
<file path=[Content_Types].xml><?xml version="1.0" encoding="utf-8"?>
<Types xmlns="http://schemas.openxmlformats.org/package/2006/content-types">
  <Override PartName="/ppt/slides/slide6.xml" ContentType="application/vnd.openxmlformats-officedocument.presentationml.slide+xml"/>
  <Override PartName="/ppt/slides/slide29.xml" ContentType="application/vnd.openxmlformats-officedocument.presentationml.slide+xml"/>
  <Override PartName="/ppt/slides/slide38.xml" ContentType="application/vnd.openxmlformats-officedocument.presentationml.slide+xml"/>
  <Override PartName="/ppt/slides/slide47.xml" ContentType="application/vnd.openxmlformats-officedocument.presentationml.slide+xml"/>
  <Override PartName="/ppt/slides/slide56.xml" ContentType="application/vnd.openxmlformats-officedocument.presentationml.slide+xml"/>
  <Override PartName="/ppt/slides/slide58.xml" ContentType="application/vnd.openxmlformats-officedocument.presentationml.slide+xml"/>
  <Override PartName="/ppt/slideLayouts/slideLayout8.xml" ContentType="application/vnd.openxmlformats-officedocument.presentationml.slideLayout+xml"/>
  <Override PartName="/ppt/notesSlides/notesSlide2.xml" ContentType="application/vnd.openxmlformats-officedocument.presentationml.notesSlide+xml"/>
  <Override PartName="/ppt/slideMasters/slideMaster1.xml" ContentType="application/vnd.openxmlformats-officedocument.presentationml.slideMaster+xml"/>
  <Override PartName="/ppt/slides/slide4.xml" ContentType="application/vnd.openxmlformats-officedocument.presentationml.slide+xml"/>
  <Override PartName="/ppt/slides/slide18.xml" ContentType="application/vnd.openxmlformats-officedocument.presentationml.slide+xml"/>
  <Override PartName="/ppt/slides/slide27.xml" ContentType="application/vnd.openxmlformats-officedocument.presentationml.slide+xml"/>
  <Override PartName="/ppt/slides/slide36.xml" ContentType="application/vnd.openxmlformats-officedocument.presentationml.slide+xml"/>
  <Override PartName="/ppt/slides/slide45.xml" ContentType="application/vnd.openxmlformats-officedocument.presentationml.slide+xml"/>
  <Override PartName="/ppt/slides/slide54.xml" ContentType="application/vnd.openxmlformats-officedocument.presentationml.slide+xml"/>
  <Override PartName="/ppt/slideLayouts/slideLayout4.xml" ContentType="application/vnd.openxmlformats-officedocument.presentationml.slideLayout+xml"/>
  <Override PartName="/ppt/slideLayouts/slideLayout6.xml" ContentType="application/vnd.openxmlformats-officedocument.presentationml.slideLayout+xml"/>
  <Override PartName="/ppt/theme/theme3.xml" ContentType="application/vnd.openxmlformats-officedocument.theme+xml"/>
  <Override PartName="/ppt/slides/slide2.xml" ContentType="application/vnd.openxmlformats-officedocument.presentationml.slide+xml"/>
  <Override PartName="/ppt/slides/slide16.xml" ContentType="application/vnd.openxmlformats-officedocument.presentationml.slide+xml"/>
  <Override PartName="/ppt/slides/slide25.xml" ContentType="application/vnd.openxmlformats-officedocument.presentationml.slide+xml"/>
  <Override PartName="/ppt/slides/slide34.xml" ContentType="application/vnd.openxmlformats-officedocument.presentationml.slide+xml"/>
  <Override PartName="/ppt/slides/slide43.xml" ContentType="application/vnd.openxmlformats-officedocument.presentationml.slide+xml"/>
  <Override PartName="/ppt/slides/slide52.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Default Extension="rels" ContentType="application/vnd.openxmlformats-package.relationships+xml"/>
  <Default Extension="xml" ContentType="application/xml"/>
  <Override PartName="/ppt/slides/slide14.xml" ContentType="application/vnd.openxmlformats-officedocument.presentationml.slide+xml"/>
  <Override PartName="/ppt/slides/slide23.xml" ContentType="application/vnd.openxmlformats-officedocument.presentationml.slide+xml"/>
  <Override PartName="/ppt/slides/slide32.xml" ContentType="application/vnd.openxmlformats-officedocument.presentationml.slide+xml"/>
  <Override PartName="/ppt/slides/slide41.xml" ContentType="application/vnd.openxmlformats-officedocument.presentationml.slide+xml"/>
  <Override PartName="/ppt/slides/slide50.xml" ContentType="application/vnd.openxmlformats-officedocument.presentationml.slide+xml"/>
  <Override PartName="/ppt/notesMasters/notesMaster1.xml" ContentType="application/vnd.openxmlformats-officedocument.presentationml.notesMaster+xml"/>
  <Override PartName="/ppt/slides/slide10.xml" ContentType="application/vnd.openxmlformats-officedocument.presentationml.slide+xml"/>
  <Override PartName="/ppt/slides/slide12.xml" ContentType="application/vnd.openxmlformats-officedocument.presentationml.slide+xml"/>
  <Override PartName="/ppt/slides/slide21.xml" ContentType="application/vnd.openxmlformats-officedocument.presentationml.slide+xml"/>
  <Override PartName="/ppt/slides/slide30.xml" ContentType="application/vnd.openxmlformats-officedocument.presentationml.slide+xml"/>
  <Override PartName="/ppt/tableStyles.xml" ContentType="application/vnd.openxmlformats-officedocument.presentationml.tableStyles+xml"/>
  <Override PartName="/ppt/slideLayouts/slideLayout11.xml" ContentType="application/vnd.openxmlformats-officedocument.presentationml.slideLayout+xml"/>
  <Override PartName="/ppt/slides/slide7.xml" ContentType="application/vnd.openxmlformats-officedocument.presentationml.slide+xml"/>
  <Override PartName="/ppt/slides/slide9.xml" ContentType="application/vnd.openxmlformats-officedocument.presentationml.slide+xml"/>
  <Override PartName="/ppt/slides/slide59.xml" ContentType="application/vnd.openxmlformats-officedocument.presentationml.slide+xml"/>
  <Override PartName="/ppt/viewProps.xml" ContentType="application/vnd.openxmlformats-officedocument.presentationml.viewProps+xml"/>
  <Override PartName="/ppt/slideLayouts/slideLayout9.xml" ContentType="application/vnd.openxmlformats-officedocument.presentationml.slideLayout+xml"/>
  <Override PartName="/ppt/slideMasters/slideMaster2.xml" ContentType="application/vnd.openxmlformats-officedocument.presentationml.slideMaster+xml"/>
  <Override PartName="/ppt/slides/slide5.xml" ContentType="application/vnd.openxmlformats-officedocument.presentationml.slide+xml"/>
  <Override PartName="/ppt/slides/slide19.xml" ContentType="application/vnd.openxmlformats-officedocument.presentationml.slide+xml"/>
  <Override PartName="/ppt/slides/slide28.xml" ContentType="application/vnd.openxmlformats-officedocument.presentationml.slide+xml"/>
  <Override PartName="/ppt/slides/slide39.xml" ContentType="application/vnd.openxmlformats-officedocument.presentationml.slide+xml"/>
  <Override PartName="/ppt/slides/slide48.xml" ContentType="application/vnd.openxmlformats-officedocument.presentationml.slide+xml"/>
  <Override PartName="/ppt/slides/slide57.xml" ContentType="application/vnd.openxmlformats-officedocument.presentationml.slide+xml"/>
  <Override PartName="/ppt/slideLayouts/slideLayout7.xml" ContentType="application/vnd.openxmlformats-officedocument.presentationml.slideLayout+xml"/>
  <Override PartName="/ppt/notesSlides/notesSlide1.xml" ContentType="application/vnd.openxmlformats-officedocument.presentationml.notesSlide+xml"/>
  <Default Extension="png" ContentType="image/png"/>
  <Override PartName="/ppt/notesSlides/notesSlide3.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s/slide26.xml" ContentType="application/vnd.openxmlformats-officedocument.presentationml.slide+xml"/>
  <Override PartName="/ppt/slides/slide37.xml" ContentType="application/vnd.openxmlformats-officedocument.presentationml.slide+xml"/>
  <Override PartName="/ppt/slides/slide46.xml" ContentType="application/vnd.openxmlformats-officedocument.presentationml.slide+xml"/>
  <Override PartName="/ppt/slides/slide55.xml" ContentType="application/vnd.openxmlformats-officedocument.presentationml.slide+xml"/>
  <Override PartName="/ppt/presProps.xml" ContentType="application/vnd.openxmlformats-officedocument.presentationml.presProps+xml"/>
  <Override PartName="/ppt/slideLayouts/slideLayout5.xml" ContentType="application/vnd.openxmlformats-officedocument.presentationml.slideLayout+xml"/>
  <Override PartName="/ppt/theme/theme2.xml" ContentType="application/vnd.openxmlformats-officedocument.theme+xml"/>
  <Override PartName="/ppt/slides/slide1.xml" ContentType="application/vnd.openxmlformats-officedocument.presentationml.slide+xml"/>
  <Override PartName="/ppt/slides/slide15.xml" ContentType="application/vnd.openxmlformats-officedocument.presentationml.slide+xml"/>
  <Override PartName="/ppt/slides/slide24.xml" ContentType="application/vnd.openxmlformats-officedocument.presentationml.slide+xml"/>
  <Override PartName="/ppt/slides/slide33.xml" ContentType="application/vnd.openxmlformats-officedocument.presentationml.slide+xml"/>
  <Override PartName="/ppt/slides/slide35.xml" ContentType="application/vnd.openxmlformats-officedocument.presentationml.slide+xml"/>
  <Override PartName="/ppt/slides/slide44.xml" ContentType="application/vnd.openxmlformats-officedocument.presentationml.slide+xml"/>
  <Override PartName="/ppt/slides/slide53.xml" ContentType="application/vnd.openxmlformats-officedocument.presentationml.slide+xml"/>
  <Override PartName="/ppt/slideLayouts/slideLayout3.xml" ContentType="application/vnd.openxmlformats-officedocument.presentationml.slideLayout+xml"/>
  <Default Extension="jpeg" ContentType="image/jpeg"/>
  <Override PartName="/ppt/presentation.xml" ContentType="application/vnd.openxmlformats-officedocument.presentationml.slideshow.main+xml"/>
  <Override PartName="/ppt/slides/slide13.xml" ContentType="application/vnd.openxmlformats-officedocument.presentationml.slide+xml"/>
  <Override PartName="/ppt/slides/slide22.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s/slide51.xml" ContentType="application/vnd.openxmlformats-officedocument.presentationml.slide+xml"/>
  <Override PartName="/ppt/slides/slide60.xml" ContentType="application/vnd.openxmlformats-officedocument.presentationml.slide+xml"/>
  <Override PartName="/ppt/slideLayouts/slideLayout1.xml" ContentType="application/vnd.openxmlformats-officedocument.presentationml.slideLayout+xml"/>
  <Default Extension="wav" ContentType="audio/wav"/>
  <Override PartName="/docProps/app.xml" ContentType="application/vnd.openxmlformats-officedocument.extended-properties+xml"/>
  <Override PartName="/ppt/slides/slide11.xml" ContentType="application/vnd.openxmlformats-officedocument.presentationml.slide+xml"/>
  <Override PartName="/ppt/slides/slide20.xml" ContentType="application/vnd.openxmlformats-officedocument.presentationml.slide+xml"/>
  <Override PartName="/ppt/slides/slide40.xml" ContentType="application/vnd.openxmlformats-officedocument.presentationml.slide+xml"/>
  <Override PartName="/ppt/slideLayouts/slideLayout12.xml" ContentType="application/vnd.openxmlformats-officedocument.presentationml.slideLayout+xml"/>
  <Override PartName="/ppt/slideLayouts/slideLayout10.xml" ContentType="application/vnd.openxmlformats-officedocument.presentationml.slideLayout+xml"/>
  <Override PartName="/ppt/slides/slide8.xml" ContentType="application/vnd.openxmlformats-officedocument.presentationml.slide+xml"/>
  <Override PartName="/ppt/slides/slide49.xml" ContentType="application/vnd.openxmlformats-officedocument.presentationml.slide+xml"/>
  <Override PartName="/ppt/notesSlides/notesSlide4.xml" ContentType="application/vnd.openxmlformats-officedocument.presentationml.notesSlide+xml"/>
  <Override PartName="/docProps/core.xml" ContentType="application/vnd.openxmlformats-package.core-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emovePersonalInfoOnSave="1" saveSubsetFonts="1">
  <p:sldMasterIdLst>
    <p:sldMasterId id="2147483648" r:id="rId1"/>
    <p:sldMasterId id="2147483660" r:id="rId2"/>
  </p:sldMasterIdLst>
  <p:notesMasterIdLst>
    <p:notesMasterId r:id="rId63"/>
  </p:notesMasterIdLst>
  <p:sldIdLst>
    <p:sldId id="316" r:id="rId3"/>
    <p:sldId id="273" r:id="rId4"/>
    <p:sldId id="317" r:id="rId5"/>
    <p:sldId id="268" r:id="rId6"/>
    <p:sldId id="295" r:id="rId7"/>
    <p:sldId id="319" r:id="rId8"/>
    <p:sldId id="277" r:id="rId9"/>
    <p:sldId id="256" r:id="rId10"/>
    <p:sldId id="320" r:id="rId11"/>
    <p:sldId id="281" r:id="rId12"/>
    <p:sldId id="278" r:id="rId13"/>
    <p:sldId id="322" r:id="rId14"/>
    <p:sldId id="258" r:id="rId15"/>
    <p:sldId id="279" r:id="rId16"/>
    <p:sldId id="274" r:id="rId17"/>
    <p:sldId id="276" r:id="rId18"/>
    <p:sldId id="275" r:id="rId19"/>
    <p:sldId id="271" r:id="rId20"/>
    <p:sldId id="270" r:id="rId21"/>
    <p:sldId id="272" r:id="rId22"/>
    <p:sldId id="269" r:id="rId23"/>
    <p:sldId id="266" r:id="rId24"/>
    <p:sldId id="265" r:id="rId25"/>
    <p:sldId id="264" r:id="rId26"/>
    <p:sldId id="297" r:id="rId27"/>
    <p:sldId id="263" r:id="rId28"/>
    <p:sldId id="298" r:id="rId29"/>
    <p:sldId id="296" r:id="rId30"/>
    <p:sldId id="293" r:id="rId31"/>
    <p:sldId id="294" r:id="rId32"/>
    <p:sldId id="291" r:id="rId33"/>
    <p:sldId id="290" r:id="rId34"/>
    <p:sldId id="289" r:id="rId35"/>
    <p:sldId id="288" r:id="rId36"/>
    <p:sldId id="287" r:id="rId37"/>
    <p:sldId id="262" r:id="rId38"/>
    <p:sldId id="285" r:id="rId39"/>
    <p:sldId id="284" r:id="rId40"/>
    <p:sldId id="286" r:id="rId41"/>
    <p:sldId id="283" r:id="rId42"/>
    <p:sldId id="261" r:id="rId43"/>
    <p:sldId id="314" r:id="rId44"/>
    <p:sldId id="312" r:id="rId45"/>
    <p:sldId id="311" r:id="rId46"/>
    <p:sldId id="310" r:id="rId47"/>
    <p:sldId id="307" r:id="rId48"/>
    <p:sldId id="309" r:id="rId49"/>
    <p:sldId id="308" r:id="rId50"/>
    <p:sldId id="305" r:id="rId51"/>
    <p:sldId id="304" r:id="rId52"/>
    <p:sldId id="303" r:id="rId53"/>
    <p:sldId id="302" r:id="rId54"/>
    <p:sldId id="306" r:id="rId55"/>
    <p:sldId id="301" r:id="rId56"/>
    <p:sldId id="299" r:id="rId57"/>
    <p:sldId id="315" r:id="rId58"/>
    <p:sldId id="260" r:id="rId59"/>
    <p:sldId id="259" r:id="rId60"/>
    <p:sldId id="257" r:id="rId61"/>
    <p:sldId id="323" r:id="rId62"/>
  </p:sldIdLst>
  <p:sldSz cx="9144000" cy="5143500" type="screen16x9"/>
  <p:notesSz cx="6858000" cy="9144000"/>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50000" saltData="BNXYNOGAP5w1IFJ861Y+4g" hashData="9oXCzPub+vHuQLbab+/JggZeH+4" cryptProvider="" algIdExt="0" algIdExtSource="" cryptProviderTypeExt="0" cryptProviderTypeExtSourc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C5C5FF"/>
    <a:srgbClr val="D19BE9"/>
    <a:srgbClr val="6666FF"/>
    <a:srgbClr val="9966FF"/>
    <a:srgbClr val="3800A8"/>
    <a:srgbClr val="6B00D6"/>
    <a:srgbClr val="9999FF"/>
    <a:srgbClr val="0038A8"/>
    <a:srgbClr val="5E1D9F"/>
    <a:srgbClr val="6000C0"/>
  </p:clrMru>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showOutlineIcons="0">
    <p:restoredLeft sz="15029" autoAdjust="0"/>
    <p:restoredTop sz="93827" autoAdjust="0"/>
  </p:normalViewPr>
  <p:slideViewPr>
    <p:cSldViewPr>
      <p:cViewPr>
        <p:scale>
          <a:sx n="100" d="100"/>
          <a:sy n="100" d="100"/>
        </p:scale>
        <p:origin x="420" y="156"/>
      </p:cViewPr>
      <p:guideLst>
        <p:guide orient="horz" pos="1620"/>
        <p:guide pos="2880"/>
      </p:guideLst>
    </p:cSldViewPr>
  </p:slideViewPr>
  <p:notesTextViewPr>
    <p:cViewPr>
      <p:scale>
        <a:sx n="100" d="100"/>
        <a:sy n="100" d="100"/>
      </p:scale>
      <p:origin x="0" y="0"/>
    </p:cViewPr>
  </p:notesTextViewPr>
  <p:gridSpacing cx="73736200" cy="7373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notesMaster" Target="notesMasters/notesMaster1.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theme" Target="theme/theme1.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61" Type="http://schemas.openxmlformats.org/officeDocument/2006/relationships/slide" Target="slides/slide59.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tableStyles" Target="tableStyles.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3BE4AD2D-DEAF-47DA-9FA6-E63B6FF0C328}" type="datetimeFigureOut">
              <a:rPr lang="es-ES" smtClean="0"/>
              <a:pPr/>
              <a:t>27/07/2015</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C23B6BE-5269-4ACF-83A7-97BAC732AE25}" type="slidenum">
              <a:rPr lang="es-ES" smtClean="0"/>
              <a:pPr/>
              <a:t>‹Nº›</a:t>
            </a:fld>
            <a:endParaRPr lang="es-E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0C23B6BE-5269-4ACF-83A7-97BAC732AE25}" type="slidenum">
              <a:rPr lang="es-ES" smtClean="0"/>
              <a:pPr/>
              <a:t>1</a:t>
            </a:fld>
            <a:endParaRPr lang="es-E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0C23B6BE-5269-4ACF-83A7-97BAC732AE25}" type="slidenum">
              <a:rPr lang="es-ES" smtClean="0"/>
              <a:pPr/>
              <a:t>8</a:t>
            </a:fld>
            <a:endParaRPr lang="es-E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0C23B6BE-5269-4ACF-83A7-97BAC732AE25}" type="slidenum">
              <a:rPr lang="es-ES" smtClean="0"/>
              <a:pPr/>
              <a:t>27</a:t>
            </a:fld>
            <a:endParaRPr lang="es-E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 dirty="0"/>
          </a:p>
        </p:txBody>
      </p:sp>
      <p:sp>
        <p:nvSpPr>
          <p:cNvPr id="4" name="3 Marcador de número de diapositiva"/>
          <p:cNvSpPr>
            <a:spLocks noGrp="1"/>
          </p:cNvSpPr>
          <p:nvPr>
            <p:ph type="sldNum" sz="quarter" idx="10"/>
          </p:nvPr>
        </p:nvSpPr>
        <p:spPr/>
        <p:txBody>
          <a:bodyPr/>
          <a:lstStyle/>
          <a:p>
            <a:fld id="{0C23B6BE-5269-4ACF-83A7-97BAC732AE25}" type="slidenum">
              <a:rPr lang="es-ES" smtClean="0"/>
              <a:pPr/>
              <a:t>36</a:t>
            </a:fld>
            <a:endParaRPr lang="es-E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68D3C8B4-FBF0-444C-AA38-07C9DEE4188E}" type="datetimeFigureOut">
              <a:rPr lang="es-ES" smtClean="0"/>
              <a:pPr/>
              <a:t>27/07/2015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9B4F3509-E12B-45A4-866C-C2AD33EBF027}" type="slidenum">
              <a:rPr lang="es-ES" smtClean="0"/>
              <a:pPr/>
              <a:t>‹Nº›</a:t>
            </a:fld>
            <a:endParaRPr lang="es-ES"/>
          </a:p>
        </p:txBody>
      </p:sp>
    </p:spTree>
  </p:cSld>
  <p:clrMapOvr>
    <a:masterClrMapping/>
  </p:clrMapOvr>
  <p:transition advTm="18000"/>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68D3C8B4-FBF0-444C-AA38-07C9DEE4188E}" type="datetimeFigureOut">
              <a:rPr lang="es-ES" smtClean="0"/>
              <a:pPr/>
              <a:t>27/07/2015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9B4F3509-E12B-45A4-866C-C2AD33EBF027}" type="slidenum">
              <a:rPr lang="es-ES" smtClean="0"/>
              <a:pPr/>
              <a:t>‹Nº›</a:t>
            </a:fld>
            <a:endParaRPr lang="es-ES"/>
          </a:p>
        </p:txBody>
      </p:sp>
    </p:spTree>
  </p:cSld>
  <p:clrMapOvr>
    <a:masterClrMapping/>
  </p:clrMapOvr>
  <p:transition advTm="18000"/>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68D3C8B4-FBF0-444C-AA38-07C9DEE4188E}" type="datetimeFigureOut">
              <a:rPr lang="es-ES" smtClean="0"/>
              <a:pPr/>
              <a:t>27/07/2015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9B4F3509-E12B-45A4-866C-C2AD33EBF027}" type="slidenum">
              <a:rPr lang="es-ES" smtClean="0"/>
              <a:pPr/>
              <a:t>‹Nº›</a:t>
            </a:fld>
            <a:endParaRPr lang="es-ES"/>
          </a:p>
        </p:txBody>
      </p:sp>
    </p:spTree>
  </p:cSld>
  <p:clrMapOvr>
    <a:masterClrMapping/>
  </p:clrMapOvr>
  <p:transition advTm="18000"/>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900113"/>
            <a:ext cx="4038600" cy="2545556"/>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900113"/>
            <a:ext cx="4038600" cy="2545556"/>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68D3C8B4-FBF0-444C-AA38-07C9DEE4188E}" type="datetimeFigureOut">
              <a:rPr lang="es-ES" smtClean="0"/>
              <a:pPr/>
              <a:t>27/07/2015</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9B4F3509-E12B-45A4-866C-C2AD33EBF027}" type="slidenum">
              <a:rPr lang="es-ES" smtClean="0"/>
              <a:pPr/>
              <a:t>‹Nº›</a:t>
            </a:fld>
            <a:endParaRPr lang="es-ES"/>
          </a:p>
        </p:txBody>
      </p:sp>
    </p:spTree>
  </p:cSld>
  <p:clrMapOvr>
    <a:masterClrMapping/>
  </p:clrMapOvr>
  <p:transition advTm="18000"/>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05978"/>
            <a:ext cx="8229600" cy="85725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68D3C8B4-FBF0-444C-AA38-07C9DEE4188E}" type="datetimeFigureOut">
              <a:rPr lang="es-ES" smtClean="0"/>
              <a:pPr/>
              <a:t>27/07/2015</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9B4F3509-E12B-45A4-866C-C2AD33EBF027}" type="slidenum">
              <a:rPr lang="es-ES" smtClean="0"/>
              <a:pPr/>
              <a:t>‹Nº›</a:t>
            </a:fld>
            <a:endParaRPr lang="es-ES"/>
          </a:p>
        </p:txBody>
      </p:sp>
    </p:spTree>
  </p:cSld>
  <p:clrMapOvr>
    <a:masterClrMapping/>
  </p:clrMapOvr>
  <p:transition advTm="18000"/>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68D3C8B4-FBF0-444C-AA38-07C9DEE4188E}" type="datetimeFigureOut">
              <a:rPr lang="es-ES" smtClean="0"/>
              <a:pPr/>
              <a:t>27/07/2015</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9B4F3509-E12B-45A4-866C-C2AD33EBF027}" type="slidenum">
              <a:rPr lang="es-ES" smtClean="0"/>
              <a:pPr/>
              <a:t>‹Nº›</a:t>
            </a:fld>
            <a:endParaRPr lang="es-ES"/>
          </a:p>
        </p:txBody>
      </p:sp>
    </p:spTree>
  </p:cSld>
  <p:clrMapOvr>
    <a:masterClrMapping/>
  </p:clrMapOvr>
  <p:transition advTm="18000"/>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68D3C8B4-FBF0-444C-AA38-07C9DEE4188E}" type="datetimeFigureOut">
              <a:rPr lang="es-ES" smtClean="0"/>
              <a:pPr/>
              <a:t>27/07/2015</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9B4F3509-E12B-45A4-866C-C2AD33EBF027}" type="slidenum">
              <a:rPr lang="es-ES" smtClean="0"/>
              <a:pPr/>
              <a:t>‹Nº›</a:t>
            </a:fld>
            <a:endParaRPr lang="es-ES"/>
          </a:p>
        </p:txBody>
      </p:sp>
    </p:spTree>
  </p:cSld>
  <p:clrMapOvr>
    <a:masterClrMapping/>
  </p:clrMapOvr>
  <p:transition advTm="18000"/>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68D3C8B4-FBF0-444C-AA38-07C9DEE4188E}" type="datetimeFigureOut">
              <a:rPr lang="es-ES" smtClean="0"/>
              <a:pPr/>
              <a:t>27/07/2015</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9B4F3509-E12B-45A4-866C-C2AD33EBF027}" type="slidenum">
              <a:rPr lang="es-ES" smtClean="0"/>
              <a:pPr/>
              <a:t>‹Nº›</a:t>
            </a:fld>
            <a:endParaRPr lang="es-ES"/>
          </a:p>
        </p:txBody>
      </p:sp>
    </p:spTree>
  </p:cSld>
  <p:clrMapOvr>
    <a:masterClrMapping/>
  </p:clrMapOvr>
  <p:transition advTm="18000"/>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s-ES" smtClean="0"/>
              <a:t>Haga clic en el icono para agregar una imagen</a:t>
            </a:r>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68D3C8B4-FBF0-444C-AA38-07C9DEE4188E}" type="datetimeFigureOut">
              <a:rPr lang="es-ES" smtClean="0"/>
              <a:pPr/>
              <a:t>27/07/2015</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9B4F3509-E12B-45A4-866C-C2AD33EBF027}" type="slidenum">
              <a:rPr lang="es-ES" smtClean="0"/>
              <a:pPr/>
              <a:t>‹Nº›</a:t>
            </a:fld>
            <a:endParaRPr lang="es-ES"/>
          </a:p>
        </p:txBody>
      </p:sp>
    </p:spTree>
  </p:cSld>
  <p:clrMapOvr>
    <a:masterClrMapping/>
  </p:clrMapOvr>
  <p:transition advTm="18000"/>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68D3C8B4-FBF0-444C-AA38-07C9DEE4188E}" type="datetimeFigureOut">
              <a:rPr lang="es-ES" smtClean="0"/>
              <a:pPr/>
              <a:t>27/07/2015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9B4F3509-E12B-45A4-866C-C2AD33EBF027}" type="slidenum">
              <a:rPr lang="es-ES" smtClean="0"/>
              <a:pPr/>
              <a:t>‹Nº›</a:t>
            </a:fld>
            <a:endParaRPr lang="es-ES"/>
          </a:p>
        </p:txBody>
      </p:sp>
    </p:spTree>
  </p:cSld>
  <p:clrMapOvr>
    <a:masterClrMapping/>
  </p:clrMapOvr>
  <p:transition advTm="18000"/>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154781"/>
            <a:ext cx="2057400" cy="3290888"/>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154781"/>
            <a:ext cx="6019800" cy="3290888"/>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68D3C8B4-FBF0-444C-AA38-07C9DEE4188E}" type="datetimeFigureOut">
              <a:rPr lang="es-ES" smtClean="0"/>
              <a:pPr/>
              <a:t>27/07/2015</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9B4F3509-E12B-45A4-866C-C2AD33EBF027}" type="slidenum">
              <a:rPr lang="es-ES" smtClean="0"/>
              <a:pPr/>
              <a:t>‹Nº›</a:t>
            </a:fld>
            <a:endParaRPr lang="es-ES"/>
          </a:p>
        </p:txBody>
      </p:sp>
    </p:spTree>
  </p:cSld>
  <p:clrMapOvr>
    <a:masterClrMapping/>
  </p:clrMapOvr>
  <p:transition advTm="18000"/>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8"/>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68D3C8B4-FBF0-444C-AA38-07C9DEE4188E}" type="datetimeFigureOut">
              <a:rPr lang="es-ES" smtClean="0"/>
              <a:pPr/>
              <a:t>27/07/2015</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9B4F3509-E12B-45A4-866C-C2AD33EBF027}" type="slidenum">
              <a:rPr lang="es-ES" smtClean="0"/>
              <a:pPr/>
              <a:t>‹Nº›</a:t>
            </a:fld>
            <a:endParaRPr lang="es-ES"/>
          </a:p>
        </p:txBody>
      </p:sp>
    </p:spTree>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advTm="1800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endParaRPr lang="es-ES"/>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1.jpeg"/></Relationships>
</file>

<file path=ppt/slides/_rels/slide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image" Target="../media/image26.jpeg"/><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image" Target="../media/image28.jpeg"/><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image" Target="../media/image29.jpeg"/><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image" Target="../media/image36.jpeg"/><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2" Type="http://schemas.openxmlformats.org/officeDocument/2006/relationships/image" Target="../media/image39.jpeg"/><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2" Type="http://schemas.openxmlformats.org/officeDocument/2006/relationships/image" Target="../media/image40.jpeg"/><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image" Target="../media/image41.jpeg"/><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2" Type="http://schemas.openxmlformats.org/officeDocument/2006/relationships/image" Target="../media/image42.jpeg"/><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2" Type="http://schemas.openxmlformats.org/officeDocument/2006/relationships/image" Target="../media/image43.jpeg"/><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2" Type="http://schemas.openxmlformats.org/officeDocument/2006/relationships/image" Target="../media/image44.jpeg"/><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2" Type="http://schemas.openxmlformats.org/officeDocument/2006/relationships/image" Target="../media/image45.jpeg"/><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2" Type="http://schemas.openxmlformats.org/officeDocument/2006/relationships/image" Target="../media/image46.jpeg"/><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2" Type="http://schemas.openxmlformats.org/officeDocument/2006/relationships/image" Target="../media/image47.jpeg"/><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2" Type="http://schemas.openxmlformats.org/officeDocument/2006/relationships/image" Target="../media/image48.jpeg"/><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2" Type="http://schemas.openxmlformats.org/officeDocument/2006/relationships/image" Target="../media/image49.jpeg"/><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2" Type="http://schemas.openxmlformats.org/officeDocument/2006/relationships/image" Target="../media/image50.jpeg"/><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2" Type="http://schemas.openxmlformats.org/officeDocument/2006/relationships/image" Target="../media/image52.jpeg"/><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2" Type="http://schemas.openxmlformats.org/officeDocument/2006/relationships/image" Target="../media/image53.jpeg"/><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2" Type="http://schemas.openxmlformats.org/officeDocument/2006/relationships/image" Target="../media/image55.jpeg"/><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2" Type="http://schemas.openxmlformats.org/officeDocument/2006/relationships/image" Target="../media/image56.jpeg"/><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7.jpeg"/><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8" Type="http://schemas.openxmlformats.org/officeDocument/2006/relationships/image" Target="../media/image61.png"/><Relationship Id="rId13" Type="http://schemas.openxmlformats.org/officeDocument/2006/relationships/image" Target="../media/image64.png"/><Relationship Id="rId18" Type="http://schemas.openxmlformats.org/officeDocument/2006/relationships/image" Target="../media/image67.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66.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60.png"/><Relationship Id="rId11" Type="http://schemas.openxmlformats.org/officeDocument/2006/relationships/image" Target="../media/image63.png"/><Relationship Id="rId5" Type="http://schemas.openxmlformats.org/officeDocument/2006/relationships/hyperlink" Target="http://www.mispps.com/" TargetMode="External"/><Relationship Id="rId15" Type="http://schemas.openxmlformats.org/officeDocument/2006/relationships/image" Target="../media/image65.png"/><Relationship Id="rId10" Type="http://schemas.openxmlformats.org/officeDocument/2006/relationships/hyperlink" Target="https://www.facebook.com/mispps" TargetMode="External"/><Relationship Id="rId4" Type="http://schemas.openxmlformats.org/officeDocument/2006/relationships/image" Target="../media/image59.png"/><Relationship Id="rId9" Type="http://schemas.openxmlformats.org/officeDocument/2006/relationships/image" Target="../media/image62.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0"/>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100000">
                <a:srgbClr val="9966FF"/>
              </a:gs>
              <a:gs pos="39999">
                <a:srgbClr val="0A128C"/>
              </a:gs>
              <a:gs pos="70000">
                <a:srgbClr val="181CC7"/>
              </a:gs>
              <a:gs pos="88000">
                <a:srgbClr val="7005D4"/>
              </a:gs>
              <a:gs pos="100000">
                <a:srgbClr val="8C3D91"/>
              </a:gs>
            </a:gsLst>
            <a:lin ang="16200000" scaled="1"/>
            <a:tileRect/>
          </a:gradFill>
        </p:spPr>
        <p:txBody>
          <a:bodyPr/>
          <a:lstStyle/>
          <a:p>
            <a:endParaRPr lang="es-ES" dirty="0"/>
          </a:p>
        </p:txBody>
      </p:sp>
      <p:pic>
        <p:nvPicPr>
          <p:cNvPr id="4" name="3 Imagen" descr="beauty_of_jacaranda-795212.jpg"/>
          <p:cNvPicPr>
            <a:picLocks noChangeAspect="1"/>
          </p:cNvPicPr>
          <p:nvPr/>
        </p:nvPicPr>
        <p:blipFill>
          <a:blip r:embed="rId4"/>
          <a:stretch>
            <a:fillRect/>
          </a:stretch>
        </p:blipFill>
        <p:spPr>
          <a:xfrm>
            <a:off x="0" y="0"/>
            <a:ext cx="9144000" cy="5143500"/>
          </a:xfrm>
          <a:prstGeom prst="rect">
            <a:avLst/>
          </a:prstGeom>
        </p:spPr>
      </p:pic>
      <p:sp>
        <p:nvSpPr>
          <p:cNvPr id="35" name="34 Rectángulo"/>
          <p:cNvSpPr/>
          <p:nvPr/>
        </p:nvSpPr>
        <p:spPr>
          <a:xfrm rot="958054">
            <a:off x="-3592" y="140421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637084">
            <a:off x="-3749" y="190520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58054">
            <a:off x="639318" y="140421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637084">
            <a:off x="639161" y="190520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58054">
            <a:off x="1353731" y="140421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637084">
            <a:off x="1353574" y="190520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58054">
            <a:off x="1996641" y="140421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637084">
            <a:off x="1996484" y="190520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58054">
            <a:off x="2639613" y="140421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637084">
            <a:off x="2639456" y="190520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58054">
            <a:off x="3282523" y="140421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637084">
            <a:off x="3282366" y="190520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58054">
            <a:off x="3996936" y="140421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637084">
            <a:off x="3996779" y="190520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58054">
            <a:off x="4639846" y="140421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637084">
            <a:off x="4639689" y="190520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58054">
            <a:off x="5211382" y="140421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637084">
            <a:off x="5211225" y="190520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58054">
            <a:off x="5854292" y="140421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637084">
            <a:off x="5854135" y="190520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58054">
            <a:off x="6568705" y="140421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637084">
            <a:off x="6568548" y="190520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58054">
            <a:off x="7211615" y="140421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637084">
            <a:off x="7211458" y="190520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958054">
            <a:off x="7744164" y="140421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637084">
            <a:off x="7744007" y="1905201"/>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20637084">
            <a:off x="7744005" y="340539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958054">
            <a:off x="7743847" y="390454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20637084">
            <a:off x="7068896" y="340539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958054">
            <a:off x="7068738" y="390454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20637084">
            <a:off x="6354517" y="340539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958054">
            <a:off x="6354359" y="390454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20637084">
            <a:off x="5679408" y="340539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958054">
            <a:off x="5679250" y="390454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20637084">
            <a:off x="5029361" y="340539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958054">
            <a:off x="5029203" y="390454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20637084">
            <a:off x="4354252" y="340539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958054">
            <a:off x="4354094" y="390454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20637084">
            <a:off x="3639873" y="340539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958054">
            <a:off x="3639715" y="390454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20637084">
            <a:off x="2964764" y="340539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958054">
            <a:off x="2964606" y="390454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20637084">
            <a:off x="2314717" y="340539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958054">
            <a:off x="2314559" y="390454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20637084">
            <a:off x="1639608" y="340539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958054">
            <a:off x="1639450" y="390454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20637084">
            <a:off x="925229" y="340539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958054">
            <a:off x="925071" y="390454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20637084">
            <a:off x="250120" y="340539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958054">
            <a:off x="249962" y="390454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20637084">
            <a:off x="-217780" y="340539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958054">
            <a:off x="-217938" y="390454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CuadroTexto"/>
          <p:cNvSpPr txBox="1"/>
          <p:nvPr/>
        </p:nvSpPr>
        <p:spPr>
          <a:xfrm>
            <a:off x="142844" y="4071948"/>
            <a:ext cx="1880643" cy="523220"/>
          </a:xfrm>
          <a:prstGeom prst="rect">
            <a:avLst/>
          </a:prstGeom>
          <a:noFill/>
        </p:spPr>
        <p:txBody>
          <a:bodyPr wrap="none" rtlCol="0">
            <a:spAutoFit/>
          </a:bodyPr>
          <a:lstStyle/>
          <a:p>
            <a:r>
              <a:rPr lang="es-ES_tradnl" sz="1400" b="1" dirty="0" smtClean="0">
                <a:effectLst>
                  <a:outerShdw blurRad="38100" dist="38100" dir="2700000" algn="tl">
                    <a:srgbClr val="000000">
                      <a:alpha val="43137"/>
                    </a:srgbClr>
                  </a:outerShdw>
                </a:effectLst>
                <a:latin typeface="Agency FB" pitchFamily="34" charset="0"/>
              </a:rPr>
              <a:t>Tema musical : Jacarandá</a:t>
            </a:r>
          </a:p>
          <a:p>
            <a:r>
              <a:rPr lang="es-ES_tradnl" sz="1400" b="1" dirty="0" smtClean="0">
                <a:effectLst>
                  <a:outerShdw blurRad="38100" dist="38100" dir="2700000" algn="tl">
                    <a:srgbClr val="000000">
                      <a:alpha val="43137"/>
                    </a:srgbClr>
                  </a:outerShdw>
                </a:effectLst>
                <a:latin typeface="Agency FB" pitchFamily="34" charset="0"/>
              </a:rPr>
              <a:t>Interpreta : Los Fronterizos</a:t>
            </a:r>
            <a:endParaRPr lang="es-ES" sz="1400" b="1" dirty="0">
              <a:effectLst>
                <a:outerShdw blurRad="38100" dist="38100" dir="2700000" algn="tl">
                  <a:srgbClr val="000000">
                    <a:alpha val="43137"/>
                  </a:srgbClr>
                </a:outerShdw>
              </a:effectLst>
              <a:latin typeface="Agency FB" pitchFamily="34" charset="0"/>
            </a:endParaRPr>
          </a:p>
        </p:txBody>
      </p:sp>
      <p:sp>
        <p:nvSpPr>
          <p:cNvPr id="88" name="87 CuadroTexto"/>
          <p:cNvSpPr txBox="1"/>
          <p:nvPr/>
        </p:nvSpPr>
        <p:spPr>
          <a:xfrm>
            <a:off x="142844" y="4572014"/>
            <a:ext cx="3038011" cy="369332"/>
          </a:xfrm>
          <a:prstGeom prst="rect">
            <a:avLst/>
          </a:prstGeom>
          <a:noFill/>
        </p:spPr>
        <p:txBody>
          <a:bodyPr wrap="none" rtlCol="0">
            <a:spAutoFit/>
            <a:scene3d>
              <a:camera prst="orthographicFront"/>
              <a:lightRig rig="threePt" dir="t"/>
            </a:scene3d>
            <a:sp3d extrusionH="57150" prstMaterial="powder">
              <a:bevelT w="114300" h="82550" prst="convex"/>
            </a:sp3d>
          </a:bodyPr>
          <a:lstStyle/>
          <a:p>
            <a:r>
              <a:rPr lang="es-ES_tradnl" b="1" dirty="0" smtClean="0">
                <a:ln w="3175">
                  <a:noFill/>
                  <a:prstDash val="sysDot"/>
                </a:ln>
                <a:effectLst>
                  <a:outerShdw blurRad="38100" dist="38100" dir="2700000" algn="tl">
                    <a:srgbClr val="000000">
                      <a:alpha val="43137"/>
                    </a:srgbClr>
                  </a:outerShdw>
                </a:effectLst>
                <a:latin typeface="Script MT Bold" pitchFamily="66" charset="0"/>
              </a:rPr>
              <a:t>Esta es una creación de Raquel</a:t>
            </a:r>
            <a:endParaRPr lang="es-ES" b="1" dirty="0">
              <a:ln w="3175">
                <a:noFill/>
                <a:prstDash val="sysDot"/>
              </a:ln>
              <a:effectLst>
                <a:outerShdw blurRad="38100" dist="38100" dir="2700000" algn="tl">
                  <a:srgbClr val="000000">
                    <a:alpha val="43137"/>
                  </a:srgbClr>
                </a:outerShdw>
              </a:effectLst>
              <a:latin typeface="Script MT Bold" pitchFamily="66" charset="0"/>
            </a:endParaRPr>
          </a:p>
        </p:txBody>
      </p:sp>
      <p:sp>
        <p:nvSpPr>
          <p:cNvPr id="90" name="89 Rectángulo"/>
          <p:cNvSpPr/>
          <p:nvPr/>
        </p:nvSpPr>
        <p:spPr>
          <a:xfrm>
            <a:off x="3286116" y="2285998"/>
            <a:ext cx="4793877" cy="2554545"/>
          </a:xfrm>
          <a:prstGeom prst="rect">
            <a:avLst/>
          </a:prstGeom>
        </p:spPr>
        <p:txBody>
          <a:bodyPr wrap="none">
            <a:spAutoFit/>
            <a:scene3d>
              <a:camera prst="orthographicFront"/>
              <a:lightRig rig="threePt" dir="t"/>
            </a:scene3d>
            <a:sp3d extrusionH="57150">
              <a:bevelT w="146050" h="44450" prst="softRound"/>
            </a:sp3d>
          </a:bodyPr>
          <a:lstStyle/>
          <a:p>
            <a:pPr algn="ctr"/>
            <a:r>
              <a:rPr lang="es-ES_tradnl" sz="8000" b="1" dirty="0" smtClean="0">
                <a:ln>
                  <a:solidFill>
                    <a:sysClr val="windowText" lastClr="000000"/>
                  </a:solidFill>
                </a:ln>
                <a:gradFill flip="none" rotWithShape="1">
                  <a:gsLst>
                    <a:gs pos="0">
                      <a:srgbClr val="C5C5FF"/>
                    </a:gs>
                    <a:gs pos="50000">
                      <a:srgbClr val="9966FF">
                        <a:shade val="67500"/>
                        <a:satMod val="115000"/>
                      </a:srgbClr>
                    </a:gs>
                    <a:gs pos="100000">
                      <a:srgbClr val="9966FF">
                        <a:shade val="100000"/>
                        <a:satMod val="115000"/>
                      </a:srgbClr>
                    </a:gs>
                  </a:gsLst>
                  <a:lin ang="2700000" scaled="1"/>
                  <a:tileRect/>
                </a:gradFill>
                <a:effectLst>
                  <a:outerShdw blurRad="38100" dist="38100" dir="2700000" algn="tl">
                    <a:srgbClr val="000000">
                      <a:alpha val="43137"/>
                    </a:srgbClr>
                  </a:outerShdw>
                </a:effectLst>
                <a:latin typeface="Forte" pitchFamily="66" charset="0"/>
              </a:rPr>
              <a:t>El  </a:t>
            </a:r>
          </a:p>
          <a:p>
            <a:pPr algn="ctr"/>
            <a:r>
              <a:rPr lang="es-ES_tradnl" sz="8000" b="1" dirty="0" smtClean="0">
                <a:ln>
                  <a:solidFill>
                    <a:sysClr val="windowText" lastClr="000000"/>
                  </a:solidFill>
                </a:ln>
                <a:gradFill flip="none" rotWithShape="1">
                  <a:gsLst>
                    <a:gs pos="0">
                      <a:srgbClr val="C5C5FF"/>
                    </a:gs>
                    <a:gs pos="50000">
                      <a:srgbClr val="9966FF">
                        <a:shade val="67500"/>
                        <a:satMod val="115000"/>
                      </a:srgbClr>
                    </a:gs>
                    <a:gs pos="100000">
                      <a:srgbClr val="9966FF">
                        <a:shade val="100000"/>
                        <a:satMod val="115000"/>
                      </a:srgbClr>
                    </a:gs>
                  </a:gsLst>
                  <a:lin ang="2700000" scaled="1"/>
                  <a:tileRect/>
                </a:gradFill>
                <a:effectLst>
                  <a:outerShdw blurRad="38100" dist="38100" dir="2700000" algn="tl">
                    <a:srgbClr val="000000">
                      <a:alpha val="43137"/>
                    </a:srgbClr>
                  </a:outerShdw>
                </a:effectLst>
                <a:latin typeface="Forte" pitchFamily="66" charset="0"/>
              </a:rPr>
              <a:t>Jacarandá</a:t>
            </a:r>
            <a:endParaRPr lang="es-ES" sz="8000" b="1" dirty="0">
              <a:ln>
                <a:solidFill>
                  <a:sysClr val="windowText" lastClr="000000"/>
                </a:solidFill>
              </a:ln>
              <a:gradFill flip="none" rotWithShape="1">
                <a:gsLst>
                  <a:gs pos="0">
                    <a:srgbClr val="C5C5FF"/>
                  </a:gs>
                  <a:gs pos="50000">
                    <a:srgbClr val="9966FF">
                      <a:shade val="67500"/>
                      <a:satMod val="115000"/>
                    </a:srgbClr>
                  </a:gs>
                  <a:gs pos="100000">
                    <a:srgbClr val="9966FF">
                      <a:shade val="100000"/>
                      <a:satMod val="115000"/>
                    </a:srgbClr>
                  </a:gs>
                </a:gsLst>
                <a:lin ang="2700000" scaled="1"/>
                <a:tileRect/>
              </a:gradFill>
              <a:effectLst>
                <a:outerShdw blurRad="38100" dist="38100" dir="2700000" algn="tl">
                  <a:srgbClr val="000000">
                    <a:alpha val="43137"/>
                  </a:srgbClr>
                </a:outerShdw>
              </a:effectLst>
              <a:latin typeface="Forte" pitchFamily="66" charset="0"/>
            </a:endParaRPr>
          </a:p>
        </p:txBody>
      </p:sp>
      <p:pic>
        <p:nvPicPr>
          <p:cNvPr id="89" name="88 Imagen" descr="beauty_of_jacaranda-795212.jpg"/>
          <p:cNvPicPr>
            <a:picLocks noChangeAspect="1"/>
          </p:cNvPicPr>
          <p:nvPr/>
        </p:nvPicPr>
        <p:blipFill>
          <a:blip r:embed="rId4"/>
          <a:stretch>
            <a:fillRect/>
          </a:stretch>
        </p:blipFill>
        <p:spPr>
          <a:xfrm>
            <a:off x="0" y="0"/>
            <a:ext cx="9144000" cy="5143500"/>
          </a:xfrm>
          <a:prstGeom prst="rect">
            <a:avLst/>
          </a:prstGeom>
        </p:spPr>
      </p:pic>
    </p:spTree>
  </p:cSld>
  <p:clrMapOvr>
    <a:masterClrMapping/>
  </p:clrMapOvr>
  <p:transition advTm="28000">
    <p:sndAc>
      <p:stSnd loop="1">
        <p:snd r:embed="rId3" name="Los Fronterizos - El jacaranda.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89"/>
                                        </p:tgtEl>
                                        <p:attrNameLst>
                                          <p:attrName>style.opacity</p:attrName>
                                        </p:attrNameLst>
                                      </p:cBhvr>
                                      <p:to>
                                        <p:strVal val="0"/>
                                      </p:to>
                                    </p:set>
                                    <p:animEffect filter="image" prLst="opacity: 0">
                                      <p:cBhvr rctx="IE">
                                        <p:cTn id="7" dur="indefinite"/>
                                        <p:tgtEl>
                                          <p:spTgt spid="89"/>
                                        </p:tgtEl>
                                      </p:cBhvr>
                                    </p:animEffect>
                                  </p:childTnLst>
                                </p:cTn>
                              </p:par>
                              <p:par>
                                <p:cTn id="8" presetID="2" presetClass="entr" presetSubtype="9" fill="hold" grpId="0" nodeType="withEffect">
                                  <p:stCondLst>
                                    <p:cond delay="0"/>
                                  </p:stCondLst>
                                  <p:childTnLst>
                                    <p:set>
                                      <p:cBhvr>
                                        <p:cTn id="9" dur="1" fill="hold">
                                          <p:stCondLst>
                                            <p:cond delay="0"/>
                                          </p:stCondLst>
                                        </p:cTn>
                                        <p:tgtEl>
                                          <p:spTgt spid="35"/>
                                        </p:tgtEl>
                                        <p:attrNameLst>
                                          <p:attrName>style.visibility</p:attrName>
                                        </p:attrNameLst>
                                      </p:cBhvr>
                                      <p:to>
                                        <p:strVal val="visible"/>
                                      </p:to>
                                    </p:set>
                                    <p:anim calcmode="lin" valueType="num">
                                      <p:cBhvr additive="base">
                                        <p:cTn id="10" dur="5000" fill="hold"/>
                                        <p:tgtEl>
                                          <p:spTgt spid="35"/>
                                        </p:tgtEl>
                                        <p:attrNameLst>
                                          <p:attrName>ppt_x</p:attrName>
                                        </p:attrNameLst>
                                      </p:cBhvr>
                                      <p:tavLst>
                                        <p:tav tm="0">
                                          <p:val>
                                            <p:strVal val="0-#ppt_w/2"/>
                                          </p:val>
                                        </p:tav>
                                        <p:tav tm="100000">
                                          <p:val>
                                            <p:strVal val="#ppt_x"/>
                                          </p:val>
                                        </p:tav>
                                      </p:tavLst>
                                    </p:anim>
                                    <p:anim calcmode="lin" valueType="num">
                                      <p:cBhvr additive="base">
                                        <p:cTn id="11" dur="5000" fill="hold"/>
                                        <p:tgtEl>
                                          <p:spTgt spid="3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37"/>
                                        </p:tgtEl>
                                        <p:attrNameLst>
                                          <p:attrName>style.visibility</p:attrName>
                                        </p:attrNameLst>
                                      </p:cBhvr>
                                      <p:to>
                                        <p:strVal val="visible"/>
                                      </p:to>
                                    </p:set>
                                    <p:anim calcmode="lin" valueType="num">
                                      <p:cBhvr additive="base">
                                        <p:cTn id="14" dur="5000" fill="hold"/>
                                        <p:tgtEl>
                                          <p:spTgt spid="37"/>
                                        </p:tgtEl>
                                        <p:attrNameLst>
                                          <p:attrName>ppt_x</p:attrName>
                                        </p:attrNameLst>
                                      </p:cBhvr>
                                      <p:tavLst>
                                        <p:tav tm="0">
                                          <p:val>
                                            <p:strVal val="0-#ppt_w/2"/>
                                          </p:val>
                                        </p:tav>
                                        <p:tav tm="100000">
                                          <p:val>
                                            <p:strVal val="#ppt_x"/>
                                          </p:val>
                                        </p:tav>
                                      </p:tavLst>
                                    </p:anim>
                                    <p:anim calcmode="lin" valueType="num">
                                      <p:cBhvr additive="base">
                                        <p:cTn id="15" dur="5000" fill="hold"/>
                                        <p:tgtEl>
                                          <p:spTgt spid="3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39"/>
                                        </p:tgtEl>
                                        <p:attrNameLst>
                                          <p:attrName>style.visibility</p:attrName>
                                        </p:attrNameLst>
                                      </p:cBhvr>
                                      <p:to>
                                        <p:strVal val="visible"/>
                                      </p:to>
                                    </p:set>
                                    <p:anim calcmode="lin" valueType="num">
                                      <p:cBhvr additive="base">
                                        <p:cTn id="18" dur="5000" fill="hold"/>
                                        <p:tgtEl>
                                          <p:spTgt spid="39"/>
                                        </p:tgtEl>
                                        <p:attrNameLst>
                                          <p:attrName>ppt_x</p:attrName>
                                        </p:attrNameLst>
                                      </p:cBhvr>
                                      <p:tavLst>
                                        <p:tav tm="0">
                                          <p:val>
                                            <p:strVal val="0-#ppt_w/2"/>
                                          </p:val>
                                        </p:tav>
                                        <p:tav tm="100000">
                                          <p:val>
                                            <p:strVal val="#ppt_x"/>
                                          </p:val>
                                        </p:tav>
                                      </p:tavLst>
                                    </p:anim>
                                    <p:anim calcmode="lin" valueType="num">
                                      <p:cBhvr additive="base">
                                        <p:cTn id="19" dur="5000" fill="hold"/>
                                        <p:tgtEl>
                                          <p:spTgt spid="3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41"/>
                                        </p:tgtEl>
                                        <p:attrNameLst>
                                          <p:attrName>style.visibility</p:attrName>
                                        </p:attrNameLst>
                                      </p:cBhvr>
                                      <p:to>
                                        <p:strVal val="visible"/>
                                      </p:to>
                                    </p:set>
                                    <p:anim calcmode="lin" valueType="num">
                                      <p:cBhvr additive="base">
                                        <p:cTn id="22" dur="5000" fill="hold"/>
                                        <p:tgtEl>
                                          <p:spTgt spid="41"/>
                                        </p:tgtEl>
                                        <p:attrNameLst>
                                          <p:attrName>ppt_x</p:attrName>
                                        </p:attrNameLst>
                                      </p:cBhvr>
                                      <p:tavLst>
                                        <p:tav tm="0">
                                          <p:val>
                                            <p:strVal val="0-#ppt_w/2"/>
                                          </p:val>
                                        </p:tav>
                                        <p:tav tm="100000">
                                          <p:val>
                                            <p:strVal val="#ppt_x"/>
                                          </p:val>
                                        </p:tav>
                                      </p:tavLst>
                                    </p:anim>
                                    <p:anim calcmode="lin" valueType="num">
                                      <p:cBhvr additive="base">
                                        <p:cTn id="23" dur="5000" fill="hold"/>
                                        <p:tgtEl>
                                          <p:spTgt spid="4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43"/>
                                        </p:tgtEl>
                                        <p:attrNameLst>
                                          <p:attrName>style.visibility</p:attrName>
                                        </p:attrNameLst>
                                      </p:cBhvr>
                                      <p:to>
                                        <p:strVal val="visible"/>
                                      </p:to>
                                    </p:set>
                                    <p:anim calcmode="lin" valueType="num">
                                      <p:cBhvr additive="base">
                                        <p:cTn id="26" dur="5000" fill="hold"/>
                                        <p:tgtEl>
                                          <p:spTgt spid="43"/>
                                        </p:tgtEl>
                                        <p:attrNameLst>
                                          <p:attrName>ppt_x</p:attrName>
                                        </p:attrNameLst>
                                      </p:cBhvr>
                                      <p:tavLst>
                                        <p:tav tm="0">
                                          <p:val>
                                            <p:strVal val="0-#ppt_w/2"/>
                                          </p:val>
                                        </p:tav>
                                        <p:tav tm="100000">
                                          <p:val>
                                            <p:strVal val="#ppt_x"/>
                                          </p:val>
                                        </p:tav>
                                      </p:tavLst>
                                    </p:anim>
                                    <p:anim calcmode="lin" valueType="num">
                                      <p:cBhvr additive="base">
                                        <p:cTn id="27" dur="5000" fill="hold"/>
                                        <p:tgtEl>
                                          <p:spTgt spid="4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45"/>
                                        </p:tgtEl>
                                        <p:attrNameLst>
                                          <p:attrName>style.visibility</p:attrName>
                                        </p:attrNameLst>
                                      </p:cBhvr>
                                      <p:to>
                                        <p:strVal val="visible"/>
                                      </p:to>
                                    </p:set>
                                    <p:anim calcmode="lin" valueType="num">
                                      <p:cBhvr additive="base">
                                        <p:cTn id="30" dur="5000" fill="hold"/>
                                        <p:tgtEl>
                                          <p:spTgt spid="45"/>
                                        </p:tgtEl>
                                        <p:attrNameLst>
                                          <p:attrName>ppt_x</p:attrName>
                                        </p:attrNameLst>
                                      </p:cBhvr>
                                      <p:tavLst>
                                        <p:tav tm="0">
                                          <p:val>
                                            <p:strVal val="0-#ppt_w/2"/>
                                          </p:val>
                                        </p:tav>
                                        <p:tav tm="100000">
                                          <p:val>
                                            <p:strVal val="#ppt_x"/>
                                          </p:val>
                                        </p:tav>
                                      </p:tavLst>
                                    </p:anim>
                                    <p:anim calcmode="lin" valueType="num">
                                      <p:cBhvr additive="base">
                                        <p:cTn id="31" dur="5000" fill="hold"/>
                                        <p:tgtEl>
                                          <p:spTgt spid="45"/>
                                        </p:tgtEl>
                                        <p:attrNameLst>
                                          <p:attrName>ppt_y</p:attrName>
                                        </p:attrNameLst>
                                      </p:cBhvr>
                                      <p:tavLst>
                                        <p:tav tm="0">
                                          <p:val>
                                            <p:strVal val="0-#ppt_h/2"/>
                                          </p:val>
                                        </p:tav>
                                        <p:tav tm="100000">
                                          <p:val>
                                            <p:strVal val="#ppt_y"/>
                                          </p:val>
                                        </p:tav>
                                      </p:tavLst>
                                    </p:anim>
                                  </p:childTnLst>
                                </p:cTn>
                              </p:par>
                              <p:par>
                                <p:cTn id="32" presetID="2" presetClass="entr" presetSubtype="9" fill="hold" grpId="0" nodeType="withEffect">
                                  <p:stCondLst>
                                    <p:cond delay="0"/>
                                  </p:stCondLst>
                                  <p:childTnLst>
                                    <p:set>
                                      <p:cBhvr>
                                        <p:cTn id="33" dur="1" fill="hold">
                                          <p:stCondLst>
                                            <p:cond delay="0"/>
                                          </p:stCondLst>
                                        </p:cTn>
                                        <p:tgtEl>
                                          <p:spTgt spid="47"/>
                                        </p:tgtEl>
                                        <p:attrNameLst>
                                          <p:attrName>style.visibility</p:attrName>
                                        </p:attrNameLst>
                                      </p:cBhvr>
                                      <p:to>
                                        <p:strVal val="visible"/>
                                      </p:to>
                                    </p:set>
                                    <p:anim calcmode="lin" valueType="num">
                                      <p:cBhvr additive="base">
                                        <p:cTn id="34" dur="5000" fill="hold"/>
                                        <p:tgtEl>
                                          <p:spTgt spid="47"/>
                                        </p:tgtEl>
                                        <p:attrNameLst>
                                          <p:attrName>ppt_x</p:attrName>
                                        </p:attrNameLst>
                                      </p:cBhvr>
                                      <p:tavLst>
                                        <p:tav tm="0">
                                          <p:val>
                                            <p:strVal val="0-#ppt_w/2"/>
                                          </p:val>
                                        </p:tav>
                                        <p:tav tm="100000">
                                          <p:val>
                                            <p:strVal val="#ppt_x"/>
                                          </p:val>
                                        </p:tav>
                                      </p:tavLst>
                                    </p:anim>
                                    <p:anim calcmode="lin" valueType="num">
                                      <p:cBhvr additive="base">
                                        <p:cTn id="35" dur="5000" fill="hold"/>
                                        <p:tgtEl>
                                          <p:spTgt spid="47"/>
                                        </p:tgtEl>
                                        <p:attrNameLst>
                                          <p:attrName>ppt_y</p:attrName>
                                        </p:attrNameLst>
                                      </p:cBhvr>
                                      <p:tavLst>
                                        <p:tav tm="0">
                                          <p:val>
                                            <p:strVal val="0-#ppt_h/2"/>
                                          </p:val>
                                        </p:tav>
                                        <p:tav tm="100000">
                                          <p:val>
                                            <p:strVal val="#ppt_y"/>
                                          </p:val>
                                        </p:tav>
                                      </p:tavLst>
                                    </p:anim>
                                  </p:childTnLst>
                                </p:cTn>
                              </p:par>
                              <p:par>
                                <p:cTn id="36" presetID="2" presetClass="entr" presetSubtype="9" fill="hold" grpId="0" nodeType="withEffect">
                                  <p:stCondLst>
                                    <p:cond delay="0"/>
                                  </p:stCondLst>
                                  <p:childTnLst>
                                    <p:set>
                                      <p:cBhvr>
                                        <p:cTn id="37" dur="1" fill="hold">
                                          <p:stCondLst>
                                            <p:cond delay="0"/>
                                          </p:stCondLst>
                                        </p:cTn>
                                        <p:tgtEl>
                                          <p:spTgt spid="49"/>
                                        </p:tgtEl>
                                        <p:attrNameLst>
                                          <p:attrName>style.visibility</p:attrName>
                                        </p:attrNameLst>
                                      </p:cBhvr>
                                      <p:to>
                                        <p:strVal val="visible"/>
                                      </p:to>
                                    </p:set>
                                    <p:anim calcmode="lin" valueType="num">
                                      <p:cBhvr additive="base">
                                        <p:cTn id="38" dur="5000" fill="hold"/>
                                        <p:tgtEl>
                                          <p:spTgt spid="49"/>
                                        </p:tgtEl>
                                        <p:attrNameLst>
                                          <p:attrName>ppt_x</p:attrName>
                                        </p:attrNameLst>
                                      </p:cBhvr>
                                      <p:tavLst>
                                        <p:tav tm="0">
                                          <p:val>
                                            <p:strVal val="0-#ppt_w/2"/>
                                          </p:val>
                                        </p:tav>
                                        <p:tav tm="100000">
                                          <p:val>
                                            <p:strVal val="#ppt_x"/>
                                          </p:val>
                                        </p:tav>
                                      </p:tavLst>
                                    </p:anim>
                                    <p:anim calcmode="lin" valueType="num">
                                      <p:cBhvr additive="base">
                                        <p:cTn id="39" dur="5000" fill="hold"/>
                                        <p:tgtEl>
                                          <p:spTgt spid="49"/>
                                        </p:tgtEl>
                                        <p:attrNameLst>
                                          <p:attrName>ppt_y</p:attrName>
                                        </p:attrNameLst>
                                      </p:cBhvr>
                                      <p:tavLst>
                                        <p:tav tm="0">
                                          <p:val>
                                            <p:strVal val="0-#ppt_h/2"/>
                                          </p:val>
                                        </p:tav>
                                        <p:tav tm="100000">
                                          <p:val>
                                            <p:strVal val="#ppt_y"/>
                                          </p:val>
                                        </p:tav>
                                      </p:tavLst>
                                    </p:anim>
                                  </p:childTnLst>
                                </p:cTn>
                              </p:par>
                              <p:par>
                                <p:cTn id="40" presetID="2" presetClass="entr" presetSubtype="9" fill="hold" grpId="0" nodeType="withEffect">
                                  <p:stCondLst>
                                    <p:cond delay="0"/>
                                  </p:stCondLst>
                                  <p:childTnLst>
                                    <p:set>
                                      <p:cBhvr>
                                        <p:cTn id="41" dur="1" fill="hold">
                                          <p:stCondLst>
                                            <p:cond delay="0"/>
                                          </p:stCondLst>
                                        </p:cTn>
                                        <p:tgtEl>
                                          <p:spTgt spid="51"/>
                                        </p:tgtEl>
                                        <p:attrNameLst>
                                          <p:attrName>style.visibility</p:attrName>
                                        </p:attrNameLst>
                                      </p:cBhvr>
                                      <p:to>
                                        <p:strVal val="visible"/>
                                      </p:to>
                                    </p:set>
                                    <p:anim calcmode="lin" valueType="num">
                                      <p:cBhvr additive="base">
                                        <p:cTn id="42" dur="5000" fill="hold"/>
                                        <p:tgtEl>
                                          <p:spTgt spid="51"/>
                                        </p:tgtEl>
                                        <p:attrNameLst>
                                          <p:attrName>ppt_x</p:attrName>
                                        </p:attrNameLst>
                                      </p:cBhvr>
                                      <p:tavLst>
                                        <p:tav tm="0">
                                          <p:val>
                                            <p:strVal val="0-#ppt_w/2"/>
                                          </p:val>
                                        </p:tav>
                                        <p:tav tm="100000">
                                          <p:val>
                                            <p:strVal val="#ppt_x"/>
                                          </p:val>
                                        </p:tav>
                                      </p:tavLst>
                                    </p:anim>
                                    <p:anim calcmode="lin" valueType="num">
                                      <p:cBhvr additive="base">
                                        <p:cTn id="43" dur="5000" fill="hold"/>
                                        <p:tgtEl>
                                          <p:spTgt spid="51"/>
                                        </p:tgtEl>
                                        <p:attrNameLst>
                                          <p:attrName>ppt_y</p:attrName>
                                        </p:attrNameLst>
                                      </p:cBhvr>
                                      <p:tavLst>
                                        <p:tav tm="0">
                                          <p:val>
                                            <p:strVal val="0-#ppt_h/2"/>
                                          </p:val>
                                        </p:tav>
                                        <p:tav tm="100000">
                                          <p:val>
                                            <p:strVal val="#ppt_y"/>
                                          </p:val>
                                        </p:tav>
                                      </p:tavLst>
                                    </p:anim>
                                  </p:childTnLst>
                                </p:cTn>
                              </p:par>
                              <p:par>
                                <p:cTn id="44" presetID="2" presetClass="entr" presetSubtype="9" fill="hold" grpId="0" nodeType="withEffect">
                                  <p:stCondLst>
                                    <p:cond delay="0"/>
                                  </p:stCondLst>
                                  <p:childTnLst>
                                    <p:set>
                                      <p:cBhvr>
                                        <p:cTn id="45" dur="1" fill="hold">
                                          <p:stCondLst>
                                            <p:cond delay="0"/>
                                          </p:stCondLst>
                                        </p:cTn>
                                        <p:tgtEl>
                                          <p:spTgt spid="53"/>
                                        </p:tgtEl>
                                        <p:attrNameLst>
                                          <p:attrName>style.visibility</p:attrName>
                                        </p:attrNameLst>
                                      </p:cBhvr>
                                      <p:to>
                                        <p:strVal val="visible"/>
                                      </p:to>
                                    </p:set>
                                    <p:anim calcmode="lin" valueType="num">
                                      <p:cBhvr additive="base">
                                        <p:cTn id="46" dur="5000" fill="hold"/>
                                        <p:tgtEl>
                                          <p:spTgt spid="53"/>
                                        </p:tgtEl>
                                        <p:attrNameLst>
                                          <p:attrName>ppt_x</p:attrName>
                                        </p:attrNameLst>
                                      </p:cBhvr>
                                      <p:tavLst>
                                        <p:tav tm="0">
                                          <p:val>
                                            <p:strVal val="0-#ppt_w/2"/>
                                          </p:val>
                                        </p:tav>
                                        <p:tav tm="100000">
                                          <p:val>
                                            <p:strVal val="#ppt_x"/>
                                          </p:val>
                                        </p:tav>
                                      </p:tavLst>
                                    </p:anim>
                                    <p:anim calcmode="lin" valueType="num">
                                      <p:cBhvr additive="base">
                                        <p:cTn id="47" dur="5000" fill="hold"/>
                                        <p:tgtEl>
                                          <p:spTgt spid="53"/>
                                        </p:tgtEl>
                                        <p:attrNameLst>
                                          <p:attrName>ppt_y</p:attrName>
                                        </p:attrNameLst>
                                      </p:cBhvr>
                                      <p:tavLst>
                                        <p:tav tm="0">
                                          <p:val>
                                            <p:strVal val="0-#ppt_h/2"/>
                                          </p:val>
                                        </p:tav>
                                        <p:tav tm="100000">
                                          <p:val>
                                            <p:strVal val="#ppt_y"/>
                                          </p:val>
                                        </p:tav>
                                      </p:tavLst>
                                    </p:anim>
                                  </p:childTnLst>
                                </p:cTn>
                              </p:par>
                              <p:par>
                                <p:cTn id="48" presetID="2" presetClass="entr" presetSubtype="9" fill="hold" grpId="0" nodeType="withEffect">
                                  <p:stCondLst>
                                    <p:cond delay="0"/>
                                  </p:stCondLst>
                                  <p:childTnLst>
                                    <p:set>
                                      <p:cBhvr>
                                        <p:cTn id="49" dur="1" fill="hold">
                                          <p:stCondLst>
                                            <p:cond delay="0"/>
                                          </p:stCondLst>
                                        </p:cTn>
                                        <p:tgtEl>
                                          <p:spTgt spid="55"/>
                                        </p:tgtEl>
                                        <p:attrNameLst>
                                          <p:attrName>style.visibility</p:attrName>
                                        </p:attrNameLst>
                                      </p:cBhvr>
                                      <p:to>
                                        <p:strVal val="visible"/>
                                      </p:to>
                                    </p:set>
                                    <p:anim calcmode="lin" valueType="num">
                                      <p:cBhvr additive="base">
                                        <p:cTn id="50" dur="5000" fill="hold"/>
                                        <p:tgtEl>
                                          <p:spTgt spid="55"/>
                                        </p:tgtEl>
                                        <p:attrNameLst>
                                          <p:attrName>ppt_x</p:attrName>
                                        </p:attrNameLst>
                                      </p:cBhvr>
                                      <p:tavLst>
                                        <p:tav tm="0">
                                          <p:val>
                                            <p:strVal val="0-#ppt_w/2"/>
                                          </p:val>
                                        </p:tav>
                                        <p:tav tm="100000">
                                          <p:val>
                                            <p:strVal val="#ppt_x"/>
                                          </p:val>
                                        </p:tav>
                                      </p:tavLst>
                                    </p:anim>
                                    <p:anim calcmode="lin" valueType="num">
                                      <p:cBhvr additive="base">
                                        <p:cTn id="51" dur="5000" fill="hold"/>
                                        <p:tgtEl>
                                          <p:spTgt spid="55"/>
                                        </p:tgtEl>
                                        <p:attrNameLst>
                                          <p:attrName>ppt_y</p:attrName>
                                        </p:attrNameLst>
                                      </p:cBhvr>
                                      <p:tavLst>
                                        <p:tav tm="0">
                                          <p:val>
                                            <p:strVal val="0-#ppt_h/2"/>
                                          </p:val>
                                        </p:tav>
                                        <p:tav tm="100000">
                                          <p:val>
                                            <p:strVal val="#ppt_y"/>
                                          </p:val>
                                        </p:tav>
                                      </p:tavLst>
                                    </p:anim>
                                  </p:childTnLst>
                                </p:cTn>
                              </p:par>
                              <p:par>
                                <p:cTn id="52" presetID="2" presetClass="entr" presetSubtype="9" fill="hold" grpId="0" nodeType="withEffect">
                                  <p:stCondLst>
                                    <p:cond delay="0"/>
                                  </p:stCondLst>
                                  <p:childTnLst>
                                    <p:set>
                                      <p:cBhvr>
                                        <p:cTn id="53" dur="1" fill="hold">
                                          <p:stCondLst>
                                            <p:cond delay="0"/>
                                          </p:stCondLst>
                                        </p:cTn>
                                        <p:tgtEl>
                                          <p:spTgt spid="57"/>
                                        </p:tgtEl>
                                        <p:attrNameLst>
                                          <p:attrName>style.visibility</p:attrName>
                                        </p:attrNameLst>
                                      </p:cBhvr>
                                      <p:to>
                                        <p:strVal val="visible"/>
                                      </p:to>
                                    </p:set>
                                    <p:anim calcmode="lin" valueType="num">
                                      <p:cBhvr additive="base">
                                        <p:cTn id="54" dur="5000" fill="hold"/>
                                        <p:tgtEl>
                                          <p:spTgt spid="57"/>
                                        </p:tgtEl>
                                        <p:attrNameLst>
                                          <p:attrName>ppt_x</p:attrName>
                                        </p:attrNameLst>
                                      </p:cBhvr>
                                      <p:tavLst>
                                        <p:tav tm="0">
                                          <p:val>
                                            <p:strVal val="0-#ppt_w/2"/>
                                          </p:val>
                                        </p:tav>
                                        <p:tav tm="100000">
                                          <p:val>
                                            <p:strVal val="#ppt_x"/>
                                          </p:val>
                                        </p:tav>
                                      </p:tavLst>
                                    </p:anim>
                                    <p:anim calcmode="lin" valueType="num">
                                      <p:cBhvr additive="base">
                                        <p:cTn id="55" dur="5000" fill="hold"/>
                                        <p:tgtEl>
                                          <p:spTgt spid="57"/>
                                        </p:tgtEl>
                                        <p:attrNameLst>
                                          <p:attrName>ppt_y</p:attrName>
                                        </p:attrNameLst>
                                      </p:cBhvr>
                                      <p:tavLst>
                                        <p:tav tm="0">
                                          <p:val>
                                            <p:strVal val="0-#ppt_h/2"/>
                                          </p:val>
                                        </p:tav>
                                        <p:tav tm="100000">
                                          <p:val>
                                            <p:strVal val="#ppt_y"/>
                                          </p:val>
                                        </p:tav>
                                      </p:tavLst>
                                    </p:anim>
                                  </p:childTnLst>
                                </p:cTn>
                              </p:par>
                              <p:par>
                                <p:cTn id="56" presetID="2" presetClass="entr" presetSubtype="9" fill="hold" grpId="0" nodeType="withEffect">
                                  <p:stCondLst>
                                    <p:cond delay="0"/>
                                  </p:stCondLst>
                                  <p:childTnLst>
                                    <p:set>
                                      <p:cBhvr>
                                        <p:cTn id="57" dur="1" fill="hold">
                                          <p:stCondLst>
                                            <p:cond delay="0"/>
                                          </p:stCondLst>
                                        </p:cTn>
                                        <p:tgtEl>
                                          <p:spTgt spid="59"/>
                                        </p:tgtEl>
                                        <p:attrNameLst>
                                          <p:attrName>style.visibility</p:attrName>
                                        </p:attrNameLst>
                                      </p:cBhvr>
                                      <p:to>
                                        <p:strVal val="visible"/>
                                      </p:to>
                                    </p:set>
                                    <p:anim calcmode="lin" valueType="num">
                                      <p:cBhvr additive="base">
                                        <p:cTn id="58" dur="5000" fill="hold"/>
                                        <p:tgtEl>
                                          <p:spTgt spid="59"/>
                                        </p:tgtEl>
                                        <p:attrNameLst>
                                          <p:attrName>ppt_x</p:attrName>
                                        </p:attrNameLst>
                                      </p:cBhvr>
                                      <p:tavLst>
                                        <p:tav tm="0">
                                          <p:val>
                                            <p:strVal val="0-#ppt_w/2"/>
                                          </p:val>
                                        </p:tav>
                                        <p:tav tm="100000">
                                          <p:val>
                                            <p:strVal val="#ppt_x"/>
                                          </p:val>
                                        </p:tav>
                                      </p:tavLst>
                                    </p:anim>
                                    <p:anim calcmode="lin" valueType="num">
                                      <p:cBhvr additive="base">
                                        <p:cTn id="59" dur="5000" fill="hold"/>
                                        <p:tgtEl>
                                          <p:spTgt spid="59"/>
                                        </p:tgtEl>
                                        <p:attrNameLst>
                                          <p:attrName>ppt_y</p:attrName>
                                        </p:attrNameLst>
                                      </p:cBhvr>
                                      <p:tavLst>
                                        <p:tav tm="0">
                                          <p:val>
                                            <p:strVal val="0-#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36"/>
                                        </p:tgtEl>
                                        <p:attrNameLst>
                                          <p:attrName>style.visibility</p:attrName>
                                        </p:attrNameLst>
                                      </p:cBhvr>
                                      <p:to>
                                        <p:strVal val="visible"/>
                                      </p:to>
                                    </p:set>
                                    <p:anim calcmode="lin" valueType="num">
                                      <p:cBhvr additive="base">
                                        <p:cTn id="62" dur="5000" fill="hold"/>
                                        <p:tgtEl>
                                          <p:spTgt spid="36"/>
                                        </p:tgtEl>
                                        <p:attrNameLst>
                                          <p:attrName>ppt_x</p:attrName>
                                        </p:attrNameLst>
                                      </p:cBhvr>
                                      <p:tavLst>
                                        <p:tav tm="0">
                                          <p:val>
                                            <p:strVal val="0-#ppt_w/2"/>
                                          </p:val>
                                        </p:tav>
                                        <p:tav tm="100000">
                                          <p:val>
                                            <p:strVal val="#ppt_x"/>
                                          </p:val>
                                        </p:tav>
                                      </p:tavLst>
                                    </p:anim>
                                    <p:anim calcmode="lin" valueType="num">
                                      <p:cBhvr additive="base">
                                        <p:cTn id="63" dur="5000" fill="hold"/>
                                        <p:tgtEl>
                                          <p:spTgt spid="36"/>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38"/>
                                        </p:tgtEl>
                                        <p:attrNameLst>
                                          <p:attrName>style.visibility</p:attrName>
                                        </p:attrNameLst>
                                      </p:cBhvr>
                                      <p:to>
                                        <p:strVal val="visible"/>
                                      </p:to>
                                    </p:set>
                                    <p:anim calcmode="lin" valueType="num">
                                      <p:cBhvr additive="base">
                                        <p:cTn id="66" dur="5000" fill="hold"/>
                                        <p:tgtEl>
                                          <p:spTgt spid="38"/>
                                        </p:tgtEl>
                                        <p:attrNameLst>
                                          <p:attrName>ppt_x</p:attrName>
                                        </p:attrNameLst>
                                      </p:cBhvr>
                                      <p:tavLst>
                                        <p:tav tm="0">
                                          <p:val>
                                            <p:strVal val="0-#ppt_w/2"/>
                                          </p:val>
                                        </p:tav>
                                        <p:tav tm="100000">
                                          <p:val>
                                            <p:strVal val="#ppt_x"/>
                                          </p:val>
                                        </p:tav>
                                      </p:tavLst>
                                    </p:anim>
                                    <p:anim calcmode="lin" valueType="num">
                                      <p:cBhvr additive="base">
                                        <p:cTn id="67" dur="5000" fill="hold"/>
                                        <p:tgtEl>
                                          <p:spTgt spid="38"/>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40"/>
                                        </p:tgtEl>
                                        <p:attrNameLst>
                                          <p:attrName>style.visibility</p:attrName>
                                        </p:attrNameLst>
                                      </p:cBhvr>
                                      <p:to>
                                        <p:strVal val="visible"/>
                                      </p:to>
                                    </p:set>
                                    <p:anim calcmode="lin" valueType="num">
                                      <p:cBhvr additive="base">
                                        <p:cTn id="70" dur="5000" fill="hold"/>
                                        <p:tgtEl>
                                          <p:spTgt spid="40"/>
                                        </p:tgtEl>
                                        <p:attrNameLst>
                                          <p:attrName>ppt_x</p:attrName>
                                        </p:attrNameLst>
                                      </p:cBhvr>
                                      <p:tavLst>
                                        <p:tav tm="0">
                                          <p:val>
                                            <p:strVal val="0-#ppt_w/2"/>
                                          </p:val>
                                        </p:tav>
                                        <p:tav tm="100000">
                                          <p:val>
                                            <p:strVal val="#ppt_x"/>
                                          </p:val>
                                        </p:tav>
                                      </p:tavLst>
                                    </p:anim>
                                    <p:anim calcmode="lin" valueType="num">
                                      <p:cBhvr additive="base">
                                        <p:cTn id="71" dur="5000" fill="hold"/>
                                        <p:tgtEl>
                                          <p:spTgt spid="40"/>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42"/>
                                        </p:tgtEl>
                                        <p:attrNameLst>
                                          <p:attrName>style.visibility</p:attrName>
                                        </p:attrNameLst>
                                      </p:cBhvr>
                                      <p:to>
                                        <p:strVal val="visible"/>
                                      </p:to>
                                    </p:set>
                                    <p:anim calcmode="lin" valueType="num">
                                      <p:cBhvr additive="base">
                                        <p:cTn id="74" dur="5000" fill="hold"/>
                                        <p:tgtEl>
                                          <p:spTgt spid="42"/>
                                        </p:tgtEl>
                                        <p:attrNameLst>
                                          <p:attrName>ppt_x</p:attrName>
                                        </p:attrNameLst>
                                      </p:cBhvr>
                                      <p:tavLst>
                                        <p:tav tm="0">
                                          <p:val>
                                            <p:strVal val="0-#ppt_w/2"/>
                                          </p:val>
                                        </p:tav>
                                        <p:tav tm="100000">
                                          <p:val>
                                            <p:strVal val="#ppt_x"/>
                                          </p:val>
                                        </p:tav>
                                      </p:tavLst>
                                    </p:anim>
                                    <p:anim calcmode="lin" valueType="num">
                                      <p:cBhvr additive="base">
                                        <p:cTn id="75" dur="5000" fill="hold"/>
                                        <p:tgtEl>
                                          <p:spTgt spid="42"/>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44"/>
                                        </p:tgtEl>
                                        <p:attrNameLst>
                                          <p:attrName>style.visibility</p:attrName>
                                        </p:attrNameLst>
                                      </p:cBhvr>
                                      <p:to>
                                        <p:strVal val="visible"/>
                                      </p:to>
                                    </p:set>
                                    <p:anim calcmode="lin" valueType="num">
                                      <p:cBhvr additive="base">
                                        <p:cTn id="78" dur="5000" fill="hold"/>
                                        <p:tgtEl>
                                          <p:spTgt spid="44"/>
                                        </p:tgtEl>
                                        <p:attrNameLst>
                                          <p:attrName>ppt_x</p:attrName>
                                        </p:attrNameLst>
                                      </p:cBhvr>
                                      <p:tavLst>
                                        <p:tav tm="0">
                                          <p:val>
                                            <p:strVal val="0-#ppt_w/2"/>
                                          </p:val>
                                        </p:tav>
                                        <p:tav tm="100000">
                                          <p:val>
                                            <p:strVal val="#ppt_x"/>
                                          </p:val>
                                        </p:tav>
                                      </p:tavLst>
                                    </p:anim>
                                    <p:anim calcmode="lin" valueType="num">
                                      <p:cBhvr additive="base">
                                        <p:cTn id="79" dur="5000" fill="hold"/>
                                        <p:tgtEl>
                                          <p:spTgt spid="44"/>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46"/>
                                        </p:tgtEl>
                                        <p:attrNameLst>
                                          <p:attrName>style.visibility</p:attrName>
                                        </p:attrNameLst>
                                      </p:cBhvr>
                                      <p:to>
                                        <p:strVal val="visible"/>
                                      </p:to>
                                    </p:set>
                                    <p:anim calcmode="lin" valueType="num">
                                      <p:cBhvr additive="base">
                                        <p:cTn id="82" dur="5000" fill="hold"/>
                                        <p:tgtEl>
                                          <p:spTgt spid="46"/>
                                        </p:tgtEl>
                                        <p:attrNameLst>
                                          <p:attrName>ppt_x</p:attrName>
                                        </p:attrNameLst>
                                      </p:cBhvr>
                                      <p:tavLst>
                                        <p:tav tm="0">
                                          <p:val>
                                            <p:strVal val="0-#ppt_w/2"/>
                                          </p:val>
                                        </p:tav>
                                        <p:tav tm="100000">
                                          <p:val>
                                            <p:strVal val="#ppt_x"/>
                                          </p:val>
                                        </p:tav>
                                      </p:tavLst>
                                    </p:anim>
                                    <p:anim calcmode="lin" valueType="num">
                                      <p:cBhvr additive="base">
                                        <p:cTn id="83" dur="5000" fill="hold"/>
                                        <p:tgtEl>
                                          <p:spTgt spid="46"/>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48"/>
                                        </p:tgtEl>
                                        <p:attrNameLst>
                                          <p:attrName>style.visibility</p:attrName>
                                        </p:attrNameLst>
                                      </p:cBhvr>
                                      <p:to>
                                        <p:strVal val="visible"/>
                                      </p:to>
                                    </p:set>
                                    <p:anim calcmode="lin" valueType="num">
                                      <p:cBhvr additive="base">
                                        <p:cTn id="86" dur="5000" fill="hold"/>
                                        <p:tgtEl>
                                          <p:spTgt spid="48"/>
                                        </p:tgtEl>
                                        <p:attrNameLst>
                                          <p:attrName>ppt_x</p:attrName>
                                        </p:attrNameLst>
                                      </p:cBhvr>
                                      <p:tavLst>
                                        <p:tav tm="0">
                                          <p:val>
                                            <p:strVal val="0-#ppt_w/2"/>
                                          </p:val>
                                        </p:tav>
                                        <p:tav tm="100000">
                                          <p:val>
                                            <p:strVal val="#ppt_x"/>
                                          </p:val>
                                        </p:tav>
                                      </p:tavLst>
                                    </p:anim>
                                    <p:anim calcmode="lin" valueType="num">
                                      <p:cBhvr additive="base">
                                        <p:cTn id="87" dur="5000" fill="hold"/>
                                        <p:tgtEl>
                                          <p:spTgt spid="48"/>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50"/>
                                        </p:tgtEl>
                                        <p:attrNameLst>
                                          <p:attrName>style.visibility</p:attrName>
                                        </p:attrNameLst>
                                      </p:cBhvr>
                                      <p:to>
                                        <p:strVal val="visible"/>
                                      </p:to>
                                    </p:set>
                                    <p:anim calcmode="lin" valueType="num">
                                      <p:cBhvr additive="base">
                                        <p:cTn id="90" dur="5000" fill="hold"/>
                                        <p:tgtEl>
                                          <p:spTgt spid="50"/>
                                        </p:tgtEl>
                                        <p:attrNameLst>
                                          <p:attrName>ppt_x</p:attrName>
                                        </p:attrNameLst>
                                      </p:cBhvr>
                                      <p:tavLst>
                                        <p:tav tm="0">
                                          <p:val>
                                            <p:strVal val="0-#ppt_w/2"/>
                                          </p:val>
                                        </p:tav>
                                        <p:tav tm="100000">
                                          <p:val>
                                            <p:strVal val="#ppt_x"/>
                                          </p:val>
                                        </p:tav>
                                      </p:tavLst>
                                    </p:anim>
                                    <p:anim calcmode="lin" valueType="num">
                                      <p:cBhvr additive="base">
                                        <p:cTn id="91" dur="5000" fill="hold"/>
                                        <p:tgtEl>
                                          <p:spTgt spid="50"/>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2"/>
                                        </p:tgtEl>
                                        <p:attrNameLst>
                                          <p:attrName>style.visibility</p:attrName>
                                        </p:attrNameLst>
                                      </p:cBhvr>
                                      <p:to>
                                        <p:strVal val="visible"/>
                                      </p:to>
                                    </p:set>
                                    <p:anim calcmode="lin" valueType="num">
                                      <p:cBhvr additive="base">
                                        <p:cTn id="94" dur="5000" fill="hold"/>
                                        <p:tgtEl>
                                          <p:spTgt spid="52"/>
                                        </p:tgtEl>
                                        <p:attrNameLst>
                                          <p:attrName>ppt_x</p:attrName>
                                        </p:attrNameLst>
                                      </p:cBhvr>
                                      <p:tavLst>
                                        <p:tav tm="0">
                                          <p:val>
                                            <p:strVal val="0-#ppt_w/2"/>
                                          </p:val>
                                        </p:tav>
                                        <p:tav tm="100000">
                                          <p:val>
                                            <p:strVal val="#ppt_x"/>
                                          </p:val>
                                        </p:tav>
                                      </p:tavLst>
                                    </p:anim>
                                    <p:anim calcmode="lin" valueType="num">
                                      <p:cBhvr additive="base">
                                        <p:cTn id="95" dur="5000" fill="hold"/>
                                        <p:tgtEl>
                                          <p:spTgt spid="52"/>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54"/>
                                        </p:tgtEl>
                                        <p:attrNameLst>
                                          <p:attrName>style.visibility</p:attrName>
                                        </p:attrNameLst>
                                      </p:cBhvr>
                                      <p:to>
                                        <p:strVal val="visible"/>
                                      </p:to>
                                    </p:set>
                                    <p:anim calcmode="lin" valueType="num">
                                      <p:cBhvr additive="base">
                                        <p:cTn id="98" dur="5000" fill="hold"/>
                                        <p:tgtEl>
                                          <p:spTgt spid="54"/>
                                        </p:tgtEl>
                                        <p:attrNameLst>
                                          <p:attrName>ppt_x</p:attrName>
                                        </p:attrNameLst>
                                      </p:cBhvr>
                                      <p:tavLst>
                                        <p:tav tm="0">
                                          <p:val>
                                            <p:strVal val="0-#ppt_w/2"/>
                                          </p:val>
                                        </p:tav>
                                        <p:tav tm="100000">
                                          <p:val>
                                            <p:strVal val="#ppt_x"/>
                                          </p:val>
                                        </p:tav>
                                      </p:tavLst>
                                    </p:anim>
                                    <p:anim calcmode="lin" valueType="num">
                                      <p:cBhvr additive="base">
                                        <p:cTn id="99" dur="5000" fill="hold"/>
                                        <p:tgtEl>
                                          <p:spTgt spid="54"/>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56"/>
                                        </p:tgtEl>
                                        <p:attrNameLst>
                                          <p:attrName>style.visibility</p:attrName>
                                        </p:attrNameLst>
                                      </p:cBhvr>
                                      <p:to>
                                        <p:strVal val="visible"/>
                                      </p:to>
                                    </p:set>
                                    <p:anim calcmode="lin" valueType="num">
                                      <p:cBhvr additive="base">
                                        <p:cTn id="102" dur="5000" fill="hold"/>
                                        <p:tgtEl>
                                          <p:spTgt spid="56"/>
                                        </p:tgtEl>
                                        <p:attrNameLst>
                                          <p:attrName>ppt_x</p:attrName>
                                        </p:attrNameLst>
                                      </p:cBhvr>
                                      <p:tavLst>
                                        <p:tav tm="0">
                                          <p:val>
                                            <p:strVal val="0-#ppt_w/2"/>
                                          </p:val>
                                        </p:tav>
                                        <p:tav tm="100000">
                                          <p:val>
                                            <p:strVal val="#ppt_x"/>
                                          </p:val>
                                        </p:tav>
                                      </p:tavLst>
                                    </p:anim>
                                    <p:anim calcmode="lin" valueType="num">
                                      <p:cBhvr additive="base">
                                        <p:cTn id="103" dur="5000" fill="hold"/>
                                        <p:tgtEl>
                                          <p:spTgt spid="56"/>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58"/>
                                        </p:tgtEl>
                                        <p:attrNameLst>
                                          <p:attrName>style.visibility</p:attrName>
                                        </p:attrNameLst>
                                      </p:cBhvr>
                                      <p:to>
                                        <p:strVal val="visible"/>
                                      </p:to>
                                    </p:set>
                                    <p:anim calcmode="lin" valueType="num">
                                      <p:cBhvr additive="base">
                                        <p:cTn id="106" dur="5000" fill="hold"/>
                                        <p:tgtEl>
                                          <p:spTgt spid="58"/>
                                        </p:tgtEl>
                                        <p:attrNameLst>
                                          <p:attrName>ppt_x</p:attrName>
                                        </p:attrNameLst>
                                      </p:cBhvr>
                                      <p:tavLst>
                                        <p:tav tm="0">
                                          <p:val>
                                            <p:strVal val="0-#ppt_w/2"/>
                                          </p:val>
                                        </p:tav>
                                        <p:tav tm="100000">
                                          <p:val>
                                            <p:strVal val="#ppt_x"/>
                                          </p:val>
                                        </p:tav>
                                      </p:tavLst>
                                    </p:anim>
                                    <p:anim calcmode="lin" valueType="num">
                                      <p:cBhvr additive="base">
                                        <p:cTn id="107" dur="5000" fill="hold"/>
                                        <p:tgtEl>
                                          <p:spTgt spid="58"/>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60"/>
                                        </p:tgtEl>
                                        <p:attrNameLst>
                                          <p:attrName>style.visibility</p:attrName>
                                        </p:attrNameLst>
                                      </p:cBhvr>
                                      <p:to>
                                        <p:strVal val="visible"/>
                                      </p:to>
                                    </p:set>
                                    <p:anim calcmode="lin" valueType="num">
                                      <p:cBhvr additive="base">
                                        <p:cTn id="110" dur="5000" fill="hold"/>
                                        <p:tgtEl>
                                          <p:spTgt spid="60"/>
                                        </p:tgtEl>
                                        <p:attrNameLst>
                                          <p:attrName>ppt_x</p:attrName>
                                        </p:attrNameLst>
                                      </p:cBhvr>
                                      <p:tavLst>
                                        <p:tav tm="0">
                                          <p:val>
                                            <p:strVal val="0-#ppt_w/2"/>
                                          </p:val>
                                        </p:tav>
                                        <p:tav tm="100000">
                                          <p:val>
                                            <p:strVal val="#ppt_x"/>
                                          </p:val>
                                        </p:tav>
                                      </p:tavLst>
                                    </p:anim>
                                    <p:anim calcmode="lin" valueType="num">
                                      <p:cBhvr additive="base">
                                        <p:cTn id="111" dur="5000" fill="hold"/>
                                        <p:tgtEl>
                                          <p:spTgt spid="60"/>
                                        </p:tgtEl>
                                        <p:attrNameLst>
                                          <p:attrName>ppt_y</p:attrName>
                                        </p:attrNameLst>
                                      </p:cBhvr>
                                      <p:tavLst>
                                        <p:tav tm="0">
                                          <p:val>
                                            <p:strVal val="1+#ppt_h/2"/>
                                          </p:val>
                                        </p:tav>
                                        <p:tav tm="100000">
                                          <p:val>
                                            <p:strVal val="#ppt_y"/>
                                          </p:val>
                                        </p:tav>
                                      </p:tavLst>
                                    </p:anim>
                                  </p:childTnLst>
                                </p:cTn>
                              </p:par>
                              <p:par>
                                <p:cTn id="112" presetID="2" presetClass="entr" presetSubtype="3" fill="hold" grpId="0" nodeType="withEffect">
                                  <p:stCondLst>
                                    <p:cond delay="0"/>
                                  </p:stCondLst>
                                  <p:childTnLst>
                                    <p:set>
                                      <p:cBhvr>
                                        <p:cTn id="113" dur="1" fill="hold">
                                          <p:stCondLst>
                                            <p:cond delay="0"/>
                                          </p:stCondLst>
                                        </p:cTn>
                                        <p:tgtEl>
                                          <p:spTgt spid="61"/>
                                        </p:tgtEl>
                                        <p:attrNameLst>
                                          <p:attrName>style.visibility</p:attrName>
                                        </p:attrNameLst>
                                      </p:cBhvr>
                                      <p:to>
                                        <p:strVal val="visible"/>
                                      </p:to>
                                    </p:set>
                                    <p:anim calcmode="lin" valueType="num">
                                      <p:cBhvr additive="base">
                                        <p:cTn id="114" dur="5000" fill="hold"/>
                                        <p:tgtEl>
                                          <p:spTgt spid="61"/>
                                        </p:tgtEl>
                                        <p:attrNameLst>
                                          <p:attrName>ppt_x</p:attrName>
                                        </p:attrNameLst>
                                      </p:cBhvr>
                                      <p:tavLst>
                                        <p:tav tm="0">
                                          <p:val>
                                            <p:strVal val="1+#ppt_w/2"/>
                                          </p:val>
                                        </p:tav>
                                        <p:tav tm="100000">
                                          <p:val>
                                            <p:strVal val="#ppt_x"/>
                                          </p:val>
                                        </p:tav>
                                      </p:tavLst>
                                    </p:anim>
                                    <p:anim calcmode="lin" valueType="num">
                                      <p:cBhvr additive="base">
                                        <p:cTn id="115" dur="5000" fill="hold"/>
                                        <p:tgtEl>
                                          <p:spTgt spid="61"/>
                                        </p:tgtEl>
                                        <p:attrNameLst>
                                          <p:attrName>ppt_y</p:attrName>
                                        </p:attrNameLst>
                                      </p:cBhvr>
                                      <p:tavLst>
                                        <p:tav tm="0">
                                          <p:val>
                                            <p:strVal val="0-#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62"/>
                                        </p:tgtEl>
                                        <p:attrNameLst>
                                          <p:attrName>style.visibility</p:attrName>
                                        </p:attrNameLst>
                                      </p:cBhvr>
                                      <p:to>
                                        <p:strVal val="visible"/>
                                      </p:to>
                                    </p:set>
                                    <p:anim calcmode="lin" valueType="num">
                                      <p:cBhvr additive="base">
                                        <p:cTn id="118" dur="5000" fill="hold"/>
                                        <p:tgtEl>
                                          <p:spTgt spid="62"/>
                                        </p:tgtEl>
                                        <p:attrNameLst>
                                          <p:attrName>ppt_x</p:attrName>
                                        </p:attrNameLst>
                                      </p:cBhvr>
                                      <p:tavLst>
                                        <p:tav tm="0">
                                          <p:val>
                                            <p:strVal val="1+#ppt_w/2"/>
                                          </p:val>
                                        </p:tav>
                                        <p:tav tm="100000">
                                          <p:val>
                                            <p:strVal val="#ppt_x"/>
                                          </p:val>
                                        </p:tav>
                                      </p:tavLst>
                                    </p:anim>
                                    <p:anim calcmode="lin" valueType="num">
                                      <p:cBhvr additive="base">
                                        <p:cTn id="119" dur="5000" fill="hold"/>
                                        <p:tgtEl>
                                          <p:spTgt spid="62"/>
                                        </p:tgtEl>
                                        <p:attrNameLst>
                                          <p:attrName>ppt_y</p:attrName>
                                        </p:attrNameLst>
                                      </p:cBhvr>
                                      <p:tavLst>
                                        <p:tav tm="0">
                                          <p:val>
                                            <p:strVal val="1+#ppt_h/2"/>
                                          </p:val>
                                        </p:tav>
                                        <p:tav tm="100000">
                                          <p:val>
                                            <p:strVal val="#ppt_y"/>
                                          </p:val>
                                        </p:tav>
                                      </p:tavLst>
                                    </p:anim>
                                  </p:childTnLst>
                                </p:cTn>
                              </p:par>
                              <p:par>
                                <p:cTn id="120" presetID="2" presetClass="entr" presetSubtype="3" fill="hold" grpId="0" nodeType="withEffect">
                                  <p:stCondLst>
                                    <p:cond delay="0"/>
                                  </p:stCondLst>
                                  <p:childTnLst>
                                    <p:set>
                                      <p:cBhvr>
                                        <p:cTn id="121" dur="1" fill="hold">
                                          <p:stCondLst>
                                            <p:cond delay="0"/>
                                          </p:stCondLst>
                                        </p:cTn>
                                        <p:tgtEl>
                                          <p:spTgt spid="63"/>
                                        </p:tgtEl>
                                        <p:attrNameLst>
                                          <p:attrName>style.visibility</p:attrName>
                                        </p:attrNameLst>
                                      </p:cBhvr>
                                      <p:to>
                                        <p:strVal val="visible"/>
                                      </p:to>
                                    </p:set>
                                    <p:anim calcmode="lin" valueType="num">
                                      <p:cBhvr additive="base">
                                        <p:cTn id="122" dur="5000" fill="hold"/>
                                        <p:tgtEl>
                                          <p:spTgt spid="63"/>
                                        </p:tgtEl>
                                        <p:attrNameLst>
                                          <p:attrName>ppt_x</p:attrName>
                                        </p:attrNameLst>
                                      </p:cBhvr>
                                      <p:tavLst>
                                        <p:tav tm="0">
                                          <p:val>
                                            <p:strVal val="1+#ppt_w/2"/>
                                          </p:val>
                                        </p:tav>
                                        <p:tav tm="100000">
                                          <p:val>
                                            <p:strVal val="#ppt_x"/>
                                          </p:val>
                                        </p:tav>
                                      </p:tavLst>
                                    </p:anim>
                                    <p:anim calcmode="lin" valueType="num">
                                      <p:cBhvr additive="base">
                                        <p:cTn id="123" dur="5000" fill="hold"/>
                                        <p:tgtEl>
                                          <p:spTgt spid="63"/>
                                        </p:tgtEl>
                                        <p:attrNameLst>
                                          <p:attrName>ppt_y</p:attrName>
                                        </p:attrNameLst>
                                      </p:cBhvr>
                                      <p:tavLst>
                                        <p:tav tm="0">
                                          <p:val>
                                            <p:strVal val="0-#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64"/>
                                        </p:tgtEl>
                                        <p:attrNameLst>
                                          <p:attrName>style.visibility</p:attrName>
                                        </p:attrNameLst>
                                      </p:cBhvr>
                                      <p:to>
                                        <p:strVal val="visible"/>
                                      </p:to>
                                    </p:set>
                                    <p:anim calcmode="lin" valueType="num">
                                      <p:cBhvr additive="base">
                                        <p:cTn id="126" dur="5000" fill="hold"/>
                                        <p:tgtEl>
                                          <p:spTgt spid="64"/>
                                        </p:tgtEl>
                                        <p:attrNameLst>
                                          <p:attrName>ppt_x</p:attrName>
                                        </p:attrNameLst>
                                      </p:cBhvr>
                                      <p:tavLst>
                                        <p:tav tm="0">
                                          <p:val>
                                            <p:strVal val="1+#ppt_w/2"/>
                                          </p:val>
                                        </p:tav>
                                        <p:tav tm="100000">
                                          <p:val>
                                            <p:strVal val="#ppt_x"/>
                                          </p:val>
                                        </p:tav>
                                      </p:tavLst>
                                    </p:anim>
                                    <p:anim calcmode="lin" valueType="num">
                                      <p:cBhvr additive="base">
                                        <p:cTn id="127" dur="5000" fill="hold"/>
                                        <p:tgtEl>
                                          <p:spTgt spid="64"/>
                                        </p:tgtEl>
                                        <p:attrNameLst>
                                          <p:attrName>ppt_y</p:attrName>
                                        </p:attrNameLst>
                                      </p:cBhvr>
                                      <p:tavLst>
                                        <p:tav tm="0">
                                          <p:val>
                                            <p:strVal val="1+#ppt_h/2"/>
                                          </p:val>
                                        </p:tav>
                                        <p:tav tm="100000">
                                          <p:val>
                                            <p:strVal val="#ppt_y"/>
                                          </p:val>
                                        </p:tav>
                                      </p:tavLst>
                                    </p:anim>
                                  </p:childTnLst>
                                </p:cTn>
                              </p:par>
                              <p:par>
                                <p:cTn id="128" presetID="2" presetClass="entr" presetSubtype="3" fill="hold" grpId="0" nodeType="withEffect">
                                  <p:stCondLst>
                                    <p:cond delay="0"/>
                                  </p:stCondLst>
                                  <p:childTnLst>
                                    <p:set>
                                      <p:cBhvr>
                                        <p:cTn id="129" dur="1" fill="hold">
                                          <p:stCondLst>
                                            <p:cond delay="0"/>
                                          </p:stCondLst>
                                        </p:cTn>
                                        <p:tgtEl>
                                          <p:spTgt spid="65"/>
                                        </p:tgtEl>
                                        <p:attrNameLst>
                                          <p:attrName>style.visibility</p:attrName>
                                        </p:attrNameLst>
                                      </p:cBhvr>
                                      <p:to>
                                        <p:strVal val="visible"/>
                                      </p:to>
                                    </p:set>
                                    <p:anim calcmode="lin" valueType="num">
                                      <p:cBhvr additive="base">
                                        <p:cTn id="130" dur="5000" fill="hold"/>
                                        <p:tgtEl>
                                          <p:spTgt spid="65"/>
                                        </p:tgtEl>
                                        <p:attrNameLst>
                                          <p:attrName>ppt_x</p:attrName>
                                        </p:attrNameLst>
                                      </p:cBhvr>
                                      <p:tavLst>
                                        <p:tav tm="0">
                                          <p:val>
                                            <p:strVal val="1+#ppt_w/2"/>
                                          </p:val>
                                        </p:tav>
                                        <p:tav tm="100000">
                                          <p:val>
                                            <p:strVal val="#ppt_x"/>
                                          </p:val>
                                        </p:tav>
                                      </p:tavLst>
                                    </p:anim>
                                    <p:anim calcmode="lin" valueType="num">
                                      <p:cBhvr additive="base">
                                        <p:cTn id="131" dur="5000" fill="hold"/>
                                        <p:tgtEl>
                                          <p:spTgt spid="65"/>
                                        </p:tgtEl>
                                        <p:attrNameLst>
                                          <p:attrName>ppt_y</p:attrName>
                                        </p:attrNameLst>
                                      </p:cBhvr>
                                      <p:tavLst>
                                        <p:tav tm="0">
                                          <p:val>
                                            <p:strVal val="0-#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66"/>
                                        </p:tgtEl>
                                        <p:attrNameLst>
                                          <p:attrName>style.visibility</p:attrName>
                                        </p:attrNameLst>
                                      </p:cBhvr>
                                      <p:to>
                                        <p:strVal val="visible"/>
                                      </p:to>
                                    </p:set>
                                    <p:anim calcmode="lin" valueType="num">
                                      <p:cBhvr additive="base">
                                        <p:cTn id="134" dur="5000" fill="hold"/>
                                        <p:tgtEl>
                                          <p:spTgt spid="66"/>
                                        </p:tgtEl>
                                        <p:attrNameLst>
                                          <p:attrName>ppt_x</p:attrName>
                                        </p:attrNameLst>
                                      </p:cBhvr>
                                      <p:tavLst>
                                        <p:tav tm="0">
                                          <p:val>
                                            <p:strVal val="1+#ppt_w/2"/>
                                          </p:val>
                                        </p:tav>
                                        <p:tav tm="100000">
                                          <p:val>
                                            <p:strVal val="#ppt_x"/>
                                          </p:val>
                                        </p:tav>
                                      </p:tavLst>
                                    </p:anim>
                                    <p:anim calcmode="lin" valueType="num">
                                      <p:cBhvr additive="base">
                                        <p:cTn id="135" dur="5000" fill="hold"/>
                                        <p:tgtEl>
                                          <p:spTgt spid="66"/>
                                        </p:tgtEl>
                                        <p:attrNameLst>
                                          <p:attrName>ppt_y</p:attrName>
                                        </p:attrNameLst>
                                      </p:cBhvr>
                                      <p:tavLst>
                                        <p:tav tm="0">
                                          <p:val>
                                            <p:strVal val="1+#ppt_h/2"/>
                                          </p:val>
                                        </p:tav>
                                        <p:tav tm="100000">
                                          <p:val>
                                            <p:strVal val="#ppt_y"/>
                                          </p:val>
                                        </p:tav>
                                      </p:tavLst>
                                    </p:anim>
                                  </p:childTnLst>
                                </p:cTn>
                              </p:par>
                              <p:par>
                                <p:cTn id="136" presetID="2" presetClass="entr" presetSubtype="3" fill="hold" grpId="0" nodeType="withEffect">
                                  <p:stCondLst>
                                    <p:cond delay="0"/>
                                  </p:stCondLst>
                                  <p:childTnLst>
                                    <p:set>
                                      <p:cBhvr>
                                        <p:cTn id="137" dur="1" fill="hold">
                                          <p:stCondLst>
                                            <p:cond delay="0"/>
                                          </p:stCondLst>
                                        </p:cTn>
                                        <p:tgtEl>
                                          <p:spTgt spid="67"/>
                                        </p:tgtEl>
                                        <p:attrNameLst>
                                          <p:attrName>style.visibility</p:attrName>
                                        </p:attrNameLst>
                                      </p:cBhvr>
                                      <p:to>
                                        <p:strVal val="visible"/>
                                      </p:to>
                                    </p:set>
                                    <p:anim calcmode="lin" valueType="num">
                                      <p:cBhvr additive="base">
                                        <p:cTn id="138" dur="5000" fill="hold"/>
                                        <p:tgtEl>
                                          <p:spTgt spid="67"/>
                                        </p:tgtEl>
                                        <p:attrNameLst>
                                          <p:attrName>ppt_x</p:attrName>
                                        </p:attrNameLst>
                                      </p:cBhvr>
                                      <p:tavLst>
                                        <p:tav tm="0">
                                          <p:val>
                                            <p:strVal val="1+#ppt_w/2"/>
                                          </p:val>
                                        </p:tav>
                                        <p:tav tm="100000">
                                          <p:val>
                                            <p:strVal val="#ppt_x"/>
                                          </p:val>
                                        </p:tav>
                                      </p:tavLst>
                                    </p:anim>
                                    <p:anim calcmode="lin" valueType="num">
                                      <p:cBhvr additive="base">
                                        <p:cTn id="139" dur="5000" fill="hold"/>
                                        <p:tgtEl>
                                          <p:spTgt spid="67"/>
                                        </p:tgtEl>
                                        <p:attrNameLst>
                                          <p:attrName>ppt_y</p:attrName>
                                        </p:attrNameLst>
                                      </p:cBhvr>
                                      <p:tavLst>
                                        <p:tav tm="0">
                                          <p:val>
                                            <p:strVal val="0-#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68"/>
                                        </p:tgtEl>
                                        <p:attrNameLst>
                                          <p:attrName>style.visibility</p:attrName>
                                        </p:attrNameLst>
                                      </p:cBhvr>
                                      <p:to>
                                        <p:strVal val="visible"/>
                                      </p:to>
                                    </p:set>
                                    <p:anim calcmode="lin" valueType="num">
                                      <p:cBhvr additive="base">
                                        <p:cTn id="142" dur="5000" fill="hold"/>
                                        <p:tgtEl>
                                          <p:spTgt spid="68"/>
                                        </p:tgtEl>
                                        <p:attrNameLst>
                                          <p:attrName>ppt_x</p:attrName>
                                        </p:attrNameLst>
                                      </p:cBhvr>
                                      <p:tavLst>
                                        <p:tav tm="0">
                                          <p:val>
                                            <p:strVal val="1+#ppt_w/2"/>
                                          </p:val>
                                        </p:tav>
                                        <p:tav tm="100000">
                                          <p:val>
                                            <p:strVal val="#ppt_x"/>
                                          </p:val>
                                        </p:tav>
                                      </p:tavLst>
                                    </p:anim>
                                    <p:anim calcmode="lin" valueType="num">
                                      <p:cBhvr additive="base">
                                        <p:cTn id="143" dur="5000" fill="hold"/>
                                        <p:tgtEl>
                                          <p:spTgt spid="68"/>
                                        </p:tgtEl>
                                        <p:attrNameLst>
                                          <p:attrName>ppt_y</p:attrName>
                                        </p:attrNameLst>
                                      </p:cBhvr>
                                      <p:tavLst>
                                        <p:tav tm="0">
                                          <p:val>
                                            <p:strVal val="1+#ppt_h/2"/>
                                          </p:val>
                                        </p:tav>
                                        <p:tav tm="100000">
                                          <p:val>
                                            <p:strVal val="#ppt_y"/>
                                          </p:val>
                                        </p:tav>
                                      </p:tavLst>
                                    </p:anim>
                                  </p:childTnLst>
                                </p:cTn>
                              </p:par>
                              <p:par>
                                <p:cTn id="144" presetID="2" presetClass="entr" presetSubtype="3" fill="hold" grpId="0" nodeType="withEffect">
                                  <p:stCondLst>
                                    <p:cond delay="0"/>
                                  </p:stCondLst>
                                  <p:childTnLst>
                                    <p:set>
                                      <p:cBhvr>
                                        <p:cTn id="145" dur="1" fill="hold">
                                          <p:stCondLst>
                                            <p:cond delay="0"/>
                                          </p:stCondLst>
                                        </p:cTn>
                                        <p:tgtEl>
                                          <p:spTgt spid="69"/>
                                        </p:tgtEl>
                                        <p:attrNameLst>
                                          <p:attrName>style.visibility</p:attrName>
                                        </p:attrNameLst>
                                      </p:cBhvr>
                                      <p:to>
                                        <p:strVal val="visible"/>
                                      </p:to>
                                    </p:set>
                                    <p:anim calcmode="lin" valueType="num">
                                      <p:cBhvr additive="base">
                                        <p:cTn id="146" dur="5000" fill="hold"/>
                                        <p:tgtEl>
                                          <p:spTgt spid="69"/>
                                        </p:tgtEl>
                                        <p:attrNameLst>
                                          <p:attrName>ppt_x</p:attrName>
                                        </p:attrNameLst>
                                      </p:cBhvr>
                                      <p:tavLst>
                                        <p:tav tm="0">
                                          <p:val>
                                            <p:strVal val="1+#ppt_w/2"/>
                                          </p:val>
                                        </p:tav>
                                        <p:tav tm="100000">
                                          <p:val>
                                            <p:strVal val="#ppt_x"/>
                                          </p:val>
                                        </p:tav>
                                      </p:tavLst>
                                    </p:anim>
                                    <p:anim calcmode="lin" valueType="num">
                                      <p:cBhvr additive="base">
                                        <p:cTn id="147" dur="5000" fill="hold"/>
                                        <p:tgtEl>
                                          <p:spTgt spid="69"/>
                                        </p:tgtEl>
                                        <p:attrNameLst>
                                          <p:attrName>ppt_y</p:attrName>
                                        </p:attrNameLst>
                                      </p:cBhvr>
                                      <p:tavLst>
                                        <p:tav tm="0">
                                          <p:val>
                                            <p:strVal val="0-#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70"/>
                                        </p:tgtEl>
                                        <p:attrNameLst>
                                          <p:attrName>style.visibility</p:attrName>
                                        </p:attrNameLst>
                                      </p:cBhvr>
                                      <p:to>
                                        <p:strVal val="visible"/>
                                      </p:to>
                                    </p:set>
                                    <p:anim calcmode="lin" valueType="num">
                                      <p:cBhvr additive="base">
                                        <p:cTn id="150" dur="5000" fill="hold"/>
                                        <p:tgtEl>
                                          <p:spTgt spid="70"/>
                                        </p:tgtEl>
                                        <p:attrNameLst>
                                          <p:attrName>ppt_x</p:attrName>
                                        </p:attrNameLst>
                                      </p:cBhvr>
                                      <p:tavLst>
                                        <p:tav tm="0">
                                          <p:val>
                                            <p:strVal val="1+#ppt_w/2"/>
                                          </p:val>
                                        </p:tav>
                                        <p:tav tm="100000">
                                          <p:val>
                                            <p:strVal val="#ppt_x"/>
                                          </p:val>
                                        </p:tav>
                                      </p:tavLst>
                                    </p:anim>
                                    <p:anim calcmode="lin" valueType="num">
                                      <p:cBhvr additive="base">
                                        <p:cTn id="151" dur="5000" fill="hold"/>
                                        <p:tgtEl>
                                          <p:spTgt spid="70"/>
                                        </p:tgtEl>
                                        <p:attrNameLst>
                                          <p:attrName>ppt_y</p:attrName>
                                        </p:attrNameLst>
                                      </p:cBhvr>
                                      <p:tavLst>
                                        <p:tav tm="0">
                                          <p:val>
                                            <p:strVal val="1+#ppt_h/2"/>
                                          </p:val>
                                        </p:tav>
                                        <p:tav tm="100000">
                                          <p:val>
                                            <p:strVal val="#ppt_y"/>
                                          </p:val>
                                        </p:tav>
                                      </p:tavLst>
                                    </p:anim>
                                  </p:childTnLst>
                                </p:cTn>
                              </p:par>
                              <p:par>
                                <p:cTn id="152" presetID="2" presetClass="entr" presetSubtype="3" fill="hold" grpId="0" nodeType="withEffect">
                                  <p:stCondLst>
                                    <p:cond delay="0"/>
                                  </p:stCondLst>
                                  <p:childTnLst>
                                    <p:set>
                                      <p:cBhvr>
                                        <p:cTn id="153" dur="1" fill="hold">
                                          <p:stCondLst>
                                            <p:cond delay="0"/>
                                          </p:stCondLst>
                                        </p:cTn>
                                        <p:tgtEl>
                                          <p:spTgt spid="71"/>
                                        </p:tgtEl>
                                        <p:attrNameLst>
                                          <p:attrName>style.visibility</p:attrName>
                                        </p:attrNameLst>
                                      </p:cBhvr>
                                      <p:to>
                                        <p:strVal val="visible"/>
                                      </p:to>
                                    </p:set>
                                    <p:anim calcmode="lin" valueType="num">
                                      <p:cBhvr additive="base">
                                        <p:cTn id="154" dur="5000" fill="hold"/>
                                        <p:tgtEl>
                                          <p:spTgt spid="71"/>
                                        </p:tgtEl>
                                        <p:attrNameLst>
                                          <p:attrName>ppt_x</p:attrName>
                                        </p:attrNameLst>
                                      </p:cBhvr>
                                      <p:tavLst>
                                        <p:tav tm="0">
                                          <p:val>
                                            <p:strVal val="1+#ppt_w/2"/>
                                          </p:val>
                                        </p:tav>
                                        <p:tav tm="100000">
                                          <p:val>
                                            <p:strVal val="#ppt_x"/>
                                          </p:val>
                                        </p:tav>
                                      </p:tavLst>
                                    </p:anim>
                                    <p:anim calcmode="lin" valueType="num">
                                      <p:cBhvr additive="base">
                                        <p:cTn id="155" dur="5000" fill="hold"/>
                                        <p:tgtEl>
                                          <p:spTgt spid="71"/>
                                        </p:tgtEl>
                                        <p:attrNameLst>
                                          <p:attrName>ppt_y</p:attrName>
                                        </p:attrNameLst>
                                      </p:cBhvr>
                                      <p:tavLst>
                                        <p:tav tm="0">
                                          <p:val>
                                            <p:strVal val="0-#ppt_h/2"/>
                                          </p:val>
                                        </p:tav>
                                        <p:tav tm="100000">
                                          <p:val>
                                            <p:strVal val="#ppt_y"/>
                                          </p:val>
                                        </p:tav>
                                      </p:tavLst>
                                    </p:anim>
                                  </p:childTnLst>
                                </p:cTn>
                              </p:par>
                              <p:par>
                                <p:cTn id="156" presetID="2" presetClass="entr" presetSubtype="6" fill="hold" grpId="0" nodeType="withEffect">
                                  <p:stCondLst>
                                    <p:cond delay="0"/>
                                  </p:stCondLst>
                                  <p:childTnLst>
                                    <p:set>
                                      <p:cBhvr>
                                        <p:cTn id="157" dur="1" fill="hold">
                                          <p:stCondLst>
                                            <p:cond delay="0"/>
                                          </p:stCondLst>
                                        </p:cTn>
                                        <p:tgtEl>
                                          <p:spTgt spid="72"/>
                                        </p:tgtEl>
                                        <p:attrNameLst>
                                          <p:attrName>style.visibility</p:attrName>
                                        </p:attrNameLst>
                                      </p:cBhvr>
                                      <p:to>
                                        <p:strVal val="visible"/>
                                      </p:to>
                                    </p:set>
                                    <p:anim calcmode="lin" valueType="num">
                                      <p:cBhvr additive="base">
                                        <p:cTn id="158" dur="5000" fill="hold"/>
                                        <p:tgtEl>
                                          <p:spTgt spid="72"/>
                                        </p:tgtEl>
                                        <p:attrNameLst>
                                          <p:attrName>ppt_x</p:attrName>
                                        </p:attrNameLst>
                                      </p:cBhvr>
                                      <p:tavLst>
                                        <p:tav tm="0">
                                          <p:val>
                                            <p:strVal val="1+#ppt_w/2"/>
                                          </p:val>
                                        </p:tav>
                                        <p:tav tm="100000">
                                          <p:val>
                                            <p:strVal val="#ppt_x"/>
                                          </p:val>
                                        </p:tav>
                                      </p:tavLst>
                                    </p:anim>
                                    <p:anim calcmode="lin" valueType="num">
                                      <p:cBhvr additive="base">
                                        <p:cTn id="159" dur="5000" fill="hold"/>
                                        <p:tgtEl>
                                          <p:spTgt spid="72"/>
                                        </p:tgtEl>
                                        <p:attrNameLst>
                                          <p:attrName>ppt_y</p:attrName>
                                        </p:attrNameLst>
                                      </p:cBhvr>
                                      <p:tavLst>
                                        <p:tav tm="0">
                                          <p:val>
                                            <p:strVal val="1+#ppt_h/2"/>
                                          </p:val>
                                        </p:tav>
                                        <p:tav tm="100000">
                                          <p:val>
                                            <p:strVal val="#ppt_y"/>
                                          </p:val>
                                        </p:tav>
                                      </p:tavLst>
                                    </p:anim>
                                  </p:childTnLst>
                                </p:cTn>
                              </p:par>
                              <p:par>
                                <p:cTn id="160" presetID="2" presetClass="entr" presetSubtype="3" fill="hold" grpId="0" nodeType="withEffect">
                                  <p:stCondLst>
                                    <p:cond delay="0"/>
                                  </p:stCondLst>
                                  <p:childTnLst>
                                    <p:set>
                                      <p:cBhvr>
                                        <p:cTn id="161" dur="1" fill="hold">
                                          <p:stCondLst>
                                            <p:cond delay="0"/>
                                          </p:stCondLst>
                                        </p:cTn>
                                        <p:tgtEl>
                                          <p:spTgt spid="73"/>
                                        </p:tgtEl>
                                        <p:attrNameLst>
                                          <p:attrName>style.visibility</p:attrName>
                                        </p:attrNameLst>
                                      </p:cBhvr>
                                      <p:to>
                                        <p:strVal val="visible"/>
                                      </p:to>
                                    </p:set>
                                    <p:anim calcmode="lin" valueType="num">
                                      <p:cBhvr additive="base">
                                        <p:cTn id="162" dur="5000" fill="hold"/>
                                        <p:tgtEl>
                                          <p:spTgt spid="73"/>
                                        </p:tgtEl>
                                        <p:attrNameLst>
                                          <p:attrName>ppt_x</p:attrName>
                                        </p:attrNameLst>
                                      </p:cBhvr>
                                      <p:tavLst>
                                        <p:tav tm="0">
                                          <p:val>
                                            <p:strVal val="1+#ppt_w/2"/>
                                          </p:val>
                                        </p:tav>
                                        <p:tav tm="100000">
                                          <p:val>
                                            <p:strVal val="#ppt_x"/>
                                          </p:val>
                                        </p:tav>
                                      </p:tavLst>
                                    </p:anim>
                                    <p:anim calcmode="lin" valueType="num">
                                      <p:cBhvr additive="base">
                                        <p:cTn id="163" dur="5000" fill="hold"/>
                                        <p:tgtEl>
                                          <p:spTgt spid="73"/>
                                        </p:tgtEl>
                                        <p:attrNameLst>
                                          <p:attrName>ppt_y</p:attrName>
                                        </p:attrNameLst>
                                      </p:cBhvr>
                                      <p:tavLst>
                                        <p:tav tm="0">
                                          <p:val>
                                            <p:strVal val="0-#ppt_h/2"/>
                                          </p:val>
                                        </p:tav>
                                        <p:tav tm="100000">
                                          <p:val>
                                            <p:strVal val="#ppt_y"/>
                                          </p:val>
                                        </p:tav>
                                      </p:tavLst>
                                    </p:anim>
                                  </p:childTnLst>
                                </p:cTn>
                              </p:par>
                              <p:par>
                                <p:cTn id="164" presetID="2" presetClass="entr" presetSubtype="6" fill="hold" grpId="0" nodeType="withEffect">
                                  <p:stCondLst>
                                    <p:cond delay="0"/>
                                  </p:stCondLst>
                                  <p:childTnLst>
                                    <p:set>
                                      <p:cBhvr>
                                        <p:cTn id="165" dur="1" fill="hold">
                                          <p:stCondLst>
                                            <p:cond delay="0"/>
                                          </p:stCondLst>
                                        </p:cTn>
                                        <p:tgtEl>
                                          <p:spTgt spid="74"/>
                                        </p:tgtEl>
                                        <p:attrNameLst>
                                          <p:attrName>style.visibility</p:attrName>
                                        </p:attrNameLst>
                                      </p:cBhvr>
                                      <p:to>
                                        <p:strVal val="visible"/>
                                      </p:to>
                                    </p:set>
                                    <p:anim calcmode="lin" valueType="num">
                                      <p:cBhvr additive="base">
                                        <p:cTn id="166" dur="5000" fill="hold"/>
                                        <p:tgtEl>
                                          <p:spTgt spid="74"/>
                                        </p:tgtEl>
                                        <p:attrNameLst>
                                          <p:attrName>ppt_x</p:attrName>
                                        </p:attrNameLst>
                                      </p:cBhvr>
                                      <p:tavLst>
                                        <p:tav tm="0">
                                          <p:val>
                                            <p:strVal val="1+#ppt_w/2"/>
                                          </p:val>
                                        </p:tav>
                                        <p:tav tm="100000">
                                          <p:val>
                                            <p:strVal val="#ppt_x"/>
                                          </p:val>
                                        </p:tav>
                                      </p:tavLst>
                                    </p:anim>
                                    <p:anim calcmode="lin" valueType="num">
                                      <p:cBhvr additive="base">
                                        <p:cTn id="167" dur="5000" fill="hold"/>
                                        <p:tgtEl>
                                          <p:spTgt spid="74"/>
                                        </p:tgtEl>
                                        <p:attrNameLst>
                                          <p:attrName>ppt_y</p:attrName>
                                        </p:attrNameLst>
                                      </p:cBhvr>
                                      <p:tavLst>
                                        <p:tav tm="0">
                                          <p:val>
                                            <p:strVal val="1+#ppt_h/2"/>
                                          </p:val>
                                        </p:tav>
                                        <p:tav tm="100000">
                                          <p:val>
                                            <p:strVal val="#ppt_y"/>
                                          </p:val>
                                        </p:tav>
                                      </p:tavLst>
                                    </p:anim>
                                  </p:childTnLst>
                                </p:cTn>
                              </p:par>
                              <p:par>
                                <p:cTn id="168" presetID="2" presetClass="entr" presetSubtype="3" fill="hold" grpId="0" nodeType="withEffect">
                                  <p:stCondLst>
                                    <p:cond delay="0"/>
                                  </p:stCondLst>
                                  <p:childTnLst>
                                    <p:set>
                                      <p:cBhvr>
                                        <p:cTn id="169" dur="1" fill="hold">
                                          <p:stCondLst>
                                            <p:cond delay="0"/>
                                          </p:stCondLst>
                                        </p:cTn>
                                        <p:tgtEl>
                                          <p:spTgt spid="75"/>
                                        </p:tgtEl>
                                        <p:attrNameLst>
                                          <p:attrName>style.visibility</p:attrName>
                                        </p:attrNameLst>
                                      </p:cBhvr>
                                      <p:to>
                                        <p:strVal val="visible"/>
                                      </p:to>
                                    </p:set>
                                    <p:anim calcmode="lin" valueType="num">
                                      <p:cBhvr additive="base">
                                        <p:cTn id="170" dur="5000" fill="hold"/>
                                        <p:tgtEl>
                                          <p:spTgt spid="75"/>
                                        </p:tgtEl>
                                        <p:attrNameLst>
                                          <p:attrName>ppt_x</p:attrName>
                                        </p:attrNameLst>
                                      </p:cBhvr>
                                      <p:tavLst>
                                        <p:tav tm="0">
                                          <p:val>
                                            <p:strVal val="1+#ppt_w/2"/>
                                          </p:val>
                                        </p:tav>
                                        <p:tav tm="100000">
                                          <p:val>
                                            <p:strVal val="#ppt_x"/>
                                          </p:val>
                                        </p:tav>
                                      </p:tavLst>
                                    </p:anim>
                                    <p:anim calcmode="lin" valueType="num">
                                      <p:cBhvr additive="base">
                                        <p:cTn id="171" dur="5000" fill="hold"/>
                                        <p:tgtEl>
                                          <p:spTgt spid="75"/>
                                        </p:tgtEl>
                                        <p:attrNameLst>
                                          <p:attrName>ppt_y</p:attrName>
                                        </p:attrNameLst>
                                      </p:cBhvr>
                                      <p:tavLst>
                                        <p:tav tm="0">
                                          <p:val>
                                            <p:strVal val="0-#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76"/>
                                        </p:tgtEl>
                                        <p:attrNameLst>
                                          <p:attrName>style.visibility</p:attrName>
                                        </p:attrNameLst>
                                      </p:cBhvr>
                                      <p:to>
                                        <p:strVal val="visible"/>
                                      </p:to>
                                    </p:set>
                                    <p:anim calcmode="lin" valueType="num">
                                      <p:cBhvr additive="base">
                                        <p:cTn id="174" dur="5000" fill="hold"/>
                                        <p:tgtEl>
                                          <p:spTgt spid="76"/>
                                        </p:tgtEl>
                                        <p:attrNameLst>
                                          <p:attrName>ppt_x</p:attrName>
                                        </p:attrNameLst>
                                      </p:cBhvr>
                                      <p:tavLst>
                                        <p:tav tm="0">
                                          <p:val>
                                            <p:strVal val="1+#ppt_w/2"/>
                                          </p:val>
                                        </p:tav>
                                        <p:tav tm="100000">
                                          <p:val>
                                            <p:strVal val="#ppt_x"/>
                                          </p:val>
                                        </p:tav>
                                      </p:tavLst>
                                    </p:anim>
                                    <p:anim calcmode="lin" valueType="num">
                                      <p:cBhvr additive="base">
                                        <p:cTn id="175" dur="5000" fill="hold"/>
                                        <p:tgtEl>
                                          <p:spTgt spid="76"/>
                                        </p:tgtEl>
                                        <p:attrNameLst>
                                          <p:attrName>ppt_y</p:attrName>
                                        </p:attrNameLst>
                                      </p:cBhvr>
                                      <p:tavLst>
                                        <p:tav tm="0">
                                          <p:val>
                                            <p:strVal val="1+#ppt_h/2"/>
                                          </p:val>
                                        </p:tav>
                                        <p:tav tm="100000">
                                          <p:val>
                                            <p:strVal val="#ppt_y"/>
                                          </p:val>
                                        </p:tav>
                                      </p:tavLst>
                                    </p:anim>
                                  </p:childTnLst>
                                </p:cTn>
                              </p:par>
                              <p:par>
                                <p:cTn id="176" presetID="2" presetClass="entr" presetSubtype="3" fill="hold" grpId="0" nodeType="withEffect">
                                  <p:stCondLst>
                                    <p:cond delay="0"/>
                                  </p:stCondLst>
                                  <p:childTnLst>
                                    <p:set>
                                      <p:cBhvr>
                                        <p:cTn id="177" dur="1" fill="hold">
                                          <p:stCondLst>
                                            <p:cond delay="0"/>
                                          </p:stCondLst>
                                        </p:cTn>
                                        <p:tgtEl>
                                          <p:spTgt spid="77"/>
                                        </p:tgtEl>
                                        <p:attrNameLst>
                                          <p:attrName>style.visibility</p:attrName>
                                        </p:attrNameLst>
                                      </p:cBhvr>
                                      <p:to>
                                        <p:strVal val="visible"/>
                                      </p:to>
                                    </p:set>
                                    <p:anim calcmode="lin" valueType="num">
                                      <p:cBhvr additive="base">
                                        <p:cTn id="178" dur="5000" fill="hold"/>
                                        <p:tgtEl>
                                          <p:spTgt spid="77"/>
                                        </p:tgtEl>
                                        <p:attrNameLst>
                                          <p:attrName>ppt_x</p:attrName>
                                        </p:attrNameLst>
                                      </p:cBhvr>
                                      <p:tavLst>
                                        <p:tav tm="0">
                                          <p:val>
                                            <p:strVal val="1+#ppt_w/2"/>
                                          </p:val>
                                        </p:tav>
                                        <p:tav tm="100000">
                                          <p:val>
                                            <p:strVal val="#ppt_x"/>
                                          </p:val>
                                        </p:tav>
                                      </p:tavLst>
                                    </p:anim>
                                    <p:anim calcmode="lin" valueType="num">
                                      <p:cBhvr additive="base">
                                        <p:cTn id="179" dur="5000" fill="hold"/>
                                        <p:tgtEl>
                                          <p:spTgt spid="77"/>
                                        </p:tgtEl>
                                        <p:attrNameLst>
                                          <p:attrName>ppt_y</p:attrName>
                                        </p:attrNameLst>
                                      </p:cBhvr>
                                      <p:tavLst>
                                        <p:tav tm="0">
                                          <p:val>
                                            <p:strVal val="0-#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78"/>
                                        </p:tgtEl>
                                        <p:attrNameLst>
                                          <p:attrName>style.visibility</p:attrName>
                                        </p:attrNameLst>
                                      </p:cBhvr>
                                      <p:to>
                                        <p:strVal val="visible"/>
                                      </p:to>
                                    </p:set>
                                    <p:anim calcmode="lin" valueType="num">
                                      <p:cBhvr additive="base">
                                        <p:cTn id="182" dur="5000" fill="hold"/>
                                        <p:tgtEl>
                                          <p:spTgt spid="78"/>
                                        </p:tgtEl>
                                        <p:attrNameLst>
                                          <p:attrName>ppt_x</p:attrName>
                                        </p:attrNameLst>
                                      </p:cBhvr>
                                      <p:tavLst>
                                        <p:tav tm="0">
                                          <p:val>
                                            <p:strVal val="1+#ppt_w/2"/>
                                          </p:val>
                                        </p:tav>
                                        <p:tav tm="100000">
                                          <p:val>
                                            <p:strVal val="#ppt_x"/>
                                          </p:val>
                                        </p:tav>
                                      </p:tavLst>
                                    </p:anim>
                                    <p:anim calcmode="lin" valueType="num">
                                      <p:cBhvr additive="base">
                                        <p:cTn id="183" dur="5000" fill="hold"/>
                                        <p:tgtEl>
                                          <p:spTgt spid="78"/>
                                        </p:tgtEl>
                                        <p:attrNameLst>
                                          <p:attrName>ppt_y</p:attrName>
                                        </p:attrNameLst>
                                      </p:cBhvr>
                                      <p:tavLst>
                                        <p:tav tm="0">
                                          <p:val>
                                            <p:strVal val="1+#ppt_h/2"/>
                                          </p:val>
                                        </p:tav>
                                        <p:tav tm="100000">
                                          <p:val>
                                            <p:strVal val="#ppt_y"/>
                                          </p:val>
                                        </p:tav>
                                      </p:tavLst>
                                    </p:anim>
                                  </p:childTnLst>
                                </p:cTn>
                              </p:par>
                              <p:par>
                                <p:cTn id="184" presetID="2" presetClass="entr" presetSubtype="3" fill="hold" grpId="0" nodeType="withEffect">
                                  <p:stCondLst>
                                    <p:cond delay="0"/>
                                  </p:stCondLst>
                                  <p:childTnLst>
                                    <p:set>
                                      <p:cBhvr>
                                        <p:cTn id="185" dur="1" fill="hold">
                                          <p:stCondLst>
                                            <p:cond delay="0"/>
                                          </p:stCondLst>
                                        </p:cTn>
                                        <p:tgtEl>
                                          <p:spTgt spid="79"/>
                                        </p:tgtEl>
                                        <p:attrNameLst>
                                          <p:attrName>style.visibility</p:attrName>
                                        </p:attrNameLst>
                                      </p:cBhvr>
                                      <p:to>
                                        <p:strVal val="visible"/>
                                      </p:to>
                                    </p:set>
                                    <p:anim calcmode="lin" valueType="num">
                                      <p:cBhvr additive="base">
                                        <p:cTn id="186" dur="5000" fill="hold"/>
                                        <p:tgtEl>
                                          <p:spTgt spid="79"/>
                                        </p:tgtEl>
                                        <p:attrNameLst>
                                          <p:attrName>ppt_x</p:attrName>
                                        </p:attrNameLst>
                                      </p:cBhvr>
                                      <p:tavLst>
                                        <p:tav tm="0">
                                          <p:val>
                                            <p:strVal val="1+#ppt_w/2"/>
                                          </p:val>
                                        </p:tav>
                                        <p:tav tm="100000">
                                          <p:val>
                                            <p:strVal val="#ppt_x"/>
                                          </p:val>
                                        </p:tav>
                                      </p:tavLst>
                                    </p:anim>
                                    <p:anim calcmode="lin" valueType="num">
                                      <p:cBhvr additive="base">
                                        <p:cTn id="187" dur="5000" fill="hold"/>
                                        <p:tgtEl>
                                          <p:spTgt spid="79"/>
                                        </p:tgtEl>
                                        <p:attrNameLst>
                                          <p:attrName>ppt_y</p:attrName>
                                        </p:attrNameLst>
                                      </p:cBhvr>
                                      <p:tavLst>
                                        <p:tav tm="0">
                                          <p:val>
                                            <p:strVal val="0-#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80"/>
                                        </p:tgtEl>
                                        <p:attrNameLst>
                                          <p:attrName>style.visibility</p:attrName>
                                        </p:attrNameLst>
                                      </p:cBhvr>
                                      <p:to>
                                        <p:strVal val="visible"/>
                                      </p:to>
                                    </p:set>
                                    <p:anim calcmode="lin" valueType="num">
                                      <p:cBhvr additive="base">
                                        <p:cTn id="190" dur="5000" fill="hold"/>
                                        <p:tgtEl>
                                          <p:spTgt spid="80"/>
                                        </p:tgtEl>
                                        <p:attrNameLst>
                                          <p:attrName>ppt_x</p:attrName>
                                        </p:attrNameLst>
                                      </p:cBhvr>
                                      <p:tavLst>
                                        <p:tav tm="0">
                                          <p:val>
                                            <p:strVal val="1+#ppt_w/2"/>
                                          </p:val>
                                        </p:tav>
                                        <p:tav tm="100000">
                                          <p:val>
                                            <p:strVal val="#ppt_x"/>
                                          </p:val>
                                        </p:tav>
                                      </p:tavLst>
                                    </p:anim>
                                    <p:anim calcmode="lin" valueType="num">
                                      <p:cBhvr additive="base">
                                        <p:cTn id="191" dur="5000" fill="hold"/>
                                        <p:tgtEl>
                                          <p:spTgt spid="80"/>
                                        </p:tgtEl>
                                        <p:attrNameLst>
                                          <p:attrName>ppt_y</p:attrName>
                                        </p:attrNameLst>
                                      </p:cBhvr>
                                      <p:tavLst>
                                        <p:tav tm="0">
                                          <p:val>
                                            <p:strVal val="1+#ppt_h/2"/>
                                          </p:val>
                                        </p:tav>
                                        <p:tav tm="100000">
                                          <p:val>
                                            <p:strVal val="#ppt_y"/>
                                          </p:val>
                                        </p:tav>
                                      </p:tavLst>
                                    </p:anim>
                                  </p:childTnLst>
                                </p:cTn>
                              </p:par>
                              <p:par>
                                <p:cTn id="192" presetID="2" presetClass="entr" presetSubtype="3" fill="hold" grpId="0" nodeType="withEffect">
                                  <p:stCondLst>
                                    <p:cond delay="0"/>
                                  </p:stCondLst>
                                  <p:childTnLst>
                                    <p:set>
                                      <p:cBhvr>
                                        <p:cTn id="193" dur="1" fill="hold">
                                          <p:stCondLst>
                                            <p:cond delay="0"/>
                                          </p:stCondLst>
                                        </p:cTn>
                                        <p:tgtEl>
                                          <p:spTgt spid="81"/>
                                        </p:tgtEl>
                                        <p:attrNameLst>
                                          <p:attrName>style.visibility</p:attrName>
                                        </p:attrNameLst>
                                      </p:cBhvr>
                                      <p:to>
                                        <p:strVal val="visible"/>
                                      </p:to>
                                    </p:set>
                                    <p:anim calcmode="lin" valueType="num">
                                      <p:cBhvr additive="base">
                                        <p:cTn id="194" dur="5000" fill="hold"/>
                                        <p:tgtEl>
                                          <p:spTgt spid="81"/>
                                        </p:tgtEl>
                                        <p:attrNameLst>
                                          <p:attrName>ppt_x</p:attrName>
                                        </p:attrNameLst>
                                      </p:cBhvr>
                                      <p:tavLst>
                                        <p:tav tm="0">
                                          <p:val>
                                            <p:strVal val="1+#ppt_w/2"/>
                                          </p:val>
                                        </p:tav>
                                        <p:tav tm="100000">
                                          <p:val>
                                            <p:strVal val="#ppt_x"/>
                                          </p:val>
                                        </p:tav>
                                      </p:tavLst>
                                    </p:anim>
                                    <p:anim calcmode="lin" valueType="num">
                                      <p:cBhvr additive="base">
                                        <p:cTn id="195" dur="5000" fill="hold"/>
                                        <p:tgtEl>
                                          <p:spTgt spid="81"/>
                                        </p:tgtEl>
                                        <p:attrNameLst>
                                          <p:attrName>ppt_y</p:attrName>
                                        </p:attrNameLst>
                                      </p:cBhvr>
                                      <p:tavLst>
                                        <p:tav tm="0">
                                          <p:val>
                                            <p:strVal val="0-#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82"/>
                                        </p:tgtEl>
                                        <p:attrNameLst>
                                          <p:attrName>style.visibility</p:attrName>
                                        </p:attrNameLst>
                                      </p:cBhvr>
                                      <p:to>
                                        <p:strVal val="visible"/>
                                      </p:to>
                                    </p:set>
                                    <p:anim calcmode="lin" valueType="num">
                                      <p:cBhvr additive="base">
                                        <p:cTn id="198" dur="5000" fill="hold"/>
                                        <p:tgtEl>
                                          <p:spTgt spid="82"/>
                                        </p:tgtEl>
                                        <p:attrNameLst>
                                          <p:attrName>ppt_x</p:attrName>
                                        </p:attrNameLst>
                                      </p:cBhvr>
                                      <p:tavLst>
                                        <p:tav tm="0">
                                          <p:val>
                                            <p:strVal val="1+#ppt_w/2"/>
                                          </p:val>
                                        </p:tav>
                                        <p:tav tm="100000">
                                          <p:val>
                                            <p:strVal val="#ppt_x"/>
                                          </p:val>
                                        </p:tav>
                                      </p:tavLst>
                                    </p:anim>
                                    <p:anim calcmode="lin" valueType="num">
                                      <p:cBhvr additive="base">
                                        <p:cTn id="199" dur="5000" fill="hold"/>
                                        <p:tgtEl>
                                          <p:spTgt spid="82"/>
                                        </p:tgtEl>
                                        <p:attrNameLst>
                                          <p:attrName>ppt_y</p:attrName>
                                        </p:attrNameLst>
                                      </p:cBhvr>
                                      <p:tavLst>
                                        <p:tav tm="0">
                                          <p:val>
                                            <p:strVal val="1+#ppt_h/2"/>
                                          </p:val>
                                        </p:tav>
                                        <p:tav tm="100000">
                                          <p:val>
                                            <p:strVal val="#ppt_y"/>
                                          </p:val>
                                        </p:tav>
                                      </p:tavLst>
                                    </p:anim>
                                  </p:childTnLst>
                                </p:cTn>
                              </p:par>
                              <p:par>
                                <p:cTn id="200" presetID="2" presetClass="entr" presetSubtype="3" fill="hold" grpId="0" nodeType="withEffect">
                                  <p:stCondLst>
                                    <p:cond delay="0"/>
                                  </p:stCondLst>
                                  <p:childTnLst>
                                    <p:set>
                                      <p:cBhvr>
                                        <p:cTn id="201" dur="1" fill="hold">
                                          <p:stCondLst>
                                            <p:cond delay="0"/>
                                          </p:stCondLst>
                                        </p:cTn>
                                        <p:tgtEl>
                                          <p:spTgt spid="83"/>
                                        </p:tgtEl>
                                        <p:attrNameLst>
                                          <p:attrName>style.visibility</p:attrName>
                                        </p:attrNameLst>
                                      </p:cBhvr>
                                      <p:to>
                                        <p:strVal val="visible"/>
                                      </p:to>
                                    </p:set>
                                    <p:anim calcmode="lin" valueType="num">
                                      <p:cBhvr additive="base">
                                        <p:cTn id="202" dur="5000" fill="hold"/>
                                        <p:tgtEl>
                                          <p:spTgt spid="83"/>
                                        </p:tgtEl>
                                        <p:attrNameLst>
                                          <p:attrName>ppt_x</p:attrName>
                                        </p:attrNameLst>
                                      </p:cBhvr>
                                      <p:tavLst>
                                        <p:tav tm="0">
                                          <p:val>
                                            <p:strVal val="1+#ppt_w/2"/>
                                          </p:val>
                                        </p:tav>
                                        <p:tav tm="100000">
                                          <p:val>
                                            <p:strVal val="#ppt_x"/>
                                          </p:val>
                                        </p:tav>
                                      </p:tavLst>
                                    </p:anim>
                                    <p:anim calcmode="lin" valueType="num">
                                      <p:cBhvr additive="base">
                                        <p:cTn id="203" dur="5000" fill="hold"/>
                                        <p:tgtEl>
                                          <p:spTgt spid="83"/>
                                        </p:tgtEl>
                                        <p:attrNameLst>
                                          <p:attrName>ppt_y</p:attrName>
                                        </p:attrNameLst>
                                      </p:cBhvr>
                                      <p:tavLst>
                                        <p:tav tm="0">
                                          <p:val>
                                            <p:strVal val="0-#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84"/>
                                        </p:tgtEl>
                                        <p:attrNameLst>
                                          <p:attrName>style.visibility</p:attrName>
                                        </p:attrNameLst>
                                      </p:cBhvr>
                                      <p:to>
                                        <p:strVal val="visible"/>
                                      </p:to>
                                    </p:set>
                                    <p:anim calcmode="lin" valueType="num">
                                      <p:cBhvr additive="base">
                                        <p:cTn id="206" dur="5000" fill="hold"/>
                                        <p:tgtEl>
                                          <p:spTgt spid="84"/>
                                        </p:tgtEl>
                                        <p:attrNameLst>
                                          <p:attrName>ppt_x</p:attrName>
                                        </p:attrNameLst>
                                      </p:cBhvr>
                                      <p:tavLst>
                                        <p:tav tm="0">
                                          <p:val>
                                            <p:strVal val="1+#ppt_w/2"/>
                                          </p:val>
                                        </p:tav>
                                        <p:tav tm="100000">
                                          <p:val>
                                            <p:strVal val="#ppt_x"/>
                                          </p:val>
                                        </p:tav>
                                      </p:tavLst>
                                    </p:anim>
                                    <p:anim calcmode="lin" valueType="num">
                                      <p:cBhvr additive="base">
                                        <p:cTn id="207" dur="5000" fill="hold"/>
                                        <p:tgtEl>
                                          <p:spTgt spid="84"/>
                                        </p:tgtEl>
                                        <p:attrNameLst>
                                          <p:attrName>ppt_y</p:attrName>
                                        </p:attrNameLst>
                                      </p:cBhvr>
                                      <p:tavLst>
                                        <p:tav tm="0">
                                          <p:val>
                                            <p:strVal val="1+#ppt_h/2"/>
                                          </p:val>
                                        </p:tav>
                                        <p:tav tm="100000">
                                          <p:val>
                                            <p:strVal val="#ppt_y"/>
                                          </p:val>
                                        </p:tav>
                                      </p:tavLst>
                                    </p:anim>
                                  </p:childTnLst>
                                </p:cTn>
                              </p:par>
                              <p:par>
                                <p:cTn id="208" presetID="2" presetClass="entr" presetSubtype="3" fill="hold" grpId="0" nodeType="withEffect">
                                  <p:stCondLst>
                                    <p:cond delay="0"/>
                                  </p:stCondLst>
                                  <p:childTnLst>
                                    <p:set>
                                      <p:cBhvr>
                                        <p:cTn id="209" dur="1" fill="hold">
                                          <p:stCondLst>
                                            <p:cond delay="0"/>
                                          </p:stCondLst>
                                        </p:cTn>
                                        <p:tgtEl>
                                          <p:spTgt spid="85"/>
                                        </p:tgtEl>
                                        <p:attrNameLst>
                                          <p:attrName>style.visibility</p:attrName>
                                        </p:attrNameLst>
                                      </p:cBhvr>
                                      <p:to>
                                        <p:strVal val="visible"/>
                                      </p:to>
                                    </p:set>
                                    <p:anim calcmode="lin" valueType="num">
                                      <p:cBhvr additive="base">
                                        <p:cTn id="210" dur="5000" fill="hold"/>
                                        <p:tgtEl>
                                          <p:spTgt spid="85"/>
                                        </p:tgtEl>
                                        <p:attrNameLst>
                                          <p:attrName>ppt_x</p:attrName>
                                        </p:attrNameLst>
                                      </p:cBhvr>
                                      <p:tavLst>
                                        <p:tav tm="0">
                                          <p:val>
                                            <p:strVal val="1+#ppt_w/2"/>
                                          </p:val>
                                        </p:tav>
                                        <p:tav tm="100000">
                                          <p:val>
                                            <p:strVal val="#ppt_x"/>
                                          </p:val>
                                        </p:tav>
                                      </p:tavLst>
                                    </p:anim>
                                    <p:anim calcmode="lin" valueType="num">
                                      <p:cBhvr additive="base">
                                        <p:cTn id="211" dur="5000" fill="hold"/>
                                        <p:tgtEl>
                                          <p:spTgt spid="85"/>
                                        </p:tgtEl>
                                        <p:attrNameLst>
                                          <p:attrName>ppt_y</p:attrName>
                                        </p:attrNameLst>
                                      </p:cBhvr>
                                      <p:tavLst>
                                        <p:tav tm="0">
                                          <p:val>
                                            <p:strVal val="0-#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86"/>
                                        </p:tgtEl>
                                        <p:attrNameLst>
                                          <p:attrName>style.visibility</p:attrName>
                                        </p:attrNameLst>
                                      </p:cBhvr>
                                      <p:to>
                                        <p:strVal val="visible"/>
                                      </p:to>
                                    </p:set>
                                    <p:anim calcmode="lin" valueType="num">
                                      <p:cBhvr additive="base">
                                        <p:cTn id="214" dur="5000" fill="hold"/>
                                        <p:tgtEl>
                                          <p:spTgt spid="86"/>
                                        </p:tgtEl>
                                        <p:attrNameLst>
                                          <p:attrName>ppt_x</p:attrName>
                                        </p:attrNameLst>
                                      </p:cBhvr>
                                      <p:tavLst>
                                        <p:tav tm="0">
                                          <p:val>
                                            <p:strVal val="1+#ppt_w/2"/>
                                          </p:val>
                                        </p:tav>
                                        <p:tav tm="100000">
                                          <p:val>
                                            <p:strVal val="#ppt_x"/>
                                          </p:val>
                                        </p:tav>
                                      </p:tavLst>
                                    </p:anim>
                                    <p:anim calcmode="lin" valueType="num">
                                      <p:cBhvr additive="base">
                                        <p:cTn id="215" dur="5000" fill="hold"/>
                                        <p:tgtEl>
                                          <p:spTgt spid="86"/>
                                        </p:tgtEl>
                                        <p:attrNameLst>
                                          <p:attrName>ppt_y</p:attrName>
                                        </p:attrNameLst>
                                      </p:cBhvr>
                                      <p:tavLst>
                                        <p:tav tm="0">
                                          <p:val>
                                            <p:strVal val="1+#ppt_h/2"/>
                                          </p:val>
                                        </p:tav>
                                        <p:tav tm="100000">
                                          <p:val>
                                            <p:strVal val="#ppt_y"/>
                                          </p:val>
                                        </p:tav>
                                      </p:tavLst>
                                    </p:anim>
                                  </p:childTnLst>
                                </p:cTn>
                              </p:par>
                              <p:par>
                                <p:cTn id="216" presetID="3" presetClass="entr" presetSubtype="5" fill="hold" grpId="1" nodeType="withEffect">
                                  <p:stCondLst>
                                    <p:cond delay="0"/>
                                  </p:stCondLst>
                                  <p:childTnLst>
                                    <p:set>
                                      <p:cBhvr>
                                        <p:cTn id="217" dur="1" fill="hold">
                                          <p:stCondLst>
                                            <p:cond delay="0"/>
                                          </p:stCondLst>
                                        </p:cTn>
                                        <p:tgtEl>
                                          <p:spTgt spid="35"/>
                                        </p:tgtEl>
                                        <p:attrNameLst>
                                          <p:attrName>style.visibility</p:attrName>
                                        </p:attrNameLst>
                                      </p:cBhvr>
                                      <p:to>
                                        <p:strVal val="visible"/>
                                      </p:to>
                                    </p:set>
                                    <p:animEffect transition="in" filter="blinds(vertical)">
                                      <p:cBhvr>
                                        <p:cTn id="218" dur="5000"/>
                                        <p:tgtEl>
                                          <p:spTgt spid="35"/>
                                        </p:tgtEl>
                                      </p:cBhvr>
                                    </p:animEffect>
                                  </p:childTnLst>
                                </p:cTn>
                              </p:par>
                              <p:par>
                                <p:cTn id="219" presetID="3" presetClass="entr" presetSubtype="5" fill="hold" grpId="1" nodeType="withEffect">
                                  <p:stCondLst>
                                    <p:cond delay="0"/>
                                  </p:stCondLst>
                                  <p:childTnLst>
                                    <p:set>
                                      <p:cBhvr>
                                        <p:cTn id="220" dur="1" fill="hold">
                                          <p:stCondLst>
                                            <p:cond delay="0"/>
                                          </p:stCondLst>
                                        </p:cTn>
                                        <p:tgtEl>
                                          <p:spTgt spid="36"/>
                                        </p:tgtEl>
                                        <p:attrNameLst>
                                          <p:attrName>style.visibility</p:attrName>
                                        </p:attrNameLst>
                                      </p:cBhvr>
                                      <p:to>
                                        <p:strVal val="visible"/>
                                      </p:to>
                                    </p:set>
                                    <p:animEffect transition="in" filter="blinds(vertical)">
                                      <p:cBhvr>
                                        <p:cTn id="221" dur="5000"/>
                                        <p:tgtEl>
                                          <p:spTgt spid="36"/>
                                        </p:tgtEl>
                                      </p:cBhvr>
                                    </p:animEffect>
                                  </p:childTnLst>
                                </p:cTn>
                              </p:par>
                              <p:par>
                                <p:cTn id="222" presetID="3" presetClass="entr" presetSubtype="5" fill="hold" grpId="1" nodeType="withEffect">
                                  <p:stCondLst>
                                    <p:cond delay="0"/>
                                  </p:stCondLst>
                                  <p:childTnLst>
                                    <p:set>
                                      <p:cBhvr>
                                        <p:cTn id="223" dur="1" fill="hold">
                                          <p:stCondLst>
                                            <p:cond delay="0"/>
                                          </p:stCondLst>
                                        </p:cTn>
                                        <p:tgtEl>
                                          <p:spTgt spid="37"/>
                                        </p:tgtEl>
                                        <p:attrNameLst>
                                          <p:attrName>style.visibility</p:attrName>
                                        </p:attrNameLst>
                                      </p:cBhvr>
                                      <p:to>
                                        <p:strVal val="visible"/>
                                      </p:to>
                                    </p:set>
                                    <p:animEffect transition="in" filter="blinds(vertical)">
                                      <p:cBhvr>
                                        <p:cTn id="224" dur="5000"/>
                                        <p:tgtEl>
                                          <p:spTgt spid="37"/>
                                        </p:tgtEl>
                                      </p:cBhvr>
                                    </p:animEffect>
                                  </p:childTnLst>
                                </p:cTn>
                              </p:par>
                              <p:par>
                                <p:cTn id="225" presetID="3" presetClass="entr" presetSubtype="5" fill="hold" grpId="1" nodeType="withEffect">
                                  <p:stCondLst>
                                    <p:cond delay="0"/>
                                  </p:stCondLst>
                                  <p:childTnLst>
                                    <p:set>
                                      <p:cBhvr>
                                        <p:cTn id="226" dur="1" fill="hold">
                                          <p:stCondLst>
                                            <p:cond delay="0"/>
                                          </p:stCondLst>
                                        </p:cTn>
                                        <p:tgtEl>
                                          <p:spTgt spid="38"/>
                                        </p:tgtEl>
                                        <p:attrNameLst>
                                          <p:attrName>style.visibility</p:attrName>
                                        </p:attrNameLst>
                                      </p:cBhvr>
                                      <p:to>
                                        <p:strVal val="visible"/>
                                      </p:to>
                                    </p:set>
                                    <p:animEffect transition="in" filter="blinds(vertical)">
                                      <p:cBhvr>
                                        <p:cTn id="227" dur="5000"/>
                                        <p:tgtEl>
                                          <p:spTgt spid="38"/>
                                        </p:tgtEl>
                                      </p:cBhvr>
                                    </p:animEffect>
                                  </p:childTnLst>
                                </p:cTn>
                              </p:par>
                              <p:par>
                                <p:cTn id="228" presetID="3" presetClass="entr" presetSubtype="5" fill="hold" grpId="1" nodeType="withEffect">
                                  <p:stCondLst>
                                    <p:cond delay="0"/>
                                  </p:stCondLst>
                                  <p:childTnLst>
                                    <p:set>
                                      <p:cBhvr>
                                        <p:cTn id="229" dur="1" fill="hold">
                                          <p:stCondLst>
                                            <p:cond delay="0"/>
                                          </p:stCondLst>
                                        </p:cTn>
                                        <p:tgtEl>
                                          <p:spTgt spid="39"/>
                                        </p:tgtEl>
                                        <p:attrNameLst>
                                          <p:attrName>style.visibility</p:attrName>
                                        </p:attrNameLst>
                                      </p:cBhvr>
                                      <p:to>
                                        <p:strVal val="visible"/>
                                      </p:to>
                                    </p:set>
                                    <p:animEffect transition="in" filter="blinds(vertical)">
                                      <p:cBhvr>
                                        <p:cTn id="230" dur="5000"/>
                                        <p:tgtEl>
                                          <p:spTgt spid="39"/>
                                        </p:tgtEl>
                                      </p:cBhvr>
                                    </p:animEffect>
                                  </p:childTnLst>
                                </p:cTn>
                              </p:par>
                              <p:par>
                                <p:cTn id="231" presetID="3" presetClass="entr" presetSubtype="5" fill="hold" grpId="1" nodeType="withEffect">
                                  <p:stCondLst>
                                    <p:cond delay="0"/>
                                  </p:stCondLst>
                                  <p:childTnLst>
                                    <p:set>
                                      <p:cBhvr>
                                        <p:cTn id="232" dur="1" fill="hold">
                                          <p:stCondLst>
                                            <p:cond delay="0"/>
                                          </p:stCondLst>
                                        </p:cTn>
                                        <p:tgtEl>
                                          <p:spTgt spid="40"/>
                                        </p:tgtEl>
                                        <p:attrNameLst>
                                          <p:attrName>style.visibility</p:attrName>
                                        </p:attrNameLst>
                                      </p:cBhvr>
                                      <p:to>
                                        <p:strVal val="visible"/>
                                      </p:to>
                                    </p:set>
                                    <p:animEffect transition="in" filter="blinds(vertical)">
                                      <p:cBhvr>
                                        <p:cTn id="233" dur="5000"/>
                                        <p:tgtEl>
                                          <p:spTgt spid="40"/>
                                        </p:tgtEl>
                                      </p:cBhvr>
                                    </p:animEffect>
                                  </p:childTnLst>
                                </p:cTn>
                              </p:par>
                              <p:par>
                                <p:cTn id="234" presetID="3" presetClass="entr" presetSubtype="5" fill="hold" grpId="1" nodeType="withEffect">
                                  <p:stCondLst>
                                    <p:cond delay="0"/>
                                  </p:stCondLst>
                                  <p:childTnLst>
                                    <p:set>
                                      <p:cBhvr>
                                        <p:cTn id="235" dur="1" fill="hold">
                                          <p:stCondLst>
                                            <p:cond delay="0"/>
                                          </p:stCondLst>
                                        </p:cTn>
                                        <p:tgtEl>
                                          <p:spTgt spid="41"/>
                                        </p:tgtEl>
                                        <p:attrNameLst>
                                          <p:attrName>style.visibility</p:attrName>
                                        </p:attrNameLst>
                                      </p:cBhvr>
                                      <p:to>
                                        <p:strVal val="visible"/>
                                      </p:to>
                                    </p:set>
                                    <p:animEffect transition="in" filter="blinds(vertical)">
                                      <p:cBhvr>
                                        <p:cTn id="236" dur="5000"/>
                                        <p:tgtEl>
                                          <p:spTgt spid="41"/>
                                        </p:tgtEl>
                                      </p:cBhvr>
                                    </p:animEffect>
                                  </p:childTnLst>
                                </p:cTn>
                              </p:par>
                              <p:par>
                                <p:cTn id="237" presetID="3" presetClass="entr" presetSubtype="5" fill="hold" grpId="1" nodeType="withEffect">
                                  <p:stCondLst>
                                    <p:cond delay="0"/>
                                  </p:stCondLst>
                                  <p:childTnLst>
                                    <p:set>
                                      <p:cBhvr>
                                        <p:cTn id="238" dur="1" fill="hold">
                                          <p:stCondLst>
                                            <p:cond delay="0"/>
                                          </p:stCondLst>
                                        </p:cTn>
                                        <p:tgtEl>
                                          <p:spTgt spid="42"/>
                                        </p:tgtEl>
                                        <p:attrNameLst>
                                          <p:attrName>style.visibility</p:attrName>
                                        </p:attrNameLst>
                                      </p:cBhvr>
                                      <p:to>
                                        <p:strVal val="visible"/>
                                      </p:to>
                                    </p:set>
                                    <p:animEffect transition="in" filter="blinds(vertical)">
                                      <p:cBhvr>
                                        <p:cTn id="239" dur="5000"/>
                                        <p:tgtEl>
                                          <p:spTgt spid="42"/>
                                        </p:tgtEl>
                                      </p:cBhvr>
                                    </p:animEffect>
                                  </p:childTnLst>
                                </p:cTn>
                              </p:par>
                              <p:par>
                                <p:cTn id="240" presetID="3" presetClass="entr" presetSubtype="5" fill="hold" grpId="1" nodeType="withEffect">
                                  <p:stCondLst>
                                    <p:cond delay="0"/>
                                  </p:stCondLst>
                                  <p:childTnLst>
                                    <p:set>
                                      <p:cBhvr>
                                        <p:cTn id="241" dur="1" fill="hold">
                                          <p:stCondLst>
                                            <p:cond delay="0"/>
                                          </p:stCondLst>
                                        </p:cTn>
                                        <p:tgtEl>
                                          <p:spTgt spid="43"/>
                                        </p:tgtEl>
                                        <p:attrNameLst>
                                          <p:attrName>style.visibility</p:attrName>
                                        </p:attrNameLst>
                                      </p:cBhvr>
                                      <p:to>
                                        <p:strVal val="visible"/>
                                      </p:to>
                                    </p:set>
                                    <p:animEffect transition="in" filter="blinds(vertical)">
                                      <p:cBhvr>
                                        <p:cTn id="242" dur="5000"/>
                                        <p:tgtEl>
                                          <p:spTgt spid="43"/>
                                        </p:tgtEl>
                                      </p:cBhvr>
                                    </p:animEffect>
                                  </p:childTnLst>
                                </p:cTn>
                              </p:par>
                              <p:par>
                                <p:cTn id="243" presetID="3" presetClass="entr" presetSubtype="5" fill="hold" grpId="1" nodeType="withEffect">
                                  <p:stCondLst>
                                    <p:cond delay="0"/>
                                  </p:stCondLst>
                                  <p:childTnLst>
                                    <p:set>
                                      <p:cBhvr>
                                        <p:cTn id="244" dur="1" fill="hold">
                                          <p:stCondLst>
                                            <p:cond delay="0"/>
                                          </p:stCondLst>
                                        </p:cTn>
                                        <p:tgtEl>
                                          <p:spTgt spid="44"/>
                                        </p:tgtEl>
                                        <p:attrNameLst>
                                          <p:attrName>style.visibility</p:attrName>
                                        </p:attrNameLst>
                                      </p:cBhvr>
                                      <p:to>
                                        <p:strVal val="visible"/>
                                      </p:to>
                                    </p:set>
                                    <p:animEffect transition="in" filter="blinds(vertical)">
                                      <p:cBhvr>
                                        <p:cTn id="245" dur="5000"/>
                                        <p:tgtEl>
                                          <p:spTgt spid="44"/>
                                        </p:tgtEl>
                                      </p:cBhvr>
                                    </p:animEffect>
                                  </p:childTnLst>
                                </p:cTn>
                              </p:par>
                              <p:par>
                                <p:cTn id="246" presetID="3" presetClass="entr" presetSubtype="5" fill="hold" grpId="1" nodeType="withEffect">
                                  <p:stCondLst>
                                    <p:cond delay="0"/>
                                  </p:stCondLst>
                                  <p:childTnLst>
                                    <p:set>
                                      <p:cBhvr>
                                        <p:cTn id="247" dur="1" fill="hold">
                                          <p:stCondLst>
                                            <p:cond delay="0"/>
                                          </p:stCondLst>
                                        </p:cTn>
                                        <p:tgtEl>
                                          <p:spTgt spid="45"/>
                                        </p:tgtEl>
                                        <p:attrNameLst>
                                          <p:attrName>style.visibility</p:attrName>
                                        </p:attrNameLst>
                                      </p:cBhvr>
                                      <p:to>
                                        <p:strVal val="visible"/>
                                      </p:to>
                                    </p:set>
                                    <p:animEffect transition="in" filter="blinds(vertical)">
                                      <p:cBhvr>
                                        <p:cTn id="248" dur="5000"/>
                                        <p:tgtEl>
                                          <p:spTgt spid="45"/>
                                        </p:tgtEl>
                                      </p:cBhvr>
                                    </p:animEffect>
                                  </p:childTnLst>
                                </p:cTn>
                              </p:par>
                              <p:par>
                                <p:cTn id="249" presetID="3" presetClass="entr" presetSubtype="5" fill="hold" grpId="1" nodeType="withEffect">
                                  <p:stCondLst>
                                    <p:cond delay="0"/>
                                  </p:stCondLst>
                                  <p:childTnLst>
                                    <p:set>
                                      <p:cBhvr>
                                        <p:cTn id="250" dur="1" fill="hold">
                                          <p:stCondLst>
                                            <p:cond delay="0"/>
                                          </p:stCondLst>
                                        </p:cTn>
                                        <p:tgtEl>
                                          <p:spTgt spid="46"/>
                                        </p:tgtEl>
                                        <p:attrNameLst>
                                          <p:attrName>style.visibility</p:attrName>
                                        </p:attrNameLst>
                                      </p:cBhvr>
                                      <p:to>
                                        <p:strVal val="visible"/>
                                      </p:to>
                                    </p:set>
                                    <p:animEffect transition="in" filter="blinds(vertical)">
                                      <p:cBhvr>
                                        <p:cTn id="251" dur="5000"/>
                                        <p:tgtEl>
                                          <p:spTgt spid="46"/>
                                        </p:tgtEl>
                                      </p:cBhvr>
                                    </p:animEffect>
                                  </p:childTnLst>
                                </p:cTn>
                              </p:par>
                              <p:par>
                                <p:cTn id="252" presetID="3" presetClass="entr" presetSubtype="5" fill="hold" grpId="1" nodeType="withEffect">
                                  <p:stCondLst>
                                    <p:cond delay="0"/>
                                  </p:stCondLst>
                                  <p:childTnLst>
                                    <p:set>
                                      <p:cBhvr>
                                        <p:cTn id="253" dur="1" fill="hold">
                                          <p:stCondLst>
                                            <p:cond delay="0"/>
                                          </p:stCondLst>
                                        </p:cTn>
                                        <p:tgtEl>
                                          <p:spTgt spid="47"/>
                                        </p:tgtEl>
                                        <p:attrNameLst>
                                          <p:attrName>style.visibility</p:attrName>
                                        </p:attrNameLst>
                                      </p:cBhvr>
                                      <p:to>
                                        <p:strVal val="visible"/>
                                      </p:to>
                                    </p:set>
                                    <p:animEffect transition="in" filter="blinds(vertical)">
                                      <p:cBhvr>
                                        <p:cTn id="254" dur="5000"/>
                                        <p:tgtEl>
                                          <p:spTgt spid="47"/>
                                        </p:tgtEl>
                                      </p:cBhvr>
                                    </p:animEffect>
                                  </p:childTnLst>
                                </p:cTn>
                              </p:par>
                              <p:par>
                                <p:cTn id="255" presetID="3" presetClass="entr" presetSubtype="5" fill="hold" grpId="1" nodeType="withEffect">
                                  <p:stCondLst>
                                    <p:cond delay="0"/>
                                  </p:stCondLst>
                                  <p:childTnLst>
                                    <p:set>
                                      <p:cBhvr>
                                        <p:cTn id="256" dur="1" fill="hold">
                                          <p:stCondLst>
                                            <p:cond delay="0"/>
                                          </p:stCondLst>
                                        </p:cTn>
                                        <p:tgtEl>
                                          <p:spTgt spid="48"/>
                                        </p:tgtEl>
                                        <p:attrNameLst>
                                          <p:attrName>style.visibility</p:attrName>
                                        </p:attrNameLst>
                                      </p:cBhvr>
                                      <p:to>
                                        <p:strVal val="visible"/>
                                      </p:to>
                                    </p:set>
                                    <p:animEffect transition="in" filter="blinds(vertical)">
                                      <p:cBhvr>
                                        <p:cTn id="257" dur="5000"/>
                                        <p:tgtEl>
                                          <p:spTgt spid="48"/>
                                        </p:tgtEl>
                                      </p:cBhvr>
                                    </p:animEffect>
                                  </p:childTnLst>
                                </p:cTn>
                              </p:par>
                              <p:par>
                                <p:cTn id="258" presetID="3" presetClass="entr" presetSubtype="5" fill="hold" grpId="1" nodeType="withEffect">
                                  <p:stCondLst>
                                    <p:cond delay="0"/>
                                  </p:stCondLst>
                                  <p:childTnLst>
                                    <p:set>
                                      <p:cBhvr>
                                        <p:cTn id="259" dur="1" fill="hold">
                                          <p:stCondLst>
                                            <p:cond delay="0"/>
                                          </p:stCondLst>
                                        </p:cTn>
                                        <p:tgtEl>
                                          <p:spTgt spid="49"/>
                                        </p:tgtEl>
                                        <p:attrNameLst>
                                          <p:attrName>style.visibility</p:attrName>
                                        </p:attrNameLst>
                                      </p:cBhvr>
                                      <p:to>
                                        <p:strVal val="visible"/>
                                      </p:to>
                                    </p:set>
                                    <p:animEffect transition="in" filter="blinds(vertical)">
                                      <p:cBhvr>
                                        <p:cTn id="260" dur="5000"/>
                                        <p:tgtEl>
                                          <p:spTgt spid="49"/>
                                        </p:tgtEl>
                                      </p:cBhvr>
                                    </p:animEffect>
                                  </p:childTnLst>
                                </p:cTn>
                              </p:par>
                              <p:par>
                                <p:cTn id="261" presetID="3" presetClass="entr" presetSubtype="5" fill="hold" grpId="1" nodeType="withEffect">
                                  <p:stCondLst>
                                    <p:cond delay="0"/>
                                  </p:stCondLst>
                                  <p:childTnLst>
                                    <p:set>
                                      <p:cBhvr>
                                        <p:cTn id="262" dur="1" fill="hold">
                                          <p:stCondLst>
                                            <p:cond delay="0"/>
                                          </p:stCondLst>
                                        </p:cTn>
                                        <p:tgtEl>
                                          <p:spTgt spid="50"/>
                                        </p:tgtEl>
                                        <p:attrNameLst>
                                          <p:attrName>style.visibility</p:attrName>
                                        </p:attrNameLst>
                                      </p:cBhvr>
                                      <p:to>
                                        <p:strVal val="visible"/>
                                      </p:to>
                                    </p:set>
                                    <p:animEffect transition="in" filter="blinds(vertical)">
                                      <p:cBhvr>
                                        <p:cTn id="263" dur="5000"/>
                                        <p:tgtEl>
                                          <p:spTgt spid="50"/>
                                        </p:tgtEl>
                                      </p:cBhvr>
                                    </p:animEffect>
                                  </p:childTnLst>
                                </p:cTn>
                              </p:par>
                              <p:par>
                                <p:cTn id="264" presetID="3" presetClass="entr" presetSubtype="5" fill="hold" grpId="1" nodeType="withEffect">
                                  <p:stCondLst>
                                    <p:cond delay="0"/>
                                  </p:stCondLst>
                                  <p:childTnLst>
                                    <p:set>
                                      <p:cBhvr>
                                        <p:cTn id="265" dur="1" fill="hold">
                                          <p:stCondLst>
                                            <p:cond delay="0"/>
                                          </p:stCondLst>
                                        </p:cTn>
                                        <p:tgtEl>
                                          <p:spTgt spid="51"/>
                                        </p:tgtEl>
                                        <p:attrNameLst>
                                          <p:attrName>style.visibility</p:attrName>
                                        </p:attrNameLst>
                                      </p:cBhvr>
                                      <p:to>
                                        <p:strVal val="visible"/>
                                      </p:to>
                                    </p:set>
                                    <p:animEffect transition="in" filter="blinds(vertical)">
                                      <p:cBhvr>
                                        <p:cTn id="266" dur="5000"/>
                                        <p:tgtEl>
                                          <p:spTgt spid="51"/>
                                        </p:tgtEl>
                                      </p:cBhvr>
                                    </p:animEffect>
                                  </p:childTnLst>
                                </p:cTn>
                              </p:par>
                              <p:par>
                                <p:cTn id="267" presetID="3" presetClass="entr" presetSubtype="5" fill="hold" grpId="1" nodeType="withEffect">
                                  <p:stCondLst>
                                    <p:cond delay="0"/>
                                  </p:stCondLst>
                                  <p:childTnLst>
                                    <p:set>
                                      <p:cBhvr>
                                        <p:cTn id="268" dur="1" fill="hold">
                                          <p:stCondLst>
                                            <p:cond delay="0"/>
                                          </p:stCondLst>
                                        </p:cTn>
                                        <p:tgtEl>
                                          <p:spTgt spid="52"/>
                                        </p:tgtEl>
                                        <p:attrNameLst>
                                          <p:attrName>style.visibility</p:attrName>
                                        </p:attrNameLst>
                                      </p:cBhvr>
                                      <p:to>
                                        <p:strVal val="visible"/>
                                      </p:to>
                                    </p:set>
                                    <p:animEffect transition="in" filter="blinds(vertical)">
                                      <p:cBhvr>
                                        <p:cTn id="269" dur="5000"/>
                                        <p:tgtEl>
                                          <p:spTgt spid="52"/>
                                        </p:tgtEl>
                                      </p:cBhvr>
                                    </p:animEffect>
                                  </p:childTnLst>
                                </p:cTn>
                              </p:par>
                              <p:par>
                                <p:cTn id="270" presetID="3" presetClass="entr" presetSubtype="5" fill="hold" grpId="1" nodeType="withEffect">
                                  <p:stCondLst>
                                    <p:cond delay="0"/>
                                  </p:stCondLst>
                                  <p:childTnLst>
                                    <p:set>
                                      <p:cBhvr>
                                        <p:cTn id="271" dur="1" fill="hold">
                                          <p:stCondLst>
                                            <p:cond delay="0"/>
                                          </p:stCondLst>
                                        </p:cTn>
                                        <p:tgtEl>
                                          <p:spTgt spid="53"/>
                                        </p:tgtEl>
                                        <p:attrNameLst>
                                          <p:attrName>style.visibility</p:attrName>
                                        </p:attrNameLst>
                                      </p:cBhvr>
                                      <p:to>
                                        <p:strVal val="visible"/>
                                      </p:to>
                                    </p:set>
                                    <p:animEffect transition="in" filter="blinds(vertical)">
                                      <p:cBhvr>
                                        <p:cTn id="272" dur="5000"/>
                                        <p:tgtEl>
                                          <p:spTgt spid="53"/>
                                        </p:tgtEl>
                                      </p:cBhvr>
                                    </p:animEffect>
                                  </p:childTnLst>
                                </p:cTn>
                              </p:par>
                              <p:par>
                                <p:cTn id="273" presetID="3" presetClass="entr" presetSubtype="5" fill="hold" grpId="1" nodeType="withEffect">
                                  <p:stCondLst>
                                    <p:cond delay="0"/>
                                  </p:stCondLst>
                                  <p:childTnLst>
                                    <p:set>
                                      <p:cBhvr>
                                        <p:cTn id="274" dur="1" fill="hold">
                                          <p:stCondLst>
                                            <p:cond delay="0"/>
                                          </p:stCondLst>
                                        </p:cTn>
                                        <p:tgtEl>
                                          <p:spTgt spid="54"/>
                                        </p:tgtEl>
                                        <p:attrNameLst>
                                          <p:attrName>style.visibility</p:attrName>
                                        </p:attrNameLst>
                                      </p:cBhvr>
                                      <p:to>
                                        <p:strVal val="visible"/>
                                      </p:to>
                                    </p:set>
                                    <p:animEffect transition="in" filter="blinds(vertical)">
                                      <p:cBhvr>
                                        <p:cTn id="275" dur="5000"/>
                                        <p:tgtEl>
                                          <p:spTgt spid="54"/>
                                        </p:tgtEl>
                                      </p:cBhvr>
                                    </p:animEffect>
                                  </p:childTnLst>
                                </p:cTn>
                              </p:par>
                              <p:par>
                                <p:cTn id="276" presetID="3" presetClass="entr" presetSubtype="5" fill="hold" grpId="1" nodeType="withEffect">
                                  <p:stCondLst>
                                    <p:cond delay="0"/>
                                  </p:stCondLst>
                                  <p:childTnLst>
                                    <p:set>
                                      <p:cBhvr>
                                        <p:cTn id="277" dur="1" fill="hold">
                                          <p:stCondLst>
                                            <p:cond delay="0"/>
                                          </p:stCondLst>
                                        </p:cTn>
                                        <p:tgtEl>
                                          <p:spTgt spid="55"/>
                                        </p:tgtEl>
                                        <p:attrNameLst>
                                          <p:attrName>style.visibility</p:attrName>
                                        </p:attrNameLst>
                                      </p:cBhvr>
                                      <p:to>
                                        <p:strVal val="visible"/>
                                      </p:to>
                                    </p:set>
                                    <p:animEffect transition="in" filter="blinds(vertical)">
                                      <p:cBhvr>
                                        <p:cTn id="278" dur="5000"/>
                                        <p:tgtEl>
                                          <p:spTgt spid="55"/>
                                        </p:tgtEl>
                                      </p:cBhvr>
                                    </p:animEffect>
                                  </p:childTnLst>
                                </p:cTn>
                              </p:par>
                              <p:par>
                                <p:cTn id="279" presetID="3" presetClass="entr" presetSubtype="5" fill="hold" grpId="1" nodeType="withEffect">
                                  <p:stCondLst>
                                    <p:cond delay="0"/>
                                  </p:stCondLst>
                                  <p:childTnLst>
                                    <p:set>
                                      <p:cBhvr>
                                        <p:cTn id="280" dur="1" fill="hold">
                                          <p:stCondLst>
                                            <p:cond delay="0"/>
                                          </p:stCondLst>
                                        </p:cTn>
                                        <p:tgtEl>
                                          <p:spTgt spid="56"/>
                                        </p:tgtEl>
                                        <p:attrNameLst>
                                          <p:attrName>style.visibility</p:attrName>
                                        </p:attrNameLst>
                                      </p:cBhvr>
                                      <p:to>
                                        <p:strVal val="visible"/>
                                      </p:to>
                                    </p:set>
                                    <p:animEffect transition="in" filter="blinds(vertical)">
                                      <p:cBhvr>
                                        <p:cTn id="281" dur="5000"/>
                                        <p:tgtEl>
                                          <p:spTgt spid="56"/>
                                        </p:tgtEl>
                                      </p:cBhvr>
                                    </p:animEffect>
                                  </p:childTnLst>
                                </p:cTn>
                              </p:par>
                              <p:par>
                                <p:cTn id="282" presetID="3" presetClass="entr" presetSubtype="5" fill="hold" grpId="1" nodeType="withEffect">
                                  <p:stCondLst>
                                    <p:cond delay="0"/>
                                  </p:stCondLst>
                                  <p:childTnLst>
                                    <p:set>
                                      <p:cBhvr>
                                        <p:cTn id="283" dur="1" fill="hold">
                                          <p:stCondLst>
                                            <p:cond delay="0"/>
                                          </p:stCondLst>
                                        </p:cTn>
                                        <p:tgtEl>
                                          <p:spTgt spid="57"/>
                                        </p:tgtEl>
                                        <p:attrNameLst>
                                          <p:attrName>style.visibility</p:attrName>
                                        </p:attrNameLst>
                                      </p:cBhvr>
                                      <p:to>
                                        <p:strVal val="visible"/>
                                      </p:to>
                                    </p:set>
                                    <p:animEffect transition="in" filter="blinds(vertical)">
                                      <p:cBhvr>
                                        <p:cTn id="284" dur="5000"/>
                                        <p:tgtEl>
                                          <p:spTgt spid="57"/>
                                        </p:tgtEl>
                                      </p:cBhvr>
                                    </p:animEffect>
                                  </p:childTnLst>
                                </p:cTn>
                              </p:par>
                              <p:par>
                                <p:cTn id="285" presetID="3" presetClass="entr" presetSubtype="5" fill="hold" grpId="1" nodeType="withEffect">
                                  <p:stCondLst>
                                    <p:cond delay="0"/>
                                  </p:stCondLst>
                                  <p:childTnLst>
                                    <p:set>
                                      <p:cBhvr>
                                        <p:cTn id="286" dur="1" fill="hold">
                                          <p:stCondLst>
                                            <p:cond delay="0"/>
                                          </p:stCondLst>
                                        </p:cTn>
                                        <p:tgtEl>
                                          <p:spTgt spid="58"/>
                                        </p:tgtEl>
                                        <p:attrNameLst>
                                          <p:attrName>style.visibility</p:attrName>
                                        </p:attrNameLst>
                                      </p:cBhvr>
                                      <p:to>
                                        <p:strVal val="visible"/>
                                      </p:to>
                                    </p:set>
                                    <p:animEffect transition="in" filter="blinds(vertical)">
                                      <p:cBhvr>
                                        <p:cTn id="287" dur="5000"/>
                                        <p:tgtEl>
                                          <p:spTgt spid="58"/>
                                        </p:tgtEl>
                                      </p:cBhvr>
                                    </p:animEffect>
                                  </p:childTnLst>
                                </p:cTn>
                              </p:par>
                              <p:par>
                                <p:cTn id="288" presetID="3" presetClass="entr" presetSubtype="5" fill="hold" grpId="1" nodeType="withEffect">
                                  <p:stCondLst>
                                    <p:cond delay="0"/>
                                  </p:stCondLst>
                                  <p:childTnLst>
                                    <p:set>
                                      <p:cBhvr>
                                        <p:cTn id="289" dur="1" fill="hold">
                                          <p:stCondLst>
                                            <p:cond delay="0"/>
                                          </p:stCondLst>
                                        </p:cTn>
                                        <p:tgtEl>
                                          <p:spTgt spid="59"/>
                                        </p:tgtEl>
                                        <p:attrNameLst>
                                          <p:attrName>style.visibility</p:attrName>
                                        </p:attrNameLst>
                                      </p:cBhvr>
                                      <p:to>
                                        <p:strVal val="visible"/>
                                      </p:to>
                                    </p:set>
                                    <p:animEffect transition="in" filter="blinds(vertical)">
                                      <p:cBhvr>
                                        <p:cTn id="290" dur="5000"/>
                                        <p:tgtEl>
                                          <p:spTgt spid="59"/>
                                        </p:tgtEl>
                                      </p:cBhvr>
                                    </p:animEffect>
                                  </p:childTnLst>
                                </p:cTn>
                              </p:par>
                              <p:par>
                                <p:cTn id="291" presetID="3" presetClass="entr" presetSubtype="5" fill="hold" grpId="1" nodeType="withEffect">
                                  <p:stCondLst>
                                    <p:cond delay="0"/>
                                  </p:stCondLst>
                                  <p:childTnLst>
                                    <p:set>
                                      <p:cBhvr>
                                        <p:cTn id="292" dur="1" fill="hold">
                                          <p:stCondLst>
                                            <p:cond delay="0"/>
                                          </p:stCondLst>
                                        </p:cTn>
                                        <p:tgtEl>
                                          <p:spTgt spid="60"/>
                                        </p:tgtEl>
                                        <p:attrNameLst>
                                          <p:attrName>style.visibility</p:attrName>
                                        </p:attrNameLst>
                                      </p:cBhvr>
                                      <p:to>
                                        <p:strVal val="visible"/>
                                      </p:to>
                                    </p:set>
                                    <p:animEffect transition="in" filter="blinds(vertical)">
                                      <p:cBhvr>
                                        <p:cTn id="293" dur="5000"/>
                                        <p:tgtEl>
                                          <p:spTgt spid="60"/>
                                        </p:tgtEl>
                                      </p:cBhvr>
                                    </p:animEffect>
                                  </p:childTnLst>
                                </p:cTn>
                              </p:par>
                              <p:par>
                                <p:cTn id="294" presetID="3" presetClass="entr" presetSubtype="5" fill="hold" grpId="1" nodeType="withEffect">
                                  <p:stCondLst>
                                    <p:cond delay="0"/>
                                  </p:stCondLst>
                                  <p:childTnLst>
                                    <p:set>
                                      <p:cBhvr>
                                        <p:cTn id="295" dur="1" fill="hold">
                                          <p:stCondLst>
                                            <p:cond delay="0"/>
                                          </p:stCondLst>
                                        </p:cTn>
                                        <p:tgtEl>
                                          <p:spTgt spid="61"/>
                                        </p:tgtEl>
                                        <p:attrNameLst>
                                          <p:attrName>style.visibility</p:attrName>
                                        </p:attrNameLst>
                                      </p:cBhvr>
                                      <p:to>
                                        <p:strVal val="visible"/>
                                      </p:to>
                                    </p:set>
                                    <p:animEffect transition="in" filter="blinds(vertical)">
                                      <p:cBhvr>
                                        <p:cTn id="296" dur="5000"/>
                                        <p:tgtEl>
                                          <p:spTgt spid="61"/>
                                        </p:tgtEl>
                                      </p:cBhvr>
                                    </p:animEffect>
                                  </p:childTnLst>
                                </p:cTn>
                              </p:par>
                              <p:par>
                                <p:cTn id="297" presetID="3" presetClass="entr" presetSubtype="5" fill="hold" grpId="1" nodeType="withEffect">
                                  <p:stCondLst>
                                    <p:cond delay="0"/>
                                  </p:stCondLst>
                                  <p:childTnLst>
                                    <p:set>
                                      <p:cBhvr>
                                        <p:cTn id="298" dur="1" fill="hold">
                                          <p:stCondLst>
                                            <p:cond delay="0"/>
                                          </p:stCondLst>
                                        </p:cTn>
                                        <p:tgtEl>
                                          <p:spTgt spid="62"/>
                                        </p:tgtEl>
                                        <p:attrNameLst>
                                          <p:attrName>style.visibility</p:attrName>
                                        </p:attrNameLst>
                                      </p:cBhvr>
                                      <p:to>
                                        <p:strVal val="visible"/>
                                      </p:to>
                                    </p:set>
                                    <p:animEffect transition="in" filter="blinds(vertical)">
                                      <p:cBhvr>
                                        <p:cTn id="299" dur="5000"/>
                                        <p:tgtEl>
                                          <p:spTgt spid="62"/>
                                        </p:tgtEl>
                                      </p:cBhvr>
                                    </p:animEffect>
                                  </p:childTnLst>
                                </p:cTn>
                              </p:par>
                              <p:par>
                                <p:cTn id="300" presetID="3" presetClass="entr" presetSubtype="5" fill="hold" grpId="1" nodeType="withEffect">
                                  <p:stCondLst>
                                    <p:cond delay="0"/>
                                  </p:stCondLst>
                                  <p:childTnLst>
                                    <p:set>
                                      <p:cBhvr>
                                        <p:cTn id="301" dur="1" fill="hold">
                                          <p:stCondLst>
                                            <p:cond delay="0"/>
                                          </p:stCondLst>
                                        </p:cTn>
                                        <p:tgtEl>
                                          <p:spTgt spid="63"/>
                                        </p:tgtEl>
                                        <p:attrNameLst>
                                          <p:attrName>style.visibility</p:attrName>
                                        </p:attrNameLst>
                                      </p:cBhvr>
                                      <p:to>
                                        <p:strVal val="visible"/>
                                      </p:to>
                                    </p:set>
                                    <p:animEffect transition="in" filter="blinds(vertical)">
                                      <p:cBhvr>
                                        <p:cTn id="302" dur="5000"/>
                                        <p:tgtEl>
                                          <p:spTgt spid="63"/>
                                        </p:tgtEl>
                                      </p:cBhvr>
                                    </p:animEffect>
                                  </p:childTnLst>
                                </p:cTn>
                              </p:par>
                              <p:par>
                                <p:cTn id="303" presetID="3" presetClass="entr" presetSubtype="5" fill="hold" grpId="1" nodeType="withEffect">
                                  <p:stCondLst>
                                    <p:cond delay="0"/>
                                  </p:stCondLst>
                                  <p:childTnLst>
                                    <p:set>
                                      <p:cBhvr>
                                        <p:cTn id="304" dur="1" fill="hold">
                                          <p:stCondLst>
                                            <p:cond delay="0"/>
                                          </p:stCondLst>
                                        </p:cTn>
                                        <p:tgtEl>
                                          <p:spTgt spid="64"/>
                                        </p:tgtEl>
                                        <p:attrNameLst>
                                          <p:attrName>style.visibility</p:attrName>
                                        </p:attrNameLst>
                                      </p:cBhvr>
                                      <p:to>
                                        <p:strVal val="visible"/>
                                      </p:to>
                                    </p:set>
                                    <p:animEffect transition="in" filter="blinds(vertical)">
                                      <p:cBhvr>
                                        <p:cTn id="305" dur="5000"/>
                                        <p:tgtEl>
                                          <p:spTgt spid="64"/>
                                        </p:tgtEl>
                                      </p:cBhvr>
                                    </p:animEffect>
                                  </p:childTnLst>
                                </p:cTn>
                              </p:par>
                              <p:par>
                                <p:cTn id="306" presetID="3" presetClass="entr" presetSubtype="5" fill="hold" grpId="1" nodeType="withEffect">
                                  <p:stCondLst>
                                    <p:cond delay="0"/>
                                  </p:stCondLst>
                                  <p:childTnLst>
                                    <p:set>
                                      <p:cBhvr>
                                        <p:cTn id="307" dur="1" fill="hold">
                                          <p:stCondLst>
                                            <p:cond delay="0"/>
                                          </p:stCondLst>
                                        </p:cTn>
                                        <p:tgtEl>
                                          <p:spTgt spid="65"/>
                                        </p:tgtEl>
                                        <p:attrNameLst>
                                          <p:attrName>style.visibility</p:attrName>
                                        </p:attrNameLst>
                                      </p:cBhvr>
                                      <p:to>
                                        <p:strVal val="visible"/>
                                      </p:to>
                                    </p:set>
                                    <p:animEffect transition="in" filter="blinds(vertical)">
                                      <p:cBhvr>
                                        <p:cTn id="308" dur="5000"/>
                                        <p:tgtEl>
                                          <p:spTgt spid="65"/>
                                        </p:tgtEl>
                                      </p:cBhvr>
                                    </p:animEffect>
                                  </p:childTnLst>
                                </p:cTn>
                              </p:par>
                              <p:par>
                                <p:cTn id="309" presetID="3" presetClass="entr" presetSubtype="5" fill="hold" grpId="1" nodeType="withEffect">
                                  <p:stCondLst>
                                    <p:cond delay="0"/>
                                  </p:stCondLst>
                                  <p:childTnLst>
                                    <p:set>
                                      <p:cBhvr>
                                        <p:cTn id="310" dur="1" fill="hold">
                                          <p:stCondLst>
                                            <p:cond delay="0"/>
                                          </p:stCondLst>
                                        </p:cTn>
                                        <p:tgtEl>
                                          <p:spTgt spid="66"/>
                                        </p:tgtEl>
                                        <p:attrNameLst>
                                          <p:attrName>style.visibility</p:attrName>
                                        </p:attrNameLst>
                                      </p:cBhvr>
                                      <p:to>
                                        <p:strVal val="visible"/>
                                      </p:to>
                                    </p:set>
                                    <p:animEffect transition="in" filter="blinds(vertical)">
                                      <p:cBhvr>
                                        <p:cTn id="311" dur="5000"/>
                                        <p:tgtEl>
                                          <p:spTgt spid="66"/>
                                        </p:tgtEl>
                                      </p:cBhvr>
                                    </p:animEffect>
                                  </p:childTnLst>
                                </p:cTn>
                              </p:par>
                              <p:par>
                                <p:cTn id="312" presetID="3" presetClass="entr" presetSubtype="5" fill="hold" grpId="1" nodeType="withEffect">
                                  <p:stCondLst>
                                    <p:cond delay="0"/>
                                  </p:stCondLst>
                                  <p:childTnLst>
                                    <p:set>
                                      <p:cBhvr>
                                        <p:cTn id="313" dur="1" fill="hold">
                                          <p:stCondLst>
                                            <p:cond delay="0"/>
                                          </p:stCondLst>
                                        </p:cTn>
                                        <p:tgtEl>
                                          <p:spTgt spid="67"/>
                                        </p:tgtEl>
                                        <p:attrNameLst>
                                          <p:attrName>style.visibility</p:attrName>
                                        </p:attrNameLst>
                                      </p:cBhvr>
                                      <p:to>
                                        <p:strVal val="visible"/>
                                      </p:to>
                                    </p:set>
                                    <p:animEffect transition="in" filter="blinds(vertical)">
                                      <p:cBhvr>
                                        <p:cTn id="314" dur="5000"/>
                                        <p:tgtEl>
                                          <p:spTgt spid="67"/>
                                        </p:tgtEl>
                                      </p:cBhvr>
                                    </p:animEffect>
                                  </p:childTnLst>
                                </p:cTn>
                              </p:par>
                              <p:par>
                                <p:cTn id="315" presetID="3" presetClass="entr" presetSubtype="5" fill="hold" grpId="1" nodeType="withEffect">
                                  <p:stCondLst>
                                    <p:cond delay="0"/>
                                  </p:stCondLst>
                                  <p:childTnLst>
                                    <p:set>
                                      <p:cBhvr>
                                        <p:cTn id="316" dur="1" fill="hold">
                                          <p:stCondLst>
                                            <p:cond delay="0"/>
                                          </p:stCondLst>
                                        </p:cTn>
                                        <p:tgtEl>
                                          <p:spTgt spid="68"/>
                                        </p:tgtEl>
                                        <p:attrNameLst>
                                          <p:attrName>style.visibility</p:attrName>
                                        </p:attrNameLst>
                                      </p:cBhvr>
                                      <p:to>
                                        <p:strVal val="visible"/>
                                      </p:to>
                                    </p:set>
                                    <p:animEffect transition="in" filter="blinds(vertical)">
                                      <p:cBhvr>
                                        <p:cTn id="317" dur="5000"/>
                                        <p:tgtEl>
                                          <p:spTgt spid="68"/>
                                        </p:tgtEl>
                                      </p:cBhvr>
                                    </p:animEffect>
                                  </p:childTnLst>
                                </p:cTn>
                              </p:par>
                              <p:par>
                                <p:cTn id="318" presetID="3" presetClass="entr" presetSubtype="5" fill="hold" grpId="1" nodeType="withEffect">
                                  <p:stCondLst>
                                    <p:cond delay="0"/>
                                  </p:stCondLst>
                                  <p:childTnLst>
                                    <p:set>
                                      <p:cBhvr>
                                        <p:cTn id="319" dur="1" fill="hold">
                                          <p:stCondLst>
                                            <p:cond delay="0"/>
                                          </p:stCondLst>
                                        </p:cTn>
                                        <p:tgtEl>
                                          <p:spTgt spid="69"/>
                                        </p:tgtEl>
                                        <p:attrNameLst>
                                          <p:attrName>style.visibility</p:attrName>
                                        </p:attrNameLst>
                                      </p:cBhvr>
                                      <p:to>
                                        <p:strVal val="visible"/>
                                      </p:to>
                                    </p:set>
                                    <p:animEffect transition="in" filter="blinds(vertical)">
                                      <p:cBhvr>
                                        <p:cTn id="320" dur="5000"/>
                                        <p:tgtEl>
                                          <p:spTgt spid="69"/>
                                        </p:tgtEl>
                                      </p:cBhvr>
                                    </p:animEffect>
                                  </p:childTnLst>
                                </p:cTn>
                              </p:par>
                              <p:par>
                                <p:cTn id="321" presetID="3" presetClass="entr" presetSubtype="5" fill="hold" grpId="1" nodeType="withEffect">
                                  <p:stCondLst>
                                    <p:cond delay="0"/>
                                  </p:stCondLst>
                                  <p:childTnLst>
                                    <p:set>
                                      <p:cBhvr>
                                        <p:cTn id="322" dur="1" fill="hold">
                                          <p:stCondLst>
                                            <p:cond delay="0"/>
                                          </p:stCondLst>
                                        </p:cTn>
                                        <p:tgtEl>
                                          <p:spTgt spid="70"/>
                                        </p:tgtEl>
                                        <p:attrNameLst>
                                          <p:attrName>style.visibility</p:attrName>
                                        </p:attrNameLst>
                                      </p:cBhvr>
                                      <p:to>
                                        <p:strVal val="visible"/>
                                      </p:to>
                                    </p:set>
                                    <p:animEffect transition="in" filter="blinds(vertical)">
                                      <p:cBhvr>
                                        <p:cTn id="323" dur="5000"/>
                                        <p:tgtEl>
                                          <p:spTgt spid="70"/>
                                        </p:tgtEl>
                                      </p:cBhvr>
                                    </p:animEffect>
                                  </p:childTnLst>
                                </p:cTn>
                              </p:par>
                              <p:par>
                                <p:cTn id="324" presetID="3" presetClass="entr" presetSubtype="5" fill="hold" grpId="1" nodeType="withEffect">
                                  <p:stCondLst>
                                    <p:cond delay="0"/>
                                  </p:stCondLst>
                                  <p:childTnLst>
                                    <p:set>
                                      <p:cBhvr>
                                        <p:cTn id="325" dur="1" fill="hold">
                                          <p:stCondLst>
                                            <p:cond delay="0"/>
                                          </p:stCondLst>
                                        </p:cTn>
                                        <p:tgtEl>
                                          <p:spTgt spid="71"/>
                                        </p:tgtEl>
                                        <p:attrNameLst>
                                          <p:attrName>style.visibility</p:attrName>
                                        </p:attrNameLst>
                                      </p:cBhvr>
                                      <p:to>
                                        <p:strVal val="visible"/>
                                      </p:to>
                                    </p:set>
                                    <p:animEffect transition="in" filter="blinds(vertical)">
                                      <p:cBhvr>
                                        <p:cTn id="326" dur="5000"/>
                                        <p:tgtEl>
                                          <p:spTgt spid="71"/>
                                        </p:tgtEl>
                                      </p:cBhvr>
                                    </p:animEffect>
                                  </p:childTnLst>
                                </p:cTn>
                              </p:par>
                              <p:par>
                                <p:cTn id="327" presetID="3" presetClass="entr" presetSubtype="5" fill="hold" grpId="1" nodeType="withEffect">
                                  <p:stCondLst>
                                    <p:cond delay="0"/>
                                  </p:stCondLst>
                                  <p:childTnLst>
                                    <p:set>
                                      <p:cBhvr>
                                        <p:cTn id="328" dur="1" fill="hold">
                                          <p:stCondLst>
                                            <p:cond delay="0"/>
                                          </p:stCondLst>
                                        </p:cTn>
                                        <p:tgtEl>
                                          <p:spTgt spid="72"/>
                                        </p:tgtEl>
                                        <p:attrNameLst>
                                          <p:attrName>style.visibility</p:attrName>
                                        </p:attrNameLst>
                                      </p:cBhvr>
                                      <p:to>
                                        <p:strVal val="visible"/>
                                      </p:to>
                                    </p:set>
                                    <p:animEffect transition="in" filter="blinds(vertical)">
                                      <p:cBhvr>
                                        <p:cTn id="329" dur="5000"/>
                                        <p:tgtEl>
                                          <p:spTgt spid="72"/>
                                        </p:tgtEl>
                                      </p:cBhvr>
                                    </p:animEffect>
                                  </p:childTnLst>
                                </p:cTn>
                              </p:par>
                              <p:par>
                                <p:cTn id="330" presetID="3" presetClass="entr" presetSubtype="5" fill="hold" grpId="1" nodeType="withEffect">
                                  <p:stCondLst>
                                    <p:cond delay="0"/>
                                  </p:stCondLst>
                                  <p:childTnLst>
                                    <p:set>
                                      <p:cBhvr>
                                        <p:cTn id="331" dur="1" fill="hold">
                                          <p:stCondLst>
                                            <p:cond delay="0"/>
                                          </p:stCondLst>
                                        </p:cTn>
                                        <p:tgtEl>
                                          <p:spTgt spid="73"/>
                                        </p:tgtEl>
                                        <p:attrNameLst>
                                          <p:attrName>style.visibility</p:attrName>
                                        </p:attrNameLst>
                                      </p:cBhvr>
                                      <p:to>
                                        <p:strVal val="visible"/>
                                      </p:to>
                                    </p:set>
                                    <p:animEffect transition="in" filter="blinds(vertical)">
                                      <p:cBhvr>
                                        <p:cTn id="332" dur="5000"/>
                                        <p:tgtEl>
                                          <p:spTgt spid="73"/>
                                        </p:tgtEl>
                                      </p:cBhvr>
                                    </p:animEffect>
                                  </p:childTnLst>
                                </p:cTn>
                              </p:par>
                              <p:par>
                                <p:cTn id="333" presetID="3" presetClass="entr" presetSubtype="5" fill="hold" grpId="1" nodeType="withEffect">
                                  <p:stCondLst>
                                    <p:cond delay="0"/>
                                  </p:stCondLst>
                                  <p:childTnLst>
                                    <p:set>
                                      <p:cBhvr>
                                        <p:cTn id="334" dur="1" fill="hold">
                                          <p:stCondLst>
                                            <p:cond delay="0"/>
                                          </p:stCondLst>
                                        </p:cTn>
                                        <p:tgtEl>
                                          <p:spTgt spid="74"/>
                                        </p:tgtEl>
                                        <p:attrNameLst>
                                          <p:attrName>style.visibility</p:attrName>
                                        </p:attrNameLst>
                                      </p:cBhvr>
                                      <p:to>
                                        <p:strVal val="visible"/>
                                      </p:to>
                                    </p:set>
                                    <p:animEffect transition="in" filter="blinds(vertical)">
                                      <p:cBhvr>
                                        <p:cTn id="335" dur="5000"/>
                                        <p:tgtEl>
                                          <p:spTgt spid="74"/>
                                        </p:tgtEl>
                                      </p:cBhvr>
                                    </p:animEffect>
                                  </p:childTnLst>
                                </p:cTn>
                              </p:par>
                              <p:par>
                                <p:cTn id="336" presetID="3" presetClass="entr" presetSubtype="5" fill="hold" grpId="1" nodeType="withEffect">
                                  <p:stCondLst>
                                    <p:cond delay="0"/>
                                  </p:stCondLst>
                                  <p:childTnLst>
                                    <p:set>
                                      <p:cBhvr>
                                        <p:cTn id="337" dur="1" fill="hold">
                                          <p:stCondLst>
                                            <p:cond delay="0"/>
                                          </p:stCondLst>
                                        </p:cTn>
                                        <p:tgtEl>
                                          <p:spTgt spid="75"/>
                                        </p:tgtEl>
                                        <p:attrNameLst>
                                          <p:attrName>style.visibility</p:attrName>
                                        </p:attrNameLst>
                                      </p:cBhvr>
                                      <p:to>
                                        <p:strVal val="visible"/>
                                      </p:to>
                                    </p:set>
                                    <p:animEffect transition="in" filter="blinds(vertical)">
                                      <p:cBhvr>
                                        <p:cTn id="338" dur="5000"/>
                                        <p:tgtEl>
                                          <p:spTgt spid="75"/>
                                        </p:tgtEl>
                                      </p:cBhvr>
                                    </p:animEffect>
                                  </p:childTnLst>
                                </p:cTn>
                              </p:par>
                              <p:par>
                                <p:cTn id="339" presetID="3" presetClass="entr" presetSubtype="5" fill="hold" grpId="1" nodeType="withEffect">
                                  <p:stCondLst>
                                    <p:cond delay="0"/>
                                  </p:stCondLst>
                                  <p:childTnLst>
                                    <p:set>
                                      <p:cBhvr>
                                        <p:cTn id="340" dur="1" fill="hold">
                                          <p:stCondLst>
                                            <p:cond delay="0"/>
                                          </p:stCondLst>
                                        </p:cTn>
                                        <p:tgtEl>
                                          <p:spTgt spid="76"/>
                                        </p:tgtEl>
                                        <p:attrNameLst>
                                          <p:attrName>style.visibility</p:attrName>
                                        </p:attrNameLst>
                                      </p:cBhvr>
                                      <p:to>
                                        <p:strVal val="visible"/>
                                      </p:to>
                                    </p:set>
                                    <p:animEffect transition="in" filter="blinds(vertical)">
                                      <p:cBhvr>
                                        <p:cTn id="341" dur="5000"/>
                                        <p:tgtEl>
                                          <p:spTgt spid="76"/>
                                        </p:tgtEl>
                                      </p:cBhvr>
                                    </p:animEffect>
                                  </p:childTnLst>
                                </p:cTn>
                              </p:par>
                              <p:par>
                                <p:cTn id="342" presetID="3" presetClass="entr" presetSubtype="5" fill="hold" grpId="1" nodeType="withEffect">
                                  <p:stCondLst>
                                    <p:cond delay="0"/>
                                  </p:stCondLst>
                                  <p:childTnLst>
                                    <p:set>
                                      <p:cBhvr>
                                        <p:cTn id="343" dur="1" fill="hold">
                                          <p:stCondLst>
                                            <p:cond delay="0"/>
                                          </p:stCondLst>
                                        </p:cTn>
                                        <p:tgtEl>
                                          <p:spTgt spid="77"/>
                                        </p:tgtEl>
                                        <p:attrNameLst>
                                          <p:attrName>style.visibility</p:attrName>
                                        </p:attrNameLst>
                                      </p:cBhvr>
                                      <p:to>
                                        <p:strVal val="visible"/>
                                      </p:to>
                                    </p:set>
                                    <p:animEffect transition="in" filter="blinds(vertical)">
                                      <p:cBhvr>
                                        <p:cTn id="344" dur="5000"/>
                                        <p:tgtEl>
                                          <p:spTgt spid="77"/>
                                        </p:tgtEl>
                                      </p:cBhvr>
                                    </p:animEffect>
                                  </p:childTnLst>
                                </p:cTn>
                              </p:par>
                              <p:par>
                                <p:cTn id="345" presetID="3" presetClass="entr" presetSubtype="5" fill="hold" grpId="1" nodeType="withEffect">
                                  <p:stCondLst>
                                    <p:cond delay="0"/>
                                  </p:stCondLst>
                                  <p:childTnLst>
                                    <p:set>
                                      <p:cBhvr>
                                        <p:cTn id="346" dur="1" fill="hold">
                                          <p:stCondLst>
                                            <p:cond delay="0"/>
                                          </p:stCondLst>
                                        </p:cTn>
                                        <p:tgtEl>
                                          <p:spTgt spid="78"/>
                                        </p:tgtEl>
                                        <p:attrNameLst>
                                          <p:attrName>style.visibility</p:attrName>
                                        </p:attrNameLst>
                                      </p:cBhvr>
                                      <p:to>
                                        <p:strVal val="visible"/>
                                      </p:to>
                                    </p:set>
                                    <p:animEffect transition="in" filter="blinds(vertical)">
                                      <p:cBhvr>
                                        <p:cTn id="347" dur="5000"/>
                                        <p:tgtEl>
                                          <p:spTgt spid="78"/>
                                        </p:tgtEl>
                                      </p:cBhvr>
                                    </p:animEffect>
                                  </p:childTnLst>
                                </p:cTn>
                              </p:par>
                              <p:par>
                                <p:cTn id="348" presetID="3" presetClass="entr" presetSubtype="5" fill="hold" grpId="1" nodeType="withEffect">
                                  <p:stCondLst>
                                    <p:cond delay="0"/>
                                  </p:stCondLst>
                                  <p:childTnLst>
                                    <p:set>
                                      <p:cBhvr>
                                        <p:cTn id="349" dur="1" fill="hold">
                                          <p:stCondLst>
                                            <p:cond delay="0"/>
                                          </p:stCondLst>
                                        </p:cTn>
                                        <p:tgtEl>
                                          <p:spTgt spid="79"/>
                                        </p:tgtEl>
                                        <p:attrNameLst>
                                          <p:attrName>style.visibility</p:attrName>
                                        </p:attrNameLst>
                                      </p:cBhvr>
                                      <p:to>
                                        <p:strVal val="visible"/>
                                      </p:to>
                                    </p:set>
                                    <p:animEffect transition="in" filter="blinds(vertical)">
                                      <p:cBhvr>
                                        <p:cTn id="350" dur="5000"/>
                                        <p:tgtEl>
                                          <p:spTgt spid="79"/>
                                        </p:tgtEl>
                                      </p:cBhvr>
                                    </p:animEffect>
                                  </p:childTnLst>
                                </p:cTn>
                              </p:par>
                              <p:par>
                                <p:cTn id="351" presetID="3" presetClass="entr" presetSubtype="5" fill="hold" grpId="1" nodeType="withEffect">
                                  <p:stCondLst>
                                    <p:cond delay="0"/>
                                  </p:stCondLst>
                                  <p:childTnLst>
                                    <p:set>
                                      <p:cBhvr>
                                        <p:cTn id="352" dur="1" fill="hold">
                                          <p:stCondLst>
                                            <p:cond delay="0"/>
                                          </p:stCondLst>
                                        </p:cTn>
                                        <p:tgtEl>
                                          <p:spTgt spid="80"/>
                                        </p:tgtEl>
                                        <p:attrNameLst>
                                          <p:attrName>style.visibility</p:attrName>
                                        </p:attrNameLst>
                                      </p:cBhvr>
                                      <p:to>
                                        <p:strVal val="visible"/>
                                      </p:to>
                                    </p:set>
                                    <p:animEffect transition="in" filter="blinds(vertical)">
                                      <p:cBhvr>
                                        <p:cTn id="353" dur="5000"/>
                                        <p:tgtEl>
                                          <p:spTgt spid="80"/>
                                        </p:tgtEl>
                                      </p:cBhvr>
                                    </p:animEffect>
                                  </p:childTnLst>
                                </p:cTn>
                              </p:par>
                              <p:par>
                                <p:cTn id="354" presetID="3" presetClass="entr" presetSubtype="5" fill="hold" grpId="1" nodeType="withEffect">
                                  <p:stCondLst>
                                    <p:cond delay="0"/>
                                  </p:stCondLst>
                                  <p:childTnLst>
                                    <p:set>
                                      <p:cBhvr>
                                        <p:cTn id="355" dur="1" fill="hold">
                                          <p:stCondLst>
                                            <p:cond delay="0"/>
                                          </p:stCondLst>
                                        </p:cTn>
                                        <p:tgtEl>
                                          <p:spTgt spid="81"/>
                                        </p:tgtEl>
                                        <p:attrNameLst>
                                          <p:attrName>style.visibility</p:attrName>
                                        </p:attrNameLst>
                                      </p:cBhvr>
                                      <p:to>
                                        <p:strVal val="visible"/>
                                      </p:to>
                                    </p:set>
                                    <p:animEffect transition="in" filter="blinds(vertical)">
                                      <p:cBhvr>
                                        <p:cTn id="356" dur="5000"/>
                                        <p:tgtEl>
                                          <p:spTgt spid="81"/>
                                        </p:tgtEl>
                                      </p:cBhvr>
                                    </p:animEffect>
                                  </p:childTnLst>
                                </p:cTn>
                              </p:par>
                              <p:par>
                                <p:cTn id="357" presetID="3" presetClass="entr" presetSubtype="5" fill="hold" grpId="1" nodeType="withEffect">
                                  <p:stCondLst>
                                    <p:cond delay="0"/>
                                  </p:stCondLst>
                                  <p:childTnLst>
                                    <p:set>
                                      <p:cBhvr>
                                        <p:cTn id="358" dur="1" fill="hold">
                                          <p:stCondLst>
                                            <p:cond delay="0"/>
                                          </p:stCondLst>
                                        </p:cTn>
                                        <p:tgtEl>
                                          <p:spTgt spid="82"/>
                                        </p:tgtEl>
                                        <p:attrNameLst>
                                          <p:attrName>style.visibility</p:attrName>
                                        </p:attrNameLst>
                                      </p:cBhvr>
                                      <p:to>
                                        <p:strVal val="visible"/>
                                      </p:to>
                                    </p:set>
                                    <p:animEffect transition="in" filter="blinds(vertical)">
                                      <p:cBhvr>
                                        <p:cTn id="359" dur="5000"/>
                                        <p:tgtEl>
                                          <p:spTgt spid="82"/>
                                        </p:tgtEl>
                                      </p:cBhvr>
                                    </p:animEffect>
                                  </p:childTnLst>
                                </p:cTn>
                              </p:par>
                              <p:par>
                                <p:cTn id="360" presetID="3" presetClass="entr" presetSubtype="5" fill="hold" grpId="1" nodeType="withEffect">
                                  <p:stCondLst>
                                    <p:cond delay="0"/>
                                  </p:stCondLst>
                                  <p:childTnLst>
                                    <p:set>
                                      <p:cBhvr>
                                        <p:cTn id="361" dur="1" fill="hold">
                                          <p:stCondLst>
                                            <p:cond delay="0"/>
                                          </p:stCondLst>
                                        </p:cTn>
                                        <p:tgtEl>
                                          <p:spTgt spid="83"/>
                                        </p:tgtEl>
                                        <p:attrNameLst>
                                          <p:attrName>style.visibility</p:attrName>
                                        </p:attrNameLst>
                                      </p:cBhvr>
                                      <p:to>
                                        <p:strVal val="visible"/>
                                      </p:to>
                                    </p:set>
                                    <p:animEffect transition="in" filter="blinds(vertical)">
                                      <p:cBhvr>
                                        <p:cTn id="362" dur="5000"/>
                                        <p:tgtEl>
                                          <p:spTgt spid="83"/>
                                        </p:tgtEl>
                                      </p:cBhvr>
                                    </p:animEffect>
                                  </p:childTnLst>
                                </p:cTn>
                              </p:par>
                              <p:par>
                                <p:cTn id="363" presetID="3" presetClass="entr" presetSubtype="5" fill="hold" grpId="1" nodeType="withEffect">
                                  <p:stCondLst>
                                    <p:cond delay="0"/>
                                  </p:stCondLst>
                                  <p:childTnLst>
                                    <p:set>
                                      <p:cBhvr>
                                        <p:cTn id="364" dur="1" fill="hold">
                                          <p:stCondLst>
                                            <p:cond delay="0"/>
                                          </p:stCondLst>
                                        </p:cTn>
                                        <p:tgtEl>
                                          <p:spTgt spid="84"/>
                                        </p:tgtEl>
                                        <p:attrNameLst>
                                          <p:attrName>style.visibility</p:attrName>
                                        </p:attrNameLst>
                                      </p:cBhvr>
                                      <p:to>
                                        <p:strVal val="visible"/>
                                      </p:to>
                                    </p:set>
                                    <p:animEffect transition="in" filter="blinds(vertical)">
                                      <p:cBhvr>
                                        <p:cTn id="365" dur="5000"/>
                                        <p:tgtEl>
                                          <p:spTgt spid="84"/>
                                        </p:tgtEl>
                                      </p:cBhvr>
                                    </p:animEffect>
                                  </p:childTnLst>
                                </p:cTn>
                              </p:par>
                              <p:par>
                                <p:cTn id="366" presetID="3" presetClass="entr" presetSubtype="5" fill="hold" grpId="1" nodeType="withEffect">
                                  <p:stCondLst>
                                    <p:cond delay="0"/>
                                  </p:stCondLst>
                                  <p:childTnLst>
                                    <p:set>
                                      <p:cBhvr>
                                        <p:cTn id="367" dur="1" fill="hold">
                                          <p:stCondLst>
                                            <p:cond delay="0"/>
                                          </p:stCondLst>
                                        </p:cTn>
                                        <p:tgtEl>
                                          <p:spTgt spid="85"/>
                                        </p:tgtEl>
                                        <p:attrNameLst>
                                          <p:attrName>style.visibility</p:attrName>
                                        </p:attrNameLst>
                                      </p:cBhvr>
                                      <p:to>
                                        <p:strVal val="visible"/>
                                      </p:to>
                                    </p:set>
                                    <p:animEffect transition="in" filter="blinds(vertical)">
                                      <p:cBhvr>
                                        <p:cTn id="368" dur="5000"/>
                                        <p:tgtEl>
                                          <p:spTgt spid="85"/>
                                        </p:tgtEl>
                                      </p:cBhvr>
                                    </p:animEffect>
                                  </p:childTnLst>
                                </p:cTn>
                              </p:par>
                              <p:par>
                                <p:cTn id="369" presetID="3" presetClass="entr" presetSubtype="5" fill="hold" grpId="1" nodeType="withEffect">
                                  <p:stCondLst>
                                    <p:cond delay="0"/>
                                  </p:stCondLst>
                                  <p:childTnLst>
                                    <p:set>
                                      <p:cBhvr>
                                        <p:cTn id="370" dur="1" fill="hold">
                                          <p:stCondLst>
                                            <p:cond delay="0"/>
                                          </p:stCondLst>
                                        </p:cTn>
                                        <p:tgtEl>
                                          <p:spTgt spid="86"/>
                                        </p:tgtEl>
                                        <p:attrNameLst>
                                          <p:attrName>style.visibility</p:attrName>
                                        </p:attrNameLst>
                                      </p:cBhvr>
                                      <p:to>
                                        <p:strVal val="visible"/>
                                      </p:to>
                                    </p:set>
                                    <p:animEffect transition="in" filter="blinds(vertical)">
                                      <p:cBhvr>
                                        <p:cTn id="371" dur="5000"/>
                                        <p:tgtEl>
                                          <p:spTgt spid="86"/>
                                        </p:tgtEl>
                                      </p:cBhvr>
                                    </p:animEffect>
                                  </p:childTnLst>
                                </p:cTn>
                              </p:par>
                            </p:childTnLst>
                          </p:cTn>
                        </p:par>
                        <p:par>
                          <p:cTn id="372" fill="hold">
                            <p:stCondLst>
                              <p:cond delay="5000"/>
                            </p:stCondLst>
                            <p:childTnLst>
                              <p:par>
                                <p:cTn id="373" presetID="2" presetClass="exit" presetSubtype="8" fill="hold" grpId="2" nodeType="afterEffect">
                                  <p:stCondLst>
                                    <p:cond delay="0"/>
                                  </p:stCondLst>
                                  <p:childTnLst>
                                    <p:anim calcmode="lin" valueType="num">
                                      <p:cBhvr additive="base">
                                        <p:cTn id="374" dur="5000"/>
                                        <p:tgtEl>
                                          <p:spTgt spid="35"/>
                                        </p:tgtEl>
                                        <p:attrNameLst>
                                          <p:attrName>ppt_x</p:attrName>
                                        </p:attrNameLst>
                                      </p:cBhvr>
                                      <p:tavLst>
                                        <p:tav tm="0">
                                          <p:val>
                                            <p:strVal val="ppt_x"/>
                                          </p:val>
                                        </p:tav>
                                        <p:tav tm="100000">
                                          <p:val>
                                            <p:strVal val="0-ppt_w/2"/>
                                          </p:val>
                                        </p:tav>
                                      </p:tavLst>
                                    </p:anim>
                                    <p:anim calcmode="lin" valueType="num">
                                      <p:cBhvr additive="base">
                                        <p:cTn id="375" dur="5000"/>
                                        <p:tgtEl>
                                          <p:spTgt spid="35"/>
                                        </p:tgtEl>
                                        <p:attrNameLst>
                                          <p:attrName>ppt_y</p:attrName>
                                        </p:attrNameLst>
                                      </p:cBhvr>
                                      <p:tavLst>
                                        <p:tav tm="0">
                                          <p:val>
                                            <p:strVal val="ppt_y"/>
                                          </p:val>
                                        </p:tav>
                                        <p:tav tm="100000">
                                          <p:val>
                                            <p:strVal val="ppt_y"/>
                                          </p:val>
                                        </p:tav>
                                      </p:tavLst>
                                    </p:anim>
                                    <p:set>
                                      <p:cBhvr>
                                        <p:cTn id="376" dur="1" fill="hold">
                                          <p:stCondLst>
                                            <p:cond delay="4999"/>
                                          </p:stCondLst>
                                        </p:cTn>
                                        <p:tgtEl>
                                          <p:spTgt spid="35"/>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5000"/>
                                        <p:tgtEl>
                                          <p:spTgt spid="36"/>
                                        </p:tgtEl>
                                        <p:attrNameLst>
                                          <p:attrName>ppt_x</p:attrName>
                                        </p:attrNameLst>
                                      </p:cBhvr>
                                      <p:tavLst>
                                        <p:tav tm="0">
                                          <p:val>
                                            <p:strVal val="ppt_x"/>
                                          </p:val>
                                        </p:tav>
                                        <p:tav tm="100000">
                                          <p:val>
                                            <p:strVal val="0-ppt_w/2"/>
                                          </p:val>
                                        </p:tav>
                                      </p:tavLst>
                                    </p:anim>
                                    <p:anim calcmode="lin" valueType="num">
                                      <p:cBhvr additive="base">
                                        <p:cTn id="379" dur="5000"/>
                                        <p:tgtEl>
                                          <p:spTgt spid="36"/>
                                        </p:tgtEl>
                                        <p:attrNameLst>
                                          <p:attrName>ppt_y</p:attrName>
                                        </p:attrNameLst>
                                      </p:cBhvr>
                                      <p:tavLst>
                                        <p:tav tm="0">
                                          <p:val>
                                            <p:strVal val="ppt_y"/>
                                          </p:val>
                                        </p:tav>
                                        <p:tav tm="100000">
                                          <p:val>
                                            <p:strVal val="ppt_y"/>
                                          </p:val>
                                        </p:tav>
                                      </p:tavLst>
                                    </p:anim>
                                    <p:set>
                                      <p:cBhvr>
                                        <p:cTn id="380" dur="1" fill="hold">
                                          <p:stCondLst>
                                            <p:cond delay="4999"/>
                                          </p:stCondLst>
                                        </p:cTn>
                                        <p:tgtEl>
                                          <p:spTgt spid="36"/>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5000"/>
                                        <p:tgtEl>
                                          <p:spTgt spid="37"/>
                                        </p:tgtEl>
                                        <p:attrNameLst>
                                          <p:attrName>ppt_x</p:attrName>
                                        </p:attrNameLst>
                                      </p:cBhvr>
                                      <p:tavLst>
                                        <p:tav tm="0">
                                          <p:val>
                                            <p:strVal val="ppt_x"/>
                                          </p:val>
                                        </p:tav>
                                        <p:tav tm="100000">
                                          <p:val>
                                            <p:strVal val="0-ppt_w/2"/>
                                          </p:val>
                                        </p:tav>
                                      </p:tavLst>
                                    </p:anim>
                                    <p:anim calcmode="lin" valueType="num">
                                      <p:cBhvr additive="base">
                                        <p:cTn id="383" dur="5000"/>
                                        <p:tgtEl>
                                          <p:spTgt spid="37"/>
                                        </p:tgtEl>
                                        <p:attrNameLst>
                                          <p:attrName>ppt_y</p:attrName>
                                        </p:attrNameLst>
                                      </p:cBhvr>
                                      <p:tavLst>
                                        <p:tav tm="0">
                                          <p:val>
                                            <p:strVal val="ppt_y"/>
                                          </p:val>
                                        </p:tav>
                                        <p:tav tm="100000">
                                          <p:val>
                                            <p:strVal val="ppt_y"/>
                                          </p:val>
                                        </p:tav>
                                      </p:tavLst>
                                    </p:anim>
                                    <p:set>
                                      <p:cBhvr>
                                        <p:cTn id="384" dur="1" fill="hold">
                                          <p:stCondLst>
                                            <p:cond delay="4999"/>
                                          </p:stCondLst>
                                        </p:cTn>
                                        <p:tgtEl>
                                          <p:spTgt spid="37"/>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5000"/>
                                        <p:tgtEl>
                                          <p:spTgt spid="38"/>
                                        </p:tgtEl>
                                        <p:attrNameLst>
                                          <p:attrName>ppt_x</p:attrName>
                                        </p:attrNameLst>
                                      </p:cBhvr>
                                      <p:tavLst>
                                        <p:tav tm="0">
                                          <p:val>
                                            <p:strVal val="ppt_x"/>
                                          </p:val>
                                        </p:tav>
                                        <p:tav tm="100000">
                                          <p:val>
                                            <p:strVal val="0-ppt_w/2"/>
                                          </p:val>
                                        </p:tav>
                                      </p:tavLst>
                                    </p:anim>
                                    <p:anim calcmode="lin" valueType="num">
                                      <p:cBhvr additive="base">
                                        <p:cTn id="387" dur="5000"/>
                                        <p:tgtEl>
                                          <p:spTgt spid="38"/>
                                        </p:tgtEl>
                                        <p:attrNameLst>
                                          <p:attrName>ppt_y</p:attrName>
                                        </p:attrNameLst>
                                      </p:cBhvr>
                                      <p:tavLst>
                                        <p:tav tm="0">
                                          <p:val>
                                            <p:strVal val="ppt_y"/>
                                          </p:val>
                                        </p:tav>
                                        <p:tav tm="100000">
                                          <p:val>
                                            <p:strVal val="ppt_y"/>
                                          </p:val>
                                        </p:tav>
                                      </p:tavLst>
                                    </p:anim>
                                    <p:set>
                                      <p:cBhvr>
                                        <p:cTn id="388" dur="1" fill="hold">
                                          <p:stCondLst>
                                            <p:cond delay="4999"/>
                                          </p:stCondLst>
                                        </p:cTn>
                                        <p:tgtEl>
                                          <p:spTgt spid="38"/>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5000"/>
                                        <p:tgtEl>
                                          <p:spTgt spid="39"/>
                                        </p:tgtEl>
                                        <p:attrNameLst>
                                          <p:attrName>ppt_x</p:attrName>
                                        </p:attrNameLst>
                                      </p:cBhvr>
                                      <p:tavLst>
                                        <p:tav tm="0">
                                          <p:val>
                                            <p:strVal val="ppt_x"/>
                                          </p:val>
                                        </p:tav>
                                        <p:tav tm="100000">
                                          <p:val>
                                            <p:strVal val="0-ppt_w/2"/>
                                          </p:val>
                                        </p:tav>
                                      </p:tavLst>
                                    </p:anim>
                                    <p:anim calcmode="lin" valueType="num">
                                      <p:cBhvr additive="base">
                                        <p:cTn id="391" dur="5000"/>
                                        <p:tgtEl>
                                          <p:spTgt spid="39"/>
                                        </p:tgtEl>
                                        <p:attrNameLst>
                                          <p:attrName>ppt_y</p:attrName>
                                        </p:attrNameLst>
                                      </p:cBhvr>
                                      <p:tavLst>
                                        <p:tav tm="0">
                                          <p:val>
                                            <p:strVal val="ppt_y"/>
                                          </p:val>
                                        </p:tav>
                                        <p:tav tm="100000">
                                          <p:val>
                                            <p:strVal val="ppt_y"/>
                                          </p:val>
                                        </p:tav>
                                      </p:tavLst>
                                    </p:anim>
                                    <p:set>
                                      <p:cBhvr>
                                        <p:cTn id="392" dur="1" fill="hold">
                                          <p:stCondLst>
                                            <p:cond delay="4999"/>
                                          </p:stCondLst>
                                        </p:cTn>
                                        <p:tgtEl>
                                          <p:spTgt spid="39"/>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5000"/>
                                        <p:tgtEl>
                                          <p:spTgt spid="40"/>
                                        </p:tgtEl>
                                        <p:attrNameLst>
                                          <p:attrName>ppt_x</p:attrName>
                                        </p:attrNameLst>
                                      </p:cBhvr>
                                      <p:tavLst>
                                        <p:tav tm="0">
                                          <p:val>
                                            <p:strVal val="ppt_x"/>
                                          </p:val>
                                        </p:tav>
                                        <p:tav tm="100000">
                                          <p:val>
                                            <p:strVal val="0-ppt_w/2"/>
                                          </p:val>
                                        </p:tav>
                                      </p:tavLst>
                                    </p:anim>
                                    <p:anim calcmode="lin" valueType="num">
                                      <p:cBhvr additive="base">
                                        <p:cTn id="395" dur="5000"/>
                                        <p:tgtEl>
                                          <p:spTgt spid="40"/>
                                        </p:tgtEl>
                                        <p:attrNameLst>
                                          <p:attrName>ppt_y</p:attrName>
                                        </p:attrNameLst>
                                      </p:cBhvr>
                                      <p:tavLst>
                                        <p:tav tm="0">
                                          <p:val>
                                            <p:strVal val="ppt_y"/>
                                          </p:val>
                                        </p:tav>
                                        <p:tav tm="100000">
                                          <p:val>
                                            <p:strVal val="ppt_y"/>
                                          </p:val>
                                        </p:tav>
                                      </p:tavLst>
                                    </p:anim>
                                    <p:set>
                                      <p:cBhvr>
                                        <p:cTn id="396" dur="1" fill="hold">
                                          <p:stCondLst>
                                            <p:cond delay="4999"/>
                                          </p:stCondLst>
                                        </p:cTn>
                                        <p:tgtEl>
                                          <p:spTgt spid="40"/>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5000"/>
                                        <p:tgtEl>
                                          <p:spTgt spid="41"/>
                                        </p:tgtEl>
                                        <p:attrNameLst>
                                          <p:attrName>ppt_x</p:attrName>
                                        </p:attrNameLst>
                                      </p:cBhvr>
                                      <p:tavLst>
                                        <p:tav tm="0">
                                          <p:val>
                                            <p:strVal val="ppt_x"/>
                                          </p:val>
                                        </p:tav>
                                        <p:tav tm="100000">
                                          <p:val>
                                            <p:strVal val="0-ppt_w/2"/>
                                          </p:val>
                                        </p:tav>
                                      </p:tavLst>
                                    </p:anim>
                                    <p:anim calcmode="lin" valueType="num">
                                      <p:cBhvr additive="base">
                                        <p:cTn id="399" dur="5000"/>
                                        <p:tgtEl>
                                          <p:spTgt spid="41"/>
                                        </p:tgtEl>
                                        <p:attrNameLst>
                                          <p:attrName>ppt_y</p:attrName>
                                        </p:attrNameLst>
                                      </p:cBhvr>
                                      <p:tavLst>
                                        <p:tav tm="0">
                                          <p:val>
                                            <p:strVal val="ppt_y"/>
                                          </p:val>
                                        </p:tav>
                                        <p:tav tm="100000">
                                          <p:val>
                                            <p:strVal val="ppt_y"/>
                                          </p:val>
                                        </p:tav>
                                      </p:tavLst>
                                    </p:anim>
                                    <p:set>
                                      <p:cBhvr>
                                        <p:cTn id="400" dur="1" fill="hold">
                                          <p:stCondLst>
                                            <p:cond delay="4999"/>
                                          </p:stCondLst>
                                        </p:cTn>
                                        <p:tgtEl>
                                          <p:spTgt spid="41"/>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5000"/>
                                        <p:tgtEl>
                                          <p:spTgt spid="42"/>
                                        </p:tgtEl>
                                        <p:attrNameLst>
                                          <p:attrName>ppt_x</p:attrName>
                                        </p:attrNameLst>
                                      </p:cBhvr>
                                      <p:tavLst>
                                        <p:tav tm="0">
                                          <p:val>
                                            <p:strVal val="ppt_x"/>
                                          </p:val>
                                        </p:tav>
                                        <p:tav tm="100000">
                                          <p:val>
                                            <p:strVal val="0-ppt_w/2"/>
                                          </p:val>
                                        </p:tav>
                                      </p:tavLst>
                                    </p:anim>
                                    <p:anim calcmode="lin" valueType="num">
                                      <p:cBhvr additive="base">
                                        <p:cTn id="403" dur="5000"/>
                                        <p:tgtEl>
                                          <p:spTgt spid="42"/>
                                        </p:tgtEl>
                                        <p:attrNameLst>
                                          <p:attrName>ppt_y</p:attrName>
                                        </p:attrNameLst>
                                      </p:cBhvr>
                                      <p:tavLst>
                                        <p:tav tm="0">
                                          <p:val>
                                            <p:strVal val="ppt_y"/>
                                          </p:val>
                                        </p:tav>
                                        <p:tav tm="100000">
                                          <p:val>
                                            <p:strVal val="ppt_y"/>
                                          </p:val>
                                        </p:tav>
                                      </p:tavLst>
                                    </p:anim>
                                    <p:set>
                                      <p:cBhvr>
                                        <p:cTn id="404" dur="1" fill="hold">
                                          <p:stCondLst>
                                            <p:cond delay="4999"/>
                                          </p:stCondLst>
                                        </p:cTn>
                                        <p:tgtEl>
                                          <p:spTgt spid="42"/>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5000"/>
                                        <p:tgtEl>
                                          <p:spTgt spid="43"/>
                                        </p:tgtEl>
                                        <p:attrNameLst>
                                          <p:attrName>ppt_x</p:attrName>
                                        </p:attrNameLst>
                                      </p:cBhvr>
                                      <p:tavLst>
                                        <p:tav tm="0">
                                          <p:val>
                                            <p:strVal val="ppt_x"/>
                                          </p:val>
                                        </p:tav>
                                        <p:tav tm="100000">
                                          <p:val>
                                            <p:strVal val="0-ppt_w/2"/>
                                          </p:val>
                                        </p:tav>
                                      </p:tavLst>
                                    </p:anim>
                                    <p:anim calcmode="lin" valueType="num">
                                      <p:cBhvr additive="base">
                                        <p:cTn id="407" dur="5000"/>
                                        <p:tgtEl>
                                          <p:spTgt spid="43"/>
                                        </p:tgtEl>
                                        <p:attrNameLst>
                                          <p:attrName>ppt_y</p:attrName>
                                        </p:attrNameLst>
                                      </p:cBhvr>
                                      <p:tavLst>
                                        <p:tav tm="0">
                                          <p:val>
                                            <p:strVal val="ppt_y"/>
                                          </p:val>
                                        </p:tav>
                                        <p:tav tm="100000">
                                          <p:val>
                                            <p:strVal val="ppt_y"/>
                                          </p:val>
                                        </p:tav>
                                      </p:tavLst>
                                    </p:anim>
                                    <p:set>
                                      <p:cBhvr>
                                        <p:cTn id="408" dur="1" fill="hold">
                                          <p:stCondLst>
                                            <p:cond delay="4999"/>
                                          </p:stCondLst>
                                        </p:cTn>
                                        <p:tgtEl>
                                          <p:spTgt spid="43"/>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5000"/>
                                        <p:tgtEl>
                                          <p:spTgt spid="44"/>
                                        </p:tgtEl>
                                        <p:attrNameLst>
                                          <p:attrName>ppt_x</p:attrName>
                                        </p:attrNameLst>
                                      </p:cBhvr>
                                      <p:tavLst>
                                        <p:tav tm="0">
                                          <p:val>
                                            <p:strVal val="ppt_x"/>
                                          </p:val>
                                        </p:tav>
                                        <p:tav tm="100000">
                                          <p:val>
                                            <p:strVal val="0-ppt_w/2"/>
                                          </p:val>
                                        </p:tav>
                                      </p:tavLst>
                                    </p:anim>
                                    <p:anim calcmode="lin" valueType="num">
                                      <p:cBhvr additive="base">
                                        <p:cTn id="411" dur="5000"/>
                                        <p:tgtEl>
                                          <p:spTgt spid="44"/>
                                        </p:tgtEl>
                                        <p:attrNameLst>
                                          <p:attrName>ppt_y</p:attrName>
                                        </p:attrNameLst>
                                      </p:cBhvr>
                                      <p:tavLst>
                                        <p:tav tm="0">
                                          <p:val>
                                            <p:strVal val="ppt_y"/>
                                          </p:val>
                                        </p:tav>
                                        <p:tav tm="100000">
                                          <p:val>
                                            <p:strVal val="ppt_y"/>
                                          </p:val>
                                        </p:tav>
                                      </p:tavLst>
                                    </p:anim>
                                    <p:set>
                                      <p:cBhvr>
                                        <p:cTn id="412" dur="1" fill="hold">
                                          <p:stCondLst>
                                            <p:cond delay="4999"/>
                                          </p:stCondLst>
                                        </p:cTn>
                                        <p:tgtEl>
                                          <p:spTgt spid="44"/>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5000"/>
                                        <p:tgtEl>
                                          <p:spTgt spid="45"/>
                                        </p:tgtEl>
                                        <p:attrNameLst>
                                          <p:attrName>ppt_x</p:attrName>
                                        </p:attrNameLst>
                                      </p:cBhvr>
                                      <p:tavLst>
                                        <p:tav tm="0">
                                          <p:val>
                                            <p:strVal val="ppt_x"/>
                                          </p:val>
                                        </p:tav>
                                        <p:tav tm="100000">
                                          <p:val>
                                            <p:strVal val="0-ppt_w/2"/>
                                          </p:val>
                                        </p:tav>
                                      </p:tavLst>
                                    </p:anim>
                                    <p:anim calcmode="lin" valueType="num">
                                      <p:cBhvr additive="base">
                                        <p:cTn id="415" dur="5000"/>
                                        <p:tgtEl>
                                          <p:spTgt spid="45"/>
                                        </p:tgtEl>
                                        <p:attrNameLst>
                                          <p:attrName>ppt_y</p:attrName>
                                        </p:attrNameLst>
                                      </p:cBhvr>
                                      <p:tavLst>
                                        <p:tav tm="0">
                                          <p:val>
                                            <p:strVal val="ppt_y"/>
                                          </p:val>
                                        </p:tav>
                                        <p:tav tm="100000">
                                          <p:val>
                                            <p:strVal val="ppt_y"/>
                                          </p:val>
                                        </p:tav>
                                      </p:tavLst>
                                    </p:anim>
                                    <p:set>
                                      <p:cBhvr>
                                        <p:cTn id="416" dur="1" fill="hold">
                                          <p:stCondLst>
                                            <p:cond delay="4999"/>
                                          </p:stCondLst>
                                        </p:cTn>
                                        <p:tgtEl>
                                          <p:spTgt spid="45"/>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5000"/>
                                        <p:tgtEl>
                                          <p:spTgt spid="46"/>
                                        </p:tgtEl>
                                        <p:attrNameLst>
                                          <p:attrName>ppt_x</p:attrName>
                                        </p:attrNameLst>
                                      </p:cBhvr>
                                      <p:tavLst>
                                        <p:tav tm="0">
                                          <p:val>
                                            <p:strVal val="ppt_x"/>
                                          </p:val>
                                        </p:tav>
                                        <p:tav tm="100000">
                                          <p:val>
                                            <p:strVal val="0-ppt_w/2"/>
                                          </p:val>
                                        </p:tav>
                                      </p:tavLst>
                                    </p:anim>
                                    <p:anim calcmode="lin" valueType="num">
                                      <p:cBhvr additive="base">
                                        <p:cTn id="419" dur="5000"/>
                                        <p:tgtEl>
                                          <p:spTgt spid="46"/>
                                        </p:tgtEl>
                                        <p:attrNameLst>
                                          <p:attrName>ppt_y</p:attrName>
                                        </p:attrNameLst>
                                      </p:cBhvr>
                                      <p:tavLst>
                                        <p:tav tm="0">
                                          <p:val>
                                            <p:strVal val="ppt_y"/>
                                          </p:val>
                                        </p:tav>
                                        <p:tav tm="100000">
                                          <p:val>
                                            <p:strVal val="ppt_y"/>
                                          </p:val>
                                        </p:tav>
                                      </p:tavLst>
                                    </p:anim>
                                    <p:set>
                                      <p:cBhvr>
                                        <p:cTn id="420" dur="1" fill="hold">
                                          <p:stCondLst>
                                            <p:cond delay="4999"/>
                                          </p:stCondLst>
                                        </p:cTn>
                                        <p:tgtEl>
                                          <p:spTgt spid="46"/>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5000"/>
                                        <p:tgtEl>
                                          <p:spTgt spid="47"/>
                                        </p:tgtEl>
                                        <p:attrNameLst>
                                          <p:attrName>ppt_x</p:attrName>
                                        </p:attrNameLst>
                                      </p:cBhvr>
                                      <p:tavLst>
                                        <p:tav tm="0">
                                          <p:val>
                                            <p:strVal val="ppt_x"/>
                                          </p:val>
                                        </p:tav>
                                        <p:tav tm="100000">
                                          <p:val>
                                            <p:strVal val="0-ppt_w/2"/>
                                          </p:val>
                                        </p:tav>
                                      </p:tavLst>
                                    </p:anim>
                                    <p:anim calcmode="lin" valueType="num">
                                      <p:cBhvr additive="base">
                                        <p:cTn id="423" dur="5000"/>
                                        <p:tgtEl>
                                          <p:spTgt spid="47"/>
                                        </p:tgtEl>
                                        <p:attrNameLst>
                                          <p:attrName>ppt_y</p:attrName>
                                        </p:attrNameLst>
                                      </p:cBhvr>
                                      <p:tavLst>
                                        <p:tav tm="0">
                                          <p:val>
                                            <p:strVal val="ppt_y"/>
                                          </p:val>
                                        </p:tav>
                                        <p:tav tm="100000">
                                          <p:val>
                                            <p:strVal val="ppt_y"/>
                                          </p:val>
                                        </p:tav>
                                      </p:tavLst>
                                    </p:anim>
                                    <p:set>
                                      <p:cBhvr>
                                        <p:cTn id="424" dur="1" fill="hold">
                                          <p:stCondLst>
                                            <p:cond delay="4999"/>
                                          </p:stCondLst>
                                        </p:cTn>
                                        <p:tgtEl>
                                          <p:spTgt spid="47"/>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5000"/>
                                        <p:tgtEl>
                                          <p:spTgt spid="48"/>
                                        </p:tgtEl>
                                        <p:attrNameLst>
                                          <p:attrName>ppt_x</p:attrName>
                                        </p:attrNameLst>
                                      </p:cBhvr>
                                      <p:tavLst>
                                        <p:tav tm="0">
                                          <p:val>
                                            <p:strVal val="ppt_x"/>
                                          </p:val>
                                        </p:tav>
                                        <p:tav tm="100000">
                                          <p:val>
                                            <p:strVal val="0-ppt_w/2"/>
                                          </p:val>
                                        </p:tav>
                                      </p:tavLst>
                                    </p:anim>
                                    <p:anim calcmode="lin" valueType="num">
                                      <p:cBhvr additive="base">
                                        <p:cTn id="427" dur="5000"/>
                                        <p:tgtEl>
                                          <p:spTgt spid="48"/>
                                        </p:tgtEl>
                                        <p:attrNameLst>
                                          <p:attrName>ppt_y</p:attrName>
                                        </p:attrNameLst>
                                      </p:cBhvr>
                                      <p:tavLst>
                                        <p:tav tm="0">
                                          <p:val>
                                            <p:strVal val="ppt_y"/>
                                          </p:val>
                                        </p:tav>
                                        <p:tav tm="100000">
                                          <p:val>
                                            <p:strVal val="ppt_y"/>
                                          </p:val>
                                        </p:tav>
                                      </p:tavLst>
                                    </p:anim>
                                    <p:set>
                                      <p:cBhvr>
                                        <p:cTn id="428" dur="1" fill="hold">
                                          <p:stCondLst>
                                            <p:cond delay="4999"/>
                                          </p:stCondLst>
                                        </p:cTn>
                                        <p:tgtEl>
                                          <p:spTgt spid="48"/>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5000"/>
                                        <p:tgtEl>
                                          <p:spTgt spid="49"/>
                                        </p:tgtEl>
                                        <p:attrNameLst>
                                          <p:attrName>ppt_x</p:attrName>
                                        </p:attrNameLst>
                                      </p:cBhvr>
                                      <p:tavLst>
                                        <p:tav tm="0">
                                          <p:val>
                                            <p:strVal val="ppt_x"/>
                                          </p:val>
                                        </p:tav>
                                        <p:tav tm="100000">
                                          <p:val>
                                            <p:strVal val="0-ppt_w/2"/>
                                          </p:val>
                                        </p:tav>
                                      </p:tavLst>
                                    </p:anim>
                                    <p:anim calcmode="lin" valueType="num">
                                      <p:cBhvr additive="base">
                                        <p:cTn id="431" dur="5000"/>
                                        <p:tgtEl>
                                          <p:spTgt spid="49"/>
                                        </p:tgtEl>
                                        <p:attrNameLst>
                                          <p:attrName>ppt_y</p:attrName>
                                        </p:attrNameLst>
                                      </p:cBhvr>
                                      <p:tavLst>
                                        <p:tav tm="0">
                                          <p:val>
                                            <p:strVal val="ppt_y"/>
                                          </p:val>
                                        </p:tav>
                                        <p:tav tm="100000">
                                          <p:val>
                                            <p:strVal val="ppt_y"/>
                                          </p:val>
                                        </p:tav>
                                      </p:tavLst>
                                    </p:anim>
                                    <p:set>
                                      <p:cBhvr>
                                        <p:cTn id="432" dur="1" fill="hold">
                                          <p:stCondLst>
                                            <p:cond delay="4999"/>
                                          </p:stCondLst>
                                        </p:cTn>
                                        <p:tgtEl>
                                          <p:spTgt spid="49"/>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5000"/>
                                        <p:tgtEl>
                                          <p:spTgt spid="50"/>
                                        </p:tgtEl>
                                        <p:attrNameLst>
                                          <p:attrName>ppt_x</p:attrName>
                                        </p:attrNameLst>
                                      </p:cBhvr>
                                      <p:tavLst>
                                        <p:tav tm="0">
                                          <p:val>
                                            <p:strVal val="ppt_x"/>
                                          </p:val>
                                        </p:tav>
                                        <p:tav tm="100000">
                                          <p:val>
                                            <p:strVal val="0-ppt_w/2"/>
                                          </p:val>
                                        </p:tav>
                                      </p:tavLst>
                                    </p:anim>
                                    <p:anim calcmode="lin" valueType="num">
                                      <p:cBhvr additive="base">
                                        <p:cTn id="435" dur="5000"/>
                                        <p:tgtEl>
                                          <p:spTgt spid="50"/>
                                        </p:tgtEl>
                                        <p:attrNameLst>
                                          <p:attrName>ppt_y</p:attrName>
                                        </p:attrNameLst>
                                      </p:cBhvr>
                                      <p:tavLst>
                                        <p:tav tm="0">
                                          <p:val>
                                            <p:strVal val="ppt_y"/>
                                          </p:val>
                                        </p:tav>
                                        <p:tav tm="100000">
                                          <p:val>
                                            <p:strVal val="ppt_y"/>
                                          </p:val>
                                        </p:tav>
                                      </p:tavLst>
                                    </p:anim>
                                    <p:set>
                                      <p:cBhvr>
                                        <p:cTn id="436" dur="1" fill="hold">
                                          <p:stCondLst>
                                            <p:cond delay="4999"/>
                                          </p:stCondLst>
                                        </p:cTn>
                                        <p:tgtEl>
                                          <p:spTgt spid="50"/>
                                        </p:tgtEl>
                                        <p:attrNameLst>
                                          <p:attrName>style.visibility</p:attrName>
                                        </p:attrNameLst>
                                      </p:cBhvr>
                                      <p:to>
                                        <p:strVal val="hidden"/>
                                      </p:to>
                                    </p:set>
                                  </p:childTnLst>
                                </p:cTn>
                              </p:par>
                              <p:par>
                                <p:cTn id="437" presetID="2" presetClass="exit" presetSubtype="8" fill="hold" grpId="2" nodeType="withEffect">
                                  <p:stCondLst>
                                    <p:cond delay="0"/>
                                  </p:stCondLst>
                                  <p:childTnLst>
                                    <p:anim calcmode="lin" valueType="num">
                                      <p:cBhvr additive="base">
                                        <p:cTn id="438" dur="5000"/>
                                        <p:tgtEl>
                                          <p:spTgt spid="51"/>
                                        </p:tgtEl>
                                        <p:attrNameLst>
                                          <p:attrName>ppt_x</p:attrName>
                                        </p:attrNameLst>
                                      </p:cBhvr>
                                      <p:tavLst>
                                        <p:tav tm="0">
                                          <p:val>
                                            <p:strVal val="ppt_x"/>
                                          </p:val>
                                        </p:tav>
                                        <p:tav tm="100000">
                                          <p:val>
                                            <p:strVal val="0-ppt_w/2"/>
                                          </p:val>
                                        </p:tav>
                                      </p:tavLst>
                                    </p:anim>
                                    <p:anim calcmode="lin" valueType="num">
                                      <p:cBhvr additive="base">
                                        <p:cTn id="439" dur="5000"/>
                                        <p:tgtEl>
                                          <p:spTgt spid="51"/>
                                        </p:tgtEl>
                                        <p:attrNameLst>
                                          <p:attrName>ppt_y</p:attrName>
                                        </p:attrNameLst>
                                      </p:cBhvr>
                                      <p:tavLst>
                                        <p:tav tm="0">
                                          <p:val>
                                            <p:strVal val="ppt_y"/>
                                          </p:val>
                                        </p:tav>
                                        <p:tav tm="100000">
                                          <p:val>
                                            <p:strVal val="ppt_y"/>
                                          </p:val>
                                        </p:tav>
                                      </p:tavLst>
                                    </p:anim>
                                    <p:set>
                                      <p:cBhvr>
                                        <p:cTn id="440" dur="1" fill="hold">
                                          <p:stCondLst>
                                            <p:cond delay="4999"/>
                                          </p:stCondLst>
                                        </p:cTn>
                                        <p:tgtEl>
                                          <p:spTgt spid="51"/>
                                        </p:tgtEl>
                                        <p:attrNameLst>
                                          <p:attrName>style.visibility</p:attrName>
                                        </p:attrNameLst>
                                      </p:cBhvr>
                                      <p:to>
                                        <p:strVal val="hidden"/>
                                      </p:to>
                                    </p:set>
                                  </p:childTnLst>
                                </p:cTn>
                              </p:par>
                              <p:par>
                                <p:cTn id="441" presetID="2" presetClass="exit" presetSubtype="8" fill="hold" grpId="2" nodeType="withEffect">
                                  <p:stCondLst>
                                    <p:cond delay="0"/>
                                  </p:stCondLst>
                                  <p:childTnLst>
                                    <p:anim calcmode="lin" valueType="num">
                                      <p:cBhvr additive="base">
                                        <p:cTn id="442" dur="5000"/>
                                        <p:tgtEl>
                                          <p:spTgt spid="52"/>
                                        </p:tgtEl>
                                        <p:attrNameLst>
                                          <p:attrName>ppt_x</p:attrName>
                                        </p:attrNameLst>
                                      </p:cBhvr>
                                      <p:tavLst>
                                        <p:tav tm="0">
                                          <p:val>
                                            <p:strVal val="ppt_x"/>
                                          </p:val>
                                        </p:tav>
                                        <p:tav tm="100000">
                                          <p:val>
                                            <p:strVal val="0-ppt_w/2"/>
                                          </p:val>
                                        </p:tav>
                                      </p:tavLst>
                                    </p:anim>
                                    <p:anim calcmode="lin" valueType="num">
                                      <p:cBhvr additive="base">
                                        <p:cTn id="443" dur="5000"/>
                                        <p:tgtEl>
                                          <p:spTgt spid="52"/>
                                        </p:tgtEl>
                                        <p:attrNameLst>
                                          <p:attrName>ppt_y</p:attrName>
                                        </p:attrNameLst>
                                      </p:cBhvr>
                                      <p:tavLst>
                                        <p:tav tm="0">
                                          <p:val>
                                            <p:strVal val="ppt_y"/>
                                          </p:val>
                                        </p:tav>
                                        <p:tav tm="100000">
                                          <p:val>
                                            <p:strVal val="ppt_y"/>
                                          </p:val>
                                        </p:tav>
                                      </p:tavLst>
                                    </p:anim>
                                    <p:set>
                                      <p:cBhvr>
                                        <p:cTn id="444" dur="1" fill="hold">
                                          <p:stCondLst>
                                            <p:cond delay="4999"/>
                                          </p:stCondLst>
                                        </p:cTn>
                                        <p:tgtEl>
                                          <p:spTgt spid="52"/>
                                        </p:tgtEl>
                                        <p:attrNameLst>
                                          <p:attrName>style.visibility</p:attrName>
                                        </p:attrNameLst>
                                      </p:cBhvr>
                                      <p:to>
                                        <p:strVal val="hidden"/>
                                      </p:to>
                                    </p:set>
                                  </p:childTnLst>
                                </p:cTn>
                              </p:par>
                              <p:par>
                                <p:cTn id="445" presetID="2" presetClass="exit" presetSubtype="8" fill="hold" grpId="2" nodeType="withEffect">
                                  <p:stCondLst>
                                    <p:cond delay="0"/>
                                  </p:stCondLst>
                                  <p:childTnLst>
                                    <p:anim calcmode="lin" valueType="num">
                                      <p:cBhvr additive="base">
                                        <p:cTn id="446" dur="5000"/>
                                        <p:tgtEl>
                                          <p:spTgt spid="53"/>
                                        </p:tgtEl>
                                        <p:attrNameLst>
                                          <p:attrName>ppt_x</p:attrName>
                                        </p:attrNameLst>
                                      </p:cBhvr>
                                      <p:tavLst>
                                        <p:tav tm="0">
                                          <p:val>
                                            <p:strVal val="ppt_x"/>
                                          </p:val>
                                        </p:tav>
                                        <p:tav tm="100000">
                                          <p:val>
                                            <p:strVal val="0-ppt_w/2"/>
                                          </p:val>
                                        </p:tav>
                                      </p:tavLst>
                                    </p:anim>
                                    <p:anim calcmode="lin" valueType="num">
                                      <p:cBhvr additive="base">
                                        <p:cTn id="447" dur="5000"/>
                                        <p:tgtEl>
                                          <p:spTgt spid="53"/>
                                        </p:tgtEl>
                                        <p:attrNameLst>
                                          <p:attrName>ppt_y</p:attrName>
                                        </p:attrNameLst>
                                      </p:cBhvr>
                                      <p:tavLst>
                                        <p:tav tm="0">
                                          <p:val>
                                            <p:strVal val="ppt_y"/>
                                          </p:val>
                                        </p:tav>
                                        <p:tav tm="100000">
                                          <p:val>
                                            <p:strVal val="ppt_y"/>
                                          </p:val>
                                        </p:tav>
                                      </p:tavLst>
                                    </p:anim>
                                    <p:set>
                                      <p:cBhvr>
                                        <p:cTn id="448" dur="1" fill="hold">
                                          <p:stCondLst>
                                            <p:cond delay="4999"/>
                                          </p:stCondLst>
                                        </p:cTn>
                                        <p:tgtEl>
                                          <p:spTgt spid="53"/>
                                        </p:tgtEl>
                                        <p:attrNameLst>
                                          <p:attrName>style.visibility</p:attrName>
                                        </p:attrNameLst>
                                      </p:cBhvr>
                                      <p:to>
                                        <p:strVal val="hidden"/>
                                      </p:to>
                                    </p:set>
                                  </p:childTnLst>
                                </p:cTn>
                              </p:par>
                              <p:par>
                                <p:cTn id="449" presetID="2" presetClass="exit" presetSubtype="8" fill="hold" grpId="2" nodeType="withEffect">
                                  <p:stCondLst>
                                    <p:cond delay="0"/>
                                  </p:stCondLst>
                                  <p:childTnLst>
                                    <p:anim calcmode="lin" valueType="num">
                                      <p:cBhvr additive="base">
                                        <p:cTn id="450" dur="5000"/>
                                        <p:tgtEl>
                                          <p:spTgt spid="54"/>
                                        </p:tgtEl>
                                        <p:attrNameLst>
                                          <p:attrName>ppt_x</p:attrName>
                                        </p:attrNameLst>
                                      </p:cBhvr>
                                      <p:tavLst>
                                        <p:tav tm="0">
                                          <p:val>
                                            <p:strVal val="ppt_x"/>
                                          </p:val>
                                        </p:tav>
                                        <p:tav tm="100000">
                                          <p:val>
                                            <p:strVal val="0-ppt_w/2"/>
                                          </p:val>
                                        </p:tav>
                                      </p:tavLst>
                                    </p:anim>
                                    <p:anim calcmode="lin" valueType="num">
                                      <p:cBhvr additive="base">
                                        <p:cTn id="451" dur="5000"/>
                                        <p:tgtEl>
                                          <p:spTgt spid="54"/>
                                        </p:tgtEl>
                                        <p:attrNameLst>
                                          <p:attrName>ppt_y</p:attrName>
                                        </p:attrNameLst>
                                      </p:cBhvr>
                                      <p:tavLst>
                                        <p:tav tm="0">
                                          <p:val>
                                            <p:strVal val="ppt_y"/>
                                          </p:val>
                                        </p:tav>
                                        <p:tav tm="100000">
                                          <p:val>
                                            <p:strVal val="ppt_y"/>
                                          </p:val>
                                        </p:tav>
                                      </p:tavLst>
                                    </p:anim>
                                    <p:set>
                                      <p:cBhvr>
                                        <p:cTn id="452" dur="1" fill="hold">
                                          <p:stCondLst>
                                            <p:cond delay="4999"/>
                                          </p:stCondLst>
                                        </p:cTn>
                                        <p:tgtEl>
                                          <p:spTgt spid="54"/>
                                        </p:tgtEl>
                                        <p:attrNameLst>
                                          <p:attrName>style.visibility</p:attrName>
                                        </p:attrNameLst>
                                      </p:cBhvr>
                                      <p:to>
                                        <p:strVal val="hidden"/>
                                      </p:to>
                                    </p:set>
                                  </p:childTnLst>
                                </p:cTn>
                              </p:par>
                              <p:par>
                                <p:cTn id="453" presetID="2" presetClass="exit" presetSubtype="8" fill="hold" grpId="2" nodeType="withEffect">
                                  <p:stCondLst>
                                    <p:cond delay="0"/>
                                  </p:stCondLst>
                                  <p:childTnLst>
                                    <p:anim calcmode="lin" valueType="num">
                                      <p:cBhvr additive="base">
                                        <p:cTn id="454" dur="5000"/>
                                        <p:tgtEl>
                                          <p:spTgt spid="55"/>
                                        </p:tgtEl>
                                        <p:attrNameLst>
                                          <p:attrName>ppt_x</p:attrName>
                                        </p:attrNameLst>
                                      </p:cBhvr>
                                      <p:tavLst>
                                        <p:tav tm="0">
                                          <p:val>
                                            <p:strVal val="ppt_x"/>
                                          </p:val>
                                        </p:tav>
                                        <p:tav tm="100000">
                                          <p:val>
                                            <p:strVal val="0-ppt_w/2"/>
                                          </p:val>
                                        </p:tav>
                                      </p:tavLst>
                                    </p:anim>
                                    <p:anim calcmode="lin" valueType="num">
                                      <p:cBhvr additive="base">
                                        <p:cTn id="455" dur="5000"/>
                                        <p:tgtEl>
                                          <p:spTgt spid="55"/>
                                        </p:tgtEl>
                                        <p:attrNameLst>
                                          <p:attrName>ppt_y</p:attrName>
                                        </p:attrNameLst>
                                      </p:cBhvr>
                                      <p:tavLst>
                                        <p:tav tm="0">
                                          <p:val>
                                            <p:strVal val="ppt_y"/>
                                          </p:val>
                                        </p:tav>
                                        <p:tav tm="100000">
                                          <p:val>
                                            <p:strVal val="ppt_y"/>
                                          </p:val>
                                        </p:tav>
                                      </p:tavLst>
                                    </p:anim>
                                    <p:set>
                                      <p:cBhvr>
                                        <p:cTn id="456" dur="1" fill="hold">
                                          <p:stCondLst>
                                            <p:cond delay="4999"/>
                                          </p:stCondLst>
                                        </p:cTn>
                                        <p:tgtEl>
                                          <p:spTgt spid="55"/>
                                        </p:tgtEl>
                                        <p:attrNameLst>
                                          <p:attrName>style.visibility</p:attrName>
                                        </p:attrNameLst>
                                      </p:cBhvr>
                                      <p:to>
                                        <p:strVal val="hidden"/>
                                      </p:to>
                                    </p:set>
                                  </p:childTnLst>
                                </p:cTn>
                              </p:par>
                              <p:par>
                                <p:cTn id="457" presetID="2" presetClass="exit" presetSubtype="8" fill="hold" grpId="2" nodeType="withEffect">
                                  <p:stCondLst>
                                    <p:cond delay="0"/>
                                  </p:stCondLst>
                                  <p:childTnLst>
                                    <p:anim calcmode="lin" valueType="num">
                                      <p:cBhvr additive="base">
                                        <p:cTn id="458" dur="5000"/>
                                        <p:tgtEl>
                                          <p:spTgt spid="56"/>
                                        </p:tgtEl>
                                        <p:attrNameLst>
                                          <p:attrName>ppt_x</p:attrName>
                                        </p:attrNameLst>
                                      </p:cBhvr>
                                      <p:tavLst>
                                        <p:tav tm="0">
                                          <p:val>
                                            <p:strVal val="ppt_x"/>
                                          </p:val>
                                        </p:tav>
                                        <p:tav tm="100000">
                                          <p:val>
                                            <p:strVal val="0-ppt_w/2"/>
                                          </p:val>
                                        </p:tav>
                                      </p:tavLst>
                                    </p:anim>
                                    <p:anim calcmode="lin" valueType="num">
                                      <p:cBhvr additive="base">
                                        <p:cTn id="459" dur="5000"/>
                                        <p:tgtEl>
                                          <p:spTgt spid="56"/>
                                        </p:tgtEl>
                                        <p:attrNameLst>
                                          <p:attrName>ppt_y</p:attrName>
                                        </p:attrNameLst>
                                      </p:cBhvr>
                                      <p:tavLst>
                                        <p:tav tm="0">
                                          <p:val>
                                            <p:strVal val="ppt_y"/>
                                          </p:val>
                                        </p:tav>
                                        <p:tav tm="100000">
                                          <p:val>
                                            <p:strVal val="ppt_y"/>
                                          </p:val>
                                        </p:tav>
                                      </p:tavLst>
                                    </p:anim>
                                    <p:set>
                                      <p:cBhvr>
                                        <p:cTn id="460" dur="1" fill="hold">
                                          <p:stCondLst>
                                            <p:cond delay="4999"/>
                                          </p:stCondLst>
                                        </p:cTn>
                                        <p:tgtEl>
                                          <p:spTgt spid="56"/>
                                        </p:tgtEl>
                                        <p:attrNameLst>
                                          <p:attrName>style.visibility</p:attrName>
                                        </p:attrNameLst>
                                      </p:cBhvr>
                                      <p:to>
                                        <p:strVal val="hidden"/>
                                      </p:to>
                                    </p:set>
                                  </p:childTnLst>
                                </p:cTn>
                              </p:par>
                              <p:par>
                                <p:cTn id="461" presetID="2" presetClass="exit" presetSubtype="8" fill="hold" grpId="2" nodeType="withEffect">
                                  <p:stCondLst>
                                    <p:cond delay="0"/>
                                  </p:stCondLst>
                                  <p:childTnLst>
                                    <p:anim calcmode="lin" valueType="num">
                                      <p:cBhvr additive="base">
                                        <p:cTn id="462" dur="5000"/>
                                        <p:tgtEl>
                                          <p:spTgt spid="57"/>
                                        </p:tgtEl>
                                        <p:attrNameLst>
                                          <p:attrName>ppt_x</p:attrName>
                                        </p:attrNameLst>
                                      </p:cBhvr>
                                      <p:tavLst>
                                        <p:tav tm="0">
                                          <p:val>
                                            <p:strVal val="ppt_x"/>
                                          </p:val>
                                        </p:tav>
                                        <p:tav tm="100000">
                                          <p:val>
                                            <p:strVal val="0-ppt_w/2"/>
                                          </p:val>
                                        </p:tav>
                                      </p:tavLst>
                                    </p:anim>
                                    <p:anim calcmode="lin" valueType="num">
                                      <p:cBhvr additive="base">
                                        <p:cTn id="463" dur="5000"/>
                                        <p:tgtEl>
                                          <p:spTgt spid="57"/>
                                        </p:tgtEl>
                                        <p:attrNameLst>
                                          <p:attrName>ppt_y</p:attrName>
                                        </p:attrNameLst>
                                      </p:cBhvr>
                                      <p:tavLst>
                                        <p:tav tm="0">
                                          <p:val>
                                            <p:strVal val="ppt_y"/>
                                          </p:val>
                                        </p:tav>
                                        <p:tav tm="100000">
                                          <p:val>
                                            <p:strVal val="ppt_y"/>
                                          </p:val>
                                        </p:tav>
                                      </p:tavLst>
                                    </p:anim>
                                    <p:set>
                                      <p:cBhvr>
                                        <p:cTn id="464" dur="1" fill="hold">
                                          <p:stCondLst>
                                            <p:cond delay="4999"/>
                                          </p:stCondLst>
                                        </p:cTn>
                                        <p:tgtEl>
                                          <p:spTgt spid="57"/>
                                        </p:tgtEl>
                                        <p:attrNameLst>
                                          <p:attrName>style.visibility</p:attrName>
                                        </p:attrNameLst>
                                      </p:cBhvr>
                                      <p:to>
                                        <p:strVal val="hidden"/>
                                      </p:to>
                                    </p:set>
                                  </p:childTnLst>
                                </p:cTn>
                              </p:par>
                              <p:par>
                                <p:cTn id="465" presetID="2" presetClass="exit" presetSubtype="8" fill="hold" grpId="2" nodeType="withEffect">
                                  <p:stCondLst>
                                    <p:cond delay="0"/>
                                  </p:stCondLst>
                                  <p:childTnLst>
                                    <p:anim calcmode="lin" valueType="num">
                                      <p:cBhvr additive="base">
                                        <p:cTn id="466" dur="5000"/>
                                        <p:tgtEl>
                                          <p:spTgt spid="58"/>
                                        </p:tgtEl>
                                        <p:attrNameLst>
                                          <p:attrName>ppt_x</p:attrName>
                                        </p:attrNameLst>
                                      </p:cBhvr>
                                      <p:tavLst>
                                        <p:tav tm="0">
                                          <p:val>
                                            <p:strVal val="ppt_x"/>
                                          </p:val>
                                        </p:tav>
                                        <p:tav tm="100000">
                                          <p:val>
                                            <p:strVal val="0-ppt_w/2"/>
                                          </p:val>
                                        </p:tav>
                                      </p:tavLst>
                                    </p:anim>
                                    <p:anim calcmode="lin" valueType="num">
                                      <p:cBhvr additive="base">
                                        <p:cTn id="467" dur="5000"/>
                                        <p:tgtEl>
                                          <p:spTgt spid="58"/>
                                        </p:tgtEl>
                                        <p:attrNameLst>
                                          <p:attrName>ppt_y</p:attrName>
                                        </p:attrNameLst>
                                      </p:cBhvr>
                                      <p:tavLst>
                                        <p:tav tm="0">
                                          <p:val>
                                            <p:strVal val="ppt_y"/>
                                          </p:val>
                                        </p:tav>
                                        <p:tav tm="100000">
                                          <p:val>
                                            <p:strVal val="ppt_y"/>
                                          </p:val>
                                        </p:tav>
                                      </p:tavLst>
                                    </p:anim>
                                    <p:set>
                                      <p:cBhvr>
                                        <p:cTn id="468" dur="1" fill="hold">
                                          <p:stCondLst>
                                            <p:cond delay="4999"/>
                                          </p:stCondLst>
                                        </p:cTn>
                                        <p:tgtEl>
                                          <p:spTgt spid="58"/>
                                        </p:tgtEl>
                                        <p:attrNameLst>
                                          <p:attrName>style.visibility</p:attrName>
                                        </p:attrNameLst>
                                      </p:cBhvr>
                                      <p:to>
                                        <p:strVal val="hidden"/>
                                      </p:to>
                                    </p:set>
                                  </p:childTnLst>
                                </p:cTn>
                              </p:par>
                              <p:par>
                                <p:cTn id="469" presetID="2" presetClass="exit" presetSubtype="8" fill="hold" grpId="2" nodeType="withEffect">
                                  <p:stCondLst>
                                    <p:cond delay="0"/>
                                  </p:stCondLst>
                                  <p:childTnLst>
                                    <p:anim calcmode="lin" valueType="num">
                                      <p:cBhvr additive="base">
                                        <p:cTn id="470" dur="5000"/>
                                        <p:tgtEl>
                                          <p:spTgt spid="59"/>
                                        </p:tgtEl>
                                        <p:attrNameLst>
                                          <p:attrName>ppt_x</p:attrName>
                                        </p:attrNameLst>
                                      </p:cBhvr>
                                      <p:tavLst>
                                        <p:tav tm="0">
                                          <p:val>
                                            <p:strVal val="ppt_x"/>
                                          </p:val>
                                        </p:tav>
                                        <p:tav tm="100000">
                                          <p:val>
                                            <p:strVal val="0-ppt_w/2"/>
                                          </p:val>
                                        </p:tav>
                                      </p:tavLst>
                                    </p:anim>
                                    <p:anim calcmode="lin" valueType="num">
                                      <p:cBhvr additive="base">
                                        <p:cTn id="471" dur="5000"/>
                                        <p:tgtEl>
                                          <p:spTgt spid="59"/>
                                        </p:tgtEl>
                                        <p:attrNameLst>
                                          <p:attrName>ppt_y</p:attrName>
                                        </p:attrNameLst>
                                      </p:cBhvr>
                                      <p:tavLst>
                                        <p:tav tm="0">
                                          <p:val>
                                            <p:strVal val="ppt_y"/>
                                          </p:val>
                                        </p:tav>
                                        <p:tav tm="100000">
                                          <p:val>
                                            <p:strVal val="ppt_y"/>
                                          </p:val>
                                        </p:tav>
                                      </p:tavLst>
                                    </p:anim>
                                    <p:set>
                                      <p:cBhvr>
                                        <p:cTn id="472" dur="1" fill="hold">
                                          <p:stCondLst>
                                            <p:cond delay="4999"/>
                                          </p:stCondLst>
                                        </p:cTn>
                                        <p:tgtEl>
                                          <p:spTgt spid="59"/>
                                        </p:tgtEl>
                                        <p:attrNameLst>
                                          <p:attrName>style.visibility</p:attrName>
                                        </p:attrNameLst>
                                      </p:cBhvr>
                                      <p:to>
                                        <p:strVal val="hidden"/>
                                      </p:to>
                                    </p:set>
                                  </p:childTnLst>
                                </p:cTn>
                              </p:par>
                              <p:par>
                                <p:cTn id="473" presetID="2" presetClass="exit" presetSubtype="8" fill="hold" grpId="2" nodeType="withEffect">
                                  <p:stCondLst>
                                    <p:cond delay="0"/>
                                  </p:stCondLst>
                                  <p:childTnLst>
                                    <p:anim calcmode="lin" valueType="num">
                                      <p:cBhvr additive="base">
                                        <p:cTn id="474" dur="5000"/>
                                        <p:tgtEl>
                                          <p:spTgt spid="60"/>
                                        </p:tgtEl>
                                        <p:attrNameLst>
                                          <p:attrName>ppt_x</p:attrName>
                                        </p:attrNameLst>
                                      </p:cBhvr>
                                      <p:tavLst>
                                        <p:tav tm="0">
                                          <p:val>
                                            <p:strVal val="ppt_x"/>
                                          </p:val>
                                        </p:tav>
                                        <p:tav tm="100000">
                                          <p:val>
                                            <p:strVal val="0-ppt_w/2"/>
                                          </p:val>
                                        </p:tav>
                                      </p:tavLst>
                                    </p:anim>
                                    <p:anim calcmode="lin" valueType="num">
                                      <p:cBhvr additive="base">
                                        <p:cTn id="475" dur="5000"/>
                                        <p:tgtEl>
                                          <p:spTgt spid="60"/>
                                        </p:tgtEl>
                                        <p:attrNameLst>
                                          <p:attrName>ppt_y</p:attrName>
                                        </p:attrNameLst>
                                      </p:cBhvr>
                                      <p:tavLst>
                                        <p:tav tm="0">
                                          <p:val>
                                            <p:strVal val="ppt_y"/>
                                          </p:val>
                                        </p:tav>
                                        <p:tav tm="100000">
                                          <p:val>
                                            <p:strVal val="ppt_y"/>
                                          </p:val>
                                        </p:tav>
                                      </p:tavLst>
                                    </p:anim>
                                    <p:set>
                                      <p:cBhvr>
                                        <p:cTn id="476" dur="1" fill="hold">
                                          <p:stCondLst>
                                            <p:cond delay="4999"/>
                                          </p:stCondLst>
                                        </p:cTn>
                                        <p:tgtEl>
                                          <p:spTgt spid="60"/>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5000"/>
                                        <p:tgtEl>
                                          <p:spTgt spid="61"/>
                                        </p:tgtEl>
                                        <p:attrNameLst>
                                          <p:attrName>ppt_x</p:attrName>
                                        </p:attrNameLst>
                                      </p:cBhvr>
                                      <p:tavLst>
                                        <p:tav tm="0">
                                          <p:val>
                                            <p:strVal val="ppt_x"/>
                                          </p:val>
                                        </p:tav>
                                        <p:tav tm="100000">
                                          <p:val>
                                            <p:strVal val="1+ppt_w/2"/>
                                          </p:val>
                                        </p:tav>
                                      </p:tavLst>
                                    </p:anim>
                                    <p:anim calcmode="lin" valueType="num">
                                      <p:cBhvr additive="base">
                                        <p:cTn id="479" dur="5000"/>
                                        <p:tgtEl>
                                          <p:spTgt spid="61"/>
                                        </p:tgtEl>
                                        <p:attrNameLst>
                                          <p:attrName>ppt_y</p:attrName>
                                        </p:attrNameLst>
                                      </p:cBhvr>
                                      <p:tavLst>
                                        <p:tav tm="0">
                                          <p:val>
                                            <p:strVal val="ppt_y"/>
                                          </p:val>
                                        </p:tav>
                                        <p:tav tm="100000">
                                          <p:val>
                                            <p:strVal val="ppt_y"/>
                                          </p:val>
                                        </p:tav>
                                      </p:tavLst>
                                    </p:anim>
                                    <p:set>
                                      <p:cBhvr>
                                        <p:cTn id="480" dur="1" fill="hold">
                                          <p:stCondLst>
                                            <p:cond delay="4999"/>
                                          </p:stCondLst>
                                        </p:cTn>
                                        <p:tgtEl>
                                          <p:spTgt spid="61"/>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5000"/>
                                        <p:tgtEl>
                                          <p:spTgt spid="62"/>
                                        </p:tgtEl>
                                        <p:attrNameLst>
                                          <p:attrName>ppt_x</p:attrName>
                                        </p:attrNameLst>
                                      </p:cBhvr>
                                      <p:tavLst>
                                        <p:tav tm="0">
                                          <p:val>
                                            <p:strVal val="ppt_x"/>
                                          </p:val>
                                        </p:tav>
                                        <p:tav tm="100000">
                                          <p:val>
                                            <p:strVal val="1+ppt_w/2"/>
                                          </p:val>
                                        </p:tav>
                                      </p:tavLst>
                                    </p:anim>
                                    <p:anim calcmode="lin" valueType="num">
                                      <p:cBhvr additive="base">
                                        <p:cTn id="483" dur="5000"/>
                                        <p:tgtEl>
                                          <p:spTgt spid="62"/>
                                        </p:tgtEl>
                                        <p:attrNameLst>
                                          <p:attrName>ppt_y</p:attrName>
                                        </p:attrNameLst>
                                      </p:cBhvr>
                                      <p:tavLst>
                                        <p:tav tm="0">
                                          <p:val>
                                            <p:strVal val="ppt_y"/>
                                          </p:val>
                                        </p:tav>
                                        <p:tav tm="100000">
                                          <p:val>
                                            <p:strVal val="ppt_y"/>
                                          </p:val>
                                        </p:tav>
                                      </p:tavLst>
                                    </p:anim>
                                    <p:set>
                                      <p:cBhvr>
                                        <p:cTn id="484" dur="1" fill="hold">
                                          <p:stCondLst>
                                            <p:cond delay="4999"/>
                                          </p:stCondLst>
                                        </p:cTn>
                                        <p:tgtEl>
                                          <p:spTgt spid="62"/>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5000"/>
                                        <p:tgtEl>
                                          <p:spTgt spid="63"/>
                                        </p:tgtEl>
                                        <p:attrNameLst>
                                          <p:attrName>ppt_x</p:attrName>
                                        </p:attrNameLst>
                                      </p:cBhvr>
                                      <p:tavLst>
                                        <p:tav tm="0">
                                          <p:val>
                                            <p:strVal val="ppt_x"/>
                                          </p:val>
                                        </p:tav>
                                        <p:tav tm="100000">
                                          <p:val>
                                            <p:strVal val="1+ppt_w/2"/>
                                          </p:val>
                                        </p:tav>
                                      </p:tavLst>
                                    </p:anim>
                                    <p:anim calcmode="lin" valueType="num">
                                      <p:cBhvr additive="base">
                                        <p:cTn id="487" dur="5000"/>
                                        <p:tgtEl>
                                          <p:spTgt spid="63"/>
                                        </p:tgtEl>
                                        <p:attrNameLst>
                                          <p:attrName>ppt_y</p:attrName>
                                        </p:attrNameLst>
                                      </p:cBhvr>
                                      <p:tavLst>
                                        <p:tav tm="0">
                                          <p:val>
                                            <p:strVal val="ppt_y"/>
                                          </p:val>
                                        </p:tav>
                                        <p:tav tm="100000">
                                          <p:val>
                                            <p:strVal val="ppt_y"/>
                                          </p:val>
                                        </p:tav>
                                      </p:tavLst>
                                    </p:anim>
                                    <p:set>
                                      <p:cBhvr>
                                        <p:cTn id="488" dur="1" fill="hold">
                                          <p:stCondLst>
                                            <p:cond delay="4999"/>
                                          </p:stCondLst>
                                        </p:cTn>
                                        <p:tgtEl>
                                          <p:spTgt spid="63"/>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5000"/>
                                        <p:tgtEl>
                                          <p:spTgt spid="64"/>
                                        </p:tgtEl>
                                        <p:attrNameLst>
                                          <p:attrName>ppt_x</p:attrName>
                                        </p:attrNameLst>
                                      </p:cBhvr>
                                      <p:tavLst>
                                        <p:tav tm="0">
                                          <p:val>
                                            <p:strVal val="ppt_x"/>
                                          </p:val>
                                        </p:tav>
                                        <p:tav tm="100000">
                                          <p:val>
                                            <p:strVal val="1+ppt_w/2"/>
                                          </p:val>
                                        </p:tav>
                                      </p:tavLst>
                                    </p:anim>
                                    <p:anim calcmode="lin" valueType="num">
                                      <p:cBhvr additive="base">
                                        <p:cTn id="491" dur="5000"/>
                                        <p:tgtEl>
                                          <p:spTgt spid="64"/>
                                        </p:tgtEl>
                                        <p:attrNameLst>
                                          <p:attrName>ppt_y</p:attrName>
                                        </p:attrNameLst>
                                      </p:cBhvr>
                                      <p:tavLst>
                                        <p:tav tm="0">
                                          <p:val>
                                            <p:strVal val="ppt_y"/>
                                          </p:val>
                                        </p:tav>
                                        <p:tav tm="100000">
                                          <p:val>
                                            <p:strVal val="ppt_y"/>
                                          </p:val>
                                        </p:tav>
                                      </p:tavLst>
                                    </p:anim>
                                    <p:set>
                                      <p:cBhvr>
                                        <p:cTn id="492" dur="1" fill="hold">
                                          <p:stCondLst>
                                            <p:cond delay="4999"/>
                                          </p:stCondLst>
                                        </p:cTn>
                                        <p:tgtEl>
                                          <p:spTgt spid="64"/>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5000"/>
                                        <p:tgtEl>
                                          <p:spTgt spid="65"/>
                                        </p:tgtEl>
                                        <p:attrNameLst>
                                          <p:attrName>ppt_x</p:attrName>
                                        </p:attrNameLst>
                                      </p:cBhvr>
                                      <p:tavLst>
                                        <p:tav tm="0">
                                          <p:val>
                                            <p:strVal val="ppt_x"/>
                                          </p:val>
                                        </p:tav>
                                        <p:tav tm="100000">
                                          <p:val>
                                            <p:strVal val="1+ppt_w/2"/>
                                          </p:val>
                                        </p:tav>
                                      </p:tavLst>
                                    </p:anim>
                                    <p:anim calcmode="lin" valueType="num">
                                      <p:cBhvr additive="base">
                                        <p:cTn id="495" dur="5000"/>
                                        <p:tgtEl>
                                          <p:spTgt spid="65"/>
                                        </p:tgtEl>
                                        <p:attrNameLst>
                                          <p:attrName>ppt_y</p:attrName>
                                        </p:attrNameLst>
                                      </p:cBhvr>
                                      <p:tavLst>
                                        <p:tav tm="0">
                                          <p:val>
                                            <p:strVal val="ppt_y"/>
                                          </p:val>
                                        </p:tav>
                                        <p:tav tm="100000">
                                          <p:val>
                                            <p:strVal val="ppt_y"/>
                                          </p:val>
                                        </p:tav>
                                      </p:tavLst>
                                    </p:anim>
                                    <p:set>
                                      <p:cBhvr>
                                        <p:cTn id="496" dur="1" fill="hold">
                                          <p:stCondLst>
                                            <p:cond delay="4999"/>
                                          </p:stCondLst>
                                        </p:cTn>
                                        <p:tgtEl>
                                          <p:spTgt spid="65"/>
                                        </p:tgtEl>
                                        <p:attrNameLst>
                                          <p:attrName>style.visibility</p:attrName>
                                        </p:attrNameLst>
                                      </p:cBhvr>
                                      <p:to>
                                        <p:strVal val="hidden"/>
                                      </p:to>
                                    </p:set>
                                  </p:childTnLst>
                                </p:cTn>
                              </p:par>
                              <p:par>
                                <p:cTn id="497" presetID="2" presetClass="exit" presetSubtype="2" fill="hold" grpId="2" nodeType="withEffect">
                                  <p:stCondLst>
                                    <p:cond delay="0"/>
                                  </p:stCondLst>
                                  <p:childTnLst>
                                    <p:anim calcmode="lin" valueType="num">
                                      <p:cBhvr additive="base">
                                        <p:cTn id="498" dur="5000"/>
                                        <p:tgtEl>
                                          <p:spTgt spid="66"/>
                                        </p:tgtEl>
                                        <p:attrNameLst>
                                          <p:attrName>ppt_x</p:attrName>
                                        </p:attrNameLst>
                                      </p:cBhvr>
                                      <p:tavLst>
                                        <p:tav tm="0">
                                          <p:val>
                                            <p:strVal val="ppt_x"/>
                                          </p:val>
                                        </p:tav>
                                        <p:tav tm="100000">
                                          <p:val>
                                            <p:strVal val="1+ppt_w/2"/>
                                          </p:val>
                                        </p:tav>
                                      </p:tavLst>
                                    </p:anim>
                                    <p:anim calcmode="lin" valueType="num">
                                      <p:cBhvr additive="base">
                                        <p:cTn id="499" dur="5000"/>
                                        <p:tgtEl>
                                          <p:spTgt spid="66"/>
                                        </p:tgtEl>
                                        <p:attrNameLst>
                                          <p:attrName>ppt_y</p:attrName>
                                        </p:attrNameLst>
                                      </p:cBhvr>
                                      <p:tavLst>
                                        <p:tav tm="0">
                                          <p:val>
                                            <p:strVal val="ppt_y"/>
                                          </p:val>
                                        </p:tav>
                                        <p:tav tm="100000">
                                          <p:val>
                                            <p:strVal val="ppt_y"/>
                                          </p:val>
                                        </p:tav>
                                      </p:tavLst>
                                    </p:anim>
                                    <p:set>
                                      <p:cBhvr>
                                        <p:cTn id="500" dur="1" fill="hold">
                                          <p:stCondLst>
                                            <p:cond delay="4999"/>
                                          </p:stCondLst>
                                        </p:cTn>
                                        <p:tgtEl>
                                          <p:spTgt spid="66"/>
                                        </p:tgtEl>
                                        <p:attrNameLst>
                                          <p:attrName>style.visibility</p:attrName>
                                        </p:attrNameLst>
                                      </p:cBhvr>
                                      <p:to>
                                        <p:strVal val="hidden"/>
                                      </p:to>
                                    </p:set>
                                  </p:childTnLst>
                                </p:cTn>
                              </p:par>
                              <p:par>
                                <p:cTn id="501" presetID="2" presetClass="exit" presetSubtype="2" fill="hold" grpId="2" nodeType="withEffect">
                                  <p:stCondLst>
                                    <p:cond delay="0"/>
                                  </p:stCondLst>
                                  <p:childTnLst>
                                    <p:anim calcmode="lin" valueType="num">
                                      <p:cBhvr additive="base">
                                        <p:cTn id="502" dur="5000"/>
                                        <p:tgtEl>
                                          <p:spTgt spid="67"/>
                                        </p:tgtEl>
                                        <p:attrNameLst>
                                          <p:attrName>ppt_x</p:attrName>
                                        </p:attrNameLst>
                                      </p:cBhvr>
                                      <p:tavLst>
                                        <p:tav tm="0">
                                          <p:val>
                                            <p:strVal val="ppt_x"/>
                                          </p:val>
                                        </p:tav>
                                        <p:tav tm="100000">
                                          <p:val>
                                            <p:strVal val="1+ppt_w/2"/>
                                          </p:val>
                                        </p:tav>
                                      </p:tavLst>
                                    </p:anim>
                                    <p:anim calcmode="lin" valueType="num">
                                      <p:cBhvr additive="base">
                                        <p:cTn id="503" dur="5000"/>
                                        <p:tgtEl>
                                          <p:spTgt spid="67"/>
                                        </p:tgtEl>
                                        <p:attrNameLst>
                                          <p:attrName>ppt_y</p:attrName>
                                        </p:attrNameLst>
                                      </p:cBhvr>
                                      <p:tavLst>
                                        <p:tav tm="0">
                                          <p:val>
                                            <p:strVal val="ppt_y"/>
                                          </p:val>
                                        </p:tav>
                                        <p:tav tm="100000">
                                          <p:val>
                                            <p:strVal val="ppt_y"/>
                                          </p:val>
                                        </p:tav>
                                      </p:tavLst>
                                    </p:anim>
                                    <p:set>
                                      <p:cBhvr>
                                        <p:cTn id="504" dur="1" fill="hold">
                                          <p:stCondLst>
                                            <p:cond delay="4999"/>
                                          </p:stCondLst>
                                        </p:cTn>
                                        <p:tgtEl>
                                          <p:spTgt spid="67"/>
                                        </p:tgtEl>
                                        <p:attrNameLst>
                                          <p:attrName>style.visibility</p:attrName>
                                        </p:attrNameLst>
                                      </p:cBhvr>
                                      <p:to>
                                        <p:strVal val="hidden"/>
                                      </p:to>
                                    </p:set>
                                  </p:childTnLst>
                                </p:cTn>
                              </p:par>
                              <p:par>
                                <p:cTn id="505" presetID="2" presetClass="exit" presetSubtype="2" fill="hold" grpId="2" nodeType="withEffect">
                                  <p:stCondLst>
                                    <p:cond delay="0"/>
                                  </p:stCondLst>
                                  <p:childTnLst>
                                    <p:anim calcmode="lin" valueType="num">
                                      <p:cBhvr additive="base">
                                        <p:cTn id="506" dur="5000"/>
                                        <p:tgtEl>
                                          <p:spTgt spid="68"/>
                                        </p:tgtEl>
                                        <p:attrNameLst>
                                          <p:attrName>ppt_x</p:attrName>
                                        </p:attrNameLst>
                                      </p:cBhvr>
                                      <p:tavLst>
                                        <p:tav tm="0">
                                          <p:val>
                                            <p:strVal val="ppt_x"/>
                                          </p:val>
                                        </p:tav>
                                        <p:tav tm="100000">
                                          <p:val>
                                            <p:strVal val="1+ppt_w/2"/>
                                          </p:val>
                                        </p:tav>
                                      </p:tavLst>
                                    </p:anim>
                                    <p:anim calcmode="lin" valueType="num">
                                      <p:cBhvr additive="base">
                                        <p:cTn id="507" dur="5000"/>
                                        <p:tgtEl>
                                          <p:spTgt spid="68"/>
                                        </p:tgtEl>
                                        <p:attrNameLst>
                                          <p:attrName>ppt_y</p:attrName>
                                        </p:attrNameLst>
                                      </p:cBhvr>
                                      <p:tavLst>
                                        <p:tav tm="0">
                                          <p:val>
                                            <p:strVal val="ppt_y"/>
                                          </p:val>
                                        </p:tav>
                                        <p:tav tm="100000">
                                          <p:val>
                                            <p:strVal val="ppt_y"/>
                                          </p:val>
                                        </p:tav>
                                      </p:tavLst>
                                    </p:anim>
                                    <p:set>
                                      <p:cBhvr>
                                        <p:cTn id="508" dur="1" fill="hold">
                                          <p:stCondLst>
                                            <p:cond delay="4999"/>
                                          </p:stCondLst>
                                        </p:cTn>
                                        <p:tgtEl>
                                          <p:spTgt spid="68"/>
                                        </p:tgtEl>
                                        <p:attrNameLst>
                                          <p:attrName>style.visibility</p:attrName>
                                        </p:attrNameLst>
                                      </p:cBhvr>
                                      <p:to>
                                        <p:strVal val="hidden"/>
                                      </p:to>
                                    </p:set>
                                  </p:childTnLst>
                                </p:cTn>
                              </p:par>
                              <p:par>
                                <p:cTn id="509" presetID="2" presetClass="exit" presetSubtype="2" fill="hold" grpId="2" nodeType="withEffect">
                                  <p:stCondLst>
                                    <p:cond delay="0"/>
                                  </p:stCondLst>
                                  <p:childTnLst>
                                    <p:anim calcmode="lin" valueType="num">
                                      <p:cBhvr additive="base">
                                        <p:cTn id="510" dur="5000"/>
                                        <p:tgtEl>
                                          <p:spTgt spid="69"/>
                                        </p:tgtEl>
                                        <p:attrNameLst>
                                          <p:attrName>ppt_x</p:attrName>
                                        </p:attrNameLst>
                                      </p:cBhvr>
                                      <p:tavLst>
                                        <p:tav tm="0">
                                          <p:val>
                                            <p:strVal val="ppt_x"/>
                                          </p:val>
                                        </p:tav>
                                        <p:tav tm="100000">
                                          <p:val>
                                            <p:strVal val="1+ppt_w/2"/>
                                          </p:val>
                                        </p:tav>
                                      </p:tavLst>
                                    </p:anim>
                                    <p:anim calcmode="lin" valueType="num">
                                      <p:cBhvr additive="base">
                                        <p:cTn id="511" dur="5000"/>
                                        <p:tgtEl>
                                          <p:spTgt spid="69"/>
                                        </p:tgtEl>
                                        <p:attrNameLst>
                                          <p:attrName>ppt_y</p:attrName>
                                        </p:attrNameLst>
                                      </p:cBhvr>
                                      <p:tavLst>
                                        <p:tav tm="0">
                                          <p:val>
                                            <p:strVal val="ppt_y"/>
                                          </p:val>
                                        </p:tav>
                                        <p:tav tm="100000">
                                          <p:val>
                                            <p:strVal val="ppt_y"/>
                                          </p:val>
                                        </p:tav>
                                      </p:tavLst>
                                    </p:anim>
                                    <p:set>
                                      <p:cBhvr>
                                        <p:cTn id="512" dur="1" fill="hold">
                                          <p:stCondLst>
                                            <p:cond delay="4999"/>
                                          </p:stCondLst>
                                        </p:cTn>
                                        <p:tgtEl>
                                          <p:spTgt spid="69"/>
                                        </p:tgtEl>
                                        <p:attrNameLst>
                                          <p:attrName>style.visibility</p:attrName>
                                        </p:attrNameLst>
                                      </p:cBhvr>
                                      <p:to>
                                        <p:strVal val="hidden"/>
                                      </p:to>
                                    </p:set>
                                  </p:childTnLst>
                                </p:cTn>
                              </p:par>
                              <p:par>
                                <p:cTn id="513" presetID="2" presetClass="exit" presetSubtype="2" fill="hold" grpId="2" nodeType="withEffect">
                                  <p:stCondLst>
                                    <p:cond delay="0"/>
                                  </p:stCondLst>
                                  <p:childTnLst>
                                    <p:anim calcmode="lin" valueType="num">
                                      <p:cBhvr additive="base">
                                        <p:cTn id="514" dur="5000"/>
                                        <p:tgtEl>
                                          <p:spTgt spid="70"/>
                                        </p:tgtEl>
                                        <p:attrNameLst>
                                          <p:attrName>ppt_x</p:attrName>
                                        </p:attrNameLst>
                                      </p:cBhvr>
                                      <p:tavLst>
                                        <p:tav tm="0">
                                          <p:val>
                                            <p:strVal val="ppt_x"/>
                                          </p:val>
                                        </p:tav>
                                        <p:tav tm="100000">
                                          <p:val>
                                            <p:strVal val="1+ppt_w/2"/>
                                          </p:val>
                                        </p:tav>
                                      </p:tavLst>
                                    </p:anim>
                                    <p:anim calcmode="lin" valueType="num">
                                      <p:cBhvr additive="base">
                                        <p:cTn id="515" dur="5000"/>
                                        <p:tgtEl>
                                          <p:spTgt spid="70"/>
                                        </p:tgtEl>
                                        <p:attrNameLst>
                                          <p:attrName>ppt_y</p:attrName>
                                        </p:attrNameLst>
                                      </p:cBhvr>
                                      <p:tavLst>
                                        <p:tav tm="0">
                                          <p:val>
                                            <p:strVal val="ppt_y"/>
                                          </p:val>
                                        </p:tav>
                                        <p:tav tm="100000">
                                          <p:val>
                                            <p:strVal val="ppt_y"/>
                                          </p:val>
                                        </p:tav>
                                      </p:tavLst>
                                    </p:anim>
                                    <p:set>
                                      <p:cBhvr>
                                        <p:cTn id="516" dur="1" fill="hold">
                                          <p:stCondLst>
                                            <p:cond delay="4999"/>
                                          </p:stCondLst>
                                        </p:cTn>
                                        <p:tgtEl>
                                          <p:spTgt spid="70"/>
                                        </p:tgtEl>
                                        <p:attrNameLst>
                                          <p:attrName>style.visibility</p:attrName>
                                        </p:attrNameLst>
                                      </p:cBhvr>
                                      <p:to>
                                        <p:strVal val="hidden"/>
                                      </p:to>
                                    </p:set>
                                  </p:childTnLst>
                                </p:cTn>
                              </p:par>
                              <p:par>
                                <p:cTn id="517" presetID="2" presetClass="exit" presetSubtype="2" fill="hold" grpId="2" nodeType="withEffect">
                                  <p:stCondLst>
                                    <p:cond delay="0"/>
                                  </p:stCondLst>
                                  <p:childTnLst>
                                    <p:anim calcmode="lin" valueType="num">
                                      <p:cBhvr additive="base">
                                        <p:cTn id="518" dur="5000"/>
                                        <p:tgtEl>
                                          <p:spTgt spid="71"/>
                                        </p:tgtEl>
                                        <p:attrNameLst>
                                          <p:attrName>ppt_x</p:attrName>
                                        </p:attrNameLst>
                                      </p:cBhvr>
                                      <p:tavLst>
                                        <p:tav tm="0">
                                          <p:val>
                                            <p:strVal val="ppt_x"/>
                                          </p:val>
                                        </p:tav>
                                        <p:tav tm="100000">
                                          <p:val>
                                            <p:strVal val="1+ppt_w/2"/>
                                          </p:val>
                                        </p:tav>
                                      </p:tavLst>
                                    </p:anim>
                                    <p:anim calcmode="lin" valueType="num">
                                      <p:cBhvr additive="base">
                                        <p:cTn id="519" dur="5000"/>
                                        <p:tgtEl>
                                          <p:spTgt spid="71"/>
                                        </p:tgtEl>
                                        <p:attrNameLst>
                                          <p:attrName>ppt_y</p:attrName>
                                        </p:attrNameLst>
                                      </p:cBhvr>
                                      <p:tavLst>
                                        <p:tav tm="0">
                                          <p:val>
                                            <p:strVal val="ppt_y"/>
                                          </p:val>
                                        </p:tav>
                                        <p:tav tm="100000">
                                          <p:val>
                                            <p:strVal val="ppt_y"/>
                                          </p:val>
                                        </p:tav>
                                      </p:tavLst>
                                    </p:anim>
                                    <p:set>
                                      <p:cBhvr>
                                        <p:cTn id="520" dur="1" fill="hold">
                                          <p:stCondLst>
                                            <p:cond delay="4999"/>
                                          </p:stCondLst>
                                        </p:cTn>
                                        <p:tgtEl>
                                          <p:spTgt spid="71"/>
                                        </p:tgtEl>
                                        <p:attrNameLst>
                                          <p:attrName>style.visibility</p:attrName>
                                        </p:attrNameLst>
                                      </p:cBhvr>
                                      <p:to>
                                        <p:strVal val="hidden"/>
                                      </p:to>
                                    </p:set>
                                  </p:childTnLst>
                                </p:cTn>
                              </p:par>
                              <p:par>
                                <p:cTn id="521" presetID="2" presetClass="exit" presetSubtype="2" fill="hold" grpId="2" nodeType="withEffect">
                                  <p:stCondLst>
                                    <p:cond delay="0"/>
                                  </p:stCondLst>
                                  <p:childTnLst>
                                    <p:anim calcmode="lin" valueType="num">
                                      <p:cBhvr additive="base">
                                        <p:cTn id="522" dur="5000"/>
                                        <p:tgtEl>
                                          <p:spTgt spid="72"/>
                                        </p:tgtEl>
                                        <p:attrNameLst>
                                          <p:attrName>ppt_x</p:attrName>
                                        </p:attrNameLst>
                                      </p:cBhvr>
                                      <p:tavLst>
                                        <p:tav tm="0">
                                          <p:val>
                                            <p:strVal val="ppt_x"/>
                                          </p:val>
                                        </p:tav>
                                        <p:tav tm="100000">
                                          <p:val>
                                            <p:strVal val="1+ppt_w/2"/>
                                          </p:val>
                                        </p:tav>
                                      </p:tavLst>
                                    </p:anim>
                                    <p:anim calcmode="lin" valueType="num">
                                      <p:cBhvr additive="base">
                                        <p:cTn id="523" dur="5000"/>
                                        <p:tgtEl>
                                          <p:spTgt spid="72"/>
                                        </p:tgtEl>
                                        <p:attrNameLst>
                                          <p:attrName>ppt_y</p:attrName>
                                        </p:attrNameLst>
                                      </p:cBhvr>
                                      <p:tavLst>
                                        <p:tav tm="0">
                                          <p:val>
                                            <p:strVal val="ppt_y"/>
                                          </p:val>
                                        </p:tav>
                                        <p:tav tm="100000">
                                          <p:val>
                                            <p:strVal val="ppt_y"/>
                                          </p:val>
                                        </p:tav>
                                      </p:tavLst>
                                    </p:anim>
                                    <p:set>
                                      <p:cBhvr>
                                        <p:cTn id="524" dur="1" fill="hold">
                                          <p:stCondLst>
                                            <p:cond delay="4999"/>
                                          </p:stCondLst>
                                        </p:cTn>
                                        <p:tgtEl>
                                          <p:spTgt spid="72"/>
                                        </p:tgtEl>
                                        <p:attrNameLst>
                                          <p:attrName>style.visibility</p:attrName>
                                        </p:attrNameLst>
                                      </p:cBhvr>
                                      <p:to>
                                        <p:strVal val="hidden"/>
                                      </p:to>
                                    </p:set>
                                  </p:childTnLst>
                                </p:cTn>
                              </p:par>
                              <p:par>
                                <p:cTn id="525" presetID="2" presetClass="exit" presetSubtype="2" fill="hold" grpId="2" nodeType="withEffect">
                                  <p:stCondLst>
                                    <p:cond delay="0"/>
                                  </p:stCondLst>
                                  <p:childTnLst>
                                    <p:anim calcmode="lin" valueType="num">
                                      <p:cBhvr additive="base">
                                        <p:cTn id="526" dur="5000"/>
                                        <p:tgtEl>
                                          <p:spTgt spid="73"/>
                                        </p:tgtEl>
                                        <p:attrNameLst>
                                          <p:attrName>ppt_x</p:attrName>
                                        </p:attrNameLst>
                                      </p:cBhvr>
                                      <p:tavLst>
                                        <p:tav tm="0">
                                          <p:val>
                                            <p:strVal val="ppt_x"/>
                                          </p:val>
                                        </p:tav>
                                        <p:tav tm="100000">
                                          <p:val>
                                            <p:strVal val="1+ppt_w/2"/>
                                          </p:val>
                                        </p:tav>
                                      </p:tavLst>
                                    </p:anim>
                                    <p:anim calcmode="lin" valueType="num">
                                      <p:cBhvr additive="base">
                                        <p:cTn id="527" dur="5000"/>
                                        <p:tgtEl>
                                          <p:spTgt spid="73"/>
                                        </p:tgtEl>
                                        <p:attrNameLst>
                                          <p:attrName>ppt_y</p:attrName>
                                        </p:attrNameLst>
                                      </p:cBhvr>
                                      <p:tavLst>
                                        <p:tav tm="0">
                                          <p:val>
                                            <p:strVal val="ppt_y"/>
                                          </p:val>
                                        </p:tav>
                                        <p:tav tm="100000">
                                          <p:val>
                                            <p:strVal val="ppt_y"/>
                                          </p:val>
                                        </p:tav>
                                      </p:tavLst>
                                    </p:anim>
                                    <p:set>
                                      <p:cBhvr>
                                        <p:cTn id="528" dur="1" fill="hold">
                                          <p:stCondLst>
                                            <p:cond delay="4999"/>
                                          </p:stCondLst>
                                        </p:cTn>
                                        <p:tgtEl>
                                          <p:spTgt spid="73"/>
                                        </p:tgtEl>
                                        <p:attrNameLst>
                                          <p:attrName>style.visibility</p:attrName>
                                        </p:attrNameLst>
                                      </p:cBhvr>
                                      <p:to>
                                        <p:strVal val="hidden"/>
                                      </p:to>
                                    </p:set>
                                  </p:childTnLst>
                                </p:cTn>
                              </p:par>
                              <p:par>
                                <p:cTn id="529" presetID="2" presetClass="exit" presetSubtype="2" fill="hold" grpId="2" nodeType="withEffect">
                                  <p:stCondLst>
                                    <p:cond delay="0"/>
                                  </p:stCondLst>
                                  <p:childTnLst>
                                    <p:anim calcmode="lin" valueType="num">
                                      <p:cBhvr additive="base">
                                        <p:cTn id="530" dur="5000"/>
                                        <p:tgtEl>
                                          <p:spTgt spid="74"/>
                                        </p:tgtEl>
                                        <p:attrNameLst>
                                          <p:attrName>ppt_x</p:attrName>
                                        </p:attrNameLst>
                                      </p:cBhvr>
                                      <p:tavLst>
                                        <p:tav tm="0">
                                          <p:val>
                                            <p:strVal val="ppt_x"/>
                                          </p:val>
                                        </p:tav>
                                        <p:tav tm="100000">
                                          <p:val>
                                            <p:strVal val="1+ppt_w/2"/>
                                          </p:val>
                                        </p:tav>
                                      </p:tavLst>
                                    </p:anim>
                                    <p:anim calcmode="lin" valueType="num">
                                      <p:cBhvr additive="base">
                                        <p:cTn id="531" dur="5000"/>
                                        <p:tgtEl>
                                          <p:spTgt spid="74"/>
                                        </p:tgtEl>
                                        <p:attrNameLst>
                                          <p:attrName>ppt_y</p:attrName>
                                        </p:attrNameLst>
                                      </p:cBhvr>
                                      <p:tavLst>
                                        <p:tav tm="0">
                                          <p:val>
                                            <p:strVal val="ppt_y"/>
                                          </p:val>
                                        </p:tav>
                                        <p:tav tm="100000">
                                          <p:val>
                                            <p:strVal val="ppt_y"/>
                                          </p:val>
                                        </p:tav>
                                      </p:tavLst>
                                    </p:anim>
                                    <p:set>
                                      <p:cBhvr>
                                        <p:cTn id="532" dur="1" fill="hold">
                                          <p:stCondLst>
                                            <p:cond delay="4999"/>
                                          </p:stCondLst>
                                        </p:cTn>
                                        <p:tgtEl>
                                          <p:spTgt spid="74"/>
                                        </p:tgtEl>
                                        <p:attrNameLst>
                                          <p:attrName>style.visibility</p:attrName>
                                        </p:attrNameLst>
                                      </p:cBhvr>
                                      <p:to>
                                        <p:strVal val="hidden"/>
                                      </p:to>
                                    </p:set>
                                  </p:childTnLst>
                                </p:cTn>
                              </p:par>
                              <p:par>
                                <p:cTn id="533" presetID="2" presetClass="exit" presetSubtype="2" fill="hold" grpId="2" nodeType="withEffect">
                                  <p:stCondLst>
                                    <p:cond delay="0"/>
                                  </p:stCondLst>
                                  <p:childTnLst>
                                    <p:anim calcmode="lin" valueType="num">
                                      <p:cBhvr additive="base">
                                        <p:cTn id="534" dur="5000"/>
                                        <p:tgtEl>
                                          <p:spTgt spid="75"/>
                                        </p:tgtEl>
                                        <p:attrNameLst>
                                          <p:attrName>ppt_x</p:attrName>
                                        </p:attrNameLst>
                                      </p:cBhvr>
                                      <p:tavLst>
                                        <p:tav tm="0">
                                          <p:val>
                                            <p:strVal val="ppt_x"/>
                                          </p:val>
                                        </p:tav>
                                        <p:tav tm="100000">
                                          <p:val>
                                            <p:strVal val="1+ppt_w/2"/>
                                          </p:val>
                                        </p:tav>
                                      </p:tavLst>
                                    </p:anim>
                                    <p:anim calcmode="lin" valueType="num">
                                      <p:cBhvr additive="base">
                                        <p:cTn id="535" dur="5000"/>
                                        <p:tgtEl>
                                          <p:spTgt spid="75"/>
                                        </p:tgtEl>
                                        <p:attrNameLst>
                                          <p:attrName>ppt_y</p:attrName>
                                        </p:attrNameLst>
                                      </p:cBhvr>
                                      <p:tavLst>
                                        <p:tav tm="0">
                                          <p:val>
                                            <p:strVal val="ppt_y"/>
                                          </p:val>
                                        </p:tav>
                                        <p:tav tm="100000">
                                          <p:val>
                                            <p:strVal val="ppt_y"/>
                                          </p:val>
                                        </p:tav>
                                      </p:tavLst>
                                    </p:anim>
                                    <p:set>
                                      <p:cBhvr>
                                        <p:cTn id="536" dur="1" fill="hold">
                                          <p:stCondLst>
                                            <p:cond delay="4999"/>
                                          </p:stCondLst>
                                        </p:cTn>
                                        <p:tgtEl>
                                          <p:spTgt spid="75"/>
                                        </p:tgtEl>
                                        <p:attrNameLst>
                                          <p:attrName>style.visibility</p:attrName>
                                        </p:attrNameLst>
                                      </p:cBhvr>
                                      <p:to>
                                        <p:strVal val="hidden"/>
                                      </p:to>
                                    </p:set>
                                  </p:childTnLst>
                                </p:cTn>
                              </p:par>
                              <p:par>
                                <p:cTn id="537" presetID="2" presetClass="exit" presetSubtype="2" fill="hold" grpId="2" nodeType="withEffect">
                                  <p:stCondLst>
                                    <p:cond delay="0"/>
                                  </p:stCondLst>
                                  <p:childTnLst>
                                    <p:anim calcmode="lin" valueType="num">
                                      <p:cBhvr additive="base">
                                        <p:cTn id="538" dur="5000"/>
                                        <p:tgtEl>
                                          <p:spTgt spid="76"/>
                                        </p:tgtEl>
                                        <p:attrNameLst>
                                          <p:attrName>ppt_x</p:attrName>
                                        </p:attrNameLst>
                                      </p:cBhvr>
                                      <p:tavLst>
                                        <p:tav tm="0">
                                          <p:val>
                                            <p:strVal val="ppt_x"/>
                                          </p:val>
                                        </p:tav>
                                        <p:tav tm="100000">
                                          <p:val>
                                            <p:strVal val="1+ppt_w/2"/>
                                          </p:val>
                                        </p:tav>
                                      </p:tavLst>
                                    </p:anim>
                                    <p:anim calcmode="lin" valueType="num">
                                      <p:cBhvr additive="base">
                                        <p:cTn id="539" dur="5000"/>
                                        <p:tgtEl>
                                          <p:spTgt spid="76"/>
                                        </p:tgtEl>
                                        <p:attrNameLst>
                                          <p:attrName>ppt_y</p:attrName>
                                        </p:attrNameLst>
                                      </p:cBhvr>
                                      <p:tavLst>
                                        <p:tav tm="0">
                                          <p:val>
                                            <p:strVal val="ppt_y"/>
                                          </p:val>
                                        </p:tav>
                                        <p:tav tm="100000">
                                          <p:val>
                                            <p:strVal val="ppt_y"/>
                                          </p:val>
                                        </p:tav>
                                      </p:tavLst>
                                    </p:anim>
                                    <p:set>
                                      <p:cBhvr>
                                        <p:cTn id="540" dur="1" fill="hold">
                                          <p:stCondLst>
                                            <p:cond delay="4999"/>
                                          </p:stCondLst>
                                        </p:cTn>
                                        <p:tgtEl>
                                          <p:spTgt spid="76"/>
                                        </p:tgtEl>
                                        <p:attrNameLst>
                                          <p:attrName>style.visibility</p:attrName>
                                        </p:attrNameLst>
                                      </p:cBhvr>
                                      <p:to>
                                        <p:strVal val="hidden"/>
                                      </p:to>
                                    </p:set>
                                  </p:childTnLst>
                                </p:cTn>
                              </p:par>
                              <p:par>
                                <p:cTn id="541" presetID="2" presetClass="exit" presetSubtype="2" fill="hold" grpId="2" nodeType="withEffect">
                                  <p:stCondLst>
                                    <p:cond delay="0"/>
                                  </p:stCondLst>
                                  <p:childTnLst>
                                    <p:anim calcmode="lin" valueType="num">
                                      <p:cBhvr additive="base">
                                        <p:cTn id="542" dur="5000"/>
                                        <p:tgtEl>
                                          <p:spTgt spid="77"/>
                                        </p:tgtEl>
                                        <p:attrNameLst>
                                          <p:attrName>ppt_x</p:attrName>
                                        </p:attrNameLst>
                                      </p:cBhvr>
                                      <p:tavLst>
                                        <p:tav tm="0">
                                          <p:val>
                                            <p:strVal val="ppt_x"/>
                                          </p:val>
                                        </p:tav>
                                        <p:tav tm="100000">
                                          <p:val>
                                            <p:strVal val="1+ppt_w/2"/>
                                          </p:val>
                                        </p:tav>
                                      </p:tavLst>
                                    </p:anim>
                                    <p:anim calcmode="lin" valueType="num">
                                      <p:cBhvr additive="base">
                                        <p:cTn id="543" dur="5000"/>
                                        <p:tgtEl>
                                          <p:spTgt spid="77"/>
                                        </p:tgtEl>
                                        <p:attrNameLst>
                                          <p:attrName>ppt_y</p:attrName>
                                        </p:attrNameLst>
                                      </p:cBhvr>
                                      <p:tavLst>
                                        <p:tav tm="0">
                                          <p:val>
                                            <p:strVal val="ppt_y"/>
                                          </p:val>
                                        </p:tav>
                                        <p:tav tm="100000">
                                          <p:val>
                                            <p:strVal val="ppt_y"/>
                                          </p:val>
                                        </p:tav>
                                      </p:tavLst>
                                    </p:anim>
                                    <p:set>
                                      <p:cBhvr>
                                        <p:cTn id="544" dur="1" fill="hold">
                                          <p:stCondLst>
                                            <p:cond delay="4999"/>
                                          </p:stCondLst>
                                        </p:cTn>
                                        <p:tgtEl>
                                          <p:spTgt spid="77"/>
                                        </p:tgtEl>
                                        <p:attrNameLst>
                                          <p:attrName>style.visibility</p:attrName>
                                        </p:attrNameLst>
                                      </p:cBhvr>
                                      <p:to>
                                        <p:strVal val="hidden"/>
                                      </p:to>
                                    </p:set>
                                  </p:childTnLst>
                                </p:cTn>
                              </p:par>
                              <p:par>
                                <p:cTn id="545" presetID="2" presetClass="exit" presetSubtype="2" fill="hold" grpId="2" nodeType="withEffect">
                                  <p:stCondLst>
                                    <p:cond delay="0"/>
                                  </p:stCondLst>
                                  <p:childTnLst>
                                    <p:anim calcmode="lin" valueType="num">
                                      <p:cBhvr additive="base">
                                        <p:cTn id="546" dur="5000"/>
                                        <p:tgtEl>
                                          <p:spTgt spid="78"/>
                                        </p:tgtEl>
                                        <p:attrNameLst>
                                          <p:attrName>ppt_x</p:attrName>
                                        </p:attrNameLst>
                                      </p:cBhvr>
                                      <p:tavLst>
                                        <p:tav tm="0">
                                          <p:val>
                                            <p:strVal val="ppt_x"/>
                                          </p:val>
                                        </p:tav>
                                        <p:tav tm="100000">
                                          <p:val>
                                            <p:strVal val="1+ppt_w/2"/>
                                          </p:val>
                                        </p:tav>
                                      </p:tavLst>
                                    </p:anim>
                                    <p:anim calcmode="lin" valueType="num">
                                      <p:cBhvr additive="base">
                                        <p:cTn id="547" dur="5000"/>
                                        <p:tgtEl>
                                          <p:spTgt spid="78"/>
                                        </p:tgtEl>
                                        <p:attrNameLst>
                                          <p:attrName>ppt_y</p:attrName>
                                        </p:attrNameLst>
                                      </p:cBhvr>
                                      <p:tavLst>
                                        <p:tav tm="0">
                                          <p:val>
                                            <p:strVal val="ppt_y"/>
                                          </p:val>
                                        </p:tav>
                                        <p:tav tm="100000">
                                          <p:val>
                                            <p:strVal val="ppt_y"/>
                                          </p:val>
                                        </p:tav>
                                      </p:tavLst>
                                    </p:anim>
                                    <p:set>
                                      <p:cBhvr>
                                        <p:cTn id="548" dur="1" fill="hold">
                                          <p:stCondLst>
                                            <p:cond delay="4999"/>
                                          </p:stCondLst>
                                        </p:cTn>
                                        <p:tgtEl>
                                          <p:spTgt spid="78"/>
                                        </p:tgtEl>
                                        <p:attrNameLst>
                                          <p:attrName>style.visibility</p:attrName>
                                        </p:attrNameLst>
                                      </p:cBhvr>
                                      <p:to>
                                        <p:strVal val="hidden"/>
                                      </p:to>
                                    </p:set>
                                  </p:childTnLst>
                                </p:cTn>
                              </p:par>
                              <p:par>
                                <p:cTn id="549" presetID="2" presetClass="exit" presetSubtype="2" fill="hold" grpId="2" nodeType="withEffect">
                                  <p:stCondLst>
                                    <p:cond delay="0"/>
                                  </p:stCondLst>
                                  <p:childTnLst>
                                    <p:anim calcmode="lin" valueType="num">
                                      <p:cBhvr additive="base">
                                        <p:cTn id="550" dur="5000"/>
                                        <p:tgtEl>
                                          <p:spTgt spid="79"/>
                                        </p:tgtEl>
                                        <p:attrNameLst>
                                          <p:attrName>ppt_x</p:attrName>
                                        </p:attrNameLst>
                                      </p:cBhvr>
                                      <p:tavLst>
                                        <p:tav tm="0">
                                          <p:val>
                                            <p:strVal val="ppt_x"/>
                                          </p:val>
                                        </p:tav>
                                        <p:tav tm="100000">
                                          <p:val>
                                            <p:strVal val="1+ppt_w/2"/>
                                          </p:val>
                                        </p:tav>
                                      </p:tavLst>
                                    </p:anim>
                                    <p:anim calcmode="lin" valueType="num">
                                      <p:cBhvr additive="base">
                                        <p:cTn id="551" dur="5000"/>
                                        <p:tgtEl>
                                          <p:spTgt spid="79"/>
                                        </p:tgtEl>
                                        <p:attrNameLst>
                                          <p:attrName>ppt_y</p:attrName>
                                        </p:attrNameLst>
                                      </p:cBhvr>
                                      <p:tavLst>
                                        <p:tav tm="0">
                                          <p:val>
                                            <p:strVal val="ppt_y"/>
                                          </p:val>
                                        </p:tav>
                                        <p:tav tm="100000">
                                          <p:val>
                                            <p:strVal val="ppt_y"/>
                                          </p:val>
                                        </p:tav>
                                      </p:tavLst>
                                    </p:anim>
                                    <p:set>
                                      <p:cBhvr>
                                        <p:cTn id="552" dur="1" fill="hold">
                                          <p:stCondLst>
                                            <p:cond delay="4999"/>
                                          </p:stCondLst>
                                        </p:cTn>
                                        <p:tgtEl>
                                          <p:spTgt spid="79"/>
                                        </p:tgtEl>
                                        <p:attrNameLst>
                                          <p:attrName>style.visibility</p:attrName>
                                        </p:attrNameLst>
                                      </p:cBhvr>
                                      <p:to>
                                        <p:strVal val="hidden"/>
                                      </p:to>
                                    </p:set>
                                  </p:childTnLst>
                                </p:cTn>
                              </p:par>
                              <p:par>
                                <p:cTn id="553" presetID="2" presetClass="exit" presetSubtype="2" fill="hold" grpId="2" nodeType="withEffect">
                                  <p:stCondLst>
                                    <p:cond delay="0"/>
                                  </p:stCondLst>
                                  <p:childTnLst>
                                    <p:anim calcmode="lin" valueType="num">
                                      <p:cBhvr additive="base">
                                        <p:cTn id="554" dur="5000"/>
                                        <p:tgtEl>
                                          <p:spTgt spid="80"/>
                                        </p:tgtEl>
                                        <p:attrNameLst>
                                          <p:attrName>ppt_x</p:attrName>
                                        </p:attrNameLst>
                                      </p:cBhvr>
                                      <p:tavLst>
                                        <p:tav tm="0">
                                          <p:val>
                                            <p:strVal val="ppt_x"/>
                                          </p:val>
                                        </p:tav>
                                        <p:tav tm="100000">
                                          <p:val>
                                            <p:strVal val="1+ppt_w/2"/>
                                          </p:val>
                                        </p:tav>
                                      </p:tavLst>
                                    </p:anim>
                                    <p:anim calcmode="lin" valueType="num">
                                      <p:cBhvr additive="base">
                                        <p:cTn id="555" dur="5000"/>
                                        <p:tgtEl>
                                          <p:spTgt spid="80"/>
                                        </p:tgtEl>
                                        <p:attrNameLst>
                                          <p:attrName>ppt_y</p:attrName>
                                        </p:attrNameLst>
                                      </p:cBhvr>
                                      <p:tavLst>
                                        <p:tav tm="0">
                                          <p:val>
                                            <p:strVal val="ppt_y"/>
                                          </p:val>
                                        </p:tav>
                                        <p:tav tm="100000">
                                          <p:val>
                                            <p:strVal val="ppt_y"/>
                                          </p:val>
                                        </p:tav>
                                      </p:tavLst>
                                    </p:anim>
                                    <p:set>
                                      <p:cBhvr>
                                        <p:cTn id="556" dur="1" fill="hold">
                                          <p:stCondLst>
                                            <p:cond delay="4999"/>
                                          </p:stCondLst>
                                        </p:cTn>
                                        <p:tgtEl>
                                          <p:spTgt spid="80"/>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5000"/>
                                        <p:tgtEl>
                                          <p:spTgt spid="81"/>
                                        </p:tgtEl>
                                        <p:attrNameLst>
                                          <p:attrName>ppt_x</p:attrName>
                                        </p:attrNameLst>
                                      </p:cBhvr>
                                      <p:tavLst>
                                        <p:tav tm="0">
                                          <p:val>
                                            <p:strVal val="ppt_x"/>
                                          </p:val>
                                        </p:tav>
                                        <p:tav tm="100000">
                                          <p:val>
                                            <p:strVal val="1+ppt_w/2"/>
                                          </p:val>
                                        </p:tav>
                                      </p:tavLst>
                                    </p:anim>
                                    <p:anim calcmode="lin" valueType="num">
                                      <p:cBhvr additive="base">
                                        <p:cTn id="559" dur="5000"/>
                                        <p:tgtEl>
                                          <p:spTgt spid="81"/>
                                        </p:tgtEl>
                                        <p:attrNameLst>
                                          <p:attrName>ppt_y</p:attrName>
                                        </p:attrNameLst>
                                      </p:cBhvr>
                                      <p:tavLst>
                                        <p:tav tm="0">
                                          <p:val>
                                            <p:strVal val="ppt_y"/>
                                          </p:val>
                                        </p:tav>
                                        <p:tav tm="100000">
                                          <p:val>
                                            <p:strVal val="ppt_y"/>
                                          </p:val>
                                        </p:tav>
                                      </p:tavLst>
                                    </p:anim>
                                    <p:set>
                                      <p:cBhvr>
                                        <p:cTn id="560" dur="1" fill="hold">
                                          <p:stCondLst>
                                            <p:cond delay="4999"/>
                                          </p:stCondLst>
                                        </p:cTn>
                                        <p:tgtEl>
                                          <p:spTgt spid="81"/>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5000"/>
                                        <p:tgtEl>
                                          <p:spTgt spid="82"/>
                                        </p:tgtEl>
                                        <p:attrNameLst>
                                          <p:attrName>ppt_x</p:attrName>
                                        </p:attrNameLst>
                                      </p:cBhvr>
                                      <p:tavLst>
                                        <p:tav tm="0">
                                          <p:val>
                                            <p:strVal val="ppt_x"/>
                                          </p:val>
                                        </p:tav>
                                        <p:tav tm="100000">
                                          <p:val>
                                            <p:strVal val="1+ppt_w/2"/>
                                          </p:val>
                                        </p:tav>
                                      </p:tavLst>
                                    </p:anim>
                                    <p:anim calcmode="lin" valueType="num">
                                      <p:cBhvr additive="base">
                                        <p:cTn id="563" dur="5000"/>
                                        <p:tgtEl>
                                          <p:spTgt spid="82"/>
                                        </p:tgtEl>
                                        <p:attrNameLst>
                                          <p:attrName>ppt_y</p:attrName>
                                        </p:attrNameLst>
                                      </p:cBhvr>
                                      <p:tavLst>
                                        <p:tav tm="0">
                                          <p:val>
                                            <p:strVal val="ppt_y"/>
                                          </p:val>
                                        </p:tav>
                                        <p:tav tm="100000">
                                          <p:val>
                                            <p:strVal val="ppt_y"/>
                                          </p:val>
                                        </p:tav>
                                      </p:tavLst>
                                    </p:anim>
                                    <p:set>
                                      <p:cBhvr>
                                        <p:cTn id="564" dur="1" fill="hold">
                                          <p:stCondLst>
                                            <p:cond delay="4999"/>
                                          </p:stCondLst>
                                        </p:cTn>
                                        <p:tgtEl>
                                          <p:spTgt spid="82"/>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5000"/>
                                        <p:tgtEl>
                                          <p:spTgt spid="83"/>
                                        </p:tgtEl>
                                        <p:attrNameLst>
                                          <p:attrName>ppt_x</p:attrName>
                                        </p:attrNameLst>
                                      </p:cBhvr>
                                      <p:tavLst>
                                        <p:tav tm="0">
                                          <p:val>
                                            <p:strVal val="ppt_x"/>
                                          </p:val>
                                        </p:tav>
                                        <p:tav tm="100000">
                                          <p:val>
                                            <p:strVal val="1+ppt_w/2"/>
                                          </p:val>
                                        </p:tav>
                                      </p:tavLst>
                                    </p:anim>
                                    <p:anim calcmode="lin" valueType="num">
                                      <p:cBhvr additive="base">
                                        <p:cTn id="567" dur="5000"/>
                                        <p:tgtEl>
                                          <p:spTgt spid="83"/>
                                        </p:tgtEl>
                                        <p:attrNameLst>
                                          <p:attrName>ppt_y</p:attrName>
                                        </p:attrNameLst>
                                      </p:cBhvr>
                                      <p:tavLst>
                                        <p:tav tm="0">
                                          <p:val>
                                            <p:strVal val="ppt_y"/>
                                          </p:val>
                                        </p:tav>
                                        <p:tav tm="100000">
                                          <p:val>
                                            <p:strVal val="ppt_y"/>
                                          </p:val>
                                        </p:tav>
                                      </p:tavLst>
                                    </p:anim>
                                    <p:set>
                                      <p:cBhvr>
                                        <p:cTn id="568" dur="1" fill="hold">
                                          <p:stCondLst>
                                            <p:cond delay="4999"/>
                                          </p:stCondLst>
                                        </p:cTn>
                                        <p:tgtEl>
                                          <p:spTgt spid="83"/>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5000"/>
                                        <p:tgtEl>
                                          <p:spTgt spid="84"/>
                                        </p:tgtEl>
                                        <p:attrNameLst>
                                          <p:attrName>ppt_x</p:attrName>
                                        </p:attrNameLst>
                                      </p:cBhvr>
                                      <p:tavLst>
                                        <p:tav tm="0">
                                          <p:val>
                                            <p:strVal val="ppt_x"/>
                                          </p:val>
                                        </p:tav>
                                        <p:tav tm="100000">
                                          <p:val>
                                            <p:strVal val="1+ppt_w/2"/>
                                          </p:val>
                                        </p:tav>
                                      </p:tavLst>
                                    </p:anim>
                                    <p:anim calcmode="lin" valueType="num">
                                      <p:cBhvr additive="base">
                                        <p:cTn id="571" dur="5000"/>
                                        <p:tgtEl>
                                          <p:spTgt spid="84"/>
                                        </p:tgtEl>
                                        <p:attrNameLst>
                                          <p:attrName>ppt_y</p:attrName>
                                        </p:attrNameLst>
                                      </p:cBhvr>
                                      <p:tavLst>
                                        <p:tav tm="0">
                                          <p:val>
                                            <p:strVal val="ppt_y"/>
                                          </p:val>
                                        </p:tav>
                                        <p:tav tm="100000">
                                          <p:val>
                                            <p:strVal val="ppt_y"/>
                                          </p:val>
                                        </p:tav>
                                      </p:tavLst>
                                    </p:anim>
                                    <p:set>
                                      <p:cBhvr>
                                        <p:cTn id="572" dur="1" fill="hold">
                                          <p:stCondLst>
                                            <p:cond delay="4999"/>
                                          </p:stCondLst>
                                        </p:cTn>
                                        <p:tgtEl>
                                          <p:spTgt spid="84"/>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5000"/>
                                        <p:tgtEl>
                                          <p:spTgt spid="85"/>
                                        </p:tgtEl>
                                        <p:attrNameLst>
                                          <p:attrName>ppt_x</p:attrName>
                                        </p:attrNameLst>
                                      </p:cBhvr>
                                      <p:tavLst>
                                        <p:tav tm="0">
                                          <p:val>
                                            <p:strVal val="ppt_x"/>
                                          </p:val>
                                        </p:tav>
                                        <p:tav tm="100000">
                                          <p:val>
                                            <p:strVal val="1+ppt_w/2"/>
                                          </p:val>
                                        </p:tav>
                                      </p:tavLst>
                                    </p:anim>
                                    <p:anim calcmode="lin" valueType="num">
                                      <p:cBhvr additive="base">
                                        <p:cTn id="575" dur="5000"/>
                                        <p:tgtEl>
                                          <p:spTgt spid="85"/>
                                        </p:tgtEl>
                                        <p:attrNameLst>
                                          <p:attrName>ppt_y</p:attrName>
                                        </p:attrNameLst>
                                      </p:cBhvr>
                                      <p:tavLst>
                                        <p:tav tm="0">
                                          <p:val>
                                            <p:strVal val="ppt_y"/>
                                          </p:val>
                                        </p:tav>
                                        <p:tav tm="100000">
                                          <p:val>
                                            <p:strVal val="ppt_y"/>
                                          </p:val>
                                        </p:tav>
                                      </p:tavLst>
                                    </p:anim>
                                    <p:set>
                                      <p:cBhvr>
                                        <p:cTn id="576" dur="1" fill="hold">
                                          <p:stCondLst>
                                            <p:cond delay="4999"/>
                                          </p:stCondLst>
                                        </p:cTn>
                                        <p:tgtEl>
                                          <p:spTgt spid="85"/>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5000"/>
                                        <p:tgtEl>
                                          <p:spTgt spid="86"/>
                                        </p:tgtEl>
                                        <p:attrNameLst>
                                          <p:attrName>ppt_x</p:attrName>
                                        </p:attrNameLst>
                                      </p:cBhvr>
                                      <p:tavLst>
                                        <p:tav tm="0">
                                          <p:val>
                                            <p:strVal val="ppt_x"/>
                                          </p:val>
                                        </p:tav>
                                        <p:tav tm="100000">
                                          <p:val>
                                            <p:strVal val="1+ppt_w/2"/>
                                          </p:val>
                                        </p:tav>
                                      </p:tavLst>
                                    </p:anim>
                                    <p:anim calcmode="lin" valueType="num">
                                      <p:cBhvr additive="base">
                                        <p:cTn id="579" dur="5000"/>
                                        <p:tgtEl>
                                          <p:spTgt spid="86"/>
                                        </p:tgtEl>
                                        <p:attrNameLst>
                                          <p:attrName>ppt_y</p:attrName>
                                        </p:attrNameLst>
                                      </p:cBhvr>
                                      <p:tavLst>
                                        <p:tav tm="0">
                                          <p:val>
                                            <p:strVal val="ppt_y"/>
                                          </p:val>
                                        </p:tav>
                                        <p:tav tm="100000">
                                          <p:val>
                                            <p:strVal val="ppt_y"/>
                                          </p:val>
                                        </p:tav>
                                      </p:tavLst>
                                    </p:anim>
                                    <p:set>
                                      <p:cBhvr>
                                        <p:cTn id="580" dur="1" fill="hold">
                                          <p:stCondLst>
                                            <p:cond delay="4999"/>
                                          </p:stCondLst>
                                        </p:cTn>
                                        <p:tgtEl>
                                          <p:spTgt spid="86"/>
                                        </p:tgtEl>
                                        <p:attrNameLst>
                                          <p:attrName>style.visibility</p:attrName>
                                        </p:attrNameLst>
                                      </p:cBhvr>
                                      <p:to>
                                        <p:strVal val="hidden"/>
                                      </p:to>
                                    </p:set>
                                  </p:childTnLst>
                                </p:cTn>
                              </p:par>
                              <p:par>
                                <p:cTn id="581" presetID="19" presetClass="exit" presetSubtype="5" fill="hold" grpId="3" nodeType="withEffect">
                                  <p:stCondLst>
                                    <p:cond delay="0"/>
                                  </p:stCondLst>
                                  <p:childTnLst>
                                    <p:anim calcmode="lin" valueType="num">
                                      <p:cBhvr>
                                        <p:cTn id="582" dur="5000"/>
                                        <p:tgtEl>
                                          <p:spTgt spid="35"/>
                                        </p:tgtEl>
                                        <p:attrNameLst>
                                          <p:attrName>ppt_w</p:attrName>
                                        </p:attrNameLst>
                                      </p:cBhvr>
                                      <p:tavLst>
                                        <p:tav tm="0">
                                          <p:val>
                                            <p:strVal val="ppt_w"/>
                                          </p:val>
                                        </p:tav>
                                        <p:tav tm="100000">
                                          <p:val>
                                            <p:strVal val="ppt_w"/>
                                          </p:val>
                                        </p:tav>
                                      </p:tavLst>
                                    </p:anim>
                                    <p:anim calcmode="lin" valueType="num">
                                      <p:cBhvr>
                                        <p:cTn id="583"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4" dur="1" fill="hold">
                                          <p:stCondLst>
                                            <p:cond delay="4999"/>
                                          </p:stCondLst>
                                        </p:cTn>
                                        <p:tgtEl>
                                          <p:spTgt spid="35"/>
                                        </p:tgtEl>
                                        <p:attrNameLst>
                                          <p:attrName>style.visibility</p:attrName>
                                        </p:attrNameLst>
                                      </p:cBhvr>
                                      <p:to>
                                        <p:strVal val="hidden"/>
                                      </p:to>
                                    </p:set>
                                  </p:childTnLst>
                                </p:cTn>
                              </p:par>
                              <p:par>
                                <p:cTn id="585" presetID="19" presetClass="exit" presetSubtype="5" fill="hold" grpId="3" nodeType="withEffect">
                                  <p:stCondLst>
                                    <p:cond delay="0"/>
                                  </p:stCondLst>
                                  <p:childTnLst>
                                    <p:anim calcmode="lin" valueType="num">
                                      <p:cBhvr>
                                        <p:cTn id="586" dur="5000"/>
                                        <p:tgtEl>
                                          <p:spTgt spid="36"/>
                                        </p:tgtEl>
                                        <p:attrNameLst>
                                          <p:attrName>ppt_w</p:attrName>
                                        </p:attrNameLst>
                                      </p:cBhvr>
                                      <p:tavLst>
                                        <p:tav tm="0">
                                          <p:val>
                                            <p:strVal val="ppt_w"/>
                                          </p:val>
                                        </p:tav>
                                        <p:tav tm="100000">
                                          <p:val>
                                            <p:strVal val="ppt_w"/>
                                          </p:val>
                                        </p:tav>
                                      </p:tavLst>
                                    </p:anim>
                                    <p:anim calcmode="lin" valueType="num">
                                      <p:cBhvr>
                                        <p:cTn id="587"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8" dur="1" fill="hold">
                                          <p:stCondLst>
                                            <p:cond delay="4999"/>
                                          </p:stCondLst>
                                        </p:cTn>
                                        <p:tgtEl>
                                          <p:spTgt spid="36"/>
                                        </p:tgtEl>
                                        <p:attrNameLst>
                                          <p:attrName>style.visibility</p:attrName>
                                        </p:attrNameLst>
                                      </p:cBhvr>
                                      <p:to>
                                        <p:strVal val="hidden"/>
                                      </p:to>
                                    </p:set>
                                  </p:childTnLst>
                                </p:cTn>
                              </p:par>
                              <p:par>
                                <p:cTn id="589" presetID="19" presetClass="exit" presetSubtype="5" fill="hold" grpId="3" nodeType="withEffect">
                                  <p:stCondLst>
                                    <p:cond delay="0"/>
                                  </p:stCondLst>
                                  <p:childTnLst>
                                    <p:anim calcmode="lin" valueType="num">
                                      <p:cBhvr>
                                        <p:cTn id="590" dur="5000"/>
                                        <p:tgtEl>
                                          <p:spTgt spid="37"/>
                                        </p:tgtEl>
                                        <p:attrNameLst>
                                          <p:attrName>ppt_w</p:attrName>
                                        </p:attrNameLst>
                                      </p:cBhvr>
                                      <p:tavLst>
                                        <p:tav tm="0">
                                          <p:val>
                                            <p:strVal val="ppt_w"/>
                                          </p:val>
                                        </p:tav>
                                        <p:tav tm="100000">
                                          <p:val>
                                            <p:strVal val="ppt_w"/>
                                          </p:val>
                                        </p:tav>
                                      </p:tavLst>
                                    </p:anim>
                                    <p:anim calcmode="lin" valueType="num">
                                      <p:cBhvr>
                                        <p:cTn id="591"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2" dur="1" fill="hold">
                                          <p:stCondLst>
                                            <p:cond delay="4999"/>
                                          </p:stCondLst>
                                        </p:cTn>
                                        <p:tgtEl>
                                          <p:spTgt spid="37"/>
                                        </p:tgtEl>
                                        <p:attrNameLst>
                                          <p:attrName>style.visibility</p:attrName>
                                        </p:attrNameLst>
                                      </p:cBhvr>
                                      <p:to>
                                        <p:strVal val="hidden"/>
                                      </p:to>
                                    </p:set>
                                  </p:childTnLst>
                                </p:cTn>
                              </p:par>
                              <p:par>
                                <p:cTn id="593" presetID="19" presetClass="exit" presetSubtype="5" fill="hold" grpId="3" nodeType="withEffect">
                                  <p:stCondLst>
                                    <p:cond delay="0"/>
                                  </p:stCondLst>
                                  <p:childTnLst>
                                    <p:anim calcmode="lin" valueType="num">
                                      <p:cBhvr>
                                        <p:cTn id="594" dur="5000"/>
                                        <p:tgtEl>
                                          <p:spTgt spid="38"/>
                                        </p:tgtEl>
                                        <p:attrNameLst>
                                          <p:attrName>ppt_w</p:attrName>
                                        </p:attrNameLst>
                                      </p:cBhvr>
                                      <p:tavLst>
                                        <p:tav tm="0">
                                          <p:val>
                                            <p:strVal val="ppt_w"/>
                                          </p:val>
                                        </p:tav>
                                        <p:tav tm="100000">
                                          <p:val>
                                            <p:strVal val="ppt_w"/>
                                          </p:val>
                                        </p:tav>
                                      </p:tavLst>
                                    </p:anim>
                                    <p:anim calcmode="lin" valueType="num">
                                      <p:cBhvr>
                                        <p:cTn id="595"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6" dur="1" fill="hold">
                                          <p:stCondLst>
                                            <p:cond delay="4999"/>
                                          </p:stCondLst>
                                        </p:cTn>
                                        <p:tgtEl>
                                          <p:spTgt spid="38"/>
                                        </p:tgtEl>
                                        <p:attrNameLst>
                                          <p:attrName>style.visibility</p:attrName>
                                        </p:attrNameLst>
                                      </p:cBhvr>
                                      <p:to>
                                        <p:strVal val="hidden"/>
                                      </p:to>
                                    </p:set>
                                  </p:childTnLst>
                                </p:cTn>
                              </p:par>
                              <p:par>
                                <p:cTn id="597" presetID="19" presetClass="exit" presetSubtype="5" fill="hold" grpId="3" nodeType="withEffect">
                                  <p:stCondLst>
                                    <p:cond delay="0"/>
                                  </p:stCondLst>
                                  <p:childTnLst>
                                    <p:anim calcmode="lin" valueType="num">
                                      <p:cBhvr>
                                        <p:cTn id="598" dur="5000"/>
                                        <p:tgtEl>
                                          <p:spTgt spid="39"/>
                                        </p:tgtEl>
                                        <p:attrNameLst>
                                          <p:attrName>ppt_w</p:attrName>
                                        </p:attrNameLst>
                                      </p:cBhvr>
                                      <p:tavLst>
                                        <p:tav tm="0">
                                          <p:val>
                                            <p:strVal val="ppt_w"/>
                                          </p:val>
                                        </p:tav>
                                        <p:tav tm="100000">
                                          <p:val>
                                            <p:strVal val="ppt_w"/>
                                          </p:val>
                                        </p:tav>
                                      </p:tavLst>
                                    </p:anim>
                                    <p:anim calcmode="lin" valueType="num">
                                      <p:cBhvr>
                                        <p:cTn id="599"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0" dur="1" fill="hold">
                                          <p:stCondLst>
                                            <p:cond delay="4999"/>
                                          </p:stCondLst>
                                        </p:cTn>
                                        <p:tgtEl>
                                          <p:spTgt spid="39"/>
                                        </p:tgtEl>
                                        <p:attrNameLst>
                                          <p:attrName>style.visibility</p:attrName>
                                        </p:attrNameLst>
                                      </p:cBhvr>
                                      <p:to>
                                        <p:strVal val="hidden"/>
                                      </p:to>
                                    </p:set>
                                  </p:childTnLst>
                                </p:cTn>
                              </p:par>
                              <p:par>
                                <p:cTn id="601" presetID="19" presetClass="exit" presetSubtype="5" fill="hold" grpId="3" nodeType="withEffect">
                                  <p:stCondLst>
                                    <p:cond delay="0"/>
                                  </p:stCondLst>
                                  <p:childTnLst>
                                    <p:anim calcmode="lin" valueType="num">
                                      <p:cBhvr>
                                        <p:cTn id="602" dur="5000"/>
                                        <p:tgtEl>
                                          <p:spTgt spid="40"/>
                                        </p:tgtEl>
                                        <p:attrNameLst>
                                          <p:attrName>ppt_w</p:attrName>
                                        </p:attrNameLst>
                                      </p:cBhvr>
                                      <p:tavLst>
                                        <p:tav tm="0">
                                          <p:val>
                                            <p:strVal val="ppt_w"/>
                                          </p:val>
                                        </p:tav>
                                        <p:tav tm="100000">
                                          <p:val>
                                            <p:strVal val="ppt_w"/>
                                          </p:val>
                                        </p:tav>
                                      </p:tavLst>
                                    </p:anim>
                                    <p:anim calcmode="lin" valueType="num">
                                      <p:cBhvr>
                                        <p:cTn id="603" dur="5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4" dur="1" fill="hold">
                                          <p:stCondLst>
                                            <p:cond delay="4999"/>
                                          </p:stCondLst>
                                        </p:cTn>
                                        <p:tgtEl>
                                          <p:spTgt spid="40"/>
                                        </p:tgtEl>
                                        <p:attrNameLst>
                                          <p:attrName>style.visibility</p:attrName>
                                        </p:attrNameLst>
                                      </p:cBhvr>
                                      <p:to>
                                        <p:strVal val="hidden"/>
                                      </p:to>
                                    </p:set>
                                  </p:childTnLst>
                                </p:cTn>
                              </p:par>
                              <p:par>
                                <p:cTn id="605" presetID="19" presetClass="exit" presetSubtype="5" fill="hold" grpId="3" nodeType="withEffect">
                                  <p:stCondLst>
                                    <p:cond delay="0"/>
                                  </p:stCondLst>
                                  <p:childTnLst>
                                    <p:anim calcmode="lin" valueType="num">
                                      <p:cBhvr>
                                        <p:cTn id="606" dur="5000"/>
                                        <p:tgtEl>
                                          <p:spTgt spid="41"/>
                                        </p:tgtEl>
                                        <p:attrNameLst>
                                          <p:attrName>ppt_w</p:attrName>
                                        </p:attrNameLst>
                                      </p:cBhvr>
                                      <p:tavLst>
                                        <p:tav tm="0">
                                          <p:val>
                                            <p:strVal val="ppt_w"/>
                                          </p:val>
                                        </p:tav>
                                        <p:tav tm="100000">
                                          <p:val>
                                            <p:strVal val="ppt_w"/>
                                          </p:val>
                                        </p:tav>
                                      </p:tavLst>
                                    </p:anim>
                                    <p:anim calcmode="lin" valueType="num">
                                      <p:cBhvr>
                                        <p:cTn id="607" dur="50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8" dur="1" fill="hold">
                                          <p:stCondLst>
                                            <p:cond delay="4999"/>
                                          </p:stCondLst>
                                        </p:cTn>
                                        <p:tgtEl>
                                          <p:spTgt spid="41"/>
                                        </p:tgtEl>
                                        <p:attrNameLst>
                                          <p:attrName>style.visibility</p:attrName>
                                        </p:attrNameLst>
                                      </p:cBhvr>
                                      <p:to>
                                        <p:strVal val="hidden"/>
                                      </p:to>
                                    </p:set>
                                  </p:childTnLst>
                                </p:cTn>
                              </p:par>
                              <p:par>
                                <p:cTn id="609" presetID="19" presetClass="exit" presetSubtype="5" fill="hold" grpId="3" nodeType="withEffect">
                                  <p:stCondLst>
                                    <p:cond delay="0"/>
                                  </p:stCondLst>
                                  <p:childTnLst>
                                    <p:anim calcmode="lin" valueType="num">
                                      <p:cBhvr>
                                        <p:cTn id="610" dur="5000"/>
                                        <p:tgtEl>
                                          <p:spTgt spid="42"/>
                                        </p:tgtEl>
                                        <p:attrNameLst>
                                          <p:attrName>ppt_w</p:attrName>
                                        </p:attrNameLst>
                                      </p:cBhvr>
                                      <p:tavLst>
                                        <p:tav tm="0">
                                          <p:val>
                                            <p:strVal val="ppt_w"/>
                                          </p:val>
                                        </p:tav>
                                        <p:tav tm="100000">
                                          <p:val>
                                            <p:strVal val="ppt_w"/>
                                          </p:val>
                                        </p:tav>
                                      </p:tavLst>
                                    </p:anim>
                                    <p:anim calcmode="lin" valueType="num">
                                      <p:cBhvr>
                                        <p:cTn id="611" dur="5000"/>
                                        <p:tgtEl>
                                          <p:spTgt spid="4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2" dur="1" fill="hold">
                                          <p:stCondLst>
                                            <p:cond delay="4999"/>
                                          </p:stCondLst>
                                        </p:cTn>
                                        <p:tgtEl>
                                          <p:spTgt spid="42"/>
                                        </p:tgtEl>
                                        <p:attrNameLst>
                                          <p:attrName>style.visibility</p:attrName>
                                        </p:attrNameLst>
                                      </p:cBhvr>
                                      <p:to>
                                        <p:strVal val="hidden"/>
                                      </p:to>
                                    </p:set>
                                  </p:childTnLst>
                                </p:cTn>
                              </p:par>
                              <p:par>
                                <p:cTn id="613" presetID="19" presetClass="exit" presetSubtype="5" fill="hold" grpId="3" nodeType="withEffect">
                                  <p:stCondLst>
                                    <p:cond delay="0"/>
                                  </p:stCondLst>
                                  <p:childTnLst>
                                    <p:anim calcmode="lin" valueType="num">
                                      <p:cBhvr>
                                        <p:cTn id="614" dur="5000"/>
                                        <p:tgtEl>
                                          <p:spTgt spid="43"/>
                                        </p:tgtEl>
                                        <p:attrNameLst>
                                          <p:attrName>ppt_w</p:attrName>
                                        </p:attrNameLst>
                                      </p:cBhvr>
                                      <p:tavLst>
                                        <p:tav tm="0">
                                          <p:val>
                                            <p:strVal val="ppt_w"/>
                                          </p:val>
                                        </p:tav>
                                        <p:tav tm="100000">
                                          <p:val>
                                            <p:strVal val="ppt_w"/>
                                          </p:val>
                                        </p:tav>
                                      </p:tavLst>
                                    </p:anim>
                                    <p:anim calcmode="lin" valueType="num">
                                      <p:cBhvr>
                                        <p:cTn id="615" dur="5000"/>
                                        <p:tgtEl>
                                          <p:spTgt spid="4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6" dur="1" fill="hold">
                                          <p:stCondLst>
                                            <p:cond delay="4999"/>
                                          </p:stCondLst>
                                        </p:cTn>
                                        <p:tgtEl>
                                          <p:spTgt spid="43"/>
                                        </p:tgtEl>
                                        <p:attrNameLst>
                                          <p:attrName>style.visibility</p:attrName>
                                        </p:attrNameLst>
                                      </p:cBhvr>
                                      <p:to>
                                        <p:strVal val="hidden"/>
                                      </p:to>
                                    </p:set>
                                  </p:childTnLst>
                                </p:cTn>
                              </p:par>
                              <p:par>
                                <p:cTn id="617" presetID="19" presetClass="exit" presetSubtype="5" fill="hold" grpId="3" nodeType="withEffect">
                                  <p:stCondLst>
                                    <p:cond delay="0"/>
                                  </p:stCondLst>
                                  <p:childTnLst>
                                    <p:anim calcmode="lin" valueType="num">
                                      <p:cBhvr>
                                        <p:cTn id="618" dur="5000"/>
                                        <p:tgtEl>
                                          <p:spTgt spid="44"/>
                                        </p:tgtEl>
                                        <p:attrNameLst>
                                          <p:attrName>ppt_w</p:attrName>
                                        </p:attrNameLst>
                                      </p:cBhvr>
                                      <p:tavLst>
                                        <p:tav tm="0">
                                          <p:val>
                                            <p:strVal val="ppt_w"/>
                                          </p:val>
                                        </p:tav>
                                        <p:tav tm="100000">
                                          <p:val>
                                            <p:strVal val="ppt_w"/>
                                          </p:val>
                                        </p:tav>
                                      </p:tavLst>
                                    </p:anim>
                                    <p:anim calcmode="lin" valueType="num">
                                      <p:cBhvr>
                                        <p:cTn id="619" dur="5000"/>
                                        <p:tgtEl>
                                          <p:spTgt spid="4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0" dur="1" fill="hold">
                                          <p:stCondLst>
                                            <p:cond delay="4999"/>
                                          </p:stCondLst>
                                        </p:cTn>
                                        <p:tgtEl>
                                          <p:spTgt spid="44"/>
                                        </p:tgtEl>
                                        <p:attrNameLst>
                                          <p:attrName>style.visibility</p:attrName>
                                        </p:attrNameLst>
                                      </p:cBhvr>
                                      <p:to>
                                        <p:strVal val="hidden"/>
                                      </p:to>
                                    </p:set>
                                  </p:childTnLst>
                                </p:cTn>
                              </p:par>
                              <p:par>
                                <p:cTn id="621" presetID="19" presetClass="exit" presetSubtype="5" fill="hold" grpId="3" nodeType="withEffect">
                                  <p:stCondLst>
                                    <p:cond delay="0"/>
                                  </p:stCondLst>
                                  <p:childTnLst>
                                    <p:anim calcmode="lin" valueType="num">
                                      <p:cBhvr>
                                        <p:cTn id="622" dur="5000"/>
                                        <p:tgtEl>
                                          <p:spTgt spid="45"/>
                                        </p:tgtEl>
                                        <p:attrNameLst>
                                          <p:attrName>ppt_w</p:attrName>
                                        </p:attrNameLst>
                                      </p:cBhvr>
                                      <p:tavLst>
                                        <p:tav tm="0">
                                          <p:val>
                                            <p:strVal val="ppt_w"/>
                                          </p:val>
                                        </p:tav>
                                        <p:tav tm="100000">
                                          <p:val>
                                            <p:strVal val="ppt_w"/>
                                          </p:val>
                                        </p:tav>
                                      </p:tavLst>
                                    </p:anim>
                                    <p:anim calcmode="lin" valueType="num">
                                      <p:cBhvr>
                                        <p:cTn id="623" dur="5000"/>
                                        <p:tgtEl>
                                          <p:spTgt spid="4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4" dur="1" fill="hold">
                                          <p:stCondLst>
                                            <p:cond delay="4999"/>
                                          </p:stCondLst>
                                        </p:cTn>
                                        <p:tgtEl>
                                          <p:spTgt spid="45"/>
                                        </p:tgtEl>
                                        <p:attrNameLst>
                                          <p:attrName>style.visibility</p:attrName>
                                        </p:attrNameLst>
                                      </p:cBhvr>
                                      <p:to>
                                        <p:strVal val="hidden"/>
                                      </p:to>
                                    </p:set>
                                  </p:childTnLst>
                                </p:cTn>
                              </p:par>
                              <p:par>
                                <p:cTn id="625" presetID="19" presetClass="exit" presetSubtype="5" fill="hold" grpId="3" nodeType="withEffect">
                                  <p:stCondLst>
                                    <p:cond delay="0"/>
                                  </p:stCondLst>
                                  <p:childTnLst>
                                    <p:anim calcmode="lin" valueType="num">
                                      <p:cBhvr>
                                        <p:cTn id="626" dur="5000"/>
                                        <p:tgtEl>
                                          <p:spTgt spid="46"/>
                                        </p:tgtEl>
                                        <p:attrNameLst>
                                          <p:attrName>ppt_w</p:attrName>
                                        </p:attrNameLst>
                                      </p:cBhvr>
                                      <p:tavLst>
                                        <p:tav tm="0">
                                          <p:val>
                                            <p:strVal val="ppt_w"/>
                                          </p:val>
                                        </p:tav>
                                        <p:tav tm="100000">
                                          <p:val>
                                            <p:strVal val="ppt_w"/>
                                          </p:val>
                                        </p:tav>
                                      </p:tavLst>
                                    </p:anim>
                                    <p:anim calcmode="lin" valueType="num">
                                      <p:cBhvr>
                                        <p:cTn id="627" dur="5000"/>
                                        <p:tgtEl>
                                          <p:spTgt spid="4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8" dur="1" fill="hold">
                                          <p:stCondLst>
                                            <p:cond delay="4999"/>
                                          </p:stCondLst>
                                        </p:cTn>
                                        <p:tgtEl>
                                          <p:spTgt spid="46"/>
                                        </p:tgtEl>
                                        <p:attrNameLst>
                                          <p:attrName>style.visibility</p:attrName>
                                        </p:attrNameLst>
                                      </p:cBhvr>
                                      <p:to>
                                        <p:strVal val="hidden"/>
                                      </p:to>
                                    </p:set>
                                  </p:childTnLst>
                                </p:cTn>
                              </p:par>
                              <p:par>
                                <p:cTn id="629" presetID="19" presetClass="exit" presetSubtype="5" fill="hold" grpId="3" nodeType="withEffect">
                                  <p:stCondLst>
                                    <p:cond delay="0"/>
                                  </p:stCondLst>
                                  <p:childTnLst>
                                    <p:anim calcmode="lin" valueType="num">
                                      <p:cBhvr>
                                        <p:cTn id="630" dur="5000"/>
                                        <p:tgtEl>
                                          <p:spTgt spid="47"/>
                                        </p:tgtEl>
                                        <p:attrNameLst>
                                          <p:attrName>ppt_w</p:attrName>
                                        </p:attrNameLst>
                                      </p:cBhvr>
                                      <p:tavLst>
                                        <p:tav tm="0">
                                          <p:val>
                                            <p:strVal val="ppt_w"/>
                                          </p:val>
                                        </p:tav>
                                        <p:tav tm="100000">
                                          <p:val>
                                            <p:strVal val="ppt_w"/>
                                          </p:val>
                                        </p:tav>
                                      </p:tavLst>
                                    </p:anim>
                                    <p:anim calcmode="lin" valueType="num">
                                      <p:cBhvr>
                                        <p:cTn id="631" dur="5000"/>
                                        <p:tgtEl>
                                          <p:spTgt spid="4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2" dur="1" fill="hold">
                                          <p:stCondLst>
                                            <p:cond delay="4999"/>
                                          </p:stCondLst>
                                        </p:cTn>
                                        <p:tgtEl>
                                          <p:spTgt spid="47"/>
                                        </p:tgtEl>
                                        <p:attrNameLst>
                                          <p:attrName>style.visibility</p:attrName>
                                        </p:attrNameLst>
                                      </p:cBhvr>
                                      <p:to>
                                        <p:strVal val="hidden"/>
                                      </p:to>
                                    </p:set>
                                  </p:childTnLst>
                                </p:cTn>
                              </p:par>
                              <p:par>
                                <p:cTn id="633" presetID="19" presetClass="exit" presetSubtype="5" fill="hold" grpId="3" nodeType="withEffect">
                                  <p:stCondLst>
                                    <p:cond delay="0"/>
                                  </p:stCondLst>
                                  <p:childTnLst>
                                    <p:anim calcmode="lin" valueType="num">
                                      <p:cBhvr>
                                        <p:cTn id="634" dur="5000"/>
                                        <p:tgtEl>
                                          <p:spTgt spid="48"/>
                                        </p:tgtEl>
                                        <p:attrNameLst>
                                          <p:attrName>ppt_w</p:attrName>
                                        </p:attrNameLst>
                                      </p:cBhvr>
                                      <p:tavLst>
                                        <p:tav tm="0">
                                          <p:val>
                                            <p:strVal val="ppt_w"/>
                                          </p:val>
                                        </p:tav>
                                        <p:tav tm="100000">
                                          <p:val>
                                            <p:strVal val="ppt_w"/>
                                          </p:val>
                                        </p:tav>
                                      </p:tavLst>
                                    </p:anim>
                                    <p:anim calcmode="lin" valueType="num">
                                      <p:cBhvr>
                                        <p:cTn id="635" dur="5000"/>
                                        <p:tgtEl>
                                          <p:spTgt spid="4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6" dur="1" fill="hold">
                                          <p:stCondLst>
                                            <p:cond delay="4999"/>
                                          </p:stCondLst>
                                        </p:cTn>
                                        <p:tgtEl>
                                          <p:spTgt spid="48"/>
                                        </p:tgtEl>
                                        <p:attrNameLst>
                                          <p:attrName>style.visibility</p:attrName>
                                        </p:attrNameLst>
                                      </p:cBhvr>
                                      <p:to>
                                        <p:strVal val="hidden"/>
                                      </p:to>
                                    </p:set>
                                  </p:childTnLst>
                                </p:cTn>
                              </p:par>
                              <p:par>
                                <p:cTn id="637" presetID="19" presetClass="exit" presetSubtype="5" fill="hold" grpId="3" nodeType="withEffect">
                                  <p:stCondLst>
                                    <p:cond delay="0"/>
                                  </p:stCondLst>
                                  <p:childTnLst>
                                    <p:anim calcmode="lin" valueType="num">
                                      <p:cBhvr>
                                        <p:cTn id="638" dur="5000"/>
                                        <p:tgtEl>
                                          <p:spTgt spid="49"/>
                                        </p:tgtEl>
                                        <p:attrNameLst>
                                          <p:attrName>ppt_w</p:attrName>
                                        </p:attrNameLst>
                                      </p:cBhvr>
                                      <p:tavLst>
                                        <p:tav tm="0">
                                          <p:val>
                                            <p:strVal val="ppt_w"/>
                                          </p:val>
                                        </p:tav>
                                        <p:tav tm="100000">
                                          <p:val>
                                            <p:strVal val="ppt_w"/>
                                          </p:val>
                                        </p:tav>
                                      </p:tavLst>
                                    </p:anim>
                                    <p:anim calcmode="lin" valueType="num">
                                      <p:cBhvr>
                                        <p:cTn id="639" dur="5000"/>
                                        <p:tgtEl>
                                          <p:spTgt spid="4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0" dur="1" fill="hold">
                                          <p:stCondLst>
                                            <p:cond delay="4999"/>
                                          </p:stCondLst>
                                        </p:cTn>
                                        <p:tgtEl>
                                          <p:spTgt spid="49"/>
                                        </p:tgtEl>
                                        <p:attrNameLst>
                                          <p:attrName>style.visibility</p:attrName>
                                        </p:attrNameLst>
                                      </p:cBhvr>
                                      <p:to>
                                        <p:strVal val="hidden"/>
                                      </p:to>
                                    </p:set>
                                  </p:childTnLst>
                                </p:cTn>
                              </p:par>
                              <p:par>
                                <p:cTn id="641" presetID="19" presetClass="exit" presetSubtype="5" fill="hold" grpId="3" nodeType="withEffect">
                                  <p:stCondLst>
                                    <p:cond delay="0"/>
                                  </p:stCondLst>
                                  <p:childTnLst>
                                    <p:anim calcmode="lin" valueType="num">
                                      <p:cBhvr>
                                        <p:cTn id="642" dur="5000"/>
                                        <p:tgtEl>
                                          <p:spTgt spid="50"/>
                                        </p:tgtEl>
                                        <p:attrNameLst>
                                          <p:attrName>ppt_w</p:attrName>
                                        </p:attrNameLst>
                                      </p:cBhvr>
                                      <p:tavLst>
                                        <p:tav tm="0">
                                          <p:val>
                                            <p:strVal val="ppt_w"/>
                                          </p:val>
                                        </p:tav>
                                        <p:tav tm="100000">
                                          <p:val>
                                            <p:strVal val="ppt_w"/>
                                          </p:val>
                                        </p:tav>
                                      </p:tavLst>
                                    </p:anim>
                                    <p:anim calcmode="lin" valueType="num">
                                      <p:cBhvr>
                                        <p:cTn id="643" dur="5000"/>
                                        <p:tgtEl>
                                          <p:spTgt spid="5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4" dur="1" fill="hold">
                                          <p:stCondLst>
                                            <p:cond delay="4999"/>
                                          </p:stCondLst>
                                        </p:cTn>
                                        <p:tgtEl>
                                          <p:spTgt spid="50"/>
                                        </p:tgtEl>
                                        <p:attrNameLst>
                                          <p:attrName>style.visibility</p:attrName>
                                        </p:attrNameLst>
                                      </p:cBhvr>
                                      <p:to>
                                        <p:strVal val="hidden"/>
                                      </p:to>
                                    </p:set>
                                  </p:childTnLst>
                                </p:cTn>
                              </p:par>
                              <p:par>
                                <p:cTn id="645" presetID="19" presetClass="exit" presetSubtype="5" fill="hold" grpId="3" nodeType="withEffect">
                                  <p:stCondLst>
                                    <p:cond delay="0"/>
                                  </p:stCondLst>
                                  <p:childTnLst>
                                    <p:anim calcmode="lin" valueType="num">
                                      <p:cBhvr>
                                        <p:cTn id="646" dur="5000"/>
                                        <p:tgtEl>
                                          <p:spTgt spid="51"/>
                                        </p:tgtEl>
                                        <p:attrNameLst>
                                          <p:attrName>ppt_w</p:attrName>
                                        </p:attrNameLst>
                                      </p:cBhvr>
                                      <p:tavLst>
                                        <p:tav tm="0">
                                          <p:val>
                                            <p:strVal val="ppt_w"/>
                                          </p:val>
                                        </p:tav>
                                        <p:tav tm="100000">
                                          <p:val>
                                            <p:strVal val="ppt_w"/>
                                          </p:val>
                                        </p:tav>
                                      </p:tavLst>
                                    </p:anim>
                                    <p:anim calcmode="lin" valueType="num">
                                      <p:cBhvr>
                                        <p:cTn id="647" dur="5000"/>
                                        <p:tgtEl>
                                          <p:spTgt spid="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8" dur="1" fill="hold">
                                          <p:stCondLst>
                                            <p:cond delay="4999"/>
                                          </p:stCondLst>
                                        </p:cTn>
                                        <p:tgtEl>
                                          <p:spTgt spid="51"/>
                                        </p:tgtEl>
                                        <p:attrNameLst>
                                          <p:attrName>style.visibility</p:attrName>
                                        </p:attrNameLst>
                                      </p:cBhvr>
                                      <p:to>
                                        <p:strVal val="hidden"/>
                                      </p:to>
                                    </p:set>
                                  </p:childTnLst>
                                </p:cTn>
                              </p:par>
                              <p:par>
                                <p:cTn id="649" presetID="19" presetClass="exit" presetSubtype="5" fill="hold" grpId="3" nodeType="withEffect">
                                  <p:stCondLst>
                                    <p:cond delay="0"/>
                                  </p:stCondLst>
                                  <p:childTnLst>
                                    <p:anim calcmode="lin" valueType="num">
                                      <p:cBhvr>
                                        <p:cTn id="650" dur="5000"/>
                                        <p:tgtEl>
                                          <p:spTgt spid="52"/>
                                        </p:tgtEl>
                                        <p:attrNameLst>
                                          <p:attrName>ppt_w</p:attrName>
                                        </p:attrNameLst>
                                      </p:cBhvr>
                                      <p:tavLst>
                                        <p:tav tm="0">
                                          <p:val>
                                            <p:strVal val="ppt_w"/>
                                          </p:val>
                                        </p:tav>
                                        <p:tav tm="100000">
                                          <p:val>
                                            <p:strVal val="ppt_w"/>
                                          </p:val>
                                        </p:tav>
                                      </p:tavLst>
                                    </p:anim>
                                    <p:anim calcmode="lin" valueType="num">
                                      <p:cBhvr>
                                        <p:cTn id="651" dur="5000"/>
                                        <p:tgtEl>
                                          <p:spTgt spid="5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2" dur="1" fill="hold">
                                          <p:stCondLst>
                                            <p:cond delay="4999"/>
                                          </p:stCondLst>
                                        </p:cTn>
                                        <p:tgtEl>
                                          <p:spTgt spid="52"/>
                                        </p:tgtEl>
                                        <p:attrNameLst>
                                          <p:attrName>style.visibility</p:attrName>
                                        </p:attrNameLst>
                                      </p:cBhvr>
                                      <p:to>
                                        <p:strVal val="hidden"/>
                                      </p:to>
                                    </p:set>
                                  </p:childTnLst>
                                </p:cTn>
                              </p:par>
                              <p:par>
                                <p:cTn id="653" presetID="19" presetClass="exit" presetSubtype="5" fill="hold" grpId="3" nodeType="withEffect">
                                  <p:stCondLst>
                                    <p:cond delay="0"/>
                                  </p:stCondLst>
                                  <p:childTnLst>
                                    <p:anim calcmode="lin" valueType="num">
                                      <p:cBhvr>
                                        <p:cTn id="654" dur="5000"/>
                                        <p:tgtEl>
                                          <p:spTgt spid="53"/>
                                        </p:tgtEl>
                                        <p:attrNameLst>
                                          <p:attrName>ppt_w</p:attrName>
                                        </p:attrNameLst>
                                      </p:cBhvr>
                                      <p:tavLst>
                                        <p:tav tm="0">
                                          <p:val>
                                            <p:strVal val="ppt_w"/>
                                          </p:val>
                                        </p:tav>
                                        <p:tav tm="100000">
                                          <p:val>
                                            <p:strVal val="ppt_w"/>
                                          </p:val>
                                        </p:tav>
                                      </p:tavLst>
                                    </p:anim>
                                    <p:anim calcmode="lin" valueType="num">
                                      <p:cBhvr>
                                        <p:cTn id="655" dur="5000"/>
                                        <p:tgtEl>
                                          <p:spTgt spid="5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6" dur="1" fill="hold">
                                          <p:stCondLst>
                                            <p:cond delay="4999"/>
                                          </p:stCondLst>
                                        </p:cTn>
                                        <p:tgtEl>
                                          <p:spTgt spid="53"/>
                                        </p:tgtEl>
                                        <p:attrNameLst>
                                          <p:attrName>style.visibility</p:attrName>
                                        </p:attrNameLst>
                                      </p:cBhvr>
                                      <p:to>
                                        <p:strVal val="hidden"/>
                                      </p:to>
                                    </p:set>
                                  </p:childTnLst>
                                </p:cTn>
                              </p:par>
                              <p:par>
                                <p:cTn id="657" presetID="19" presetClass="exit" presetSubtype="5" fill="hold" grpId="3" nodeType="withEffect">
                                  <p:stCondLst>
                                    <p:cond delay="0"/>
                                  </p:stCondLst>
                                  <p:childTnLst>
                                    <p:anim calcmode="lin" valueType="num">
                                      <p:cBhvr>
                                        <p:cTn id="658" dur="5000"/>
                                        <p:tgtEl>
                                          <p:spTgt spid="54"/>
                                        </p:tgtEl>
                                        <p:attrNameLst>
                                          <p:attrName>ppt_w</p:attrName>
                                        </p:attrNameLst>
                                      </p:cBhvr>
                                      <p:tavLst>
                                        <p:tav tm="0">
                                          <p:val>
                                            <p:strVal val="ppt_w"/>
                                          </p:val>
                                        </p:tav>
                                        <p:tav tm="100000">
                                          <p:val>
                                            <p:strVal val="ppt_w"/>
                                          </p:val>
                                        </p:tav>
                                      </p:tavLst>
                                    </p:anim>
                                    <p:anim calcmode="lin" valueType="num">
                                      <p:cBhvr>
                                        <p:cTn id="659" dur="5000"/>
                                        <p:tgtEl>
                                          <p:spTgt spid="5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0" dur="1" fill="hold">
                                          <p:stCondLst>
                                            <p:cond delay="4999"/>
                                          </p:stCondLst>
                                        </p:cTn>
                                        <p:tgtEl>
                                          <p:spTgt spid="54"/>
                                        </p:tgtEl>
                                        <p:attrNameLst>
                                          <p:attrName>style.visibility</p:attrName>
                                        </p:attrNameLst>
                                      </p:cBhvr>
                                      <p:to>
                                        <p:strVal val="hidden"/>
                                      </p:to>
                                    </p:set>
                                  </p:childTnLst>
                                </p:cTn>
                              </p:par>
                              <p:par>
                                <p:cTn id="661" presetID="19" presetClass="exit" presetSubtype="5" fill="hold" grpId="3" nodeType="withEffect">
                                  <p:stCondLst>
                                    <p:cond delay="0"/>
                                  </p:stCondLst>
                                  <p:childTnLst>
                                    <p:anim calcmode="lin" valueType="num">
                                      <p:cBhvr>
                                        <p:cTn id="662" dur="5000"/>
                                        <p:tgtEl>
                                          <p:spTgt spid="55"/>
                                        </p:tgtEl>
                                        <p:attrNameLst>
                                          <p:attrName>ppt_w</p:attrName>
                                        </p:attrNameLst>
                                      </p:cBhvr>
                                      <p:tavLst>
                                        <p:tav tm="0">
                                          <p:val>
                                            <p:strVal val="ppt_w"/>
                                          </p:val>
                                        </p:tav>
                                        <p:tav tm="100000">
                                          <p:val>
                                            <p:strVal val="ppt_w"/>
                                          </p:val>
                                        </p:tav>
                                      </p:tavLst>
                                    </p:anim>
                                    <p:anim calcmode="lin" valueType="num">
                                      <p:cBhvr>
                                        <p:cTn id="663" dur="5000"/>
                                        <p:tgtEl>
                                          <p:spTgt spid="5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4" dur="1" fill="hold">
                                          <p:stCondLst>
                                            <p:cond delay="4999"/>
                                          </p:stCondLst>
                                        </p:cTn>
                                        <p:tgtEl>
                                          <p:spTgt spid="55"/>
                                        </p:tgtEl>
                                        <p:attrNameLst>
                                          <p:attrName>style.visibility</p:attrName>
                                        </p:attrNameLst>
                                      </p:cBhvr>
                                      <p:to>
                                        <p:strVal val="hidden"/>
                                      </p:to>
                                    </p:set>
                                  </p:childTnLst>
                                </p:cTn>
                              </p:par>
                              <p:par>
                                <p:cTn id="665" presetID="19" presetClass="exit" presetSubtype="5" fill="hold" grpId="3" nodeType="withEffect">
                                  <p:stCondLst>
                                    <p:cond delay="0"/>
                                  </p:stCondLst>
                                  <p:childTnLst>
                                    <p:anim calcmode="lin" valueType="num">
                                      <p:cBhvr>
                                        <p:cTn id="666" dur="5000"/>
                                        <p:tgtEl>
                                          <p:spTgt spid="56"/>
                                        </p:tgtEl>
                                        <p:attrNameLst>
                                          <p:attrName>ppt_w</p:attrName>
                                        </p:attrNameLst>
                                      </p:cBhvr>
                                      <p:tavLst>
                                        <p:tav tm="0">
                                          <p:val>
                                            <p:strVal val="ppt_w"/>
                                          </p:val>
                                        </p:tav>
                                        <p:tav tm="100000">
                                          <p:val>
                                            <p:strVal val="ppt_w"/>
                                          </p:val>
                                        </p:tav>
                                      </p:tavLst>
                                    </p:anim>
                                    <p:anim calcmode="lin" valueType="num">
                                      <p:cBhvr>
                                        <p:cTn id="667" dur="5000"/>
                                        <p:tgtEl>
                                          <p:spTgt spid="5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8" dur="1" fill="hold">
                                          <p:stCondLst>
                                            <p:cond delay="4999"/>
                                          </p:stCondLst>
                                        </p:cTn>
                                        <p:tgtEl>
                                          <p:spTgt spid="56"/>
                                        </p:tgtEl>
                                        <p:attrNameLst>
                                          <p:attrName>style.visibility</p:attrName>
                                        </p:attrNameLst>
                                      </p:cBhvr>
                                      <p:to>
                                        <p:strVal val="hidden"/>
                                      </p:to>
                                    </p:set>
                                  </p:childTnLst>
                                </p:cTn>
                              </p:par>
                              <p:par>
                                <p:cTn id="669" presetID="19" presetClass="exit" presetSubtype="5" fill="hold" grpId="3" nodeType="withEffect">
                                  <p:stCondLst>
                                    <p:cond delay="0"/>
                                  </p:stCondLst>
                                  <p:childTnLst>
                                    <p:anim calcmode="lin" valueType="num">
                                      <p:cBhvr>
                                        <p:cTn id="670" dur="5000"/>
                                        <p:tgtEl>
                                          <p:spTgt spid="57"/>
                                        </p:tgtEl>
                                        <p:attrNameLst>
                                          <p:attrName>ppt_w</p:attrName>
                                        </p:attrNameLst>
                                      </p:cBhvr>
                                      <p:tavLst>
                                        <p:tav tm="0">
                                          <p:val>
                                            <p:strVal val="ppt_w"/>
                                          </p:val>
                                        </p:tav>
                                        <p:tav tm="100000">
                                          <p:val>
                                            <p:strVal val="ppt_w"/>
                                          </p:val>
                                        </p:tav>
                                      </p:tavLst>
                                    </p:anim>
                                    <p:anim calcmode="lin" valueType="num">
                                      <p:cBhvr>
                                        <p:cTn id="671" dur="500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2" dur="1" fill="hold">
                                          <p:stCondLst>
                                            <p:cond delay="4999"/>
                                          </p:stCondLst>
                                        </p:cTn>
                                        <p:tgtEl>
                                          <p:spTgt spid="57"/>
                                        </p:tgtEl>
                                        <p:attrNameLst>
                                          <p:attrName>style.visibility</p:attrName>
                                        </p:attrNameLst>
                                      </p:cBhvr>
                                      <p:to>
                                        <p:strVal val="hidden"/>
                                      </p:to>
                                    </p:set>
                                  </p:childTnLst>
                                </p:cTn>
                              </p:par>
                              <p:par>
                                <p:cTn id="673" presetID="19" presetClass="exit" presetSubtype="5" fill="hold" grpId="3" nodeType="withEffect">
                                  <p:stCondLst>
                                    <p:cond delay="0"/>
                                  </p:stCondLst>
                                  <p:childTnLst>
                                    <p:anim calcmode="lin" valueType="num">
                                      <p:cBhvr>
                                        <p:cTn id="674" dur="5000"/>
                                        <p:tgtEl>
                                          <p:spTgt spid="58"/>
                                        </p:tgtEl>
                                        <p:attrNameLst>
                                          <p:attrName>ppt_w</p:attrName>
                                        </p:attrNameLst>
                                      </p:cBhvr>
                                      <p:tavLst>
                                        <p:tav tm="0">
                                          <p:val>
                                            <p:strVal val="ppt_w"/>
                                          </p:val>
                                        </p:tav>
                                        <p:tav tm="100000">
                                          <p:val>
                                            <p:strVal val="ppt_w"/>
                                          </p:val>
                                        </p:tav>
                                      </p:tavLst>
                                    </p:anim>
                                    <p:anim calcmode="lin" valueType="num">
                                      <p:cBhvr>
                                        <p:cTn id="675" dur="5000"/>
                                        <p:tgtEl>
                                          <p:spTgt spid="5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6" dur="1" fill="hold">
                                          <p:stCondLst>
                                            <p:cond delay="4999"/>
                                          </p:stCondLst>
                                        </p:cTn>
                                        <p:tgtEl>
                                          <p:spTgt spid="58"/>
                                        </p:tgtEl>
                                        <p:attrNameLst>
                                          <p:attrName>style.visibility</p:attrName>
                                        </p:attrNameLst>
                                      </p:cBhvr>
                                      <p:to>
                                        <p:strVal val="hidden"/>
                                      </p:to>
                                    </p:set>
                                  </p:childTnLst>
                                </p:cTn>
                              </p:par>
                              <p:par>
                                <p:cTn id="677" presetID="19" presetClass="exit" presetSubtype="5" fill="hold" grpId="3" nodeType="withEffect">
                                  <p:stCondLst>
                                    <p:cond delay="0"/>
                                  </p:stCondLst>
                                  <p:childTnLst>
                                    <p:anim calcmode="lin" valueType="num">
                                      <p:cBhvr>
                                        <p:cTn id="678" dur="5000"/>
                                        <p:tgtEl>
                                          <p:spTgt spid="59"/>
                                        </p:tgtEl>
                                        <p:attrNameLst>
                                          <p:attrName>ppt_w</p:attrName>
                                        </p:attrNameLst>
                                      </p:cBhvr>
                                      <p:tavLst>
                                        <p:tav tm="0">
                                          <p:val>
                                            <p:strVal val="ppt_w"/>
                                          </p:val>
                                        </p:tav>
                                        <p:tav tm="100000">
                                          <p:val>
                                            <p:strVal val="ppt_w"/>
                                          </p:val>
                                        </p:tav>
                                      </p:tavLst>
                                    </p:anim>
                                    <p:anim calcmode="lin" valueType="num">
                                      <p:cBhvr>
                                        <p:cTn id="679" dur="5000"/>
                                        <p:tgtEl>
                                          <p:spTgt spid="5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0" dur="1" fill="hold">
                                          <p:stCondLst>
                                            <p:cond delay="4999"/>
                                          </p:stCondLst>
                                        </p:cTn>
                                        <p:tgtEl>
                                          <p:spTgt spid="59"/>
                                        </p:tgtEl>
                                        <p:attrNameLst>
                                          <p:attrName>style.visibility</p:attrName>
                                        </p:attrNameLst>
                                      </p:cBhvr>
                                      <p:to>
                                        <p:strVal val="hidden"/>
                                      </p:to>
                                    </p:set>
                                  </p:childTnLst>
                                </p:cTn>
                              </p:par>
                              <p:par>
                                <p:cTn id="681" presetID="19" presetClass="exit" presetSubtype="5" fill="hold" grpId="3" nodeType="withEffect">
                                  <p:stCondLst>
                                    <p:cond delay="0"/>
                                  </p:stCondLst>
                                  <p:childTnLst>
                                    <p:anim calcmode="lin" valueType="num">
                                      <p:cBhvr>
                                        <p:cTn id="682" dur="5000"/>
                                        <p:tgtEl>
                                          <p:spTgt spid="60"/>
                                        </p:tgtEl>
                                        <p:attrNameLst>
                                          <p:attrName>ppt_w</p:attrName>
                                        </p:attrNameLst>
                                      </p:cBhvr>
                                      <p:tavLst>
                                        <p:tav tm="0">
                                          <p:val>
                                            <p:strVal val="ppt_w"/>
                                          </p:val>
                                        </p:tav>
                                        <p:tav tm="100000">
                                          <p:val>
                                            <p:strVal val="ppt_w"/>
                                          </p:val>
                                        </p:tav>
                                      </p:tavLst>
                                    </p:anim>
                                    <p:anim calcmode="lin" valueType="num">
                                      <p:cBhvr>
                                        <p:cTn id="683" dur="5000"/>
                                        <p:tgtEl>
                                          <p:spTgt spid="6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4" dur="1" fill="hold">
                                          <p:stCondLst>
                                            <p:cond delay="4999"/>
                                          </p:stCondLst>
                                        </p:cTn>
                                        <p:tgtEl>
                                          <p:spTgt spid="60"/>
                                        </p:tgtEl>
                                        <p:attrNameLst>
                                          <p:attrName>style.visibility</p:attrName>
                                        </p:attrNameLst>
                                      </p:cBhvr>
                                      <p:to>
                                        <p:strVal val="hidden"/>
                                      </p:to>
                                    </p:set>
                                  </p:childTnLst>
                                </p:cTn>
                              </p:par>
                              <p:par>
                                <p:cTn id="685" presetID="19" presetClass="exit" presetSubtype="5" fill="hold" grpId="3" nodeType="withEffect">
                                  <p:stCondLst>
                                    <p:cond delay="0"/>
                                  </p:stCondLst>
                                  <p:childTnLst>
                                    <p:anim calcmode="lin" valueType="num">
                                      <p:cBhvr>
                                        <p:cTn id="686" dur="5000"/>
                                        <p:tgtEl>
                                          <p:spTgt spid="61"/>
                                        </p:tgtEl>
                                        <p:attrNameLst>
                                          <p:attrName>ppt_w</p:attrName>
                                        </p:attrNameLst>
                                      </p:cBhvr>
                                      <p:tavLst>
                                        <p:tav tm="0">
                                          <p:val>
                                            <p:strVal val="ppt_w"/>
                                          </p:val>
                                        </p:tav>
                                        <p:tav tm="100000">
                                          <p:val>
                                            <p:strVal val="ppt_w"/>
                                          </p:val>
                                        </p:tav>
                                      </p:tavLst>
                                    </p:anim>
                                    <p:anim calcmode="lin" valueType="num">
                                      <p:cBhvr>
                                        <p:cTn id="687" dur="5000"/>
                                        <p:tgtEl>
                                          <p:spTgt spid="6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8" dur="1" fill="hold">
                                          <p:stCondLst>
                                            <p:cond delay="4999"/>
                                          </p:stCondLst>
                                        </p:cTn>
                                        <p:tgtEl>
                                          <p:spTgt spid="61"/>
                                        </p:tgtEl>
                                        <p:attrNameLst>
                                          <p:attrName>style.visibility</p:attrName>
                                        </p:attrNameLst>
                                      </p:cBhvr>
                                      <p:to>
                                        <p:strVal val="hidden"/>
                                      </p:to>
                                    </p:set>
                                  </p:childTnLst>
                                </p:cTn>
                              </p:par>
                              <p:par>
                                <p:cTn id="689" presetID="19" presetClass="exit" presetSubtype="5" fill="hold" grpId="3" nodeType="withEffect">
                                  <p:stCondLst>
                                    <p:cond delay="0"/>
                                  </p:stCondLst>
                                  <p:childTnLst>
                                    <p:anim calcmode="lin" valueType="num">
                                      <p:cBhvr>
                                        <p:cTn id="690" dur="5000"/>
                                        <p:tgtEl>
                                          <p:spTgt spid="62"/>
                                        </p:tgtEl>
                                        <p:attrNameLst>
                                          <p:attrName>ppt_w</p:attrName>
                                        </p:attrNameLst>
                                      </p:cBhvr>
                                      <p:tavLst>
                                        <p:tav tm="0">
                                          <p:val>
                                            <p:strVal val="ppt_w"/>
                                          </p:val>
                                        </p:tav>
                                        <p:tav tm="100000">
                                          <p:val>
                                            <p:strVal val="ppt_w"/>
                                          </p:val>
                                        </p:tav>
                                      </p:tavLst>
                                    </p:anim>
                                    <p:anim calcmode="lin" valueType="num">
                                      <p:cBhvr>
                                        <p:cTn id="691" dur="5000"/>
                                        <p:tgtEl>
                                          <p:spTgt spid="6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2" dur="1" fill="hold">
                                          <p:stCondLst>
                                            <p:cond delay="4999"/>
                                          </p:stCondLst>
                                        </p:cTn>
                                        <p:tgtEl>
                                          <p:spTgt spid="62"/>
                                        </p:tgtEl>
                                        <p:attrNameLst>
                                          <p:attrName>style.visibility</p:attrName>
                                        </p:attrNameLst>
                                      </p:cBhvr>
                                      <p:to>
                                        <p:strVal val="hidden"/>
                                      </p:to>
                                    </p:set>
                                  </p:childTnLst>
                                </p:cTn>
                              </p:par>
                              <p:par>
                                <p:cTn id="693" presetID="19" presetClass="exit" presetSubtype="5" fill="hold" grpId="3" nodeType="withEffect">
                                  <p:stCondLst>
                                    <p:cond delay="0"/>
                                  </p:stCondLst>
                                  <p:childTnLst>
                                    <p:anim calcmode="lin" valueType="num">
                                      <p:cBhvr>
                                        <p:cTn id="694" dur="5000"/>
                                        <p:tgtEl>
                                          <p:spTgt spid="63"/>
                                        </p:tgtEl>
                                        <p:attrNameLst>
                                          <p:attrName>ppt_w</p:attrName>
                                        </p:attrNameLst>
                                      </p:cBhvr>
                                      <p:tavLst>
                                        <p:tav tm="0">
                                          <p:val>
                                            <p:strVal val="ppt_w"/>
                                          </p:val>
                                        </p:tav>
                                        <p:tav tm="100000">
                                          <p:val>
                                            <p:strVal val="ppt_w"/>
                                          </p:val>
                                        </p:tav>
                                      </p:tavLst>
                                    </p:anim>
                                    <p:anim calcmode="lin" valueType="num">
                                      <p:cBhvr>
                                        <p:cTn id="695" dur="5000"/>
                                        <p:tgtEl>
                                          <p:spTgt spid="6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6" dur="1" fill="hold">
                                          <p:stCondLst>
                                            <p:cond delay="4999"/>
                                          </p:stCondLst>
                                        </p:cTn>
                                        <p:tgtEl>
                                          <p:spTgt spid="63"/>
                                        </p:tgtEl>
                                        <p:attrNameLst>
                                          <p:attrName>style.visibility</p:attrName>
                                        </p:attrNameLst>
                                      </p:cBhvr>
                                      <p:to>
                                        <p:strVal val="hidden"/>
                                      </p:to>
                                    </p:set>
                                  </p:childTnLst>
                                </p:cTn>
                              </p:par>
                              <p:par>
                                <p:cTn id="697" presetID="19" presetClass="exit" presetSubtype="5" fill="hold" grpId="3" nodeType="withEffect">
                                  <p:stCondLst>
                                    <p:cond delay="0"/>
                                  </p:stCondLst>
                                  <p:childTnLst>
                                    <p:anim calcmode="lin" valueType="num">
                                      <p:cBhvr>
                                        <p:cTn id="698" dur="5000"/>
                                        <p:tgtEl>
                                          <p:spTgt spid="64"/>
                                        </p:tgtEl>
                                        <p:attrNameLst>
                                          <p:attrName>ppt_w</p:attrName>
                                        </p:attrNameLst>
                                      </p:cBhvr>
                                      <p:tavLst>
                                        <p:tav tm="0">
                                          <p:val>
                                            <p:strVal val="ppt_w"/>
                                          </p:val>
                                        </p:tav>
                                        <p:tav tm="100000">
                                          <p:val>
                                            <p:strVal val="ppt_w"/>
                                          </p:val>
                                        </p:tav>
                                      </p:tavLst>
                                    </p:anim>
                                    <p:anim calcmode="lin" valueType="num">
                                      <p:cBhvr>
                                        <p:cTn id="699" dur="5000"/>
                                        <p:tgtEl>
                                          <p:spTgt spid="6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0" dur="1" fill="hold">
                                          <p:stCondLst>
                                            <p:cond delay="4999"/>
                                          </p:stCondLst>
                                        </p:cTn>
                                        <p:tgtEl>
                                          <p:spTgt spid="64"/>
                                        </p:tgtEl>
                                        <p:attrNameLst>
                                          <p:attrName>style.visibility</p:attrName>
                                        </p:attrNameLst>
                                      </p:cBhvr>
                                      <p:to>
                                        <p:strVal val="hidden"/>
                                      </p:to>
                                    </p:set>
                                  </p:childTnLst>
                                </p:cTn>
                              </p:par>
                              <p:par>
                                <p:cTn id="701" presetID="19" presetClass="exit" presetSubtype="5" fill="hold" grpId="3" nodeType="withEffect">
                                  <p:stCondLst>
                                    <p:cond delay="0"/>
                                  </p:stCondLst>
                                  <p:childTnLst>
                                    <p:anim calcmode="lin" valueType="num">
                                      <p:cBhvr>
                                        <p:cTn id="702" dur="5000"/>
                                        <p:tgtEl>
                                          <p:spTgt spid="65"/>
                                        </p:tgtEl>
                                        <p:attrNameLst>
                                          <p:attrName>ppt_w</p:attrName>
                                        </p:attrNameLst>
                                      </p:cBhvr>
                                      <p:tavLst>
                                        <p:tav tm="0">
                                          <p:val>
                                            <p:strVal val="ppt_w"/>
                                          </p:val>
                                        </p:tav>
                                        <p:tav tm="100000">
                                          <p:val>
                                            <p:strVal val="ppt_w"/>
                                          </p:val>
                                        </p:tav>
                                      </p:tavLst>
                                    </p:anim>
                                    <p:anim calcmode="lin" valueType="num">
                                      <p:cBhvr>
                                        <p:cTn id="703" dur="5000"/>
                                        <p:tgtEl>
                                          <p:spTgt spid="6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4" dur="1" fill="hold">
                                          <p:stCondLst>
                                            <p:cond delay="4999"/>
                                          </p:stCondLst>
                                        </p:cTn>
                                        <p:tgtEl>
                                          <p:spTgt spid="65"/>
                                        </p:tgtEl>
                                        <p:attrNameLst>
                                          <p:attrName>style.visibility</p:attrName>
                                        </p:attrNameLst>
                                      </p:cBhvr>
                                      <p:to>
                                        <p:strVal val="hidden"/>
                                      </p:to>
                                    </p:set>
                                  </p:childTnLst>
                                </p:cTn>
                              </p:par>
                              <p:par>
                                <p:cTn id="705" presetID="19" presetClass="exit" presetSubtype="5" fill="hold" grpId="3" nodeType="withEffect">
                                  <p:stCondLst>
                                    <p:cond delay="0"/>
                                  </p:stCondLst>
                                  <p:childTnLst>
                                    <p:anim calcmode="lin" valueType="num">
                                      <p:cBhvr>
                                        <p:cTn id="706" dur="5000"/>
                                        <p:tgtEl>
                                          <p:spTgt spid="66"/>
                                        </p:tgtEl>
                                        <p:attrNameLst>
                                          <p:attrName>ppt_w</p:attrName>
                                        </p:attrNameLst>
                                      </p:cBhvr>
                                      <p:tavLst>
                                        <p:tav tm="0">
                                          <p:val>
                                            <p:strVal val="ppt_w"/>
                                          </p:val>
                                        </p:tav>
                                        <p:tav tm="100000">
                                          <p:val>
                                            <p:strVal val="ppt_w"/>
                                          </p:val>
                                        </p:tav>
                                      </p:tavLst>
                                    </p:anim>
                                    <p:anim calcmode="lin" valueType="num">
                                      <p:cBhvr>
                                        <p:cTn id="707" dur="5000"/>
                                        <p:tgtEl>
                                          <p:spTgt spid="6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8" dur="1" fill="hold">
                                          <p:stCondLst>
                                            <p:cond delay="4999"/>
                                          </p:stCondLst>
                                        </p:cTn>
                                        <p:tgtEl>
                                          <p:spTgt spid="66"/>
                                        </p:tgtEl>
                                        <p:attrNameLst>
                                          <p:attrName>style.visibility</p:attrName>
                                        </p:attrNameLst>
                                      </p:cBhvr>
                                      <p:to>
                                        <p:strVal val="hidden"/>
                                      </p:to>
                                    </p:set>
                                  </p:childTnLst>
                                </p:cTn>
                              </p:par>
                              <p:par>
                                <p:cTn id="709" presetID="19" presetClass="exit" presetSubtype="5" fill="hold" grpId="3" nodeType="withEffect">
                                  <p:stCondLst>
                                    <p:cond delay="0"/>
                                  </p:stCondLst>
                                  <p:childTnLst>
                                    <p:anim calcmode="lin" valueType="num">
                                      <p:cBhvr>
                                        <p:cTn id="710" dur="5000"/>
                                        <p:tgtEl>
                                          <p:spTgt spid="67"/>
                                        </p:tgtEl>
                                        <p:attrNameLst>
                                          <p:attrName>ppt_w</p:attrName>
                                        </p:attrNameLst>
                                      </p:cBhvr>
                                      <p:tavLst>
                                        <p:tav tm="0">
                                          <p:val>
                                            <p:strVal val="ppt_w"/>
                                          </p:val>
                                        </p:tav>
                                        <p:tav tm="100000">
                                          <p:val>
                                            <p:strVal val="ppt_w"/>
                                          </p:val>
                                        </p:tav>
                                      </p:tavLst>
                                    </p:anim>
                                    <p:anim calcmode="lin" valueType="num">
                                      <p:cBhvr>
                                        <p:cTn id="711" dur="5000"/>
                                        <p:tgtEl>
                                          <p:spTgt spid="6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2" dur="1" fill="hold">
                                          <p:stCondLst>
                                            <p:cond delay="4999"/>
                                          </p:stCondLst>
                                        </p:cTn>
                                        <p:tgtEl>
                                          <p:spTgt spid="67"/>
                                        </p:tgtEl>
                                        <p:attrNameLst>
                                          <p:attrName>style.visibility</p:attrName>
                                        </p:attrNameLst>
                                      </p:cBhvr>
                                      <p:to>
                                        <p:strVal val="hidden"/>
                                      </p:to>
                                    </p:set>
                                  </p:childTnLst>
                                </p:cTn>
                              </p:par>
                              <p:par>
                                <p:cTn id="713" presetID="19" presetClass="exit" presetSubtype="5" fill="hold" grpId="3" nodeType="withEffect">
                                  <p:stCondLst>
                                    <p:cond delay="0"/>
                                  </p:stCondLst>
                                  <p:childTnLst>
                                    <p:anim calcmode="lin" valueType="num">
                                      <p:cBhvr>
                                        <p:cTn id="714" dur="5000"/>
                                        <p:tgtEl>
                                          <p:spTgt spid="68"/>
                                        </p:tgtEl>
                                        <p:attrNameLst>
                                          <p:attrName>ppt_w</p:attrName>
                                        </p:attrNameLst>
                                      </p:cBhvr>
                                      <p:tavLst>
                                        <p:tav tm="0">
                                          <p:val>
                                            <p:strVal val="ppt_w"/>
                                          </p:val>
                                        </p:tav>
                                        <p:tav tm="100000">
                                          <p:val>
                                            <p:strVal val="ppt_w"/>
                                          </p:val>
                                        </p:tav>
                                      </p:tavLst>
                                    </p:anim>
                                    <p:anim calcmode="lin" valueType="num">
                                      <p:cBhvr>
                                        <p:cTn id="715" dur="5000"/>
                                        <p:tgtEl>
                                          <p:spTgt spid="6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6" dur="1" fill="hold">
                                          <p:stCondLst>
                                            <p:cond delay="4999"/>
                                          </p:stCondLst>
                                        </p:cTn>
                                        <p:tgtEl>
                                          <p:spTgt spid="68"/>
                                        </p:tgtEl>
                                        <p:attrNameLst>
                                          <p:attrName>style.visibility</p:attrName>
                                        </p:attrNameLst>
                                      </p:cBhvr>
                                      <p:to>
                                        <p:strVal val="hidden"/>
                                      </p:to>
                                    </p:set>
                                  </p:childTnLst>
                                </p:cTn>
                              </p:par>
                              <p:par>
                                <p:cTn id="717" presetID="19" presetClass="exit" presetSubtype="5" fill="hold" grpId="3" nodeType="withEffect">
                                  <p:stCondLst>
                                    <p:cond delay="0"/>
                                  </p:stCondLst>
                                  <p:childTnLst>
                                    <p:anim calcmode="lin" valueType="num">
                                      <p:cBhvr>
                                        <p:cTn id="718" dur="5000"/>
                                        <p:tgtEl>
                                          <p:spTgt spid="69"/>
                                        </p:tgtEl>
                                        <p:attrNameLst>
                                          <p:attrName>ppt_w</p:attrName>
                                        </p:attrNameLst>
                                      </p:cBhvr>
                                      <p:tavLst>
                                        <p:tav tm="0">
                                          <p:val>
                                            <p:strVal val="ppt_w"/>
                                          </p:val>
                                        </p:tav>
                                        <p:tav tm="100000">
                                          <p:val>
                                            <p:strVal val="ppt_w"/>
                                          </p:val>
                                        </p:tav>
                                      </p:tavLst>
                                    </p:anim>
                                    <p:anim calcmode="lin" valueType="num">
                                      <p:cBhvr>
                                        <p:cTn id="719" dur="5000"/>
                                        <p:tgtEl>
                                          <p:spTgt spid="6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0" dur="1" fill="hold">
                                          <p:stCondLst>
                                            <p:cond delay="4999"/>
                                          </p:stCondLst>
                                        </p:cTn>
                                        <p:tgtEl>
                                          <p:spTgt spid="69"/>
                                        </p:tgtEl>
                                        <p:attrNameLst>
                                          <p:attrName>style.visibility</p:attrName>
                                        </p:attrNameLst>
                                      </p:cBhvr>
                                      <p:to>
                                        <p:strVal val="hidden"/>
                                      </p:to>
                                    </p:set>
                                  </p:childTnLst>
                                </p:cTn>
                              </p:par>
                              <p:par>
                                <p:cTn id="721" presetID="19" presetClass="exit" presetSubtype="5" fill="hold" grpId="3" nodeType="withEffect">
                                  <p:stCondLst>
                                    <p:cond delay="0"/>
                                  </p:stCondLst>
                                  <p:childTnLst>
                                    <p:anim calcmode="lin" valueType="num">
                                      <p:cBhvr>
                                        <p:cTn id="722" dur="5000"/>
                                        <p:tgtEl>
                                          <p:spTgt spid="70"/>
                                        </p:tgtEl>
                                        <p:attrNameLst>
                                          <p:attrName>ppt_w</p:attrName>
                                        </p:attrNameLst>
                                      </p:cBhvr>
                                      <p:tavLst>
                                        <p:tav tm="0">
                                          <p:val>
                                            <p:strVal val="ppt_w"/>
                                          </p:val>
                                        </p:tav>
                                        <p:tav tm="100000">
                                          <p:val>
                                            <p:strVal val="ppt_w"/>
                                          </p:val>
                                        </p:tav>
                                      </p:tavLst>
                                    </p:anim>
                                    <p:anim calcmode="lin" valueType="num">
                                      <p:cBhvr>
                                        <p:cTn id="723" dur="5000"/>
                                        <p:tgtEl>
                                          <p:spTgt spid="7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4" dur="1" fill="hold">
                                          <p:stCondLst>
                                            <p:cond delay="4999"/>
                                          </p:stCondLst>
                                        </p:cTn>
                                        <p:tgtEl>
                                          <p:spTgt spid="70"/>
                                        </p:tgtEl>
                                        <p:attrNameLst>
                                          <p:attrName>style.visibility</p:attrName>
                                        </p:attrNameLst>
                                      </p:cBhvr>
                                      <p:to>
                                        <p:strVal val="hidden"/>
                                      </p:to>
                                    </p:set>
                                  </p:childTnLst>
                                </p:cTn>
                              </p:par>
                              <p:par>
                                <p:cTn id="725" presetID="19" presetClass="exit" presetSubtype="5" fill="hold" grpId="3" nodeType="withEffect">
                                  <p:stCondLst>
                                    <p:cond delay="0"/>
                                  </p:stCondLst>
                                  <p:childTnLst>
                                    <p:anim calcmode="lin" valueType="num">
                                      <p:cBhvr>
                                        <p:cTn id="726" dur="5000"/>
                                        <p:tgtEl>
                                          <p:spTgt spid="71"/>
                                        </p:tgtEl>
                                        <p:attrNameLst>
                                          <p:attrName>ppt_w</p:attrName>
                                        </p:attrNameLst>
                                      </p:cBhvr>
                                      <p:tavLst>
                                        <p:tav tm="0">
                                          <p:val>
                                            <p:strVal val="ppt_w"/>
                                          </p:val>
                                        </p:tav>
                                        <p:tav tm="100000">
                                          <p:val>
                                            <p:strVal val="ppt_w"/>
                                          </p:val>
                                        </p:tav>
                                      </p:tavLst>
                                    </p:anim>
                                    <p:anim calcmode="lin" valueType="num">
                                      <p:cBhvr>
                                        <p:cTn id="727" dur="5000"/>
                                        <p:tgtEl>
                                          <p:spTgt spid="7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8" dur="1" fill="hold">
                                          <p:stCondLst>
                                            <p:cond delay="4999"/>
                                          </p:stCondLst>
                                        </p:cTn>
                                        <p:tgtEl>
                                          <p:spTgt spid="71"/>
                                        </p:tgtEl>
                                        <p:attrNameLst>
                                          <p:attrName>style.visibility</p:attrName>
                                        </p:attrNameLst>
                                      </p:cBhvr>
                                      <p:to>
                                        <p:strVal val="hidden"/>
                                      </p:to>
                                    </p:set>
                                  </p:childTnLst>
                                </p:cTn>
                              </p:par>
                              <p:par>
                                <p:cTn id="729" presetID="19" presetClass="exit" presetSubtype="5" fill="hold" grpId="3" nodeType="withEffect">
                                  <p:stCondLst>
                                    <p:cond delay="0"/>
                                  </p:stCondLst>
                                  <p:childTnLst>
                                    <p:anim calcmode="lin" valueType="num">
                                      <p:cBhvr>
                                        <p:cTn id="730" dur="5000"/>
                                        <p:tgtEl>
                                          <p:spTgt spid="72"/>
                                        </p:tgtEl>
                                        <p:attrNameLst>
                                          <p:attrName>ppt_w</p:attrName>
                                        </p:attrNameLst>
                                      </p:cBhvr>
                                      <p:tavLst>
                                        <p:tav tm="0">
                                          <p:val>
                                            <p:strVal val="ppt_w"/>
                                          </p:val>
                                        </p:tav>
                                        <p:tav tm="100000">
                                          <p:val>
                                            <p:strVal val="ppt_w"/>
                                          </p:val>
                                        </p:tav>
                                      </p:tavLst>
                                    </p:anim>
                                    <p:anim calcmode="lin" valueType="num">
                                      <p:cBhvr>
                                        <p:cTn id="731" dur="5000"/>
                                        <p:tgtEl>
                                          <p:spTgt spid="7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32" dur="1" fill="hold">
                                          <p:stCondLst>
                                            <p:cond delay="4999"/>
                                          </p:stCondLst>
                                        </p:cTn>
                                        <p:tgtEl>
                                          <p:spTgt spid="72"/>
                                        </p:tgtEl>
                                        <p:attrNameLst>
                                          <p:attrName>style.visibility</p:attrName>
                                        </p:attrNameLst>
                                      </p:cBhvr>
                                      <p:to>
                                        <p:strVal val="hidden"/>
                                      </p:to>
                                    </p:set>
                                  </p:childTnLst>
                                </p:cTn>
                              </p:par>
                              <p:par>
                                <p:cTn id="733" presetID="19" presetClass="exit" presetSubtype="5" fill="hold" grpId="3" nodeType="withEffect">
                                  <p:stCondLst>
                                    <p:cond delay="0"/>
                                  </p:stCondLst>
                                  <p:childTnLst>
                                    <p:anim calcmode="lin" valueType="num">
                                      <p:cBhvr>
                                        <p:cTn id="734" dur="5000"/>
                                        <p:tgtEl>
                                          <p:spTgt spid="73"/>
                                        </p:tgtEl>
                                        <p:attrNameLst>
                                          <p:attrName>ppt_w</p:attrName>
                                        </p:attrNameLst>
                                      </p:cBhvr>
                                      <p:tavLst>
                                        <p:tav tm="0">
                                          <p:val>
                                            <p:strVal val="ppt_w"/>
                                          </p:val>
                                        </p:tav>
                                        <p:tav tm="100000">
                                          <p:val>
                                            <p:strVal val="ppt_w"/>
                                          </p:val>
                                        </p:tav>
                                      </p:tavLst>
                                    </p:anim>
                                    <p:anim calcmode="lin" valueType="num">
                                      <p:cBhvr>
                                        <p:cTn id="735" dur="5000"/>
                                        <p:tgtEl>
                                          <p:spTgt spid="7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36" dur="1" fill="hold">
                                          <p:stCondLst>
                                            <p:cond delay="4999"/>
                                          </p:stCondLst>
                                        </p:cTn>
                                        <p:tgtEl>
                                          <p:spTgt spid="73"/>
                                        </p:tgtEl>
                                        <p:attrNameLst>
                                          <p:attrName>style.visibility</p:attrName>
                                        </p:attrNameLst>
                                      </p:cBhvr>
                                      <p:to>
                                        <p:strVal val="hidden"/>
                                      </p:to>
                                    </p:set>
                                  </p:childTnLst>
                                </p:cTn>
                              </p:par>
                              <p:par>
                                <p:cTn id="737" presetID="19" presetClass="exit" presetSubtype="5" fill="hold" grpId="3" nodeType="withEffect">
                                  <p:stCondLst>
                                    <p:cond delay="0"/>
                                  </p:stCondLst>
                                  <p:childTnLst>
                                    <p:anim calcmode="lin" valueType="num">
                                      <p:cBhvr>
                                        <p:cTn id="738" dur="5000"/>
                                        <p:tgtEl>
                                          <p:spTgt spid="74"/>
                                        </p:tgtEl>
                                        <p:attrNameLst>
                                          <p:attrName>ppt_w</p:attrName>
                                        </p:attrNameLst>
                                      </p:cBhvr>
                                      <p:tavLst>
                                        <p:tav tm="0">
                                          <p:val>
                                            <p:strVal val="ppt_w"/>
                                          </p:val>
                                        </p:tav>
                                        <p:tav tm="100000">
                                          <p:val>
                                            <p:strVal val="ppt_w"/>
                                          </p:val>
                                        </p:tav>
                                      </p:tavLst>
                                    </p:anim>
                                    <p:anim calcmode="lin" valueType="num">
                                      <p:cBhvr>
                                        <p:cTn id="739" dur="5000"/>
                                        <p:tgtEl>
                                          <p:spTgt spid="7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0" dur="1" fill="hold">
                                          <p:stCondLst>
                                            <p:cond delay="4999"/>
                                          </p:stCondLst>
                                        </p:cTn>
                                        <p:tgtEl>
                                          <p:spTgt spid="74"/>
                                        </p:tgtEl>
                                        <p:attrNameLst>
                                          <p:attrName>style.visibility</p:attrName>
                                        </p:attrNameLst>
                                      </p:cBhvr>
                                      <p:to>
                                        <p:strVal val="hidden"/>
                                      </p:to>
                                    </p:set>
                                  </p:childTnLst>
                                </p:cTn>
                              </p:par>
                              <p:par>
                                <p:cTn id="741" presetID="19" presetClass="exit" presetSubtype="5" fill="hold" grpId="3" nodeType="withEffect">
                                  <p:stCondLst>
                                    <p:cond delay="0"/>
                                  </p:stCondLst>
                                  <p:childTnLst>
                                    <p:anim calcmode="lin" valueType="num">
                                      <p:cBhvr>
                                        <p:cTn id="742" dur="5000"/>
                                        <p:tgtEl>
                                          <p:spTgt spid="75"/>
                                        </p:tgtEl>
                                        <p:attrNameLst>
                                          <p:attrName>ppt_w</p:attrName>
                                        </p:attrNameLst>
                                      </p:cBhvr>
                                      <p:tavLst>
                                        <p:tav tm="0">
                                          <p:val>
                                            <p:strVal val="ppt_w"/>
                                          </p:val>
                                        </p:tav>
                                        <p:tav tm="100000">
                                          <p:val>
                                            <p:strVal val="ppt_w"/>
                                          </p:val>
                                        </p:tav>
                                      </p:tavLst>
                                    </p:anim>
                                    <p:anim calcmode="lin" valueType="num">
                                      <p:cBhvr>
                                        <p:cTn id="743" dur="5000"/>
                                        <p:tgtEl>
                                          <p:spTgt spid="7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4" dur="1" fill="hold">
                                          <p:stCondLst>
                                            <p:cond delay="4999"/>
                                          </p:stCondLst>
                                        </p:cTn>
                                        <p:tgtEl>
                                          <p:spTgt spid="75"/>
                                        </p:tgtEl>
                                        <p:attrNameLst>
                                          <p:attrName>style.visibility</p:attrName>
                                        </p:attrNameLst>
                                      </p:cBhvr>
                                      <p:to>
                                        <p:strVal val="hidden"/>
                                      </p:to>
                                    </p:set>
                                  </p:childTnLst>
                                </p:cTn>
                              </p:par>
                              <p:par>
                                <p:cTn id="745" presetID="19" presetClass="exit" presetSubtype="5" fill="hold" grpId="3" nodeType="withEffect">
                                  <p:stCondLst>
                                    <p:cond delay="0"/>
                                  </p:stCondLst>
                                  <p:childTnLst>
                                    <p:anim calcmode="lin" valueType="num">
                                      <p:cBhvr>
                                        <p:cTn id="746" dur="5000"/>
                                        <p:tgtEl>
                                          <p:spTgt spid="76"/>
                                        </p:tgtEl>
                                        <p:attrNameLst>
                                          <p:attrName>ppt_w</p:attrName>
                                        </p:attrNameLst>
                                      </p:cBhvr>
                                      <p:tavLst>
                                        <p:tav tm="0">
                                          <p:val>
                                            <p:strVal val="ppt_w"/>
                                          </p:val>
                                        </p:tav>
                                        <p:tav tm="100000">
                                          <p:val>
                                            <p:strVal val="ppt_w"/>
                                          </p:val>
                                        </p:tav>
                                      </p:tavLst>
                                    </p:anim>
                                    <p:anim calcmode="lin" valueType="num">
                                      <p:cBhvr>
                                        <p:cTn id="747" dur="5000"/>
                                        <p:tgtEl>
                                          <p:spTgt spid="7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8" dur="1" fill="hold">
                                          <p:stCondLst>
                                            <p:cond delay="4999"/>
                                          </p:stCondLst>
                                        </p:cTn>
                                        <p:tgtEl>
                                          <p:spTgt spid="76"/>
                                        </p:tgtEl>
                                        <p:attrNameLst>
                                          <p:attrName>style.visibility</p:attrName>
                                        </p:attrNameLst>
                                      </p:cBhvr>
                                      <p:to>
                                        <p:strVal val="hidden"/>
                                      </p:to>
                                    </p:set>
                                  </p:childTnLst>
                                </p:cTn>
                              </p:par>
                              <p:par>
                                <p:cTn id="749" presetID="19" presetClass="exit" presetSubtype="5" fill="hold" grpId="3" nodeType="withEffect">
                                  <p:stCondLst>
                                    <p:cond delay="0"/>
                                  </p:stCondLst>
                                  <p:childTnLst>
                                    <p:anim calcmode="lin" valueType="num">
                                      <p:cBhvr>
                                        <p:cTn id="750" dur="5000"/>
                                        <p:tgtEl>
                                          <p:spTgt spid="77"/>
                                        </p:tgtEl>
                                        <p:attrNameLst>
                                          <p:attrName>ppt_w</p:attrName>
                                        </p:attrNameLst>
                                      </p:cBhvr>
                                      <p:tavLst>
                                        <p:tav tm="0">
                                          <p:val>
                                            <p:strVal val="ppt_w"/>
                                          </p:val>
                                        </p:tav>
                                        <p:tav tm="100000">
                                          <p:val>
                                            <p:strVal val="ppt_w"/>
                                          </p:val>
                                        </p:tav>
                                      </p:tavLst>
                                    </p:anim>
                                    <p:anim calcmode="lin" valueType="num">
                                      <p:cBhvr>
                                        <p:cTn id="751" dur="5000"/>
                                        <p:tgtEl>
                                          <p:spTgt spid="7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2" dur="1" fill="hold">
                                          <p:stCondLst>
                                            <p:cond delay="4999"/>
                                          </p:stCondLst>
                                        </p:cTn>
                                        <p:tgtEl>
                                          <p:spTgt spid="77"/>
                                        </p:tgtEl>
                                        <p:attrNameLst>
                                          <p:attrName>style.visibility</p:attrName>
                                        </p:attrNameLst>
                                      </p:cBhvr>
                                      <p:to>
                                        <p:strVal val="hidden"/>
                                      </p:to>
                                    </p:set>
                                  </p:childTnLst>
                                </p:cTn>
                              </p:par>
                              <p:par>
                                <p:cTn id="753" presetID="19" presetClass="exit" presetSubtype="5" fill="hold" grpId="3" nodeType="withEffect">
                                  <p:stCondLst>
                                    <p:cond delay="0"/>
                                  </p:stCondLst>
                                  <p:childTnLst>
                                    <p:anim calcmode="lin" valueType="num">
                                      <p:cBhvr>
                                        <p:cTn id="754" dur="5000"/>
                                        <p:tgtEl>
                                          <p:spTgt spid="78"/>
                                        </p:tgtEl>
                                        <p:attrNameLst>
                                          <p:attrName>ppt_w</p:attrName>
                                        </p:attrNameLst>
                                      </p:cBhvr>
                                      <p:tavLst>
                                        <p:tav tm="0">
                                          <p:val>
                                            <p:strVal val="ppt_w"/>
                                          </p:val>
                                        </p:tav>
                                        <p:tav tm="100000">
                                          <p:val>
                                            <p:strVal val="ppt_w"/>
                                          </p:val>
                                        </p:tav>
                                      </p:tavLst>
                                    </p:anim>
                                    <p:anim calcmode="lin" valueType="num">
                                      <p:cBhvr>
                                        <p:cTn id="755" dur="5000"/>
                                        <p:tgtEl>
                                          <p:spTgt spid="7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6" dur="1" fill="hold">
                                          <p:stCondLst>
                                            <p:cond delay="4999"/>
                                          </p:stCondLst>
                                        </p:cTn>
                                        <p:tgtEl>
                                          <p:spTgt spid="78"/>
                                        </p:tgtEl>
                                        <p:attrNameLst>
                                          <p:attrName>style.visibility</p:attrName>
                                        </p:attrNameLst>
                                      </p:cBhvr>
                                      <p:to>
                                        <p:strVal val="hidden"/>
                                      </p:to>
                                    </p:set>
                                  </p:childTnLst>
                                </p:cTn>
                              </p:par>
                              <p:par>
                                <p:cTn id="757" presetID="19" presetClass="exit" presetSubtype="5" fill="hold" grpId="3" nodeType="withEffect">
                                  <p:stCondLst>
                                    <p:cond delay="0"/>
                                  </p:stCondLst>
                                  <p:childTnLst>
                                    <p:anim calcmode="lin" valueType="num">
                                      <p:cBhvr>
                                        <p:cTn id="758" dur="5000"/>
                                        <p:tgtEl>
                                          <p:spTgt spid="79"/>
                                        </p:tgtEl>
                                        <p:attrNameLst>
                                          <p:attrName>ppt_w</p:attrName>
                                        </p:attrNameLst>
                                      </p:cBhvr>
                                      <p:tavLst>
                                        <p:tav tm="0">
                                          <p:val>
                                            <p:strVal val="ppt_w"/>
                                          </p:val>
                                        </p:tav>
                                        <p:tav tm="100000">
                                          <p:val>
                                            <p:strVal val="ppt_w"/>
                                          </p:val>
                                        </p:tav>
                                      </p:tavLst>
                                    </p:anim>
                                    <p:anim calcmode="lin" valueType="num">
                                      <p:cBhvr>
                                        <p:cTn id="759" dur="5000"/>
                                        <p:tgtEl>
                                          <p:spTgt spid="7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0" dur="1" fill="hold">
                                          <p:stCondLst>
                                            <p:cond delay="4999"/>
                                          </p:stCondLst>
                                        </p:cTn>
                                        <p:tgtEl>
                                          <p:spTgt spid="79"/>
                                        </p:tgtEl>
                                        <p:attrNameLst>
                                          <p:attrName>style.visibility</p:attrName>
                                        </p:attrNameLst>
                                      </p:cBhvr>
                                      <p:to>
                                        <p:strVal val="hidden"/>
                                      </p:to>
                                    </p:set>
                                  </p:childTnLst>
                                </p:cTn>
                              </p:par>
                              <p:par>
                                <p:cTn id="761" presetID="19" presetClass="exit" presetSubtype="5" fill="hold" grpId="3" nodeType="withEffect">
                                  <p:stCondLst>
                                    <p:cond delay="0"/>
                                  </p:stCondLst>
                                  <p:childTnLst>
                                    <p:anim calcmode="lin" valueType="num">
                                      <p:cBhvr>
                                        <p:cTn id="762" dur="5000"/>
                                        <p:tgtEl>
                                          <p:spTgt spid="80"/>
                                        </p:tgtEl>
                                        <p:attrNameLst>
                                          <p:attrName>ppt_w</p:attrName>
                                        </p:attrNameLst>
                                      </p:cBhvr>
                                      <p:tavLst>
                                        <p:tav tm="0">
                                          <p:val>
                                            <p:strVal val="ppt_w"/>
                                          </p:val>
                                        </p:tav>
                                        <p:tav tm="100000">
                                          <p:val>
                                            <p:strVal val="ppt_w"/>
                                          </p:val>
                                        </p:tav>
                                      </p:tavLst>
                                    </p:anim>
                                    <p:anim calcmode="lin" valueType="num">
                                      <p:cBhvr>
                                        <p:cTn id="763" dur="5000"/>
                                        <p:tgtEl>
                                          <p:spTgt spid="8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4" dur="1" fill="hold">
                                          <p:stCondLst>
                                            <p:cond delay="4999"/>
                                          </p:stCondLst>
                                        </p:cTn>
                                        <p:tgtEl>
                                          <p:spTgt spid="80"/>
                                        </p:tgtEl>
                                        <p:attrNameLst>
                                          <p:attrName>style.visibility</p:attrName>
                                        </p:attrNameLst>
                                      </p:cBhvr>
                                      <p:to>
                                        <p:strVal val="hidden"/>
                                      </p:to>
                                    </p:set>
                                  </p:childTnLst>
                                </p:cTn>
                              </p:par>
                              <p:par>
                                <p:cTn id="765" presetID="19" presetClass="exit" presetSubtype="5" fill="hold" grpId="3" nodeType="withEffect">
                                  <p:stCondLst>
                                    <p:cond delay="0"/>
                                  </p:stCondLst>
                                  <p:childTnLst>
                                    <p:anim calcmode="lin" valueType="num">
                                      <p:cBhvr>
                                        <p:cTn id="766" dur="5000"/>
                                        <p:tgtEl>
                                          <p:spTgt spid="81"/>
                                        </p:tgtEl>
                                        <p:attrNameLst>
                                          <p:attrName>ppt_w</p:attrName>
                                        </p:attrNameLst>
                                      </p:cBhvr>
                                      <p:tavLst>
                                        <p:tav tm="0">
                                          <p:val>
                                            <p:strVal val="ppt_w"/>
                                          </p:val>
                                        </p:tav>
                                        <p:tav tm="100000">
                                          <p:val>
                                            <p:strVal val="ppt_w"/>
                                          </p:val>
                                        </p:tav>
                                      </p:tavLst>
                                    </p:anim>
                                    <p:anim calcmode="lin" valueType="num">
                                      <p:cBhvr>
                                        <p:cTn id="767" dur="5000"/>
                                        <p:tgtEl>
                                          <p:spTgt spid="8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8" dur="1" fill="hold">
                                          <p:stCondLst>
                                            <p:cond delay="4999"/>
                                          </p:stCondLst>
                                        </p:cTn>
                                        <p:tgtEl>
                                          <p:spTgt spid="81"/>
                                        </p:tgtEl>
                                        <p:attrNameLst>
                                          <p:attrName>style.visibility</p:attrName>
                                        </p:attrNameLst>
                                      </p:cBhvr>
                                      <p:to>
                                        <p:strVal val="hidden"/>
                                      </p:to>
                                    </p:set>
                                  </p:childTnLst>
                                </p:cTn>
                              </p:par>
                              <p:par>
                                <p:cTn id="769" presetID="19" presetClass="exit" presetSubtype="5" fill="hold" grpId="3" nodeType="withEffect">
                                  <p:stCondLst>
                                    <p:cond delay="0"/>
                                  </p:stCondLst>
                                  <p:childTnLst>
                                    <p:anim calcmode="lin" valueType="num">
                                      <p:cBhvr>
                                        <p:cTn id="770" dur="5000"/>
                                        <p:tgtEl>
                                          <p:spTgt spid="82"/>
                                        </p:tgtEl>
                                        <p:attrNameLst>
                                          <p:attrName>ppt_w</p:attrName>
                                        </p:attrNameLst>
                                      </p:cBhvr>
                                      <p:tavLst>
                                        <p:tav tm="0">
                                          <p:val>
                                            <p:strVal val="ppt_w"/>
                                          </p:val>
                                        </p:tav>
                                        <p:tav tm="100000">
                                          <p:val>
                                            <p:strVal val="ppt_w"/>
                                          </p:val>
                                        </p:tav>
                                      </p:tavLst>
                                    </p:anim>
                                    <p:anim calcmode="lin" valueType="num">
                                      <p:cBhvr>
                                        <p:cTn id="771" dur="5000"/>
                                        <p:tgtEl>
                                          <p:spTgt spid="8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72" dur="1" fill="hold">
                                          <p:stCondLst>
                                            <p:cond delay="4999"/>
                                          </p:stCondLst>
                                        </p:cTn>
                                        <p:tgtEl>
                                          <p:spTgt spid="82"/>
                                        </p:tgtEl>
                                        <p:attrNameLst>
                                          <p:attrName>style.visibility</p:attrName>
                                        </p:attrNameLst>
                                      </p:cBhvr>
                                      <p:to>
                                        <p:strVal val="hidden"/>
                                      </p:to>
                                    </p:set>
                                  </p:childTnLst>
                                </p:cTn>
                              </p:par>
                              <p:par>
                                <p:cTn id="773" presetID="19" presetClass="exit" presetSubtype="5" fill="hold" grpId="3" nodeType="withEffect">
                                  <p:stCondLst>
                                    <p:cond delay="0"/>
                                  </p:stCondLst>
                                  <p:childTnLst>
                                    <p:anim calcmode="lin" valueType="num">
                                      <p:cBhvr>
                                        <p:cTn id="774" dur="5000"/>
                                        <p:tgtEl>
                                          <p:spTgt spid="83"/>
                                        </p:tgtEl>
                                        <p:attrNameLst>
                                          <p:attrName>ppt_w</p:attrName>
                                        </p:attrNameLst>
                                      </p:cBhvr>
                                      <p:tavLst>
                                        <p:tav tm="0">
                                          <p:val>
                                            <p:strVal val="ppt_w"/>
                                          </p:val>
                                        </p:tav>
                                        <p:tav tm="100000">
                                          <p:val>
                                            <p:strVal val="ppt_w"/>
                                          </p:val>
                                        </p:tav>
                                      </p:tavLst>
                                    </p:anim>
                                    <p:anim calcmode="lin" valueType="num">
                                      <p:cBhvr>
                                        <p:cTn id="775" dur="5000"/>
                                        <p:tgtEl>
                                          <p:spTgt spid="8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76" dur="1" fill="hold">
                                          <p:stCondLst>
                                            <p:cond delay="4999"/>
                                          </p:stCondLst>
                                        </p:cTn>
                                        <p:tgtEl>
                                          <p:spTgt spid="83"/>
                                        </p:tgtEl>
                                        <p:attrNameLst>
                                          <p:attrName>style.visibility</p:attrName>
                                        </p:attrNameLst>
                                      </p:cBhvr>
                                      <p:to>
                                        <p:strVal val="hidden"/>
                                      </p:to>
                                    </p:set>
                                  </p:childTnLst>
                                </p:cTn>
                              </p:par>
                              <p:par>
                                <p:cTn id="777" presetID="19" presetClass="exit" presetSubtype="5" fill="hold" grpId="3" nodeType="withEffect">
                                  <p:stCondLst>
                                    <p:cond delay="0"/>
                                  </p:stCondLst>
                                  <p:childTnLst>
                                    <p:anim calcmode="lin" valueType="num">
                                      <p:cBhvr>
                                        <p:cTn id="778" dur="5000"/>
                                        <p:tgtEl>
                                          <p:spTgt spid="84"/>
                                        </p:tgtEl>
                                        <p:attrNameLst>
                                          <p:attrName>ppt_w</p:attrName>
                                        </p:attrNameLst>
                                      </p:cBhvr>
                                      <p:tavLst>
                                        <p:tav tm="0">
                                          <p:val>
                                            <p:strVal val="ppt_w"/>
                                          </p:val>
                                        </p:tav>
                                        <p:tav tm="100000">
                                          <p:val>
                                            <p:strVal val="ppt_w"/>
                                          </p:val>
                                        </p:tav>
                                      </p:tavLst>
                                    </p:anim>
                                    <p:anim calcmode="lin" valueType="num">
                                      <p:cBhvr>
                                        <p:cTn id="779" dur="5000"/>
                                        <p:tgtEl>
                                          <p:spTgt spid="8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0" dur="1" fill="hold">
                                          <p:stCondLst>
                                            <p:cond delay="4999"/>
                                          </p:stCondLst>
                                        </p:cTn>
                                        <p:tgtEl>
                                          <p:spTgt spid="84"/>
                                        </p:tgtEl>
                                        <p:attrNameLst>
                                          <p:attrName>style.visibility</p:attrName>
                                        </p:attrNameLst>
                                      </p:cBhvr>
                                      <p:to>
                                        <p:strVal val="hidden"/>
                                      </p:to>
                                    </p:set>
                                  </p:childTnLst>
                                </p:cTn>
                              </p:par>
                              <p:par>
                                <p:cTn id="781" presetID="19" presetClass="exit" presetSubtype="5" fill="hold" grpId="3" nodeType="withEffect">
                                  <p:stCondLst>
                                    <p:cond delay="0"/>
                                  </p:stCondLst>
                                  <p:childTnLst>
                                    <p:anim calcmode="lin" valueType="num">
                                      <p:cBhvr>
                                        <p:cTn id="782" dur="5000"/>
                                        <p:tgtEl>
                                          <p:spTgt spid="85"/>
                                        </p:tgtEl>
                                        <p:attrNameLst>
                                          <p:attrName>ppt_w</p:attrName>
                                        </p:attrNameLst>
                                      </p:cBhvr>
                                      <p:tavLst>
                                        <p:tav tm="0">
                                          <p:val>
                                            <p:strVal val="ppt_w"/>
                                          </p:val>
                                        </p:tav>
                                        <p:tav tm="100000">
                                          <p:val>
                                            <p:strVal val="ppt_w"/>
                                          </p:val>
                                        </p:tav>
                                      </p:tavLst>
                                    </p:anim>
                                    <p:anim calcmode="lin" valueType="num">
                                      <p:cBhvr>
                                        <p:cTn id="783" dur="5000"/>
                                        <p:tgtEl>
                                          <p:spTgt spid="8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4" dur="1" fill="hold">
                                          <p:stCondLst>
                                            <p:cond delay="4999"/>
                                          </p:stCondLst>
                                        </p:cTn>
                                        <p:tgtEl>
                                          <p:spTgt spid="85"/>
                                        </p:tgtEl>
                                        <p:attrNameLst>
                                          <p:attrName>style.visibility</p:attrName>
                                        </p:attrNameLst>
                                      </p:cBhvr>
                                      <p:to>
                                        <p:strVal val="hidden"/>
                                      </p:to>
                                    </p:set>
                                  </p:childTnLst>
                                </p:cTn>
                              </p:par>
                              <p:par>
                                <p:cTn id="785" presetID="19" presetClass="exit" presetSubtype="5" fill="hold" grpId="3" nodeType="withEffect">
                                  <p:stCondLst>
                                    <p:cond delay="0"/>
                                  </p:stCondLst>
                                  <p:childTnLst>
                                    <p:anim calcmode="lin" valueType="num">
                                      <p:cBhvr>
                                        <p:cTn id="786" dur="5000"/>
                                        <p:tgtEl>
                                          <p:spTgt spid="86"/>
                                        </p:tgtEl>
                                        <p:attrNameLst>
                                          <p:attrName>ppt_w</p:attrName>
                                        </p:attrNameLst>
                                      </p:cBhvr>
                                      <p:tavLst>
                                        <p:tav tm="0">
                                          <p:val>
                                            <p:strVal val="ppt_w"/>
                                          </p:val>
                                        </p:tav>
                                        <p:tav tm="100000">
                                          <p:val>
                                            <p:strVal val="ppt_w"/>
                                          </p:val>
                                        </p:tav>
                                      </p:tavLst>
                                    </p:anim>
                                    <p:anim calcmode="lin" valueType="num">
                                      <p:cBhvr>
                                        <p:cTn id="787" dur="5000"/>
                                        <p:tgtEl>
                                          <p:spTgt spid="8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8" dur="1" fill="hold">
                                          <p:stCondLst>
                                            <p:cond delay="4999"/>
                                          </p:stCondLst>
                                        </p:cTn>
                                        <p:tgtEl>
                                          <p:spTgt spid="86"/>
                                        </p:tgtEl>
                                        <p:attrNameLst>
                                          <p:attrName>style.visibility</p:attrName>
                                        </p:attrNameLst>
                                      </p:cBhvr>
                                      <p:to>
                                        <p:strVal val="hidden"/>
                                      </p:to>
                                    </p:set>
                                  </p:childTnLst>
                                </p:cTn>
                              </p:par>
                              <p:par>
                                <p:cTn id="789" presetID="3" presetClass="exit" presetSubtype="5" fill="hold" grpId="4" nodeType="withEffect">
                                  <p:stCondLst>
                                    <p:cond delay="0"/>
                                  </p:stCondLst>
                                  <p:childTnLst>
                                    <p:animEffect transition="out" filter="blinds(vertical)">
                                      <p:cBhvr>
                                        <p:cTn id="790" dur="5000"/>
                                        <p:tgtEl>
                                          <p:spTgt spid="35"/>
                                        </p:tgtEl>
                                      </p:cBhvr>
                                    </p:animEffect>
                                    <p:set>
                                      <p:cBhvr>
                                        <p:cTn id="791" dur="1" fill="hold">
                                          <p:stCondLst>
                                            <p:cond delay="4999"/>
                                          </p:stCondLst>
                                        </p:cTn>
                                        <p:tgtEl>
                                          <p:spTgt spid="35"/>
                                        </p:tgtEl>
                                        <p:attrNameLst>
                                          <p:attrName>style.visibility</p:attrName>
                                        </p:attrNameLst>
                                      </p:cBhvr>
                                      <p:to>
                                        <p:strVal val="hidden"/>
                                      </p:to>
                                    </p:set>
                                  </p:childTnLst>
                                </p:cTn>
                              </p:par>
                              <p:par>
                                <p:cTn id="792" presetID="3" presetClass="exit" presetSubtype="5" fill="hold" grpId="4" nodeType="withEffect">
                                  <p:stCondLst>
                                    <p:cond delay="0"/>
                                  </p:stCondLst>
                                  <p:childTnLst>
                                    <p:animEffect transition="out" filter="blinds(vertical)">
                                      <p:cBhvr>
                                        <p:cTn id="793" dur="5000"/>
                                        <p:tgtEl>
                                          <p:spTgt spid="36"/>
                                        </p:tgtEl>
                                      </p:cBhvr>
                                    </p:animEffect>
                                    <p:set>
                                      <p:cBhvr>
                                        <p:cTn id="794" dur="1" fill="hold">
                                          <p:stCondLst>
                                            <p:cond delay="4999"/>
                                          </p:stCondLst>
                                        </p:cTn>
                                        <p:tgtEl>
                                          <p:spTgt spid="36"/>
                                        </p:tgtEl>
                                        <p:attrNameLst>
                                          <p:attrName>style.visibility</p:attrName>
                                        </p:attrNameLst>
                                      </p:cBhvr>
                                      <p:to>
                                        <p:strVal val="hidden"/>
                                      </p:to>
                                    </p:set>
                                  </p:childTnLst>
                                </p:cTn>
                              </p:par>
                              <p:par>
                                <p:cTn id="795" presetID="3" presetClass="exit" presetSubtype="5" fill="hold" grpId="4" nodeType="withEffect">
                                  <p:stCondLst>
                                    <p:cond delay="0"/>
                                  </p:stCondLst>
                                  <p:childTnLst>
                                    <p:animEffect transition="out" filter="blinds(vertical)">
                                      <p:cBhvr>
                                        <p:cTn id="796" dur="5000"/>
                                        <p:tgtEl>
                                          <p:spTgt spid="37"/>
                                        </p:tgtEl>
                                      </p:cBhvr>
                                    </p:animEffect>
                                    <p:set>
                                      <p:cBhvr>
                                        <p:cTn id="797" dur="1" fill="hold">
                                          <p:stCondLst>
                                            <p:cond delay="4999"/>
                                          </p:stCondLst>
                                        </p:cTn>
                                        <p:tgtEl>
                                          <p:spTgt spid="37"/>
                                        </p:tgtEl>
                                        <p:attrNameLst>
                                          <p:attrName>style.visibility</p:attrName>
                                        </p:attrNameLst>
                                      </p:cBhvr>
                                      <p:to>
                                        <p:strVal val="hidden"/>
                                      </p:to>
                                    </p:set>
                                  </p:childTnLst>
                                </p:cTn>
                              </p:par>
                              <p:par>
                                <p:cTn id="798" presetID="3" presetClass="exit" presetSubtype="5" fill="hold" grpId="4" nodeType="withEffect">
                                  <p:stCondLst>
                                    <p:cond delay="0"/>
                                  </p:stCondLst>
                                  <p:childTnLst>
                                    <p:animEffect transition="out" filter="blinds(vertical)">
                                      <p:cBhvr>
                                        <p:cTn id="799" dur="5000"/>
                                        <p:tgtEl>
                                          <p:spTgt spid="38"/>
                                        </p:tgtEl>
                                      </p:cBhvr>
                                    </p:animEffect>
                                    <p:set>
                                      <p:cBhvr>
                                        <p:cTn id="800" dur="1" fill="hold">
                                          <p:stCondLst>
                                            <p:cond delay="4999"/>
                                          </p:stCondLst>
                                        </p:cTn>
                                        <p:tgtEl>
                                          <p:spTgt spid="38"/>
                                        </p:tgtEl>
                                        <p:attrNameLst>
                                          <p:attrName>style.visibility</p:attrName>
                                        </p:attrNameLst>
                                      </p:cBhvr>
                                      <p:to>
                                        <p:strVal val="hidden"/>
                                      </p:to>
                                    </p:set>
                                  </p:childTnLst>
                                </p:cTn>
                              </p:par>
                              <p:par>
                                <p:cTn id="801" presetID="3" presetClass="exit" presetSubtype="5" fill="hold" grpId="4" nodeType="withEffect">
                                  <p:stCondLst>
                                    <p:cond delay="0"/>
                                  </p:stCondLst>
                                  <p:childTnLst>
                                    <p:animEffect transition="out" filter="blinds(vertical)">
                                      <p:cBhvr>
                                        <p:cTn id="802" dur="5000"/>
                                        <p:tgtEl>
                                          <p:spTgt spid="39"/>
                                        </p:tgtEl>
                                      </p:cBhvr>
                                    </p:animEffect>
                                    <p:set>
                                      <p:cBhvr>
                                        <p:cTn id="803" dur="1" fill="hold">
                                          <p:stCondLst>
                                            <p:cond delay="4999"/>
                                          </p:stCondLst>
                                        </p:cTn>
                                        <p:tgtEl>
                                          <p:spTgt spid="39"/>
                                        </p:tgtEl>
                                        <p:attrNameLst>
                                          <p:attrName>style.visibility</p:attrName>
                                        </p:attrNameLst>
                                      </p:cBhvr>
                                      <p:to>
                                        <p:strVal val="hidden"/>
                                      </p:to>
                                    </p:set>
                                  </p:childTnLst>
                                </p:cTn>
                              </p:par>
                              <p:par>
                                <p:cTn id="804" presetID="3" presetClass="exit" presetSubtype="5" fill="hold" grpId="4" nodeType="withEffect">
                                  <p:stCondLst>
                                    <p:cond delay="0"/>
                                  </p:stCondLst>
                                  <p:childTnLst>
                                    <p:animEffect transition="out" filter="blinds(vertical)">
                                      <p:cBhvr>
                                        <p:cTn id="805" dur="5000"/>
                                        <p:tgtEl>
                                          <p:spTgt spid="40"/>
                                        </p:tgtEl>
                                      </p:cBhvr>
                                    </p:animEffect>
                                    <p:set>
                                      <p:cBhvr>
                                        <p:cTn id="806" dur="1" fill="hold">
                                          <p:stCondLst>
                                            <p:cond delay="4999"/>
                                          </p:stCondLst>
                                        </p:cTn>
                                        <p:tgtEl>
                                          <p:spTgt spid="40"/>
                                        </p:tgtEl>
                                        <p:attrNameLst>
                                          <p:attrName>style.visibility</p:attrName>
                                        </p:attrNameLst>
                                      </p:cBhvr>
                                      <p:to>
                                        <p:strVal val="hidden"/>
                                      </p:to>
                                    </p:set>
                                  </p:childTnLst>
                                </p:cTn>
                              </p:par>
                              <p:par>
                                <p:cTn id="807" presetID="3" presetClass="exit" presetSubtype="5" fill="hold" grpId="4" nodeType="withEffect">
                                  <p:stCondLst>
                                    <p:cond delay="0"/>
                                  </p:stCondLst>
                                  <p:childTnLst>
                                    <p:animEffect transition="out" filter="blinds(vertical)">
                                      <p:cBhvr>
                                        <p:cTn id="808" dur="5000"/>
                                        <p:tgtEl>
                                          <p:spTgt spid="41"/>
                                        </p:tgtEl>
                                      </p:cBhvr>
                                    </p:animEffect>
                                    <p:set>
                                      <p:cBhvr>
                                        <p:cTn id="809" dur="1" fill="hold">
                                          <p:stCondLst>
                                            <p:cond delay="4999"/>
                                          </p:stCondLst>
                                        </p:cTn>
                                        <p:tgtEl>
                                          <p:spTgt spid="41"/>
                                        </p:tgtEl>
                                        <p:attrNameLst>
                                          <p:attrName>style.visibility</p:attrName>
                                        </p:attrNameLst>
                                      </p:cBhvr>
                                      <p:to>
                                        <p:strVal val="hidden"/>
                                      </p:to>
                                    </p:set>
                                  </p:childTnLst>
                                </p:cTn>
                              </p:par>
                              <p:par>
                                <p:cTn id="810" presetID="3" presetClass="exit" presetSubtype="5" fill="hold" grpId="4" nodeType="withEffect">
                                  <p:stCondLst>
                                    <p:cond delay="0"/>
                                  </p:stCondLst>
                                  <p:childTnLst>
                                    <p:animEffect transition="out" filter="blinds(vertical)">
                                      <p:cBhvr>
                                        <p:cTn id="811" dur="5000"/>
                                        <p:tgtEl>
                                          <p:spTgt spid="42"/>
                                        </p:tgtEl>
                                      </p:cBhvr>
                                    </p:animEffect>
                                    <p:set>
                                      <p:cBhvr>
                                        <p:cTn id="812" dur="1" fill="hold">
                                          <p:stCondLst>
                                            <p:cond delay="4999"/>
                                          </p:stCondLst>
                                        </p:cTn>
                                        <p:tgtEl>
                                          <p:spTgt spid="42"/>
                                        </p:tgtEl>
                                        <p:attrNameLst>
                                          <p:attrName>style.visibility</p:attrName>
                                        </p:attrNameLst>
                                      </p:cBhvr>
                                      <p:to>
                                        <p:strVal val="hidden"/>
                                      </p:to>
                                    </p:set>
                                  </p:childTnLst>
                                </p:cTn>
                              </p:par>
                              <p:par>
                                <p:cTn id="813" presetID="3" presetClass="exit" presetSubtype="5" fill="hold" grpId="4" nodeType="withEffect">
                                  <p:stCondLst>
                                    <p:cond delay="0"/>
                                  </p:stCondLst>
                                  <p:childTnLst>
                                    <p:animEffect transition="out" filter="blinds(vertical)">
                                      <p:cBhvr>
                                        <p:cTn id="814" dur="5000"/>
                                        <p:tgtEl>
                                          <p:spTgt spid="43"/>
                                        </p:tgtEl>
                                      </p:cBhvr>
                                    </p:animEffect>
                                    <p:set>
                                      <p:cBhvr>
                                        <p:cTn id="815" dur="1" fill="hold">
                                          <p:stCondLst>
                                            <p:cond delay="4999"/>
                                          </p:stCondLst>
                                        </p:cTn>
                                        <p:tgtEl>
                                          <p:spTgt spid="43"/>
                                        </p:tgtEl>
                                        <p:attrNameLst>
                                          <p:attrName>style.visibility</p:attrName>
                                        </p:attrNameLst>
                                      </p:cBhvr>
                                      <p:to>
                                        <p:strVal val="hidden"/>
                                      </p:to>
                                    </p:set>
                                  </p:childTnLst>
                                </p:cTn>
                              </p:par>
                              <p:par>
                                <p:cTn id="816" presetID="3" presetClass="exit" presetSubtype="5" fill="hold" grpId="4" nodeType="withEffect">
                                  <p:stCondLst>
                                    <p:cond delay="0"/>
                                  </p:stCondLst>
                                  <p:childTnLst>
                                    <p:animEffect transition="out" filter="blinds(vertical)">
                                      <p:cBhvr>
                                        <p:cTn id="817" dur="5000"/>
                                        <p:tgtEl>
                                          <p:spTgt spid="44"/>
                                        </p:tgtEl>
                                      </p:cBhvr>
                                    </p:animEffect>
                                    <p:set>
                                      <p:cBhvr>
                                        <p:cTn id="818" dur="1" fill="hold">
                                          <p:stCondLst>
                                            <p:cond delay="4999"/>
                                          </p:stCondLst>
                                        </p:cTn>
                                        <p:tgtEl>
                                          <p:spTgt spid="44"/>
                                        </p:tgtEl>
                                        <p:attrNameLst>
                                          <p:attrName>style.visibility</p:attrName>
                                        </p:attrNameLst>
                                      </p:cBhvr>
                                      <p:to>
                                        <p:strVal val="hidden"/>
                                      </p:to>
                                    </p:set>
                                  </p:childTnLst>
                                </p:cTn>
                              </p:par>
                              <p:par>
                                <p:cTn id="819" presetID="3" presetClass="exit" presetSubtype="5" fill="hold" grpId="4" nodeType="withEffect">
                                  <p:stCondLst>
                                    <p:cond delay="0"/>
                                  </p:stCondLst>
                                  <p:childTnLst>
                                    <p:animEffect transition="out" filter="blinds(vertical)">
                                      <p:cBhvr>
                                        <p:cTn id="820" dur="5000"/>
                                        <p:tgtEl>
                                          <p:spTgt spid="45"/>
                                        </p:tgtEl>
                                      </p:cBhvr>
                                    </p:animEffect>
                                    <p:set>
                                      <p:cBhvr>
                                        <p:cTn id="821" dur="1" fill="hold">
                                          <p:stCondLst>
                                            <p:cond delay="4999"/>
                                          </p:stCondLst>
                                        </p:cTn>
                                        <p:tgtEl>
                                          <p:spTgt spid="45"/>
                                        </p:tgtEl>
                                        <p:attrNameLst>
                                          <p:attrName>style.visibility</p:attrName>
                                        </p:attrNameLst>
                                      </p:cBhvr>
                                      <p:to>
                                        <p:strVal val="hidden"/>
                                      </p:to>
                                    </p:set>
                                  </p:childTnLst>
                                </p:cTn>
                              </p:par>
                              <p:par>
                                <p:cTn id="822" presetID="3" presetClass="exit" presetSubtype="5" fill="hold" grpId="4" nodeType="withEffect">
                                  <p:stCondLst>
                                    <p:cond delay="0"/>
                                  </p:stCondLst>
                                  <p:childTnLst>
                                    <p:animEffect transition="out" filter="blinds(vertical)">
                                      <p:cBhvr>
                                        <p:cTn id="823" dur="5000"/>
                                        <p:tgtEl>
                                          <p:spTgt spid="46"/>
                                        </p:tgtEl>
                                      </p:cBhvr>
                                    </p:animEffect>
                                    <p:set>
                                      <p:cBhvr>
                                        <p:cTn id="824" dur="1" fill="hold">
                                          <p:stCondLst>
                                            <p:cond delay="4999"/>
                                          </p:stCondLst>
                                        </p:cTn>
                                        <p:tgtEl>
                                          <p:spTgt spid="46"/>
                                        </p:tgtEl>
                                        <p:attrNameLst>
                                          <p:attrName>style.visibility</p:attrName>
                                        </p:attrNameLst>
                                      </p:cBhvr>
                                      <p:to>
                                        <p:strVal val="hidden"/>
                                      </p:to>
                                    </p:set>
                                  </p:childTnLst>
                                </p:cTn>
                              </p:par>
                              <p:par>
                                <p:cTn id="825" presetID="3" presetClass="exit" presetSubtype="5" fill="hold" grpId="4" nodeType="withEffect">
                                  <p:stCondLst>
                                    <p:cond delay="0"/>
                                  </p:stCondLst>
                                  <p:childTnLst>
                                    <p:animEffect transition="out" filter="blinds(vertical)">
                                      <p:cBhvr>
                                        <p:cTn id="826" dur="5000"/>
                                        <p:tgtEl>
                                          <p:spTgt spid="47"/>
                                        </p:tgtEl>
                                      </p:cBhvr>
                                    </p:animEffect>
                                    <p:set>
                                      <p:cBhvr>
                                        <p:cTn id="827" dur="1" fill="hold">
                                          <p:stCondLst>
                                            <p:cond delay="4999"/>
                                          </p:stCondLst>
                                        </p:cTn>
                                        <p:tgtEl>
                                          <p:spTgt spid="47"/>
                                        </p:tgtEl>
                                        <p:attrNameLst>
                                          <p:attrName>style.visibility</p:attrName>
                                        </p:attrNameLst>
                                      </p:cBhvr>
                                      <p:to>
                                        <p:strVal val="hidden"/>
                                      </p:to>
                                    </p:set>
                                  </p:childTnLst>
                                </p:cTn>
                              </p:par>
                              <p:par>
                                <p:cTn id="828" presetID="3" presetClass="exit" presetSubtype="5" fill="hold" grpId="4" nodeType="withEffect">
                                  <p:stCondLst>
                                    <p:cond delay="0"/>
                                  </p:stCondLst>
                                  <p:childTnLst>
                                    <p:animEffect transition="out" filter="blinds(vertical)">
                                      <p:cBhvr>
                                        <p:cTn id="829" dur="5000"/>
                                        <p:tgtEl>
                                          <p:spTgt spid="48"/>
                                        </p:tgtEl>
                                      </p:cBhvr>
                                    </p:animEffect>
                                    <p:set>
                                      <p:cBhvr>
                                        <p:cTn id="830" dur="1" fill="hold">
                                          <p:stCondLst>
                                            <p:cond delay="4999"/>
                                          </p:stCondLst>
                                        </p:cTn>
                                        <p:tgtEl>
                                          <p:spTgt spid="48"/>
                                        </p:tgtEl>
                                        <p:attrNameLst>
                                          <p:attrName>style.visibility</p:attrName>
                                        </p:attrNameLst>
                                      </p:cBhvr>
                                      <p:to>
                                        <p:strVal val="hidden"/>
                                      </p:to>
                                    </p:set>
                                  </p:childTnLst>
                                </p:cTn>
                              </p:par>
                              <p:par>
                                <p:cTn id="831" presetID="3" presetClass="exit" presetSubtype="5" fill="hold" grpId="4" nodeType="withEffect">
                                  <p:stCondLst>
                                    <p:cond delay="0"/>
                                  </p:stCondLst>
                                  <p:childTnLst>
                                    <p:animEffect transition="out" filter="blinds(vertical)">
                                      <p:cBhvr>
                                        <p:cTn id="832" dur="5000"/>
                                        <p:tgtEl>
                                          <p:spTgt spid="49"/>
                                        </p:tgtEl>
                                      </p:cBhvr>
                                    </p:animEffect>
                                    <p:set>
                                      <p:cBhvr>
                                        <p:cTn id="833" dur="1" fill="hold">
                                          <p:stCondLst>
                                            <p:cond delay="4999"/>
                                          </p:stCondLst>
                                        </p:cTn>
                                        <p:tgtEl>
                                          <p:spTgt spid="49"/>
                                        </p:tgtEl>
                                        <p:attrNameLst>
                                          <p:attrName>style.visibility</p:attrName>
                                        </p:attrNameLst>
                                      </p:cBhvr>
                                      <p:to>
                                        <p:strVal val="hidden"/>
                                      </p:to>
                                    </p:set>
                                  </p:childTnLst>
                                </p:cTn>
                              </p:par>
                              <p:par>
                                <p:cTn id="834" presetID="3" presetClass="exit" presetSubtype="5" fill="hold" grpId="4" nodeType="withEffect">
                                  <p:stCondLst>
                                    <p:cond delay="0"/>
                                  </p:stCondLst>
                                  <p:childTnLst>
                                    <p:animEffect transition="out" filter="blinds(vertical)">
                                      <p:cBhvr>
                                        <p:cTn id="835" dur="5000"/>
                                        <p:tgtEl>
                                          <p:spTgt spid="50"/>
                                        </p:tgtEl>
                                      </p:cBhvr>
                                    </p:animEffect>
                                    <p:set>
                                      <p:cBhvr>
                                        <p:cTn id="836" dur="1" fill="hold">
                                          <p:stCondLst>
                                            <p:cond delay="4999"/>
                                          </p:stCondLst>
                                        </p:cTn>
                                        <p:tgtEl>
                                          <p:spTgt spid="50"/>
                                        </p:tgtEl>
                                        <p:attrNameLst>
                                          <p:attrName>style.visibility</p:attrName>
                                        </p:attrNameLst>
                                      </p:cBhvr>
                                      <p:to>
                                        <p:strVal val="hidden"/>
                                      </p:to>
                                    </p:set>
                                  </p:childTnLst>
                                </p:cTn>
                              </p:par>
                              <p:par>
                                <p:cTn id="837" presetID="3" presetClass="exit" presetSubtype="5" fill="hold" grpId="4" nodeType="withEffect">
                                  <p:stCondLst>
                                    <p:cond delay="0"/>
                                  </p:stCondLst>
                                  <p:childTnLst>
                                    <p:animEffect transition="out" filter="blinds(vertical)">
                                      <p:cBhvr>
                                        <p:cTn id="838" dur="5000"/>
                                        <p:tgtEl>
                                          <p:spTgt spid="51"/>
                                        </p:tgtEl>
                                      </p:cBhvr>
                                    </p:animEffect>
                                    <p:set>
                                      <p:cBhvr>
                                        <p:cTn id="839" dur="1" fill="hold">
                                          <p:stCondLst>
                                            <p:cond delay="4999"/>
                                          </p:stCondLst>
                                        </p:cTn>
                                        <p:tgtEl>
                                          <p:spTgt spid="51"/>
                                        </p:tgtEl>
                                        <p:attrNameLst>
                                          <p:attrName>style.visibility</p:attrName>
                                        </p:attrNameLst>
                                      </p:cBhvr>
                                      <p:to>
                                        <p:strVal val="hidden"/>
                                      </p:to>
                                    </p:set>
                                  </p:childTnLst>
                                </p:cTn>
                              </p:par>
                              <p:par>
                                <p:cTn id="840" presetID="3" presetClass="exit" presetSubtype="5" fill="hold" grpId="4" nodeType="withEffect">
                                  <p:stCondLst>
                                    <p:cond delay="0"/>
                                  </p:stCondLst>
                                  <p:childTnLst>
                                    <p:animEffect transition="out" filter="blinds(vertical)">
                                      <p:cBhvr>
                                        <p:cTn id="841" dur="5000"/>
                                        <p:tgtEl>
                                          <p:spTgt spid="52"/>
                                        </p:tgtEl>
                                      </p:cBhvr>
                                    </p:animEffect>
                                    <p:set>
                                      <p:cBhvr>
                                        <p:cTn id="842" dur="1" fill="hold">
                                          <p:stCondLst>
                                            <p:cond delay="4999"/>
                                          </p:stCondLst>
                                        </p:cTn>
                                        <p:tgtEl>
                                          <p:spTgt spid="52"/>
                                        </p:tgtEl>
                                        <p:attrNameLst>
                                          <p:attrName>style.visibility</p:attrName>
                                        </p:attrNameLst>
                                      </p:cBhvr>
                                      <p:to>
                                        <p:strVal val="hidden"/>
                                      </p:to>
                                    </p:set>
                                  </p:childTnLst>
                                </p:cTn>
                              </p:par>
                              <p:par>
                                <p:cTn id="843" presetID="3" presetClass="exit" presetSubtype="5" fill="hold" grpId="4" nodeType="withEffect">
                                  <p:stCondLst>
                                    <p:cond delay="0"/>
                                  </p:stCondLst>
                                  <p:childTnLst>
                                    <p:animEffect transition="out" filter="blinds(vertical)">
                                      <p:cBhvr>
                                        <p:cTn id="844" dur="5000"/>
                                        <p:tgtEl>
                                          <p:spTgt spid="53"/>
                                        </p:tgtEl>
                                      </p:cBhvr>
                                    </p:animEffect>
                                    <p:set>
                                      <p:cBhvr>
                                        <p:cTn id="845" dur="1" fill="hold">
                                          <p:stCondLst>
                                            <p:cond delay="4999"/>
                                          </p:stCondLst>
                                        </p:cTn>
                                        <p:tgtEl>
                                          <p:spTgt spid="53"/>
                                        </p:tgtEl>
                                        <p:attrNameLst>
                                          <p:attrName>style.visibility</p:attrName>
                                        </p:attrNameLst>
                                      </p:cBhvr>
                                      <p:to>
                                        <p:strVal val="hidden"/>
                                      </p:to>
                                    </p:set>
                                  </p:childTnLst>
                                </p:cTn>
                              </p:par>
                              <p:par>
                                <p:cTn id="846" presetID="3" presetClass="exit" presetSubtype="5" fill="hold" grpId="4" nodeType="withEffect">
                                  <p:stCondLst>
                                    <p:cond delay="0"/>
                                  </p:stCondLst>
                                  <p:childTnLst>
                                    <p:animEffect transition="out" filter="blinds(vertical)">
                                      <p:cBhvr>
                                        <p:cTn id="847" dur="5000"/>
                                        <p:tgtEl>
                                          <p:spTgt spid="54"/>
                                        </p:tgtEl>
                                      </p:cBhvr>
                                    </p:animEffect>
                                    <p:set>
                                      <p:cBhvr>
                                        <p:cTn id="848" dur="1" fill="hold">
                                          <p:stCondLst>
                                            <p:cond delay="4999"/>
                                          </p:stCondLst>
                                        </p:cTn>
                                        <p:tgtEl>
                                          <p:spTgt spid="54"/>
                                        </p:tgtEl>
                                        <p:attrNameLst>
                                          <p:attrName>style.visibility</p:attrName>
                                        </p:attrNameLst>
                                      </p:cBhvr>
                                      <p:to>
                                        <p:strVal val="hidden"/>
                                      </p:to>
                                    </p:set>
                                  </p:childTnLst>
                                </p:cTn>
                              </p:par>
                              <p:par>
                                <p:cTn id="849" presetID="3" presetClass="exit" presetSubtype="5" fill="hold" grpId="4" nodeType="withEffect">
                                  <p:stCondLst>
                                    <p:cond delay="0"/>
                                  </p:stCondLst>
                                  <p:childTnLst>
                                    <p:animEffect transition="out" filter="blinds(vertical)">
                                      <p:cBhvr>
                                        <p:cTn id="850" dur="5000"/>
                                        <p:tgtEl>
                                          <p:spTgt spid="55"/>
                                        </p:tgtEl>
                                      </p:cBhvr>
                                    </p:animEffect>
                                    <p:set>
                                      <p:cBhvr>
                                        <p:cTn id="851" dur="1" fill="hold">
                                          <p:stCondLst>
                                            <p:cond delay="4999"/>
                                          </p:stCondLst>
                                        </p:cTn>
                                        <p:tgtEl>
                                          <p:spTgt spid="55"/>
                                        </p:tgtEl>
                                        <p:attrNameLst>
                                          <p:attrName>style.visibility</p:attrName>
                                        </p:attrNameLst>
                                      </p:cBhvr>
                                      <p:to>
                                        <p:strVal val="hidden"/>
                                      </p:to>
                                    </p:set>
                                  </p:childTnLst>
                                </p:cTn>
                              </p:par>
                              <p:par>
                                <p:cTn id="852" presetID="3" presetClass="exit" presetSubtype="5" fill="hold" grpId="4" nodeType="withEffect">
                                  <p:stCondLst>
                                    <p:cond delay="0"/>
                                  </p:stCondLst>
                                  <p:childTnLst>
                                    <p:animEffect transition="out" filter="blinds(vertical)">
                                      <p:cBhvr>
                                        <p:cTn id="853" dur="5000"/>
                                        <p:tgtEl>
                                          <p:spTgt spid="56"/>
                                        </p:tgtEl>
                                      </p:cBhvr>
                                    </p:animEffect>
                                    <p:set>
                                      <p:cBhvr>
                                        <p:cTn id="854" dur="1" fill="hold">
                                          <p:stCondLst>
                                            <p:cond delay="4999"/>
                                          </p:stCondLst>
                                        </p:cTn>
                                        <p:tgtEl>
                                          <p:spTgt spid="56"/>
                                        </p:tgtEl>
                                        <p:attrNameLst>
                                          <p:attrName>style.visibility</p:attrName>
                                        </p:attrNameLst>
                                      </p:cBhvr>
                                      <p:to>
                                        <p:strVal val="hidden"/>
                                      </p:to>
                                    </p:set>
                                  </p:childTnLst>
                                </p:cTn>
                              </p:par>
                              <p:par>
                                <p:cTn id="855" presetID="3" presetClass="exit" presetSubtype="5" fill="hold" grpId="4" nodeType="withEffect">
                                  <p:stCondLst>
                                    <p:cond delay="0"/>
                                  </p:stCondLst>
                                  <p:childTnLst>
                                    <p:animEffect transition="out" filter="blinds(vertical)">
                                      <p:cBhvr>
                                        <p:cTn id="856" dur="5000"/>
                                        <p:tgtEl>
                                          <p:spTgt spid="57"/>
                                        </p:tgtEl>
                                      </p:cBhvr>
                                    </p:animEffect>
                                    <p:set>
                                      <p:cBhvr>
                                        <p:cTn id="857" dur="1" fill="hold">
                                          <p:stCondLst>
                                            <p:cond delay="4999"/>
                                          </p:stCondLst>
                                        </p:cTn>
                                        <p:tgtEl>
                                          <p:spTgt spid="57"/>
                                        </p:tgtEl>
                                        <p:attrNameLst>
                                          <p:attrName>style.visibility</p:attrName>
                                        </p:attrNameLst>
                                      </p:cBhvr>
                                      <p:to>
                                        <p:strVal val="hidden"/>
                                      </p:to>
                                    </p:set>
                                  </p:childTnLst>
                                </p:cTn>
                              </p:par>
                              <p:par>
                                <p:cTn id="858" presetID="3" presetClass="exit" presetSubtype="5" fill="hold" grpId="4" nodeType="withEffect">
                                  <p:stCondLst>
                                    <p:cond delay="0"/>
                                  </p:stCondLst>
                                  <p:childTnLst>
                                    <p:animEffect transition="out" filter="blinds(vertical)">
                                      <p:cBhvr>
                                        <p:cTn id="859" dur="5000"/>
                                        <p:tgtEl>
                                          <p:spTgt spid="58"/>
                                        </p:tgtEl>
                                      </p:cBhvr>
                                    </p:animEffect>
                                    <p:set>
                                      <p:cBhvr>
                                        <p:cTn id="860" dur="1" fill="hold">
                                          <p:stCondLst>
                                            <p:cond delay="4999"/>
                                          </p:stCondLst>
                                        </p:cTn>
                                        <p:tgtEl>
                                          <p:spTgt spid="58"/>
                                        </p:tgtEl>
                                        <p:attrNameLst>
                                          <p:attrName>style.visibility</p:attrName>
                                        </p:attrNameLst>
                                      </p:cBhvr>
                                      <p:to>
                                        <p:strVal val="hidden"/>
                                      </p:to>
                                    </p:set>
                                  </p:childTnLst>
                                </p:cTn>
                              </p:par>
                              <p:par>
                                <p:cTn id="861" presetID="3" presetClass="exit" presetSubtype="5" fill="hold" grpId="4" nodeType="withEffect">
                                  <p:stCondLst>
                                    <p:cond delay="0"/>
                                  </p:stCondLst>
                                  <p:childTnLst>
                                    <p:animEffect transition="out" filter="blinds(vertical)">
                                      <p:cBhvr>
                                        <p:cTn id="862" dur="5000"/>
                                        <p:tgtEl>
                                          <p:spTgt spid="59"/>
                                        </p:tgtEl>
                                      </p:cBhvr>
                                    </p:animEffect>
                                    <p:set>
                                      <p:cBhvr>
                                        <p:cTn id="863" dur="1" fill="hold">
                                          <p:stCondLst>
                                            <p:cond delay="4999"/>
                                          </p:stCondLst>
                                        </p:cTn>
                                        <p:tgtEl>
                                          <p:spTgt spid="59"/>
                                        </p:tgtEl>
                                        <p:attrNameLst>
                                          <p:attrName>style.visibility</p:attrName>
                                        </p:attrNameLst>
                                      </p:cBhvr>
                                      <p:to>
                                        <p:strVal val="hidden"/>
                                      </p:to>
                                    </p:set>
                                  </p:childTnLst>
                                </p:cTn>
                              </p:par>
                              <p:par>
                                <p:cTn id="864" presetID="3" presetClass="exit" presetSubtype="5" fill="hold" grpId="4" nodeType="withEffect">
                                  <p:stCondLst>
                                    <p:cond delay="0"/>
                                  </p:stCondLst>
                                  <p:childTnLst>
                                    <p:animEffect transition="out" filter="blinds(vertical)">
                                      <p:cBhvr>
                                        <p:cTn id="865" dur="5000"/>
                                        <p:tgtEl>
                                          <p:spTgt spid="60"/>
                                        </p:tgtEl>
                                      </p:cBhvr>
                                    </p:animEffect>
                                    <p:set>
                                      <p:cBhvr>
                                        <p:cTn id="866" dur="1" fill="hold">
                                          <p:stCondLst>
                                            <p:cond delay="4999"/>
                                          </p:stCondLst>
                                        </p:cTn>
                                        <p:tgtEl>
                                          <p:spTgt spid="60"/>
                                        </p:tgtEl>
                                        <p:attrNameLst>
                                          <p:attrName>style.visibility</p:attrName>
                                        </p:attrNameLst>
                                      </p:cBhvr>
                                      <p:to>
                                        <p:strVal val="hidden"/>
                                      </p:to>
                                    </p:set>
                                  </p:childTnLst>
                                </p:cTn>
                              </p:par>
                              <p:par>
                                <p:cTn id="867" presetID="3" presetClass="exit" presetSubtype="5" fill="hold" grpId="4" nodeType="withEffect">
                                  <p:stCondLst>
                                    <p:cond delay="0"/>
                                  </p:stCondLst>
                                  <p:childTnLst>
                                    <p:animEffect transition="out" filter="blinds(vertical)">
                                      <p:cBhvr>
                                        <p:cTn id="868" dur="5000"/>
                                        <p:tgtEl>
                                          <p:spTgt spid="61"/>
                                        </p:tgtEl>
                                      </p:cBhvr>
                                    </p:animEffect>
                                    <p:set>
                                      <p:cBhvr>
                                        <p:cTn id="869" dur="1" fill="hold">
                                          <p:stCondLst>
                                            <p:cond delay="4999"/>
                                          </p:stCondLst>
                                        </p:cTn>
                                        <p:tgtEl>
                                          <p:spTgt spid="61"/>
                                        </p:tgtEl>
                                        <p:attrNameLst>
                                          <p:attrName>style.visibility</p:attrName>
                                        </p:attrNameLst>
                                      </p:cBhvr>
                                      <p:to>
                                        <p:strVal val="hidden"/>
                                      </p:to>
                                    </p:set>
                                  </p:childTnLst>
                                </p:cTn>
                              </p:par>
                              <p:par>
                                <p:cTn id="870" presetID="3" presetClass="exit" presetSubtype="5" fill="hold" grpId="4" nodeType="withEffect">
                                  <p:stCondLst>
                                    <p:cond delay="0"/>
                                  </p:stCondLst>
                                  <p:childTnLst>
                                    <p:animEffect transition="out" filter="blinds(vertical)">
                                      <p:cBhvr>
                                        <p:cTn id="871" dur="5000"/>
                                        <p:tgtEl>
                                          <p:spTgt spid="62"/>
                                        </p:tgtEl>
                                      </p:cBhvr>
                                    </p:animEffect>
                                    <p:set>
                                      <p:cBhvr>
                                        <p:cTn id="872" dur="1" fill="hold">
                                          <p:stCondLst>
                                            <p:cond delay="4999"/>
                                          </p:stCondLst>
                                        </p:cTn>
                                        <p:tgtEl>
                                          <p:spTgt spid="62"/>
                                        </p:tgtEl>
                                        <p:attrNameLst>
                                          <p:attrName>style.visibility</p:attrName>
                                        </p:attrNameLst>
                                      </p:cBhvr>
                                      <p:to>
                                        <p:strVal val="hidden"/>
                                      </p:to>
                                    </p:set>
                                  </p:childTnLst>
                                </p:cTn>
                              </p:par>
                              <p:par>
                                <p:cTn id="873" presetID="3" presetClass="exit" presetSubtype="5" fill="hold" grpId="4" nodeType="withEffect">
                                  <p:stCondLst>
                                    <p:cond delay="0"/>
                                  </p:stCondLst>
                                  <p:childTnLst>
                                    <p:animEffect transition="out" filter="blinds(vertical)">
                                      <p:cBhvr>
                                        <p:cTn id="874" dur="5000"/>
                                        <p:tgtEl>
                                          <p:spTgt spid="63"/>
                                        </p:tgtEl>
                                      </p:cBhvr>
                                    </p:animEffect>
                                    <p:set>
                                      <p:cBhvr>
                                        <p:cTn id="875" dur="1" fill="hold">
                                          <p:stCondLst>
                                            <p:cond delay="4999"/>
                                          </p:stCondLst>
                                        </p:cTn>
                                        <p:tgtEl>
                                          <p:spTgt spid="63"/>
                                        </p:tgtEl>
                                        <p:attrNameLst>
                                          <p:attrName>style.visibility</p:attrName>
                                        </p:attrNameLst>
                                      </p:cBhvr>
                                      <p:to>
                                        <p:strVal val="hidden"/>
                                      </p:to>
                                    </p:set>
                                  </p:childTnLst>
                                </p:cTn>
                              </p:par>
                              <p:par>
                                <p:cTn id="876" presetID="3" presetClass="exit" presetSubtype="5" fill="hold" grpId="4" nodeType="withEffect">
                                  <p:stCondLst>
                                    <p:cond delay="0"/>
                                  </p:stCondLst>
                                  <p:childTnLst>
                                    <p:animEffect transition="out" filter="blinds(vertical)">
                                      <p:cBhvr>
                                        <p:cTn id="877" dur="5000"/>
                                        <p:tgtEl>
                                          <p:spTgt spid="64"/>
                                        </p:tgtEl>
                                      </p:cBhvr>
                                    </p:animEffect>
                                    <p:set>
                                      <p:cBhvr>
                                        <p:cTn id="878" dur="1" fill="hold">
                                          <p:stCondLst>
                                            <p:cond delay="4999"/>
                                          </p:stCondLst>
                                        </p:cTn>
                                        <p:tgtEl>
                                          <p:spTgt spid="64"/>
                                        </p:tgtEl>
                                        <p:attrNameLst>
                                          <p:attrName>style.visibility</p:attrName>
                                        </p:attrNameLst>
                                      </p:cBhvr>
                                      <p:to>
                                        <p:strVal val="hidden"/>
                                      </p:to>
                                    </p:set>
                                  </p:childTnLst>
                                </p:cTn>
                              </p:par>
                              <p:par>
                                <p:cTn id="879" presetID="3" presetClass="exit" presetSubtype="5" fill="hold" grpId="4" nodeType="withEffect">
                                  <p:stCondLst>
                                    <p:cond delay="0"/>
                                  </p:stCondLst>
                                  <p:childTnLst>
                                    <p:animEffect transition="out" filter="blinds(vertical)">
                                      <p:cBhvr>
                                        <p:cTn id="880" dur="5000"/>
                                        <p:tgtEl>
                                          <p:spTgt spid="65"/>
                                        </p:tgtEl>
                                      </p:cBhvr>
                                    </p:animEffect>
                                    <p:set>
                                      <p:cBhvr>
                                        <p:cTn id="881" dur="1" fill="hold">
                                          <p:stCondLst>
                                            <p:cond delay="4999"/>
                                          </p:stCondLst>
                                        </p:cTn>
                                        <p:tgtEl>
                                          <p:spTgt spid="65"/>
                                        </p:tgtEl>
                                        <p:attrNameLst>
                                          <p:attrName>style.visibility</p:attrName>
                                        </p:attrNameLst>
                                      </p:cBhvr>
                                      <p:to>
                                        <p:strVal val="hidden"/>
                                      </p:to>
                                    </p:set>
                                  </p:childTnLst>
                                </p:cTn>
                              </p:par>
                              <p:par>
                                <p:cTn id="882" presetID="3" presetClass="exit" presetSubtype="5" fill="hold" grpId="4" nodeType="withEffect">
                                  <p:stCondLst>
                                    <p:cond delay="0"/>
                                  </p:stCondLst>
                                  <p:childTnLst>
                                    <p:animEffect transition="out" filter="blinds(vertical)">
                                      <p:cBhvr>
                                        <p:cTn id="883" dur="5000"/>
                                        <p:tgtEl>
                                          <p:spTgt spid="66"/>
                                        </p:tgtEl>
                                      </p:cBhvr>
                                    </p:animEffect>
                                    <p:set>
                                      <p:cBhvr>
                                        <p:cTn id="884" dur="1" fill="hold">
                                          <p:stCondLst>
                                            <p:cond delay="4999"/>
                                          </p:stCondLst>
                                        </p:cTn>
                                        <p:tgtEl>
                                          <p:spTgt spid="66"/>
                                        </p:tgtEl>
                                        <p:attrNameLst>
                                          <p:attrName>style.visibility</p:attrName>
                                        </p:attrNameLst>
                                      </p:cBhvr>
                                      <p:to>
                                        <p:strVal val="hidden"/>
                                      </p:to>
                                    </p:set>
                                  </p:childTnLst>
                                </p:cTn>
                              </p:par>
                              <p:par>
                                <p:cTn id="885" presetID="3" presetClass="exit" presetSubtype="5" fill="hold" grpId="4" nodeType="withEffect">
                                  <p:stCondLst>
                                    <p:cond delay="0"/>
                                  </p:stCondLst>
                                  <p:childTnLst>
                                    <p:animEffect transition="out" filter="blinds(vertical)">
                                      <p:cBhvr>
                                        <p:cTn id="886" dur="5000"/>
                                        <p:tgtEl>
                                          <p:spTgt spid="67"/>
                                        </p:tgtEl>
                                      </p:cBhvr>
                                    </p:animEffect>
                                    <p:set>
                                      <p:cBhvr>
                                        <p:cTn id="887" dur="1" fill="hold">
                                          <p:stCondLst>
                                            <p:cond delay="4999"/>
                                          </p:stCondLst>
                                        </p:cTn>
                                        <p:tgtEl>
                                          <p:spTgt spid="67"/>
                                        </p:tgtEl>
                                        <p:attrNameLst>
                                          <p:attrName>style.visibility</p:attrName>
                                        </p:attrNameLst>
                                      </p:cBhvr>
                                      <p:to>
                                        <p:strVal val="hidden"/>
                                      </p:to>
                                    </p:set>
                                  </p:childTnLst>
                                </p:cTn>
                              </p:par>
                              <p:par>
                                <p:cTn id="888" presetID="3" presetClass="exit" presetSubtype="5" fill="hold" grpId="4" nodeType="withEffect">
                                  <p:stCondLst>
                                    <p:cond delay="0"/>
                                  </p:stCondLst>
                                  <p:childTnLst>
                                    <p:animEffect transition="out" filter="blinds(vertical)">
                                      <p:cBhvr>
                                        <p:cTn id="889" dur="5000"/>
                                        <p:tgtEl>
                                          <p:spTgt spid="68"/>
                                        </p:tgtEl>
                                      </p:cBhvr>
                                    </p:animEffect>
                                    <p:set>
                                      <p:cBhvr>
                                        <p:cTn id="890" dur="1" fill="hold">
                                          <p:stCondLst>
                                            <p:cond delay="4999"/>
                                          </p:stCondLst>
                                        </p:cTn>
                                        <p:tgtEl>
                                          <p:spTgt spid="68"/>
                                        </p:tgtEl>
                                        <p:attrNameLst>
                                          <p:attrName>style.visibility</p:attrName>
                                        </p:attrNameLst>
                                      </p:cBhvr>
                                      <p:to>
                                        <p:strVal val="hidden"/>
                                      </p:to>
                                    </p:set>
                                  </p:childTnLst>
                                </p:cTn>
                              </p:par>
                              <p:par>
                                <p:cTn id="891" presetID="3" presetClass="exit" presetSubtype="5" fill="hold" grpId="4" nodeType="withEffect">
                                  <p:stCondLst>
                                    <p:cond delay="0"/>
                                  </p:stCondLst>
                                  <p:childTnLst>
                                    <p:animEffect transition="out" filter="blinds(vertical)">
                                      <p:cBhvr>
                                        <p:cTn id="892" dur="5000"/>
                                        <p:tgtEl>
                                          <p:spTgt spid="69"/>
                                        </p:tgtEl>
                                      </p:cBhvr>
                                    </p:animEffect>
                                    <p:set>
                                      <p:cBhvr>
                                        <p:cTn id="893" dur="1" fill="hold">
                                          <p:stCondLst>
                                            <p:cond delay="4999"/>
                                          </p:stCondLst>
                                        </p:cTn>
                                        <p:tgtEl>
                                          <p:spTgt spid="69"/>
                                        </p:tgtEl>
                                        <p:attrNameLst>
                                          <p:attrName>style.visibility</p:attrName>
                                        </p:attrNameLst>
                                      </p:cBhvr>
                                      <p:to>
                                        <p:strVal val="hidden"/>
                                      </p:to>
                                    </p:set>
                                  </p:childTnLst>
                                </p:cTn>
                              </p:par>
                              <p:par>
                                <p:cTn id="894" presetID="3" presetClass="exit" presetSubtype="5" fill="hold" grpId="4" nodeType="withEffect">
                                  <p:stCondLst>
                                    <p:cond delay="0"/>
                                  </p:stCondLst>
                                  <p:childTnLst>
                                    <p:animEffect transition="out" filter="blinds(vertical)">
                                      <p:cBhvr>
                                        <p:cTn id="895" dur="5000"/>
                                        <p:tgtEl>
                                          <p:spTgt spid="70"/>
                                        </p:tgtEl>
                                      </p:cBhvr>
                                    </p:animEffect>
                                    <p:set>
                                      <p:cBhvr>
                                        <p:cTn id="896" dur="1" fill="hold">
                                          <p:stCondLst>
                                            <p:cond delay="4999"/>
                                          </p:stCondLst>
                                        </p:cTn>
                                        <p:tgtEl>
                                          <p:spTgt spid="70"/>
                                        </p:tgtEl>
                                        <p:attrNameLst>
                                          <p:attrName>style.visibility</p:attrName>
                                        </p:attrNameLst>
                                      </p:cBhvr>
                                      <p:to>
                                        <p:strVal val="hidden"/>
                                      </p:to>
                                    </p:set>
                                  </p:childTnLst>
                                </p:cTn>
                              </p:par>
                              <p:par>
                                <p:cTn id="897" presetID="3" presetClass="exit" presetSubtype="5" fill="hold" grpId="4" nodeType="withEffect">
                                  <p:stCondLst>
                                    <p:cond delay="0"/>
                                  </p:stCondLst>
                                  <p:childTnLst>
                                    <p:animEffect transition="out" filter="blinds(vertical)">
                                      <p:cBhvr>
                                        <p:cTn id="898" dur="5000"/>
                                        <p:tgtEl>
                                          <p:spTgt spid="71"/>
                                        </p:tgtEl>
                                      </p:cBhvr>
                                    </p:animEffect>
                                    <p:set>
                                      <p:cBhvr>
                                        <p:cTn id="899" dur="1" fill="hold">
                                          <p:stCondLst>
                                            <p:cond delay="4999"/>
                                          </p:stCondLst>
                                        </p:cTn>
                                        <p:tgtEl>
                                          <p:spTgt spid="71"/>
                                        </p:tgtEl>
                                        <p:attrNameLst>
                                          <p:attrName>style.visibility</p:attrName>
                                        </p:attrNameLst>
                                      </p:cBhvr>
                                      <p:to>
                                        <p:strVal val="hidden"/>
                                      </p:to>
                                    </p:set>
                                  </p:childTnLst>
                                </p:cTn>
                              </p:par>
                              <p:par>
                                <p:cTn id="900" presetID="3" presetClass="exit" presetSubtype="5" fill="hold" grpId="4" nodeType="withEffect">
                                  <p:stCondLst>
                                    <p:cond delay="0"/>
                                  </p:stCondLst>
                                  <p:childTnLst>
                                    <p:animEffect transition="out" filter="blinds(vertical)">
                                      <p:cBhvr>
                                        <p:cTn id="901" dur="5000"/>
                                        <p:tgtEl>
                                          <p:spTgt spid="72"/>
                                        </p:tgtEl>
                                      </p:cBhvr>
                                    </p:animEffect>
                                    <p:set>
                                      <p:cBhvr>
                                        <p:cTn id="902" dur="1" fill="hold">
                                          <p:stCondLst>
                                            <p:cond delay="4999"/>
                                          </p:stCondLst>
                                        </p:cTn>
                                        <p:tgtEl>
                                          <p:spTgt spid="72"/>
                                        </p:tgtEl>
                                        <p:attrNameLst>
                                          <p:attrName>style.visibility</p:attrName>
                                        </p:attrNameLst>
                                      </p:cBhvr>
                                      <p:to>
                                        <p:strVal val="hidden"/>
                                      </p:to>
                                    </p:set>
                                  </p:childTnLst>
                                </p:cTn>
                              </p:par>
                              <p:par>
                                <p:cTn id="903" presetID="3" presetClass="exit" presetSubtype="5" fill="hold" grpId="4" nodeType="withEffect">
                                  <p:stCondLst>
                                    <p:cond delay="0"/>
                                  </p:stCondLst>
                                  <p:childTnLst>
                                    <p:animEffect transition="out" filter="blinds(vertical)">
                                      <p:cBhvr>
                                        <p:cTn id="904" dur="5000"/>
                                        <p:tgtEl>
                                          <p:spTgt spid="73"/>
                                        </p:tgtEl>
                                      </p:cBhvr>
                                    </p:animEffect>
                                    <p:set>
                                      <p:cBhvr>
                                        <p:cTn id="905" dur="1" fill="hold">
                                          <p:stCondLst>
                                            <p:cond delay="4999"/>
                                          </p:stCondLst>
                                        </p:cTn>
                                        <p:tgtEl>
                                          <p:spTgt spid="73"/>
                                        </p:tgtEl>
                                        <p:attrNameLst>
                                          <p:attrName>style.visibility</p:attrName>
                                        </p:attrNameLst>
                                      </p:cBhvr>
                                      <p:to>
                                        <p:strVal val="hidden"/>
                                      </p:to>
                                    </p:set>
                                  </p:childTnLst>
                                </p:cTn>
                              </p:par>
                              <p:par>
                                <p:cTn id="906" presetID="3" presetClass="exit" presetSubtype="5" fill="hold" grpId="4" nodeType="withEffect">
                                  <p:stCondLst>
                                    <p:cond delay="0"/>
                                  </p:stCondLst>
                                  <p:childTnLst>
                                    <p:animEffect transition="out" filter="blinds(vertical)">
                                      <p:cBhvr>
                                        <p:cTn id="907" dur="5000"/>
                                        <p:tgtEl>
                                          <p:spTgt spid="74"/>
                                        </p:tgtEl>
                                      </p:cBhvr>
                                    </p:animEffect>
                                    <p:set>
                                      <p:cBhvr>
                                        <p:cTn id="908" dur="1" fill="hold">
                                          <p:stCondLst>
                                            <p:cond delay="4999"/>
                                          </p:stCondLst>
                                        </p:cTn>
                                        <p:tgtEl>
                                          <p:spTgt spid="74"/>
                                        </p:tgtEl>
                                        <p:attrNameLst>
                                          <p:attrName>style.visibility</p:attrName>
                                        </p:attrNameLst>
                                      </p:cBhvr>
                                      <p:to>
                                        <p:strVal val="hidden"/>
                                      </p:to>
                                    </p:set>
                                  </p:childTnLst>
                                </p:cTn>
                              </p:par>
                              <p:par>
                                <p:cTn id="909" presetID="3" presetClass="exit" presetSubtype="5" fill="hold" grpId="4" nodeType="withEffect">
                                  <p:stCondLst>
                                    <p:cond delay="0"/>
                                  </p:stCondLst>
                                  <p:childTnLst>
                                    <p:animEffect transition="out" filter="blinds(vertical)">
                                      <p:cBhvr>
                                        <p:cTn id="910" dur="5000"/>
                                        <p:tgtEl>
                                          <p:spTgt spid="75"/>
                                        </p:tgtEl>
                                      </p:cBhvr>
                                    </p:animEffect>
                                    <p:set>
                                      <p:cBhvr>
                                        <p:cTn id="911" dur="1" fill="hold">
                                          <p:stCondLst>
                                            <p:cond delay="4999"/>
                                          </p:stCondLst>
                                        </p:cTn>
                                        <p:tgtEl>
                                          <p:spTgt spid="75"/>
                                        </p:tgtEl>
                                        <p:attrNameLst>
                                          <p:attrName>style.visibility</p:attrName>
                                        </p:attrNameLst>
                                      </p:cBhvr>
                                      <p:to>
                                        <p:strVal val="hidden"/>
                                      </p:to>
                                    </p:set>
                                  </p:childTnLst>
                                </p:cTn>
                              </p:par>
                              <p:par>
                                <p:cTn id="912" presetID="3" presetClass="exit" presetSubtype="5" fill="hold" grpId="4" nodeType="withEffect">
                                  <p:stCondLst>
                                    <p:cond delay="0"/>
                                  </p:stCondLst>
                                  <p:childTnLst>
                                    <p:animEffect transition="out" filter="blinds(vertical)">
                                      <p:cBhvr>
                                        <p:cTn id="913" dur="5000"/>
                                        <p:tgtEl>
                                          <p:spTgt spid="76"/>
                                        </p:tgtEl>
                                      </p:cBhvr>
                                    </p:animEffect>
                                    <p:set>
                                      <p:cBhvr>
                                        <p:cTn id="914" dur="1" fill="hold">
                                          <p:stCondLst>
                                            <p:cond delay="4999"/>
                                          </p:stCondLst>
                                        </p:cTn>
                                        <p:tgtEl>
                                          <p:spTgt spid="76"/>
                                        </p:tgtEl>
                                        <p:attrNameLst>
                                          <p:attrName>style.visibility</p:attrName>
                                        </p:attrNameLst>
                                      </p:cBhvr>
                                      <p:to>
                                        <p:strVal val="hidden"/>
                                      </p:to>
                                    </p:set>
                                  </p:childTnLst>
                                </p:cTn>
                              </p:par>
                              <p:par>
                                <p:cTn id="915" presetID="3" presetClass="exit" presetSubtype="5" fill="hold" grpId="4" nodeType="withEffect">
                                  <p:stCondLst>
                                    <p:cond delay="0"/>
                                  </p:stCondLst>
                                  <p:childTnLst>
                                    <p:animEffect transition="out" filter="blinds(vertical)">
                                      <p:cBhvr>
                                        <p:cTn id="916" dur="5000"/>
                                        <p:tgtEl>
                                          <p:spTgt spid="77"/>
                                        </p:tgtEl>
                                      </p:cBhvr>
                                    </p:animEffect>
                                    <p:set>
                                      <p:cBhvr>
                                        <p:cTn id="917" dur="1" fill="hold">
                                          <p:stCondLst>
                                            <p:cond delay="4999"/>
                                          </p:stCondLst>
                                        </p:cTn>
                                        <p:tgtEl>
                                          <p:spTgt spid="77"/>
                                        </p:tgtEl>
                                        <p:attrNameLst>
                                          <p:attrName>style.visibility</p:attrName>
                                        </p:attrNameLst>
                                      </p:cBhvr>
                                      <p:to>
                                        <p:strVal val="hidden"/>
                                      </p:to>
                                    </p:set>
                                  </p:childTnLst>
                                </p:cTn>
                              </p:par>
                              <p:par>
                                <p:cTn id="918" presetID="3" presetClass="exit" presetSubtype="5" fill="hold" grpId="4" nodeType="withEffect">
                                  <p:stCondLst>
                                    <p:cond delay="0"/>
                                  </p:stCondLst>
                                  <p:childTnLst>
                                    <p:animEffect transition="out" filter="blinds(vertical)">
                                      <p:cBhvr>
                                        <p:cTn id="919" dur="5000"/>
                                        <p:tgtEl>
                                          <p:spTgt spid="78"/>
                                        </p:tgtEl>
                                      </p:cBhvr>
                                    </p:animEffect>
                                    <p:set>
                                      <p:cBhvr>
                                        <p:cTn id="920" dur="1" fill="hold">
                                          <p:stCondLst>
                                            <p:cond delay="4999"/>
                                          </p:stCondLst>
                                        </p:cTn>
                                        <p:tgtEl>
                                          <p:spTgt spid="78"/>
                                        </p:tgtEl>
                                        <p:attrNameLst>
                                          <p:attrName>style.visibility</p:attrName>
                                        </p:attrNameLst>
                                      </p:cBhvr>
                                      <p:to>
                                        <p:strVal val="hidden"/>
                                      </p:to>
                                    </p:set>
                                  </p:childTnLst>
                                </p:cTn>
                              </p:par>
                              <p:par>
                                <p:cTn id="921" presetID="3" presetClass="exit" presetSubtype="5" fill="hold" grpId="4" nodeType="withEffect">
                                  <p:stCondLst>
                                    <p:cond delay="0"/>
                                  </p:stCondLst>
                                  <p:childTnLst>
                                    <p:animEffect transition="out" filter="blinds(vertical)">
                                      <p:cBhvr>
                                        <p:cTn id="922" dur="5000"/>
                                        <p:tgtEl>
                                          <p:spTgt spid="79"/>
                                        </p:tgtEl>
                                      </p:cBhvr>
                                    </p:animEffect>
                                    <p:set>
                                      <p:cBhvr>
                                        <p:cTn id="923" dur="1" fill="hold">
                                          <p:stCondLst>
                                            <p:cond delay="4999"/>
                                          </p:stCondLst>
                                        </p:cTn>
                                        <p:tgtEl>
                                          <p:spTgt spid="79"/>
                                        </p:tgtEl>
                                        <p:attrNameLst>
                                          <p:attrName>style.visibility</p:attrName>
                                        </p:attrNameLst>
                                      </p:cBhvr>
                                      <p:to>
                                        <p:strVal val="hidden"/>
                                      </p:to>
                                    </p:set>
                                  </p:childTnLst>
                                </p:cTn>
                              </p:par>
                              <p:par>
                                <p:cTn id="924" presetID="3" presetClass="exit" presetSubtype="5" fill="hold" grpId="4" nodeType="withEffect">
                                  <p:stCondLst>
                                    <p:cond delay="0"/>
                                  </p:stCondLst>
                                  <p:childTnLst>
                                    <p:animEffect transition="out" filter="blinds(vertical)">
                                      <p:cBhvr>
                                        <p:cTn id="925" dur="5000"/>
                                        <p:tgtEl>
                                          <p:spTgt spid="80"/>
                                        </p:tgtEl>
                                      </p:cBhvr>
                                    </p:animEffect>
                                    <p:set>
                                      <p:cBhvr>
                                        <p:cTn id="926" dur="1" fill="hold">
                                          <p:stCondLst>
                                            <p:cond delay="4999"/>
                                          </p:stCondLst>
                                        </p:cTn>
                                        <p:tgtEl>
                                          <p:spTgt spid="80"/>
                                        </p:tgtEl>
                                        <p:attrNameLst>
                                          <p:attrName>style.visibility</p:attrName>
                                        </p:attrNameLst>
                                      </p:cBhvr>
                                      <p:to>
                                        <p:strVal val="hidden"/>
                                      </p:to>
                                    </p:set>
                                  </p:childTnLst>
                                </p:cTn>
                              </p:par>
                              <p:par>
                                <p:cTn id="927" presetID="3" presetClass="exit" presetSubtype="5" fill="hold" grpId="4" nodeType="withEffect">
                                  <p:stCondLst>
                                    <p:cond delay="0"/>
                                  </p:stCondLst>
                                  <p:childTnLst>
                                    <p:animEffect transition="out" filter="blinds(vertical)">
                                      <p:cBhvr>
                                        <p:cTn id="928" dur="5000"/>
                                        <p:tgtEl>
                                          <p:spTgt spid="81"/>
                                        </p:tgtEl>
                                      </p:cBhvr>
                                    </p:animEffect>
                                    <p:set>
                                      <p:cBhvr>
                                        <p:cTn id="929" dur="1" fill="hold">
                                          <p:stCondLst>
                                            <p:cond delay="4999"/>
                                          </p:stCondLst>
                                        </p:cTn>
                                        <p:tgtEl>
                                          <p:spTgt spid="81"/>
                                        </p:tgtEl>
                                        <p:attrNameLst>
                                          <p:attrName>style.visibility</p:attrName>
                                        </p:attrNameLst>
                                      </p:cBhvr>
                                      <p:to>
                                        <p:strVal val="hidden"/>
                                      </p:to>
                                    </p:set>
                                  </p:childTnLst>
                                </p:cTn>
                              </p:par>
                              <p:par>
                                <p:cTn id="930" presetID="3" presetClass="exit" presetSubtype="5" fill="hold" grpId="4" nodeType="withEffect">
                                  <p:stCondLst>
                                    <p:cond delay="0"/>
                                  </p:stCondLst>
                                  <p:childTnLst>
                                    <p:animEffect transition="out" filter="blinds(vertical)">
                                      <p:cBhvr>
                                        <p:cTn id="931" dur="5000"/>
                                        <p:tgtEl>
                                          <p:spTgt spid="82"/>
                                        </p:tgtEl>
                                      </p:cBhvr>
                                    </p:animEffect>
                                    <p:set>
                                      <p:cBhvr>
                                        <p:cTn id="932" dur="1" fill="hold">
                                          <p:stCondLst>
                                            <p:cond delay="4999"/>
                                          </p:stCondLst>
                                        </p:cTn>
                                        <p:tgtEl>
                                          <p:spTgt spid="82"/>
                                        </p:tgtEl>
                                        <p:attrNameLst>
                                          <p:attrName>style.visibility</p:attrName>
                                        </p:attrNameLst>
                                      </p:cBhvr>
                                      <p:to>
                                        <p:strVal val="hidden"/>
                                      </p:to>
                                    </p:set>
                                  </p:childTnLst>
                                </p:cTn>
                              </p:par>
                              <p:par>
                                <p:cTn id="933" presetID="3" presetClass="exit" presetSubtype="5" fill="hold" grpId="4" nodeType="withEffect">
                                  <p:stCondLst>
                                    <p:cond delay="0"/>
                                  </p:stCondLst>
                                  <p:childTnLst>
                                    <p:animEffect transition="out" filter="blinds(vertical)">
                                      <p:cBhvr>
                                        <p:cTn id="934" dur="5000"/>
                                        <p:tgtEl>
                                          <p:spTgt spid="83"/>
                                        </p:tgtEl>
                                      </p:cBhvr>
                                    </p:animEffect>
                                    <p:set>
                                      <p:cBhvr>
                                        <p:cTn id="935" dur="1" fill="hold">
                                          <p:stCondLst>
                                            <p:cond delay="4999"/>
                                          </p:stCondLst>
                                        </p:cTn>
                                        <p:tgtEl>
                                          <p:spTgt spid="83"/>
                                        </p:tgtEl>
                                        <p:attrNameLst>
                                          <p:attrName>style.visibility</p:attrName>
                                        </p:attrNameLst>
                                      </p:cBhvr>
                                      <p:to>
                                        <p:strVal val="hidden"/>
                                      </p:to>
                                    </p:set>
                                  </p:childTnLst>
                                </p:cTn>
                              </p:par>
                              <p:par>
                                <p:cTn id="936" presetID="3" presetClass="exit" presetSubtype="5" fill="hold" grpId="4" nodeType="withEffect">
                                  <p:stCondLst>
                                    <p:cond delay="0"/>
                                  </p:stCondLst>
                                  <p:childTnLst>
                                    <p:animEffect transition="out" filter="blinds(vertical)">
                                      <p:cBhvr>
                                        <p:cTn id="937" dur="5000"/>
                                        <p:tgtEl>
                                          <p:spTgt spid="84"/>
                                        </p:tgtEl>
                                      </p:cBhvr>
                                    </p:animEffect>
                                    <p:set>
                                      <p:cBhvr>
                                        <p:cTn id="938" dur="1" fill="hold">
                                          <p:stCondLst>
                                            <p:cond delay="4999"/>
                                          </p:stCondLst>
                                        </p:cTn>
                                        <p:tgtEl>
                                          <p:spTgt spid="84"/>
                                        </p:tgtEl>
                                        <p:attrNameLst>
                                          <p:attrName>style.visibility</p:attrName>
                                        </p:attrNameLst>
                                      </p:cBhvr>
                                      <p:to>
                                        <p:strVal val="hidden"/>
                                      </p:to>
                                    </p:set>
                                  </p:childTnLst>
                                </p:cTn>
                              </p:par>
                              <p:par>
                                <p:cTn id="939" presetID="3" presetClass="exit" presetSubtype="5" fill="hold" grpId="4" nodeType="withEffect">
                                  <p:stCondLst>
                                    <p:cond delay="0"/>
                                  </p:stCondLst>
                                  <p:childTnLst>
                                    <p:animEffect transition="out" filter="blinds(vertical)">
                                      <p:cBhvr>
                                        <p:cTn id="940" dur="5000"/>
                                        <p:tgtEl>
                                          <p:spTgt spid="85"/>
                                        </p:tgtEl>
                                      </p:cBhvr>
                                    </p:animEffect>
                                    <p:set>
                                      <p:cBhvr>
                                        <p:cTn id="941" dur="1" fill="hold">
                                          <p:stCondLst>
                                            <p:cond delay="4999"/>
                                          </p:stCondLst>
                                        </p:cTn>
                                        <p:tgtEl>
                                          <p:spTgt spid="85"/>
                                        </p:tgtEl>
                                        <p:attrNameLst>
                                          <p:attrName>style.visibility</p:attrName>
                                        </p:attrNameLst>
                                      </p:cBhvr>
                                      <p:to>
                                        <p:strVal val="hidden"/>
                                      </p:to>
                                    </p:set>
                                  </p:childTnLst>
                                </p:cTn>
                              </p:par>
                              <p:par>
                                <p:cTn id="942" presetID="3" presetClass="exit" presetSubtype="5" fill="hold" grpId="4" nodeType="withEffect">
                                  <p:stCondLst>
                                    <p:cond delay="0"/>
                                  </p:stCondLst>
                                  <p:childTnLst>
                                    <p:animEffect transition="out" filter="blinds(vertical)">
                                      <p:cBhvr>
                                        <p:cTn id="943" dur="5000"/>
                                        <p:tgtEl>
                                          <p:spTgt spid="86"/>
                                        </p:tgtEl>
                                      </p:cBhvr>
                                    </p:animEffect>
                                    <p:set>
                                      <p:cBhvr>
                                        <p:cTn id="944" dur="1" fill="hold">
                                          <p:stCondLst>
                                            <p:cond delay="4999"/>
                                          </p:stCondLst>
                                        </p:cTn>
                                        <p:tgtEl>
                                          <p:spTgt spid="86"/>
                                        </p:tgtEl>
                                        <p:attrNameLst>
                                          <p:attrName>style.visibility</p:attrName>
                                        </p:attrNameLst>
                                      </p:cBhvr>
                                      <p:to>
                                        <p:strVal val="hidden"/>
                                      </p:to>
                                    </p:set>
                                  </p:childTnLst>
                                </p:cTn>
                              </p:par>
                              <p:par>
                                <p:cTn id="945" presetID="23" presetClass="entr" presetSubtype="288" fill="hold" nodeType="withEffect">
                                  <p:stCondLst>
                                    <p:cond delay="0"/>
                                  </p:stCondLst>
                                  <p:childTnLst>
                                    <p:set>
                                      <p:cBhvr>
                                        <p:cTn id="946" dur="1" fill="hold">
                                          <p:stCondLst>
                                            <p:cond delay="0"/>
                                          </p:stCondLst>
                                        </p:cTn>
                                        <p:tgtEl>
                                          <p:spTgt spid="4"/>
                                        </p:tgtEl>
                                        <p:attrNameLst>
                                          <p:attrName>style.visibility</p:attrName>
                                        </p:attrNameLst>
                                      </p:cBhvr>
                                      <p:to>
                                        <p:strVal val="visible"/>
                                      </p:to>
                                    </p:set>
                                    <p:anim calcmode="lin" valueType="num">
                                      <p:cBhvr>
                                        <p:cTn id="947" dur="5000" fill="hold"/>
                                        <p:tgtEl>
                                          <p:spTgt spid="4"/>
                                        </p:tgtEl>
                                        <p:attrNameLst>
                                          <p:attrName>ppt_w</p:attrName>
                                        </p:attrNameLst>
                                      </p:cBhvr>
                                      <p:tavLst>
                                        <p:tav tm="0">
                                          <p:val>
                                            <p:strVal val="4/3*#ppt_w"/>
                                          </p:val>
                                        </p:tav>
                                        <p:tav tm="100000">
                                          <p:val>
                                            <p:strVal val="#ppt_w"/>
                                          </p:val>
                                        </p:tav>
                                      </p:tavLst>
                                    </p:anim>
                                    <p:anim calcmode="lin" valueType="num">
                                      <p:cBhvr>
                                        <p:cTn id="948" dur="5000" fill="hold"/>
                                        <p:tgtEl>
                                          <p:spTgt spid="4"/>
                                        </p:tgtEl>
                                        <p:attrNameLst>
                                          <p:attrName>ppt_h</p:attrName>
                                        </p:attrNameLst>
                                      </p:cBhvr>
                                      <p:tavLst>
                                        <p:tav tm="0">
                                          <p:val>
                                            <p:strVal val="4/3*#ppt_h"/>
                                          </p:val>
                                        </p:tav>
                                        <p:tav tm="100000">
                                          <p:val>
                                            <p:strVal val="#ppt_h"/>
                                          </p:val>
                                        </p:tav>
                                      </p:tavLst>
                                    </p:anim>
                                  </p:childTnLst>
                                </p:cTn>
                              </p:par>
                              <p:par>
                                <p:cTn id="949" presetID="16" presetClass="entr" presetSubtype="37" fill="hold" nodeType="withEffect">
                                  <p:stCondLst>
                                    <p:cond delay="0"/>
                                  </p:stCondLst>
                                  <p:childTnLst>
                                    <p:set>
                                      <p:cBhvr>
                                        <p:cTn id="950" dur="1" fill="hold">
                                          <p:stCondLst>
                                            <p:cond delay="0"/>
                                          </p:stCondLst>
                                        </p:cTn>
                                        <p:tgtEl>
                                          <p:spTgt spid="4"/>
                                        </p:tgtEl>
                                        <p:attrNameLst>
                                          <p:attrName>style.visibility</p:attrName>
                                        </p:attrNameLst>
                                      </p:cBhvr>
                                      <p:to>
                                        <p:strVal val="visible"/>
                                      </p:to>
                                    </p:set>
                                    <p:animEffect transition="in" filter="barn(outVertical)">
                                      <p:cBhvr>
                                        <p:cTn id="951" dur="5000"/>
                                        <p:tgtEl>
                                          <p:spTgt spid="4"/>
                                        </p:tgtEl>
                                      </p:cBhvr>
                                    </p:animEffect>
                                  </p:childTnLst>
                                </p:cTn>
                              </p:par>
                            </p:childTnLst>
                          </p:cTn>
                        </p:par>
                        <p:par>
                          <p:cTn id="952" fill="hold">
                            <p:stCondLst>
                              <p:cond delay="10000"/>
                            </p:stCondLst>
                            <p:childTnLst>
                              <p:par>
                                <p:cTn id="953" presetID="38" presetClass="entr" presetSubtype="0" accel="50000" fill="hold" grpId="0" nodeType="afterEffect">
                                  <p:stCondLst>
                                    <p:cond delay="0"/>
                                  </p:stCondLst>
                                  <p:iterate type="lt">
                                    <p:tmPct val="50000"/>
                                  </p:iterate>
                                  <p:childTnLst>
                                    <p:set>
                                      <p:cBhvr>
                                        <p:cTn id="954" dur="1" fill="hold">
                                          <p:stCondLst>
                                            <p:cond delay="0"/>
                                          </p:stCondLst>
                                        </p:cTn>
                                        <p:tgtEl>
                                          <p:spTgt spid="90"/>
                                        </p:tgtEl>
                                        <p:attrNameLst>
                                          <p:attrName>style.visibility</p:attrName>
                                        </p:attrNameLst>
                                      </p:cBhvr>
                                      <p:to>
                                        <p:strVal val="visible"/>
                                      </p:to>
                                    </p:set>
                                    <p:set>
                                      <p:cBhvr>
                                        <p:cTn id="955" dur="455" fill="hold">
                                          <p:stCondLst>
                                            <p:cond delay="0"/>
                                          </p:stCondLst>
                                        </p:cTn>
                                        <p:tgtEl>
                                          <p:spTgt spid="90"/>
                                        </p:tgtEl>
                                        <p:attrNameLst>
                                          <p:attrName>style.rotation</p:attrName>
                                        </p:attrNameLst>
                                      </p:cBhvr>
                                      <p:to>
                                        <p:strVal val="-45.0"/>
                                      </p:to>
                                    </p:set>
                                    <p:anim calcmode="lin" valueType="num">
                                      <p:cBhvr>
                                        <p:cTn id="956" dur="455" fill="hold">
                                          <p:stCondLst>
                                            <p:cond delay="455"/>
                                          </p:stCondLst>
                                        </p:cTn>
                                        <p:tgtEl>
                                          <p:spTgt spid="90"/>
                                        </p:tgtEl>
                                        <p:attrNameLst>
                                          <p:attrName>style.rotation</p:attrName>
                                        </p:attrNameLst>
                                      </p:cBhvr>
                                      <p:tavLst>
                                        <p:tav tm="0">
                                          <p:val>
                                            <p:fltVal val="-45"/>
                                          </p:val>
                                        </p:tav>
                                        <p:tav tm="69900">
                                          <p:val>
                                            <p:fltVal val="45"/>
                                          </p:val>
                                        </p:tav>
                                        <p:tav tm="100000">
                                          <p:val>
                                            <p:fltVal val="0"/>
                                          </p:val>
                                        </p:tav>
                                      </p:tavLst>
                                    </p:anim>
                                    <p:anim calcmode="lin" valueType="num">
                                      <p:cBhvr>
                                        <p:cTn id="957" dur="455" fill="hold">
                                          <p:stCondLst>
                                            <p:cond delay="0"/>
                                          </p:stCondLst>
                                        </p:cTn>
                                        <p:tgtEl>
                                          <p:spTgt spid="90"/>
                                        </p:tgtEl>
                                        <p:attrNameLst>
                                          <p:attrName>ppt_y</p:attrName>
                                        </p:attrNameLst>
                                      </p:cBhvr>
                                      <p:tavLst>
                                        <p:tav tm="0">
                                          <p:val>
                                            <p:strVal val="#ppt_y-1"/>
                                          </p:val>
                                        </p:tav>
                                        <p:tav tm="100000">
                                          <p:val>
                                            <p:strVal val="#ppt_y-(0.354*#ppt_w-0.172*#ppt_h)"/>
                                          </p:val>
                                        </p:tav>
                                      </p:tavLst>
                                    </p:anim>
                                    <p:anim calcmode="lin" valueType="num">
                                      <p:cBhvr>
                                        <p:cTn id="958" dur="156" decel="50000" autoRev="1" fill="hold">
                                          <p:stCondLst>
                                            <p:cond delay="455"/>
                                          </p:stCondLst>
                                        </p:cTn>
                                        <p:tgtEl>
                                          <p:spTgt spid="90"/>
                                        </p:tgtEl>
                                        <p:attrNameLst>
                                          <p:attrName>ppt_y</p:attrName>
                                        </p:attrNameLst>
                                      </p:cBhvr>
                                      <p:tavLst>
                                        <p:tav tm="0">
                                          <p:val>
                                            <p:strVal val="#ppt_y-(0.354*#ppt_w-0.172*#ppt_h)"/>
                                          </p:val>
                                        </p:tav>
                                        <p:tav tm="100000">
                                          <p:val>
                                            <p:strVal val="#ppt_y-(0.354*#ppt_w-0.172*#ppt_h)-#ppt_h/2"/>
                                          </p:val>
                                        </p:tav>
                                      </p:tavLst>
                                    </p:anim>
                                    <p:anim calcmode="lin" valueType="num">
                                      <p:cBhvr>
                                        <p:cTn id="959" dur="136" fill="hold">
                                          <p:stCondLst>
                                            <p:cond delay="864"/>
                                          </p:stCondLst>
                                        </p:cTn>
                                        <p:tgtEl>
                                          <p:spTgt spid="90"/>
                                        </p:tgtEl>
                                        <p:attrNameLst>
                                          <p:attrName>ppt_y</p:attrName>
                                        </p:attrNameLst>
                                      </p:cBhvr>
                                      <p:tavLst>
                                        <p:tav tm="0">
                                          <p:val>
                                            <p:strVal val="#ppt_y-(0.354*#ppt_w-0.172*#ppt_h)"/>
                                          </p:val>
                                        </p:tav>
                                        <p:tav tm="100000">
                                          <p:val>
                                            <p:strVal val="#ppt_y"/>
                                          </p:val>
                                        </p:tav>
                                      </p:tavLst>
                                    </p:anim>
                                  </p:childTnLst>
                                </p:cTn>
                              </p:par>
                            </p:childTnLst>
                          </p:cTn>
                        </p:par>
                        <p:par>
                          <p:cTn id="960" fill="hold">
                            <p:stCondLst>
                              <p:cond delay="16000"/>
                            </p:stCondLst>
                            <p:childTnLst>
                              <p:par>
                                <p:cTn id="961" presetID="29" presetClass="entr" presetSubtype="0" fill="hold" grpId="0" nodeType="afterEffect">
                                  <p:stCondLst>
                                    <p:cond delay="0"/>
                                  </p:stCondLst>
                                  <p:childTnLst>
                                    <p:set>
                                      <p:cBhvr>
                                        <p:cTn id="962" dur="1" fill="hold">
                                          <p:stCondLst>
                                            <p:cond delay="0"/>
                                          </p:stCondLst>
                                        </p:cTn>
                                        <p:tgtEl>
                                          <p:spTgt spid="87"/>
                                        </p:tgtEl>
                                        <p:attrNameLst>
                                          <p:attrName>style.visibility</p:attrName>
                                        </p:attrNameLst>
                                      </p:cBhvr>
                                      <p:to>
                                        <p:strVal val="visible"/>
                                      </p:to>
                                    </p:set>
                                    <p:anim calcmode="lin" valueType="num">
                                      <p:cBhvr>
                                        <p:cTn id="963" dur="2000" fill="hold"/>
                                        <p:tgtEl>
                                          <p:spTgt spid="87"/>
                                        </p:tgtEl>
                                        <p:attrNameLst>
                                          <p:attrName>ppt_x</p:attrName>
                                        </p:attrNameLst>
                                      </p:cBhvr>
                                      <p:tavLst>
                                        <p:tav tm="0">
                                          <p:val>
                                            <p:strVal val="#ppt_x-.2"/>
                                          </p:val>
                                        </p:tav>
                                        <p:tav tm="100000">
                                          <p:val>
                                            <p:strVal val="#ppt_x"/>
                                          </p:val>
                                        </p:tav>
                                      </p:tavLst>
                                    </p:anim>
                                    <p:anim calcmode="lin" valueType="num">
                                      <p:cBhvr>
                                        <p:cTn id="964" dur="2000" fill="hold"/>
                                        <p:tgtEl>
                                          <p:spTgt spid="87"/>
                                        </p:tgtEl>
                                        <p:attrNameLst>
                                          <p:attrName>ppt_y</p:attrName>
                                        </p:attrNameLst>
                                      </p:cBhvr>
                                      <p:tavLst>
                                        <p:tav tm="0">
                                          <p:val>
                                            <p:strVal val="#ppt_y"/>
                                          </p:val>
                                        </p:tav>
                                        <p:tav tm="100000">
                                          <p:val>
                                            <p:strVal val="#ppt_y"/>
                                          </p:val>
                                        </p:tav>
                                      </p:tavLst>
                                    </p:anim>
                                    <p:animEffect transition="in" filter="wipe(right)" prLst="gradientSize: 0.1">
                                      <p:cBhvr>
                                        <p:cTn id="965" dur="2000"/>
                                        <p:tgtEl>
                                          <p:spTgt spid="87"/>
                                        </p:tgtEl>
                                      </p:cBhvr>
                                    </p:animEffect>
                                  </p:childTnLst>
                                </p:cTn>
                              </p:par>
                            </p:childTnLst>
                          </p:cTn>
                        </p:par>
                        <p:par>
                          <p:cTn id="966" fill="hold">
                            <p:stCondLst>
                              <p:cond delay="18000"/>
                            </p:stCondLst>
                            <p:childTnLst>
                              <p:par>
                                <p:cTn id="967" presetID="29" presetClass="entr" presetSubtype="0" fill="hold" grpId="0" nodeType="afterEffect">
                                  <p:stCondLst>
                                    <p:cond delay="0"/>
                                  </p:stCondLst>
                                  <p:childTnLst>
                                    <p:set>
                                      <p:cBhvr>
                                        <p:cTn id="968" dur="1" fill="hold">
                                          <p:stCondLst>
                                            <p:cond delay="0"/>
                                          </p:stCondLst>
                                        </p:cTn>
                                        <p:tgtEl>
                                          <p:spTgt spid="88"/>
                                        </p:tgtEl>
                                        <p:attrNameLst>
                                          <p:attrName>style.visibility</p:attrName>
                                        </p:attrNameLst>
                                      </p:cBhvr>
                                      <p:to>
                                        <p:strVal val="visible"/>
                                      </p:to>
                                    </p:set>
                                    <p:anim calcmode="lin" valueType="num">
                                      <p:cBhvr>
                                        <p:cTn id="969" dur="2000" fill="hold"/>
                                        <p:tgtEl>
                                          <p:spTgt spid="88"/>
                                        </p:tgtEl>
                                        <p:attrNameLst>
                                          <p:attrName>ppt_x</p:attrName>
                                        </p:attrNameLst>
                                      </p:cBhvr>
                                      <p:tavLst>
                                        <p:tav tm="0">
                                          <p:val>
                                            <p:strVal val="#ppt_x-.2"/>
                                          </p:val>
                                        </p:tav>
                                        <p:tav tm="100000">
                                          <p:val>
                                            <p:strVal val="#ppt_x"/>
                                          </p:val>
                                        </p:tav>
                                      </p:tavLst>
                                    </p:anim>
                                    <p:anim calcmode="lin" valueType="num">
                                      <p:cBhvr>
                                        <p:cTn id="970" dur="2000" fill="hold"/>
                                        <p:tgtEl>
                                          <p:spTgt spid="88"/>
                                        </p:tgtEl>
                                        <p:attrNameLst>
                                          <p:attrName>ppt_y</p:attrName>
                                        </p:attrNameLst>
                                      </p:cBhvr>
                                      <p:tavLst>
                                        <p:tav tm="0">
                                          <p:val>
                                            <p:strVal val="#ppt_y"/>
                                          </p:val>
                                        </p:tav>
                                        <p:tav tm="100000">
                                          <p:val>
                                            <p:strVal val="#ppt_y"/>
                                          </p:val>
                                        </p:tav>
                                      </p:tavLst>
                                    </p:anim>
                                    <p:animEffect transition="in" filter="wipe(right)" prLst="gradientSize: 0.1">
                                      <p:cBhvr>
                                        <p:cTn id="971" dur="20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P spid="71" grpId="1" animBg="1"/>
      <p:bldP spid="71" grpId="2" animBg="1"/>
      <p:bldP spid="71" grpId="3" animBg="1"/>
      <p:bldP spid="71" grpId="4" animBg="1"/>
      <p:bldP spid="72" grpId="0" animBg="1"/>
      <p:bldP spid="72" grpId="1" animBg="1"/>
      <p:bldP spid="72" grpId="2" animBg="1"/>
      <p:bldP spid="72" grpId="3" animBg="1"/>
      <p:bldP spid="72" grpId="4" animBg="1"/>
      <p:bldP spid="73" grpId="0" animBg="1"/>
      <p:bldP spid="73" grpId="1" animBg="1"/>
      <p:bldP spid="73" grpId="2" animBg="1"/>
      <p:bldP spid="73" grpId="3" animBg="1"/>
      <p:bldP spid="73" grpId="4" animBg="1"/>
      <p:bldP spid="74" grpId="0" animBg="1"/>
      <p:bldP spid="74" grpId="1" animBg="1"/>
      <p:bldP spid="74" grpId="2" animBg="1"/>
      <p:bldP spid="74" grpId="3" animBg="1"/>
      <p:bldP spid="74" grpId="4" animBg="1"/>
      <p:bldP spid="75" grpId="0" animBg="1"/>
      <p:bldP spid="75" grpId="1" animBg="1"/>
      <p:bldP spid="75" grpId="2" animBg="1"/>
      <p:bldP spid="75" grpId="3" animBg="1"/>
      <p:bldP spid="75" grpId="4" animBg="1"/>
      <p:bldP spid="76" grpId="0" animBg="1"/>
      <p:bldP spid="76" grpId="1" animBg="1"/>
      <p:bldP spid="76" grpId="2" animBg="1"/>
      <p:bldP spid="76" grpId="3" animBg="1"/>
      <p:bldP spid="76" grpId="4" animBg="1"/>
      <p:bldP spid="77" grpId="0" animBg="1"/>
      <p:bldP spid="77" grpId="1" animBg="1"/>
      <p:bldP spid="77" grpId="2" animBg="1"/>
      <p:bldP spid="77" grpId="3" animBg="1"/>
      <p:bldP spid="77" grpId="4" animBg="1"/>
      <p:bldP spid="78" grpId="0" animBg="1"/>
      <p:bldP spid="78" grpId="1" animBg="1"/>
      <p:bldP spid="78" grpId="2" animBg="1"/>
      <p:bldP spid="78" grpId="3" animBg="1"/>
      <p:bldP spid="78" grpId="4" animBg="1"/>
      <p:bldP spid="79" grpId="0" animBg="1"/>
      <p:bldP spid="79" grpId="1" animBg="1"/>
      <p:bldP spid="79" grpId="2" animBg="1"/>
      <p:bldP spid="79" grpId="3" animBg="1"/>
      <p:bldP spid="79" grpId="4" animBg="1"/>
      <p:bldP spid="80" grpId="0" animBg="1"/>
      <p:bldP spid="80" grpId="1" animBg="1"/>
      <p:bldP spid="80" grpId="2" animBg="1"/>
      <p:bldP spid="80" grpId="3" animBg="1"/>
      <p:bldP spid="80" grpId="4" animBg="1"/>
      <p:bldP spid="81" grpId="0" animBg="1"/>
      <p:bldP spid="81" grpId="1" animBg="1"/>
      <p:bldP spid="81" grpId="2" animBg="1"/>
      <p:bldP spid="81" grpId="3" animBg="1"/>
      <p:bldP spid="81" grpId="4" animBg="1"/>
      <p:bldP spid="82" grpId="0" animBg="1"/>
      <p:bldP spid="82" grpId="1" animBg="1"/>
      <p:bldP spid="82" grpId="2" animBg="1"/>
      <p:bldP spid="82" grpId="3" animBg="1"/>
      <p:bldP spid="82" grpId="4" animBg="1"/>
      <p:bldP spid="83" grpId="0" animBg="1"/>
      <p:bldP spid="83" grpId="1" animBg="1"/>
      <p:bldP spid="83" grpId="2" animBg="1"/>
      <p:bldP spid="83" grpId="3" animBg="1"/>
      <p:bldP spid="83" grpId="4" animBg="1"/>
      <p:bldP spid="84" grpId="0" animBg="1"/>
      <p:bldP spid="84" grpId="1" animBg="1"/>
      <p:bldP spid="84" grpId="2" animBg="1"/>
      <p:bldP spid="84" grpId="3" animBg="1"/>
      <p:bldP spid="84" grpId="4" animBg="1"/>
      <p:bldP spid="85" grpId="0" animBg="1"/>
      <p:bldP spid="85" grpId="1" animBg="1"/>
      <p:bldP spid="85" grpId="2" animBg="1"/>
      <p:bldP spid="85" grpId="3" animBg="1"/>
      <p:bldP spid="85" grpId="4" animBg="1"/>
      <p:bldP spid="86" grpId="0" animBg="1"/>
      <p:bldP spid="86" grpId="1" animBg="1"/>
      <p:bldP spid="86" grpId="2" animBg="1"/>
      <p:bldP spid="86" grpId="3" animBg="1"/>
      <p:bldP spid="86" grpId="4" animBg="1"/>
      <p:bldP spid="87" grpId="0"/>
      <p:bldP spid="88" grpId="0"/>
      <p:bldP spid="90"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66FF"/>
              </a:gs>
              <a:gs pos="50000">
                <a:srgbClr val="5E1D9F">
                  <a:shade val="67500"/>
                  <a:satMod val="115000"/>
                </a:srgbClr>
              </a:gs>
              <a:gs pos="100000">
                <a:srgbClr val="5E1D9F">
                  <a:shade val="100000"/>
                  <a:satMod val="115000"/>
                </a:srgbClr>
              </a:gs>
            </a:gsLst>
            <a:lin ang="5400000" scaled="1"/>
            <a:tileRect/>
          </a:gradFill>
        </p:spPr>
        <p:txBody>
          <a:bodyPr/>
          <a:lstStyle/>
          <a:p>
            <a:endParaRPr lang="es-ES" dirty="0"/>
          </a:p>
        </p:txBody>
      </p:sp>
      <p:pic>
        <p:nvPicPr>
          <p:cNvPr id="4" name="3 Imagen" descr="8eab1e966cf565998a52d01d894820d8.jpg"/>
          <p:cNvPicPr>
            <a:picLocks noChangeAspect="1"/>
          </p:cNvPicPr>
          <p:nvPr/>
        </p:nvPicPr>
        <p:blipFill>
          <a:blip r:embed="rId2"/>
          <a:stretch>
            <a:fillRect/>
          </a:stretch>
        </p:blipFill>
        <p:spPr>
          <a:xfrm>
            <a:off x="0" y="0"/>
            <a:ext cx="9144000" cy="5143500"/>
          </a:xfrm>
          <a:prstGeom prst="rect">
            <a:avLst/>
          </a:prstGeom>
        </p:spPr>
      </p:pic>
      <p:sp>
        <p:nvSpPr>
          <p:cNvPr id="5" name="4 Rectángulo"/>
          <p:cNvSpPr/>
          <p:nvPr/>
        </p:nvSpPr>
        <p:spPr>
          <a:xfrm rot="904020">
            <a:off x="4254989" y="972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813016" flipH="1">
            <a:off x="4668238" y="1081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04020">
            <a:off x="611652" y="972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813016" flipH="1">
            <a:off x="1024901" y="1081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04020">
            <a:off x="7826891" y="972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813016" flipH="1">
            <a:off x="8240140" y="1081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04020">
            <a:off x="2469040" y="9723"/>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813016" flipH="1">
            <a:off x="2882289" y="10811"/>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04020">
            <a:off x="6255254" y="972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813016" flipH="1">
            <a:off x="6668503" y="1081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04020">
            <a:off x="4254988" y="652644"/>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813016" flipH="1">
            <a:off x="4668237" y="653732"/>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04020">
            <a:off x="611651" y="652644"/>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813016" flipH="1">
            <a:off x="1024900" y="653732"/>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04020">
            <a:off x="7826890" y="652644"/>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813016" flipH="1">
            <a:off x="8240139" y="653732"/>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04020">
            <a:off x="2469039" y="652645"/>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813016" flipH="1">
            <a:off x="2882288" y="653733"/>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04020">
            <a:off x="6255253" y="652644"/>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813016" flipH="1">
            <a:off x="6668502" y="653732"/>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04020">
            <a:off x="4254988" y="129560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813016" flipH="1">
            <a:off x="4668237" y="129669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04020">
            <a:off x="611651" y="129560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813016" flipH="1">
            <a:off x="1024900" y="129669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04020">
            <a:off x="7826890" y="129560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813016" flipH="1">
            <a:off x="8240139" y="129669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904020">
            <a:off x="2469039" y="1295610"/>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813016" flipH="1">
            <a:off x="2882288" y="1296698"/>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904020">
            <a:off x="6255253" y="129560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813016" flipH="1">
            <a:off x="6668502" y="129669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904020">
            <a:off x="4254987" y="193853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813016" flipH="1">
            <a:off x="4668236" y="193961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04020">
            <a:off x="611650" y="193853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813016" flipH="1">
            <a:off x="1024899" y="193961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04020">
            <a:off x="7826889" y="193853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813016" flipH="1">
            <a:off x="8240138" y="193961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04020">
            <a:off x="2469038" y="193853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813016" flipH="1">
            <a:off x="2882287" y="193962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04020">
            <a:off x="6255252" y="193853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813016" flipH="1">
            <a:off x="6668501" y="193961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04020">
            <a:off x="4254990" y="258148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813016" flipH="1">
            <a:off x="4668239" y="258257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04020">
            <a:off x="611653" y="258148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813016" flipH="1">
            <a:off x="1024902" y="258257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04020">
            <a:off x="7826892" y="258148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813016" flipH="1">
            <a:off x="8240141" y="258257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04020">
            <a:off x="2469041" y="2581490"/>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813016" flipH="1">
            <a:off x="2882290" y="2582578"/>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04020">
            <a:off x="6255255" y="258148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813016" flipH="1">
            <a:off x="6668504" y="258257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04020">
            <a:off x="4254989" y="322441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813016" flipH="1">
            <a:off x="4668238" y="322549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04020">
            <a:off x="611652" y="322441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813016" flipH="1">
            <a:off x="1024901" y="322549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904020">
            <a:off x="7826891" y="322441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813016" flipH="1">
            <a:off x="8240140" y="322549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904020">
            <a:off x="2469040" y="322441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813016" flipH="1">
            <a:off x="2882289" y="322550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904020">
            <a:off x="6255254" y="322441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813016" flipH="1">
            <a:off x="6668503" y="322549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904020">
            <a:off x="4254989" y="3867376"/>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813016" flipH="1">
            <a:off x="4668238" y="3868464"/>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904020">
            <a:off x="611652" y="3867376"/>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813016" flipH="1">
            <a:off x="1024901" y="3868464"/>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904020">
            <a:off x="7826891" y="3867376"/>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813016" flipH="1">
            <a:off x="8240140" y="3868464"/>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904020">
            <a:off x="2469040" y="3867377"/>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0813016" flipH="1">
            <a:off x="2882289" y="3868465"/>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904020">
            <a:off x="6255254" y="3867376"/>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0813016" flipH="1">
            <a:off x="6668503" y="3868464"/>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904020">
            <a:off x="4254988" y="4510298"/>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0813016" flipH="1">
            <a:off x="4668237" y="4511386"/>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904020">
            <a:off x="611651" y="4510298"/>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0813016" flipH="1">
            <a:off x="1024900" y="4511386"/>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904020">
            <a:off x="7826890" y="4510298"/>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0813016" flipH="1">
            <a:off x="8240139" y="4511386"/>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904020">
            <a:off x="2469039" y="451029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20813016" flipH="1">
            <a:off x="2882288" y="451138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904020">
            <a:off x="6255253" y="4510298"/>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20813016" flipH="1">
            <a:off x="6668502" y="4511386"/>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a:off x="-500130"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5"/>
                                        </p:tgtEl>
                                        <p:attrNameLst>
                                          <p:attrName>style.opacity</p:attrName>
                                        </p:attrNameLst>
                                      </p:cBhvr>
                                      <p:to>
                                        <p:strVal val="0"/>
                                      </p:to>
                                    </p:set>
                                    <p:animEffect filter="image" prLst="opacity: 0">
                                      <p:cBhvr rctx="IE">
                                        <p:cTn id="7" dur="indefinite"/>
                                        <p:tgtEl>
                                          <p:spTgt spid="85"/>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5000" fill="hold"/>
                                        <p:tgtEl>
                                          <p:spTgt spid="7"/>
                                        </p:tgtEl>
                                        <p:attrNameLst>
                                          <p:attrName>ppt_x</p:attrName>
                                        </p:attrNameLst>
                                      </p:cBhvr>
                                      <p:tavLst>
                                        <p:tav tm="0">
                                          <p:val>
                                            <p:strVal val="0-#ppt_w/2"/>
                                          </p:val>
                                        </p:tav>
                                        <p:tav tm="100000">
                                          <p:val>
                                            <p:strVal val="#ppt_x"/>
                                          </p:val>
                                        </p:tav>
                                      </p:tavLst>
                                    </p:anim>
                                    <p:anim calcmode="lin" valueType="num">
                                      <p:cBhvr additive="base">
                                        <p:cTn id="11" dur="5000" fill="hold"/>
                                        <p:tgtEl>
                                          <p:spTgt spid="7"/>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additive="base">
                                        <p:cTn id="14" dur="5000" fill="hold"/>
                                        <p:tgtEl>
                                          <p:spTgt spid="17"/>
                                        </p:tgtEl>
                                        <p:attrNameLst>
                                          <p:attrName>ppt_x</p:attrName>
                                        </p:attrNameLst>
                                      </p:cBhvr>
                                      <p:tavLst>
                                        <p:tav tm="0">
                                          <p:val>
                                            <p:strVal val="0-#ppt_w/2"/>
                                          </p:val>
                                        </p:tav>
                                        <p:tav tm="100000">
                                          <p:val>
                                            <p:strVal val="#ppt_x"/>
                                          </p:val>
                                        </p:tav>
                                      </p:tavLst>
                                    </p:anim>
                                    <p:anim calcmode="lin" valueType="num">
                                      <p:cBhvr additive="base">
                                        <p:cTn id="15" dur="5000" fill="hold"/>
                                        <p:tgtEl>
                                          <p:spTgt spid="17"/>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27"/>
                                        </p:tgtEl>
                                        <p:attrNameLst>
                                          <p:attrName>style.visibility</p:attrName>
                                        </p:attrNameLst>
                                      </p:cBhvr>
                                      <p:to>
                                        <p:strVal val="visible"/>
                                      </p:to>
                                    </p:set>
                                    <p:anim calcmode="lin" valueType="num">
                                      <p:cBhvr additive="base">
                                        <p:cTn id="18" dur="5000" fill="hold"/>
                                        <p:tgtEl>
                                          <p:spTgt spid="27"/>
                                        </p:tgtEl>
                                        <p:attrNameLst>
                                          <p:attrName>ppt_x</p:attrName>
                                        </p:attrNameLst>
                                      </p:cBhvr>
                                      <p:tavLst>
                                        <p:tav tm="0">
                                          <p:val>
                                            <p:strVal val="0-#ppt_w/2"/>
                                          </p:val>
                                        </p:tav>
                                        <p:tav tm="100000">
                                          <p:val>
                                            <p:strVal val="#ppt_x"/>
                                          </p:val>
                                        </p:tav>
                                      </p:tavLst>
                                    </p:anim>
                                    <p:anim calcmode="lin" valueType="num">
                                      <p:cBhvr additive="base">
                                        <p:cTn id="19" dur="5000" fill="hold"/>
                                        <p:tgtEl>
                                          <p:spTgt spid="27"/>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37"/>
                                        </p:tgtEl>
                                        <p:attrNameLst>
                                          <p:attrName>style.visibility</p:attrName>
                                        </p:attrNameLst>
                                      </p:cBhvr>
                                      <p:to>
                                        <p:strVal val="visible"/>
                                      </p:to>
                                    </p:set>
                                    <p:anim calcmode="lin" valueType="num">
                                      <p:cBhvr additive="base">
                                        <p:cTn id="22" dur="5000" fill="hold"/>
                                        <p:tgtEl>
                                          <p:spTgt spid="37"/>
                                        </p:tgtEl>
                                        <p:attrNameLst>
                                          <p:attrName>ppt_x</p:attrName>
                                        </p:attrNameLst>
                                      </p:cBhvr>
                                      <p:tavLst>
                                        <p:tav tm="0">
                                          <p:val>
                                            <p:strVal val="0-#ppt_w/2"/>
                                          </p:val>
                                        </p:tav>
                                        <p:tav tm="100000">
                                          <p:val>
                                            <p:strVal val="#ppt_x"/>
                                          </p:val>
                                        </p:tav>
                                      </p:tavLst>
                                    </p:anim>
                                    <p:anim calcmode="lin" valueType="num">
                                      <p:cBhvr additive="base">
                                        <p:cTn id="23" dur="5000" fill="hold"/>
                                        <p:tgtEl>
                                          <p:spTgt spid="37"/>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47"/>
                                        </p:tgtEl>
                                        <p:attrNameLst>
                                          <p:attrName>style.visibility</p:attrName>
                                        </p:attrNameLst>
                                      </p:cBhvr>
                                      <p:to>
                                        <p:strVal val="visible"/>
                                      </p:to>
                                    </p:set>
                                    <p:anim calcmode="lin" valueType="num">
                                      <p:cBhvr additive="base">
                                        <p:cTn id="26" dur="5000" fill="hold"/>
                                        <p:tgtEl>
                                          <p:spTgt spid="47"/>
                                        </p:tgtEl>
                                        <p:attrNameLst>
                                          <p:attrName>ppt_x</p:attrName>
                                        </p:attrNameLst>
                                      </p:cBhvr>
                                      <p:tavLst>
                                        <p:tav tm="0">
                                          <p:val>
                                            <p:strVal val="0-#ppt_w/2"/>
                                          </p:val>
                                        </p:tav>
                                        <p:tav tm="100000">
                                          <p:val>
                                            <p:strVal val="#ppt_x"/>
                                          </p:val>
                                        </p:tav>
                                      </p:tavLst>
                                    </p:anim>
                                    <p:anim calcmode="lin" valueType="num">
                                      <p:cBhvr additive="base">
                                        <p:cTn id="27" dur="5000" fill="hold"/>
                                        <p:tgtEl>
                                          <p:spTgt spid="47"/>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57"/>
                                        </p:tgtEl>
                                        <p:attrNameLst>
                                          <p:attrName>style.visibility</p:attrName>
                                        </p:attrNameLst>
                                      </p:cBhvr>
                                      <p:to>
                                        <p:strVal val="visible"/>
                                      </p:to>
                                    </p:set>
                                    <p:anim calcmode="lin" valueType="num">
                                      <p:cBhvr additive="base">
                                        <p:cTn id="30" dur="5000" fill="hold"/>
                                        <p:tgtEl>
                                          <p:spTgt spid="57"/>
                                        </p:tgtEl>
                                        <p:attrNameLst>
                                          <p:attrName>ppt_x</p:attrName>
                                        </p:attrNameLst>
                                      </p:cBhvr>
                                      <p:tavLst>
                                        <p:tav tm="0">
                                          <p:val>
                                            <p:strVal val="0-#ppt_w/2"/>
                                          </p:val>
                                        </p:tav>
                                        <p:tav tm="100000">
                                          <p:val>
                                            <p:strVal val="#ppt_x"/>
                                          </p:val>
                                        </p:tav>
                                      </p:tavLst>
                                    </p:anim>
                                    <p:anim calcmode="lin" valueType="num">
                                      <p:cBhvr additive="base">
                                        <p:cTn id="31" dur="5000" fill="hold"/>
                                        <p:tgtEl>
                                          <p:spTgt spid="57"/>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7"/>
                                        </p:tgtEl>
                                        <p:attrNameLst>
                                          <p:attrName>style.visibility</p:attrName>
                                        </p:attrNameLst>
                                      </p:cBhvr>
                                      <p:to>
                                        <p:strVal val="visible"/>
                                      </p:to>
                                    </p:set>
                                    <p:anim calcmode="lin" valueType="num">
                                      <p:cBhvr additive="base">
                                        <p:cTn id="34" dur="5000" fill="hold"/>
                                        <p:tgtEl>
                                          <p:spTgt spid="67"/>
                                        </p:tgtEl>
                                        <p:attrNameLst>
                                          <p:attrName>ppt_x</p:attrName>
                                        </p:attrNameLst>
                                      </p:cBhvr>
                                      <p:tavLst>
                                        <p:tav tm="0">
                                          <p:val>
                                            <p:strVal val="0-#ppt_w/2"/>
                                          </p:val>
                                        </p:tav>
                                        <p:tav tm="100000">
                                          <p:val>
                                            <p:strVal val="#ppt_x"/>
                                          </p:val>
                                        </p:tav>
                                      </p:tavLst>
                                    </p:anim>
                                    <p:anim calcmode="lin" valueType="num">
                                      <p:cBhvr additive="base">
                                        <p:cTn id="35" dur="5000" fill="hold"/>
                                        <p:tgtEl>
                                          <p:spTgt spid="67"/>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77"/>
                                        </p:tgtEl>
                                        <p:attrNameLst>
                                          <p:attrName>style.visibility</p:attrName>
                                        </p:attrNameLst>
                                      </p:cBhvr>
                                      <p:to>
                                        <p:strVal val="visible"/>
                                      </p:to>
                                    </p:set>
                                    <p:anim calcmode="lin" valueType="num">
                                      <p:cBhvr additive="base">
                                        <p:cTn id="38" dur="5000" fill="hold"/>
                                        <p:tgtEl>
                                          <p:spTgt spid="77"/>
                                        </p:tgtEl>
                                        <p:attrNameLst>
                                          <p:attrName>ppt_x</p:attrName>
                                        </p:attrNameLst>
                                      </p:cBhvr>
                                      <p:tavLst>
                                        <p:tav tm="0">
                                          <p:val>
                                            <p:strVal val="0-#ppt_w/2"/>
                                          </p:val>
                                        </p:tav>
                                        <p:tav tm="100000">
                                          <p:val>
                                            <p:strVal val="#ppt_x"/>
                                          </p:val>
                                        </p:tav>
                                      </p:tavLst>
                                    </p:anim>
                                    <p:anim calcmode="lin" valueType="num">
                                      <p:cBhvr additive="base">
                                        <p:cTn id="39" dur="5000" fill="hold"/>
                                        <p:tgtEl>
                                          <p:spTgt spid="77"/>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5000" fill="hold"/>
                                        <p:tgtEl>
                                          <p:spTgt spid="11"/>
                                        </p:tgtEl>
                                        <p:attrNameLst>
                                          <p:attrName>ppt_x</p:attrName>
                                        </p:attrNameLst>
                                      </p:cBhvr>
                                      <p:tavLst>
                                        <p:tav tm="0">
                                          <p:val>
                                            <p:strVal val="0-#ppt_w/2"/>
                                          </p:val>
                                        </p:tav>
                                        <p:tav tm="100000">
                                          <p:val>
                                            <p:strVal val="#ppt_x"/>
                                          </p:val>
                                        </p:tav>
                                      </p:tavLst>
                                    </p:anim>
                                    <p:anim calcmode="lin" valueType="num">
                                      <p:cBhvr additive="base">
                                        <p:cTn id="43" dur="5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5000" fill="hold"/>
                                        <p:tgtEl>
                                          <p:spTgt spid="21"/>
                                        </p:tgtEl>
                                        <p:attrNameLst>
                                          <p:attrName>ppt_x</p:attrName>
                                        </p:attrNameLst>
                                      </p:cBhvr>
                                      <p:tavLst>
                                        <p:tav tm="0">
                                          <p:val>
                                            <p:strVal val="0-#ppt_w/2"/>
                                          </p:val>
                                        </p:tav>
                                        <p:tav tm="100000">
                                          <p:val>
                                            <p:strVal val="#ppt_x"/>
                                          </p:val>
                                        </p:tav>
                                      </p:tavLst>
                                    </p:anim>
                                    <p:anim calcmode="lin" valueType="num">
                                      <p:cBhvr additive="base">
                                        <p:cTn id="47" dur="5000" fill="hold"/>
                                        <p:tgtEl>
                                          <p:spTgt spid="21"/>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31"/>
                                        </p:tgtEl>
                                        <p:attrNameLst>
                                          <p:attrName>style.visibility</p:attrName>
                                        </p:attrNameLst>
                                      </p:cBhvr>
                                      <p:to>
                                        <p:strVal val="visible"/>
                                      </p:to>
                                    </p:set>
                                    <p:anim calcmode="lin" valueType="num">
                                      <p:cBhvr additive="base">
                                        <p:cTn id="50" dur="5000" fill="hold"/>
                                        <p:tgtEl>
                                          <p:spTgt spid="31"/>
                                        </p:tgtEl>
                                        <p:attrNameLst>
                                          <p:attrName>ppt_x</p:attrName>
                                        </p:attrNameLst>
                                      </p:cBhvr>
                                      <p:tavLst>
                                        <p:tav tm="0">
                                          <p:val>
                                            <p:strVal val="0-#ppt_w/2"/>
                                          </p:val>
                                        </p:tav>
                                        <p:tav tm="100000">
                                          <p:val>
                                            <p:strVal val="#ppt_x"/>
                                          </p:val>
                                        </p:tav>
                                      </p:tavLst>
                                    </p:anim>
                                    <p:anim calcmode="lin" valueType="num">
                                      <p:cBhvr additive="base">
                                        <p:cTn id="51" dur="5000" fill="hold"/>
                                        <p:tgtEl>
                                          <p:spTgt spid="31"/>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41"/>
                                        </p:tgtEl>
                                        <p:attrNameLst>
                                          <p:attrName>style.visibility</p:attrName>
                                        </p:attrNameLst>
                                      </p:cBhvr>
                                      <p:to>
                                        <p:strVal val="visible"/>
                                      </p:to>
                                    </p:set>
                                    <p:anim calcmode="lin" valueType="num">
                                      <p:cBhvr additive="base">
                                        <p:cTn id="54" dur="5000" fill="hold"/>
                                        <p:tgtEl>
                                          <p:spTgt spid="41"/>
                                        </p:tgtEl>
                                        <p:attrNameLst>
                                          <p:attrName>ppt_x</p:attrName>
                                        </p:attrNameLst>
                                      </p:cBhvr>
                                      <p:tavLst>
                                        <p:tav tm="0">
                                          <p:val>
                                            <p:strVal val="0-#ppt_w/2"/>
                                          </p:val>
                                        </p:tav>
                                        <p:tav tm="100000">
                                          <p:val>
                                            <p:strVal val="#ppt_x"/>
                                          </p:val>
                                        </p:tav>
                                      </p:tavLst>
                                    </p:anim>
                                    <p:anim calcmode="lin" valueType="num">
                                      <p:cBhvr additive="base">
                                        <p:cTn id="55" dur="5000" fill="hold"/>
                                        <p:tgtEl>
                                          <p:spTgt spid="41"/>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51"/>
                                        </p:tgtEl>
                                        <p:attrNameLst>
                                          <p:attrName>style.visibility</p:attrName>
                                        </p:attrNameLst>
                                      </p:cBhvr>
                                      <p:to>
                                        <p:strVal val="visible"/>
                                      </p:to>
                                    </p:set>
                                    <p:anim calcmode="lin" valueType="num">
                                      <p:cBhvr additive="base">
                                        <p:cTn id="58" dur="5000" fill="hold"/>
                                        <p:tgtEl>
                                          <p:spTgt spid="51"/>
                                        </p:tgtEl>
                                        <p:attrNameLst>
                                          <p:attrName>ppt_x</p:attrName>
                                        </p:attrNameLst>
                                      </p:cBhvr>
                                      <p:tavLst>
                                        <p:tav tm="0">
                                          <p:val>
                                            <p:strVal val="0-#ppt_w/2"/>
                                          </p:val>
                                        </p:tav>
                                        <p:tav tm="100000">
                                          <p:val>
                                            <p:strVal val="#ppt_x"/>
                                          </p:val>
                                        </p:tav>
                                      </p:tavLst>
                                    </p:anim>
                                    <p:anim calcmode="lin" valueType="num">
                                      <p:cBhvr additive="base">
                                        <p:cTn id="59" dur="5000" fill="hold"/>
                                        <p:tgtEl>
                                          <p:spTgt spid="51"/>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61"/>
                                        </p:tgtEl>
                                        <p:attrNameLst>
                                          <p:attrName>style.visibility</p:attrName>
                                        </p:attrNameLst>
                                      </p:cBhvr>
                                      <p:to>
                                        <p:strVal val="visible"/>
                                      </p:to>
                                    </p:set>
                                    <p:anim calcmode="lin" valueType="num">
                                      <p:cBhvr additive="base">
                                        <p:cTn id="62" dur="5000" fill="hold"/>
                                        <p:tgtEl>
                                          <p:spTgt spid="61"/>
                                        </p:tgtEl>
                                        <p:attrNameLst>
                                          <p:attrName>ppt_x</p:attrName>
                                        </p:attrNameLst>
                                      </p:cBhvr>
                                      <p:tavLst>
                                        <p:tav tm="0">
                                          <p:val>
                                            <p:strVal val="0-#ppt_w/2"/>
                                          </p:val>
                                        </p:tav>
                                        <p:tav tm="100000">
                                          <p:val>
                                            <p:strVal val="#ppt_x"/>
                                          </p:val>
                                        </p:tav>
                                      </p:tavLst>
                                    </p:anim>
                                    <p:anim calcmode="lin" valueType="num">
                                      <p:cBhvr additive="base">
                                        <p:cTn id="63" dur="5000" fill="hold"/>
                                        <p:tgtEl>
                                          <p:spTgt spid="61"/>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71"/>
                                        </p:tgtEl>
                                        <p:attrNameLst>
                                          <p:attrName>style.visibility</p:attrName>
                                        </p:attrNameLst>
                                      </p:cBhvr>
                                      <p:to>
                                        <p:strVal val="visible"/>
                                      </p:to>
                                    </p:set>
                                    <p:anim calcmode="lin" valueType="num">
                                      <p:cBhvr additive="base">
                                        <p:cTn id="66" dur="5000" fill="hold"/>
                                        <p:tgtEl>
                                          <p:spTgt spid="71"/>
                                        </p:tgtEl>
                                        <p:attrNameLst>
                                          <p:attrName>ppt_x</p:attrName>
                                        </p:attrNameLst>
                                      </p:cBhvr>
                                      <p:tavLst>
                                        <p:tav tm="0">
                                          <p:val>
                                            <p:strVal val="0-#ppt_w/2"/>
                                          </p:val>
                                        </p:tav>
                                        <p:tav tm="100000">
                                          <p:val>
                                            <p:strVal val="#ppt_x"/>
                                          </p:val>
                                        </p:tav>
                                      </p:tavLst>
                                    </p:anim>
                                    <p:anim calcmode="lin" valueType="num">
                                      <p:cBhvr additive="base">
                                        <p:cTn id="67" dur="5000" fill="hold"/>
                                        <p:tgtEl>
                                          <p:spTgt spid="71"/>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81"/>
                                        </p:tgtEl>
                                        <p:attrNameLst>
                                          <p:attrName>style.visibility</p:attrName>
                                        </p:attrNameLst>
                                      </p:cBhvr>
                                      <p:to>
                                        <p:strVal val="visible"/>
                                      </p:to>
                                    </p:set>
                                    <p:anim calcmode="lin" valueType="num">
                                      <p:cBhvr additive="base">
                                        <p:cTn id="70" dur="5000" fill="hold"/>
                                        <p:tgtEl>
                                          <p:spTgt spid="81"/>
                                        </p:tgtEl>
                                        <p:attrNameLst>
                                          <p:attrName>ppt_x</p:attrName>
                                        </p:attrNameLst>
                                      </p:cBhvr>
                                      <p:tavLst>
                                        <p:tav tm="0">
                                          <p:val>
                                            <p:strVal val="0-#ppt_w/2"/>
                                          </p:val>
                                        </p:tav>
                                        <p:tav tm="100000">
                                          <p:val>
                                            <p:strVal val="#ppt_x"/>
                                          </p:val>
                                        </p:tav>
                                      </p:tavLst>
                                    </p:anim>
                                    <p:anim calcmode="lin" valueType="num">
                                      <p:cBhvr additive="base">
                                        <p:cTn id="71" dur="5000" fill="hold"/>
                                        <p:tgtEl>
                                          <p:spTgt spid="81"/>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additive="base">
                                        <p:cTn id="74" dur="5000" fill="hold"/>
                                        <p:tgtEl>
                                          <p:spTgt spid="5"/>
                                        </p:tgtEl>
                                        <p:attrNameLst>
                                          <p:attrName>ppt_x</p:attrName>
                                        </p:attrNameLst>
                                      </p:cBhvr>
                                      <p:tavLst>
                                        <p:tav tm="0">
                                          <p:val>
                                            <p:strVal val="0-#ppt_w/2"/>
                                          </p:val>
                                        </p:tav>
                                        <p:tav tm="100000">
                                          <p:val>
                                            <p:strVal val="#ppt_x"/>
                                          </p:val>
                                        </p:tav>
                                      </p:tavLst>
                                    </p:anim>
                                    <p:anim calcmode="lin" valueType="num">
                                      <p:cBhvr additive="base">
                                        <p:cTn id="75" dur="5000" fill="hold"/>
                                        <p:tgtEl>
                                          <p:spTgt spid="5"/>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5"/>
                                        </p:tgtEl>
                                        <p:attrNameLst>
                                          <p:attrName>style.visibility</p:attrName>
                                        </p:attrNameLst>
                                      </p:cBhvr>
                                      <p:to>
                                        <p:strVal val="visible"/>
                                      </p:to>
                                    </p:set>
                                    <p:anim calcmode="lin" valueType="num">
                                      <p:cBhvr additive="base">
                                        <p:cTn id="78" dur="5000" fill="hold"/>
                                        <p:tgtEl>
                                          <p:spTgt spid="15"/>
                                        </p:tgtEl>
                                        <p:attrNameLst>
                                          <p:attrName>ppt_x</p:attrName>
                                        </p:attrNameLst>
                                      </p:cBhvr>
                                      <p:tavLst>
                                        <p:tav tm="0">
                                          <p:val>
                                            <p:strVal val="0-#ppt_w/2"/>
                                          </p:val>
                                        </p:tav>
                                        <p:tav tm="100000">
                                          <p:val>
                                            <p:strVal val="#ppt_x"/>
                                          </p:val>
                                        </p:tav>
                                      </p:tavLst>
                                    </p:anim>
                                    <p:anim calcmode="lin" valueType="num">
                                      <p:cBhvr additive="base">
                                        <p:cTn id="79" dur="5000" fill="hold"/>
                                        <p:tgtEl>
                                          <p:spTgt spid="15"/>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25"/>
                                        </p:tgtEl>
                                        <p:attrNameLst>
                                          <p:attrName>style.visibility</p:attrName>
                                        </p:attrNameLst>
                                      </p:cBhvr>
                                      <p:to>
                                        <p:strVal val="visible"/>
                                      </p:to>
                                    </p:set>
                                    <p:anim calcmode="lin" valueType="num">
                                      <p:cBhvr additive="base">
                                        <p:cTn id="82" dur="5000" fill="hold"/>
                                        <p:tgtEl>
                                          <p:spTgt spid="25"/>
                                        </p:tgtEl>
                                        <p:attrNameLst>
                                          <p:attrName>ppt_x</p:attrName>
                                        </p:attrNameLst>
                                      </p:cBhvr>
                                      <p:tavLst>
                                        <p:tav tm="0">
                                          <p:val>
                                            <p:strVal val="0-#ppt_w/2"/>
                                          </p:val>
                                        </p:tav>
                                        <p:tav tm="100000">
                                          <p:val>
                                            <p:strVal val="#ppt_x"/>
                                          </p:val>
                                        </p:tav>
                                      </p:tavLst>
                                    </p:anim>
                                    <p:anim calcmode="lin" valueType="num">
                                      <p:cBhvr additive="base">
                                        <p:cTn id="83" dur="5000" fill="hold"/>
                                        <p:tgtEl>
                                          <p:spTgt spid="25"/>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35"/>
                                        </p:tgtEl>
                                        <p:attrNameLst>
                                          <p:attrName>style.visibility</p:attrName>
                                        </p:attrNameLst>
                                      </p:cBhvr>
                                      <p:to>
                                        <p:strVal val="visible"/>
                                      </p:to>
                                    </p:set>
                                    <p:anim calcmode="lin" valueType="num">
                                      <p:cBhvr additive="base">
                                        <p:cTn id="86" dur="5000" fill="hold"/>
                                        <p:tgtEl>
                                          <p:spTgt spid="35"/>
                                        </p:tgtEl>
                                        <p:attrNameLst>
                                          <p:attrName>ppt_x</p:attrName>
                                        </p:attrNameLst>
                                      </p:cBhvr>
                                      <p:tavLst>
                                        <p:tav tm="0">
                                          <p:val>
                                            <p:strVal val="0-#ppt_w/2"/>
                                          </p:val>
                                        </p:tav>
                                        <p:tav tm="100000">
                                          <p:val>
                                            <p:strVal val="#ppt_x"/>
                                          </p:val>
                                        </p:tav>
                                      </p:tavLst>
                                    </p:anim>
                                    <p:anim calcmode="lin" valueType="num">
                                      <p:cBhvr additive="base">
                                        <p:cTn id="87" dur="5000" fill="hold"/>
                                        <p:tgtEl>
                                          <p:spTgt spid="35"/>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45"/>
                                        </p:tgtEl>
                                        <p:attrNameLst>
                                          <p:attrName>style.visibility</p:attrName>
                                        </p:attrNameLst>
                                      </p:cBhvr>
                                      <p:to>
                                        <p:strVal val="visible"/>
                                      </p:to>
                                    </p:set>
                                    <p:anim calcmode="lin" valueType="num">
                                      <p:cBhvr additive="base">
                                        <p:cTn id="90" dur="5000" fill="hold"/>
                                        <p:tgtEl>
                                          <p:spTgt spid="45"/>
                                        </p:tgtEl>
                                        <p:attrNameLst>
                                          <p:attrName>ppt_x</p:attrName>
                                        </p:attrNameLst>
                                      </p:cBhvr>
                                      <p:tavLst>
                                        <p:tav tm="0">
                                          <p:val>
                                            <p:strVal val="0-#ppt_w/2"/>
                                          </p:val>
                                        </p:tav>
                                        <p:tav tm="100000">
                                          <p:val>
                                            <p:strVal val="#ppt_x"/>
                                          </p:val>
                                        </p:tav>
                                      </p:tavLst>
                                    </p:anim>
                                    <p:anim calcmode="lin" valueType="num">
                                      <p:cBhvr additive="base">
                                        <p:cTn id="91" dur="5000" fill="hold"/>
                                        <p:tgtEl>
                                          <p:spTgt spid="4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5"/>
                                        </p:tgtEl>
                                        <p:attrNameLst>
                                          <p:attrName>style.visibility</p:attrName>
                                        </p:attrNameLst>
                                      </p:cBhvr>
                                      <p:to>
                                        <p:strVal val="visible"/>
                                      </p:to>
                                    </p:set>
                                    <p:anim calcmode="lin" valueType="num">
                                      <p:cBhvr additive="base">
                                        <p:cTn id="94" dur="5000" fill="hold"/>
                                        <p:tgtEl>
                                          <p:spTgt spid="55"/>
                                        </p:tgtEl>
                                        <p:attrNameLst>
                                          <p:attrName>ppt_x</p:attrName>
                                        </p:attrNameLst>
                                      </p:cBhvr>
                                      <p:tavLst>
                                        <p:tav tm="0">
                                          <p:val>
                                            <p:strVal val="0-#ppt_w/2"/>
                                          </p:val>
                                        </p:tav>
                                        <p:tav tm="100000">
                                          <p:val>
                                            <p:strVal val="#ppt_x"/>
                                          </p:val>
                                        </p:tav>
                                      </p:tavLst>
                                    </p:anim>
                                    <p:anim calcmode="lin" valueType="num">
                                      <p:cBhvr additive="base">
                                        <p:cTn id="95" dur="5000" fill="hold"/>
                                        <p:tgtEl>
                                          <p:spTgt spid="55"/>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65"/>
                                        </p:tgtEl>
                                        <p:attrNameLst>
                                          <p:attrName>style.visibility</p:attrName>
                                        </p:attrNameLst>
                                      </p:cBhvr>
                                      <p:to>
                                        <p:strVal val="visible"/>
                                      </p:to>
                                    </p:set>
                                    <p:anim calcmode="lin" valueType="num">
                                      <p:cBhvr additive="base">
                                        <p:cTn id="98" dur="5000" fill="hold"/>
                                        <p:tgtEl>
                                          <p:spTgt spid="65"/>
                                        </p:tgtEl>
                                        <p:attrNameLst>
                                          <p:attrName>ppt_x</p:attrName>
                                        </p:attrNameLst>
                                      </p:cBhvr>
                                      <p:tavLst>
                                        <p:tav tm="0">
                                          <p:val>
                                            <p:strVal val="0-#ppt_w/2"/>
                                          </p:val>
                                        </p:tav>
                                        <p:tav tm="100000">
                                          <p:val>
                                            <p:strVal val="#ppt_x"/>
                                          </p:val>
                                        </p:tav>
                                      </p:tavLst>
                                    </p:anim>
                                    <p:anim calcmode="lin" valueType="num">
                                      <p:cBhvr additive="base">
                                        <p:cTn id="99" dur="5000" fill="hold"/>
                                        <p:tgtEl>
                                          <p:spTgt spid="65"/>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75"/>
                                        </p:tgtEl>
                                        <p:attrNameLst>
                                          <p:attrName>style.visibility</p:attrName>
                                        </p:attrNameLst>
                                      </p:cBhvr>
                                      <p:to>
                                        <p:strVal val="visible"/>
                                      </p:to>
                                    </p:set>
                                    <p:anim calcmode="lin" valueType="num">
                                      <p:cBhvr additive="base">
                                        <p:cTn id="102" dur="5000" fill="hold"/>
                                        <p:tgtEl>
                                          <p:spTgt spid="75"/>
                                        </p:tgtEl>
                                        <p:attrNameLst>
                                          <p:attrName>ppt_x</p:attrName>
                                        </p:attrNameLst>
                                      </p:cBhvr>
                                      <p:tavLst>
                                        <p:tav tm="0">
                                          <p:val>
                                            <p:strVal val="0-#ppt_w/2"/>
                                          </p:val>
                                        </p:tav>
                                        <p:tav tm="100000">
                                          <p:val>
                                            <p:strVal val="#ppt_x"/>
                                          </p:val>
                                        </p:tav>
                                      </p:tavLst>
                                    </p:anim>
                                    <p:anim calcmode="lin" valueType="num">
                                      <p:cBhvr additive="base">
                                        <p:cTn id="103" dur="5000" fill="hold"/>
                                        <p:tgtEl>
                                          <p:spTgt spid="75"/>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3"/>
                                        </p:tgtEl>
                                        <p:attrNameLst>
                                          <p:attrName>style.visibility</p:attrName>
                                        </p:attrNameLst>
                                      </p:cBhvr>
                                      <p:to>
                                        <p:strVal val="visible"/>
                                      </p:to>
                                    </p:set>
                                    <p:anim calcmode="lin" valueType="num">
                                      <p:cBhvr additive="base">
                                        <p:cTn id="106" dur="5000" fill="hold"/>
                                        <p:tgtEl>
                                          <p:spTgt spid="13"/>
                                        </p:tgtEl>
                                        <p:attrNameLst>
                                          <p:attrName>ppt_x</p:attrName>
                                        </p:attrNameLst>
                                      </p:cBhvr>
                                      <p:tavLst>
                                        <p:tav tm="0">
                                          <p:val>
                                            <p:strVal val="0-#ppt_w/2"/>
                                          </p:val>
                                        </p:tav>
                                        <p:tav tm="100000">
                                          <p:val>
                                            <p:strVal val="#ppt_x"/>
                                          </p:val>
                                        </p:tav>
                                      </p:tavLst>
                                    </p:anim>
                                    <p:anim calcmode="lin" valueType="num">
                                      <p:cBhvr additive="base">
                                        <p:cTn id="107" dur="5000" fill="hold"/>
                                        <p:tgtEl>
                                          <p:spTgt spid="13"/>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0" fill="hold"/>
                                        <p:tgtEl>
                                          <p:spTgt spid="23"/>
                                        </p:tgtEl>
                                        <p:attrNameLst>
                                          <p:attrName>ppt_x</p:attrName>
                                        </p:attrNameLst>
                                      </p:cBhvr>
                                      <p:tavLst>
                                        <p:tav tm="0">
                                          <p:val>
                                            <p:strVal val="0-#ppt_w/2"/>
                                          </p:val>
                                        </p:tav>
                                        <p:tav tm="100000">
                                          <p:val>
                                            <p:strVal val="#ppt_x"/>
                                          </p:val>
                                        </p:tav>
                                      </p:tavLst>
                                    </p:anim>
                                    <p:anim calcmode="lin" valueType="num">
                                      <p:cBhvr additive="base">
                                        <p:cTn id="111" dur="5000" fill="hold"/>
                                        <p:tgtEl>
                                          <p:spTgt spid="23"/>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3"/>
                                        </p:tgtEl>
                                        <p:attrNameLst>
                                          <p:attrName>style.visibility</p:attrName>
                                        </p:attrNameLst>
                                      </p:cBhvr>
                                      <p:to>
                                        <p:strVal val="visible"/>
                                      </p:to>
                                    </p:set>
                                    <p:anim calcmode="lin" valueType="num">
                                      <p:cBhvr additive="base">
                                        <p:cTn id="114" dur="5000" fill="hold"/>
                                        <p:tgtEl>
                                          <p:spTgt spid="33"/>
                                        </p:tgtEl>
                                        <p:attrNameLst>
                                          <p:attrName>ppt_x</p:attrName>
                                        </p:attrNameLst>
                                      </p:cBhvr>
                                      <p:tavLst>
                                        <p:tav tm="0">
                                          <p:val>
                                            <p:strVal val="0-#ppt_w/2"/>
                                          </p:val>
                                        </p:tav>
                                        <p:tav tm="100000">
                                          <p:val>
                                            <p:strVal val="#ppt_x"/>
                                          </p:val>
                                        </p:tav>
                                      </p:tavLst>
                                    </p:anim>
                                    <p:anim calcmode="lin" valueType="num">
                                      <p:cBhvr additive="base">
                                        <p:cTn id="115" dur="5000" fill="hold"/>
                                        <p:tgtEl>
                                          <p:spTgt spid="33"/>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43"/>
                                        </p:tgtEl>
                                        <p:attrNameLst>
                                          <p:attrName>style.visibility</p:attrName>
                                        </p:attrNameLst>
                                      </p:cBhvr>
                                      <p:to>
                                        <p:strVal val="visible"/>
                                      </p:to>
                                    </p:set>
                                    <p:anim calcmode="lin" valueType="num">
                                      <p:cBhvr additive="base">
                                        <p:cTn id="118" dur="5000" fill="hold"/>
                                        <p:tgtEl>
                                          <p:spTgt spid="43"/>
                                        </p:tgtEl>
                                        <p:attrNameLst>
                                          <p:attrName>ppt_x</p:attrName>
                                        </p:attrNameLst>
                                      </p:cBhvr>
                                      <p:tavLst>
                                        <p:tav tm="0">
                                          <p:val>
                                            <p:strVal val="0-#ppt_w/2"/>
                                          </p:val>
                                        </p:tav>
                                        <p:tav tm="100000">
                                          <p:val>
                                            <p:strVal val="#ppt_x"/>
                                          </p:val>
                                        </p:tav>
                                      </p:tavLst>
                                    </p:anim>
                                    <p:anim calcmode="lin" valueType="num">
                                      <p:cBhvr additive="base">
                                        <p:cTn id="119" dur="5000" fill="hold"/>
                                        <p:tgtEl>
                                          <p:spTgt spid="43"/>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53"/>
                                        </p:tgtEl>
                                        <p:attrNameLst>
                                          <p:attrName>style.visibility</p:attrName>
                                        </p:attrNameLst>
                                      </p:cBhvr>
                                      <p:to>
                                        <p:strVal val="visible"/>
                                      </p:to>
                                    </p:set>
                                    <p:anim calcmode="lin" valueType="num">
                                      <p:cBhvr additive="base">
                                        <p:cTn id="122" dur="5000" fill="hold"/>
                                        <p:tgtEl>
                                          <p:spTgt spid="53"/>
                                        </p:tgtEl>
                                        <p:attrNameLst>
                                          <p:attrName>ppt_x</p:attrName>
                                        </p:attrNameLst>
                                      </p:cBhvr>
                                      <p:tavLst>
                                        <p:tav tm="0">
                                          <p:val>
                                            <p:strVal val="0-#ppt_w/2"/>
                                          </p:val>
                                        </p:tav>
                                        <p:tav tm="100000">
                                          <p:val>
                                            <p:strVal val="#ppt_x"/>
                                          </p:val>
                                        </p:tav>
                                      </p:tavLst>
                                    </p:anim>
                                    <p:anim calcmode="lin" valueType="num">
                                      <p:cBhvr additive="base">
                                        <p:cTn id="123" dur="5000" fill="hold"/>
                                        <p:tgtEl>
                                          <p:spTgt spid="53"/>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63"/>
                                        </p:tgtEl>
                                        <p:attrNameLst>
                                          <p:attrName>style.visibility</p:attrName>
                                        </p:attrNameLst>
                                      </p:cBhvr>
                                      <p:to>
                                        <p:strVal val="visible"/>
                                      </p:to>
                                    </p:set>
                                    <p:anim calcmode="lin" valueType="num">
                                      <p:cBhvr additive="base">
                                        <p:cTn id="126" dur="5000" fill="hold"/>
                                        <p:tgtEl>
                                          <p:spTgt spid="63"/>
                                        </p:tgtEl>
                                        <p:attrNameLst>
                                          <p:attrName>ppt_x</p:attrName>
                                        </p:attrNameLst>
                                      </p:cBhvr>
                                      <p:tavLst>
                                        <p:tav tm="0">
                                          <p:val>
                                            <p:strVal val="0-#ppt_w/2"/>
                                          </p:val>
                                        </p:tav>
                                        <p:tav tm="100000">
                                          <p:val>
                                            <p:strVal val="#ppt_x"/>
                                          </p:val>
                                        </p:tav>
                                      </p:tavLst>
                                    </p:anim>
                                    <p:anim calcmode="lin" valueType="num">
                                      <p:cBhvr additive="base">
                                        <p:cTn id="127" dur="5000" fill="hold"/>
                                        <p:tgtEl>
                                          <p:spTgt spid="63"/>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73"/>
                                        </p:tgtEl>
                                        <p:attrNameLst>
                                          <p:attrName>style.visibility</p:attrName>
                                        </p:attrNameLst>
                                      </p:cBhvr>
                                      <p:to>
                                        <p:strVal val="visible"/>
                                      </p:to>
                                    </p:set>
                                    <p:anim calcmode="lin" valueType="num">
                                      <p:cBhvr additive="base">
                                        <p:cTn id="130" dur="5000" fill="hold"/>
                                        <p:tgtEl>
                                          <p:spTgt spid="73"/>
                                        </p:tgtEl>
                                        <p:attrNameLst>
                                          <p:attrName>ppt_x</p:attrName>
                                        </p:attrNameLst>
                                      </p:cBhvr>
                                      <p:tavLst>
                                        <p:tav tm="0">
                                          <p:val>
                                            <p:strVal val="0-#ppt_w/2"/>
                                          </p:val>
                                        </p:tav>
                                        <p:tav tm="100000">
                                          <p:val>
                                            <p:strVal val="#ppt_x"/>
                                          </p:val>
                                        </p:tav>
                                      </p:tavLst>
                                    </p:anim>
                                    <p:anim calcmode="lin" valueType="num">
                                      <p:cBhvr additive="base">
                                        <p:cTn id="131" dur="5000" fill="hold"/>
                                        <p:tgtEl>
                                          <p:spTgt spid="73"/>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83"/>
                                        </p:tgtEl>
                                        <p:attrNameLst>
                                          <p:attrName>style.visibility</p:attrName>
                                        </p:attrNameLst>
                                      </p:cBhvr>
                                      <p:to>
                                        <p:strVal val="visible"/>
                                      </p:to>
                                    </p:set>
                                    <p:anim calcmode="lin" valueType="num">
                                      <p:cBhvr additive="base">
                                        <p:cTn id="134" dur="5000" fill="hold"/>
                                        <p:tgtEl>
                                          <p:spTgt spid="83"/>
                                        </p:tgtEl>
                                        <p:attrNameLst>
                                          <p:attrName>ppt_x</p:attrName>
                                        </p:attrNameLst>
                                      </p:cBhvr>
                                      <p:tavLst>
                                        <p:tav tm="0">
                                          <p:val>
                                            <p:strVal val="0-#ppt_w/2"/>
                                          </p:val>
                                        </p:tav>
                                        <p:tav tm="100000">
                                          <p:val>
                                            <p:strVal val="#ppt_x"/>
                                          </p:val>
                                        </p:tav>
                                      </p:tavLst>
                                    </p:anim>
                                    <p:anim calcmode="lin" valueType="num">
                                      <p:cBhvr additive="base">
                                        <p:cTn id="135" dur="5000" fill="hold"/>
                                        <p:tgtEl>
                                          <p:spTgt spid="83"/>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9"/>
                                        </p:tgtEl>
                                        <p:attrNameLst>
                                          <p:attrName>style.visibility</p:attrName>
                                        </p:attrNameLst>
                                      </p:cBhvr>
                                      <p:to>
                                        <p:strVal val="visible"/>
                                      </p:to>
                                    </p:set>
                                    <p:anim calcmode="lin" valueType="num">
                                      <p:cBhvr additive="base">
                                        <p:cTn id="138" dur="5000" fill="hold"/>
                                        <p:tgtEl>
                                          <p:spTgt spid="9"/>
                                        </p:tgtEl>
                                        <p:attrNameLst>
                                          <p:attrName>ppt_x</p:attrName>
                                        </p:attrNameLst>
                                      </p:cBhvr>
                                      <p:tavLst>
                                        <p:tav tm="0">
                                          <p:val>
                                            <p:strVal val="0-#ppt_w/2"/>
                                          </p:val>
                                        </p:tav>
                                        <p:tav tm="100000">
                                          <p:val>
                                            <p:strVal val="#ppt_x"/>
                                          </p:val>
                                        </p:tav>
                                      </p:tavLst>
                                    </p:anim>
                                    <p:anim calcmode="lin" valueType="num">
                                      <p:cBhvr additive="base">
                                        <p:cTn id="139" dur="5000" fill="hold"/>
                                        <p:tgtEl>
                                          <p:spTgt spid="9"/>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19"/>
                                        </p:tgtEl>
                                        <p:attrNameLst>
                                          <p:attrName>style.visibility</p:attrName>
                                        </p:attrNameLst>
                                      </p:cBhvr>
                                      <p:to>
                                        <p:strVal val="visible"/>
                                      </p:to>
                                    </p:set>
                                    <p:anim calcmode="lin" valueType="num">
                                      <p:cBhvr additive="base">
                                        <p:cTn id="142" dur="5000" fill="hold"/>
                                        <p:tgtEl>
                                          <p:spTgt spid="19"/>
                                        </p:tgtEl>
                                        <p:attrNameLst>
                                          <p:attrName>ppt_x</p:attrName>
                                        </p:attrNameLst>
                                      </p:cBhvr>
                                      <p:tavLst>
                                        <p:tav tm="0">
                                          <p:val>
                                            <p:strVal val="0-#ppt_w/2"/>
                                          </p:val>
                                        </p:tav>
                                        <p:tav tm="100000">
                                          <p:val>
                                            <p:strVal val="#ppt_x"/>
                                          </p:val>
                                        </p:tav>
                                      </p:tavLst>
                                    </p:anim>
                                    <p:anim calcmode="lin" valueType="num">
                                      <p:cBhvr additive="base">
                                        <p:cTn id="143" dur="5000" fill="hold"/>
                                        <p:tgtEl>
                                          <p:spTgt spid="19"/>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29"/>
                                        </p:tgtEl>
                                        <p:attrNameLst>
                                          <p:attrName>style.visibility</p:attrName>
                                        </p:attrNameLst>
                                      </p:cBhvr>
                                      <p:to>
                                        <p:strVal val="visible"/>
                                      </p:to>
                                    </p:set>
                                    <p:anim calcmode="lin" valueType="num">
                                      <p:cBhvr additive="base">
                                        <p:cTn id="146" dur="5000" fill="hold"/>
                                        <p:tgtEl>
                                          <p:spTgt spid="29"/>
                                        </p:tgtEl>
                                        <p:attrNameLst>
                                          <p:attrName>ppt_x</p:attrName>
                                        </p:attrNameLst>
                                      </p:cBhvr>
                                      <p:tavLst>
                                        <p:tav tm="0">
                                          <p:val>
                                            <p:strVal val="0-#ppt_w/2"/>
                                          </p:val>
                                        </p:tav>
                                        <p:tav tm="100000">
                                          <p:val>
                                            <p:strVal val="#ppt_x"/>
                                          </p:val>
                                        </p:tav>
                                      </p:tavLst>
                                    </p:anim>
                                    <p:anim calcmode="lin" valueType="num">
                                      <p:cBhvr additive="base">
                                        <p:cTn id="147" dur="5000" fill="hold"/>
                                        <p:tgtEl>
                                          <p:spTgt spid="29"/>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39"/>
                                        </p:tgtEl>
                                        <p:attrNameLst>
                                          <p:attrName>style.visibility</p:attrName>
                                        </p:attrNameLst>
                                      </p:cBhvr>
                                      <p:to>
                                        <p:strVal val="visible"/>
                                      </p:to>
                                    </p:set>
                                    <p:anim calcmode="lin" valueType="num">
                                      <p:cBhvr additive="base">
                                        <p:cTn id="150" dur="5000" fill="hold"/>
                                        <p:tgtEl>
                                          <p:spTgt spid="39"/>
                                        </p:tgtEl>
                                        <p:attrNameLst>
                                          <p:attrName>ppt_x</p:attrName>
                                        </p:attrNameLst>
                                      </p:cBhvr>
                                      <p:tavLst>
                                        <p:tav tm="0">
                                          <p:val>
                                            <p:strVal val="0-#ppt_w/2"/>
                                          </p:val>
                                        </p:tav>
                                        <p:tav tm="100000">
                                          <p:val>
                                            <p:strVal val="#ppt_x"/>
                                          </p:val>
                                        </p:tav>
                                      </p:tavLst>
                                    </p:anim>
                                    <p:anim calcmode="lin" valueType="num">
                                      <p:cBhvr additive="base">
                                        <p:cTn id="151" dur="5000" fill="hold"/>
                                        <p:tgtEl>
                                          <p:spTgt spid="39"/>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49"/>
                                        </p:tgtEl>
                                        <p:attrNameLst>
                                          <p:attrName>style.visibility</p:attrName>
                                        </p:attrNameLst>
                                      </p:cBhvr>
                                      <p:to>
                                        <p:strVal val="visible"/>
                                      </p:to>
                                    </p:set>
                                    <p:anim calcmode="lin" valueType="num">
                                      <p:cBhvr additive="base">
                                        <p:cTn id="154" dur="5000" fill="hold"/>
                                        <p:tgtEl>
                                          <p:spTgt spid="49"/>
                                        </p:tgtEl>
                                        <p:attrNameLst>
                                          <p:attrName>ppt_x</p:attrName>
                                        </p:attrNameLst>
                                      </p:cBhvr>
                                      <p:tavLst>
                                        <p:tav tm="0">
                                          <p:val>
                                            <p:strVal val="0-#ppt_w/2"/>
                                          </p:val>
                                        </p:tav>
                                        <p:tav tm="100000">
                                          <p:val>
                                            <p:strVal val="#ppt_x"/>
                                          </p:val>
                                        </p:tav>
                                      </p:tavLst>
                                    </p:anim>
                                    <p:anim calcmode="lin" valueType="num">
                                      <p:cBhvr additive="base">
                                        <p:cTn id="155" dur="5000" fill="hold"/>
                                        <p:tgtEl>
                                          <p:spTgt spid="49"/>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59"/>
                                        </p:tgtEl>
                                        <p:attrNameLst>
                                          <p:attrName>style.visibility</p:attrName>
                                        </p:attrNameLst>
                                      </p:cBhvr>
                                      <p:to>
                                        <p:strVal val="visible"/>
                                      </p:to>
                                    </p:set>
                                    <p:anim calcmode="lin" valueType="num">
                                      <p:cBhvr additive="base">
                                        <p:cTn id="158" dur="5000" fill="hold"/>
                                        <p:tgtEl>
                                          <p:spTgt spid="59"/>
                                        </p:tgtEl>
                                        <p:attrNameLst>
                                          <p:attrName>ppt_x</p:attrName>
                                        </p:attrNameLst>
                                      </p:cBhvr>
                                      <p:tavLst>
                                        <p:tav tm="0">
                                          <p:val>
                                            <p:strVal val="0-#ppt_w/2"/>
                                          </p:val>
                                        </p:tav>
                                        <p:tav tm="100000">
                                          <p:val>
                                            <p:strVal val="#ppt_x"/>
                                          </p:val>
                                        </p:tav>
                                      </p:tavLst>
                                    </p:anim>
                                    <p:anim calcmode="lin" valueType="num">
                                      <p:cBhvr additive="base">
                                        <p:cTn id="159" dur="5000" fill="hold"/>
                                        <p:tgtEl>
                                          <p:spTgt spid="59"/>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69"/>
                                        </p:tgtEl>
                                        <p:attrNameLst>
                                          <p:attrName>style.visibility</p:attrName>
                                        </p:attrNameLst>
                                      </p:cBhvr>
                                      <p:to>
                                        <p:strVal val="visible"/>
                                      </p:to>
                                    </p:set>
                                    <p:anim calcmode="lin" valueType="num">
                                      <p:cBhvr additive="base">
                                        <p:cTn id="162" dur="5000" fill="hold"/>
                                        <p:tgtEl>
                                          <p:spTgt spid="69"/>
                                        </p:tgtEl>
                                        <p:attrNameLst>
                                          <p:attrName>ppt_x</p:attrName>
                                        </p:attrNameLst>
                                      </p:cBhvr>
                                      <p:tavLst>
                                        <p:tav tm="0">
                                          <p:val>
                                            <p:strVal val="0-#ppt_w/2"/>
                                          </p:val>
                                        </p:tav>
                                        <p:tav tm="100000">
                                          <p:val>
                                            <p:strVal val="#ppt_x"/>
                                          </p:val>
                                        </p:tav>
                                      </p:tavLst>
                                    </p:anim>
                                    <p:anim calcmode="lin" valueType="num">
                                      <p:cBhvr additive="base">
                                        <p:cTn id="163" dur="5000" fill="hold"/>
                                        <p:tgtEl>
                                          <p:spTgt spid="69"/>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79"/>
                                        </p:tgtEl>
                                        <p:attrNameLst>
                                          <p:attrName>style.visibility</p:attrName>
                                        </p:attrNameLst>
                                      </p:cBhvr>
                                      <p:to>
                                        <p:strVal val="visible"/>
                                      </p:to>
                                    </p:set>
                                    <p:anim calcmode="lin" valueType="num">
                                      <p:cBhvr additive="base">
                                        <p:cTn id="166" dur="5000" fill="hold"/>
                                        <p:tgtEl>
                                          <p:spTgt spid="79"/>
                                        </p:tgtEl>
                                        <p:attrNameLst>
                                          <p:attrName>ppt_x</p:attrName>
                                        </p:attrNameLst>
                                      </p:cBhvr>
                                      <p:tavLst>
                                        <p:tav tm="0">
                                          <p:val>
                                            <p:strVal val="0-#ppt_w/2"/>
                                          </p:val>
                                        </p:tav>
                                        <p:tav tm="100000">
                                          <p:val>
                                            <p:strVal val="#ppt_x"/>
                                          </p:val>
                                        </p:tav>
                                      </p:tavLst>
                                    </p:anim>
                                    <p:anim calcmode="lin" valueType="num">
                                      <p:cBhvr additive="base">
                                        <p:cTn id="167" dur="5000" fill="hold"/>
                                        <p:tgtEl>
                                          <p:spTgt spid="79"/>
                                        </p:tgtEl>
                                        <p:attrNameLst>
                                          <p:attrName>ppt_y</p:attrName>
                                        </p:attrNameLst>
                                      </p:cBhvr>
                                      <p:tavLst>
                                        <p:tav tm="0">
                                          <p:val>
                                            <p:strVal val="1+#ppt_h/2"/>
                                          </p:val>
                                        </p:tav>
                                        <p:tav tm="100000">
                                          <p:val>
                                            <p:strVal val="#ppt_y"/>
                                          </p:val>
                                        </p:tav>
                                      </p:tavLst>
                                    </p:anim>
                                  </p:childTnLst>
                                </p:cTn>
                              </p:par>
                              <p:par>
                                <p:cTn id="168" presetID="2" presetClass="entr" presetSubtype="6" fill="hold" grpId="0" nodeType="withEffect">
                                  <p:stCondLst>
                                    <p:cond delay="0"/>
                                  </p:stCondLst>
                                  <p:childTnLst>
                                    <p:set>
                                      <p:cBhvr>
                                        <p:cTn id="169" dur="1" fill="hold">
                                          <p:stCondLst>
                                            <p:cond delay="0"/>
                                          </p:stCondLst>
                                        </p:cTn>
                                        <p:tgtEl>
                                          <p:spTgt spid="8"/>
                                        </p:tgtEl>
                                        <p:attrNameLst>
                                          <p:attrName>style.visibility</p:attrName>
                                        </p:attrNameLst>
                                      </p:cBhvr>
                                      <p:to>
                                        <p:strVal val="visible"/>
                                      </p:to>
                                    </p:set>
                                    <p:anim calcmode="lin" valueType="num">
                                      <p:cBhvr additive="base">
                                        <p:cTn id="170" dur="5000" fill="hold"/>
                                        <p:tgtEl>
                                          <p:spTgt spid="8"/>
                                        </p:tgtEl>
                                        <p:attrNameLst>
                                          <p:attrName>ppt_x</p:attrName>
                                        </p:attrNameLst>
                                      </p:cBhvr>
                                      <p:tavLst>
                                        <p:tav tm="0">
                                          <p:val>
                                            <p:strVal val="1+#ppt_w/2"/>
                                          </p:val>
                                        </p:tav>
                                        <p:tav tm="100000">
                                          <p:val>
                                            <p:strVal val="#ppt_x"/>
                                          </p:val>
                                        </p:tav>
                                      </p:tavLst>
                                    </p:anim>
                                    <p:anim calcmode="lin" valueType="num">
                                      <p:cBhvr additive="base">
                                        <p:cTn id="171" dur="5000" fill="hold"/>
                                        <p:tgtEl>
                                          <p:spTgt spid="8"/>
                                        </p:tgtEl>
                                        <p:attrNameLst>
                                          <p:attrName>ppt_y</p:attrName>
                                        </p:attrNameLst>
                                      </p:cBhvr>
                                      <p:tavLst>
                                        <p:tav tm="0">
                                          <p:val>
                                            <p:strVal val="1+#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18"/>
                                        </p:tgtEl>
                                        <p:attrNameLst>
                                          <p:attrName>style.visibility</p:attrName>
                                        </p:attrNameLst>
                                      </p:cBhvr>
                                      <p:to>
                                        <p:strVal val="visible"/>
                                      </p:to>
                                    </p:set>
                                    <p:anim calcmode="lin" valueType="num">
                                      <p:cBhvr additive="base">
                                        <p:cTn id="174" dur="5000" fill="hold"/>
                                        <p:tgtEl>
                                          <p:spTgt spid="18"/>
                                        </p:tgtEl>
                                        <p:attrNameLst>
                                          <p:attrName>ppt_x</p:attrName>
                                        </p:attrNameLst>
                                      </p:cBhvr>
                                      <p:tavLst>
                                        <p:tav tm="0">
                                          <p:val>
                                            <p:strVal val="1+#ppt_w/2"/>
                                          </p:val>
                                        </p:tav>
                                        <p:tav tm="100000">
                                          <p:val>
                                            <p:strVal val="#ppt_x"/>
                                          </p:val>
                                        </p:tav>
                                      </p:tavLst>
                                    </p:anim>
                                    <p:anim calcmode="lin" valueType="num">
                                      <p:cBhvr additive="base">
                                        <p:cTn id="175" dur="5000" fill="hold"/>
                                        <p:tgtEl>
                                          <p:spTgt spid="18"/>
                                        </p:tgtEl>
                                        <p:attrNameLst>
                                          <p:attrName>ppt_y</p:attrName>
                                        </p:attrNameLst>
                                      </p:cBhvr>
                                      <p:tavLst>
                                        <p:tav tm="0">
                                          <p:val>
                                            <p:strVal val="1+#ppt_h/2"/>
                                          </p:val>
                                        </p:tav>
                                        <p:tav tm="100000">
                                          <p:val>
                                            <p:strVal val="#ppt_y"/>
                                          </p:val>
                                        </p:tav>
                                      </p:tavLst>
                                    </p:anim>
                                  </p:childTnLst>
                                </p:cTn>
                              </p:par>
                              <p:par>
                                <p:cTn id="176" presetID="2" presetClass="entr" presetSubtype="6" fill="hold" grpId="0" nodeType="withEffect">
                                  <p:stCondLst>
                                    <p:cond delay="0"/>
                                  </p:stCondLst>
                                  <p:childTnLst>
                                    <p:set>
                                      <p:cBhvr>
                                        <p:cTn id="177" dur="1" fill="hold">
                                          <p:stCondLst>
                                            <p:cond delay="0"/>
                                          </p:stCondLst>
                                        </p:cTn>
                                        <p:tgtEl>
                                          <p:spTgt spid="28"/>
                                        </p:tgtEl>
                                        <p:attrNameLst>
                                          <p:attrName>style.visibility</p:attrName>
                                        </p:attrNameLst>
                                      </p:cBhvr>
                                      <p:to>
                                        <p:strVal val="visible"/>
                                      </p:to>
                                    </p:set>
                                    <p:anim calcmode="lin" valueType="num">
                                      <p:cBhvr additive="base">
                                        <p:cTn id="178" dur="5000" fill="hold"/>
                                        <p:tgtEl>
                                          <p:spTgt spid="28"/>
                                        </p:tgtEl>
                                        <p:attrNameLst>
                                          <p:attrName>ppt_x</p:attrName>
                                        </p:attrNameLst>
                                      </p:cBhvr>
                                      <p:tavLst>
                                        <p:tav tm="0">
                                          <p:val>
                                            <p:strVal val="1+#ppt_w/2"/>
                                          </p:val>
                                        </p:tav>
                                        <p:tav tm="100000">
                                          <p:val>
                                            <p:strVal val="#ppt_x"/>
                                          </p:val>
                                        </p:tav>
                                      </p:tavLst>
                                    </p:anim>
                                    <p:anim calcmode="lin" valueType="num">
                                      <p:cBhvr additive="base">
                                        <p:cTn id="179" dur="5000" fill="hold"/>
                                        <p:tgtEl>
                                          <p:spTgt spid="28"/>
                                        </p:tgtEl>
                                        <p:attrNameLst>
                                          <p:attrName>ppt_y</p:attrName>
                                        </p:attrNameLst>
                                      </p:cBhvr>
                                      <p:tavLst>
                                        <p:tav tm="0">
                                          <p:val>
                                            <p:strVal val="1+#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38"/>
                                        </p:tgtEl>
                                        <p:attrNameLst>
                                          <p:attrName>style.visibility</p:attrName>
                                        </p:attrNameLst>
                                      </p:cBhvr>
                                      <p:to>
                                        <p:strVal val="visible"/>
                                      </p:to>
                                    </p:set>
                                    <p:anim calcmode="lin" valueType="num">
                                      <p:cBhvr additive="base">
                                        <p:cTn id="182" dur="5000" fill="hold"/>
                                        <p:tgtEl>
                                          <p:spTgt spid="38"/>
                                        </p:tgtEl>
                                        <p:attrNameLst>
                                          <p:attrName>ppt_x</p:attrName>
                                        </p:attrNameLst>
                                      </p:cBhvr>
                                      <p:tavLst>
                                        <p:tav tm="0">
                                          <p:val>
                                            <p:strVal val="1+#ppt_w/2"/>
                                          </p:val>
                                        </p:tav>
                                        <p:tav tm="100000">
                                          <p:val>
                                            <p:strVal val="#ppt_x"/>
                                          </p:val>
                                        </p:tav>
                                      </p:tavLst>
                                    </p:anim>
                                    <p:anim calcmode="lin" valueType="num">
                                      <p:cBhvr additive="base">
                                        <p:cTn id="183" dur="5000" fill="hold"/>
                                        <p:tgtEl>
                                          <p:spTgt spid="38"/>
                                        </p:tgtEl>
                                        <p:attrNameLst>
                                          <p:attrName>ppt_y</p:attrName>
                                        </p:attrNameLst>
                                      </p:cBhvr>
                                      <p:tavLst>
                                        <p:tav tm="0">
                                          <p:val>
                                            <p:strVal val="1+#ppt_h/2"/>
                                          </p:val>
                                        </p:tav>
                                        <p:tav tm="100000">
                                          <p:val>
                                            <p:strVal val="#ppt_y"/>
                                          </p:val>
                                        </p:tav>
                                      </p:tavLst>
                                    </p:anim>
                                  </p:childTnLst>
                                </p:cTn>
                              </p:par>
                              <p:par>
                                <p:cTn id="184" presetID="2" presetClass="entr" presetSubtype="6" fill="hold" grpId="0" nodeType="withEffect">
                                  <p:stCondLst>
                                    <p:cond delay="0"/>
                                  </p:stCondLst>
                                  <p:childTnLst>
                                    <p:set>
                                      <p:cBhvr>
                                        <p:cTn id="185" dur="1" fill="hold">
                                          <p:stCondLst>
                                            <p:cond delay="0"/>
                                          </p:stCondLst>
                                        </p:cTn>
                                        <p:tgtEl>
                                          <p:spTgt spid="48"/>
                                        </p:tgtEl>
                                        <p:attrNameLst>
                                          <p:attrName>style.visibility</p:attrName>
                                        </p:attrNameLst>
                                      </p:cBhvr>
                                      <p:to>
                                        <p:strVal val="visible"/>
                                      </p:to>
                                    </p:set>
                                    <p:anim calcmode="lin" valueType="num">
                                      <p:cBhvr additive="base">
                                        <p:cTn id="186" dur="5000" fill="hold"/>
                                        <p:tgtEl>
                                          <p:spTgt spid="48"/>
                                        </p:tgtEl>
                                        <p:attrNameLst>
                                          <p:attrName>ppt_x</p:attrName>
                                        </p:attrNameLst>
                                      </p:cBhvr>
                                      <p:tavLst>
                                        <p:tav tm="0">
                                          <p:val>
                                            <p:strVal val="1+#ppt_w/2"/>
                                          </p:val>
                                        </p:tav>
                                        <p:tav tm="100000">
                                          <p:val>
                                            <p:strVal val="#ppt_x"/>
                                          </p:val>
                                        </p:tav>
                                      </p:tavLst>
                                    </p:anim>
                                    <p:anim calcmode="lin" valueType="num">
                                      <p:cBhvr additive="base">
                                        <p:cTn id="187" dur="5000" fill="hold"/>
                                        <p:tgtEl>
                                          <p:spTgt spid="48"/>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8"/>
                                        </p:tgtEl>
                                        <p:attrNameLst>
                                          <p:attrName>style.visibility</p:attrName>
                                        </p:attrNameLst>
                                      </p:cBhvr>
                                      <p:to>
                                        <p:strVal val="visible"/>
                                      </p:to>
                                    </p:set>
                                    <p:anim calcmode="lin" valueType="num">
                                      <p:cBhvr additive="base">
                                        <p:cTn id="190" dur="5000" fill="hold"/>
                                        <p:tgtEl>
                                          <p:spTgt spid="58"/>
                                        </p:tgtEl>
                                        <p:attrNameLst>
                                          <p:attrName>ppt_x</p:attrName>
                                        </p:attrNameLst>
                                      </p:cBhvr>
                                      <p:tavLst>
                                        <p:tav tm="0">
                                          <p:val>
                                            <p:strVal val="1+#ppt_w/2"/>
                                          </p:val>
                                        </p:tav>
                                        <p:tav tm="100000">
                                          <p:val>
                                            <p:strVal val="#ppt_x"/>
                                          </p:val>
                                        </p:tav>
                                      </p:tavLst>
                                    </p:anim>
                                    <p:anim calcmode="lin" valueType="num">
                                      <p:cBhvr additive="base">
                                        <p:cTn id="191" dur="5000" fill="hold"/>
                                        <p:tgtEl>
                                          <p:spTgt spid="58"/>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childTnLst>
                                    <p:set>
                                      <p:cBhvr>
                                        <p:cTn id="193" dur="1" fill="hold">
                                          <p:stCondLst>
                                            <p:cond delay="0"/>
                                          </p:stCondLst>
                                        </p:cTn>
                                        <p:tgtEl>
                                          <p:spTgt spid="68"/>
                                        </p:tgtEl>
                                        <p:attrNameLst>
                                          <p:attrName>style.visibility</p:attrName>
                                        </p:attrNameLst>
                                      </p:cBhvr>
                                      <p:to>
                                        <p:strVal val="visible"/>
                                      </p:to>
                                    </p:set>
                                    <p:anim calcmode="lin" valueType="num">
                                      <p:cBhvr additive="base">
                                        <p:cTn id="194" dur="5000" fill="hold"/>
                                        <p:tgtEl>
                                          <p:spTgt spid="68"/>
                                        </p:tgtEl>
                                        <p:attrNameLst>
                                          <p:attrName>ppt_x</p:attrName>
                                        </p:attrNameLst>
                                      </p:cBhvr>
                                      <p:tavLst>
                                        <p:tav tm="0">
                                          <p:val>
                                            <p:strVal val="1+#ppt_w/2"/>
                                          </p:val>
                                        </p:tav>
                                        <p:tav tm="100000">
                                          <p:val>
                                            <p:strVal val="#ppt_x"/>
                                          </p:val>
                                        </p:tav>
                                      </p:tavLst>
                                    </p:anim>
                                    <p:anim calcmode="lin" valueType="num">
                                      <p:cBhvr additive="base">
                                        <p:cTn id="195" dur="5000" fill="hold"/>
                                        <p:tgtEl>
                                          <p:spTgt spid="68"/>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78"/>
                                        </p:tgtEl>
                                        <p:attrNameLst>
                                          <p:attrName>style.visibility</p:attrName>
                                        </p:attrNameLst>
                                      </p:cBhvr>
                                      <p:to>
                                        <p:strVal val="visible"/>
                                      </p:to>
                                    </p:set>
                                    <p:anim calcmode="lin" valueType="num">
                                      <p:cBhvr additive="base">
                                        <p:cTn id="198" dur="5000" fill="hold"/>
                                        <p:tgtEl>
                                          <p:spTgt spid="78"/>
                                        </p:tgtEl>
                                        <p:attrNameLst>
                                          <p:attrName>ppt_x</p:attrName>
                                        </p:attrNameLst>
                                      </p:cBhvr>
                                      <p:tavLst>
                                        <p:tav tm="0">
                                          <p:val>
                                            <p:strVal val="1+#ppt_w/2"/>
                                          </p:val>
                                        </p:tav>
                                        <p:tav tm="100000">
                                          <p:val>
                                            <p:strVal val="#ppt_x"/>
                                          </p:val>
                                        </p:tav>
                                      </p:tavLst>
                                    </p:anim>
                                    <p:anim calcmode="lin" valueType="num">
                                      <p:cBhvr additive="base">
                                        <p:cTn id="199" dur="5000" fill="hold"/>
                                        <p:tgtEl>
                                          <p:spTgt spid="78"/>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childTnLst>
                                    <p:set>
                                      <p:cBhvr>
                                        <p:cTn id="201" dur="1" fill="hold">
                                          <p:stCondLst>
                                            <p:cond delay="0"/>
                                          </p:stCondLst>
                                        </p:cTn>
                                        <p:tgtEl>
                                          <p:spTgt spid="12"/>
                                        </p:tgtEl>
                                        <p:attrNameLst>
                                          <p:attrName>style.visibility</p:attrName>
                                        </p:attrNameLst>
                                      </p:cBhvr>
                                      <p:to>
                                        <p:strVal val="visible"/>
                                      </p:to>
                                    </p:set>
                                    <p:anim calcmode="lin" valueType="num">
                                      <p:cBhvr additive="base">
                                        <p:cTn id="202" dur="5000" fill="hold"/>
                                        <p:tgtEl>
                                          <p:spTgt spid="12"/>
                                        </p:tgtEl>
                                        <p:attrNameLst>
                                          <p:attrName>ppt_x</p:attrName>
                                        </p:attrNameLst>
                                      </p:cBhvr>
                                      <p:tavLst>
                                        <p:tav tm="0">
                                          <p:val>
                                            <p:strVal val="1+#ppt_w/2"/>
                                          </p:val>
                                        </p:tav>
                                        <p:tav tm="100000">
                                          <p:val>
                                            <p:strVal val="#ppt_x"/>
                                          </p:val>
                                        </p:tav>
                                      </p:tavLst>
                                    </p:anim>
                                    <p:anim calcmode="lin" valueType="num">
                                      <p:cBhvr additive="base">
                                        <p:cTn id="203" dur="5000" fill="hold"/>
                                        <p:tgtEl>
                                          <p:spTgt spid="12"/>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22"/>
                                        </p:tgtEl>
                                        <p:attrNameLst>
                                          <p:attrName>style.visibility</p:attrName>
                                        </p:attrNameLst>
                                      </p:cBhvr>
                                      <p:to>
                                        <p:strVal val="visible"/>
                                      </p:to>
                                    </p:set>
                                    <p:anim calcmode="lin" valueType="num">
                                      <p:cBhvr additive="base">
                                        <p:cTn id="206" dur="5000" fill="hold"/>
                                        <p:tgtEl>
                                          <p:spTgt spid="22"/>
                                        </p:tgtEl>
                                        <p:attrNameLst>
                                          <p:attrName>ppt_x</p:attrName>
                                        </p:attrNameLst>
                                      </p:cBhvr>
                                      <p:tavLst>
                                        <p:tav tm="0">
                                          <p:val>
                                            <p:strVal val="1+#ppt_w/2"/>
                                          </p:val>
                                        </p:tav>
                                        <p:tav tm="100000">
                                          <p:val>
                                            <p:strVal val="#ppt_x"/>
                                          </p:val>
                                        </p:tav>
                                      </p:tavLst>
                                    </p:anim>
                                    <p:anim calcmode="lin" valueType="num">
                                      <p:cBhvr additive="base">
                                        <p:cTn id="207" dur="5000" fill="hold"/>
                                        <p:tgtEl>
                                          <p:spTgt spid="22"/>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childTnLst>
                                    <p:set>
                                      <p:cBhvr>
                                        <p:cTn id="209" dur="1" fill="hold">
                                          <p:stCondLst>
                                            <p:cond delay="0"/>
                                          </p:stCondLst>
                                        </p:cTn>
                                        <p:tgtEl>
                                          <p:spTgt spid="32"/>
                                        </p:tgtEl>
                                        <p:attrNameLst>
                                          <p:attrName>style.visibility</p:attrName>
                                        </p:attrNameLst>
                                      </p:cBhvr>
                                      <p:to>
                                        <p:strVal val="visible"/>
                                      </p:to>
                                    </p:set>
                                    <p:anim calcmode="lin" valueType="num">
                                      <p:cBhvr additive="base">
                                        <p:cTn id="210" dur="5000" fill="hold"/>
                                        <p:tgtEl>
                                          <p:spTgt spid="32"/>
                                        </p:tgtEl>
                                        <p:attrNameLst>
                                          <p:attrName>ppt_x</p:attrName>
                                        </p:attrNameLst>
                                      </p:cBhvr>
                                      <p:tavLst>
                                        <p:tav tm="0">
                                          <p:val>
                                            <p:strVal val="1+#ppt_w/2"/>
                                          </p:val>
                                        </p:tav>
                                        <p:tav tm="100000">
                                          <p:val>
                                            <p:strVal val="#ppt_x"/>
                                          </p:val>
                                        </p:tav>
                                      </p:tavLst>
                                    </p:anim>
                                    <p:anim calcmode="lin" valueType="num">
                                      <p:cBhvr additive="base">
                                        <p:cTn id="211" dur="5000" fill="hold"/>
                                        <p:tgtEl>
                                          <p:spTgt spid="32"/>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42"/>
                                        </p:tgtEl>
                                        <p:attrNameLst>
                                          <p:attrName>style.visibility</p:attrName>
                                        </p:attrNameLst>
                                      </p:cBhvr>
                                      <p:to>
                                        <p:strVal val="visible"/>
                                      </p:to>
                                    </p:set>
                                    <p:anim calcmode="lin" valueType="num">
                                      <p:cBhvr additive="base">
                                        <p:cTn id="214" dur="5000" fill="hold"/>
                                        <p:tgtEl>
                                          <p:spTgt spid="42"/>
                                        </p:tgtEl>
                                        <p:attrNameLst>
                                          <p:attrName>ppt_x</p:attrName>
                                        </p:attrNameLst>
                                      </p:cBhvr>
                                      <p:tavLst>
                                        <p:tav tm="0">
                                          <p:val>
                                            <p:strVal val="1+#ppt_w/2"/>
                                          </p:val>
                                        </p:tav>
                                        <p:tav tm="100000">
                                          <p:val>
                                            <p:strVal val="#ppt_x"/>
                                          </p:val>
                                        </p:tav>
                                      </p:tavLst>
                                    </p:anim>
                                    <p:anim calcmode="lin" valueType="num">
                                      <p:cBhvr additive="base">
                                        <p:cTn id="215" dur="5000" fill="hold"/>
                                        <p:tgtEl>
                                          <p:spTgt spid="42"/>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childTnLst>
                                    <p:set>
                                      <p:cBhvr>
                                        <p:cTn id="217" dur="1" fill="hold">
                                          <p:stCondLst>
                                            <p:cond delay="0"/>
                                          </p:stCondLst>
                                        </p:cTn>
                                        <p:tgtEl>
                                          <p:spTgt spid="52"/>
                                        </p:tgtEl>
                                        <p:attrNameLst>
                                          <p:attrName>style.visibility</p:attrName>
                                        </p:attrNameLst>
                                      </p:cBhvr>
                                      <p:to>
                                        <p:strVal val="visible"/>
                                      </p:to>
                                    </p:set>
                                    <p:anim calcmode="lin" valueType="num">
                                      <p:cBhvr additive="base">
                                        <p:cTn id="218" dur="5000" fill="hold"/>
                                        <p:tgtEl>
                                          <p:spTgt spid="52"/>
                                        </p:tgtEl>
                                        <p:attrNameLst>
                                          <p:attrName>ppt_x</p:attrName>
                                        </p:attrNameLst>
                                      </p:cBhvr>
                                      <p:tavLst>
                                        <p:tav tm="0">
                                          <p:val>
                                            <p:strVal val="1+#ppt_w/2"/>
                                          </p:val>
                                        </p:tav>
                                        <p:tav tm="100000">
                                          <p:val>
                                            <p:strVal val="#ppt_x"/>
                                          </p:val>
                                        </p:tav>
                                      </p:tavLst>
                                    </p:anim>
                                    <p:anim calcmode="lin" valueType="num">
                                      <p:cBhvr additive="base">
                                        <p:cTn id="219" dur="5000" fill="hold"/>
                                        <p:tgtEl>
                                          <p:spTgt spid="52"/>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childTnLst>
                                    <p:set>
                                      <p:cBhvr>
                                        <p:cTn id="221" dur="1" fill="hold">
                                          <p:stCondLst>
                                            <p:cond delay="0"/>
                                          </p:stCondLst>
                                        </p:cTn>
                                        <p:tgtEl>
                                          <p:spTgt spid="62"/>
                                        </p:tgtEl>
                                        <p:attrNameLst>
                                          <p:attrName>style.visibility</p:attrName>
                                        </p:attrNameLst>
                                      </p:cBhvr>
                                      <p:to>
                                        <p:strVal val="visible"/>
                                      </p:to>
                                    </p:set>
                                    <p:anim calcmode="lin" valueType="num">
                                      <p:cBhvr additive="base">
                                        <p:cTn id="222" dur="5000" fill="hold"/>
                                        <p:tgtEl>
                                          <p:spTgt spid="62"/>
                                        </p:tgtEl>
                                        <p:attrNameLst>
                                          <p:attrName>ppt_x</p:attrName>
                                        </p:attrNameLst>
                                      </p:cBhvr>
                                      <p:tavLst>
                                        <p:tav tm="0">
                                          <p:val>
                                            <p:strVal val="1+#ppt_w/2"/>
                                          </p:val>
                                        </p:tav>
                                        <p:tav tm="100000">
                                          <p:val>
                                            <p:strVal val="#ppt_x"/>
                                          </p:val>
                                        </p:tav>
                                      </p:tavLst>
                                    </p:anim>
                                    <p:anim calcmode="lin" valueType="num">
                                      <p:cBhvr additive="base">
                                        <p:cTn id="223" dur="5000" fill="hold"/>
                                        <p:tgtEl>
                                          <p:spTgt spid="62"/>
                                        </p:tgtEl>
                                        <p:attrNameLst>
                                          <p:attrName>ppt_y</p:attrName>
                                        </p:attrNameLst>
                                      </p:cBhvr>
                                      <p:tavLst>
                                        <p:tav tm="0">
                                          <p:val>
                                            <p:strVal val="1+#ppt_h/2"/>
                                          </p:val>
                                        </p:tav>
                                        <p:tav tm="100000">
                                          <p:val>
                                            <p:strVal val="#ppt_y"/>
                                          </p:val>
                                        </p:tav>
                                      </p:tavLst>
                                    </p:anim>
                                  </p:childTnLst>
                                </p:cTn>
                              </p:par>
                              <p:par>
                                <p:cTn id="224" presetID="2" presetClass="entr" presetSubtype="6" fill="hold" grpId="0" nodeType="withEffect">
                                  <p:stCondLst>
                                    <p:cond delay="0"/>
                                  </p:stCondLst>
                                  <p:childTnLst>
                                    <p:set>
                                      <p:cBhvr>
                                        <p:cTn id="225" dur="1" fill="hold">
                                          <p:stCondLst>
                                            <p:cond delay="0"/>
                                          </p:stCondLst>
                                        </p:cTn>
                                        <p:tgtEl>
                                          <p:spTgt spid="72"/>
                                        </p:tgtEl>
                                        <p:attrNameLst>
                                          <p:attrName>style.visibility</p:attrName>
                                        </p:attrNameLst>
                                      </p:cBhvr>
                                      <p:to>
                                        <p:strVal val="visible"/>
                                      </p:to>
                                    </p:set>
                                    <p:anim calcmode="lin" valueType="num">
                                      <p:cBhvr additive="base">
                                        <p:cTn id="226" dur="5000" fill="hold"/>
                                        <p:tgtEl>
                                          <p:spTgt spid="72"/>
                                        </p:tgtEl>
                                        <p:attrNameLst>
                                          <p:attrName>ppt_x</p:attrName>
                                        </p:attrNameLst>
                                      </p:cBhvr>
                                      <p:tavLst>
                                        <p:tav tm="0">
                                          <p:val>
                                            <p:strVal val="1+#ppt_w/2"/>
                                          </p:val>
                                        </p:tav>
                                        <p:tav tm="100000">
                                          <p:val>
                                            <p:strVal val="#ppt_x"/>
                                          </p:val>
                                        </p:tav>
                                      </p:tavLst>
                                    </p:anim>
                                    <p:anim calcmode="lin" valueType="num">
                                      <p:cBhvr additive="base">
                                        <p:cTn id="227" dur="5000" fill="hold"/>
                                        <p:tgtEl>
                                          <p:spTgt spid="72"/>
                                        </p:tgtEl>
                                        <p:attrNameLst>
                                          <p:attrName>ppt_y</p:attrName>
                                        </p:attrNameLst>
                                      </p:cBhvr>
                                      <p:tavLst>
                                        <p:tav tm="0">
                                          <p:val>
                                            <p:strVal val="1+#ppt_h/2"/>
                                          </p:val>
                                        </p:tav>
                                        <p:tav tm="100000">
                                          <p:val>
                                            <p:strVal val="#ppt_y"/>
                                          </p:val>
                                        </p:tav>
                                      </p:tavLst>
                                    </p:anim>
                                  </p:childTnLst>
                                </p:cTn>
                              </p:par>
                              <p:par>
                                <p:cTn id="228" presetID="2" presetClass="entr" presetSubtype="6" fill="hold" grpId="0" nodeType="withEffect">
                                  <p:stCondLst>
                                    <p:cond delay="0"/>
                                  </p:stCondLst>
                                  <p:childTnLst>
                                    <p:set>
                                      <p:cBhvr>
                                        <p:cTn id="229" dur="1" fill="hold">
                                          <p:stCondLst>
                                            <p:cond delay="0"/>
                                          </p:stCondLst>
                                        </p:cTn>
                                        <p:tgtEl>
                                          <p:spTgt spid="82"/>
                                        </p:tgtEl>
                                        <p:attrNameLst>
                                          <p:attrName>style.visibility</p:attrName>
                                        </p:attrNameLst>
                                      </p:cBhvr>
                                      <p:to>
                                        <p:strVal val="visible"/>
                                      </p:to>
                                    </p:set>
                                    <p:anim calcmode="lin" valueType="num">
                                      <p:cBhvr additive="base">
                                        <p:cTn id="230" dur="5000" fill="hold"/>
                                        <p:tgtEl>
                                          <p:spTgt spid="82"/>
                                        </p:tgtEl>
                                        <p:attrNameLst>
                                          <p:attrName>ppt_x</p:attrName>
                                        </p:attrNameLst>
                                      </p:cBhvr>
                                      <p:tavLst>
                                        <p:tav tm="0">
                                          <p:val>
                                            <p:strVal val="1+#ppt_w/2"/>
                                          </p:val>
                                        </p:tav>
                                        <p:tav tm="100000">
                                          <p:val>
                                            <p:strVal val="#ppt_x"/>
                                          </p:val>
                                        </p:tav>
                                      </p:tavLst>
                                    </p:anim>
                                    <p:anim calcmode="lin" valueType="num">
                                      <p:cBhvr additive="base">
                                        <p:cTn id="231" dur="5000" fill="hold"/>
                                        <p:tgtEl>
                                          <p:spTgt spid="82"/>
                                        </p:tgtEl>
                                        <p:attrNameLst>
                                          <p:attrName>ppt_y</p:attrName>
                                        </p:attrNameLst>
                                      </p:cBhvr>
                                      <p:tavLst>
                                        <p:tav tm="0">
                                          <p:val>
                                            <p:strVal val="1+#ppt_h/2"/>
                                          </p:val>
                                        </p:tav>
                                        <p:tav tm="100000">
                                          <p:val>
                                            <p:strVal val="#ppt_y"/>
                                          </p:val>
                                        </p:tav>
                                      </p:tavLst>
                                    </p:anim>
                                  </p:childTnLst>
                                </p:cTn>
                              </p:par>
                              <p:par>
                                <p:cTn id="232" presetID="2" presetClass="entr" presetSubtype="6" fill="hold" grpId="0" nodeType="withEffect">
                                  <p:stCondLst>
                                    <p:cond delay="0"/>
                                  </p:stCondLst>
                                  <p:childTnLst>
                                    <p:set>
                                      <p:cBhvr>
                                        <p:cTn id="233" dur="1" fill="hold">
                                          <p:stCondLst>
                                            <p:cond delay="0"/>
                                          </p:stCondLst>
                                        </p:cTn>
                                        <p:tgtEl>
                                          <p:spTgt spid="6"/>
                                        </p:tgtEl>
                                        <p:attrNameLst>
                                          <p:attrName>style.visibility</p:attrName>
                                        </p:attrNameLst>
                                      </p:cBhvr>
                                      <p:to>
                                        <p:strVal val="visible"/>
                                      </p:to>
                                    </p:set>
                                    <p:anim calcmode="lin" valueType="num">
                                      <p:cBhvr additive="base">
                                        <p:cTn id="234" dur="5000" fill="hold"/>
                                        <p:tgtEl>
                                          <p:spTgt spid="6"/>
                                        </p:tgtEl>
                                        <p:attrNameLst>
                                          <p:attrName>ppt_x</p:attrName>
                                        </p:attrNameLst>
                                      </p:cBhvr>
                                      <p:tavLst>
                                        <p:tav tm="0">
                                          <p:val>
                                            <p:strVal val="1+#ppt_w/2"/>
                                          </p:val>
                                        </p:tav>
                                        <p:tav tm="100000">
                                          <p:val>
                                            <p:strVal val="#ppt_x"/>
                                          </p:val>
                                        </p:tav>
                                      </p:tavLst>
                                    </p:anim>
                                    <p:anim calcmode="lin" valueType="num">
                                      <p:cBhvr additive="base">
                                        <p:cTn id="235" dur="5000" fill="hold"/>
                                        <p:tgtEl>
                                          <p:spTgt spid="6"/>
                                        </p:tgtEl>
                                        <p:attrNameLst>
                                          <p:attrName>ppt_y</p:attrName>
                                        </p:attrNameLst>
                                      </p:cBhvr>
                                      <p:tavLst>
                                        <p:tav tm="0">
                                          <p:val>
                                            <p:strVal val="1+#ppt_h/2"/>
                                          </p:val>
                                        </p:tav>
                                        <p:tav tm="100000">
                                          <p:val>
                                            <p:strVal val="#ppt_y"/>
                                          </p:val>
                                        </p:tav>
                                      </p:tavLst>
                                    </p:anim>
                                  </p:childTnLst>
                                </p:cTn>
                              </p:par>
                              <p:par>
                                <p:cTn id="236" presetID="2" presetClass="entr" presetSubtype="6" fill="hold" grpId="0" nodeType="withEffect">
                                  <p:stCondLst>
                                    <p:cond delay="0"/>
                                  </p:stCondLst>
                                  <p:childTnLst>
                                    <p:set>
                                      <p:cBhvr>
                                        <p:cTn id="237" dur="1" fill="hold">
                                          <p:stCondLst>
                                            <p:cond delay="0"/>
                                          </p:stCondLst>
                                        </p:cTn>
                                        <p:tgtEl>
                                          <p:spTgt spid="16"/>
                                        </p:tgtEl>
                                        <p:attrNameLst>
                                          <p:attrName>style.visibility</p:attrName>
                                        </p:attrNameLst>
                                      </p:cBhvr>
                                      <p:to>
                                        <p:strVal val="visible"/>
                                      </p:to>
                                    </p:set>
                                    <p:anim calcmode="lin" valueType="num">
                                      <p:cBhvr additive="base">
                                        <p:cTn id="238" dur="5000" fill="hold"/>
                                        <p:tgtEl>
                                          <p:spTgt spid="16"/>
                                        </p:tgtEl>
                                        <p:attrNameLst>
                                          <p:attrName>ppt_x</p:attrName>
                                        </p:attrNameLst>
                                      </p:cBhvr>
                                      <p:tavLst>
                                        <p:tav tm="0">
                                          <p:val>
                                            <p:strVal val="1+#ppt_w/2"/>
                                          </p:val>
                                        </p:tav>
                                        <p:tav tm="100000">
                                          <p:val>
                                            <p:strVal val="#ppt_x"/>
                                          </p:val>
                                        </p:tav>
                                      </p:tavLst>
                                    </p:anim>
                                    <p:anim calcmode="lin" valueType="num">
                                      <p:cBhvr additive="base">
                                        <p:cTn id="239" dur="5000" fill="hold"/>
                                        <p:tgtEl>
                                          <p:spTgt spid="16"/>
                                        </p:tgtEl>
                                        <p:attrNameLst>
                                          <p:attrName>ppt_y</p:attrName>
                                        </p:attrNameLst>
                                      </p:cBhvr>
                                      <p:tavLst>
                                        <p:tav tm="0">
                                          <p:val>
                                            <p:strVal val="1+#ppt_h/2"/>
                                          </p:val>
                                        </p:tav>
                                        <p:tav tm="100000">
                                          <p:val>
                                            <p:strVal val="#ppt_y"/>
                                          </p:val>
                                        </p:tav>
                                      </p:tavLst>
                                    </p:anim>
                                  </p:childTnLst>
                                </p:cTn>
                              </p:par>
                              <p:par>
                                <p:cTn id="240" presetID="2" presetClass="entr" presetSubtype="6" fill="hold" grpId="0" nodeType="withEffect">
                                  <p:stCondLst>
                                    <p:cond delay="0"/>
                                  </p:stCondLst>
                                  <p:childTnLst>
                                    <p:set>
                                      <p:cBhvr>
                                        <p:cTn id="241" dur="1" fill="hold">
                                          <p:stCondLst>
                                            <p:cond delay="0"/>
                                          </p:stCondLst>
                                        </p:cTn>
                                        <p:tgtEl>
                                          <p:spTgt spid="26"/>
                                        </p:tgtEl>
                                        <p:attrNameLst>
                                          <p:attrName>style.visibility</p:attrName>
                                        </p:attrNameLst>
                                      </p:cBhvr>
                                      <p:to>
                                        <p:strVal val="visible"/>
                                      </p:to>
                                    </p:set>
                                    <p:anim calcmode="lin" valueType="num">
                                      <p:cBhvr additive="base">
                                        <p:cTn id="242" dur="5000" fill="hold"/>
                                        <p:tgtEl>
                                          <p:spTgt spid="26"/>
                                        </p:tgtEl>
                                        <p:attrNameLst>
                                          <p:attrName>ppt_x</p:attrName>
                                        </p:attrNameLst>
                                      </p:cBhvr>
                                      <p:tavLst>
                                        <p:tav tm="0">
                                          <p:val>
                                            <p:strVal val="1+#ppt_w/2"/>
                                          </p:val>
                                        </p:tav>
                                        <p:tav tm="100000">
                                          <p:val>
                                            <p:strVal val="#ppt_x"/>
                                          </p:val>
                                        </p:tav>
                                      </p:tavLst>
                                    </p:anim>
                                    <p:anim calcmode="lin" valueType="num">
                                      <p:cBhvr additive="base">
                                        <p:cTn id="243" dur="5000" fill="hold"/>
                                        <p:tgtEl>
                                          <p:spTgt spid="26"/>
                                        </p:tgtEl>
                                        <p:attrNameLst>
                                          <p:attrName>ppt_y</p:attrName>
                                        </p:attrNameLst>
                                      </p:cBhvr>
                                      <p:tavLst>
                                        <p:tav tm="0">
                                          <p:val>
                                            <p:strVal val="1+#ppt_h/2"/>
                                          </p:val>
                                        </p:tav>
                                        <p:tav tm="100000">
                                          <p:val>
                                            <p:strVal val="#ppt_y"/>
                                          </p:val>
                                        </p:tav>
                                      </p:tavLst>
                                    </p:anim>
                                  </p:childTnLst>
                                </p:cTn>
                              </p:par>
                              <p:par>
                                <p:cTn id="244" presetID="2" presetClass="entr" presetSubtype="6" fill="hold" grpId="0" nodeType="withEffect">
                                  <p:stCondLst>
                                    <p:cond delay="0"/>
                                  </p:stCondLst>
                                  <p:childTnLst>
                                    <p:set>
                                      <p:cBhvr>
                                        <p:cTn id="245" dur="1" fill="hold">
                                          <p:stCondLst>
                                            <p:cond delay="0"/>
                                          </p:stCondLst>
                                        </p:cTn>
                                        <p:tgtEl>
                                          <p:spTgt spid="36"/>
                                        </p:tgtEl>
                                        <p:attrNameLst>
                                          <p:attrName>style.visibility</p:attrName>
                                        </p:attrNameLst>
                                      </p:cBhvr>
                                      <p:to>
                                        <p:strVal val="visible"/>
                                      </p:to>
                                    </p:set>
                                    <p:anim calcmode="lin" valueType="num">
                                      <p:cBhvr additive="base">
                                        <p:cTn id="246" dur="5000" fill="hold"/>
                                        <p:tgtEl>
                                          <p:spTgt spid="36"/>
                                        </p:tgtEl>
                                        <p:attrNameLst>
                                          <p:attrName>ppt_x</p:attrName>
                                        </p:attrNameLst>
                                      </p:cBhvr>
                                      <p:tavLst>
                                        <p:tav tm="0">
                                          <p:val>
                                            <p:strVal val="1+#ppt_w/2"/>
                                          </p:val>
                                        </p:tav>
                                        <p:tav tm="100000">
                                          <p:val>
                                            <p:strVal val="#ppt_x"/>
                                          </p:val>
                                        </p:tav>
                                      </p:tavLst>
                                    </p:anim>
                                    <p:anim calcmode="lin" valueType="num">
                                      <p:cBhvr additive="base">
                                        <p:cTn id="247" dur="5000" fill="hold"/>
                                        <p:tgtEl>
                                          <p:spTgt spid="36"/>
                                        </p:tgtEl>
                                        <p:attrNameLst>
                                          <p:attrName>ppt_y</p:attrName>
                                        </p:attrNameLst>
                                      </p:cBhvr>
                                      <p:tavLst>
                                        <p:tav tm="0">
                                          <p:val>
                                            <p:strVal val="1+#ppt_h/2"/>
                                          </p:val>
                                        </p:tav>
                                        <p:tav tm="100000">
                                          <p:val>
                                            <p:strVal val="#ppt_y"/>
                                          </p:val>
                                        </p:tav>
                                      </p:tavLst>
                                    </p:anim>
                                  </p:childTnLst>
                                </p:cTn>
                              </p:par>
                              <p:par>
                                <p:cTn id="248" presetID="2" presetClass="entr" presetSubtype="6" fill="hold" grpId="0" nodeType="withEffect">
                                  <p:stCondLst>
                                    <p:cond delay="0"/>
                                  </p:stCondLst>
                                  <p:childTnLst>
                                    <p:set>
                                      <p:cBhvr>
                                        <p:cTn id="249" dur="1" fill="hold">
                                          <p:stCondLst>
                                            <p:cond delay="0"/>
                                          </p:stCondLst>
                                        </p:cTn>
                                        <p:tgtEl>
                                          <p:spTgt spid="46"/>
                                        </p:tgtEl>
                                        <p:attrNameLst>
                                          <p:attrName>style.visibility</p:attrName>
                                        </p:attrNameLst>
                                      </p:cBhvr>
                                      <p:to>
                                        <p:strVal val="visible"/>
                                      </p:to>
                                    </p:set>
                                    <p:anim calcmode="lin" valueType="num">
                                      <p:cBhvr additive="base">
                                        <p:cTn id="250" dur="5000" fill="hold"/>
                                        <p:tgtEl>
                                          <p:spTgt spid="46"/>
                                        </p:tgtEl>
                                        <p:attrNameLst>
                                          <p:attrName>ppt_x</p:attrName>
                                        </p:attrNameLst>
                                      </p:cBhvr>
                                      <p:tavLst>
                                        <p:tav tm="0">
                                          <p:val>
                                            <p:strVal val="1+#ppt_w/2"/>
                                          </p:val>
                                        </p:tav>
                                        <p:tav tm="100000">
                                          <p:val>
                                            <p:strVal val="#ppt_x"/>
                                          </p:val>
                                        </p:tav>
                                      </p:tavLst>
                                    </p:anim>
                                    <p:anim calcmode="lin" valueType="num">
                                      <p:cBhvr additive="base">
                                        <p:cTn id="251" dur="5000" fill="hold"/>
                                        <p:tgtEl>
                                          <p:spTgt spid="46"/>
                                        </p:tgtEl>
                                        <p:attrNameLst>
                                          <p:attrName>ppt_y</p:attrName>
                                        </p:attrNameLst>
                                      </p:cBhvr>
                                      <p:tavLst>
                                        <p:tav tm="0">
                                          <p:val>
                                            <p:strVal val="1+#ppt_h/2"/>
                                          </p:val>
                                        </p:tav>
                                        <p:tav tm="100000">
                                          <p:val>
                                            <p:strVal val="#ppt_y"/>
                                          </p:val>
                                        </p:tav>
                                      </p:tavLst>
                                    </p:anim>
                                  </p:childTnLst>
                                </p:cTn>
                              </p:par>
                              <p:par>
                                <p:cTn id="252" presetID="2" presetClass="entr" presetSubtype="6" fill="hold" grpId="0" nodeType="withEffect">
                                  <p:stCondLst>
                                    <p:cond delay="0"/>
                                  </p:stCondLst>
                                  <p:childTnLst>
                                    <p:set>
                                      <p:cBhvr>
                                        <p:cTn id="253" dur="1" fill="hold">
                                          <p:stCondLst>
                                            <p:cond delay="0"/>
                                          </p:stCondLst>
                                        </p:cTn>
                                        <p:tgtEl>
                                          <p:spTgt spid="56"/>
                                        </p:tgtEl>
                                        <p:attrNameLst>
                                          <p:attrName>style.visibility</p:attrName>
                                        </p:attrNameLst>
                                      </p:cBhvr>
                                      <p:to>
                                        <p:strVal val="visible"/>
                                      </p:to>
                                    </p:set>
                                    <p:anim calcmode="lin" valueType="num">
                                      <p:cBhvr additive="base">
                                        <p:cTn id="254" dur="5000" fill="hold"/>
                                        <p:tgtEl>
                                          <p:spTgt spid="56"/>
                                        </p:tgtEl>
                                        <p:attrNameLst>
                                          <p:attrName>ppt_x</p:attrName>
                                        </p:attrNameLst>
                                      </p:cBhvr>
                                      <p:tavLst>
                                        <p:tav tm="0">
                                          <p:val>
                                            <p:strVal val="1+#ppt_w/2"/>
                                          </p:val>
                                        </p:tav>
                                        <p:tav tm="100000">
                                          <p:val>
                                            <p:strVal val="#ppt_x"/>
                                          </p:val>
                                        </p:tav>
                                      </p:tavLst>
                                    </p:anim>
                                    <p:anim calcmode="lin" valueType="num">
                                      <p:cBhvr additive="base">
                                        <p:cTn id="255" dur="5000" fill="hold"/>
                                        <p:tgtEl>
                                          <p:spTgt spid="56"/>
                                        </p:tgtEl>
                                        <p:attrNameLst>
                                          <p:attrName>ppt_y</p:attrName>
                                        </p:attrNameLst>
                                      </p:cBhvr>
                                      <p:tavLst>
                                        <p:tav tm="0">
                                          <p:val>
                                            <p:strVal val="1+#ppt_h/2"/>
                                          </p:val>
                                        </p:tav>
                                        <p:tav tm="100000">
                                          <p:val>
                                            <p:strVal val="#ppt_y"/>
                                          </p:val>
                                        </p:tav>
                                      </p:tavLst>
                                    </p:anim>
                                  </p:childTnLst>
                                </p:cTn>
                              </p:par>
                              <p:par>
                                <p:cTn id="256" presetID="2" presetClass="entr" presetSubtype="6" fill="hold" grpId="0" nodeType="withEffect">
                                  <p:stCondLst>
                                    <p:cond delay="0"/>
                                  </p:stCondLst>
                                  <p:childTnLst>
                                    <p:set>
                                      <p:cBhvr>
                                        <p:cTn id="257" dur="1" fill="hold">
                                          <p:stCondLst>
                                            <p:cond delay="0"/>
                                          </p:stCondLst>
                                        </p:cTn>
                                        <p:tgtEl>
                                          <p:spTgt spid="66"/>
                                        </p:tgtEl>
                                        <p:attrNameLst>
                                          <p:attrName>style.visibility</p:attrName>
                                        </p:attrNameLst>
                                      </p:cBhvr>
                                      <p:to>
                                        <p:strVal val="visible"/>
                                      </p:to>
                                    </p:set>
                                    <p:anim calcmode="lin" valueType="num">
                                      <p:cBhvr additive="base">
                                        <p:cTn id="258" dur="5000" fill="hold"/>
                                        <p:tgtEl>
                                          <p:spTgt spid="66"/>
                                        </p:tgtEl>
                                        <p:attrNameLst>
                                          <p:attrName>ppt_x</p:attrName>
                                        </p:attrNameLst>
                                      </p:cBhvr>
                                      <p:tavLst>
                                        <p:tav tm="0">
                                          <p:val>
                                            <p:strVal val="1+#ppt_w/2"/>
                                          </p:val>
                                        </p:tav>
                                        <p:tav tm="100000">
                                          <p:val>
                                            <p:strVal val="#ppt_x"/>
                                          </p:val>
                                        </p:tav>
                                      </p:tavLst>
                                    </p:anim>
                                    <p:anim calcmode="lin" valueType="num">
                                      <p:cBhvr additive="base">
                                        <p:cTn id="259" dur="5000" fill="hold"/>
                                        <p:tgtEl>
                                          <p:spTgt spid="66"/>
                                        </p:tgtEl>
                                        <p:attrNameLst>
                                          <p:attrName>ppt_y</p:attrName>
                                        </p:attrNameLst>
                                      </p:cBhvr>
                                      <p:tavLst>
                                        <p:tav tm="0">
                                          <p:val>
                                            <p:strVal val="1+#ppt_h/2"/>
                                          </p:val>
                                        </p:tav>
                                        <p:tav tm="100000">
                                          <p:val>
                                            <p:strVal val="#ppt_y"/>
                                          </p:val>
                                        </p:tav>
                                      </p:tavLst>
                                    </p:anim>
                                  </p:childTnLst>
                                </p:cTn>
                              </p:par>
                              <p:par>
                                <p:cTn id="260" presetID="2" presetClass="entr" presetSubtype="6" fill="hold" grpId="0" nodeType="withEffect">
                                  <p:stCondLst>
                                    <p:cond delay="0"/>
                                  </p:stCondLst>
                                  <p:childTnLst>
                                    <p:set>
                                      <p:cBhvr>
                                        <p:cTn id="261" dur="1" fill="hold">
                                          <p:stCondLst>
                                            <p:cond delay="0"/>
                                          </p:stCondLst>
                                        </p:cTn>
                                        <p:tgtEl>
                                          <p:spTgt spid="76"/>
                                        </p:tgtEl>
                                        <p:attrNameLst>
                                          <p:attrName>style.visibility</p:attrName>
                                        </p:attrNameLst>
                                      </p:cBhvr>
                                      <p:to>
                                        <p:strVal val="visible"/>
                                      </p:to>
                                    </p:set>
                                    <p:anim calcmode="lin" valueType="num">
                                      <p:cBhvr additive="base">
                                        <p:cTn id="262" dur="5000" fill="hold"/>
                                        <p:tgtEl>
                                          <p:spTgt spid="76"/>
                                        </p:tgtEl>
                                        <p:attrNameLst>
                                          <p:attrName>ppt_x</p:attrName>
                                        </p:attrNameLst>
                                      </p:cBhvr>
                                      <p:tavLst>
                                        <p:tav tm="0">
                                          <p:val>
                                            <p:strVal val="1+#ppt_w/2"/>
                                          </p:val>
                                        </p:tav>
                                        <p:tav tm="100000">
                                          <p:val>
                                            <p:strVal val="#ppt_x"/>
                                          </p:val>
                                        </p:tav>
                                      </p:tavLst>
                                    </p:anim>
                                    <p:anim calcmode="lin" valueType="num">
                                      <p:cBhvr additive="base">
                                        <p:cTn id="263" dur="5000" fill="hold"/>
                                        <p:tgtEl>
                                          <p:spTgt spid="76"/>
                                        </p:tgtEl>
                                        <p:attrNameLst>
                                          <p:attrName>ppt_y</p:attrName>
                                        </p:attrNameLst>
                                      </p:cBhvr>
                                      <p:tavLst>
                                        <p:tav tm="0">
                                          <p:val>
                                            <p:strVal val="1+#ppt_h/2"/>
                                          </p:val>
                                        </p:tav>
                                        <p:tav tm="100000">
                                          <p:val>
                                            <p:strVal val="#ppt_y"/>
                                          </p:val>
                                        </p:tav>
                                      </p:tavLst>
                                    </p:anim>
                                  </p:childTnLst>
                                </p:cTn>
                              </p:par>
                              <p:par>
                                <p:cTn id="264" presetID="2" presetClass="entr" presetSubtype="6" fill="hold" grpId="0" nodeType="withEffect">
                                  <p:stCondLst>
                                    <p:cond delay="0"/>
                                  </p:stCondLst>
                                  <p:childTnLst>
                                    <p:set>
                                      <p:cBhvr>
                                        <p:cTn id="265" dur="1" fill="hold">
                                          <p:stCondLst>
                                            <p:cond delay="0"/>
                                          </p:stCondLst>
                                        </p:cTn>
                                        <p:tgtEl>
                                          <p:spTgt spid="14"/>
                                        </p:tgtEl>
                                        <p:attrNameLst>
                                          <p:attrName>style.visibility</p:attrName>
                                        </p:attrNameLst>
                                      </p:cBhvr>
                                      <p:to>
                                        <p:strVal val="visible"/>
                                      </p:to>
                                    </p:set>
                                    <p:anim calcmode="lin" valueType="num">
                                      <p:cBhvr additive="base">
                                        <p:cTn id="266" dur="5000" fill="hold"/>
                                        <p:tgtEl>
                                          <p:spTgt spid="14"/>
                                        </p:tgtEl>
                                        <p:attrNameLst>
                                          <p:attrName>ppt_x</p:attrName>
                                        </p:attrNameLst>
                                      </p:cBhvr>
                                      <p:tavLst>
                                        <p:tav tm="0">
                                          <p:val>
                                            <p:strVal val="1+#ppt_w/2"/>
                                          </p:val>
                                        </p:tav>
                                        <p:tav tm="100000">
                                          <p:val>
                                            <p:strVal val="#ppt_x"/>
                                          </p:val>
                                        </p:tav>
                                      </p:tavLst>
                                    </p:anim>
                                    <p:anim calcmode="lin" valueType="num">
                                      <p:cBhvr additive="base">
                                        <p:cTn id="267" dur="5000" fill="hold"/>
                                        <p:tgtEl>
                                          <p:spTgt spid="14"/>
                                        </p:tgtEl>
                                        <p:attrNameLst>
                                          <p:attrName>ppt_y</p:attrName>
                                        </p:attrNameLst>
                                      </p:cBhvr>
                                      <p:tavLst>
                                        <p:tav tm="0">
                                          <p:val>
                                            <p:strVal val="1+#ppt_h/2"/>
                                          </p:val>
                                        </p:tav>
                                        <p:tav tm="100000">
                                          <p:val>
                                            <p:strVal val="#ppt_y"/>
                                          </p:val>
                                        </p:tav>
                                      </p:tavLst>
                                    </p:anim>
                                  </p:childTnLst>
                                </p:cTn>
                              </p:par>
                              <p:par>
                                <p:cTn id="268" presetID="2" presetClass="entr" presetSubtype="6" fill="hold" grpId="0" nodeType="withEffect">
                                  <p:stCondLst>
                                    <p:cond delay="0"/>
                                  </p:stCondLst>
                                  <p:childTnLst>
                                    <p:set>
                                      <p:cBhvr>
                                        <p:cTn id="269" dur="1" fill="hold">
                                          <p:stCondLst>
                                            <p:cond delay="0"/>
                                          </p:stCondLst>
                                        </p:cTn>
                                        <p:tgtEl>
                                          <p:spTgt spid="24"/>
                                        </p:tgtEl>
                                        <p:attrNameLst>
                                          <p:attrName>style.visibility</p:attrName>
                                        </p:attrNameLst>
                                      </p:cBhvr>
                                      <p:to>
                                        <p:strVal val="visible"/>
                                      </p:to>
                                    </p:set>
                                    <p:anim calcmode="lin" valueType="num">
                                      <p:cBhvr additive="base">
                                        <p:cTn id="270" dur="5000" fill="hold"/>
                                        <p:tgtEl>
                                          <p:spTgt spid="24"/>
                                        </p:tgtEl>
                                        <p:attrNameLst>
                                          <p:attrName>ppt_x</p:attrName>
                                        </p:attrNameLst>
                                      </p:cBhvr>
                                      <p:tavLst>
                                        <p:tav tm="0">
                                          <p:val>
                                            <p:strVal val="1+#ppt_w/2"/>
                                          </p:val>
                                        </p:tav>
                                        <p:tav tm="100000">
                                          <p:val>
                                            <p:strVal val="#ppt_x"/>
                                          </p:val>
                                        </p:tav>
                                      </p:tavLst>
                                    </p:anim>
                                    <p:anim calcmode="lin" valueType="num">
                                      <p:cBhvr additive="base">
                                        <p:cTn id="271" dur="5000" fill="hold"/>
                                        <p:tgtEl>
                                          <p:spTgt spid="24"/>
                                        </p:tgtEl>
                                        <p:attrNameLst>
                                          <p:attrName>ppt_y</p:attrName>
                                        </p:attrNameLst>
                                      </p:cBhvr>
                                      <p:tavLst>
                                        <p:tav tm="0">
                                          <p:val>
                                            <p:strVal val="1+#ppt_h/2"/>
                                          </p:val>
                                        </p:tav>
                                        <p:tav tm="100000">
                                          <p:val>
                                            <p:strVal val="#ppt_y"/>
                                          </p:val>
                                        </p:tav>
                                      </p:tavLst>
                                    </p:anim>
                                  </p:childTnLst>
                                </p:cTn>
                              </p:par>
                              <p:par>
                                <p:cTn id="272" presetID="2" presetClass="entr" presetSubtype="6" fill="hold" grpId="0" nodeType="withEffect">
                                  <p:stCondLst>
                                    <p:cond delay="0"/>
                                  </p:stCondLst>
                                  <p:childTnLst>
                                    <p:set>
                                      <p:cBhvr>
                                        <p:cTn id="273" dur="1" fill="hold">
                                          <p:stCondLst>
                                            <p:cond delay="0"/>
                                          </p:stCondLst>
                                        </p:cTn>
                                        <p:tgtEl>
                                          <p:spTgt spid="34"/>
                                        </p:tgtEl>
                                        <p:attrNameLst>
                                          <p:attrName>style.visibility</p:attrName>
                                        </p:attrNameLst>
                                      </p:cBhvr>
                                      <p:to>
                                        <p:strVal val="visible"/>
                                      </p:to>
                                    </p:set>
                                    <p:anim calcmode="lin" valueType="num">
                                      <p:cBhvr additive="base">
                                        <p:cTn id="274" dur="5000" fill="hold"/>
                                        <p:tgtEl>
                                          <p:spTgt spid="34"/>
                                        </p:tgtEl>
                                        <p:attrNameLst>
                                          <p:attrName>ppt_x</p:attrName>
                                        </p:attrNameLst>
                                      </p:cBhvr>
                                      <p:tavLst>
                                        <p:tav tm="0">
                                          <p:val>
                                            <p:strVal val="1+#ppt_w/2"/>
                                          </p:val>
                                        </p:tav>
                                        <p:tav tm="100000">
                                          <p:val>
                                            <p:strVal val="#ppt_x"/>
                                          </p:val>
                                        </p:tav>
                                      </p:tavLst>
                                    </p:anim>
                                    <p:anim calcmode="lin" valueType="num">
                                      <p:cBhvr additive="base">
                                        <p:cTn id="275" dur="5000" fill="hold"/>
                                        <p:tgtEl>
                                          <p:spTgt spid="34"/>
                                        </p:tgtEl>
                                        <p:attrNameLst>
                                          <p:attrName>ppt_y</p:attrName>
                                        </p:attrNameLst>
                                      </p:cBhvr>
                                      <p:tavLst>
                                        <p:tav tm="0">
                                          <p:val>
                                            <p:strVal val="1+#ppt_h/2"/>
                                          </p:val>
                                        </p:tav>
                                        <p:tav tm="100000">
                                          <p:val>
                                            <p:strVal val="#ppt_y"/>
                                          </p:val>
                                        </p:tav>
                                      </p:tavLst>
                                    </p:anim>
                                  </p:childTnLst>
                                </p:cTn>
                              </p:par>
                              <p:par>
                                <p:cTn id="276" presetID="2" presetClass="entr" presetSubtype="6" fill="hold" grpId="0" nodeType="withEffect">
                                  <p:stCondLst>
                                    <p:cond delay="0"/>
                                  </p:stCondLst>
                                  <p:childTnLst>
                                    <p:set>
                                      <p:cBhvr>
                                        <p:cTn id="277" dur="1" fill="hold">
                                          <p:stCondLst>
                                            <p:cond delay="0"/>
                                          </p:stCondLst>
                                        </p:cTn>
                                        <p:tgtEl>
                                          <p:spTgt spid="44"/>
                                        </p:tgtEl>
                                        <p:attrNameLst>
                                          <p:attrName>style.visibility</p:attrName>
                                        </p:attrNameLst>
                                      </p:cBhvr>
                                      <p:to>
                                        <p:strVal val="visible"/>
                                      </p:to>
                                    </p:set>
                                    <p:anim calcmode="lin" valueType="num">
                                      <p:cBhvr additive="base">
                                        <p:cTn id="278" dur="5000" fill="hold"/>
                                        <p:tgtEl>
                                          <p:spTgt spid="44"/>
                                        </p:tgtEl>
                                        <p:attrNameLst>
                                          <p:attrName>ppt_x</p:attrName>
                                        </p:attrNameLst>
                                      </p:cBhvr>
                                      <p:tavLst>
                                        <p:tav tm="0">
                                          <p:val>
                                            <p:strVal val="1+#ppt_w/2"/>
                                          </p:val>
                                        </p:tav>
                                        <p:tav tm="100000">
                                          <p:val>
                                            <p:strVal val="#ppt_x"/>
                                          </p:val>
                                        </p:tav>
                                      </p:tavLst>
                                    </p:anim>
                                    <p:anim calcmode="lin" valueType="num">
                                      <p:cBhvr additive="base">
                                        <p:cTn id="279" dur="5000" fill="hold"/>
                                        <p:tgtEl>
                                          <p:spTgt spid="44"/>
                                        </p:tgtEl>
                                        <p:attrNameLst>
                                          <p:attrName>ppt_y</p:attrName>
                                        </p:attrNameLst>
                                      </p:cBhvr>
                                      <p:tavLst>
                                        <p:tav tm="0">
                                          <p:val>
                                            <p:strVal val="1+#ppt_h/2"/>
                                          </p:val>
                                        </p:tav>
                                        <p:tav tm="100000">
                                          <p:val>
                                            <p:strVal val="#ppt_y"/>
                                          </p:val>
                                        </p:tav>
                                      </p:tavLst>
                                    </p:anim>
                                  </p:childTnLst>
                                </p:cTn>
                              </p:par>
                              <p:par>
                                <p:cTn id="280" presetID="2" presetClass="entr" presetSubtype="6" fill="hold" grpId="0" nodeType="withEffect">
                                  <p:stCondLst>
                                    <p:cond delay="0"/>
                                  </p:stCondLst>
                                  <p:childTnLst>
                                    <p:set>
                                      <p:cBhvr>
                                        <p:cTn id="281" dur="1" fill="hold">
                                          <p:stCondLst>
                                            <p:cond delay="0"/>
                                          </p:stCondLst>
                                        </p:cTn>
                                        <p:tgtEl>
                                          <p:spTgt spid="54"/>
                                        </p:tgtEl>
                                        <p:attrNameLst>
                                          <p:attrName>style.visibility</p:attrName>
                                        </p:attrNameLst>
                                      </p:cBhvr>
                                      <p:to>
                                        <p:strVal val="visible"/>
                                      </p:to>
                                    </p:set>
                                    <p:anim calcmode="lin" valueType="num">
                                      <p:cBhvr additive="base">
                                        <p:cTn id="282" dur="5000" fill="hold"/>
                                        <p:tgtEl>
                                          <p:spTgt spid="54"/>
                                        </p:tgtEl>
                                        <p:attrNameLst>
                                          <p:attrName>ppt_x</p:attrName>
                                        </p:attrNameLst>
                                      </p:cBhvr>
                                      <p:tavLst>
                                        <p:tav tm="0">
                                          <p:val>
                                            <p:strVal val="1+#ppt_w/2"/>
                                          </p:val>
                                        </p:tav>
                                        <p:tav tm="100000">
                                          <p:val>
                                            <p:strVal val="#ppt_x"/>
                                          </p:val>
                                        </p:tav>
                                      </p:tavLst>
                                    </p:anim>
                                    <p:anim calcmode="lin" valueType="num">
                                      <p:cBhvr additive="base">
                                        <p:cTn id="283" dur="5000" fill="hold"/>
                                        <p:tgtEl>
                                          <p:spTgt spid="54"/>
                                        </p:tgtEl>
                                        <p:attrNameLst>
                                          <p:attrName>ppt_y</p:attrName>
                                        </p:attrNameLst>
                                      </p:cBhvr>
                                      <p:tavLst>
                                        <p:tav tm="0">
                                          <p:val>
                                            <p:strVal val="1+#ppt_h/2"/>
                                          </p:val>
                                        </p:tav>
                                        <p:tav tm="100000">
                                          <p:val>
                                            <p:strVal val="#ppt_y"/>
                                          </p:val>
                                        </p:tav>
                                      </p:tavLst>
                                    </p:anim>
                                  </p:childTnLst>
                                </p:cTn>
                              </p:par>
                              <p:par>
                                <p:cTn id="284" presetID="2" presetClass="entr" presetSubtype="6" fill="hold" grpId="0" nodeType="withEffect">
                                  <p:stCondLst>
                                    <p:cond delay="0"/>
                                  </p:stCondLst>
                                  <p:childTnLst>
                                    <p:set>
                                      <p:cBhvr>
                                        <p:cTn id="285" dur="1" fill="hold">
                                          <p:stCondLst>
                                            <p:cond delay="0"/>
                                          </p:stCondLst>
                                        </p:cTn>
                                        <p:tgtEl>
                                          <p:spTgt spid="64"/>
                                        </p:tgtEl>
                                        <p:attrNameLst>
                                          <p:attrName>style.visibility</p:attrName>
                                        </p:attrNameLst>
                                      </p:cBhvr>
                                      <p:to>
                                        <p:strVal val="visible"/>
                                      </p:to>
                                    </p:set>
                                    <p:anim calcmode="lin" valueType="num">
                                      <p:cBhvr additive="base">
                                        <p:cTn id="286" dur="5000" fill="hold"/>
                                        <p:tgtEl>
                                          <p:spTgt spid="64"/>
                                        </p:tgtEl>
                                        <p:attrNameLst>
                                          <p:attrName>ppt_x</p:attrName>
                                        </p:attrNameLst>
                                      </p:cBhvr>
                                      <p:tavLst>
                                        <p:tav tm="0">
                                          <p:val>
                                            <p:strVal val="1+#ppt_w/2"/>
                                          </p:val>
                                        </p:tav>
                                        <p:tav tm="100000">
                                          <p:val>
                                            <p:strVal val="#ppt_x"/>
                                          </p:val>
                                        </p:tav>
                                      </p:tavLst>
                                    </p:anim>
                                    <p:anim calcmode="lin" valueType="num">
                                      <p:cBhvr additive="base">
                                        <p:cTn id="287" dur="5000" fill="hold"/>
                                        <p:tgtEl>
                                          <p:spTgt spid="64"/>
                                        </p:tgtEl>
                                        <p:attrNameLst>
                                          <p:attrName>ppt_y</p:attrName>
                                        </p:attrNameLst>
                                      </p:cBhvr>
                                      <p:tavLst>
                                        <p:tav tm="0">
                                          <p:val>
                                            <p:strVal val="1+#ppt_h/2"/>
                                          </p:val>
                                        </p:tav>
                                        <p:tav tm="100000">
                                          <p:val>
                                            <p:strVal val="#ppt_y"/>
                                          </p:val>
                                        </p:tav>
                                      </p:tavLst>
                                    </p:anim>
                                  </p:childTnLst>
                                </p:cTn>
                              </p:par>
                              <p:par>
                                <p:cTn id="288" presetID="2" presetClass="entr" presetSubtype="6" fill="hold" grpId="0" nodeType="withEffect">
                                  <p:stCondLst>
                                    <p:cond delay="0"/>
                                  </p:stCondLst>
                                  <p:childTnLst>
                                    <p:set>
                                      <p:cBhvr>
                                        <p:cTn id="289" dur="1" fill="hold">
                                          <p:stCondLst>
                                            <p:cond delay="0"/>
                                          </p:stCondLst>
                                        </p:cTn>
                                        <p:tgtEl>
                                          <p:spTgt spid="74"/>
                                        </p:tgtEl>
                                        <p:attrNameLst>
                                          <p:attrName>style.visibility</p:attrName>
                                        </p:attrNameLst>
                                      </p:cBhvr>
                                      <p:to>
                                        <p:strVal val="visible"/>
                                      </p:to>
                                    </p:set>
                                    <p:anim calcmode="lin" valueType="num">
                                      <p:cBhvr additive="base">
                                        <p:cTn id="290" dur="5000" fill="hold"/>
                                        <p:tgtEl>
                                          <p:spTgt spid="74"/>
                                        </p:tgtEl>
                                        <p:attrNameLst>
                                          <p:attrName>ppt_x</p:attrName>
                                        </p:attrNameLst>
                                      </p:cBhvr>
                                      <p:tavLst>
                                        <p:tav tm="0">
                                          <p:val>
                                            <p:strVal val="1+#ppt_w/2"/>
                                          </p:val>
                                        </p:tav>
                                        <p:tav tm="100000">
                                          <p:val>
                                            <p:strVal val="#ppt_x"/>
                                          </p:val>
                                        </p:tav>
                                      </p:tavLst>
                                    </p:anim>
                                    <p:anim calcmode="lin" valueType="num">
                                      <p:cBhvr additive="base">
                                        <p:cTn id="291" dur="5000" fill="hold"/>
                                        <p:tgtEl>
                                          <p:spTgt spid="74"/>
                                        </p:tgtEl>
                                        <p:attrNameLst>
                                          <p:attrName>ppt_y</p:attrName>
                                        </p:attrNameLst>
                                      </p:cBhvr>
                                      <p:tavLst>
                                        <p:tav tm="0">
                                          <p:val>
                                            <p:strVal val="1+#ppt_h/2"/>
                                          </p:val>
                                        </p:tav>
                                        <p:tav tm="100000">
                                          <p:val>
                                            <p:strVal val="#ppt_y"/>
                                          </p:val>
                                        </p:tav>
                                      </p:tavLst>
                                    </p:anim>
                                  </p:childTnLst>
                                </p:cTn>
                              </p:par>
                              <p:par>
                                <p:cTn id="292" presetID="2" presetClass="entr" presetSubtype="6" fill="hold" grpId="0" nodeType="withEffect">
                                  <p:stCondLst>
                                    <p:cond delay="0"/>
                                  </p:stCondLst>
                                  <p:childTnLst>
                                    <p:set>
                                      <p:cBhvr>
                                        <p:cTn id="293" dur="1" fill="hold">
                                          <p:stCondLst>
                                            <p:cond delay="0"/>
                                          </p:stCondLst>
                                        </p:cTn>
                                        <p:tgtEl>
                                          <p:spTgt spid="84"/>
                                        </p:tgtEl>
                                        <p:attrNameLst>
                                          <p:attrName>style.visibility</p:attrName>
                                        </p:attrNameLst>
                                      </p:cBhvr>
                                      <p:to>
                                        <p:strVal val="visible"/>
                                      </p:to>
                                    </p:set>
                                    <p:anim calcmode="lin" valueType="num">
                                      <p:cBhvr additive="base">
                                        <p:cTn id="294" dur="5000" fill="hold"/>
                                        <p:tgtEl>
                                          <p:spTgt spid="84"/>
                                        </p:tgtEl>
                                        <p:attrNameLst>
                                          <p:attrName>ppt_x</p:attrName>
                                        </p:attrNameLst>
                                      </p:cBhvr>
                                      <p:tavLst>
                                        <p:tav tm="0">
                                          <p:val>
                                            <p:strVal val="1+#ppt_w/2"/>
                                          </p:val>
                                        </p:tav>
                                        <p:tav tm="100000">
                                          <p:val>
                                            <p:strVal val="#ppt_x"/>
                                          </p:val>
                                        </p:tav>
                                      </p:tavLst>
                                    </p:anim>
                                    <p:anim calcmode="lin" valueType="num">
                                      <p:cBhvr additive="base">
                                        <p:cTn id="295" dur="5000" fill="hold"/>
                                        <p:tgtEl>
                                          <p:spTgt spid="84"/>
                                        </p:tgtEl>
                                        <p:attrNameLst>
                                          <p:attrName>ppt_y</p:attrName>
                                        </p:attrNameLst>
                                      </p:cBhvr>
                                      <p:tavLst>
                                        <p:tav tm="0">
                                          <p:val>
                                            <p:strVal val="1+#ppt_h/2"/>
                                          </p:val>
                                        </p:tav>
                                        <p:tav tm="100000">
                                          <p:val>
                                            <p:strVal val="#ppt_y"/>
                                          </p:val>
                                        </p:tav>
                                      </p:tavLst>
                                    </p:anim>
                                  </p:childTnLst>
                                </p:cTn>
                              </p:par>
                              <p:par>
                                <p:cTn id="296" presetID="2" presetClass="entr" presetSubtype="6" fill="hold" grpId="0" nodeType="withEffect">
                                  <p:stCondLst>
                                    <p:cond delay="0"/>
                                  </p:stCondLst>
                                  <p:childTnLst>
                                    <p:set>
                                      <p:cBhvr>
                                        <p:cTn id="297" dur="1" fill="hold">
                                          <p:stCondLst>
                                            <p:cond delay="0"/>
                                          </p:stCondLst>
                                        </p:cTn>
                                        <p:tgtEl>
                                          <p:spTgt spid="10"/>
                                        </p:tgtEl>
                                        <p:attrNameLst>
                                          <p:attrName>style.visibility</p:attrName>
                                        </p:attrNameLst>
                                      </p:cBhvr>
                                      <p:to>
                                        <p:strVal val="visible"/>
                                      </p:to>
                                    </p:set>
                                    <p:anim calcmode="lin" valueType="num">
                                      <p:cBhvr additive="base">
                                        <p:cTn id="298" dur="5000" fill="hold"/>
                                        <p:tgtEl>
                                          <p:spTgt spid="10"/>
                                        </p:tgtEl>
                                        <p:attrNameLst>
                                          <p:attrName>ppt_x</p:attrName>
                                        </p:attrNameLst>
                                      </p:cBhvr>
                                      <p:tavLst>
                                        <p:tav tm="0">
                                          <p:val>
                                            <p:strVal val="1+#ppt_w/2"/>
                                          </p:val>
                                        </p:tav>
                                        <p:tav tm="100000">
                                          <p:val>
                                            <p:strVal val="#ppt_x"/>
                                          </p:val>
                                        </p:tav>
                                      </p:tavLst>
                                    </p:anim>
                                    <p:anim calcmode="lin" valueType="num">
                                      <p:cBhvr additive="base">
                                        <p:cTn id="299" dur="5000" fill="hold"/>
                                        <p:tgtEl>
                                          <p:spTgt spid="10"/>
                                        </p:tgtEl>
                                        <p:attrNameLst>
                                          <p:attrName>ppt_y</p:attrName>
                                        </p:attrNameLst>
                                      </p:cBhvr>
                                      <p:tavLst>
                                        <p:tav tm="0">
                                          <p:val>
                                            <p:strVal val="1+#ppt_h/2"/>
                                          </p:val>
                                        </p:tav>
                                        <p:tav tm="100000">
                                          <p:val>
                                            <p:strVal val="#ppt_y"/>
                                          </p:val>
                                        </p:tav>
                                      </p:tavLst>
                                    </p:anim>
                                  </p:childTnLst>
                                </p:cTn>
                              </p:par>
                              <p:par>
                                <p:cTn id="300" presetID="2" presetClass="entr" presetSubtype="6" fill="hold" grpId="0" nodeType="withEffect">
                                  <p:stCondLst>
                                    <p:cond delay="0"/>
                                  </p:stCondLst>
                                  <p:childTnLst>
                                    <p:set>
                                      <p:cBhvr>
                                        <p:cTn id="301" dur="1" fill="hold">
                                          <p:stCondLst>
                                            <p:cond delay="0"/>
                                          </p:stCondLst>
                                        </p:cTn>
                                        <p:tgtEl>
                                          <p:spTgt spid="20"/>
                                        </p:tgtEl>
                                        <p:attrNameLst>
                                          <p:attrName>style.visibility</p:attrName>
                                        </p:attrNameLst>
                                      </p:cBhvr>
                                      <p:to>
                                        <p:strVal val="visible"/>
                                      </p:to>
                                    </p:set>
                                    <p:anim calcmode="lin" valueType="num">
                                      <p:cBhvr additive="base">
                                        <p:cTn id="302" dur="5000" fill="hold"/>
                                        <p:tgtEl>
                                          <p:spTgt spid="20"/>
                                        </p:tgtEl>
                                        <p:attrNameLst>
                                          <p:attrName>ppt_x</p:attrName>
                                        </p:attrNameLst>
                                      </p:cBhvr>
                                      <p:tavLst>
                                        <p:tav tm="0">
                                          <p:val>
                                            <p:strVal val="1+#ppt_w/2"/>
                                          </p:val>
                                        </p:tav>
                                        <p:tav tm="100000">
                                          <p:val>
                                            <p:strVal val="#ppt_x"/>
                                          </p:val>
                                        </p:tav>
                                      </p:tavLst>
                                    </p:anim>
                                    <p:anim calcmode="lin" valueType="num">
                                      <p:cBhvr additive="base">
                                        <p:cTn id="303" dur="5000" fill="hold"/>
                                        <p:tgtEl>
                                          <p:spTgt spid="20"/>
                                        </p:tgtEl>
                                        <p:attrNameLst>
                                          <p:attrName>ppt_y</p:attrName>
                                        </p:attrNameLst>
                                      </p:cBhvr>
                                      <p:tavLst>
                                        <p:tav tm="0">
                                          <p:val>
                                            <p:strVal val="1+#ppt_h/2"/>
                                          </p:val>
                                        </p:tav>
                                        <p:tav tm="100000">
                                          <p:val>
                                            <p:strVal val="#ppt_y"/>
                                          </p:val>
                                        </p:tav>
                                      </p:tavLst>
                                    </p:anim>
                                  </p:childTnLst>
                                </p:cTn>
                              </p:par>
                              <p:par>
                                <p:cTn id="304" presetID="2" presetClass="entr" presetSubtype="6" fill="hold" grpId="0" nodeType="withEffect">
                                  <p:stCondLst>
                                    <p:cond delay="0"/>
                                  </p:stCondLst>
                                  <p:childTnLst>
                                    <p:set>
                                      <p:cBhvr>
                                        <p:cTn id="305" dur="1" fill="hold">
                                          <p:stCondLst>
                                            <p:cond delay="0"/>
                                          </p:stCondLst>
                                        </p:cTn>
                                        <p:tgtEl>
                                          <p:spTgt spid="30"/>
                                        </p:tgtEl>
                                        <p:attrNameLst>
                                          <p:attrName>style.visibility</p:attrName>
                                        </p:attrNameLst>
                                      </p:cBhvr>
                                      <p:to>
                                        <p:strVal val="visible"/>
                                      </p:to>
                                    </p:set>
                                    <p:anim calcmode="lin" valueType="num">
                                      <p:cBhvr additive="base">
                                        <p:cTn id="306" dur="5000" fill="hold"/>
                                        <p:tgtEl>
                                          <p:spTgt spid="30"/>
                                        </p:tgtEl>
                                        <p:attrNameLst>
                                          <p:attrName>ppt_x</p:attrName>
                                        </p:attrNameLst>
                                      </p:cBhvr>
                                      <p:tavLst>
                                        <p:tav tm="0">
                                          <p:val>
                                            <p:strVal val="1+#ppt_w/2"/>
                                          </p:val>
                                        </p:tav>
                                        <p:tav tm="100000">
                                          <p:val>
                                            <p:strVal val="#ppt_x"/>
                                          </p:val>
                                        </p:tav>
                                      </p:tavLst>
                                    </p:anim>
                                    <p:anim calcmode="lin" valueType="num">
                                      <p:cBhvr additive="base">
                                        <p:cTn id="307" dur="5000" fill="hold"/>
                                        <p:tgtEl>
                                          <p:spTgt spid="30"/>
                                        </p:tgtEl>
                                        <p:attrNameLst>
                                          <p:attrName>ppt_y</p:attrName>
                                        </p:attrNameLst>
                                      </p:cBhvr>
                                      <p:tavLst>
                                        <p:tav tm="0">
                                          <p:val>
                                            <p:strVal val="1+#ppt_h/2"/>
                                          </p:val>
                                        </p:tav>
                                        <p:tav tm="100000">
                                          <p:val>
                                            <p:strVal val="#ppt_y"/>
                                          </p:val>
                                        </p:tav>
                                      </p:tavLst>
                                    </p:anim>
                                  </p:childTnLst>
                                </p:cTn>
                              </p:par>
                              <p:par>
                                <p:cTn id="308" presetID="2" presetClass="entr" presetSubtype="6" fill="hold" grpId="0" nodeType="withEffect">
                                  <p:stCondLst>
                                    <p:cond delay="0"/>
                                  </p:stCondLst>
                                  <p:childTnLst>
                                    <p:set>
                                      <p:cBhvr>
                                        <p:cTn id="309" dur="1" fill="hold">
                                          <p:stCondLst>
                                            <p:cond delay="0"/>
                                          </p:stCondLst>
                                        </p:cTn>
                                        <p:tgtEl>
                                          <p:spTgt spid="40"/>
                                        </p:tgtEl>
                                        <p:attrNameLst>
                                          <p:attrName>style.visibility</p:attrName>
                                        </p:attrNameLst>
                                      </p:cBhvr>
                                      <p:to>
                                        <p:strVal val="visible"/>
                                      </p:to>
                                    </p:set>
                                    <p:anim calcmode="lin" valueType="num">
                                      <p:cBhvr additive="base">
                                        <p:cTn id="310" dur="5000" fill="hold"/>
                                        <p:tgtEl>
                                          <p:spTgt spid="40"/>
                                        </p:tgtEl>
                                        <p:attrNameLst>
                                          <p:attrName>ppt_x</p:attrName>
                                        </p:attrNameLst>
                                      </p:cBhvr>
                                      <p:tavLst>
                                        <p:tav tm="0">
                                          <p:val>
                                            <p:strVal val="1+#ppt_w/2"/>
                                          </p:val>
                                        </p:tav>
                                        <p:tav tm="100000">
                                          <p:val>
                                            <p:strVal val="#ppt_x"/>
                                          </p:val>
                                        </p:tav>
                                      </p:tavLst>
                                    </p:anim>
                                    <p:anim calcmode="lin" valueType="num">
                                      <p:cBhvr additive="base">
                                        <p:cTn id="311" dur="5000" fill="hold"/>
                                        <p:tgtEl>
                                          <p:spTgt spid="40"/>
                                        </p:tgtEl>
                                        <p:attrNameLst>
                                          <p:attrName>ppt_y</p:attrName>
                                        </p:attrNameLst>
                                      </p:cBhvr>
                                      <p:tavLst>
                                        <p:tav tm="0">
                                          <p:val>
                                            <p:strVal val="1+#ppt_h/2"/>
                                          </p:val>
                                        </p:tav>
                                        <p:tav tm="100000">
                                          <p:val>
                                            <p:strVal val="#ppt_y"/>
                                          </p:val>
                                        </p:tav>
                                      </p:tavLst>
                                    </p:anim>
                                  </p:childTnLst>
                                </p:cTn>
                              </p:par>
                              <p:par>
                                <p:cTn id="312" presetID="2" presetClass="entr" presetSubtype="6" fill="hold" grpId="0" nodeType="withEffect">
                                  <p:stCondLst>
                                    <p:cond delay="0"/>
                                  </p:stCondLst>
                                  <p:childTnLst>
                                    <p:set>
                                      <p:cBhvr>
                                        <p:cTn id="313" dur="1" fill="hold">
                                          <p:stCondLst>
                                            <p:cond delay="0"/>
                                          </p:stCondLst>
                                        </p:cTn>
                                        <p:tgtEl>
                                          <p:spTgt spid="50"/>
                                        </p:tgtEl>
                                        <p:attrNameLst>
                                          <p:attrName>style.visibility</p:attrName>
                                        </p:attrNameLst>
                                      </p:cBhvr>
                                      <p:to>
                                        <p:strVal val="visible"/>
                                      </p:to>
                                    </p:set>
                                    <p:anim calcmode="lin" valueType="num">
                                      <p:cBhvr additive="base">
                                        <p:cTn id="314" dur="5000" fill="hold"/>
                                        <p:tgtEl>
                                          <p:spTgt spid="50"/>
                                        </p:tgtEl>
                                        <p:attrNameLst>
                                          <p:attrName>ppt_x</p:attrName>
                                        </p:attrNameLst>
                                      </p:cBhvr>
                                      <p:tavLst>
                                        <p:tav tm="0">
                                          <p:val>
                                            <p:strVal val="1+#ppt_w/2"/>
                                          </p:val>
                                        </p:tav>
                                        <p:tav tm="100000">
                                          <p:val>
                                            <p:strVal val="#ppt_x"/>
                                          </p:val>
                                        </p:tav>
                                      </p:tavLst>
                                    </p:anim>
                                    <p:anim calcmode="lin" valueType="num">
                                      <p:cBhvr additive="base">
                                        <p:cTn id="315" dur="5000" fill="hold"/>
                                        <p:tgtEl>
                                          <p:spTgt spid="50"/>
                                        </p:tgtEl>
                                        <p:attrNameLst>
                                          <p:attrName>ppt_y</p:attrName>
                                        </p:attrNameLst>
                                      </p:cBhvr>
                                      <p:tavLst>
                                        <p:tav tm="0">
                                          <p:val>
                                            <p:strVal val="1+#ppt_h/2"/>
                                          </p:val>
                                        </p:tav>
                                        <p:tav tm="100000">
                                          <p:val>
                                            <p:strVal val="#ppt_y"/>
                                          </p:val>
                                        </p:tav>
                                      </p:tavLst>
                                    </p:anim>
                                  </p:childTnLst>
                                </p:cTn>
                              </p:par>
                              <p:par>
                                <p:cTn id="316" presetID="2" presetClass="entr" presetSubtype="6" fill="hold" grpId="0" nodeType="withEffect">
                                  <p:stCondLst>
                                    <p:cond delay="0"/>
                                  </p:stCondLst>
                                  <p:childTnLst>
                                    <p:set>
                                      <p:cBhvr>
                                        <p:cTn id="317" dur="1" fill="hold">
                                          <p:stCondLst>
                                            <p:cond delay="0"/>
                                          </p:stCondLst>
                                        </p:cTn>
                                        <p:tgtEl>
                                          <p:spTgt spid="60"/>
                                        </p:tgtEl>
                                        <p:attrNameLst>
                                          <p:attrName>style.visibility</p:attrName>
                                        </p:attrNameLst>
                                      </p:cBhvr>
                                      <p:to>
                                        <p:strVal val="visible"/>
                                      </p:to>
                                    </p:set>
                                    <p:anim calcmode="lin" valueType="num">
                                      <p:cBhvr additive="base">
                                        <p:cTn id="318" dur="5000" fill="hold"/>
                                        <p:tgtEl>
                                          <p:spTgt spid="60"/>
                                        </p:tgtEl>
                                        <p:attrNameLst>
                                          <p:attrName>ppt_x</p:attrName>
                                        </p:attrNameLst>
                                      </p:cBhvr>
                                      <p:tavLst>
                                        <p:tav tm="0">
                                          <p:val>
                                            <p:strVal val="1+#ppt_w/2"/>
                                          </p:val>
                                        </p:tav>
                                        <p:tav tm="100000">
                                          <p:val>
                                            <p:strVal val="#ppt_x"/>
                                          </p:val>
                                        </p:tav>
                                      </p:tavLst>
                                    </p:anim>
                                    <p:anim calcmode="lin" valueType="num">
                                      <p:cBhvr additive="base">
                                        <p:cTn id="319" dur="5000" fill="hold"/>
                                        <p:tgtEl>
                                          <p:spTgt spid="60"/>
                                        </p:tgtEl>
                                        <p:attrNameLst>
                                          <p:attrName>ppt_y</p:attrName>
                                        </p:attrNameLst>
                                      </p:cBhvr>
                                      <p:tavLst>
                                        <p:tav tm="0">
                                          <p:val>
                                            <p:strVal val="1+#ppt_h/2"/>
                                          </p:val>
                                        </p:tav>
                                        <p:tav tm="100000">
                                          <p:val>
                                            <p:strVal val="#ppt_y"/>
                                          </p:val>
                                        </p:tav>
                                      </p:tavLst>
                                    </p:anim>
                                  </p:childTnLst>
                                </p:cTn>
                              </p:par>
                              <p:par>
                                <p:cTn id="320" presetID="2" presetClass="entr" presetSubtype="6" fill="hold" grpId="0" nodeType="withEffect">
                                  <p:stCondLst>
                                    <p:cond delay="0"/>
                                  </p:stCondLst>
                                  <p:childTnLst>
                                    <p:set>
                                      <p:cBhvr>
                                        <p:cTn id="321" dur="1" fill="hold">
                                          <p:stCondLst>
                                            <p:cond delay="0"/>
                                          </p:stCondLst>
                                        </p:cTn>
                                        <p:tgtEl>
                                          <p:spTgt spid="70"/>
                                        </p:tgtEl>
                                        <p:attrNameLst>
                                          <p:attrName>style.visibility</p:attrName>
                                        </p:attrNameLst>
                                      </p:cBhvr>
                                      <p:to>
                                        <p:strVal val="visible"/>
                                      </p:to>
                                    </p:set>
                                    <p:anim calcmode="lin" valueType="num">
                                      <p:cBhvr additive="base">
                                        <p:cTn id="322" dur="5000" fill="hold"/>
                                        <p:tgtEl>
                                          <p:spTgt spid="70"/>
                                        </p:tgtEl>
                                        <p:attrNameLst>
                                          <p:attrName>ppt_x</p:attrName>
                                        </p:attrNameLst>
                                      </p:cBhvr>
                                      <p:tavLst>
                                        <p:tav tm="0">
                                          <p:val>
                                            <p:strVal val="1+#ppt_w/2"/>
                                          </p:val>
                                        </p:tav>
                                        <p:tav tm="100000">
                                          <p:val>
                                            <p:strVal val="#ppt_x"/>
                                          </p:val>
                                        </p:tav>
                                      </p:tavLst>
                                    </p:anim>
                                    <p:anim calcmode="lin" valueType="num">
                                      <p:cBhvr additive="base">
                                        <p:cTn id="323" dur="5000" fill="hold"/>
                                        <p:tgtEl>
                                          <p:spTgt spid="70"/>
                                        </p:tgtEl>
                                        <p:attrNameLst>
                                          <p:attrName>ppt_y</p:attrName>
                                        </p:attrNameLst>
                                      </p:cBhvr>
                                      <p:tavLst>
                                        <p:tav tm="0">
                                          <p:val>
                                            <p:strVal val="1+#ppt_h/2"/>
                                          </p:val>
                                        </p:tav>
                                        <p:tav tm="100000">
                                          <p:val>
                                            <p:strVal val="#ppt_y"/>
                                          </p:val>
                                        </p:tav>
                                      </p:tavLst>
                                    </p:anim>
                                  </p:childTnLst>
                                </p:cTn>
                              </p:par>
                              <p:par>
                                <p:cTn id="324" presetID="2" presetClass="entr" presetSubtype="6" fill="hold" grpId="0" nodeType="withEffect">
                                  <p:stCondLst>
                                    <p:cond delay="0"/>
                                  </p:stCondLst>
                                  <p:childTnLst>
                                    <p:set>
                                      <p:cBhvr>
                                        <p:cTn id="325" dur="1" fill="hold">
                                          <p:stCondLst>
                                            <p:cond delay="0"/>
                                          </p:stCondLst>
                                        </p:cTn>
                                        <p:tgtEl>
                                          <p:spTgt spid="80"/>
                                        </p:tgtEl>
                                        <p:attrNameLst>
                                          <p:attrName>style.visibility</p:attrName>
                                        </p:attrNameLst>
                                      </p:cBhvr>
                                      <p:to>
                                        <p:strVal val="visible"/>
                                      </p:to>
                                    </p:set>
                                    <p:anim calcmode="lin" valueType="num">
                                      <p:cBhvr additive="base">
                                        <p:cTn id="326" dur="5000" fill="hold"/>
                                        <p:tgtEl>
                                          <p:spTgt spid="80"/>
                                        </p:tgtEl>
                                        <p:attrNameLst>
                                          <p:attrName>ppt_x</p:attrName>
                                        </p:attrNameLst>
                                      </p:cBhvr>
                                      <p:tavLst>
                                        <p:tav tm="0">
                                          <p:val>
                                            <p:strVal val="1+#ppt_w/2"/>
                                          </p:val>
                                        </p:tav>
                                        <p:tav tm="100000">
                                          <p:val>
                                            <p:strVal val="#ppt_x"/>
                                          </p:val>
                                        </p:tav>
                                      </p:tavLst>
                                    </p:anim>
                                    <p:anim calcmode="lin" valueType="num">
                                      <p:cBhvr additive="base">
                                        <p:cTn id="327" dur="5000" fill="hold"/>
                                        <p:tgtEl>
                                          <p:spTgt spid="80"/>
                                        </p:tgtEl>
                                        <p:attrNameLst>
                                          <p:attrName>ppt_y</p:attrName>
                                        </p:attrNameLst>
                                      </p:cBhvr>
                                      <p:tavLst>
                                        <p:tav tm="0">
                                          <p:val>
                                            <p:strVal val="1+#ppt_h/2"/>
                                          </p:val>
                                        </p:tav>
                                        <p:tav tm="100000">
                                          <p:val>
                                            <p:strVal val="#ppt_y"/>
                                          </p:val>
                                        </p:tav>
                                      </p:tavLst>
                                    </p:anim>
                                  </p:childTnLst>
                                </p:cTn>
                              </p:par>
                              <p:par>
                                <p:cTn id="328" presetID="3" presetClass="entr" presetSubtype="10" fill="hold" grpId="3" nodeType="withEffect">
                                  <p:stCondLst>
                                    <p:cond delay="0"/>
                                  </p:stCondLst>
                                  <p:childTnLst>
                                    <p:set>
                                      <p:cBhvr>
                                        <p:cTn id="329" dur="1" fill="hold">
                                          <p:stCondLst>
                                            <p:cond delay="0"/>
                                          </p:stCondLst>
                                        </p:cTn>
                                        <p:tgtEl>
                                          <p:spTgt spid="5"/>
                                        </p:tgtEl>
                                        <p:attrNameLst>
                                          <p:attrName>style.visibility</p:attrName>
                                        </p:attrNameLst>
                                      </p:cBhvr>
                                      <p:to>
                                        <p:strVal val="visible"/>
                                      </p:to>
                                    </p:set>
                                    <p:animEffect transition="in" filter="blinds(horizontal)">
                                      <p:cBhvr>
                                        <p:cTn id="330" dur="5000"/>
                                        <p:tgtEl>
                                          <p:spTgt spid="5"/>
                                        </p:tgtEl>
                                      </p:cBhvr>
                                    </p:animEffect>
                                  </p:childTnLst>
                                </p:cTn>
                              </p:par>
                              <p:par>
                                <p:cTn id="331" presetID="3" presetClass="entr" presetSubtype="10" fill="hold" grpId="3" nodeType="withEffect">
                                  <p:stCondLst>
                                    <p:cond delay="0"/>
                                  </p:stCondLst>
                                  <p:childTnLst>
                                    <p:set>
                                      <p:cBhvr>
                                        <p:cTn id="332" dur="1" fill="hold">
                                          <p:stCondLst>
                                            <p:cond delay="0"/>
                                          </p:stCondLst>
                                        </p:cTn>
                                        <p:tgtEl>
                                          <p:spTgt spid="6"/>
                                        </p:tgtEl>
                                        <p:attrNameLst>
                                          <p:attrName>style.visibility</p:attrName>
                                        </p:attrNameLst>
                                      </p:cBhvr>
                                      <p:to>
                                        <p:strVal val="visible"/>
                                      </p:to>
                                    </p:set>
                                    <p:animEffect transition="in" filter="blinds(horizontal)">
                                      <p:cBhvr>
                                        <p:cTn id="333" dur="5000"/>
                                        <p:tgtEl>
                                          <p:spTgt spid="6"/>
                                        </p:tgtEl>
                                      </p:cBhvr>
                                    </p:animEffect>
                                  </p:childTnLst>
                                </p:cTn>
                              </p:par>
                              <p:par>
                                <p:cTn id="334" presetID="3" presetClass="entr" presetSubtype="10" fill="hold" grpId="3" nodeType="withEffect">
                                  <p:stCondLst>
                                    <p:cond delay="0"/>
                                  </p:stCondLst>
                                  <p:childTnLst>
                                    <p:set>
                                      <p:cBhvr>
                                        <p:cTn id="335" dur="1" fill="hold">
                                          <p:stCondLst>
                                            <p:cond delay="0"/>
                                          </p:stCondLst>
                                        </p:cTn>
                                        <p:tgtEl>
                                          <p:spTgt spid="7"/>
                                        </p:tgtEl>
                                        <p:attrNameLst>
                                          <p:attrName>style.visibility</p:attrName>
                                        </p:attrNameLst>
                                      </p:cBhvr>
                                      <p:to>
                                        <p:strVal val="visible"/>
                                      </p:to>
                                    </p:set>
                                    <p:animEffect transition="in" filter="blinds(horizontal)">
                                      <p:cBhvr>
                                        <p:cTn id="336" dur="5000"/>
                                        <p:tgtEl>
                                          <p:spTgt spid="7"/>
                                        </p:tgtEl>
                                      </p:cBhvr>
                                    </p:animEffect>
                                  </p:childTnLst>
                                </p:cTn>
                              </p:par>
                              <p:par>
                                <p:cTn id="337" presetID="3" presetClass="entr" presetSubtype="10" fill="hold" grpId="3" nodeType="withEffect">
                                  <p:stCondLst>
                                    <p:cond delay="0"/>
                                  </p:stCondLst>
                                  <p:childTnLst>
                                    <p:set>
                                      <p:cBhvr>
                                        <p:cTn id="338" dur="1" fill="hold">
                                          <p:stCondLst>
                                            <p:cond delay="0"/>
                                          </p:stCondLst>
                                        </p:cTn>
                                        <p:tgtEl>
                                          <p:spTgt spid="8"/>
                                        </p:tgtEl>
                                        <p:attrNameLst>
                                          <p:attrName>style.visibility</p:attrName>
                                        </p:attrNameLst>
                                      </p:cBhvr>
                                      <p:to>
                                        <p:strVal val="visible"/>
                                      </p:to>
                                    </p:set>
                                    <p:animEffect transition="in" filter="blinds(horizontal)">
                                      <p:cBhvr>
                                        <p:cTn id="339" dur="5000"/>
                                        <p:tgtEl>
                                          <p:spTgt spid="8"/>
                                        </p:tgtEl>
                                      </p:cBhvr>
                                    </p:animEffect>
                                  </p:childTnLst>
                                </p:cTn>
                              </p:par>
                              <p:par>
                                <p:cTn id="340" presetID="3" presetClass="entr" presetSubtype="10" fill="hold" grpId="3" nodeType="withEffect">
                                  <p:stCondLst>
                                    <p:cond delay="0"/>
                                  </p:stCondLst>
                                  <p:childTnLst>
                                    <p:set>
                                      <p:cBhvr>
                                        <p:cTn id="341" dur="1" fill="hold">
                                          <p:stCondLst>
                                            <p:cond delay="0"/>
                                          </p:stCondLst>
                                        </p:cTn>
                                        <p:tgtEl>
                                          <p:spTgt spid="9"/>
                                        </p:tgtEl>
                                        <p:attrNameLst>
                                          <p:attrName>style.visibility</p:attrName>
                                        </p:attrNameLst>
                                      </p:cBhvr>
                                      <p:to>
                                        <p:strVal val="visible"/>
                                      </p:to>
                                    </p:set>
                                    <p:animEffect transition="in" filter="blinds(horizontal)">
                                      <p:cBhvr>
                                        <p:cTn id="342" dur="5000"/>
                                        <p:tgtEl>
                                          <p:spTgt spid="9"/>
                                        </p:tgtEl>
                                      </p:cBhvr>
                                    </p:animEffect>
                                  </p:childTnLst>
                                </p:cTn>
                              </p:par>
                              <p:par>
                                <p:cTn id="343" presetID="3" presetClass="entr" presetSubtype="10" fill="hold" grpId="3" nodeType="withEffect">
                                  <p:stCondLst>
                                    <p:cond delay="0"/>
                                  </p:stCondLst>
                                  <p:childTnLst>
                                    <p:set>
                                      <p:cBhvr>
                                        <p:cTn id="344" dur="1" fill="hold">
                                          <p:stCondLst>
                                            <p:cond delay="0"/>
                                          </p:stCondLst>
                                        </p:cTn>
                                        <p:tgtEl>
                                          <p:spTgt spid="10"/>
                                        </p:tgtEl>
                                        <p:attrNameLst>
                                          <p:attrName>style.visibility</p:attrName>
                                        </p:attrNameLst>
                                      </p:cBhvr>
                                      <p:to>
                                        <p:strVal val="visible"/>
                                      </p:to>
                                    </p:set>
                                    <p:animEffect transition="in" filter="blinds(horizontal)">
                                      <p:cBhvr>
                                        <p:cTn id="345" dur="5000"/>
                                        <p:tgtEl>
                                          <p:spTgt spid="10"/>
                                        </p:tgtEl>
                                      </p:cBhvr>
                                    </p:animEffect>
                                  </p:childTnLst>
                                </p:cTn>
                              </p:par>
                              <p:par>
                                <p:cTn id="346" presetID="3" presetClass="entr" presetSubtype="10" fill="hold" grpId="3" nodeType="withEffect">
                                  <p:stCondLst>
                                    <p:cond delay="0"/>
                                  </p:stCondLst>
                                  <p:childTnLst>
                                    <p:set>
                                      <p:cBhvr>
                                        <p:cTn id="347" dur="1" fill="hold">
                                          <p:stCondLst>
                                            <p:cond delay="0"/>
                                          </p:stCondLst>
                                        </p:cTn>
                                        <p:tgtEl>
                                          <p:spTgt spid="11"/>
                                        </p:tgtEl>
                                        <p:attrNameLst>
                                          <p:attrName>style.visibility</p:attrName>
                                        </p:attrNameLst>
                                      </p:cBhvr>
                                      <p:to>
                                        <p:strVal val="visible"/>
                                      </p:to>
                                    </p:set>
                                    <p:animEffect transition="in" filter="blinds(horizontal)">
                                      <p:cBhvr>
                                        <p:cTn id="348" dur="5000"/>
                                        <p:tgtEl>
                                          <p:spTgt spid="11"/>
                                        </p:tgtEl>
                                      </p:cBhvr>
                                    </p:animEffect>
                                  </p:childTnLst>
                                </p:cTn>
                              </p:par>
                              <p:par>
                                <p:cTn id="349" presetID="3" presetClass="entr" presetSubtype="10" fill="hold" grpId="3" nodeType="withEffect">
                                  <p:stCondLst>
                                    <p:cond delay="0"/>
                                  </p:stCondLst>
                                  <p:childTnLst>
                                    <p:set>
                                      <p:cBhvr>
                                        <p:cTn id="350" dur="1" fill="hold">
                                          <p:stCondLst>
                                            <p:cond delay="0"/>
                                          </p:stCondLst>
                                        </p:cTn>
                                        <p:tgtEl>
                                          <p:spTgt spid="12"/>
                                        </p:tgtEl>
                                        <p:attrNameLst>
                                          <p:attrName>style.visibility</p:attrName>
                                        </p:attrNameLst>
                                      </p:cBhvr>
                                      <p:to>
                                        <p:strVal val="visible"/>
                                      </p:to>
                                    </p:set>
                                    <p:animEffect transition="in" filter="blinds(horizontal)">
                                      <p:cBhvr>
                                        <p:cTn id="351" dur="5000"/>
                                        <p:tgtEl>
                                          <p:spTgt spid="12"/>
                                        </p:tgtEl>
                                      </p:cBhvr>
                                    </p:animEffect>
                                  </p:childTnLst>
                                </p:cTn>
                              </p:par>
                              <p:par>
                                <p:cTn id="352" presetID="3" presetClass="entr" presetSubtype="10" fill="hold" grpId="3" nodeType="withEffect">
                                  <p:stCondLst>
                                    <p:cond delay="0"/>
                                  </p:stCondLst>
                                  <p:childTnLst>
                                    <p:set>
                                      <p:cBhvr>
                                        <p:cTn id="353" dur="1" fill="hold">
                                          <p:stCondLst>
                                            <p:cond delay="0"/>
                                          </p:stCondLst>
                                        </p:cTn>
                                        <p:tgtEl>
                                          <p:spTgt spid="13"/>
                                        </p:tgtEl>
                                        <p:attrNameLst>
                                          <p:attrName>style.visibility</p:attrName>
                                        </p:attrNameLst>
                                      </p:cBhvr>
                                      <p:to>
                                        <p:strVal val="visible"/>
                                      </p:to>
                                    </p:set>
                                    <p:animEffect transition="in" filter="blinds(horizontal)">
                                      <p:cBhvr>
                                        <p:cTn id="354" dur="5000"/>
                                        <p:tgtEl>
                                          <p:spTgt spid="13"/>
                                        </p:tgtEl>
                                      </p:cBhvr>
                                    </p:animEffect>
                                  </p:childTnLst>
                                </p:cTn>
                              </p:par>
                              <p:par>
                                <p:cTn id="355" presetID="3" presetClass="entr" presetSubtype="10" fill="hold" grpId="3" nodeType="withEffect">
                                  <p:stCondLst>
                                    <p:cond delay="0"/>
                                  </p:stCondLst>
                                  <p:childTnLst>
                                    <p:set>
                                      <p:cBhvr>
                                        <p:cTn id="356" dur="1" fill="hold">
                                          <p:stCondLst>
                                            <p:cond delay="0"/>
                                          </p:stCondLst>
                                        </p:cTn>
                                        <p:tgtEl>
                                          <p:spTgt spid="14"/>
                                        </p:tgtEl>
                                        <p:attrNameLst>
                                          <p:attrName>style.visibility</p:attrName>
                                        </p:attrNameLst>
                                      </p:cBhvr>
                                      <p:to>
                                        <p:strVal val="visible"/>
                                      </p:to>
                                    </p:set>
                                    <p:animEffect transition="in" filter="blinds(horizontal)">
                                      <p:cBhvr>
                                        <p:cTn id="357" dur="5000"/>
                                        <p:tgtEl>
                                          <p:spTgt spid="14"/>
                                        </p:tgtEl>
                                      </p:cBhvr>
                                    </p:animEffect>
                                  </p:childTnLst>
                                </p:cTn>
                              </p:par>
                              <p:par>
                                <p:cTn id="358" presetID="3" presetClass="entr" presetSubtype="10" fill="hold" grpId="3" nodeType="withEffect">
                                  <p:stCondLst>
                                    <p:cond delay="0"/>
                                  </p:stCondLst>
                                  <p:childTnLst>
                                    <p:set>
                                      <p:cBhvr>
                                        <p:cTn id="359" dur="1" fill="hold">
                                          <p:stCondLst>
                                            <p:cond delay="0"/>
                                          </p:stCondLst>
                                        </p:cTn>
                                        <p:tgtEl>
                                          <p:spTgt spid="15"/>
                                        </p:tgtEl>
                                        <p:attrNameLst>
                                          <p:attrName>style.visibility</p:attrName>
                                        </p:attrNameLst>
                                      </p:cBhvr>
                                      <p:to>
                                        <p:strVal val="visible"/>
                                      </p:to>
                                    </p:set>
                                    <p:animEffect transition="in" filter="blinds(horizontal)">
                                      <p:cBhvr>
                                        <p:cTn id="360" dur="5000"/>
                                        <p:tgtEl>
                                          <p:spTgt spid="15"/>
                                        </p:tgtEl>
                                      </p:cBhvr>
                                    </p:animEffect>
                                  </p:childTnLst>
                                </p:cTn>
                              </p:par>
                              <p:par>
                                <p:cTn id="361" presetID="3" presetClass="entr" presetSubtype="10" fill="hold" grpId="3" nodeType="withEffect">
                                  <p:stCondLst>
                                    <p:cond delay="0"/>
                                  </p:stCondLst>
                                  <p:childTnLst>
                                    <p:set>
                                      <p:cBhvr>
                                        <p:cTn id="362" dur="1" fill="hold">
                                          <p:stCondLst>
                                            <p:cond delay="0"/>
                                          </p:stCondLst>
                                        </p:cTn>
                                        <p:tgtEl>
                                          <p:spTgt spid="16"/>
                                        </p:tgtEl>
                                        <p:attrNameLst>
                                          <p:attrName>style.visibility</p:attrName>
                                        </p:attrNameLst>
                                      </p:cBhvr>
                                      <p:to>
                                        <p:strVal val="visible"/>
                                      </p:to>
                                    </p:set>
                                    <p:animEffect transition="in" filter="blinds(horizontal)">
                                      <p:cBhvr>
                                        <p:cTn id="363" dur="5000"/>
                                        <p:tgtEl>
                                          <p:spTgt spid="16"/>
                                        </p:tgtEl>
                                      </p:cBhvr>
                                    </p:animEffect>
                                  </p:childTnLst>
                                </p:cTn>
                              </p:par>
                              <p:par>
                                <p:cTn id="364" presetID="3" presetClass="entr" presetSubtype="10" fill="hold" grpId="3" nodeType="withEffect">
                                  <p:stCondLst>
                                    <p:cond delay="0"/>
                                  </p:stCondLst>
                                  <p:childTnLst>
                                    <p:set>
                                      <p:cBhvr>
                                        <p:cTn id="365" dur="1" fill="hold">
                                          <p:stCondLst>
                                            <p:cond delay="0"/>
                                          </p:stCondLst>
                                        </p:cTn>
                                        <p:tgtEl>
                                          <p:spTgt spid="17"/>
                                        </p:tgtEl>
                                        <p:attrNameLst>
                                          <p:attrName>style.visibility</p:attrName>
                                        </p:attrNameLst>
                                      </p:cBhvr>
                                      <p:to>
                                        <p:strVal val="visible"/>
                                      </p:to>
                                    </p:set>
                                    <p:animEffect transition="in" filter="blinds(horizontal)">
                                      <p:cBhvr>
                                        <p:cTn id="366" dur="5000"/>
                                        <p:tgtEl>
                                          <p:spTgt spid="17"/>
                                        </p:tgtEl>
                                      </p:cBhvr>
                                    </p:animEffect>
                                  </p:childTnLst>
                                </p:cTn>
                              </p:par>
                              <p:par>
                                <p:cTn id="367" presetID="3" presetClass="entr" presetSubtype="10" fill="hold" grpId="3" nodeType="withEffect">
                                  <p:stCondLst>
                                    <p:cond delay="0"/>
                                  </p:stCondLst>
                                  <p:childTnLst>
                                    <p:set>
                                      <p:cBhvr>
                                        <p:cTn id="368" dur="1" fill="hold">
                                          <p:stCondLst>
                                            <p:cond delay="0"/>
                                          </p:stCondLst>
                                        </p:cTn>
                                        <p:tgtEl>
                                          <p:spTgt spid="18"/>
                                        </p:tgtEl>
                                        <p:attrNameLst>
                                          <p:attrName>style.visibility</p:attrName>
                                        </p:attrNameLst>
                                      </p:cBhvr>
                                      <p:to>
                                        <p:strVal val="visible"/>
                                      </p:to>
                                    </p:set>
                                    <p:animEffect transition="in" filter="blinds(horizontal)">
                                      <p:cBhvr>
                                        <p:cTn id="369" dur="5000"/>
                                        <p:tgtEl>
                                          <p:spTgt spid="18"/>
                                        </p:tgtEl>
                                      </p:cBhvr>
                                    </p:animEffect>
                                  </p:childTnLst>
                                </p:cTn>
                              </p:par>
                              <p:par>
                                <p:cTn id="370" presetID="3" presetClass="entr" presetSubtype="10" fill="hold" grpId="3" nodeType="withEffect">
                                  <p:stCondLst>
                                    <p:cond delay="0"/>
                                  </p:stCondLst>
                                  <p:childTnLst>
                                    <p:set>
                                      <p:cBhvr>
                                        <p:cTn id="371" dur="1" fill="hold">
                                          <p:stCondLst>
                                            <p:cond delay="0"/>
                                          </p:stCondLst>
                                        </p:cTn>
                                        <p:tgtEl>
                                          <p:spTgt spid="19"/>
                                        </p:tgtEl>
                                        <p:attrNameLst>
                                          <p:attrName>style.visibility</p:attrName>
                                        </p:attrNameLst>
                                      </p:cBhvr>
                                      <p:to>
                                        <p:strVal val="visible"/>
                                      </p:to>
                                    </p:set>
                                    <p:animEffect transition="in" filter="blinds(horizontal)">
                                      <p:cBhvr>
                                        <p:cTn id="372" dur="5000"/>
                                        <p:tgtEl>
                                          <p:spTgt spid="19"/>
                                        </p:tgtEl>
                                      </p:cBhvr>
                                    </p:animEffect>
                                  </p:childTnLst>
                                </p:cTn>
                              </p:par>
                              <p:par>
                                <p:cTn id="373" presetID="3" presetClass="entr" presetSubtype="10" fill="hold" grpId="3" nodeType="withEffect">
                                  <p:stCondLst>
                                    <p:cond delay="0"/>
                                  </p:stCondLst>
                                  <p:childTnLst>
                                    <p:set>
                                      <p:cBhvr>
                                        <p:cTn id="374" dur="1" fill="hold">
                                          <p:stCondLst>
                                            <p:cond delay="0"/>
                                          </p:stCondLst>
                                        </p:cTn>
                                        <p:tgtEl>
                                          <p:spTgt spid="20"/>
                                        </p:tgtEl>
                                        <p:attrNameLst>
                                          <p:attrName>style.visibility</p:attrName>
                                        </p:attrNameLst>
                                      </p:cBhvr>
                                      <p:to>
                                        <p:strVal val="visible"/>
                                      </p:to>
                                    </p:set>
                                    <p:animEffect transition="in" filter="blinds(horizontal)">
                                      <p:cBhvr>
                                        <p:cTn id="375" dur="5000"/>
                                        <p:tgtEl>
                                          <p:spTgt spid="20"/>
                                        </p:tgtEl>
                                      </p:cBhvr>
                                    </p:animEffect>
                                  </p:childTnLst>
                                </p:cTn>
                              </p:par>
                              <p:par>
                                <p:cTn id="376" presetID="3" presetClass="entr" presetSubtype="10" fill="hold" grpId="3" nodeType="withEffect">
                                  <p:stCondLst>
                                    <p:cond delay="0"/>
                                  </p:stCondLst>
                                  <p:childTnLst>
                                    <p:set>
                                      <p:cBhvr>
                                        <p:cTn id="377" dur="1" fill="hold">
                                          <p:stCondLst>
                                            <p:cond delay="0"/>
                                          </p:stCondLst>
                                        </p:cTn>
                                        <p:tgtEl>
                                          <p:spTgt spid="21"/>
                                        </p:tgtEl>
                                        <p:attrNameLst>
                                          <p:attrName>style.visibility</p:attrName>
                                        </p:attrNameLst>
                                      </p:cBhvr>
                                      <p:to>
                                        <p:strVal val="visible"/>
                                      </p:to>
                                    </p:set>
                                    <p:animEffect transition="in" filter="blinds(horizontal)">
                                      <p:cBhvr>
                                        <p:cTn id="378" dur="5000"/>
                                        <p:tgtEl>
                                          <p:spTgt spid="21"/>
                                        </p:tgtEl>
                                      </p:cBhvr>
                                    </p:animEffect>
                                  </p:childTnLst>
                                </p:cTn>
                              </p:par>
                              <p:par>
                                <p:cTn id="379" presetID="3" presetClass="entr" presetSubtype="10" fill="hold" grpId="3" nodeType="withEffect">
                                  <p:stCondLst>
                                    <p:cond delay="0"/>
                                  </p:stCondLst>
                                  <p:childTnLst>
                                    <p:set>
                                      <p:cBhvr>
                                        <p:cTn id="380" dur="1" fill="hold">
                                          <p:stCondLst>
                                            <p:cond delay="0"/>
                                          </p:stCondLst>
                                        </p:cTn>
                                        <p:tgtEl>
                                          <p:spTgt spid="22"/>
                                        </p:tgtEl>
                                        <p:attrNameLst>
                                          <p:attrName>style.visibility</p:attrName>
                                        </p:attrNameLst>
                                      </p:cBhvr>
                                      <p:to>
                                        <p:strVal val="visible"/>
                                      </p:to>
                                    </p:set>
                                    <p:animEffect transition="in" filter="blinds(horizontal)">
                                      <p:cBhvr>
                                        <p:cTn id="381" dur="5000"/>
                                        <p:tgtEl>
                                          <p:spTgt spid="22"/>
                                        </p:tgtEl>
                                      </p:cBhvr>
                                    </p:animEffect>
                                  </p:childTnLst>
                                </p:cTn>
                              </p:par>
                              <p:par>
                                <p:cTn id="382" presetID="3" presetClass="entr" presetSubtype="10" fill="hold" grpId="3" nodeType="withEffect">
                                  <p:stCondLst>
                                    <p:cond delay="0"/>
                                  </p:stCondLst>
                                  <p:childTnLst>
                                    <p:set>
                                      <p:cBhvr>
                                        <p:cTn id="383" dur="1" fill="hold">
                                          <p:stCondLst>
                                            <p:cond delay="0"/>
                                          </p:stCondLst>
                                        </p:cTn>
                                        <p:tgtEl>
                                          <p:spTgt spid="23"/>
                                        </p:tgtEl>
                                        <p:attrNameLst>
                                          <p:attrName>style.visibility</p:attrName>
                                        </p:attrNameLst>
                                      </p:cBhvr>
                                      <p:to>
                                        <p:strVal val="visible"/>
                                      </p:to>
                                    </p:set>
                                    <p:animEffect transition="in" filter="blinds(horizontal)">
                                      <p:cBhvr>
                                        <p:cTn id="384" dur="5000"/>
                                        <p:tgtEl>
                                          <p:spTgt spid="23"/>
                                        </p:tgtEl>
                                      </p:cBhvr>
                                    </p:animEffect>
                                  </p:childTnLst>
                                </p:cTn>
                              </p:par>
                              <p:par>
                                <p:cTn id="385" presetID="3" presetClass="entr" presetSubtype="10" fill="hold" grpId="3" nodeType="withEffect">
                                  <p:stCondLst>
                                    <p:cond delay="0"/>
                                  </p:stCondLst>
                                  <p:childTnLst>
                                    <p:set>
                                      <p:cBhvr>
                                        <p:cTn id="386" dur="1" fill="hold">
                                          <p:stCondLst>
                                            <p:cond delay="0"/>
                                          </p:stCondLst>
                                        </p:cTn>
                                        <p:tgtEl>
                                          <p:spTgt spid="24"/>
                                        </p:tgtEl>
                                        <p:attrNameLst>
                                          <p:attrName>style.visibility</p:attrName>
                                        </p:attrNameLst>
                                      </p:cBhvr>
                                      <p:to>
                                        <p:strVal val="visible"/>
                                      </p:to>
                                    </p:set>
                                    <p:animEffect transition="in" filter="blinds(horizontal)">
                                      <p:cBhvr>
                                        <p:cTn id="387" dur="5000"/>
                                        <p:tgtEl>
                                          <p:spTgt spid="24"/>
                                        </p:tgtEl>
                                      </p:cBhvr>
                                    </p:animEffect>
                                  </p:childTnLst>
                                </p:cTn>
                              </p:par>
                              <p:par>
                                <p:cTn id="388" presetID="3" presetClass="entr" presetSubtype="10" fill="hold" grpId="3" nodeType="withEffect">
                                  <p:stCondLst>
                                    <p:cond delay="0"/>
                                  </p:stCondLst>
                                  <p:childTnLst>
                                    <p:set>
                                      <p:cBhvr>
                                        <p:cTn id="389" dur="1" fill="hold">
                                          <p:stCondLst>
                                            <p:cond delay="0"/>
                                          </p:stCondLst>
                                        </p:cTn>
                                        <p:tgtEl>
                                          <p:spTgt spid="25"/>
                                        </p:tgtEl>
                                        <p:attrNameLst>
                                          <p:attrName>style.visibility</p:attrName>
                                        </p:attrNameLst>
                                      </p:cBhvr>
                                      <p:to>
                                        <p:strVal val="visible"/>
                                      </p:to>
                                    </p:set>
                                    <p:animEffect transition="in" filter="blinds(horizontal)">
                                      <p:cBhvr>
                                        <p:cTn id="390" dur="5000"/>
                                        <p:tgtEl>
                                          <p:spTgt spid="25"/>
                                        </p:tgtEl>
                                      </p:cBhvr>
                                    </p:animEffect>
                                  </p:childTnLst>
                                </p:cTn>
                              </p:par>
                              <p:par>
                                <p:cTn id="391" presetID="3" presetClass="entr" presetSubtype="10" fill="hold" grpId="3" nodeType="withEffect">
                                  <p:stCondLst>
                                    <p:cond delay="0"/>
                                  </p:stCondLst>
                                  <p:childTnLst>
                                    <p:set>
                                      <p:cBhvr>
                                        <p:cTn id="392" dur="1" fill="hold">
                                          <p:stCondLst>
                                            <p:cond delay="0"/>
                                          </p:stCondLst>
                                        </p:cTn>
                                        <p:tgtEl>
                                          <p:spTgt spid="26"/>
                                        </p:tgtEl>
                                        <p:attrNameLst>
                                          <p:attrName>style.visibility</p:attrName>
                                        </p:attrNameLst>
                                      </p:cBhvr>
                                      <p:to>
                                        <p:strVal val="visible"/>
                                      </p:to>
                                    </p:set>
                                    <p:animEffect transition="in" filter="blinds(horizontal)">
                                      <p:cBhvr>
                                        <p:cTn id="393" dur="5000"/>
                                        <p:tgtEl>
                                          <p:spTgt spid="26"/>
                                        </p:tgtEl>
                                      </p:cBhvr>
                                    </p:animEffect>
                                  </p:childTnLst>
                                </p:cTn>
                              </p:par>
                              <p:par>
                                <p:cTn id="394" presetID="3" presetClass="entr" presetSubtype="10" fill="hold" grpId="3" nodeType="withEffect">
                                  <p:stCondLst>
                                    <p:cond delay="0"/>
                                  </p:stCondLst>
                                  <p:childTnLst>
                                    <p:set>
                                      <p:cBhvr>
                                        <p:cTn id="395" dur="1" fill="hold">
                                          <p:stCondLst>
                                            <p:cond delay="0"/>
                                          </p:stCondLst>
                                        </p:cTn>
                                        <p:tgtEl>
                                          <p:spTgt spid="27"/>
                                        </p:tgtEl>
                                        <p:attrNameLst>
                                          <p:attrName>style.visibility</p:attrName>
                                        </p:attrNameLst>
                                      </p:cBhvr>
                                      <p:to>
                                        <p:strVal val="visible"/>
                                      </p:to>
                                    </p:set>
                                    <p:animEffect transition="in" filter="blinds(horizontal)">
                                      <p:cBhvr>
                                        <p:cTn id="396" dur="5000"/>
                                        <p:tgtEl>
                                          <p:spTgt spid="27"/>
                                        </p:tgtEl>
                                      </p:cBhvr>
                                    </p:animEffect>
                                  </p:childTnLst>
                                </p:cTn>
                              </p:par>
                              <p:par>
                                <p:cTn id="397" presetID="3" presetClass="entr" presetSubtype="10" fill="hold" grpId="3" nodeType="withEffect">
                                  <p:stCondLst>
                                    <p:cond delay="0"/>
                                  </p:stCondLst>
                                  <p:childTnLst>
                                    <p:set>
                                      <p:cBhvr>
                                        <p:cTn id="398" dur="1" fill="hold">
                                          <p:stCondLst>
                                            <p:cond delay="0"/>
                                          </p:stCondLst>
                                        </p:cTn>
                                        <p:tgtEl>
                                          <p:spTgt spid="28"/>
                                        </p:tgtEl>
                                        <p:attrNameLst>
                                          <p:attrName>style.visibility</p:attrName>
                                        </p:attrNameLst>
                                      </p:cBhvr>
                                      <p:to>
                                        <p:strVal val="visible"/>
                                      </p:to>
                                    </p:set>
                                    <p:animEffect transition="in" filter="blinds(horizontal)">
                                      <p:cBhvr>
                                        <p:cTn id="399" dur="5000"/>
                                        <p:tgtEl>
                                          <p:spTgt spid="28"/>
                                        </p:tgtEl>
                                      </p:cBhvr>
                                    </p:animEffect>
                                  </p:childTnLst>
                                </p:cTn>
                              </p:par>
                              <p:par>
                                <p:cTn id="400" presetID="3" presetClass="entr" presetSubtype="10" fill="hold" grpId="3" nodeType="withEffect">
                                  <p:stCondLst>
                                    <p:cond delay="0"/>
                                  </p:stCondLst>
                                  <p:childTnLst>
                                    <p:set>
                                      <p:cBhvr>
                                        <p:cTn id="401" dur="1" fill="hold">
                                          <p:stCondLst>
                                            <p:cond delay="0"/>
                                          </p:stCondLst>
                                        </p:cTn>
                                        <p:tgtEl>
                                          <p:spTgt spid="29"/>
                                        </p:tgtEl>
                                        <p:attrNameLst>
                                          <p:attrName>style.visibility</p:attrName>
                                        </p:attrNameLst>
                                      </p:cBhvr>
                                      <p:to>
                                        <p:strVal val="visible"/>
                                      </p:to>
                                    </p:set>
                                    <p:animEffect transition="in" filter="blinds(horizontal)">
                                      <p:cBhvr>
                                        <p:cTn id="402" dur="5000"/>
                                        <p:tgtEl>
                                          <p:spTgt spid="29"/>
                                        </p:tgtEl>
                                      </p:cBhvr>
                                    </p:animEffect>
                                  </p:childTnLst>
                                </p:cTn>
                              </p:par>
                              <p:par>
                                <p:cTn id="403" presetID="3" presetClass="entr" presetSubtype="10" fill="hold" grpId="3" nodeType="withEffect">
                                  <p:stCondLst>
                                    <p:cond delay="0"/>
                                  </p:stCondLst>
                                  <p:childTnLst>
                                    <p:set>
                                      <p:cBhvr>
                                        <p:cTn id="404" dur="1" fill="hold">
                                          <p:stCondLst>
                                            <p:cond delay="0"/>
                                          </p:stCondLst>
                                        </p:cTn>
                                        <p:tgtEl>
                                          <p:spTgt spid="30"/>
                                        </p:tgtEl>
                                        <p:attrNameLst>
                                          <p:attrName>style.visibility</p:attrName>
                                        </p:attrNameLst>
                                      </p:cBhvr>
                                      <p:to>
                                        <p:strVal val="visible"/>
                                      </p:to>
                                    </p:set>
                                    <p:animEffect transition="in" filter="blinds(horizontal)">
                                      <p:cBhvr>
                                        <p:cTn id="405" dur="5000"/>
                                        <p:tgtEl>
                                          <p:spTgt spid="30"/>
                                        </p:tgtEl>
                                      </p:cBhvr>
                                    </p:animEffect>
                                  </p:childTnLst>
                                </p:cTn>
                              </p:par>
                              <p:par>
                                <p:cTn id="406" presetID="3" presetClass="entr" presetSubtype="10" fill="hold" grpId="3" nodeType="withEffect">
                                  <p:stCondLst>
                                    <p:cond delay="0"/>
                                  </p:stCondLst>
                                  <p:childTnLst>
                                    <p:set>
                                      <p:cBhvr>
                                        <p:cTn id="407" dur="1" fill="hold">
                                          <p:stCondLst>
                                            <p:cond delay="0"/>
                                          </p:stCondLst>
                                        </p:cTn>
                                        <p:tgtEl>
                                          <p:spTgt spid="31"/>
                                        </p:tgtEl>
                                        <p:attrNameLst>
                                          <p:attrName>style.visibility</p:attrName>
                                        </p:attrNameLst>
                                      </p:cBhvr>
                                      <p:to>
                                        <p:strVal val="visible"/>
                                      </p:to>
                                    </p:set>
                                    <p:animEffect transition="in" filter="blinds(horizontal)">
                                      <p:cBhvr>
                                        <p:cTn id="408" dur="5000"/>
                                        <p:tgtEl>
                                          <p:spTgt spid="31"/>
                                        </p:tgtEl>
                                      </p:cBhvr>
                                    </p:animEffect>
                                  </p:childTnLst>
                                </p:cTn>
                              </p:par>
                              <p:par>
                                <p:cTn id="409" presetID="3" presetClass="entr" presetSubtype="10" fill="hold" grpId="3" nodeType="withEffect">
                                  <p:stCondLst>
                                    <p:cond delay="0"/>
                                  </p:stCondLst>
                                  <p:childTnLst>
                                    <p:set>
                                      <p:cBhvr>
                                        <p:cTn id="410" dur="1" fill="hold">
                                          <p:stCondLst>
                                            <p:cond delay="0"/>
                                          </p:stCondLst>
                                        </p:cTn>
                                        <p:tgtEl>
                                          <p:spTgt spid="32"/>
                                        </p:tgtEl>
                                        <p:attrNameLst>
                                          <p:attrName>style.visibility</p:attrName>
                                        </p:attrNameLst>
                                      </p:cBhvr>
                                      <p:to>
                                        <p:strVal val="visible"/>
                                      </p:to>
                                    </p:set>
                                    <p:animEffect transition="in" filter="blinds(horizontal)">
                                      <p:cBhvr>
                                        <p:cTn id="411" dur="5000"/>
                                        <p:tgtEl>
                                          <p:spTgt spid="32"/>
                                        </p:tgtEl>
                                      </p:cBhvr>
                                    </p:animEffect>
                                  </p:childTnLst>
                                </p:cTn>
                              </p:par>
                              <p:par>
                                <p:cTn id="412" presetID="3" presetClass="entr" presetSubtype="10" fill="hold" grpId="3" nodeType="withEffect">
                                  <p:stCondLst>
                                    <p:cond delay="0"/>
                                  </p:stCondLst>
                                  <p:childTnLst>
                                    <p:set>
                                      <p:cBhvr>
                                        <p:cTn id="413" dur="1" fill="hold">
                                          <p:stCondLst>
                                            <p:cond delay="0"/>
                                          </p:stCondLst>
                                        </p:cTn>
                                        <p:tgtEl>
                                          <p:spTgt spid="33"/>
                                        </p:tgtEl>
                                        <p:attrNameLst>
                                          <p:attrName>style.visibility</p:attrName>
                                        </p:attrNameLst>
                                      </p:cBhvr>
                                      <p:to>
                                        <p:strVal val="visible"/>
                                      </p:to>
                                    </p:set>
                                    <p:animEffect transition="in" filter="blinds(horizontal)">
                                      <p:cBhvr>
                                        <p:cTn id="414" dur="5000"/>
                                        <p:tgtEl>
                                          <p:spTgt spid="33"/>
                                        </p:tgtEl>
                                      </p:cBhvr>
                                    </p:animEffect>
                                  </p:childTnLst>
                                </p:cTn>
                              </p:par>
                              <p:par>
                                <p:cTn id="415" presetID="3" presetClass="entr" presetSubtype="10" fill="hold" grpId="3" nodeType="withEffect">
                                  <p:stCondLst>
                                    <p:cond delay="0"/>
                                  </p:stCondLst>
                                  <p:childTnLst>
                                    <p:set>
                                      <p:cBhvr>
                                        <p:cTn id="416" dur="1" fill="hold">
                                          <p:stCondLst>
                                            <p:cond delay="0"/>
                                          </p:stCondLst>
                                        </p:cTn>
                                        <p:tgtEl>
                                          <p:spTgt spid="34"/>
                                        </p:tgtEl>
                                        <p:attrNameLst>
                                          <p:attrName>style.visibility</p:attrName>
                                        </p:attrNameLst>
                                      </p:cBhvr>
                                      <p:to>
                                        <p:strVal val="visible"/>
                                      </p:to>
                                    </p:set>
                                    <p:animEffect transition="in" filter="blinds(horizontal)">
                                      <p:cBhvr>
                                        <p:cTn id="417" dur="5000"/>
                                        <p:tgtEl>
                                          <p:spTgt spid="34"/>
                                        </p:tgtEl>
                                      </p:cBhvr>
                                    </p:animEffect>
                                  </p:childTnLst>
                                </p:cTn>
                              </p:par>
                              <p:par>
                                <p:cTn id="418" presetID="3" presetClass="entr" presetSubtype="10" fill="hold" grpId="3" nodeType="withEffect">
                                  <p:stCondLst>
                                    <p:cond delay="0"/>
                                  </p:stCondLst>
                                  <p:childTnLst>
                                    <p:set>
                                      <p:cBhvr>
                                        <p:cTn id="419" dur="1" fill="hold">
                                          <p:stCondLst>
                                            <p:cond delay="0"/>
                                          </p:stCondLst>
                                        </p:cTn>
                                        <p:tgtEl>
                                          <p:spTgt spid="35"/>
                                        </p:tgtEl>
                                        <p:attrNameLst>
                                          <p:attrName>style.visibility</p:attrName>
                                        </p:attrNameLst>
                                      </p:cBhvr>
                                      <p:to>
                                        <p:strVal val="visible"/>
                                      </p:to>
                                    </p:set>
                                    <p:animEffect transition="in" filter="blinds(horizontal)">
                                      <p:cBhvr>
                                        <p:cTn id="420" dur="5000"/>
                                        <p:tgtEl>
                                          <p:spTgt spid="35"/>
                                        </p:tgtEl>
                                      </p:cBhvr>
                                    </p:animEffect>
                                  </p:childTnLst>
                                </p:cTn>
                              </p:par>
                              <p:par>
                                <p:cTn id="421" presetID="3" presetClass="entr" presetSubtype="10" fill="hold" grpId="3" nodeType="withEffect">
                                  <p:stCondLst>
                                    <p:cond delay="0"/>
                                  </p:stCondLst>
                                  <p:childTnLst>
                                    <p:set>
                                      <p:cBhvr>
                                        <p:cTn id="422" dur="1" fill="hold">
                                          <p:stCondLst>
                                            <p:cond delay="0"/>
                                          </p:stCondLst>
                                        </p:cTn>
                                        <p:tgtEl>
                                          <p:spTgt spid="36"/>
                                        </p:tgtEl>
                                        <p:attrNameLst>
                                          <p:attrName>style.visibility</p:attrName>
                                        </p:attrNameLst>
                                      </p:cBhvr>
                                      <p:to>
                                        <p:strVal val="visible"/>
                                      </p:to>
                                    </p:set>
                                    <p:animEffect transition="in" filter="blinds(horizontal)">
                                      <p:cBhvr>
                                        <p:cTn id="423" dur="5000"/>
                                        <p:tgtEl>
                                          <p:spTgt spid="36"/>
                                        </p:tgtEl>
                                      </p:cBhvr>
                                    </p:animEffect>
                                  </p:childTnLst>
                                </p:cTn>
                              </p:par>
                              <p:par>
                                <p:cTn id="424" presetID="3" presetClass="entr" presetSubtype="10" fill="hold" grpId="3" nodeType="withEffect">
                                  <p:stCondLst>
                                    <p:cond delay="0"/>
                                  </p:stCondLst>
                                  <p:childTnLst>
                                    <p:set>
                                      <p:cBhvr>
                                        <p:cTn id="425" dur="1" fill="hold">
                                          <p:stCondLst>
                                            <p:cond delay="0"/>
                                          </p:stCondLst>
                                        </p:cTn>
                                        <p:tgtEl>
                                          <p:spTgt spid="37"/>
                                        </p:tgtEl>
                                        <p:attrNameLst>
                                          <p:attrName>style.visibility</p:attrName>
                                        </p:attrNameLst>
                                      </p:cBhvr>
                                      <p:to>
                                        <p:strVal val="visible"/>
                                      </p:to>
                                    </p:set>
                                    <p:animEffect transition="in" filter="blinds(horizontal)">
                                      <p:cBhvr>
                                        <p:cTn id="426" dur="5000"/>
                                        <p:tgtEl>
                                          <p:spTgt spid="37"/>
                                        </p:tgtEl>
                                      </p:cBhvr>
                                    </p:animEffect>
                                  </p:childTnLst>
                                </p:cTn>
                              </p:par>
                              <p:par>
                                <p:cTn id="427" presetID="3" presetClass="entr" presetSubtype="10" fill="hold" grpId="3" nodeType="withEffect">
                                  <p:stCondLst>
                                    <p:cond delay="0"/>
                                  </p:stCondLst>
                                  <p:childTnLst>
                                    <p:set>
                                      <p:cBhvr>
                                        <p:cTn id="428" dur="1" fill="hold">
                                          <p:stCondLst>
                                            <p:cond delay="0"/>
                                          </p:stCondLst>
                                        </p:cTn>
                                        <p:tgtEl>
                                          <p:spTgt spid="38"/>
                                        </p:tgtEl>
                                        <p:attrNameLst>
                                          <p:attrName>style.visibility</p:attrName>
                                        </p:attrNameLst>
                                      </p:cBhvr>
                                      <p:to>
                                        <p:strVal val="visible"/>
                                      </p:to>
                                    </p:set>
                                    <p:animEffect transition="in" filter="blinds(horizontal)">
                                      <p:cBhvr>
                                        <p:cTn id="429" dur="5000"/>
                                        <p:tgtEl>
                                          <p:spTgt spid="38"/>
                                        </p:tgtEl>
                                      </p:cBhvr>
                                    </p:animEffect>
                                  </p:childTnLst>
                                </p:cTn>
                              </p:par>
                              <p:par>
                                <p:cTn id="430" presetID="3" presetClass="entr" presetSubtype="10" fill="hold" grpId="3" nodeType="withEffect">
                                  <p:stCondLst>
                                    <p:cond delay="0"/>
                                  </p:stCondLst>
                                  <p:childTnLst>
                                    <p:set>
                                      <p:cBhvr>
                                        <p:cTn id="431" dur="1" fill="hold">
                                          <p:stCondLst>
                                            <p:cond delay="0"/>
                                          </p:stCondLst>
                                        </p:cTn>
                                        <p:tgtEl>
                                          <p:spTgt spid="39"/>
                                        </p:tgtEl>
                                        <p:attrNameLst>
                                          <p:attrName>style.visibility</p:attrName>
                                        </p:attrNameLst>
                                      </p:cBhvr>
                                      <p:to>
                                        <p:strVal val="visible"/>
                                      </p:to>
                                    </p:set>
                                    <p:animEffect transition="in" filter="blinds(horizontal)">
                                      <p:cBhvr>
                                        <p:cTn id="432" dur="5000"/>
                                        <p:tgtEl>
                                          <p:spTgt spid="39"/>
                                        </p:tgtEl>
                                      </p:cBhvr>
                                    </p:animEffect>
                                  </p:childTnLst>
                                </p:cTn>
                              </p:par>
                              <p:par>
                                <p:cTn id="433" presetID="3" presetClass="entr" presetSubtype="10" fill="hold" grpId="3" nodeType="withEffect">
                                  <p:stCondLst>
                                    <p:cond delay="0"/>
                                  </p:stCondLst>
                                  <p:childTnLst>
                                    <p:set>
                                      <p:cBhvr>
                                        <p:cTn id="434" dur="1" fill="hold">
                                          <p:stCondLst>
                                            <p:cond delay="0"/>
                                          </p:stCondLst>
                                        </p:cTn>
                                        <p:tgtEl>
                                          <p:spTgt spid="40"/>
                                        </p:tgtEl>
                                        <p:attrNameLst>
                                          <p:attrName>style.visibility</p:attrName>
                                        </p:attrNameLst>
                                      </p:cBhvr>
                                      <p:to>
                                        <p:strVal val="visible"/>
                                      </p:to>
                                    </p:set>
                                    <p:animEffect transition="in" filter="blinds(horizontal)">
                                      <p:cBhvr>
                                        <p:cTn id="435" dur="5000"/>
                                        <p:tgtEl>
                                          <p:spTgt spid="40"/>
                                        </p:tgtEl>
                                      </p:cBhvr>
                                    </p:animEffect>
                                  </p:childTnLst>
                                </p:cTn>
                              </p:par>
                              <p:par>
                                <p:cTn id="436" presetID="3" presetClass="entr" presetSubtype="10" fill="hold" grpId="3" nodeType="withEffect">
                                  <p:stCondLst>
                                    <p:cond delay="0"/>
                                  </p:stCondLst>
                                  <p:childTnLst>
                                    <p:set>
                                      <p:cBhvr>
                                        <p:cTn id="437" dur="1" fill="hold">
                                          <p:stCondLst>
                                            <p:cond delay="0"/>
                                          </p:stCondLst>
                                        </p:cTn>
                                        <p:tgtEl>
                                          <p:spTgt spid="41"/>
                                        </p:tgtEl>
                                        <p:attrNameLst>
                                          <p:attrName>style.visibility</p:attrName>
                                        </p:attrNameLst>
                                      </p:cBhvr>
                                      <p:to>
                                        <p:strVal val="visible"/>
                                      </p:to>
                                    </p:set>
                                    <p:animEffect transition="in" filter="blinds(horizontal)">
                                      <p:cBhvr>
                                        <p:cTn id="438" dur="5000"/>
                                        <p:tgtEl>
                                          <p:spTgt spid="41"/>
                                        </p:tgtEl>
                                      </p:cBhvr>
                                    </p:animEffect>
                                  </p:childTnLst>
                                </p:cTn>
                              </p:par>
                              <p:par>
                                <p:cTn id="439" presetID="3" presetClass="entr" presetSubtype="10" fill="hold" grpId="3" nodeType="withEffect">
                                  <p:stCondLst>
                                    <p:cond delay="0"/>
                                  </p:stCondLst>
                                  <p:childTnLst>
                                    <p:set>
                                      <p:cBhvr>
                                        <p:cTn id="440" dur="1" fill="hold">
                                          <p:stCondLst>
                                            <p:cond delay="0"/>
                                          </p:stCondLst>
                                        </p:cTn>
                                        <p:tgtEl>
                                          <p:spTgt spid="42"/>
                                        </p:tgtEl>
                                        <p:attrNameLst>
                                          <p:attrName>style.visibility</p:attrName>
                                        </p:attrNameLst>
                                      </p:cBhvr>
                                      <p:to>
                                        <p:strVal val="visible"/>
                                      </p:to>
                                    </p:set>
                                    <p:animEffect transition="in" filter="blinds(horizontal)">
                                      <p:cBhvr>
                                        <p:cTn id="441" dur="5000"/>
                                        <p:tgtEl>
                                          <p:spTgt spid="42"/>
                                        </p:tgtEl>
                                      </p:cBhvr>
                                    </p:animEffect>
                                  </p:childTnLst>
                                </p:cTn>
                              </p:par>
                              <p:par>
                                <p:cTn id="442" presetID="3" presetClass="entr" presetSubtype="10" fill="hold" grpId="3" nodeType="withEffect">
                                  <p:stCondLst>
                                    <p:cond delay="0"/>
                                  </p:stCondLst>
                                  <p:childTnLst>
                                    <p:set>
                                      <p:cBhvr>
                                        <p:cTn id="443" dur="1" fill="hold">
                                          <p:stCondLst>
                                            <p:cond delay="0"/>
                                          </p:stCondLst>
                                        </p:cTn>
                                        <p:tgtEl>
                                          <p:spTgt spid="43"/>
                                        </p:tgtEl>
                                        <p:attrNameLst>
                                          <p:attrName>style.visibility</p:attrName>
                                        </p:attrNameLst>
                                      </p:cBhvr>
                                      <p:to>
                                        <p:strVal val="visible"/>
                                      </p:to>
                                    </p:set>
                                    <p:animEffect transition="in" filter="blinds(horizontal)">
                                      <p:cBhvr>
                                        <p:cTn id="444" dur="5000"/>
                                        <p:tgtEl>
                                          <p:spTgt spid="43"/>
                                        </p:tgtEl>
                                      </p:cBhvr>
                                    </p:animEffect>
                                  </p:childTnLst>
                                </p:cTn>
                              </p:par>
                              <p:par>
                                <p:cTn id="445" presetID="3" presetClass="entr" presetSubtype="10" fill="hold" grpId="3" nodeType="withEffect">
                                  <p:stCondLst>
                                    <p:cond delay="0"/>
                                  </p:stCondLst>
                                  <p:childTnLst>
                                    <p:set>
                                      <p:cBhvr>
                                        <p:cTn id="446" dur="1" fill="hold">
                                          <p:stCondLst>
                                            <p:cond delay="0"/>
                                          </p:stCondLst>
                                        </p:cTn>
                                        <p:tgtEl>
                                          <p:spTgt spid="44"/>
                                        </p:tgtEl>
                                        <p:attrNameLst>
                                          <p:attrName>style.visibility</p:attrName>
                                        </p:attrNameLst>
                                      </p:cBhvr>
                                      <p:to>
                                        <p:strVal val="visible"/>
                                      </p:to>
                                    </p:set>
                                    <p:animEffect transition="in" filter="blinds(horizontal)">
                                      <p:cBhvr>
                                        <p:cTn id="447" dur="5000"/>
                                        <p:tgtEl>
                                          <p:spTgt spid="44"/>
                                        </p:tgtEl>
                                      </p:cBhvr>
                                    </p:animEffect>
                                  </p:childTnLst>
                                </p:cTn>
                              </p:par>
                              <p:par>
                                <p:cTn id="448" presetID="3" presetClass="entr" presetSubtype="10" fill="hold" grpId="3" nodeType="withEffect">
                                  <p:stCondLst>
                                    <p:cond delay="0"/>
                                  </p:stCondLst>
                                  <p:childTnLst>
                                    <p:set>
                                      <p:cBhvr>
                                        <p:cTn id="449" dur="1" fill="hold">
                                          <p:stCondLst>
                                            <p:cond delay="0"/>
                                          </p:stCondLst>
                                        </p:cTn>
                                        <p:tgtEl>
                                          <p:spTgt spid="45"/>
                                        </p:tgtEl>
                                        <p:attrNameLst>
                                          <p:attrName>style.visibility</p:attrName>
                                        </p:attrNameLst>
                                      </p:cBhvr>
                                      <p:to>
                                        <p:strVal val="visible"/>
                                      </p:to>
                                    </p:set>
                                    <p:animEffect transition="in" filter="blinds(horizontal)">
                                      <p:cBhvr>
                                        <p:cTn id="450" dur="5000"/>
                                        <p:tgtEl>
                                          <p:spTgt spid="45"/>
                                        </p:tgtEl>
                                      </p:cBhvr>
                                    </p:animEffect>
                                  </p:childTnLst>
                                </p:cTn>
                              </p:par>
                              <p:par>
                                <p:cTn id="451" presetID="3" presetClass="entr" presetSubtype="10" fill="hold" grpId="3" nodeType="withEffect">
                                  <p:stCondLst>
                                    <p:cond delay="0"/>
                                  </p:stCondLst>
                                  <p:childTnLst>
                                    <p:set>
                                      <p:cBhvr>
                                        <p:cTn id="452" dur="1" fill="hold">
                                          <p:stCondLst>
                                            <p:cond delay="0"/>
                                          </p:stCondLst>
                                        </p:cTn>
                                        <p:tgtEl>
                                          <p:spTgt spid="46"/>
                                        </p:tgtEl>
                                        <p:attrNameLst>
                                          <p:attrName>style.visibility</p:attrName>
                                        </p:attrNameLst>
                                      </p:cBhvr>
                                      <p:to>
                                        <p:strVal val="visible"/>
                                      </p:to>
                                    </p:set>
                                    <p:animEffect transition="in" filter="blinds(horizontal)">
                                      <p:cBhvr>
                                        <p:cTn id="453" dur="5000"/>
                                        <p:tgtEl>
                                          <p:spTgt spid="46"/>
                                        </p:tgtEl>
                                      </p:cBhvr>
                                    </p:animEffect>
                                  </p:childTnLst>
                                </p:cTn>
                              </p:par>
                              <p:par>
                                <p:cTn id="454" presetID="3" presetClass="entr" presetSubtype="10" fill="hold" grpId="3" nodeType="withEffect">
                                  <p:stCondLst>
                                    <p:cond delay="0"/>
                                  </p:stCondLst>
                                  <p:childTnLst>
                                    <p:set>
                                      <p:cBhvr>
                                        <p:cTn id="455" dur="1" fill="hold">
                                          <p:stCondLst>
                                            <p:cond delay="0"/>
                                          </p:stCondLst>
                                        </p:cTn>
                                        <p:tgtEl>
                                          <p:spTgt spid="47"/>
                                        </p:tgtEl>
                                        <p:attrNameLst>
                                          <p:attrName>style.visibility</p:attrName>
                                        </p:attrNameLst>
                                      </p:cBhvr>
                                      <p:to>
                                        <p:strVal val="visible"/>
                                      </p:to>
                                    </p:set>
                                    <p:animEffect transition="in" filter="blinds(horizontal)">
                                      <p:cBhvr>
                                        <p:cTn id="456" dur="5000"/>
                                        <p:tgtEl>
                                          <p:spTgt spid="47"/>
                                        </p:tgtEl>
                                      </p:cBhvr>
                                    </p:animEffect>
                                  </p:childTnLst>
                                </p:cTn>
                              </p:par>
                              <p:par>
                                <p:cTn id="457" presetID="3" presetClass="entr" presetSubtype="10" fill="hold" grpId="3" nodeType="withEffect">
                                  <p:stCondLst>
                                    <p:cond delay="0"/>
                                  </p:stCondLst>
                                  <p:childTnLst>
                                    <p:set>
                                      <p:cBhvr>
                                        <p:cTn id="458" dur="1" fill="hold">
                                          <p:stCondLst>
                                            <p:cond delay="0"/>
                                          </p:stCondLst>
                                        </p:cTn>
                                        <p:tgtEl>
                                          <p:spTgt spid="48"/>
                                        </p:tgtEl>
                                        <p:attrNameLst>
                                          <p:attrName>style.visibility</p:attrName>
                                        </p:attrNameLst>
                                      </p:cBhvr>
                                      <p:to>
                                        <p:strVal val="visible"/>
                                      </p:to>
                                    </p:set>
                                    <p:animEffect transition="in" filter="blinds(horizontal)">
                                      <p:cBhvr>
                                        <p:cTn id="459" dur="5000"/>
                                        <p:tgtEl>
                                          <p:spTgt spid="48"/>
                                        </p:tgtEl>
                                      </p:cBhvr>
                                    </p:animEffect>
                                  </p:childTnLst>
                                </p:cTn>
                              </p:par>
                              <p:par>
                                <p:cTn id="460" presetID="3" presetClass="entr" presetSubtype="10" fill="hold" grpId="3" nodeType="withEffect">
                                  <p:stCondLst>
                                    <p:cond delay="0"/>
                                  </p:stCondLst>
                                  <p:childTnLst>
                                    <p:set>
                                      <p:cBhvr>
                                        <p:cTn id="461" dur="1" fill="hold">
                                          <p:stCondLst>
                                            <p:cond delay="0"/>
                                          </p:stCondLst>
                                        </p:cTn>
                                        <p:tgtEl>
                                          <p:spTgt spid="49"/>
                                        </p:tgtEl>
                                        <p:attrNameLst>
                                          <p:attrName>style.visibility</p:attrName>
                                        </p:attrNameLst>
                                      </p:cBhvr>
                                      <p:to>
                                        <p:strVal val="visible"/>
                                      </p:to>
                                    </p:set>
                                    <p:animEffect transition="in" filter="blinds(horizontal)">
                                      <p:cBhvr>
                                        <p:cTn id="462" dur="5000"/>
                                        <p:tgtEl>
                                          <p:spTgt spid="49"/>
                                        </p:tgtEl>
                                      </p:cBhvr>
                                    </p:animEffect>
                                  </p:childTnLst>
                                </p:cTn>
                              </p:par>
                              <p:par>
                                <p:cTn id="463" presetID="3" presetClass="entr" presetSubtype="10" fill="hold" grpId="3" nodeType="withEffect">
                                  <p:stCondLst>
                                    <p:cond delay="0"/>
                                  </p:stCondLst>
                                  <p:childTnLst>
                                    <p:set>
                                      <p:cBhvr>
                                        <p:cTn id="464" dur="1" fill="hold">
                                          <p:stCondLst>
                                            <p:cond delay="0"/>
                                          </p:stCondLst>
                                        </p:cTn>
                                        <p:tgtEl>
                                          <p:spTgt spid="50"/>
                                        </p:tgtEl>
                                        <p:attrNameLst>
                                          <p:attrName>style.visibility</p:attrName>
                                        </p:attrNameLst>
                                      </p:cBhvr>
                                      <p:to>
                                        <p:strVal val="visible"/>
                                      </p:to>
                                    </p:set>
                                    <p:animEffect transition="in" filter="blinds(horizontal)">
                                      <p:cBhvr>
                                        <p:cTn id="465" dur="5000"/>
                                        <p:tgtEl>
                                          <p:spTgt spid="50"/>
                                        </p:tgtEl>
                                      </p:cBhvr>
                                    </p:animEffect>
                                  </p:childTnLst>
                                </p:cTn>
                              </p:par>
                              <p:par>
                                <p:cTn id="466" presetID="3" presetClass="entr" presetSubtype="10" fill="hold" grpId="3" nodeType="withEffect">
                                  <p:stCondLst>
                                    <p:cond delay="0"/>
                                  </p:stCondLst>
                                  <p:childTnLst>
                                    <p:set>
                                      <p:cBhvr>
                                        <p:cTn id="467" dur="1" fill="hold">
                                          <p:stCondLst>
                                            <p:cond delay="0"/>
                                          </p:stCondLst>
                                        </p:cTn>
                                        <p:tgtEl>
                                          <p:spTgt spid="51"/>
                                        </p:tgtEl>
                                        <p:attrNameLst>
                                          <p:attrName>style.visibility</p:attrName>
                                        </p:attrNameLst>
                                      </p:cBhvr>
                                      <p:to>
                                        <p:strVal val="visible"/>
                                      </p:to>
                                    </p:set>
                                    <p:animEffect transition="in" filter="blinds(horizontal)">
                                      <p:cBhvr>
                                        <p:cTn id="468" dur="5000"/>
                                        <p:tgtEl>
                                          <p:spTgt spid="51"/>
                                        </p:tgtEl>
                                      </p:cBhvr>
                                    </p:animEffect>
                                  </p:childTnLst>
                                </p:cTn>
                              </p:par>
                              <p:par>
                                <p:cTn id="469" presetID="3" presetClass="entr" presetSubtype="10" fill="hold" grpId="3" nodeType="withEffect">
                                  <p:stCondLst>
                                    <p:cond delay="0"/>
                                  </p:stCondLst>
                                  <p:childTnLst>
                                    <p:set>
                                      <p:cBhvr>
                                        <p:cTn id="470" dur="1" fill="hold">
                                          <p:stCondLst>
                                            <p:cond delay="0"/>
                                          </p:stCondLst>
                                        </p:cTn>
                                        <p:tgtEl>
                                          <p:spTgt spid="52"/>
                                        </p:tgtEl>
                                        <p:attrNameLst>
                                          <p:attrName>style.visibility</p:attrName>
                                        </p:attrNameLst>
                                      </p:cBhvr>
                                      <p:to>
                                        <p:strVal val="visible"/>
                                      </p:to>
                                    </p:set>
                                    <p:animEffect transition="in" filter="blinds(horizontal)">
                                      <p:cBhvr>
                                        <p:cTn id="471" dur="5000"/>
                                        <p:tgtEl>
                                          <p:spTgt spid="52"/>
                                        </p:tgtEl>
                                      </p:cBhvr>
                                    </p:animEffect>
                                  </p:childTnLst>
                                </p:cTn>
                              </p:par>
                              <p:par>
                                <p:cTn id="472" presetID="3" presetClass="entr" presetSubtype="10" fill="hold" grpId="3" nodeType="withEffect">
                                  <p:stCondLst>
                                    <p:cond delay="0"/>
                                  </p:stCondLst>
                                  <p:childTnLst>
                                    <p:set>
                                      <p:cBhvr>
                                        <p:cTn id="473" dur="1" fill="hold">
                                          <p:stCondLst>
                                            <p:cond delay="0"/>
                                          </p:stCondLst>
                                        </p:cTn>
                                        <p:tgtEl>
                                          <p:spTgt spid="53"/>
                                        </p:tgtEl>
                                        <p:attrNameLst>
                                          <p:attrName>style.visibility</p:attrName>
                                        </p:attrNameLst>
                                      </p:cBhvr>
                                      <p:to>
                                        <p:strVal val="visible"/>
                                      </p:to>
                                    </p:set>
                                    <p:animEffect transition="in" filter="blinds(horizontal)">
                                      <p:cBhvr>
                                        <p:cTn id="474" dur="5000"/>
                                        <p:tgtEl>
                                          <p:spTgt spid="53"/>
                                        </p:tgtEl>
                                      </p:cBhvr>
                                    </p:animEffect>
                                  </p:childTnLst>
                                </p:cTn>
                              </p:par>
                              <p:par>
                                <p:cTn id="475" presetID="3" presetClass="entr" presetSubtype="10" fill="hold" grpId="3" nodeType="withEffect">
                                  <p:stCondLst>
                                    <p:cond delay="0"/>
                                  </p:stCondLst>
                                  <p:childTnLst>
                                    <p:set>
                                      <p:cBhvr>
                                        <p:cTn id="476" dur="1" fill="hold">
                                          <p:stCondLst>
                                            <p:cond delay="0"/>
                                          </p:stCondLst>
                                        </p:cTn>
                                        <p:tgtEl>
                                          <p:spTgt spid="54"/>
                                        </p:tgtEl>
                                        <p:attrNameLst>
                                          <p:attrName>style.visibility</p:attrName>
                                        </p:attrNameLst>
                                      </p:cBhvr>
                                      <p:to>
                                        <p:strVal val="visible"/>
                                      </p:to>
                                    </p:set>
                                    <p:animEffect transition="in" filter="blinds(horizontal)">
                                      <p:cBhvr>
                                        <p:cTn id="477" dur="5000"/>
                                        <p:tgtEl>
                                          <p:spTgt spid="54"/>
                                        </p:tgtEl>
                                      </p:cBhvr>
                                    </p:animEffect>
                                  </p:childTnLst>
                                </p:cTn>
                              </p:par>
                              <p:par>
                                <p:cTn id="478" presetID="3" presetClass="entr" presetSubtype="10" fill="hold" grpId="3" nodeType="withEffect">
                                  <p:stCondLst>
                                    <p:cond delay="0"/>
                                  </p:stCondLst>
                                  <p:childTnLst>
                                    <p:set>
                                      <p:cBhvr>
                                        <p:cTn id="479" dur="1" fill="hold">
                                          <p:stCondLst>
                                            <p:cond delay="0"/>
                                          </p:stCondLst>
                                        </p:cTn>
                                        <p:tgtEl>
                                          <p:spTgt spid="55"/>
                                        </p:tgtEl>
                                        <p:attrNameLst>
                                          <p:attrName>style.visibility</p:attrName>
                                        </p:attrNameLst>
                                      </p:cBhvr>
                                      <p:to>
                                        <p:strVal val="visible"/>
                                      </p:to>
                                    </p:set>
                                    <p:animEffect transition="in" filter="blinds(horizontal)">
                                      <p:cBhvr>
                                        <p:cTn id="480" dur="5000"/>
                                        <p:tgtEl>
                                          <p:spTgt spid="55"/>
                                        </p:tgtEl>
                                      </p:cBhvr>
                                    </p:animEffect>
                                  </p:childTnLst>
                                </p:cTn>
                              </p:par>
                              <p:par>
                                <p:cTn id="481" presetID="3" presetClass="entr" presetSubtype="10" fill="hold" grpId="3" nodeType="withEffect">
                                  <p:stCondLst>
                                    <p:cond delay="0"/>
                                  </p:stCondLst>
                                  <p:childTnLst>
                                    <p:set>
                                      <p:cBhvr>
                                        <p:cTn id="482" dur="1" fill="hold">
                                          <p:stCondLst>
                                            <p:cond delay="0"/>
                                          </p:stCondLst>
                                        </p:cTn>
                                        <p:tgtEl>
                                          <p:spTgt spid="56"/>
                                        </p:tgtEl>
                                        <p:attrNameLst>
                                          <p:attrName>style.visibility</p:attrName>
                                        </p:attrNameLst>
                                      </p:cBhvr>
                                      <p:to>
                                        <p:strVal val="visible"/>
                                      </p:to>
                                    </p:set>
                                    <p:animEffect transition="in" filter="blinds(horizontal)">
                                      <p:cBhvr>
                                        <p:cTn id="483" dur="5000"/>
                                        <p:tgtEl>
                                          <p:spTgt spid="56"/>
                                        </p:tgtEl>
                                      </p:cBhvr>
                                    </p:animEffect>
                                  </p:childTnLst>
                                </p:cTn>
                              </p:par>
                              <p:par>
                                <p:cTn id="484" presetID="3" presetClass="entr" presetSubtype="10" fill="hold" grpId="3" nodeType="withEffect">
                                  <p:stCondLst>
                                    <p:cond delay="0"/>
                                  </p:stCondLst>
                                  <p:childTnLst>
                                    <p:set>
                                      <p:cBhvr>
                                        <p:cTn id="485" dur="1" fill="hold">
                                          <p:stCondLst>
                                            <p:cond delay="0"/>
                                          </p:stCondLst>
                                        </p:cTn>
                                        <p:tgtEl>
                                          <p:spTgt spid="57"/>
                                        </p:tgtEl>
                                        <p:attrNameLst>
                                          <p:attrName>style.visibility</p:attrName>
                                        </p:attrNameLst>
                                      </p:cBhvr>
                                      <p:to>
                                        <p:strVal val="visible"/>
                                      </p:to>
                                    </p:set>
                                    <p:animEffect transition="in" filter="blinds(horizontal)">
                                      <p:cBhvr>
                                        <p:cTn id="486" dur="5000"/>
                                        <p:tgtEl>
                                          <p:spTgt spid="57"/>
                                        </p:tgtEl>
                                      </p:cBhvr>
                                    </p:animEffect>
                                  </p:childTnLst>
                                </p:cTn>
                              </p:par>
                              <p:par>
                                <p:cTn id="487" presetID="3" presetClass="entr" presetSubtype="10" fill="hold" grpId="3" nodeType="withEffect">
                                  <p:stCondLst>
                                    <p:cond delay="0"/>
                                  </p:stCondLst>
                                  <p:childTnLst>
                                    <p:set>
                                      <p:cBhvr>
                                        <p:cTn id="488" dur="1" fill="hold">
                                          <p:stCondLst>
                                            <p:cond delay="0"/>
                                          </p:stCondLst>
                                        </p:cTn>
                                        <p:tgtEl>
                                          <p:spTgt spid="58"/>
                                        </p:tgtEl>
                                        <p:attrNameLst>
                                          <p:attrName>style.visibility</p:attrName>
                                        </p:attrNameLst>
                                      </p:cBhvr>
                                      <p:to>
                                        <p:strVal val="visible"/>
                                      </p:to>
                                    </p:set>
                                    <p:animEffect transition="in" filter="blinds(horizontal)">
                                      <p:cBhvr>
                                        <p:cTn id="489" dur="5000"/>
                                        <p:tgtEl>
                                          <p:spTgt spid="58"/>
                                        </p:tgtEl>
                                      </p:cBhvr>
                                    </p:animEffect>
                                  </p:childTnLst>
                                </p:cTn>
                              </p:par>
                              <p:par>
                                <p:cTn id="490" presetID="3" presetClass="entr" presetSubtype="10" fill="hold" grpId="3" nodeType="withEffect">
                                  <p:stCondLst>
                                    <p:cond delay="0"/>
                                  </p:stCondLst>
                                  <p:childTnLst>
                                    <p:set>
                                      <p:cBhvr>
                                        <p:cTn id="491" dur="1" fill="hold">
                                          <p:stCondLst>
                                            <p:cond delay="0"/>
                                          </p:stCondLst>
                                        </p:cTn>
                                        <p:tgtEl>
                                          <p:spTgt spid="59"/>
                                        </p:tgtEl>
                                        <p:attrNameLst>
                                          <p:attrName>style.visibility</p:attrName>
                                        </p:attrNameLst>
                                      </p:cBhvr>
                                      <p:to>
                                        <p:strVal val="visible"/>
                                      </p:to>
                                    </p:set>
                                    <p:animEffect transition="in" filter="blinds(horizontal)">
                                      <p:cBhvr>
                                        <p:cTn id="492" dur="5000"/>
                                        <p:tgtEl>
                                          <p:spTgt spid="59"/>
                                        </p:tgtEl>
                                      </p:cBhvr>
                                    </p:animEffect>
                                  </p:childTnLst>
                                </p:cTn>
                              </p:par>
                              <p:par>
                                <p:cTn id="493" presetID="3" presetClass="entr" presetSubtype="10" fill="hold" grpId="3" nodeType="withEffect">
                                  <p:stCondLst>
                                    <p:cond delay="0"/>
                                  </p:stCondLst>
                                  <p:childTnLst>
                                    <p:set>
                                      <p:cBhvr>
                                        <p:cTn id="494" dur="1" fill="hold">
                                          <p:stCondLst>
                                            <p:cond delay="0"/>
                                          </p:stCondLst>
                                        </p:cTn>
                                        <p:tgtEl>
                                          <p:spTgt spid="60"/>
                                        </p:tgtEl>
                                        <p:attrNameLst>
                                          <p:attrName>style.visibility</p:attrName>
                                        </p:attrNameLst>
                                      </p:cBhvr>
                                      <p:to>
                                        <p:strVal val="visible"/>
                                      </p:to>
                                    </p:set>
                                    <p:animEffect transition="in" filter="blinds(horizontal)">
                                      <p:cBhvr>
                                        <p:cTn id="495" dur="5000"/>
                                        <p:tgtEl>
                                          <p:spTgt spid="60"/>
                                        </p:tgtEl>
                                      </p:cBhvr>
                                    </p:animEffect>
                                  </p:childTnLst>
                                </p:cTn>
                              </p:par>
                              <p:par>
                                <p:cTn id="496" presetID="3" presetClass="entr" presetSubtype="10" fill="hold" grpId="3" nodeType="withEffect">
                                  <p:stCondLst>
                                    <p:cond delay="0"/>
                                  </p:stCondLst>
                                  <p:childTnLst>
                                    <p:set>
                                      <p:cBhvr>
                                        <p:cTn id="497" dur="1" fill="hold">
                                          <p:stCondLst>
                                            <p:cond delay="0"/>
                                          </p:stCondLst>
                                        </p:cTn>
                                        <p:tgtEl>
                                          <p:spTgt spid="61"/>
                                        </p:tgtEl>
                                        <p:attrNameLst>
                                          <p:attrName>style.visibility</p:attrName>
                                        </p:attrNameLst>
                                      </p:cBhvr>
                                      <p:to>
                                        <p:strVal val="visible"/>
                                      </p:to>
                                    </p:set>
                                    <p:animEffect transition="in" filter="blinds(horizontal)">
                                      <p:cBhvr>
                                        <p:cTn id="498" dur="5000"/>
                                        <p:tgtEl>
                                          <p:spTgt spid="61"/>
                                        </p:tgtEl>
                                      </p:cBhvr>
                                    </p:animEffect>
                                  </p:childTnLst>
                                </p:cTn>
                              </p:par>
                              <p:par>
                                <p:cTn id="499" presetID="3" presetClass="entr" presetSubtype="10" fill="hold" grpId="3" nodeType="withEffect">
                                  <p:stCondLst>
                                    <p:cond delay="0"/>
                                  </p:stCondLst>
                                  <p:childTnLst>
                                    <p:set>
                                      <p:cBhvr>
                                        <p:cTn id="500" dur="1" fill="hold">
                                          <p:stCondLst>
                                            <p:cond delay="0"/>
                                          </p:stCondLst>
                                        </p:cTn>
                                        <p:tgtEl>
                                          <p:spTgt spid="62"/>
                                        </p:tgtEl>
                                        <p:attrNameLst>
                                          <p:attrName>style.visibility</p:attrName>
                                        </p:attrNameLst>
                                      </p:cBhvr>
                                      <p:to>
                                        <p:strVal val="visible"/>
                                      </p:to>
                                    </p:set>
                                    <p:animEffect transition="in" filter="blinds(horizontal)">
                                      <p:cBhvr>
                                        <p:cTn id="501" dur="5000"/>
                                        <p:tgtEl>
                                          <p:spTgt spid="62"/>
                                        </p:tgtEl>
                                      </p:cBhvr>
                                    </p:animEffect>
                                  </p:childTnLst>
                                </p:cTn>
                              </p:par>
                              <p:par>
                                <p:cTn id="502" presetID="3" presetClass="entr" presetSubtype="10" fill="hold" grpId="3" nodeType="withEffect">
                                  <p:stCondLst>
                                    <p:cond delay="0"/>
                                  </p:stCondLst>
                                  <p:childTnLst>
                                    <p:set>
                                      <p:cBhvr>
                                        <p:cTn id="503" dur="1" fill="hold">
                                          <p:stCondLst>
                                            <p:cond delay="0"/>
                                          </p:stCondLst>
                                        </p:cTn>
                                        <p:tgtEl>
                                          <p:spTgt spid="63"/>
                                        </p:tgtEl>
                                        <p:attrNameLst>
                                          <p:attrName>style.visibility</p:attrName>
                                        </p:attrNameLst>
                                      </p:cBhvr>
                                      <p:to>
                                        <p:strVal val="visible"/>
                                      </p:to>
                                    </p:set>
                                    <p:animEffect transition="in" filter="blinds(horizontal)">
                                      <p:cBhvr>
                                        <p:cTn id="504" dur="5000"/>
                                        <p:tgtEl>
                                          <p:spTgt spid="63"/>
                                        </p:tgtEl>
                                      </p:cBhvr>
                                    </p:animEffect>
                                  </p:childTnLst>
                                </p:cTn>
                              </p:par>
                              <p:par>
                                <p:cTn id="505" presetID="3" presetClass="entr" presetSubtype="10" fill="hold" grpId="3" nodeType="withEffect">
                                  <p:stCondLst>
                                    <p:cond delay="0"/>
                                  </p:stCondLst>
                                  <p:childTnLst>
                                    <p:set>
                                      <p:cBhvr>
                                        <p:cTn id="506" dur="1" fill="hold">
                                          <p:stCondLst>
                                            <p:cond delay="0"/>
                                          </p:stCondLst>
                                        </p:cTn>
                                        <p:tgtEl>
                                          <p:spTgt spid="64"/>
                                        </p:tgtEl>
                                        <p:attrNameLst>
                                          <p:attrName>style.visibility</p:attrName>
                                        </p:attrNameLst>
                                      </p:cBhvr>
                                      <p:to>
                                        <p:strVal val="visible"/>
                                      </p:to>
                                    </p:set>
                                    <p:animEffect transition="in" filter="blinds(horizontal)">
                                      <p:cBhvr>
                                        <p:cTn id="507" dur="5000"/>
                                        <p:tgtEl>
                                          <p:spTgt spid="64"/>
                                        </p:tgtEl>
                                      </p:cBhvr>
                                    </p:animEffect>
                                  </p:childTnLst>
                                </p:cTn>
                              </p:par>
                              <p:par>
                                <p:cTn id="508" presetID="3" presetClass="entr" presetSubtype="10" fill="hold" grpId="3" nodeType="withEffect">
                                  <p:stCondLst>
                                    <p:cond delay="0"/>
                                  </p:stCondLst>
                                  <p:childTnLst>
                                    <p:set>
                                      <p:cBhvr>
                                        <p:cTn id="509" dur="1" fill="hold">
                                          <p:stCondLst>
                                            <p:cond delay="0"/>
                                          </p:stCondLst>
                                        </p:cTn>
                                        <p:tgtEl>
                                          <p:spTgt spid="65"/>
                                        </p:tgtEl>
                                        <p:attrNameLst>
                                          <p:attrName>style.visibility</p:attrName>
                                        </p:attrNameLst>
                                      </p:cBhvr>
                                      <p:to>
                                        <p:strVal val="visible"/>
                                      </p:to>
                                    </p:set>
                                    <p:animEffect transition="in" filter="blinds(horizontal)">
                                      <p:cBhvr>
                                        <p:cTn id="510" dur="5000"/>
                                        <p:tgtEl>
                                          <p:spTgt spid="65"/>
                                        </p:tgtEl>
                                      </p:cBhvr>
                                    </p:animEffect>
                                  </p:childTnLst>
                                </p:cTn>
                              </p:par>
                              <p:par>
                                <p:cTn id="511" presetID="3" presetClass="entr" presetSubtype="10" fill="hold" grpId="3" nodeType="withEffect">
                                  <p:stCondLst>
                                    <p:cond delay="0"/>
                                  </p:stCondLst>
                                  <p:childTnLst>
                                    <p:set>
                                      <p:cBhvr>
                                        <p:cTn id="512" dur="1" fill="hold">
                                          <p:stCondLst>
                                            <p:cond delay="0"/>
                                          </p:stCondLst>
                                        </p:cTn>
                                        <p:tgtEl>
                                          <p:spTgt spid="66"/>
                                        </p:tgtEl>
                                        <p:attrNameLst>
                                          <p:attrName>style.visibility</p:attrName>
                                        </p:attrNameLst>
                                      </p:cBhvr>
                                      <p:to>
                                        <p:strVal val="visible"/>
                                      </p:to>
                                    </p:set>
                                    <p:animEffect transition="in" filter="blinds(horizontal)">
                                      <p:cBhvr>
                                        <p:cTn id="513" dur="5000"/>
                                        <p:tgtEl>
                                          <p:spTgt spid="66"/>
                                        </p:tgtEl>
                                      </p:cBhvr>
                                    </p:animEffect>
                                  </p:childTnLst>
                                </p:cTn>
                              </p:par>
                              <p:par>
                                <p:cTn id="514" presetID="3" presetClass="entr" presetSubtype="10" fill="hold" grpId="3" nodeType="withEffect">
                                  <p:stCondLst>
                                    <p:cond delay="0"/>
                                  </p:stCondLst>
                                  <p:childTnLst>
                                    <p:set>
                                      <p:cBhvr>
                                        <p:cTn id="515" dur="1" fill="hold">
                                          <p:stCondLst>
                                            <p:cond delay="0"/>
                                          </p:stCondLst>
                                        </p:cTn>
                                        <p:tgtEl>
                                          <p:spTgt spid="67"/>
                                        </p:tgtEl>
                                        <p:attrNameLst>
                                          <p:attrName>style.visibility</p:attrName>
                                        </p:attrNameLst>
                                      </p:cBhvr>
                                      <p:to>
                                        <p:strVal val="visible"/>
                                      </p:to>
                                    </p:set>
                                    <p:animEffect transition="in" filter="blinds(horizontal)">
                                      <p:cBhvr>
                                        <p:cTn id="516" dur="5000"/>
                                        <p:tgtEl>
                                          <p:spTgt spid="67"/>
                                        </p:tgtEl>
                                      </p:cBhvr>
                                    </p:animEffect>
                                  </p:childTnLst>
                                </p:cTn>
                              </p:par>
                              <p:par>
                                <p:cTn id="517" presetID="3" presetClass="entr" presetSubtype="10" fill="hold" grpId="3" nodeType="withEffect">
                                  <p:stCondLst>
                                    <p:cond delay="0"/>
                                  </p:stCondLst>
                                  <p:childTnLst>
                                    <p:set>
                                      <p:cBhvr>
                                        <p:cTn id="518" dur="1" fill="hold">
                                          <p:stCondLst>
                                            <p:cond delay="0"/>
                                          </p:stCondLst>
                                        </p:cTn>
                                        <p:tgtEl>
                                          <p:spTgt spid="68"/>
                                        </p:tgtEl>
                                        <p:attrNameLst>
                                          <p:attrName>style.visibility</p:attrName>
                                        </p:attrNameLst>
                                      </p:cBhvr>
                                      <p:to>
                                        <p:strVal val="visible"/>
                                      </p:to>
                                    </p:set>
                                    <p:animEffect transition="in" filter="blinds(horizontal)">
                                      <p:cBhvr>
                                        <p:cTn id="519" dur="5000"/>
                                        <p:tgtEl>
                                          <p:spTgt spid="68"/>
                                        </p:tgtEl>
                                      </p:cBhvr>
                                    </p:animEffect>
                                  </p:childTnLst>
                                </p:cTn>
                              </p:par>
                              <p:par>
                                <p:cTn id="520" presetID="3" presetClass="entr" presetSubtype="10" fill="hold" grpId="3" nodeType="withEffect">
                                  <p:stCondLst>
                                    <p:cond delay="0"/>
                                  </p:stCondLst>
                                  <p:childTnLst>
                                    <p:set>
                                      <p:cBhvr>
                                        <p:cTn id="521" dur="1" fill="hold">
                                          <p:stCondLst>
                                            <p:cond delay="0"/>
                                          </p:stCondLst>
                                        </p:cTn>
                                        <p:tgtEl>
                                          <p:spTgt spid="69"/>
                                        </p:tgtEl>
                                        <p:attrNameLst>
                                          <p:attrName>style.visibility</p:attrName>
                                        </p:attrNameLst>
                                      </p:cBhvr>
                                      <p:to>
                                        <p:strVal val="visible"/>
                                      </p:to>
                                    </p:set>
                                    <p:animEffect transition="in" filter="blinds(horizontal)">
                                      <p:cBhvr>
                                        <p:cTn id="522" dur="5000"/>
                                        <p:tgtEl>
                                          <p:spTgt spid="69"/>
                                        </p:tgtEl>
                                      </p:cBhvr>
                                    </p:animEffect>
                                  </p:childTnLst>
                                </p:cTn>
                              </p:par>
                              <p:par>
                                <p:cTn id="523" presetID="3" presetClass="entr" presetSubtype="10" fill="hold" grpId="3" nodeType="withEffect">
                                  <p:stCondLst>
                                    <p:cond delay="0"/>
                                  </p:stCondLst>
                                  <p:childTnLst>
                                    <p:set>
                                      <p:cBhvr>
                                        <p:cTn id="524" dur="1" fill="hold">
                                          <p:stCondLst>
                                            <p:cond delay="0"/>
                                          </p:stCondLst>
                                        </p:cTn>
                                        <p:tgtEl>
                                          <p:spTgt spid="70"/>
                                        </p:tgtEl>
                                        <p:attrNameLst>
                                          <p:attrName>style.visibility</p:attrName>
                                        </p:attrNameLst>
                                      </p:cBhvr>
                                      <p:to>
                                        <p:strVal val="visible"/>
                                      </p:to>
                                    </p:set>
                                    <p:animEffect transition="in" filter="blinds(horizontal)">
                                      <p:cBhvr>
                                        <p:cTn id="525" dur="5000"/>
                                        <p:tgtEl>
                                          <p:spTgt spid="70"/>
                                        </p:tgtEl>
                                      </p:cBhvr>
                                    </p:animEffect>
                                  </p:childTnLst>
                                </p:cTn>
                              </p:par>
                              <p:par>
                                <p:cTn id="526" presetID="3" presetClass="entr" presetSubtype="10" fill="hold" grpId="3" nodeType="withEffect">
                                  <p:stCondLst>
                                    <p:cond delay="0"/>
                                  </p:stCondLst>
                                  <p:childTnLst>
                                    <p:set>
                                      <p:cBhvr>
                                        <p:cTn id="527" dur="1" fill="hold">
                                          <p:stCondLst>
                                            <p:cond delay="0"/>
                                          </p:stCondLst>
                                        </p:cTn>
                                        <p:tgtEl>
                                          <p:spTgt spid="71"/>
                                        </p:tgtEl>
                                        <p:attrNameLst>
                                          <p:attrName>style.visibility</p:attrName>
                                        </p:attrNameLst>
                                      </p:cBhvr>
                                      <p:to>
                                        <p:strVal val="visible"/>
                                      </p:to>
                                    </p:set>
                                    <p:animEffect transition="in" filter="blinds(horizontal)">
                                      <p:cBhvr>
                                        <p:cTn id="528" dur="5000"/>
                                        <p:tgtEl>
                                          <p:spTgt spid="71"/>
                                        </p:tgtEl>
                                      </p:cBhvr>
                                    </p:animEffect>
                                  </p:childTnLst>
                                </p:cTn>
                              </p:par>
                              <p:par>
                                <p:cTn id="529" presetID="3" presetClass="entr" presetSubtype="10" fill="hold" grpId="3" nodeType="withEffect">
                                  <p:stCondLst>
                                    <p:cond delay="0"/>
                                  </p:stCondLst>
                                  <p:childTnLst>
                                    <p:set>
                                      <p:cBhvr>
                                        <p:cTn id="530" dur="1" fill="hold">
                                          <p:stCondLst>
                                            <p:cond delay="0"/>
                                          </p:stCondLst>
                                        </p:cTn>
                                        <p:tgtEl>
                                          <p:spTgt spid="72"/>
                                        </p:tgtEl>
                                        <p:attrNameLst>
                                          <p:attrName>style.visibility</p:attrName>
                                        </p:attrNameLst>
                                      </p:cBhvr>
                                      <p:to>
                                        <p:strVal val="visible"/>
                                      </p:to>
                                    </p:set>
                                    <p:animEffect transition="in" filter="blinds(horizontal)">
                                      <p:cBhvr>
                                        <p:cTn id="531" dur="5000"/>
                                        <p:tgtEl>
                                          <p:spTgt spid="72"/>
                                        </p:tgtEl>
                                      </p:cBhvr>
                                    </p:animEffect>
                                  </p:childTnLst>
                                </p:cTn>
                              </p:par>
                              <p:par>
                                <p:cTn id="532" presetID="3" presetClass="entr" presetSubtype="10" fill="hold" grpId="3" nodeType="withEffect">
                                  <p:stCondLst>
                                    <p:cond delay="0"/>
                                  </p:stCondLst>
                                  <p:childTnLst>
                                    <p:set>
                                      <p:cBhvr>
                                        <p:cTn id="533" dur="1" fill="hold">
                                          <p:stCondLst>
                                            <p:cond delay="0"/>
                                          </p:stCondLst>
                                        </p:cTn>
                                        <p:tgtEl>
                                          <p:spTgt spid="73"/>
                                        </p:tgtEl>
                                        <p:attrNameLst>
                                          <p:attrName>style.visibility</p:attrName>
                                        </p:attrNameLst>
                                      </p:cBhvr>
                                      <p:to>
                                        <p:strVal val="visible"/>
                                      </p:to>
                                    </p:set>
                                    <p:animEffect transition="in" filter="blinds(horizontal)">
                                      <p:cBhvr>
                                        <p:cTn id="534" dur="5000"/>
                                        <p:tgtEl>
                                          <p:spTgt spid="73"/>
                                        </p:tgtEl>
                                      </p:cBhvr>
                                    </p:animEffect>
                                  </p:childTnLst>
                                </p:cTn>
                              </p:par>
                              <p:par>
                                <p:cTn id="535" presetID="3" presetClass="entr" presetSubtype="10" fill="hold" grpId="3" nodeType="withEffect">
                                  <p:stCondLst>
                                    <p:cond delay="0"/>
                                  </p:stCondLst>
                                  <p:childTnLst>
                                    <p:set>
                                      <p:cBhvr>
                                        <p:cTn id="536" dur="1" fill="hold">
                                          <p:stCondLst>
                                            <p:cond delay="0"/>
                                          </p:stCondLst>
                                        </p:cTn>
                                        <p:tgtEl>
                                          <p:spTgt spid="74"/>
                                        </p:tgtEl>
                                        <p:attrNameLst>
                                          <p:attrName>style.visibility</p:attrName>
                                        </p:attrNameLst>
                                      </p:cBhvr>
                                      <p:to>
                                        <p:strVal val="visible"/>
                                      </p:to>
                                    </p:set>
                                    <p:animEffect transition="in" filter="blinds(horizontal)">
                                      <p:cBhvr>
                                        <p:cTn id="537" dur="5000"/>
                                        <p:tgtEl>
                                          <p:spTgt spid="74"/>
                                        </p:tgtEl>
                                      </p:cBhvr>
                                    </p:animEffect>
                                  </p:childTnLst>
                                </p:cTn>
                              </p:par>
                              <p:par>
                                <p:cTn id="538" presetID="3" presetClass="entr" presetSubtype="10" fill="hold" grpId="3" nodeType="withEffect">
                                  <p:stCondLst>
                                    <p:cond delay="0"/>
                                  </p:stCondLst>
                                  <p:childTnLst>
                                    <p:set>
                                      <p:cBhvr>
                                        <p:cTn id="539" dur="1" fill="hold">
                                          <p:stCondLst>
                                            <p:cond delay="0"/>
                                          </p:stCondLst>
                                        </p:cTn>
                                        <p:tgtEl>
                                          <p:spTgt spid="75"/>
                                        </p:tgtEl>
                                        <p:attrNameLst>
                                          <p:attrName>style.visibility</p:attrName>
                                        </p:attrNameLst>
                                      </p:cBhvr>
                                      <p:to>
                                        <p:strVal val="visible"/>
                                      </p:to>
                                    </p:set>
                                    <p:animEffect transition="in" filter="blinds(horizontal)">
                                      <p:cBhvr>
                                        <p:cTn id="540" dur="5000"/>
                                        <p:tgtEl>
                                          <p:spTgt spid="75"/>
                                        </p:tgtEl>
                                      </p:cBhvr>
                                    </p:animEffect>
                                  </p:childTnLst>
                                </p:cTn>
                              </p:par>
                              <p:par>
                                <p:cTn id="541" presetID="3" presetClass="entr" presetSubtype="10" fill="hold" grpId="3" nodeType="withEffect">
                                  <p:stCondLst>
                                    <p:cond delay="0"/>
                                  </p:stCondLst>
                                  <p:childTnLst>
                                    <p:set>
                                      <p:cBhvr>
                                        <p:cTn id="542" dur="1" fill="hold">
                                          <p:stCondLst>
                                            <p:cond delay="0"/>
                                          </p:stCondLst>
                                        </p:cTn>
                                        <p:tgtEl>
                                          <p:spTgt spid="76"/>
                                        </p:tgtEl>
                                        <p:attrNameLst>
                                          <p:attrName>style.visibility</p:attrName>
                                        </p:attrNameLst>
                                      </p:cBhvr>
                                      <p:to>
                                        <p:strVal val="visible"/>
                                      </p:to>
                                    </p:set>
                                    <p:animEffect transition="in" filter="blinds(horizontal)">
                                      <p:cBhvr>
                                        <p:cTn id="543" dur="5000"/>
                                        <p:tgtEl>
                                          <p:spTgt spid="76"/>
                                        </p:tgtEl>
                                      </p:cBhvr>
                                    </p:animEffect>
                                  </p:childTnLst>
                                </p:cTn>
                              </p:par>
                              <p:par>
                                <p:cTn id="544" presetID="3" presetClass="entr" presetSubtype="10" fill="hold" grpId="3" nodeType="withEffect">
                                  <p:stCondLst>
                                    <p:cond delay="0"/>
                                  </p:stCondLst>
                                  <p:childTnLst>
                                    <p:set>
                                      <p:cBhvr>
                                        <p:cTn id="545" dur="1" fill="hold">
                                          <p:stCondLst>
                                            <p:cond delay="0"/>
                                          </p:stCondLst>
                                        </p:cTn>
                                        <p:tgtEl>
                                          <p:spTgt spid="77"/>
                                        </p:tgtEl>
                                        <p:attrNameLst>
                                          <p:attrName>style.visibility</p:attrName>
                                        </p:attrNameLst>
                                      </p:cBhvr>
                                      <p:to>
                                        <p:strVal val="visible"/>
                                      </p:to>
                                    </p:set>
                                    <p:animEffect transition="in" filter="blinds(horizontal)">
                                      <p:cBhvr>
                                        <p:cTn id="546" dur="5000"/>
                                        <p:tgtEl>
                                          <p:spTgt spid="77"/>
                                        </p:tgtEl>
                                      </p:cBhvr>
                                    </p:animEffect>
                                  </p:childTnLst>
                                </p:cTn>
                              </p:par>
                              <p:par>
                                <p:cTn id="547" presetID="3" presetClass="entr" presetSubtype="10" fill="hold" grpId="3" nodeType="withEffect">
                                  <p:stCondLst>
                                    <p:cond delay="0"/>
                                  </p:stCondLst>
                                  <p:childTnLst>
                                    <p:set>
                                      <p:cBhvr>
                                        <p:cTn id="548" dur="1" fill="hold">
                                          <p:stCondLst>
                                            <p:cond delay="0"/>
                                          </p:stCondLst>
                                        </p:cTn>
                                        <p:tgtEl>
                                          <p:spTgt spid="78"/>
                                        </p:tgtEl>
                                        <p:attrNameLst>
                                          <p:attrName>style.visibility</p:attrName>
                                        </p:attrNameLst>
                                      </p:cBhvr>
                                      <p:to>
                                        <p:strVal val="visible"/>
                                      </p:to>
                                    </p:set>
                                    <p:animEffect transition="in" filter="blinds(horizontal)">
                                      <p:cBhvr>
                                        <p:cTn id="549" dur="5000"/>
                                        <p:tgtEl>
                                          <p:spTgt spid="78"/>
                                        </p:tgtEl>
                                      </p:cBhvr>
                                    </p:animEffect>
                                  </p:childTnLst>
                                </p:cTn>
                              </p:par>
                              <p:par>
                                <p:cTn id="550" presetID="3" presetClass="entr" presetSubtype="10" fill="hold" grpId="3" nodeType="withEffect">
                                  <p:stCondLst>
                                    <p:cond delay="0"/>
                                  </p:stCondLst>
                                  <p:childTnLst>
                                    <p:set>
                                      <p:cBhvr>
                                        <p:cTn id="551" dur="1" fill="hold">
                                          <p:stCondLst>
                                            <p:cond delay="0"/>
                                          </p:stCondLst>
                                        </p:cTn>
                                        <p:tgtEl>
                                          <p:spTgt spid="79"/>
                                        </p:tgtEl>
                                        <p:attrNameLst>
                                          <p:attrName>style.visibility</p:attrName>
                                        </p:attrNameLst>
                                      </p:cBhvr>
                                      <p:to>
                                        <p:strVal val="visible"/>
                                      </p:to>
                                    </p:set>
                                    <p:animEffect transition="in" filter="blinds(horizontal)">
                                      <p:cBhvr>
                                        <p:cTn id="552" dur="5000"/>
                                        <p:tgtEl>
                                          <p:spTgt spid="79"/>
                                        </p:tgtEl>
                                      </p:cBhvr>
                                    </p:animEffect>
                                  </p:childTnLst>
                                </p:cTn>
                              </p:par>
                              <p:par>
                                <p:cTn id="553" presetID="3" presetClass="entr" presetSubtype="10" fill="hold" grpId="3" nodeType="withEffect">
                                  <p:stCondLst>
                                    <p:cond delay="0"/>
                                  </p:stCondLst>
                                  <p:childTnLst>
                                    <p:set>
                                      <p:cBhvr>
                                        <p:cTn id="554" dur="1" fill="hold">
                                          <p:stCondLst>
                                            <p:cond delay="0"/>
                                          </p:stCondLst>
                                        </p:cTn>
                                        <p:tgtEl>
                                          <p:spTgt spid="80"/>
                                        </p:tgtEl>
                                        <p:attrNameLst>
                                          <p:attrName>style.visibility</p:attrName>
                                        </p:attrNameLst>
                                      </p:cBhvr>
                                      <p:to>
                                        <p:strVal val="visible"/>
                                      </p:to>
                                    </p:set>
                                    <p:animEffect transition="in" filter="blinds(horizontal)">
                                      <p:cBhvr>
                                        <p:cTn id="555" dur="5000"/>
                                        <p:tgtEl>
                                          <p:spTgt spid="80"/>
                                        </p:tgtEl>
                                      </p:cBhvr>
                                    </p:animEffect>
                                  </p:childTnLst>
                                </p:cTn>
                              </p:par>
                              <p:par>
                                <p:cTn id="556" presetID="3" presetClass="entr" presetSubtype="10" fill="hold" grpId="3" nodeType="withEffect">
                                  <p:stCondLst>
                                    <p:cond delay="0"/>
                                  </p:stCondLst>
                                  <p:childTnLst>
                                    <p:set>
                                      <p:cBhvr>
                                        <p:cTn id="557" dur="1" fill="hold">
                                          <p:stCondLst>
                                            <p:cond delay="0"/>
                                          </p:stCondLst>
                                        </p:cTn>
                                        <p:tgtEl>
                                          <p:spTgt spid="81"/>
                                        </p:tgtEl>
                                        <p:attrNameLst>
                                          <p:attrName>style.visibility</p:attrName>
                                        </p:attrNameLst>
                                      </p:cBhvr>
                                      <p:to>
                                        <p:strVal val="visible"/>
                                      </p:to>
                                    </p:set>
                                    <p:animEffect transition="in" filter="blinds(horizontal)">
                                      <p:cBhvr>
                                        <p:cTn id="558" dur="5000"/>
                                        <p:tgtEl>
                                          <p:spTgt spid="81"/>
                                        </p:tgtEl>
                                      </p:cBhvr>
                                    </p:animEffect>
                                  </p:childTnLst>
                                </p:cTn>
                              </p:par>
                              <p:par>
                                <p:cTn id="559" presetID="3" presetClass="entr" presetSubtype="10" fill="hold" grpId="3" nodeType="withEffect">
                                  <p:stCondLst>
                                    <p:cond delay="0"/>
                                  </p:stCondLst>
                                  <p:childTnLst>
                                    <p:set>
                                      <p:cBhvr>
                                        <p:cTn id="560" dur="1" fill="hold">
                                          <p:stCondLst>
                                            <p:cond delay="0"/>
                                          </p:stCondLst>
                                        </p:cTn>
                                        <p:tgtEl>
                                          <p:spTgt spid="82"/>
                                        </p:tgtEl>
                                        <p:attrNameLst>
                                          <p:attrName>style.visibility</p:attrName>
                                        </p:attrNameLst>
                                      </p:cBhvr>
                                      <p:to>
                                        <p:strVal val="visible"/>
                                      </p:to>
                                    </p:set>
                                    <p:animEffect transition="in" filter="blinds(horizontal)">
                                      <p:cBhvr>
                                        <p:cTn id="561" dur="5000"/>
                                        <p:tgtEl>
                                          <p:spTgt spid="82"/>
                                        </p:tgtEl>
                                      </p:cBhvr>
                                    </p:animEffect>
                                  </p:childTnLst>
                                </p:cTn>
                              </p:par>
                              <p:par>
                                <p:cTn id="562" presetID="3" presetClass="entr" presetSubtype="10" fill="hold" grpId="3" nodeType="withEffect">
                                  <p:stCondLst>
                                    <p:cond delay="0"/>
                                  </p:stCondLst>
                                  <p:childTnLst>
                                    <p:set>
                                      <p:cBhvr>
                                        <p:cTn id="563" dur="1" fill="hold">
                                          <p:stCondLst>
                                            <p:cond delay="0"/>
                                          </p:stCondLst>
                                        </p:cTn>
                                        <p:tgtEl>
                                          <p:spTgt spid="83"/>
                                        </p:tgtEl>
                                        <p:attrNameLst>
                                          <p:attrName>style.visibility</p:attrName>
                                        </p:attrNameLst>
                                      </p:cBhvr>
                                      <p:to>
                                        <p:strVal val="visible"/>
                                      </p:to>
                                    </p:set>
                                    <p:animEffect transition="in" filter="blinds(horizontal)">
                                      <p:cBhvr>
                                        <p:cTn id="564" dur="5000"/>
                                        <p:tgtEl>
                                          <p:spTgt spid="83"/>
                                        </p:tgtEl>
                                      </p:cBhvr>
                                    </p:animEffect>
                                  </p:childTnLst>
                                </p:cTn>
                              </p:par>
                              <p:par>
                                <p:cTn id="565" presetID="3" presetClass="entr" presetSubtype="10" fill="hold" grpId="3" nodeType="withEffect">
                                  <p:stCondLst>
                                    <p:cond delay="0"/>
                                  </p:stCondLst>
                                  <p:childTnLst>
                                    <p:set>
                                      <p:cBhvr>
                                        <p:cTn id="566" dur="1" fill="hold">
                                          <p:stCondLst>
                                            <p:cond delay="0"/>
                                          </p:stCondLst>
                                        </p:cTn>
                                        <p:tgtEl>
                                          <p:spTgt spid="84"/>
                                        </p:tgtEl>
                                        <p:attrNameLst>
                                          <p:attrName>style.visibility</p:attrName>
                                        </p:attrNameLst>
                                      </p:cBhvr>
                                      <p:to>
                                        <p:strVal val="visible"/>
                                      </p:to>
                                    </p:set>
                                    <p:animEffect transition="in" filter="blinds(horizontal)">
                                      <p:cBhvr>
                                        <p:cTn id="567" dur="5000"/>
                                        <p:tgtEl>
                                          <p:spTgt spid="84"/>
                                        </p:tgtEl>
                                      </p:cBhvr>
                                    </p:animEffect>
                                  </p:childTnLst>
                                </p:cTn>
                              </p:par>
                            </p:childTnLst>
                          </p:cTn>
                        </p:par>
                        <p:par>
                          <p:cTn id="568" fill="hold">
                            <p:stCondLst>
                              <p:cond delay="5000"/>
                            </p:stCondLst>
                            <p:childTnLst>
                              <p:par>
                                <p:cTn id="569" presetID="2" presetClass="exit" presetSubtype="12" fill="hold" grpId="1" nodeType="afterEffect">
                                  <p:stCondLst>
                                    <p:cond delay="0"/>
                                  </p:stCondLst>
                                  <p:childTnLst>
                                    <p:anim calcmode="lin" valueType="num">
                                      <p:cBhvr additive="base">
                                        <p:cTn id="570" dur="5000"/>
                                        <p:tgtEl>
                                          <p:spTgt spid="7"/>
                                        </p:tgtEl>
                                        <p:attrNameLst>
                                          <p:attrName>ppt_x</p:attrName>
                                        </p:attrNameLst>
                                      </p:cBhvr>
                                      <p:tavLst>
                                        <p:tav tm="0">
                                          <p:val>
                                            <p:strVal val="ppt_x"/>
                                          </p:val>
                                        </p:tav>
                                        <p:tav tm="100000">
                                          <p:val>
                                            <p:strVal val="0-ppt_w/2"/>
                                          </p:val>
                                        </p:tav>
                                      </p:tavLst>
                                    </p:anim>
                                    <p:anim calcmode="lin" valueType="num">
                                      <p:cBhvr additive="base">
                                        <p:cTn id="571" dur="5000"/>
                                        <p:tgtEl>
                                          <p:spTgt spid="7"/>
                                        </p:tgtEl>
                                        <p:attrNameLst>
                                          <p:attrName>ppt_y</p:attrName>
                                        </p:attrNameLst>
                                      </p:cBhvr>
                                      <p:tavLst>
                                        <p:tav tm="0">
                                          <p:val>
                                            <p:strVal val="ppt_y"/>
                                          </p:val>
                                        </p:tav>
                                        <p:tav tm="100000">
                                          <p:val>
                                            <p:strVal val="1+ppt_h/2"/>
                                          </p:val>
                                        </p:tav>
                                      </p:tavLst>
                                    </p:anim>
                                    <p:set>
                                      <p:cBhvr>
                                        <p:cTn id="572" dur="1" fill="hold">
                                          <p:stCondLst>
                                            <p:cond delay="4999"/>
                                          </p:stCondLst>
                                        </p:cTn>
                                        <p:tgtEl>
                                          <p:spTgt spid="7"/>
                                        </p:tgtEl>
                                        <p:attrNameLst>
                                          <p:attrName>style.visibility</p:attrName>
                                        </p:attrNameLst>
                                      </p:cBhvr>
                                      <p:to>
                                        <p:strVal val="hidden"/>
                                      </p:to>
                                    </p:set>
                                  </p:childTnLst>
                                </p:cTn>
                              </p:par>
                              <p:par>
                                <p:cTn id="573" presetID="2" presetClass="exit" presetSubtype="12" fill="hold" grpId="1" nodeType="withEffect">
                                  <p:stCondLst>
                                    <p:cond delay="0"/>
                                  </p:stCondLst>
                                  <p:childTnLst>
                                    <p:anim calcmode="lin" valueType="num">
                                      <p:cBhvr additive="base">
                                        <p:cTn id="574" dur="5000"/>
                                        <p:tgtEl>
                                          <p:spTgt spid="17"/>
                                        </p:tgtEl>
                                        <p:attrNameLst>
                                          <p:attrName>ppt_x</p:attrName>
                                        </p:attrNameLst>
                                      </p:cBhvr>
                                      <p:tavLst>
                                        <p:tav tm="0">
                                          <p:val>
                                            <p:strVal val="ppt_x"/>
                                          </p:val>
                                        </p:tav>
                                        <p:tav tm="100000">
                                          <p:val>
                                            <p:strVal val="0-ppt_w/2"/>
                                          </p:val>
                                        </p:tav>
                                      </p:tavLst>
                                    </p:anim>
                                    <p:anim calcmode="lin" valueType="num">
                                      <p:cBhvr additive="base">
                                        <p:cTn id="575" dur="5000"/>
                                        <p:tgtEl>
                                          <p:spTgt spid="17"/>
                                        </p:tgtEl>
                                        <p:attrNameLst>
                                          <p:attrName>ppt_y</p:attrName>
                                        </p:attrNameLst>
                                      </p:cBhvr>
                                      <p:tavLst>
                                        <p:tav tm="0">
                                          <p:val>
                                            <p:strVal val="ppt_y"/>
                                          </p:val>
                                        </p:tav>
                                        <p:tav tm="100000">
                                          <p:val>
                                            <p:strVal val="1+ppt_h/2"/>
                                          </p:val>
                                        </p:tav>
                                      </p:tavLst>
                                    </p:anim>
                                    <p:set>
                                      <p:cBhvr>
                                        <p:cTn id="576" dur="1" fill="hold">
                                          <p:stCondLst>
                                            <p:cond delay="4999"/>
                                          </p:stCondLst>
                                        </p:cTn>
                                        <p:tgtEl>
                                          <p:spTgt spid="17"/>
                                        </p:tgtEl>
                                        <p:attrNameLst>
                                          <p:attrName>style.visibility</p:attrName>
                                        </p:attrNameLst>
                                      </p:cBhvr>
                                      <p:to>
                                        <p:strVal val="hidden"/>
                                      </p:to>
                                    </p:set>
                                  </p:childTnLst>
                                </p:cTn>
                              </p:par>
                              <p:par>
                                <p:cTn id="577" presetID="2" presetClass="exit" presetSubtype="12" fill="hold" grpId="1" nodeType="withEffect">
                                  <p:stCondLst>
                                    <p:cond delay="0"/>
                                  </p:stCondLst>
                                  <p:childTnLst>
                                    <p:anim calcmode="lin" valueType="num">
                                      <p:cBhvr additive="base">
                                        <p:cTn id="578" dur="5000"/>
                                        <p:tgtEl>
                                          <p:spTgt spid="27"/>
                                        </p:tgtEl>
                                        <p:attrNameLst>
                                          <p:attrName>ppt_x</p:attrName>
                                        </p:attrNameLst>
                                      </p:cBhvr>
                                      <p:tavLst>
                                        <p:tav tm="0">
                                          <p:val>
                                            <p:strVal val="ppt_x"/>
                                          </p:val>
                                        </p:tav>
                                        <p:tav tm="100000">
                                          <p:val>
                                            <p:strVal val="0-ppt_w/2"/>
                                          </p:val>
                                        </p:tav>
                                      </p:tavLst>
                                    </p:anim>
                                    <p:anim calcmode="lin" valueType="num">
                                      <p:cBhvr additive="base">
                                        <p:cTn id="579" dur="5000"/>
                                        <p:tgtEl>
                                          <p:spTgt spid="27"/>
                                        </p:tgtEl>
                                        <p:attrNameLst>
                                          <p:attrName>ppt_y</p:attrName>
                                        </p:attrNameLst>
                                      </p:cBhvr>
                                      <p:tavLst>
                                        <p:tav tm="0">
                                          <p:val>
                                            <p:strVal val="ppt_y"/>
                                          </p:val>
                                        </p:tav>
                                        <p:tav tm="100000">
                                          <p:val>
                                            <p:strVal val="1+ppt_h/2"/>
                                          </p:val>
                                        </p:tav>
                                      </p:tavLst>
                                    </p:anim>
                                    <p:set>
                                      <p:cBhvr>
                                        <p:cTn id="580" dur="1" fill="hold">
                                          <p:stCondLst>
                                            <p:cond delay="4999"/>
                                          </p:stCondLst>
                                        </p:cTn>
                                        <p:tgtEl>
                                          <p:spTgt spid="27"/>
                                        </p:tgtEl>
                                        <p:attrNameLst>
                                          <p:attrName>style.visibility</p:attrName>
                                        </p:attrNameLst>
                                      </p:cBhvr>
                                      <p:to>
                                        <p:strVal val="hidden"/>
                                      </p:to>
                                    </p:set>
                                  </p:childTnLst>
                                </p:cTn>
                              </p:par>
                              <p:par>
                                <p:cTn id="581" presetID="2" presetClass="exit" presetSubtype="12" fill="hold" grpId="1" nodeType="withEffect">
                                  <p:stCondLst>
                                    <p:cond delay="0"/>
                                  </p:stCondLst>
                                  <p:childTnLst>
                                    <p:anim calcmode="lin" valueType="num">
                                      <p:cBhvr additive="base">
                                        <p:cTn id="582" dur="5000"/>
                                        <p:tgtEl>
                                          <p:spTgt spid="37"/>
                                        </p:tgtEl>
                                        <p:attrNameLst>
                                          <p:attrName>ppt_x</p:attrName>
                                        </p:attrNameLst>
                                      </p:cBhvr>
                                      <p:tavLst>
                                        <p:tav tm="0">
                                          <p:val>
                                            <p:strVal val="ppt_x"/>
                                          </p:val>
                                        </p:tav>
                                        <p:tav tm="100000">
                                          <p:val>
                                            <p:strVal val="0-ppt_w/2"/>
                                          </p:val>
                                        </p:tav>
                                      </p:tavLst>
                                    </p:anim>
                                    <p:anim calcmode="lin" valueType="num">
                                      <p:cBhvr additive="base">
                                        <p:cTn id="583" dur="5000"/>
                                        <p:tgtEl>
                                          <p:spTgt spid="37"/>
                                        </p:tgtEl>
                                        <p:attrNameLst>
                                          <p:attrName>ppt_y</p:attrName>
                                        </p:attrNameLst>
                                      </p:cBhvr>
                                      <p:tavLst>
                                        <p:tav tm="0">
                                          <p:val>
                                            <p:strVal val="ppt_y"/>
                                          </p:val>
                                        </p:tav>
                                        <p:tav tm="100000">
                                          <p:val>
                                            <p:strVal val="1+ppt_h/2"/>
                                          </p:val>
                                        </p:tav>
                                      </p:tavLst>
                                    </p:anim>
                                    <p:set>
                                      <p:cBhvr>
                                        <p:cTn id="584" dur="1" fill="hold">
                                          <p:stCondLst>
                                            <p:cond delay="4999"/>
                                          </p:stCondLst>
                                        </p:cTn>
                                        <p:tgtEl>
                                          <p:spTgt spid="37"/>
                                        </p:tgtEl>
                                        <p:attrNameLst>
                                          <p:attrName>style.visibility</p:attrName>
                                        </p:attrNameLst>
                                      </p:cBhvr>
                                      <p:to>
                                        <p:strVal val="hidden"/>
                                      </p:to>
                                    </p:set>
                                  </p:childTnLst>
                                </p:cTn>
                              </p:par>
                              <p:par>
                                <p:cTn id="585" presetID="2" presetClass="exit" presetSubtype="12" fill="hold" grpId="1" nodeType="withEffect">
                                  <p:stCondLst>
                                    <p:cond delay="0"/>
                                  </p:stCondLst>
                                  <p:childTnLst>
                                    <p:anim calcmode="lin" valueType="num">
                                      <p:cBhvr additive="base">
                                        <p:cTn id="586" dur="5000"/>
                                        <p:tgtEl>
                                          <p:spTgt spid="47"/>
                                        </p:tgtEl>
                                        <p:attrNameLst>
                                          <p:attrName>ppt_x</p:attrName>
                                        </p:attrNameLst>
                                      </p:cBhvr>
                                      <p:tavLst>
                                        <p:tav tm="0">
                                          <p:val>
                                            <p:strVal val="ppt_x"/>
                                          </p:val>
                                        </p:tav>
                                        <p:tav tm="100000">
                                          <p:val>
                                            <p:strVal val="0-ppt_w/2"/>
                                          </p:val>
                                        </p:tav>
                                      </p:tavLst>
                                    </p:anim>
                                    <p:anim calcmode="lin" valueType="num">
                                      <p:cBhvr additive="base">
                                        <p:cTn id="587" dur="5000"/>
                                        <p:tgtEl>
                                          <p:spTgt spid="47"/>
                                        </p:tgtEl>
                                        <p:attrNameLst>
                                          <p:attrName>ppt_y</p:attrName>
                                        </p:attrNameLst>
                                      </p:cBhvr>
                                      <p:tavLst>
                                        <p:tav tm="0">
                                          <p:val>
                                            <p:strVal val="ppt_y"/>
                                          </p:val>
                                        </p:tav>
                                        <p:tav tm="100000">
                                          <p:val>
                                            <p:strVal val="1+ppt_h/2"/>
                                          </p:val>
                                        </p:tav>
                                      </p:tavLst>
                                    </p:anim>
                                    <p:set>
                                      <p:cBhvr>
                                        <p:cTn id="588" dur="1" fill="hold">
                                          <p:stCondLst>
                                            <p:cond delay="4999"/>
                                          </p:stCondLst>
                                        </p:cTn>
                                        <p:tgtEl>
                                          <p:spTgt spid="47"/>
                                        </p:tgtEl>
                                        <p:attrNameLst>
                                          <p:attrName>style.visibility</p:attrName>
                                        </p:attrNameLst>
                                      </p:cBhvr>
                                      <p:to>
                                        <p:strVal val="hidden"/>
                                      </p:to>
                                    </p:set>
                                  </p:childTnLst>
                                </p:cTn>
                              </p:par>
                              <p:par>
                                <p:cTn id="589" presetID="2" presetClass="exit" presetSubtype="12" fill="hold" grpId="1" nodeType="withEffect">
                                  <p:stCondLst>
                                    <p:cond delay="0"/>
                                  </p:stCondLst>
                                  <p:childTnLst>
                                    <p:anim calcmode="lin" valueType="num">
                                      <p:cBhvr additive="base">
                                        <p:cTn id="590" dur="5000"/>
                                        <p:tgtEl>
                                          <p:spTgt spid="57"/>
                                        </p:tgtEl>
                                        <p:attrNameLst>
                                          <p:attrName>ppt_x</p:attrName>
                                        </p:attrNameLst>
                                      </p:cBhvr>
                                      <p:tavLst>
                                        <p:tav tm="0">
                                          <p:val>
                                            <p:strVal val="ppt_x"/>
                                          </p:val>
                                        </p:tav>
                                        <p:tav tm="100000">
                                          <p:val>
                                            <p:strVal val="0-ppt_w/2"/>
                                          </p:val>
                                        </p:tav>
                                      </p:tavLst>
                                    </p:anim>
                                    <p:anim calcmode="lin" valueType="num">
                                      <p:cBhvr additive="base">
                                        <p:cTn id="591" dur="5000"/>
                                        <p:tgtEl>
                                          <p:spTgt spid="57"/>
                                        </p:tgtEl>
                                        <p:attrNameLst>
                                          <p:attrName>ppt_y</p:attrName>
                                        </p:attrNameLst>
                                      </p:cBhvr>
                                      <p:tavLst>
                                        <p:tav tm="0">
                                          <p:val>
                                            <p:strVal val="ppt_y"/>
                                          </p:val>
                                        </p:tav>
                                        <p:tav tm="100000">
                                          <p:val>
                                            <p:strVal val="1+ppt_h/2"/>
                                          </p:val>
                                        </p:tav>
                                      </p:tavLst>
                                    </p:anim>
                                    <p:set>
                                      <p:cBhvr>
                                        <p:cTn id="592" dur="1" fill="hold">
                                          <p:stCondLst>
                                            <p:cond delay="4999"/>
                                          </p:stCondLst>
                                        </p:cTn>
                                        <p:tgtEl>
                                          <p:spTgt spid="57"/>
                                        </p:tgtEl>
                                        <p:attrNameLst>
                                          <p:attrName>style.visibility</p:attrName>
                                        </p:attrNameLst>
                                      </p:cBhvr>
                                      <p:to>
                                        <p:strVal val="hidden"/>
                                      </p:to>
                                    </p:set>
                                  </p:childTnLst>
                                </p:cTn>
                              </p:par>
                              <p:par>
                                <p:cTn id="593" presetID="2" presetClass="exit" presetSubtype="12" fill="hold" grpId="1" nodeType="withEffect">
                                  <p:stCondLst>
                                    <p:cond delay="0"/>
                                  </p:stCondLst>
                                  <p:childTnLst>
                                    <p:anim calcmode="lin" valueType="num">
                                      <p:cBhvr additive="base">
                                        <p:cTn id="594" dur="5000"/>
                                        <p:tgtEl>
                                          <p:spTgt spid="67"/>
                                        </p:tgtEl>
                                        <p:attrNameLst>
                                          <p:attrName>ppt_x</p:attrName>
                                        </p:attrNameLst>
                                      </p:cBhvr>
                                      <p:tavLst>
                                        <p:tav tm="0">
                                          <p:val>
                                            <p:strVal val="ppt_x"/>
                                          </p:val>
                                        </p:tav>
                                        <p:tav tm="100000">
                                          <p:val>
                                            <p:strVal val="0-ppt_w/2"/>
                                          </p:val>
                                        </p:tav>
                                      </p:tavLst>
                                    </p:anim>
                                    <p:anim calcmode="lin" valueType="num">
                                      <p:cBhvr additive="base">
                                        <p:cTn id="595" dur="5000"/>
                                        <p:tgtEl>
                                          <p:spTgt spid="67"/>
                                        </p:tgtEl>
                                        <p:attrNameLst>
                                          <p:attrName>ppt_y</p:attrName>
                                        </p:attrNameLst>
                                      </p:cBhvr>
                                      <p:tavLst>
                                        <p:tav tm="0">
                                          <p:val>
                                            <p:strVal val="ppt_y"/>
                                          </p:val>
                                        </p:tav>
                                        <p:tav tm="100000">
                                          <p:val>
                                            <p:strVal val="1+ppt_h/2"/>
                                          </p:val>
                                        </p:tav>
                                      </p:tavLst>
                                    </p:anim>
                                    <p:set>
                                      <p:cBhvr>
                                        <p:cTn id="596" dur="1" fill="hold">
                                          <p:stCondLst>
                                            <p:cond delay="4999"/>
                                          </p:stCondLst>
                                        </p:cTn>
                                        <p:tgtEl>
                                          <p:spTgt spid="67"/>
                                        </p:tgtEl>
                                        <p:attrNameLst>
                                          <p:attrName>style.visibility</p:attrName>
                                        </p:attrNameLst>
                                      </p:cBhvr>
                                      <p:to>
                                        <p:strVal val="hidden"/>
                                      </p:to>
                                    </p:set>
                                  </p:childTnLst>
                                </p:cTn>
                              </p:par>
                              <p:par>
                                <p:cTn id="597" presetID="2" presetClass="exit" presetSubtype="12" fill="hold" grpId="1" nodeType="withEffect">
                                  <p:stCondLst>
                                    <p:cond delay="0"/>
                                  </p:stCondLst>
                                  <p:childTnLst>
                                    <p:anim calcmode="lin" valueType="num">
                                      <p:cBhvr additive="base">
                                        <p:cTn id="598" dur="5000"/>
                                        <p:tgtEl>
                                          <p:spTgt spid="77"/>
                                        </p:tgtEl>
                                        <p:attrNameLst>
                                          <p:attrName>ppt_x</p:attrName>
                                        </p:attrNameLst>
                                      </p:cBhvr>
                                      <p:tavLst>
                                        <p:tav tm="0">
                                          <p:val>
                                            <p:strVal val="ppt_x"/>
                                          </p:val>
                                        </p:tav>
                                        <p:tav tm="100000">
                                          <p:val>
                                            <p:strVal val="0-ppt_w/2"/>
                                          </p:val>
                                        </p:tav>
                                      </p:tavLst>
                                    </p:anim>
                                    <p:anim calcmode="lin" valueType="num">
                                      <p:cBhvr additive="base">
                                        <p:cTn id="599" dur="5000"/>
                                        <p:tgtEl>
                                          <p:spTgt spid="77"/>
                                        </p:tgtEl>
                                        <p:attrNameLst>
                                          <p:attrName>ppt_y</p:attrName>
                                        </p:attrNameLst>
                                      </p:cBhvr>
                                      <p:tavLst>
                                        <p:tav tm="0">
                                          <p:val>
                                            <p:strVal val="ppt_y"/>
                                          </p:val>
                                        </p:tav>
                                        <p:tav tm="100000">
                                          <p:val>
                                            <p:strVal val="1+ppt_h/2"/>
                                          </p:val>
                                        </p:tav>
                                      </p:tavLst>
                                    </p:anim>
                                    <p:set>
                                      <p:cBhvr>
                                        <p:cTn id="600" dur="1" fill="hold">
                                          <p:stCondLst>
                                            <p:cond delay="4999"/>
                                          </p:stCondLst>
                                        </p:cTn>
                                        <p:tgtEl>
                                          <p:spTgt spid="77"/>
                                        </p:tgtEl>
                                        <p:attrNameLst>
                                          <p:attrName>style.visibility</p:attrName>
                                        </p:attrNameLst>
                                      </p:cBhvr>
                                      <p:to>
                                        <p:strVal val="hidden"/>
                                      </p:to>
                                    </p:set>
                                  </p:childTnLst>
                                </p:cTn>
                              </p:par>
                              <p:par>
                                <p:cTn id="601" presetID="2" presetClass="exit" presetSubtype="12" fill="hold" grpId="1" nodeType="withEffect">
                                  <p:stCondLst>
                                    <p:cond delay="0"/>
                                  </p:stCondLst>
                                  <p:childTnLst>
                                    <p:anim calcmode="lin" valueType="num">
                                      <p:cBhvr additive="base">
                                        <p:cTn id="602" dur="5000"/>
                                        <p:tgtEl>
                                          <p:spTgt spid="11"/>
                                        </p:tgtEl>
                                        <p:attrNameLst>
                                          <p:attrName>ppt_x</p:attrName>
                                        </p:attrNameLst>
                                      </p:cBhvr>
                                      <p:tavLst>
                                        <p:tav tm="0">
                                          <p:val>
                                            <p:strVal val="ppt_x"/>
                                          </p:val>
                                        </p:tav>
                                        <p:tav tm="100000">
                                          <p:val>
                                            <p:strVal val="0-ppt_w/2"/>
                                          </p:val>
                                        </p:tav>
                                      </p:tavLst>
                                    </p:anim>
                                    <p:anim calcmode="lin" valueType="num">
                                      <p:cBhvr additive="base">
                                        <p:cTn id="603" dur="5000"/>
                                        <p:tgtEl>
                                          <p:spTgt spid="11"/>
                                        </p:tgtEl>
                                        <p:attrNameLst>
                                          <p:attrName>ppt_y</p:attrName>
                                        </p:attrNameLst>
                                      </p:cBhvr>
                                      <p:tavLst>
                                        <p:tav tm="0">
                                          <p:val>
                                            <p:strVal val="ppt_y"/>
                                          </p:val>
                                        </p:tav>
                                        <p:tav tm="100000">
                                          <p:val>
                                            <p:strVal val="1+ppt_h/2"/>
                                          </p:val>
                                        </p:tav>
                                      </p:tavLst>
                                    </p:anim>
                                    <p:set>
                                      <p:cBhvr>
                                        <p:cTn id="604" dur="1" fill="hold">
                                          <p:stCondLst>
                                            <p:cond delay="4999"/>
                                          </p:stCondLst>
                                        </p:cTn>
                                        <p:tgtEl>
                                          <p:spTgt spid="11"/>
                                        </p:tgtEl>
                                        <p:attrNameLst>
                                          <p:attrName>style.visibility</p:attrName>
                                        </p:attrNameLst>
                                      </p:cBhvr>
                                      <p:to>
                                        <p:strVal val="hidden"/>
                                      </p:to>
                                    </p:set>
                                  </p:childTnLst>
                                </p:cTn>
                              </p:par>
                              <p:par>
                                <p:cTn id="605" presetID="2" presetClass="exit" presetSubtype="12" fill="hold" grpId="1" nodeType="withEffect">
                                  <p:stCondLst>
                                    <p:cond delay="0"/>
                                  </p:stCondLst>
                                  <p:childTnLst>
                                    <p:anim calcmode="lin" valueType="num">
                                      <p:cBhvr additive="base">
                                        <p:cTn id="606" dur="5000"/>
                                        <p:tgtEl>
                                          <p:spTgt spid="21"/>
                                        </p:tgtEl>
                                        <p:attrNameLst>
                                          <p:attrName>ppt_x</p:attrName>
                                        </p:attrNameLst>
                                      </p:cBhvr>
                                      <p:tavLst>
                                        <p:tav tm="0">
                                          <p:val>
                                            <p:strVal val="ppt_x"/>
                                          </p:val>
                                        </p:tav>
                                        <p:tav tm="100000">
                                          <p:val>
                                            <p:strVal val="0-ppt_w/2"/>
                                          </p:val>
                                        </p:tav>
                                      </p:tavLst>
                                    </p:anim>
                                    <p:anim calcmode="lin" valueType="num">
                                      <p:cBhvr additive="base">
                                        <p:cTn id="607" dur="5000"/>
                                        <p:tgtEl>
                                          <p:spTgt spid="21"/>
                                        </p:tgtEl>
                                        <p:attrNameLst>
                                          <p:attrName>ppt_y</p:attrName>
                                        </p:attrNameLst>
                                      </p:cBhvr>
                                      <p:tavLst>
                                        <p:tav tm="0">
                                          <p:val>
                                            <p:strVal val="ppt_y"/>
                                          </p:val>
                                        </p:tav>
                                        <p:tav tm="100000">
                                          <p:val>
                                            <p:strVal val="1+ppt_h/2"/>
                                          </p:val>
                                        </p:tav>
                                      </p:tavLst>
                                    </p:anim>
                                    <p:set>
                                      <p:cBhvr>
                                        <p:cTn id="608" dur="1" fill="hold">
                                          <p:stCondLst>
                                            <p:cond delay="4999"/>
                                          </p:stCondLst>
                                        </p:cTn>
                                        <p:tgtEl>
                                          <p:spTgt spid="21"/>
                                        </p:tgtEl>
                                        <p:attrNameLst>
                                          <p:attrName>style.visibility</p:attrName>
                                        </p:attrNameLst>
                                      </p:cBhvr>
                                      <p:to>
                                        <p:strVal val="hidden"/>
                                      </p:to>
                                    </p:set>
                                  </p:childTnLst>
                                </p:cTn>
                              </p:par>
                              <p:par>
                                <p:cTn id="609" presetID="2" presetClass="exit" presetSubtype="12" fill="hold" grpId="1" nodeType="withEffect">
                                  <p:stCondLst>
                                    <p:cond delay="0"/>
                                  </p:stCondLst>
                                  <p:childTnLst>
                                    <p:anim calcmode="lin" valueType="num">
                                      <p:cBhvr additive="base">
                                        <p:cTn id="610" dur="5000"/>
                                        <p:tgtEl>
                                          <p:spTgt spid="31"/>
                                        </p:tgtEl>
                                        <p:attrNameLst>
                                          <p:attrName>ppt_x</p:attrName>
                                        </p:attrNameLst>
                                      </p:cBhvr>
                                      <p:tavLst>
                                        <p:tav tm="0">
                                          <p:val>
                                            <p:strVal val="ppt_x"/>
                                          </p:val>
                                        </p:tav>
                                        <p:tav tm="100000">
                                          <p:val>
                                            <p:strVal val="0-ppt_w/2"/>
                                          </p:val>
                                        </p:tav>
                                      </p:tavLst>
                                    </p:anim>
                                    <p:anim calcmode="lin" valueType="num">
                                      <p:cBhvr additive="base">
                                        <p:cTn id="611" dur="5000"/>
                                        <p:tgtEl>
                                          <p:spTgt spid="31"/>
                                        </p:tgtEl>
                                        <p:attrNameLst>
                                          <p:attrName>ppt_y</p:attrName>
                                        </p:attrNameLst>
                                      </p:cBhvr>
                                      <p:tavLst>
                                        <p:tav tm="0">
                                          <p:val>
                                            <p:strVal val="ppt_y"/>
                                          </p:val>
                                        </p:tav>
                                        <p:tav tm="100000">
                                          <p:val>
                                            <p:strVal val="1+ppt_h/2"/>
                                          </p:val>
                                        </p:tav>
                                      </p:tavLst>
                                    </p:anim>
                                    <p:set>
                                      <p:cBhvr>
                                        <p:cTn id="612" dur="1" fill="hold">
                                          <p:stCondLst>
                                            <p:cond delay="4999"/>
                                          </p:stCondLst>
                                        </p:cTn>
                                        <p:tgtEl>
                                          <p:spTgt spid="31"/>
                                        </p:tgtEl>
                                        <p:attrNameLst>
                                          <p:attrName>style.visibility</p:attrName>
                                        </p:attrNameLst>
                                      </p:cBhvr>
                                      <p:to>
                                        <p:strVal val="hidden"/>
                                      </p:to>
                                    </p:set>
                                  </p:childTnLst>
                                </p:cTn>
                              </p:par>
                              <p:par>
                                <p:cTn id="613" presetID="2" presetClass="exit" presetSubtype="12" fill="hold" grpId="1" nodeType="withEffect">
                                  <p:stCondLst>
                                    <p:cond delay="0"/>
                                  </p:stCondLst>
                                  <p:childTnLst>
                                    <p:anim calcmode="lin" valueType="num">
                                      <p:cBhvr additive="base">
                                        <p:cTn id="614" dur="5000"/>
                                        <p:tgtEl>
                                          <p:spTgt spid="41"/>
                                        </p:tgtEl>
                                        <p:attrNameLst>
                                          <p:attrName>ppt_x</p:attrName>
                                        </p:attrNameLst>
                                      </p:cBhvr>
                                      <p:tavLst>
                                        <p:tav tm="0">
                                          <p:val>
                                            <p:strVal val="ppt_x"/>
                                          </p:val>
                                        </p:tav>
                                        <p:tav tm="100000">
                                          <p:val>
                                            <p:strVal val="0-ppt_w/2"/>
                                          </p:val>
                                        </p:tav>
                                      </p:tavLst>
                                    </p:anim>
                                    <p:anim calcmode="lin" valueType="num">
                                      <p:cBhvr additive="base">
                                        <p:cTn id="615" dur="5000"/>
                                        <p:tgtEl>
                                          <p:spTgt spid="41"/>
                                        </p:tgtEl>
                                        <p:attrNameLst>
                                          <p:attrName>ppt_y</p:attrName>
                                        </p:attrNameLst>
                                      </p:cBhvr>
                                      <p:tavLst>
                                        <p:tav tm="0">
                                          <p:val>
                                            <p:strVal val="ppt_y"/>
                                          </p:val>
                                        </p:tav>
                                        <p:tav tm="100000">
                                          <p:val>
                                            <p:strVal val="1+ppt_h/2"/>
                                          </p:val>
                                        </p:tav>
                                      </p:tavLst>
                                    </p:anim>
                                    <p:set>
                                      <p:cBhvr>
                                        <p:cTn id="616" dur="1" fill="hold">
                                          <p:stCondLst>
                                            <p:cond delay="4999"/>
                                          </p:stCondLst>
                                        </p:cTn>
                                        <p:tgtEl>
                                          <p:spTgt spid="41"/>
                                        </p:tgtEl>
                                        <p:attrNameLst>
                                          <p:attrName>style.visibility</p:attrName>
                                        </p:attrNameLst>
                                      </p:cBhvr>
                                      <p:to>
                                        <p:strVal val="hidden"/>
                                      </p:to>
                                    </p:set>
                                  </p:childTnLst>
                                </p:cTn>
                              </p:par>
                              <p:par>
                                <p:cTn id="617" presetID="2" presetClass="exit" presetSubtype="12" fill="hold" grpId="1" nodeType="withEffect">
                                  <p:stCondLst>
                                    <p:cond delay="0"/>
                                  </p:stCondLst>
                                  <p:childTnLst>
                                    <p:anim calcmode="lin" valueType="num">
                                      <p:cBhvr additive="base">
                                        <p:cTn id="618" dur="5000"/>
                                        <p:tgtEl>
                                          <p:spTgt spid="51"/>
                                        </p:tgtEl>
                                        <p:attrNameLst>
                                          <p:attrName>ppt_x</p:attrName>
                                        </p:attrNameLst>
                                      </p:cBhvr>
                                      <p:tavLst>
                                        <p:tav tm="0">
                                          <p:val>
                                            <p:strVal val="ppt_x"/>
                                          </p:val>
                                        </p:tav>
                                        <p:tav tm="100000">
                                          <p:val>
                                            <p:strVal val="0-ppt_w/2"/>
                                          </p:val>
                                        </p:tav>
                                      </p:tavLst>
                                    </p:anim>
                                    <p:anim calcmode="lin" valueType="num">
                                      <p:cBhvr additive="base">
                                        <p:cTn id="619" dur="5000"/>
                                        <p:tgtEl>
                                          <p:spTgt spid="51"/>
                                        </p:tgtEl>
                                        <p:attrNameLst>
                                          <p:attrName>ppt_y</p:attrName>
                                        </p:attrNameLst>
                                      </p:cBhvr>
                                      <p:tavLst>
                                        <p:tav tm="0">
                                          <p:val>
                                            <p:strVal val="ppt_y"/>
                                          </p:val>
                                        </p:tav>
                                        <p:tav tm="100000">
                                          <p:val>
                                            <p:strVal val="1+ppt_h/2"/>
                                          </p:val>
                                        </p:tav>
                                      </p:tavLst>
                                    </p:anim>
                                    <p:set>
                                      <p:cBhvr>
                                        <p:cTn id="620" dur="1" fill="hold">
                                          <p:stCondLst>
                                            <p:cond delay="4999"/>
                                          </p:stCondLst>
                                        </p:cTn>
                                        <p:tgtEl>
                                          <p:spTgt spid="51"/>
                                        </p:tgtEl>
                                        <p:attrNameLst>
                                          <p:attrName>style.visibility</p:attrName>
                                        </p:attrNameLst>
                                      </p:cBhvr>
                                      <p:to>
                                        <p:strVal val="hidden"/>
                                      </p:to>
                                    </p:set>
                                  </p:childTnLst>
                                </p:cTn>
                              </p:par>
                              <p:par>
                                <p:cTn id="621" presetID="2" presetClass="exit" presetSubtype="12" fill="hold" grpId="1" nodeType="withEffect">
                                  <p:stCondLst>
                                    <p:cond delay="0"/>
                                  </p:stCondLst>
                                  <p:childTnLst>
                                    <p:anim calcmode="lin" valueType="num">
                                      <p:cBhvr additive="base">
                                        <p:cTn id="622" dur="5000"/>
                                        <p:tgtEl>
                                          <p:spTgt spid="61"/>
                                        </p:tgtEl>
                                        <p:attrNameLst>
                                          <p:attrName>ppt_x</p:attrName>
                                        </p:attrNameLst>
                                      </p:cBhvr>
                                      <p:tavLst>
                                        <p:tav tm="0">
                                          <p:val>
                                            <p:strVal val="ppt_x"/>
                                          </p:val>
                                        </p:tav>
                                        <p:tav tm="100000">
                                          <p:val>
                                            <p:strVal val="0-ppt_w/2"/>
                                          </p:val>
                                        </p:tav>
                                      </p:tavLst>
                                    </p:anim>
                                    <p:anim calcmode="lin" valueType="num">
                                      <p:cBhvr additive="base">
                                        <p:cTn id="623" dur="5000"/>
                                        <p:tgtEl>
                                          <p:spTgt spid="61"/>
                                        </p:tgtEl>
                                        <p:attrNameLst>
                                          <p:attrName>ppt_y</p:attrName>
                                        </p:attrNameLst>
                                      </p:cBhvr>
                                      <p:tavLst>
                                        <p:tav tm="0">
                                          <p:val>
                                            <p:strVal val="ppt_y"/>
                                          </p:val>
                                        </p:tav>
                                        <p:tav tm="100000">
                                          <p:val>
                                            <p:strVal val="1+ppt_h/2"/>
                                          </p:val>
                                        </p:tav>
                                      </p:tavLst>
                                    </p:anim>
                                    <p:set>
                                      <p:cBhvr>
                                        <p:cTn id="624" dur="1" fill="hold">
                                          <p:stCondLst>
                                            <p:cond delay="4999"/>
                                          </p:stCondLst>
                                        </p:cTn>
                                        <p:tgtEl>
                                          <p:spTgt spid="61"/>
                                        </p:tgtEl>
                                        <p:attrNameLst>
                                          <p:attrName>style.visibility</p:attrName>
                                        </p:attrNameLst>
                                      </p:cBhvr>
                                      <p:to>
                                        <p:strVal val="hidden"/>
                                      </p:to>
                                    </p:set>
                                  </p:childTnLst>
                                </p:cTn>
                              </p:par>
                              <p:par>
                                <p:cTn id="625" presetID="2" presetClass="exit" presetSubtype="12" fill="hold" grpId="1" nodeType="withEffect">
                                  <p:stCondLst>
                                    <p:cond delay="0"/>
                                  </p:stCondLst>
                                  <p:childTnLst>
                                    <p:anim calcmode="lin" valueType="num">
                                      <p:cBhvr additive="base">
                                        <p:cTn id="626" dur="5000"/>
                                        <p:tgtEl>
                                          <p:spTgt spid="71"/>
                                        </p:tgtEl>
                                        <p:attrNameLst>
                                          <p:attrName>ppt_x</p:attrName>
                                        </p:attrNameLst>
                                      </p:cBhvr>
                                      <p:tavLst>
                                        <p:tav tm="0">
                                          <p:val>
                                            <p:strVal val="ppt_x"/>
                                          </p:val>
                                        </p:tav>
                                        <p:tav tm="100000">
                                          <p:val>
                                            <p:strVal val="0-ppt_w/2"/>
                                          </p:val>
                                        </p:tav>
                                      </p:tavLst>
                                    </p:anim>
                                    <p:anim calcmode="lin" valueType="num">
                                      <p:cBhvr additive="base">
                                        <p:cTn id="627" dur="5000"/>
                                        <p:tgtEl>
                                          <p:spTgt spid="71"/>
                                        </p:tgtEl>
                                        <p:attrNameLst>
                                          <p:attrName>ppt_y</p:attrName>
                                        </p:attrNameLst>
                                      </p:cBhvr>
                                      <p:tavLst>
                                        <p:tav tm="0">
                                          <p:val>
                                            <p:strVal val="ppt_y"/>
                                          </p:val>
                                        </p:tav>
                                        <p:tav tm="100000">
                                          <p:val>
                                            <p:strVal val="1+ppt_h/2"/>
                                          </p:val>
                                        </p:tav>
                                      </p:tavLst>
                                    </p:anim>
                                    <p:set>
                                      <p:cBhvr>
                                        <p:cTn id="628" dur="1" fill="hold">
                                          <p:stCondLst>
                                            <p:cond delay="4999"/>
                                          </p:stCondLst>
                                        </p:cTn>
                                        <p:tgtEl>
                                          <p:spTgt spid="71"/>
                                        </p:tgtEl>
                                        <p:attrNameLst>
                                          <p:attrName>style.visibility</p:attrName>
                                        </p:attrNameLst>
                                      </p:cBhvr>
                                      <p:to>
                                        <p:strVal val="hidden"/>
                                      </p:to>
                                    </p:set>
                                  </p:childTnLst>
                                </p:cTn>
                              </p:par>
                              <p:par>
                                <p:cTn id="629" presetID="2" presetClass="exit" presetSubtype="12" fill="hold" grpId="1" nodeType="withEffect">
                                  <p:stCondLst>
                                    <p:cond delay="0"/>
                                  </p:stCondLst>
                                  <p:childTnLst>
                                    <p:anim calcmode="lin" valueType="num">
                                      <p:cBhvr additive="base">
                                        <p:cTn id="630" dur="5000"/>
                                        <p:tgtEl>
                                          <p:spTgt spid="81"/>
                                        </p:tgtEl>
                                        <p:attrNameLst>
                                          <p:attrName>ppt_x</p:attrName>
                                        </p:attrNameLst>
                                      </p:cBhvr>
                                      <p:tavLst>
                                        <p:tav tm="0">
                                          <p:val>
                                            <p:strVal val="ppt_x"/>
                                          </p:val>
                                        </p:tav>
                                        <p:tav tm="100000">
                                          <p:val>
                                            <p:strVal val="0-ppt_w/2"/>
                                          </p:val>
                                        </p:tav>
                                      </p:tavLst>
                                    </p:anim>
                                    <p:anim calcmode="lin" valueType="num">
                                      <p:cBhvr additive="base">
                                        <p:cTn id="631" dur="5000"/>
                                        <p:tgtEl>
                                          <p:spTgt spid="81"/>
                                        </p:tgtEl>
                                        <p:attrNameLst>
                                          <p:attrName>ppt_y</p:attrName>
                                        </p:attrNameLst>
                                      </p:cBhvr>
                                      <p:tavLst>
                                        <p:tav tm="0">
                                          <p:val>
                                            <p:strVal val="ppt_y"/>
                                          </p:val>
                                        </p:tav>
                                        <p:tav tm="100000">
                                          <p:val>
                                            <p:strVal val="1+ppt_h/2"/>
                                          </p:val>
                                        </p:tav>
                                      </p:tavLst>
                                    </p:anim>
                                    <p:set>
                                      <p:cBhvr>
                                        <p:cTn id="632" dur="1" fill="hold">
                                          <p:stCondLst>
                                            <p:cond delay="4999"/>
                                          </p:stCondLst>
                                        </p:cTn>
                                        <p:tgtEl>
                                          <p:spTgt spid="81"/>
                                        </p:tgtEl>
                                        <p:attrNameLst>
                                          <p:attrName>style.visibility</p:attrName>
                                        </p:attrNameLst>
                                      </p:cBhvr>
                                      <p:to>
                                        <p:strVal val="hidden"/>
                                      </p:to>
                                    </p:set>
                                  </p:childTnLst>
                                </p:cTn>
                              </p:par>
                              <p:par>
                                <p:cTn id="633" presetID="2" presetClass="exit" presetSubtype="12" fill="hold" grpId="1" nodeType="withEffect">
                                  <p:stCondLst>
                                    <p:cond delay="0"/>
                                  </p:stCondLst>
                                  <p:childTnLst>
                                    <p:anim calcmode="lin" valueType="num">
                                      <p:cBhvr additive="base">
                                        <p:cTn id="634" dur="5000"/>
                                        <p:tgtEl>
                                          <p:spTgt spid="5"/>
                                        </p:tgtEl>
                                        <p:attrNameLst>
                                          <p:attrName>ppt_x</p:attrName>
                                        </p:attrNameLst>
                                      </p:cBhvr>
                                      <p:tavLst>
                                        <p:tav tm="0">
                                          <p:val>
                                            <p:strVal val="ppt_x"/>
                                          </p:val>
                                        </p:tav>
                                        <p:tav tm="100000">
                                          <p:val>
                                            <p:strVal val="0-ppt_w/2"/>
                                          </p:val>
                                        </p:tav>
                                      </p:tavLst>
                                    </p:anim>
                                    <p:anim calcmode="lin" valueType="num">
                                      <p:cBhvr additive="base">
                                        <p:cTn id="635" dur="5000"/>
                                        <p:tgtEl>
                                          <p:spTgt spid="5"/>
                                        </p:tgtEl>
                                        <p:attrNameLst>
                                          <p:attrName>ppt_y</p:attrName>
                                        </p:attrNameLst>
                                      </p:cBhvr>
                                      <p:tavLst>
                                        <p:tav tm="0">
                                          <p:val>
                                            <p:strVal val="ppt_y"/>
                                          </p:val>
                                        </p:tav>
                                        <p:tav tm="100000">
                                          <p:val>
                                            <p:strVal val="1+ppt_h/2"/>
                                          </p:val>
                                        </p:tav>
                                      </p:tavLst>
                                    </p:anim>
                                    <p:set>
                                      <p:cBhvr>
                                        <p:cTn id="636" dur="1" fill="hold">
                                          <p:stCondLst>
                                            <p:cond delay="4999"/>
                                          </p:stCondLst>
                                        </p:cTn>
                                        <p:tgtEl>
                                          <p:spTgt spid="5"/>
                                        </p:tgtEl>
                                        <p:attrNameLst>
                                          <p:attrName>style.visibility</p:attrName>
                                        </p:attrNameLst>
                                      </p:cBhvr>
                                      <p:to>
                                        <p:strVal val="hidden"/>
                                      </p:to>
                                    </p:set>
                                  </p:childTnLst>
                                </p:cTn>
                              </p:par>
                              <p:par>
                                <p:cTn id="637" presetID="2" presetClass="exit" presetSubtype="12" fill="hold" grpId="1" nodeType="withEffect">
                                  <p:stCondLst>
                                    <p:cond delay="0"/>
                                  </p:stCondLst>
                                  <p:childTnLst>
                                    <p:anim calcmode="lin" valueType="num">
                                      <p:cBhvr additive="base">
                                        <p:cTn id="638" dur="5000"/>
                                        <p:tgtEl>
                                          <p:spTgt spid="15"/>
                                        </p:tgtEl>
                                        <p:attrNameLst>
                                          <p:attrName>ppt_x</p:attrName>
                                        </p:attrNameLst>
                                      </p:cBhvr>
                                      <p:tavLst>
                                        <p:tav tm="0">
                                          <p:val>
                                            <p:strVal val="ppt_x"/>
                                          </p:val>
                                        </p:tav>
                                        <p:tav tm="100000">
                                          <p:val>
                                            <p:strVal val="0-ppt_w/2"/>
                                          </p:val>
                                        </p:tav>
                                      </p:tavLst>
                                    </p:anim>
                                    <p:anim calcmode="lin" valueType="num">
                                      <p:cBhvr additive="base">
                                        <p:cTn id="639" dur="5000"/>
                                        <p:tgtEl>
                                          <p:spTgt spid="15"/>
                                        </p:tgtEl>
                                        <p:attrNameLst>
                                          <p:attrName>ppt_y</p:attrName>
                                        </p:attrNameLst>
                                      </p:cBhvr>
                                      <p:tavLst>
                                        <p:tav tm="0">
                                          <p:val>
                                            <p:strVal val="ppt_y"/>
                                          </p:val>
                                        </p:tav>
                                        <p:tav tm="100000">
                                          <p:val>
                                            <p:strVal val="1+ppt_h/2"/>
                                          </p:val>
                                        </p:tav>
                                      </p:tavLst>
                                    </p:anim>
                                    <p:set>
                                      <p:cBhvr>
                                        <p:cTn id="640" dur="1" fill="hold">
                                          <p:stCondLst>
                                            <p:cond delay="4999"/>
                                          </p:stCondLst>
                                        </p:cTn>
                                        <p:tgtEl>
                                          <p:spTgt spid="15"/>
                                        </p:tgtEl>
                                        <p:attrNameLst>
                                          <p:attrName>style.visibility</p:attrName>
                                        </p:attrNameLst>
                                      </p:cBhvr>
                                      <p:to>
                                        <p:strVal val="hidden"/>
                                      </p:to>
                                    </p:set>
                                  </p:childTnLst>
                                </p:cTn>
                              </p:par>
                              <p:par>
                                <p:cTn id="641" presetID="2" presetClass="exit" presetSubtype="12" fill="hold" grpId="1" nodeType="withEffect">
                                  <p:stCondLst>
                                    <p:cond delay="0"/>
                                  </p:stCondLst>
                                  <p:childTnLst>
                                    <p:anim calcmode="lin" valueType="num">
                                      <p:cBhvr additive="base">
                                        <p:cTn id="642" dur="5000"/>
                                        <p:tgtEl>
                                          <p:spTgt spid="25"/>
                                        </p:tgtEl>
                                        <p:attrNameLst>
                                          <p:attrName>ppt_x</p:attrName>
                                        </p:attrNameLst>
                                      </p:cBhvr>
                                      <p:tavLst>
                                        <p:tav tm="0">
                                          <p:val>
                                            <p:strVal val="ppt_x"/>
                                          </p:val>
                                        </p:tav>
                                        <p:tav tm="100000">
                                          <p:val>
                                            <p:strVal val="0-ppt_w/2"/>
                                          </p:val>
                                        </p:tav>
                                      </p:tavLst>
                                    </p:anim>
                                    <p:anim calcmode="lin" valueType="num">
                                      <p:cBhvr additive="base">
                                        <p:cTn id="643" dur="5000"/>
                                        <p:tgtEl>
                                          <p:spTgt spid="25"/>
                                        </p:tgtEl>
                                        <p:attrNameLst>
                                          <p:attrName>ppt_y</p:attrName>
                                        </p:attrNameLst>
                                      </p:cBhvr>
                                      <p:tavLst>
                                        <p:tav tm="0">
                                          <p:val>
                                            <p:strVal val="ppt_y"/>
                                          </p:val>
                                        </p:tav>
                                        <p:tav tm="100000">
                                          <p:val>
                                            <p:strVal val="1+ppt_h/2"/>
                                          </p:val>
                                        </p:tav>
                                      </p:tavLst>
                                    </p:anim>
                                    <p:set>
                                      <p:cBhvr>
                                        <p:cTn id="644" dur="1" fill="hold">
                                          <p:stCondLst>
                                            <p:cond delay="4999"/>
                                          </p:stCondLst>
                                        </p:cTn>
                                        <p:tgtEl>
                                          <p:spTgt spid="25"/>
                                        </p:tgtEl>
                                        <p:attrNameLst>
                                          <p:attrName>style.visibility</p:attrName>
                                        </p:attrNameLst>
                                      </p:cBhvr>
                                      <p:to>
                                        <p:strVal val="hidden"/>
                                      </p:to>
                                    </p:set>
                                  </p:childTnLst>
                                </p:cTn>
                              </p:par>
                              <p:par>
                                <p:cTn id="645" presetID="2" presetClass="exit" presetSubtype="12" fill="hold" grpId="1" nodeType="withEffect">
                                  <p:stCondLst>
                                    <p:cond delay="0"/>
                                  </p:stCondLst>
                                  <p:childTnLst>
                                    <p:anim calcmode="lin" valueType="num">
                                      <p:cBhvr additive="base">
                                        <p:cTn id="646" dur="5000"/>
                                        <p:tgtEl>
                                          <p:spTgt spid="35"/>
                                        </p:tgtEl>
                                        <p:attrNameLst>
                                          <p:attrName>ppt_x</p:attrName>
                                        </p:attrNameLst>
                                      </p:cBhvr>
                                      <p:tavLst>
                                        <p:tav tm="0">
                                          <p:val>
                                            <p:strVal val="ppt_x"/>
                                          </p:val>
                                        </p:tav>
                                        <p:tav tm="100000">
                                          <p:val>
                                            <p:strVal val="0-ppt_w/2"/>
                                          </p:val>
                                        </p:tav>
                                      </p:tavLst>
                                    </p:anim>
                                    <p:anim calcmode="lin" valueType="num">
                                      <p:cBhvr additive="base">
                                        <p:cTn id="647" dur="5000"/>
                                        <p:tgtEl>
                                          <p:spTgt spid="35"/>
                                        </p:tgtEl>
                                        <p:attrNameLst>
                                          <p:attrName>ppt_y</p:attrName>
                                        </p:attrNameLst>
                                      </p:cBhvr>
                                      <p:tavLst>
                                        <p:tav tm="0">
                                          <p:val>
                                            <p:strVal val="ppt_y"/>
                                          </p:val>
                                        </p:tav>
                                        <p:tav tm="100000">
                                          <p:val>
                                            <p:strVal val="1+ppt_h/2"/>
                                          </p:val>
                                        </p:tav>
                                      </p:tavLst>
                                    </p:anim>
                                    <p:set>
                                      <p:cBhvr>
                                        <p:cTn id="648" dur="1" fill="hold">
                                          <p:stCondLst>
                                            <p:cond delay="4999"/>
                                          </p:stCondLst>
                                        </p:cTn>
                                        <p:tgtEl>
                                          <p:spTgt spid="35"/>
                                        </p:tgtEl>
                                        <p:attrNameLst>
                                          <p:attrName>style.visibility</p:attrName>
                                        </p:attrNameLst>
                                      </p:cBhvr>
                                      <p:to>
                                        <p:strVal val="hidden"/>
                                      </p:to>
                                    </p:set>
                                  </p:childTnLst>
                                </p:cTn>
                              </p:par>
                              <p:par>
                                <p:cTn id="649" presetID="2" presetClass="exit" presetSubtype="12" fill="hold" grpId="1" nodeType="withEffect">
                                  <p:stCondLst>
                                    <p:cond delay="0"/>
                                  </p:stCondLst>
                                  <p:childTnLst>
                                    <p:anim calcmode="lin" valueType="num">
                                      <p:cBhvr additive="base">
                                        <p:cTn id="650" dur="5000"/>
                                        <p:tgtEl>
                                          <p:spTgt spid="45"/>
                                        </p:tgtEl>
                                        <p:attrNameLst>
                                          <p:attrName>ppt_x</p:attrName>
                                        </p:attrNameLst>
                                      </p:cBhvr>
                                      <p:tavLst>
                                        <p:tav tm="0">
                                          <p:val>
                                            <p:strVal val="ppt_x"/>
                                          </p:val>
                                        </p:tav>
                                        <p:tav tm="100000">
                                          <p:val>
                                            <p:strVal val="0-ppt_w/2"/>
                                          </p:val>
                                        </p:tav>
                                      </p:tavLst>
                                    </p:anim>
                                    <p:anim calcmode="lin" valueType="num">
                                      <p:cBhvr additive="base">
                                        <p:cTn id="651" dur="5000"/>
                                        <p:tgtEl>
                                          <p:spTgt spid="45"/>
                                        </p:tgtEl>
                                        <p:attrNameLst>
                                          <p:attrName>ppt_y</p:attrName>
                                        </p:attrNameLst>
                                      </p:cBhvr>
                                      <p:tavLst>
                                        <p:tav tm="0">
                                          <p:val>
                                            <p:strVal val="ppt_y"/>
                                          </p:val>
                                        </p:tav>
                                        <p:tav tm="100000">
                                          <p:val>
                                            <p:strVal val="1+ppt_h/2"/>
                                          </p:val>
                                        </p:tav>
                                      </p:tavLst>
                                    </p:anim>
                                    <p:set>
                                      <p:cBhvr>
                                        <p:cTn id="652" dur="1" fill="hold">
                                          <p:stCondLst>
                                            <p:cond delay="4999"/>
                                          </p:stCondLst>
                                        </p:cTn>
                                        <p:tgtEl>
                                          <p:spTgt spid="45"/>
                                        </p:tgtEl>
                                        <p:attrNameLst>
                                          <p:attrName>style.visibility</p:attrName>
                                        </p:attrNameLst>
                                      </p:cBhvr>
                                      <p:to>
                                        <p:strVal val="hidden"/>
                                      </p:to>
                                    </p:set>
                                  </p:childTnLst>
                                </p:cTn>
                              </p:par>
                              <p:par>
                                <p:cTn id="653" presetID="2" presetClass="exit" presetSubtype="12" fill="hold" grpId="1" nodeType="withEffect">
                                  <p:stCondLst>
                                    <p:cond delay="0"/>
                                  </p:stCondLst>
                                  <p:childTnLst>
                                    <p:anim calcmode="lin" valueType="num">
                                      <p:cBhvr additive="base">
                                        <p:cTn id="654" dur="5000"/>
                                        <p:tgtEl>
                                          <p:spTgt spid="55"/>
                                        </p:tgtEl>
                                        <p:attrNameLst>
                                          <p:attrName>ppt_x</p:attrName>
                                        </p:attrNameLst>
                                      </p:cBhvr>
                                      <p:tavLst>
                                        <p:tav tm="0">
                                          <p:val>
                                            <p:strVal val="ppt_x"/>
                                          </p:val>
                                        </p:tav>
                                        <p:tav tm="100000">
                                          <p:val>
                                            <p:strVal val="0-ppt_w/2"/>
                                          </p:val>
                                        </p:tav>
                                      </p:tavLst>
                                    </p:anim>
                                    <p:anim calcmode="lin" valueType="num">
                                      <p:cBhvr additive="base">
                                        <p:cTn id="655" dur="5000"/>
                                        <p:tgtEl>
                                          <p:spTgt spid="55"/>
                                        </p:tgtEl>
                                        <p:attrNameLst>
                                          <p:attrName>ppt_y</p:attrName>
                                        </p:attrNameLst>
                                      </p:cBhvr>
                                      <p:tavLst>
                                        <p:tav tm="0">
                                          <p:val>
                                            <p:strVal val="ppt_y"/>
                                          </p:val>
                                        </p:tav>
                                        <p:tav tm="100000">
                                          <p:val>
                                            <p:strVal val="1+ppt_h/2"/>
                                          </p:val>
                                        </p:tav>
                                      </p:tavLst>
                                    </p:anim>
                                    <p:set>
                                      <p:cBhvr>
                                        <p:cTn id="656" dur="1" fill="hold">
                                          <p:stCondLst>
                                            <p:cond delay="4999"/>
                                          </p:stCondLst>
                                        </p:cTn>
                                        <p:tgtEl>
                                          <p:spTgt spid="55"/>
                                        </p:tgtEl>
                                        <p:attrNameLst>
                                          <p:attrName>style.visibility</p:attrName>
                                        </p:attrNameLst>
                                      </p:cBhvr>
                                      <p:to>
                                        <p:strVal val="hidden"/>
                                      </p:to>
                                    </p:set>
                                  </p:childTnLst>
                                </p:cTn>
                              </p:par>
                              <p:par>
                                <p:cTn id="657" presetID="2" presetClass="exit" presetSubtype="12" fill="hold" grpId="1" nodeType="withEffect">
                                  <p:stCondLst>
                                    <p:cond delay="0"/>
                                  </p:stCondLst>
                                  <p:childTnLst>
                                    <p:anim calcmode="lin" valueType="num">
                                      <p:cBhvr additive="base">
                                        <p:cTn id="658" dur="5000"/>
                                        <p:tgtEl>
                                          <p:spTgt spid="65"/>
                                        </p:tgtEl>
                                        <p:attrNameLst>
                                          <p:attrName>ppt_x</p:attrName>
                                        </p:attrNameLst>
                                      </p:cBhvr>
                                      <p:tavLst>
                                        <p:tav tm="0">
                                          <p:val>
                                            <p:strVal val="ppt_x"/>
                                          </p:val>
                                        </p:tav>
                                        <p:tav tm="100000">
                                          <p:val>
                                            <p:strVal val="0-ppt_w/2"/>
                                          </p:val>
                                        </p:tav>
                                      </p:tavLst>
                                    </p:anim>
                                    <p:anim calcmode="lin" valueType="num">
                                      <p:cBhvr additive="base">
                                        <p:cTn id="659" dur="5000"/>
                                        <p:tgtEl>
                                          <p:spTgt spid="65"/>
                                        </p:tgtEl>
                                        <p:attrNameLst>
                                          <p:attrName>ppt_y</p:attrName>
                                        </p:attrNameLst>
                                      </p:cBhvr>
                                      <p:tavLst>
                                        <p:tav tm="0">
                                          <p:val>
                                            <p:strVal val="ppt_y"/>
                                          </p:val>
                                        </p:tav>
                                        <p:tav tm="100000">
                                          <p:val>
                                            <p:strVal val="1+ppt_h/2"/>
                                          </p:val>
                                        </p:tav>
                                      </p:tavLst>
                                    </p:anim>
                                    <p:set>
                                      <p:cBhvr>
                                        <p:cTn id="660" dur="1" fill="hold">
                                          <p:stCondLst>
                                            <p:cond delay="4999"/>
                                          </p:stCondLst>
                                        </p:cTn>
                                        <p:tgtEl>
                                          <p:spTgt spid="65"/>
                                        </p:tgtEl>
                                        <p:attrNameLst>
                                          <p:attrName>style.visibility</p:attrName>
                                        </p:attrNameLst>
                                      </p:cBhvr>
                                      <p:to>
                                        <p:strVal val="hidden"/>
                                      </p:to>
                                    </p:set>
                                  </p:childTnLst>
                                </p:cTn>
                              </p:par>
                              <p:par>
                                <p:cTn id="661" presetID="2" presetClass="exit" presetSubtype="12" fill="hold" grpId="1" nodeType="withEffect">
                                  <p:stCondLst>
                                    <p:cond delay="0"/>
                                  </p:stCondLst>
                                  <p:childTnLst>
                                    <p:anim calcmode="lin" valueType="num">
                                      <p:cBhvr additive="base">
                                        <p:cTn id="662" dur="5000"/>
                                        <p:tgtEl>
                                          <p:spTgt spid="75"/>
                                        </p:tgtEl>
                                        <p:attrNameLst>
                                          <p:attrName>ppt_x</p:attrName>
                                        </p:attrNameLst>
                                      </p:cBhvr>
                                      <p:tavLst>
                                        <p:tav tm="0">
                                          <p:val>
                                            <p:strVal val="ppt_x"/>
                                          </p:val>
                                        </p:tav>
                                        <p:tav tm="100000">
                                          <p:val>
                                            <p:strVal val="0-ppt_w/2"/>
                                          </p:val>
                                        </p:tav>
                                      </p:tavLst>
                                    </p:anim>
                                    <p:anim calcmode="lin" valueType="num">
                                      <p:cBhvr additive="base">
                                        <p:cTn id="663" dur="5000"/>
                                        <p:tgtEl>
                                          <p:spTgt spid="75"/>
                                        </p:tgtEl>
                                        <p:attrNameLst>
                                          <p:attrName>ppt_y</p:attrName>
                                        </p:attrNameLst>
                                      </p:cBhvr>
                                      <p:tavLst>
                                        <p:tav tm="0">
                                          <p:val>
                                            <p:strVal val="ppt_y"/>
                                          </p:val>
                                        </p:tav>
                                        <p:tav tm="100000">
                                          <p:val>
                                            <p:strVal val="1+ppt_h/2"/>
                                          </p:val>
                                        </p:tav>
                                      </p:tavLst>
                                    </p:anim>
                                    <p:set>
                                      <p:cBhvr>
                                        <p:cTn id="664" dur="1" fill="hold">
                                          <p:stCondLst>
                                            <p:cond delay="4999"/>
                                          </p:stCondLst>
                                        </p:cTn>
                                        <p:tgtEl>
                                          <p:spTgt spid="75"/>
                                        </p:tgtEl>
                                        <p:attrNameLst>
                                          <p:attrName>style.visibility</p:attrName>
                                        </p:attrNameLst>
                                      </p:cBhvr>
                                      <p:to>
                                        <p:strVal val="hidden"/>
                                      </p:to>
                                    </p:set>
                                  </p:childTnLst>
                                </p:cTn>
                              </p:par>
                              <p:par>
                                <p:cTn id="665" presetID="2" presetClass="exit" presetSubtype="12" fill="hold" grpId="1" nodeType="withEffect">
                                  <p:stCondLst>
                                    <p:cond delay="0"/>
                                  </p:stCondLst>
                                  <p:childTnLst>
                                    <p:anim calcmode="lin" valueType="num">
                                      <p:cBhvr additive="base">
                                        <p:cTn id="666" dur="5000"/>
                                        <p:tgtEl>
                                          <p:spTgt spid="13"/>
                                        </p:tgtEl>
                                        <p:attrNameLst>
                                          <p:attrName>ppt_x</p:attrName>
                                        </p:attrNameLst>
                                      </p:cBhvr>
                                      <p:tavLst>
                                        <p:tav tm="0">
                                          <p:val>
                                            <p:strVal val="ppt_x"/>
                                          </p:val>
                                        </p:tav>
                                        <p:tav tm="100000">
                                          <p:val>
                                            <p:strVal val="0-ppt_w/2"/>
                                          </p:val>
                                        </p:tav>
                                      </p:tavLst>
                                    </p:anim>
                                    <p:anim calcmode="lin" valueType="num">
                                      <p:cBhvr additive="base">
                                        <p:cTn id="667" dur="5000"/>
                                        <p:tgtEl>
                                          <p:spTgt spid="13"/>
                                        </p:tgtEl>
                                        <p:attrNameLst>
                                          <p:attrName>ppt_y</p:attrName>
                                        </p:attrNameLst>
                                      </p:cBhvr>
                                      <p:tavLst>
                                        <p:tav tm="0">
                                          <p:val>
                                            <p:strVal val="ppt_y"/>
                                          </p:val>
                                        </p:tav>
                                        <p:tav tm="100000">
                                          <p:val>
                                            <p:strVal val="1+ppt_h/2"/>
                                          </p:val>
                                        </p:tav>
                                      </p:tavLst>
                                    </p:anim>
                                    <p:set>
                                      <p:cBhvr>
                                        <p:cTn id="668" dur="1" fill="hold">
                                          <p:stCondLst>
                                            <p:cond delay="4999"/>
                                          </p:stCondLst>
                                        </p:cTn>
                                        <p:tgtEl>
                                          <p:spTgt spid="13"/>
                                        </p:tgtEl>
                                        <p:attrNameLst>
                                          <p:attrName>style.visibility</p:attrName>
                                        </p:attrNameLst>
                                      </p:cBhvr>
                                      <p:to>
                                        <p:strVal val="hidden"/>
                                      </p:to>
                                    </p:set>
                                  </p:childTnLst>
                                </p:cTn>
                              </p:par>
                              <p:par>
                                <p:cTn id="669" presetID="2" presetClass="exit" presetSubtype="12" fill="hold" grpId="1" nodeType="withEffect">
                                  <p:stCondLst>
                                    <p:cond delay="0"/>
                                  </p:stCondLst>
                                  <p:childTnLst>
                                    <p:anim calcmode="lin" valueType="num">
                                      <p:cBhvr additive="base">
                                        <p:cTn id="670" dur="5000"/>
                                        <p:tgtEl>
                                          <p:spTgt spid="23"/>
                                        </p:tgtEl>
                                        <p:attrNameLst>
                                          <p:attrName>ppt_x</p:attrName>
                                        </p:attrNameLst>
                                      </p:cBhvr>
                                      <p:tavLst>
                                        <p:tav tm="0">
                                          <p:val>
                                            <p:strVal val="ppt_x"/>
                                          </p:val>
                                        </p:tav>
                                        <p:tav tm="100000">
                                          <p:val>
                                            <p:strVal val="0-ppt_w/2"/>
                                          </p:val>
                                        </p:tav>
                                      </p:tavLst>
                                    </p:anim>
                                    <p:anim calcmode="lin" valueType="num">
                                      <p:cBhvr additive="base">
                                        <p:cTn id="671" dur="5000"/>
                                        <p:tgtEl>
                                          <p:spTgt spid="23"/>
                                        </p:tgtEl>
                                        <p:attrNameLst>
                                          <p:attrName>ppt_y</p:attrName>
                                        </p:attrNameLst>
                                      </p:cBhvr>
                                      <p:tavLst>
                                        <p:tav tm="0">
                                          <p:val>
                                            <p:strVal val="ppt_y"/>
                                          </p:val>
                                        </p:tav>
                                        <p:tav tm="100000">
                                          <p:val>
                                            <p:strVal val="1+ppt_h/2"/>
                                          </p:val>
                                        </p:tav>
                                      </p:tavLst>
                                    </p:anim>
                                    <p:set>
                                      <p:cBhvr>
                                        <p:cTn id="672" dur="1" fill="hold">
                                          <p:stCondLst>
                                            <p:cond delay="4999"/>
                                          </p:stCondLst>
                                        </p:cTn>
                                        <p:tgtEl>
                                          <p:spTgt spid="23"/>
                                        </p:tgtEl>
                                        <p:attrNameLst>
                                          <p:attrName>style.visibility</p:attrName>
                                        </p:attrNameLst>
                                      </p:cBhvr>
                                      <p:to>
                                        <p:strVal val="hidden"/>
                                      </p:to>
                                    </p:set>
                                  </p:childTnLst>
                                </p:cTn>
                              </p:par>
                              <p:par>
                                <p:cTn id="673" presetID="2" presetClass="exit" presetSubtype="12" fill="hold" grpId="1" nodeType="withEffect">
                                  <p:stCondLst>
                                    <p:cond delay="0"/>
                                  </p:stCondLst>
                                  <p:childTnLst>
                                    <p:anim calcmode="lin" valueType="num">
                                      <p:cBhvr additive="base">
                                        <p:cTn id="674" dur="5000"/>
                                        <p:tgtEl>
                                          <p:spTgt spid="33"/>
                                        </p:tgtEl>
                                        <p:attrNameLst>
                                          <p:attrName>ppt_x</p:attrName>
                                        </p:attrNameLst>
                                      </p:cBhvr>
                                      <p:tavLst>
                                        <p:tav tm="0">
                                          <p:val>
                                            <p:strVal val="ppt_x"/>
                                          </p:val>
                                        </p:tav>
                                        <p:tav tm="100000">
                                          <p:val>
                                            <p:strVal val="0-ppt_w/2"/>
                                          </p:val>
                                        </p:tav>
                                      </p:tavLst>
                                    </p:anim>
                                    <p:anim calcmode="lin" valueType="num">
                                      <p:cBhvr additive="base">
                                        <p:cTn id="675" dur="5000"/>
                                        <p:tgtEl>
                                          <p:spTgt spid="33"/>
                                        </p:tgtEl>
                                        <p:attrNameLst>
                                          <p:attrName>ppt_y</p:attrName>
                                        </p:attrNameLst>
                                      </p:cBhvr>
                                      <p:tavLst>
                                        <p:tav tm="0">
                                          <p:val>
                                            <p:strVal val="ppt_y"/>
                                          </p:val>
                                        </p:tav>
                                        <p:tav tm="100000">
                                          <p:val>
                                            <p:strVal val="1+ppt_h/2"/>
                                          </p:val>
                                        </p:tav>
                                      </p:tavLst>
                                    </p:anim>
                                    <p:set>
                                      <p:cBhvr>
                                        <p:cTn id="676" dur="1" fill="hold">
                                          <p:stCondLst>
                                            <p:cond delay="4999"/>
                                          </p:stCondLst>
                                        </p:cTn>
                                        <p:tgtEl>
                                          <p:spTgt spid="33"/>
                                        </p:tgtEl>
                                        <p:attrNameLst>
                                          <p:attrName>style.visibility</p:attrName>
                                        </p:attrNameLst>
                                      </p:cBhvr>
                                      <p:to>
                                        <p:strVal val="hidden"/>
                                      </p:to>
                                    </p:set>
                                  </p:childTnLst>
                                </p:cTn>
                              </p:par>
                              <p:par>
                                <p:cTn id="677" presetID="2" presetClass="exit" presetSubtype="12" fill="hold" grpId="1" nodeType="withEffect">
                                  <p:stCondLst>
                                    <p:cond delay="0"/>
                                  </p:stCondLst>
                                  <p:childTnLst>
                                    <p:anim calcmode="lin" valueType="num">
                                      <p:cBhvr additive="base">
                                        <p:cTn id="678" dur="5000"/>
                                        <p:tgtEl>
                                          <p:spTgt spid="43"/>
                                        </p:tgtEl>
                                        <p:attrNameLst>
                                          <p:attrName>ppt_x</p:attrName>
                                        </p:attrNameLst>
                                      </p:cBhvr>
                                      <p:tavLst>
                                        <p:tav tm="0">
                                          <p:val>
                                            <p:strVal val="ppt_x"/>
                                          </p:val>
                                        </p:tav>
                                        <p:tav tm="100000">
                                          <p:val>
                                            <p:strVal val="0-ppt_w/2"/>
                                          </p:val>
                                        </p:tav>
                                      </p:tavLst>
                                    </p:anim>
                                    <p:anim calcmode="lin" valueType="num">
                                      <p:cBhvr additive="base">
                                        <p:cTn id="679" dur="5000"/>
                                        <p:tgtEl>
                                          <p:spTgt spid="43"/>
                                        </p:tgtEl>
                                        <p:attrNameLst>
                                          <p:attrName>ppt_y</p:attrName>
                                        </p:attrNameLst>
                                      </p:cBhvr>
                                      <p:tavLst>
                                        <p:tav tm="0">
                                          <p:val>
                                            <p:strVal val="ppt_y"/>
                                          </p:val>
                                        </p:tav>
                                        <p:tav tm="100000">
                                          <p:val>
                                            <p:strVal val="1+ppt_h/2"/>
                                          </p:val>
                                        </p:tav>
                                      </p:tavLst>
                                    </p:anim>
                                    <p:set>
                                      <p:cBhvr>
                                        <p:cTn id="680" dur="1" fill="hold">
                                          <p:stCondLst>
                                            <p:cond delay="4999"/>
                                          </p:stCondLst>
                                        </p:cTn>
                                        <p:tgtEl>
                                          <p:spTgt spid="43"/>
                                        </p:tgtEl>
                                        <p:attrNameLst>
                                          <p:attrName>style.visibility</p:attrName>
                                        </p:attrNameLst>
                                      </p:cBhvr>
                                      <p:to>
                                        <p:strVal val="hidden"/>
                                      </p:to>
                                    </p:set>
                                  </p:childTnLst>
                                </p:cTn>
                              </p:par>
                              <p:par>
                                <p:cTn id="681" presetID="2" presetClass="exit" presetSubtype="12" fill="hold" grpId="1" nodeType="withEffect">
                                  <p:stCondLst>
                                    <p:cond delay="0"/>
                                  </p:stCondLst>
                                  <p:childTnLst>
                                    <p:anim calcmode="lin" valueType="num">
                                      <p:cBhvr additive="base">
                                        <p:cTn id="682" dur="5000"/>
                                        <p:tgtEl>
                                          <p:spTgt spid="53"/>
                                        </p:tgtEl>
                                        <p:attrNameLst>
                                          <p:attrName>ppt_x</p:attrName>
                                        </p:attrNameLst>
                                      </p:cBhvr>
                                      <p:tavLst>
                                        <p:tav tm="0">
                                          <p:val>
                                            <p:strVal val="ppt_x"/>
                                          </p:val>
                                        </p:tav>
                                        <p:tav tm="100000">
                                          <p:val>
                                            <p:strVal val="0-ppt_w/2"/>
                                          </p:val>
                                        </p:tav>
                                      </p:tavLst>
                                    </p:anim>
                                    <p:anim calcmode="lin" valueType="num">
                                      <p:cBhvr additive="base">
                                        <p:cTn id="683" dur="5000"/>
                                        <p:tgtEl>
                                          <p:spTgt spid="53"/>
                                        </p:tgtEl>
                                        <p:attrNameLst>
                                          <p:attrName>ppt_y</p:attrName>
                                        </p:attrNameLst>
                                      </p:cBhvr>
                                      <p:tavLst>
                                        <p:tav tm="0">
                                          <p:val>
                                            <p:strVal val="ppt_y"/>
                                          </p:val>
                                        </p:tav>
                                        <p:tav tm="100000">
                                          <p:val>
                                            <p:strVal val="1+ppt_h/2"/>
                                          </p:val>
                                        </p:tav>
                                      </p:tavLst>
                                    </p:anim>
                                    <p:set>
                                      <p:cBhvr>
                                        <p:cTn id="684" dur="1" fill="hold">
                                          <p:stCondLst>
                                            <p:cond delay="4999"/>
                                          </p:stCondLst>
                                        </p:cTn>
                                        <p:tgtEl>
                                          <p:spTgt spid="53"/>
                                        </p:tgtEl>
                                        <p:attrNameLst>
                                          <p:attrName>style.visibility</p:attrName>
                                        </p:attrNameLst>
                                      </p:cBhvr>
                                      <p:to>
                                        <p:strVal val="hidden"/>
                                      </p:to>
                                    </p:set>
                                  </p:childTnLst>
                                </p:cTn>
                              </p:par>
                              <p:par>
                                <p:cTn id="685" presetID="2" presetClass="exit" presetSubtype="12" fill="hold" grpId="1" nodeType="withEffect">
                                  <p:stCondLst>
                                    <p:cond delay="0"/>
                                  </p:stCondLst>
                                  <p:childTnLst>
                                    <p:anim calcmode="lin" valueType="num">
                                      <p:cBhvr additive="base">
                                        <p:cTn id="686" dur="5000"/>
                                        <p:tgtEl>
                                          <p:spTgt spid="63"/>
                                        </p:tgtEl>
                                        <p:attrNameLst>
                                          <p:attrName>ppt_x</p:attrName>
                                        </p:attrNameLst>
                                      </p:cBhvr>
                                      <p:tavLst>
                                        <p:tav tm="0">
                                          <p:val>
                                            <p:strVal val="ppt_x"/>
                                          </p:val>
                                        </p:tav>
                                        <p:tav tm="100000">
                                          <p:val>
                                            <p:strVal val="0-ppt_w/2"/>
                                          </p:val>
                                        </p:tav>
                                      </p:tavLst>
                                    </p:anim>
                                    <p:anim calcmode="lin" valueType="num">
                                      <p:cBhvr additive="base">
                                        <p:cTn id="687" dur="5000"/>
                                        <p:tgtEl>
                                          <p:spTgt spid="63"/>
                                        </p:tgtEl>
                                        <p:attrNameLst>
                                          <p:attrName>ppt_y</p:attrName>
                                        </p:attrNameLst>
                                      </p:cBhvr>
                                      <p:tavLst>
                                        <p:tav tm="0">
                                          <p:val>
                                            <p:strVal val="ppt_y"/>
                                          </p:val>
                                        </p:tav>
                                        <p:tav tm="100000">
                                          <p:val>
                                            <p:strVal val="1+ppt_h/2"/>
                                          </p:val>
                                        </p:tav>
                                      </p:tavLst>
                                    </p:anim>
                                    <p:set>
                                      <p:cBhvr>
                                        <p:cTn id="688" dur="1" fill="hold">
                                          <p:stCondLst>
                                            <p:cond delay="4999"/>
                                          </p:stCondLst>
                                        </p:cTn>
                                        <p:tgtEl>
                                          <p:spTgt spid="63"/>
                                        </p:tgtEl>
                                        <p:attrNameLst>
                                          <p:attrName>style.visibility</p:attrName>
                                        </p:attrNameLst>
                                      </p:cBhvr>
                                      <p:to>
                                        <p:strVal val="hidden"/>
                                      </p:to>
                                    </p:set>
                                  </p:childTnLst>
                                </p:cTn>
                              </p:par>
                              <p:par>
                                <p:cTn id="689" presetID="2" presetClass="exit" presetSubtype="12" fill="hold" grpId="1" nodeType="withEffect">
                                  <p:stCondLst>
                                    <p:cond delay="0"/>
                                  </p:stCondLst>
                                  <p:childTnLst>
                                    <p:anim calcmode="lin" valueType="num">
                                      <p:cBhvr additive="base">
                                        <p:cTn id="690" dur="5000"/>
                                        <p:tgtEl>
                                          <p:spTgt spid="73"/>
                                        </p:tgtEl>
                                        <p:attrNameLst>
                                          <p:attrName>ppt_x</p:attrName>
                                        </p:attrNameLst>
                                      </p:cBhvr>
                                      <p:tavLst>
                                        <p:tav tm="0">
                                          <p:val>
                                            <p:strVal val="ppt_x"/>
                                          </p:val>
                                        </p:tav>
                                        <p:tav tm="100000">
                                          <p:val>
                                            <p:strVal val="0-ppt_w/2"/>
                                          </p:val>
                                        </p:tav>
                                      </p:tavLst>
                                    </p:anim>
                                    <p:anim calcmode="lin" valueType="num">
                                      <p:cBhvr additive="base">
                                        <p:cTn id="691" dur="5000"/>
                                        <p:tgtEl>
                                          <p:spTgt spid="73"/>
                                        </p:tgtEl>
                                        <p:attrNameLst>
                                          <p:attrName>ppt_y</p:attrName>
                                        </p:attrNameLst>
                                      </p:cBhvr>
                                      <p:tavLst>
                                        <p:tav tm="0">
                                          <p:val>
                                            <p:strVal val="ppt_y"/>
                                          </p:val>
                                        </p:tav>
                                        <p:tav tm="100000">
                                          <p:val>
                                            <p:strVal val="1+ppt_h/2"/>
                                          </p:val>
                                        </p:tav>
                                      </p:tavLst>
                                    </p:anim>
                                    <p:set>
                                      <p:cBhvr>
                                        <p:cTn id="692" dur="1" fill="hold">
                                          <p:stCondLst>
                                            <p:cond delay="4999"/>
                                          </p:stCondLst>
                                        </p:cTn>
                                        <p:tgtEl>
                                          <p:spTgt spid="73"/>
                                        </p:tgtEl>
                                        <p:attrNameLst>
                                          <p:attrName>style.visibility</p:attrName>
                                        </p:attrNameLst>
                                      </p:cBhvr>
                                      <p:to>
                                        <p:strVal val="hidden"/>
                                      </p:to>
                                    </p:set>
                                  </p:childTnLst>
                                </p:cTn>
                              </p:par>
                              <p:par>
                                <p:cTn id="693" presetID="2" presetClass="exit" presetSubtype="12" fill="hold" grpId="1" nodeType="withEffect">
                                  <p:stCondLst>
                                    <p:cond delay="0"/>
                                  </p:stCondLst>
                                  <p:childTnLst>
                                    <p:anim calcmode="lin" valueType="num">
                                      <p:cBhvr additive="base">
                                        <p:cTn id="694" dur="5000"/>
                                        <p:tgtEl>
                                          <p:spTgt spid="83"/>
                                        </p:tgtEl>
                                        <p:attrNameLst>
                                          <p:attrName>ppt_x</p:attrName>
                                        </p:attrNameLst>
                                      </p:cBhvr>
                                      <p:tavLst>
                                        <p:tav tm="0">
                                          <p:val>
                                            <p:strVal val="ppt_x"/>
                                          </p:val>
                                        </p:tav>
                                        <p:tav tm="100000">
                                          <p:val>
                                            <p:strVal val="0-ppt_w/2"/>
                                          </p:val>
                                        </p:tav>
                                      </p:tavLst>
                                    </p:anim>
                                    <p:anim calcmode="lin" valueType="num">
                                      <p:cBhvr additive="base">
                                        <p:cTn id="695" dur="5000"/>
                                        <p:tgtEl>
                                          <p:spTgt spid="83"/>
                                        </p:tgtEl>
                                        <p:attrNameLst>
                                          <p:attrName>ppt_y</p:attrName>
                                        </p:attrNameLst>
                                      </p:cBhvr>
                                      <p:tavLst>
                                        <p:tav tm="0">
                                          <p:val>
                                            <p:strVal val="ppt_y"/>
                                          </p:val>
                                        </p:tav>
                                        <p:tav tm="100000">
                                          <p:val>
                                            <p:strVal val="1+ppt_h/2"/>
                                          </p:val>
                                        </p:tav>
                                      </p:tavLst>
                                    </p:anim>
                                    <p:set>
                                      <p:cBhvr>
                                        <p:cTn id="696" dur="1" fill="hold">
                                          <p:stCondLst>
                                            <p:cond delay="4999"/>
                                          </p:stCondLst>
                                        </p:cTn>
                                        <p:tgtEl>
                                          <p:spTgt spid="83"/>
                                        </p:tgtEl>
                                        <p:attrNameLst>
                                          <p:attrName>style.visibility</p:attrName>
                                        </p:attrNameLst>
                                      </p:cBhvr>
                                      <p:to>
                                        <p:strVal val="hidden"/>
                                      </p:to>
                                    </p:set>
                                  </p:childTnLst>
                                </p:cTn>
                              </p:par>
                              <p:par>
                                <p:cTn id="697" presetID="2" presetClass="exit" presetSubtype="12" fill="hold" grpId="1" nodeType="withEffect">
                                  <p:stCondLst>
                                    <p:cond delay="0"/>
                                  </p:stCondLst>
                                  <p:childTnLst>
                                    <p:anim calcmode="lin" valueType="num">
                                      <p:cBhvr additive="base">
                                        <p:cTn id="698" dur="5000"/>
                                        <p:tgtEl>
                                          <p:spTgt spid="9"/>
                                        </p:tgtEl>
                                        <p:attrNameLst>
                                          <p:attrName>ppt_x</p:attrName>
                                        </p:attrNameLst>
                                      </p:cBhvr>
                                      <p:tavLst>
                                        <p:tav tm="0">
                                          <p:val>
                                            <p:strVal val="ppt_x"/>
                                          </p:val>
                                        </p:tav>
                                        <p:tav tm="100000">
                                          <p:val>
                                            <p:strVal val="0-ppt_w/2"/>
                                          </p:val>
                                        </p:tav>
                                      </p:tavLst>
                                    </p:anim>
                                    <p:anim calcmode="lin" valueType="num">
                                      <p:cBhvr additive="base">
                                        <p:cTn id="699" dur="5000"/>
                                        <p:tgtEl>
                                          <p:spTgt spid="9"/>
                                        </p:tgtEl>
                                        <p:attrNameLst>
                                          <p:attrName>ppt_y</p:attrName>
                                        </p:attrNameLst>
                                      </p:cBhvr>
                                      <p:tavLst>
                                        <p:tav tm="0">
                                          <p:val>
                                            <p:strVal val="ppt_y"/>
                                          </p:val>
                                        </p:tav>
                                        <p:tav tm="100000">
                                          <p:val>
                                            <p:strVal val="1+ppt_h/2"/>
                                          </p:val>
                                        </p:tav>
                                      </p:tavLst>
                                    </p:anim>
                                    <p:set>
                                      <p:cBhvr>
                                        <p:cTn id="700" dur="1" fill="hold">
                                          <p:stCondLst>
                                            <p:cond delay="4999"/>
                                          </p:stCondLst>
                                        </p:cTn>
                                        <p:tgtEl>
                                          <p:spTgt spid="9"/>
                                        </p:tgtEl>
                                        <p:attrNameLst>
                                          <p:attrName>style.visibility</p:attrName>
                                        </p:attrNameLst>
                                      </p:cBhvr>
                                      <p:to>
                                        <p:strVal val="hidden"/>
                                      </p:to>
                                    </p:set>
                                  </p:childTnLst>
                                </p:cTn>
                              </p:par>
                              <p:par>
                                <p:cTn id="701" presetID="2" presetClass="exit" presetSubtype="12" fill="hold" grpId="1" nodeType="withEffect">
                                  <p:stCondLst>
                                    <p:cond delay="0"/>
                                  </p:stCondLst>
                                  <p:childTnLst>
                                    <p:anim calcmode="lin" valueType="num">
                                      <p:cBhvr additive="base">
                                        <p:cTn id="702" dur="5000"/>
                                        <p:tgtEl>
                                          <p:spTgt spid="19"/>
                                        </p:tgtEl>
                                        <p:attrNameLst>
                                          <p:attrName>ppt_x</p:attrName>
                                        </p:attrNameLst>
                                      </p:cBhvr>
                                      <p:tavLst>
                                        <p:tav tm="0">
                                          <p:val>
                                            <p:strVal val="ppt_x"/>
                                          </p:val>
                                        </p:tav>
                                        <p:tav tm="100000">
                                          <p:val>
                                            <p:strVal val="0-ppt_w/2"/>
                                          </p:val>
                                        </p:tav>
                                      </p:tavLst>
                                    </p:anim>
                                    <p:anim calcmode="lin" valueType="num">
                                      <p:cBhvr additive="base">
                                        <p:cTn id="703" dur="5000"/>
                                        <p:tgtEl>
                                          <p:spTgt spid="19"/>
                                        </p:tgtEl>
                                        <p:attrNameLst>
                                          <p:attrName>ppt_y</p:attrName>
                                        </p:attrNameLst>
                                      </p:cBhvr>
                                      <p:tavLst>
                                        <p:tav tm="0">
                                          <p:val>
                                            <p:strVal val="ppt_y"/>
                                          </p:val>
                                        </p:tav>
                                        <p:tav tm="100000">
                                          <p:val>
                                            <p:strVal val="1+ppt_h/2"/>
                                          </p:val>
                                        </p:tav>
                                      </p:tavLst>
                                    </p:anim>
                                    <p:set>
                                      <p:cBhvr>
                                        <p:cTn id="704" dur="1" fill="hold">
                                          <p:stCondLst>
                                            <p:cond delay="4999"/>
                                          </p:stCondLst>
                                        </p:cTn>
                                        <p:tgtEl>
                                          <p:spTgt spid="19"/>
                                        </p:tgtEl>
                                        <p:attrNameLst>
                                          <p:attrName>style.visibility</p:attrName>
                                        </p:attrNameLst>
                                      </p:cBhvr>
                                      <p:to>
                                        <p:strVal val="hidden"/>
                                      </p:to>
                                    </p:set>
                                  </p:childTnLst>
                                </p:cTn>
                              </p:par>
                              <p:par>
                                <p:cTn id="705" presetID="2" presetClass="exit" presetSubtype="12" fill="hold" grpId="1" nodeType="withEffect">
                                  <p:stCondLst>
                                    <p:cond delay="0"/>
                                  </p:stCondLst>
                                  <p:childTnLst>
                                    <p:anim calcmode="lin" valueType="num">
                                      <p:cBhvr additive="base">
                                        <p:cTn id="706" dur="5000"/>
                                        <p:tgtEl>
                                          <p:spTgt spid="29"/>
                                        </p:tgtEl>
                                        <p:attrNameLst>
                                          <p:attrName>ppt_x</p:attrName>
                                        </p:attrNameLst>
                                      </p:cBhvr>
                                      <p:tavLst>
                                        <p:tav tm="0">
                                          <p:val>
                                            <p:strVal val="ppt_x"/>
                                          </p:val>
                                        </p:tav>
                                        <p:tav tm="100000">
                                          <p:val>
                                            <p:strVal val="0-ppt_w/2"/>
                                          </p:val>
                                        </p:tav>
                                      </p:tavLst>
                                    </p:anim>
                                    <p:anim calcmode="lin" valueType="num">
                                      <p:cBhvr additive="base">
                                        <p:cTn id="707" dur="5000"/>
                                        <p:tgtEl>
                                          <p:spTgt spid="29"/>
                                        </p:tgtEl>
                                        <p:attrNameLst>
                                          <p:attrName>ppt_y</p:attrName>
                                        </p:attrNameLst>
                                      </p:cBhvr>
                                      <p:tavLst>
                                        <p:tav tm="0">
                                          <p:val>
                                            <p:strVal val="ppt_y"/>
                                          </p:val>
                                        </p:tav>
                                        <p:tav tm="100000">
                                          <p:val>
                                            <p:strVal val="1+ppt_h/2"/>
                                          </p:val>
                                        </p:tav>
                                      </p:tavLst>
                                    </p:anim>
                                    <p:set>
                                      <p:cBhvr>
                                        <p:cTn id="708" dur="1" fill="hold">
                                          <p:stCondLst>
                                            <p:cond delay="4999"/>
                                          </p:stCondLst>
                                        </p:cTn>
                                        <p:tgtEl>
                                          <p:spTgt spid="29"/>
                                        </p:tgtEl>
                                        <p:attrNameLst>
                                          <p:attrName>style.visibility</p:attrName>
                                        </p:attrNameLst>
                                      </p:cBhvr>
                                      <p:to>
                                        <p:strVal val="hidden"/>
                                      </p:to>
                                    </p:set>
                                  </p:childTnLst>
                                </p:cTn>
                              </p:par>
                              <p:par>
                                <p:cTn id="709" presetID="2" presetClass="exit" presetSubtype="12" fill="hold" grpId="1" nodeType="withEffect">
                                  <p:stCondLst>
                                    <p:cond delay="0"/>
                                  </p:stCondLst>
                                  <p:childTnLst>
                                    <p:anim calcmode="lin" valueType="num">
                                      <p:cBhvr additive="base">
                                        <p:cTn id="710" dur="5000"/>
                                        <p:tgtEl>
                                          <p:spTgt spid="39"/>
                                        </p:tgtEl>
                                        <p:attrNameLst>
                                          <p:attrName>ppt_x</p:attrName>
                                        </p:attrNameLst>
                                      </p:cBhvr>
                                      <p:tavLst>
                                        <p:tav tm="0">
                                          <p:val>
                                            <p:strVal val="ppt_x"/>
                                          </p:val>
                                        </p:tav>
                                        <p:tav tm="100000">
                                          <p:val>
                                            <p:strVal val="0-ppt_w/2"/>
                                          </p:val>
                                        </p:tav>
                                      </p:tavLst>
                                    </p:anim>
                                    <p:anim calcmode="lin" valueType="num">
                                      <p:cBhvr additive="base">
                                        <p:cTn id="711" dur="5000"/>
                                        <p:tgtEl>
                                          <p:spTgt spid="39"/>
                                        </p:tgtEl>
                                        <p:attrNameLst>
                                          <p:attrName>ppt_y</p:attrName>
                                        </p:attrNameLst>
                                      </p:cBhvr>
                                      <p:tavLst>
                                        <p:tav tm="0">
                                          <p:val>
                                            <p:strVal val="ppt_y"/>
                                          </p:val>
                                        </p:tav>
                                        <p:tav tm="100000">
                                          <p:val>
                                            <p:strVal val="1+ppt_h/2"/>
                                          </p:val>
                                        </p:tav>
                                      </p:tavLst>
                                    </p:anim>
                                    <p:set>
                                      <p:cBhvr>
                                        <p:cTn id="712" dur="1" fill="hold">
                                          <p:stCondLst>
                                            <p:cond delay="4999"/>
                                          </p:stCondLst>
                                        </p:cTn>
                                        <p:tgtEl>
                                          <p:spTgt spid="39"/>
                                        </p:tgtEl>
                                        <p:attrNameLst>
                                          <p:attrName>style.visibility</p:attrName>
                                        </p:attrNameLst>
                                      </p:cBhvr>
                                      <p:to>
                                        <p:strVal val="hidden"/>
                                      </p:to>
                                    </p:set>
                                  </p:childTnLst>
                                </p:cTn>
                              </p:par>
                              <p:par>
                                <p:cTn id="713" presetID="2" presetClass="exit" presetSubtype="12" fill="hold" grpId="1" nodeType="withEffect">
                                  <p:stCondLst>
                                    <p:cond delay="0"/>
                                  </p:stCondLst>
                                  <p:childTnLst>
                                    <p:anim calcmode="lin" valueType="num">
                                      <p:cBhvr additive="base">
                                        <p:cTn id="714" dur="5000"/>
                                        <p:tgtEl>
                                          <p:spTgt spid="49"/>
                                        </p:tgtEl>
                                        <p:attrNameLst>
                                          <p:attrName>ppt_x</p:attrName>
                                        </p:attrNameLst>
                                      </p:cBhvr>
                                      <p:tavLst>
                                        <p:tav tm="0">
                                          <p:val>
                                            <p:strVal val="ppt_x"/>
                                          </p:val>
                                        </p:tav>
                                        <p:tav tm="100000">
                                          <p:val>
                                            <p:strVal val="0-ppt_w/2"/>
                                          </p:val>
                                        </p:tav>
                                      </p:tavLst>
                                    </p:anim>
                                    <p:anim calcmode="lin" valueType="num">
                                      <p:cBhvr additive="base">
                                        <p:cTn id="715" dur="5000"/>
                                        <p:tgtEl>
                                          <p:spTgt spid="49"/>
                                        </p:tgtEl>
                                        <p:attrNameLst>
                                          <p:attrName>ppt_y</p:attrName>
                                        </p:attrNameLst>
                                      </p:cBhvr>
                                      <p:tavLst>
                                        <p:tav tm="0">
                                          <p:val>
                                            <p:strVal val="ppt_y"/>
                                          </p:val>
                                        </p:tav>
                                        <p:tav tm="100000">
                                          <p:val>
                                            <p:strVal val="1+ppt_h/2"/>
                                          </p:val>
                                        </p:tav>
                                      </p:tavLst>
                                    </p:anim>
                                    <p:set>
                                      <p:cBhvr>
                                        <p:cTn id="716" dur="1" fill="hold">
                                          <p:stCondLst>
                                            <p:cond delay="4999"/>
                                          </p:stCondLst>
                                        </p:cTn>
                                        <p:tgtEl>
                                          <p:spTgt spid="49"/>
                                        </p:tgtEl>
                                        <p:attrNameLst>
                                          <p:attrName>style.visibility</p:attrName>
                                        </p:attrNameLst>
                                      </p:cBhvr>
                                      <p:to>
                                        <p:strVal val="hidden"/>
                                      </p:to>
                                    </p:set>
                                  </p:childTnLst>
                                </p:cTn>
                              </p:par>
                              <p:par>
                                <p:cTn id="717" presetID="2" presetClass="exit" presetSubtype="12" fill="hold" grpId="1" nodeType="withEffect">
                                  <p:stCondLst>
                                    <p:cond delay="0"/>
                                  </p:stCondLst>
                                  <p:childTnLst>
                                    <p:anim calcmode="lin" valueType="num">
                                      <p:cBhvr additive="base">
                                        <p:cTn id="718" dur="5000"/>
                                        <p:tgtEl>
                                          <p:spTgt spid="59"/>
                                        </p:tgtEl>
                                        <p:attrNameLst>
                                          <p:attrName>ppt_x</p:attrName>
                                        </p:attrNameLst>
                                      </p:cBhvr>
                                      <p:tavLst>
                                        <p:tav tm="0">
                                          <p:val>
                                            <p:strVal val="ppt_x"/>
                                          </p:val>
                                        </p:tav>
                                        <p:tav tm="100000">
                                          <p:val>
                                            <p:strVal val="0-ppt_w/2"/>
                                          </p:val>
                                        </p:tav>
                                      </p:tavLst>
                                    </p:anim>
                                    <p:anim calcmode="lin" valueType="num">
                                      <p:cBhvr additive="base">
                                        <p:cTn id="719" dur="5000"/>
                                        <p:tgtEl>
                                          <p:spTgt spid="59"/>
                                        </p:tgtEl>
                                        <p:attrNameLst>
                                          <p:attrName>ppt_y</p:attrName>
                                        </p:attrNameLst>
                                      </p:cBhvr>
                                      <p:tavLst>
                                        <p:tav tm="0">
                                          <p:val>
                                            <p:strVal val="ppt_y"/>
                                          </p:val>
                                        </p:tav>
                                        <p:tav tm="100000">
                                          <p:val>
                                            <p:strVal val="1+ppt_h/2"/>
                                          </p:val>
                                        </p:tav>
                                      </p:tavLst>
                                    </p:anim>
                                    <p:set>
                                      <p:cBhvr>
                                        <p:cTn id="720" dur="1" fill="hold">
                                          <p:stCondLst>
                                            <p:cond delay="4999"/>
                                          </p:stCondLst>
                                        </p:cTn>
                                        <p:tgtEl>
                                          <p:spTgt spid="59"/>
                                        </p:tgtEl>
                                        <p:attrNameLst>
                                          <p:attrName>style.visibility</p:attrName>
                                        </p:attrNameLst>
                                      </p:cBhvr>
                                      <p:to>
                                        <p:strVal val="hidden"/>
                                      </p:to>
                                    </p:set>
                                  </p:childTnLst>
                                </p:cTn>
                              </p:par>
                              <p:par>
                                <p:cTn id="721" presetID="2" presetClass="exit" presetSubtype="12" fill="hold" grpId="1" nodeType="withEffect">
                                  <p:stCondLst>
                                    <p:cond delay="0"/>
                                  </p:stCondLst>
                                  <p:childTnLst>
                                    <p:anim calcmode="lin" valueType="num">
                                      <p:cBhvr additive="base">
                                        <p:cTn id="722" dur="5000"/>
                                        <p:tgtEl>
                                          <p:spTgt spid="69"/>
                                        </p:tgtEl>
                                        <p:attrNameLst>
                                          <p:attrName>ppt_x</p:attrName>
                                        </p:attrNameLst>
                                      </p:cBhvr>
                                      <p:tavLst>
                                        <p:tav tm="0">
                                          <p:val>
                                            <p:strVal val="ppt_x"/>
                                          </p:val>
                                        </p:tav>
                                        <p:tav tm="100000">
                                          <p:val>
                                            <p:strVal val="0-ppt_w/2"/>
                                          </p:val>
                                        </p:tav>
                                      </p:tavLst>
                                    </p:anim>
                                    <p:anim calcmode="lin" valueType="num">
                                      <p:cBhvr additive="base">
                                        <p:cTn id="723" dur="5000"/>
                                        <p:tgtEl>
                                          <p:spTgt spid="69"/>
                                        </p:tgtEl>
                                        <p:attrNameLst>
                                          <p:attrName>ppt_y</p:attrName>
                                        </p:attrNameLst>
                                      </p:cBhvr>
                                      <p:tavLst>
                                        <p:tav tm="0">
                                          <p:val>
                                            <p:strVal val="ppt_y"/>
                                          </p:val>
                                        </p:tav>
                                        <p:tav tm="100000">
                                          <p:val>
                                            <p:strVal val="1+ppt_h/2"/>
                                          </p:val>
                                        </p:tav>
                                      </p:tavLst>
                                    </p:anim>
                                    <p:set>
                                      <p:cBhvr>
                                        <p:cTn id="724" dur="1" fill="hold">
                                          <p:stCondLst>
                                            <p:cond delay="4999"/>
                                          </p:stCondLst>
                                        </p:cTn>
                                        <p:tgtEl>
                                          <p:spTgt spid="69"/>
                                        </p:tgtEl>
                                        <p:attrNameLst>
                                          <p:attrName>style.visibility</p:attrName>
                                        </p:attrNameLst>
                                      </p:cBhvr>
                                      <p:to>
                                        <p:strVal val="hidden"/>
                                      </p:to>
                                    </p:set>
                                  </p:childTnLst>
                                </p:cTn>
                              </p:par>
                              <p:par>
                                <p:cTn id="725" presetID="2" presetClass="exit" presetSubtype="12" fill="hold" grpId="1" nodeType="withEffect">
                                  <p:stCondLst>
                                    <p:cond delay="0"/>
                                  </p:stCondLst>
                                  <p:childTnLst>
                                    <p:anim calcmode="lin" valueType="num">
                                      <p:cBhvr additive="base">
                                        <p:cTn id="726" dur="5000"/>
                                        <p:tgtEl>
                                          <p:spTgt spid="79"/>
                                        </p:tgtEl>
                                        <p:attrNameLst>
                                          <p:attrName>ppt_x</p:attrName>
                                        </p:attrNameLst>
                                      </p:cBhvr>
                                      <p:tavLst>
                                        <p:tav tm="0">
                                          <p:val>
                                            <p:strVal val="ppt_x"/>
                                          </p:val>
                                        </p:tav>
                                        <p:tav tm="100000">
                                          <p:val>
                                            <p:strVal val="0-ppt_w/2"/>
                                          </p:val>
                                        </p:tav>
                                      </p:tavLst>
                                    </p:anim>
                                    <p:anim calcmode="lin" valueType="num">
                                      <p:cBhvr additive="base">
                                        <p:cTn id="727" dur="5000"/>
                                        <p:tgtEl>
                                          <p:spTgt spid="79"/>
                                        </p:tgtEl>
                                        <p:attrNameLst>
                                          <p:attrName>ppt_y</p:attrName>
                                        </p:attrNameLst>
                                      </p:cBhvr>
                                      <p:tavLst>
                                        <p:tav tm="0">
                                          <p:val>
                                            <p:strVal val="ppt_y"/>
                                          </p:val>
                                        </p:tav>
                                        <p:tav tm="100000">
                                          <p:val>
                                            <p:strVal val="1+ppt_h/2"/>
                                          </p:val>
                                        </p:tav>
                                      </p:tavLst>
                                    </p:anim>
                                    <p:set>
                                      <p:cBhvr>
                                        <p:cTn id="728" dur="1" fill="hold">
                                          <p:stCondLst>
                                            <p:cond delay="4999"/>
                                          </p:stCondLst>
                                        </p:cTn>
                                        <p:tgtEl>
                                          <p:spTgt spid="79"/>
                                        </p:tgtEl>
                                        <p:attrNameLst>
                                          <p:attrName>style.visibility</p:attrName>
                                        </p:attrNameLst>
                                      </p:cBhvr>
                                      <p:to>
                                        <p:strVal val="hidden"/>
                                      </p:to>
                                    </p:set>
                                  </p:childTnLst>
                                </p:cTn>
                              </p:par>
                              <p:par>
                                <p:cTn id="729" presetID="2" presetClass="exit" presetSubtype="6" fill="hold" grpId="1" nodeType="withEffect">
                                  <p:stCondLst>
                                    <p:cond delay="0"/>
                                  </p:stCondLst>
                                  <p:childTnLst>
                                    <p:anim calcmode="lin" valueType="num">
                                      <p:cBhvr additive="base">
                                        <p:cTn id="730" dur="5000"/>
                                        <p:tgtEl>
                                          <p:spTgt spid="8"/>
                                        </p:tgtEl>
                                        <p:attrNameLst>
                                          <p:attrName>ppt_x</p:attrName>
                                        </p:attrNameLst>
                                      </p:cBhvr>
                                      <p:tavLst>
                                        <p:tav tm="0">
                                          <p:val>
                                            <p:strVal val="ppt_x"/>
                                          </p:val>
                                        </p:tav>
                                        <p:tav tm="100000">
                                          <p:val>
                                            <p:strVal val="1+ppt_w/2"/>
                                          </p:val>
                                        </p:tav>
                                      </p:tavLst>
                                    </p:anim>
                                    <p:anim calcmode="lin" valueType="num">
                                      <p:cBhvr additive="base">
                                        <p:cTn id="731" dur="5000"/>
                                        <p:tgtEl>
                                          <p:spTgt spid="8"/>
                                        </p:tgtEl>
                                        <p:attrNameLst>
                                          <p:attrName>ppt_y</p:attrName>
                                        </p:attrNameLst>
                                      </p:cBhvr>
                                      <p:tavLst>
                                        <p:tav tm="0">
                                          <p:val>
                                            <p:strVal val="ppt_y"/>
                                          </p:val>
                                        </p:tav>
                                        <p:tav tm="100000">
                                          <p:val>
                                            <p:strVal val="1+ppt_h/2"/>
                                          </p:val>
                                        </p:tav>
                                      </p:tavLst>
                                    </p:anim>
                                    <p:set>
                                      <p:cBhvr>
                                        <p:cTn id="732" dur="1" fill="hold">
                                          <p:stCondLst>
                                            <p:cond delay="4999"/>
                                          </p:stCondLst>
                                        </p:cTn>
                                        <p:tgtEl>
                                          <p:spTgt spid="8"/>
                                        </p:tgtEl>
                                        <p:attrNameLst>
                                          <p:attrName>style.visibility</p:attrName>
                                        </p:attrNameLst>
                                      </p:cBhvr>
                                      <p:to>
                                        <p:strVal val="hidden"/>
                                      </p:to>
                                    </p:set>
                                  </p:childTnLst>
                                </p:cTn>
                              </p:par>
                              <p:par>
                                <p:cTn id="733" presetID="2" presetClass="exit" presetSubtype="6" fill="hold" grpId="1" nodeType="withEffect">
                                  <p:stCondLst>
                                    <p:cond delay="0"/>
                                  </p:stCondLst>
                                  <p:childTnLst>
                                    <p:anim calcmode="lin" valueType="num">
                                      <p:cBhvr additive="base">
                                        <p:cTn id="734" dur="5000"/>
                                        <p:tgtEl>
                                          <p:spTgt spid="18"/>
                                        </p:tgtEl>
                                        <p:attrNameLst>
                                          <p:attrName>ppt_x</p:attrName>
                                        </p:attrNameLst>
                                      </p:cBhvr>
                                      <p:tavLst>
                                        <p:tav tm="0">
                                          <p:val>
                                            <p:strVal val="ppt_x"/>
                                          </p:val>
                                        </p:tav>
                                        <p:tav tm="100000">
                                          <p:val>
                                            <p:strVal val="1+ppt_w/2"/>
                                          </p:val>
                                        </p:tav>
                                      </p:tavLst>
                                    </p:anim>
                                    <p:anim calcmode="lin" valueType="num">
                                      <p:cBhvr additive="base">
                                        <p:cTn id="735" dur="5000"/>
                                        <p:tgtEl>
                                          <p:spTgt spid="18"/>
                                        </p:tgtEl>
                                        <p:attrNameLst>
                                          <p:attrName>ppt_y</p:attrName>
                                        </p:attrNameLst>
                                      </p:cBhvr>
                                      <p:tavLst>
                                        <p:tav tm="0">
                                          <p:val>
                                            <p:strVal val="ppt_y"/>
                                          </p:val>
                                        </p:tav>
                                        <p:tav tm="100000">
                                          <p:val>
                                            <p:strVal val="1+ppt_h/2"/>
                                          </p:val>
                                        </p:tav>
                                      </p:tavLst>
                                    </p:anim>
                                    <p:set>
                                      <p:cBhvr>
                                        <p:cTn id="736" dur="1" fill="hold">
                                          <p:stCondLst>
                                            <p:cond delay="4999"/>
                                          </p:stCondLst>
                                        </p:cTn>
                                        <p:tgtEl>
                                          <p:spTgt spid="18"/>
                                        </p:tgtEl>
                                        <p:attrNameLst>
                                          <p:attrName>style.visibility</p:attrName>
                                        </p:attrNameLst>
                                      </p:cBhvr>
                                      <p:to>
                                        <p:strVal val="hidden"/>
                                      </p:to>
                                    </p:set>
                                  </p:childTnLst>
                                </p:cTn>
                              </p:par>
                              <p:par>
                                <p:cTn id="737" presetID="2" presetClass="exit" presetSubtype="6" fill="hold" grpId="1" nodeType="withEffect">
                                  <p:stCondLst>
                                    <p:cond delay="0"/>
                                  </p:stCondLst>
                                  <p:childTnLst>
                                    <p:anim calcmode="lin" valueType="num">
                                      <p:cBhvr additive="base">
                                        <p:cTn id="738" dur="5000"/>
                                        <p:tgtEl>
                                          <p:spTgt spid="28"/>
                                        </p:tgtEl>
                                        <p:attrNameLst>
                                          <p:attrName>ppt_x</p:attrName>
                                        </p:attrNameLst>
                                      </p:cBhvr>
                                      <p:tavLst>
                                        <p:tav tm="0">
                                          <p:val>
                                            <p:strVal val="ppt_x"/>
                                          </p:val>
                                        </p:tav>
                                        <p:tav tm="100000">
                                          <p:val>
                                            <p:strVal val="1+ppt_w/2"/>
                                          </p:val>
                                        </p:tav>
                                      </p:tavLst>
                                    </p:anim>
                                    <p:anim calcmode="lin" valueType="num">
                                      <p:cBhvr additive="base">
                                        <p:cTn id="739" dur="5000"/>
                                        <p:tgtEl>
                                          <p:spTgt spid="28"/>
                                        </p:tgtEl>
                                        <p:attrNameLst>
                                          <p:attrName>ppt_y</p:attrName>
                                        </p:attrNameLst>
                                      </p:cBhvr>
                                      <p:tavLst>
                                        <p:tav tm="0">
                                          <p:val>
                                            <p:strVal val="ppt_y"/>
                                          </p:val>
                                        </p:tav>
                                        <p:tav tm="100000">
                                          <p:val>
                                            <p:strVal val="1+ppt_h/2"/>
                                          </p:val>
                                        </p:tav>
                                      </p:tavLst>
                                    </p:anim>
                                    <p:set>
                                      <p:cBhvr>
                                        <p:cTn id="740" dur="1" fill="hold">
                                          <p:stCondLst>
                                            <p:cond delay="4999"/>
                                          </p:stCondLst>
                                        </p:cTn>
                                        <p:tgtEl>
                                          <p:spTgt spid="28"/>
                                        </p:tgtEl>
                                        <p:attrNameLst>
                                          <p:attrName>style.visibility</p:attrName>
                                        </p:attrNameLst>
                                      </p:cBhvr>
                                      <p:to>
                                        <p:strVal val="hidden"/>
                                      </p:to>
                                    </p:set>
                                  </p:childTnLst>
                                </p:cTn>
                              </p:par>
                              <p:par>
                                <p:cTn id="741" presetID="2" presetClass="exit" presetSubtype="6" fill="hold" grpId="1" nodeType="withEffect">
                                  <p:stCondLst>
                                    <p:cond delay="0"/>
                                  </p:stCondLst>
                                  <p:childTnLst>
                                    <p:anim calcmode="lin" valueType="num">
                                      <p:cBhvr additive="base">
                                        <p:cTn id="742" dur="5000"/>
                                        <p:tgtEl>
                                          <p:spTgt spid="38"/>
                                        </p:tgtEl>
                                        <p:attrNameLst>
                                          <p:attrName>ppt_x</p:attrName>
                                        </p:attrNameLst>
                                      </p:cBhvr>
                                      <p:tavLst>
                                        <p:tav tm="0">
                                          <p:val>
                                            <p:strVal val="ppt_x"/>
                                          </p:val>
                                        </p:tav>
                                        <p:tav tm="100000">
                                          <p:val>
                                            <p:strVal val="1+ppt_w/2"/>
                                          </p:val>
                                        </p:tav>
                                      </p:tavLst>
                                    </p:anim>
                                    <p:anim calcmode="lin" valueType="num">
                                      <p:cBhvr additive="base">
                                        <p:cTn id="743" dur="5000"/>
                                        <p:tgtEl>
                                          <p:spTgt spid="38"/>
                                        </p:tgtEl>
                                        <p:attrNameLst>
                                          <p:attrName>ppt_y</p:attrName>
                                        </p:attrNameLst>
                                      </p:cBhvr>
                                      <p:tavLst>
                                        <p:tav tm="0">
                                          <p:val>
                                            <p:strVal val="ppt_y"/>
                                          </p:val>
                                        </p:tav>
                                        <p:tav tm="100000">
                                          <p:val>
                                            <p:strVal val="1+ppt_h/2"/>
                                          </p:val>
                                        </p:tav>
                                      </p:tavLst>
                                    </p:anim>
                                    <p:set>
                                      <p:cBhvr>
                                        <p:cTn id="744" dur="1" fill="hold">
                                          <p:stCondLst>
                                            <p:cond delay="4999"/>
                                          </p:stCondLst>
                                        </p:cTn>
                                        <p:tgtEl>
                                          <p:spTgt spid="38"/>
                                        </p:tgtEl>
                                        <p:attrNameLst>
                                          <p:attrName>style.visibility</p:attrName>
                                        </p:attrNameLst>
                                      </p:cBhvr>
                                      <p:to>
                                        <p:strVal val="hidden"/>
                                      </p:to>
                                    </p:set>
                                  </p:childTnLst>
                                </p:cTn>
                              </p:par>
                              <p:par>
                                <p:cTn id="745" presetID="2" presetClass="exit" presetSubtype="6" fill="hold" grpId="1" nodeType="withEffect">
                                  <p:stCondLst>
                                    <p:cond delay="0"/>
                                  </p:stCondLst>
                                  <p:childTnLst>
                                    <p:anim calcmode="lin" valueType="num">
                                      <p:cBhvr additive="base">
                                        <p:cTn id="746" dur="5000"/>
                                        <p:tgtEl>
                                          <p:spTgt spid="48"/>
                                        </p:tgtEl>
                                        <p:attrNameLst>
                                          <p:attrName>ppt_x</p:attrName>
                                        </p:attrNameLst>
                                      </p:cBhvr>
                                      <p:tavLst>
                                        <p:tav tm="0">
                                          <p:val>
                                            <p:strVal val="ppt_x"/>
                                          </p:val>
                                        </p:tav>
                                        <p:tav tm="100000">
                                          <p:val>
                                            <p:strVal val="1+ppt_w/2"/>
                                          </p:val>
                                        </p:tav>
                                      </p:tavLst>
                                    </p:anim>
                                    <p:anim calcmode="lin" valueType="num">
                                      <p:cBhvr additive="base">
                                        <p:cTn id="747" dur="5000"/>
                                        <p:tgtEl>
                                          <p:spTgt spid="48"/>
                                        </p:tgtEl>
                                        <p:attrNameLst>
                                          <p:attrName>ppt_y</p:attrName>
                                        </p:attrNameLst>
                                      </p:cBhvr>
                                      <p:tavLst>
                                        <p:tav tm="0">
                                          <p:val>
                                            <p:strVal val="ppt_y"/>
                                          </p:val>
                                        </p:tav>
                                        <p:tav tm="100000">
                                          <p:val>
                                            <p:strVal val="1+ppt_h/2"/>
                                          </p:val>
                                        </p:tav>
                                      </p:tavLst>
                                    </p:anim>
                                    <p:set>
                                      <p:cBhvr>
                                        <p:cTn id="748" dur="1" fill="hold">
                                          <p:stCondLst>
                                            <p:cond delay="4999"/>
                                          </p:stCondLst>
                                        </p:cTn>
                                        <p:tgtEl>
                                          <p:spTgt spid="48"/>
                                        </p:tgtEl>
                                        <p:attrNameLst>
                                          <p:attrName>style.visibility</p:attrName>
                                        </p:attrNameLst>
                                      </p:cBhvr>
                                      <p:to>
                                        <p:strVal val="hidden"/>
                                      </p:to>
                                    </p:set>
                                  </p:childTnLst>
                                </p:cTn>
                              </p:par>
                              <p:par>
                                <p:cTn id="749" presetID="2" presetClass="exit" presetSubtype="6" fill="hold" grpId="1" nodeType="withEffect">
                                  <p:stCondLst>
                                    <p:cond delay="0"/>
                                  </p:stCondLst>
                                  <p:childTnLst>
                                    <p:anim calcmode="lin" valueType="num">
                                      <p:cBhvr additive="base">
                                        <p:cTn id="750" dur="5000"/>
                                        <p:tgtEl>
                                          <p:spTgt spid="58"/>
                                        </p:tgtEl>
                                        <p:attrNameLst>
                                          <p:attrName>ppt_x</p:attrName>
                                        </p:attrNameLst>
                                      </p:cBhvr>
                                      <p:tavLst>
                                        <p:tav tm="0">
                                          <p:val>
                                            <p:strVal val="ppt_x"/>
                                          </p:val>
                                        </p:tav>
                                        <p:tav tm="100000">
                                          <p:val>
                                            <p:strVal val="1+ppt_w/2"/>
                                          </p:val>
                                        </p:tav>
                                      </p:tavLst>
                                    </p:anim>
                                    <p:anim calcmode="lin" valueType="num">
                                      <p:cBhvr additive="base">
                                        <p:cTn id="751" dur="5000"/>
                                        <p:tgtEl>
                                          <p:spTgt spid="58"/>
                                        </p:tgtEl>
                                        <p:attrNameLst>
                                          <p:attrName>ppt_y</p:attrName>
                                        </p:attrNameLst>
                                      </p:cBhvr>
                                      <p:tavLst>
                                        <p:tav tm="0">
                                          <p:val>
                                            <p:strVal val="ppt_y"/>
                                          </p:val>
                                        </p:tav>
                                        <p:tav tm="100000">
                                          <p:val>
                                            <p:strVal val="1+ppt_h/2"/>
                                          </p:val>
                                        </p:tav>
                                      </p:tavLst>
                                    </p:anim>
                                    <p:set>
                                      <p:cBhvr>
                                        <p:cTn id="752" dur="1" fill="hold">
                                          <p:stCondLst>
                                            <p:cond delay="4999"/>
                                          </p:stCondLst>
                                        </p:cTn>
                                        <p:tgtEl>
                                          <p:spTgt spid="58"/>
                                        </p:tgtEl>
                                        <p:attrNameLst>
                                          <p:attrName>style.visibility</p:attrName>
                                        </p:attrNameLst>
                                      </p:cBhvr>
                                      <p:to>
                                        <p:strVal val="hidden"/>
                                      </p:to>
                                    </p:set>
                                  </p:childTnLst>
                                </p:cTn>
                              </p:par>
                              <p:par>
                                <p:cTn id="753" presetID="2" presetClass="exit" presetSubtype="6" fill="hold" grpId="1" nodeType="withEffect">
                                  <p:stCondLst>
                                    <p:cond delay="0"/>
                                  </p:stCondLst>
                                  <p:childTnLst>
                                    <p:anim calcmode="lin" valueType="num">
                                      <p:cBhvr additive="base">
                                        <p:cTn id="754" dur="5000"/>
                                        <p:tgtEl>
                                          <p:spTgt spid="68"/>
                                        </p:tgtEl>
                                        <p:attrNameLst>
                                          <p:attrName>ppt_x</p:attrName>
                                        </p:attrNameLst>
                                      </p:cBhvr>
                                      <p:tavLst>
                                        <p:tav tm="0">
                                          <p:val>
                                            <p:strVal val="ppt_x"/>
                                          </p:val>
                                        </p:tav>
                                        <p:tav tm="100000">
                                          <p:val>
                                            <p:strVal val="1+ppt_w/2"/>
                                          </p:val>
                                        </p:tav>
                                      </p:tavLst>
                                    </p:anim>
                                    <p:anim calcmode="lin" valueType="num">
                                      <p:cBhvr additive="base">
                                        <p:cTn id="755" dur="5000"/>
                                        <p:tgtEl>
                                          <p:spTgt spid="68"/>
                                        </p:tgtEl>
                                        <p:attrNameLst>
                                          <p:attrName>ppt_y</p:attrName>
                                        </p:attrNameLst>
                                      </p:cBhvr>
                                      <p:tavLst>
                                        <p:tav tm="0">
                                          <p:val>
                                            <p:strVal val="ppt_y"/>
                                          </p:val>
                                        </p:tav>
                                        <p:tav tm="100000">
                                          <p:val>
                                            <p:strVal val="1+ppt_h/2"/>
                                          </p:val>
                                        </p:tav>
                                      </p:tavLst>
                                    </p:anim>
                                    <p:set>
                                      <p:cBhvr>
                                        <p:cTn id="756" dur="1" fill="hold">
                                          <p:stCondLst>
                                            <p:cond delay="4999"/>
                                          </p:stCondLst>
                                        </p:cTn>
                                        <p:tgtEl>
                                          <p:spTgt spid="68"/>
                                        </p:tgtEl>
                                        <p:attrNameLst>
                                          <p:attrName>style.visibility</p:attrName>
                                        </p:attrNameLst>
                                      </p:cBhvr>
                                      <p:to>
                                        <p:strVal val="hidden"/>
                                      </p:to>
                                    </p:set>
                                  </p:childTnLst>
                                </p:cTn>
                              </p:par>
                              <p:par>
                                <p:cTn id="757" presetID="2" presetClass="exit" presetSubtype="6" fill="hold" grpId="1" nodeType="withEffect">
                                  <p:stCondLst>
                                    <p:cond delay="0"/>
                                  </p:stCondLst>
                                  <p:childTnLst>
                                    <p:anim calcmode="lin" valueType="num">
                                      <p:cBhvr additive="base">
                                        <p:cTn id="758" dur="5000"/>
                                        <p:tgtEl>
                                          <p:spTgt spid="78"/>
                                        </p:tgtEl>
                                        <p:attrNameLst>
                                          <p:attrName>ppt_x</p:attrName>
                                        </p:attrNameLst>
                                      </p:cBhvr>
                                      <p:tavLst>
                                        <p:tav tm="0">
                                          <p:val>
                                            <p:strVal val="ppt_x"/>
                                          </p:val>
                                        </p:tav>
                                        <p:tav tm="100000">
                                          <p:val>
                                            <p:strVal val="1+ppt_w/2"/>
                                          </p:val>
                                        </p:tav>
                                      </p:tavLst>
                                    </p:anim>
                                    <p:anim calcmode="lin" valueType="num">
                                      <p:cBhvr additive="base">
                                        <p:cTn id="759" dur="5000"/>
                                        <p:tgtEl>
                                          <p:spTgt spid="78"/>
                                        </p:tgtEl>
                                        <p:attrNameLst>
                                          <p:attrName>ppt_y</p:attrName>
                                        </p:attrNameLst>
                                      </p:cBhvr>
                                      <p:tavLst>
                                        <p:tav tm="0">
                                          <p:val>
                                            <p:strVal val="ppt_y"/>
                                          </p:val>
                                        </p:tav>
                                        <p:tav tm="100000">
                                          <p:val>
                                            <p:strVal val="1+ppt_h/2"/>
                                          </p:val>
                                        </p:tav>
                                      </p:tavLst>
                                    </p:anim>
                                    <p:set>
                                      <p:cBhvr>
                                        <p:cTn id="760" dur="1" fill="hold">
                                          <p:stCondLst>
                                            <p:cond delay="4999"/>
                                          </p:stCondLst>
                                        </p:cTn>
                                        <p:tgtEl>
                                          <p:spTgt spid="78"/>
                                        </p:tgtEl>
                                        <p:attrNameLst>
                                          <p:attrName>style.visibility</p:attrName>
                                        </p:attrNameLst>
                                      </p:cBhvr>
                                      <p:to>
                                        <p:strVal val="hidden"/>
                                      </p:to>
                                    </p:set>
                                  </p:childTnLst>
                                </p:cTn>
                              </p:par>
                              <p:par>
                                <p:cTn id="761" presetID="2" presetClass="exit" presetSubtype="6" fill="hold" grpId="1" nodeType="withEffect">
                                  <p:stCondLst>
                                    <p:cond delay="0"/>
                                  </p:stCondLst>
                                  <p:childTnLst>
                                    <p:anim calcmode="lin" valueType="num">
                                      <p:cBhvr additive="base">
                                        <p:cTn id="762" dur="5000"/>
                                        <p:tgtEl>
                                          <p:spTgt spid="12"/>
                                        </p:tgtEl>
                                        <p:attrNameLst>
                                          <p:attrName>ppt_x</p:attrName>
                                        </p:attrNameLst>
                                      </p:cBhvr>
                                      <p:tavLst>
                                        <p:tav tm="0">
                                          <p:val>
                                            <p:strVal val="ppt_x"/>
                                          </p:val>
                                        </p:tav>
                                        <p:tav tm="100000">
                                          <p:val>
                                            <p:strVal val="1+ppt_w/2"/>
                                          </p:val>
                                        </p:tav>
                                      </p:tavLst>
                                    </p:anim>
                                    <p:anim calcmode="lin" valueType="num">
                                      <p:cBhvr additive="base">
                                        <p:cTn id="763" dur="5000"/>
                                        <p:tgtEl>
                                          <p:spTgt spid="12"/>
                                        </p:tgtEl>
                                        <p:attrNameLst>
                                          <p:attrName>ppt_y</p:attrName>
                                        </p:attrNameLst>
                                      </p:cBhvr>
                                      <p:tavLst>
                                        <p:tav tm="0">
                                          <p:val>
                                            <p:strVal val="ppt_y"/>
                                          </p:val>
                                        </p:tav>
                                        <p:tav tm="100000">
                                          <p:val>
                                            <p:strVal val="1+ppt_h/2"/>
                                          </p:val>
                                        </p:tav>
                                      </p:tavLst>
                                    </p:anim>
                                    <p:set>
                                      <p:cBhvr>
                                        <p:cTn id="764" dur="1" fill="hold">
                                          <p:stCondLst>
                                            <p:cond delay="4999"/>
                                          </p:stCondLst>
                                        </p:cTn>
                                        <p:tgtEl>
                                          <p:spTgt spid="12"/>
                                        </p:tgtEl>
                                        <p:attrNameLst>
                                          <p:attrName>style.visibility</p:attrName>
                                        </p:attrNameLst>
                                      </p:cBhvr>
                                      <p:to>
                                        <p:strVal val="hidden"/>
                                      </p:to>
                                    </p:set>
                                  </p:childTnLst>
                                </p:cTn>
                              </p:par>
                              <p:par>
                                <p:cTn id="765" presetID="2" presetClass="exit" presetSubtype="6" fill="hold" grpId="1" nodeType="withEffect">
                                  <p:stCondLst>
                                    <p:cond delay="0"/>
                                  </p:stCondLst>
                                  <p:childTnLst>
                                    <p:anim calcmode="lin" valueType="num">
                                      <p:cBhvr additive="base">
                                        <p:cTn id="766" dur="5000"/>
                                        <p:tgtEl>
                                          <p:spTgt spid="22"/>
                                        </p:tgtEl>
                                        <p:attrNameLst>
                                          <p:attrName>ppt_x</p:attrName>
                                        </p:attrNameLst>
                                      </p:cBhvr>
                                      <p:tavLst>
                                        <p:tav tm="0">
                                          <p:val>
                                            <p:strVal val="ppt_x"/>
                                          </p:val>
                                        </p:tav>
                                        <p:tav tm="100000">
                                          <p:val>
                                            <p:strVal val="1+ppt_w/2"/>
                                          </p:val>
                                        </p:tav>
                                      </p:tavLst>
                                    </p:anim>
                                    <p:anim calcmode="lin" valueType="num">
                                      <p:cBhvr additive="base">
                                        <p:cTn id="767" dur="5000"/>
                                        <p:tgtEl>
                                          <p:spTgt spid="22"/>
                                        </p:tgtEl>
                                        <p:attrNameLst>
                                          <p:attrName>ppt_y</p:attrName>
                                        </p:attrNameLst>
                                      </p:cBhvr>
                                      <p:tavLst>
                                        <p:tav tm="0">
                                          <p:val>
                                            <p:strVal val="ppt_y"/>
                                          </p:val>
                                        </p:tav>
                                        <p:tav tm="100000">
                                          <p:val>
                                            <p:strVal val="1+ppt_h/2"/>
                                          </p:val>
                                        </p:tav>
                                      </p:tavLst>
                                    </p:anim>
                                    <p:set>
                                      <p:cBhvr>
                                        <p:cTn id="768" dur="1" fill="hold">
                                          <p:stCondLst>
                                            <p:cond delay="4999"/>
                                          </p:stCondLst>
                                        </p:cTn>
                                        <p:tgtEl>
                                          <p:spTgt spid="22"/>
                                        </p:tgtEl>
                                        <p:attrNameLst>
                                          <p:attrName>style.visibility</p:attrName>
                                        </p:attrNameLst>
                                      </p:cBhvr>
                                      <p:to>
                                        <p:strVal val="hidden"/>
                                      </p:to>
                                    </p:set>
                                  </p:childTnLst>
                                </p:cTn>
                              </p:par>
                              <p:par>
                                <p:cTn id="769" presetID="2" presetClass="exit" presetSubtype="6" fill="hold" grpId="1" nodeType="withEffect">
                                  <p:stCondLst>
                                    <p:cond delay="0"/>
                                  </p:stCondLst>
                                  <p:childTnLst>
                                    <p:anim calcmode="lin" valueType="num">
                                      <p:cBhvr additive="base">
                                        <p:cTn id="770" dur="5000"/>
                                        <p:tgtEl>
                                          <p:spTgt spid="32"/>
                                        </p:tgtEl>
                                        <p:attrNameLst>
                                          <p:attrName>ppt_x</p:attrName>
                                        </p:attrNameLst>
                                      </p:cBhvr>
                                      <p:tavLst>
                                        <p:tav tm="0">
                                          <p:val>
                                            <p:strVal val="ppt_x"/>
                                          </p:val>
                                        </p:tav>
                                        <p:tav tm="100000">
                                          <p:val>
                                            <p:strVal val="1+ppt_w/2"/>
                                          </p:val>
                                        </p:tav>
                                      </p:tavLst>
                                    </p:anim>
                                    <p:anim calcmode="lin" valueType="num">
                                      <p:cBhvr additive="base">
                                        <p:cTn id="771" dur="5000"/>
                                        <p:tgtEl>
                                          <p:spTgt spid="32"/>
                                        </p:tgtEl>
                                        <p:attrNameLst>
                                          <p:attrName>ppt_y</p:attrName>
                                        </p:attrNameLst>
                                      </p:cBhvr>
                                      <p:tavLst>
                                        <p:tav tm="0">
                                          <p:val>
                                            <p:strVal val="ppt_y"/>
                                          </p:val>
                                        </p:tav>
                                        <p:tav tm="100000">
                                          <p:val>
                                            <p:strVal val="1+ppt_h/2"/>
                                          </p:val>
                                        </p:tav>
                                      </p:tavLst>
                                    </p:anim>
                                    <p:set>
                                      <p:cBhvr>
                                        <p:cTn id="772" dur="1" fill="hold">
                                          <p:stCondLst>
                                            <p:cond delay="4999"/>
                                          </p:stCondLst>
                                        </p:cTn>
                                        <p:tgtEl>
                                          <p:spTgt spid="32"/>
                                        </p:tgtEl>
                                        <p:attrNameLst>
                                          <p:attrName>style.visibility</p:attrName>
                                        </p:attrNameLst>
                                      </p:cBhvr>
                                      <p:to>
                                        <p:strVal val="hidden"/>
                                      </p:to>
                                    </p:set>
                                  </p:childTnLst>
                                </p:cTn>
                              </p:par>
                              <p:par>
                                <p:cTn id="773" presetID="2" presetClass="exit" presetSubtype="6" fill="hold" grpId="1" nodeType="withEffect">
                                  <p:stCondLst>
                                    <p:cond delay="0"/>
                                  </p:stCondLst>
                                  <p:childTnLst>
                                    <p:anim calcmode="lin" valueType="num">
                                      <p:cBhvr additive="base">
                                        <p:cTn id="774" dur="5000"/>
                                        <p:tgtEl>
                                          <p:spTgt spid="42"/>
                                        </p:tgtEl>
                                        <p:attrNameLst>
                                          <p:attrName>ppt_x</p:attrName>
                                        </p:attrNameLst>
                                      </p:cBhvr>
                                      <p:tavLst>
                                        <p:tav tm="0">
                                          <p:val>
                                            <p:strVal val="ppt_x"/>
                                          </p:val>
                                        </p:tav>
                                        <p:tav tm="100000">
                                          <p:val>
                                            <p:strVal val="1+ppt_w/2"/>
                                          </p:val>
                                        </p:tav>
                                      </p:tavLst>
                                    </p:anim>
                                    <p:anim calcmode="lin" valueType="num">
                                      <p:cBhvr additive="base">
                                        <p:cTn id="775" dur="5000"/>
                                        <p:tgtEl>
                                          <p:spTgt spid="42"/>
                                        </p:tgtEl>
                                        <p:attrNameLst>
                                          <p:attrName>ppt_y</p:attrName>
                                        </p:attrNameLst>
                                      </p:cBhvr>
                                      <p:tavLst>
                                        <p:tav tm="0">
                                          <p:val>
                                            <p:strVal val="ppt_y"/>
                                          </p:val>
                                        </p:tav>
                                        <p:tav tm="100000">
                                          <p:val>
                                            <p:strVal val="1+ppt_h/2"/>
                                          </p:val>
                                        </p:tav>
                                      </p:tavLst>
                                    </p:anim>
                                    <p:set>
                                      <p:cBhvr>
                                        <p:cTn id="776" dur="1" fill="hold">
                                          <p:stCondLst>
                                            <p:cond delay="4999"/>
                                          </p:stCondLst>
                                        </p:cTn>
                                        <p:tgtEl>
                                          <p:spTgt spid="42"/>
                                        </p:tgtEl>
                                        <p:attrNameLst>
                                          <p:attrName>style.visibility</p:attrName>
                                        </p:attrNameLst>
                                      </p:cBhvr>
                                      <p:to>
                                        <p:strVal val="hidden"/>
                                      </p:to>
                                    </p:set>
                                  </p:childTnLst>
                                </p:cTn>
                              </p:par>
                              <p:par>
                                <p:cTn id="777" presetID="2" presetClass="exit" presetSubtype="6" fill="hold" grpId="1" nodeType="withEffect">
                                  <p:stCondLst>
                                    <p:cond delay="0"/>
                                  </p:stCondLst>
                                  <p:childTnLst>
                                    <p:anim calcmode="lin" valueType="num">
                                      <p:cBhvr additive="base">
                                        <p:cTn id="778" dur="5000"/>
                                        <p:tgtEl>
                                          <p:spTgt spid="52"/>
                                        </p:tgtEl>
                                        <p:attrNameLst>
                                          <p:attrName>ppt_x</p:attrName>
                                        </p:attrNameLst>
                                      </p:cBhvr>
                                      <p:tavLst>
                                        <p:tav tm="0">
                                          <p:val>
                                            <p:strVal val="ppt_x"/>
                                          </p:val>
                                        </p:tav>
                                        <p:tav tm="100000">
                                          <p:val>
                                            <p:strVal val="1+ppt_w/2"/>
                                          </p:val>
                                        </p:tav>
                                      </p:tavLst>
                                    </p:anim>
                                    <p:anim calcmode="lin" valueType="num">
                                      <p:cBhvr additive="base">
                                        <p:cTn id="779" dur="5000"/>
                                        <p:tgtEl>
                                          <p:spTgt spid="52"/>
                                        </p:tgtEl>
                                        <p:attrNameLst>
                                          <p:attrName>ppt_y</p:attrName>
                                        </p:attrNameLst>
                                      </p:cBhvr>
                                      <p:tavLst>
                                        <p:tav tm="0">
                                          <p:val>
                                            <p:strVal val="ppt_y"/>
                                          </p:val>
                                        </p:tav>
                                        <p:tav tm="100000">
                                          <p:val>
                                            <p:strVal val="1+ppt_h/2"/>
                                          </p:val>
                                        </p:tav>
                                      </p:tavLst>
                                    </p:anim>
                                    <p:set>
                                      <p:cBhvr>
                                        <p:cTn id="780" dur="1" fill="hold">
                                          <p:stCondLst>
                                            <p:cond delay="4999"/>
                                          </p:stCondLst>
                                        </p:cTn>
                                        <p:tgtEl>
                                          <p:spTgt spid="52"/>
                                        </p:tgtEl>
                                        <p:attrNameLst>
                                          <p:attrName>style.visibility</p:attrName>
                                        </p:attrNameLst>
                                      </p:cBhvr>
                                      <p:to>
                                        <p:strVal val="hidden"/>
                                      </p:to>
                                    </p:set>
                                  </p:childTnLst>
                                </p:cTn>
                              </p:par>
                              <p:par>
                                <p:cTn id="781" presetID="2" presetClass="exit" presetSubtype="6" fill="hold" grpId="1" nodeType="withEffect">
                                  <p:stCondLst>
                                    <p:cond delay="0"/>
                                  </p:stCondLst>
                                  <p:childTnLst>
                                    <p:anim calcmode="lin" valueType="num">
                                      <p:cBhvr additive="base">
                                        <p:cTn id="782" dur="5000"/>
                                        <p:tgtEl>
                                          <p:spTgt spid="62"/>
                                        </p:tgtEl>
                                        <p:attrNameLst>
                                          <p:attrName>ppt_x</p:attrName>
                                        </p:attrNameLst>
                                      </p:cBhvr>
                                      <p:tavLst>
                                        <p:tav tm="0">
                                          <p:val>
                                            <p:strVal val="ppt_x"/>
                                          </p:val>
                                        </p:tav>
                                        <p:tav tm="100000">
                                          <p:val>
                                            <p:strVal val="1+ppt_w/2"/>
                                          </p:val>
                                        </p:tav>
                                      </p:tavLst>
                                    </p:anim>
                                    <p:anim calcmode="lin" valueType="num">
                                      <p:cBhvr additive="base">
                                        <p:cTn id="783" dur="5000"/>
                                        <p:tgtEl>
                                          <p:spTgt spid="62"/>
                                        </p:tgtEl>
                                        <p:attrNameLst>
                                          <p:attrName>ppt_y</p:attrName>
                                        </p:attrNameLst>
                                      </p:cBhvr>
                                      <p:tavLst>
                                        <p:tav tm="0">
                                          <p:val>
                                            <p:strVal val="ppt_y"/>
                                          </p:val>
                                        </p:tav>
                                        <p:tav tm="100000">
                                          <p:val>
                                            <p:strVal val="1+ppt_h/2"/>
                                          </p:val>
                                        </p:tav>
                                      </p:tavLst>
                                    </p:anim>
                                    <p:set>
                                      <p:cBhvr>
                                        <p:cTn id="784" dur="1" fill="hold">
                                          <p:stCondLst>
                                            <p:cond delay="4999"/>
                                          </p:stCondLst>
                                        </p:cTn>
                                        <p:tgtEl>
                                          <p:spTgt spid="62"/>
                                        </p:tgtEl>
                                        <p:attrNameLst>
                                          <p:attrName>style.visibility</p:attrName>
                                        </p:attrNameLst>
                                      </p:cBhvr>
                                      <p:to>
                                        <p:strVal val="hidden"/>
                                      </p:to>
                                    </p:set>
                                  </p:childTnLst>
                                </p:cTn>
                              </p:par>
                              <p:par>
                                <p:cTn id="785" presetID="2" presetClass="exit" presetSubtype="6" fill="hold" grpId="1" nodeType="withEffect">
                                  <p:stCondLst>
                                    <p:cond delay="0"/>
                                  </p:stCondLst>
                                  <p:childTnLst>
                                    <p:anim calcmode="lin" valueType="num">
                                      <p:cBhvr additive="base">
                                        <p:cTn id="786" dur="5000"/>
                                        <p:tgtEl>
                                          <p:spTgt spid="72"/>
                                        </p:tgtEl>
                                        <p:attrNameLst>
                                          <p:attrName>ppt_x</p:attrName>
                                        </p:attrNameLst>
                                      </p:cBhvr>
                                      <p:tavLst>
                                        <p:tav tm="0">
                                          <p:val>
                                            <p:strVal val="ppt_x"/>
                                          </p:val>
                                        </p:tav>
                                        <p:tav tm="100000">
                                          <p:val>
                                            <p:strVal val="1+ppt_w/2"/>
                                          </p:val>
                                        </p:tav>
                                      </p:tavLst>
                                    </p:anim>
                                    <p:anim calcmode="lin" valueType="num">
                                      <p:cBhvr additive="base">
                                        <p:cTn id="787" dur="5000"/>
                                        <p:tgtEl>
                                          <p:spTgt spid="72"/>
                                        </p:tgtEl>
                                        <p:attrNameLst>
                                          <p:attrName>ppt_y</p:attrName>
                                        </p:attrNameLst>
                                      </p:cBhvr>
                                      <p:tavLst>
                                        <p:tav tm="0">
                                          <p:val>
                                            <p:strVal val="ppt_y"/>
                                          </p:val>
                                        </p:tav>
                                        <p:tav tm="100000">
                                          <p:val>
                                            <p:strVal val="1+ppt_h/2"/>
                                          </p:val>
                                        </p:tav>
                                      </p:tavLst>
                                    </p:anim>
                                    <p:set>
                                      <p:cBhvr>
                                        <p:cTn id="788" dur="1" fill="hold">
                                          <p:stCondLst>
                                            <p:cond delay="4999"/>
                                          </p:stCondLst>
                                        </p:cTn>
                                        <p:tgtEl>
                                          <p:spTgt spid="72"/>
                                        </p:tgtEl>
                                        <p:attrNameLst>
                                          <p:attrName>style.visibility</p:attrName>
                                        </p:attrNameLst>
                                      </p:cBhvr>
                                      <p:to>
                                        <p:strVal val="hidden"/>
                                      </p:to>
                                    </p:set>
                                  </p:childTnLst>
                                </p:cTn>
                              </p:par>
                              <p:par>
                                <p:cTn id="789" presetID="2" presetClass="exit" presetSubtype="6" fill="hold" grpId="1" nodeType="withEffect">
                                  <p:stCondLst>
                                    <p:cond delay="0"/>
                                  </p:stCondLst>
                                  <p:childTnLst>
                                    <p:anim calcmode="lin" valueType="num">
                                      <p:cBhvr additive="base">
                                        <p:cTn id="790" dur="5000"/>
                                        <p:tgtEl>
                                          <p:spTgt spid="82"/>
                                        </p:tgtEl>
                                        <p:attrNameLst>
                                          <p:attrName>ppt_x</p:attrName>
                                        </p:attrNameLst>
                                      </p:cBhvr>
                                      <p:tavLst>
                                        <p:tav tm="0">
                                          <p:val>
                                            <p:strVal val="ppt_x"/>
                                          </p:val>
                                        </p:tav>
                                        <p:tav tm="100000">
                                          <p:val>
                                            <p:strVal val="1+ppt_w/2"/>
                                          </p:val>
                                        </p:tav>
                                      </p:tavLst>
                                    </p:anim>
                                    <p:anim calcmode="lin" valueType="num">
                                      <p:cBhvr additive="base">
                                        <p:cTn id="791" dur="5000"/>
                                        <p:tgtEl>
                                          <p:spTgt spid="82"/>
                                        </p:tgtEl>
                                        <p:attrNameLst>
                                          <p:attrName>ppt_y</p:attrName>
                                        </p:attrNameLst>
                                      </p:cBhvr>
                                      <p:tavLst>
                                        <p:tav tm="0">
                                          <p:val>
                                            <p:strVal val="ppt_y"/>
                                          </p:val>
                                        </p:tav>
                                        <p:tav tm="100000">
                                          <p:val>
                                            <p:strVal val="1+ppt_h/2"/>
                                          </p:val>
                                        </p:tav>
                                      </p:tavLst>
                                    </p:anim>
                                    <p:set>
                                      <p:cBhvr>
                                        <p:cTn id="792" dur="1" fill="hold">
                                          <p:stCondLst>
                                            <p:cond delay="4999"/>
                                          </p:stCondLst>
                                        </p:cTn>
                                        <p:tgtEl>
                                          <p:spTgt spid="82"/>
                                        </p:tgtEl>
                                        <p:attrNameLst>
                                          <p:attrName>style.visibility</p:attrName>
                                        </p:attrNameLst>
                                      </p:cBhvr>
                                      <p:to>
                                        <p:strVal val="hidden"/>
                                      </p:to>
                                    </p:set>
                                  </p:childTnLst>
                                </p:cTn>
                              </p:par>
                              <p:par>
                                <p:cTn id="793" presetID="2" presetClass="exit" presetSubtype="6" fill="hold" grpId="1" nodeType="withEffect">
                                  <p:stCondLst>
                                    <p:cond delay="0"/>
                                  </p:stCondLst>
                                  <p:childTnLst>
                                    <p:anim calcmode="lin" valueType="num">
                                      <p:cBhvr additive="base">
                                        <p:cTn id="794" dur="5000"/>
                                        <p:tgtEl>
                                          <p:spTgt spid="6"/>
                                        </p:tgtEl>
                                        <p:attrNameLst>
                                          <p:attrName>ppt_x</p:attrName>
                                        </p:attrNameLst>
                                      </p:cBhvr>
                                      <p:tavLst>
                                        <p:tav tm="0">
                                          <p:val>
                                            <p:strVal val="ppt_x"/>
                                          </p:val>
                                        </p:tav>
                                        <p:tav tm="100000">
                                          <p:val>
                                            <p:strVal val="1+ppt_w/2"/>
                                          </p:val>
                                        </p:tav>
                                      </p:tavLst>
                                    </p:anim>
                                    <p:anim calcmode="lin" valueType="num">
                                      <p:cBhvr additive="base">
                                        <p:cTn id="795" dur="5000"/>
                                        <p:tgtEl>
                                          <p:spTgt spid="6"/>
                                        </p:tgtEl>
                                        <p:attrNameLst>
                                          <p:attrName>ppt_y</p:attrName>
                                        </p:attrNameLst>
                                      </p:cBhvr>
                                      <p:tavLst>
                                        <p:tav tm="0">
                                          <p:val>
                                            <p:strVal val="ppt_y"/>
                                          </p:val>
                                        </p:tav>
                                        <p:tav tm="100000">
                                          <p:val>
                                            <p:strVal val="1+ppt_h/2"/>
                                          </p:val>
                                        </p:tav>
                                      </p:tavLst>
                                    </p:anim>
                                    <p:set>
                                      <p:cBhvr>
                                        <p:cTn id="796" dur="1" fill="hold">
                                          <p:stCondLst>
                                            <p:cond delay="4999"/>
                                          </p:stCondLst>
                                        </p:cTn>
                                        <p:tgtEl>
                                          <p:spTgt spid="6"/>
                                        </p:tgtEl>
                                        <p:attrNameLst>
                                          <p:attrName>style.visibility</p:attrName>
                                        </p:attrNameLst>
                                      </p:cBhvr>
                                      <p:to>
                                        <p:strVal val="hidden"/>
                                      </p:to>
                                    </p:set>
                                  </p:childTnLst>
                                </p:cTn>
                              </p:par>
                              <p:par>
                                <p:cTn id="797" presetID="2" presetClass="exit" presetSubtype="6" fill="hold" grpId="1" nodeType="withEffect">
                                  <p:stCondLst>
                                    <p:cond delay="0"/>
                                  </p:stCondLst>
                                  <p:childTnLst>
                                    <p:anim calcmode="lin" valueType="num">
                                      <p:cBhvr additive="base">
                                        <p:cTn id="798" dur="5000"/>
                                        <p:tgtEl>
                                          <p:spTgt spid="16"/>
                                        </p:tgtEl>
                                        <p:attrNameLst>
                                          <p:attrName>ppt_x</p:attrName>
                                        </p:attrNameLst>
                                      </p:cBhvr>
                                      <p:tavLst>
                                        <p:tav tm="0">
                                          <p:val>
                                            <p:strVal val="ppt_x"/>
                                          </p:val>
                                        </p:tav>
                                        <p:tav tm="100000">
                                          <p:val>
                                            <p:strVal val="1+ppt_w/2"/>
                                          </p:val>
                                        </p:tav>
                                      </p:tavLst>
                                    </p:anim>
                                    <p:anim calcmode="lin" valueType="num">
                                      <p:cBhvr additive="base">
                                        <p:cTn id="799" dur="5000"/>
                                        <p:tgtEl>
                                          <p:spTgt spid="16"/>
                                        </p:tgtEl>
                                        <p:attrNameLst>
                                          <p:attrName>ppt_y</p:attrName>
                                        </p:attrNameLst>
                                      </p:cBhvr>
                                      <p:tavLst>
                                        <p:tav tm="0">
                                          <p:val>
                                            <p:strVal val="ppt_y"/>
                                          </p:val>
                                        </p:tav>
                                        <p:tav tm="100000">
                                          <p:val>
                                            <p:strVal val="1+ppt_h/2"/>
                                          </p:val>
                                        </p:tav>
                                      </p:tavLst>
                                    </p:anim>
                                    <p:set>
                                      <p:cBhvr>
                                        <p:cTn id="800" dur="1" fill="hold">
                                          <p:stCondLst>
                                            <p:cond delay="4999"/>
                                          </p:stCondLst>
                                        </p:cTn>
                                        <p:tgtEl>
                                          <p:spTgt spid="16"/>
                                        </p:tgtEl>
                                        <p:attrNameLst>
                                          <p:attrName>style.visibility</p:attrName>
                                        </p:attrNameLst>
                                      </p:cBhvr>
                                      <p:to>
                                        <p:strVal val="hidden"/>
                                      </p:to>
                                    </p:set>
                                  </p:childTnLst>
                                </p:cTn>
                              </p:par>
                              <p:par>
                                <p:cTn id="801" presetID="2" presetClass="exit" presetSubtype="6" fill="hold" grpId="1" nodeType="withEffect">
                                  <p:stCondLst>
                                    <p:cond delay="0"/>
                                  </p:stCondLst>
                                  <p:childTnLst>
                                    <p:anim calcmode="lin" valueType="num">
                                      <p:cBhvr additive="base">
                                        <p:cTn id="802" dur="5000"/>
                                        <p:tgtEl>
                                          <p:spTgt spid="26"/>
                                        </p:tgtEl>
                                        <p:attrNameLst>
                                          <p:attrName>ppt_x</p:attrName>
                                        </p:attrNameLst>
                                      </p:cBhvr>
                                      <p:tavLst>
                                        <p:tav tm="0">
                                          <p:val>
                                            <p:strVal val="ppt_x"/>
                                          </p:val>
                                        </p:tav>
                                        <p:tav tm="100000">
                                          <p:val>
                                            <p:strVal val="1+ppt_w/2"/>
                                          </p:val>
                                        </p:tav>
                                      </p:tavLst>
                                    </p:anim>
                                    <p:anim calcmode="lin" valueType="num">
                                      <p:cBhvr additive="base">
                                        <p:cTn id="803" dur="5000"/>
                                        <p:tgtEl>
                                          <p:spTgt spid="26"/>
                                        </p:tgtEl>
                                        <p:attrNameLst>
                                          <p:attrName>ppt_y</p:attrName>
                                        </p:attrNameLst>
                                      </p:cBhvr>
                                      <p:tavLst>
                                        <p:tav tm="0">
                                          <p:val>
                                            <p:strVal val="ppt_y"/>
                                          </p:val>
                                        </p:tav>
                                        <p:tav tm="100000">
                                          <p:val>
                                            <p:strVal val="1+ppt_h/2"/>
                                          </p:val>
                                        </p:tav>
                                      </p:tavLst>
                                    </p:anim>
                                    <p:set>
                                      <p:cBhvr>
                                        <p:cTn id="804" dur="1" fill="hold">
                                          <p:stCondLst>
                                            <p:cond delay="4999"/>
                                          </p:stCondLst>
                                        </p:cTn>
                                        <p:tgtEl>
                                          <p:spTgt spid="26"/>
                                        </p:tgtEl>
                                        <p:attrNameLst>
                                          <p:attrName>style.visibility</p:attrName>
                                        </p:attrNameLst>
                                      </p:cBhvr>
                                      <p:to>
                                        <p:strVal val="hidden"/>
                                      </p:to>
                                    </p:set>
                                  </p:childTnLst>
                                </p:cTn>
                              </p:par>
                              <p:par>
                                <p:cTn id="805" presetID="2" presetClass="exit" presetSubtype="6" fill="hold" grpId="1" nodeType="withEffect">
                                  <p:stCondLst>
                                    <p:cond delay="0"/>
                                  </p:stCondLst>
                                  <p:childTnLst>
                                    <p:anim calcmode="lin" valueType="num">
                                      <p:cBhvr additive="base">
                                        <p:cTn id="806" dur="5000"/>
                                        <p:tgtEl>
                                          <p:spTgt spid="36"/>
                                        </p:tgtEl>
                                        <p:attrNameLst>
                                          <p:attrName>ppt_x</p:attrName>
                                        </p:attrNameLst>
                                      </p:cBhvr>
                                      <p:tavLst>
                                        <p:tav tm="0">
                                          <p:val>
                                            <p:strVal val="ppt_x"/>
                                          </p:val>
                                        </p:tav>
                                        <p:tav tm="100000">
                                          <p:val>
                                            <p:strVal val="1+ppt_w/2"/>
                                          </p:val>
                                        </p:tav>
                                      </p:tavLst>
                                    </p:anim>
                                    <p:anim calcmode="lin" valueType="num">
                                      <p:cBhvr additive="base">
                                        <p:cTn id="807" dur="5000"/>
                                        <p:tgtEl>
                                          <p:spTgt spid="36"/>
                                        </p:tgtEl>
                                        <p:attrNameLst>
                                          <p:attrName>ppt_y</p:attrName>
                                        </p:attrNameLst>
                                      </p:cBhvr>
                                      <p:tavLst>
                                        <p:tav tm="0">
                                          <p:val>
                                            <p:strVal val="ppt_y"/>
                                          </p:val>
                                        </p:tav>
                                        <p:tav tm="100000">
                                          <p:val>
                                            <p:strVal val="1+ppt_h/2"/>
                                          </p:val>
                                        </p:tav>
                                      </p:tavLst>
                                    </p:anim>
                                    <p:set>
                                      <p:cBhvr>
                                        <p:cTn id="808" dur="1" fill="hold">
                                          <p:stCondLst>
                                            <p:cond delay="4999"/>
                                          </p:stCondLst>
                                        </p:cTn>
                                        <p:tgtEl>
                                          <p:spTgt spid="36"/>
                                        </p:tgtEl>
                                        <p:attrNameLst>
                                          <p:attrName>style.visibility</p:attrName>
                                        </p:attrNameLst>
                                      </p:cBhvr>
                                      <p:to>
                                        <p:strVal val="hidden"/>
                                      </p:to>
                                    </p:set>
                                  </p:childTnLst>
                                </p:cTn>
                              </p:par>
                              <p:par>
                                <p:cTn id="809" presetID="2" presetClass="exit" presetSubtype="6" fill="hold" grpId="1" nodeType="withEffect">
                                  <p:stCondLst>
                                    <p:cond delay="0"/>
                                  </p:stCondLst>
                                  <p:childTnLst>
                                    <p:anim calcmode="lin" valueType="num">
                                      <p:cBhvr additive="base">
                                        <p:cTn id="810" dur="5000"/>
                                        <p:tgtEl>
                                          <p:spTgt spid="46"/>
                                        </p:tgtEl>
                                        <p:attrNameLst>
                                          <p:attrName>ppt_x</p:attrName>
                                        </p:attrNameLst>
                                      </p:cBhvr>
                                      <p:tavLst>
                                        <p:tav tm="0">
                                          <p:val>
                                            <p:strVal val="ppt_x"/>
                                          </p:val>
                                        </p:tav>
                                        <p:tav tm="100000">
                                          <p:val>
                                            <p:strVal val="1+ppt_w/2"/>
                                          </p:val>
                                        </p:tav>
                                      </p:tavLst>
                                    </p:anim>
                                    <p:anim calcmode="lin" valueType="num">
                                      <p:cBhvr additive="base">
                                        <p:cTn id="811" dur="5000"/>
                                        <p:tgtEl>
                                          <p:spTgt spid="46"/>
                                        </p:tgtEl>
                                        <p:attrNameLst>
                                          <p:attrName>ppt_y</p:attrName>
                                        </p:attrNameLst>
                                      </p:cBhvr>
                                      <p:tavLst>
                                        <p:tav tm="0">
                                          <p:val>
                                            <p:strVal val="ppt_y"/>
                                          </p:val>
                                        </p:tav>
                                        <p:tav tm="100000">
                                          <p:val>
                                            <p:strVal val="1+ppt_h/2"/>
                                          </p:val>
                                        </p:tav>
                                      </p:tavLst>
                                    </p:anim>
                                    <p:set>
                                      <p:cBhvr>
                                        <p:cTn id="812" dur="1" fill="hold">
                                          <p:stCondLst>
                                            <p:cond delay="4999"/>
                                          </p:stCondLst>
                                        </p:cTn>
                                        <p:tgtEl>
                                          <p:spTgt spid="46"/>
                                        </p:tgtEl>
                                        <p:attrNameLst>
                                          <p:attrName>style.visibility</p:attrName>
                                        </p:attrNameLst>
                                      </p:cBhvr>
                                      <p:to>
                                        <p:strVal val="hidden"/>
                                      </p:to>
                                    </p:set>
                                  </p:childTnLst>
                                </p:cTn>
                              </p:par>
                              <p:par>
                                <p:cTn id="813" presetID="2" presetClass="exit" presetSubtype="6" fill="hold" grpId="1" nodeType="withEffect">
                                  <p:stCondLst>
                                    <p:cond delay="0"/>
                                  </p:stCondLst>
                                  <p:childTnLst>
                                    <p:anim calcmode="lin" valueType="num">
                                      <p:cBhvr additive="base">
                                        <p:cTn id="814" dur="5000"/>
                                        <p:tgtEl>
                                          <p:spTgt spid="56"/>
                                        </p:tgtEl>
                                        <p:attrNameLst>
                                          <p:attrName>ppt_x</p:attrName>
                                        </p:attrNameLst>
                                      </p:cBhvr>
                                      <p:tavLst>
                                        <p:tav tm="0">
                                          <p:val>
                                            <p:strVal val="ppt_x"/>
                                          </p:val>
                                        </p:tav>
                                        <p:tav tm="100000">
                                          <p:val>
                                            <p:strVal val="1+ppt_w/2"/>
                                          </p:val>
                                        </p:tav>
                                      </p:tavLst>
                                    </p:anim>
                                    <p:anim calcmode="lin" valueType="num">
                                      <p:cBhvr additive="base">
                                        <p:cTn id="815" dur="5000"/>
                                        <p:tgtEl>
                                          <p:spTgt spid="56"/>
                                        </p:tgtEl>
                                        <p:attrNameLst>
                                          <p:attrName>ppt_y</p:attrName>
                                        </p:attrNameLst>
                                      </p:cBhvr>
                                      <p:tavLst>
                                        <p:tav tm="0">
                                          <p:val>
                                            <p:strVal val="ppt_y"/>
                                          </p:val>
                                        </p:tav>
                                        <p:tav tm="100000">
                                          <p:val>
                                            <p:strVal val="1+ppt_h/2"/>
                                          </p:val>
                                        </p:tav>
                                      </p:tavLst>
                                    </p:anim>
                                    <p:set>
                                      <p:cBhvr>
                                        <p:cTn id="816" dur="1" fill="hold">
                                          <p:stCondLst>
                                            <p:cond delay="4999"/>
                                          </p:stCondLst>
                                        </p:cTn>
                                        <p:tgtEl>
                                          <p:spTgt spid="56"/>
                                        </p:tgtEl>
                                        <p:attrNameLst>
                                          <p:attrName>style.visibility</p:attrName>
                                        </p:attrNameLst>
                                      </p:cBhvr>
                                      <p:to>
                                        <p:strVal val="hidden"/>
                                      </p:to>
                                    </p:set>
                                  </p:childTnLst>
                                </p:cTn>
                              </p:par>
                              <p:par>
                                <p:cTn id="817" presetID="2" presetClass="exit" presetSubtype="6" fill="hold" grpId="1" nodeType="withEffect">
                                  <p:stCondLst>
                                    <p:cond delay="0"/>
                                  </p:stCondLst>
                                  <p:childTnLst>
                                    <p:anim calcmode="lin" valueType="num">
                                      <p:cBhvr additive="base">
                                        <p:cTn id="818" dur="5000"/>
                                        <p:tgtEl>
                                          <p:spTgt spid="66"/>
                                        </p:tgtEl>
                                        <p:attrNameLst>
                                          <p:attrName>ppt_x</p:attrName>
                                        </p:attrNameLst>
                                      </p:cBhvr>
                                      <p:tavLst>
                                        <p:tav tm="0">
                                          <p:val>
                                            <p:strVal val="ppt_x"/>
                                          </p:val>
                                        </p:tav>
                                        <p:tav tm="100000">
                                          <p:val>
                                            <p:strVal val="1+ppt_w/2"/>
                                          </p:val>
                                        </p:tav>
                                      </p:tavLst>
                                    </p:anim>
                                    <p:anim calcmode="lin" valueType="num">
                                      <p:cBhvr additive="base">
                                        <p:cTn id="819" dur="5000"/>
                                        <p:tgtEl>
                                          <p:spTgt spid="66"/>
                                        </p:tgtEl>
                                        <p:attrNameLst>
                                          <p:attrName>ppt_y</p:attrName>
                                        </p:attrNameLst>
                                      </p:cBhvr>
                                      <p:tavLst>
                                        <p:tav tm="0">
                                          <p:val>
                                            <p:strVal val="ppt_y"/>
                                          </p:val>
                                        </p:tav>
                                        <p:tav tm="100000">
                                          <p:val>
                                            <p:strVal val="1+ppt_h/2"/>
                                          </p:val>
                                        </p:tav>
                                      </p:tavLst>
                                    </p:anim>
                                    <p:set>
                                      <p:cBhvr>
                                        <p:cTn id="820" dur="1" fill="hold">
                                          <p:stCondLst>
                                            <p:cond delay="4999"/>
                                          </p:stCondLst>
                                        </p:cTn>
                                        <p:tgtEl>
                                          <p:spTgt spid="66"/>
                                        </p:tgtEl>
                                        <p:attrNameLst>
                                          <p:attrName>style.visibility</p:attrName>
                                        </p:attrNameLst>
                                      </p:cBhvr>
                                      <p:to>
                                        <p:strVal val="hidden"/>
                                      </p:to>
                                    </p:set>
                                  </p:childTnLst>
                                </p:cTn>
                              </p:par>
                              <p:par>
                                <p:cTn id="821" presetID="2" presetClass="exit" presetSubtype="6" fill="hold" grpId="1" nodeType="withEffect">
                                  <p:stCondLst>
                                    <p:cond delay="0"/>
                                  </p:stCondLst>
                                  <p:childTnLst>
                                    <p:anim calcmode="lin" valueType="num">
                                      <p:cBhvr additive="base">
                                        <p:cTn id="822" dur="5000"/>
                                        <p:tgtEl>
                                          <p:spTgt spid="76"/>
                                        </p:tgtEl>
                                        <p:attrNameLst>
                                          <p:attrName>ppt_x</p:attrName>
                                        </p:attrNameLst>
                                      </p:cBhvr>
                                      <p:tavLst>
                                        <p:tav tm="0">
                                          <p:val>
                                            <p:strVal val="ppt_x"/>
                                          </p:val>
                                        </p:tav>
                                        <p:tav tm="100000">
                                          <p:val>
                                            <p:strVal val="1+ppt_w/2"/>
                                          </p:val>
                                        </p:tav>
                                      </p:tavLst>
                                    </p:anim>
                                    <p:anim calcmode="lin" valueType="num">
                                      <p:cBhvr additive="base">
                                        <p:cTn id="823" dur="5000"/>
                                        <p:tgtEl>
                                          <p:spTgt spid="76"/>
                                        </p:tgtEl>
                                        <p:attrNameLst>
                                          <p:attrName>ppt_y</p:attrName>
                                        </p:attrNameLst>
                                      </p:cBhvr>
                                      <p:tavLst>
                                        <p:tav tm="0">
                                          <p:val>
                                            <p:strVal val="ppt_y"/>
                                          </p:val>
                                        </p:tav>
                                        <p:tav tm="100000">
                                          <p:val>
                                            <p:strVal val="1+ppt_h/2"/>
                                          </p:val>
                                        </p:tav>
                                      </p:tavLst>
                                    </p:anim>
                                    <p:set>
                                      <p:cBhvr>
                                        <p:cTn id="824" dur="1" fill="hold">
                                          <p:stCondLst>
                                            <p:cond delay="4999"/>
                                          </p:stCondLst>
                                        </p:cTn>
                                        <p:tgtEl>
                                          <p:spTgt spid="76"/>
                                        </p:tgtEl>
                                        <p:attrNameLst>
                                          <p:attrName>style.visibility</p:attrName>
                                        </p:attrNameLst>
                                      </p:cBhvr>
                                      <p:to>
                                        <p:strVal val="hidden"/>
                                      </p:to>
                                    </p:set>
                                  </p:childTnLst>
                                </p:cTn>
                              </p:par>
                              <p:par>
                                <p:cTn id="825" presetID="2" presetClass="exit" presetSubtype="6" fill="hold" grpId="1" nodeType="withEffect">
                                  <p:stCondLst>
                                    <p:cond delay="0"/>
                                  </p:stCondLst>
                                  <p:childTnLst>
                                    <p:anim calcmode="lin" valueType="num">
                                      <p:cBhvr additive="base">
                                        <p:cTn id="826" dur="5000"/>
                                        <p:tgtEl>
                                          <p:spTgt spid="14"/>
                                        </p:tgtEl>
                                        <p:attrNameLst>
                                          <p:attrName>ppt_x</p:attrName>
                                        </p:attrNameLst>
                                      </p:cBhvr>
                                      <p:tavLst>
                                        <p:tav tm="0">
                                          <p:val>
                                            <p:strVal val="ppt_x"/>
                                          </p:val>
                                        </p:tav>
                                        <p:tav tm="100000">
                                          <p:val>
                                            <p:strVal val="1+ppt_w/2"/>
                                          </p:val>
                                        </p:tav>
                                      </p:tavLst>
                                    </p:anim>
                                    <p:anim calcmode="lin" valueType="num">
                                      <p:cBhvr additive="base">
                                        <p:cTn id="827" dur="5000"/>
                                        <p:tgtEl>
                                          <p:spTgt spid="14"/>
                                        </p:tgtEl>
                                        <p:attrNameLst>
                                          <p:attrName>ppt_y</p:attrName>
                                        </p:attrNameLst>
                                      </p:cBhvr>
                                      <p:tavLst>
                                        <p:tav tm="0">
                                          <p:val>
                                            <p:strVal val="ppt_y"/>
                                          </p:val>
                                        </p:tav>
                                        <p:tav tm="100000">
                                          <p:val>
                                            <p:strVal val="1+ppt_h/2"/>
                                          </p:val>
                                        </p:tav>
                                      </p:tavLst>
                                    </p:anim>
                                    <p:set>
                                      <p:cBhvr>
                                        <p:cTn id="828" dur="1" fill="hold">
                                          <p:stCondLst>
                                            <p:cond delay="4999"/>
                                          </p:stCondLst>
                                        </p:cTn>
                                        <p:tgtEl>
                                          <p:spTgt spid="14"/>
                                        </p:tgtEl>
                                        <p:attrNameLst>
                                          <p:attrName>style.visibility</p:attrName>
                                        </p:attrNameLst>
                                      </p:cBhvr>
                                      <p:to>
                                        <p:strVal val="hidden"/>
                                      </p:to>
                                    </p:set>
                                  </p:childTnLst>
                                </p:cTn>
                              </p:par>
                              <p:par>
                                <p:cTn id="829" presetID="2" presetClass="exit" presetSubtype="6" fill="hold" grpId="1" nodeType="withEffect">
                                  <p:stCondLst>
                                    <p:cond delay="0"/>
                                  </p:stCondLst>
                                  <p:childTnLst>
                                    <p:anim calcmode="lin" valueType="num">
                                      <p:cBhvr additive="base">
                                        <p:cTn id="830" dur="5000"/>
                                        <p:tgtEl>
                                          <p:spTgt spid="24"/>
                                        </p:tgtEl>
                                        <p:attrNameLst>
                                          <p:attrName>ppt_x</p:attrName>
                                        </p:attrNameLst>
                                      </p:cBhvr>
                                      <p:tavLst>
                                        <p:tav tm="0">
                                          <p:val>
                                            <p:strVal val="ppt_x"/>
                                          </p:val>
                                        </p:tav>
                                        <p:tav tm="100000">
                                          <p:val>
                                            <p:strVal val="1+ppt_w/2"/>
                                          </p:val>
                                        </p:tav>
                                      </p:tavLst>
                                    </p:anim>
                                    <p:anim calcmode="lin" valueType="num">
                                      <p:cBhvr additive="base">
                                        <p:cTn id="831" dur="5000"/>
                                        <p:tgtEl>
                                          <p:spTgt spid="24"/>
                                        </p:tgtEl>
                                        <p:attrNameLst>
                                          <p:attrName>ppt_y</p:attrName>
                                        </p:attrNameLst>
                                      </p:cBhvr>
                                      <p:tavLst>
                                        <p:tav tm="0">
                                          <p:val>
                                            <p:strVal val="ppt_y"/>
                                          </p:val>
                                        </p:tav>
                                        <p:tav tm="100000">
                                          <p:val>
                                            <p:strVal val="1+ppt_h/2"/>
                                          </p:val>
                                        </p:tav>
                                      </p:tavLst>
                                    </p:anim>
                                    <p:set>
                                      <p:cBhvr>
                                        <p:cTn id="832" dur="1" fill="hold">
                                          <p:stCondLst>
                                            <p:cond delay="4999"/>
                                          </p:stCondLst>
                                        </p:cTn>
                                        <p:tgtEl>
                                          <p:spTgt spid="24"/>
                                        </p:tgtEl>
                                        <p:attrNameLst>
                                          <p:attrName>style.visibility</p:attrName>
                                        </p:attrNameLst>
                                      </p:cBhvr>
                                      <p:to>
                                        <p:strVal val="hidden"/>
                                      </p:to>
                                    </p:set>
                                  </p:childTnLst>
                                </p:cTn>
                              </p:par>
                              <p:par>
                                <p:cTn id="833" presetID="2" presetClass="exit" presetSubtype="6" fill="hold" grpId="1" nodeType="withEffect">
                                  <p:stCondLst>
                                    <p:cond delay="0"/>
                                  </p:stCondLst>
                                  <p:childTnLst>
                                    <p:anim calcmode="lin" valueType="num">
                                      <p:cBhvr additive="base">
                                        <p:cTn id="834" dur="5000"/>
                                        <p:tgtEl>
                                          <p:spTgt spid="34"/>
                                        </p:tgtEl>
                                        <p:attrNameLst>
                                          <p:attrName>ppt_x</p:attrName>
                                        </p:attrNameLst>
                                      </p:cBhvr>
                                      <p:tavLst>
                                        <p:tav tm="0">
                                          <p:val>
                                            <p:strVal val="ppt_x"/>
                                          </p:val>
                                        </p:tav>
                                        <p:tav tm="100000">
                                          <p:val>
                                            <p:strVal val="1+ppt_w/2"/>
                                          </p:val>
                                        </p:tav>
                                      </p:tavLst>
                                    </p:anim>
                                    <p:anim calcmode="lin" valueType="num">
                                      <p:cBhvr additive="base">
                                        <p:cTn id="835" dur="5000"/>
                                        <p:tgtEl>
                                          <p:spTgt spid="34"/>
                                        </p:tgtEl>
                                        <p:attrNameLst>
                                          <p:attrName>ppt_y</p:attrName>
                                        </p:attrNameLst>
                                      </p:cBhvr>
                                      <p:tavLst>
                                        <p:tav tm="0">
                                          <p:val>
                                            <p:strVal val="ppt_y"/>
                                          </p:val>
                                        </p:tav>
                                        <p:tav tm="100000">
                                          <p:val>
                                            <p:strVal val="1+ppt_h/2"/>
                                          </p:val>
                                        </p:tav>
                                      </p:tavLst>
                                    </p:anim>
                                    <p:set>
                                      <p:cBhvr>
                                        <p:cTn id="836" dur="1" fill="hold">
                                          <p:stCondLst>
                                            <p:cond delay="4999"/>
                                          </p:stCondLst>
                                        </p:cTn>
                                        <p:tgtEl>
                                          <p:spTgt spid="34"/>
                                        </p:tgtEl>
                                        <p:attrNameLst>
                                          <p:attrName>style.visibility</p:attrName>
                                        </p:attrNameLst>
                                      </p:cBhvr>
                                      <p:to>
                                        <p:strVal val="hidden"/>
                                      </p:to>
                                    </p:set>
                                  </p:childTnLst>
                                </p:cTn>
                              </p:par>
                              <p:par>
                                <p:cTn id="837" presetID="2" presetClass="exit" presetSubtype="6" fill="hold" grpId="1" nodeType="withEffect">
                                  <p:stCondLst>
                                    <p:cond delay="0"/>
                                  </p:stCondLst>
                                  <p:childTnLst>
                                    <p:anim calcmode="lin" valueType="num">
                                      <p:cBhvr additive="base">
                                        <p:cTn id="838" dur="5000"/>
                                        <p:tgtEl>
                                          <p:spTgt spid="44"/>
                                        </p:tgtEl>
                                        <p:attrNameLst>
                                          <p:attrName>ppt_x</p:attrName>
                                        </p:attrNameLst>
                                      </p:cBhvr>
                                      <p:tavLst>
                                        <p:tav tm="0">
                                          <p:val>
                                            <p:strVal val="ppt_x"/>
                                          </p:val>
                                        </p:tav>
                                        <p:tav tm="100000">
                                          <p:val>
                                            <p:strVal val="1+ppt_w/2"/>
                                          </p:val>
                                        </p:tav>
                                      </p:tavLst>
                                    </p:anim>
                                    <p:anim calcmode="lin" valueType="num">
                                      <p:cBhvr additive="base">
                                        <p:cTn id="839" dur="5000"/>
                                        <p:tgtEl>
                                          <p:spTgt spid="44"/>
                                        </p:tgtEl>
                                        <p:attrNameLst>
                                          <p:attrName>ppt_y</p:attrName>
                                        </p:attrNameLst>
                                      </p:cBhvr>
                                      <p:tavLst>
                                        <p:tav tm="0">
                                          <p:val>
                                            <p:strVal val="ppt_y"/>
                                          </p:val>
                                        </p:tav>
                                        <p:tav tm="100000">
                                          <p:val>
                                            <p:strVal val="1+ppt_h/2"/>
                                          </p:val>
                                        </p:tav>
                                      </p:tavLst>
                                    </p:anim>
                                    <p:set>
                                      <p:cBhvr>
                                        <p:cTn id="840" dur="1" fill="hold">
                                          <p:stCondLst>
                                            <p:cond delay="4999"/>
                                          </p:stCondLst>
                                        </p:cTn>
                                        <p:tgtEl>
                                          <p:spTgt spid="44"/>
                                        </p:tgtEl>
                                        <p:attrNameLst>
                                          <p:attrName>style.visibility</p:attrName>
                                        </p:attrNameLst>
                                      </p:cBhvr>
                                      <p:to>
                                        <p:strVal val="hidden"/>
                                      </p:to>
                                    </p:set>
                                  </p:childTnLst>
                                </p:cTn>
                              </p:par>
                              <p:par>
                                <p:cTn id="841" presetID="2" presetClass="exit" presetSubtype="6" fill="hold" grpId="1" nodeType="withEffect">
                                  <p:stCondLst>
                                    <p:cond delay="0"/>
                                  </p:stCondLst>
                                  <p:childTnLst>
                                    <p:anim calcmode="lin" valueType="num">
                                      <p:cBhvr additive="base">
                                        <p:cTn id="842" dur="5000"/>
                                        <p:tgtEl>
                                          <p:spTgt spid="54"/>
                                        </p:tgtEl>
                                        <p:attrNameLst>
                                          <p:attrName>ppt_x</p:attrName>
                                        </p:attrNameLst>
                                      </p:cBhvr>
                                      <p:tavLst>
                                        <p:tav tm="0">
                                          <p:val>
                                            <p:strVal val="ppt_x"/>
                                          </p:val>
                                        </p:tav>
                                        <p:tav tm="100000">
                                          <p:val>
                                            <p:strVal val="1+ppt_w/2"/>
                                          </p:val>
                                        </p:tav>
                                      </p:tavLst>
                                    </p:anim>
                                    <p:anim calcmode="lin" valueType="num">
                                      <p:cBhvr additive="base">
                                        <p:cTn id="843" dur="5000"/>
                                        <p:tgtEl>
                                          <p:spTgt spid="54"/>
                                        </p:tgtEl>
                                        <p:attrNameLst>
                                          <p:attrName>ppt_y</p:attrName>
                                        </p:attrNameLst>
                                      </p:cBhvr>
                                      <p:tavLst>
                                        <p:tav tm="0">
                                          <p:val>
                                            <p:strVal val="ppt_y"/>
                                          </p:val>
                                        </p:tav>
                                        <p:tav tm="100000">
                                          <p:val>
                                            <p:strVal val="1+ppt_h/2"/>
                                          </p:val>
                                        </p:tav>
                                      </p:tavLst>
                                    </p:anim>
                                    <p:set>
                                      <p:cBhvr>
                                        <p:cTn id="844" dur="1" fill="hold">
                                          <p:stCondLst>
                                            <p:cond delay="4999"/>
                                          </p:stCondLst>
                                        </p:cTn>
                                        <p:tgtEl>
                                          <p:spTgt spid="54"/>
                                        </p:tgtEl>
                                        <p:attrNameLst>
                                          <p:attrName>style.visibility</p:attrName>
                                        </p:attrNameLst>
                                      </p:cBhvr>
                                      <p:to>
                                        <p:strVal val="hidden"/>
                                      </p:to>
                                    </p:set>
                                  </p:childTnLst>
                                </p:cTn>
                              </p:par>
                              <p:par>
                                <p:cTn id="845" presetID="2" presetClass="exit" presetSubtype="6" fill="hold" grpId="1" nodeType="withEffect">
                                  <p:stCondLst>
                                    <p:cond delay="0"/>
                                  </p:stCondLst>
                                  <p:childTnLst>
                                    <p:anim calcmode="lin" valueType="num">
                                      <p:cBhvr additive="base">
                                        <p:cTn id="846" dur="5000"/>
                                        <p:tgtEl>
                                          <p:spTgt spid="64"/>
                                        </p:tgtEl>
                                        <p:attrNameLst>
                                          <p:attrName>ppt_x</p:attrName>
                                        </p:attrNameLst>
                                      </p:cBhvr>
                                      <p:tavLst>
                                        <p:tav tm="0">
                                          <p:val>
                                            <p:strVal val="ppt_x"/>
                                          </p:val>
                                        </p:tav>
                                        <p:tav tm="100000">
                                          <p:val>
                                            <p:strVal val="1+ppt_w/2"/>
                                          </p:val>
                                        </p:tav>
                                      </p:tavLst>
                                    </p:anim>
                                    <p:anim calcmode="lin" valueType="num">
                                      <p:cBhvr additive="base">
                                        <p:cTn id="847" dur="5000"/>
                                        <p:tgtEl>
                                          <p:spTgt spid="64"/>
                                        </p:tgtEl>
                                        <p:attrNameLst>
                                          <p:attrName>ppt_y</p:attrName>
                                        </p:attrNameLst>
                                      </p:cBhvr>
                                      <p:tavLst>
                                        <p:tav tm="0">
                                          <p:val>
                                            <p:strVal val="ppt_y"/>
                                          </p:val>
                                        </p:tav>
                                        <p:tav tm="100000">
                                          <p:val>
                                            <p:strVal val="1+ppt_h/2"/>
                                          </p:val>
                                        </p:tav>
                                      </p:tavLst>
                                    </p:anim>
                                    <p:set>
                                      <p:cBhvr>
                                        <p:cTn id="848" dur="1" fill="hold">
                                          <p:stCondLst>
                                            <p:cond delay="4999"/>
                                          </p:stCondLst>
                                        </p:cTn>
                                        <p:tgtEl>
                                          <p:spTgt spid="64"/>
                                        </p:tgtEl>
                                        <p:attrNameLst>
                                          <p:attrName>style.visibility</p:attrName>
                                        </p:attrNameLst>
                                      </p:cBhvr>
                                      <p:to>
                                        <p:strVal val="hidden"/>
                                      </p:to>
                                    </p:set>
                                  </p:childTnLst>
                                </p:cTn>
                              </p:par>
                              <p:par>
                                <p:cTn id="849" presetID="2" presetClass="exit" presetSubtype="6" fill="hold" grpId="1" nodeType="withEffect">
                                  <p:stCondLst>
                                    <p:cond delay="0"/>
                                  </p:stCondLst>
                                  <p:childTnLst>
                                    <p:anim calcmode="lin" valueType="num">
                                      <p:cBhvr additive="base">
                                        <p:cTn id="850" dur="5000"/>
                                        <p:tgtEl>
                                          <p:spTgt spid="74"/>
                                        </p:tgtEl>
                                        <p:attrNameLst>
                                          <p:attrName>ppt_x</p:attrName>
                                        </p:attrNameLst>
                                      </p:cBhvr>
                                      <p:tavLst>
                                        <p:tav tm="0">
                                          <p:val>
                                            <p:strVal val="ppt_x"/>
                                          </p:val>
                                        </p:tav>
                                        <p:tav tm="100000">
                                          <p:val>
                                            <p:strVal val="1+ppt_w/2"/>
                                          </p:val>
                                        </p:tav>
                                      </p:tavLst>
                                    </p:anim>
                                    <p:anim calcmode="lin" valueType="num">
                                      <p:cBhvr additive="base">
                                        <p:cTn id="851" dur="5000"/>
                                        <p:tgtEl>
                                          <p:spTgt spid="74"/>
                                        </p:tgtEl>
                                        <p:attrNameLst>
                                          <p:attrName>ppt_y</p:attrName>
                                        </p:attrNameLst>
                                      </p:cBhvr>
                                      <p:tavLst>
                                        <p:tav tm="0">
                                          <p:val>
                                            <p:strVal val="ppt_y"/>
                                          </p:val>
                                        </p:tav>
                                        <p:tav tm="100000">
                                          <p:val>
                                            <p:strVal val="1+ppt_h/2"/>
                                          </p:val>
                                        </p:tav>
                                      </p:tavLst>
                                    </p:anim>
                                    <p:set>
                                      <p:cBhvr>
                                        <p:cTn id="852" dur="1" fill="hold">
                                          <p:stCondLst>
                                            <p:cond delay="4999"/>
                                          </p:stCondLst>
                                        </p:cTn>
                                        <p:tgtEl>
                                          <p:spTgt spid="74"/>
                                        </p:tgtEl>
                                        <p:attrNameLst>
                                          <p:attrName>style.visibility</p:attrName>
                                        </p:attrNameLst>
                                      </p:cBhvr>
                                      <p:to>
                                        <p:strVal val="hidden"/>
                                      </p:to>
                                    </p:set>
                                  </p:childTnLst>
                                </p:cTn>
                              </p:par>
                              <p:par>
                                <p:cTn id="853" presetID="2" presetClass="exit" presetSubtype="6" fill="hold" grpId="1" nodeType="withEffect">
                                  <p:stCondLst>
                                    <p:cond delay="0"/>
                                  </p:stCondLst>
                                  <p:childTnLst>
                                    <p:anim calcmode="lin" valueType="num">
                                      <p:cBhvr additive="base">
                                        <p:cTn id="854" dur="5000"/>
                                        <p:tgtEl>
                                          <p:spTgt spid="84"/>
                                        </p:tgtEl>
                                        <p:attrNameLst>
                                          <p:attrName>ppt_x</p:attrName>
                                        </p:attrNameLst>
                                      </p:cBhvr>
                                      <p:tavLst>
                                        <p:tav tm="0">
                                          <p:val>
                                            <p:strVal val="ppt_x"/>
                                          </p:val>
                                        </p:tav>
                                        <p:tav tm="100000">
                                          <p:val>
                                            <p:strVal val="1+ppt_w/2"/>
                                          </p:val>
                                        </p:tav>
                                      </p:tavLst>
                                    </p:anim>
                                    <p:anim calcmode="lin" valueType="num">
                                      <p:cBhvr additive="base">
                                        <p:cTn id="855" dur="5000"/>
                                        <p:tgtEl>
                                          <p:spTgt spid="84"/>
                                        </p:tgtEl>
                                        <p:attrNameLst>
                                          <p:attrName>ppt_y</p:attrName>
                                        </p:attrNameLst>
                                      </p:cBhvr>
                                      <p:tavLst>
                                        <p:tav tm="0">
                                          <p:val>
                                            <p:strVal val="ppt_y"/>
                                          </p:val>
                                        </p:tav>
                                        <p:tav tm="100000">
                                          <p:val>
                                            <p:strVal val="1+ppt_h/2"/>
                                          </p:val>
                                        </p:tav>
                                      </p:tavLst>
                                    </p:anim>
                                    <p:set>
                                      <p:cBhvr>
                                        <p:cTn id="856" dur="1" fill="hold">
                                          <p:stCondLst>
                                            <p:cond delay="4999"/>
                                          </p:stCondLst>
                                        </p:cTn>
                                        <p:tgtEl>
                                          <p:spTgt spid="84"/>
                                        </p:tgtEl>
                                        <p:attrNameLst>
                                          <p:attrName>style.visibility</p:attrName>
                                        </p:attrNameLst>
                                      </p:cBhvr>
                                      <p:to>
                                        <p:strVal val="hidden"/>
                                      </p:to>
                                    </p:set>
                                  </p:childTnLst>
                                </p:cTn>
                              </p:par>
                              <p:par>
                                <p:cTn id="857" presetID="2" presetClass="exit" presetSubtype="6" fill="hold" grpId="1" nodeType="withEffect">
                                  <p:stCondLst>
                                    <p:cond delay="0"/>
                                  </p:stCondLst>
                                  <p:childTnLst>
                                    <p:anim calcmode="lin" valueType="num">
                                      <p:cBhvr additive="base">
                                        <p:cTn id="858" dur="5000"/>
                                        <p:tgtEl>
                                          <p:spTgt spid="10"/>
                                        </p:tgtEl>
                                        <p:attrNameLst>
                                          <p:attrName>ppt_x</p:attrName>
                                        </p:attrNameLst>
                                      </p:cBhvr>
                                      <p:tavLst>
                                        <p:tav tm="0">
                                          <p:val>
                                            <p:strVal val="ppt_x"/>
                                          </p:val>
                                        </p:tav>
                                        <p:tav tm="100000">
                                          <p:val>
                                            <p:strVal val="1+ppt_w/2"/>
                                          </p:val>
                                        </p:tav>
                                      </p:tavLst>
                                    </p:anim>
                                    <p:anim calcmode="lin" valueType="num">
                                      <p:cBhvr additive="base">
                                        <p:cTn id="859" dur="5000"/>
                                        <p:tgtEl>
                                          <p:spTgt spid="10"/>
                                        </p:tgtEl>
                                        <p:attrNameLst>
                                          <p:attrName>ppt_y</p:attrName>
                                        </p:attrNameLst>
                                      </p:cBhvr>
                                      <p:tavLst>
                                        <p:tav tm="0">
                                          <p:val>
                                            <p:strVal val="ppt_y"/>
                                          </p:val>
                                        </p:tav>
                                        <p:tav tm="100000">
                                          <p:val>
                                            <p:strVal val="1+ppt_h/2"/>
                                          </p:val>
                                        </p:tav>
                                      </p:tavLst>
                                    </p:anim>
                                    <p:set>
                                      <p:cBhvr>
                                        <p:cTn id="860" dur="1" fill="hold">
                                          <p:stCondLst>
                                            <p:cond delay="4999"/>
                                          </p:stCondLst>
                                        </p:cTn>
                                        <p:tgtEl>
                                          <p:spTgt spid="10"/>
                                        </p:tgtEl>
                                        <p:attrNameLst>
                                          <p:attrName>style.visibility</p:attrName>
                                        </p:attrNameLst>
                                      </p:cBhvr>
                                      <p:to>
                                        <p:strVal val="hidden"/>
                                      </p:to>
                                    </p:set>
                                  </p:childTnLst>
                                </p:cTn>
                              </p:par>
                              <p:par>
                                <p:cTn id="861" presetID="2" presetClass="exit" presetSubtype="6" fill="hold" grpId="1" nodeType="withEffect">
                                  <p:stCondLst>
                                    <p:cond delay="0"/>
                                  </p:stCondLst>
                                  <p:childTnLst>
                                    <p:anim calcmode="lin" valueType="num">
                                      <p:cBhvr additive="base">
                                        <p:cTn id="862" dur="5000"/>
                                        <p:tgtEl>
                                          <p:spTgt spid="20"/>
                                        </p:tgtEl>
                                        <p:attrNameLst>
                                          <p:attrName>ppt_x</p:attrName>
                                        </p:attrNameLst>
                                      </p:cBhvr>
                                      <p:tavLst>
                                        <p:tav tm="0">
                                          <p:val>
                                            <p:strVal val="ppt_x"/>
                                          </p:val>
                                        </p:tav>
                                        <p:tav tm="100000">
                                          <p:val>
                                            <p:strVal val="1+ppt_w/2"/>
                                          </p:val>
                                        </p:tav>
                                      </p:tavLst>
                                    </p:anim>
                                    <p:anim calcmode="lin" valueType="num">
                                      <p:cBhvr additive="base">
                                        <p:cTn id="863" dur="5000"/>
                                        <p:tgtEl>
                                          <p:spTgt spid="20"/>
                                        </p:tgtEl>
                                        <p:attrNameLst>
                                          <p:attrName>ppt_y</p:attrName>
                                        </p:attrNameLst>
                                      </p:cBhvr>
                                      <p:tavLst>
                                        <p:tav tm="0">
                                          <p:val>
                                            <p:strVal val="ppt_y"/>
                                          </p:val>
                                        </p:tav>
                                        <p:tav tm="100000">
                                          <p:val>
                                            <p:strVal val="1+ppt_h/2"/>
                                          </p:val>
                                        </p:tav>
                                      </p:tavLst>
                                    </p:anim>
                                    <p:set>
                                      <p:cBhvr>
                                        <p:cTn id="864" dur="1" fill="hold">
                                          <p:stCondLst>
                                            <p:cond delay="4999"/>
                                          </p:stCondLst>
                                        </p:cTn>
                                        <p:tgtEl>
                                          <p:spTgt spid="20"/>
                                        </p:tgtEl>
                                        <p:attrNameLst>
                                          <p:attrName>style.visibility</p:attrName>
                                        </p:attrNameLst>
                                      </p:cBhvr>
                                      <p:to>
                                        <p:strVal val="hidden"/>
                                      </p:to>
                                    </p:set>
                                  </p:childTnLst>
                                </p:cTn>
                              </p:par>
                              <p:par>
                                <p:cTn id="865" presetID="2" presetClass="exit" presetSubtype="6" fill="hold" grpId="1" nodeType="withEffect">
                                  <p:stCondLst>
                                    <p:cond delay="0"/>
                                  </p:stCondLst>
                                  <p:childTnLst>
                                    <p:anim calcmode="lin" valueType="num">
                                      <p:cBhvr additive="base">
                                        <p:cTn id="866" dur="5000"/>
                                        <p:tgtEl>
                                          <p:spTgt spid="30"/>
                                        </p:tgtEl>
                                        <p:attrNameLst>
                                          <p:attrName>ppt_x</p:attrName>
                                        </p:attrNameLst>
                                      </p:cBhvr>
                                      <p:tavLst>
                                        <p:tav tm="0">
                                          <p:val>
                                            <p:strVal val="ppt_x"/>
                                          </p:val>
                                        </p:tav>
                                        <p:tav tm="100000">
                                          <p:val>
                                            <p:strVal val="1+ppt_w/2"/>
                                          </p:val>
                                        </p:tav>
                                      </p:tavLst>
                                    </p:anim>
                                    <p:anim calcmode="lin" valueType="num">
                                      <p:cBhvr additive="base">
                                        <p:cTn id="867" dur="5000"/>
                                        <p:tgtEl>
                                          <p:spTgt spid="30"/>
                                        </p:tgtEl>
                                        <p:attrNameLst>
                                          <p:attrName>ppt_y</p:attrName>
                                        </p:attrNameLst>
                                      </p:cBhvr>
                                      <p:tavLst>
                                        <p:tav tm="0">
                                          <p:val>
                                            <p:strVal val="ppt_y"/>
                                          </p:val>
                                        </p:tav>
                                        <p:tav tm="100000">
                                          <p:val>
                                            <p:strVal val="1+ppt_h/2"/>
                                          </p:val>
                                        </p:tav>
                                      </p:tavLst>
                                    </p:anim>
                                    <p:set>
                                      <p:cBhvr>
                                        <p:cTn id="868" dur="1" fill="hold">
                                          <p:stCondLst>
                                            <p:cond delay="4999"/>
                                          </p:stCondLst>
                                        </p:cTn>
                                        <p:tgtEl>
                                          <p:spTgt spid="30"/>
                                        </p:tgtEl>
                                        <p:attrNameLst>
                                          <p:attrName>style.visibility</p:attrName>
                                        </p:attrNameLst>
                                      </p:cBhvr>
                                      <p:to>
                                        <p:strVal val="hidden"/>
                                      </p:to>
                                    </p:set>
                                  </p:childTnLst>
                                </p:cTn>
                              </p:par>
                              <p:par>
                                <p:cTn id="869" presetID="2" presetClass="exit" presetSubtype="6" fill="hold" grpId="1" nodeType="withEffect">
                                  <p:stCondLst>
                                    <p:cond delay="0"/>
                                  </p:stCondLst>
                                  <p:childTnLst>
                                    <p:anim calcmode="lin" valueType="num">
                                      <p:cBhvr additive="base">
                                        <p:cTn id="870" dur="5000"/>
                                        <p:tgtEl>
                                          <p:spTgt spid="40"/>
                                        </p:tgtEl>
                                        <p:attrNameLst>
                                          <p:attrName>ppt_x</p:attrName>
                                        </p:attrNameLst>
                                      </p:cBhvr>
                                      <p:tavLst>
                                        <p:tav tm="0">
                                          <p:val>
                                            <p:strVal val="ppt_x"/>
                                          </p:val>
                                        </p:tav>
                                        <p:tav tm="100000">
                                          <p:val>
                                            <p:strVal val="1+ppt_w/2"/>
                                          </p:val>
                                        </p:tav>
                                      </p:tavLst>
                                    </p:anim>
                                    <p:anim calcmode="lin" valueType="num">
                                      <p:cBhvr additive="base">
                                        <p:cTn id="871" dur="5000"/>
                                        <p:tgtEl>
                                          <p:spTgt spid="40"/>
                                        </p:tgtEl>
                                        <p:attrNameLst>
                                          <p:attrName>ppt_y</p:attrName>
                                        </p:attrNameLst>
                                      </p:cBhvr>
                                      <p:tavLst>
                                        <p:tav tm="0">
                                          <p:val>
                                            <p:strVal val="ppt_y"/>
                                          </p:val>
                                        </p:tav>
                                        <p:tav tm="100000">
                                          <p:val>
                                            <p:strVal val="1+ppt_h/2"/>
                                          </p:val>
                                        </p:tav>
                                      </p:tavLst>
                                    </p:anim>
                                    <p:set>
                                      <p:cBhvr>
                                        <p:cTn id="872" dur="1" fill="hold">
                                          <p:stCondLst>
                                            <p:cond delay="4999"/>
                                          </p:stCondLst>
                                        </p:cTn>
                                        <p:tgtEl>
                                          <p:spTgt spid="40"/>
                                        </p:tgtEl>
                                        <p:attrNameLst>
                                          <p:attrName>style.visibility</p:attrName>
                                        </p:attrNameLst>
                                      </p:cBhvr>
                                      <p:to>
                                        <p:strVal val="hidden"/>
                                      </p:to>
                                    </p:set>
                                  </p:childTnLst>
                                </p:cTn>
                              </p:par>
                              <p:par>
                                <p:cTn id="873" presetID="2" presetClass="exit" presetSubtype="6" fill="hold" grpId="1" nodeType="withEffect">
                                  <p:stCondLst>
                                    <p:cond delay="0"/>
                                  </p:stCondLst>
                                  <p:childTnLst>
                                    <p:anim calcmode="lin" valueType="num">
                                      <p:cBhvr additive="base">
                                        <p:cTn id="874" dur="5000"/>
                                        <p:tgtEl>
                                          <p:spTgt spid="50"/>
                                        </p:tgtEl>
                                        <p:attrNameLst>
                                          <p:attrName>ppt_x</p:attrName>
                                        </p:attrNameLst>
                                      </p:cBhvr>
                                      <p:tavLst>
                                        <p:tav tm="0">
                                          <p:val>
                                            <p:strVal val="ppt_x"/>
                                          </p:val>
                                        </p:tav>
                                        <p:tav tm="100000">
                                          <p:val>
                                            <p:strVal val="1+ppt_w/2"/>
                                          </p:val>
                                        </p:tav>
                                      </p:tavLst>
                                    </p:anim>
                                    <p:anim calcmode="lin" valueType="num">
                                      <p:cBhvr additive="base">
                                        <p:cTn id="875" dur="5000"/>
                                        <p:tgtEl>
                                          <p:spTgt spid="50"/>
                                        </p:tgtEl>
                                        <p:attrNameLst>
                                          <p:attrName>ppt_y</p:attrName>
                                        </p:attrNameLst>
                                      </p:cBhvr>
                                      <p:tavLst>
                                        <p:tav tm="0">
                                          <p:val>
                                            <p:strVal val="ppt_y"/>
                                          </p:val>
                                        </p:tav>
                                        <p:tav tm="100000">
                                          <p:val>
                                            <p:strVal val="1+ppt_h/2"/>
                                          </p:val>
                                        </p:tav>
                                      </p:tavLst>
                                    </p:anim>
                                    <p:set>
                                      <p:cBhvr>
                                        <p:cTn id="876" dur="1" fill="hold">
                                          <p:stCondLst>
                                            <p:cond delay="4999"/>
                                          </p:stCondLst>
                                        </p:cTn>
                                        <p:tgtEl>
                                          <p:spTgt spid="50"/>
                                        </p:tgtEl>
                                        <p:attrNameLst>
                                          <p:attrName>style.visibility</p:attrName>
                                        </p:attrNameLst>
                                      </p:cBhvr>
                                      <p:to>
                                        <p:strVal val="hidden"/>
                                      </p:to>
                                    </p:set>
                                  </p:childTnLst>
                                </p:cTn>
                              </p:par>
                              <p:par>
                                <p:cTn id="877" presetID="2" presetClass="exit" presetSubtype="6" fill="hold" grpId="1" nodeType="withEffect">
                                  <p:stCondLst>
                                    <p:cond delay="0"/>
                                  </p:stCondLst>
                                  <p:childTnLst>
                                    <p:anim calcmode="lin" valueType="num">
                                      <p:cBhvr additive="base">
                                        <p:cTn id="878" dur="5000"/>
                                        <p:tgtEl>
                                          <p:spTgt spid="60"/>
                                        </p:tgtEl>
                                        <p:attrNameLst>
                                          <p:attrName>ppt_x</p:attrName>
                                        </p:attrNameLst>
                                      </p:cBhvr>
                                      <p:tavLst>
                                        <p:tav tm="0">
                                          <p:val>
                                            <p:strVal val="ppt_x"/>
                                          </p:val>
                                        </p:tav>
                                        <p:tav tm="100000">
                                          <p:val>
                                            <p:strVal val="1+ppt_w/2"/>
                                          </p:val>
                                        </p:tav>
                                      </p:tavLst>
                                    </p:anim>
                                    <p:anim calcmode="lin" valueType="num">
                                      <p:cBhvr additive="base">
                                        <p:cTn id="879" dur="5000"/>
                                        <p:tgtEl>
                                          <p:spTgt spid="60"/>
                                        </p:tgtEl>
                                        <p:attrNameLst>
                                          <p:attrName>ppt_y</p:attrName>
                                        </p:attrNameLst>
                                      </p:cBhvr>
                                      <p:tavLst>
                                        <p:tav tm="0">
                                          <p:val>
                                            <p:strVal val="ppt_y"/>
                                          </p:val>
                                        </p:tav>
                                        <p:tav tm="100000">
                                          <p:val>
                                            <p:strVal val="1+ppt_h/2"/>
                                          </p:val>
                                        </p:tav>
                                      </p:tavLst>
                                    </p:anim>
                                    <p:set>
                                      <p:cBhvr>
                                        <p:cTn id="880" dur="1" fill="hold">
                                          <p:stCondLst>
                                            <p:cond delay="4999"/>
                                          </p:stCondLst>
                                        </p:cTn>
                                        <p:tgtEl>
                                          <p:spTgt spid="60"/>
                                        </p:tgtEl>
                                        <p:attrNameLst>
                                          <p:attrName>style.visibility</p:attrName>
                                        </p:attrNameLst>
                                      </p:cBhvr>
                                      <p:to>
                                        <p:strVal val="hidden"/>
                                      </p:to>
                                    </p:set>
                                  </p:childTnLst>
                                </p:cTn>
                              </p:par>
                              <p:par>
                                <p:cTn id="881" presetID="2" presetClass="exit" presetSubtype="6" fill="hold" grpId="1" nodeType="withEffect">
                                  <p:stCondLst>
                                    <p:cond delay="0"/>
                                  </p:stCondLst>
                                  <p:childTnLst>
                                    <p:anim calcmode="lin" valueType="num">
                                      <p:cBhvr additive="base">
                                        <p:cTn id="882" dur="5000"/>
                                        <p:tgtEl>
                                          <p:spTgt spid="70"/>
                                        </p:tgtEl>
                                        <p:attrNameLst>
                                          <p:attrName>ppt_x</p:attrName>
                                        </p:attrNameLst>
                                      </p:cBhvr>
                                      <p:tavLst>
                                        <p:tav tm="0">
                                          <p:val>
                                            <p:strVal val="ppt_x"/>
                                          </p:val>
                                        </p:tav>
                                        <p:tav tm="100000">
                                          <p:val>
                                            <p:strVal val="1+ppt_w/2"/>
                                          </p:val>
                                        </p:tav>
                                      </p:tavLst>
                                    </p:anim>
                                    <p:anim calcmode="lin" valueType="num">
                                      <p:cBhvr additive="base">
                                        <p:cTn id="883" dur="5000"/>
                                        <p:tgtEl>
                                          <p:spTgt spid="70"/>
                                        </p:tgtEl>
                                        <p:attrNameLst>
                                          <p:attrName>ppt_y</p:attrName>
                                        </p:attrNameLst>
                                      </p:cBhvr>
                                      <p:tavLst>
                                        <p:tav tm="0">
                                          <p:val>
                                            <p:strVal val="ppt_y"/>
                                          </p:val>
                                        </p:tav>
                                        <p:tav tm="100000">
                                          <p:val>
                                            <p:strVal val="1+ppt_h/2"/>
                                          </p:val>
                                        </p:tav>
                                      </p:tavLst>
                                    </p:anim>
                                    <p:set>
                                      <p:cBhvr>
                                        <p:cTn id="884" dur="1" fill="hold">
                                          <p:stCondLst>
                                            <p:cond delay="4999"/>
                                          </p:stCondLst>
                                        </p:cTn>
                                        <p:tgtEl>
                                          <p:spTgt spid="70"/>
                                        </p:tgtEl>
                                        <p:attrNameLst>
                                          <p:attrName>style.visibility</p:attrName>
                                        </p:attrNameLst>
                                      </p:cBhvr>
                                      <p:to>
                                        <p:strVal val="hidden"/>
                                      </p:to>
                                    </p:set>
                                  </p:childTnLst>
                                </p:cTn>
                              </p:par>
                              <p:par>
                                <p:cTn id="885" presetID="2" presetClass="exit" presetSubtype="6" fill="hold" grpId="1" nodeType="withEffect">
                                  <p:stCondLst>
                                    <p:cond delay="0"/>
                                  </p:stCondLst>
                                  <p:childTnLst>
                                    <p:anim calcmode="lin" valueType="num">
                                      <p:cBhvr additive="base">
                                        <p:cTn id="886" dur="5000"/>
                                        <p:tgtEl>
                                          <p:spTgt spid="80"/>
                                        </p:tgtEl>
                                        <p:attrNameLst>
                                          <p:attrName>ppt_x</p:attrName>
                                        </p:attrNameLst>
                                      </p:cBhvr>
                                      <p:tavLst>
                                        <p:tav tm="0">
                                          <p:val>
                                            <p:strVal val="ppt_x"/>
                                          </p:val>
                                        </p:tav>
                                        <p:tav tm="100000">
                                          <p:val>
                                            <p:strVal val="1+ppt_w/2"/>
                                          </p:val>
                                        </p:tav>
                                      </p:tavLst>
                                    </p:anim>
                                    <p:anim calcmode="lin" valueType="num">
                                      <p:cBhvr additive="base">
                                        <p:cTn id="887" dur="5000"/>
                                        <p:tgtEl>
                                          <p:spTgt spid="80"/>
                                        </p:tgtEl>
                                        <p:attrNameLst>
                                          <p:attrName>ppt_y</p:attrName>
                                        </p:attrNameLst>
                                      </p:cBhvr>
                                      <p:tavLst>
                                        <p:tav tm="0">
                                          <p:val>
                                            <p:strVal val="ppt_y"/>
                                          </p:val>
                                        </p:tav>
                                        <p:tav tm="100000">
                                          <p:val>
                                            <p:strVal val="1+ppt_h/2"/>
                                          </p:val>
                                        </p:tav>
                                      </p:tavLst>
                                    </p:anim>
                                    <p:set>
                                      <p:cBhvr>
                                        <p:cTn id="888" dur="1" fill="hold">
                                          <p:stCondLst>
                                            <p:cond delay="4999"/>
                                          </p:stCondLst>
                                        </p:cTn>
                                        <p:tgtEl>
                                          <p:spTgt spid="80"/>
                                        </p:tgtEl>
                                        <p:attrNameLst>
                                          <p:attrName>style.visibility</p:attrName>
                                        </p:attrNameLst>
                                      </p:cBhvr>
                                      <p:to>
                                        <p:strVal val="hidden"/>
                                      </p:to>
                                    </p:set>
                                  </p:childTnLst>
                                </p:cTn>
                              </p:par>
                              <p:par>
                                <p:cTn id="889" presetID="3" presetClass="exit" presetSubtype="10" fill="hold" grpId="2" nodeType="withEffect">
                                  <p:stCondLst>
                                    <p:cond delay="0"/>
                                  </p:stCondLst>
                                  <p:childTnLst>
                                    <p:animEffect transition="out" filter="blinds(horizontal)">
                                      <p:cBhvr>
                                        <p:cTn id="890" dur="5000"/>
                                        <p:tgtEl>
                                          <p:spTgt spid="5"/>
                                        </p:tgtEl>
                                      </p:cBhvr>
                                    </p:animEffect>
                                    <p:set>
                                      <p:cBhvr>
                                        <p:cTn id="891" dur="1" fill="hold">
                                          <p:stCondLst>
                                            <p:cond delay="4999"/>
                                          </p:stCondLst>
                                        </p:cTn>
                                        <p:tgtEl>
                                          <p:spTgt spid="5"/>
                                        </p:tgtEl>
                                        <p:attrNameLst>
                                          <p:attrName>style.visibility</p:attrName>
                                        </p:attrNameLst>
                                      </p:cBhvr>
                                      <p:to>
                                        <p:strVal val="hidden"/>
                                      </p:to>
                                    </p:set>
                                  </p:childTnLst>
                                </p:cTn>
                              </p:par>
                              <p:par>
                                <p:cTn id="892" presetID="3" presetClass="exit" presetSubtype="10" fill="hold" grpId="2" nodeType="withEffect">
                                  <p:stCondLst>
                                    <p:cond delay="0"/>
                                  </p:stCondLst>
                                  <p:childTnLst>
                                    <p:animEffect transition="out" filter="blinds(horizontal)">
                                      <p:cBhvr>
                                        <p:cTn id="893" dur="5000"/>
                                        <p:tgtEl>
                                          <p:spTgt spid="6"/>
                                        </p:tgtEl>
                                      </p:cBhvr>
                                    </p:animEffect>
                                    <p:set>
                                      <p:cBhvr>
                                        <p:cTn id="894" dur="1" fill="hold">
                                          <p:stCondLst>
                                            <p:cond delay="4999"/>
                                          </p:stCondLst>
                                        </p:cTn>
                                        <p:tgtEl>
                                          <p:spTgt spid="6"/>
                                        </p:tgtEl>
                                        <p:attrNameLst>
                                          <p:attrName>style.visibility</p:attrName>
                                        </p:attrNameLst>
                                      </p:cBhvr>
                                      <p:to>
                                        <p:strVal val="hidden"/>
                                      </p:to>
                                    </p:set>
                                  </p:childTnLst>
                                </p:cTn>
                              </p:par>
                              <p:par>
                                <p:cTn id="895" presetID="3" presetClass="exit" presetSubtype="10" fill="hold" grpId="2" nodeType="withEffect">
                                  <p:stCondLst>
                                    <p:cond delay="0"/>
                                  </p:stCondLst>
                                  <p:childTnLst>
                                    <p:animEffect transition="out" filter="blinds(horizontal)">
                                      <p:cBhvr>
                                        <p:cTn id="896" dur="5000"/>
                                        <p:tgtEl>
                                          <p:spTgt spid="7"/>
                                        </p:tgtEl>
                                      </p:cBhvr>
                                    </p:animEffect>
                                    <p:set>
                                      <p:cBhvr>
                                        <p:cTn id="897" dur="1" fill="hold">
                                          <p:stCondLst>
                                            <p:cond delay="4999"/>
                                          </p:stCondLst>
                                        </p:cTn>
                                        <p:tgtEl>
                                          <p:spTgt spid="7"/>
                                        </p:tgtEl>
                                        <p:attrNameLst>
                                          <p:attrName>style.visibility</p:attrName>
                                        </p:attrNameLst>
                                      </p:cBhvr>
                                      <p:to>
                                        <p:strVal val="hidden"/>
                                      </p:to>
                                    </p:set>
                                  </p:childTnLst>
                                </p:cTn>
                              </p:par>
                              <p:par>
                                <p:cTn id="898" presetID="3" presetClass="exit" presetSubtype="10" fill="hold" grpId="2" nodeType="withEffect">
                                  <p:stCondLst>
                                    <p:cond delay="0"/>
                                  </p:stCondLst>
                                  <p:childTnLst>
                                    <p:animEffect transition="out" filter="blinds(horizontal)">
                                      <p:cBhvr>
                                        <p:cTn id="899" dur="5000"/>
                                        <p:tgtEl>
                                          <p:spTgt spid="8"/>
                                        </p:tgtEl>
                                      </p:cBhvr>
                                    </p:animEffect>
                                    <p:set>
                                      <p:cBhvr>
                                        <p:cTn id="900" dur="1" fill="hold">
                                          <p:stCondLst>
                                            <p:cond delay="4999"/>
                                          </p:stCondLst>
                                        </p:cTn>
                                        <p:tgtEl>
                                          <p:spTgt spid="8"/>
                                        </p:tgtEl>
                                        <p:attrNameLst>
                                          <p:attrName>style.visibility</p:attrName>
                                        </p:attrNameLst>
                                      </p:cBhvr>
                                      <p:to>
                                        <p:strVal val="hidden"/>
                                      </p:to>
                                    </p:set>
                                  </p:childTnLst>
                                </p:cTn>
                              </p:par>
                              <p:par>
                                <p:cTn id="901" presetID="3" presetClass="exit" presetSubtype="10" fill="hold" grpId="2" nodeType="withEffect">
                                  <p:stCondLst>
                                    <p:cond delay="0"/>
                                  </p:stCondLst>
                                  <p:childTnLst>
                                    <p:animEffect transition="out" filter="blinds(horizontal)">
                                      <p:cBhvr>
                                        <p:cTn id="902" dur="5000"/>
                                        <p:tgtEl>
                                          <p:spTgt spid="9"/>
                                        </p:tgtEl>
                                      </p:cBhvr>
                                    </p:animEffect>
                                    <p:set>
                                      <p:cBhvr>
                                        <p:cTn id="903" dur="1" fill="hold">
                                          <p:stCondLst>
                                            <p:cond delay="4999"/>
                                          </p:stCondLst>
                                        </p:cTn>
                                        <p:tgtEl>
                                          <p:spTgt spid="9"/>
                                        </p:tgtEl>
                                        <p:attrNameLst>
                                          <p:attrName>style.visibility</p:attrName>
                                        </p:attrNameLst>
                                      </p:cBhvr>
                                      <p:to>
                                        <p:strVal val="hidden"/>
                                      </p:to>
                                    </p:set>
                                  </p:childTnLst>
                                </p:cTn>
                              </p:par>
                              <p:par>
                                <p:cTn id="904" presetID="3" presetClass="exit" presetSubtype="10" fill="hold" grpId="2" nodeType="withEffect">
                                  <p:stCondLst>
                                    <p:cond delay="0"/>
                                  </p:stCondLst>
                                  <p:childTnLst>
                                    <p:animEffect transition="out" filter="blinds(horizontal)">
                                      <p:cBhvr>
                                        <p:cTn id="905" dur="5000"/>
                                        <p:tgtEl>
                                          <p:spTgt spid="10"/>
                                        </p:tgtEl>
                                      </p:cBhvr>
                                    </p:animEffect>
                                    <p:set>
                                      <p:cBhvr>
                                        <p:cTn id="906" dur="1" fill="hold">
                                          <p:stCondLst>
                                            <p:cond delay="4999"/>
                                          </p:stCondLst>
                                        </p:cTn>
                                        <p:tgtEl>
                                          <p:spTgt spid="10"/>
                                        </p:tgtEl>
                                        <p:attrNameLst>
                                          <p:attrName>style.visibility</p:attrName>
                                        </p:attrNameLst>
                                      </p:cBhvr>
                                      <p:to>
                                        <p:strVal val="hidden"/>
                                      </p:to>
                                    </p:set>
                                  </p:childTnLst>
                                </p:cTn>
                              </p:par>
                              <p:par>
                                <p:cTn id="907" presetID="3" presetClass="exit" presetSubtype="10" fill="hold" grpId="2" nodeType="withEffect">
                                  <p:stCondLst>
                                    <p:cond delay="0"/>
                                  </p:stCondLst>
                                  <p:childTnLst>
                                    <p:animEffect transition="out" filter="blinds(horizontal)">
                                      <p:cBhvr>
                                        <p:cTn id="908" dur="5000"/>
                                        <p:tgtEl>
                                          <p:spTgt spid="11"/>
                                        </p:tgtEl>
                                      </p:cBhvr>
                                    </p:animEffect>
                                    <p:set>
                                      <p:cBhvr>
                                        <p:cTn id="909" dur="1" fill="hold">
                                          <p:stCondLst>
                                            <p:cond delay="4999"/>
                                          </p:stCondLst>
                                        </p:cTn>
                                        <p:tgtEl>
                                          <p:spTgt spid="11"/>
                                        </p:tgtEl>
                                        <p:attrNameLst>
                                          <p:attrName>style.visibility</p:attrName>
                                        </p:attrNameLst>
                                      </p:cBhvr>
                                      <p:to>
                                        <p:strVal val="hidden"/>
                                      </p:to>
                                    </p:set>
                                  </p:childTnLst>
                                </p:cTn>
                              </p:par>
                              <p:par>
                                <p:cTn id="910" presetID="3" presetClass="exit" presetSubtype="10" fill="hold" grpId="2" nodeType="withEffect">
                                  <p:stCondLst>
                                    <p:cond delay="0"/>
                                  </p:stCondLst>
                                  <p:childTnLst>
                                    <p:animEffect transition="out" filter="blinds(horizontal)">
                                      <p:cBhvr>
                                        <p:cTn id="911" dur="5000"/>
                                        <p:tgtEl>
                                          <p:spTgt spid="12"/>
                                        </p:tgtEl>
                                      </p:cBhvr>
                                    </p:animEffect>
                                    <p:set>
                                      <p:cBhvr>
                                        <p:cTn id="912" dur="1" fill="hold">
                                          <p:stCondLst>
                                            <p:cond delay="4999"/>
                                          </p:stCondLst>
                                        </p:cTn>
                                        <p:tgtEl>
                                          <p:spTgt spid="12"/>
                                        </p:tgtEl>
                                        <p:attrNameLst>
                                          <p:attrName>style.visibility</p:attrName>
                                        </p:attrNameLst>
                                      </p:cBhvr>
                                      <p:to>
                                        <p:strVal val="hidden"/>
                                      </p:to>
                                    </p:set>
                                  </p:childTnLst>
                                </p:cTn>
                              </p:par>
                              <p:par>
                                <p:cTn id="913" presetID="3" presetClass="exit" presetSubtype="10" fill="hold" grpId="2" nodeType="withEffect">
                                  <p:stCondLst>
                                    <p:cond delay="0"/>
                                  </p:stCondLst>
                                  <p:childTnLst>
                                    <p:animEffect transition="out" filter="blinds(horizontal)">
                                      <p:cBhvr>
                                        <p:cTn id="914" dur="5000"/>
                                        <p:tgtEl>
                                          <p:spTgt spid="13"/>
                                        </p:tgtEl>
                                      </p:cBhvr>
                                    </p:animEffect>
                                    <p:set>
                                      <p:cBhvr>
                                        <p:cTn id="915" dur="1" fill="hold">
                                          <p:stCondLst>
                                            <p:cond delay="4999"/>
                                          </p:stCondLst>
                                        </p:cTn>
                                        <p:tgtEl>
                                          <p:spTgt spid="13"/>
                                        </p:tgtEl>
                                        <p:attrNameLst>
                                          <p:attrName>style.visibility</p:attrName>
                                        </p:attrNameLst>
                                      </p:cBhvr>
                                      <p:to>
                                        <p:strVal val="hidden"/>
                                      </p:to>
                                    </p:set>
                                  </p:childTnLst>
                                </p:cTn>
                              </p:par>
                              <p:par>
                                <p:cTn id="916" presetID="3" presetClass="exit" presetSubtype="10" fill="hold" grpId="2" nodeType="withEffect">
                                  <p:stCondLst>
                                    <p:cond delay="0"/>
                                  </p:stCondLst>
                                  <p:childTnLst>
                                    <p:animEffect transition="out" filter="blinds(horizontal)">
                                      <p:cBhvr>
                                        <p:cTn id="917" dur="5000"/>
                                        <p:tgtEl>
                                          <p:spTgt spid="14"/>
                                        </p:tgtEl>
                                      </p:cBhvr>
                                    </p:animEffect>
                                    <p:set>
                                      <p:cBhvr>
                                        <p:cTn id="918" dur="1" fill="hold">
                                          <p:stCondLst>
                                            <p:cond delay="4999"/>
                                          </p:stCondLst>
                                        </p:cTn>
                                        <p:tgtEl>
                                          <p:spTgt spid="14"/>
                                        </p:tgtEl>
                                        <p:attrNameLst>
                                          <p:attrName>style.visibility</p:attrName>
                                        </p:attrNameLst>
                                      </p:cBhvr>
                                      <p:to>
                                        <p:strVal val="hidden"/>
                                      </p:to>
                                    </p:set>
                                  </p:childTnLst>
                                </p:cTn>
                              </p:par>
                              <p:par>
                                <p:cTn id="919" presetID="3" presetClass="exit" presetSubtype="10" fill="hold" grpId="2" nodeType="withEffect">
                                  <p:stCondLst>
                                    <p:cond delay="0"/>
                                  </p:stCondLst>
                                  <p:childTnLst>
                                    <p:animEffect transition="out" filter="blinds(horizontal)">
                                      <p:cBhvr>
                                        <p:cTn id="920" dur="5000"/>
                                        <p:tgtEl>
                                          <p:spTgt spid="15"/>
                                        </p:tgtEl>
                                      </p:cBhvr>
                                    </p:animEffect>
                                    <p:set>
                                      <p:cBhvr>
                                        <p:cTn id="921" dur="1" fill="hold">
                                          <p:stCondLst>
                                            <p:cond delay="4999"/>
                                          </p:stCondLst>
                                        </p:cTn>
                                        <p:tgtEl>
                                          <p:spTgt spid="15"/>
                                        </p:tgtEl>
                                        <p:attrNameLst>
                                          <p:attrName>style.visibility</p:attrName>
                                        </p:attrNameLst>
                                      </p:cBhvr>
                                      <p:to>
                                        <p:strVal val="hidden"/>
                                      </p:to>
                                    </p:set>
                                  </p:childTnLst>
                                </p:cTn>
                              </p:par>
                              <p:par>
                                <p:cTn id="922" presetID="3" presetClass="exit" presetSubtype="10" fill="hold" grpId="2" nodeType="withEffect">
                                  <p:stCondLst>
                                    <p:cond delay="0"/>
                                  </p:stCondLst>
                                  <p:childTnLst>
                                    <p:animEffect transition="out" filter="blinds(horizontal)">
                                      <p:cBhvr>
                                        <p:cTn id="923" dur="5000"/>
                                        <p:tgtEl>
                                          <p:spTgt spid="16"/>
                                        </p:tgtEl>
                                      </p:cBhvr>
                                    </p:animEffect>
                                    <p:set>
                                      <p:cBhvr>
                                        <p:cTn id="924" dur="1" fill="hold">
                                          <p:stCondLst>
                                            <p:cond delay="4999"/>
                                          </p:stCondLst>
                                        </p:cTn>
                                        <p:tgtEl>
                                          <p:spTgt spid="16"/>
                                        </p:tgtEl>
                                        <p:attrNameLst>
                                          <p:attrName>style.visibility</p:attrName>
                                        </p:attrNameLst>
                                      </p:cBhvr>
                                      <p:to>
                                        <p:strVal val="hidden"/>
                                      </p:to>
                                    </p:set>
                                  </p:childTnLst>
                                </p:cTn>
                              </p:par>
                              <p:par>
                                <p:cTn id="925" presetID="3" presetClass="exit" presetSubtype="10" fill="hold" grpId="2" nodeType="withEffect">
                                  <p:stCondLst>
                                    <p:cond delay="0"/>
                                  </p:stCondLst>
                                  <p:childTnLst>
                                    <p:animEffect transition="out" filter="blinds(horizontal)">
                                      <p:cBhvr>
                                        <p:cTn id="926" dur="5000"/>
                                        <p:tgtEl>
                                          <p:spTgt spid="17"/>
                                        </p:tgtEl>
                                      </p:cBhvr>
                                    </p:animEffect>
                                    <p:set>
                                      <p:cBhvr>
                                        <p:cTn id="927" dur="1" fill="hold">
                                          <p:stCondLst>
                                            <p:cond delay="4999"/>
                                          </p:stCondLst>
                                        </p:cTn>
                                        <p:tgtEl>
                                          <p:spTgt spid="17"/>
                                        </p:tgtEl>
                                        <p:attrNameLst>
                                          <p:attrName>style.visibility</p:attrName>
                                        </p:attrNameLst>
                                      </p:cBhvr>
                                      <p:to>
                                        <p:strVal val="hidden"/>
                                      </p:to>
                                    </p:set>
                                  </p:childTnLst>
                                </p:cTn>
                              </p:par>
                              <p:par>
                                <p:cTn id="928" presetID="3" presetClass="exit" presetSubtype="10" fill="hold" grpId="2" nodeType="withEffect">
                                  <p:stCondLst>
                                    <p:cond delay="0"/>
                                  </p:stCondLst>
                                  <p:childTnLst>
                                    <p:animEffect transition="out" filter="blinds(horizontal)">
                                      <p:cBhvr>
                                        <p:cTn id="929" dur="5000"/>
                                        <p:tgtEl>
                                          <p:spTgt spid="18"/>
                                        </p:tgtEl>
                                      </p:cBhvr>
                                    </p:animEffect>
                                    <p:set>
                                      <p:cBhvr>
                                        <p:cTn id="930" dur="1" fill="hold">
                                          <p:stCondLst>
                                            <p:cond delay="4999"/>
                                          </p:stCondLst>
                                        </p:cTn>
                                        <p:tgtEl>
                                          <p:spTgt spid="18"/>
                                        </p:tgtEl>
                                        <p:attrNameLst>
                                          <p:attrName>style.visibility</p:attrName>
                                        </p:attrNameLst>
                                      </p:cBhvr>
                                      <p:to>
                                        <p:strVal val="hidden"/>
                                      </p:to>
                                    </p:set>
                                  </p:childTnLst>
                                </p:cTn>
                              </p:par>
                              <p:par>
                                <p:cTn id="931" presetID="3" presetClass="exit" presetSubtype="10" fill="hold" grpId="2" nodeType="withEffect">
                                  <p:stCondLst>
                                    <p:cond delay="0"/>
                                  </p:stCondLst>
                                  <p:childTnLst>
                                    <p:animEffect transition="out" filter="blinds(horizontal)">
                                      <p:cBhvr>
                                        <p:cTn id="932" dur="5000"/>
                                        <p:tgtEl>
                                          <p:spTgt spid="19"/>
                                        </p:tgtEl>
                                      </p:cBhvr>
                                    </p:animEffect>
                                    <p:set>
                                      <p:cBhvr>
                                        <p:cTn id="933" dur="1" fill="hold">
                                          <p:stCondLst>
                                            <p:cond delay="4999"/>
                                          </p:stCondLst>
                                        </p:cTn>
                                        <p:tgtEl>
                                          <p:spTgt spid="19"/>
                                        </p:tgtEl>
                                        <p:attrNameLst>
                                          <p:attrName>style.visibility</p:attrName>
                                        </p:attrNameLst>
                                      </p:cBhvr>
                                      <p:to>
                                        <p:strVal val="hidden"/>
                                      </p:to>
                                    </p:set>
                                  </p:childTnLst>
                                </p:cTn>
                              </p:par>
                              <p:par>
                                <p:cTn id="934" presetID="3" presetClass="exit" presetSubtype="10" fill="hold" grpId="2" nodeType="withEffect">
                                  <p:stCondLst>
                                    <p:cond delay="0"/>
                                  </p:stCondLst>
                                  <p:childTnLst>
                                    <p:animEffect transition="out" filter="blinds(horizontal)">
                                      <p:cBhvr>
                                        <p:cTn id="935" dur="5000"/>
                                        <p:tgtEl>
                                          <p:spTgt spid="20"/>
                                        </p:tgtEl>
                                      </p:cBhvr>
                                    </p:animEffect>
                                    <p:set>
                                      <p:cBhvr>
                                        <p:cTn id="936" dur="1" fill="hold">
                                          <p:stCondLst>
                                            <p:cond delay="4999"/>
                                          </p:stCondLst>
                                        </p:cTn>
                                        <p:tgtEl>
                                          <p:spTgt spid="20"/>
                                        </p:tgtEl>
                                        <p:attrNameLst>
                                          <p:attrName>style.visibility</p:attrName>
                                        </p:attrNameLst>
                                      </p:cBhvr>
                                      <p:to>
                                        <p:strVal val="hidden"/>
                                      </p:to>
                                    </p:set>
                                  </p:childTnLst>
                                </p:cTn>
                              </p:par>
                              <p:par>
                                <p:cTn id="937" presetID="3" presetClass="exit" presetSubtype="10" fill="hold" grpId="2" nodeType="withEffect">
                                  <p:stCondLst>
                                    <p:cond delay="0"/>
                                  </p:stCondLst>
                                  <p:childTnLst>
                                    <p:animEffect transition="out" filter="blinds(horizontal)">
                                      <p:cBhvr>
                                        <p:cTn id="938" dur="5000"/>
                                        <p:tgtEl>
                                          <p:spTgt spid="21"/>
                                        </p:tgtEl>
                                      </p:cBhvr>
                                    </p:animEffect>
                                    <p:set>
                                      <p:cBhvr>
                                        <p:cTn id="939" dur="1" fill="hold">
                                          <p:stCondLst>
                                            <p:cond delay="4999"/>
                                          </p:stCondLst>
                                        </p:cTn>
                                        <p:tgtEl>
                                          <p:spTgt spid="21"/>
                                        </p:tgtEl>
                                        <p:attrNameLst>
                                          <p:attrName>style.visibility</p:attrName>
                                        </p:attrNameLst>
                                      </p:cBhvr>
                                      <p:to>
                                        <p:strVal val="hidden"/>
                                      </p:to>
                                    </p:set>
                                  </p:childTnLst>
                                </p:cTn>
                              </p:par>
                              <p:par>
                                <p:cTn id="940" presetID="3" presetClass="exit" presetSubtype="10" fill="hold" grpId="2" nodeType="withEffect">
                                  <p:stCondLst>
                                    <p:cond delay="0"/>
                                  </p:stCondLst>
                                  <p:childTnLst>
                                    <p:animEffect transition="out" filter="blinds(horizontal)">
                                      <p:cBhvr>
                                        <p:cTn id="941" dur="5000"/>
                                        <p:tgtEl>
                                          <p:spTgt spid="22"/>
                                        </p:tgtEl>
                                      </p:cBhvr>
                                    </p:animEffect>
                                    <p:set>
                                      <p:cBhvr>
                                        <p:cTn id="942" dur="1" fill="hold">
                                          <p:stCondLst>
                                            <p:cond delay="4999"/>
                                          </p:stCondLst>
                                        </p:cTn>
                                        <p:tgtEl>
                                          <p:spTgt spid="22"/>
                                        </p:tgtEl>
                                        <p:attrNameLst>
                                          <p:attrName>style.visibility</p:attrName>
                                        </p:attrNameLst>
                                      </p:cBhvr>
                                      <p:to>
                                        <p:strVal val="hidden"/>
                                      </p:to>
                                    </p:set>
                                  </p:childTnLst>
                                </p:cTn>
                              </p:par>
                              <p:par>
                                <p:cTn id="943" presetID="3" presetClass="exit" presetSubtype="10" fill="hold" grpId="2" nodeType="withEffect">
                                  <p:stCondLst>
                                    <p:cond delay="0"/>
                                  </p:stCondLst>
                                  <p:childTnLst>
                                    <p:animEffect transition="out" filter="blinds(horizontal)">
                                      <p:cBhvr>
                                        <p:cTn id="944" dur="5000"/>
                                        <p:tgtEl>
                                          <p:spTgt spid="23"/>
                                        </p:tgtEl>
                                      </p:cBhvr>
                                    </p:animEffect>
                                    <p:set>
                                      <p:cBhvr>
                                        <p:cTn id="945" dur="1" fill="hold">
                                          <p:stCondLst>
                                            <p:cond delay="4999"/>
                                          </p:stCondLst>
                                        </p:cTn>
                                        <p:tgtEl>
                                          <p:spTgt spid="23"/>
                                        </p:tgtEl>
                                        <p:attrNameLst>
                                          <p:attrName>style.visibility</p:attrName>
                                        </p:attrNameLst>
                                      </p:cBhvr>
                                      <p:to>
                                        <p:strVal val="hidden"/>
                                      </p:to>
                                    </p:set>
                                  </p:childTnLst>
                                </p:cTn>
                              </p:par>
                              <p:par>
                                <p:cTn id="946" presetID="3" presetClass="exit" presetSubtype="10" fill="hold" grpId="2" nodeType="withEffect">
                                  <p:stCondLst>
                                    <p:cond delay="0"/>
                                  </p:stCondLst>
                                  <p:childTnLst>
                                    <p:animEffect transition="out" filter="blinds(horizontal)">
                                      <p:cBhvr>
                                        <p:cTn id="947" dur="5000"/>
                                        <p:tgtEl>
                                          <p:spTgt spid="24"/>
                                        </p:tgtEl>
                                      </p:cBhvr>
                                    </p:animEffect>
                                    <p:set>
                                      <p:cBhvr>
                                        <p:cTn id="948" dur="1" fill="hold">
                                          <p:stCondLst>
                                            <p:cond delay="4999"/>
                                          </p:stCondLst>
                                        </p:cTn>
                                        <p:tgtEl>
                                          <p:spTgt spid="24"/>
                                        </p:tgtEl>
                                        <p:attrNameLst>
                                          <p:attrName>style.visibility</p:attrName>
                                        </p:attrNameLst>
                                      </p:cBhvr>
                                      <p:to>
                                        <p:strVal val="hidden"/>
                                      </p:to>
                                    </p:set>
                                  </p:childTnLst>
                                </p:cTn>
                              </p:par>
                              <p:par>
                                <p:cTn id="949" presetID="3" presetClass="exit" presetSubtype="10" fill="hold" grpId="2" nodeType="withEffect">
                                  <p:stCondLst>
                                    <p:cond delay="0"/>
                                  </p:stCondLst>
                                  <p:childTnLst>
                                    <p:animEffect transition="out" filter="blinds(horizontal)">
                                      <p:cBhvr>
                                        <p:cTn id="950" dur="5000"/>
                                        <p:tgtEl>
                                          <p:spTgt spid="25"/>
                                        </p:tgtEl>
                                      </p:cBhvr>
                                    </p:animEffect>
                                    <p:set>
                                      <p:cBhvr>
                                        <p:cTn id="951" dur="1" fill="hold">
                                          <p:stCondLst>
                                            <p:cond delay="4999"/>
                                          </p:stCondLst>
                                        </p:cTn>
                                        <p:tgtEl>
                                          <p:spTgt spid="25"/>
                                        </p:tgtEl>
                                        <p:attrNameLst>
                                          <p:attrName>style.visibility</p:attrName>
                                        </p:attrNameLst>
                                      </p:cBhvr>
                                      <p:to>
                                        <p:strVal val="hidden"/>
                                      </p:to>
                                    </p:set>
                                  </p:childTnLst>
                                </p:cTn>
                              </p:par>
                              <p:par>
                                <p:cTn id="952" presetID="3" presetClass="exit" presetSubtype="10" fill="hold" grpId="2" nodeType="withEffect">
                                  <p:stCondLst>
                                    <p:cond delay="0"/>
                                  </p:stCondLst>
                                  <p:childTnLst>
                                    <p:animEffect transition="out" filter="blinds(horizontal)">
                                      <p:cBhvr>
                                        <p:cTn id="953" dur="5000"/>
                                        <p:tgtEl>
                                          <p:spTgt spid="26"/>
                                        </p:tgtEl>
                                      </p:cBhvr>
                                    </p:animEffect>
                                    <p:set>
                                      <p:cBhvr>
                                        <p:cTn id="954" dur="1" fill="hold">
                                          <p:stCondLst>
                                            <p:cond delay="4999"/>
                                          </p:stCondLst>
                                        </p:cTn>
                                        <p:tgtEl>
                                          <p:spTgt spid="26"/>
                                        </p:tgtEl>
                                        <p:attrNameLst>
                                          <p:attrName>style.visibility</p:attrName>
                                        </p:attrNameLst>
                                      </p:cBhvr>
                                      <p:to>
                                        <p:strVal val="hidden"/>
                                      </p:to>
                                    </p:set>
                                  </p:childTnLst>
                                </p:cTn>
                              </p:par>
                              <p:par>
                                <p:cTn id="955" presetID="3" presetClass="exit" presetSubtype="10" fill="hold" grpId="2" nodeType="withEffect">
                                  <p:stCondLst>
                                    <p:cond delay="0"/>
                                  </p:stCondLst>
                                  <p:childTnLst>
                                    <p:animEffect transition="out" filter="blinds(horizontal)">
                                      <p:cBhvr>
                                        <p:cTn id="956" dur="5000"/>
                                        <p:tgtEl>
                                          <p:spTgt spid="27"/>
                                        </p:tgtEl>
                                      </p:cBhvr>
                                    </p:animEffect>
                                    <p:set>
                                      <p:cBhvr>
                                        <p:cTn id="957" dur="1" fill="hold">
                                          <p:stCondLst>
                                            <p:cond delay="4999"/>
                                          </p:stCondLst>
                                        </p:cTn>
                                        <p:tgtEl>
                                          <p:spTgt spid="27"/>
                                        </p:tgtEl>
                                        <p:attrNameLst>
                                          <p:attrName>style.visibility</p:attrName>
                                        </p:attrNameLst>
                                      </p:cBhvr>
                                      <p:to>
                                        <p:strVal val="hidden"/>
                                      </p:to>
                                    </p:set>
                                  </p:childTnLst>
                                </p:cTn>
                              </p:par>
                              <p:par>
                                <p:cTn id="958" presetID="3" presetClass="exit" presetSubtype="10" fill="hold" grpId="2" nodeType="withEffect">
                                  <p:stCondLst>
                                    <p:cond delay="0"/>
                                  </p:stCondLst>
                                  <p:childTnLst>
                                    <p:animEffect transition="out" filter="blinds(horizontal)">
                                      <p:cBhvr>
                                        <p:cTn id="959" dur="5000"/>
                                        <p:tgtEl>
                                          <p:spTgt spid="28"/>
                                        </p:tgtEl>
                                      </p:cBhvr>
                                    </p:animEffect>
                                    <p:set>
                                      <p:cBhvr>
                                        <p:cTn id="960" dur="1" fill="hold">
                                          <p:stCondLst>
                                            <p:cond delay="4999"/>
                                          </p:stCondLst>
                                        </p:cTn>
                                        <p:tgtEl>
                                          <p:spTgt spid="28"/>
                                        </p:tgtEl>
                                        <p:attrNameLst>
                                          <p:attrName>style.visibility</p:attrName>
                                        </p:attrNameLst>
                                      </p:cBhvr>
                                      <p:to>
                                        <p:strVal val="hidden"/>
                                      </p:to>
                                    </p:set>
                                  </p:childTnLst>
                                </p:cTn>
                              </p:par>
                              <p:par>
                                <p:cTn id="961" presetID="3" presetClass="exit" presetSubtype="10" fill="hold" grpId="2" nodeType="withEffect">
                                  <p:stCondLst>
                                    <p:cond delay="0"/>
                                  </p:stCondLst>
                                  <p:childTnLst>
                                    <p:animEffect transition="out" filter="blinds(horizontal)">
                                      <p:cBhvr>
                                        <p:cTn id="962" dur="5000"/>
                                        <p:tgtEl>
                                          <p:spTgt spid="29"/>
                                        </p:tgtEl>
                                      </p:cBhvr>
                                    </p:animEffect>
                                    <p:set>
                                      <p:cBhvr>
                                        <p:cTn id="963" dur="1" fill="hold">
                                          <p:stCondLst>
                                            <p:cond delay="4999"/>
                                          </p:stCondLst>
                                        </p:cTn>
                                        <p:tgtEl>
                                          <p:spTgt spid="29"/>
                                        </p:tgtEl>
                                        <p:attrNameLst>
                                          <p:attrName>style.visibility</p:attrName>
                                        </p:attrNameLst>
                                      </p:cBhvr>
                                      <p:to>
                                        <p:strVal val="hidden"/>
                                      </p:to>
                                    </p:set>
                                  </p:childTnLst>
                                </p:cTn>
                              </p:par>
                              <p:par>
                                <p:cTn id="964" presetID="3" presetClass="exit" presetSubtype="10" fill="hold" grpId="2" nodeType="withEffect">
                                  <p:stCondLst>
                                    <p:cond delay="0"/>
                                  </p:stCondLst>
                                  <p:childTnLst>
                                    <p:animEffect transition="out" filter="blinds(horizontal)">
                                      <p:cBhvr>
                                        <p:cTn id="965" dur="5000"/>
                                        <p:tgtEl>
                                          <p:spTgt spid="30"/>
                                        </p:tgtEl>
                                      </p:cBhvr>
                                    </p:animEffect>
                                    <p:set>
                                      <p:cBhvr>
                                        <p:cTn id="966" dur="1" fill="hold">
                                          <p:stCondLst>
                                            <p:cond delay="4999"/>
                                          </p:stCondLst>
                                        </p:cTn>
                                        <p:tgtEl>
                                          <p:spTgt spid="30"/>
                                        </p:tgtEl>
                                        <p:attrNameLst>
                                          <p:attrName>style.visibility</p:attrName>
                                        </p:attrNameLst>
                                      </p:cBhvr>
                                      <p:to>
                                        <p:strVal val="hidden"/>
                                      </p:to>
                                    </p:set>
                                  </p:childTnLst>
                                </p:cTn>
                              </p:par>
                              <p:par>
                                <p:cTn id="967" presetID="3" presetClass="exit" presetSubtype="10" fill="hold" grpId="2" nodeType="withEffect">
                                  <p:stCondLst>
                                    <p:cond delay="0"/>
                                  </p:stCondLst>
                                  <p:childTnLst>
                                    <p:animEffect transition="out" filter="blinds(horizontal)">
                                      <p:cBhvr>
                                        <p:cTn id="968" dur="5000"/>
                                        <p:tgtEl>
                                          <p:spTgt spid="31"/>
                                        </p:tgtEl>
                                      </p:cBhvr>
                                    </p:animEffect>
                                    <p:set>
                                      <p:cBhvr>
                                        <p:cTn id="969" dur="1" fill="hold">
                                          <p:stCondLst>
                                            <p:cond delay="4999"/>
                                          </p:stCondLst>
                                        </p:cTn>
                                        <p:tgtEl>
                                          <p:spTgt spid="31"/>
                                        </p:tgtEl>
                                        <p:attrNameLst>
                                          <p:attrName>style.visibility</p:attrName>
                                        </p:attrNameLst>
                                      </p:cBhvr>
                                      <p:to>
                                        <p:strVal val="hidden"/>
                                      </p:to>
                                    </p:set>
                                  </p:childTnLst>
                                </p:cTn>
                              </p:par>
                              <p:par>
                                <p:cTn id="970" presetID="3" presetClass="exit" presetSubtype="10" fill="hold" grpId="2" nodeType="withEffect">
                                  <p:stCondLst>
                                    <p:cond delay="0"/>
                                  </p:stCondLst>
                                  <p:childTnLst>
                                    <p:animEffect transition="out" filter="blinds(horizontal)">
                                      <p:cBhvr>
                                        <p:cTn id="971" dur="5000"/>
                                        <p:tgtEl>
                                          <p:spTgt spid="32"/>
                                        </p:tgtEl>
                                      </p:cBhvr>
                                    </p:animEffect>
                                    <p:set>
                                      <p:cBhvr>
                                        <p:cTn id="972" dur="1" fill="hold">
                                          <p:stCondLst>
                                            <p:cond delay="4999"/>
                                          </p:stCondLst>
                                        </p:cTn>
                                        <p:tgtEl>
                                          <p:spTgt spid="32"/>
                                        </p:tgtEl>
                                        <p:attrNameLst>
                                          <p:attrName>style.visibility</p:attrName>
                                        </p:attrNameLst>
                                      </p:cBhvr>
                                      <p:to>
                                        <p:strVal val="hidden"/>
                                      </p:to>
                                    </p:set>
                                  </p:childTnLst>
                                </p:cTn>
                              </p:par>
                              <p:par>
                                <p:cTn id="973" presetID="3" presetClass="exit" presetSubtype="10" fill="hold" grpId="2" nodeType="withEffect">
                                  <p:stCondLst>
                                    <p:cond delay="0"/>
                                  </p:stCondLst>
                                  <p:childTnLst>
                                    <p:animEffect transition="out" filter="blinds(horizontal)">
                                      <p:cBhvr>
                                        <p:cTn id="974" dur="5000"/>
                                        <p:tgtEl>
                                          <p:spTgt spid="33"/>
                                        </p:tgtEl>
                                      </p:cBhvr>
                                    </p:animEffect>
                                    <p:set>
                                      <p:cBhvr>
                                        <p:cTn id="975" dur="1" fill="hold">
                                          <p:stCondLst>
                                            <p:cond delay="4999"/>
                                          </p:stCondLst>
                                        </p:cTn>
                                        <p:tgtEl>
                                          <p:spTgt spid="33"/>
                                        </p:tgtEl>
                                        <p:attrNameLst>
                                          <p:attrName>style.visibility</p:attrName>
                                        </p:attrNameLst>
                                      </p:cBhvr>
                                      <p:to>
                                        <p:strVal val="hidden"/>
                                      </p:to>
                                    </p:set>
                                  </p:childTnLst>
                                </p:cTn>
                              </p:par>
                              <p:par>
                                <p:cTn id="976" presetID="3" presetClass="exit" presetSubtype="10" fill="hold" grpId="2" nodeType="withEffect">
                                  <p:stCondLst>
                                    <p:cond delay="0"/>
                                  </p:stCondLst>
                                  <p:childTnLst>
                                    <p:animEffect transition="out" filter="blinds(horizontal)">
                                      <p:cBhvr>
                                        <p:cTn id="977" dur="5000"/>
                                        <p:tgtEl>
                                          <p:spTgt spid="34"/>
                                        </p:tgtEl>
                                      </p:cBhvr>
                                    </p:animEffect>
                                    <p:set>
                                      <p:cBhvr>
                                        <p:cTn id="978" dur="1" fill="hold">
                                          <p:stCondLst>
                                            <p:cond delay="4999"/>
                                          </p:stCondLst>
                                        </p:cTn>
                                        <p:tgtEl>
                                          <p:spTgt spid="34"/>
                                        </p:tgtEl>
                                        <p:attrNameLst>
                                          <p:attrName>style.visibility</p:attrName>
                                        </p:attrNameLst>
                                      </p:cBhvr>
                                      <p:to>
                                        <p:strVal val="hidden"/>
                                      </p:to>
                                    </p:set>
                                  </p:childTnLst>
                                </p:cTn>
                              </p:par>
                              <p:par>
                                <p:cTn id="979" presetID="3" presetClass="exit" presetSubtype="10" fill="hold" grpId="2" nodeType="withEffect">
                                  <p:stCondLst>
                                    <p:cond delay="0"/>
                                  </p:stCondLst>
                                  <p:childTnLst>
                                    <p:animEffect transition="out" filter="blinds(horizontal)">
                                      <p:cBhvr>
                                        <p:cTn id="980" dur="5000"/>
                                        <p:tgtEl>
                                          <p:spTgt spid="35"/>
                                        </p:tgtEl>
                                      </p:cBhvr>
                                    </p:animEffect>
                                    <p:set>
                                      <p:cBhvr>
                                        <p:cTn id="981" dur="1" fill="hold">
                                          <p:stCondLst>
                                            <p:cond delay="4999"/>
                                          </p:stCondLst>
                                        </p:cTn>
                                        <p:tgtEl>
                                          <p:spTgt spid="35"/>
                                        </p:tgtEl>
                                        <p:attrNameLst>
                                          <p:attrName>style.visibility</p:attrName>
                                        </p:attrNameLst>
                                      </p:cBhvr>
                                      <p:to>
                                        <p:strVal val="hidden"/>
                                      </p:to>
                                    </p:set>
                                  </p:childTnLst>
                                </p:cTn>
                              </p:par>
                              <p:par>
                                <p:cTn id="982" presetID="3" presetClass="exit" presetSubtype="10" fill="hold" grpId="2" nodeType="withEffect">
                                  <p:stCondLst>
                                    <p:cond delay="0"/>
                                  </p:stCondLst>
                                  <p:childTnLst>
                                    <p:animEffect transition="out" filter="blinds(horizontal)">
                                      <p:cBhvr>
                                        <p:cTn id="983" dur="5000"/>
                                        <p:tgtEl>
                                          <p:spTgt spid="36"/>
                                        </p:tgtEl>
                                      </p:cBhvr>
                                    </p:animEffect>
                                    <p:set>
                                      <p:cBhvr>
                                        <p:cTn id="984" dur="1" fill="hold">
                                          <p:stCondLst>
                                            <p:cond delay="4999"/>
                                          </p:stCondLst>
                                        </p:cTn>
                                        <p:tgtEl>
                                          <p:spTgt spid="36"/>
                                        </p:tgtEl>
                                        <p:attrNameLst>
                                          <p:attrName>style.visibility</p:attrName>
                                        </p:attrNameLst>
                                      </p:cBhvr>
                                      <p:to>
                                        <p:strVal val="hidden"/>
                                      </p:to>
                                    </p:set>
                                  </p:childTnLst>
                                </p:cTn>
                              </p:par>
                              <p:par>
                                <p:cTn id="985" presetID="3" presetClass="exit" presetSubtype="10" fill="hold" grpId="2" nodeType="withEffect">
                                  <p:stCondLst>
                                    <p:cond delay="0"/>
                                  </p:stCondLst>
                                  <p:childTnLst>
                                    <p:animEffect transition="out" filter="blinds(horizontal)">
                                      <p:cBhvr>
                                        <p:cTn id="986" dur="5000"/>
                                        <p:tgtEl>
                                          <p:spTgt spid="37"/>
                                        </p:tgtEl>
                                      </p:cBhvr>
                                    </p:animEffect>
                                    <p:set>
                                      <p:cBhvr>
                                        <p:cTn id="987" dur="1" fill="hold">
                                          <p:stCondLst>
                                            <p:cond delay="4999"/>
                                          </p:stCondLst>
                                        </p:cTn>
                                        <p:tgtEl>
                                          <p:spTgt spid="37"/>
                                        </p:tgtEl>
                                        <p:attrNameLst>
                                          <p:attrName>style.visibility</p:attrName>
                                        </p:attrNameLst>
                                      </p:cBhvr>
                                      <p:to>
                                        <p:strVal val="hidden"/>
                                      </p:to>
                                    </p:set>
                                  </p:childTnLst>
                                </p:cTn>
                              </p:par>
                              <p:par>
                                <p:cTn id="988" presetID="3" presetClass="exit" presetSubtype="10" fill="hold" grpId="2" nodeType="withEffect">
                                  <p:stCondLst>
                                    <p:cond delay="0"/>
                                  </p:stCondLst>
                                  <p:childTnLst>
                                    <p:animEffect transition="out" filter="blinds(horizontal)">
                                      <p:cBhvr>
                                        <p:cTn id="989" dur="5000"/>
                                        <p:tgtEl>
                                          <p:spTgt spid="38"/>
                                        </p:tgtEl>
                                      </p:cBhvr>
                                    </p:animEffect>
                                    <p:set>
                                      <p:cBhvr>
                                        <p:cTn id="990" dur="1" fill="hold">
                                          <p:stCondLst>
                                            <p:cond delay="4999"/>
                                          </p:stCondLst>
                                        </p:cTn>
                                        <p:tgtEl>
                                          <p:spTgt spid="38"/>
                                        </p:tgtEl>
                                        <p:attrNameLst>
                                          <p:attrName>style.visibility</p:attrName>
                                        </p:attrNameLst>
                                      </p:cBhvr>
                                      <p:to>
                                        <p:strVal val="hidden"/>
                                      </p:to>
                                    </p:set>
                                  </p:childTnLst>
                                </p:cTn>
                              </p:par>
                              <p:par>
                                <p:cTn id="991" presetID="3" presetClass="exit" presetSubtype="10" fill="hold" grpId="2" nodeType="withEffect">
                                  <p:stCondLst>
                                    <p:cond delay="0"/>
                                  </p:stCondLst>
                                  <p:childTnLst>
                                    <p:animEffect transition="out" filter="blinds(horizontal)">
                                      <p:cBhvr>
                                        <p:cTn id="992" dur="5000"/>
                                        <p:tgtEl>
                                          <p:spTgt spid="39"/>
                                        </p:tgtEl>
                                      </p:cBhvr>
                                    </p:animEffect>
                                    <p:set>
                                      <p:cBhvr>
                                        <p:cTn id="993" dur="1" fill="hold">
                                          <p:stCondLst>
                                            <p:cond delay="4999"/>
                                          </p:stCondLst>
                                        </p:cTn>
                                        <p:tgtEl>
                                          <p:spTgt spid="39"/>
                                        </p:tgtEl>
                                        <p:attrNameLst>
                                          <p:attrName>style.visibility</p:attrName>
                                        </p:attrNameLst>
                                      </p:cBhvr>
                                      <p:to>
                                        <p:strVal val="hidden"/>
                                      </p:to>
                                    </p:set>
                                  </p:childTnLst>
                                </p:cTn>
                              </p:par>
                              <p:par>
                                <p:cTn id="994" presetID="3" presetClass="exit" presetSubtype="10" fill="hold" grpId="2" nodeType="withEffect">
                                  <p:stCondLst>
                                    <p:cond delay="0"/>
                                  </p:stCondLst>
                                  <p:childTnLst>
                                    <p:animEffect transition="out" filter="blinds(horizontal)">
                                      <p:cBhvr>
                                        <p:cTn id="995" dur="5000"/>
                                        <p:tgtEl>
                                          <p:spTgt spid="40"/>
                                        </p:tgtEl>
                                      </p:cBhvr>
                                    </p:animEffect>
                                    <p:set>
                                      <p:cBhvr>
                                        <p:cTn id="996" dur="1" fill="hold">
                                          <p:stCondLst>
                                            <p:cond delay="4999"/>
                                          </p:stCondLst>
                                        </p:cTn>
                                        <p:tgtEl>
                                          <p:spTgt spid="40"/>
                                        </p:tgtEl>
                                        <p:attrNameLst>
                                          <p:attrName>style.visibility</p:attrName>
                                        </p:attrNameLst>
                                      </p:cBhvr>
                                      <p:to>
                                        <p:strVal val="hidden"/>
                                      </p:to>
                                    </p:set>
                                  </p:childTnLst>
                                </p:cTn>
                              </p:par>
                              <p:par>
                                <p:cTn id="997" presetID="3" presetClass="exit" presetSubtype="10" fill="hold" grpId="2" nodeType="withEffect">
                                  <p:stCondLst>
                                    <p:cond delay="0"/>
                                  </p:stCondLst>
                                  <p:childTnLst>
                                    <p:animEffect transition="out" filter="blinds(horizontal)">
                                      <p:cBhvr>
                                        <p:cTn id="998" dur="5000"/>
                                        <p:tgtEl>
                                          <p:spTgt spid="41"/>
                                        </p:tgtEl>
                                      </p:cBhvr>
                                    </p:animEffect>
                                    <p:set>
                                      <p:cBhvr>
                                        <p:cTn id="999" dur="1" fill="hold">
                                          <p:stCondLst>
                                            <p:cond delay="4999"/>
                                          </p:stCondLst>
                                        </p:cTn>
                                        <p:tgtEl>
                                          <p:spTgt spid="41"/>
                                        </p:tgtEl>
                                        <p:attrNameLst>
                                          <p:attrName>style.visibility</p:attrName>
                                        </p:attrNameLst>
                                      </p:cBhvr>
                                      <p:to>
                                        <p:strVal val="hidden"/>
                                      </p:to>
                                    </p:set>
                                  </p:childTnLst>
                                </p:cTn>
                              </p:par>
                              <p:par>
                                <p:cTn id="1000" presetID="3" presetClass="exit" presetSubtype="10" fill="hold" grpId="2" nodeType="withEffect">
                                  <p:stCondLst>
                                    <p:cond delay="0"/>
                                  </p:stCondLst>
                                  <p:childTnLst>
                                    <p:animEffect transition="out" filter="blinds(horizontal)">
                                      <p:cBhvr>
                                        <p:cTn id="1001" dur="5000"/>
                                        <p:tgtEl>
                                          <p:spTgt spid="42"/>
                                        </p:tgtEl>
                                      </p:cBhvr>
                                    </p:animEffect>
                                    <p:set>
                                      <p:cBhvr>
                                        <p:cTn id="1002" dur="1" fill="hold">
                                          <p:stCondLst>
                                            <p:cond delay="4999"/>
                                          </p:stCondLst>
                                        </p:cTn>
                                        <p:tgtEl>
                                          <p:spTgt spid="42"/>
                                        </p:tgtEl>
                                        <p:attrNameLst>
                                          <p:attrName>style.visibility</p:attrName>
                                        </p:attrNameLst>
                                      </p:cBhvr>
                                      <p:to>
                                        <p:strVal val="hidden"/>
                                      </p:to>
                                    </p:set>
                                  </p:childTnLst>
                                </p:cTn>
                              </p:par>
                              <p:par>
                                <p:cTn id="1003" presetID="3" presetClass="exit" presetSubtype="10" fill="hold" grpId="2" nodeType="withEffect">
                                  <p:stCondLst>
                                    <p:cond delay="0"/>
                                  </p:stCondLst>
                                  <p:childTnLst>
                                    <p:animEffect transition="out" filter="blinds(horizontal)">
                                      <p:cBhvr>
                                        <p:cTn id="1004" dur="5000"/>
                                        <p:tgtEl>
                                          <p:spTgt spid="43"/>
                                        </p:tgtEl>
                                      </p:cBhvr>
                                    </p:animEffect>
                                    <p:set>
                                      <p:cBhvr>
                                        <p:cTn id="1005" dur="1" fill="hold">
                                          <p:stCondLst>
                                            <p:cond delay="4999"/>
                                          </p:stCondLst>
                                        </p:cTn>
                                        <p:tgtEl>
                                          <p:spTgt spid="43"/>
                                        </p:tgtEl>
                                        <p:attrNameLst>
                                          <p:attrName>style.visibility</p:attrName>
                                        </p:attrNameLst>
                                      </p:cBhvr>
                                      <p:to>
                                        <p:strVal val="hidden"/>
                                      </p:to>
                                    </p:set>
                                  </p:childTnLst>
                                </p:cTn>
                              </p:par>
                              <p:par>
                                <p:cTn id="1006" presetID="3" presetClass="exit" presetSubtype="10" fill="hold" grpId="2" nodeType="withEffect">
                                  <p:stCondLst>
                                    <p:cond delay="0"/>
                                  </p:stCondLst>
                                  <p:childTnLst>
                                    <p:animEffect transition="out" filter="blinds(horizontal)">
                                      <p:cBhvr>
                                        <p:cTn id="1007" dur="5000"/>
                                        <p:tgtEl>
                                          <p:spTgt spid="44"/>
                                        </p:tgtEl>
                                      </p:cBhvr>
                                    </p:animEffect>
                                    <p:set>
                                      <p:cBhvr>
                                        <p:cTn id="1008" dur="1" fill="hold">
                                          <p:stCondLst>
                                            <p:cond delay="4999"/>
                                          </p:stCondLst>
                                        </p:cTn>
                                        <p:tgtEl>
                                          <p:spTgt spid="44"/>
                                        </p:tgtEl>
                                        <p:attrNameLst>
                                          <p:attrName>style.visibility</p:attrName>
                                        </p:attrNameLst>
                                      </p:cBhvr>
                                      <p:to>
                                        <p:strVal val="hidden"/>
                                      </p:to>
                                    </p:set>
                                  </p:childTnLst>
                                </p:cTn>
                              </p:par>
                              <p:par>
                                <p:cTn id="1009" presetID="3" presetClass="exit" presetSubtype="10" fill="hold" grpId="2" nodeType="withEffect">
                                  <p:stCondLst>
                                    <p:cond delay="0"/>
                                  </p:stCondLst>
                                  <p:childTnLst>
                                    <p:animEffect transition="out" filter="blinds(horizontal)">
                                      <p:cBhvr>
                                        <p:cTn id="1010" dur="5000"/>
                                        <p:tgtEl>
                                          <p:spTgt spid="45"/>
                                        </p:tgtEl>
                                      </p:cBhvr>
                                    </p:animEffect>
                                    <p:set>
                                      <p:cBhvr>
                                        <p:cTn id="1011" dur="1" fill="hold">
                                          <p:stCondLst>
                                            <p:cond delay="4999"/>
                                          </p:stCondLst>
                                        </p:cTn>
                                        <p:tgtEl>
                                          <p:spTgt spid="45"/>
                                        </p:tgtEl>
                                        <p:attrNameLst>
                                          <p:attrName>style.visibility</p:attrName>
                                        </p:attrNameLst>
                                      </p:cBhvr>
                                      <p:to>
                                        <p:strVal val="hidden"/>
                                      </p:to>
                                    </p:set>
                                  </p:childTnLst>
                                </p:cTn>
                              </p:par>
                              <p:par>
                                <p:cTn id="1012" presetID="3" presetClass="exit" presetSubtype="10" fill="hold" grpId="2" nodeType="withEffect">
                                  <p:stCondLst>
                                    <p:cond delay="0"/>
                                  </p:stCondLst>
                                  <p:childTnLst>
                                    <p:animEffect transition="out" filter="blinds(horizontal)">
                                      <p:cBhvr>
                                        <p:cTn id="1013" dur="5000"/>
                                        <p:tgtEl>
                                          <p:spTgt spid="46"/>
                                        </p:tgtEl>
                                      </p:cBhvr>
                                    </p:animEffect>
                                    <p:set>
                                      <p:cBhvr>
                                        <p:cTn id="1014" dur="1" fill="hold">
                                          <p:stCondLst>
                                            <p:cond delay="4999"/>
                                          </p:stCondLst>
                                        </p:cTn>
                                        <p:tgtEl>
                                          <p:spTgt spid="46"/>
                                        </p:tgtEl>
                                        <p:attrNameLst>
                                          <p:attrName>style.visibility</p:attrName>
                                        </p:attrNameLst>
                                      </p:cBhvr>
                                      <p:to>
                                        <p:strVal val="hidden"/>
                                      </p:to>
                                    </p:set>
                                  </p:childTnLst>
                                </p:cTn>
                              </p:par>
                              <p:par>
                                <p:cTn id="1015" presetID="3" presetClass="exit" presetSubtype="10" fill="hold" grpId="2" nodeType="withEffect">
                                  <p:stCondLst>
                                    <p:cond delay="0"/>
                                  </p:stCondLst>
                                  <p:childTnLst>
                                    <p:animEffect transition="out" filter="blinds(horizontal)">
                                      <p:cBhvr>
                                        <p:cTn id="1016" dur="5000"/>
                                        <p:tgtEl>
                                          <p:spTgt spid="47"/>
                                        </p:tgtEl>
                                      </p:cBhvr>
                                    </p:animEffect>
                                    <p:set>
                                      <p:cBhvr>
                                        <p:cTn id="1017" dur="1" fill="hold">
                                          <p:stCondLst>
                                            <p:cond delay="4999"/>
                                          </p:stCondLst>
                                        </p:cTn>
                                        <p:tgtEl>
                                          <p:spTgt spid="47"/>
                                        </p:tgtEl>
                                        <p:attrNameLst>
                                          <p:attrName>style.visibility</p:attrName>
                                        </p:attrNameLst>
                                      </p:cBhvr>
                                      <p:to>
                                        <p:strVal val="hidden"/>
                                      </p:to>
                                    </p:set>
                                  </p:childTnLst>
                                </p:cTn>
                              </p:par>
                              <p:par>
                                <p:cTn id="1018" presetID="3" presetClass="exit" presetSubtype="10" fill="hold" grpId="2" nodeType="withEffect">
                                  <p:stCondLst>
                                    <p:cond delay="0"/>
                                  </p:stCondLst>
                                  <p:childTnLst>
                                    <p:animEffect transition="out" filter="blinds(horizontal)">
                                      <p:cBhvr>
                                        <p:cTn id="1019" dur="5000"/>
                                        <p:tgtEl>
                                          <p:spTgt spid="48"/>
                                        </p:tgtEl>
                                      </p:cBhvr>
                                    </p:animEffect>
                                    <p:set>
                                      <p:cBhvr>
                                        <p:cTn id="1020" dur="1" fill="hold">
                                          <p:stCondLst>
                                            <p:cond delay="4999"/>
                                          </p:stCondLst>
                                        </p:cTn>
                                        <p:tgtEl>
                                          <p:spTgt spid="48"/>
                                        </p:tgtEl>
                                        <p:attrNameLst>
                                          <p:attrName>style.visibility</p:attrName>
                                        </p:attrNameLst>
                                      </p:cBhvr>
                                      <p:to>
                                        <p:strVal val="hidden"/>
                                      </p:to>
                                    </p:set>
                                  </p:childTnLst>
                                </p:cTn>
                              </p:par>
                              <p:par>
                                <p:cTn id="1021" presetID="3" presetClass="exit" presetSubtype="10" fill="hold" grpId="2" nodeType="withEffect">
                                  <p:stCondLst>
                                    <p:cond delay="0"/>
                                  </p:stCondLst>
                                  <p:childTnLst>
                                    <p:animEffect transition="out" filter="blinds(horizontal)">
                                      <p:cBhvr>
                                        <p:cTn id="1022" dur="5000"/>
                                        <p:tgtEl>
                                          <p:spTgt spid="49"/>
                                        </p:tgtEl>
                                      </p:cBhvr>
                                    </p:animEffect>
                                    <p:set>
                                      <p:cBhvr>
                                        <p:cTn id="1023" dur="1" fill="hold">
                                          <p:stCondLst>
                                            <p:cond delay="4999"/>
                                          </p:stCondLst>
                                        </p:cTn>
                                        <p:tgtEl>
                                          <p:spTgt spid="49"/>
                                        </p:tgtEl>
                                        <p:attrNameLst>
                                          <p:attrName>style.visibility</p:attrName>
                                        </p:attrNameLst>
                                      </p:cBhvr>
                                      <p:to>
                                        <p:strVal val="hidden"/>
                                      </p:to>
                                    </p:set>
                                  </p:childTnLst>
                                </p:cTn>
                              </p:par>
                              <p:par>
                                <p:cTn id="1024" presetID="3" presetClass="exit" presetSubtype="10" fill="hold" grpId="2" nodeType="withEffect">
                                  <p:stCondLst>
                                    <p:cond delay="0"/>
                                  </p:stCondLst>
                                  <p:childTnLst>
                                    <p:animEffect transition="out" filter="blinds(horizontal)">
                                      <p:cBhvr>
                                        <p:cTn id="1025" dur="5000"/>
                                        <p:tgtEl>
                                          <p:spTgt spid="50"/>
                                        </p:tgtEl>
                                      </p:cBhvr>
                                    </p:animEffect>
                                    <p:set>
                                      <p:cBhvr>
                                        <p:cTn id="1026" dur="1" fill="hold">
                                          <p:stCondLst>
                                            <p:cond delay="4999"/>
                                          </p:stCondLst>
                                        </p:cTn>
                                        <p:tgtEl>
                                          <p:spTgt spid="50"/>
                                        </p:tgtEl>
                                        <p:attrNameLst>
                                          <p:attrName>style.visibility</p:attrName>
                                        </p:attrNameLst>
                                      </p:cBhvr>
                                      <p:to>
                                        <p:strVal val="hidden"/>
                                      </p:to>
                                    </p:set>
                                  </p:childTnLst>
                                </p:cTn>
                              </p:par>
                              <p:par>
                                <p:cTn id="1027" presetID="3" presetClass="exit" presetSubtype="10" fill="hold" grpId="2" nodeType="withEffect">
                                  <p:stCondLst>
                                    <p:cond delay="0"/>
                                  </p:stCondLst>
                                  <p:childTnLst>
                                    <p:animEffect transition="out" filter="blinds(horizontal)">
                                      <p:cBhvr>
                                        <p:cTn id="1028" dur="5000"/>
                                        <p:tgtEl>
                                          <p:spTgt spid="51"/>
                                        </p:tgtEl>
                                      </p:cBhvr>
                                    </p:animEffect>
                                    <p:set>
                                      <p:cBhvr>
                                        <p:cTn id="1029" dur="1" fill="hold">
                                          <p:stCondLst>
                                            <p:cond delay="4999"/>
                                          </p:stCondLst>
                                        </p:cTn>
                                        <p:tgtEl>
                                          <p:spTgt spid="51"/>
                                        </p:tgtEl>
                                        <p:attrNameLst>
                                          <p:attrName>style.visibility</p:attrName>
                                        </p:attrNameLst>
                                      </p:cBhvr>
                                      <p:to>
                                        <p:strVal val="hidden"/>
                                      </p:to>
                                    </p:set>
                                  </p:childTnLst>
                                </p:cTn>
                              </p:par>
                              <p:par>
                                <p:cTn id="1030" presetID="3" presetClass="exit" presetSubtype="10" fill="hold" grpId="2" nodeType="withEffect">
                                  <p:stCondLst>
                                    <p:cond delay="0"/>
                                  </p:stCondLst>
                                  <p:childTnLst>
                                    <p:animEffect transition="out" filter="blinds(horizontal)">
                                      <p:cBhvr>
                                        <p:cTn id="1031" dur="5000"/>
                                        <p:tgtEl>
                                          <p:spTgt spid="52"/>
                                        </p:tgtEl>
                                      </p:cBhvr>
                                    </p:animEffect>
                                    <p:set>
                                      <p:cBhvr>
                                        <p:cTn id="1032" dur="1" fill="hold">
                                          <p:stCondLst>
                                            <p:cond delay="4999"/>
                                          </p:stCondLst>
                                        </p:cTn>
                                        <p:tgtEl>
                                          <p:spTgt spid="52"/>
                                        </p:tgtEl>
                                        <p:attrNameLst>
                                          <p:attrName>style.visibility</p:attrName>
                                        </p:attrNameLst>
                                      </p:cBhvr>
                                      <p:to>
                                        <p:strVal val="hidden"/>
                                      </p:to>
                                    </p:set>
                                  </p:childTnLst>
                                </p:cTn>
                              </p:par>
                              <p:par>
                                <p:cTn id="1033" presetID="3" presetClass="exit" presetSubtype="10" fill="hold" grpId="2" nodeType="withEffect">
                                  <p:stCondLst>
                                    <p:cond delay="0"/>
                                  </p:stCondLst>
                                  <p:childTnLst>
                                    <p:animEffect transition="out" filter="blinds(horizontal)">
                                      <p:cBhvr>
                                        <p:cTn id="1034" dur="5000"/>
                                        <p:tgtEl>
                                          <p:spTgt spid="53"/>
                                        </p:tgtEl>
                                      </p:cBhvr>
                                    </p:animEffect>
                                    <p:set>
                                      <p:cBhvr>
                                        <p:cTn id="1035" dur="1" fill="hold">
                                          <p:stCondLst>
                                            <p:cond delay="4999"/>
                                          </p:stCondLst>
                                        </p:cTn>
                                        <p:tgtEl>
                                          <p:spTgt spid="53"/>
                                        </p:tgtEl>
                                        <p:attrNameLst>
                                          <p:attrName>style.visibility</p:attrName>
                                        </p:attrNameLst>
                                      </p:cBhvr>
                                      <p:to>
                                        <p:strVal val="hidden"/>
                                      </p:to>
                                    </p:set>
                                  </p:childTnLst>
                                </p:cTn>
                              </p:par>
                              <p:par>
                                <p:cTn id="1036" presetID="3" presetClass="exit" presetSubtype="10" fill="hold" grpId="2" nodeType="withEffect">
                                  <p:stCondLst>
                                    <p:cond delay="0"/>
                                  </p:stCondLst>
                                  <p:childTnLst>
                                    <p:animEffect transition="out" filter="blinds(horizontal)">
                                      <p:cBhvr>
                                        <p:cTn id="1037" dur="5000"/>
                                        <p:tgtEl>
                                          <p:spTgt spid="54"/>
                                        </p:tgtEl>
                                      </p:cBhvr>
                                    </p:animEffect>
                                    <p:set>
                                      <p:cBhvr>
                                        <p:cTn id="1038" dur="1" fill="hold">
                                          <p:stCondLst>
                                            <p:cond delay="4999"/>
                                          </p:stCondLst>
                                        </p:cTn>
                                        <p:tgtEl>
                                          <p:spTgt spid="54"/>
                                        </p:tgtEl>
                                        <p:attrNameLst>
                                          <p:attrName>style.visibility</p:attrName>
                                        </p:attrNameLst>
                                      </p:cBhvr>
                                      <p:to>
                                        <p:strVal val="hidden"/>
                                      </p:to>
                                    </p:set>
                                  </p:childTnLst>
                                </p:cTn>
                              </p:par>
                              <p:par>
                                <p:cTn id="1039" presetID="3" presetClass="exit" presetSubtype="10" fill="hold" grpId="2" nodeType="withEffect">
                                  <p:stCondLst>
                                    <p:cond delay="0"/>
                                  </p:stCondLst>
                                  <p:childTnLst>
                                    <p:animEffect transition="out" filter="blinds(horizontal)">
                                      <p:cBhvr>
                                        <p:cTn id="1040" dur="5000"/>
                                        <p:tgtEl>
                                          <p:spTgt spid="55"/>
                                        </p:tgtEl>
                                      </p:cBhvr>
                                    </p:animEffect>
                                    <p:set>
                                      <p:cBhvr>
                                        <p:cTn id="1041" dur="1" fill="hold">
                                          <p:stCondLst>
                                            <p:cond delay="4999"/>
                                          </p:stCondLst>
                                        </p:cTn>
                                        <p:tgtEl>
                                          <p:spTgt spid="55"/>
                                        </p:tgtEl>
                                        <p:attrNameLst>
                                          <p:attrName>style.visibility</p:attrName>
                                        </p:attrNameLst>
                                      </p:cBhvr>
                                      <p:to>
                                        <p:strVal val="hidden"/>
                                      </p:to>
                                    </p:set>
                                  </p:childTnLst>
                                </p:cTn>
                              </p:par>
                              <p:par>
                                <p:cTn id="1042" presetID="3" presetClass="exit" presetSubtype="10" fill="hold" grpId="2" nodeType="withEffect">
                                  <p:stCondLst>
                                    <p:cond delay="0"/>
                                  </p:stCondLst>
                                  <p:childTnLst>
                                    <p:animEffect transition="out" filter="blinds(horizontal)">
                                      <p:cBhvr>
                                        <p:cTn id="1043" dur="5000"/>
                                        <p:tgtEl>
                                          <p:spTgt spid="56"/>
                                        </p:tgtEl>
                                      </p:cBhvr>
                                    </p:animEffect>
                                    <p:set>
                                      <p:cBhvr>
                                        <p:cTn id="1044" dur="1" fill="hold">
                                          <p:stCondLst>
                                            <p:cond delay="4999"/>
                                          </p:stCondLst>
                                        </p:cTn>
                                        <p:tgtEl>
                                          <p:spTgt spid="56"/>
                                        </p:tgtEl>
                                        <p:attrNameLst>
                                          <p:attrName>style.visibility</p:attrName>
                                        </p:attrNameLst>
                                      </p:cBhvr>
                                      <p:to>
                                        <p:strVal val="hidden"/>
                                      </p:to>
                                    </p:set>
                                  </p:childTnLst>
                                </p:cTn>
                              </p:par>
                              <p:par>
                                <p:cTn id="1045" presetID="3" presetClass="exit" presetSubtype="10" fill="hold" grpId="2" nodeType="withEffect">
                                  <p:stCondLst>
                                    <p:cond delay="0"/>
                                  </p:stCondLst>
                                  <p:childTnLst>
                                    <p:animEffect transition="out" filter="blinds(horizontal)">
                                      <p:cBhvr>
                                        <p:cTn id="1046" dur="5000"/>
                                        <p:tgtEl>
                                          <p:spTgt spid="57"/>
                                        </p:tgtEl>
                                      </p:cBhvr>
                                    </p:animEffect>
                                    <p:set>
                                      <p:cBhvr>
                                        <p:cTn id="1047" dur="1" fill="hold">
                                          <p:stCondLst>
                                            <p:cond delay="4999"/>
                                          </p:stCondLst>
                                        </p:cTn>
                                        <p:tgtEl>
                                          <p:spTgt spid="57"/>
                                        </p:tgtEl>
                                        <p:attrNameLst>
                                          <p:attrName>style.visibility</p:attrName>
                                        </p:attrNameLst>
                                      </p:cBhvr>
                                      <p:to>
                                        <p:strVal val="hidden"/>
                                      </p:to>
                                    </p:set>
                                  </p:childTnLst>
                                </p:cTn>
                              </p:par>
                              <p:par>
                                <p:cTn id="1048" presetID="3" presetClass="exit" presetSubtype="10" fill="hold" grpId="2" nodeType="withEffect">
                                  <p:stCondLst>
                                    <p:cond delay="0"/>
                                  </p:stCondLst>
                                  <p:childTnLst>
                                    <p:animEffect transition="out" filter="blinds(horizontal)">
                                      <p:cBhvr>
                                        <p:cTn id="1049" dur="5000"/>
                                        <p:tgtEl>
                                          <p:spTgt spid="58"/>
                                        </p:tgtEl>
                                      </p:cBhvr>
                                    </p:animEffect>
                                    <p:set>
                                      <p:cBhvr>
                                        <p:cTn id="1050" dur="1" fill="hold">
                                          <p:stCondLst>
                                            <p:cond delay="4999"/>
                                          </p:stCondLst>
                                        </p:cTn>
                                        <p:tgtEl>
                                          <p:spTgt spid="58"/>
                                        </p:tgtEl>
                                        <p:attrNameLst>
                                          <p:attrName>style.visibility</p:attrName>
                                        </p:attrNameLst>
                                      </p:cBhvr>
                                      <p:to>
                                        <p:strVal val="hidden"/>
                                      </p:to>
                                    </p:set>
                                  </p:childTnLst>
                                </p:cTn>
                              </p:par>
                              <p:par>
                                <p:cTn id="1051" presetID="3" presetClass="exit" presetSubtype="10" fill="hold" grpId="2" nodeType="withEffect">
                                  <p:stCondLst>
                                    <p:cond delay="0"/>
                                  </p:stCondLst>
                                  <p:childTnLst>
                                    <p:animEffect transition="out" filter="blinds(horizontal)">
                                      <p:cBhvr>
                                        <p:cTn id="1052" dur="5000"/>
                                        <p:tgtEl>
                                          <p:spTgt spid="59"/>
                                        </p:tgtEl>
                                      </p:cBhvr>
                                    </p:animEffect>
                                    <p:set>
                                      <p:cBhvr>
                                        <p:cTn id="1053" dur="1" fill="hold">
                                          <p:stCondLst>
                                            <p:cond delay="4999"/>
                                          </p:stCondLst>
                                        </p:cTn>
                                        <p:tgtEl>
                                          <p:spTgt spid="59"/>
                                        </p:tgtEl>
                                        <p:attrNameLst>
                                          <p:attrName>style.visibility</p:attrName>
                                        </p:attrNameLst>
                                      </p:cBhvr>
                                      <p:to>
                                        <p:strVal val="hidden"/>
                                      </p:to>
                                    </p:set>
                                  </p:childTnLst>
                                </p:cTn>
                              </p:par>
                              <p:par>
                                <p:cTn id="1054" presetID="3" presetClass="exit" presetSubtype="10" fill="hold" grpId="2" nodeType="withEffect">
                                  <p:stCondLst>
                                    <p:cond delay="0"/>
                                  </p:stCondLst>
                                  <p:childTnLst>
                                    <p:animEffect transition="out" filter="blinds(horizontal)">
                                      <p:cBhvr>
                                        <p:cTn id="1055" dur="5000"/>
                                        <p:tgtEl>
                                          <p:spTgt spid="60"/>
                                        </p:tgtEl>
                                      </p:cBhvr>
                                    </p:animEffect>
                                    <p:set>
                                      <p:cBhvr>
                                        <p:cTn id="1056" dur="1" fill="hold">
                                          <p:stCondLst>
                                            <p:cond delay="4999"/>
                                          </p:stCondLst>
                                        </p:cTn>
                                        <p:tgtEl>
                                          <p:spTgt spid="60"/>
                                        </p:tgtEl>
                                        <p:attrNameLst>
                                          <p:attrName>style.visibility</p:attrName>
                                        </p:attrNameLst>
                                      </p:cBhvr>
                                      <p:to>
                                        <p:strVal val="hidden"/>
                                      </p:to>
                                    </p:set>
                                  </p:childTnLst>
                                </p:cTn>
                              </p:par>
                              <p:par>
                                <p:cTn id="1057" presetID="3" presetClass="exit" presetSubtype="10" fill="hold" grpId="2" nodeType="withEffect">
                                  <p:stCondLst>
                                    <p:cond delay="0"/>
                                  </p:stCondLst>
                                  <p:childTnLst>
                                    <p:animEffect transition="out" filter="blinds(horizontal)">
                                      <p:cBhvr>
                                        <p:cTn id="1058" dur="5000"/>
                                        <p:tgtEl>
                                          <p:spTgt spid="61"/>
                                        </p:tgtEl>
                                      </p:cBhvr>
                                    </p:animEffect>
                                    <p:set>
                                      <p:cBhvr>
                                        <p:cTn id="1059" dur="1" fill="hold">
                                          <p:stCondLst>
                                            <p:cond delay="4999"/>
                                          </p:stCondLst>
                                        </p:cTn>
                                        <p:tgtEl>
                                          <p:spTgt spid="61"/>
                                        </p:tgtEl>
                                        <p:attrNameLst>
                                          <p:attrName>style.visibility</p:attrName>
                                        </p:attrNameLst>
                                      </p:cBhvr>
                                      <p:to>
                                        <p:strVal val="hidden"/>
                                      </p:to>
                                    </p:set>
                                  </p:childTnLst>
                                </p:cTn>
                              </p:par>
                              <p:par>
                                <p:cTn id="1060" presetID="3" presetClass="exit" presetSubtype="10" fill="hold" grpId="2" nodeType="withEffect">
                                  <p:stCondLst>
                                    <p:cond delay="0"/>
                                  </p:stCondLst>
                                  <p:childTnLst>
                                    <p:animEffect transition="out" filter="blinds(horizontal)">
                                      <p:cBhvr>
                                        <p:cTn id="1061" dur="5000"/>
                                        <p:tgtEl>
                                          <p:spTgt spid="62"/>
                                        </p:tgtEl>
                                      </p:cBhvr>
                                    </p:animEffect>
                                    <p:set>
                                      <p:cBhvr>
                                        <p:cTn id="1062" dur="1" fill="hold">
                                          <p:stCondLst>
                                            <p:cond delay="4999"/>
                                          </p:stCondLst>
                                        </p:cTn>
                                        <p:tgtEl>
                                          <p:spTgt spid="62"/>
                                        </p:tgtEl>
                                        <p:attrNameLst>
                                          <p:attrName>style.visibility</p:attrName>
                                        </p:attrNameLst>
                                      </p:cBhvr>
                                      <p:to>
                                        <p:strVal val="hidden"/>
                                      </p:to>
                                    </p:set>
                                  </p:childTnLst>
                                </p:cTn>
                              </p:par>
                              <p:par>
                                <p:cTn id="1063" presetID="3" presetClass="exit" presetSubtype="10" fill="hold" grpId="2" nodeType="withEffect">
                                  <p:stCondLst>
                                    <p:cond delay="0"/>
                                  </p:stCondLst>
                                  <p:childTnLst>
                                    <p:animEffect transition="out" filter="blinds(horizontal)">
                                      <p:cBhvr>
                                        <p:cTn id="1064" dur="5000"/>
                                        <p:tgtEl>
                                          <p:spTgt spid="63"/>
                                        </p:tgtEl>
                                      </p:cBhvr>
                                    </p:animEffect>
                                    <p:set>
                                      <p:cBhvr>
                                        <p:cTn id="1065" dur="1" fill="hold">
                                          <p:stCondLst>
                                            <p:cond delay="4999"/>
                                          </p:stCondLst>
                                        </p:cTn>
                                        <p:tgtEl>
                                          <p:spTgt spid="63"/>
                                        </p:tgtEl>
                                        <p:attrNameLst>
                                          <p:attrName>style.visibility</p:attrName>
                                        </p:attrNameLst>
                                      </p:cBhvr>
                                      <p:to>
                                        <p:strVal val="hidden"/>
                                      </p:to>
                                    </p:set>
                                  </p:childTnLst>
                                </p:cTn>
                              </p:par>
                              <p:par>
                                <p:cTn id="1066" presetID="3" presetClass="exit" presetSubtype="10" fill="hold" grpId="2" nodeType="withEffect">
                                  <p:stCondLst>
                                    <p:cond delay="0"/>
                                  </p:stCondLst>
                                  <p:childTnLst>
                                    <p:animEffect transition="out" filter="blinds(horizontal)">
                                      <p:cBhvr>
                                        <p:cTn id="1067" dur="5000"/>
                                        <p:tgtEl>
                                          <p:spTgt spid="64"/>
                                        </p:tgtEl>
                                      </p:cBhvr>
                                    </p:animEffect>
                                    <p:set>
                                      <p:cBhvr>
                                        <p:cTn id="1068" dur="1" fill="hold">
                                          <p:stCondLst>
                                            <p:cond delay="4999"/>
                                          </p:stCondLst>
                                        </p:cTn>
                                        <p:tgtEl>
                                          <p:spTgt spid="64"/>
                                        </p:tgtEl>
                                        <p:attrNameLst>
                                          <p:attrName>style.visibility</p:attrName>
                                        </p:attrNameLst>
                                      </p:cBhvr>
                                      <p:to>
                                        <p:strVal val="hidden"/>
                                      </p:to>
                                    </p:set>
                                  </p:childTnLst>
                                </p:cTn>
                              </p:par>
                              <p:par>
                                <p:cTn id="1069" presetID="3" presetClass="exit" presetSubtype="10" fill="hold" grpId="2" nodeType="withEffect">
                                  <p:stCondLst>
                                    <p:cond delay="0"/>
                                  </p:stCondLst>
                                  <p:childTnLst>
                                    <p:animEffect transition="out" filter="blinds(horizontal)">
                                      <p:cBhvr>
                                        <p:cTn id="1070" dur="5000"/>
                                        <p:tgtEl>
                                          <p:spTgt spid="65"/>
                                        </p:tgtEl>
                                      </p:cBhvr>
                                    </p:animEffect>
                                    <p:set>
                                      <p:cBhvr>
                                        <p:cTn id="1071" dur="1" fill="hold">
                                          <p:stCondLst>
                                            <p:cond delay="4999"/>
                                          </p:stCondLst>
                                        </p:cTn>
                                        <p:tgtEl>
                                          <p:spTgt spid="65"/>
                                        </p:tgtEl>
                                        <p:attrNameLst>
                                          <p:attrName>style.visibility</p:attrName>
                                        </p:attrNameLst>
                                      </p:cBhvr>
                                      <p:to>
                                        <p:strVal val="hidden"/>
                                      </p:to>
                                    </p:set>
                                  </p:childTnLst>
                                </p:cTn>
                              </p:par>
                              <p:par>
                                <p:cTn id="1072" presetID="3" presetClass="exit" presetSubtype="10" fill="hold" grpId="2" nodeType="withEffect">
                                  <p:stCondLst>
                                    <p:cond delay="0"/>
                                  </p:stCondLst>
                                  <p:childTnLst>
                                    <p:animEffect transition="out" filter="blinds(horizontal)">
                                      <p:cBhvr>
                                        <p:cTn id="1073" dur="5000"/>
                                        <p:tgtEl>
                                          <p:spTgt spid="66"/>
                                        </p:tgtEl>
                                      </p:cBhvr>
                                    </p:animEffect>
                                    <p:set>
                                      <p:cBhvr>
                                        <p:cTn id="1074" dur="1" fill="hold">
                                          <p:stCondLst>
                                            <p:cond delay="4999"/>
                                          </p:stCondLst>
                                        </p:cTn>
                                        <p:tgtEl>
                                          <p:spTgt spid="66"/>
                                        </p:tgtEl>
                                        <p:attrNameLst>
                                          <p:attrName>style.visibility</p:attrName>
                                        </p:attrNameLst>
                                      </p:cBhvr>
                                      <p:to>
                                        <p:strVal val="hidden"/>
                                      </p:to>
                                    </p:set>
                                  </p:childTnLst>
                                </p:cTn>
                              </p:par>
                              <p:par>
                                <p:cTn id="1075" presetID="3" presetClass="exit" presetSubtype="10" fill="hold" grpId="2" nodeType="withEffect">
                                  <p:stCondLst>
                                    <p:cond delay="0"/>
                                  </p:stCondLst>
                                  <p:childTnLst>
                                    <p:animEffect transition="out" filter="blinds(horizontal)">
                                      <p:cBhvr>
                                        <p:cTn id="1076" dur="5000"/>
                                        <p:tgtEl>
                                          <p:spTgt spid="67"/>
                                        </p:tgtEl>
                                      </p:cBhvr>
                                    </p:animEffect>
                                    <p:set>
                                      <p:cBhvr>
                                        <p:cTn id="1077" dur="1" fill="hold">
                                          <p:stCondLst>
                                            <p:cond delay="4999"/>
                                          </p:stCondLst>
                                        </p:cTn>
                                        <p:tgtEl>
                                          <p:spTgt spid="67"/>
                                        </p:tgtEl>
                                        <p:attrNameLst>
                                          <p:attrName>style.visibility</p:attrName>
                                        </p:attrNameLst>
                                      </p:cBhvr>
                                      <p:to>
                                        <p:strVal val="hidden"/>
                                      </p:to>
                                    </p:set>
                                  </p:childTnLst>
                                </p:cTn>
                              </p:par>
                              <p:par>
                                <p:cTn id="1078" presetID="3" presetClass="exit" presetSubtype="10" fill="hold" grpId="2" nodeType="withEffect">
                                  <p:stCondLst>
                                    <p:cond delay="0"/>
                                  </p:stCondLst>
                                  <p:childTnLst>
                                    <p:animEffect transition="out" filter="blinds(horizontal)">
                                      <p:cBhvr>
                                        <p:cTn id="1079" dur="5000"/>
                                        <p:tgtEl>
                                          <p:spTgt spid="68"/>
                                        </p:tgtEl>
                                      </p:cBhvr>
                                    </p:animEffect>
                                    <p:set>
                                      <p:cBhvr>
                                        <p:cTn id="1080" dur="1" fill="hold">
                                          <p:stCondLst>
                                            <p:cond delay="4999"/>
                                          </p:stCondLst>
                                        </p:cTn>
                                        <p:tgtEl>
                                          <p:spTgt spid="68"/>
                                        </p:tgtEl>
                                        <p:attrNameLst>
                                          <p:attrName>style.visibility</p:attrName>
                                        </p:attrNameLst>
                                      </p:cBhvr>
                                      <p:to>
                                        <p:strVal val="hidden"/>
                                      </p:to>
                                    </p:set>
                                  </p:childTnLst>
                                </p:cTn>
                              </p:par>
                              <p:par>
                                <p:cTn id="1081" presetID="3" presetClass="exit" presetSubtype="10" fill="hold" grpId="2" nodeType="withEffect">
                                  <p:stCondLst>
                                    <p:cond delay="0"/>
                                  </p:stCondLst>
                                  <p:childTnLst>
                                    <p:animEffect transition="out" filter="blinds(horizontal)">
                                      <p:cBhvr>
                                        <p:cTn id="1082" dur="5000"/>
                                        <p:tgtEl>
                                          <p:spTgt spid="69"/>
                                        </p:tgtEl>
                                      </p:cBhvr>
                                    </p:animEffect>
                                    <p:set>
                                      <p:cBhvr>
                                        <p:cTn id="1083" dur="1" fill="hold">
                                          <p:stCondLst>
                                            <p:cond delay="4999"/>
                                          </p:stCondLst>
                                        </p:cTn>
                                        <p:tgtEl>
                                          <p:spTgt spid="69"/>
                                        </p:tgtEl>
                                        <p:attrNameLst>
                                          <p:attrName>style.visibility</p:attrName>
                                        </p:attrNameLst>
                                      </p:cBhvr>
                                      <p:to>
                                        <p:strVal val="hidden"/>
                                      </p:to>
                                    </p:set>
                                  </p:childTnLst>
                                </p:cTn>
                              </p:par>
                              <p:par>
                                <p:cTn id="1084" presetID="3" presetClass="exit" presetSubtype="10" fill="hold" grpId="2" nodeType="withEffect">
                                  <p:stCondLst>
                                    <p:cond delay="0"/>
                                  </p:stCondLst>
                                  <p:childTnLst>
                                    <p:animEffect transition="out" filter="blinds(horizontal)">
                                      <p:cBhvr>
                                        <p:cTn id="1085" dur="5000"/>
                                        <p:tgtEl>
                                          <p:spTgt spid="70"/>
                                        </p:tgtEl>
                                      </p:cBhvr>
                                    </p:animEffect>
                                    <p:set>
                                      <p:cBhvr>
                                        <p:cTn id="1086" dur="1" fill="hold">
                                          <p:stCondLst>
                                            <p:cond delay="4999"/>
                                          </p:stCondLst>
                                        </p:cTn>
                                        <p:tgtEl>
                                          <p:spTgt spid="70"/>
                                        </p:tgtEl>
                                        <p:attrNameLst>
                                          <p:attrName>style.visibility</p:attrName>
                                        </p:attrNameLst>
                                      </p:cBhvr>
                                      <p:to>
                                        <p:strVal val="hidden"/>
                                      </p:to>
                                    </p:set>
                                  </p:childTnLst>
                                </p:cTn>
                              </p:par>
                              <p:par>
                                <p:cTn id="1087" presetID="3" presetClass="exit" presetSubtype="10" fill="hold" grpId="2" nodeType="withEffect">
                                  <p:stCondLst>
                                    <p:cond delay="0"/>
                                  </p:stCondLst>
                                  <p:childTnLst>
                                    <p:animEffect transition="out" filter="blinds(horizontal)">
                                      <p:cBhvr>
                                        <p:cTn id="1088" dur="5000"/>
                                        <p:tgtEl>
                                          <p:spTgt spid="71"/>
                                        </p:tgtEl>
                                      </p:cBhvr>
                                    </p:animEffect>
                                    <p:set>
                                      <p:cBhvr>
                                        <p:cTn id="1089" dur="1" fill="hold">
                                          <p:stCondLst>
                                            <p:cond delay="4999"/>
                                          </p:stCondLst>
                                        </p:cTn>
                                        <p:tgtEl>
                                          <p:spTgt spid="71"/>
                                        </p:tgtEl>
                                        <p:attrNameLst>
                                          <p:attrName>style.visibility</p:attrName>
                                        </p:attrNameLst>
                                      </p:cBhvr>
                                      <p:to>
                                        <p:strVal val="hidden"/>
                                      </p:to>
                                    </p:set>
                                  </p:childTnLst>
                                </p:cTn>
                              </p:par>
                              <p:par>
                                <p:cTn id="1090" presetID="3" presetClass="exit" presetSubtype="10" fill="hold" grpId="2" nodeType="withEffect">
                                  <p:stCondLst>
                                    <p:cond delay="0"/>
                                  </p:stCondLst>
                                  <p:childTnLst>
                                    <p:animEffect transition="out" filter="blinds(horizontal)">
                                      <p:cBhvr>
                                        <p:cTn id="1091" dur="5000"/>
                                        <p:tgtEl>
                                          <p:spTgt spid="72"/>
                                        </p:tgtEl>
                                      </p:cBhvr>
                                    </p:animEffect>
                                    <p:set>
                                      <p:cBhvr>
                                        <p:cTn id="1092" dur="1" fill="hold">
                                          <p:stCondLst>
                                            <p:cond delay="4999"/>
                                          </p:stCondLst>
                                        </p:cTn>
                                        <p:tgtEl>
                                          <p:spTgt spid="72"/>
                                        </p:tgtEl>
                                        <p:attrNameLst>
                                          <p:attrName>style.visibility</p:attrName>
                                        </p:attrNameLst>
                                      </p:cBhvr>
                                      <p:to>
                                        <p:strVal val="hidden"/>
                                      </p:to>
                                    </p:set>
                                  </p:childTnLst>
                                </p:cTn>
                              </p:par>
                              <p:par>
                                <p:cTn id="1093" presetID="3" presetClass="exit" presetSubtype="10" fill="hold" grpId="2" nodeType="withEffect">
                                  <p:stCondLst>
                                    <p:cond delay="0"/>
                                  </p:stCondLst>
                                  <p:childTnLst>
                                    <p:animEffect transition="out" filter="blinds(horizontal)">
                                      <p:cBhvr>
                                        <p:cTn id="1094" dur="5000"/>
                                        <p:tgtEl>
                                          <p:spTgt spid="73"/>
                                        </p:tgtEl>
                                      </p:cBhvr>
                                    </p:animEffect>
                                    <p:set>
                                      <p:cBhvr>
                                        <p:cTn id="1095" dur="1" fill="hold">
                                          <p:stCondLst>
                                            <p:cond delay="4999"/>
                                          </p:stCondLst>
                                        </p:cTn>
                                        <p:tgtEl>
                                          <p:spTgt spid="73"/>
                                        </p:tgtEl>
                                        <p:attrNameLst>
                                          <p:attrName>style.visibility</p:attrName>
                                        </p:attrNameLst>
                                      </p:cBhvr>
                                      <p:to>
                                        <p:strVal val="hidden"/>
                                      </p:to>
                                    </p:set>
                                  </p:childTnLst>
                                </p:cTn>
                              </p:par>
                              <p:par>
                                <p:cTn id="1096" presetID="3" presetClass="exit" presetSubtype="10" fill="hold" grpId="2" nodeType="withEffect">
                                  <p:stCondLst>
                                    <p:cond delay="0"/>
                                  </p:stCondLst>
                                  <p:childTnLst>
                                    <p:animEffect transition="out" filter="blinds(horizontal)">
                                      <p:cBhvr>
                                        <p:cTn id="1097" dur="5000"/>
                                        <p:tgtEl>
                                          <p:spTgt spid="74"/>
                                        </p:tgtEl>
                                      </p:cBhvr>
                                    </p:animEffect>
                                    <p:set>
                                      <p:cBhvr>
                                        <p:cTn id="1098" dur="1" fill="hold">
                                          <p:stCondLst>
                                            <p:cond delay="4999"/>
                                          </p:stCondLst>
                                        </p:cTn>
                                        <p:tgtEl>
                                          <p:spTgt spid="74"/>
                                        </p:tgtEl>
                                        <p:attrNameLst>
                                          <p:attrName>style.visibility</p:attrName>
                                        </p:attrNameLst>
                                      </p:cBhvr>
                                      <p:to>
                                        <p:strVal val="hidden"/>
                                      </p:to>
                                    </p:set>
                                  </p:childTnLst>
                                </p:cTn>
                              </p:par>
                              <p:par>
                                <p:cTn id="1099" presetID="3" presetClass="exit" presetSubtype="10" fill="hold" grpId="2" nodeType="withEffect">
                                  <p:stCondLst>
                                    <p:cond delay="0"/>
                                  </p:stCondLst>
                                  <p:childTnLst>
                                    <p:animEffect transition="out" filter="blinds(horizontal)">
                                      <p:cBhvr>
                                        <p:cTn id="1100" dur="5000"/>
                                        <p:tgtEl>
                                          <p:spTgt spid="75"/>
                                        </p:tgtEl>
                                      </p:cBhvr>
                                    </p:animEffect>
                                    <p:set>
                                      <p:cBhvr>
                                        <p:cTn id="1101" dur="1" fill="hold">
                                          <p:stCondLst>
                                            <p:cond delay="4999"/>
                                          </p:stCondLst>
                                        </p:cTn>
                                        <p:tgtEl>
                                          <p:spTgt spid="75"/>
                                        </p:tgtEl>
                                        <p:attrNameLst>
                                          <p:attrName>style.visibility</p:attrName>
                                        </p:attrNameLst>
                                      </p:cBhvr>
                                      <p:to>
                                        <p:strVal val="hidden"/>
                                      </p:to>
                                    </p:set>
                                  </p:childTnLst>
                                </p:cTn>
                              </p:par>
                              <p:par>
                                <p:cTn id="1102" presetID="3" presetClass="exit" presetSubtype="10" fill="hold" grpId="2" nodeType="withEffect">
                                  <p:stCondLst>
                                    <p:cond delay="0"/>
                                  </p:stCondLst>
                                  <p:childTnLst>
                                    <p:animEffect transition="out" filter="blinds(horizontal)">
                                      <p:cBhvr>
                                        <p:cTn id="1103" dur="5000"/>
                                        <p:tgtEl>
                                          <p:spTgt spid="76"/>
                                        </p:tgtEl>
                                      </p:cBhvr>
                                    </p:animEffect>
                                    <p:set>
                                      <p:cBhvr>
                                        <p:cTn id="1104" dur="1" fill="hold">
                                          <p:stCondLst>
                                            <p:cond delay="4999"/>
                                          </p:stCondLst>
                                        </p:cTn>
                                        <p:tgtEl>
                                          <p:spTgt spid="76"/>
                                        </p:tgtEl>
                                        <p:attrNameLst>
                                          <p:attrName>style.visibility</p:attrName>
                                        </p:attrNameLst>
                                      </p:cBhvr>
                                      <p:to>
                                        <p:strVal val="hidden"/>
                                      </p:to>
                                    </p:set>
                                  </p:childTnLst>
                                </p:cTn>
                              </p:par>
                              <p:par>
                                <p:cTn id="1105" presetID="3" presetClass="exit" presetSubtype="10" fill="hold" grpId="2" nodeType="withEffect">
                                  <p:stCondLst>
                                    <p:cond delay="0"/>
                                  </p:stCondLst>
                                  <p:childTnLst>
                                    <p:animEffect transition="out" filter="blinds(horizontal)">
                                      <p:cBhvr>
                                        <p:cTn id="1106" dur="5000"/>
                                        <p:tgtEl>
                                          <p:spTgt spid="77"/>
                                        </p:tgtEl>
                                      </p:cBhvr>
                                    </p:animEffect>
                                    <p:set>
                                      <p:cBhvr>
                                        <p:cTn id="1107" dur="1" fill="hold">
                                          <p:stCondLst>
                                            <p:cond delay="4999"/>
                                          </p:stCondLst>
                                        </p:cTn>
                                        <p:tgtEl>
                                          <p:spTgt spid="77"/>
                                        </p:tgtEl>
                                        <p:attrNameLst>
                                          <p:attrName>style.visibility</p:attrName>
                                        </p:attrNameLst>
                                      </p:cBhvr>
                                      <p:to>
                                        <p:strVal val="hidden"/>
                                      </p:to>
                                    </p:set>
                                  </p:childTnLst>
                                </p:cTn>
                              </p:par>
                              <p:par>
                                <p:cTn id="1108" presetID="3" presetClass="exit" presetSubtype="10" fill="hold" grpId="2" nodeType="withEffect">
                                  <p:stCondLst>
                                    <p:cond delay="0"/>
                                  </p:stCondLst>
                                  <p:childTnLst>
                                    <p:animEffect transition="out" filter="blinds(horizontal)">
                                      <p:cBhvr>
                                        <p:cTn id="1109" dur="5000"/>
                                        <p:tgtEl>
                                          <p:spTgt spid="78"/>
                                        </p:tgtEl>
                                      </p:cBhvr>
                                    </p:animEffect>
                                    <p:set>
                                      <p:cBhvr>
                                        <p:cTn id="1110" dur="1" fill="hold">
                                          <p:stCondLst>
                                            <p:cond delay="4999"/>
                                          </p:stCondLst>
                                        </p:cTn>
                                        <p:tgtEl>
                                          <p:spTgt spid="78"/>
                                        </p:tgtEl>
                                        <p:attrNameLst>
                                          <p:attrName>style.visibility</p:attrName>
                                        </p:attrNameLst>
                                      </p:cBhvr>
                                      <p:to>
                                        <p:strVal val="hidden"/>
                                      </p:to>
                                    </p:set>
                                  </p:childTnLst>
                                </p:cTn>
                              </p:par>
                              <p:par>
                                <p:cTn id="1111" presetID="3" presetClass="exit" presetSubtype="10" fill="hold" grpId="2" nodeType="withEffect">
                                  <p:stCondLst>
                                    <p:cond delay="0"/>
                                  </p:stCondLst>
                                  <p:childTnLst>
                                    <p:animEffect transition="out" filter="blinds(horizontal)">
                                      <p:cBhvr>
                                        <p:cTn id="1112" dur="5000"/>
                                        <p:tgtEl>
                                          <p:spTgt spid="79"/>
                                        </p:tgtEl>
                                      </p:cBhvr>
                                    </p:animEffect>
                                    <p:set>
                                      <p:cBhvr>
                                        <p:cTn id="1113" dur="1" fill="hold">
                                          <p:stCondLst>
                                            <p:cond delay="4999"/>
                                          </p:stCondLst>
                                        </p:cTn>
                                        <p:tgtEl>
                                          <p:spTgt spid="79"/>
                                        </p:tgtEl>
                                        <p:attrNameLst>
                                          <p:attrName>style.visibility</p:attrName>
                                        </p:attrNameLst>
                                      </p:cBhvr>
                                      <p:to>
                                        <p:strVal val="hidden"/>
                                      </p:to>
                                    </p:set>
                                  </p:childTnLst>
                                </p:cTn>
                              </p:par>
                              <p:par>
                                <p:cTn id="1114" presetID="3" presetClass="exit" presetSubtype="10" fill="hold" grpId="2" nodeType="withEffect">
                                  <p:stCondLst>
                                    <p:cond delay="0"/>
                                  </p:stCondLst>
                                  <p:childTnLst>
                                    <p:animEffect transition="out" filter="blinds(horizontal)">
                                      <p:cBhvr>
                                        <p:cTn id="1115" dur="5000"/>
                                        <p:tgtEl>
                                          <p:spTgt spid="80"/>
                                        </p:tgtEl>
                                      </p:cBhvr>
                                    </p:animEffect>
                                    <p:set>
                                      <p:cBhvr>
                                        <p:cTn id="1116" dur="1" fill="hold">
                                          <p:stCondLst>
                                            <p:cond delay="4999"/>
                                          </p:stCondLst>
                                        </p:cTn>
                                        <p:tgtEl>
                                          <p:spTgt spid="80"/>
                                        </p:tgtEl>
                                        <p:attrNameLst>
                                          <p:attrName>style.visibility</p:attrName>
                                        </p:attrNameLst>
                                      </p:cBhvr>
                                      <p:to>
                                        <p:strVal val="hidden"/>
                                      </p:to>
                                    </p:set>
                                  </p:childTnLst>
                                </p:cTn>
                              </p:par>
                              <p:par>
                                <p:cTn id="1117" presetID="3" presetClass="exit" presetSubtype="10" fill="hold" grpId="2" nodeType="withEffect">
                                  <p:stCondLst>
                                    <p:cond delay="0"/>
                                  </p:stCondLst>
                                  <p:childTnLst>
                                    <p:animEffect transition="out" filter="blinds(horizontal)">
                                      <p:cBhvr>
                                        <p:cTn id="1118" dur="5000"/>
                                        <p:tgtEl>
                                          <p:spTgt spid="81"/>
                                        </p:tgtEl>
                                      </p:cBhvr>
                                    </p:animEffect>
                                    <p:set>
                                      <p:cBhvr>
                                        <p:cTn id="1119" dur="1" fill="hold">
                                          <p:stCondLst>
                                            <p:cond delay="4999"/>
                                          </p:stCondLst>
                                        </p:cTn>
                                        <p:tgtEl>
                                          <p:spTgt spid="81"/>
                                        </p:tgtEl>
                                        <p:attrNameLst>
                                          <p:attrName>style.visibility</p:attrName>
                                        </p:attrNameLst>
                                      </p:cBhvr>
                                      <p:to>
                                        <p:strVal val="hidden"/>
                                      </p:to>
                                    </p:set>
                                  </p:childTnLst>
                                </p:cTn>
                              </p:par>
                              <p:par>
                                <p:cTn id="1120" presetID="3" presetClass="exit" presetSubtype="10" fill="hold" grpId="2" nodeType="withEffect">
                                  <p:stCondLst>
                                    <p:cond delay="0"/>
                                  </p:stCondLst>
                                  <p:childTnLst>
                                    <p:animEffect transition="out" filter="blinds(horizontal)">
                                      <p:cBhvr>
                                        <p:cTn id="1121" dur="5000"/>
                                        <p:tgtEl>
                                          <p:spTgt spid="82"/>
                                        </p:tgtEl>
                                      </p:cBhvr>
                                    </p:animEffect>
                                    <p:set>
                                      <p:cBhvr>
                                        <p:cTn id="1122" dur="1" fill="hold">
                                          <p:stCondLst>
                                            <p:cond delay="4999"/>
                                          </p:stCondLst>
                                        </p:cTn>
                                        <p:tgtEl>
                                          <p:spTgt spid="82"/>
                                        </p:tgtEl>
                                        <p:attrNameLst>
                                          <p:attrName>style.visibility</p:attrName>
                                        </p:attrNameLst>
                                      </p:cBhvr>
                                      <p:to>
                                        <p:strVal val="hidden"/>
                                      </p:to>
                                    </p:set>
                                  </p:childTnLst>
                                </p:cTn>
                              </p:par>
                              <p:par>
                                <p:cTn id="1123" presetID="3" presetClass="exit" presetSubtype="10" fill="hold" grpId="2" nodeType="withEffect">
                                  <p:stCondLst>
                                    <p:cond delay="0"/>
                                  </p:stCondLst>
                                  <p:childTnLst>
                                    <p:animEffect transition="out" filter="blinds(horizontal)">
                                      <p:cBhvr>
                                        <p:cTn id="1124" dur="5000"/>
                                        <p:tgtEl>
                                          <p:spTgt spid="83"/>
                                        </p:tgtEl>
                                      </p:cBhvr>
                                    </p:animEffect>
                                    <p:set>
                                      <p:cBhvr>
                                        <p:cTn id="1125" dur="1" fill="hold">
                                          <p:stCondLst>
                                            <p:cond delay="4999"/>
                                          </p:stCondLst>
                                        </p:cTn>
                                        <p:tgtEl>
                                          <p:spTgt spid="83"/>
                                        </p:tgtEl>
                                        <p:attrNameLst>
                                          <p:attrName>style.visibility</p:attrName>
                                        </p:attrNameLst>
                                      </p:cBhvr>
                                      <p:to>
                                        <p:strVal val="hidden"/>
                                      </p:to>
                                    </p:set>
                                  </p:childTnLst>
                                </p:cTn>
                              </p:par>
                              <p:par>
                                <p:cTn id="1126" presetID="3" presetClass="exit" presetSubtype="10" fill="hold" grpId="2" nodeType="withEffect">
                                  <p:stCondLst>
                                    <p:cond delay="0"/>
                                  </p:stCondLst>
                                  <p:childTnLst>
                                    <p:animEffect transition="out" filter="blinds(horizontal)">
                                      <p:cBhvr>
                                        <p:cTn id="1127" dur="5000"/>
                                        <p:tgtEl>
                                          <p:spTgt spid="84"/>
                                        </p:tgtEl>
                                      </p:cBhvr>
                                    </p:animEffect>
                                    <p:set>
                                      <p:cBhvr>
                                        <p:cTn id="1128" dur="1" fill="hold">
                                          <p:stCondLst>
                                            <p:cond delay="4999"/>
                                          </p:stCondLst>
                                        </p:cTn>
                                        <p:tgtEl>
                                          <p:spTgt spid="84"/>
                                        </p:tgtEl>
                                        <p:attrNameLst>
                                          <p:attrName>style.visibility</p:attrName>
                                        </p:attrNameLst>
                                      </p:cBhvr>
                                      <p:to>
                                        <p:strVal val="hidden"/>
                                      </p:to>
                                    </p:set>
                                  </p:childTnLst>
                                </p:cTn>
                              </p:par>
                              <p:par>
                                <p:cTn id="1129" presetID="17" presetClass="entr" presetSubtype="1" fill="hold" nodeType="withEffect">
                                  <p:stCondLst>
                                    <p:cond delay="0"/>
                                  </p:stCondLst>
                                  <p:childTnLst>
                                    <p:set>
                                      <p:cBhvr>
                                        <p:cTn id="1130" dur="1" fill="hold">
                                          <p:stCondLst>
                                            <p:cond delay="0"/>
                                          </p:stCondLst>
                                        </p:cTn>
                                        <p:tgtEl>
                                          <p:spTgt spid="4"/>
                                        </p:tgtEl>
                                        <p:attrNameLst>
                                          <p:attrName>style.visibility</p:attrName>
                                        </p:attrNameLst>
                                      </p:cBhvr>
                                      <p:to>
                                        <p:strVal val="visible"/>
                                      </p:to>
                                    </p:set>
                                    <p:anim calcmode="lin" valueType="num">
                                      <p:cBhvr>
                                        <p:cTn id="1131" dur="5000" fill="hold"/>
                                        <p:tgtEl>
                                          <p:spTgt spid="4"/>
                                        </p:tgtEl>
                                        <p:attrNameLst>
                                          <p:attrName>ppt_x</p:attrName>
                                        </p:attrNameLst>
                                      </p:cBhvr>
                                      <p:tavLst>
                                        <p:tav tm="0">
                                          <p:val>
                                            <p:strVal val="#ppt_x"/>
                                          </p:val>
                                        </p:tav>
                                        <p:tav tm="100000">
                                          <p:val>
                                            <p:strVal val="#ppt_x"/>
                                          </p:val>
                                        </p:tav>
                                      </p:tavLst>
                                    </p:anim>
                                    <p:anim calcmode="lin" valueType="num">
                                      <p:cBhvr>
                                        <p:cTn id="1132" dur="5000" fill="hold"/>
                                        <p:tgtEl>
                                          <p:spTgt spid="4"/>
                                        </p:tgtEl>
                                        <p:attrNameLst>
                                          <p:attrName>ppt_y</p:attrName>
                                        </p:attrNameLst>
                                      </p:cBhvr>
                                      <p:tavLst>
                                        <p:tav tm="0">
                                          <p:val>
                                            <p:strVal val="#ppt_y-#ppt_h/2"/>
                                          </p:val>
                                        </p:tav>
                                        <p:tav tm="100000">
                                          <p:val>
                                            <p:strVal val="#ppt_y"/>
                                          </p:val>
                                        </p:tav>
                                      </p:tavLst>
                                    </p:anim>
                                    <p:anim calcmode="lin" valueType="num">
                                      <p:cBhvr>
                                        <p:cTn id="1133" dur="5000" fill="hold"/>
                                        <p:tgtEl>
                                          <p:spTgt spid="4"/>
                                        </p:tgtEl>
                                        <p:attrNameLst>
                                          <p:attrName>ppt_w</p:attrName>
                                        </p:attrNameLst>
                                      </p:cBhvr>
                                      <p:tavLst>
                                        <p:tav tm="0">
                                          <p:val>
                                            <p:strVal val="#ppt_w"/>
                                          </p:val>
                                        </p:tav>
                                        <p:tav tm="100000">
                                          <p:val>
                                            <p:strVal val="#ppt_w"/>
                                          </p:val>
                                        </p:tav>
                                      </p:tavLst>
                                    </p:anim>
                                    <p:anim calcmode="lin" valueType="num">
                                      <p:cBhvr>
                                        <p:cTn id="1134"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7" name="6 Rectángulo"/>
          <p:cNvSpPr/>
          <p:nvPr/>
        </p:nvSpPr>
        <p:spPr>
          <a:xfrm>
            <a:off x="0" y="0"/>
            <a:ext cx="9144000" cy="5143500"/>
          </a:xfrm>
          <a:prstGeom prst="rect">
            <a:avLst/>
          </a:prstGeom>
          <a:gradFill flip="none" rotWithShape="1">
            <a:gsLst>
              <a:gs pos="0">
                <a:srgbClr val="9966FF"/>
              </a:gs>
              <a:gs pos="50000">
                <a:srgbClr val="5E1D9F">
                  <a:shade val="67500"/>
                  <a:satMod val="115000"/>
                </a:srgbClr>
              </a:gs>
              <a:gs pos="100000">
                <a:srgbClr val="5E1D9F">
                  <a:shade val="100000"/>
                  <a:satMod val="115000"/>
                </a:srgbClr>
              </a:gs>
            </a:gsLst>
            <a:lin ang="16200000" scaled="1"/>
            <a:tileRect/>
          </a:gradFill>
          <a:ln>
            <a:noFill/>
          </a:ln>
          <a:scene3d>
            <a:camera prst="orthographicFront"/>
            <a:lightRig rig="threePt" dir="t"/>
          </a:scene3d>
          <a:sp3d>
            <a:bevelT w="184150" h="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 name="Picture 6" descr="http://a395.idata.over-blog.com/3/39/16/67/Dossier-N-N-N/3122011-cadre-ron-or-rond.png"/>
          <p:cNvPicPr>
            <a:picLocks noChangeAspect="1" noChangeArrowheads="1"/>
          </p:cNvPicPr>
          <p:nvPr/>
        </p:nvPicPr>
        <p:blipFill>
          <a:blip r:embed="rId2">
            <a:lum bright="20000"/>
          </a:blip>
          <a:srcRect/>
          <a:stretch>
            <a:fillRect/>
          </a:stretch>
        </p:blipFill>
        <p:spPr bwMode="auto">
          <a:xfrm>
            <a:off x="642910" y="127250"/>
            <a:ext cx="8215338" cy="5016250"/>
          </a:xfrm>
          <a:prstGeom prst="rect">
            <a:avLst/>
          </a:prstGeom>
          <a:noFill/>
        </p:spPr>
      </p:pic>
      <p:pic>
        <p:nvPicPr>
          <p:cNvPr id="25609" name="Picture 9" descr="http://www.pumahuida.cl/images/jacaranda.png"/>
          <p:cNvPicPr>
            <a:picLocks noChangeAspect="1" noChangeArrowheads="1"/>
          </p:cNvPicPr>
          <p:nvPr/>
        </p:nvPicPr>
        <p:blipFill>
          <a:blip r:embed="rId3">
            <a:lum bright="10000" contrast="30000"/>
          </a:blip>
          <a:srcRect/>
          <a:stretch>
            <a:fillRect/>
          </a:stretch>
        </p:blipFill>
        <p:spPr bwMode="auto">
          <a:xfrm>
            <a:off x="0" y="1643056"/>
            <a:ext cx="2571736" cy="3500444"/>
          </a:xfrm>
          <a:prstGeom prst="rect">
            <a:avLst/>
          </a:prstGeom>
          <a:noFill/>
        </p:spPr>
      </p:pic>
      <p:sp>
        <p:nvSpPr>
          <p:cNvPr id="6" name="5 CuadroTexto"/>
          <p:cNvSpPr txBox="1"/>
          <p:nvPr/>
        </p:nvSpPr>
        <p:spPr>
          <a:xfrm>
            <a:off x="2500298" y="1714494"/>
            <a:ext cx="5286412" cy="2585323"/>
          </a:xfrm>
          <a:prstGeom prst="rect">
            <a:avLst/>
          </a:prstGeom>
          <a:noFill/>
        </p:spPr>
        <p:txBody>
          <a:bodyPr wrap="square" rtlCol="0">
            <a:spAutoFit/>
          </a:bodyPr>
          <a:lstStyle/>
          <a:p>
            <a:r>
              <a:rPr lang="es-ES" dirty="0" smtClean="0">
                <a:effectLst>
                  <a:outerShdw blurRad="38100" dist="38100" dir="2700000" algn="tl">
                    <a:srgbClr val="000000">
                      <a:alpha val="43137"/>
                    </a:srgbClr>
                  </a:outerShdw>
                </a:effectLst>
                <a:latin typeface="Agency FB" pitchFamily="34" charset="0"/>
              </a:rPr>
              <a:t>Árbol de medianas proporciones apropiado sólo para zonas geográficas cálidas y muy recomendable en jardinería por su atractiva silueta y vistosa floración.  </a:t>
            </a:r>
          </a:p>
          <a:p>
            <a:endParaRPr lang="es-ES" dirty="0" smtClean="0">
              <a:effectLst>
                <a:outerShdw blurRad="38100" dist="38100" dir="2700000" algn="tl">
                  <a:srgbClr val="000000">
                    <a:alpha val="43137"/>
                  </a:srgbClr>
                </a:outerShdw>
              </a:effectLst>
              <a:latin typeface="Agency FB" pitchFamily="34" charset="0"/>
            </a:endParaRPr>
          </a:p>
          <a:p>
            <a:r>
              <a:rPr lang="es-ES" dirty="0" smtClean="0">
                <a:effectLst>
                  <a:outerShdw blurRad="38100" dist="38100" dir="2700000" algn="tl">
                    <a:srgbClr val="000000">
                      <a:alpha val="43137"/>
                    </a:srgbClr>
                  </a:outerShdw>
                </a:effectLst>
                <a:latin typeface="Agency FB" pitchFamily="34" charset="0"/>
              </a:rPr>
              <a:t> El  jacarandá es un árbol de procedencia sudamericana que crece espontáneo en países como Brasil y Argentina. Debido a este origen, se planta en las zonas mediterránea y sur peninsulares, así como en los archipiélagos, lugares donde las condiciones climáticas resultan muy agradables a estos árboles</a:t>
            </a:r>
            <a:endParaRPr lang="es-ES" dirty="0">
              <a:effectLst>
                <a:outerShdw blurRad="38100" dist="38100" dir="2700000" algn="tl">
                  <a:srgbClr val="000000">
                    <a:alpha val="43137"/>
                  </a:srgbClr>
                </a:outerShdw>
              </a:effectLst>
              <a:latin typeface="Agency FB" pitchFamily="34" charset="0"/>
            </a:endParaRPr>
          </a:p>
        </p:txBody>
      </p:sp>
      <p:sp>
        <p:nvSpPr>
          <p:cNvPr id="9" name="8 CuadroTexto"/>
          <p:cNvSpPr txBox="1"/>
          <p:nvPr/>
        </p:nvSpPr>
        <p:spPr>
          <a:xfrm>
            <a:off x="2714612" y="1142990"/>
            <a:ext cx="4134465" cy="707886"/>
          </a:xfrm>
          <a:prstGeom prst="rect">
            <a:avLst/>
          </a:prstGeom>
          <a:noFill/>
        </p:spPr>
        <p:txBody>
          <a:bodyPr wrap="none" rtlCol="0">
            <a:spAutoFit/>
            <a:scene3d>
              <a:camera prst="orthographicFront"/>
              <a:lightRig rig="flat" dir="t"/>
            </a:scene3d>
            <a:sp3d extrusionH="57150" prstMaterial="powder">
              <a:bevelT w="146050" h="38100" prst="softRound"/>
            </a:sp3d>
          </a:bodyPr>
          <a:lstStyle/>
          <a:p>
            <a:r>
              <a:rPr lang="es-ES_tradnl" sz="4000" b="1" cap="all" dirty="0" smtClean="0">
                <a:ln w="9000" cmpd="sng">
                  <a:solidFill>
                    <a:srgbClr val="D19BE9"/>
                  </a:solidFill>
                  <a:prstDash val="solid"/>
                </a:ln>
                <a:gradFill>
                  <a:gsLst>
                    <a:gs pos="0">
                      <a:schemeClr val="accent4">
                        <a:shade val="20000"/>
                        <a:satMod val="245000"/>
                      </a:schemeClr>
                    </a:gs>
                    <a:gs pos="43000">
                      <a:schemeClr val="accent4">
                        <a:satMod val="255000"/>
                      </a:schemeClr>
                    </a:gs>
                    <a:gs pos="48000">
                      <a:schemeClr val="accent4">
                        <a:shade val="85000"/>
                        <a:satMod val="255000"/>
                      </a:schemeClr>
                    </a:gs>
                    <a:gs pos="100000">
                      <a:schemeClr val="accent4">
                        <a:shade val="20000"/>
                        <a:satMod val="245000"/>
                      </a:schemeClr>
                    </a:gs>
                  </a:gsLst>
                  <a:lin ang="5400000"/>
                </a:gradFill>
                <a:effectLst>
                  <a:reflection blurRad="12700" stA="28000" endPos="45000" dist="1000" dir="5400000" sy="-100000" algn="bl" rotWithShape="0"/>
                </a:effectLst>
                <a:latin typeface="Forte" pitchFamily="66" charset="0"/>
              </a:rPr>
              <a:t>El  Jacarandá</a:t>
            </a:r>
            <a:endParaRPr lang="es-ES" sz="4000" b="1" cap="all" dirty="0">
              <a:ln w="9000" cmpd="sng">
                <a:solidFill>
                  <a:srgbClr val="D19BE9"/>
                </a:solidFill>
                <a:prstDash val="solid"/>
              </a:ln>
              <a:gradFill>
                <a:gsLst>
                  <a:gs pos="0">
                    <a:schemeClr val="accent4">
                      <a:shade val="20000"/>
                      <a:satMod val="245000"/>
                    </a:schemeClr>
                  </a:gs>
                  <a:gs pos="43000">
                    <a:schemeClr val="accent4">
                      <a:satMod val="255000"/>
                    </a:schemeClr>
                  </a:gs>
                  <a:gs pos="48000">
                    <a:schemeClr val="accent4">
                      <a:shade val="85000"/>
                      <a:satMod val="255000"/>
                    </a:schemeClr>
                  </a:gs>
                  <a:gs pos="100000">
                    <a:schemeClr val="accent4">
                      <a:shade val="20000"/>
                      <a:satMod val="245000"/>
                    </a:schemeClr>
                  </a:gs>
                </a:gsLst>
                <a:lin ang="5400000"/>
              </a:gradFill>
              <a:effectLst>
                <a:reflection blurRad="12700" stA="28000" endPos="45000" dist="1000" dir="5400000" sy="-100000" algn="bl" rotWithShape="0"/>
              </a:effectLst>
              <a:latin typeface="Forte" pitchFamily="66" charset="0"/>
            </a:endParaRPr>
          </a:p>
        </p:txBody>
      </p:sp>
      <p:sp>
        <p:nvSpPr>
          <p:cNvPr id="10" name="9 Rectángulo"/>
          <p:cNvSpPr/>
          <p:nvPr/>
        </p:nvSpPr>
        <p:spPr>
          <a:xfrm>
            <a:off x="-285784" y="0"/>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3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0"/>
                                        </p:tgtEl>
                                        <p:attrNameLst>
                                          <p:attrName>style.opacity</p:attrName>
                                        </p:attrNameLst>
                                      </p:cBhvr>
                                      <p:to>
                                        <p:strVal val="0"/>
                                      </p:to>
                                    </p:set>
                                    <p:animEffect filter="image" prLst="opacity: 0">
                                      <p:cBhvr rctx="IE">
                                        <p:cTn id="7" dur="indefinite"/>
                                        <p:tgtEl>
                                          <p:spTgt spid="10"/>
                                        </p:tgtEl>
                                      </p:cBhvr>
                                    </p:animEffect>
                                  </p:childTnLst>
                                </p:cTn>
                              </p:par>
                              <p:par>
                                <p:cTn id="8" presetID="38" presetClass="entr" presetSubtype="0" accel="50000" fill="hold" grpId="0" nodeType="withEffect">
                                  <p:stCondLst>
                                    <p:cond delay="0"/>
                                  </p:stCondLst>
                                  <p:iterate type="lt">
                                    <p:tmPct val="50000"/>
                                  </p:iterate>
                                  <p:childTnLst>
                                    <p:set>
                                      <p:cBhvr>
                                        <p:cTn id="9" dur="1" fill="hold">
                                          <p:stCondLst>
                                            <p:cond delay="0"/>
                                          </p:stCondLst>
                                        </p:cTn>
                                        <p:tgtEl>
                                          <p:spTgt spid="9"/>
                                        </p:tgtEl>
                                        <p:attrNameLst>
                                          <p:attrName>style.visibility</p:attrName>
                                        </p:attrNameLst>
                                      </p:cBhvr>
                                      <p:to>
                                        <p:strVal val="visible"/>
                                      </p:to>
                                    </p:set>
                                    <p:set>
                                      <p:cBhvr>
                                        <p:cTn id="10" dur="455" fill="hold">
                                          <p:stCondLst>
                                            <p:cond delay="0"/>
                                          </p:stCondLst>
                                        </p:cTn>
                                        <p:tgtEl>
                                          <p:spTgt spid="9"/>
                                        </p:tgtEl>
                                        <p:attrNameLst>
                                          <p:attrName>style.rotation</p:attrName>
                                        </p:attrNameLst>
                                      </p:cBhvr>
                                      <p:to>
                                        <p:strVal val="-45.0"/>
                                      </p:to>
                                    </p:set>
                                    <p:anim calcmode="lin" valueType="num">
                                      <p:cBhvr>
                                        <p:cTn id="11" dur="455" fill="hold">
                                          <p:stCondLst>
                                            <p:cond delay="455"/>
                                          </p:stCondLst>
                                        </p:cTn>
                                        <p:tgtEl>
                                          <p:spTgt spid="9"/>
                                        </p:tgtEl>
                                        <p:attrNameLst>
                                          <p:attrName>style.rotation</p:attrName>
                                        </p:attrNameLst>
                                      </p:cBhvr>
                                      <p:tavLst>
                                        <p:tav tm="0">
                                          <p:val>
                                            <p:fltVal val="-45"/>
                                          </p:val>
                                        </p:tav>
                                        <p:tav tm="69900">
                                          <p:val>
                                            <p:fltVal val="45"/>
                                          </p:val>
                                        </p:tav>
                                        <p:tav tm="100000">
                                          <p:val>
                                            <p:fltVal val="0"/>
                                          </p:val>
                                        </p:tav>
                                      </p:tavLst>
                                    </p:anim>
                                    <p:anim calcmode="lin" valueType="num">
                                      <p:cBhvr>
                                        <p:cTn id="12" dur="455" fill="hold">
                                          <p:stCondLst>
                                            <p:cond delay="0"/>
                                          </p:stCondLst>
                                        </p:cTn>
                                        <p:tgtEl>
                                          <p:spTgt spid="9"/>
                                        </p:tgtEl>
                                        <p:attrNameLst>
                                          <p:attrName>ppt_y</p:attrName>
                                        </p:attrNameLst>
                                      </p:cBhvr>
                                      <p:tavLst>
                                        <p:tav tm="0">
                                          <p:val>
                                            <p:strVal val="#ppt_y-1"/>
                                          </p:val>
                                        </p:tav>
                                        <p:tav tm="100000">
                                          <p:val>
                                            <p:strVal val="#ppt_y-(0.354*#ppt_w-0.172*#ppt_h)"/>
                                          </p:val>
                                        </p:tav>
                                      </p:tavLst>
                                    </p:anim>
                                    <p:anim calcmode="lin" valueType="num">
                                      <p:cBhvr>
                                        <p:cTn id="13" dur="156" decel="50000" autoRev="1" fill="hold">
                                          <p:stCondLst>
                                            <p:cond delay="455"/>
                                          </p:stCondLst>
                                        </p:cTn>
                                        <p:tgtEl>
                                          <p:spTgt spid="9"/>
                                        </p:tgtEl>
                                        <p:attrNameLst>
                                          <p:attrName>ppt_y</p:attrName>
                                        </p:attrNameLst>
                                      </p:cBhvr>
                                      <p:tavLst>
                                        <p:tav tm="0">
                                          <p:val>
                                            <p:strVal val="#ppt_y-(0.354*#ppt_w-0.172*#ppt_h)"/>
                                          </p:val>
                                        </p:tav>
                                        <p:tav tm="100000">
                                          <p:val>
                                            <p:strVal val="#ppt_y-(0.354*#ppt_w-0.172*#ppt_h)-#ppt_h/2"/>
                                          </p:val>
                                        </p:tav>
                                      </p:tavLst>
                                    </p:anim>
                                    <p:anim calcmode="lin" valueType="num">
                                      <p:cBhvr>
                                        <p:cTn id="14" dur="136" fill="hold">
                                          <p:stCondLst>
                                            <p:cond delay="864"/>
                                          </p:stCondLst>
                                        </p:cTn>
                                        <p:tgtEl>
                                          <p:spTgt spid="9"/>
                                        </p:tgtEl>
                                        <p:attrNameLst>
                                          <p:attrName>ppt_y</p:attrName>
                                        </p:attrNameLst>
                                      </p:cBhvr>
                                      <p:tavLst>
                                        <p:tav tm="0">
                                          <p:val>
                                            <p:strVal val="#ppt_y-(0.354*#ppt_w-0.172*#ppt_h)"/>
                                          </p:val>
                                        </p:tav>
                                        <p:tav tm="100000">
                                          <p:val>
                                            <p:strVal val="#ppt_y"/>
                                          </p:val>
                                        </p:tav>
                                      </p:tavLst>
                                    </p:anim>
                                  </p:childTnLst>
                                </p:cTn>
                              </p:par>
                            </p:childTnLst>
                          </p:cTn>
                        </p:par>
                        <p:par>
                          <p:cTn id="15" fill="hold">
                            <p:stCondLst>
                              <p:cond delay="6000"/>
                            </p:stCondLst>
                            <p:childTnLst>
                              <p:par>
                                <p:cTn id="16" presetID="12" presetClass="entr" presetSubtype="8" fill="hold" grpId="0"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slide(fromLeft)">
                                      <p:cBhvr>
                                        <p:cTn id="18" dur="5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p:bldP spid="10"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99FF"/>
              </a:gs>
              <a:gs pos="50000">
                <a:srgbClr val="36006C">
                  <a:shade val="67500"/>
                  <a:satMod val="115000"/>
                </a:srgbClr>
              </a:gs>
              <a:gs pos="100000">
                <a:srgbClr val="36006C">
                  <a:shade val="100000"/>
                  <a:satMod val="115000"/>
                </a:srgbClr>
              </a:gs>
            </a:gsLst>
            <a:lin ang="5400000" scaled="1"/>
            <a:tileRect/>
          </a:gradFill>
        </p:spPr>
        <p:txBody>
          <a:bodyPr/>
          <a:lstStyle/>
          <a:p>
            <a:endParaRPr lang="es-ES" dirty="0"/>
          </a:p>
        </p:txBody>
      </p:sp>
      <p:pic>
        <p:nvPicPr>
          <p:cNvPr id="5" name="4 Imagen" descr="67d1cadd815e32cebf19b7ed69106b2c.jpg"/>
          <p:cNvPicPr>
            <a:picLocks noChangeAspect="1"/>
          </p:cNvPicPr>
          <p:nvPr/>
        </p:nvPicPr>
        <p:blipFill>
          <a:blip r:embed="rId2"/>
          <a:stretch>
            <a:fillRect/>
          </a:stretch>
        </p:blipFill>
        <p:spPr>
          <a:xfrm>
            <a:off x="0" y="0"/>
            <a:ext cx="9144000" cy="5143500"/>
          </a:xfrm>
          <a:prstGeom prst="rect">
            <a:avLst/>
          </a:prstGeom>
        </p:spPr>
      </p:pic>
      <p:sp>
        <p:nvSpPr>
          <p:cNvPr id="6" name="5 Anillo"/>
          <p:cNvSpPr/>
          <p:nvPr/>
        </p:nvSpPr>
        <p:spPr>
          <a:xfrm rot="19176958">
            <a:off x="46680" y="18061"/>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2679793">
            <a:off x="7956912" y="-1914"/>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9176958">
            <a:off x="260961" y="232357"/>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2679793">
            <a:off x="7709095" y="255637"/>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9176958">
            <a:off x="475309" y="518127"/>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9176958">
            <a:off x="689590" y="732423"/>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2679793">
            <a:off x="7528284" y="498152"/>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2679793">
            <a:off x="7280467" y="755703"/>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9176958">
            <a:off x="903937" y="1018194"/>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9176958">
            <a:off x="1118218" y="1232490"/>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9176958">
            <a:off x="1332566" y="1518260"/>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9176958">
            <a:off x="1546847" y="1732556"/>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2679793">
            <a:off x="7099657" y="1069656"/>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2679793">
            <a:off x="6851840" y="1327207"/>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2679793">
            <a:off x="6671029" y="1569722"/>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2679793">
            <a:off x="6423212" y="1827273"/>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9176958">
            <a:off x="1761190" y="1946887"/>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9176958">
            <a:off x="1975471" y="2161183"/>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9176958">
            <a:off x="2189819" y="2446953"/>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9176958">
            <a:off x="2404100" y="2661249"/>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9176958">
            <a:off x="2618447" y="2947020"/>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9176958">
            <a:off x="2832728" y="3161316"/>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9176958">
            <a:off x="3047076" y="3447086"/>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9176958">
            <a:off x="3261357" y="3661382"/>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2679793">
            <a:off x="6242400" y="2131981"/>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2679793">
            <a:off x="5994583" y="2389532"/>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2679793">
            <a:off x="5813772" y="2632047"/>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2679793">
            <a:off x="5565955" y="2889598"/>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2679793">
            <a:off x="5385145" y="3203551"/>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2679793">
            <a:off x="5137328" y="3461102"/>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2679793">
            <a:off x="4956517" y="3703617"/>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2679793">
            <a:off x="4708700" y="3961168"/>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9176958">
            <a:off x="3475671" y="3988387"/>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Rectángulo"/>
          <p:cNvSpPr/>
          <p:nvPr/>
        </p:nvSpPr>
        <p:spPr>
          <a:xfrm>
            <a:off x="-500130"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9"/>
                                        </p:tgtEl>
                                        <p:attrNameLst>
                                          <p:attrName>style.opacity</p:attrName>
                                        </p:attrNameLst>
                                      </p:cBhvr>
                                      <p:to>
                                        <p:strVal val="0"/>
                                      </p:to>
                                    </p:set>
                                    <p:animEffect filter="image" prLst="opacity: 0">
                                      <p:cBhvr rctx="IE">
                                        <p:cTn id="7" dur="indefinite"/>
                                        <p:tgtEl>
                                          <p:spTgt spid="39"/>
                                        </p:tgtEl>
                                      </p:cBhvr>
                                    </p:animEffect>
                                  </p:childTnLst>
                                </p:cTn>
                              </p:par>
                              <p:par>
                                <p:cTn id="8" presetID="2" presetClass="entr" presetSubtype="6"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1+#ppt_w/2"/>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additive="base">
                                        <p:cTn id="14" dur="5000" fill="hold"/>
                                        <p:tgtEl>
                                          <p:spTgt spid="8"/>
                                        </p:tgtEl>
                                        <p:attrNameLst>
                                          <p:attrName>ppt_x</p:attrName>
                                        </p:attrNameLst>
                                      </p:cBhvr>
                                      <p:tavLst>
                                        <p:tav tm="0">
                                          <p:val>
                                            <p:strVal val="1+#ppt_w/2"/>
                                          </p:val>
                                        </p:tav>
                                        <p:tav tm="100000">
                                          <p:val>
                                            <p:strVal val="#ppt_x"/>
                                          </p:val>
                                        </p:tav>
                                      </p:tavLst>
                                    </p:anim>
                                    <p:anim calcmode="lin" valueType="num">
                                      <p:cBhvr additive="base">
                                        <p:cTn id="15" dur="5000" fill="hold"/>
                                        <p:tgtEl>
                                          <p:spTgt spid="8"/>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5000" fill="hold"/>
                                        <p:tgtEl>
                                          <p:spTgt spid="10"/>
                                        </p:tgtEl>
                                        <p:attrNameLst>
                                          <p:attrName>ppt_x</p:attrName>
                                        </p:attrNameLst>
                                      </p:cBhvr>
                                      <p:tavLst>
                                        <p:tav tm="0">
                                          <p:val>
                                            <p:strVal val="1+#ppt_w/2"/>
                                          </p:val>
                                        </p:tav>
                                        <p:tav tm="100000">
                                          <p:val>
                                            <p:strVal val="#ppt_x"/>
                                          </p:val>
                                        </p:tav>
                                      </p:tavLst>
                                    </p:anim>
                                    <p:anim calcmode="lin" valueType="num">
                                      <p:cBhvr additive="base">
                                        <p:cTn id="19" dur="5000" fill="hold"/>
                                        <p:tgtEl>
                                          <p:spTgt spid="10"/>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1+#ppt_w/2"/>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5000" fill="hold"/>
                                        <p:tgtEl>
                                          <p:spTgt spid="14"/>
                                        </p:tgtEl>
                                        <p:attrNameLst>
                                          <p:attrName>ppt_x</p:attrName>
                                        </p:attrNameLst>
                                      </p:cBhvr>
                                      <p:tavLst>
                                        <p:tav tm="0">
                                          <p:val>
                                            <p:strVal val="1+#ppt_w/2"/>
                                          </p:val>
                                        </p:tav>
                                        <p:tav tm="100000">
                                          <p:val>
                                            <p:strVal val="#ppt_x"/>
                                          </p:val>
                                        </p:tav>
                                      </p:tavLst>
                                    </p:anim>
                                    <p:anim calcmode="lin" valueType="num">
                                      <p:cBhvr additive="base">
                                        <p:cTn id="27" dur="5000" fill="hold"/>
                                        <p:tgtEl>
                                          <p:spTgt spid="14"/>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1+#ppt_w/2"/>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6"/>
                                        </p:tgtEl>
                                        <p:attrNameLst>
                                          <p:attrName>style.visibility</p:attrName>
                                        </p:attrNameLst>
                                      </p:cBhvr>
                                      <p:to>
                                        <p:strVal val="visible"/>
                                      </p:to>
                                    </p:set>
                                    <p:anim calcmode="lin" valueType="num">
                                      <p:cBhvr additive="base">
                                        <p:cTn id="34" dur="5000" fill="hold"/>
                                        <p:tgtEl>
                                          <p:spTgt spid="16"/>
                                        </p:tgtEl>
                                        <p:attrNameLst>
                                          <p:attrName>ppt_x</p:attrName>
                                        </p:attrNameLst>
                                      </p:cBhvr>
                                      <p:tavLst>
                                        <p:tav tm="0">
                                          <p:val>
                                            <p:strVal val="1+#ppt_w/2"/>
                                          </p:val>
                                        </p:tav>
                                        <p:tav tm="100000">
                                          <p:val>
                                            <p:strVal val="#ppt_x"/>
                                          </p:val>
                                        </p:tav>
                                      </p:tavLst>
                                    </p:anim>
                                    <p:anim calcmode="lin" valueType="num">
                                      <p:cBhvr additive="base">
                                        <p:cTn id="35" dur="5000" fill="hold"/>
                                        <p:tgtEl>
                                          <p:spTgt spid="16"/>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5000" fill="hold"/>
                                        <p:tgtEl>
                                          <p:spTgt spid="17"/>
                                        </p:tgtEl>
                                        <p:attrNameLst>
                                          <p:attrName>ppt_x</p:attrName>
                                        </p:attrNameLst>
                                      </p:cBhvr>
                                      <p:tavLst>
                                        <p:tav tm="0">
                                          <p:val>
                                            <p:strVal val="1+#ppt_w/2"/>
                                          </p:val>
                                        </p:tav>
                                        <p:tav tm="100000">
                                          <p:val>
                                            <p:strVal val="#ppt_x"/>
                                          </p:val>
                                        </p:tav>
                                      </p:tavLst>
                                    </p:anim>
                                    <p:anim calcmode="lin" valueType="num">
                                      <p:cBhvr additive="base">
                                        <p:cTn id="39" dur="5000" fill="hold"/>
                                        <p:tgtEl>
                                          <p:spTgt spid="17"/>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5000" fill="hold"/>
                                        <p:tgtEl>
                                          <p:spTgt spid="22"/>
                                        </p:tgtEl>
                                        <p:attrNameLst>
                                          <p:attrName>ppt_x</p:attrName>
                                        </p:attrNameLst>
                                      </p:cBhvr>
                                      <p:tavLst>
                                        <p:tav tm="0">
                                          <p:val>
                                            <p:strVal val="1+#ppt_w/2"/>
                                          </p:val>
                                        </p:tav>
                                        <p:tav tm="100000">
                                          <p:val>
                                            <p:strVal val="#ppt_x"/>
                                          </p:val>
                                        </p:tav>
                                      </p:tavLst>
                                    </p:anim>
                                    <p:anim calcmode="lin" valueType="num">
                                      <p:cBhvr additive="base">
                                        <p:cTn id="43" dur="5000" fill="hold"/>
                                        <p:tgtEl>
                                          <p:spTgt spid="22"/>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5000" fill="hold"/>
                                        <p:tgtEl>
                                          <p:spTgt spid="23"/>
                                        </p:tgtEl>
                                        <p:attrNameLst>
                                          <p:attrName>ppt_x</p:attrName>
                                        </p:attrNameLst>
                                      </p:cBhvr>
                                      <p:tavLst>
                                        <p:tav tm="0">
                                          <p:val>
                                            <p:strVal val="1+#ppt_w/2"/>
                                          </p:val>
                                        </p:tav>
                                        <p:tav tm="100000">
                                          <p:val>
                                            <p:strVal val="#ppt_x"/>
                                          </p:val>
                                        </p:tav>
                                      </p:tavLst>
                                    </p:anim>
                                    <p:anim calcmode="lin" valueType="num">
                                      <p:cBhvr additive="base">
                                        <p:cTn id="47" dur="5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5000" fill="hold"/>
                                        <p:tgtEl>
                                          <p:spTgt spid="24"/>
                                        </p:tgtEl>
                                        <p:attrNameLst>
                                          <p:attrName>ppt_x</p:attrName>
                                        </p:attrNameLst>
                                      </p:cBhvr>
                                      <p:tavLst>
                                        <p:tav tm="0">
                                          <p:val>
                                            <p:strVal val="1+#ppt_w/2"/>
                                          </p:val>
                                        </p:tav>
                                        <p:tav tm="100000">
                                          <p:val>
                                            <p:strVal val="#ppt_x"/>
                                          </p:val>
                                        </p:tav>
                                      </p:tavLst>
                                    </p:anim>
                                    <p:anim calcmode="lin" valueType="num">
                                      <p:cBhvr additive="base">
                                        <p:cTn id="51" dur="5000" fill="hold"/>
                                        <p:tgtEl>
                                          <p:spTgt spid="24"/>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5000" fill="hold"/>
                                        <p:tgtEl>
                                          <p:spTgt spid="25"/>
                                        </p:tgtEl>
                                        <p:attrNameLst>
                                          <p:attrName>ppt_x</p:attrName>
                                        </p:attrNameLst>
                                      </p:cBhvr>
                                      <p:tavLst>
                                        <p:tav tm="0">
                                          <p:val>
                                            <p:strVal val="1+#ppt_w/2"/>
                                          </p:val>
                                        </p:tav>
                                        <p:tav tm="100000">
                                          <p:val>
                                            <p:strVal val="#ppt_x"/>
                                          </p:val>
                                        </p:tav>
                                      </p:tavLst>
                                    </p:anim>
                                    <p:anim calcmode="lin" valueType="num">
                                      <p:cBhvr additive="base">
                                        <p:cTn id="55" dur="5000" fill="hold"/>
                                        <p:tgtEl>
                                          <p:spTgt spid="25"/>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26"/>
                                        </p:tgtEl>
                                        <p:attrNameLst>
                                          <p:attrName>style.visibility</p:attrName>
                                        </p:attrNameLst>
                                      </p:cBhvr>
                                      <p:to>
                                        <p:strVal val="visible"/>
                                      </p:to>
                                    </p:set>
                                    <p:anim calcmode="lin" valueType="num">
                                      <p:cBhvr additive="base">
                                        <p:cTn id="58" dur="5000" fill="hold"/>
                                        <p:tgtEl>
                                          <p:spTgt spid="26"/>
                                        </p:tgtEl>
                                        <p:attrNameLst>
                                          <p:attrName>ppt_x</p:attrName>
                                        </p:attrNameLst>
                                      </p:cBhvr>
                                      <p:tavLst>
                                        <p:tav tm="0">
                                          <p:val>
                                            <p:strVal val="1+#ppt_w/2"/>
                                          </p:val>
                                        </p:tav>
                                        <p:tav tm="100000">
                                          <p:val>
                                            <p:strVal val="#ppt_x"/>
                                          </p:val>
                                        </p:tav>
                                      </p:tavLst>
                                    </p:anim>
                                    <p:anim calcmode="lin" valueType="num">
                                      <p:cBhvr additive="base">
                                        <p:cTn id="59" dur="5000" fill="hold"/>
                                        <p:tgtEl>
                                          <p:spTgt spid="26"/>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27"/>
                                        </p:tgtEl>
                                        <p:attrNameLst>
                                          <p:attrName>style.visibility</p:attrName>
                                        </p:attrNameLst>
                                      </p:cBhvr>
                                      <p:to>
                                        <p:strVal val="visible"/>
                                      </p:to>
                                    </p:set>
                                    <p:anim calcmode="lin" valueType="num">
                                      <p:cBhvr additive="base">
                                        <p:cTn id="62" dur="5000" fill="hold"/>
                                        <p:tgtEl>
                                          <p:spTgt spid="27"/>
                                        </p:tgtEl>
                                        <p:attrNameLst>
                                          <p:attrName>ppt_x</p:attrName>
                                        </p:attrNameLst>
                                      </p:cBhvr>
                                      <p:tavLst>
                                        <p:tav tm="0">
                                          <p:val>
                                            <p:strVal val="1+#ppt_w/2"/>
                                          </p:val>
                                        </p:tav>
                                        <p:tav tm="100000">
                                          <p:val>
                                            <p:strVal val="#ppt_x"/>
                                          </p:val>
                                        </p:tav>
                                      </p:tavLst>
                                    </p:anim>
                                    <p:anim calcmode="lin" valueType="num">
                                      <p:cBhvr additive="base">
                                        <p:cTn id="63" dur="5000" fill="hold"/>
                                        <p:tgtEl>
                                          <p:spTgt spid="27"/>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28"/>
                                        </p:tgtEl>
                                        <p:attrNameLst>
                                          <p:attrName>style.visibility</p:attrName>
                                        </p:attrNameLst>
                                      </p:cBhvr>
                                      <p:to>
                                        <p:strVal val="visible"/>
                                      </p:to>
                                    </p:set>
                                    <p:anim calcmode="lin" valueType="num">
                                      <p:cBhvr additive="base">
                                        <p:cTn id="66" dur="5000" fill="hold"/>
                                        <p:tgtEl>
                                          <p:spTgt spid="28"/>
                                        </p:tgtEl>
                                        <p:attrNameLst>
                                          <p:attrName>ppt_x</p:attrName>
                                        </p:attrNameLst>
                                      </p:cBhvr>
                                      <p:tavLst>
                                        <p:tav tm="0">
                                          <p:val>
                                            <p:strVal val="1+#ppt_w/2"/>
                                          </p:val>
                                        </p:tav>
                                        <p:tav tm="100000">
                                          <p:val>
                                            <p:strVal val="#ppt_x"/>
                                          </p:val>
                                        </p:tav>
                                      </p:tavLst>
                                    </p:anim>
                                    <p:anim calcmode="lin" valueType="num">
                                      <p:cBhvr additive="base">
                                        <p:cTn id="67" dur="5000" fill="hold"/>
                                        <p:tgtEl>
                                          <p:spTgt spid="28"/>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 calcmode="lin" valueType="num">
                                      <p:cBhvr additive="base">
                                        <p:cTn id="70" dur="5000" fill="hold"/>
                                        <p:tgtEl>
                                          <p:spTgt spid="29"/>
                                        </p:tgtEl>
                                        <p:attrNameLst>
                                          <p:attrName>ppt_x</p:attrName>
                                        </p:attrNameLst>
                                      </p:cBhvr>
                                      <p:tavLst>
                                        <p:tav tm="0">
                                          <p:val>
                                            <p:strVal val="1+#ppt_w/2"/>
                                          </p:val>
                                        </p:tav>
                                        <p:tav tm="100000">
                                          <p:val>
                                            <p:strVal val="#ppt_x"/>
                                          </p:val>
                                        </p:tav>
                                      </p:tavLst>
                                    </p:anim>
                                    <p:anim calcmode="lin" valueType="num">
                                      <p:cBhvr additive="base">
                                        <p:cTn id="71" dur="5000" fill="hold"/>
                                        <p:tgtEl>
                                          <p:spTgt spid="29"/>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childTnLst>
                                    <p:set>
                                      <p:cBhvr>
                                        <p:cTn id="73" dur="1" fill="hold">
                                          <p:stCondLst>
                                            <p:cond delay="0"/>
                                          </p:stCondLst>
                                        </p:cTn>
                                        <p:tgtEl>
                                          <p:spTgt spid="38"/>
                                        </p:tgtEl>
                                        <p:attrNameLst>
                                          <p:attrName>style.visibility</p:attrName>
                                        </p:attrNameLst>
                                      </p:cBhvr>
                                      <p:to>
                                        <p:strVal val="visible"/>
                                      </p:to>
                                    </p:set>
                                    <p:anim calcmode="lin" valueType="num">
                                      <p:cBhvr additive="base">
                                        <p:cTn id="74" dur="5000" fill="hold"/>
                                        <p:tgtEl>
                                          <p:spTgt spid="38"/>
                                        </p:tgtEl>
                                        <p:attrNameLst>
                                          <p:attrName>ppt_x</p:attrName>
                                        </p:attrNameLst>
                                      </p:cBhvr>
                                      <p:tavLst>
                                        <p:tav tm="0">
                                          <p:val>
                                            <p:strVal val="1+#ppt_w/2"/>
                                          </p:val>
                                        </p:tav>
                                        <p:tav tm="100000">
                                          <p:val>
                                            <p:strVal val="#ppt_x"/>
                                          </p:val>
                                        </p:tav>
                                      </p:tavLst>
                                    </p:anim>
                                    <p:anim calcmode="lin" valueType="num">
                                      <p:cBhvr additive="base">
                                        <p:cTn id="75" dur="5000" fill="hold"/>
                                        <p:tgtEl>
                                          <p:spTgt spid="38"/>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7"/>
                                        </p:tgtEl>
                                        <p:attrNameLst>
                                          <p:attrName>style.visibility</p:attrName>
                                        </p:attrNameLst>
                                      </p:cBhvr>
                                      <p:to>
                                        <p:strVal val="visible"/>
                                      </p:to>
                                    </p:set>
                                    <p:anim calcmode="lin" valueType="num">
                                      <p:cBhvr additive="base">
                                        <p:cTn id="78" dur="5000" fill="hold"/>
                                        <p:tgtEl>
                                          <p:spTgt spid="7"/>
                                        </p:tgtEl>
                                        <p:attrNameLst>
                                          <p:attrName>ppt_x</p:attrName>
                                        </p:attrNameLst>
                                      </p:cBhvr>
                                      <p:tavLst>
                                        <p:tav tm="0">
                                          <p:val>
                                            <p:strVal val="0-#ppt_w/2"/>
                                          </p:val>
                                        </p:tav>
                                        <p:tav tm="100000">
                                          <p:val>
                                            <p:strVal val="#ppt_x"/>
                                          </p:val>
                                        </p:tav>
                                      </p:tavLst>
                                    </p:anim>
                                    <p:anim calcmode="lin" valueType="num">
                                      <p:cBhvr additive="base">
                                        <p:cTn id="79" dur="5000" fill="hold"/>
                                        <p:tgtEl>
                                          <p:spTgt spid="7"/>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9"/>
                                        </p:tgtEl>
                                        <p:attrNameLst>
                                          <p:attrName>style.visibility</p:attrName>
                                        </p:attrNameLst>
                                      </p:cBhvr>
                                      <p:to>
                                        <p:strVal val="visible"/>
                                      </p:to>
                                    </p:set>
                                    <p:anim calcmode="lin" valueType="num">
                                      <p:cBhvr additive="base">
                                        <p:cTn id="82" dur="5000" fill="hold"/>
                                        <p:tgtEl>
                                          <p:spTgt spid="9"/>
                                        </p:tgtEl>
                                        <p:attrNameLst>
                                          <p:attrName>ppt_x</p:attrName>
                                        </p:attrNameLst>
                                      </p:cBhvr>
                                      <p:tavLst>
                                        <p:tav tm="0">
                                          <p:val>
                                            <p:strVal val="0-#ppt_w/2"/>
                                          </p:val>
                                        </p:tav>
                                        <p:tav tm="100000">
                                          <p:val>
                                            <p:strVal val="#ppt_x"/>
                                          </p:val>
                                        </p:tav>
                                      </p:tavLst>
                                    </p:anim>
                                    <p:anim calcmode="lin" valueType="num">
                                      <p:cBhvr additive="base">
                                        <p:cTn id="83" dur="5000" fill="hold"/>
                                        <p:tgtEl>
                                          <p:spTgt spid="9"/>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additive="base">
                                        <p:cTn id="86" dur="5000" fill="hold"/>
                                        <p:tgtEl>
                                          <p:spTgt spid="12"/>
                                        </p:tgtEl>
                                        <p:attrNameLst>
                                          <p:attrName>ppt_x</p:attrName>
                                        </p:attrNameLst>
                                      </p:cBhvr>
                                      <p:tavLst>
                                        <p:tav tm="0">
                                          <p:val>
                                            <p:strVal val="0-#ppt_w/2"/>
                                          </p:val>
                                        </p:tav>
                                        <p:tav tm="100000">
                                          <p:val>
                                            <p:strVal val="#ppt_x"/>
                                          </p:val>
                                        </p:tav>
                                      </p:tavLst>
                                    </p:anim>
                                    <p:anim calcmode="lin" valueType="num">
                                      <p:cBhvr additive="base">
                                        <p:cTn id="87" dur="5000" fill="hold"/>
                                        <p:tgtEl>
                                          <p:spTgt spid="12"/>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additive="base">
                                        <p:cTn id="90" dur="5000" fill="hold"/>
                                        <p:tgtEl>
                                          <p:spTgt spid="13"/>
                                        </p:tgtEl>
                                        <p:attrNameLst>
                                          <p:attrName>ppt_x</p:attrName>
                                        </p:attrNameLst>
                                      </p:cBhvr>
                                      <p:tavLst>
                                        <p:tav tm="0">
                                          <p:val>
                                            <p:strVal val="0-#ppt_w/2"/>
                                          </p:val>
                                        </p:tav>
                                        <p:tav tm="100000">
                                          <p:val>
                                            <p:strVal val="#ppt_x"/>
                                          </p:val>
                                        </p:tav>
                                      </p:tavLst>
                                    </p:anim>
                                    <p:anim calcmode="lin" valueType="num">
                                      <p:cBhvr additive="base">
                                        <p:cTn id="91" dur="5000" fill="hold"/>
                                        <p:tgtEl>
                                          <p:spTgt spid="13"/>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18"/>
                                        </p:tgtEl>
                                        <p:attrNameLst>
                                          <p:attrName>style.visibility</p:attrName>
                                        </p:attrNameLst>
                                      </p:cBhvr>
                                      <p:to>
                                        <p:strVal val="visible"/>
                                      </p:to>
                                    </p:set>
                                    <p:anim calcmode="lin" valueType="num">
                                      <p:cBhvr additive="base">
                                        <p:cTn id="94" dur="5000" fill="hold"/>
                                        <p:tgtEl>
                                          <p:spTgt spid="18"/>
                                        </p:tgtEl>
                                        <p:attrNameLst>
                                          <p:attrName>ppt_x</p:attrName>
                                        </p:attrNameLst>
                                      </p:cBhvr>
                                      <p:tavLst>
                                        <p:tav tm="0">
                                          <p:val>
                                            <p:strVal val="0-#ppt_w/2"/>
                                          </p:val>
                                        </p:tav>
                                        <p:tav tm="100000">
                                          <p:val>
                                            <p:strVal val="#ppt_x"/>
                                          </p:val>
                                        </p:tav>
                                      </p:tavLst>
                                    </p:anim>
                                    <p:anim calcmode="lin" valueType="num">
                                      <p:cBhvr additive="base">
                                        <p:cTn id="95" dur="5000" fill="hold"/>
                                        <p:tgtEl>
                                          <p:spTgt spid="18"/>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19"/>
                                        </p:tgtEl>
                                        <p:attrNameLst>
                                          <p:attrName>style.visibility</p:attrName>
                                        </p:attrNameLst>
                                      </p:cBhvr>
                                      <p:to>
                                        <p:strVal val="visible"/>
                                      </p:to>
                                    </p:set>
                                    <p:anim calcmode="lin" valueType="num">
                                      <p:cBhvr additive="base">
                                        <p:cTn id="98" dur="5000" fill="hold"/>
                                        <p:tgtEl>
                                          <p:spTgt spid="19"/>
                                        </p:tgtEl>
                                        <p:attrNameLst>
                                          <p:attrName>ppt_x</p:attrName>
                                        </p:attrNameLst>
                                      </p:cBhvr>
                                      <p:tavLst>
                                        <p:tav tm="0">
                                          <p:val>
                                            <p:strVal val="0-#ppt_w/2"/>
                                          </p:val>
                                        </p:tav>
                                        <p:tav tm="100000">
                                          <p:val>
                                            <p:strVal val="#ppt_x"/>
                                          </p:val>
                                        </p:tav>
                                      </p:tavLst>
                                    </p:anim>
                                    <p:anim calcmode="lin" valueType="num">
                                      <p:cBhvr additive="base">
                                        <p:cTn id="99" dur="5000" fill="hold"/>
                                        <p:tgtEl>
                                          <p:spTgt spid="19"/>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20"/>
                                        </p:tgtEl>
                                        <p:attrNameLst>
                                          <p:attrName>style.visibility</p:attrName>
                                        </p:attrNameLst>
                                      </p:cBhvr>
                                      <p:to>
                                        <p:strVal val="visible"/>
                                      </p:to>
                                    </p:set>
                                    <p:anim calcmode="lin" valueType="num">
                                      <p:cBhvr additive="base">
                                        <p:cTn id="102" dur="5000" fill="hold"/>
                                        <p:tgtEl>
                                          <p:spTgt spid="20"/>
                                        </p:tgtEl>
                                        <p:attrNameLst>
                                          <p:attrName>ppt_x</p:attrName>
                                        </p:attrNameLst>
                                      </p:cBhvr>
                                      <p:tavLst>
                                        <p:tav tm="0">
                                          <p:val>
                                            <p:strVal val="0-#ppt_w/2"/>
                                          </p:val>
                                        </p:tav>
                                        <p:tav tm="100000">
                                          <p:val>
                                            <p:strVal val="#ppt_x"/>
                                          </p:val>
                                        </p:tav>
                                      </p:tavLst>
                                    </p:anim>
                                    <p:anim calcmode="lin" valueType="num">
                                      <p:cBhvr additive="base">
                                        <p:cTn id="103" dur="5000" fill="hold"/>
                                        <p:tgtEl>
                                          <p:spTgt spid="20"/>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1"/>
                                        </p:tgtEl>
                                        <p:attrNameLst>
                                          <p:attrName>style.visibility</p:attrName>
                                        </p:attrNameLst>
                                      </p:cBhvr>
                                      <p:to>
                                        <p:strVal val="visible"/>
                                      </p:to>
                                    </p:set>
                                    <p:anim calcmode="lin" valueType="num">
                                      <p:cBhvr additive="base">
                                        <p:cTn id="106" dur="5000" fill="hold"/>
                                        <p:tgtEl>
                                          <p:spTgt spid="21"/>
                                        </p:tgtEl>
                                        <p:attrNameLst>
                                          <p:attrName>ppt_x</p:attrName>
                                        </p:attrNameLst>
                                      </p:cBhvr>
                                      <p:tavLst>
                                        <p:tav tm="0">
                                          <p:val>
                                            <p:strVal val="0-#ppt_w/2"/>
                                          </p:val>
                                        </p:tav>
                                        <p:tav tm="100000">
                                          <p:val>
                                            <p:strVal val="#ppt_x"/>
                                          </p:val>
                                        </p:tav>
                                      </p:tavLst>
                                    </p:anim>
                                    <p:anim calcmode="lin" valueType="num">
                                      <p:cBhvr additive="base">
                                        <p:cTn id="107" dur="5000" fill="hold"/>
                                        <p:tgtEl>
                                          <p:spTgt spid="2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0-#ppt_w/2"/>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0-#ppt_w/2"/>
                                          </p:val>
                                        </p:tav>
                                        <p:tav tm="100000">
                                          <p:val>
                                            <p:strVal val="#ppt_x"/>
                                          </p:val>
                                        </p:tav>
                                      </p:tavLst>
                                    </p:anim>
                                    <p:anim calcmode="lin" valueType="num">
                                      <p:cBhvr additive="base">
                                        <p:cTn id="115" dur="5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0-#ppt_w/2"/>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0-#ppt_w/2"/>
                                          </p:val>
                                        </p:tav>
                                        <p:tav tm="100000">
                                          <p:val>
                                            <p:strVal val="#ppt_x"/>
                                          </p:val>
                                        </p:tav>
                                      </p:tavLst>
                                    </p:anim>
                                    <p:anim calcmode="lin" valueType="num">
                                      <p:cBhvr additive="base">
                                        <p:cTn id="123" dur="5000" fill="hold"/>
                                        <p:tgtEl>
                                          <p:spTgt spid="33"/>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0-#ppt_w/2"/>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0-#ppt_w/2"/>
                                          </p:val>
                                        </p:tav>
                                        <p:tav tm="100000">
                                          <p:val>
                                            <p:strVal val="#ppt_x"/>
                                          </p:val>
                                        </p:tav>
                                      </p:tavLst>
                                    </p:anim>
                                    <p:anim calcmode="lin" valueType="num">
                                      <p:cBhvr additive="base">
                                        <p:cTn id="131" dur="5000" fill="hold"/>
                                        <p:tgtEl>
                                          <p:spTgt spid="35"/>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0-#ppt_w/2"/>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0-#ppt_w/2"/>
                                          </p:val>
                                        </p:tav>
                                        <p:tav tm="100000">
                                          <p:val>
                                            <p:strVal val="#ppt_x"/>
                                          </p:val>
                                        </p:tav>
                                      </p:tavLst>
                                    </p:anim>
                                    <p:anim calcmode="lin" valueType="num">
                                      <p:cBhvr additive="base">
                                        <p:cTn id="139" dur="5000" fill="hold"/>
                                        <p:tgtEl>
                                          <p:spTgt spid="37"/>
                                        </p:tgtEl>
                                        <p:attrNameLst>
                                          <p:attrName>ppt_y</p:attrName>
                                        </p:attrNameLst>
                                      </p:cBhvr>
                                      <p:tavLst>
                                        <p:tav tm="0">
                                          <p:val>
                                            <p:strVal val="1+#ppt_h/2"/>
                                          </p:val>
                                        </p:tav>
                                        <p:tav tm="100000">
                                          <p:val>
                                            <p:strVal val="#ppt_y"/>
                                          </p:val>
                                        </p:tav>
                                      </p:tavLst>
                                    </p:anim>
                                  </p:childTnLst>
                                </p:cTn>
                              </p:par>
                              <p:par>
                                <p:cTn id="140" presetID="8" presetClass="emph" presetSubtype="0" fill="hold" grpId="1" nodeType="withEffect">
                                  <p:stCondLst>
                                    <p:cond delay="0"/>
                                  </p:stCondLst>
                                  <p:childTnLst>
                                    <p:animRot by="21600000">
                                      <p:cBhvr>
                                        <p:cTn id="141" dur="5000" fill="hold"/>
                                        <p:tgtEl>
                                          <p:spTgt spid="6"/>
                                        </p:tgtEl>
                                        <p:attrNameLst>
                                          <p:attrName>r</p:attrName>
                                        </p:attrNameLst>
                                      </p:cBhvr>
                                    </p:animRot>
                                  </p:childTnLst>
                                </p:cTn>
                              </p:par>
                              <p:par>
                                <p:cTn id="142" presetID="8" presetClass="emph" presetSubtype="0" fill="hold" grpId="1" nodeType="withEffect">
                                  <p:stCondLst>
                                    <p:cond delay="0"/>
                                  </p:stCondLst>
                                  <p:childTnLst>
                                    <p:animRot by="-21600000">
                                      <p:cBhvr>
                                        <p:cTn id="143" dur="5000" fill="hold"/>
                                        <p:tgtEl>
                                          <p:spTgt spid="8"/>
                                        </p:tgtEl>
                                        <p:attrNameLst>
                                          <p:attrName>r</p:attrName>
                                        </p:attrNameLst>
                                      </p:cBhvr>
                                    </p:animRot>
                                  </p:childTnLst>
                                </p:cTn>
                              </p:par>
                              <p:par>
                                <p:cTn id="144" presetID="8" presetClass="emph" presetSubtype="0" fill="hold" grpId="1" nodeType="withEffect">
                                  <p:stCondLst>
                                    <p:cond delay="0"/>
                                  </p:stCondLst>
                                  <p:childTnLst>
                                    <p:animRot by="21600000">
                                      <p:cBhvr>
                                        <p:cTn id="145" dur="5000" fill="hold"/>
                                        <p:tgtEl>
                                          <p:spTgt spid="10"/>
                                        </p:tgtEl>
                                        <p:attrNameLst>
                                          <p:attrName>r</p:attrName>
                                        </p:attrNameLst>
                                      </p:cBhvr>
                                    </p:animRot>
                                  </p:childTnLst>
                                </p:cTn>
                              </p:par>
                              <p:par>
                                <p:cTn id="146" presetID="8" presetClass="emph" presetSubtype="0" fill="hold" grpId="1" nodeType="withEffect">
                                  <p:stCondLst>
                                    <p:cond delay="0"/>
                                  </p:stCondLst>
                                  <p:childTnLst>
                                    <p:animRot by="-21600000">
                                      <p:cBhvr>
                                        <p:cTn id="147" dur="5000" fill="hold"/>
                                        <p:tgtEl>
                                          <p:spTgt spid="11"/>
                                        </p:tgtEl>
                                        <p:attrNameLst>
                                          <p:attrName>r</p:attrName>
                                        </p:attrNameLst>
                                      </p:cBhvr>
                                    </p:animRot>
                                  </p:childTnLst>
                                </p:cTn>
                              </p:par>
                              <p:par>
                                <p:cTn id="148" presetID="8" presetClass="emph" presetSubtype="0" fill="hold" grpId="1" nodeType="withEffect">
                                  <p:stCondLst>
                                    <p:cond delay="0"/>
                                  </p:stCondLst>
                                  <p:childTnLst>
                                    <p:animRot by="21600000">
                                      <p:cBhvr>
                                        <p:cTn id="149" dur="5000" fill="hold"/>
                                        <p:tgtEl>
                                          <p:spTgt spid="14"/>
                                        </p:tgtEl>
                                        <p:attrNameLst>
                                          <p:attrName>r</p:attrName>
                                        </p:attrNameLst>
                                      </p:cBhvr>
                                    </p:animRot>
                                  </p:childTnLst>
                                </p:cTn>
                              </p:par>
                              <p:par>
                                <p:cTn id="150" presetID="8" presetClass="emph" presetSubtype="0" fill="hold" grpId="1" nodeType="withEffect">
                                  <p:stCondLst>
                                    <p:cond delay="0"/>
                                  </p:stCondLst>
                                  <p:childTnLst>
                                    <p:animRot by="-21600000">
                                      <p:cBhvr>
                                        <p:cTn id="151" dur="5000" fill="hold"/>
                                        <p:tgtEl>
                                          <p:spTgt spid="15"/>
                                        </p:tgtEl>
                                        <p:attrNameLst>
                                          <p:attrName>r</p:attrName>
                                        </p:attrNameLst>
                                      </p:cBhvr>
                                    </p:animRot>
                                  </p:childTnLst>
                                </p:cTn>
                              </p:par>
                              <p:par>
                                <p:cTn id="152" presetID="8" presetClass="emph" presetSubtype="0" fill="hold" grpId="1" nodeType="withEffect">
                                  <p:stCondLst>
                                    <p:cond delay="0"/>
                                  </p:stCondLst>
                                  <p:childTnLst>
                                    <p:animRot by="21600000">
                                      <p:cBhvr>
                                        <p:cTn id="153" dur="5000" fill="hold"/>
                                        <p:tgtEl>
                                          <p:spTgt spid="16"/>
                                        </p:tgtEl>
                                        <p:attrNameLst>
                                          <p:attrName>r</p:attrName>
                                        </p:attrNameLst>
                                      </p:cBhvr>
                                    </p:animRot>
                                  </p:childTnLst>
                                </p:cTn>
                              </p:par>
                              <p:par>
                                <p:cTn id="154" presetID="8" presetClass="emph" presetSubtype="0" fill="hold" grpId="1" nodeType="withEffect">
                                  <p:stCondLst>
                                    <p:cond delay="0"/>
                                  </p:stCondLst>
                                  <p:childTnLst>
                                    <p:animRot by="-21600000">
                                      <p:cBhvr>
                                        <p:cTn id="155" dur="5000" fill="hold"/>
                                        <p:tgtEl>
                                          <p:spTgt spid="17"/>
                                        </p:tgtEl>
                                        <p:attrNameLst>
                                          <p:attrName>r</p:attrName>
                                        </p:attrNameLst>
                                      </p:cBhvr>
                                    </p:animRot>
                                  </p:childTnLst>
                                </p:cTn>
                              </p:par>
                              <p:par>
                                <p:cTn id="156" presetID="8" presetClass="emph" presetSubtype="0" fill="hold" grpId="1" nodeType="withEffect">
                                  <p:stCondLst>
                                    <p:cond delay="0"/>
                                  </p:stCondLst>
                                  <p:childTnLst>
                                    <p:animRot by="21600000">
                                      <p:cBhvr>
                                        <p:cTn id="157" dur="5000" fill="hold"/>
                                        <p:tgtEl>
                                          <p:spTgt spid="22"/>
                                        </p:tgtEl>
                                        <p:attrNameLst>
                                          <p:attrName>r</p:attrName>
                                        </p:attrNameLst>
                                      </p:cBhvr>
                                    </p:animRot>
                                  </p:childTnLst>
                                </p:cTn>
                              </p:par>
                              <p:par>
                                <p:cTn id="158" presetID="8" presetClass="emph" presetSubtype="0" fill="hold" grpId="1" nodeType="withEffect">
                                  <p:stCondLst>
                                    <p:cond delay="0"/>
                                  </p:stCondLst>
                                  <p:childTnLst>
                                    <p:animRot by="-21600000">
                                      <p:cBhvr>
                                        <p:cTn id="159" dur="5000" fill="hold"/>
                                        <p:tgtEl>
                                          <p:spTgt spid="23"/>
                                        </p:tgtEl>
                                        <p:attrNameLst>
                                          <p:attrName>r</p:attrName>
                                        </p:attrNameLst>
                                      </p:cBhvr>
                                    </p:animRot>
                                  </p:childTnLst>
                                </p:cTn>
                              </p:par>
                              <p:par>
                                <p:cTn id="160" presetID="8" presetClass="emph" presetSubtype="0" fill="hold" grpId="1" nodeType="withEffect">
                                  <p:stCondLst>
                                    <p:cond delay="0"/>
                                  </p:stCondLst>
                                  <p:childTnLst>
                                    <p:animRot by="21600000">
                                      <p:cBhvr>
                                        <p:cTn id="161" dur="5000" fill="hold"/>
                                        <p:tgtEl>
                                          <p:spTgt spid="24"/>
                                        </p:tgtEl>
                                        <p:attrNameLst>
                                          <p:attrName>r</p:attrName>
                                        </p:attrNameLst>
                                      </p:cBhvr>
                                    </p:animRot>
                                  </p:childTnLst>
                                </p:cTn>
                              </p:par>
                              <p:par>
                                <p:cTn id="162" presetID="8" presetClass="emph" presetSubtype="0" fill="hold" grpId="1" nodeType="withEffect">
                                  <p:stCondLst>
                                    <p:cond delay="0"/>
                                  </p:stCondLst>
                                  <p:childTnLst>
                                    <p:animRot by="-21600000">
                                      <p:cBhvr>
                                        <p:cTn id="163" dur="5000" fill="hold"/>
                                        <p:tgtEl>
                                          <p:spTgt spid="25"/>
                                        </p:tgtEl>
                                        <p:attrNameLst>
                                          <p:attrName>r</p:attrName>
                                        </p:attrNameLst>
                                      </p:cBhvr>
                                    </p:animRot>
                                  </p:childTnLst>
                                </p:cTn>
                              </p:par>
                              <p:par>
                                <p:cTn id="164" presetID="8" presetClass="emph" presetSubtype="0" fill="hold" grpId="1" nodeType="withEffect">
                                  <p:stCondLst>
                                    <p:cond delay="0"/>
                                  </p:stCondLst>
                                  <p:childTnLst>
                                    <p:animRot by="21600000">
                                      <p:cBhvr>
                                        <p:cTn id="165" dur="5000" fill="hold"/>
                                        <p:tgtEl>
                                          <p:spTgt spid="26"/>
                                        </p:tgtEl>
                                        <p:attrNameLst>
                                          <p:attrName>r</p:attrName>
                                        </p:attrNameLst>
                                      </p:cBhvr>
                                    </p:animRot>
                                  </p:childTnLst>
                                </p:cTn>
                              </p:par>
                              <p:par>
                                <p:cTn id="166" presetID="8" presetClass="emph" presetSubtype="0" fill="hold" grpId="1" nodeType="withEffect">
                                  <p:stCondLst>
                                    <p:cond delay="0"/>
                                  </p:stCondLst>
                                  <p:childTnLst>
                                    <p:animRot by="-21600000">
                                      <p:cBhvr>
                                        <p:cTn id="167" dur="5000" fill="hold"/>
                                        <p:tgtEl>
                                          <p:spTgt spid="27"/>
                                        </p:tgtEl>
                                        <p:attrNameLst>
                                          <p:attrName>r</p:attrName>
                                        </p:attrNameLst>
                                      </p:cBhvr>
                                    </p:animRot>
                                  </p:childTnLst>
                                </p:cTn>
                              </p:par>
                              <p:par>
                                <p:cTn id="168" presetID="8" presetClass="emph" presetSubtype="0" fill="hold" grpId="1" nodeType="withEffect">
                                  <p:stCondLst>
                                    <p:cond delay="0"/>
                                  </p:stCondLst>
                                  <p:childTnLst>
                                    <p:animRot by="21600000">
                                      <p:cBhvr>
                                        <p:cTn id="169" dur="5000" fill="hold"/>
                                        <p:tgtEl>
                                          <p:spTgt spid="28"/>
                                        </p:tgtEl>
                                        <p:attrNameLst>
                                          <p:attrName>r</p:attrName>
                                        </p:attrNameLst>
                                      </p:cBhvr>
                                    </p:animRot>
                                  </p:childTnLst>
                                </p:cTn>
                              </p:par>
                              <p:par>
                                <p:cTn id="170" presetID="8" presetClass="emph" presetSubtype="0" fill="hold" grpId="1" nodeType="withEffect">
                                  <p:stCondLst>
                                    <p:cond delay="0"/>
                                  </p:stCondLst>
                                  <p:childTnLst>
                                    <p:animRot by="-21600000">
                                      <p:cBhvr>
                                        <p:cTn id="171" dur="5000" fill="hold"/>
                                        <p:tgtEl>
                                          <p:spTgt spid="29"/>
                                        </p:tgtEl>
                                        <p:attrNameLst>
                                          <p:attrName>r</p:attrName>
                                        </p:attrNameLst>
                                      </p:cBhvr>
                                    </p:animRot>
                                  </p:childTnLst>
                                </p:cTn>
                              </p:par>
                              <p:par>
                                <p:cTn id="172" presetID="8" presetClass="emph" presetSubtype="0" fill="hold" grpId="1" nodeType="withEffect">
                                  <p:stCondLst>
                                    <p:cond delay="0"/>
                                  </p:stCondLst>
                                  <p:childTnLst>
                                    <p:animRot by="21600000">
                                      <p:cBhvr>
                                        <p:cTn id="173" dur="5000" fill="hold"/>
                                        <p:tgtEl>
                                          <p:spTgt spid="38"/>
                                        </p:tgtEl>
                                        <p:attrNameLst>
                                          <p:attrName>r</p:attrName>
                                        </p:attrNameLst>
                                      </p:cBhvr>
                                    </p:animRot>
                                  </p:childTnLst>
                                </p:cTn>
                              </p:par>
                              <p:par>
                                <p:cTn id="174" presetID="8" presetClass="emph" presetSubtype="0" fill="hold" grpId="1" nodeType="withEffect">
                                  <p:stCondLst>
                                    <p:cond delay="0"/>
                                  </p:stCondLst>
                                  <p:childTnLst>
                                    <p:animRot by="-21600000">
                                      <p:cBhvr>
                                        <p:cTn id="175" dur="5000" fill="hold"/>
                                        <p:tgtEl>
                                          <p:spTgt spid="7"/>
                                        </p:tgtEl>
                                        <p:attrNameLst>
                                          <p:attrName>r</p:attrName>
                                        </p:attrNameLst>
                                      </p:cBhvr>
                                    </p:animRot>
                                  </p:childTnLst>
                                </p:cTn>
                              </p:par>
                              <p:par>
                                <p:cTn id="176" presetID="8" presetClass="emph" presetSubtype="0" fill="hold" grpId="1" nodeType="withEffect">
                                  <p:stCondLst>
                                    <p:cond delay="0"/>
                                  </p:stCondLst>
                                  <p:childTnLst>
                                    <p:animRot by="21600000">
                                      <p:cBhvr>
                                        <p:cTn id="177" dur="5000" fill="hold"/>
                                        <p:tgtEl>
                                          <p:spTgt spid="9"/>
                                        </p:tgtEl>
                                        <p:attrNameLst>
                                          <p:attrName>r</p:attrName>
                                        </p:attrNameLst>
                                      </p:cBhvr>
                                    </p:animRot>
                                  </p:childTnLst>
                                </p:cTn>
                              </p:par>
                              <p:par>
                                <p:cTn id="178" presetID="8" presetClass="emph" presetSubtype="0" fill="hold" grpId="1" nodeType="withEffect">
                                  <p:stCondLst>
                                    <p:cond delay="0"/>
                                  </p:stCondLst>
                                  <p:childTnLst>
                                    <p:animRot by="-21600000">
                                      <p:cBhvr>
                                        <p:cTn id="179" dur="5000" fill="hold"/>
                                        <p:tgtEl>
                                          <p:spTgt spid="12"/>
                                        </p:tgtEl>
                                        <p:attrNameLst>
                                          <p:attrName>r</p:attrName>
                                        </p:attrNameLst>
                                      </p:cBhvr>
                                    </p:animRot>
                                  </p:childTnLst>
                                </p:cTn>
                              </p:par>
                              <p:par>
                                <p:cTn id="180" presetID="8" presetClass="emph" presetSubtype="0" fill="hold" grpId="1" nodeType="withEffect">
                                  <p:stCondLst>
                                    <p:cond delay="0"/>
                                  </p:stCondLst>
                                  <p:childTnLst>
                                    <p:animRot by="21600000">
                                      <p:cBhvr>
                                        <p:cTn id="181" dur="5000" fill="hold"/>
                                        <p:tgtEl>
                                          <p:spTgt spid="13"/>
                                        </p:tgtEl>
                                        <p:attrNameLst>
                                          <p:attrName>r</p:attrName>
                                        </p:attrNameLst>
                                      </p:cBhvr>
                                    </p:animRot>
                                  </p:childTnLst>
                                </p:cTn>
                              </p:par>
                              <p:par>
                                <p:cTn id="182" presetID="8" presetClass="emph" presetSubtype="0" fill="hold" grpId="1" nodeType="withEffect">
                                  <p:stCondLst>
                                    <p:cond delay="0"/>
                                  </p:stCondLst>
                                  <p:childTnLst>
                                    <p:animRot by="-21600000">
                                      <p:cBhvr>
                                        <p:cTn id="183" dur="5000" fill="hold"/>
                                        <p:tgtEl>
                                          <p:spTgt spid="18"/>
                                        </p:tgtEl>
                                        <p:attrNameLst>
                                          <p:attrName>r</p:attrName>
                                        </p:attrNameLst>
                                      </p:cBhvr>
                                    </p:animRot>
                                  </p:childTnLst>
                                </p:cTn>
                              </p:par>
                              <p:par>
                                <p:cTn id="184" presetID="8" presetClass="emph" presetSubtype="0" fill="hold" grpId="1" nodeType="withEffect">
                                  <p:stCondLst>
                                    <p:cond delay="0"/>
                                  </p:stCondLst>
                                  <p:childTnLst>
                                    <p:animRot by="21600000">
                                      <p:cBhvr>
                                        <p:cTn id="185" dur="5000" fill="hold"/>
                                        <p:tgtEl>
                                          <p:spTgt spid="19"/>
                                        </p:tgtEl>
                                        <p:attrNameLst>
                                          <p:attrName>r</p:attrName>
                                        </p:attrNameLst>
                                      </p:cBhvr>
                                    </p:animRot>
                                  </p:childTnLst>
                                </p:cTn>
                              </p:par>
                              <p:par>
                                <p:cTn id="186" presetID="8" presetClass="emph" presetSubtype="0" fill="hold" grpId="1" nodeType="withEffect">
                                  <p:stCondLst>
                                    <p:cond delay="0"/>
                                  </p:stCondLst>
                                  <p:childTnLst>
                                    <p:animRot by="-21600000">
                                      <p:cBhvr>
                                        <p:cTn id="187" dur="5000" fill="hold"/>
                                        <p:tgtEl>
                                          <p:spTgt spid="20"/>
                                        </p:tgtEl>
                                        <p:attrNameLst>
                                          <p:attrName>r</p:attrName>
                                        </p:attrNameLst>
                                      </p:cBhvr>
                                    </p:animRot>
                                  </p:childTnLst>
                                </p:cTn>
                              </p:par>
                              <p:par>
                                <p:cTn id="188" presetID="8" presetClass="emph" presetSubtype="0" fill="hold" grpId="1" nodeType="withEffect">
                                  <p:stCondLst>
                                    <p:cond delay="0"/>
                                  </p:stCondLst>
                                  <p:childTnLst>
                                    <p:animRot by="21600000">
                                      <p:cBhvr>
                                        <p:cTn id="189" dur="5000" fill="hold"/>
                                        <p:tgtEl>
                                          <p:spTgt spid="21"/>
                                        </p:tgtEl>
                                        <p:attrNameLst>
                                          <p:attrName>r</p:attrName>
                                        </p:attrNameLst>
                                      </p:cBhvr>
                                    </p:animRot>
                                  </p:childTnLst>
                                </p:cTn>
                              </p:par>
                              <p:par>
                                <p:cTn id="190" presetID="8" presetClass="emph" presetSubtype="0" fill="hold" grpId="1" nodeType="withEffect">
                                  <p:stCondLst>
                                    <p:cond delay="0"/>
                                  </p:stCondLst>
                                  <p:childTnLst>
                                    <p:animRot by="-21600000">
                                      <p:cBhvr>
                                        <p:cTn id="191" dur="5000" fill="hold"/>
                                        <p:tgtEl>
                                          <p:spTgt spid="30"/>
                                        </p:tgtEl>
                                        <p:attrNameLst>
                                          <p:attrName>r</p:attrName>
                                        </p:attrNameLst>
                                      </p:cBhvr>
                                    </p:animRot>
                                  </p:childTnLst>
                                </p:cTn>
                              </p:par>
                              <p:par>
                                <p:cTn id="192" presetID="8" presetClass="emph" presetSubtype="0" fill="hold" grpId="1" nodeType="withEffect">
                                  <p:stCondLst>
                                    <p:cond delay="0"/>
                                  </p:stCondLst>
                                  <p:childTnLst>
                                    <p:animRot by="21600000">
                                      <p:cBhvr>
                                        <p:cTn id="193" dur="5000" fill="hold"/>
                                        <p:tgtEl>
                                          <p:spTgt spid="31"/>
                                        </p:tgtEl>
                                        <p:attrNameLst>
                                          <p:attrName>r</p:attrName>
                                        </p:attrNameLst>
                                      </p:cBhvr>
                                    </p:animRot>
                                  </p:childTnLst>
                                </p:cTn>
                              </p:par>
                              <p:par>
                                <p:cTn id="194" presetID="8" presetClass="emph" presetSubtype="0" fill="hold" grpId="1" nodeType="withEffect">
                                  <p:stCondLst>
                                    <p:cond delay="0"/>
                                  </p:stCondLst>
                                  <p:childTnLst>
                                    <p:animRot by="-21600000">
                                      <p:cBhvr>
                                        <p:cTn id="195" dur="5000" fill="hold"/>
                                        <p:tgtEl>
                                          <p:spTgt spid="32"/>
                                        </p:tgtEl>
                                        <p:attrNameLst>
                                          <p:attrName>r</p:attrName>
                                        </p:attrNameLst>
                                      </p:cBhvr>
                                    </p:animRot>
                                  </p:childTnLst>
                                </p:cTn>
                              </p:par>
                              <p:par>
                                <p:cTn id="196" presetID="8" presetClass="emph" presetSubtype="0" fill="hold" grpId="1" nodeType="withEffect">
                                  <p:stCondLst>
                                    <p:cond delay="0"/>
                                  </p:stCondLst>
                                  <p:childTnLst>
                                    <p:animRot by="21600000">
                                      <p:cBhvr>
                                        <p:cTn id="197" dur="5000" fill="hold"/>
                                        <p:tgtEl>
                                          <p:spTgt spid="33"/>
                                        </p:tgtEl>
                                        <p:attrNameLst>
                                          <p:attrName>r</p:attrName>
                                        </p:attrNameLst>
                                      </p:cBhvr>
                                    </p:animRot>
                                  </p:childTnLst>
                                </p:cTn>
                              </p:par>
                              <p:par>
                                <p:cTn id="198" presetID="8" presetClass="emph" presetSubtype="0" fill="hold" grpId="1" nodeType="withEffect">
                                  <p:stCondLst>
                                    <p:cond delay="0"/>
                                  </p:stCondLst>
                                  <p:childTnLst>
                                    <p:animRot by="-21600000">
                                      <p:cBhvr>
                                        <p:cTn id="199" dur="5000" fill="hold"/>
                                        <p:tgtEl>
                                          <p:spTgt spid="34"/>
                                        </p:tgtEl>
                                        <p:attrNameLst>
                                          <p:attrName>r</p:attrName>
                                        </p:attrNameLst>
                                      </p:cBhvr>
                                    </p:animRot>
                                  </p:childTnLst>
                                </p:cTn>
                              </p:par>
                              <p:par>
                                <p:cTn id="200" presetID="8" presetClass="emph" presetSubtype="0" fill="hold" grpId="1" nodeType="withEffect">
                                  <p:stCondLst>
                                    <p:cond delay="0"/>
                                  </p:stCondLst>
                                  <p:childTnLst>
                                    <p:animRot by="21600000">
                                      <p:cBhvr>
                                        <p:cTn id="201" dur="5000" fill="hold"/>
                                        <p:tgtEl>
                                          <p:spTgt spid="35"/>
                                        </p:tgtEl>
                                        <p:attrNameLst>
                                          <p:attrName>r</p:attrName>
                                        </p:attrNameLst>
                                      </p:cBhvr>
                                    </p:animRot>
                                  </p:childTnLst>
                                </p:cTn>
                              </p:par>
                              <p:par>
                                <p:cTn id="202" presetID="8" presetClass="emph" presetSubtype="0" fill="hold" grpId="1" nodeType="withEffect">
                                  <p:stCondLst>
                                    <p:cond delay="0"/>
                                  </p:stCondLst>
                                  <p:childTnLst>
                                    <p:animRot by="-21600000">
                                      <p:cBhvr>
                                        <p:cTn id="203" dur="5000" fill="hold"/>
                                        <p:tgtEl>
                                          <p:spTgt spid="36"/>
                                        </p:tgtEl>
                                        <p:attrNameLst>
                                          <p:attrName>r</p:attrName>
                                        </p:attrNameLst>
                                      </p:cBhvr>
                                    </p:animRot>
                                  </p:childTnLst>
                                </p:cTn>
                              </p:par>
                              <p:par>
                                <p:cTn id="204" presetID="8" presetClass="emph" presetSubtype="0" fill="hold" grpId="1" nodeType="withEffect">
                                  <p:stCondLst>
                                    <p:cond delay="0"/>
                                  </p:stCondLst>
                                  <p:childTnLst>
                                    <p:animRot by="21600000">
                                      <p:cBhvr>
                                        <p:cTn id="205" dur="5000" fill="hold"/>
                                        <p:tgtEl>
                                          <p:spTgt spid="37"/>
                                        </p:tgtEl>
                                        <p:attrNameLst>
                                          <p:attrName>r</p:attrName>
                                        </p:attrNameLst>
                                      </p:cBhvr>
                                    </p:animRot>
                                  </p:childTnLst>
                                </p:cTn>
                              </p:par>
                            </p:childTnLst>
                          </p:cTn>
                        </p:par>
                        <p:par>
                          <p:cTn id="206" fill="hold">
                            <p:stCondLst>
                              <p:cond delay="5000"/>
                            </p:stCondLst>
                            <p:childTnLst>
                              <p:par>
                                <p:cTn id="207" presetID="2" presetClass="exit" presetSubtype="6" fill="hold" grpId="2" nodeType="afterEffect">
                                  <p:stCondLst>
                                    <p:cond delay="0"/>
                                  </p:stCondLst>
                                  <p:childTnLst>
                                    <p:anim calcmode="lin" valueType="num">
                                      <p:cBhvr additive="base">
                                        <p:cTn id="208" dur="5000"/>
                                        <p:tgtEl>
                                          <p:spTgt spid="6"/>
                                        </p:tgtEl>
                                        <p:attrNameLst>
                                          <p:attrName>ppt_x</p:attrName>
                                        </p:attrNameLst>
                                      </p:cBhvr>
                                      <p:tavLst>
                                        <p:tav tm="0">
                                          <p:val>
                                            <p:strVal val="ppt_x"/>
                                          </p:val>
                                        </p:tav>
                                        <p:tav tm="100000">
                                          <p:val>
                                            <p:strVal val="1+ppt_w/2"/>
                                          </p:val>
                                        </p:tav>
                                      </p:tavLst>
                                    </p:anim>
                                    <p:anim calcmode="lin" valueType="num">
                                      <p:cBhvr additive="base">
                                        <p:cTn id="209" dur="5000"/>
                                        <p:tgtEl>
                                          <p:spTgt spid="6"/>
                                        </p:tgtEl>
                                        <p:attrNameLst>
                                          <p:attrName>ppt_y</p:attrName>
                                        </p:attrNameLst>
                                      </p:cBhvr>
                                      <p:tavLst>
                                        <p:tav tm="0">
                                          <p:val>
                                            <p:strVal val="ppt_y"/>
                                          </p:val>
                                        </p:tav>
                                        <p:tav tm="100000">
                                          <p:val>
                                            <p:strVal val="1+ppt_h/2"/>
                                          </p:val>
                                        </p:tav>
                                      </p:tavLst>
                                    </p:anim>
                                    <p:set>
                                      <p:cBhvr>
                                        <p:cTn id="210" dur="1" fill="hold">
                                          <p:stCondLst>
                                            <p:cond delay="4999"/>
                                          </p:stCondLst>
                                        </p:cTn>
                                        <p:tgtEl>
                                          <p:spTgt spid="6"/>
                                        </p:tgtEl>
                                        <p:attrNameLst>
                                          <p:attrName>style.visibility</p:attrName>
                                        </p:attrNameLst>
                                      </p:cBhvr>
                                      <p:to>
                                        <p:strVal val="hidden"/>
                                      </p:to>
                                    </p:set>
                                  </p:childTnLst>
                                </p:cTn>
                              </p:par>
                              <p:par>
                                <p:cTn id="211" presetID="2" presetClass="exit" presetSubtype="6" fill="hold" grpId="2" nodeType="withEffect">
                                  <p:stCondLst>
                                    <p:cond delay="0"/>
                                  </p:stCondLst>
                                  <p:childTnLst>
                                    <p:anim calcmode="lin" valueType="num">
                                      <p:cBhvr additive="base">
                                        <p:cTn id="212" dur="5000"/>
                                        <p:tgtEl>
                                          <p:spTgt spid="8"/>
                                        </p:tgtEl>
                                        <p:attrNameLst>
                                          <p:attrName>ppt_x</p:attrName>
                                        </p:attrNameLst>
                                      </p:cBhvr>
                                      <p:tavLst>
                                        <p:tav tm="0">
                                          <p:val>
                                            <p:strVal val="ppt_x"/>
                                          </p:val>
                                        </p:tav>
                                        <p:tav tm="100000">
                                          <p:val>
                                            <p:strVal val="1+ppt_w/2"/>
                                          </p:val>
                                        </p:tav>
                                      </p:tavLst>
                                    </p:anim>
                                    <p:anim calcmode="lin" valueType="num">
                                      <p:cBhvr additive="base">
                                        <p:cTn id="213" dur="5000"/>
                                        <p:tgtEl>
                                          <p:spTgt spid="8"/>
                                        </p:tgtEl>
                                        <p:attrNameLst>
                                          <p:attrName>ppt_y</p:attrName>
                                        </p:attrNameLst>
                                      </p:cBhvr>
                                      <p:tavLst>
                                        <p:tav tm="0">
                                          <p:val>
                                            <p:strVal val="ppt_y"/>
                                          </p:val>
                                        </p:tav>
                                        <p:tav tm="100000">
                                          <p:val>
                                            <p:strVal val="1+ppt_h/2"/>
                                          </p:val>
                                        </p:tav>
                                      </p:tavLst>
                                    </p:anim>
                                    <p:set>
                                      <p:cBhvr>
                                        <p:cTn id="214" dur="1" fill="hold">
                                          <p:stCondLst>
                                            <p:cond delay="4999"/>
                                          </p:stCondLst>
                                        </p:cTn>
                                        <p:tgtEl>
                                          <p:spTgt spid="8"/>
                                        </p:tgtEl>
                                        <p:attrNameLst>
                                          <p:attrName>style.visibility</p:attrName>
                                        </p:attrNameLst>
                                      </p:cBhvr>
                                      <p:to>
                                        <p:strVal val="hidden"/>
                                      </p:to>
                                    </p:set>
                                  </p:childTnLst>
                                </p:cTn>
                              </p:par>
                              <p:par>
                                <p:cTn id="215" presetID="2" presetClass="exit" presetSubtype="6" fill="hold" grpId="2" nodeType="withEffect">
                                  <p:stCondLst>
                                    <p:cond delay="0"/>
                                  </p:stCondLst>
                                  <p:childTnLst>
                                    <p:anim calcmode="lin" valueType="num">
                                      <p:cBhvr additive="base">
                                        <p:cTn id="216" dur="5000"/>
                                        <p:tgtEl>
                                          <p:spTgt spid="10"/>
                                        </p:tgtEl>
                                        <p:attrNameLst>
                                          <p:attrName>ppt_x</p:attrName>
                                        </p:attrNameLst>
                                      </p:cBhvr>
                                      <p:tavLst>
                                        <p:tav tm="0">
                                          <p:val>
                                            <p:strVal val="ppt_x"/>
                                          </p:val>
                                        </p:tav>
                                        <p:tav tm="100000">
                                          <p:val>
                                            <p:strVal val="1+ppt_w/2"/>
                                          </p:val>
                                        </p:tav>
                                      </p:tavLst>
                                    </p:anim>
                                    <p:anim calcmode="lin" valueType="num">
                                      <p:cBhvr additive="base">
                                        <p:cTn id="217" dur="5000"/>
                                        <p:tgtEl>
                                          <p:spTgt spid="10"/>
                                        </p:tgtEl>
                                        <p:attrNameLst>
                                          <p:attrName>ppt_y</p:attrName>
                                        </p:attrNameLst>
                                      </p:cBhvr>
                                      <p:tavLst>
                                        <p:tav tm="0">
                                          <p:val>
                                            <p:strVal val="ppt_y"/>
                                          </p:val>
                                        </p:tav>
                                        <p:tav tm="100000">
                                          <p:val>
                                            <p:strVal val="1+ppt_h/2"/>
                                          </p:val>
                                        </p:tav>
                                      </p:tavLst>
                                    </p:anim>
                                    <p:set>
                                      <p:cBhvr>
                                        <p:cTn id="218" dur="1" fill="hold">
                                          <p:stCondLst>
                                            <p:cond delay="4999"/>
                                          </p:stCondLst>
                                        </p:cTn>
                                        <p:tgtEl>
                                          <p:spTgt spid="10"/>
                                        </p:tgtEl>
                                        <p:attrNameLst>
                                          <p:attrName>style.visibility</p:attrName>
                                        </p:attrNameLst>
                                      </p:cBhvr>
                                      <p:to>
                                        <p:strVal val="hidden"/>
                                      </p:to>
                                    </p:set>
                                  </p:childTnLst>
                                </p:cTn>
                              </p:par>
                              <p:par>
                                <p:cTn id="219" presetID="2" presetClass="exit" presetSubtype="6" fill="hold" grpId="2" nodeType="withEffect">
                                  <p:stCondLst>
                                    <p:cond delay="0"/>
                                  </p:stCondLst>
                                  <p:childTnLst>
                                    <p:anim calcmode="lin" valueType="num">
                                      <p:cBhvr additive="base">
                                        <p:cTn id="220" dur="5000"/>
                                        <p:tgtEl>
                                          <p:spTgt spid="11"/>
                                        </p:tgtEl>
                                        <p:attrNameLst>
                                          <p:attrName>ppt_x</p:attrName>
                                        </p:attrNameLst>
                                      </p:cBhvr>
                                      <p:tavLst>
                                        <p:tav tm="0">
                                          <p:val>
                                            <p:strVal val="ppt_x"/>
                                          </p:val>
                                        </p:tav>
                                        <p:tav tm="100000">
                                          <p:val>
                                            <p:strVal val="1+ppt_w/2"/>
                                          </p:val>
                                        </p:tav>
                                      </p:tavLst>
                                    </p:anim>
                                    <p:anim calcmode="lin" valueType="num">
                                      <p:cBhvr additive="base">
                                        <p:cTn id="221" dur="5000"/>
                                        <p:tgtEl>
                                          <p:spTgt spid="11"/>
                                        </p:tgtEl>
                                        <p:attrNameLst>
                                          <p:attrName>ppt_y</p:attrName>
                                        </p:attrNameLst>
                                      </p:cBhvr>
                                      <p:tavLst>
                                        <p:tav tm="0">
                                          <p:val>
                                            <p:strVal val="ppt_y"/>
                                          </p:val>
                                        </p:tav>
                                        <p:tav tm="100000">
                                          <p:val>
                                            <p:strVal val="1+ppt_h/2"/>
                                          </p:val>
                                        </p:tav>
                                      </p:tavLst>
                                    </p:anim>
                                    <p:set>
                                      <p:cBhvr>
                                        <p:cTn id="222" dur="1" fill="hold">
                                          <p:stCondLst>
                                            <p:cond delay="4999"/>
                                          </p:stCondLst>
                                        </p:cTn>
                                        <p:tgtEl>
                                          <p:spTgt spid="11"/>
                                        </p:tgtEl>
                                        <p:attrNameLst>
                                          <p:attrName>style.visibility</p:attrName>
                                        </p:attrNameLst>
                                      </p:cBhvr>
                                      <p:to>
                                        <p:strVal val="hidden"/>
                                      </p:to>
                                    </p:set>
                                  </p:childTnLst>
                                </p:cTn>
                              </p:par>
                              <p:par>
                                <p:cTn id="223" presetID="2" presetClass="exit" presetSubtype="6" fill="hold" grpId="2" nodeType="withEffect">
                                  <p:stCondLst>
                                    <p:cond delay="0"/>
                                  </p:stCondLst>
                                  <p:childTnLst>
                                    <p:anim calcmode="lin" valueType="num">
                                      <p:cBhvr additive="base">
                                        <p:cTn id="224" dur="5000"/>
                                        <p:tgtEl>
                                          <p:spTgt spid="14"/>
                                        </p:tgtEl>
                                        <p:attrNameLst>
                                          <p:attrName>ppt_x</p:attrName>
                                        </p:attrNameLst>
                                      </p:cBhvr>
                                      <p:tavLst>
                                        <p:tav tm="0">
                                          <p:val>
                                            <p:strVal val="ppt_x"/>
                                          </p:val>
                                        </p:tav>
                                        <p:tav tm="100000">
                                          <p:val>
                                            <p:strVal val="1+ppt_w/2"/>
                                          </p:val>
                                        </p:tav>
                                      </p:tavLst>
                                    </p:anim>
                                    <p:anim calcmode="lin" valueType="num">
                                      <p:cBhvr additive="base">
                                        <p:cTn id="225" dur="5000"/>
                                        <p:tgtEl>
                                          <p:spTgt spid="14"/>
                                        </p:tgtEl>
                                        <p:attrNameLst>
                                          <p:attrName>ppt_y</p:attrName>
                                        </p:attrNameLst>
                                      </p:cBhvr>
                                      <p:tavLst>
                                        <p:tav tm="0">
                                          <p:val>
                                            <p:strVal val="ppt_y"/>
                                          </p:val>
                                        </p:tav>
                                        <p:tav tm="100000">
                                          <p:val>
                                            <p:strVal val="1+ppt_h/2"/>
                                          </p:val>
                                        </p:tav>
                                      </p:tavLst>
                                    </p:anim>
                                    <p:set>
                                      <p:cBhvr>
                                        <p:cTn id="226" dur="1" fill="hold">
                                          <p:stCondLst>
                                            <p:cond delay="4999"/>
                                          </p:stCondLst>
                                        </p:cTn>
                                        <p:tgtEl>
                                          <p:spTgt spid="14"/>
                                        </p:tgtEl>
                                        <p:attrNameLst>
                                          <p:attrName>style.visibility</p:attrName>
                                        </p:attrNameLst>
                                      </p:cBhvr>
                                      <p:to>
                                        <p:strVal val="hidden"/>
                                      </p:to>
                                    </p:set>
                                  </p:childTnLst>
                                </p:cTn>
                              </p:par>
                              <p:par>
                                <p:cTn id="227" presetID="2" presetClass="exit" presetSubtype="6" fill="hold" grpId="2" nodeType="withEffect">
                                  <p:stCondLst>
                                    <p:cond delay="0"/>
                                  </p:stCondLst>
                                  <p:childTnLst>
                                    <p:anim calcmode="lin" valueType="num">
                                      <p:cBhvr additive="base">
                                        <p:cTn id="228" dur="5000"/>
                                        <p:tgtEl>
                                          <p:spTgt spid="15"/>
                                        </p:tgtEl>
                                        <p:attrNameLst>
                                          <p:attrName>ppt_x</p:attrName>
                                        </p:attrNameLst>
                                      </p:cBhvr>
                                      <p:tavLst>
                                        <p:tav tm="0">
                                          <p:val>
                                            <p:strVal val="ppt_x"/>
                                          </p:val>
                                        </p:tav>
                                        <p:tav tm="100000">
                                          <p:val>
                                            <p:strVal val="1+ppt_w/2"/>
                                          </p:val>
                                        </p:tav>
                                      </p:tavLst>
                                    </p:anim>
                                    <p:anim calcmode="lin" valueType="num">
                                      <p:cBhvr additive="base">
                                        <p:cTn id="229" dur="5000"/>
                                        <p:tgtEl>
                                          <p:spTgt spid="15"/>
                                        </p:tgtEl>
                                        <p:attrNameLst>
                                          <p:attrName>ppt_y</p:attrName>
                                        </p:attrNameLst>
                                      </p:cBhvr>
                                      <p:tavLst>
                                        <p:tav tm="0">
                                          <p:val>
                                            <p:strVal val="ppt_y"/>
                                          </p:val>
                                        </p:tav>
                                        <p:tav tm="100000">
                                          <p:val>
                                            <p:strVal val="1+ppt_h/2"/>
                                          </p:val>
                                        </p:tav>
                                      </p:tavLst>
                                    </p:anim>
                                    <p:set>
                                      <p:cBhvr>
                                        <p:cTn id="230" dur="1" fill="hold">
                                          <p:stCondLst>
                                            <p:cond delay="4999"/>
                                          </p:stCondLst>
                                        </p:cTn>
                                        <p:tgtEl>
                                          <p:spTgt spid="15"/>
                                        </p:tgtEl>
                                        <p:attrNameLst>
                                          <p:attrName>style.visibility</p:attrName>
                                        </p:attrNameLst>
                                      </p:cBhvr>
                                      <p:to>
                                        <p:strVal val="hidden"/>
                                      </p:to>
                                    </p:set>
                                  </p:childTnLst>
                                </p:cTn>
                              </p:par>
                              <p:par>
                                <p:cTn id="231" presetID="2" presetClass="exit" presetSubtype="6" fill="hold" grpId="2" nodeType="withEffect">
                                  <p:stCondLst>
                                    <p:cond delay="0"/>
                                  </p:stCondLst>
                                  <p:childTnLst>
                                    <p:anim calcmode="lin" valueType="num">
                                      <p:cBhvr additive="base">
                                        <p:cTn id="232" dur="5000"/>
                                        <p:tgtEl>
                                          <p:spTgt spid="16"/>
                                        </p:tgtEl>
                                        <p:attrNameLst>
                                          <p:attrName>ppt_x</p:attrName>
                                        </p:attrNameLst>
                                      </p:cBhvr>
                                      <p:tavLst>
                                        <p:tav tm="0">
                                          <p:val>
                                            <p:strVal val="ppt_x"/>
                                          </p:val>
                                        </p:tav>
                                        <p:tav tm="100000">
                                          <p:val>
                                            <p:strVal val="1+ppt_w/2"/>
                                          </p:val>
                                        </p:tav>
                                      </p:tavLst>
                                    </p:anim>
                                    <p:anim calcmode="lin" valueType="num">
                                      <p:cBhvr additive="base">
                                        <p:cTn id="233" dur="5000"/>
                                        <p:tgtEl>
                                          <p:spTgt spid="16"/>
                                        </p:tgtEl>
                                        <p:attrNameLst>
                                          <p:attrName>ppt_y</p:attrName>
                                        </p:attrNameLst>
                                      </p:cBhvr>
                                      <p:tavLst>
                                        <p:tav tm="0">
                                          <p:val>
                                            <p:strVal val="ppt_y"/>
                                          </p:val>
                                        </p:tav>
                                        <p:tav tm="100000">
                                          <p:val>
                                            <p:strVal val="1+ppt_h/2"/>
                                          </p:val>
                                        </p:tav>
                                      </p:tavLst>
                                    </p:anim>
                                    <p:set>
                                      <p:cBhvr>
                                        <p:cTn id="234" dur="1" fill="hold">
                                          <p:stCondLst>
                                            <p:cond delay="4999"/>
                                          </p:stCondLst>
                                        </p:cTn>
                                        <p:tgtEl>
                                          <p:spTgt spid="16"/>
                                        </p:tgtEl>
                                        <p:attrNameLst>
                                          <p:attrName>style.visibility</p:attrName>
                                        </p:attrNameLst>
                                      </p:cBhvr>
                                      <p:to>
                                        <p:strVal val="hidden"/>
                                      </p:to>
                                    </p:set>
                                  </p:childTnLst>
                                </p:cTn>
                              </p:par>
                              <p:par>
                                <p:cTn id="235" presetID="2" presetClass="exit" presetSubtype="6" fill="hold" grpId="2" nodeType="withEffect">
                                  <p:stCondLst>
                                    <p:cond delay="0"/>
                                  </p:stCondLst>
                                  <p:childTnLst>
                                    <p:anim calcmode="lin" valueType="num">
                                      <p:cBhvr additive="base">
                                        <p:cTn id="236" dur="5000"/>
                                        <p:tgtEl>
                                          <p:spTgt spid="17"/>
                                        </p:tgtEl>
                                        <p:attrNameLst>
                                          <p:attrName>ppt_x</p:attrName>
                                        </p:attrNameLst>
                                      </p:cBhvr>
                                      <p:tavLst>
                                        <p:tav tm="0">
                                          <p:val>
                                            <p:strVal val="ppt_x"/>
                                          </p:val>
                                        </p:tav>
                                        <p:tav tm="100000">
                                          <p:val>
                                            <p:strVal val="1+ppt_w/2"/>
                                          </p:val>
                                        </p:tav>
                                      </p:tavLst>
                                    </p:anim>
                                    <p:anim calcmode="lin" valueType="num">
                                      <p:cBhvr additive="base">
                                        <p:cTn id="237" dur="5000"/>
                                        <p:tgtEl>
                                          <p:spTgt spid="17"/>
                                        </p:tgtEl>
                                        <p:attrNameLst>
                                          <p:attrName>ppt_y</p:attrName>
                                        </p:attrNameLst>
                                      </p:cBhvr>
                                      <p:tavLst>
                                        <p:tav tm="0">
                                          <p:val>
                                            <p:strVal val="ppt_y"/>
                                          </p:val>
                                        </p:tav>
                                        <p:tav tm="100000">
                                          <p:val>
                                            <p:strVal val="1+ppt_h/2"/>
                                          </p:val>
                                        </p:tav>
                                      </p:tavLst>
                                    </p:anim>
                                    <p:set>
                                      <p:cBhvr>
                                        <p:cTn id="238" dur="1" fill="hold">
                                          <p:stCondLst>
                                            <p:cond delay="4999"/>
                                          </p:stCondLst>
                                        </p:cTn>
                                        <p:tgtEl>
                                          <p:spTgt spid="17"/>
                                        </p:tgtEl>
                                        <p:attrNameLst>
                                          <p:attrName>style.visibility</p:attrName>
                                        </p:attrNameLst>
                                      </p:cBhvr>
                                      <p:to>
                                        <p:strVal val="hidden"/>
                                      </p:to>
                                    </p:set>
                                  </p:childTnLst>
                                </p:cTn>
                              </p:par>
                              <p:par>
                                <p:cTn id="239" presetID="2" presetClass="exit" presetSubtype="6" fill="hold" grpId="2" nodeType="withEffect">
                                  <p:stCondLst>
                                    <p:cond delay="0"/>
                                  </p:stCondLst>
                                  <p:childTnLst>
                                    <p:anim calcmode="lin" valueType="num">
                                      <p:cBhvr additive="base">
                                        <p:cTn id="240" dur="5000"/>
                                        <p:tgtEl>
                                          <p:spTgt spid="22"/>
                                        </p:tgtEl>
                                        <p:attrNameLst>
                                          <p:attrName>ppt_x</p:attrName>
                                        </p:attrNameLst>
                                      </p:cBhvr>
                                      <p:tavLst>
                                        <p:tav tm="0">
                                          <p:val>
                                            <p:strVal val="ppt_x"/>
                                          </p:val>
                                        </p:tav>
                                        <p:tav tm="100000">
                                          <p:val>
                                            <p:strVal val="1+ppt_w/2"/>
                                          </p:val>
                                        </p:tav>
                                      </p:tavLst>
                                    </p:anim>
                                    <p:anim calcmode="lin" valueType="num">
                                      <p:cBhvr additive="base">
                                        <p:cTn id="241" dur="5000"/>
                                        <p:tgtEl>
                                          <p:spTgt spid="22"/>
                                        </p:tgtEl>
                                        <p:attrNameLst>
                                          <p:attrName>ppt_y</p:attrName>
                                        </p:attrNameLst>
                                      </p:cBhvr>
                                      <p:tavLst>
                                        <p:tav tm="0">
                                          <p:val>
                                            <p:strVal val="ppt_y"/>
                                          </p:val>
                                        </p:tav>
                                        <p:tav tm="100000">
                                          <p:val>
                                            <p:strVal val="1+ppt_h/2"/>
                                          </p:val>
                                        </p:tav>
                                      </p:tavLst>
                                    </p:anim>
                                    <p:set>
                                      <p:cBhvr>
                                        <p:cTn id="242" dur="1" fill="hold">
                                          <p:stCondLst>
                                            <p:cond delay="4999"/>
                                          </p:stCondLst>
                                        </p:cTn>
                                        <p:tgtEl>
                                          <p:spTgt spid="22"/>
                                        </p:tgtEl>
                                        <p:attrNameLst>
                                          <p:attrName>style.visibility</p:attrName>
                                        </p:attrNameLst>
                                      </p:cBhvr>
                                      <p:to>
                                        <p:strVal val="hidden"/>
                                      </p:to>
                                    </p:set>
                                  </p:childTnLst>
                                </p:cTn>
                              </p:par>
                              <p:par>
                                <p:cTn id="243" presetID="2" presetClass="exit" presetSubtype="6" fill="hold" grpId="2" nodeType="withEffect">
                                  <p:stCondLst>
                                    <p:cond delay="0"/>
                                  </p:stCondLst>
                                  <p:childTnLst>
                                    <p:anim calcmode="lin" valueType="num">
                                      <p:cBhvr additive="base">
                                        <p:cTn id="244" dur="5000"/>
                                        <p:tgtEl>
                                          <p:spTgt spid="23"/>
                                        </p:tgtEl>
                                        <p:attrNameLst>
                                          <p:attrName>ppt_x</p:attrName>
                                        </p:attrNameLst>
                                      </p:cBhvr>
                                      <p:tavLst>
                                        <p:tav tm="0">
                                          <p:val>
                                            <p:strVal val="ppt_x"/>
                                          </p:val>
                                        </p:tav>
                                        <p:tav tm="100000">
                                          <p:val>
                                            <p:strVal val="1+ppt_w/2"/>
                                          </p:val>
                                        </p:tav>
                                      </p:tavLst>
                                    </p:anim>
                                    <p:anim calcmode="lin" valueType="num">
                                      <p:cBhvr additive="base">
                                        <p:cTn id="245" dur="5000"/>
                                        <p:tgtEl>
                                          <p:spTgt spid="23"/>
                                        </p:tgtEl>
                                        <p:attrNameLst>
                                          <p:attrName>ppt_y</p:attrName>
                                        </p:attrNameLst>
                                      </p:cBhvr>
                                      <p:tavLst>
                                        <p:tav tm="0">
                                          <p:val>
                                            <p:strVal val="ppt_y"/>
                                          </p:val>
                                        </p:tav>
                                        <p:tav tm="100000">
                                          <p:val>
                                            <p:strVal val="1+ppt_h/2"/>
                                          </p:val>
                                        </p:tav>
                                      </p:tavLst>
                                    </p:anim>
                                    <p:set>
                                      <p:cBhvr>
                                        <p:cTn id="246" dur="1" fill="hold">
                                          <p:stCondLst>
                                            <p:cond delay="4999"/>
                                          </p:stCondLst>
                                        </p:cTn>
                                        <p:tgtEl>
                                          <p:spTgt spid="23"/>
                                        </p:tgtEl>
                                        <p:attrNameLst>
                                          <p:attrName>style.visibility</p:attrName>
                                        </p:attrNameLst>
                                      </p:cBhvr>
                                      <p:to>
                                        <p:strVal val="hidden"/>
                                      </p:to>
                                    </p:set>
                                  </p:childTnLst>
                                </p:cTn>
                              </p:par>
                              <p:par>
                                <p:cTn id="247" presetID="2" presetClass="exit" presetSubtype="6" fill="hold" grpId="2" nodeType="withEffect">
                                  <p:stCondLst>
                                    <p:cond delay="0"/>
                                  </p:stCondLst>
                                  <p:childTnLst>
                                    <p:anim calcmode="lin" valueType="num">
                                      <p:cBhvr additive="base">
                                        <p:cTn id="248" dur="5000"/>
                                        <p:tgtEl>
                                          <p:spTgt spid="24"/>
                                        </p:tgtEl>
                                        <p:attrNameLst>
                                          <p:attrName>ppt_x</p:attrName>
                                        </p:attrNameLst>
                                      </p:cBhvr>
                                      <p:tavLst>
                                        <p:tav tm="0">
                                          <p:val>
                                            <p:strVal val="ppt_x"/>
                                          </p:val>
                                        </p:tav>
                                        <p:tav tm="100000">
                                          <p:val>
                                            <p:strVal val="1+ppt_w/2"/>
                                          </p:val>
                                        </p:tav>
                                      </p:tavLst>
                                    </p:anim>
                                    <p:anim calcmode="lin" valueType="num">
                                      <p:cBhvr additive="base">
                                        <p:cTn id="249" dur="5000"/>
                                        <p:tgtEl>
                                          <p:spTgt spid="24"/>
                                        </p:tgtEl>
                                        <p:attrNameLst>
                                          <p:attrName>ppt_y</p:attrName>
                                        </p:attrNameLst>
                                      </p:cBhvr>
                                      <p:tavLst>
                                        <p:tav tm="0">
                                          <p:val>
                                            <p:strVal val="ppt_y"/>
                                          </p:val>
                                        </p:tav>
                                        <p:tav tm="100000">
                                          <p:val>
                                            <p:strVal val="1+ppt_h/2"/>
                                          </p:val>
                                        </p:tav>
                                      </p:tavLst>
                                    </p:anim>
                                    <p:set>
                                      <p:cBhvr>
                                        <p:cTn id="250" dur="1" fill="hold">
                                          <p:stCondLst>
                                            <p:cond delay="4999"/>
                                          </p:stCondLst>
                                        </p:cTn>
                                        <p:tgtEl>
                                          <p:spTgt spid="24"/>
                                        </p:tgtEl>
                                        <p:attrNameLst>
                                          <p:attrName>style.visibility</p:attrName>
                                        </p:attrNameLst>
                                      </p:cBhvr>
                                      <p:to>
                                        <p:strVal val="hidden"/>
                                      </p:to>
                                    </p:set>
                                  </p:childTnLst>
                                </p:cTn>
                              </p:par>
                              <p:par>
                                <p:cTn id="251" presetID="2" presetClass="exit" presetSubtype="6" fill="hold" grpId="2" nodeType="withEffect">
                                  <p:stCondLst>
                                    <p:cond delay="0"/>
                                  </p:stCondLst>
                                  <p:childTnLst>
                                    <p:anim calcmode="lin" valueType="num">
                                      <p:cBhvr additive="base">
                                        <p:cTn id="252" dur="5000"/>
                                        <p:tgtEl>
                                          <p:spTgt spid="25"/>
                                        </p:tgtEl>
                                        <p:attrNameLst>
                                          <p:attrName>ppt_x</p:attrName>
                                        </p:attrNameLst>
                                      </p:cBhvr>
                                      <p:tavLst>
                                        <p:tav tm="0">
                                          <p:val>
                                            <p:strVal val="ppt_x"/>
                                          </p:val>
                                        </p:tav>
                                        <p:tav tm="100000">
                                          <p:val>
                                            <p:strVal val="1+ppt_w/2"/>
                                          </p:val>
                                        </p:tav>
                                      </p:tavLst>
                                    </p:anim>
                                    <p:anim calcmode="lin" valueType="num">
                                      <p:cBhvr additive="base">
                                        <p:cTn id="253" dur="5000"/>
                                        <p:tgtEl>
                                          <p:spTgt spid="25"/>
                                        </p:tgtEl>
                                        <p:attrNameLst>
                                          <p:attrName>ppt_y</p:attrName>
                                        </p:attrNameLst>
                                      </p:cBhvr>
                                      <p:tavLst>
                                        <p:tav tm="0">
                                          <p:val>
                                            <p:strVal val="ppt_y"/>
                                          </p:val>
                                        </p:tav>
                                        <p:tav tm="100000">
                                          <p:val>
                                            <p:strVal val="1+ppt_h/2"/>
                                          </p:val>
                                        </p:tav>
                                      </p:tavLst>
                                    </p:anim>
                                    <p:set>
                                      <p:cBhvr>
                                        <p:cTn id="254" dur="1" fill="hold">
                                          <p:stCondLst>
                                            <p:cond delay="4999"/>
                                          </p:stCondLst>
                                        </p:cTn>
                                        <p:tgtEl>
                                          <p:spTgt spid="25"/>
                                        </p:tgtEl>
                                        <p:attrNameLst>
                                          <p:attrName>style.visibility</p:attrName>
                                        </p:attrNameLst>
                                      </p:cBhvr>
                                      <p:to>
                                        <p:strVal val="hidden"/>
                                      </p:to>
                                    </p:set>
                                  </p:childTnLst>
                                </p:cTn>
                              </p:par>
                              <p:par>
                                <p:cTn id="255" presetID="2" presetClass="exit" presetSubtype="6" fill="hold" grpId="2" nodeType="withEffect">
                                  <p:stCondLst>
                                    <p:cond delay="0"/>
                                  </p:stCondLst>
                                  <p:childTnLst>
                                    <p:anim calcmode="lin" valueType="num">
                                      <p:cBhvr additive="base">
                                        <p:cTn id="256" dur="5000"/>
                                        <p:tgtEl>
                                          <p:spTgt spid="26"/>
                                        </p:tgtEl>
                                        <p:attrNameLst>
                                          <p:attrName>ppt_x</p:attrName>
                                        </p:attrNameLst>
                                      </p:cBhvr>
                                      <p:tavLst>
                                        <p:tav tm="0">
                                          <p:val>
                                            <p:strVal val="ppt_x"/>
                                          </p:val>
                                        </p:tav>
                                        <p:tav tm="100000">
                                          <p:val>
                                            <p:strVal val="1+ppt_w/2"/>
                                          </p:val>
                                        </p:tav>
                                      </p:tavLst>
                                    </p:anim>
                                    <p:anim calcmode="lin" valueType="num">
                                      <p:cBhvr additive="base">
                                        <p:cTn id="257" dur="5000"/>
                                        <p:tgtEl>
                                          <p:spTgt spid="26"/>
                                        </p:tgtEl>
                                        <p:attrNameLst>
                                          <p:attrName>ppt_y</p:attrName>
                                        </p:attrNameLst>
                                      </p:cBhvr>
                                      <p:tavLst>
                                        <p:tav tm="0">
                                          <p:val>
                                            <p:strVal val="ppt_y"/>
                                          </p:val>
                                        </p:tav>
                                        <p:tav tm="100000">
                                          <p:val>
                                            <p:strVal val="1+ppt_h/2"/>
                                          </p:val>
                                        </p:tav>
                                      </p:tavLst>
                                    </p:anim>
                                    <p:set>
                                      <p:cBhvr>
                                        <p:cTn id="258" dur="1" fill="hold">
                                          <p:stCondLst>
                                            <p:cond delay="4999"/>
                                          </p:stCondLst>
                                        </p:cTn>
                                        <p:tgtEl>
                                          <p:spTgt spid="26"/>
                                        </p:tgtEl>
                                        <p:attrNameLst>
                                          <p:attrName>style.visibility</p:attrName>
                                        </p:attrNameLst>
                                      </p:cBhvr>
                                      <p:to>
                                        <p:strVal val="hidden"/>
                                      </p:to>
                                    </p:set>
                                  </p:childTnLst>
                                </p:cTn>
                              </p:par>
                              <p:par>
                                <p:cTn id="259" presetID="2" presetClass="exit" presetSubtype="6" fill="hold" grpId="2" nodeType="withEffect">
                                  <p:stCondLst>
                                    <p:cond delay="0"/>
                                  </p:stCondLst>
                                  <p:childTnLst>
                                    <p:anim calcmode="lin" valueType="num">
                                      <p:cBhvr additive="base">
                                        <p:cTn id="260" dur="5000"/>
                                        <p:tgtEl>
                                          <p:spTgt spid="27"/>
                                        </p:tgtEl>
                                        <p:attrNameLst>
                                          <p:attrName>ppt_x</p:attrName>
                                        </p:attrNameLst>
                                      </p:cBhvr>
                                      <p:tavLst>
                                        <p:tav tm="0">
                                          <p:val>
                                            <p:strVal val="ppt_x"/>
                                          </p:val>
                                        </p:tav>
                                        <p:tav tm="100000">
                                          <p:val>
                                            <p:strVal val="1+ppt_w/2"/>
                                          </p:val>
                                        </p:tav>
                                      </p:tavLst>
                                    </p:anim>
                                    <p:anim calcmode="lin" valueType="num">
                                      <p:cBhvr additive="base">
                                        <p:cTn id="261" dur="5000"/>
                                        <p:tgtEl>
                                          <p:spTgt spid="27"/>
                                        </p:tgtEl>
                                        <p:attrNameLst>
                                          <p:attrName>ppt_y</p:attrName>
                                        </p:attrNameLst>
                                      </p:cBhvr>
                                      <p:tavLst>
                                        <p:tav tm="0">
                                          <p:val>
                                            <p:strVal val="ppt_y"/>
                                          </p:val>
                                        </p:tav>
                                        <p:tav tm="100000">
                                          <p:val>
                                            <p:strVal val="1+ppt_h/2"/>
                                          </p:val>
                                        </p:tav>
                                      </p:tavLst>
                                    </p:anim>
                                    <p:set>
                                      <p:cBhvr>
                                        <p:cTn id="262" dur="1" fill="hold">
                                          <p:stCondLst>
                                            <p:cond delay="4999"/>
                                          </p:stCondLst>
                                        </p:cTn>
                                        <p:tgtEl>
                                          <p:spTgt spid="27"/>
                                        </p:tgtEl>
                                        <p:attrNameLst>
                                          <p:attrName>style.visibility</p:attrName>
                                        </p:attrNameLst>
                                      </p:cBhvr>
                                      <p:to>
                                        <p:strVal val="hidden"/>
                                      </p:to>
                                    </p:set>
                                  </p:childTnLst>
                                </p:cTn>
                              </p:par>
                              <p:par>
                                <p:cTn id="263" presetID="2" presetClass="exit" presetSubtype="6" fill="hold" grpId="2" nodeType="withEffect">
                                  <p:stCondLst>
                                    <p:cond delay="0"/>
                                  </p:stCondLst>
                                  <p:childTnLst>
                                    <p:anim calcmode="lin" valueType="num">
                                      <p:cBhvr additive="base">
                                        <p:cTn id="264" dur="5000"/>
                                        <p:tgtEl>
                                          <p:spTgt spid="28"/>
                                        </p:tgtEl>
                                        <p:attrNameLst>
                                          <p:attrName>ppt_x</p:attrName>
                                        </p:attrNameLst>
                                      </p:cBhvr>
                                      <p:tavLst>
                                        <p:tav tm="0">
                                          <p:val>
                                            <p:strVal val="ppt_x"/>
                                          </p:val>
                                        </p:tav>
                                        <p:tav tm="100000">
                                          <p:val>
                                            <p:strVal val="1+ppt_w/2"/>
                                          </p:val>
                                        </p:tav>
                                      </p:tavLst>
                                    </p:anim>
                                    <p:anim calcmode="lin" valueType="num">
                                      <p:cBhvr additive="base">
                                        <p:cTn id="265" dur="5000"/>
                                        <p:tgtEl>
                                          <p:spTgt spid="28"/>
                                        </p:tgtEl>
                                        <p:attrNameLst>
                                          <p:attrName>ppt_y</p:attrName>
                                        </p:attrNameLst>
                                      </p:cBhvr>
                                      <p:tavLst>
                                        <p:tav tm="0">
                                          <p:val>
                                            <p:strVal val="ppt_y"/>
                                          </p:val>
                                        </p:tav>
                                        <p:tav tm="100000">
                                          <p:val>
                                            <p:strVal val="1+ppt_h/2"/>
                                          </p:val>
                                        </p:tav>
                                      </p:tavLst>
                                    </p:anim>
                                    <p:set>
                                      <p:cBhvr>
                                        <p:cTn id="266" dur="1" fill="hold">
                                          <p:stCondLst>
                                            <p:cond delay="4999"/>
                                          </p:stCondLst>
                                        </p:cTn>
                                        <p:tgtEl>
                                          <p:spTgt spid="28"/>
                                        </p:tgtEl>
                                        <p:attrNameLst>
                                          <p:attrName>style.visibility</p:attrName>
                                        </p:attrNameLst>
                                      </p:cBhvr>
                                      <p:to>
                                        <p:strVal val="hidden"/>
                                      </p:to>
                                    </p:set>
                                  </p:childTnLst>
                                </p:cTn>
                              </p:par>
                              <p:par>
                                <p:cTn id="267" presetID="2" presetClass="exit" presetSubtype="6" fill="hold" grpId="2" nodeType="withEffect">
                                  <p:stCondLst>
                                    <p:cond delay="0"/>
                                  </p:stCondLst>
                                  <p:childTnLst>
                                    <p:anim calcmode="lin" valueType="num">
                                      <p:cBhvr additive="base">
                                        <p:cTn id="268" dur="5000"/>
                                        <p:tgtEl>
                                          <p:spTgt spid="29"/>
                                        </p:tgtEl>
                                        <p:attrNameLst>
                                          <p:attrName>ppt_x</p:attrName>
                                        </p:attrNameLst>
                                      </p:cBhvr>
                                      <p:tavLst>
                                        <p:tav tm="0">
                                          <p:val>
                                            <p:strVal val="ppt_x"/>
                                          </p:val>
                                        </p:tav>
                                        <p:tav tm="100000">
                                          <p:val>
                                            <p:strVal val="1+ppt_w/2"/>
                                          </p:val>
                                        </p:tav>
                                      </p:tavLst>
                                    </p:anim>
                                    <p:anim calcmode="lin" valueType="num">
                                      <p:cBhvr additive="base">
                                        <p:cTn id="269" dur="5000"/>
                                        <p:tgtEl>
                                          <p:spTgt spid="29"/>
                                        </p:tgtEl>
                                        <p:attrNameLst>
                                          <p:attrName>ppt_y</p:attrName>
                                        </p:attrNameLst>
                                      </p:cBhvr>
                                      <p:tavLst>
                                        <p:tav tm="0">
                                          <p:val>
                                            <p:strVal val="ppt_y"/>
                                          </p:val>
                                        </p:tav>
                                        <p:tav tm="100000">
                                          <p:val>
                                            <p:strVal val="1+ppt_h/2"/>
                                          </p:val>
                                        </p:tav>
                                      </p:tavLst>
                                    </p:anim>
                                    <p:set>
                                      <p:cBhvr>
                                        <p:cTn id="270" dur="1" fill="hold">
                                          <p:stCondLst>
                                            <p:cond delay="4999"/>
                                          </p:stCondLst>
                                        </p:cTn>
                                        <p:tgtEl>
                                          <p:spTgt spid="29"/>
                                        </p:tgtEl>
                                        <p:attrNameLst>
                                          <p:attrName>style.visibility</p:attrName>
                                        </p:attrNameLst>
                                      </p:cBhvr>
                                      <p:to>
                                        <p:strVal val="hidden"/>
                                      </p:to>
                                    </p:set>
                                  </p:childTnLst>
                                </p:cTn>
                              </p:par>
                              <p:par>
                                <p:cTn id="271" presetID="2" presetClass="exit" presetSubtype="6" fill="hold" grpId="2" nodeType="withEffect">
                                  <p:stCondLst>
                                    <p:cond delay="0"/>
                                  </p:stCondLst>
                                  <p:childTnLst>
                                    <p:anim calcmode="lin" valueType="num">
                                      <p:cBhvr additive="base">
                                        <p:cTn id="272" dur="5000"/>
                                        <p:tgtEl>
                                          <p:spTgt spid="38"/>
                                        </p:tgtEl>
                                        <p:attrNameLst>
                                          <p:attrName>ppt_x</p:attrName>
                                        </p:attrNameLst>
                                      </p:cBhvr>
                                      <p:tavLst>
                                        <p:tav tm="0">
                                          <p:val>
                                            <p:strVal val="ppt_x"/>
                                          </p:val>
                                        </p:tav>
                                        <p:tav tm="100000">
                                          <p:val>
                                            <p:strVal val="1+ppt_w/2"/>
                                          </p:val>
                                        </p:tav>
                                      </p:tavLst>
                                    </p:anim>
                                    <p:anim calcmode="lin" valueType="num">
                                      <p:cBhvr additive="base">
                                        <p:cTn id="273" dur="5000"/>
                                        <p:tgtEl>
                                          <p:spTgt spid="38"/>
                                        </p:tgtEl>
                                        <p:attrNameLst>
                                          <p:attrName>ppt_y</p:attrName>
                                        </p:attrNameLst>
                                      </p:cBhvr>
                                      <p:tavLst>
                                        <p:tav tm="0">
                                          <p:val>
                                            <p:strVal val="ppt_y"/>
                                          </p:val>
                                        </p:tav>
                                        <p:tav tm="100000">
                                          <p:val>
                                            <p:strVal val="1+ppt_h/2"/>
                                          </p:val>
                                        </p:tav>
                                      </p:tavLst>
                                    </p:anim>
                                    <p:set>
                                      <p:cBhvr>
                                        <p:cTn id="274" dur="1" fill="hold">
                                          <p:stCondLst>
                                            <p:cond delay="4999"/>
                                          </p:stCondLst>
                                        </p:cTn>
                                        <p:tgtEl>
                                          <p:spTgt spid="38"/>
                                        </p:tgtEl>
                                        <p:attrNameLst>
                                          <p:attrName>style.visibility</p:attrName>
                                        </p:attrNameLst>
                                      </p:cBhvr>
                                      <p:to>
                                        <p:strVal val="hidden"/>
                                      </p:to>
                                    </p:set>
                                  </p:childTnLst>
                                </p:cTn>
                              </p:par>
                              <p:par>
                                <p:cTn id="275" presetID="2" presetClass="exit" presetSubtype="12" fill="hold" grpId="2" nodeType="withEffect">
                                  <p:stCondLst>
                                    <p:cond delay="0"/>
                                  </p:stCondLst>
                                  <p:childTnLst>
                                    <p:anim calcmode="lin" valueType="num">
                                      <p:cBhvr additive="base">
                                        <p:cTn id="276" dur="5000"/>
                                        <p:tgtEl>
                                          <p:spTgt spid="7"/>
                                        </p:tgtEl>
                                        <p:attrNameLst>
                                          <p:attrName>ppt_x</p:attrName>
                                        </p:attrNameLst>
                                      </p:cBhvr>
                                      <p:tavLst>
                                        <p:tav tm="0">
                                          <p:val>
                                            <p:strVal val="ppt_x"/>
                                          </p:val>
                                        </p:tav>
                                        <p:tav tm="100000">
                                          <p:val>
                                            <p:strVal val="0-ppt_w/2"/>
                                          </p:val>
                                        </p:tav>
                                      </p:tavLst>
                                    </p:anim>
                                    <p:anim calcmode="lin" valueType="num">
                                      <p:cBhvr additive="base">
                                        <p:cTn id="277" dur="5000"/>
                                        <p:tgtEl>
                                          <p:spTgt spid="7"/>
                                        </p:tgtEl>
                                        <p:attrNameLst>
                                          <p:attrName>ppt_y</p:attrName>
                                        </p:attrNameLst>
                                      </p:cBhvr>
                                      <p:tavLst>
                                        <p:tav tm="0">
                                          <p:val>
                                            <p:strVal val="ppt_y"/>
                                          </p:val>
                                        </p:tav>
                                        <p:tav tm="100000">
                                          <p:val>
                                            <p:strVal val="1+ppt_h/2"/>
                                          </p:val>
                                        </p:tav>
                                      </p:tavLst>
                                    </p:anim>
                                    <p:set>
                                      <p:cBhvr>
                                        <p:cTn id="278" dur="1" fill="hold">
                                          <p:stCondLst>
                                            <p:cond delay="4999"/>
                                          </p:stCondLst>
                                        </p:cTn>
                                        <p:tgtEl>
                                          <p:spTgt spid="7"/>
                                        </p:tgtEl>
                                        <p:attrNameLst>
                                          <p:attrName>style.visibility</p:attrName>
                                        </p:attrNameLst>
                                      </p:cBhvr>
                                      <p:to>
                                        <p:strVal val="hidden"/>
                                      </p:to>
                                    </p:set>
                                  </p:childTnLst>
                                </p:cTn>
                              </p:par>
                              <p:par>
                                <p:cTn id="279" presetID="2" presetClass="exit" presetSubtype="12" fill="hold" grpId="2" nodeType="withEffect">
                                  <p:stCondLst>
                                    <p:cond delay="0"/>
                                  </p:stCondLst>
                                  <p:childTnLst>
                                    <p:anim calcmode="lin" valueType="num">
                                      <p:cBhvr additive="base">
                                        <p:cTn id="280" dur="5000"/>
                                        <p:tgtEl>
                                          <p:spTgt spid="9"/>
                                        </p:tgtEl>
                                        <p:attrNameLst>
                                          <p:attrName>ppt_x</p:attrName>
                                        </p:attrNameLst>
                                      </p:cBhvr>
                                      <p:tavLst>
                                        <p:tav tm="0">
                                          <p:val>
                                            <p:strVal val="ppt_x"/>
                                          </p:val>
                                        </p:tav>
                                        <p:tav tm="100000">
                                          <p:val>
                                            <p:strVal val="0-ppt_w/2"/>
                                          </p:val>
                                        </p:tav>
                                      </p:tavLst>
                                    </p:anim>
                                    <p:anim calcmode="lin" valueType="num">
                                      <p:cBhvr additive="base">
                                        <p:cTn id="281" dur="5000"/>
                                        <p:tgtEl>
                                          <p:spTgt spid="9"/>
                                        </p:tgtEl>
                                        <p:attrNameLst>
                                          <p:attrName>ppt_y</p:attrName>
                                        </p:attrNameLst>
                                      </p:cBhvr>
                                      <p:tavLst>
                                        <p:tav tm="0">
                                          <p:val>
                                            <p:strVal val="ppt_y"/>
                                          </p:val>
                                        </p:tav>
                                        <p:tav tm="100000">
                                          <p:val>
                                            <p:strVal val="1+ppt_h/2"/>
                                          </p:val>
                                        </p:tav>
                                      </p:tavLst>
                                    </p:anim>
                                    <p:set>
                                      <p:cBhvr>
                                        <p:cTn id="282" dur="1" fill="hold">
                                          <p:stCondLst>
                                            <p:cond delay="4999"/>
                                          </p:stCondLst>
                                        </p:cTn>
                                        <p:tgtEl>
                                          <p:spTgt spid="9"/>
                                        </p:tgtEl>
                                        <p:attrNameLst>
                                          <p:attrName>style.visibility</p:attrName>
                                        </p:attrNameLst>
                                      </p:cBhvr>
                                      <p:to>
                                        <p:strVal val="hidden"/>
                                      </p:to>
                                    </p:set>
                                  </p:childTnLst>
                                </p:cTn>
                              </p:par>
                              <p:par>
                                <p:cTn id="283" presetID="2" presetClass="exit" presetSubtype="12" fill="hold" grpId="2" nodeType="withEffect">
                                  <p:stCondLst>
                                    <p:cond delay="0"/>
                                  </p:stCondLst>
                                  <p:childTnLst>
                                    <p:anim calcmode="lin" valueType="num">
                                      <p:cBhvr additive="base">
                                        <p:cTn id="284" dur="5000"/>
                                        <p:tgtEl>
                                          <p:spTgt spid="12"/>
                                        </p:tgtEl>
                                        <p:attrNameLst>
                                          <p:attrName>ppt_x</p:attrName>
                                        </p:attrNameLst>
                                      </p:cBhvr>
                                      <p:tavLst>
                                        <p:tav tm="0">
                                          <p:val>
                                            <p:strVal val="ppt_x"/>
                                          </p:val>
                                        </p:tav>
                                        <p:tav tm="100000">
                                          <p:val>
                                            <p:strVal val="0-ppt_w/2"/>
                                          </p:val>
                                        </p:tav>
                                      </p:tavLst>
                                    </p:anim>
                                    <p:anim calcmode="lin" valueType="num">
                                      <p:cBhvr additive="base">
                                        <p:cTn id="285" dur="5000"/>
                                        <p:tgtEl>
                                          <p:spTgt spid="12"/>
                                        </p:tgtEl>
                                        <p:attrNameLst>
                                          <p:attrName>ppt_y</p:attrName>
                                        </p:attrNameLst>
                                      </p:cBhvr>
                                      <p:tavLst>
                                        <p:tav tm="0">
                                          <p:val>
                                            <p:strVal val="ppt_y"/>
                                          </p:val>
                                        </p:tav>
                                        <p:tav tm="100000">
                                          <p:val>
                                            <p:strVal val="1+ppt_h/2"/>
                                          </p:val>
                                        </p:tav>
                                      </p:tavLst>
                                    </p:anim>
                                    <p:set>
                                      <p:cBhvr>
                                        <p:cTn id="286" dur="1" fill="hold">
                                          <p:stCondLst>
                                            <p:cond delay="4999"/>
                                          </p:stCondLst>
                                        </p:cTn>
                                        <p:tgtEl>
                                          <p:spTgt spid="12"/>
                                        </p:tgtEl>
                                        <p:attrNameLst>
                                          <p:attrName>style.visibility</p:attrName>
                                        </p:attrNameLst>
                                      </p:cBhvr>
                                      <p:to>
                                        <p:strVal val="hidden"/>
                                      </p:to>
                                    </p:set>
                                  </p:childTnLst>
                                </p:cTn>
                              </p:par>
                              <p:par>
                                <p:cTn id="287" presetID="2" presetClass="exit" presetSubtype="12" fill="hold" grpId="2" nodeType="withEffect">
                                  <p:stCondLst>
                                    <p:cond delay="0"/>
                                  </p:stCondLst>
                                  <p:childTnLst>
                                    <p:anim calcmode="lin" valueType="num">
                                      <p:cBhvr additive="base">
                                        <p:cTn id="288" dur="5000"/>
                                        <p:tgtEl>
                                          <p:spTgt spid="13"/>
                                        </p:tgtEl>
                                        <p:attrNameLst>
                                          <p:attrName>ppt_x</p:attrName>
                                        </p:attrNameLst>
                                      </p:cBhvr>
                                      <p:tavLst>
                                        <p:tav tm="0">
                                          <p:val>
                                            <p:strVal val="ppt_x"/>
                                          </p:val>
                                        </p:tav>
                                        <p:tav tm="100000">
                                          <p:val>
                                            <p:strVal val="0-ppt_w/2"/>
                                          </p:val>
                                        </p:tav>
                                      </p:tavLst>
                                    </p:anim>
                                    <p:anim calcmode="lin" valueType="num">
                                      <p:cBhvr additive="base">
                                        <p:cTn id="289" dur="5000"/>
                                        <p:tgtEl>
                                          <p:spTgt spid="13"/>
                                        </p:tgtEl>
                                        <p:attrNameLst>
                                          <p:attrName>ppt_y</p:attrName>
                                        </p:attrNameLst>
                                      </p:cBhvr>
                                      <p:tavLst>
                                        <p:tav tm="0">
                                          <p:val>
                                            <p:strVal val="ppt_y"/>
                                          </p:val>
                                        </p:tav>
                                        <p:tav tm="100000">
                                          <p:val>
                                            <p:strVal val="1+ppt_h/2"/>
                                          </p:val>
                                        </p:tav>
                                      </p:tavLst>
                                    </p:anim>
                                    <p:set>
                                      <p:cBhvr>
                                        <p:cTn id="290" dur="1" fill="hold">
                                          <p:stCondLst>
                                            <p:cond delay="4999"/>
                                          </p:stCondLst>
                                        </p:cTn>
                                        <p:tgtEl>
                                          <p:spTgt spid="13"/>
                                        </p:tgtEl>
                                        <p:attrNameLst>
                                          <p:attrName>style.visibility</p:attrName>
                                        </p:attrNameLst>
                                      </p:cBhvr>
                                      <p:to>
                                        <p:strVal val="hidden"/>
                                      </p:to>
                                    </p:set>
                                  </p:childTnLst>
                                </p:cTn>
                              </p:par>
                              <p:par>
                                <p:cTn id="291" presetID="2" presetClass="exit" presetSubtype="12" fill="hold" grpId="2" nodeType="withEffect">
                                  <p:stCondLst>
                                    <p:cond delay="0"/>
                                  </p:stCondLst>
                                  <p:childTnLst>
                                    <p:anim calcmode="lin" valueType="num">
                                      <p:cBhvr additive="base">
                                        <p:cTn id="292" dur="5000"/>
                                        <p:tgtEl>
                                          <p:spTgt spid="18"/>
                                        </p:tgtEl>
                                        <p:attrNameLst>
                                          <p:attrName>ppt_x</p:attrName>
                                        </p:attrNameLst>
                                      </p:cBhvr>
                                      <p:tavLst>
                                        <p:tav tm="0">
                                          <p:val>
                                            <p:strVal val="ppt_x"/>
                                          </p:val>
                                        </p:tav>
                                        <p:tav tm="100000">
                                          <p:val>
                                            <p:strVal val="0-ppt_w/2"/>
                                          </p:val>
                                        </p:tav>
                                      </p:tavLst>
                                    </p:anim>
                                    <p:anim calcmode="lin" valueType="num">
                                      <p:cBhvr additive="base">
                                        <p:cTn id="293" dur="5000"/>
                                        <p:tgtEl>
                                          <p:spTgt spid="18"/>
                                        </p:tgtEl>
                                        <p:attrNameLst>
                                          <p:attrName>ppt_y</p:attrName>
                                        </p:attrNameLst>
                                      </p:cBhvr>
                                      <p:tavLst>
                                        <p:tav tm="0">
                                          <p:val>
                                            <p:strVal val="ppt_y"/>
                                          </p:val>
                                        </p:tav>
                                        <p:tav tm="100000">
                                          <p:val>
                                            <p:strVal val="1+ppt_h/2"/>
                                          </p:val>
                                        </p:tav>
                                      </p:tavLst>
                                    </p:anim>
                                    <p:set>
                                      <p:cBhvr>
                                        <p:cTn id="294" dur="1" fill="hold">
                                          <p:stCondLst>
                                            <p:cond delay="4999"/>
                                          </p:stCondLst>
                                        </p:cTn>
                                        <p:tgtEl>
                                          <p:spTgt spid="18"/>
                                        </p:tgtEl>
                                        <p:attrNameLst>
                                          <p:attrName>style.visibility</p:attrName>
                                        </p:attrNameLst>
                                      </p:cBhvr>
                                      <p:to>
                                        <p:strVal val="hidden"/>
                                      </p:to>
                                    </p:set>
                                  </p:childTnLst>
                                </p:cTn>
                              </p:par>
                              <p:par>
                                <p:cTn id="295" presetID="2" presetClass="exit" presetSubtype="12" fill="hold" grpId="2" nodeType="withEffect">
                                  <p:stCondLst>
                                    <p:cond delay="0"/>
                                  </p:stCondLst>
                                  <p:childTnLst>
                                    <p:anim calcmode="lin" valueType="num">
                                      <p:cBhvr additive="base">
                                        <p:cTn id="296" dur="5000"/>
                                        <p:tgtEl>
                                          <p:spTgt spid="19"/>
                                        </p:tgtEl>
                                        <p:attrNameLst>
                                          <p:attrName>ppt_x</p:attrName>
                                        </p:attrNameLst>
                                      </p:cBhvr>
                                      <p:tavLst>
                                        <p:tav tm="0">
                                          <p:val>
                                            <p:strVal val="ppt_x"/>
                                          </p:val>
                                        </p:tav>
                                        <p:tav tm="100000">
                                          <p:val>
                                            <p:strVal val="0-ppt_w/2"/>
                                          </p:val>
                                        </p:tav>
                                      </p:tavLst>
                                    </p:anim>
                                    <p:anim calcmode="lin" valueType="num">
                                      <p:cBhvr additive="base">
                                        <p:cTn id="297" dur="5000"/>
                                        <p:tgtEl>
                                          <p:spTgt spid="19"/>
                                        </p:tgtEl>
                                        <p:attrNameLst>
                                          <p:attrName>ppt_y</p:attrName>
                                        </p:attrNameLst>
                                      </p:cBhvr>
                                      <p:tavLst>
                                        <p:tav tm="0">
                                          <p:val>
                                            <p:strVal val="ppt_y"/>
                                          </p:val>
                                        </p:tav>
                                        <p:tav tm="100000">
                                          <p:val>
                                            <p:strVal val="1+ppt_h/2"/>
                                          </p:val>
                                        </p:tav>
                                      </p:tavLst>
                                    </p:anim>
                                    <p:set>
                                      <p:cBhvr>
                                        <p:cTn id="298" dur="1" fill="hold">
                                          <p:stCondLst>
                                            <p:cond delay="4999"/>
                                          </p:stCondLst>
                                        </p:cTn>
                                        <p:tgtEl>
                                          <p:spTgt spid="19"/>
                                        </p:tgtEl>
                                        <p:attrNameLst>
                                          <p:attrName>style.visibility</p:attrName>
                                        </p:attrNameLst>
                                      </p:cBhvr>
                                      <p:to>
                                        <p:strVal val="hidden"/>
                                      </p:to>
                                    </p:set>
                                  </p:childTnLst>
                                </p:cTn>
                              </p:par>
                              <p:par>
                                <p:cTn id="299" presetID="2" presetClass="exit" presetSubtype="12" fill="hold" grpId="2" nodeType="withEffect">
                                  <p:stCondLst>
                                    <p:cond delay="0"/>
                                  </p:stCondLst>
                                  <p:childTnLst>
                                    <p:anim calcmode="lin" valueType="num">
                                      <p:cBhvr additive="base">
                                        <p:cTn id="300" dur="5000"/>
                                        <p:tgtEl>
                                          <p:spTgt spid="20"/>
                                        </p:tgtEl>
                                        <p:attrNameLst>
                                          <p:attrName>ppt_x</p:attrName>
                                        </p:attrNameLst>
                                      </p:cBhvr>
                                      <p:tavLst>
                                        <p:tav tm="0">
                                          <p:val>
                                            <p:strVal val="ppt_x"/>
                                          </p:val>
                                        </p:tav>
                                        <p:tav tm="100000">
                                          <p:val>
                                            <p:strVal val="0-ppt_w/2"/>
                                          </p:val>
                                        </p:tav>
                                      </p:tavLst>
                                    </p:anim>
                                    <p:anim calcmode="lin" valueType="num">
                                      <p:cBhvr additive="base">
                                        <p:cTn id="301" dur="5000"/>
                                        <p:tgtEl>
                                          <p:spTgt spid="20"/>
                                        </p:tgtEl>
                                        <p:attrNameLst>
                                          <p:attrName>ppt_y</p:attrName>
                                        </p:attrNameLst>
                                      </p:cBhvr>
                                      <p:tavLst>
                                        <p:tav tm="0">
                                          <p:val>
                                            <p:strVal val="ppt_y"/>
                                          </p:val>
                                        </p:tav>
                                        <p:tav tm="100000">
                                          <p:val>
                                            <p:strVal val="1+ppt_h/2"/>
                                          </p:val>
                                        </p:tav>
                                      </p:tavLst>
                                    </p:anim>
                                    <p:set>
                                      <p:cBhvr>
                                        <p:cTn id="302" dur="1" fill="hold">
                                          <p:stCondLst>
                                            <p:cond delay="4999"/>
                                          </p:stCondLst>
                                        </p:cTn>
                                        <p:tgtEl>
                                          <p:spTgt spid="20"/>
                                        </p:tgtEl>
                                        <p:attrNameLst>
                                          <p:attrName>style.visibility</p:attrName>
                                        </p:attrNameLst>
                                      </p:cBhvr>
                                      <p:to>
                                        <p:strVal val="hidden"/>
                                      </p:to>
                                    </p:set>
                                  </p:childTnLst>
                                </p:cTn>
                              </p:par>
                              <p:par>
                                <p:cTn id="303" presetID="2" presetClass="exit" presetSubtype="12" fill="hold" grpId="2" nodeType="withEffect">
                                  <p:stCondLst>
                                    <p:cond delay="0"/>
                                  </p:stCondLst>
                                  <p:childTnLst>
                                    <p:anim calcmode="lin" valueType="num">
                                      <p:cBhvr additive="base">
                                        <p:cTn id="304" dur="5000"/>
                                        <p:tgtEl>
                                          <p:spTgt spid="21"/>
                                        </p:tgtEl>
                                        <p:attrNameLst>
                                          <p:attrName>ppt_x</p:attrName>
                                        </p:attrNameLst>
                                      </p:cBhvr>
                                      <p:tavLst>
                                        <p:tav tm="0">
                                          <p:val>
                                            <p:strVal val="ppt_x"/>
                                          </p:val>
                                        </p:tav>
                                        <p:tav tm="100000">
                                          <p:val>
                                            <p:strVal val="0-ppt_w/2"/>
                                          </p:val>
                                        </p:tav>
                                      </p:tavLst>
                                    </p:anim>
                                    <p:anim calcmode="lin" valueType="num">
                                      <p:cBhvr additive="base">
                                        <p:cTn id="305" dur="5000"/>
                                        <p:tgtEl>
                                          <p:spTgt spid="21"/>
                                        </p:tgtEl>
                                        <p:attrNameLst>
                                          <p:attrName>ppt_y</p:attrName>
                                        </p:attrNameLst>
                                      </p:cBhvr>
                                      <p:tavLst>
                                        <p:tav tm="0">
                                          <p:val>
                                            <p:strVal val="ppt_y"/>
                                          </p:val>
                                        </p:tav>
                                        <p:tav tm="100000">
                                          <p:val>
                                            <p:strVal val="1+ppt_h/2"/>
                                          </p:val>
                                        </p:tav>
                                      </p:tavLst>
                                    </p:anim>
                                    <p:set>
                                      <p:cBhvr>
                                        <p:cTn id="306" dur="1" fill="hold">
                                          <p:stCondLst>
                                            <p:cond delay="4999"/>
                                          </p:stCondLst>
                                        </p:cTn>
                                        <p:tgtEl>
                                          <p:spTgt spid="21"/>
                                        </p:tgtEl>
                                        <p:attrNameLst>
                                          <p:attrName>style.visibility</p:attrName>
                                        </p:attrNameLst>
                                      </p:cBhvr>
                                      <p:to>
                                        <p:strVal val="hidden"/>
                                      </p:to>
                                    </p:set>
                                  </p:childTnLst>
                                </p:cTn>
                              </p:par>
                              <p:par>
                                <p:cTn id="307" presetID="2" presetClass="exit" presetSubtype="12" fill="hold" grpId="2" nodeType="withEffect">
                                  <p:stCondLst>
                                    <p:cond delay="0"/>
                                  </p:stCondLst>
                                  <p:childTnLst>
                                    <p:anim calcmode="lin" valueType="num">
                                      <p:cBhvr additive="base">
                                        <p:cTn id="308" dur="5000"/>
                                        <p:tgtEl>
                                          <p:spTgt spid="30"/>
                                        </p:tgtEl>
                                        <p:attrNameLst>
                                          <p:attrName>ppt_x</p:attrName>
                                        </p:attrNameLst>
                                      </p:cBhvr>
                                      <p:tavLst>
                                        <p:tav tm="0">
                                          <p:val>
                                            <p:strVal val="ppt_x"/>
                                          </p:val>
                                        </p:tav>
                                        <p:tav tm="100000">
                                          <p:val>
                                            <p:strVal val="0-ppt_w/2"/>
                                          </p:val>
                                        </p:tav>
                                      </p:tavLst>
                                    </p:anim>
                                    <p:anim calcmode="lin" valueType="num">
                                      <p:cBhvr additive="base">
                                        <p:cTn id="309" dur="5000"/>
                                        <p:tgtEl>
                                          <p:spTgt spid="30"/>
                                        </p:tgtEl>
                                        <p:attrNameLst>
                                          <p:attrName>ppt_y</p:attrName>
                                        </p:attrNameLst>
                                      </p:cBhvr>
                                      <p:tavLst>
                                        <p:tav tm="0">
                                          <p:val>
                                            <p:strVal val="ppt_y"/>
                                          </p:val>
                                        </p:tav>
                                        <p:tav tm="100000">
                                          <p:val>
                                            <p:strVal val="1+ppt_h/2"/>
                                          </p:val>
                                        </p:tav>
                                      </p:tavLst>
                                    </p:anim>
                                    <p:set>
                                      <p:cBhvr>
                                        <p:cTn id="310" dur="1" fill="hold">
                                          <p:stCondLst>
                                            <p:cond delay="4999"/>
                                          </p:stCondLst>
                                        </p:cTn>
                                        <p:tgtEl>
                                          <p:spTgt spid="30"/>
                                        </p:tgtEl>
                                        <p:attrNameLst>
                                          <p:attrName>style.visibility</p:attrName>
                                        </p:attrNameLst>
                                      </p:cBhvr>
                                      <p:to>
                                        <p:strVal val="hidden"/>
                                      </p:to>
                                    </p:set>
                                  </p:childTnLst>
                                </p:cTn>
                              </p:par>
                              <p:par>
                                <p:cTn id="311" presetID="2" presetClass="exit" presetSubtype="12" fill="hold" grpId="2" nodeType="withEffect">
                                  <p:stCondLst>
                                    <p:cond delay="0"/>
                                  </p:stCondLst>
                                  <p:childTnLst>
                                    <p:anim calcmode="lin" valueType="num">
                                      <p:cBhvr additive="base">
                                        <p:cTn id="312" dur="5000"/>
                                        <p:tgtEl>
                                          <p:spTgt spid="31"/>
                                        </p:tgtEl>
                                        <p:attrNameLst>
                                          <p:attrName>ppt_x</p:attrName>
                                        </p:attrNameLst>
                                      </p:cBhvr>
                                      <p:tavLst>
                                        <p:tav tm="0">
                                          <p:val>
                                            <p:strVal val="ppt_x"/>
                                          </p:val>
                                        </p:tav>
                                        <p:tav tm="100000">
                                          <p:val>
                                            <p:strVal val="0-ppt_w/2"/>
                                          </p:val>
                                        </p:tav>
                                      </p:tavLst>
                                    </p:anim>
                                    <p:anim calcmode="lin" valueType="num">
                                      <p:cBhvr additive="base">
                                        <p:cTn id="313" dur="5000"/>
                                        <p:tgtEl>
                                          <p:spTgt spid="31"/>
                                        </p:tgtEl>
                                        <p:attrNameLst>
                                          <p:attrName>ppt_y</p:attrName>
                                        </p:attrNameLst>
                                      </p:cBhvr>
                                      <p:tavLst>
                                        <p:tav tm="0">
                                          <p:val>
                                            <p:strVal val="ppt_y"/>
                                          </p:val>
                                        </p:tav>
                                        <p:tav tm="100000">
                                          <p:val>
                                            <p:strVal val="1+ppt_h/2"/>
                                          </p:val>
                                        </p:tav>
                                      </p:tavLst>
                                    </p:anim>
                                    <p:set>
                                      <p:cBhvr>
                                        <p:cTn id="314" dur="1" fill="hold">
                                          <p:stCondLst>
                                            <p:cond delay="4999"/>
                                          </p:stCondLst>
                                        </p:cTn>
                                        <p:tgtEl>
                                          <p:spTgt spid="31"/>
                                        </p:tgtEl>
                                        <p:attrNameLst>
                                          <p:attrName>style.visibility</p:attrName>
                                        </p:attrNameLst>
                                      </p:cBhvr>
                                      <p:to>
                                        <p:strVal val="hidden"/>
                                      </p:to>
                                    </p:set>
                                  </p:childTnLst>
                                </p:cTn>
                              </p:par>
                              <p:par>
                                <p:cTn id="315" presetID="2" presetClass="exit" presetSubtype="12" fill="hold" grpId="2" nodeType="withEffect">
                                  <p:stCondLst>
                                    <p:cond delay="0"/>
                                  </p:stCondLst>
                                  <p:childTnLst>
                                    <p:anim calcmode="lin" valueType="num">
                                      <p:cBhvr additive="base">
                                        <p:cTn id="316" dur="5000"/>
                                        <p:tgtEl>
                                          <p:spTgt spid="32"/>
                                        </p:tgtEl>
                                        <p:attrNameLst>
                                          <p:attrName>ppt_x</p:attrName>
                                        </p:attrNameLst>
                                      </p:cBhvr>
                                      <p:tavLst>
                                        <p:tav tm="0">
                                          <p:val>
                                            <p:strVal val="ppt_x"/>
                                          </p:val>
                                        </p:tav>
                                        <p:tav tm="100000">
                                          <p:val>
                                            <p:strVal val="0-ppt_w/2"/>
                                          </p:val>
                                        </p:tav>
                                      </p:tavLst>
                                    </p:anim>
                                    <p:anim calcmode="lin" valueType="num">
                                      <p:cBhvr additive="base">
                                        <p:cTn id="317" dur="5000"/>
                                        <p:tgtEl>
                                          <p:spTgt spid="32"/>
                                        </p:tgtEl>
                                        <p:attrNameLst>
                                          <p:attrName>ppt_y</p:attrName>
                                        </p:attrNameLst>
                                      </p:cBhvr>
                                      <p:tavLst>
                                        <p:tav tm="0">
                                          <p:val>
                                            <p:strVal val="ppt_y"/>
                                          </p:val>
                                        </p:tav>
                                        <p:tav tm="100000">
                                          <p:val>
                                            <p:strVal val="1+ppt_h/2"/>
                                          </p:val>
                                        </p:tav>
                                      </p:tavLst>
                                    </p:anim>
                                    <p:set>
                                      <p:cBhvr>
                                        <p:cTn id="318" dur="1" fill="hold">
                                          <p:stCondLst>
                                            <p:cond delay="4999"/>
                                          </p:stCondLst>
                                        </p:cTn>
                                        <p:tgtEl>
                                          <p:spTgt spid="32"/>
                                        </p:tgtEl>
                                        <p:attrNameLst>
                                          <p:attrName>style.visibility</p:attrName>
                                        </p:attrNameLst>
                                      </p:cBhvr>
                                      <p:to>
                                        <p:strVal val="hidden"/>
                                      </p:to>
                                    </p:set>
                                  </p:childTnLst>
                                </p:cTn>
                              </p:par>
                              <p:par>
                                <p:cTn id="319" presetID="2" presetClass="exit" presetSubtype="12" fill="hold" grpId="2" nodeType="withEffect">
                                  <p:stCondLst>
                                    <p:cond delay="0"/>
                                  </p:stCondLst>
                                  <p:childTnLst>
                                    <p:anim calcmode="lin" valueType="num">
                                      <p:cBhvr additive="base">
                                        <p:cTn id="320" dur="5000"/>
                                        <p:tgtEl>
                                          <p:spTgt spid="33"/>
                                        </p:tgtEl>
                                        <p:attrNameLst>
                                          <p:attrName>ppt_x</p:attrName>
                                        </p:attrNameLst>
                                      </p:cBhvr>
                                      <p:tavLst>
                                        <p:tav tm="0">
                                          <p:val>
                                            <p:strVal val="ppt_x"/>
                                          </p:val>
                                        </p:tav>
                                        <p:tav tm="100000">
                                          <p:val>
                                            <p:strVal val="0-ppt_w/2"/>
                                          </p:val>
                                        </p:tav>
                                      </p:tavLst>
                                    </p:anim>
                                    <p:anim calcmode="lin" valueType="num">
                                      <p:cBhvr additive="base">
                                        <p:cTn id="321" dur="5000"/>
                                        <p:tgtEl>
                                          <p:spTgt spid="33"/>
                                        </p:tgtEl>
                                        <p:attrNameLst>
                                          <p:attrName>ppt_y</p:attrName>
                                        </p:attrNameLst>
                                      </p:cBhvr>
                                      <p:tavLst>
                                        <p:tav tm="0">
                                          <p:val>
                                            <p:strVal val="ppt_y"/>
                                          </p:val>
                                        </p:tav>
                                        <p:tav tm="100000">
                                          <p:val>
                                            <p:strVal val="1+ppt_h/2"/>
                                          </p:val>
                                        </p:tav>
                                      </p:tavLst>
                                    </p:anim>
                                    <p:set>
                                      <p:cBhvr>
                                        <p:cTn id="322" dur="1" fill="hold">
                                          <p:stCondLst>
                                            <p:cond delay="4999"/>
                                          </p:stCondLst>
                                        </p:cTn>
                                        <p:tgtEl>
                                          <p:spTgt spid="33"/>
                                        </p:tgtEl>
                                        <p:attrNameLst>
                                          <p:attrName>style.visibility</p:attrName>
                                        </p:attrNameLst>
                                      </p:cBhvr>
                                      <p:to>
                                        <p:strVal val="hidden"/>
                                      </p:to>
                                    </p:set>
                                  </p:childTnLst>
                                </p:cTn>
                              </p:par>
                              <p:par>
                                <p:cTn id="323" presetID="2" presetClass="exit" presetSubtype="12" fill="hold" grpId="2" nodeType="withEffect">
                                  <p:stCondLst>
                                    <p:cond delay="0"/>
                                  </p:stCondLst>
                                  <p:childTnLst>
                                    <p:anim calcmode="lin" valueType="num">
                                      <p:cBhvr additive="base">
                                        <p:cTn id="324" dur="5000"/>
                                        <p:tgtEl>
                                          <p:spTgt spid="34"/>
                                        </p:tgtEl>
                                        <p:attrNameLst>
                                          <p:attrName>ppt_x</p:attrName>
                                        </p:attrNameLst>
                                      </p:cBhvr>
                                      <p:tavLst>
                                        <p:tav tm="0">
                                          <p:val>
                                            <p:strVal val="ppt_x"/>
                                          </p:val>
                                        </p:tav>
                                        <p:tav tm="100000">
                                          <p:val>
                                            <p:strVal val="0-ppt_w/2"/>
                                          </p:val>
                                        </p:tav>
                                      </p:tavLst>
                                    </p:anim>
                                    <p:anim calcmode="lin" valueType="num">
                                      <p:cBhvr additive="base">
                                        <p:cTn id="325" dur="5000"/>
                                        <p:tgtEl>
                                          <p:spTgt spid="34"/>
                                        </p:tgtEl>
                                        <p:attrNameLst>
                                          <p:attrName>ppt_y</p:attrName>
                                        </p:attrNameLst>
                                      </p:cBhvr>
                                      <p:tavLst>
                                        <p:tav tm="0">
                                          <p:val>
                                            <p:strVal val="ppt_y"/>
                                          </p:val>
                                        </p:tav>
                                        <p:tav tm="100000">
                                          <p:val>
                                            <p:strVal val="1+ppt_h/2"/>
                                          </p:val>
                                        </p:tav>
                                      </p:tavLst>
                                    </p:anim>
                                    <p:set>
                                      <p:cBhvr>
                                        <p:cTn id="326" dur="1" fill="hold">
                                          <p:stCondLst>
                                            <p:cond delay="4999"/>
                                          </p:stCondLst>
                                        </p:cTn>
                                        <p:tgtEl>
                                          <p:spTgt spid="34"/>
                                        </p:tgtEl>
                                        <p:attrNameLst>
                                          <p:attrName>style.visibility</p:attrName>
                                        </p:attrNameLst>
                                      </p:cBhvr>
                                      <p:to>
                                        <p:strVal val="hidden"/>
                                      </p:to>
                                    </p:set>
                                  </p:childTnLst>
                                </p:cTn>
                              </p:par>
                              <p:par>
                                <p:cTn id="327" presetID="2" presetClass="exit" presetSubtype="12" fill="hold" grpId="2" nodeType="withEffect">
                                  <p:stCondLst>
                                    <p:cond delay="0"/>
                                  </p:stCondLst>
                                  <p:childTnLst>
                                    <p:anim calcmode="lin" valueType="num">
                                      <p:cBhvr additive="base">
                                        <p:cTn id="328" dur="5000"/>
                                        <p:tgtEl>
                                          <p:spTgt spid="35"/>
                                        </p:tgtEl>
                                        <p:attrNameLst>
                                          <p:attrName>ppt_x</p:attrName>
                                        </p:attrNameLst>
                                      </p:cBhvr>
                                      <p:tavLst>
                                        <p:tav tm="0">
                                          <p:val>
                                            <p:strVal val="ppt_x"/>
                                          </p:val>
                                        </p:tav>
                                        <p:tav tm="100000">
                                          <p:val>
                                            <p:strVal val="0-ppt_w/2"/>
                                          </p:val>
                                        </p:tav>
                                      </p:tavLst>
                                    </p:anim>
                                    <p:anim calcmode="lin" valueType="num">
                                      <p:cBhvr additive="base">
                                        <p:cTn id="329" dur="5000"/>
                                        <p:tgtEl>
                                          <p:spTgt spid="35"/>
                                        </p:tgtEl>
                                        <p:attrNameLst>
                                          <p:attrName>ppt_y</p:attrName>
                                        </p:attrNameLst>
                                      </p:cBhvr>
                                      <p:tavLst>
                                        <p:tav tm="0">
                                          <p:val>
                                            <p:strVal val="ppt_y"/>
                                          </p:val>
                                        </p:tav>
                                        <p:tav tm="100000">
                                          <p:val>
                                            <p:strVal val="1+ppt_h/2"/>
                                          </p:val>
                                        </p:tav>
                                      </p:tavLst>
                                    </p:anim>
                                    <p:set>
                                      <p:cBhvr>
                                        <p:cTn id="330" dur="1" fill="hold">
                                          <p:stCondLst>
                                            <p:cond delay="4999"/>
                                          </p:stCondLst>
                                        </p:cTn>
                                        <p:tgtEl>
                                          <p:spTgt spid="35"/>
                                        </p:tgtEl>
                                        <p:attrNameLst>
                                          <p:attrName>style.visibility</p:attrName>
                                        </p:attrNameLst>
                                      </p:cBhvr>
                                      <p:to>
                                        <p:strVal val="hidden"/>
                                      </p:to>
                                    </p:set>
                                  </p:childTnLst>
                                </p:cTn>
                              </p:par>
                              <p:par>
                                <p:cTn id="331" presetID="2" presetClass="exit" presetSubtype="12" fill="hold" grpId="2" nodeType="withEffect">
                                  <p:stCondLst>
                                    <p:cond delay="0"/>
                                  </p:stCondLst>
                                  <p:childTnLst>
                                    <p:anim calcmode="lin" valueType="num">
                                      <p:cBhvr additive="base">
                                        <p:cTn id="332" dur="5000"/>
                                        <p:tgtEl>
                                          <p:spTgt spid="36"/>
                                        </p:tgtEl>
                                        <p:attrNameLst>
                                          <p:attrName>ppt_x</p:attrName>
                                        </p:attrNameLst>
                                      </p:cBhvr>
                                      <p:tavLst>
                                        <p:tav tm="0">
                                          <p:val>
                                            <p:strVal val="ppt_x"/>
                                          </p:val>
                                        </p:tav>
                                        <p:tav tm="100000">
                                          <p:val>
                                            <p:strVal val="0-ppt_w/2"/>
                                          </p:val>
                                        </p:tav>
                                      </p:tavLst>
                                    </p:anim>
                                    <p:anim calcmode="lin" valueType="num">
                                      <p:cBhvr additive="base">
                                        <p:cTn id="333" dur="5000"/>
                                        <p:tgtEl>
                                          <p:spTgt spid="36"/>
                                        </p:tgtEl>
                                        <p:attrNameLst>
                                          <p:attrName>ppt_y</p:attrName>
                                        </p:attrNameLst>
                                      </p:cBhvr>
                                      <p:tavLst>
                                        <p:tav tm="0">
                                          <p:val>
                                            <p:strVal val="ppt_y"/>
                                          </p:val>
                                        </p:tav>
                                        <p:tav tm="100000">
                                          <p:val>
                                            <p:strVal val="1+ppt_h/2"/>
                                          </p:val>
                                        </p:tav>
                                      </p:tavLst>
                                    </p:anim>
                                    <p:set>
                                      <p:cBhvr>
                                        <p:cTn id="334" dur="1" fill="hold">
                                          <p:stCondLst>
                                            <p:cond delay="4999"/>
                                          </p:stCondLst>
                                        </p:cTn>
                                        <p:tgtEl>
                                          <p:spTgt spid="36"/>
                                        </p:tgtEl>
                                        <p:attrNameLst>
                                          <p:attrName>style.visibility</p:attrName>
                                        </p:attrNameLst>
                                      </p:cBhvr>
                                      <p:to>
                                        <p:strVal val="hidden"/>
                                      </p:to>
                                    </p:set>
                                  </p:childTnLst>
                                </p:cTn>
                              </p:par>
                              <p:par>
                                <p:cTn id="335" presetID="2" presetClass="exit" presetSubtype="12" fill="hold" grpId="2" nodeType="withEffect">
                                  <p:stCondLst>
                                    <p:cond delay="0"/>
                                  </p:stCondLst>
                                  <p:childTnLst>
                                    <p:anim calcmode="lin" valueType="num">
                                      <p:cBhvr additive="base">
                                        <p:cTn id="336" dur="5000"/>
                                        <p:tgtEl>
                                          <p:spTgt spid="37"/>
                                        </p:tgtEl>
                                        <p:attrNameLst>
                                          <p:attrName>ppt_x</p:attrName>
                                        </p:attrNameLst>
                                      </p:cBhvr>
                                      <p:tavLst>
                                        <p:tav tm="0">
                                          <p:val>
                                            <p:strVal val="ppt_x"/>
                                          </p:val>
                                        </p:tav>
                                        <p:tav tm="100000">
                                          <p:val>
                                            <p:strVal val="0-ppt_w/2"/>
                                          </p:val>
                                        </p:tav>
                                      </p:tavLst>
                                    </p:anim>
                                    <p:anim calcmode="lin" valueType="num">
                                      <p:cBhvr additive="base">
                                        <p:cTn id="337" dur="5000"/>
                                        <p:tgtEl>
                                          <p:spTgt spid="37"/>
                                        </p:tgtEl>
                                        <p:attrNameLst>
                                          <p:attrName>ppt_y</p:attrName>
                                        </p:attrNameLst>
                                      </p:cBhvr>
                                      <p:tavLst>
                                        <p:tav tm="0">
                                          <p:val>
                                            <p:strVal val="ppt_y"/>
                                          </p:val>
                                        </p:tav>
                                        <p:tav tm="100000">
                                          <p:val>
                                            <p:strVal val="1+ppt_h/2"/>
                                          </p:val>
                                        </p:tav>
                                      </p:tavLst>
                                    </p:anim>
                                    <p:set>
                                      <p:cBhvr>
                                        <p:cTn id="338" dur="1" fill="hold">
                                          <p:stCondLst>
                                            <p:cond delay="4999"/>
                                          </p:stCondLst>
                                        </p:cTn>
                                        <p:tgtEl>
                                          <p:spTgt spid="37"/>
                                        </p:tgtEl>
                                        <p:attrNameLst>
                                          <p:attrName>style.visibility</p:attrName>
                                        </p:attrNameLst>
                                      </p:cBhvr>
                                      <p:to>
                                        <p:strVal val="hidden"/>
                                      </p:to>
                                    </p:set>
                                  </p:childTnLst>
                                </p:cTn>
                              </p:par>
                              <p:par>
                                <p:cTn id="339" presetID="19" presetClass="exit" presetSubtype="5" fill="hold" grpId="3" nodeType="withEffect">
                                  <p:stCondLst>
                                    <p:cond delay="0"/>
                                  </p:stCondLst>
                                  <p:childTnLst>
                                    <p:anim calcmode="lin" valueType="num">
                                      <p:cBhvr>
                                        <p:cTn id="340" dur="5000"/>
                                        <p:tgtEl>
                                          <p:spTgt spid="6"/>
                                        </p:tgtEl>
                                        <p:attrNameLst>
                                          <p:attrName>ppt_w</p:attrName>
                                        </p:attrNameLst>
                                      </p:cBhvr>
                                      <p:tavLst>
                                        <p:tav tm="0">
                                          <p:val>
                                            <p:strVal val="ppt_w"/>
                                          </p:val>
                                        </p:tav>
                                        <p:tav tm="100000">
                                          <p:val>
                                            <p:strVal val="ppt_w"/>
                                          </p:val>
                                        </p:tav>
                                      </p:tavLst>
                                    </p:anim>
                                    <p:anim calcmode="lin" valueType="num">
                                      <p:cBhvr>
                                        <p:cTn id="341"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2" dur="1" fill="hold">
                                          <p:stCondLst>
                                            <p:cond delay="4999"/>
                                          </p:stCondLst>
                                        </p:cTn>
                                        <p:tgtEl>
                                          <p:spTgt spid="6"/>
                                        </p:tgtEl>
                                        <p:attrNameLst>
                                          <p:attrName>style.visibility</p:attrName>
                                        </p:attrNameLst>
                                      </p:cBhvr>
                                      <p:to>
                                        <p:strVal val="hidden"/>
                                      </p:to>
                                    </p:set>
                                  </p:childTnLst>
                                </p:cTn>
                              </p:par>
                              <p:par>
                                <p:cTn id="343" presetID="19" presetClass="exit" presetSubtype="5" fill="hold" grpId="3" nodeType="withEffect">
                                  <p:stCondLst>
                                    <p:cond delay="0"/>
                                  </p:stCondLst>
                                  <p:childTnLst>
                                    <p:anim calcmode="lin" valueType="num">
                                      <p:cBhvr>
                                        <p:cTn id="344" dur="5000"/>
                                        <p:tgtEl>
                                          <p:spTgt spid="8"/>
                                        </p:tgtEl>
                                        <p:attrNameLst>
                                          <p:attrName>ppt_w</p:attrName>
                                        </p:attrNameLst>
                                      </p:cBhvr>
                                      <p:tavLst>
                                        <p:tav tm="0">
                                          <p:val>
                                            <p:strVal val="ppt_w"/>
                                          </p:val>
                                        </p:tav>
                                        <p:tav tm="100000">
                                          <p:val>
                                            <p:strVal val="ppt_w"/>
                                          </p:val>
                                        </p:tav>
                                      </p:tavLst>
                                    </p:anim>
                                    <p:anim calcmode="lin" valueType="num">
                                      <p:cBhvr>
                                        <p:cTn id="345"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6" dur="1" fill="hold">
                                          <p:stCondLst>
                                            <p:cond delay="4999"/>
                                          </p:stCondLst>
                                        </p:cTn>
                                        <p:tgtEl>
                                          <p:spTgt spid="8"/>
                                        </p:tgtEl>
                                        <p:attrNameLst>
                                          <p:attrName>style.visibility</p:attrName>
                                        </p:attrNameLst>
                                      </p:cBhvr>
                                      <p:to>
                                        <p:strVal val="hidden"/>
                                      </p:to>
                                    </p:set>
                                  </p:childTnLst>
                                </p:cTn>
                              </p:par>
                              <p:par>
                                <p:cTn id="347" presetID="19" presetClass="exit" presetSubtype="5" fill="hold" grpId="3" nodeType="withEffect">
                                  <p:stCondLst>
                                    <p:cond delay="0"/>
                                  </p:stCondLst>
                                  <p:childTnLst>
                                    <p:anim calcmode="lin" valueType="num">
                                      <p:cBhvr>
                                        <p:cTn id="348" dur="5000"/>
                                        <p:tgtEl>
                                          <p:spTgt spid="10"/>
                                        </p:tgtEl>
                                        <p:attrNameLst>
                                          <p:attrName>ppt_w</p:attrName>
                                        </p:attrNameLst>
                                      </p:cBhvr>
                                      <p:tavLst>
                                        <p:tav tm="0">
                                          <p:val>
                                            <p:strVal val="ppt_w"/>
                                          </p:val>
                                        </p:tav>
                                        <p:tav tm="100000">
                                          <p:val>
                                            <p:strVal val="ppt_w"/>
                                          </p:val>
                                        </p:tav>
                                      </p:tavLst>
                                    </p:anim>
                                    <p:anim calcmode="lin" valueType="num">
                                      <p:cBhvr>
                                        <p:cTn id="349"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0" dur="1" fill="hold">
                                          <p:stCondLst>
                                            <p:cond delay="4999"/>
                                          </p:stCondLst>
                                        </p:cTn>
                                        <p:tgtEl>
                                          <p:spTgt spid="10"/>
                                        </p:tgtEl>
                                        <p:attrNameLst>
                                          <p:attrName>style.visibility</p:attrName>
                                        </p:attrNameLst>
                                      </p:cBhvr>
                                      <p:to>
                                        <p:strVal val="hidden"/>
                                      </p:to>
                                    </p:set>
                                  </p:childTnLst>
                                </p:cTn>
                              </p:par>
                              <p:par>
                                <p:cTn id="351" presetID="19" presetClass="exit" presetSubtype="5" fill="hold" grpId="3" nodeType="withEffect">
                                  <p:stCondLst>
                                    <p:cond delay="0"/>
                                  </p:stCondLst>
                                  <p:childTnLst>
                                    <p:anim calcmode="lin" valueType="num">
                                      <p:cBhvr>
                                        <p:cTn id="352" dur="5000"/>
                                        <p:tgtEl>
                                          <p:spTgt spid="11"/>
                                        </p:tgtEl>
                                        <p:attrNameLst>
                                          <p:attrName>ppt_w</p:attrName>
                                        </p:attrNameLst>
                                      </p:cBhvr>
                                      <p:tavLst>
                                        <p:tav tm="0">
                                          <p:val>
                                            <p:strVal val="ppt_w"/>
                                          </p:val>
                                        </p:tav>
                                        <p:tav tm="100000">
                                          <p:val>
                                            <p:strVal val="ppt_w"/>
                                          </p:val>
                                        </p:tav>
                                      </p:tavLst>
                                    </p:anim>
                                    <p:anim calcmode="lin" valueType="num">
                                      <p:cBhvr>
                                        <p:cTn id="353"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4" dur="1" fill="hold">
                                          <p:stCondLst>
                                            <p:cond delay="4999"/>
                                          </p:stCondLst>
                                        </p:cTn>
                                        <p:tgtEl>
                                          <p:spTgt spid="11"/>
                                        </p:tgtEl>
                                        <p:attrNameLst>
                                          <p:attrName>style.visibility</p:attrName>
                                        </p:attrNameLst>
                                      </p:cBhvr>
                                      <p:to>
                                        <p:strVal val="hidden"/>
                                      </p:to>
                                    </p:set>
                                  </p:childTnLst>
                                </p:cTn>
                              </p:par>
                              <p:par>
                                <p:cTn id="355" presetID="19" presetClass="exit" presetSubtype="5" fill="hold" grpId="3" nodeType="withEffect">
                                  <p:stCondLst>
                                    <p:cond delay="0"/>
                                  </p:stCondLst>
                                  <p:childTnLst>
                                    <p:anim calcmode="lin" valueType="num">
                                      <p:cBhvr>
                                        <p:cTn id="356" dur="5000"/>
                                        <p:tgtEl>
                                          <p:spTgt spid="14"/>
                                        </p:tgtEl>
                                        <p:attrNameLst>
                                          <p:attrName>ppt_w</p:attrName>
                                        </p:attrNameLst>
                                      </p:cBhvr>
                                      <p:tavLst>
                                        <p:tav tm="0">
                                          <p:val>
                                            <p:strVal val="ppt_w"/>
                                          </p:val>
                                        </p:tav>
                                        <p:tav tm="100000">
                                          <p:val>
                                            <p:strVal val="ppt_w"/>
                                          </p:val>
                                        </p:tav>
                                      </p:tavLst>
                                    </p:anim>
                                    <p:anim calcmode="lin" valueType="num">
                                      <p:cBhvr>
                                        <p:cTn id="357"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8" dur="1" fill="hold">
                                          <p:stCondLst>
                                            <p:cond delay="4999"/>
                                          </p:stCondLst>
                                        </p:cTn>
                                        <p:tgtEl>
                                          <p:spTgt spid="14"/>
                                        </p:tgtEl>
                                        <p:attrNameLst>
                                          <p:attrName>style.visibility</p:attrName>
                                        </p:attrNameLst>
                                      </p:cBhvr>
                                      <p:to>
                                        <p:strVal val="hidden"/>
                                      </p:to>
                                    </p:set>
                                  </p:childTnLst>
                                </p:cTn>
                              </p:par>
                              <p:par>
                                <p:cTn id="359" presetID="19" presetClass="exit" presetSubtype="5" fill="hold" grpId="3" nodeType="withEffect">
                                  <p:stCondLst>
                                    <p:cond delay="0"/>
                                  </p:stCondLst>
                                  <p:childTnLst>
                                    <p:anim calcmode="lin" valueType="num">
                                      <p:cBhvr>
                                        <p:cTn id="360" dur="5000"/>
                                        <p:tgtEl>
                                          <p:spTgt spid="15"/>
                                        </p:tgtEl>
                                        <p:attrNameLst>
                                          <p:attrName>ppt_w</p:attrName>
                                        </p:attrNameLst>
                                      </p:cBhvr>
                                      <p:tavLst>
                                        <p:tav tm="0">
                                          <p:val>
                                            <p:strVal val="ppt_w"/>
                                          </p:val>
                                        </p:tav>
                                        <p:tav tm="100000">
                                          <p:val>
                                            <p:strVal val="ppt_w"/>
                                          </p:val>
                                        </p:tav>
                                      </p:tavLst>
                                    </p:anim>
                                    <p:anim calcmode="lin" valueType="num">
                                      <p:cBhvr>
                                        <p:cTn id="361"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2" dur="1" fill="hold">
                                          <p:stCondLst>
                                            <p:cond delay="4999"/>
                                          </p:stCondLst>
                                        </p:cTn>
                                        <p:tgtEl>
                                          <p:spTgt spid="15"/>
                                        </p:tgtEl>
                                        <p:attrNameLst>
                                          <p:attrName>style.visibility</p:attrName>
                                        </p:attrNameLst>
                                      </p:cBhvr>
                                      <p:to>
                                        <p:strVal val="hidden"/>
                                      </p:to>
                                    </p:set>
                                  </p:childTnLst>
                                </p:cTn>
                              </p:par>
                              <p:par>
                                <p:cTn id="363" presetID="19" presetClass="exit" presetSubtype="5" fill="hold" grpId="3" nodeType="withEffect">
                                  <p:stCondLst>
                                    <p:cond delay="0"/>
                                  </p:stCondLst>
                                  <p:childTnLst>
                                    <p:anim calcmode="lin" valueType="num">
                                      <p:cBhvr>
                                        <p:cTn id="364" dur="5000"/>
                                        <p:tgtEl>
                                          <p:spTgt spid="16"/>
                                        </p:tgtEl>
                                        <p:attrNameLst>
                                          <p:attrName>ppt_w</p:attrName>
                                        </p:attrNameLst>
                                      </p:cBhvr>
                                      <p:tavLst>
                                        <p:tav tm="0">
                                          <p:val>
                                            <p:strVal val="ppt_w"/>
                                          </p:val>
                                        </p:tav>
                                        <p:tav tm="100000">
                                          <p:val>
                                            <p:strVal val="ppt_w"/>
                                          </p:val>
                                        </p:tav>
                                      </p:tavLst>
                                    </p:anim>
                                    <p:anim calcmode="lin" valueType="num">
                                      <p:cBhvr>
                                        <p:cTn id="365"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6" dur="1" fill="hold">
                                          <p:stCondLst>
                                            <p:cond delay="4999"/>
                                          </p:stCondLst>
                                        </p:cTn>
                                        <p:tgtEl>
                                          <p:spTgt spid="16"/>
                                        </p:tgtEl>
                                        <p:attrNameLst>
                                          <p:attrName>style.visibility</p:attrName>
                                        </p:attrNameLst>
                                      </p:cBhvr>
                                      <p:to>
                                        <p:strVal val="hidden"/>
                                      </p:to>
                                    </p:set>
                                  </p:childTnLst>
                                </p:cTn>
                              </p:par>
                              <p:par>
                                <p:cTn id="367" presetID="19" presetClass="exit" presetSubtype="5" fill="hold" grpId="3" nodeType="withEffect">
                                  <p:stCondLst>
                                    <p:cond delay="0"/>
                                  </p:stCondLst>
                                  <p:childTnLst>
                                    <p:anim calcmode="lin" valueType="num">
                                      <p:cBhvr>
                                        <p:cTn id="368" dur="5000"/>
                                        <p:tgtEl>
                                          <p:spTgt spid="17"/>
                                        </p:tgtEl>
                                        <p:attrNameLst>
                                          <p:attrName>ppt_w</p:attrName>
                                        </p:attrNameLst>
                                      </p:cBhvr>
                                      <p:tavLst>
                                        <p:tav tm="0">
                                          <p:val>
                                            <p:strVal val="ppt_w"/>
                                          </p:val>
                                        </p:tav>
                                        <p:tav tm="100000">
                                          <p:val>
                                            <p:strVal val="ppt_w"/>
                                          </p:val>
                                        </p:tav>
                                      </p:tavLst>
                                    </p:anim>
                                    <p:anim calcmode="lin" valueType="num">
                                      <p:cBhvr>
                                        <p:cTn id="369"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0" dur="1" fill="hold">
                                          <p:stCondLst>
                                            <p:cond delay="4999"/>
                                          </p:stCondLst>
                                        </p:cTn>
                                        <p:tgtEl>
                                          <p:spTgt spid="17"/>
                                        </p:tgtEl>
                                        <p:attrNameLst>
                                          <p:attrName>style.visibility</p:attrName>
                                        </p:attrNameLst>
                                      </p:cBhvr>
                                      <p:to>
                                        <p:strVal val="hidden"/>
                                      </p:to>
                                    </p:set>
                                  </p:childTnLst>
                                </p:cTn>
                              </p:par>
                              <p:par>
                                <p:cTn id="371" presetID="19" presetClass="exit" presetSubtype="5" fill="hold" grpId="3" nodeType="withEffect">
                                  <p:stCondLst>
                                    <p:cond delay="0"/>
                                  </p:stCondLst>
                                  <p:childTnLst>
                                    <p:anim calcmode="lin" valueType="num">
                                      <p:cBhvr>
                                        <p:cTn id="372" dur="5000"/>
                                        <p:tgtEl>
                                          <p:spTgt spid="22"/>
                                        </p:tgtEl>
                                        <p:attrNameLst>
                                          <p:attrName>ppt_w</p:attrName>
                                        </p:attrNameLst>
                                      </p:cBhvr>
                                      <p:tavLst>
                                        <p:tav tm="0">
                                          <p:val>
                                            <p:strVal val="ppt_w"/>
                                          </p:val>
                                        </p:tav>
                                        <p:tav tm="100000">
                                          <p:val>
                                            <p:strVal val="ppt_w"/>
                                          </p:val>
                                        </p:tav>
                                      </p:tavLst>
                                    </p:anim>
                                    <p:anim calcmode="lin" valueType="num">
                                      <p:cBhvr>
                                        <p:cTn id="373"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4" dur="1" fill="hold">
                                          <p:stCondLst>
                                            <p:cond delay="4999"/>
                                          </p:stCondLst>
                                        </p:cTn>
                                        <p:tgtEl>
                                          <p:spTgt spid="22"/>
                                        </p:tgtEl>
                                        <p:attrNameLst>
                                          <p:attrName>style.visibility</p:attrName>
                                        </p:attrNameLst>
                                      </p:cBhvr>
                                      <p:to>
                                        <p:strVal val="hidden"/>
                                      </p:to>
                                    </p:set>
                                  </p:childTnLst>
                                </p:cTn>
                              </p:par>
                              <p:par>
                                <p:cTn id="375" presetID="19" presetClass="exit" presetSubtype="5" fill="hold" grpId="3" nodeType="withEffect">
                                  <p:stCondLst>
                                    <p:cond delay="0"/>
                                  </p:stCondLst>
                                  <p:childTnLst>
                                    <p:anim calcmode="lin" valueType="num">
                                      <p:cBhvr>
                                        <p:cTn id="376" dur="5000"/>
                                        <p:tgtEl>
                                          <p:spTgt spid="23"/>
                                        </p:tgtEl>
                                        <p:attrNameLst>
                                          <p:attrName>ppt_w</p:attrName>
                                        </p:attrNameLst>
                                      </p:cBhvr>
                                      <p:tavLst>
                                        <p:tav tm="0">
                                          <p:val>
                                            <p:strVal val="ppt_w"/>
                                          </p:val>
                                        </p:tav>
                                        <p:tav tm="100000">
                                          <p:val>
                                            <p:strVal val="ppt_w"/>
                                          </p:val>
                                        </p:tav>
                                      </p:tavLst>
                                    </p:anim>
                                    <p:anim calcmode="lin" valueType="num">
                                      <p:cBhvr>
                                        <p:cTn id="377"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8" dur="1" fill="hold">
                                          <p:stCondLst>
                                            <p:cond delay="4999"/>
                                          </p:stCondLst>
                                        </p:cTn>
                                        <p:tgtEl>
                                          <p:spTgt spid="23"/>
                                        </p:tgtEl>
                                        <p:attrNameLst>
                                          <p:attrName>style.visibility</p:attrName>
                                        </p:attrNameLst>
                                      </p:cBhvr>
                                      <p:to>
                                        <p:strVal val="hidden"/>
                                      </p:to>
                                    </p:set>
                                  </p:childTnLst>
                                </p:cTn>
                              </p:par>
                              <p:par>
                                <p:cTn id="379" presetID="19" presetClass="exit" presetSubtype="5" fill="hold" grpId="3" nodeType="withEffect">
                                  <p:stCondLst>
                                    <p:cond delay="0"/>
                                  </p:stCondLst>
                                  <p:childTnLst>
                                    <p:anim calcmode="lin" valueType="num">
                                      <p:cBhvr>
                                        <p:cTn id="380" dur="5000"/>
                                        <p:tgtEl>
                                          <p:spTgt spid="24"/>
                                        </p:tgtEl>
                                        <p:attrNameLst>
                                          <p:attrName>ppt_w</p:attrName>
                                        </p:attrNameLst>
                                      </p:cBhvr>
                                      <p:tavLst>
                                        <p:tav tm="0">
                                          <p:val>
                                            <p:strVal val="ppt_w"/>
                                          </p:val>
                                        </p:tav>
                                        <p:tav tm="100000">
                                          <p:val>
                                            <p:strVal val="ppt_w"/>
                                          </p:val>
                                        </p:tav>
                                      </p:tavLst>
                                    </p:anim>
                                    <p:anim calcmode="lin" valueType="num">
                                      <p:cBhvr>
                                        <p:cTn id="381"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2" dur="1" fill="hold">
                                          <p:stCondLst>
                                            <p:cond delay="4999"/>
                                          </p:stCondLst>
                                        </p:cTn>
                                        <p:tgtEl>
                                          <p:spTgt spid="24"/>
                                        </p:tgtEl>
                                        <p:attrNameLst>
                                          <p:attrName>style.visibility</p:attrName>
                                        </p:attrNameLst>
                                      </p:cBhvr>
                                      <p:to>
                                        <p:strVal val="hidden"/>
                                      </p:to>
                                    </p:set>
                                  </p:childTnLst>
                                </p:cTn>
                              </p:par>
                              <p:par>
                                <p:cTn id="383" presetID="19" presetClass="exit" presetSubtype="5" fill="hold" grpId="3" nodeType="withEffect">
                                  <p:stCondLst>
                                    <p:cond delay="0"/>
                                  </p:stCondLst>
                                  <p:childTnLst>
                                    <p:anim calcmode="lin" valueType="num">
                                      <p:cBhvr>
                                        <p:cTn id="384" dur="5000"/>
                                        <p:tgtEl>
                                          <p:spTgt spid="25"/>
                                        </p:tgtEl>
                                        <p:attrNameLst>
                                          <p:attrName>ppt_w</p:attrName>
                                        </p:attrNameLst>
                                      </p:cBhvr>
                                      <p:tavLst>
                                        <p:tav tm="0">
                                          <p:val>
                                            <p:strVal val="ppt_w"/>
                                          </p:val>
                                        </p:tav>
                                        <p:tav tm="100000">
                                          <p:val>
                                            <p:strVal val="ppt_w"/>
                                          </p:val>
                                        </p:tav>
                                      </p:tavLst>
                                    </p:anim>
                                    <p:anim calcmode="lin" valueType="num">
                                      <p:cBhvr>
                                        <p:cTn id="385"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6" dur="1" fill="hold">
                                          <p:stCondLst>
                                            <p:cond delay="4999"/>
                                          </p:stCondLst>
                                        </p:cTn>
                                        <p:tgtEl>
                                          <p:spTgt spid="25"/>
                                        </p:tgtEl>
                                        <p:attrNameLst>
                                          <p:attrName>style.visibility</p:attrName>
                                        </p:attrNameLst>
                                      </p:cBhvr>
                                      <p:to>
                                        <p:strVal val="hidden"/>
                                      </p:to>
                                    </p:set>
                                  </p:childTnLst>
                                </p:cTn>
                              </p:par>
                              <p:par>
                                <p:cTn id="387" presetID="19" presetClass="exit" presetSubtype="5" fill="hold" grpId="3" nodeType="withEffect">
                                  <p:stCondLst>
                                    <p:cond delay="0"/>
                                  </p:stCondLst>
                                  <p:childTnLst>
                                    <p:anim calcmode="lin" valueType="num">
                                      <p:cBhvr>
                                        <p:cTn id="388" dur="5000"/>
                                        <p:tgtEl>
                                          <p:spTgt spid="26"/>
                                        </p:tgtEl>
                                        <p:attrNameLst>
                                          <p:attrName>ppt_w</p:attrName>
                                        </p:attrNameLst>
                                      </p:cBhvr>
                                      <p:tavLst>
                                        <p:tav tm="0">
                                          <p:val>
                                            <p:strVal val="ppt_w"/>
                                          </p:val>
                                        </p:tav>
                                        <p:tav tm="100000">
                                          <p:val>
                                            <p:strVal val="ppt_w"/>
                                          </p:val>
                                        </p:tav>
                                      </p:tavLst>
                                    </p:anim>
                                    <p:anim calcmode="lin" valueType="num">
                                      <p:cBhvr>
                                        <p:cTn id="389"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0" dur="1" fill="hold">
                                          <p:stCondLst>
                                            <p:cond delay="4999"/>
                                          </p:stCondLst>
                                        </p:cTn>
                                        <p:tgtEl>
                                          <p:spTgt spid="26"/>
                                        </p:tgtEl>
                                        <p:attrNameLst>
                                          <p:attrName>style.visibility</p:attrName>
                                        </p:attrNameLst>
                                      </p:cBhvr>
                                      <p:to>
                                        <p:strVal val="hidden"/>
                                      </p:to>
                                    </p:set>
                                  </p:childTnLst>
                                </p:cTn>
                              </p:par>
                              <p:par>
                                <p:cTn id="391" presetID="19" presetClass="exit" presetSubtype="5" fill="hold" grpId="3" nodeType="withEffect">
                                  <p:stCondLst>
                                    <p:cond delay="0"/>
                                  </p:stCondLst>
                                  <p:childTnLst>
                                    <p:anim calcmode="lin" valueType="num">
                                      <p:cBhvr>
                                        <p:cTn id="392" dur="5000"/>
                                        <p:tgtEl>
                                          <p:spTgt spid="27"/>
                                        </p:tgtEl>
                                        <p:attrNameLst>
                                          <p:attrName>ppt_w</p:attrName>
                                        </p:attrNameLst>
                                      </p:cBhvr>
                                      <p:tavLst>
                                        <p:tav tm="0">
                                          <p:val>
                                            <p:strVal val="ppt_w"/>
                                          </p:val>
                                        </p:tav>
                                        <p:tav tm="100000">
                                          <p:val>
                                            <p:strVal val="ppt_w"/>
                                          </p:val>
                                        </p:tav>
                                      </p:tavLst>
                                    </p:anim>
                                    <p:anim calcmode="lin" valueType="num">
                                      <p:cBhvr>
                                        <p:cTn id="393"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4" dur="1" fill="hold">
                                          <p:stCondLst>
                                            <p:cond delay="4999"/>
                                          </p:stCondLst>
                                        </p:cTn>
                                        <p:tgtEl>
                                          <p:spTgt spid="27"/>
                                        </p:tgtEl>
                                        <p:attrNameLst>
                                          <p:attrName>style.visibility</p:attrName>
                                        </p:attrNameLst>
                                      </p:cBhvr>
                                      <p:to>
                                        <p:strVal val="hidden"/>
                                      </p:to>
                                    </p:set>
                                  </p:childTnLst>
                                </p:cTn>
                              </p:par>
                              <p:par>
                                <p:cTn id="395" presetID="19" presetClass="exit" presetSubtype="5" fill="hold" grpId="3" nodeType="withEffect">
                                  <p:stCondLst>
                                    <p:cond delay="0"/>
                                  </p:stCondLst>
                                  <p:childTnLst>
                                    <p:anim calcmode="lin" valueType="num">
                                      <p:cBhvr>
                                        <p:cTn id="396" dur="5000"/>
                                        <p:tgtEl>
                                          <p:spTgt spid="28"/>
                                        </p:tgtEl>
                                        <p:attrNameLst>
                                          <p:attrName>ppt_w</p:attrName>
                                        </p:attrNameLst>
                                      </p:cBhvr>
                                      <p:tavLst>
                                        <p:tav tm="0">
                                          <p:val>
                                            <p:strVal val="ppt_w"/>
                                          </p:val>
                                        </p:tav>
                                        <p:tav tm="100000">
                                          <p:val>
                                            <p:strVal val="ppt_w"/>
                                          </p:val>
                                        </p:tav>
                                      </p:tavLst>
                                    </p:anim>
                                    <p:anim calcmode="lin" valueType="num">
                                      <p:cBhvr>
                                        <p:cTn id="397"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8" dur="1" fill="hold">
                                          <p:stCondLst>
                                            <p:cond delay="4999"/>
                                          </p:stCondLst>
                                        </p:cTn>
                                        <p:tgtEl>
                                          <p:spTgt spid="28"/>
                                        </p:tgtEl>
                                        <p:attrNameLst>
                                          <p:attrName>style.visibility</p:attrName>
                                        </p:attrNameLst>
                                      </p:cBhvr>
                                      <p:to>
                                        <p:strVal val="hidden"/>
                                      </p:to>
                                    </p:set>
                                  </p:childTnLst>
                                </p:cTn>
                              </p:par>
                              <p:par>
                                <p:cTn id="399" presetID="19" presetClass="exit" presetSubtype="5" fill="hold" grpId="3" nodeType="withEffect">
                                  <p:stCondLst>
                                    <p:cond delay="0"/>
                                  </p:stCondLst>
                                  <p:childTnLst>
                                    <p:anim calcmode="lin" valueType="num">
                                      <p:cBhvr>
                                        <p:cTn id="400" dur="5000"/>
                                        <p:tgtEl>
                                          <p:spTgt spid="29"/>
                                        </p:tgtEl>
                                        <p:attrNameLst>
                                          <p:attrName>ppt_w</p:attrName>
                                        </p:attrNameLst>
                                      </p:cBhvr>
                                      <p:tavLst>
                                        <p:tav tm="0">
                                          <p:val>
                                            <p:strVal val="ppt_w"/>
                                          </p:val>
                                        </p:tav>
                                        <p:tav tm="100000">
                                          <p:val>
                                            <p:strVal val="ppt_w"/>
                                          </p:val>
                                        </p:tav>
                                      </p:tavLst>
                                    </p:anim>
                                    <p:anim calcmode="lin" valueType="num">
                                      <p:cBhvr>
                                        <p:cTn id="401"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2" dur="1" fill="hold">
                                          <p:stCondLst>
                                            <p:cond delay="4999"/>
                                          </p:stCondLst>
                                        </p:cTn>
                                        <p:tgtEl>
                                          <p:spTgt spid="29"/>
                                        </p:tgtEl>
                                        <p:attrNameLst>
                                          <p:attrName>style.visibility</p:attrName>
                                        </p:attrNameLst>
                                      </p:cBhvr>
                                      <p:to>
                                        <p:strVal val="hidden"/>
                                      </p:to>
                                    </p:set>
                                  </p:childTnLst>
                                </p:cTn>
                              </p:par>
                              <p:par>
                                <p:cTn id="403" presetID="19" presetClass="exit" presetSubtype="5" fill="hold" grpId="3" nodeType="withEffect">
                                  <p:stCondLst>
                                    <p:cond delay="0"/>
                                  </p:stCondLst>
                                  <p:childTnLst>
                                    <p:anim calcmode="lin" valueType="num">
                                      <p:cBhvr>
                                        <p:cTn id="404" dur="5000"/>
                                        <p:tgtEl>
                                          <p:spTgt spid="38"/>
                                        </p:tgtEl>
                                        <p:attrNameLst>
                                          <p:attrName>ppt_w</p:attrName>
                                        </p:attrNameLst>
                                      </p:cBhvr>
                                      <p:tavLst>
                                        <p:tav tm="0">
                                          <p:val>
                                            <p:strVal val="ppt_w"/>
                                          </p:val>
                                        </p:tav>
                                        <p:tav tm="100000">
                                          <p:val>
                                            <p:strVal val="ppt_w"/>
                                          </p:val>
                                        </p:tav>
                                      </p:tavLst>
                                    </p:anim>
                                    <p:anim calcmode="lin" valueType="num">
                                      <p:cBhvr>
                                        <p:cTn id="405"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6" dur="1" fill="hold">
                                          <p:stCondLst>
                                            <p:cond delay="4999"/>
                                          </p:stCondLst>
                                        </p:cTn>
                                        <p:tgtEl>
                                          <p:spTgt spid="38"/>
                                        </p:tgtEl>
                                        <p:attrNameLst>
                                          <p:attrName>style.visibility</p:attrName>
                                        </p:attrNameLst>
                                      </p:cBhvr>
                                      <p:to>
                                        <p:strVal val="hidden"/>
                                      </p:to>
                                    </p:set>
                                  </p:childTnLst>
                                </p:cTn>
                              </p:par>
                              <p:par>
                                <p:cTn id="407" presetID="19" presetClass="exit" presetSubtype="5" fill="hold" grpId="3" nodeType="withEffect">
                                  <p:stCondLst>
                                    <p:cond delay="0"/>
                                  </p:stCondLst>
                                  <p:childTnLst>
                                    <p:anim calcmode="lin" valueType="num">
                                      <p:cBhvr>
                                        <p:cTn id="408" dur="5000"/>
                                        <p:tgtEl>
                                          <p:spTgt spid="7"/>
                                        </p:tgtEl>
                                        <p:attrNameLst>
                                          <p:attrName>ppt_w</p:attrName>
                                        </p:attrNameLst>
                                      </p:cBhvr>
                                      <p:tavLst>
                                        <p:tav tm="0">
                                          <p:val>
                                            <p:strVal val="ppt_w"/>
                                          </p:val>
                                        </p:tav>
                                        <p:tav tm="100000">
                                          <p:val>
                                            <p:strVal val="ppt_w"/>
                                          </p:val>
                                        </p:tav>
                                      </p:tavLst>
                                    </p:anim>
                                    <p:anim calcmode="lin" valueType="num">
                                      <p:cBhvr>
                                        <p:cTn id="409"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0" dur="1" fill="hold">
                                          <p:stCondLst>
                                            <p:cond delay="4999"/>
                                          </p:stCondLst>
                                        </p:cTn>
                                        <p:tgtEl>
                                          <p:spTgt spid="7"/>
                                        </p:tgtEl>
                                        <p:attrNameLst>
                                          <p:attrName>style.visibility</p:attrName>
                                        </p:attrNameLst>
                                      </p:cBhvr>
                                      <p:to>
                                        <p:strVal val="hidden"/>
                                      </p:to>
                                    </p:set>
                                  </p:childTnLst>
                                </p:cTn>
                              </p:par>
                              <p:par>
                                <p:cTn id="411" presetID="19" presetClass="exit" presetSubtype="5" fill="hold" grpId="3" nodeType="withEffect">
                                  <p:stCondLst>
                                    <p:cond delay="0"/>
                                  </p:stCondLst>
                                  <p:childTnLst>
                                    <p:anim calcmode="lin" valueType="num">
                                      <p:cBhvr>
                                        <p:cTn id="412" dur="5000"/>
                                        <p:tgtEl>
                                          <p:spTgt spid="9"/>
                                        </p:tgtEl>
                                        <p:attrNameLst>
                                          <p:attrName>ppt_w</p:attrName>
                                        </p:attrNameLst>
                                      </p:cBhvr>
                                      <p:tavLst>
                                        <p:tav tm="0">
                                          <p:val>
                                            <p:strVal val="ppt_w"/>
                                          </p:val>
                                        </p:tav>
                                        <p:tav tm="100000">
                                          <p:val>
                                            <p:strVal val="ppt_w"/>
                                          </p:val>
                                        </p:tav>
                                      </p:tavLst>
                                    </p:anim>
                                    <p:anim calcmode="lin" valueType="num">
                                      <p:cBhvr>
                                        <p:cTn id="413"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4" dur="1" fill="hold">
                                          <p:stCondLst>
                                            <p:cond delay="4999"/>
                                          </p:stCondLst>
                                        </p:cTn>
                                        <p:tgtEl>
                                          <p:spTgt spid="9"/>
                                        </p:tgtEl>
                                        <p:attrNameLst>
                                          <p:attrName>style.visibility</p:attrName>
                                        </p:attrNameLst>
                                      </p:cBhvr>
                                      <p:to>
                                        <p:strVal val="hidden"/>
                                      </p:to>
                                    </p:set>
                                  </p:childTnLst>
                                </p:cTn>
                              </p:par>
                              <p:par>
                                <p:cTn id="415" presetID="19" presetClass="exit" presetSubtype="5" fill="hold" grpId="3" nodeType="withEffect">
                                  <p:stCondLst>
                                    <p:cond delay="0"/>
                                  </p:stCondLst>
                                  <p:childTnLst>
                                    <p:anim calcmode="lin" valueType="num">
                                      <p:cBhvr>
                                        <p:cTn id="416" dur="5000"/>
                                        <p:tgtEl>
                                          <p:spTgt spid="12"/>
                                        </p:tgtEl>
                                        <p:attrNameLst>
                                          <p:attrName>ppt_w</p:attrName>
                                        </p:attrNameLst>
                                      </p:cBhvr>
                                      <p:tavLst>
                                        <p:tav tm="0">
                                          <p:val>
                                            <p:strVal val="ppt_w"/>
                                          </p:val>
                                        </p:tav>
                                        <p:tav tm="100000">
                                          <p:val>
                                            <p:strVal val="ppt_w"/>
                                          </p:val>
                                        </p:tav>
                                      </p:tavLst>
                                    </p:anim>
                                    <p:anim calcmode="lin" valueType="num">
                                      <p:cBhvr>
                                        <p:cTn id="417"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8" dur="1" fill="hold">
                                          <p:stCondLst>
                                            <p:cond delay="4999"/>
                                          </p:stCondLst>
                                        </p:cTn>
                                        <p:tgtEl>
                                          <p:spTgt spid="12"/>
                                        </p:tgtEl>
                                        <p:attrNameLst>
                                          <p:attrName>style.visibility</p:attrName>
                                        </p:attrNameLst>
                                      </p:cBhvr>
                                      <p:to>
                                        <p:strVal val="hidden"/>
                                      </p:to>
                                    </p:set>
                                  </p:childTnLst>
                                </p:cTn>
                              </p:par>
                              <p:par>
                                <p:cTn id="419" presetID="19" presetClass="exit" presetSubtype="5" fill="hold" grpId="3" nodeType="withEffect">
                                  <p:stCondLst>
                                    <p:cond delay="0"/>
                                  </p:stCondLst>
                                  <p:childTnLst>
                                    <p:anim calcmode="lin" valueType="num">
                                      <p:cBhvr>
                                        <p:cTn id="420" dur="5000"/>
                                        <p:tgtEl>
                                          <p:spTgt spid="13"/>
                                        </p:tgtEl>
                                        <p:attrNameLst>
                                          <p:attrName>ppt_w</p:attrName>
                                        </p:attrNameLst>
                                      </p:cBhvr>
                                      <p:tavLst>
                                        <p:tav tm="0">
                                          <p:val>
                                            <p:strVal val="ppt_w"/>
                                          </p:val>
                                        </p:tav>
                                        <p:tav tm="100000">
                                          <p:val>
                                            <p:strVal val="ppt_w"/>
                                          </p:val>
                                        </p:tav>
                                      </p:tavLst>
                                    </p:anim>
                                    <p:anim calcmode="lin" valueType="num">
                                      <p:cBhvr>
                                        <p:cTn id="421"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2" dur="1" fill="hold">
                                          <p:stCondLst>
                                            <p:cond delay="4999"/>
                                          </p:stCondLst>
                                        </p:cTn>
                                        <p:tgtEl>
                                          <p:spTgt spid="13"/>
                                        </p:tgtEl>
                                        <p:attrNameLst>
                                          <p:attrName>style.visibility</p:attrName>
                                        </p:attrNameLst>
                                      </p:cBhvr>
                                      <p:to>
                                        <p:strVal val="hidden"/>
                                      </p:to>
                                    </p:set>
                                  </p:childTnLst>
                                </p:cTn>
                              </p:par>
                              <p:par>
                                <p:cTn id="423" presetID="19" presetClass="exit" presetSubtype="5" fill="hold" grpId="3" nodeType="withEffect">
                                  <p:stCondLst>
                                    <p:cond delay="0"/>
                                  </p:stCondLst>
                                  <p:childTnLst>
                                    <p:anim calcmode="lin" valueType="num">
                                      <p:cBhvr>
                                        <p:cTn id="424" dur="5000"/>
                                        <p:tgtEl>
                                          <p:spTgt spid="18"/>
                                        </p:tgtEl>
                                        <p:attrNameLst>
                                          <p:attrName>ppt_w</p:attrName>
                                        </p:attrNameLst>
                                      </p:cBhvr>
                                      <p:tavLst>
                                        <p:tav tm="0">
                                          <p:val>
                                            <p:strVal val="ppt_w"/>
                                          </p:val>
                                        </p:tav>
                                        <p:tav tm="100000">
                                          <p:val>
                                            <p:strVal val="ppt_w"/>
                                          </p:val>
                                        </p:tav>
                                      </p:tavLst>
                                    </p:anim>
                                    <p:anim calcmode="lin" valueType="num">
                                      <p:cBhvr>
                                        <p:cTn id="42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6" dur="1" fill="hold">
                                          <p:stCondLst>
                                            <p:cond delay="4999"/>
                                          </p:stCondLst>
                                        </p:cTn>
                                        <p:tgtEl>
                                          <p:spTgt spid="18"/>
                                        </p:tgtEl>
                                        <p:attrNameLst>
                                          <p:attrName>style.visibility</p:attrName>
                                        </p:attrNameLst>
                                      </p:cBhvr>
                                      <p:to>
                                        <p:strVal val="hidden"/>
                                      </p:to>
                                    </p:set>
                                  </p:childTnLst>
                                </p:cTn>
                              </p:par>
                              <p:par>
                                <p:cTn id="427" presetID="19" presetClass="exit" presetSubtype="5" fill="hold" grpId="3" nodeType="withEffect">
                                  <p:stCondLst>
                                    <p:cond delay="0"/>
                                  </p:stCondLst>
                                  <p:childTnLst>
                                    <p:anim calcmode="lin" valueType="num">
                                      <p:cBhvr>
                                        <p:cTn id="428" dur="5000"/>
                                        <p:tgtEl>
                                          <p:spTgt spid="19"/>
                                        </p:tgtEl>
                                        <p:attrNameLst>
                                          <p:attrName>ppt_w</p:attrName>
                                        </p:attrNameLst>
                                      </p:cBhvr>
                                      <p:tavLst>
                                        <p:tav tm="0">
                                          <p:val>
                                            <p:strVal val="ppt_w"/>
                                          </p:val>
                                        </p:tav>
                                        <p:tav tm="100000">
                                          <p:val>
                                            <p:strVal val="ppt_w"/>
                                          </p:val>
                                        </p:tav>
                                      </p:tavLst>
                                    </p:anim>
                                    <p:anim calcmode="lin" valueType="num">
                                      <p:cBhvr>
                                        <p:cTn id="42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0" dur="1" fill="hold">
                                          <p:stCondLst>
                                            <p:cond delay="4999"/>
                                          </p:stCondLst>
                                        </p:cTn>
                                        <p:tgtEl>
                                          <p:spTgt spid="19"/>
                                        </p:tgtEl>
                                        <p:attrNameLst>
                                          <p:attrName>style.visibility</p:attrName>
                                        </p:attrNameLst>
                                      </p:cBhvr>
                                      <p:to>
                                        <p:strVal val="hidden"/>
                                      </p:to>
                                    </p:set>
                                  </p:childTnLst>
                                </p:cTn>
                              </p:par>
                              <p:par>
                                <p:cTn id="431" presetID="19" presetClass="exit" presetSubtype="5" fill="hold" grpId="3" nodeType="withEffect">
                                  <p:stCondLst>
                                    <p:cond delay="0"/>
                                  </p:stCondLst>
                                  <p:childTnLst>
                                    <p:anim calcmode="lin" valueType="num">
                                      <p:cBhvr>
                                        <p:cTn id="432" dur="5000"/>
                                        <p:tgtEl>
                                          <p:spTgt spid="20"/>
                                        </p:tgtEl>
                                        <p:attrNameLst>
                                          <p:attrName>ppt_w</p:attrName>
                                        </p:attrNameLst>
                                      </p:cBhvr>
                                      <p:tavLst>
                                        <p:tav tm="0">
                                          <p:val>
                                            <p:strVal val="ppt_w"/>
                                          </p:val>
                                        </p:tav>
                                        <p:tav tm="100000">
                                          <p:val>
                                            <p:strVal val="ppt_w"/>
                                          </p:val>
                                        </p:tav>
                                      </p:tavLst>
                                    </p:anim>
                                    <p:anim calcmode="lin" valueType="num">
                                      <p:cBhvr>
                                        <p:cTn id="43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4" dur="1" fill="hold">
                                          <p:stCondLst>
                                            <p:cond delay="4999"/>
                                          </p:stCondLst>
                                        </p:cTn>
                                        <p:tgtEl>
                                          <p:spTgt spid="20"/>
                                        </p:tgtEl>
                                        <p:attrNameLst>
                                          <p:attrName>style.visibility</p:attrName>
                                        </p:attrNameLst>
                                      </p:cBhvr>
                                      <p:to>
                                        <p:strVal val="hidden"/>
                                      </p:to>
                                    </p:set>
                                  </p:childTnLst>
                                </p:cTn>
                              </p:par>
                              <p:par>
                                <p:cTn id="435" presetID="19" presetClass="exit" presetSubtype="5" fill="hold" grpId="3" nodeType="withEffect">
                                  <p:stCondLst>
                                    <p:cond delay="0"/>
                                  </p:stCondLst>
                                  <p:childTnLst>
                                    <p:anim calcmode="lin" valueType="num">
                                      <p:cBhvr>
                                        <p:cTn id="436" dur="5000"/>
                                        <p:tgtEl>
                                          <p:spTgt spid="21"/>
                                        </p:tgtEl>
                                        <p:attrNameLst>
                                          <p:attrName>ppt_w</p:attrName>
                                        </p:attrNameLst>
                                      </p:cBhvr>
                                      <p:tavLst>
                                        <p:tav tm="0">
                                          <p:val>
                                            <p:strVal val="ppt_w"/>
                                          </p:val>
                                        </p:tav>
                                        <p:tav tm="100000">
                                          <p:val>
                                            <p:strVal val="ppt_w"/>
                                          </p:val>
                                        </p:tav>
                                      </p:tavLst>
                                    </p:anim>
                                    <p:anim calcmode="lin" valueType="num">
                                      <p:cBhvr>
                                        <p:cTn id="43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8" dur="1" fill="hold">
                                          <p:stCondLst>
                                            <p:cond delay="4999"/>
                                          </p:stCondLst>
                                        </p:cTn>
                                        <p:tgtEl>
                                          <p:spTgt spid="21"/>
                                        </p:tgtEl>
                                        <p:attrNameLst>
                                          <p:attrName>style.visibility</p:attrName>
                                        </p:attrNameLst>
                                      </p:cBhvr>
                                      <p:to>
                                        <p:strVal val="hidden"/>
                                      </p:to>
                                    </p:set>
                                  </p:childTnLst>
                                </p:cTn>
                              </p:par>
                              <p:par>
                                <p:cTn id="439" presetID="19" presetClass="exit" presetSubtype="5" fill="hold" grpId="3" nodeType="withEffect">
                                  <p:stCondLst>
                                    <p:cond delay="0"/>
                                  </p:stCondLst>
                                  <p:childTnLst>
                                    <p:anim calcmode="lin" valueType="num">
                                      <p:cBhvr>
                                        <p:cTn id="440" dur="5000"/>
                                        <p:tgtEl>
                                          <p:spTgt spid="30"/>
                                        </p:tgtEl>
                                        <p:attrNameLst>
                                          <p:attrName>ppt_w</p:attrName>
                                        </p:attrNameLst>
                                      </p:cBhvr>
                                      <p:tavLst>
                                        <p:tav tm="0">
                                          <p:val>
                                            <p:strVal val="ppt_w"/>
                                          </p:val>
                                        </p:tav>
                                        <p:tav tm="100000">
                                          <p:val>
                                            <p:strVal val="ppt_w"/>
                                          </p:val>
                                        </p:tav>
                                      </p:tavLst>
                                    </p:anim>
                                    <p:anim calcmode="lin" valueType="num">
                                      <p:cBhvr>
                                        <p:cTn id="441"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2" dur="1" fill="hold">
                                          <p:stCondLst>
                                            <p:cond delay="4999"/>
                                          </p:stCondLst>
                                        </p:cTn>
                                        <p:tgtEl>
                                          <p:spTgt spid="30"/>
                                        </p:tgtEl>
                                        <p:attrNameLst>
                                          <p:attrName>style.visibility</p:attrName>
                                        </p:attrNameLst>
                                      </p:cBhvr>
                                      <p:to>
                                        <p:strVal val="hidden"/>
                                      </p:to>
                                    </p:set>
                                  </p:childTnLst>
                                </p:cTn>
                              </p:par>
                              <p:par>
                                <p:cTn id="443" presetID="19" presetClass="exit" presetSubtype="5" fill="hold" grpId="3" nodeType="withEffect">
                                  <p:stCondLst>
                                    <p:cond delay="0"/>
                                  </p:stCondLst>
                                  <p:childTnLst>
                                    <p:anim calcmode="lin" valueType="num">
                                      <p:cBhvr>
                                        <p:cTn id="444" dur="5000"/>
                                        <p:tgtEl>
                                          <p:spTgt spid="31"/>
                                        </p:tgtEl>
                                        <p:attrNameLst>
                                          <p:attrName>ppt_w</p:attrName>
                                        </p:attrNameLst>
                                      </p:cBhvr>
                                      <p:tavLst>
                                        <p:tav tm="0">
                                          <p:val>
                                            <p:strVal val="ppt_w"/>
                                          </p:val>
                                        </p:tav>
                                        <p:tav tm="100000">
                                          <p:val>
                                            <p:strVal val="ppt_w"/>
                                          </p:val>
                                        </p:tav>
                                      </p:tavLst>
                                    </p:anim>
                                    <p:anim calcmode="lin" valueType="num">
                                      <p:cBhvr>
                                        <p:cTn id="445"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6" dur="1" fill="hold">
                                          <p:stCondLst>
                                            <p:cond delay="4999"/>
                                          </p:stCondLst>
                                        </p:cTn>
                                        <p:tgtEl>
                                          <p:spTgt spid="31"/>
                                        </p:tgtEl>
                                        <p:attrNameLst>
                                          <p:attrName>style.visibility</p:attrName>
                                        </p:attrNameLst>
                                      </p:cBhvr>
                                      <p:to>
                                        <p:strVal val="hidden"/>
                                      </p:to>
                                    </p:set>
                                  </p:childTnLst>
                                </p:cTn>
                              </p:par>
                              <p:par>
                                <p:cTn id="447" presetID="19" presetClass="exit" presetSubtype="5" fill="hold" grpId="3" nodeType="withEffect">
                                  <p:stCondLst>
                                    <p:cond delay="0"/>
                                  </p:stCondLst>
                                  <p:childTnLst>
                                    <p:anim calcmode="lin" valueType="num">
                                      <p:cBhvr>
                                        <p:cTn id="448" dur="5000"/>
                                        <p:tgtEl>
                                          <p:spTgt spid="32"/>
                                        </p:tgtEl>
                                        <p:attrNameLst>
                                          <p:attrName>ppt_w</p:attrName>
                                        </p:attrNameLst>
                                      </p:cBhvr>
                                      <p:tavLst>
                                        <p:tav tm="0">
                                          <p:val>
                                            <p:strVal val="ppt_w"/>
                                          </p:val>
                                        </p:tav>
                                        <p:tav tm="100000">
                                          <p:val>
                                            <p:strVal val="ppt_w"/>
                                          </p:val>
                                        </p:tav>
                                      </p:tavLst>
                                    </p:anim>
                                    <p:anim calcmode="lin" valueType="num">
                                      <p:cBhvr>
                                        <p:cTn id="449"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0" dur="1" fill="hold">
                                          <p:stCondLst>
                                            <p:cond delay="4999"/>
                                          </p:stCondLst>
                                        </p:cTn>
                                        <p:tgtEl>
                                          <p:spTgt spid="32"/>
                                        </p:tgtEl>
                                        <p:attrNameLst>
                                          <p:attrName>style.visibility</p:attrName>
                                        </p:attrNameLst>
                                      </p:cBhvr>
                                      <p:to>
                                        <p:strVal val="hidden"/>
                                      </p:to>
                                    </p:set>
                                  </p:childTnLst>
                                </p:cTn>
                              </p:par>
                              <p:par>
                                <p:cTn id="451" presetID="19" presetClass="exit" presetSubtype="5" fill="hold" grpId="3" nodeType="withEffect">
                                  <p:stCondLst>
                                    <p:cond delay="0"/>
                                  </p:stCondLst>
                                  <p:childTnLst>
                                    <p:anim calcmode="lin" valueType="num">
                                      <p:cBhvr>
                                        <p:cTn id="452" dur="5000"/>
                                        <p:tgtEl>
                                          <p:spTgt spid="33"/>
                                        </p:tgtEl>
                                        <p:attrNameLst>
                                          <p:attrName>ppt_w</p:attrName>
                                        </p:attrNameLst>
                                      </p:cBhvr>
                                      <p:tavLst>
                                        <p:tav tm="0">
                                          <p:val>
                                            <p:strVal val="ppt_w"/>
                                          </p:val>
                                        </p:tav>
                                        <p:tav tm="100000">
                                          <p:val>
                                            <p:strVal val="ppt_w"/>
                                          </p:val>
                                        </p:tav>
                                      </p:tavLst>
                                    </p:anim>
                                    <p:anim calcmode="lin" valueType="num">
                                      <p:cBhvr>
                                        <p:cTn id="453"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4" dur="1" fill="hold">
                                          <p:stCondLst>
                                            <p:cond delay="4999"/>
                                          </p:stCondLst>
                                        </p:cTn>
                                        <p:tgtEl>
                                          <p:spTgt spid="33"/>
                                        </p:tgtEl>
                                        <p:attrNameLst>
                                          <p:attrName>style.visibility</p:attrName>
                                        </p:attrNameLst>
                                      </p:cBhvr>
                                      <p:to>
                                        <p:strVal val="hidden"/>
                                      </p:to>
                                    </p:set>
                                  </p:childTnLst>
                                </p:cTn>
                              </p:par>
                              <p:par>
                                <p:cTn id="455" presetID="19" presetClass="exit" presetSubtype="5" fill="hold" grpId="3" nodeType="withEffect">
                                  <p:stCondLst>
                                    <p:cond delay="0"/>
                                  </p:stCondLst>
                                  <p:childTnLst>
                                    <p:anim calcmode="lin" valueType="num">
                                      <p:cBhvr>
                                        <p:cTn id="456" dur="5000"/>
                                        <p:tgtEl>
                                          <p:spTgt spid="34"/>
                                        </p:tgtEl>
                                        <p:attrNameLst>
                                          <p:attrName>ppt_w</p:attrName>
                                        </p:attrNameLst>
                                      </p:cBhvr>
                                      <p:tavLst>
                                        <p:tav tm="0">
                                          <p:val>
                                            <p:strVal val="ppt_w"/>
                                          </p:val>
                                        </p:tav>
                                        <p:tav tm="100000">
                                          <p:val>
                                            <p:strVal val="ppt_w"/>
                                          </p:val>
                                        </p:tav>
                                      </p:tavLst>
                                    </p:anim>
                                    <p:anim calcmode="lin" valueType="num">
                                      <p:cBhvr>
                                        <p:cTn id="457"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8" dur="1" fill="hold">
                                          <p:stCondLst>
                                            <p:cond delay="4999"/>
                                          </p:stCondLst>
                                        </p:cTn>
                                        <p:tgtEl>
                                          <p:spTgt spid="34"/>
                                        </p:tgtEl>
                                        <p:attrNameLst>
                                          <p:attrName>style.visibility</p:attrName>
                                        </p:attrNameLst>
                                      </p:cBhvr>
                                      <p:to>
                                        <p:strVal val="hidden"/>
                                      </p:to>
                                    </p:set>
                                  </p:childTnLst>
                                </p:cTn>
                              </p:par>
                              <p:par>
                                <p:cTn id="459" presetID="19" presetClass="exit" presetSubtype="5" fill="hold" grpId="3" nodeType="withEffect">
                                  <p:stCondLst>
                                    <p:cond delay="0"/>
                                  </p:stCondLst>
                                  <p:childTnLst>
                                    <p:anim calcmode="lin" valueType="num">
                                      <p:cBhvr>
                                        <p:cTn id="460" dur="5000"/>
                                        <p:tgtEl>
                                          <p:spTgt spid="35"/>
                                        </p:tgtEl>
                                        <p:attrNameLst>
                                          <p:attrName>ppt_w</p:attrName>
                                        </p:attrNameLst>
                                      </p:cBhvr>
                                      <p:tavLst>
                                        <p:tav tm="0">
                                          <p:val>
                                            <p:strVal val="ppt_w"/>
                                          </p:val>
                                        </p:tav>
                                        <p:tav tm="100000">
                                          <p:val>
                                            <p:strVal val="ppt_w"/>
                                          </p:val>
                                        </p:tav>
                                      </p:tavLst>
                                    </p:anim>
                                    <p:anim calcmode="lin" valueType="num">
                                      <p:cBhvr>
                                        <p:cTn id="461"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2" dur="1" fill="hold">
                                          <p:stCondLst>
                                            <p:cond delay="4999"/>
                                          </p:stCondLst>
                                        </p:cTn>
                                        <p:tgtEl>
                                          <p:spTgt spid="35"/>
                                        </p:tgtEl>
                                        <p:attrNameLst>
                                          <p:attrName>style.visibility</p:attrName>
                                        </p:attrNameLst>
                                      </p:cBhvr>
                                      <p:to>
                                        <p:strVal val="hidden"/>
                                      </p:to>
                                    </p:set>
                                  </p:childTnLst>
                                </p:cTn>
                              </p:par>
                              <p:par>
                                <p:cTn id="463" presetID="19" presetClass="exit" presetSubtype="5" fill="hold" grpId="3" nodeType="withEffect">
                                  <p:stCondLst>
                                    <p:cond delay="0"/>
                                  </p:stCondLst>
                                  <p:childTnLst>
                                    <p:anim calcmode="lin" valueType="num">
                                      <p:cBhvr>
                                        <p:cTn id="464" dur="5000"/>
                                        <p:tgtEl>
                                          <p:spTgt spid="36"/>
                                        </p:tgtEl>
                                        <p:attrNameLst>
                                          <p:attrName>ppt_w</p:attrName>
                                        </p:attrNameLst>
                                      </p:cBhvr>
                                      <p:tavLst>
                                        <p:tav tm="0">
                                          <p:val>
                                            <p:strVal val="ppt_w"/>
                                          </p:val>
                                        </p:tav>
                                        <p:tav tm="100000">
                                          <p:val>
                                            <p:strVal val="ppt_w"/>
                                          </p:val>
                                        </p:tav>
                                      </p:tavLst>
                                    </p:anim>
                                    <p:anim calcmode="lin" valueType="num">
                                      <p:cBhvr>
                                        <p:cTn id="465"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6" dur="1" fill="hold">
                                          <p:stCondLst>
                                            <p:cond delay="4999"/>
                                          </p:stCondLst>
                                        </p:cTn>
                                        <p:tgtEl>
                                          <p:spTgt spid="36"/>
                                        </p:tgtEl>
                                        <p:attrNameLst>
                                          <p:attrName>style.visibility</p:attrName>
                                        </p:attrNameLst>
                                      </p:cBhvr>
                                      <p:to>
                                        <p:strVal val="hidden"/>
                                      </p:to>
                                    </p:set>
                                  </p:childTnLst>
                                </p:cTn>
                              </p:par>
                              <p:par>
                                <p:cTn id="467" presetID="19" presetClass="exit" presetSubtype="5" fill="hold" grpId="3" nodeType="withEffect">
                                  <p:stCondLst>
                                    <p:cond delay="0"/>
                                  </p:stCondLst>
                                  <p:childTnLst>
                                    <p:anim calcmode="lin" valueType="num">
                                      <p:cBhvr>
                                        <p:cTn id="468" dur="5000"/>
                                        <p:tgtEl>
                                          <p:spTgt spid="37"/>
                                        </p:tgtEl>
                                        <p:attrNameLst>
                                          <p:attrName>ppt_w</p:attrName>
                                        </p:attrNameLst>
                                      </p:cBhvr>
                                      <p:tavLst>
                                        <p:tav tm="0">
                                          <p:val>
                                            <p:strVal val="ppt_w"/>
                                          </p:val>
                                        </p:tav>
                                        <p:tav tm="100000">
                                          <p:val>
                                            <p:strVal val="ppt_w"/>
                                          </p:val>
                                        </p:tav>
                                      </p:tavLst>
                                    </p:anim>
                                    <p:anim calcmode="lin" valueType="num">
                                      <p:cBhvr>
                                        <p:cTn id="469"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0" dur="1" fill="hold">
                                          <p:stCondLst>
                                            <p:cond delay="4999"/>
                                          </p:stCondLst>
                                        </p:cTn>
                                        <p:tgtEl>
                                          <p:spTgt spid="37"/>
                                        </p:tgtEl>
                                        <p:attrNameLst>
                                          <p:attrName>style.visibility</p:attrName>
                                        </p:attrNameLst>
                                      </p:cBhvr>
                                      <p:to>
                                        <p:strVal val="hidden"/>
                                      </p:to>
                                    </p:set>
                                  </p:childTnLst>
                                </p:cTn>
                              </p:par>
                              <p:par>
                                <p:cTn id="471" presetID="3" presetClass="exit" presetSubtype="5" fill="hold" grpId="4" nodeType="withEffect">
                                  <p:stCondLst>
                                    <p:cond delay="0"/>
                                  </p:stCondLst>
                                  <p:childTnLst>
                                    <p:animEffect transition="out" filter="blinds(vertical)">
                                      <p:cBhvr>
                                        <p:cTn id="472" dur="5000"/>
                                        <p:tgtEl>
                                          <p:spTgt spid="7"/>
                                        </p:tgtEl>
                                      </p:cBhvr>
                                    </p:animEffect>
                                    <p:set>
                                      <p:cBhvr>
                                        <p:cTn id="473" dur="1" fill="hold">
                                          <p:stCondLst>
                                            <p:cond delay="4999"/>
                                          </p:stCondLst>
                                        </p:cTn>
                                        <p:tgtEl>
                                          <p:spTgt spid="7"/>
                                        </p:tgtEl>
                                        <p:attrNameLst>
                                          <p:attrName>style.visibility</p:attrName>
                                        </p:attrNameLst>
                                      </p:cBhvr>
                                      <p:to>
                                        <p:strVal val="hidden"/>
                                      </p:to>
                                    </p:set>
                                  </p:childTnLst>
                                </p:cTn>
                              </p:par>
                              <p:par>
                                <p:cTn id="474" presetID="3" presetClass="exit" presetSubtype="5" fill="hold" grpId="4" nodeType="withEffect">
                                  <p:stCondLst>
                                    <p:cond delay="0"/>
                                  </p:stCondLst>
                                  <p:childTnLst>
                                    <p:animEffect transition="out" filter="blinds(vertical)">
                                      <p:cBhvr>
                                        <p:cTn id="475" dur="5000"/>
                                        <p:tgtEl>
                                          <p:spTgt spid="9"/>
                                        </p:tgtEl>
                                      </p:cBhvr>
                                    </p:animEffect>
                                    <p:set>
                                      <p:cBhvr>
                                        <p:cTn id="476" dur="1" fill="hold">
                                          <p:stCondLst>
                                            <p:cond delay="4999"/>
                                          </p:stCondLst>
                                        </p:cTn>
                                        <p:tgtEl>
                                          <p:spTgt spid="9"/>
                                        </p:tgtEl>
                                        <p:attrNameLst>
                                          <p:attrName>style.visibility</p:attrName>
                                        </p:attrNameLst>
                                      </p:cBhvr>
                                      <p:to>
                                        <p:strVal val="hidden"/>
                                      </p:to>
                                    </p:set>
                                  </p:childTnLst>
                                </p:cTn>
                              </p:par>
                              <p:par>
                                <p:cTn id="477" presetID="3" presetClass="exit" presetSubtype="5" fill="hold" grpId="4" nodeType="withEffect">
                                  <p:stCondLst>
                                    <p:cond delay="0"/>
                                  </p:stCondLst>
                                  <p:childTnLst>
                                    <p:animEffect transition="out" filter="blinds(vertical)">
                                      <p:cBhvr>
                                        <p:cTn id="478" dur="5000"/>
                                        <p:tgtEl>
                                          <p:spTgt spid="12"/>
                                        </p:tgtEl>
                                      </p:cBhvr>
                                    </p:animEffect>
                                    <p:set>
                                      <p:cBhvr>
                                        <p:cTn id="479" dur="1" fill="hold">
                                          <p:stCondLst>
                                            <p:cond delay="4999"/>
                                          </p:stCondLst>
                                        </p:cTn>
                                        <p:tgtEl>
                                          <p:spTgt spid="12"/>
                                        </p:tgtEl>
                                        <p:attrNameLst>
                                          <p:attrName>style.visibility</p:attrName>
                                        </p:attrNameLst>
                                      </p:cBhvr>
                                      <p:to>
                                        <p:strVal val="hidden"/>
                                      </p:to>
                                    </p:set>
                                  </p:childTnLst>
                                </p:cTn>
                              </p:par>
                              <p:par>
                                <p:cTn id="480" presetID="3" presetClass="exit" presetSubtype="5" fill="hold" grpId="4" nodeType="withEffect">
                                  <p:stCondLst>
                                    <p:cond delay="0"/>
                                  </p:stCondLst>
                                  <p:childTnLst>
                                    <p:animEffect transition="out" filter="blinds(vertical)">
                                      <p:cBhvr>
                                        <p:cTn id="481" dur="5000"/>
                                        <p:tgtEl>
                                          <p:spTgt spid="13"/>
                                        </p:tgtEl>
                                      </p:cBhvr>
                                    </p:animEffect>
                                    <p:set>
                                      <p:cBhvr>
                                        <p:cTn id="482" dur="1" fill="hold">
                                          <p:stCondLst>
                                            <p:cond delay="4999"/>
                                          </p:stCondLst>
                                        </p:cTn>
                                        <p:tgtEl>
                                          <p:spTgt spid="13"/>
                                        </p:tgtEl>
                                        <p:attrNameLst>
                                          <p:attrName>style.visibility</p:attrName>
                                        </p:attrNameLst>
                                      </p:cBhvr>
                                      <p:to>
                                        <p:strVal val="hidden"/>
                                      </p:to>
                                    </p:set>
                                  </p:childTnLst>
                                </p:cTn>
                              </p:par>
                              <p:par>
                                <p:cTn id="483" presetID="3" presetClass="exit" presetSubtype="5" fill="hold" grpId="4" nodeType="withEffect">
                                  <p:stCondLst>
                                    <p:cond delay="0"/>
                                  </p:stCondLst>
                                  <p:childTnLst>
                                    <p:animEffect transition="out" filter="blinds(vertical)">
                                      <p:cBhvr>
                                        <p:cTn id="484" dur="5000"/>
                                        <p:tgtEl>
                                          <p:spTgt spid="18"/>
                                        </p:tgtEl>
                                      </p:cBhvr>
                                    </p:animEffect>
                                    <p:set>
                                      <p:cBhvr>
                                        <p:cTn id="485" dur="1" fill="hold">
                                          <p:stCondLst>
                                            <p:cond delay="4999"/>
                                          </p:stCondLst>
                                        </p:cTn>
                                        <p:tgtEl>
                                          <p:spTgt spid="18"/>
                                        </p:tgtEl>
                                        <p:attrNameLst>
                                          <p:attrName>style.visibility</p:attrName>
                                        </p:attrNameLst>
                                      </p:cBhvr>
                                      <p:to>
                                        <p:strVal val="hidden"/>
                                      </p:to>
                                    </p:set>
                                  </p:childTnLst>
                                </p:cTn>
                              </p:par>
                              <p:par>
                                <p:cTn id="486" presetID="3" presetClass="exit" presetSubtype="5" fill="hold" grpId="4" nodeType="withEffect">
                                  <p:stCondLst>
                                    <p:cond delay="0"/>
                                  </p:stCondLst>
                                  <p:childTnLst>
                                    <p:animEffect transition="out" filter="blinds(vertical)">
                                      <p:cBhvr>
                                        <p:cTn id="487" dur="5000"/>
                                        <p:tgtEl>
                                          <p:spTgt spid="19"/>
                                        </p:tgtEl>
                                      </p:cBhvr>
                                    </p:animEffect>
                                    <p:set>
                                      <p:cBhvr>
                                        <p:cTn id="488" dur="1" fill="hold">
                                          <p:stCondLst>
                                            <p:cond delay="4999"/>
                                          </p:stCondLst>
                                        </p:cTn>
                                        <p:tgtEl>
                                          <p:spTgt spid="19"/>
                                        </p:tgtEl>
                                        <p:attrNameLst>
                                          <p:attrName>style.visibility</p:attrName>
                                        </p:attrNameLst>
                                      </p:cBhvr>
                                      <p:to>
                                        <p:strVal val="hidden"/>
                                      </p:to>
                                    </p:set>
                                  </p:childTnLst>
                                </p:cTn>
                              </p:par>
                              <p:par>
                                <p:cTn id="489" presetID="3" presetClass="exit" presetSubtype="5" fill="hold" grpId="4" nodeType="withEffect">
                                  <p:stCondLst>
                                    <p:cond delay="0"/>
                                  </p:stCondLst>
                                  <p:childTnLst>
                                    <p:animEffect transition="out" filter="blinds(vertical)">
                                      <p:cBhvr>
                                        <p:cTn id="490" dur="5000"/>
                                        <p:tgtEl>
                                          <p:spTgt spid="20"/>
                                        </p:tgtEl>
                                      </p:cBhvr>
                                    </p:animEffect>
                                    <p:set>
                                      <p:cBhvr>
                                        <p:cTn id="491" dur="1" fill="hold">
                                          <p:stCondLst>
                                            <p:cond delay="4999"/>
                                          </p:stCondLst>
                                        </p:cTn>
                                        <p:tgtEl>
                                          <p:spTgt spid="20"/>
                                        </p:tgtEl>
                                        <p:attrNameLst>
                                          <p:attrName>style.visibility</p:attrName>
                                        </p:attrNameLst>
                                      </p:cBhvr>
                                      <p:to>
                                        <p:strVal val="hidden"/>
                                      </p:to>
                                    </p:set>
                                  </p:childTnLst>
                                </p:cTn>
                              </p:par>
                              <p:par>
                                <p:cTn id="492" presetID="3" presetClass="exit" presetSubtype="5" fill="hold" grpId="4" nodeType="withEffect">
                                  <p:stCondLst>
                                    <p:cond delay="0"/>
                                  </p:stCondLst>
                                  <p:childTnLst>
                                    <p:animEffect transition="out" filter="blinds(vertical)">
                                      <p:cBhvr>
                                        <p:cTn id="493" dur="5000"/>
                                        <p:tgtEl>
                                          <p:spTgt spid="21"/>
                                        </p:tgtEl>
                                      </p:cBhvr>
                                    </p:animEffect>
                                    <p:set>
                                      <p:cBhvr>
                                        <p:cTn id="494" dur="1" fill="hold">
                                          <p:stCondLst>
                                            <p:cond delay="4999"/>
                                          </p:stCondLst>
                                        </p:cTn>
                                        <p:tgtEl>
                                          <p:spTgt spid="21"/>
                                        </p:tgtEl>
                                        <p:attrNameLst>
                                          <p:attrName>style.visibility</p:attrName>
                                        </p:attrNameLst>
                                      </p:cBhvr>
                                      <p:to>
                                        <p:strVal val="hidden"/>
                                      </p:to>
                                    </p:set>
                                  </p:childTnLst>
                                </p:cTn>
                              </p:par>
                              <p:par>
                                <p:cTn id="495" presetID="3" presetClass="exit" presetSubtype="5" fill="hold" grpId="4" nodeType="withEffect">
                                  <p:stCondLst>
                                    <p:cond delay="0"/>
                                  </p:stCondLst>
                                  <p:childTnLst>
                                    <p:animEffect transition="out" filter="blinds(vertical)">
                                      <p:cBhvr>
                                        <p:cTn id="496" dur="5000"/>
                                        <p:tgtEl>
                                          <p:spTgt spid="30"/>
                                        </p:tgtEl>
                                      </p:cBhvr>
                                    </p:animEffect>
                                    <p:set>
                                      <p:cBhvr>
                                        <p:cTn id="497" dur="1" fill="hold">
                                          <p:stCondLst>
                                            <p:cond delay="4999"/>
                                          </p:stCondLst>
                                        </p:cTn>
                                        <p:tgtEl>
                                          <p:spTgt spid="30"/>
                                        </p:tgtEl>
                                        <p:attrNameLst>
                                          <p:attrName>style.visibility</p:attrName>
                                        </p:attrNameLst>
                                      </p:cBhvr>
                                      <p:to>
                                        <p:strVal val="hidden"/>
                                      </p:to>
                                    </p:set>
                                  </p:childTnLst>
                                </p:cTn>
                              </p:par>
                              <p:par>
                                <p:cTn id="498" presetID="3" presetClass="exit" presetSubtype="5" fill="hold" grpId="4" nodeType="withEffect">
                                  <p:stCondLst>
                                    <p:cond delay="0"/>
                                  </p:stCondLst>
                                  <p:childTnLst>
                                    <p:animEffect transition="out" filter="blinds(vertical)">
                                      <p:cBhvr>
                                        <p:cTn id="499" dur="5000"/>
                                        <p:tgtEl>
                                          <p:spTgt spid="31"/>
                                        </p:tgtEl>
                                      </p:cBhvr>
                                    </p:animEffect>
                                    <p:set>
                                      <p:cBhvr>
                                        <p:cTn id="500" dur="1" fill="hold">
                                          <p:stCondLst>
                                            <p:cond delay="4999"/>
                                          </p:stCondLst>
                                        </p:cTn>
                                        <p:tgtEl>
                                          <p:spTgt spid="31"/>
                                        </p:tgtEl>
                                        <p:attrNameLst>
                                          <p:attrName>style.visibility</p:attrName>
                                        </p:attrNameLst>
                                      </p:cBhvr>
                                      <p:to>
                                        <p:strVal val="hidden"/>
                                      </p:to>
                                    </p:set>
                                  </p:childTnLst>
                                </p:cTn>
                              </p:par>
                              <p:par>
                                <p:cTn id="501" presetID="3" presetClass="exit" presetSubtype="5" fill="hold" grpId="4" nodeType="withEffect">
                                  <p:stCondLst>
                                    <p:cond delay="0"/>
                                  </p:stCondLst>
                                  <p:childTnLst>
                                    <p:animEffect transition="out" filter="blinds(vertical)">
                                      <p:cBhvr>
                                        <p:cTn id="502" dur="5000"/>
                                        <p:tgtEl>
                                          <p:spTgt spid="32"/>
                                        </p:tgtEl>
                                      </p:cBhvr>
                                    </p:animEffect>
                                    <p:set>
                                      <p:cBhvr>
                                        <p:cTn id="503" dur="1" fill="hold">
                                          <p:stCondLst>
                                            <p:cond delay="4999"/>
                                          </p:stCondLst>
                                        </p:cTn>
                                        <p:tgtEl>
                                          <p:spTgt spid="32"/>
                                        </p:tgtEl>
                                        <p:attrNameLst>
                                          <p:attrName>style.visibility</p:attrName>
                                        </p:attrNameLst>
                                      </p:cBhvr>
                                      <p:to>
                                        <p:strVal val="hidden"/>
                                      </p:to>
                                    </p:set>
                                  </p:childTnLst>
                                </p:cTn>
                              </p:par>
                              <p:par>
                                <p:cTn id="504" presetID="3" presetClass="exit" presetSubtype="5" fill="hold" grpId="4" nodeType="withEffect">
                                  <p:stCondLst>
                                    <p:cond delay="0"/>
                                  </p:stCondLst>
                                  <p:childTnLst>
                                    <p:animEffect transition="out" filter="blinds(vertical)">
                                      <p:cBhvr>
                                        <p:cTn id="505" dur="5000"/>
                                        <p:tgtEl>
                                          <p:spTgt spid="33"/>
                                        </p:tgtEl>
                                      </p:cBhvr>
                                    </p:animEffect>
                                    <p:set>
                                      <p:cBhvr>
                                        <p:cTn id="506" dur="1" fill="hold">
                                          <p:stCondLst>
                                            <p:cond delay="4999"/>
                                          </p:stCondLst>
                                        </p:cTn>
                                        <p:tgtEl>
                                          <p:spTgt spid="33"/>
                                        </p:tgtEl>
                                        <p:attrNameLst>
                                          <p:attrName>style.visibility</p:attrName>
                                        </p:attrNameLst>
                                      </p:cBhvr>
                                      <p:to>
                                        <p:strVal val="hidden"/>
                                      </p:to>
                                    </p:set>
                                  </p:childTnLst>
                                </p:cTn>
                              </p:par>
                              <p:par>
                                <p:cTn id="507" presetID="3" presetClass="exit" presetSubtype="5" fill="hold" grpId="4" nodeType="withEffect">
                                  <p:stCondLst>
                                    <p:cond delay="0"/>
                                  </p:stCondLst>
                                  <p:childTnLst>
                                    <p:animEffect transition="out" filter="blinds(vertical)">
                                      <p:cBhvr>
                                        <p:cTn id="508" dur="5000"/>
                                        <p:tgtEl>
                                          <p:spTgt spid="34"/>
                                        </p:tgtEl>
                                      </p:cBhvr>
                                    </p:animEffect>
                                    <p:set>
                                      <p:cBhvr>
                                        <p:cTn id="509" dur="1" fill="hold">
                                          <p:stCondLst>
                                            <p:cond delay="4999"/>
                                          </p:stCondLst>
                                        </p:cTn>
                                        <p:tgtEl>
                                          <p:spTgt spid="34"/>
                                        </p:tgtEl>
                                        <p:attrNameLst>
                                          <p:attrName>style.visibility</p:attrName>
                                        </p:attrNameLst>
                                      </p:cBhvr>
                                      <p:to>
                                        <p:strVal val="hidden"/>
                                      </p:to>
                                    </p:set>
                                  </p:childTnLst>
                                </p:cTn>
                              </p:par>
                              <p:par>
                                <p:cTn id="510" presetID="3" presetClass="exit" presetSubtype="5" fill="hold" grpId="4" nodeType="withEffect">
                                  <p:stCondLst>
                                    <p:cond delay="0"/>
                                  </p:stCondLst>
                                  <p:childTnLst>
                                    <p:animEffect transition="out" filter="blinds(vertical)">
                                      <p:cBhvr>
                                        <p:cTn id="511" dur="5000"/>
                                        <p:tgtEl>
                                          <p:spTgt spid="35"/>
                                        </p:tgtEl>
                                      </p:cBhvr>
                                    </p:animEffect>
                                    <p:set>
                                      <p:cBhvr>
                                        <p:cTn id="512" dur="1" fill="hold">
                                          <p:stCondLst>
                                            <p:cond delay="4999"/>
                                          </p:stCondLst>
                                        </p:cTn>
                                        <p:tgtEl>
                                          <p:spTgt spid="35"/>
                                        </p:tgtEl>
                                        <p:attrNameLst>
                                          <p:attrName>style.visibility</p:attrName>
                                        </p:attrNameLst>
                                      </p:cBhvr>
                                      <p:to>
                                        <p:strVal val="hidden"/>
                                      </p:to>
                                    </p:set>
                                  </p:childTnLst>
                                </p:cTn>
                              </p:par>
                              <p:par>
                                <p:cTn id="513" presetID="3" presetClass="exit" presetSubtype="5" fill="hold" grpId="4" nodeType="withEffect">
                                  <p:stCondLst>
                                    <p:cond delay="0"/>
                                  </p:stCondLst>
                                  <p:childTnLst>
                                    <p:animEffect transition="out" filter="blinds(vertical)">
                                      <p:cBhvr>
                                        <p:cTn id="514" dur="5000"/>
                                        <p:tgtEl>
                                          <p:spTgt spid="36"/>
                                        </p:tgtEl>
                                      </p:cBhvr>
                                    </p:animEffect>
                                    <p:set>
                                      <p:cBhvr>
                                        <p:cTn id="515" dur="1" fill="hold">
                                          <p:stCondLst>
                                            <p:cond delay="4999"/>
                                          </p:stCondLst>
                                        </p:cTn>
                                        <p:tgtEl>
                                          <p:spTgt spid="36"/>
                                        </p:tgtEl>
                                        <p:attrNameLst>
                                          <p:attrName>style.visibility</p:attrName>
                                        </p:attrNameLst>
                                      </p:cBhvr>
                                      <p:to>
                                        <p:strVal val="hidden"/>
                                      </p:to>
                                    </p:set>
                                  </p:childTnLst>
                                </p:cTn>
                              </p:par>
                              <p:par>
                                <p:cTn id="516" presetID="3" presetClass="exit" presetSubtype="5" fill="hold" grpId="4" nodeType="withEffect">
                                  <p:stCondLst>
                                    <p:cond delay="0"/>
                                  </p:stCondLst>
                                  <p:childTnLst>
                                    <p:animEffect transition="out" filter="blinds(vertical)">
                                      <p:cBhvr>
                                        <p:cTn id="517" dur="5000"/>
                                        <p:tgtEl>
                                          <p:spTgt spid="37"/>
                                        </p:tgtEl>
                                      </p:cBhvr>
                                    </p:animEffect>
                                    <p:set>
                                      <p:cBhvr>
                                        <p:cTn id="518" dur="1" fill="hold">
                                          <p:stCondLst>
                                            <p:cond delay="4999"/>
                                          </p:stCondLst>
                                        </p:cTn>
                                        <p:tgtEl>
                                          <p:spTgt spid="37"/>
                                        </p:tgtEl>
                                        <p:attrNameLst>
                                          <p:attrName>style.visibility</p:attrName>
                                        </p:attrNameLst>
                                      </p:cBhvr>
                                      <p:to>
                                        <p:strVal val="hidden"/>
                                      </p:to>
                                    </p:set>
                                  </p:childTnLst>
                                </p:cTn>
                              </p:par>
                              <p:par>
                                <p:cTn id="519" presetID="3" presetClass="exit" presetSubtype="5" fill="hold" grpId="4" nodeType="withEffect">
                                  <p:stCondLst>
                                    <p:cond delay="0"/>
                                  </p:stCondLst>
                                  <p:childTnLst>
                                    <p:animEffect transition="out" filter="blinds(vertical)">
                                      <p:cBhvr>
                                        <p:cTn id="520" dur="5000"/>
                                        <p:tgtEl>
                                          <p:spTgt spid="6"/>
                                        </p:tgtEl>
                                      </p:cBhvr>
                                    </p:animEffect>
                                    <p:set>
                                      <p:cBhvr>
                                        <p:cTn id="521" dur="1" fill="hold">
                                          <p:stCondLst>
                                            <p:cond delay="4999"/>
                                          </p:stCondLst>
                                        </p:cTn>
                                        <p:tgtEl>
                                          <p:spTgt spid="6"/>
                                        </p:tgtEl>
                                        <p:attrNameLst>
                                          <p:attrName>style.visibility</p:attrName>
                                        </p:attrNameLst>
                                      </p:cBhvr>
                                      <p:to>
                                        <p:strVal val="hidden"/>
                                      </p:to>
                                    </p:set>
                                  </p:childTnLst>
                                </p:cTn>
                              </p:par>
                              <p:par>
                                <p:cTn id="522" presetID="3" presetClass="exit" presetSubtype="5" fill="hold" grpId="4" nodeType="withEffect">
                                  <p:stCondLst>
                                    <p:cond delay="0"/>
                                  </p:stCondLst>
                                  <p:childTnLst>
                                    <p:animEffect transition="out" filter="blinds(vertical)">
                                      <p:cBhvr>
                                        <p:cTn id="523" dur="5000"/>
                                        <p:tgtEl>
                                          <p:spTgt spid="8"/>
                                        </p:tgtEl>
                                      </p:cBhvr>
                                    </p:animEffect>
                                    <p:set>
                                      <p:cBhvr>
                                        <p:cTn id="524" dur="1" fill="hold">
                                          <p:stCondLst>
                                            <p:cond delay="4999"/>
                                          </p:stCondLst>
                                        </p:cTn>
                                        <p:tgtEl>
                                          <p:spTgt spid="8"/>
                                        </p:tgtEl>
                                        <p:attrNameLst>
                                          <p:attrName>style.visibility</p:attrName>
                                        </p:attrNameLst>
                                      </p:cBhvr>
                                      <p:to>
                                        <p:strVal val="hidden"/>
                                      </p:to>
                                    </p:set>
                                  </p:childTnLst>
                                </p:cTn>
                              </p:par>
                              <p:par>
                                <p:cTn id="525" presetID="3" presetClass="exit" presetSubtype="5" fill="hold" grpId="4" nodeType="withEffect">
                                  <p:stCondLst>
                                    <p:cond delay="0"/>
                                  </p:stCondLst>
                                  <p:childTnLst>
                                    <p:animEffect transition="out" filter="blinds(vertical)">
                                      <p:cBhvr>
                                        <p:cTn id="526" dur="5000"/>
                                        <p:tgtEl>
                                          <p:spTgt spid="10"/>
                                        </p:tgtEl>
                                      </p:cBhvr>
                                    </p:animEffect>
                                    <p:set>
                                      <p:cBhvr>
                                        <p:cTn id="527" dur="1" fill="hold">
                                          <p:stCondLst>
                                            <p:cond delay="4999"/>
                                          </p:stCondLst>
                                        </p:cTn>
                                        <p:tgtEl>
                                          <p:spTgt spid="10"/>
                                        </p:tgtEl>
                                        <p:attrNameLst>
                                          <p:attrName>style.visibility</p:attrName>
                                        </p:attrNameLst>
                                      </p:cBhvr>
                                      <p:to>
                                        <p:strVal val="hidden"/>
                                      </p:to>
                                    </p:set>
                                  </p:childTnLst>
                                </p:cTn>
                              </p:par>
                              <p:par>
                                <p:cTn id="528" presetID="3" presetClass="exit" presetSubtype="5" fill="hold" grpId="4" nodeType="withEffect">
                                  <p:stCondLst>
                                    <p:cond delay="0"/>
                                  </p:stCondLst>
                                  <p:childTnLst>
                                    <p:animEffect transition="out" filter="blinds(vertical)">
                                      <p:cBhvr>
                                        <p:cTn id="529" dur="5000"/>
                                        <p:tgtEl>
                                          <p:spTgt spid="11"/>
                                        </p:tgtEl>
                                      </p:cBhvr>
                                    </p:animEffect>
                                    <p:set>
                                      <p:cBhvr>
                                        <p:cTn id="530" dur="1" fill="hold">
                                          <p:stCondLst>
                                            <p:cond delay="4999"/>
                                          </p:stCondLst>
                                        </p:cTn>
                                        <p:tgtEl>
                                          <p:spTgt spid="11"/>
                                        </p:tgtEl>
                                        <p:attrNameLst>
                                          <p:attrName>style.visibility</p:attrName>
                                        </p:attrNameLst>
                                      </p:cBhvr>
                                      <p:to>
                                        <p:strVal val="hidden"/>
                                      </p:to>
                                    </p:set>
                                  </p:childTnLst>
                                </p:cTn>
                              </p:par>
                              <p:par>
                                <p:cTn id="531" presetID="3" presetClass="exit" presetSubtype="5" fill="hold" grpId="4" nodeType="withEffect">
                                  <p:stCondLst>
                                    <p:cond delay="0"/>
                                  </p:stCondLst>
                                  <p:childTnLst>
                                    <p:animEffect transition="out" filter="blinds(vertical)">
                                      <p:cBhvr>
                                        <p:cTn id="532" dur="5000"/>
                                        <p:tgtEl>
                                          <p:spTgt spid="14"/>
                                        </p:tgtEl>
                                      </p:cBhvr>
                                    </p:animEffect>
                                    <p:set>
                                      <p:cBhvr>
                                        <p:cTn id="533" dur="1" fill="hold">
                                          <p:stCondLst>
                                            <p:cond delay="4999"/>
                                          </p:stCondLst>
                                        </p:cTn>
                                        <p:tgtEl>
                                          <p:spTgt spid="14"/>
                                        </p:tgtEl>
                                        <p:attrNameLst>
                                          <p:attrName>style.visibility</p:attrName>
                                        </p:attrNameLst>
                                      </p:cBhvr>
                                      <p:to>
                                        <p:strVal val="hidden"/>
                                      </p:to>
                                    </p:set>
                                  </p:childTnLst>
                                </p:cTn>
                              </p:par>
                              <p:par>
                                <p:cTn id="534" presetID="3" presetClass="exit" presetSubtype="5" fill="hold" grpId="4" nodeType="withEffect">
                                  <p:stCondLst>
                                    <p:cond delay="0"/>
                                  </p:stCondLst>
                                  <p:childTnLst>
                                    <p:animEffect transition="out" filter="blinds(vertical)">
                                      <p:cBhvr>
                                        <p:cTn id="535" dur="5000"/>
                                        <p:tgtEl>
                                          <p:spTgt spid="15"/>
                                        </p:tgtEl>
                                      </p:cBhvr>
                                    </p:animEffect>
                                    <p:set>
                                      <p:cBhvr>
                                        <p:cTn id="536" dur="1" fill="hold">
                                          <p:stCondLst>
                                            <p:cond delay="4999"/>
                                          </p:stCondLst>
                                        </p:cTn>
                                        <p:tgtEl>
                                          <p:spTgt spid="15"/>
                                        </p:tgtEl>
                                        <p:attrNameLst>
                                          <p:attrName>style.visibility</p:attrName>
                                        </p:attrNameLst>
                                      </p:cBhvr>
                                      <p:to>
                                        <p:strVal val="hidden"/>
                                      </p:to>
                                    </p:set>
                                  </p:childTnLst>
                                </p:cTn>
                              </p:par>
                              <p:par>
                                <p:cTn id="537" presetID="3" presetClass="exit" presetSubtype="5" fill="hold" grpId="4" nodeType="withEffect">
                                  <p:stCondLst>
                                    <p:cond delay="0"/>
                                  </p:stCondLst>
                                  <p:childTnLst>
                                    <p:animEffect transition="out" filter="blinds(vertical)">
                                      <p:cBhvr>
                                        <p:cTn id="538" dur="5000"/>
                                        <p:tgtEl>
                                          <p:spTgt spid="16"/>
                                        </p:tgtEl>
                                      </p:cBhvr>
                                    </p:animEffect>
                                    <p:set>
                                      <p:cBhvr>
                                        <p:cTn id="539" dur="1" fill="hold">
                                          <p:stCondLst>
                                            <p:cond delay="4999"/>
                                          </p:stCondLst>
                                        </p:cTn>
                                        <p:tgtEl>
                                          <p:spTgt spid="16"/>
                                        </p:tgtEl>
                                        <p:attrNameLst>
                                          <p:attrName>style.visibility</p:attrName>
                                        </p:attrNameLst>
                                      </p:cBhvr>
                                      <p:to>
                                        <p:strVal val="hidden"/>
                                      </p:to>
                                    </p:set>
                                  </p:childTnLst>
                                </p:cTn>
                              </p:par>
                              <p:par>
                                <p:cTn id="540" presetID="3" presetClass="exit" presetSubtype="5" fill="hold" grpId="4" nodeType="withEffect">
                                  <p:stCondLst>
                                    <p:cond delay="0"/>
                                  </p:stCondLst>
                                  <p:childTnLst>
                                    <p:animEffect transition="out" filter="blinds(vertical)">
                                      <p:cBhvr>
                                        <p:cTn id="541" dur="5000"/>
                                        <p:tgtEl>
                                          <p:spTgt spid="17"/>
                                        </p:tgtEl>
                                      </p:cBhvr>
                                    </p:animEffect>
                                    <p:set>
                                      <p:cBhvr>
                                        <p:cTn id="542" dur="1" fill="hold">
                                          <p:stCondLst>
                                            <p:cond delay="4999"/>
                                          </p:stCondLst>
                                        </p:cTn>
                                        <p:tgtEl>
                                          <p:spTgt spid="17"/>
                                        </p:tgtEl>
                                        <p:attrNameLst>
                                          <p:attrName>style.visibility</p:attrName>
                                        </p:attrNameLst>
                                      </p:cBhvr>
                                      <p:to>
                                        <p:strVal val="hidden"/>
                                      </p:to>
                                    </p:set>
                                  </p:childTnLst>
                                </p:cTn>
                              </p:par>
                              <p:par>
                                <p:cTn id="543" presetID="3" presetClass="exit" presetSubtype="5" fill="hold" grpId="4" nodeType="withEffect">
                                  <p:stCondLst>
                                    <p:cond delay="0"/>
                                  </p:stCondLst>
                                  <p:childTnLst>
                                    <p:animEffect transition="out" filter="blinds(vertical)">
                                      <p:cBhvr>
                                        <p:cTn id="544" dur="5000"/>
                                        <p:tgtEl>
                                          <p:spTgt spid="22"/>
                                        </p:tgtEl>
                                      </p:cBhvr>
                                    </p:animEffect>
                                    <p:set>
                                      <p:cBhvr>
                                        <p:cTn id="545" dur="1" fill="hold">
                                          <p:stCondLst>
                                            <p:cond delay="4999"/>
                                          </p:stCondLst>
                                        </p:cTn>
                                        <p:tgtEl>
                                          <p:spTgt spid="22"/>
                                        </p:tgtEl>
                                        <p:attrNameLst>
                                          <p:attrName>style.visibility</p:attrName>
                                        </p:attrNameLst>
                                      </p:cBhvr>
                                      <p:to>
                                        <p:strVal val="hidden"/>
                                      </p:to>
                                    </p:set>
                                  </p:childTnLst>
                                </p:cTn>
                              </p:par>
                              <p:par>
                                <p:cTn id="546" presetID="3" presetClass="exit" presetSubtype="5" fill="hold" grpId="4" nodeType="withEffect">
                                  <p:stCondLst>
                                    <p:cond delay="0"/>
                                  </p:stCondLst>
                                  <p:childTnLst>
                                    <p:animEffect transition="out" filter="blinds(vertical)">
                                      <p:cBhvr>
                                        <p:cTn id="547" dur="5000"/>
                                        <p:tgtEl>
                                          <p:spTgt spid="23"/>
                                        </p:tgtEl>
                                      </p:cBhvr>
                                    </p:animEffect>
                                    <p:set>
                                      <p:cBhvr>
                                        <p:cTn id="548" dur="1" fill="hold">
                                          <p:stCondLst>
                                            <p:cond delay="4999"/>
                                          </p:stCondLst>
                                        </p:cTn>
                                        <p:tgtEl>
                                          <p:spTgt spid="23"/>
                                        </p:tgtEl>
                                        <p:attrNameLst>
                                          <p:attrName>style.visibility</p:attrName>
                                        </p:attrNameLst>
                                      </p:cBhvr>
                                      <p:to>
                                        <p:strVal val="hidden"/>
                                      </p:to>
                                    </p:set>
                                  </p:childTnLst>
                                </p:cTn>
                              </p:par>
                              <p:par>
                                <p:cTn id="549" presetID="3" presetClass="exit" presetSubtype="5" fill="hold" grpId="4" nodeType="withEffect">
                                  <p:stCondLst>
                                    <p:cond delay="0"/>
                                  </p:stCondLst>
                                  <p:childTnLst>
                                    <p:animEffect transition="out" filter="blinds(vertical)">
                                      <p:cBhvr>
                                        <p:cTn id="550" dur="5000"/>
                                        <p:tgtEl>
                                          <p:spTgt spid="24"/>
                                        </p:tgtEl>
                                      </p:cBhvr>
                                    </p:animEffect>
                                    <p:set>
                                      <p:cBhvr>
                                        <p:cTn id="551" dur="1" fill="hold">
                                          <p:stCondLst>
                                            <p:cond delay="4999"/>
                                          </p:stCondLst>
                                        </p:cTn>
                                        <p:tgtEl>
                                          <p:spTgt spid="24"/>
                                        </p:tgtEl>
                                        <p:attrNameLst>
                                          <p:attrName>style.visibility</p:attrName>
                                        </p:attrNameLst>
                                      </p:cBhvr>
                                      <p:to>
                                        <p:strVal val="hidden"/>
                                      </p:to>
                                    </p:set>
                                  </p:childTnLst>
                                </p:cTn>
                              </p:par>
                              <p:par>
                                <p:cTn id="552" presetID="3" presetClass="exit" presetSubtype="5" fill="hold" grpId="4" nodeType="withEffect">
                                  <p:stCondLst>
                                    <p:cond delay="0"/>
                                  </p:stCondLst>
                                  <p:childTnLst>
                                    <p:animEffect transition="out" filter="blinds(vertical)">
                                      <p:cBhvr>
                                        <p:cTn id="553" dur="5000"/>
                                        <p:tgtEl>
                                          <p:spTgt spid="25"/>
                                        </p:tgtEl>
                                      </p:cBhvr>
                                    </p:animEffect>
                                    <p:set>
                                      <p:cBhvr>
                                        <p:cTn id="554" dur="1" fill="hold">
                                          <p:stCondLst>
                                            <p:cond delay="4999"/>
                                          </p:stCondLst>
                                        </p:cTn>
                                        <p:tgtEl>
                                          <p:spTgt spid="25"/>
                                        </p:tgtEl>
                                        <p:attrNameLst>
                                          <p:attrName>style.visibility</p:attrName>
                                        </p:attrNameLst>
                                      </p:cBhvr>
                                      <p:to>
                                        <p:strVal val="hidden"/>
                                      </p:to>
                                    </p:set>
                                  </p:childTnLst>
                                </p:cTn>
                              </p:par>
                              <p:par>
                                <p:cTn id="555" presetID="3" presetClass="exit" presetSubtype="5" fill="hold" grpId="4" nodeType="withEffect">
                                  <p:stCondLst>
                                    <p:cond delay="0"/>
                                  </p:stCondLst>
                                  <p:childTnLst>
                                    <p:animEffect transition="out" filter="blinds(vertical)">
                                      <p:cBhvr>
                                        <p:cTn id="556" dur="5000"/>
                                        <p:tgtEl>
                                          <p:spTgt spid="26"/>
                                        </p:tgtEl>
                                      </p:cBhvr>
                                    </p:animEffect>
                                    <p:set>
                                      <p:cBhvr>
                                        <p:cTn id="557" dur="1" fill="hold">
                                          <p:stCondLst>
                                            <p:cond delay="4999"/>
                                          </p:stCondLst>
                                        </p:cTn>
                                        <p:tgtEl>
                                          <p:spTgt spid="26"/>
                                        </p:tgtEl>
                                        <p:attrNameLst>
                                          <p:attrName>style.visibility</p:attrName>
                                        </p:attrNameLst>
                                      </p:cBhvr>
                                      <p:to>
                                        <p:strVal val="hidden"/>
                                      </p:to>
                                    </p:set>
                                  </p:childTnLst>
                                </p:cTn>
                              </p:par>
                              <p:par>
                                <p:cTn id="558" presetID="3" presetClass="exit" presetSubtype="5" fill="hold" grpId="4" nodeType="withEffect">
                                  <p:stCondLst>
                                    <p:cond delay="0"/>
                                  </p:stCondLst>
                                  <p:childTnLst>
                                    <p:animEffect transition="out" filter="blinds(vertical)">
                                      <p:cBhvr>
                                        <p:cTn id="559" dur="5000"/>
                                        <p:tgtEl>
                                          <p:spTgt spid="27"/>
                                        </p:tgtEl>
                                      </p:cBhvr>
                                    </p:animEffect>
                                    <p:set>
                                      <p:cBhvr>
                                        <p:cTn id="560" dur="1" fill="hold">
                                          <p:stCondLst>
                                            <p:cond delay="4999"/>
                                          </p:stCondLst>
                                        </p:cTn>
                                        <p:tgtEl>
                                          <p:spTgt spid="27"/>
                                        </p:tgtEl>
                                        <p:attrNameLst>
                                          <p:attrName>style.visibility</p:attrName>
                                        </p:attrNameLst>
                                      </p:cBhvr>
                                      <p:to>
                                        <p:strVal val="hidden"/>
                                      </p:to>
                                    </p:set>
                                  </p:childTnLst>
                                </p:cTn>
                              </p:par>
                              <p:par>
                                <p:cTn id="561" presetID="3" presetClass="exit" presetSubtype="5" fill="hold" grpId="4" nodeType="withEffect">
                                  <p:stCondLst>
                                    <p:cond delay="0"/>
                                  </p:stCondLst>
                                  <p:childTnLst>
                                    <p:animEffect transition="out" filter="blinds(vertical)">
                                      <p:cBhvr>
                                        <p:cTn id="562" dur="5000"/>
                                        <p:tgtEl>
                                          <p:spTgt spid="28"/>
                                        </p:tgtEl>
                                      </p:cBhvr>
                                    </p:animEffect>
                                    <p:set>
                                      <p:cBhvr>
                                        <p:cTn id="563" dur="1" fill="hold">
                                          <p:stCondLst>
                                            <p:cond delay="4999"/>
                                          </p:stCondLst>
                                        </p:cTn>
                                        <p:tgtEl>
                                          <p:spTgt spid="28"/>
                                        </p:tgtEl>
                                        <p:attrNameLst>
                                          <p:attrName>style.visibility</p:attrName>
                                        </p:attrNameLst>
                                      </p:cBhvr>
                                      <p:to>
                                        <p:strVal val="hidden"/>
                                      </p:to>
                                    </p:set>
                                  </p:childTnLst>
                                </p:cTn>
                              </p:par>
                              <p:par>
                                <p:cTn id="564" presetID="3" presetClass="exit" presetSubtype="5" fill="hold" grpId="4" nodeType="withEffect">
                                  <p:stCondLst>
                                    <p:cond delay="0"/>
                                  </p:stCondLst>
                                  <p:childTnLst>
                                    <p:animEffect transition="out" filter="blinds(vertical)">
                                      <p:cBhvr>
                                        <p:cTn id="565" dur="5000"/>
                                        <p:tgtEl>
                                          <p:spTgt spid="29"/>
                                        </p:tgtEl>
                                      </p:cBhvr>
                                    </p:animEffect>
                                    <p:set>
                                      <p:cBhvr>
                                        <p:cTn id="566" dur="1" fill="hold">
                                          <p:stCondLst>
                                            <p:cond delay="4999"/>
                                          </p:stCondLst>
                                        </p:cTn>
                                        <p:tgtEl>
                                          <p:spTgt spid="29"/>
                                        </p:tgtEl>
                                        <p:attrNameLst>
                                          <p:attrName>style.visibility</p:attrName>
                                        </p:attrNameLst>
                                      </p:cBhvr>
                                      <p:to>
                                        <p:strVal val="hidden"/>
                                      </p:to>
                                    </p:set>
                                  </p:childTnLst>
                                </p:cTn>
                              </p:par>
                              <p:par>
                                <p:cTn id="567" presetID="3" presetClass="exit" presetSubtype="5" fill="hold" grpId="4" nodeType="withEffect">
                                  <p:stCondLst>
                                    <p:cond delay="0"/>
                                  </p:stCondLst>
                                  <p:childTnLst>
                                    <p:animEffect transition="out" filter="blinds(vertical)">
                                      <p:cBhvr>
                                        <p:cTn id="568" dur="5000"/>
                                        <p:tgtEl>
                                          <p:spTgt spid="38"/>
                                        </p:tgtEl>
                                      </p:cBhvr>
                                    </p:animEffect>
                                    <p:set>
                                      <p:cBhvr>
                                        <p:cTn id="569" dur="1" fill="hold">
                                          <p:stCondLst>
                                            <p:cond delay="4999"/>
                                          </p:stCondLst>
                                        </p:cTn>
                                        <p:tgtEl>
                                          <p:spTgt spid="38"/>
                                        </p:tgtEl>
                                        <p:attrNameLst>
                                          <p:attrName>style.visibility</p:attrName>
                                        </p:attrNameLst>
                                      </p:cBhvr>
                                      <p:to>
                                        <p:strVal val="hidden"/>
                                      </p:to>
                                    </p:set>
                                  </p:childTnLst>
                                </p:cTn>
                              </p:par>
                              <p:par>
                                <p:cTn id="570" presetID="17" presetClass="entr" presetSubtype="1" fill="hold" nodeType="withEffect">
                                  <p:stCondLst>
                                    <p:cond delay="0"/>
                                  </p:stCondLst>
                                  <p:childTnLst>
                                    <p:set>
                                      <p:cBhvr>
                                        <p:cTn id="571" dur="1" fill="hold">
                                          <p:stCondLst>
                                            <p:cond delay="0"/>
                                          </p:stCondLst>
                                        </p:cTn>
                                        <p:tgtEl>
                                          <p:spTgt spid="5"/>
                                        </p:tgtEl>
                                        <p:attrNameLst>
                                          <p:attrName>style.visibility</p:attrName>
                                        </p:attrNameLst>
                                      </p:cBhvr>
                                      <p:to>
                                        <p:strVal val="visible"/>
                                      </p:to>
                                    </p:set>
                                    <p:anim calcmode="lin" valueType="num">
                                      <p:cBhvr>
                                        <p:cTn id="572" dur="5000" fill="hold"/>
                                        <p:tgtEl>
                                          <p:spTgt spid="5"/>
                                        </p:tgtEl>
                                        <p:attrNameLst>
                                          <p:attrName>ppt_x</p:attrName>
                                        </p:attrNameLst>
                                      </p:cBhvr>
                                      <p:tavLst>
                                        <p:tav tm="0">
                                          <p:val>
                                            <p:strVal val="#ppt_x"/>
                                          </p:val>
                                        </p:tav>
                                        <p:tav tm="100000">
                                          <p:val>
                                            <p:strVal val="#ppt_x"/>
                                          </p:val>
                                        </p:tav>
                                      </p:tavLst>
                                    </p:anim>
                                    <p:anim calcmode="lin" valueType="num">
                                      <p:cBhvr>
                                        <p:cTn id="573" dur="5000" fill="hold"/>
                                        <p:tgtEl>
                                          <p:spTgt spid="5"/>
                                        </p:tgtEl>
                                        <p:attrNameLst>
                                          <p:attrName>ppt_y</p:attrName>
                                        </p:attrNameLst>
                                      </p:cBhvr>
                                      <p:tavLst>
                                        <p:tav tm="0">
                                          <p:val>
                                            <p:strVal val="#ppt_y-#ppt_h/2"/>
                                          </p:val>
                                        </p:tav>
                                        <p:tav tm="100000">
                                          <p:val>
                                            <p:strVal val="#ppt_y"/>
                                          </p:val>
                                        </p:tav>
                                      </p:tavLst>
                                    </p:anim>
                                    <p:anim calcmode="lin" valueType="num">
                                      <p:cBhvr>
                                        <p:cTn id="574" dur="5000" fill="hold"/>
                                        <p:tgtEl>
                                          <p:spTgt spid="5"/>
                                        </p:tgtEl>
                                        <p:attrNameLst>
                                          <p:attrName>ppt_w</p:attrName>
                                        </p:attrNameLst>
                                      </p:cBhvr>
                                      <p:tavLst>
                                        <p:tav tm="0">
                                          <p:val>
                                            <p:strVal val="#ppt_w"/>
                                          </p:val>
                                        </p:tav>
                                        <p:tav tm="100000">
                                          <p:val>
                                            <p:strVal val="#ppt_w"/>
                                          </p:val>
                                        </p:tav>
                                      </p:tavLst>
                                    </p:anim>
                                    <p:anim calcmode="lin" valueType="num">
                                      <p:cBhvr>
                                        <p:cTn id="575" dur="50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33FF"/>
              </a:gs>
              <a:gs pos="50000">
                <a:srgbClr val="5E1D9F">
                  <a:shade val="67500"/>
                  <a:satMod val="115000"/>
                </a:srgbClr>
              </a:gs>
              <a:gs pos="100000">
                <a:srgbClr val="5E1D9F">
                  <a:shade val="100000"/>
                  <a:satMod val="115000"/>
                </a:srgbClr>
              </a:gs>
            </a:gsLst>
            <a:lin ang="5400000" scaled="1"/>
            <a:tileRect/>
          </a:gradFill>
        </p:spPr>
        <p:txBody>
          <a:bodyPr/>
          <a:lstStyle/>
          <a:p>
            <a:endParaRPr lang="es-ES" dirty="0"/>
          </a:p>
        </p:txBody>
      </p:sp>
      <p:pic>
        <p:nvPicPr>
          <p:cNvPr id="5" name="4 Imagen" descr="352a753b.JPG"/>
          <p:cNvPicPr>
            <a:picLocks noChangeAspect="1"/>
          </p:cNvPicPr>
          <p:nvPr/>
        </p:nvPicPr>
        <p:blipFill>
          <a:blip r:embed="rId2"/>
          <a:stretch>
            <a:fillRect/>
          </a:stretch>
        </p:blipFill>
        <p:spPr>
          <a:xfrm>
            <a:off x="0" y="0"/>
            <a:ext cx="9144000" cy="5143500"/>
          </a:xfrm>
          <a:prstGeom prst="rect">
            <a:avLst/>
          </a:prstGeom>
        </p:spPr>
      </p:pic>
      <p:sp>
        <p:nvSpPr>
          <p:cNvPr id="6" name="5 Onda"/>
          <p:cNvSpPr/>
          <p:nvPr/>
        </p:nvSpPr>
        <p:spPr>
          <a:xfrm>
            <a:off x="4572000" y="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flipH="1">
            <a:off x="2857488" y="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a:off x="4572000" y="571486"/>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flipH="1">
            <a:off x="2857488" y="571486"/>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a:off x="4572000" y="114299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flipH="1">
            <a:off x="2857488" y="114299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a:off x="4572000" y="1714476"/>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flipH="1">
            <a:off x="2857488" y="1714476"/>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a:off x="4572000" y="2286034"/>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flipH="1">
            <a:off x="2857488" y="2286034"/>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a:off x="4572000" y="285752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flipH="1">
            <a:off x="2857488" y="285752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a:off x="4572000" y="3429024"/>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flipH="1">
            <a:off x="2857488" y="3429024"/>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a:off x="4572000" y="400051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flipH="1">
            <a:off x="2857488" y="400051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Onda"/>
          <p:cNvSpPr/>
          <p:nvPr/>
        </p:nvSpPr>
        <p:spPr>
          <a:xfrm>
            <a:off x="4572000" y="4572014"/>
            <a:ext cx="1785950" cy="571486"/>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Onda"/>
          <p:cNvSpPr/>
          <p:nvPr/>
        </p:nvSpPr>
        <p:spPr>
          <a:xfrm flipH="1">
            <a:off x="2857488" y="4572014"/>
            <a:ext cx="1714512" cy="571486"/>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a:off x="-500130"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3"/>
                                        </p:tgtEl>
                                        <p:attrNameLst>
                                          <p:attrName>style.opacity</p:attrName>
                                        </p:attrNameLst>
                                      </p:cBhvr>
                                      <p:to>
                                        <p:strVal val="0"/>
                                      </p:to>
                                    </p:set>
                                    <p:animEffect filter="image" prLst="opacity: 0">
                                      <p:cBhvr rctx="IE">
                                        <p:cTn id="7" dur="indefinite"/>
                                        <p:tgtEl>
                                          <p:spTgt spid="2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ppt_x"/>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ppt_x"/>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5000" fill="hold"/>
                                        <p:tgtEl>
                                          <p:spTgt spid="8"/>
                                        </p:tgtEl>
                                        <p:attrNameLst>
                                          <p:attrName>ppt_x</p:attrName>
                                        </p:attrNameLst>
                                      </p:cBhvr>
                                      <p:tavLst>
                                        <p:tav tm="0">
                                          <p:val>
                                            <p:strVal val="#ppt_x"/>
                                          </p:val>
                                        </p:tav>
                                        <p:tav tm="100000">
                                          <p:val>
                                            <p:strVal val="#ppt_x"/>
                                          </p:val>
                                        </p:tav>
                                      </p:tavLst>
                                    </p:anim>
                                    <p:anim calcmode="lin" valueType="num">
                                      <p:cBhvr additive="base">
                                        <p:cTn id="19" dur="5000" fill="hold"/>
                                        <p:tgtEl>
                                          <p:spTgt spid="8"/>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5000" fill="hold"/>
                                        <p:tgtEl>
                                          <p:spTgt spid="9"/>
                                        </p:tgtEl>
                                        <p:attrNameLst>
                                          <p:attrName>ppt_x</p:attrName>
                                        </p:attrNameLst>
                                      </p:cBhvr>
                                      <p:tavLst>
                                        <p:tav tm="0">
                                          <p:val>
                                            <p:strVal val="#ppt_x"/>
                                          </p:val>
                                        </p:tav>
                                        <p:tav tm="100000">
                                          <p:val>
                                            <p:strVal val="#ppt_x"/>
                                          </p:val>
                                        </p:tav>
                                      </p:tavLst>
                                    </p:anim>
                                    <p:anim calcmode="lin" valueType="num">
                                      <p:cBhvr additive="base">
                                        <p:cTn id="23" dur="5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5000" fill="hold"/>
                                        <p:tgtEl>
                                          <p:spTgt spid="10"/>
                                        </p:tgtEl>
                                        <p:attrNameLst>
                                          <p:attrName>ppt_x</p:attrName>
                                        </p:attrNameLst>
                                      </p:cBhvr>
                                      <p:tavLst>
                                        <p:tav tm="0">
                                          <p:val>
                                            <p:strVal val="#ppt_x"/>
                                          </p:val>
                                        </p:tav>
                                        <p:tav tm="100000">
                                          <p:val>
                                            <p:strVal val="#ppt_x"/>
                                          </p:val>
                                        </p:tav>
                                      </p:tavLst>
                                    </p:anim>
                                    <p:anim calcmode="lin" valueType="num">
                                      <p:cBhvr additive="base">
                                        <p:cTn id="27" dur="5000" fill="hold"/>
                                        <p:tgtEl>
                                          <p:spTgt spid="10"/>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5000" fill="hold"/>
                                        <p:tgtEl>
                                          <p:spTgt spid="11"/>
                                        </p:tgtEl>
                                        <p:attrNameLst>
                                          <p:attrName>ppt_x</p:attrName>
                                        </p:attrNameLst>
                                      </p:cBhvr>
                                      <p:tavLst>
                                        <p:tav tm="0">
                                          <p:val>
                                            <p:strVal val="#ppt_x"/>
                                          </p:val>
                                        </p:tav>
                                        <p:tav tm="100000">
                                          <p:val>
                                            <p:strVal val="#ppt_x"/>
                                          </p:val>
                                        </p:tav>
                                      </p:tavLst>
                                    </p:anim>
                                    <p:anim calcmode="lin" valueType="num">
                                      <p:cBhvr additive="base">
                                        <p:cTn id="31" dur="5000" fill="hold"/>
                                        <p:tgtEl>
                                          <p:spTgt spid="11"/>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5000" fill="hold"/>
                                        <p:tgtEl>
                                          <p:spTgt spid="12"/>
                                        </p:tgtEl>
                                        <p:attrNameLst>
                                          <p:attrName>ppt_x</p:attrName>
                                        </p:attrNameLst>
                                      </p:cBhvr>
                                      <p:tavLst>
                                        <p:tav tm="0">
                                          <p:val>
                                            <p:strVal val="#ppt_x"/>
                                          </p:val>
                                        </p:tav>
                                        <p:tav tm="100000">
                                          <p:val>
                                            <p:strVal val="#ppt_x"/>
                                          </p:val>
                                        </p:tav>
                                      </p:tavLst>
                                    </p:anim>
                                    <p:anim calcmode="lin" valueType="num">
                                      <p:cBhvr additive="base">
                                        <p:cTn id="35" dur="5000" fill="hold"/>
                                        <p:tgtEl>
                                          <p:spTgt spid="12"/>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5000" fill="hold"/>
                                        <p:tgtEl>
                                          <p:spTgt spid="13"/>
                                        </p:tgtEl>
                                        <p:attrNameLst>
                                          <p:attrName>ppt_x</p:attrName>
                                        </p:attrNameLst>
                                      </p:cBhvr>
                                      <p:tavLst>
                                        <p:tav tm="0">
                                          <p:val>
                                            <p:strVal val="#ppt_x"/>
                                          </p:val>
                                        </p:tav>
                                        <p:tav tm="100000">
                                          <p:val>
                                            <p:strVal val="#ppt_x"/>
                                          </p:val>
                                        </p:tav>
                                      </p:tavLst>
                                    </p:anim>
                                    <p:anim calcmode="lin" valueType="num">
                                      <p:cBhvr additive="base">
                                        <p:cTn id="39" dur="5000" fill="hold"/>
                                        <p:tgtEl>
                                          <p:spTgt spid="13"/>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5000" fill="hold"/>
                                        <p:tgtEl>
                                          <p:spTgt spid="14"/>
                                        </p:tgtEl>
                                        <p:attrNameLst>
                                          <p:attrName>ppt_x</p:attrName>
                                        </p:attrNameLst>
                                      </p:cBhvr>
                                      <p:tavLst>
                                        <p:tav tm="0">
                                          <p:val>
                                            <p:strVal val="#ppt_x"/>
                                          </p:val>
                                        </p:tav>
                                        <p:tav tm="100000">
                                          <p:val>
                                            <p:strVal val="#ppt_x"/>
                                          </p:val>
                                        </p:tav>
                                      </p:tavLst>
                                    </p:anim>
                                    <p:anim calcmode="lin" valueType="num">
                                      <p:cBhvr additive="base">
                                        <p:cTn id="43" dur="5000" fill="hold"/>
                                        <p:tgtEl>
                                          <p:spTgt spid="14"/>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5000" fill="hold"/>
                                        <p:tgtEl>
                                          <p:spTgt spid="15"/>
                                        </p:tgtEl>
                                        <p:attrNameLst>
                                          <p:attrName>ppt_x</p:attrName>
                                        </p:attrNameLst>
                                      </p:cBhvr>
                                      <p:tavLst>
                                        <p:tav tm="0">
                                          <p:val>
                                            <p:strVal val="#ppt_x"/>
                                          </p:val>
                                        </p:tav>
                                        <p:tav tm="100000">
                                          <p:val>
                                            <p:strVal val="#ppt_x"/>
                                          </p:val>
                                        </p:tav>
                                      </p:tavLst>
                                    </p:anim>
                                    <p:anim calcmode="lin" valueType="num">
                                      <p:cBhvr additive="base">
                                        <p:cTn id="47" dur="5000" fill="hold"/>
                                        <p:tgtEl>
                                          <p:spTgt spid="15"/>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additive="base">
                                        <p:cTn id="50" dur="5000" fill="hold"/>
                                        <p:tgtEl>
                                          <p:spTgt spid="16"/>
                                        </p:tgtEl>
                                        <p:attrNameLst>
                                          <p:attrName>ppt_x</p:attrName>
                                        </p:attrNameLst>
                                      </p:cBhvr>
                                      <p:tavLst>
                                        <p:tav tm="0">
                                          <p:val>
                                            <p:strVal val="#ppt_x"/>
                                          </p:val>
                                        </p:tav>
                                        <p:tav tm="100000">
                                          <p:val>
                                            <p:strVal val="#ppt_x"/>
                                          </p:val>
                                        </p:tav>
                                      </p:tavLst>
                                    </p:anim>
                                    <p:anim calcmode="lin" valueType="num">
                                      <p:cBhvr additive="base">
                                        <p:cTn id="51" dur="5000" fill="hold"/>
                                        <p:tgtEl>
                                          <p:spTgt spid="16"/>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 calcmode="lin" valueType="num">
                                      <p:cBhvr additive="base">
                                        <p:cTn id="54" dur="5000" fill="hold"/>
                                        <p:tgtEl>
                                          <p:spTgt spid="17"/>
                                        </p:tgtEl>
                                        <p:attrNameLst>
                                          <p:attrName>ppt_x</p:attrName>
                                        </p:attrNameLst>
                                      </p:cBhvr>
                                      <p:tavLst>
                                        <p:tav tm="0">
                                          <p:val>
                                            <p:strVal val="#ppt_x"/>
                                          </p:val>
                                        </p:tav>
                                        <p:tav tm="100000">
                                          <p:val>
                                            <p:strVal val="#ppt_x"/>
                                          </p:val>
                                        </p:tav>
                                      </p:tavLst>
                                    </p:anim>
                                    <p:anim calcmode="lin" valueType="num">
                                      <p:cBhvr additive="base">
                                        <p:cTn id="55" dur="5000" fill="hold"/>
                                        <p:tgtEl>
                                          <p:spTgt spid="17"/>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8"/>
                                        </p:tgtEl>
                                        <p:attrNameLst>
                                          <p:attrName>style.visibility</p:attrName>
                                        </p:attrNameLst>
                                      </p:cBhvr>
                                      <p:to>
                                        <p:strVal val="visible"/>
                                      </p:to>
                                    </p:set>
                                    <p:anim calcmode="lin" valueType="num">
                                      <p:cBhvr additive="base">
                                        <p:cTn id="58" dur="5000" fill="hold"/>
                                        <p:tgtEl>
                                          <p:spTgt spid="18"/>
                                        </p:tgtEl>
                                        <p:attrNameLst>
                                          <p:attrName>ppt_x</p:attrName>
                                        </p:attrNameLst>
                                      </p:cBhvr>
                                      <p:tavLst>
                                        <p:tav tm="0">
                                          <p:val>
                                            <p:strVal val="#ppt_x"/>
                                          </p:val>
                                        </p:tav>
                                        <p:tav tm="100000">
                                          <p:val>
                                            <p:strVal val="#ppt_x"/>
                                          </p:val>
                                        </p:tav>
                                      </p:tavLst>
                                    </p:anim>
                                    <p:anim calcmode="lin" valueType="num">
                                      <p:cBhvr additive="base">
                                        <p:cTn id="59" dur="5000" fill="hold"/>
                                        <p:tgtEl>
                                          <p:spTgt spid="18"/>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9"/>
                                        </p:tgtEl>
                                        <p:attrNameLst>
                                          <p:attrName>style.visibility</p:attrName>
                                        </p:attrNameLst>
                                      </p:cBhvr>
                                      <p:to>
                                        <p:strVal val="visible"/>
                                      </p:to>
                                    </p:set>
                                    <p:anim calcmode="lin" valueType="num">
                                      <p:cBhvr additive="base">
                                        <p:cTn id="62" dur="5000" fill="hold"/>
                                        <p:tgtEl>
                                          <p:spTgt spid="19"/>
                                        </p:tgtEl>
                                        <p:attrNameLst>
                                          <p:attrName>ppt_x</p:attrName>
                                        </p:attrNameLst>
                                      </p:cBhvr>
                                      <p:tavLst>
                                        <p:tav tm="0">
                                          <p:val>
                                            <p:strVal val="#ppt_x"/>
                                          </p:val>
                                        </p:tav>
                                        <p:tav tm="100000">
                                          <p:val>
                                            <p:strVal val="#ppt_x"/>
                                          </p:val>
                                        </p:tav>
                                      </p:tavLst>
                                    </p:anim>
                                    <p:anim calcmode="lin" valueType="num">
                                      <p:cBhvr additive="base">
                                        <p:cTn id="63" dur="5000" fill="hold"/>
                                        <p:tgtEl>
                                          <p:spTgt spid="19"/>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additive="base">
                                        <p:cTn id="66" dur="5000" fill="hold"/>
                                        <p:tgtEl>
                                          <p:spTgt spid="20"/>
                                        </p:tgtEl>
                                        <p:attrNameLst>
                                          <p:attrName>ppt_x</p:attrName>
                                        </p:attrNameLst>
                                      </p:cBhvr>
                                      <p:tavLst>
                                        <p:tav tm="0">
                                          <p:val>
                                            <p:strVal val="#ppt_x"/>
                                          </p:val>
                                        </p:tav>
                                        <p:tav tm="100000">
                                          <p:val>
                                            <p:strVal val="#ppt_x"/>
                                          </p:val>
                                        </p:tav>
                                      </p:tavLst>
                                    </p:anim>
                                    <p:anim calcmode="lin" valueType="num">
                                      <p:cBhvr additive="base">
                                        <p:cTn id="67" dur="5000" fill="hold"/>
                                        <p:tgtEl>
                                          <p:spTgt spid="20"/>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anim calcmode="lin" valueType="num">
                                      <p:cBhvr additive="base">
                                        <p:cTn id="70" dur="5000" fill="hold"/>
                                        <p:tgtEl>
                                          <p:spTgt spid="21"/>
                                        </p:tgtEl>
                                        <p:attrNameLst>
                                          <p:attrName>ppt_x</p:attrName>
                                        </p:attrNameLst>
                                      </p:cBhvr>
                                      <p:tavLst>
                                        <p:tav tm="0">
                                          <p:val>
                                            <p:strVal val="#ppt_x"/>
                                          </p:val>
                                        </p:tav>
                                        <p:tav tm="100000">
                                          <p:val>
                                            <p:strVal val="#ppt_x"/>
                                          </p:val>
                                        </p:tav>
                                      </p:tavLst>
                                    </p:anim>
                                    <p:anim calcmode="lin" valueType="num">
                                      <p:cBhvr additive="base">
                                        <p:cTn id="71" dur="5000" fill="hold"/>
                                        <p:tgtEl>
                                          <p:spTgt spid="21"/>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4"/>
                                        </p:tgtEl>
                                        <p:attrNameLst>
                                          <p:attrName>style.visibility</p:attrName>
                                        </p:attrNameLst>
                                      </p:cBhvr>
                                      <p:to>
                                        <p:strVal val="visible"/>
                                      </p:to>
                                    </p:set>
                                    <p:anim calcmode="lin" valueType="num">
                                      <p:cBhvr additive="base">
                                        <p:cTn id="74" dur="5000" fill="hold"/>
                                        <p:tgtEl>
                                          <p:spTgt spid="24"/>
                                        </p:tgtEl>
                                        <p:attrNameLst>
                                          <p:attrName>ppt_x</p:attrName>
                                        </p:attrNameLst>
                                      </p:cBhvr>
                                      <p:tavLst>
                                        <p:tav tm="0">
                                          <p:val>
                                            <p:strVal val="#ppt_x"/>
                                          </p:val>
                                        </p:tav>
                                        <p:tav tm="100000">
                                          <p:val>
                                            <p:strVal val="#ppt_x"/>
                                          </p:val>
                                        </p:tav>
                                      </p:tavLst>
                                    </p:anim>
                                    <p:anim calcmode="lin" valueType="num">
                                      <p:cBhvr additive="base">
                                        <p:cTn id="75" dur="5000" fill="hold"/>
                                        <p:tgtEl>
                                          <p:spTgt spid="24"/>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5"/>
                                        </p:tgtEl>
                                        <p:attrNameLst>
                                          <p:attrName>style.visibility</p:attrName>
                                        </p:attrNameLst>
                                      </p:cBhvr>
                                      <p:to>
                                        <p:strVal val="visible"/>
                                      </p:to>
                                    </p:set>
                                    <p:anim calcmode="lin" valueType="num">
                                      <p:cBhvr additive="base">
                                        <p:cTn id="78" dur="5000" fill="hold"/>
                                        <p:tgtEl>
                                          <p:spTgt spid="25"/>
                                        </p:tgtEl>
                                        <p:attrNameLst>
                                          <p:attrName>ppt_x</p:attrName>
                                        </p:attrNameLst>
                                      </p:cBhvr>
                                      <p:tavLst>
                                        <p:tav tm="0">
                                          <p:val>
                                            <p:strVal val="#ppt_x"/>
                                          </p:val>
                                        </p:tav>
                                        <p:tav tm="100000">
                                          <p:val>
                                            <p:strVal val="#ppt_x"/>
                                          </p:val>
                                        </p:tav>
                                      </p:tavLst>
                                    </p:anim>
                                    <p:anim calcmode="lin" valueType="num">
                                      <p:cBhvr additive="base">
                                        <p:cTn id="79" dur="5000" fill="hold"/>
                                        <p:tgtEl>
                                          <p:spTgt spid="25"/>
                                        </p:tgtEl>
                                        <p:attrNameLst>
                                          <p:attrName>ppt_y</p:attrName>
                                        </p:attrNameLst>
                                      </p:cBhvr>
                                      <p:tavLst>
                                        <p:tav tm="0">
                                          <p:val>
                                            <p:strVal val="1+#ppt_h/2"/>
                                          </p:val>
                                        </p:tav>
                                        <p:tav tm="100000">
                                          <p:val>
                                            <p:strVal val="#ppt_y"/>
                                          </p:val>
                                        </p:tav>
                                      </p:tavLst>
                                    </p:anim>
                                  </p:childTnLst>
                                </p:cTn>
                              </p:par>
                              <p:par>
                                <p:cTn id="80" presetID="8" presetClass="emph" presetSubtype="0" fill="hold" grpId="1" nodeType="withEffect">
                                  <p:stCondLst>
                                    <p:cond delay="0"/>
                                  </p:stCondLst>
                                  <p:childTnLst>
                                    <p:animRot by="21600000">
                                      <p:cBhvr>
                                        <p:cTn id="81" dur="5000" fill="hold"/>
                                        <p:tgtEl>
                                          <p:spTgt spid="7"/>
                                        </p:tgtEl>
                                        <p:attrNameLst>
                                          <p:attrName>r</p:attrName>
                                        </p:attrNameLst>
                                      </p:cBhvr>
                                    </p:animRot>
                                  </p:childTnLst>
                                </p:cTn>
                              </p:par>
                              <p:par>
                                <p:cTn id="82" presetID="8" presetClass="emph" presetSubtype="0" fill="hold" grpId="1" nodeType="withEffect">
                                  <p:stCondLst>
                                    <p:cond delay="0"/>
                                  </p:stCondLst>
                                  <p:childTnLst>
                                    <p:animRot by="21600000">
                                      <p:cBhvr>
                                        <p:cTn id="83" dur="5000" fill="hold"/>
                                        <p:tgtEl>
                                          <p:spTgt spid="9"/>
                                        </p:tgtEl>
                                        <p:attrNameLst>
                                          <p:attrName>r</p:attrName>
                                        </p:attrNameLst>
                                      </p:cBhvr>
                                    </p:animRot>
                                  </p:childTnLst>
                                </p:cTn>
                              </p:par>
                              <p:par>
                                <p:cTn id="84" presetID="8" presetClass="emph" presetSubtype="0" fill="hold" grpId="1" nodeType="withEffect">
                                  <p:stCondLst>
                                    <p:cond delay="0"/>
                                  </p:stCondLst>
                                  <p:childTnLst>
                                    <p:animRot by="21600000">
                                      <p:cBhvr>
                                        <p:cTn id="85" dur="5000" fill="hold"/>
                                        <p:tgtEl>
                                          <p:spTgt spid="11"/>
                                        </p:tgtEl>
                                        <p:attrNameLst>
                                          <p:attrName>r</p:attrName>
                                        </p:attrNameLst>
                                      </p:cBhvr>
                                    </p:animRot>
                                  </p:childTnLst>
                                </p:cTn>
                              </p:par>
                              <p:par>
                                <p:cTn id="86" presetID="8" presetClass="emph" presetSubtype="0" fill="hold" grpId="1" nodeType="withEffect">
                                  <p:stCondLst>
                                    <p:cond delay="0"/>
                                  </p:stCondLst>
                                  <p:childTnLst>
                                    <p:animRot by="21600000">
                                      <p:cBhvr>
                                        <p:cTn id="87" dur="5000" fill="hold"/>
                                        <p:tgtEl>
                                          <p:spTgt spid="13"/>
                                        </p:tgtEl>
                                        <p:attrNameLst>
                                          <p:attrName>r</p:attrName>
                                        </p:attrNameLst>
                                      </p:cBhvr>
                                    </p:animRot>
                                  </p:childTnLst>
                                </p:cTn>
                              </p:par>
                              <p:par>
                                <p:cTn id="88" presetID="8" presetClass="emph" presetSubtype="0" fill="hold" grpId="1" nodeType="withEffect">
                                  <p:stCondLst>
                                    <p:cond delay="0"/>
                                  </p:stCondLst>
                                  <p:childTnLst>
                                    <p:animRot by="21600000">
                                      <p:cBhvr>
                                        <p:cTn id="89" dur="5000" fill="hold"/>
                                        <p:tgtEl>
                                          <p:spTgt spid="15"/>
                                        </p:tgtEl>
                                        <p:attrNameLst>
                                          <p:attrName>r</p:attrName>
                                        </p:attrNameLst>
                                      </p:cBhvr>
                                    </p:animRot>
                                  </p:childTnLst>
                                </p:cTn>
                              </p:par>
                              <p:par>
                                <p:cTn id="90" presetID="8" presetClass="emph" presetSubtype="0" fill="hold" grpId="1" nodeType="withEffect">
                                  <p:stCondLst>
                                    <p:cond delay="0"/>
                                  </p:stCondLst>
                                  <p:childTnLst>
                                    <p:animRot by="21600000">
                                      <p:cBhvr>
                                        <p:cTn id="91" dur="5000" fill="hold"/>
                                        <p:tgtEl>
                                          <p:spTgt spid="17"/>
                                        </p:tgtEl>
                                        <p:attrNameLst>
                                          <p:attrName>r</p:attrName>
                                        </p:attrNameLst>
                                      </p:cBhvr>
                                    </p:animRot>
                                  </p:childTnLst>
                                </p:cTn>
                              </p:par>
                              <p:par>
                                <p:cTn id="92" presetID="8" presetClass="emph" presetSubtype="0" fill="hold" grpId="1" nodeType="withEffect">
                                  <p:stCondLst>
                                    <p:cond delay="0"/>
                                  </p:stCondLst>
                                  <p:childTnLst>
                                    <p:animRot by="21600000">
                                      <p:cBhvr>
                                        <p:cTn id="93" dur="5000" fill="hold"/>
                                        <p:tgtEl>
                                          <p:spTgt spid="19"/>
                                        </p:tgtEl>
                                        <p:attrNameLst>
                                          <p:attrName>r</p:attrName>
                                        </p:attrNameLst>
                                      </p:cBhvr>
                                    </p:animRot>
                                  </p:childTnLst>
                                </p:cTn>
                              </p:par>
                              <p:par>
                                <p:cTn id="94" presetID="8" presetClass="emph" presetSubtype="0" fill="hold" grpId="1" nodeType="withEffect">
                                  <p:stCondLst>
                                    <p:cond delay="0"/>
                                  </p:stCondLst>
                                  <p:childTnLst>
                                    <p:animRot by="21600000">
                                      <p:cBhvr>
                                        <p:cTn id="95" dur="5000" fill="hold"/>
                                        <p:tgtEl>
                                          <p:spTgt spid="21"/>
                                        </p:tgtEl>
                                        <p:attrNameLst>
                                          <p:attrName>r</p:attrName>
                                        </p:attrNameLst>
                                      </p:cBhvr>
                                    </p:animRot>
                                  </p:childTnLst>
                                </p:cTn>
                              </p:par>
                              <p:par>
                                <p:cTn id="96" presetID="8" presetClass="emph" presetSubtype="0" fill="hold" grpId="1" nodeType="withEffect">
                                  <p:stCondLst>
                                    <p:cond delay="0"/>
                                  </p:stCondLst>
                                  <p:childTnLst>
                                    <p:animRot by="21600000">
                                      <p:cBhvr>
                                        <p:cTn id="97" dur="5000" fill="hold"/>
                                        <p:tgtEl>
                                          <p:spTgt spid="25"/>
                                        </p:tgtEl>
                                        <p:attrNameLst>
                                          <p:attrName>r</p:attrName>
                                        </p:attrNameLst>
                                      </p:cBhvr>
                                    </p:animRot>
                                  </p:childTnLst>
                                </p:cTn>
                              </p:par>
                              <p:par>
                                <p:cTn id="98" presetID="8" presetClass="emph" presetSubtype="0" fill="hold" grpId="1" nodeType="withEffect">
                                  <p:stCondLst>
                                    <p:cond delay="0"/>
                                  </p:stCondLst>
                                  <p:childTnLst>
                                    <p:animRot by="-21600000">
                                      <p:cBhvr>
                                        <p:cTn id="99" dur="5000" fill="hold"/>
                                        <p:tgtEl>
                                          <p:spTgt spid="6"/>
                                        </p:tgtEl>
                                        <p:attrNameLst>
                                          <p:attrName>r</p:attrName>
                                        </p:attrNameLst>
                                      </p:cBhvr>
                                    </p:animRot>
                                  </p:childTnLst>
                                </p:cTn>
                              </p:par>
                              <p:par>
                                <p:cTn id="100" presetID="8" presetClass="emph" presetSubtype="0" fill="hold" grpId="1" nodeType="withEffect">
                                  <p:stCondLst>
                                    <p:cond delay="0"/>
                                  </p:stCondLst>
                                  <p:childTnLst>
                                    <p:animRot by="-21600000">
                                      <p:cBhvr>
                                        <p:cTn id="101" dur="5000" fill="hold"/>
                                        <p:tgtEl>
                                          <p:spTgt spid="8"/>
                                        </p:tgtEl>
                                        <p:attrNameLst>
                                          <p:attrName>r</p:attrName>
                                        </p:attrNameLst>
                                      </p:cBhvr>
                                    </p:animRot>
                                  </p:childTnLst>
                                </p:cTn>
                              </p:par>
                              <p:par>
                                <p:cTn id="102" presetID="8" presetClass="emph" presetSubtype="0" fill="hold" grpId="1" nodeType="withEffect">
                                  <p:stCondLst>
                                    <p:cond delay="0"/>
                                  </p:stCondLst>
                                  <p:childTnLst>
                                    <p:animRot by="-21600000">
                                      <p:cBhvr>
                                        <p:cTn id="103" dur="5000" fill="hold"/>
                                        <p:tgtEl>
                                          <p:spTgt spid="10"/>
                                        </p:tgtEl>
                                        <p:attrNameLst>
                                          <p:attrName>r</p:attrName>
                                        </p:attrNameLst>
                                      </p:cBhvr>
                                    </p:animRot>
                                  </p:childTnLst>
                                </p:cTn>
                              </p:par>
                              <p:par>
                                <p:cTn id="104" presetID="8" presetClass="emph" presetSubtype="0" fill="hold" grpId="1" nodeType="withEffect">
                                  <p:stCondLst>
                                    <p:cond delay="0"/>
                                  </p:stCondLst>
                                  <p:childTnLst>
                                    <p:animRot by="-21600000">
                                      <p:cBhvr>
                                        <p:cTn id="105" dur="5000" fill="hold"/>
                                        <p:tgtEl>
                                          <p:spTgt spid="12"/>
                                        </p:tgtEl>
                                        <p:attrNameLst>
                                          <p:attrName>r</p:attrName>
                                        </p:attrNameLst>
                                      </p:cBhvr>
                                    </p:animRot>
                                  </p:childTnLst>
                                </p:cTn>
                              </p:par>
                              <p:par>
                                <p:cTn id="106" presetID="8" presetClass="emph" presetSubtype="0" fill="hold" grpId="1" nodeType="withEffect">
                                  <p:stCondLst>
                                    <p:cond delay="0"/>
                                  </p:stCondLst>
                                  <p:childTnLst>
                                    <p:animRot by="-21600000">
                                      <p:cBhvr>
                                        <p:cTn id="107" dur="5000" fill="hold"/>
                                        <p:tgtEl>
                                          <p:spTgt spid="14"/>
                                        </p:tgtEl>
                                        <p:attrNameLst>
                                          <p:attrName>r</p:attrName>
                                        </p:attrNameLst>
                                      </p:cBhvr>
                                    </p:animRot>
                                  </p:childTnLst>
                                </p:cTn>
                              </p:par>
                              <p:par>
                                <p:cTn id="108" presetID="8" presetClass="emph" presetSubtype="0" fill="hold" grpId="1" nodeType="withEffect">
                                  <p:stCondLst>
                                    <p:cond delay="0"/>
                                  </p:stCondLst>
                                  <p:childTnLst>
                                    <p:animRot by="-21600000">
                                      <p:cBhvr>
                                        <p:cTn id="109" dur="5000" fill="hold"/>
                                        <p:tgtEl>
                                          <p:spTgt spid="16"/>
                                        </p:tgtEl>
                                        <p:attrNameLst>
                                          <p:attrName>r</p:attrName>
                                        </p:attrNameLst>
                                      </p:cBhvr>
                                    </p:animRot>
                                  </p:childTnLst>
                                </p:cTn>
                              </p:par>
                              <p:par>
                                <p:cTn id="110" presetID="8" presetClass="emph" presetSubtype="0" fill="hold" grpId="1" nodeType="withEffect">
                                  <p:stCondLst>
                                    <p:cond delay="0"/>
                                  </p:stCondLst>
                                  <p:childTnLst>
                                    <p:animRot by="-21600000">
                                      <p:cBhvr>
                                        <p:cTn id="111" dur="5000" fill="hold"/>
                                        <p:tgtEl>
                                          <p:spTgt spid="18"/>
                                        </p:tgtEl>
                                        <p:attrNameLst>
                                          <p:attrName>r</p:attrName>
                                        </p:attrNameLst>
                                      </p:cBhvr>
                                    </p:animRot>
                                  </p:childTnLst>
                                </p:cTn>
                              </p:par>
                              <p:par>
                                <p:cTn id="112" presetID="8" presetClass="emph" presetSubtype="0" fill="hold" grpId="1" nodeType="withEffect">
                                  <p:stCondLst>
                                    <p:cond delay="0"/>
                                  </p:stCondLst>
                                  <p:childTnLst>
                                    <p:animRot by="-21600000">
                                      <p:cBhvr>
                                        <p:cTn id="113" dur="5000" fill="hold"/>
                                        <p:tgtEl>
                                          <p:spTgt spid="20"/>
                                        </p:tgtEl>
                                        <p:attrNameLst>
                                          <p:attrName>r</p:attrName>
                                        </p:attrNameLst>
                                      </p:cBhvr>
                                    </p:animRot>
                                  </p:childTnLst>
                                </p:cTn>
                              </p:par>
                              <p:par>
                                <p:cTn id="114" presetID="8" presetClass="emph" presetSubtype="0" fill="hold" grpId="1" nodeType="withEffect">
                                  <p:stCondLst>
                                    <p:cond delay="0"/>
                                  </p:stCondLst>
                                  <p:childTnLst>
                                    <p:animRot by="-21600000">
                                      <p:cBhvr>
                                        <p:cTn id="115" dur="5000" fill="hold"/>
                                        <p:tgtEl>
                                          <p:spTgt spid="24"/>
                                        </p:tgtEl>
                                        <p:attrNameLst>
                                          <p:attrName>r</p:attrName>
                                        </p:attrNameLst>
                                      </p:cBhvr>
                                    </p:animRot>
                                  </p:childTnLst>
                                </p:cTn>
                              </p:par>
                            </p:childTnLst>
                          </p:cTn>
                        </p:par>
                        <p:par>
                          <p:cTn id="116" fill="hold">
                            <p:stCondLst>
                              <p:cond delay="5000"/>
                            </p:stCondLst>
                            <p:childTnLst>
                              <p:par>
                                <p:cTn id="117" presetID="2" presetClass="exit" presetSubtype="2" fill="hold" grpId="2" nodeType="afterEffect">
                                  <p:stCondLst>
                                    <p:cond delay="0"/>
                                  </p:stCondLst>
                                  <p:childTnLst>
                                    <p:anim calcmode="lin" valueType="num">
                                      <p:cBhvr additive="base">
                                        <p:cTn id="118" dur="5000"/>
                                        <p:tgtEl>
                                          <p:spTgt spid="7"/>
                                        </p:tgtEl>
                                        <p:attrNameLst>
                                          <p:attrName>ppt_x</p:attrName>
                                        </p:attrNameLst>
                                      </p:cBhvr>
                                      <p:tavLst>
                                        <p:tav tm="0">
                                          <p:val>
                                            <p:strVal val="ppt_x"/>
                                          </p:val>
                                        </p:tav>
                                        <p:tav tm="100000">
                                          <p:val>
                                            <p:strVal val="1+ppt_w/2"/>
                                          </p:val>
                                        </p:tav>
                                      </p:tavLst>
                                    </p:anim>
                                    <p:anim calcmode="lin" valueType="num">
                                      <p:cBhvr additive="base">
                                        <p:cTn id="119" dur="5000"/>
                                        <p:tgtEl>
                                          <p:spTgt spid="7"/>
                                        </p:tgtEl>
                                        <p:attrNameLst>
                                          <p:attrName>ppt_y</p:attrName>
                                        </p:attrNameLst>
                                      </p:cBhvr>
                                      <p:tavLst>
                                        <p:tav tm="0">
                                          <p:val>
                                            <p:strVal val="ppt_y"/>
                                          </p:val>
                                        </p:tav>
                                        <p:tav tm="100000">
                                          <p:val>
                                            <p:strVal val="ppt_y"/>
                                          </p:val>
                                        </p:tav>
                                      </p:tavLst>
                                    </p:anim>
                                    <p:set>
                                      <p:cBhvr>
                                        <p:cTn id="120" dur="1" fill="hold">
                                          <p:stCondLst>
                                            <p:cond delay="4999"/>
                                          </p:stCondLst>
                                        </p:cTn>
                                        <p:tgtEl>
                                          <p:spTgt spid="7"/>
                                        </p:tgtEl>
                                        <p:attrNameLst>
                                          <p:attrName>style.visibility</p:attrName>
                                        </p:attrNameLst>
                                      </p:cBhvr>
                                      <p:to>
                                        <p:strVal val="hidden"/>
                                      </p:to>
                                    </p:set>
                                  </p:childTnLst>
                                </p:cTn>
                              </p:par>
                              <p:par>
                                <p:cTn id="121" presetID="2" presetClass="exit" presetSubtype="2" fill="hold" grpId="2" nodeType="withEffect">
                                  <p:stCondLst>
                                    <p:cond delay="0"/>
                                  </p:stCondLst>
                                  <p:childTnLst>
                                    <p:anim calcmode="lin" valueType="num">
                                      <p:cBhvr additive="base">
                                        <p:cTn id="122" dur="5000"/>
                                        <p:tgtEl>
                                          <p:spTgt spid="9"/>
                                        </p:tgtEl>
                                        <p:attrNameLst>
                                          <p:attrName>ppt_x</p:attrName>
                                        </p:attrNameLst>
                                      </p:cBhvr>
                                      <p:tavLst>
                                        <p:tav tm="0">
                                          <p:val>
                                            <p:strVal val="ppt_x"/>
                                          </p:val>
                                        </p:tav>
                                        <p:tav tm="100000">
                                          <p:val>
                                            <p:strVal val="1+ppt_w/2"/>
                                          </p:val>
                                        </p:tav>
                                      </p:tavLst>
                                    </p:anim>
                                    <p:anim calcmode="lin" valueType="num">
                                      <p:cBhvr additive="base">
                                        <p:cTn id="123" dur="5000"/>
                                        <p:tgtEl>
                                          <p:spTgt spid="9"/>
                                        </p:tgtEl>
                                        <p:attrNameLst>
                                          <p:attrName>ppt_y</p:attrName>
                                        </p:attrNameLst>
                                      </p:cBhvr>
                                      <p:tavLst>
                                        <p:tav tm="0">
                                          <p:val>
                                            <p:strVal val="ppt_y"/>
                                          </p:val>
                                        </p:tav>
                                        <p:tav tm="100000">
                                          <p:val>
                                            <p:strVal val="ppt_y"/>
                                          </p:val>
                                        </p:tav>
                                      </p:tavLst>
                                    </p:anim>
                                    <p:set>
                                      <p:cBhvr>
                                        <p:cTn id="124" dur="1" fill="hold">
                                          <p:stCondLst>
                                            <p:cond delay="4999"/>
                                          </p:stCondLst>
                                        </p:cTn>
                                        <p:tgtEl>
                                          <p:spTgt spid="9"/>
                                        </p:tgtEl>
                                        <p:attrNameLst>
                                          <p:attrName>style.visibility</p:attrName>
                                        </p:attrNameLst>
                                      </p:cBhvr>
                                      <p:to>
                                        <p:strVal val="hidden"/>
                                      </p:to>
                                    </p:set>
                                  </p:childTnLst>
                                </p:cTn>
                              </p:par>
                              <p:par>
                                <p:cTn id="125" presetID="2" presetClass="exit" presetSubtype="2" fill="hold" grpId="2" nodeType="withEffect">
                                  <p:stCondLst>
                                    <p:cond delay="0"/>
                                  </p:stCondLst>
                                  <p:childTnLst>
                                    <p:anim calcmode="lin" valueType="num">
                                      <p:cBhvr additive="base">
                                        <p:cTn id="126" dur="5000"/>
                                        <p:tgtEl>
                                          <p:spTgt spid="11"/>
                                        </p:tgtEl>
                                        <p:attrNameLst>
                                          <p:attrName>ppt_x</p:attrName>
                                        </p:attrNameLst>
                                      </p:cBhvr>
                                      <p:tavLst>
                                        <p:tav tm="0">
                                          <p:val>
                                            <p:strVal val="ppt_x"/>
                                          </p:val>
                                        </p:tav>
                                        <p:tav tm="100000">
                                          <p:val>
                                            <p:strVal val="1+ppt_w/2"/>
                                          </p:val>
                                        </p:tav>
                                      </p:tavLst>
                                    </p:anim>
                                    <p:anim calcmode="lin" valueType="num">
                                      <p:cBhvr additive="base">
                                        <p:cTn id="127" dur="5000"/>
                                        <p:tgtEl>
                                          <p:spTgt spid="11"/>
                                        </p:tgtEl>
                                        <p:attrNameLst>
                                          <p:attrName>ppt_y</p:attrName>
                                        </p:attrNameLst>
                                      </p:cBhvr>
                                      <p:tavLst>
                                        <p:tav tm="0">
                                          <p:val>
                                            <p:strVal val="ppt_y"/>
                                          </p:val>
                                        </p:tav>
                                        <p:tav tm="100000">
                                          <p:val>
                                            <p:strVal val="ppt_y"/>
                                          </p:val>
                                        </p:tav>
                                      </p:tavLst>
                                    </p:anim>
                                    <p:set>
                                      <p:cBhvr>
                                        <p:cTn id="128" dur="1" fill="hold">
                                          <p:stCondLst>
                                            <p:cond delay="4999"/>
                                          </p:stCondLst>
                                        </p:cTn>
                                        <p:tgtEl>
                                          <p:spTgt spid="11"/>
                                        </p:tgtEl>
                                        <p:attrNameLst>
                                          <p:attrName>style.visibility</p:attrName>
                                        </p:attrNameLst>
                                      </p:cBhvr>
                                      <p:to>
                                        <p:strVal val="hidden"/>
                                      </p:to>
                                    </p:set>
                                  </p:childTnLst>
                                </p:cTn>
                              </p:par>
                              <p:par>
                                <p:cTn id="129" presetID="2" presetClass="exit" presetSubtype="2" fill="hold" grpId="2" nodeType="withEffect">
                                  <p:stCondLst>
                                    <p:cond delay="0"/>
                                  </p:stCondLst>
                                  <p:childTnLst>
                                    <p:anim calcmode="lin" valueType="num">
                                      <p:cBhvr additive="base">
                                        <p:cTn id="130" dur="5000"/>
                                        <p:tgtEl>
                                          <p:spTgt spid="13"/>
                                        </p:tgtEl>
                                        <p:attrNameLst>
                                          <p:attrName>ppt_x</p:attrName>
                                        </p:attrNameLst>
                                      </p:cBhvr>
                                      <p:tavLst>
                                        <p:tav tm="0">
                                          <p:val>
                                            <p:strVal val="ppt_x"/>
                                          </p:val>
                                        </p:tav>
                                        <p:tav tm="100000">
                                          <p:val>
                                            <p:strVal val="1+ppt_w/2"/>
                                          </p:val>
                                        </p:tav>
                                      </p:tavLst>
                                    </p:anim>
                                    <p:anim calcmode="lin" valueType="num">
                                      <p:cBhvr additive="base">
                                        <p:cTn id="131" dur="5000"/>
                                        <p:tgtEl>
                                          <p:spTgt spid="13"/>
                                        </p:tgtEl>
                                        <p:attrNameLst>
                                          <p:attrName>ppt_y</p:attrName>
                                        </p:attrNameLst>
                                      </p:cBhvr>
                                      <p:tavLst>
                                        <p:tav tm="0">
                                          <p:val>
                                            <p:strVal val="ppt_y"/>
                                          </p:val>
                                        </p:tav>
                                        <p:tav tm="100000">
                                          <p:val>
                                            <p:strVal val="ppt_y"/>
                                          </p:val>
                                        </p:tav>
                                      </p:tavLst>
                                    </p:anim>
                                    <p:set>
                                      <p:cBhvr>
                                        <p:cTn id="132" dur="1" fill="hold">
                                          <p:stCondLst>
                                            <p:cond delay="4999"/>
                                          </p:stCondLst>
                                        </p:cTn>
                                        <p:tgtEl>
                                          <p:spTgt spid="13"/>
                                        </p:tgtEl>
                                        <p:attrNameLst>
                                          <p:attrName>style.visibility</p:attrName>
                                        </p:attrNameLst>
                                      </p:cBhvr>
                                      <p:to>
                                        <p:strVal val="hidden"/>
                                      </p:to>
                                    </p:set>
                                  </p:childTnLst>
                                </p:cTn>
                              </p:par>
                              <p:par>
                                <p:cTn id="133" presetID="2" presetClass="exit" presetSubtype="2" fill="hold" grpId="2" nodeType="withEffect">
                                  <p:stCondLst>
                                    <p:cond delay="0"/>
                                  </p:stCondLst>
                                  <p:childTnLst>
                                    <p:anim calcmode="lin" valueType="num">
                                      <p:cBhvr additive="base">
                                        <p:cTn id="134" dur="5000"/>
                                        <p:tgtEl>
                                          <p:spTgt spid="15"/>
                                        </p:tgtEl>
                                        <p:attrNameLst>
                                          <p:attrName>ppt_x</p:attrName>
                                        </p:attrNameLst>
                                      </p:cBhvr>
                                      <p:tavLst>
                                        <p:tav tm="0">
                                          <p:val>
                                            <p:strVal val="ppt_x"/>
                                          </p:val>
                                        </p:tav>
                                        <p:tav tm="100000">
                                          <p:val>
                                            <p:strVal val="1+ppt_w/2"/>
                                          </p:val>
                                        </p:tav>
                                      </p:tavLst>
                                    </p:anim>
                                    <p:anim calcmode="lin" valueType="num">
                                      <p:cBhvr additive="base">
                                        <p:cTn id="135" dur="5000"/>
                                        <p:tgtEl>
                                          <p:spTgt spid="15"/>
                                        </p:tgtEl>
                                        <p:attrNameLst>
                                          <p:attrName>ppt_y</p:attrName>
                                        </p:attrNameLst>
                                      </p:cBhvr>
                                      <p:tavLst>
                                        <p:tav tm="0">
                                          <p:val>
                                            <p:strVal val="ppt_y"/>
                                          </p:val>
                                        </p:tav>
                                        <p:tav tm="100000">
                                          <p:val>
                                            <p:strVal val="ppt_y"/>
                                          </p:val>
                                        </p:tav>
                                      </p:tavLst>
                                    </p:anim>
                                    <p:set>
                                      <p:cBhvr>
                                        <p:cTn id="136" dur="1" fill="hold">
                                          <p:stCondLst>
                                            <p:cond delay="4999"/>
                                          </p:stCondLst>
                                        </p:cTn>
                                        <p:tgtEl>
                                          <p:spTgt spid="15"/>
                                        </p:tgtEl>
                                        <p:attrNameLst>
                                          <p:attrName>style.visibility</p:attrName>
                                        </p:attrNameLst>
                                      </p:cBhvr>
                                      <p:to>
                                        <p:strVal val="hidden"/>
                                      </p:to>
                                    </p:set>
                                  </p:childTnLst>
                                </p:cTn>
                              </p:par>
                              <p:par>
                                <p:cTn id="137" presetID="2" presetClass="exit" presetSubtype="2" fill="hold" grpId="2" nodeType="withEffect">
                                  <p:stCondLst>
                                    <p:cond delay="0"/>
                                  </p:stCondLst>
                                  <p:childTnLst>
                                    <p:anim calcmode="lin" valueType="num">
                                      <p:cBhvr additive="base">
                                        <p:cTn id="138" dur="5000"/>
                                        <p:tgtEl>
                                          <p:spTgt spid="17"/>
                                        </p:tgtEl>
                                        <p:attrNameLst>
                                          <p:attrName>ppt_x</p:attrName>
                                        </p:attrNameLst>
                                      </p:cBhvr>
                                      <p:tavLst>
                                        <p:tav tm="0">
                                          <p:val>
                                            <p:strVal val="ppt_x"/>
                                          </p:val>
                                        </p:tav>
                                        <p:tav tm="100000">
                                          <p:val>
                                            <p:strVal val="1+ppt_w/2"/>
                                          </p:val>
                                        </p:tav>
                                      </p:tavLst>
                                    </p:anim>
                                    <p:anim calcmode="lin" valueType="num">
                                      <p:cBhvr additive="base">
                                        <p:cTn id="139" dur="5000"/>
                                        <p:tgtEl>
                                          <p:spTgt spid="17"/>
                                        </p:tgtEl>
                                        <p:attrNameLst>
                                          <p:attrName>ppt_y</p:attrName>
                                        </p:attrNameLst>
                                      </p:cBhvr>
                                      <p:tavLst>
                                        <p:tav tm="0">
                                          <p:val>
                                            <p:strVal val="ppt_y"/>
                                          </p:val>
                                        </p:tav>
                                        <p:tav tm="100000">
                                          <p:val>
                                            <p:strVal val="ppt_y"/>
                                          </p:val>
                                        </p:tav>
                                      </p:tavLst>
                                    </p:anim>
                                    <p:set>
                                      <p:cBhvr>
                                        <p:cTn id="140" dur="1" fill="hold">
                                          <p:stCondLst>
                                            <p:cond delay="4999"/>
                                          </p:stCondLst>
                                        </p:cTn>
                                        <p:tgtEl>
                                          <p:spTgt spid="17"/>
                                        </p:tgtEl>
                                        <p:attrNameLst>
                                          <p:attrName>style.visibility</p:attrName>
                                        </p:attrNameLst>
                                      </p:cBhvr>
                                      <p:to>
                                        <p:strVal val="hidden"/>
                                      </p:to>
                                    </p:set>
                                  </p:childTnLst>
                                </p:cTn>
                              </p:par>
                              <p:par>
                                <p:cTn id="141" presetID="2" presetClass="exit" presetSubtype="2" fill="hold" grpId="2" nodeType="withEffect">
                                  <p:stCondLst>
                                    <p:cond delay="0"/>
                                  </p:stCondLst>
                                  <p:childTnLst>
                                    <p:anim calcmode="lin" valueType="num">
                                      <p:cBhvr additive="base">
                                        <p:cTn id="142" dur="5000"/>
                                        <p:tgtEl>
                                          <p:spTgt spid="19"/>
                                        </p:tgtEl>
                                        <p:attrNameLst>
                                          <p:attrName>ppt_x</p:attrName>
                                        </p:attrNameLst>
                                      </p:cBhvr>
                                      <p:tavLst>
                                        <p:tav tm="0">
                                          <p:val>
                                            <p:strVal val="ppt_x"/>
                                          </p:val>
                                        </p:tav>
                                        <p:tav tm="100000">
                                          <p:val>
                                            <p:strVal val="1+ppt_w/2"/>
                                          </p:val>
                                        </p:tav>
                                      </p:tavLst>
                                    </p:anim>
                                    <p:anim calcmode="lin" valueType="num">
                                      <p:cBhvr additive="base">
                                        <p:cTn id="143" dur="5000"/>
                                        <p:tgtEl>
                                          <p:spTgt spid="19"/>
                                        </p:tgtEl>
                                        <p:attrNameLst>
                                          <p:attrName>ppt_y</p:attrName>
                                        </p:attrNameLst>
                                      </p:cBhvr>
                                      <p:tavLst>
                                        <p:tav tm="0">
                                          <p:val>
                                            <p:strVal val="ppt_y"/>
                                          </p:val>
                                        </p:tav>
                                        <p:tav tm="100000">
                                          <p:val>
                                            <p:strVal val="ppt_y"/>
                                          </p:val>
                                        </p:tav>
                                      </p:tavLst>
                                    </p:anim>
                                    <p:set>
                                      <p:cBhvr>
                                        <p:cTn id="144" dur="1" fill="hold">
                                          <p:stCondLst>
                                            <p:cond delay="4999"/>
                                          </p:stCondLst>
                                        </p:cTn>
                                        <p:tgtEl>
                                          <p:spTgt spid="19"/>
                                        </p:tgtEl>
                                        <p:attrNameLst>
                                          <p:attrName>style.visibility</p:attrName>
                                        </p:attrNameLst>
                                      </p:cBhvr>
                                      <p:to>
                                        <p:strVal val="hidden"/>
                                      </p:to>
                                    </p:set>
                                  </p:childTnLst>
                                </p:cTn>
                              </p:par>
                              <p:par>
                                <p:cTn id="145" presetID="2" presetClass="exit" presetSubtype="2" fill="hold" grpId="2" nodeType="withEffect">
                                  <p:stCondLst>
                                    <p:cond delay="0"/>
                                  </p:stCondLst>
                                  <p:childTnLst>
                                    <p:anim calcmode="lin" valueType="num">
                                      <p:cBhvr additive="base">
                                        <p:cTn id="146" dur="5000"/>
                                        <p:tgtEl>
                                          <p:spTgt spid="21"/>
                                        </p:tgtEl>
                                        <p:attrNameLst>
                                          <p:attrName>ppt_x</p:attrName>
                                        </p:attrNameLst>
                                      </p:cBhvr>
                                      <p:tavLst>
                                        <p:tav tm="0">
                                          <p:val>
                                            <p:strVal val="ppt_x"/>
                                          </p:val>
                                        </p:tav>
                                        <p:tav tm="100000">
                                          <p:val>
                                            <p:strVal val="1+ppt_w/2"/>
                                          </p:val>
                                        </p:tav>
                                      </p:tavLst>
                                    </p:anim>
                                    <p:anim calcmode="lin" valueType="num">
                                      <p:cBhvr additive="base">
                                        <p:cTn id="147" dur="5000"/>
                                        <p:tgtEl>
                                          <p:spTgt spid="21"/>
                                        </p:tgtEl>
                                        <p:attrNameLst>
                                          <p:attrName>ppt_y</p:attrName>
                                        </p:attrNameLst>
                                      </p:cBhvr>
                                      <p:tavLst>
                                        <p:tav tm="0">
                                          <p:val>
                                            <p:strVal val="ppt_y"/>
                                          </p:val>
                                        </p:tav>
                                        <p:tav tm="100000">
                                          <p:val>
                                            <p:strVal val="ppt_y"/>
                                          </p:val>
                                        </p:tav>
                                      </p:tavLst>
                                    </p:anim>
                                    <p:set>
                                      <p:cBhvr>
                                        <p:cTn id="148" dur="1" fill="hold">
                                          <p:stCondLst>
                                            <p:cond delay="4999"/>
                                          </p:stCondLst>
                                        </p:cTn>
                                        <p:tgtEl>
                                          <p:spTgt spid="21"/>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5000"/>
                                        <p:tgtEl>
                                          <p:spTgt spid="25"/>
                                        </p:tgtEl>
                                        <p:attrNameLst>
                                          <p:attrName>ppt_x</p:attrName>
                                        </p:attrNameLst>
                                      </p:cBhvr>
                                      <p:tavLst>
                                        <p:tav tm="0">
                                          <p:val>
                                            <p:strVal val="ppt_x"/>
                                          </p:val>
                                        </p:tav>
                                        <p:tav tm="100000">
                                          <p:val>
                                            <p:strVal val="1+ppt_w/2"/>
                                          </p:val>
                                        </p:tav>
                                      </p:tavLst>
                                    </p:anim>
                                    <p:anim calcmode="lin" valueType="num">
                                      <p:cBhvr additive="base">
                                        <p:cTn id="151" dur="5000"/>
                                        <p:tgtEl>
                                          <p:spTgt spid="25"/>
                                        </p:tgtEl>
                                        <p:attrNameLst>
                                          <p:attrName>ppt_y</p:attrName>
                                        </p:attrNameLst>
                                      </p:cBhvr>
                                      <p:tavLst>
                                        <p:tav tm="0">
                                          <p:val>
                                            <p:strVal val="ppt_y"/>
                                          </p:val>
                                        </p:tav>
                                        <p:tav tm="100000">
                                          <p:val>
                                            <p:strVal val="ppt_y"/>
                                          </p:val>
                                        </p:tav>
                                      </p:tavLst>
                                    </p:anim>
                                    <p:set>
                                      <p:cBhvr>
                                        <p:cTn id="152" dur="1" fill="hold">
                                          <p:stCondLst>
                                            <p:cond delay="4999"/>
                                          </p:stCondLst>
                                        </p:cTn>
                                        <p:tgtEl>
                                          <p:spTgt spid="25"/>
                                        </p:tgtEl>
                                        <p:attrNameLst>
                                          <p:attrName>style.visibility</p:attrName>
                                        </p:attrNameLst>
                                      </p:cBhvr>
                                      <p:to>
                                        <p:strVal val="hidden"/>
                                      </p:to>
                                    </p:set>
                                  </p:childTnLst>
                                </p:cTn>
                              </p:par>
                              <p:par>
                                <p:cTn id="153" presetID="2" presetClass="exit" presetSubtype="8" fill="hold" grpId="2" nodeType="withEffect">
                                  <p:stCondLst>
                                    <p:cond delay="0"/>
                                  </p:stCondLst>
                                  <p:childTnLst>
                                    <p:anim calcmode="lin" valueType="num">
                                      <p:cBhvr additive="base">
                                        <p:cTn id="154" dur="5000"/>
                                        <p:tgtEl>
                                          <p:spTgt spid="6"/>
                                        </p:tgtEl>
                                        <p:attrNameLst>
                                          <p:attrName>ppt_x</p:attrName>
                                        </p:attrNameLst>
                                      </p:cBhvr>
                                      <p:tavLst>
                                        <p:tav tm="0">
                                          <p:val>
                                            <p:strVal val="ppt_x"/>
                                          </p:val>
                                        </p:tav>
                                        <p:tav tm="100000">
                                          <p:val>
                                            <p:strVal val="0-ppt_w/2"/>
                                          </p:val>
                                        </p:tav>
                                      </p:tavLst>
                                    </p:anim>
                                    <p:anim calcmode="lin" valueType="num">
                                      <p:cBhvr additive="base">
                                        <p:cTn id="155" dur="5000"/>
                                        <p:tgtEl>
                                          <p:spTgt spid="6"/>
                                        </p:tgtEl>
                                        <p:attrNameLst>
                                          <p:attrName>ppt_y</p:attrName>
                                        </p:attrNameLst>
                                      </p:cBhvr>
                                      <p:tavLst>
                                        <p:tav tm="0">
                                          <p:val>
                                            <p:strVal val="ppt_y"/>
                                          </p:val>
                                        </p:tav>
                                        <p:tav tm="100000">
                                          <p:val>
                                            <p:strVal val="ppt_y"/>
                                          </p:val>
                                        </p:tav>
                                      </p:tavLst>
                                    </p:anim>
                                    <p:set>
                                      <p:cBhvr>
                                        <p:cTn id="156" dur="1" fill="hold">
                                          <p:stCondLst>
                                            <p:cond delay="4999"/>
                                          </p:stCondLst>
                                        </p:cTn>
                                        <p:tgtEl>
                                          <p:spTgt spid="6"/>
                                        </p:tgtEl>
                                        <p:attrNameLst>
                                          <p:attrName>style.visibility</p:attrName>
                                        </p:attrNameLst>
                                      </p:cBhvr>
                                      <p:to>
                                        <p:strVal val="hidden"/>
                                      </p:to>
                                    </p:set>
                                  </p:childTnLst>
                                </p:cTn>
                              </p:par>
                              <p:par>
                                <p:cTn id="157" presetID="2" presetClass="exit" presetSubtype="8" fill="hold" grpId="2" nodeType="withEffect">
                                  <p:stCondLst>
                                    <p:cond delay="0"/>
                                  </p:stCondLst>
                                  <p:childTnLst>
                                    <p:anim calcmode="lin" valueType="num">
                                      <p:cBhvr additive="base">
                                        <p:cTn id="158" dur="5000"/>
                                        <p:tgtEl>
                                          <p:spTgt spid="8"/>
                                        </p:tgtEl>
                                        <p:attrNameLst>
                                          <p:attrName>ppt_x</p:attrName>
                                        </p:attrNameLst>
                                      </p:cBhvr>
                                      <p:tavLst>
                                        <p:tav tm="0">
                                          <p:val>
                                            <p:strVal val="ppt_x"/>
                                          </p:val>
                                        </p:tav>
                                        <p:tav tm="100000">
                                          <p:val>
                                            <p:strVal val="0-ppt_w/2"/>
                                          </p:val>
                                        </p:tav>
                                      </p:tavLst>
                                    </p:anim>
                                    <p:anim calcmode="lin" valueType="num">
                                      <p:cBhvr additive="base">
                                        <p:cTn id="159" dur="5000"/>
                                        <p:tgtEl>
                                          <p:spTgt spid="8"/>
                                        </p:tgtEl>
                                        <p:attrNameLst>
                                          <p:attrName>ppt_y</p:attrName>
                                        </p:attrNameLst>
                                      </p:cBhvr>
                                      <p:tavLst>
                                        <p:tav tm="0">
                                          <p:val>
                                            <p:strVal val="ppt_y"/>
                                          </p:val>
                                        </p:tav>
                                        <p:tav tm="100000">
                                          <p:val>
                                            <p:strVal val="ppt_y"/>
                                          </p:val>
                                        </p:tav>
                                      </p:tavLst>
                                    </p:anim>
                                    <p:set>
                                      <p:cBhvr>
                                        <p:cTn id="160" dur="1" fill="hold">
                                          <p:stCondLst>
                                            <p:cond delay="4999"/>
                                          </p:stCondLst>
                                        </p:cTn>
                                        <p:tgtEl>
                                          <p:spTgt spid="8"/>
                                        </p:tgtEl>
                                        <p:attrNameLst>
                                          <p:attrName>style.visibility</p:attrName>
                                        </p:attrNameLst>
                                      </p:cBhvr>
                                      <p:to>
                                        <p:strVal val="hidden"/>
                                      </p:to>
                                    </p:set>
                                  </p:childTnLst>
                                </p:cTn>
                              </p:par>
                              <p:par>
                                <p:cTn id="161" presetID="2" presetClass="exit" presetSubtype="8" fill="hold" grpId="2" nodeType="withEffect">
                                  <p:stCondLst>
                                    <p:cond delay="0"/>
                                  </p:stCondLst>
                                  <p:childTnLst>
                                    <p:anim calcmode="lin" valueType="num">
                                      <p:cBhvr additive="base">
                                        <p:cTn id="162" dur="5000"/>
                                        <p:tgtEl>
                                          <p:spTgt spid="10"/>
                                        </p:tgtEl>
                                        <p:attrNameLst>
                                          <p:attrName>ppt_x</p:attrName>
                                        </p:attrNameLst>
                                      </p:cBhvr>
                                      <p:tavLst>
                                        <p:tav tm="0">
                                          <p:val>
                                            <p:strVal val="ppt_x"/>
                                          </p:val>
                                        </p:tav>
                                        <p:tav tm="100000">
                                          <p:val>
                                            <p:strVal val="0-ppt_w/2"/>
                                          </p:val>
                                        </p:tav>
                                      </p:tavLst>
                                    </p:anim>
                                    <p:anim calcmode="lin" valueType="num">
                                      <p:cBhvr additive="base">
                                        <p:cTn id="163" dur="5000"/>
                                        <p:tgtEl>
                                          <p:spTgt spid="10"/>
                                        </p:tgtEl>
                                        <p:attrNameLst>
                                          <p:attrName>ppt_y</p:attrName>
                                        </p:attrNameLst>
                                      </p:cBhvr>
                                      <p:tavLst>
                                        <p:tav tm="0">
                                          <p:val>
                                            <p:strVal val="ppt_y"/>
                                          </p:val>
                                        </p:tav>
                                        <p:tav tm="100000">
                                          <p:val>
                                            <p:strVal val="ppt_y"/>
                                          </p:val>
                                        </p:tav>
                                      </p:tavLst>
                                    </p:anim>
                                    <p:set>
                                      <p:cBhvr>
                                        <p:cTn id="164" dur="1" fill="hold">
                                          <p:stCondLst>
                                            <p:cond delay="4999"/>
                                          </p:stCondLst>
                                        </p:cTn>
                                        <p:tgtEl>
                                          <p:spTgt spid="10"/>
                                        </p:tgtEl>
                                        <p:attrNameLst>
                                          <p:attrName>style.visibility</p:attrName>
                                        </p:attrNameLst>
                                      </p:cBhvr>
                                      <p:to>
                                        <p:strVal val="hidden"/>
                                      </p:to>
                                    </p:set>
                                  </p:childTnLst>
                                </p:cTn>
                              </p:par>
                              <p:par>
                                <p:cTn id="165" presetID="2" presetClass="exit" presetSubtype="8" fill="hold" grpId="2" nodeType="withEffect">
                                  <p:stCondLst>
                                    <p:cond delay="0"/>
                                  </p:stCondLst>
                                  <p:childTnLst>
                                    <p:anim calcmode="lin" valueType="num">
                                      <p:cBhvr additive="base">
                                        <p:cTn id="166" dur="5000"/>
                                        <p:tgtEl>
                                          <p:spTgt spid="12"/>
                                        </p:tgtEl>
                                        <p:attrNameLst>
                                          <p:attrName>ppt_x</p:attrName>
                                        </p:attrNameLst>
                                      </p:cBhvr>
                                      <p:tavLst>
                                        <p:tav tm="0">
                                          <p:val>
                                            <p:strVal val="ppt_x"/>
                                          </p:val>
                                        </p:tav>
                                        <p:tav tm="100000">
                                          <p:val>
                                            <p:strVal val="0-ppt_w/2"/>
                                          </p:val>
                                        </p:tav>
                                      </p:tavLst>
                                    </p:anim>
                                    <p:anim calcmode="lin" valueType="num">
                                      <p:cBhvr additive="base">
                                        <p:cTn id="167" dur="5000"/>
                                        <p:tgtEl>
                                          <p:spTgt spid="12"/>
                                        </p:tgtEl>
                                        <p:attrNameLst>
                                          <p:attrName>ppt_y</p:attrName>
                                        </p:attrNameLst>
                                      </p:cBhvr>
                                      <p:tavLst>
                                        <p:tav tm="0">
                                          <p:val>
                                            <p:strVal val="ppt_y"/>
                                          </p:val>
                                        </p:tav>
                                        <p:tav tm="100000">
                                          <p:val>
                                            <p:strVal val="ppt_y"/>
                                          </p:val>
                                        </p:tav>
                                      </p:tavLst>
                                    </p:anim>
                                    <p:set>
                                      <p:cBhvr>
                                        <p:cTn id="168" dur="1" fill="hold">
                                          <p:stCondLst>
                                            <p:cond delay="4999"/>
                                          </p:stCondLst>
                                        </p:cTn>
                                        <p:tgtEl>
                                          <p:spTgt spid="12"/>
                                        </p:tgtEl>
                                        <p:attrNameLst>
                                          <p:attrName>style.visibility</p:attrName>
                                        </p:attrNameLst>
                                      </p:cBhvr>
                                      <p:to>
                                        <p:strVal val="hidden"/>
                                      </p:to>
                                    </p:set>
                                  </p:childTnLst>
                                </p:cTn>
                              </p:par>
                              <p:par>
                                <p:cTn id="169" presetID="2" presetClass="exit" presetSubtype="8" fill="hold" grpId="2" nodeType="withEffect">
                                  <p:stCondLst>
                                    <p:cond delay="0"/>
                                  </p:stCondLst>
                                  <p:childTnLst>
                                    <p:anim calcmode="lin" valueType="num">
                                      <p:cBhvr additive="base">
                                        <p:cTn id="170" dur="5000"/>
                                        <p:tgtEl>
                                          <p:spTgt spid="14"/>
                                        </p:tgtEl>
                                        <p:attrNameLst>
                                          <p:attrName>ppt_x</p:attrName>
                                        </p:attrNameLst>
                                      </p:cBhvr>
                                      <p:tavLst>
                                        <p:tav tm="0">
                                          <p:val>
                                            <p:strVal val="ppt_x"/>
                                          </p:val>
                                        </p:tav>
                                        <p:tav tm="100000">
                                          <p:val>
                                            <p:strVal val="0-ppt_w/2"/>
                                          </p:val>
                                        </p:tav>
                                      </p:tavLst>
                                    </p:anim>
                                    <p:anim calcmode="lin" valueType="num">
                                      <p:cBhvr additive="base">
                                        <p:cTn id="171" dur="5000"/>
                                        <p:tgtEl>
                                          <p:spTgt spid="14"/>
                                        </p:tgtEl>
                                        <p:attrNameLst>
                                          <p:attrName>ppt_y</p:attrName>
                                        </p:attrNameLst>
                                      </p:cBhvr>
                                      <p:tavLst>
                                        <p:tav tm="0">
                                          <p:val>
                                            <p:strVal val="ppt_y"/>
                                          </p:val>
                                        </p:tav>
                                        <p:tav tm="100000">
                                          <p:val>
                                            <p:strVal val="ppt_y"/>
                                          </p:val>
                                        </p:tav>
                                      </p:tavLst>
                                    </p:anim>
                                    <p:set>
                                      <p:cBhvr>
                                        <p:cTn id="172" dur="1" fill="hold">
                                          <p:stCondLst>
                                            <p:cond delay="4999"/>
                                          </p:stCondLst>
                                        </p:cTn>
                                        <p:tgtEl>
                                          <p:spTgt spid="14"/>
                                        </p:tgtEl>
                                        <p:attrNameLst>
                                          <p:attrName>style.visibility</p:attrName>
                                        </p:attrNameLst>
                                      </p:cBhvr>
                                      <p:to>
                                        <p:strVal val="hidden"/>
                                      </p:to>
                                    </p:set>
                                  </p:childTnLst>
                                </p:cTn>
                              </p:par>
                              <p:par>
                                <p:cTn id="173" presetID="2" presetClass="exit" presetSubtype="8" fill="hold" grpId="2" nodeType="withEffect">
                                  <p:stCondLst>
                                    <p:cond delay="0"/>
                                  </p:stCondLst>
                                  <p:childTnLst>
                                    <p:anim calcmode="lin" valueType="num">
                                      <p:cBhvr additive="base">
                                        <p:cTn id="174" dur="5000"/>
                                        <p:tgtEl>
                                          <p:spTgt spid="16"/>
                                        </p:tgtEl>
                                        <p:attrNameLst>
                                          <p:attrName>ppt_x</p:attrName>
                                        </p:attrNameLst>
                                      </p:cBhvr>
                                      <p:tavLst>
                                        <p:tav tm="0">
                                          <p:val>
                                            <p:strVal val="ppt_x"/>
                                          </p:val>
                                        </p:tav>
                                        <p:tav tm="100000">
                                          <p:val>
                                            <p:strVal val="0-ppt_w/2"/>
                                          </p:val>
                                        </p:tav>
                                      </p:tavLst>
                                    </p:anim>
                                    <p:anim calcmode="lin" valueType="num">
                                      <p:cBhvr additive="base">
                                        <p:cTn id="175" dur="5000"/>
                                        <p:tgtEl>
                                          <p:spTgt spid="16"/>
                                        </p:tgtEl>
                                        <p:attrNameLst>
                                          <p:attrName>ppt_y</p:attrName>
                                        </p:attrNameLst>
                                      </p:cBhvr>
                                      <p:tavLst>
                                        <p:tav tm="0">
                                          <p:val>
                                            <p:strVal val="ppt_y"/>
                                          </p:val>
                                        </p:tav>
                                        <p:tav tm="100000">
                                          <p:val>
                                            <p:strVal val="ppt_y"/>
                                          </p:val>
                                        </p:tav>
                                      </p:tavLst>
                                    </p:anim>
                                    <p:set>
                                      <p:cBhvr>
                                        <p:cTn id="176" dur="1" fill="hold">
                                          <p:stCondLst>
                                            <p:cond delay="4999"/>
                                          </p:stCondLst>
                                        </p:cTn>
                                        <p:tgtEl>
                                          <p:spTgt spid="16"/>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5000"/>
                                        <p:tgtEl>
                                          <p:spTgt spid="18"/>
                                        </p:tgtEl>
                                        <p:attrNameLst>
                                          <p:attrName>ppt_x</p:attrName>
                                        </p:attrNameLst>
                                      </p:cBhvr>
                                      <p:tavLst>
                                        <p:tav tm="0">
                                          <p:val>
                                            <p:strVal val="ppt_x"/>
                                          </p:val>
                                        </p:tav>
                                        <p:tav tm="100000">
                                          <p:val>
                                            <p:strVal val="0-ppt_w/2"/>
                                          </p:val>
                                        </p:tav>
                                      </p:tavLst>
                                    </p:anim>
                                    <p:anim calcmode="lin" valueType="num">
                                      <p:cBhvr additive="base">
                                        <p:cTn id="179" dur="5000"/>
                                        <p:tgtEl>
                                          <p:spTgt spid="18"/>
                                        </p:tgtEl>
                                        <p:attrNameLst>
                                          <p:attrName>ppt_y</p:attrName>
                                        </p:attrNameLst>
                                      </p:cBhvr>
                                      <p:tavLst>
                                        <p:tav tm="0">
                                          <p:val>
                                            <p:strVal val="ppt_y"/>
                                          </p:val>
                                        </p:tav>
                                        <p:tav tm="100000">
                                          <p:val>
                                            <p:strVal val="ppt_y"/>
                                          </p:val>
                                        </p:tav>
                                      </p:tavLst>
                                    </p:anim>
                                    <p:set>
                                      <p:cBhvr>
                                        <p:cTn id="180" dur="1" fill="hold">
                                          <p:stCondLst>
                                            <p:cond delay="4999"/>
                                          </p:stCondLst>
                                        </p:cTn>
                                        <p:tgtEl>
                                          <p:spTgt spid="18"/>
                                        </p:tgtEl>
                                        <p:attrNameLst>
                                          <p:attrName>style.visibility</p:attrName>
                                        </p:attrNameLst>
                                      </p:cBhvr>
                                      <p:to>
                                        <p:strVal val="hidden"/>
                                      </p:to>
                                    </p:set>
                                  </p:childTnLst>
                                </p:cTn>
                              </p:par>
                              <p:par>
                                <p:cTn id="181" presetID="2" presetClass="exit" presetSubtype="8" fill="hold" grpId="2" nodeType="withEffect">
                                  <p:stCondLst>
                                    <p:cond delay="0"/>
                                  </p:stCondLst>
                                  <p:childTnLst>
                                    <p:anim calcmode="lin" valueType="num">
                                      <p:cBhvr additive="base">
                                        <p:cTn id="182" dur="5000"/>
                                        <p:tgtEl>
                                          <p:spTgt spid="20"/>
                                        </p:tgtEl>
                                        <p:attrNameLst>
                                          <p:attrName>ppt_x</p:attrName>
                                        </p:attrNameLst>
                                      </p:cBhvr>
                                      <p:tavLst>
                                        <p:tav tm="0">
                                          <p:val>
                                            <p:strVal val="ppt_x"/>
                                          </p:val>
                                        </p:tav>
                                        <p:tav tm="100000">
                                          <p:val>
                                            <p:strVal val="0-ppt_w/2"/>
                                          </p:val>
                                        </p:tav>
                                      </p:tavLst>
                                    </p:anim>
                                    <p:anim calcmode="lin" valueType="num">
                                      <p:cBhvr additive="base">
                                        <p:cTn id="183" dur="5000"/>
                                        <p:tgtEl>
                                          <p:spTgt spid="20"/>
                                        </p:tgtEl>
                                        <p:attrNameLst>
                                          <p:attrName>ppt_y</p:attrName>
                                        </p:attrNameLst>
                                      </p:cBhvr>
                                      <p:tavLst>
                                        <p:tav tm="0">
                                          <p:val>
                                            <p:strVal val="ppt_y"/>
                                          </p:val>
                                        </p:tav>
                                        <p:tav tm="100000">
                                          <p:val>
                                            <p:strVal val="ppt_y"/>
                                          </p:val>
                                        </p:tav>
                                      </p:tavLst>
                                    </p:anim>
                                    <p:set>
                                      <p:cBhvr>
                                        <p:cTn id="184" dur="1" fill="hold">
                                          <p:stCondLst>
                                            <p:cond delay="4999"/>
                                          </p:stCondLst>
                                        </p:cTn>
                                        <p:tgtEl>
                                          <p:spTgt spid="20"/>
                                        </p:tgtEl>
                                        <p:attrNameLst>
                                          <p:attrName>style.visibility</p:attrName>
                                        </p:attrNameLst>
                                      </p:cBhvr>
                                      <p:to>
                                        <p:strVal val="hidden"/>
                                      </p:to>
                                    </p:set>
                                  </p:childTnLst>
                                </p:cTn>
                              </p:par>
                              <p:par>
                                <p:cTn id="185" presetID="2" presetClass="exit" presetSubtype="8" fill="hold" grpId="2" nodeType="withEffect">
                                  <p:stCondLst>
                                    <p:cond delay="0"/>
                                  </p:stCondLst>
                                  <p:childTnLst>
                                    <p:anim calcmode="lin" valueType="num">
                                      <p:cBhvr additive="base">
                                        <p:cTn id="186" dur="5000"/>
                                        <p:tgtEl>
                                          <p:spTgt spid="24"/>
                                        </p:tgtEl>
                                        <p:attrNameLst>
                                          <p:attrName>ppt_x</p:attrName>
                                        </p:attrNameLst>
                                      </p:cBhvr>
                                      <p:tavLst>
                                        <p:tav tm="0">
                                          <p:val>
                                            <p:strVal val="ppt_x"/>
                                          </p:val>
                                        </p:tav>
                                        <p:tav tm="100000">
                                          <p:val>
                                            <p:strVal val="0-ppt_w/2"/>
                                          </p:val>
                                        </p:tav>
                                      </p:tavLst>
                                    </p:anim>
                                    <p:anim calcmode="lin" valueType="num">
                                      <p:cBhvr additive="base">
                                        <p:cTn id="187" dur="5000"/>
                                        <p:tgtEl>
                                          <p:spTgt spid="24"/>
                                        </p:tgtEl>
                                        <p:attrNameLst>
                                          <p:attrName>ppt_y</p:attrName>
                                        </p:attrNameLst>
                                      </p:cBhvr>
                                      <p:tavLst>
                                        <p:tav tm="0">
                                          <p:val>
                                            <p:strVal val="ppt_y"/>
                                          </p:val>
                                        </p:tav>
                                        <p:tav tm="100000">
                                          <p:val>
                                            <p:strVal val="ppt_y"/>
                                          </p:val>
                                        </p:tav>
                                      </p:tavLst>
                                    </p:anim>
                                    <p:set>
                                      <p:cBhvr>
                                        <p:cTn id="188" dur="1" fill="hold">
                                          <p:stCondLst>
                                            <p:cond delay="4999"/>
                                          </p:stCondLst>
                                        </p:cTn>
                                        <p:tgtEl>
                                          <p:spTgt spid="24"/>
                                        </p:tgtEl>
                                        <p:attrNameLst>
                                          <p:attrName>style.visibility</p:attrName>
                                        </p:attrNameLst>
                                      </p:cBhvr>
                                      <p:to>
                                        <p:strVal val="hidden"/>
                                      </p:to>
                                    </p:set>
                                  </p:childTnLst>
                                </p:cTn>
                              </p:par>
                              <p:par>
                                <p:cTn id="189" presetID="8" presetClass="emph" presetSubtype="0" fill="hold" grpId="3" nodeType="withEffect">
                                  <p:stCondLst>
                                    <p:cond delay="0"/>
                                  </p:stCondLst>
                                  <p:childTnLst>
                                    <p:animRot by="21600000">
                                      <p:cBhvr>
                                        <p:cTn id="190" dur="5000" fill="hold"/>
                                        <p:tgtEl>
                                          <p:spTgt spid="7"/>
                                        </p:tgtEl>
                                        <p:attrNameLst>
                                          <p:attrName>r</p:attrName>
                                        </p:attrNameLst>
                                      </p:cBhvr>
                                    </p:animRot>
                                  </p:childTnLst>
                                </p:cTn>
                              </p:par>
                              <p:par>
                                <p:cTn id="191" presetID="8" presetClass="emph" presetSubtype="0" fill="hold" grpId="3" nodeType="withEffect">
                                  <p:stCondLst>
                                    <p:cond delay="0"/>
                                  </p:stCondLst>
                                  <p:childTnLst>
                                    <p:animRot by="21600000">
                                      <p:cBhvr>
                                        <p:cTn id="192" dur="5000" fill="hold"/>
                                        <p:tgtEl>
                                          <p:spTgt spid="9"/>
                                        </p:tgtEl>
                                        <p:attrNameLst>
                                          <p:attrName>r</p:attrName>
                                        </p:attrNameLst>
                                      </p:cBhvr>
                                    </p:animRot>
                                  </p:childTnLst>
                                </p:cTn>
                              </p:par>
                              <p:par>
                                <p:cTn id="193" presetID="8" presetClass="emph" presetSubtype="0" fill="hold" grpId="3" nodeType="withEffect">
                                  <p:stCondLst>
                                    <p:cond delay="0"/>
                                  </p:stCondLst>
                                  <p:childTnLst>
                                    <p:animRot by="21600000">
                                      <p:cBhvr>
                                        <p:cTn id="194" dur="5000" fill="hold"/>
                                        <p:tgtEl>
                                          <p:spTgt spid="11"/>
                                        </p:tgtEl>
                                        <p:attrNameLst>
                                          <p:attrName>r</p:attrName>
                                        </p:attrNameLst>
                                      </p:cBhvr>
                                    </p:animRot>
                                  </p:childTnLst>
                                </p:cTn>
                              </p:par>
                              <p:par>
                                <p:cTn id="195" presetID="8" presetClass="emph" presetSubtype="0" fill="hold" grpId="3" nodeType="withEffect">
                                  <p:stCondLst>
                                    <p:cond delay="0"/>
                                  </p:stCondLst>
                                  <p:childTnLst>
                                    <p:animRot by="21600000">
                                      <p:cBhvr>
                                        <p:cTn id="196" dur="5000" fill="hold"/>
                                        <p:tgtEl>
                                          <p:spTgt spid="13"/>
                                        </p:tgtEl>
                                        <p:attrNameLst>
                                          <p:attrName>r</p:attrName>
                                        </p:attrNameLst>
                                      </p:cBhvr>
                                    </p:animRot>
                                  </p:childTnLst>
                                </p:cTn>
                              </p:par>
                              <p:par>
                                <p:cTn id="197" presetID="8" presetClass="emph" presetSubtype="0" fill="hold" grpId="3" nodeType="withEffect">
                                  <p:stCondLst>
                                    <p:cond delay="0"/>
                                  </p:stCondLst>
                                  <p:childTnLst>
                                    <p:animRot by="21600000">
                                      <p:cBhvr>
                                        <p:cTn id="198" dur="5000" fill="hold"/>
                                        <p:tgtEl>
                                          <p:spTgt spid="15"/>
                                        </p:tgtEl>
                                        <p:attrNameLst>
                                          <p:attrName>r</p:attrName>
                                        </p:attrNameLst>
                                      </p:cBhvr>
                                    </p:animRot>
                                  </p:childTnLst>
                                </p:cTn>
                              </p:par>
                              <p:par>
                                <p:cTn id="199" presetID="8" presetClass="emph" presetSubtype="0" fill="hold" grpId="3" nodeType="withEffect">
                                  <p:stCondLst>
                                    <p:cond delay="0"/>
                                  </p:stCondLst>
                                  <p:childTnLst>
                                    <p:animRot by="21600000">
                                      <p:cBhvr>
                                        <p:cTn id="200" dur="5000" fill="hold"/>
                                        <p:tgtEl>
                                          <p:spTgt spid="17"/>
                                        </p:tgtEl>
                                        <p:attrNameLst>
                                          <p:attrName>r</p:attrName>
                                        </p:attrNameLst>
                                      </p:cBhvr>
                                    </p:animRot>
                                  </p:childTnLst>
                                </p:cTn>
                              </p:par>
                              <p:par>
                                <p:cTn id="201" presetID="8" presetClass="emph" presetSubtype="0" fill="hold" grpId="3" nodeType="withEffect">
                                  <p:stCondLst>
                                    <p:cond delay="0"/>
                                  </p:stCondLst>
                                  <p:childTnLst>
                                    <p:animRot by="21600000">
                                      <p:cBhvr>
                                        <p:cTn id="202" dur="5000" fill="hold"/>
                                        <p:tgtEl>
                                          <p:spTgt spid="19"/>
                                        </p:tgtEl>
                                        <p:attrNameLst>
                                          <p:attrName>r</p:attrName>
                                        </p:attrNameLst>
                                      </p:cBhvr>
                                    </p:animRot>
                                  </p:childTnLst>
                                </p:cTn>
                              </p:par>
                              <p:par>
                                <p:cTn id="203" presetID="8" presetClass="emph" presetSubtype="0" fill="hold" grpId="3" nodeType="withEffect">
                                  <p:stCondLst>
                                    <p:cond delay="0"/>
                                  </p:stCondLst>
                                  <p:childTnLst>
                                    <p:animRot by="21600000">
                                      <p:cBhvr>
                                        <p:cTn id="204" dur="5000" fill="hold"/>
                                        <p:tgtEl>
                                          <p:spTgt spid="21"/>
                                        </p:tgtEl>
                                        <p:attrNameLst>
                                          <p:attrName>r</p:attrName>
                                        </p:attrNameLst>
                                      </p:cBhvr>
                                    </p:animRot>
                                  </p:childTnLst>
                                </p:cTn>
                              </p:par>
                              <p:par>
                                <p:cTn id="205" presetID="8" presetClass="emph" presetSubtype="0" fill="hold" grpId="3" nodeType="withEffect">
                                  <p:stCondLst>
                                    <p:cond delay="0"/>
                                  </p:stCondLst>
                                  <p:childTnLst>
                                    <p:animRot by="21600000">
                                      <p:cBhvr>
                                        <p:cTn id="206" dur="5000" fill="hold"/>
                                        <p:tgtEl>
                                          <p:spTgt spid="25"/>
                                        </p:tgtEl>
                                        <p:attrNameLst>
                                          <p:attrName>r</p:attrName>
                                        </p:attrNameLst>
                                      </p:cBhvr>
                                    </p:animRot>
                                  </p:childTnLst>
                                </p:cTn>
                              </p:par>
                              <p:par>
                                <p:cTn id="207" presetID="8" presetClass="emph" presetSubtype="0" fill="hold" grpId="3" nodeType="withEffect">
                                  <p:stCondLst>
                                    <p:cond delay="0"/>
                                  </p:stCondLst>
                                  <p:childTnLst>
                                    <p:animRot by="-21600000">
                                      <p:cBhvr>
                                        <p:cTn id="208" dur="5000" fill="hold"/>
                                        <p:tgtEl>
                                          <p:spTgt spid="6"/>
                                        </p:tgtEl>
                                        <p:attrNameLst>
                                          <p:attrName>r</p:attrName>
                                        </p:attrNameLst>
                                      </p:cBhvr>
                                    </p:animRot>
                                  </p:childTnLst>
                                </p:cTn>
                              </p:par>
                              <p:par>
                                <p:cTn id="209" presetID="8" presetClass="emph" presetSubtype="0" fill="hold" grpId="3" nodeType="withEffect">
                                  <p:stCondLst>
                                    <p:cond delay="0"/>
                                  </p:stCondLst>
                                  <p:childTnLst>
                                    <p:animRot by="-21600000">
                                      <p:cBhvr>
                                        <p:cTn id="210" dur="5000" fill="hold"/>
                                        <p:tgtEl>
                                          <p:spTgt spid="8"/>
                                        </p:tgtEl>
                                        <p:attrNameLst>
                                          <p:attrName>r</p:attrName>
                                        </p:attrNameLst>
                                      </p:cBhvr>
                                    </p:animRot>
                                  </p:childTnLst>
                                </p:cTn>
                              </p:par>
                              <p:par>
                                <p:cTn id="211" presetID="8" presetClass="emph" presetSubtype="0" fill="hold" grpId="3" nodeType="withEffect">
                                  <p:stCondLst>
                                    <p:cond delay="0"/>
                                  </p:stCondLst>
                                  <p:childTnLst>
                                    <p:animRot by="-21600000">
                                      <p:cBhvr>
                                        <p:cTn id="212" dur="5000" fill="hold"/>
                                        <p:tgtEl>
                                          <p:spTgt spid="10"/>
                                        </p:tgtEl>
                                        <p:attrNameLst>
                                          <p:attrName>r</p:attrName>
                                        </p:attrNameLst>
                                      </p:cBhvr>
                                    </p:animRot>
                                  </p:childTnLst>
                                </p:cTn>
                              </p:par>
                              <p:par>
                                <p:cTn id="213" presetID="8" presetClass="emph" presetSubtype="0" fill="hold" grpId="3" nodeType="withEffect">
                                  <p:stCondLst>
                                    <p:cond delay="0"/>
                                  </p:stCondLst>
                                  <p:childTnLst>
                                    <p:animRot by="-21600000">
                                      <p:cBhvr>
                                        <p:cTn id="214" dur="5000" fill="hold"/>
                                        <p:tgtEl>
                                          <p:spTgt spid="12"/>
                                        </p:tgtEl>
                                        <p:attrNameLst>
                                          <p:attrName>r</p:attrName>
                                        </p:attrNameLst>
                                      </p:cBhvr>
                                    </p:animRot>
                                  </p:childTnLst>
                                </p:cTn>
                              </p:par>
                              <p:par>
                                <p:cTn id="215" presetID="8" presetClass="emph" presetSubtype="0" fill="hold" grpId="3" nodeType="withEffect">
                                  <p:stCondLst>
                                    <p:cond delay="0"/>
                                  </p:stCondLst>
                                  <p:childTnLst>
                                    <p:animRot by="-21600000">
                                      <p:cBhvr>
                                        <p:cTn id="216" dur="5000" fill="hold"/>
                                        <p:tgtEl>
                                          <p:spTgt spid="14"/>
                                        </p:tgtEl>
                                        <p:attrNameLst>
                                          <p:attrName>r</p:attrName>
                                        </p:attrNameLst>
                                      </p:cBhvr>
                                    </p:animRot>
                                  </p:childTnLst>
                                </p:cTn>
                              </p:par>
                              <p:par>
                                <p:cTn id="217" presetID="8" presetClass="emph" presetSubtype="0" fill="hold" grpId="3" nodeType="withEffect">
                                  <p:stCondLst>
                                    <p:cond delay="0"/>
                                  </p:stCondLst>
                                  <p:childTnLst>
                                    <p:animRot by="-21600000">
                                      <p:cBhvr>
                                        <p:cTn id="218" dur="5000" fill="hold"/>
                                        <p:tgtEl>
                                          <p:spTgt spid="16"/>
                                        </p:tgtEl>
                                        <p:attrNameLst>
                                          <p:attrName>r</p:attrName>
                                        </p:attrNameLst>
                                      </p:cBhvr>
                                    </p:animRot>
                                  </p:childTnLst>
                                </p:cTn>
                              </p:par>
                              <p:par>
                                <p:cTn id="219" presetID="8" presetClass="emph" presetSubtype="0" fill="hold" grpId="3" nodeType="withEffect">
                                  <p:stCondLst>
                                    <p:cond delay="0"/>
                                  </p:stCondLst>
                                  <p:childTnLst>
                                    <p:animRot by="-21600000">
                                      <p:cBhvr>
                                        <p:cTn id="220" dur="5000" fill="hold"/>
                                        <p:tgtEl>
                                          <p:spTgt spid="18"/>
                                        </p:tgtEl>
                                        <p:attrNameLst>
                                          <p:attrName>r</p:attrName>
                                        </p:attrNameLst>
                                      </p:cBhvr>
                                    </p:animRot>
                                  </p:childTnLst>
                                </p:cTn>
                              </p:par>
                              <p:par>
                                <p:cTn id="221" presetID="8" presetClass="emph" presetSubtype="0" fill="hold" grpId="3" nodeType="withEffect">
                                  <p:stCondLst>
                                    <p:cond delay="0"/>
                                  </p:stCondLst>
                                  <p:childTnLst>
                                    <p:animRot by="-21600000">
                                      <p:cBhvr>
                                        <p:cTn id="222" dur="5000" fill="hold"/>
                                        <p:tgtEl>
                                          <p:spTgt spid="20"/>
                                        </p:tgtEl>
                                        <p:attrNameLst>
                                          <p:attrName>r</p:attrName>
                                        </p:attrNameLst>
                                      </p:cBhvr>
                                    </p:animRot>
                                  </p:childTnLst>
                                </p:cTn>
                              </p:par>
                              <p:par>
                                <p:cTn id="223" presetID="8" presetClass="emph" presetSubtype="0" fill="hold" grpId="3" nodeType="withEffect">
                                  <p:stCondLst>
                                    <p:cond delay="0"/>
                                  </p:stCondLst>
                                  <p:childTnLst>
                                    <p:animRot by="-21600000">
                                      <p:cBhvr>
                                        <p:cTn id="224" dur="5000" fill="hold"/>
                                        <p:tgtEl>
                                          <p:spTgt spid="24"/>
                                        </p:tgtEl>
                                        <p:attrNameLst>
                                          <p:attrName>r</p:attrName>
                                        </p:attrNameLst>
                                      </p:cBhvr>
                                    </p:animRot>
                                  </p:childTnLst>
                                </p:cTn>
                              </p:par>
                              <p:par>
                                <p:cTn id="225" presetID="23" presetClass="entr" presetSubtype="288" fill="hold" nodeType="withEffect">
                                  <p:stCondLst>
                                    <p:cond delay="0"/>
                                  </p:stCondLst>
                                  <p:childTnLst>
                                    <p:set>
                                      <p:cBhvr>
                                        <p:cTn id="226" dur="1" fill="hold">
                                          <p:stCondLst>
                                            <p:cond delay="0"/>
                                          </p:stCondLst>
                                        </p:cTn>
                                        <p:tgtEl>
                                          <p:spTgt spid="5"/>
                                        </p:tgtEl>
                                        <p:attrNameLst>
                                          <p:attrName>style.visibility</p:attrName>
                                        </p:attrNameLst>
                                      </p:cBhvr>
                                      <p:to>
                                        <p:strVal val="visible"/>
                                      </p:to>
                                    </p:set>
                                    <p:anim calcmode="lin" valueType="num">
                                      <p:cBhvr>
                                        <p:cTn id="227" dur="5000" fill="hold"/>
                                        <p:tgtEl>
                                          <p:spTgt spid="5"/>
                                        </p:tgtEl>
                                        <p:attrNameLst>
                                          <p:attrName>ppt_w</p:attrName>
                                        </p:attrNameLst>
                                      </p:cBhvr>
                                      <p:tavLst>
                                        <p:tav tm="0">
                                          <p:val>
                                            <p:strVal val="4/3*#ppt_w"/>
                                          </p:val>
                                        </p:tav>
                                        <p:tav tm="100000">
                                          <p:val>
                                            <p:strVal val="#ppt_w"/>
                                          </p:val>
                                        </p:tav>
                                      </p:tavLst>
                                    </p:anim>
                                    <p:anim calcmode="lin" valueType="num">
                                      <p:cBhvr>
                                        <p:cTn id="228" dur="5000" fill="hold"/>
                                        <p:tgtEl>
                                          <p:spTgt spid="5"/>
                                        </p:tgtEl>
                                        <p:attrNameLst>
                                          <p:attrName>ppt_h</p:attrName>
                                        </p:attrNameLst>
                                      </p:cBhvr>
                                      <p:tavLst>
                                        <p:tav tm="0">
                                          <p:val>
                                            <p:strVal val="4/3*#ppt_h"/>
                                          </p:val>
                                        </p:tav>
                                        <p:tav tm="100000">
                                          <p:val>
                                            <p:strVal val="#ppt_h"/>
                                          </p:val>
                                        </p:tav>
                                      </p:tavLst>
                                    </p:anim>
                                  </p:childTnLst>
                                </p:cTn>
                              </p:par>
                              <p:par>
                                <p:cTn id="229" presetID="16" presetClass="entr" presetSubtype="37" fill="hold" nodeType="withEffect">
                                  <p:stCondLst>
                                    <p:cond delay="0"/>
                                  </p:stCondLst>
                                  <p:childTnLst>
                                    <p:set>
                                      <p:cBhvr>
                                        <p:cTn id="230" dur="1" fill="hold">
                                          <p:stCondLst>
                                            <p:cond delay="0"/>
                                          </p:stCondLst>
                                        </p:cTn>
                                        <p:tgtEl>
                                          <p:spTgt spid="5"/>
                                        </p:tgtEl>
                                        <p:attrNameLst>
                                          <p:attrName>style.visibility</p:attrName>
                                        </p:attrNameLst>
                                      </p:cBhvr>
                                      <p:to>
                                        <p:strVal val="visible"/>
                                      </p:to>
                                    </p:set>
                                    <p:animEffect transition="in" filter="barn(outVertical)">
                                      <p:cBhvr>
                                        <p:cTn id="231" dur="5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4" grpId="0" animBg="1"/>
      <p:bldP spid="24" grpId="1" animBg="1"/>
      <p:bldP spid="24" grpId="2" animBg="1"/>
      <p:bldP spid="24" grpId="3" animBg="1"/>
      <p:bldP spid="25" grpId="0" animBg="1"/>
      <p:bldP spid="25" grpId="1" animBg="1"/>
      <p:bldP spid="25" grpId="2" animBg="1"/>
      <p:bldP spid="25" grpId="3" animBg="1"/>
      <p:bldP spid="23"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7" name="6 Rectángulo"/>
          <p:cNvSpPr/>
          <p:nvPr/>
        </p:nvSpPr>
        <p:spPr>
          <a:xfrm>
            <a:off x="0" y="0"/>
            <a:ext cx="9144000" cy="5143500"/>
          </a:xfrm>
          <a:prstGeom prst="rect">
            <a:avLst/>
          </a:prstGeom>
          <a:gradFill flip="none" rotWithShape="1">
            <a:gsLst>
              <a:gs pos="0">
                <a:srgbClr val="9966FF"/>
              </a:gs>
              <a:gs pos="50000">
                <a:srgbClr val="5E1D9F">
                  <a:shade val="67500"/>
                  <a:satMod val="115000"/>
                </a:srgbClr>
              </a:gs>
              <a:gs pos="100000">
                <a:srgbClr val="5E1D9F">
                  <a:shade val="100000"/>
                  <a:satMod val="115000"/>
                </a:srgbClr>
              </a:gs>
            </a:gsLst>
            <a:lin ang="16200000" scaled="1"/>
            <a:tileRect/>
          </a:gradFill>
          <a:ln>
            <a:noFill/>
          </a:ln>
          <a:scene3d>
            <a:camera prst="orthographicFront"/>
            <a:lightRig rig="threePt" dir="t"/>
          </a:scene3d>
          <a:sp3d>
            <a:bevelT w="184150" h="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 name="Picture 6" descr="http://a395.idata.over-blog.com/3/39/16/67/Dossier-N-N-N/3122011-cadre-ron-or-rond.png"/>
          <p:cNvPicPr>
            <a:picLocks noChangeAspect="1" noChangeArrowheads="1"/>
          </p:cNvPicPr>
          <p:nvPr/>
        </p:nvPicPr>
        <p:blipFill>
          <a:blip r:embed="rId2">
            <a:lum bright="20000"/>
          </a:blip>
          <a:srcRect/>
          <a:stretch>
            <a:fillRect/>
          </a:stretch>
        </p:blipFill>
        <p:spPr bwMode="auto">
          <a:xfrm>
            <a:off x="642910" y="127250"/>
            <a:ext cx="8215338" cy="5016250"/>
          </a:xfrm>
          <a:prstGeom prst="rect">
            <a:avLst/>
          </a:prstGeom>
          <a:noFill/>
        </p:spPr>
      </p:pic>
      <p:pic>
        <p:nvPicPr>
          <p:cNvPr id="25609" name="Picture 9" descr="http://www.pumahuida.cl/images/jacaranda.png"/>
          <p:cNvPicPr>
            <a:picLocks noChangeAspect="1" noChangeArrowheads="1"/>
          </p:cNvPicPr>
          <p:nvPr/>
        </p:nvPicPr>
        <p:blipFill>
          <a:blip r:embed="rId3">
            <a:lum bright="10000" contrast="30000"/>
          </a:blip>
          <a:srcRect/>
          <a:stretch>
            <a:fillRect/>
          </a:stretch>
        </p:blipFill>
        <p:spPr bwMode="auto">
          <a:xfrm>
            <a:off x="0" y="1643056"/>
            <a:ext cx="2803698" cy="3500444"/>
          </a:xfrm>
          <a:prstGeom prst="rect">
            <a:avLst/>
          </a:prstGeom>
          <a:noFill/>
        </p:spPr>
      </p:pic>
      <p:sp>
        <p:nvSpPr>
          <p:cNvPr id="6" name="5 CuadroTexto"/>
          <p:cNvSpPr txBox="1"/>
          <p:nvPr/>
        </p:nvSpPr>
        <p:spPr>
          <a:xfrm>
            <a:off x="2571736" y="928676"/>
            <a:ext cx="5429288" cy="3447098"/>
          </a:xfrm>
          <a:prstGeom prst="rect">
            <a:avLst/>
          </a:prstGeom>
          <a:noFill/>
        </p:spPr>
        <p:txBody>
          <a:bodyPr wrap="square" rtlCol="0">
            <a:spAutoFit/>
          </a:bodyPr>
          <a:lstStyle/>
          <a:p>
            <a:endParaRPr lang="es-ES" sz="2000" dirty="0" smtClean="0">
              <a:effectLst>
                <a:outerShdw blurRad="38100" dist="38100" dir="2700000" algn="tl">
                  <a:srgbClr val="000000">
                    <a:alpha val="43137"/>
                  </a:srgbClr>
                </a:outerShdw>
              </a:effectLst>
              <a:latin typeface="Agency FB" pitchFamily="34" charset="0"/>
            </a:endParaRPr>
          </a:p>
          <a:p>
            <a:r>
              <a:rPr lang="es-ES" dirty="0" smtClean="0">
                <a:effectLst>
                  <a:outerShdw blurRad="38100" dist="38100" dir="2700000" algn="tl">
                    <a:srgbClr val="000000">
                      <a:alpha val="43137"/>
                    </a:srgbClr>
                  </a:outerShdw>
                </a:effectLst>
                <a:latin typeface="Agency FB" pitchFamily="34" charset="0"/>
              </a:rPr>
              <a:t>Se trata de una especie de porte irregular que crece a moderada velocidad formando una copa abierta y ramificada cuyo techo se sitúa en torno a los 20 </a:t>
            </a:r>
            <a:r>
              <a:rPr lang="es-ES" dirty="0" err="1" smtClean="0">
                <a:effectLst>
                  <a:outerShdw blurRad="38100" dist="38100" dir="2700000" algn="tl">
                    <a:srgbClr val="000000">
                      <a:alpha val="43137"/>
                    </a:srgbClr>
                  </a:outerShdw>
                </a:effectLst>
                <a:latin typeface="Agency FB" pitchFamily="34" charset="0"/>
              </a:rPr>
              <a:t>mts</a:t>
            </a:r>
            <a:r>
              <a:rPr lang="es-ES" dirty="0" smtClean="0">
                <a:effectLst>
                  <a:outerShdw blurRad="38100" dist="38100" dir="2700000" algn="tl">
                    <a:srgbClr val="000000">
                      <a:alpha val="43137"/>
                    </a:srgbClr>
                  </a:outerShdw>
                </a:effectLst>
                <a:latin typeface="Agency FB" pitchFamily="34" charset="0"/>
              </a:rPr>
              <a:t>, aún cuando esta altura sea sólo alcanzada por ejemplares viejos criados en las mejores condiciones. Las hojas tienen bastante semejanza con las de algunas acacias y, en concreto, con las de la acacia mimosa, de donde le viene su nombre específico. Están formadas por numerosos folíolos (falsas hojas independientes) de pequeño tamaño situados a ambos lados de los nervios, haciendo que el aspecto general de la copa sea vaporoso y liviano. Aunque es un árbol caducifolio, es muy poco el tiempo en que se encuentra sin hojas, apenas ocho semanas en primavera. </a:t>
            </a:r>
            <a:endParaRPr lang="es-ES" dirty="0">
              <a:effectLst>
                <a:outerShdw blurRad="38100" dist="38100" dir="2700000" algn="tl">
                  <a:srgbClr val="000000">
                    <a:alpha val="43137"/>
                  </a:srgbClr>
                </a:outerShdw>
              </a:effectLst>
              <a:latin typeface="Agency FB" pitchFamily="34" charset="0"/>
            </a:endParaRPr>
          </a:p>
        </p:txBody>
      </p:sp>
      <p:sp>
        <p:nvSpPr>
          <p:cNvPr id="9" name="8 Rectángulo"/>
          <p:cNvSpPr/>
          <p:nvPr/>
        </p:nvSpPr>
        <p:spPr>
          <a:xfrm>
            <a:off x="-500130"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50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
                                        </p:tgtEl>
                                        <p:attrNameLst>
                                          <p:attrName>style.opacity</p:attrName>
                                        </p:attrNameLst>
                                      </p:cBhvr>
                                      <p:to>
                                        <p:strVal val="0"/>
                                      </p:to>
                                    </p:set>
                                    <p:animEffect filter="image" prLst="opacity: 0">
                                      <p:cBhvr rctx="IE">
                                        <p:cTn id="7" dur="indefinite"/>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66FF"/>
              </a:gs>
              <a:gs pos="50000">
                <a:srgbClr val="4D1882">
                  <a:shade val="67500"/>
                  <a:satMod val="115000"/>
                </a:srgbClr>
              </a:gs>
              <a:gs pos="100000">
                <a:srgbClr val="4D1882">
                  <a:shade val="100000"/>
                  <a:satMod val="115000"/>
                </a:srgbClr>
              </a:gs>
            </a:gsLst>
            <a:lin ang="5400000" scaled="1"/>
            <a:tileRect/>
          </a:gradFill>
        </p:spPr>
        <p:txBody>
          <a:bodyPr/>
          <a:lstStyle/>
          <a:p>
            <a:endParaRPr lang="es-ES" dirty="0"/>
          </a:p>
        </p:txBody>
      </p:sp>
      <p:pic>
        <p:nvPicPr>
          <p:cNvPr id="4" name="3 Imagen" descr="4ff09efaeef01c03a51deda425638c7f.jpg"/>
          <p:cNvPicPr>
            <a:picLocks noChangeAspect="1"/>
          </p:cNvPicPr>
          <p:nvPr/>
        </p:nvPicPr>
        <p:blipFill>
          <a:blip r:embed="rId2"/>
          <a:stretch>
            <a:fillRect/>
          </a:stretch>
        </p:blipFill>
        <p:spPr>
          <a:xfrm>
            <a:off x="0" y="0"/>
            <a:ext cx="9144000" cy="5143500"/>
          </a:xfrm>
          <a:prstGeom prst="rect">
            <a:avLst/>
          </a:prstGeom>
        </p:spPr>
      </p:pic>
      <p:sp>
        <p:nvSpPr>
          <p:cNvPr id="5" name="4 Rectángulo"/>
          <p:cNvSpPr/>
          <p:nvPr/>
        </p:nvSpPr>
        <p:spPr>
          <a:xfrm rot="958054">
            <a:off x="-3592" y="226147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3749" y="276246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58054">
            <a:off x="639318" y="226147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639161" y="276246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58054">
            <a:off x="1353731" y="226147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1353574" y="276245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58054">
            <a:off x="1996641" y="226147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1996484" y="276245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58054">
            <a:off x="2639613" y="226147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2639456" y="276246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58054">
            <a:off x="3282523" y="226147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3282366" y="276246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7744004" y="226239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958054">
            <a:off x="7743846" y="276153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637084">
            <a:off x="7283212" y="226239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958054">
            <a:off x="7283054" y="276153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637084">
            <a:off x="6672435" y="226239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958054">
            <a:off x="6672277" y="276153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637084">
            <a:off x="5997326" y="226239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958054">
            <a:off x="5997168" y="276153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637084">
            <a:off x="5347279" y="226238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958054">
            <a:off x="5347121" y="276153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637084">
            <a:off x="4672170" y="226238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958054">
            <a:off x="4672012" y="276153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a:off x="-500130"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0-#ppt_w/2"/>
                                          </p:val>
                                        </p:tav>
                                        <p:tav tm="100000">
                                          <p:val>
                                            <p:strVal val="#ppt_x"/>
                                          </p:val>
                                        </p:tav>
                                      </p:tavLst>
                                    </p:anim>
                                    <p:anim calcmode="lin" valueType="num">
                                      <p:cBhvr additive="base">
                                        <p:cTn id="15" dur="3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3000" fill="hold"/>
                                        <p:tgtEl>
                                          <p:spTgt spid="9"/>
                                        </p:tgtEl>
                                        <p:attrNameLst>
                                          <p:attrName>ppt_x</p:attrName>
                                        </p:attrNameLst>
                                      </p:cBhvr>
                                      <p:tavLst>
                                        <p:tav tm="0">
                                          <p:val>
                                            <p:strVal val="0-#ppt_w/2"/>
                                          </p:val>
                                        </p:tav>
                                        <p:tav tm="100000">
                                          <p:val>
                                            <p:strVal val="#ppt_x"/>
                                          </p:val>
                                        </p:tav>
                                      </p:tavLst>
                                    </p:anim>
                                    <p:anim calcmode="lin" valueType="num">
                                      <p:cBhvr additive="base">
                                        <p:cTn id="19" dur="3000" fill="hold"/>
                                        <p:tgtEl>
                                          <p:spTgt spid="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0-#ppt_w/2"/>
                                          </p:val>
                                        </p:tav>
                                        <p:tav tm="100000">
                                          <p:val>
                                            <p:strVal val="#ppt_x"/>
                                          </p:val>
                                        </p:tav>
                                      </p:tavLst>
                                    </p:anim>
                                    <p:anim calcmode="lin" valueType="num">
                                      <p:cBhvr additive="base">
                                        <p:cTn id="23" dur="3000" fill="hold"/>
                                        <p:tgtEl>
                                          <p:spTgt spid="1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3000" fill="hold"/>
                                        <p:tgtEl>
                                          <p:spTgt spid="13"/>
                                        </p:tgtEl>
                                        <p:attrNameLst>
                                          <p:attrName>ppt_x</p:attrName>
                                        </p:attrNameLst>
                                      </p:cBhvr>
                                      <p:tavLst>
                                        <p:tav tm="0">
                                          <p:val>
                                            <p:strVal val="0-#ppt_w/2"/>
                                          </p:val>
                                        </p:tav>
                                        <p:tav tm="100000">
                                          <p:val>
                                            <p:strVal val="#ppt_x"/>
                                          </p:val>
                                        </p:tav>
                                      </p:tavLst>
                                    </p:anim>
                                    <p:anim calcmode="lin" valueType="num">
                                      <p:cBhvr additive="base">
                                        <p:cTn id="27" dur="3000" fill="hold"/>
                                        <p:tgtEl>
                                          <p:spTgt spid="1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0-#ppt_w/2"/>
                                          </p:val>
                                        </p:tav>
                                        <p:tav tm="100000">
                                          <p:val>
                                            <p:strVal val="#ppt_x"/>
                                          </p:val>
                                        </p:tav>
                                      </p:tavLst>
                                    </p:anim>
                                    <p:anim calcmode="lin" valueType="num">
                                      <p:cBhvr additive="base">
                                        <p:cTn id="31" dur="3000" fill="hold"/>
                                        <p:tgtEl>
                                          <p:spTgt spid="15"/>
                                        </p:tgtEl>
                                        <p:attrNameLst>
                                          <p:attrName>ppt_y</p:attrName>
                                        </p:attrNameLst>
                                      </p:cBhvr>
                                      <p:tavLst>
                                        <p:tav tm="0">
                                          <p:val>
                                            <p:strVal val="0-#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0-#ppt_w/2"/>
                                          </p:val>
                                        </p:tav>
                                        <p:tav tm="100000">
                                          <p:val>
                                            <p:strVal val="#ppt_x"/>
                                          </p:val>
                                        </p:tav>
                                      </p:tavLst>
                                    </p:anim>
                                    <p:anim calcmode="lin" valueType="num">
                                      <p:cBhvr additive="base">
                                        <p:cTn id="39" dur="3000" fill="hold"/>
                                        <p:tgtEl>
                                          <p:spTgt spid="8"/>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3000" fill="hold"/>
                                        <p:tgtEl>
                                          <p:spTgt spid="10"/>
                                        </p:tgtEl>
                                        <p:attrNameLst>
                                          <p:attrName>ppt_x</p:attrName>
                                        </p:attrNameLst>
                                      </p:cBhvr>
                                      <p:tavLst>
                                        <p:tav tm="0">
                                          <p:val>
                                            <p:strVal val="0-#ppt_w/2"/>
                                          </p:val>
                                        </p:tav>
                                        <p:tav tm="100000">
                                          <p:val>
                                            <p:strVal val="#ppt_x"/>
                                          </p:val>
                                        </p:tav>
                                      </p:tavLst>
                                    </p:anim>
                                    <p:anim calcmode="lin" valueType="num">
                                      <p:cBhvr additive="base">
                                        <p:cTn id="43" dur="3000" fill="hold"/>
                                        <p:tgtEl>
                                          <p:spTgt spid="10"/>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3000" fill="hold"/>
                                        <p:tgtEl>
                                          <p:spTgt spid="14"/>
                                        </p:tgtEl>
                                        <p:attrNameLst>
                                          <p:attrName>ppt_x</p:attrName>
                                        </p:attrNameLst>
                                      </p:cBhvr>
                                      <p:tavLst>
                                        <p:tav tm="0">
                                          <p:val>
                                            <p:strVal val="0-#ppt_w/2"/>
                                          </p:val>
                                        </p:tav>
                                        <p:tav tm="100000">
                                          <p:val>
                                            <p:strVal val="#ppt_x"/>
                                          </p:val>
                                        </p:tav>
                                      </p:tavLst>
                                    </p:anim>
                                    <p:anim calcmode="lin" valueType="num">
                                      <p:cBhvr additive="base">
                                        <p:cTn id="51" dur="3000" fill="hold"/>
                                        <p:tgtEl>
                                          <p:spTgt spid="14"/>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0-#ppt_w/2"/>
                                          </p:val>
                                        </p:tav>
                                        <p:tav tm="100000">
                                          <p:val>
                                            <p:strVal val="#ppt_x"/>
                                          </p:val>
                                        </p:tav>
                                      </p:tavLst>
                                    </p:anim>
                                    <p:anim calcmode="lin" valueType="num">
                                      <p:cBhvr additive="base">
                                        <p:cTn id="55" dur="3000" fill="hold"/>
                                        <p:tgtEl>
                                          <p:spTgt spid="16"/>
                                        </p:tgtEl>
                                        <p:attrNameLst>
                                          <p:attrName>ppt_y</p:attrName>
                                        </p:attrNameLst>
                                      </p:cBhvr>
                                      <p:tavLst>
                                        <p:tav tm="0">
                                          <p:val>
                                            <p:strVal val="1+#ppt_h/2"/>
                                          </p:val>
                                        </p:tav>
                                        <p:tav tm="100000">
                                          <p:val>
                                            <p:strVal val="#ppt_y"/>
                                          </p:val>
                                        </p:tav>
                                      </p:tavLst>
                                    </p:anim>
                                  </p:childTnLst>
                                </p:cTn>
                              </p:par>
                              <p:par>
                                <p:cTn id="56" presetID="3" presetClass="entr" presetSubtype="5" fill="hold" grpId="1" nodeType="withEffect">
                                  <p:stCondLst>
                                    <p:cond delay="0"/>
                                  </p:stCondLst>
                                  <p:childTnLst>
                                    <p:set>
                                      <p:cBhvr>
                                        <p:cTn id="57" dur="1" fill="hold">
                                          <p:stCondLst>
                                            <p:cond delay="0"/>
                                          </p:stCondLst>
                                        </p:cTn>
                                        <p:tgtEl>
                                          <p:spTgt spid="5"/>
                                        </p:tgtEl>
                                        <p:attrNameLst>
                                          <p:attrName>style.visibility</p:attrName>
                                        </p:attrNameLst>
                                      </p:cBhvr>
                                      <p:to>
                                        <p:strVal val="visible"/>
                                      </p:to>
                                    </p:set>
                                    <p:animEffect transition="in" filter="blinds(vertical)">
                                      <p:cBhvr>
                                        <p:cTn id="58" dur="3000"/>
                                        <p:tgtEl>
                                          <p:spTgt spid="5"/>
                                        </p:tgtEl>
                                      </p:cBhvr>
                                    </p:animEffect>
                                  </p:childTnLst>
                                </p:cTn>
                              </p:par>
                              <p:par>
                                <p:cTn id="59" presetID="3" presetClass="entr" presetSubtype="5" fill="hold" grpId="1" nodeType="with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blinds(vertical)">
                                      <p:cBhvr>
                                        <p:cTn id="61" dur="3000"/>
                                        <p:tgtEl>
                                          <p:spTgt spid="6"/>
                                        </p:tgtEl>
                                      </p:cBhvr>
                                    </p:animEffect>
                                  </p:childTnLst>
                                </p:cTn>
                              </p:par>
                              <p:par>
                                <p:cTn id="62" presetID="3" presetClass="entr" presetSubtype="5" fill="hold" grpId="1" nodeType="withEffect">
                                  <p:stCondLst>
                                    <p:cond delay="0"/>
                                  </p:stCondLst>
                                  <p:childTnLst>
                                    <p:set>
                                      <p:cBhvr>
                                        <p:cTn id="63" dur="1" fill="hold">
                                          <p:stCondLst>
                                            <p:cond delay="0"/>
                                          </p:stCondLst>
                                        </p:cTn>
                                        <p:tgtEl>
                                          <p:spTgt spid="7"/>
                                        </p:tgtEl>
                                        <p:attrNameLst>
                                          <p:attrName>style.visibility</p:attrName>
                                        </p:attrNameLst>
                                      </p:cBhvr>
                                      <p:to>
                                        <p:strVal val="visible"/>
                                      </p:to>
                                    </p:set>
                                    <p:animEffect transition="in" filter="blinds(vertical)">
                                      <p:cBhvr>
                                        <p:cTn id="64" dur="3000"/>
                                        <p:tgtEl>
                                          <p:spTgt spid="7"/>
                                        </p:tgtEl>
                                      </p:cBhvr>
                                    </p:animEffect>
                                  </p:childTnLst>
                                </p:cTn>
                              </p:par>
                              <p:par>
                                <p:cTn id="65" presetID="3" presetClass="entr" presetSubtype="5" fill="hold" grpId="1" nodeType="withEffect">
                                  <p:stCondLst>
                                    <p:cond delay="0"/>
                                  </p:stCondLst>
                                  <p:childTnLst>
                                    <p:set>
                                      <p:cBhvr>
                                        <p:cTn id="66" dur="1" fill="hold">
                                          <p:stCondLst>
                                            <p:cond delay="0"/>
                                          </p:stCondLst>
                                        </p:cTn>
                                        <p:tgtEl>
                                          <p:spTgt spid="8"/>
                                        </p:tgtEl>
                                        <p:attrNameLst>
                                          <p:attrName>style.visibility</p:attrName>
                                        </p:attrNameLst>
                                      </p:cBhvr>
                                      <p:to>
                                        <p:strVal val="visible"/>
                                      </p:to>
                                    </p:set>
                                    <p:animEffect transition="in" filter="blinds(vertical)">
                                      <p:cBhvr>
                                        <p:cTn id="67" dur="3000"/>
                                        <p:tgtEl>
                                          <p:spTgt spid="8"/>
                                        </p:tgtEl>
                                      </p:cBhvr>
                                    </p:animEffect>
                                  </p:childTnLst>
                                </p:cTn>
                              </p:par>
                              <p:par>
                                <p:cTn id="68" presetID="3" presetClass="entr" presetSubtype="5" fill="hold" grpId="1" nodeType="with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blinds(vertical)">
                                      <p:cBhvr>
                                        <p:cTn id="70" dur="3000"/>
                                        <p:tgtEl>
                                          <p:spTgt spid="9"/>
                                        </p:tgtEl>
                                      </p:cBhvr>
                                    </p:animEffect>
                                  </p:childTnLst>
                                </p:cTn>
                              </p:par>
                              <p:par>
                                <p:cTn id="71" presetID="3" presetClass="entr" presetSubtype="5" fill="hold" grpId="1" nodeType="withEffect">
                                  <p:stCondLst>
                                    <p:cond delay="0"/>
                                  </p:stCondLst>
                                  <p:childTnLst>
                                    <p:set>
                                      <p:cBhvr>
                                        <p:cTn id="72" dur="1" fill="hold">
                                          <p:stCondLst>
                                            <p:cond delay="0"/>
                                          </p:stCondLst>
                                        </p:cTn>
                                        <p:tgtEl>
                                          <p:spTgt spid="10"/>
                                        </p:tgtEl>
                                        <p:attrNameLst>
                                          <p:attrName>style.visibility</p:attrName>
                                        </p:attrNameLst>
                                      </p:cBhvr>
                                      <p:to>
                                        <p:strVal val="visible"/>
                                      </p:to>
                                    </p:set>
                                    <p:animEffect transition="in" filter="blinds(vertical)">
                                      <p:cBhvr>
                                        <p:cTn id="73" dur="3000"/>
                                        <p:tgtEl>
                                          <p:spTgt spid="10"/>
                                        </p:tgtEl>
                                      </p:cBhvr>
                                    </p:animEffect>
                                  </p:childTnLst>
                                </p:cTn>
                              </p:par>
                              <p:par>
                                <p:cTn id="74" presetID="3" presetClass="entr" presetSubtype="5" fill="hold" grpId="1" nodeType="withEffect">
                                  <p:stCondLst>
                                    <p:cond delay="0"/>
                                  </p:stCondLst>
                                  <p:childTnLst>
                                    <p:set>
                                      <p:cBhvr>
                                        <p:cTn id="75" dur="1" fill="hold">
                                          <p:stCondLst>
                                            <p:cond delay="0"/>
                                          </p:stCondLst>
                                        </p:cTn>
                                        <p:tgtEl>
                                          <p:spTgt spid="11"/>
                                        </p:tgtEl>
                                        <p:attrNameLst>
                                          <p:attrName>style.visibility</p:attrName>
                                        </p:attrNameLst>
                                      </p:cBhvr>
                                      <p:to>
                                        <p:strVal val="visible"/>
                                      </p:to>
                                    </p:set>
                                    <p:animEffect transition="in" filter="blinds(vertical)">
                                      <p:cBhvr>
                                        <p:cTn id="76" dur="3000"/>
                                        <p:tgtEl>
                                          <p:spTgt spid="11"/>
                                        </p:tgtEl>
                                      </p:cBhvr>
                                    </p:animEffect>
                                  </p:childTnLst>
                                </p:cTn>
                              </p:par>
                              <p:par>
                                <p:cTn id="77" presetID="3" presetClass="entr" presetSubtype="5" fill="hold" grpId="1" nodeType="withEffect">
                                  <p:stCondLst>
                                    <p:cond delay="0"/>
                                  </p:stCondLst>
                                  <p:childTnLst>
                                    <p:set>
                                      <p:cBhvr>
                                        <p:cTn id="78" dur="1" fill="hold">
                                          <p:stCondLst>
                                            <p:cond delay="0"/>
                                          </p:stCondLst>
                                        </p:cTn>
                                        <p:tgtEl>
                                          <p:spTgt spid="12"/>
                                        </p:tgtEl>
                                        <p:attrNameLst>
                                          <p:attrName>style.visibility</p:attrName>
                                        </p:attrNameLst>
                                      </p:cBhvr>
                                      <p:to>
                                        <p:strVal val="visible"/>
                                      </p:to>
                                    </p:set>
                                    <p:animEffect transition="in" filter="blinds(vertical)">
                                      <p:cBhvr>
                                        <p:cTn id="79" dur="3000"/>
                                        <p:tgtEl>
                                          <p:spTgt spid="12"/>
                                        </p:tgtEl>
                                      </p:cBhvr>
                                    </p:animEffect>
                                  </p:childTnLst>
                                </p:cTn>
                              </p:par>
                              <p:par>
                                <p:cTn id="80" presetID="3" presetClass="entr" presetSubtype="5" fill="hold" grpId="1" nodeType="withEffect">
                                  <p:stCondLst>
                                    <p:cond delay="0"/>
                                  </p:stCondLst>
                                  <p:childTnLst>
                                    <p:set>
                                      <p:cBhvr>
                                        <p:cTn id="81" dur="1" fill="hold">
                                          <p:stCondLst>
                                            <p:cond delay="0"/>
                                          </p:stCondLst>
                                        </p:cTn>
                                        <p:tgtEl>
                                          <p:spTgt spid="13"/>
                                        </p:tgtEl>
                                        <p:attrNameLst>
                                          <p:attrName>style.visibility</p:attrName>
                                        </p:attrNameLst>
                                      </p:cBhvr>
                                      <p:to>
                                        <p:strVal val="visible"/>
                                      </p:to>
                                    </p:set>
                                    <p:animEffect transition="in" filter="blinds(vertical)">
                                      <p:cBhvr>
                                        <p:cTn id="82" dur="3000"/>
                                        <p:tgtEl>
                                          <p:spTgt spid="13"/>
                                        </p:tgtEl>
                                      </p:cBhvr>
                                    </p:animEffect>
                                  </p:childTnLst>
                                </p:cTn>
                              </p:par>
                              <p:par>
                                <p:cTn id="83" presetID="3" presetClass="entr" presetSubtype="5" fill="hold" grpId="1" nodeType="withEffect">
                                  <p:stCondLst>
                                    <p:cond delay="0"/>
                                  </p:stCondLst>
                                  <p:childTnLst>
                                    <p:set>
                                      <p:cBhvr>
                                        <p:cTn id="84" dur="1" fill="hold">
                                          <p:stCondLst>
                                            <p:cond delay="0"/>
                                          </p:stCondLst>
                                        </p:cTn>
                                        <p:tgtEl>
                                          <p:spTgt spid="14"/>
                                        </p:tgtEl>
                                        <p:attrNameLst>
                                          <p:attrName>style.visibility</p:attrName>
                                        </p:attrNameLst>
                                      </p:cBhvr>
                                      <p:to>
                                        <p:strVal val="visible"/>
                                      </p:to>
                                    </p:set>
                                    <p:animEffect transition="in" filter="blinds(vertical)">
                                      <p:cBhvr>
                                        <p:cTn id="85" dur="3000"/>
                                        <p:tgtEl>
                                          <p:spTgt spid="14"/>
                                        </p:tgtEl>
                                      </p:cBhvr>
                                    </p:animEffect>
                                  </p:childTnLst>
                                </p:cTn>
                              </p:par>
                              <p:par>
                                <p:cTn id="86" presetID="3" presetClass="entr" presetSubtype="5" fill="hold" grpId="1" nodeType="withEffect">
                                  <p:stCondLst>
                                    <p:cond delay="0"/>
                                  </p:stCondLst>
                                  <p:childTnLst>
                                    <p:set>
                                      <p:cBhvr>
                                        <p:cTn id="87" dur="1" fill="hold">
                                          <p:stCondLst>
                                            <p:cond delay="0"/>
                                          </p:stCondLst>
                                        </p:cTn>
                                        <p:tgtEl>
                                          <p:spTgt spid="15"/>
                                        </p:tgtEl>
                                        <p:attrNameLst>
                                          <p:attrName>style.visibility</p:attrName>
                                        </p:attrNameLst>
                                      </p:cBhvr>
                                      <p:to>
                                        <p:strVal val="visible"/>
                                      </p:to>
                                    </p:set>
                                    <p:animEffect transition="in" filter="blinds(vertical)">
                                      <p:cBhvr>
                                        <p:cTn id="88" dur="3000"/>
                                        <p:tgtEl>
                                          <p:spTgt spid="15"/>
                                        </p:tgtEl>
                                      </p:cBhvr>
                                    </p:animEffect>
                                  </p:childTnLst>
                                </p:cTn>
                              </p:par>
                              <p:par>
                                <p:cTn id="89" presetID="3" presetClass="entr" presetSubtype="5" fill="hold" grpId="1" nodeType="withEffect">
                                  <p:stCondLst>
                                    <p:cond delay="0"/>
                                  </p:stCondLst>
                                  <p:childTnLst>
                                    <p:set>
                                      <p:cBhvr>
                                        <p:cTn id="90" dur="1" fill="hold">
                                          <p:stCondLst>
                                            <p:cond delay="0"/>
                                          </p:stCondLst>
                                        </p:cTn>
                                        <p:tgtEl>
                                          <p:spTgt spid="16"/>
                                        </p:tgtEl>
                                        <p:attrNameLst>
                                          <p:attrName>style.visibility</p:attrName>
                                        </p:attrNameLst>
                                      </p:cBhvr>
                                      <p:to>
                                        <p:strVal val="visible"/>
                                      </p:to>
                                    </p:set>
                                    <p:animEffect transition="in" filter="blinds(vertical)">
                                      <p:cBhvr>
                                        <p:cTn id="91" dur="3000"/>
                                        <p:tgtEl>
                                          <p:spTgt spid="16"/>
                                        </p:tgtEl>
                                      </p:cBhvr>
                                    </p:animEffect>
                                  </p:childTnLst>
                                </p:cTn>
                              </p:par>
                              <p:par>
                                <p:cTn id="92" presetID="2" presetClass="entr" presetSubtype="3" fill="hold" grpId="0"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3000" fill="hold"/>
                                        <p:tgtEl>
                                          <p:spTgt spid="17"/>
                                        </p:tgtEl>
                                        <p:attrNameLst>
                                          <p:attrName>ppt_x</p:attrName>
                                        </p:attrNameLst>
                                      </p:cBhvr>
                                      <p:tavLst>
                                        <p:tav tm="0">
                                          <p:val>
                                            <p:strVal val="1+#ppt_w/2"/>
                                          </p:val>
                                        </p:tav>
                                        <p:tav tm="100000">
                                          <p:val>
                                            <p:strVal val="#ppt_x"/>
                                          </p:val>
                                        </p:tav>
                                      </p:tavLst>
                                    </p:anim>
                                    <p:anim calcmode="lin" valueType="num">
                                      <p:cBhvr additive="base">
                                        <p:cTn id="95" dur="3000" fill="hold"/>
                                        <p:tgtEl>
                                          <p:spTgt spid="17"/>
                                        </p:tgtEl>
                                        <p:attrNameLst>
                                          <p:attrName>ppt_y</p:attrName>
                                        </p:attrNameLst>
                                      </p:cBhvr>
                                      <p:tavLst>
                                        <p:tav tm="0">
                                          <p:val>
                                            <p:strVal val="0-#ppt_h/2"/>
                                          </p:val>
                                        </p:tav>
                                        <p:tav tm="100000">
                                          <p:val>
                                            <p:strVal val="#ppt_y"/>
                                          </p:val>
                                        </p:tav>
                                      </p:tavLst>
                                    </p:anim>
                                  </p:childTnLst>
                                </p:cTn>
                              </p:par>
                              <p:par>
                                <p:cTn id="96" presetID="2" presetClass="entr" presetSubtype="6" fill="hold" grpId="0" nodeType="withEffect">
                                  <p:stCondLst>
                                    <p:cond delay="0"/>
                                  </p:stCondLst>
                                  <p:childTnLst>
                                    <p:set>
                                      <p:cBhvr>
                                        <p:cTn id="97" dur="1" fill="hold">
                                          <p:stCondLst>
                                            <p:cond delay="0"/>
                                          </p:stCondLst>
                                        </p:cTn>
                                        <p:tgtEl>
                                          <p:spTgt spid="18"/>
                                        </p:tgtEl>
                                        <p:attrNameLst>
                                          <p:attrName>style.visibility</p:attrName>
                                        </p:attrNameLst>
                                      </p:cBhvr>
                                      <p:to>
                                        <p:strVal val="visible"/>
                                      </p:to>
                                    </p:set>
                                    <p:anim calcmode="lin" valueType="num">
                                      <p:cBhvr additive="base">
                                        <p:cTn id="98" dur="3000" fill="hold"/>
                                        <p:tgtEl>
                                          <p:spTgt spid="18"/>
                                        </p:tgtEl>
                                        <p:attrNameLst>
                                          <p:attrName>ppt_x</p:attrName>
                                        </p:attrNameLst>
                                      </p:cBhvr>
                                      <p:tavLst>
                                        <p:tav tm="0">
                                          <p:val>
                                            <p:strVal val="1+#ppt_w/2"/>
                                          </p:val>
                                        </p:tav>
                                        <p:tav tm="100000">
                                          <p:val>
                                            <p:strVal val="#ppt_x"/>
                                          </p:val>
                                        </p:tav>
                                      </p:tavLst>
                                    </p:anim>
                                    <p:anim calcmode="lin" valueType="num">
                                      <p:cBhvr additive="base">
                                        <p:cTn id="99" dur="3000" fill="hold"/>
                                        <p:tgtEl>
                                          <p:spTgt spid="18"/>
                                        </p:tgtEl>
                                        <p:attrNameLst>
                                          <p:attrName>ppt_y</p:attrName>
                                        </p:attrNameLst>
                                      </p:cBhvr>
                                      <p:tavLst>
                                        <p:tav tm="0">
                                          <p:val>
                                            <p:strVal val="1+#ppt_h/2"/>
                                          </p:val>
                                        </p:tav>
                                        <p:tav tm="100000">
                                          <p:val>
                                            <p:strVal val="#ppt_y"/>
                                          </p:val>
                                        </p:tav>
                                      </p:tavLst>
                                    </p:anim>
                                  </p:childTnLst>
                                </p:cTn>
                              </p:par>
                              <p:par>
                                <p:cTn id="100" presetID="2" presetClass="entr" presetSubtype="3" fill="hold" grpId="0" nodeType="withEffect">
                                  <p:stCondLst>
                                    <p:cond delay="0"/>
                                  </p:stCondLst>
                                  <p:childTnLst>
                                    <p:set>
                                      <p:cBhvr>
                                        <p:cTn id="101" dur="1" fill="hold">
                                          <p:stCondLst>
                                            <p:cond delay="0"/>
                                          </p:stCondLst>
                                        </p:cTn>
                                        <p:tgtEl>
                                          <p:spTgt spid="19"/>
                                        </p:tgtEl>
                                        <p:attrNameLst>
                                          <p:attrName>style.visibility</p:attrName>
                                        </p:attrNameLst>
                                      </p:cBhvr>
                                      <p:to>
                                        <p:strVal val="visible"/>
                                      </p:to>
                                    </p:set>
                                    <p:anim calcmode="lin" valueType="num">
                                      <p:cBhvr additive="base">
                                        <p:cTn id="102" dur="3000" fill="hold"/>
                                        <p:tgtEl>
                                          <p:spTgt spid="19"/>
                                        </p:tgtEl>
                                        <p:attrNameLst>
                                          <p:attrName>ppt_x</p:attrName>
                                        </p:attrNameLst>
                                      </p:cBhvr>
                                      <p:tavLst>
                                        <p:tav tm="0">
                                          <p:val>
                                            <p:strVal val="1+#ppt_w/2"/>
                                          </p:val>
                                        </p:tav>
                                        <p:tav tm="100000">
                                          <p:val>
                                            <p:strVal val="#ppt_x"/>
                                          </p:val>
                                        </p:tav>
                                      </p:tavLst>
                                    </p:anim>
                                    <p:anim calcmode="lin" valueType="num">
                                      <p:cBhvr additive="base">
                                        <p:cTn id="103" dur="3000" fill="hold"/>
                                        <p:tgtEl>
                                          <p:spTgt spid="19"/>
                                        </p:tgtEl>
                                        <p:attrNameLst>
                                          <p:attrName>ppt_y</p:attrName>
                                        </p:attrNameLst>
                                      </p:cBhvr>
                                      <p:tavLst>
                                        <p:tav tm="0">
                                          <p:val>
                                            <p:strVal val="0-#ppt_h/2"/>
                                          </p:val>
                                        </p:tav>
                                        <p:tav tm="100000">
                                          <p:val>
                                            <p:strVal val="#ppt_y"/>
                                          </p:val>
                                        </p:tav>
                                      </p:tavLst>
                                    </p:anim>
                                  </p:childTnLst>
                                </p:cTn>
                              </p:par>
                              <p:par>
                                <p:cTn id="104" presetID="2" presetClass="entr" presetSubtype="6" fill="hold" grpId="0" nodeType="withEffect">
                                  <p:stCondLst>
                                    <p:cond delay="0"/>
                                  </p:stCondLst>
                                  <p:childTnLst>
                                    <p:set>
                                      <p:cBhvr>
                                        <p:cTn id="105" dur="1" fill="hold">
                                          <p:stCondLst>
                                            <p:cond delay="0"/>
                                          </p:stCondLst>
                                        </p:cTn>
                                        <p:tgtEl>
                                          <p:spTgt spid="20"/>
                                        </p:tgtEl>
                                        <p:attrNameLst>
                                          <p:attrName>style.visibility</p:attrName>
                                        </p:attrNameLst>
                                      </p:cBhvr>
                                      <p:to>
                                        <p:strVal val="visible"/>
                                      </p:to>
                                    </p:set>
                                    <p:anim calcmode="lin" valueType="num">
                                      <p:cBhvr additive="base">
                                        <p:cTn id="106" dur="3000" fill="hold"/>
                                        <p:tgtEl>
                                          <p:spTgt spid="20"/>
                                        </p:tgtEl>
                                        <p:attrNameLst>
                                          <p:attrName>ppt_x</p:attrName>
                                        </p:attrNameLst>
                                      </p:cBhvr>
                                      <p:tavLst>
                                        <p:tav tm="0">
                                          <p:val>
                                            <p:strVal val="1+#ppt_w/2"/>
                                          </p:val>
                                        </p:tav>
                                        <p:tav tm="100000">
                                          <p:val>
                                            <p:strVal val="#ppt_x"/>
                                          </p:val>
                                        </p:tav>
                                      </p:tavLst>
                                    </p:anim>
                                    <p:anim calcmode="lin" valueType="num">
                                      <p:cBhvr additive="base">
                                        <p:cTn id="107" dur="3000" fill="hold"/>
                                        <p:tgtEl>
                                          <p:spTgt spid="20"/>
                                        </p:tgtEl>
                                        <p:attrNameLst>
                                          <p:attrName>ppt_y</p:attrName>
                                        </p:attrNameLst>
                                      </p:cBhvr>
                                      <p:tavLst>
                                        <p:tav tm="0">
                                          <p:val>
                                            <p:strVal val="1+#ppt_h/2"/>
                                          </p:val>
                                        </p:tav>
                                        <p:tav tm="100000">
                                          <p:val>
                                            <p:strVal val="#ppt_y"/>
                                          </p:val>
                                        </p:tav>
                                      </p:tavLst>
                                    </p:anim>
                                  </p:childTnLst>
                                </p:cTn>
                              </p:par>
                              <p:par>
                                <p:cTn id="108" presetID="2" presetClass="entr" presetSubtype="3"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3000" fill="hold"/>
                                        <p:tgtEl>
                                          <p:spTgt spid="21"/>
                                        </p:tgtEl>
                                        <p:attrNameLst>
                                          <p:attrName>ppt_x</p:attrName>
                                        </p:attrNameLst>
                                      </p:cBhvr>
                                      <p:tavLst>
                                        <p:tav tm="0">
                                          <p:val>
                                            <p:strVal val="1+#ppt_w/2"/>
                                          </p:val>
                                        </p:tav>
                                        <p:tav tm="100000">
                                          <p:val>
                                            <p:strVal val="#ppt_x"/>
                                          </p:val>
                                        </p:tav>
                                      </p:tavLst>
                                    </p:anim>
                                    <p:anim calcmode="lin" valueType="num">
                                      <p:cBhvr additive="base">
                                        <p:cTn id="111" dur="3000" fill="hold"/>
                                        <p:tgtEl>
                                          <p:spTgt spid="21"/>
                                        </p:tgtEl>
                                        <p:attrNameLst>
                                          <p:attrName>ppt_y</p:attrName>
                                        </p:attrNameLst>
                                      </p:cBhvr>
                                      <p:tavLst>
                                        <p:tav tm="0">
                                          <p:val>
                                            <p:strVal val="0-#ppt_h/2"/>
                                          </p:val>
                                        </p:tav>
                                        <p:tav tm="100000">
                                          <p:val>
                                            <p:strVal val="#ppt_y"/>
                                          </p:val>
                                        </p:tav>
                                      </p:tavLst>
                                    </p:anim>
                                  </p:childTnLst>
                                </p:cTn>
                              </p:par>
                              <p:par>
                                <p:cTn id="112" presetID="2" presetClass="entr" presetSubtype="6" fill="hold" grpId="0" nodeType="withEffect">
                                  <p:stCondLst>
                                    <p:cond delay="0"/>
                                  </p:stCondLst>
                                  <p:childTnLst>
                                    <p:set>
                                      <p:cBhvr>
                                        <p:cTn id="113" dur="1" fill="hold">
                                          <p:stCondLst>
                                            <p:cond delay="0"/>
                                          </p:stCondLst>
                                        </p:cTn>
                                        <p:tgtEl>
                                          <p:spTgt spid="22"/>
                                        </p:tgtEl>
                                        <p:attrNameLst>
                                          <p:attrName>style.visibility</p:attrName>
                                        </p:attrNameLst>
                                      </p:cBhvr>
                                      <p:to>
                                        <p:strVal val="visible"/>
                                      </p:to>
                                    </p:set>
                                    <p:anim calcmode="lin" valueType="num">
                                      <p:cBhvr additive="base">
                                        <p:cTn id="114" dur="3000" fill="hold"/>
                                        <p:tgtEl>
                                          <p:spTgt spid="22"/>
                                        </p:tgtEl>
                                        <p:attrNameLst>
                                          <p:attrName>ppt_x</p:attrName>
                                        </p:attrNameLst>
                                      </p:cBhvr>
                                      <p:tavLst>
                                        <p:tav tm="0">
                                          <p:val>
                                            <p:strVal val="1+#ppt_w/2"/>
                                          </p:val>
                                        </p:tav>
                                        <p:tav tm="100000">
                                          <p:val>
                                            <p:strVal val="#ppt_x"/>
                                          </p:val>
                                        </p:tav>
                                      </p:tavLst>
                                    </p:anim>
                                    <p:anim calcmode="lin" valueType="num">
                                      <p:cBhvr additive="base">
                                        <p:cTn id="115" dur="3000" fill="hold"/>
                                        <p:tgtEl>
                                          <p:spTgt spid="22"/>
                                        </p:tgtEl>
                                        <p:attrNameLst>
                                          <p:attrName>ppt_y</p:attrName>
                                        </p:attrNameLst>
                                      </p:cBhvr>
                                      <p:tavLst>
                                        <p:tav tm="0">
                                          <p:val>
                                            <p:strVal val="1+#ppt_h/2"/>
                                          </p:val>
                                        </p:tav>
                                        <p:tav tm="100000">
                                          <p:val>
                                            <p:strVal val="#ppt_y"/>
                                          </p:val>
                                        </p:tav>
                                      </p:tavLst>
                                    </p:anim>
                                  </p:childTnLst>
                                </p:cTn>
                              </p:par>
                              <p:par>
                                <p:cTn id="116" presetID="2" presetClass="entr" presetSubtype="3" fill="hold" grpId="0" nodeType="withEffect">
                                  <p:stCondLst>
                                    <p:cond delay="0"/>
                                  </p:stCondLst>
                                  <p:childTnLst>
                                    <p:set>
                                      <p:cBhvr>
                                        <p:cTn id="117" dur="1" fill="hold">
                                          <p:stCondLst>
                                            <p:cond delay="0"/>
                                          </p:stCondLst>
                                        </p:cTn>
                                        <p:tgtEl>
                                          <p:spTgt spid="23"/>
                                        </p:tgtEl>
                                        <p:attrNameLst>
                                          <p:attrName>style.visibility</p:attrName>
                                        </p:attrNameLst>
                                      </p:cBhvr>
                                      <p:to>
                                        <p:strVal val="visible"/>
                                      </p:to>
                                    </p:set>
                                    <p:anim calcmode="lin" valueType="num">
                                      <p:cBhvr additive="base">
                                        <p:cTn id="118" dur="3000" fill="hold"/>
                                        <p:tgtEl>
                                          <p:spTgt spid="23"/>
                                        </p:tgtEl>
                                        <p:attrNameLst>
                                          <p:attrName>ppt_x</p:attrName>
                                        </p:attrNameLst>
                                      </p:cBhvr>
                                      <p:tavLst>
                                        <p:tav tm="0">
                                          <p:val>
                                            <p:strVal val="1+#ppt_w/2"/>
                                          </p:val>
                                        </p:tav>
                                        <p:tav tm="100000">
                                          <p:val>
                                            <p:strVal val="#ppt_x"/>
                                          </p:val>
                                        </p:tav>
                                      </p:tavLst>
                                    </p:anim>
                                    <p:anim calcmode="lin" valueType="num">
                                      <p:cBhvr additive="base">
                                        <p:cTn id="119" dur="3000" fill="hold"/>
                                        <p:tgtEl>
                                          <p:spTgt spid="23"/>
                                        </p:tgtEl>
                                        <p:attrNameLst>
                                          <p:attrName>ppt_y</p:attrName>
                                        </p:attrNameLst>
                                      </p:cBhvr>
                                      <p:tavLst>
                                        <p:tav tm="0">
                                          <p:val>
                                            <p:strVal val="0-#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4"/>
                                        </p:tgtEl>
                                        <p:attrNameLst>
                                          <p:attrName>style.visibility</p:attrName>
                                        </p:attrNameLst>
                                      </p:cBhvr>
                                      <p:to>
                                        <p:strVal val="visible"/>
                                      </p:to>
                                    </p:set>
                                    <p:anim calcmode="lin" valueType="num">
                                      <p:cBhvr additive="base">
                                        <p:cTn id="122" dur="3000" fill="hold"/>
                                        <p:tgtEl>
                                          <p:spTgt spid="24"/>
                                        </p:tgtEl>
                                        <p:attrNameLst>
                                          <p:attrName>ppt_x</p:attrName>
                                        </p:attrNameLst>
                                      </p:cBhvr>
                                      <p:tavLst>
                                        <p:tav tm="0">
                                          <p:val>
                                            <p:strVal val="1+#ppt_w/2"/>
                                          </p:val>
                                        </p:tav>
                                        <p:tav tm="100000">
                                          <p:val>
                                            <p:strVal val="#ppt_x"/>
                                          </p:val>
                                        </p:tav>
                                      </p:tavLst>
                                    </p:anim>
                                    <p:anim calcmode="lin" valueType="num">
                                      <p:cBhvr additive="base">
                                        <p:cTn id="123" dur="3000" fill="hold"/>
                                        <p:tgtEl>
                                          <p:spTgt spid="24"/>
                                        </p:tgtEl>
                                        <p:attrNameLst>
                                          <p:attrName>ppt_y</p:attrName>
                                        </p:attrNameLst>
                                      </p:cBhvr>
                                      <p:tavLst>
                                        <p:tav tm="0">
                                          <p:val>
                                            <p:strVal val="1+#ppt_h/2"/>
                                          </p:val>
                                        </p:tav>
                                        <p:tav tm="100000">
                                          <p:val>
                                            <p:strVal val="#ppt_y"/>
                                          </p:val>
                                        </p:tav>
                                      </p:tavLst>
                                    </p:anim>
                                  </p:childTnLst>
                                </p:cTn>
                              </p:par>
                              <p:par>
                                <p:cTn id="124" presetID="2" presetClass="entr" presetSubtype="3" fill="hold" grpId="0" nodeType="withEffect">
                                  <p:stCondLst>
                                    <p:cond delay="0"/>
                                  </p:stCondLst>
                                  <p:childTnLst>
                                    <p:set>
                                      <p:cBhvr>
                                        <p:cTn id="125" dur="1" fill="hold">
                                          <p:stCondLst>
                                            <p:cond delay="0"/>
                                          </p:stCondLst>
                                        </p:cTn>
                                        <p:tgtEl>
                                          <p:spTgt spid="25"/>
                                        </p:tgtEl>
                                        <p:attrNameLst>
                                          <p:attrName>style.visibility</p:attrName>
                                        </p:attrNameLst>
                                      </p:cBhvr>
                                      <p:to>
                                        <p:strVal val="visible"/>
                                      </p:to>
                                    </p:set>
                                    <p:anim calcmode="lin" valueType="num">
                                      <p:cBhvr additive="base">
                                        <p:cTn id="126" dur="3000" fill="hold"/>
                                        <p:tgtEl>
                                          <p:spTgt spid="25"/>
                                        </p:tgtEl>
                                        <p:attrNameLst>
                                          <p:attrName>ppt_x</p:attrName>
                                        </p:attrNameLst>
                                      </p:cBhvr>
                                      <p:tavLst>
                                        <p:tav tm="0">
                                          <p:val>
                                            <p:strVal val="1+#ppt_w/2"/>
                                          </p:val>
                                        </p:tav>
                                        <p:tav tm="100000">
                                          <p:val>
                                            <p:strVal val="#ppt_x"/>
                                          </p:val>
                                        </p:tav>
                                      </p:tavLst>
                                    </p:anim>
                                    <p:anim calcmode="lin" valueType="num">
                                      <p:cBhvr additive="base">
                                        <p:cTn id="127" dur="3000" fill="hold"/>
                                        <p:tgtEl>
                                          <p:spTgt spid="25"/>
                                        </p:tgtEl>
                                        <p:attrNameLst>
                                          <p:attrName>ppt_y</p:attrName>
                                        </p:attrNameLst>
                                      </p:cBhvr>
                                      <p:tavLst>
                                        <p:tav tm="0">
                                          <p:val>
                                            <p:strVal val="0-#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26"/>
                                        </p:tgtEl>
                                        <p:attrNameLst>
                                          <p:attrName>style.visibility</p:attrName>
                                        </p:attrNameLst>
                                      </p:cBhvr>
                                      <p:to>
                                        <p:strVal val="visible"/>
                                      </p:to>
                                    </p:set>
                                    <p:anim calcmode="lin" valueType="num">
                                      <p:cBhvr additive="base">
                                        <p:cTn id="130" dur="3000" fill="hold"/>
                                        <p:tgtEl>
                                          <p:spTgt spid="26"/>
                                        </p:tgtEl>
                                        <p:attrNameLst>
                                          <p:attrName>ppt_x</p:attrName>
                                        </p:attrNameLst>
                                      </p:cBhvr>
                                      <p:tavLst>
                                        <p:tav tm="0">
                                          <p:val>
                                            <p:strVal val="1+#ppt_w/2"/>
                                          </p:val>
                                        </p:tav>
                                        <p:tav tm="100000">
                                          <p:val>
                                            <p:strVal val="#ppt_x"/>
                                          </p:val>
                                        </p:tav>
                                      </p:tavLst>
                                    </p:anim>
                                    <p:anim calcmode="lin" valueType="num">
                                      <p:cBhvr additive="base">
                                        <p:cTn id="131" dur="3000" fill="hold"/>
                                        <p:tgtEl>
                                          <p:spTgt spid="26"/>
                                        </p:tgtEl>
                                        <p:attrNameLst>
                                          <p:attrName>ppt_y</p:attrName>
                                        </p:attrNameLst>
                                      </p:cBhvr>
                                      <p:tavLst>
                                        <p:tav tm="0">
                                          <p:val>
                                            <p:strVal val="1+#ppt_h/2"/>
                                          </p:val>
                                        </p:tav>
                                        <p:tav tm="100000">
                                          <p:val>
                                            <p:strVal val="#ppt_y"/>
                                          </p:val>
                                        </p:tav>
                                      </p:tavLst>
                                    </p:anim>
                                  </p:childTnLst>
                                </p:cTn>
                              </p:par>
                              <p:par>
                                <p:cTn id="132" presetID="2" presetClass="entr" presetSubtype="3" fill="hold" grpId="0" nodeType="withEffect">
                                  <p:stCondLst>
                                    <p:cond delay="0"/>
                                  </p:stCondLst>
                                  <p:childTnLst>
                                    <p:set>
                                      <p:cBhvr>
                                        <p:cTn id="133" dur="1" fill="hold">
                                          <p:stCondLst>
                                            <p:cond delay="0"/>
                                          </p:stCondLst>
                                        </p:cTn>
                                        <p:tgtEl>
                                          <p:spTgt spid="27"/>
                                        </p:tgtEl>
                                        <p:attrNameLst>
                                          <p:attrName>style.visibility</p:attrName>
                                        </p:attrNameLst>
                                      </p:cBhvr>
                                      <p:to>
                                        <p:strVal val="visible"/>
                                      </p:to>
                                    </p:set>
                                    <p:anim calcmode="lin" valueType="num">
                                      <p:cBhvr additive="base">
                                        <p:cTn id="134" dur="3000" fill="hold"/>
                                        <p:tgtEl>
                                          <p:spTgt spid="27"/>
                                        </p:tgtEl>
                                        <p:attrNameLst>
                                          <p:attrName>ppt_x</p:attrName>
                                        </p:attrNameLst>
                                      </p:cBhvr>
                                      <p:tavLst>
                                        <p:tav tm="0">
                                          <p:val>
                                            <p:strVal val="1+#ppt_w/2"/>
                                          </p:val>
                                        </p:tav>
                                        <p:tav tm="100000">
                                          <p:val>
                                            <p:strVal val="#ppt_x"/>
                                          </p:val>
                                        </p:tav>
                                      </p:tavLst>
                                    </p:anim>
                                    <p:anim calcmode="lin" valueType="num">
                                      <p:cBhvr additive="base">
                                        <p:cTn id="135" dur="3000" fill="hold"/>
                                        <p:tgtEl>
                                          <p:spTgt spid="27"/>
                                        </p:tgtEl>
                                        <p:attrNameLst>
                                          <p:attrName>ppt_y</p:attrName>
                                        </p:attrNameLst>
                                      </p:cBhvr>
                                      <p:tavLst>
                                        <p:tav tm="0">
                                          <p:val>
                                            <p:strVal val="0-#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28"/>
                                        </p:tgtEl>
                                        <p:attrNameLst>
                                          <p:attrName>style.visibility</p:attrName>
                                        </p:attrNameLst>
                                      </p:cBhvr>
                                      <p:to>
                                        <p:strVal val="visible"/>
                                      </p:to>
                                    </p:set>
                                    <p:anim calcmode="lin" valueType="num">
                                      <p:cBhvr additive="base">
                                        <p:cTn id="138" dur="3000" fill="hold"/>
                                        <p:tgtEl>
                                          <p:spTgt spid="28"/>
                                        </p:tgtEl>
                                        <p:attrNameLst>
                                          <p:attrName>ppt_x</p:attrName>
                                        </p:attrNameLst>
                                      </p:cBhvr>
                                      <p:tavLst>
                                        <p:tav tm="0">
                                          <p:val>
                                            <p:strVal val="1+#ppt_w/2"/>
                                          </p:val>
                                        </p:tav>
                                        <p:tav tm="100000">
                                          <p:val>
                                            <p:strVal val="#ppt_x"/>
                                          </p:val>
                                        </p:tav>
                                      </p:tavLst>
                                    </p:anim>
                                    <p:anim calcmode="lin" valueType="num">
                                      <p:cBhvr additive="base">
                                        <p:cTn id="139" dur="3000" fill="hold"/>
                                        <p:tgtEl>
                                          <p:spTgt spid="28"/>
                                        </p:tgtEl>
                                        <p:attrNameLst>
                                          <p:attrName>ppt_y</p:attrName>
                                        </p:attrNameLst>
                                      </p:cBhvr>
                                      <p:tavLst>
                                        <p:tav tm="0">
                                          <p:val>
                                            <p:strVal val="1+#ppt_h/2"/>
                                          </p:val>
                                        </p:tav>
                                        <p:tav tm="100000">
                                          <p:val>
                                            <p:strVal val="#ppt_y"/>
                                          </p:val>
                                        </p:tav>
                                      </p:tavLst>
                                    </p:anim>
                                  </p:childTnLst>
                                </p:cTn>
                              </p:par>
                              <p:par>
                                <p:cTn id="140" presetID="3" presetClass="entr" presetSubtype="5" fill="hold" grpId="1" nodeType="withEffect">
                                  <p:stCondLst>
                                    <p:cond delay="0"/>
                                  </p:stCondLst>
                                  <p:childTnLst>
                                    <p:set>
                                      <p:cBhvr>
                                        <p:cTn id="141" dur="1" fill="hold">
                                          <p:stCondLst>
                                            <p:cond delay="0"/>
                                          </p:stCondLst>
                                        </p:cTn>
                                        <p:tgtEl>
                                          <p:spTgt spid="17"/>
                                        </p:tgtEl>
                                        <p:attrNameLst>
                                          <p:attrName>style.visibility</p:attrName>
                                        </p:attrNameLst>
                                      </p:cBhvr>
                                      <p:to>
                                        <p:strVal val="visible"/>
                                      </p:to>
                                    </p:set>
                                    <p:animEffect transition="in" filter="blinds(vertical)">
                                      <p:cBhvr>
                                        <p:cTn id="142" dur="3000"/>
                                        <p:tgtEl>
                                          <p:spTgt spid="17"/>
                                        </p:tgtEl>
                                      </p:cBhvr>
                                    </p:animEffect>
                                  </p:childTnLst>
                                </p:cTn>
                              </p:par>
                              <p:par>
                                <p:cTn id="143" presetID="3" presetClass="entr" presetSubtype="5" fill="hold" grpId="1" nodeType="withEffect">
                                  <p:stCondLst>
                                    <p:cond delay="0"/>
                                  </p:stCondLst>
                                  <p:childTnLst>
                                    <p:set>
                                      <p:cBhvr>
                                        <p:cTn id="144" dur="1" fill="hold">
                                          <p:stCondLst>
                                            <p:cond delay="0"/>
                                          </p:stCondLst>
                                        </p:cTn>
                                        <p:tgtEl>
                                          <p:spTgt spid="18"/>
                                        </p:tgtEl>
                                        <p:attrNameLst>
                                          <p:attrName>style.visibility</p:attrName>
                                        </p:attrNameLst>
                                      </p:cBhvr>
                                      <p:to>
                                        <p:strVal val="visible"/>
                                      </p:to>
                                    </p:set>
                                    <p:animEffect transition="in" filter="blinds(vertical)">
                                      <p:cBhvr>
                                        <p:cTn id="145" dur="3000"/>
                                        <p:tgtEl>
                                          <p:spTgt spid="18"/>
                                        </p:tgtEl>
                                      </p:cBhvr>
                                    </p:animEffect>
                                  </p:childTnLst>
                                </p:cTn>
                              </p:par>
                              <p:par>
                                <p:cTn id="146" presetID="3" presetClass="entr" presetSubtype="5" fill="hold" grpId="1" nodeType="withEffect">
                                  <p:stCondLst>
                                    <p:cond delay="0"/>
                                  </p:stCondLst>
                                  <p:childTnLst>
                                    <p:set>
                                      <p:cBhvr>
                                        <p:cTn id="147" dur="1" fill="hold">
                                          <p:stCondLst>
                                            <p:cond delay="0"/>
                                          </p:stCondLst>
                                        </p:cTn>
                                        <p:tgtEl>
                                          <p:spTgt spid="19"/>
                                        </p:tgtEl>
                                        <p:attrNameLst>
                                          <p:attrName>style.visibility</p:attrName>
                                        </p:attrNameLst>
                                      </p:cBhvr>
                                      <p:to>
                                        <p:strVal val="visible"/>
                                      </p:to>
                                    </p:set>
                                    <p:animEffect transition="in" filter="blinds(vertical)">
                                      <p:cBhvr>
                                        <p:cTn id="148" dur="3000"/>
                                        <p:tgtEl>
                                          <p:spTgt spid="19"/>
                                        </p:tgtEl>
                                      </p:cBhvr>
                                    </p:animEffect>
                                  </p:childTnLst>
                                </p:cTn>
                              </p:par>
                              <p:par>
                                <p:cTn id="149" presetID="3" presetClass="entr" presetSubtype="5" fill="hold" grpId="1" nodeType="withEffect">
                                  <p:stCondLst>
                                    <p:cond delay="0"/>
                                  </p:stCondLst>
                                  <p:childTnLst>
                                    <p:set>
                                      <p:cBhvr>
                                        <p:cTn id="150" dur="1" fill="hold">
                                          <p:stCondLst>
                                            <p:cond delay="0"/>
                                          </p:stCondLst>
                                        </p:cTn>
                                        <p:tgtEl>
                                          <p:spTgt spid="20"/>
                                        </p:tgtEl>
                                        <p:attrNameLst>
                                          <p:attrName>style.visibility</p:attrName>
                                        </p:attrNameLst>
                                      </p:cBhvr>
                                      <p:to>
                                        <p:strVal val="visible"/>
                                      </p:to>
                                    </p:set>
                                    <p:animEffect transition="in" filter="blinds(vertical)">
                                      <p:cBhvr>
                                        <p:cTn id="151" dur="3000"/>
                                        <p:tgtEl>
                                          <p:spTgt spid="20"/>
                                        </p:tgtEl>
                                      </p:cBhvr>
                                    </p:animEffect>
                                  </p:childTnLst>
                                </p:cTn>
                              </p:par>
                              <p:par>
                                <p:cTn id="152" presetID="3" presetClass="entr" presetSubtype="5" fill="hold" grpId="1" nodeType="withEffect">
                                  <p:stCondLst>
                                    <p:cond delay="0"/>
                                  </p:stCondLst>
                                  <p:childTnLst>
                                    <p:set>
                                      <p:cBhvr>
                                        <p:cTn id="153" dur="1" fill="hold">
                                          <p:stCondLst>
                                            <p:cond delay="0"/>
                                          </p:stCondLst>
                                        </p:cTn>
                                        <p:tgtEl>
                                          <p:spTgt spid="21"/>
                                        </p:tgtEl>
                                        <p:attrNameLst>
                                          <p:attrName>style.visibility</p:attrName>
                                        </p:attrNameLst>
                                      </p:cBhvr>
                                      <p:to>
                                        <p:strVal val="visible"/>
                                      </p:to>
                                    </p:set>
                                    <p:animEffect transition="in" filter="blinds(vertical)">
                                      <p:cBhvr>
                                        <p:cTn id="154" dur="3000"/>
                                        <p:tgtEl>
                                          <p:spTgt spid="21"/>
                                        </p:tgtEl>
                                      </p:cBhvr>
                                    </p:animEffect>
                                  </p:childTnLst>
                                </p:cTn>
                              </p:par>
                              <p:par>
                                <p:cTn id="155" presetID="3" presetClass="entr" presetSubtype="5" fill="hold" grpId="1" nodeType="withEffect">
                                  <p:stCondLst>
                                    <p:cond delay="0"/>
                                  </p:stCondLst>
                                  <p:childTnLst>
                                    <p:set>
                                      <p:cBhvr>
                                        <p:cTn id="156" dur="1" fill="hold">
                                          <p:stCondLst>
                                            <p:cond delay="0"/>
                                          </p:stCondLst>
                                        </p:cTn>
                                        <p:tgtEl>
                                          <p:spTgt spid="22"/>
                                        </p:tgtEl>
                                        <p:attrNameLst>
                                          <p:attrName>style.visibility</p:attrName>
                                        </p:attrNameLst>
                                      </p:cBhvr>
                                      <p:to>
                                        <p:strVal val="visible"/>
                                      </p:to>
                                    </p:set>
                                    <p:animEffect transition="in" filter="blinds(vertical)">
                                      <p:cBhvr>
                                        <p:cTn id="157" dur="3000"/>
                                        <p:tgtEl>
                                          <p:spTgt spid="22"/>
                                        </p:tgtEl>
                                      </p:cBhvr>
                                    </p:animEffect>
                                  </p:childTnLst>
                                </p:cTn>
                              </p:par>
                              <p:par>
                                <p:cTn id="158" presetID="3" presetClass="entr" presetSubtype="5" fill="hold" grpId="1" nodeType="withEffect">
                                  <p:stCondLst>
                                    <p:cond delay="0"/>
                                  </p:stCondLst>
                                  <p:childTnLst>
                                    <p:set>
                                      <p:cBhvr>
                                        <p:cTn id="159" dur="1" fill="hold">
                                          <p:stCondLst>
                                            <p:cond delay="0"/>
                                          </p:stCondLst>
                                        </p:cTn>
                                        <p:tgtEl>
                                          <p:spTgt spid="23"/>
                                        </p:tgtEl>
                                        <p:attrNameLst>
                                          <p:attrName>style.visibility</p:attrName>
                                        </p:attrNameLst>
                                      </p:cBhvr>
                                      <p:to>
                                        <p:strVal val="visible"/>
                                      </p:to>
                                    </p:set>
                                    <p:animEffect transition="in" filter="blinds(vertical)">
                                      <p:cBhvr>
                                        <p:cTn id="160" dur="3000"/>
                                        <p:tgtEl>
                                          <p:spTgt spid="23"/>
                                        </p:tgtEl>
                                      </p:cBhvr>
                                    </p:animEffect>
                                  </p:childTnLst>
                                </p:cTn>
                              </p:par>
                              <p:par>
                                <p:cTn id="161" presetID="3" presetClass="entr" presetSubtype="5" fill="hold" grpId="1" nodeType="withEffect">
                                  <p:stCondLst>
                                    <p:cond delay="0"/>
                                  </p:stCondLst>
                                  <p:childTnLst>
                                    <p:set>
                                      <p:cBhvr>
                                        <p:cTn id="162" dur="1" fill="hold">
                                          <p:stCondLst>
                                            <p:cond delay="0"/>
                                          </p:stCondLst>
                                        </p:cTn>
                                        <p:tgtEl>
                                          <p:spTgt spid="24"/>
                                        </p:tgtEl>
                                        <p:attrNameLst>
                                          <p:attrName>style.visibility</p:attrName>
                                        </p:attrNameLst>
                                      </p:cBhvr>
                                      <p:to>
                                        <p:strVal val="visible"/>
                                      </p:to>
                                    </p:set>
                                    <p:animEffect transition="in" filter="blinds(vertical)">
                                      <p:cBhvr>
                                        <p:cTn id="163" dur="3000"/>
                                        <p:tgtEl>
                                          <p:spTgt spid="24"/>
                                        </p:tgtEl>
                                      </p:cBhvr>
                                    </p:animEffect>
                                  </p:childTnLst>
                                </p:cTn>
                              </p:par>
                              <p:par>
                                <p:cTn id="164" presetID="3" presetClass="entr" presetSubtype="5" fill="hold" grpId="1" nodeType="withEffect">
                                  <p:stCondLst>
                                    <p:cond delay="0"/>
                                  </p:stCondLst>
                                  <p:childTnLst>
                                    <p:set>
                                      <p:cBhvr>
                                        <p:cTn id="165" dur="1" fill="hold">
                                          <p:stCondLst>
                                            <p:cond delay="0"/>
                                          </p:stCondLst>
                                        </p:cTn>
                                        <p:tgtEl>
                                          <p:spTgt spid="25"/>
                                        </p:tgtEl>
                                        <p:attrNameLst>
                                          <p:attrName>style.visibility</p:attrName>
                                        </p:attrNameLst>
                                      </p:cBhvr>
                                      <p:to>
                                        <p:strVal val="visible"/>
                                      </p:to>
                                    </p:set>
                                    <p:animEffect transition="in" filter="blinds(vertical)">
                                      <p:cBhvr>
                                        <p:cTn id="166" dur="3000"/>
                                        <p:tgtEl>
                                          <p:spTgt spid="25"/>
                                        </p:tgtEl>
                                      </p:cBhvr>
                                    </p:animEffect>
                                  </p:childTnLst>
                                </p:cTn>
                              </p:par>
                              <p:par>
                                <p:cTn id="167" presetID="3" presetClass="entr" presetSubtype="5" fill="hold" grpId="1" nodeType="withEffect">
                                  <p:stCondLst>
                                    <p:cond delay="0"/>
                                  </p:stCondLst>
                                  <p:childTnLst>
                                    <p:set>
                                      <p:cBhvr>
                                        <p:cTn id="168" dur="1" fill="hold">
                                          <p:stCondLst>
                                            <p:cond delay="0"/>
                                          </p:stCondLst>
                                        </p:cTn>
                                        <p:tgtEl>
                                          <p:spTgt spid="26"/>
                                        </p:tgtEl>
                                        <p:attrNameLst>
                                          <p:attrName>style.visibility</p:attrName>
                                        </p:attrNameLst>
                                      </p:cBhvr>
                                      <p:to>
                                        <p:strVal val="visible"/>
                                      </p:to>
                                    </p:set>
                                    <p:animEffect transition="in" filter="blinds(vertical)">
                                      <p:cBhvr>
                                        <p:cTn id="169" dur="3000"/>
                                        <p:tgtEl>
                                          <p:spTgt spid="26"/>
                                        </p:tgtEl>
                                      </p:cBhvr>
                                    </p:animEffect>
                                  </p:childTnLst>
                                </p:cTn>
                              </p:par>
                              <p:par>
                                <p:cTn id="170" presetID="3" presetClass="entr" presetSubtype="5" fill="hold" grpId="1" nodeType="withEffect">
                                  <p:stCondLst>
                                    <p:cond delay="0"/>
                                  </p:stCondLst>
                                  <p:childTnLst>
                                    <p:set>
                                      <p:cBhvr>
                                        <p:cTn id="171" dur="1" fill="hold">
                                          <p:stCondLst>
                                            <p:cond delay="0"/>
                                          </p:stCondLst>
                                        </p:cTn>
                                        <p:tgtEl>
                                          <p:spTgt spid="27"/>
                                        </p:tgtEl>
                                        <p:attrNameLst>
                                          <p:attrName>style.visibility</p:attrName>
                                        </p:attrNameLst>
                                      </p:cBhvr>
                                      <p:to>
                                        <p:strVal val="visible"/>
                                      </p:to>
                                    </p:set>
                                    <p:animEffect transition="in" filter="blinds(vertical)">
                                      <p:cBhvr>
                                        <p:cTn id="172" dur="3000"/>
                                        <p:tgtEl>
                                          <p:spTgt spid="27"/>
                                        </p:tgtEl>
                                      </p:cBhvr>
                                    </p:animEffect>
                                  </p:childTnLst>
                                </p:cTn>
                              </p:par>
                              <p:par>
                                <p:cTn id="173" presetID="3" presetClass="entr" presetSubtype="5" fill="hold" grpId="1" nodeType="withEffect">
                                  <p:stCondLst>
                                    <p:cond delay="0"/>
                                  </p:stCondLst>
                                  <p:childTnLst>
                                    <p:set>
                                      <p:cBhvr>
                                        <p:cTn id="174" dur="1" fill="hold">
                                          <p:stCondLst>
                                            <p:cond delay="0"/>
                                          </p:stCondLst>
                                        </p:cTn>
                                        <p:tgtEl>
                                          <p:spTgt spid="28"/>
                                        </p:tgtEl>
                                        <p:attrNameLst>
                                          <p:attrName>style.visibility</p:attrName>
                                        </p:attrNameLst>
                                      </p:cBhvr>
                                      <p:to>
                                        <p:strVal val="visible"/>
                                      </p:to>
                                    </p:set>
                                    <p:animEffect transition="in" filter="blinds(vertical)">
                                      <p:cBhvr>
                                        <p:cTn id="175" dur="3000"/>
                                        <p:tgtEl>
                                          <p:spTgt spid="28"/>
                                        </p:tgtEl>
                                      </p:cBhvr>
                                    </p:animEffect>
                                  </p:childTnLst>
                                </p:cTn>
                              </p:par>
                            </p:childTnLst>
                          </p:cTn>
                        </p:par>
                        <p:par>
                          <p:cTn id="176" fill="hold">
                            <p:stCondLst>
                              <p:cond delay="3000"/>
                            </p:stCondLst>
                            <p:childTnLst>
                              <p:par>
                                <p:cTn id="177" presetID="2" presetClass="exit" presetSubtype="6" fill="hold" grpId="2" nodeType="afterEffect">
                                  <p:stCondLst>
                                    <p:cond delay="0"/>
                                  </p:stCondLst>
                                  <p:childTnLst>
                                    <p:anim calcmode="lin" valueType="num">
                                      <p:cBhvr additive="base">
                                        <p:cTn id="178" dur="3000"/>
                                        <p:tgtEl>
                                          <p:spTgt spid="5"/>
                                        </p:tgtEl>
                                        <p:attrNameLst>
                                          <p:attrName>ppt_x</p:attrName>
                                        </p:attrNameLst>
                                      </p:cBhvr>
                                      <p:tavLst>
                                        <p:tav tm="0">
                                          <p:val>
                                            <p:strVal val="ppt_x"/>
                                          </p:val>
                                        </p:tav>
                                        <p:tav tm="100000">
                                          <p:val>
                                            <p:strVal val="1+ppt_w/2"/>
                                          </p:val>
                                        </p:tav>
                                      </p:tavLst>
                                    </p:anim>
                                    <p:anim calcmode="lin" valueType="num">
                                      <p:cBhvr additive="base">
                                        <p:cTn id="179" dur="3000"/>
                                        <p:tgtEl>
                                          <p:spTgt spid="5"/>
                                        </p:tgtEl>
                                        <p:attrNameLst>
                                          <p:attrName>ppt_y</p:attrName>
                                        </p:attrNameLst>
                                      </p:cBhvr>
                                      <p:tavLst>
                                        <p:tav tm="0">
                                          <p:val>
                                            <p:strVal val="ppt_y"/>
                                          </p:val>
                                        </p:tav>
                                        <p:tav tm="100000">
                                          <p:val>
                                            <p:strVal val="1+ppt_h/2"/>
                                          </p:val>
                                        </p:tav>
                                      </p:tavLst>
                                    </p:anim>
                                    <p:set>
                                      <p:cBhvr>
                                        <p:cTn id="180" dur="1" fill="hold">
                                          <p:stCondLst>
                                            <p:cond delay="2999"/>
                                          </p:stCondLst>
                                        </p:cTn>
                                        <p:tgtEl>
                                          <p:spTgt spid="5"/>
                                        </p:tgtEl>
                                        <p:attrNameLst>
                                          <p:attrName>style.visibility</p:attrName>
                                        </p:attrNameLst>
                                      </p:cBhvr>
                                      <p:to>
                                        <p:strVal val="hidden"/>
                                      </p:to>
                                    </p:set>
                                  </p:childTnLst>
                                </p:cTn>
                              </p:par>
                              <p:par>
                                <p:cTn id="181" presetID="2" presetClass="exit" presetSubtype="6" fill="hold" grpId="2" nodeType="withEffect">
                                  <p:stCondLst>
                                    <p:cond delay="0"/>
                                  </p:stCondLst>
                                  <p:childTnLst>
                                    <p:anim calcmode="lin" valueType="num">
                                      <p:cBhvr additive="base">
                                        <p:cTn id="182" dur="3000"/>
                                        <p:tgtEl>
                                          <p:spTgt spid="7"/>
                                        </p:tgtEl>
                                        <p:attrNameLst>
                                          <p:attrName>ppt_x</p:attrName>
                                        </p:attrNameLst>
                                      </p:cBhvr>
                                      <p:tavLst>
                                        <p:tav tm="0">
                                          <p:val>
                                            <p:strVal val="ppt_x"/>
                                          </p:val>
                                        </p:tav>
                                        <p:tav tm="100000">
                                          <p:val>
                                            <p:strVal val="1+ppt_w/2"/>
                                          </p:val>
                                        </p:tav>
                                      </p:tavLst>
                                    </p:anim>
                                    <p:anim calcmode="lin" valueType="num">
                                      <p:cBhvr additive="base">
                                        <p:cTn id="183" dur="3000"/>
                                        <p:tgtEl>
                                          <p:spTgt spid="7"/>
                                        </p:tgtEl>
                                        <p:attrNameLst>
                                          <p:attrName>ppt_y</p:attrName>
                                        </p:attrNameLst>
                                      </p:cBhvr>
                                      <p:tavLst>
                                        <p:tav tm="0">
                                          <p:val>
                                            <p:strVal val="ppt_y"/>
                                          </p:val>
                                        </p:tav>
                                        <p:tav tm="100000">
                                          <p:val>
                                            <p:strVal val="1+ppt_h/2"/>
                                          </p:val>
                                        </p:tav>
                                      </p:tavLst>
                                    </p:anim>
                                    <p:set>
                                      <p:cBhvr>
                                        <p:cTn id="184" dur="1" fill="hold">
                                          <p:stCondLst>
                                            <p:cond delay="2999"/>
                                          </p:stCondLst>
                                        </p:cTn>
                                        <p:tgtEl>
                                          <p:spTgt spid="7"/>
                                        </p:tgtEl>
                                        <p:attrNameLst>
                                          <p:attrName>style.visibility</p:attrName>
                                        </p:attrNameLst>
                                      </p:cBhvr>
                                      <p:to>
                                        <p:strVal val="hidden"/>
                                      </p:to>
                                    </p:set>
                                  </p:childTnLst>
                                </p:cTn>
                              </p:par>
                              <p:par>
                                <p:cTn id="185" presetID="2" presetClass="exit" presetSubtype="6" fill="hold" grpId="2" nodeType="withEffect">
                                  <p:stCondLst>
                                    <p:cond delay="0"/>
                                  </p:stCondLst>
                                  <p:childTnLst>
                                    <p:anim calcmode="lin" valueType="num">
                                      <p:cBhvr additive="base">
                                        <p:cTn id="186" dur="3000"/>
                                        <p:tgtEl>
                                          <p:spTgt spid="9"/>
                                        </p:tgtEl>
                                        <p:attrNameLst>
                                          <p:attrName>ppt_x</p:attrName>
                                        </p:attrNameLst>
                                      </p:cBhvr>
                                      <p:tavLst>
                                        <p:tav tm="0">
                                          <p:val>
                                            <p:strVal val="ppt_x"/>
                                          </p:val>
                                        </p:tav>
                                        <p:tav tm="100000">
                                          <p:val>
                                            <p:strVal val="1+ppt_w/2"/>
                                          </p:val>
                                        </p:tav>
                                      </p:tavLst>
                                    </p:anim>
                                    <p:anim calcmode="lin" valueType="num">
                                      <p:cBhvr additive="base">
                                        <p:cTn id="187" dur="3000"/>
                                        <p:tgtEl>
                                          <p:spTgt spid="9"/>
                                        </p:tgtEl>
                                        <p:attrNameLst>
                                          <p:attrName>ppt_y</p:attrName>
                                        </p:attrNameLst>
                                      </p:cBhvr>
                                      <p:tavLst>
                                        <p:tav tm="0">
                                          <p:val>
                                            <p:strVal val="ppt_y"/>
                                          </p:val>
                                        </p:tav>
                                        <p:tav tm="100000">
                                          <p:val>
                                            <p:strVal val="1+ppt_h/2"/>
                                          </p:val>
                                        </p:tav>
                                      </p:tavLst>
                                    </p:anim>
                                    <p:set>
                                      <p:cBhvr>
                                        <p:cTn id="188" dur="1" fill="hold">
                                          <p:stCondLst>
                                            <p:cond delay="2999"/>
                                          </p:stCondLst>
                                        </p:cTn>
                                        <p:tgtEl>
                                          <p:spTgt spid="9"/>
                                        </p:tgtEl>
                                        <p:attrNameLst>
                                          <p:attrName>style.visibility</p:attrName>
                                        </p:attrNameLst>
                                      </p:cBhvr>
                                      <p:to>
                                        <p:strVal val="hidden"/>
                                      </p:to>
                                    </p:set>
                                  </p:childTnLst>
                                </p:cTn>
                              </p:par>
                              <p:par>
                                <p:cTn id="189" presetID="2" presetClass="exit" presetSubtype="6" fill="hold" grpId="2" nodeType="withEffect">
                                  <p:stCondLst>
                                    <p:cond delay="0"/>
                                  </p:stCondLst>
                                  <p:childTnLst>
                                    <p:anim calcmode="lin" valueType="num">
                                      <p:cBhvr additive="base">
                                        <p:cTn id="190" dur="3000"/>
                                        <p:tgtEl>
                                          <p:spTgt spid="11"/>
                                        </p:tgtEl>
                                        <p:attrNameLst>
                                          <p:attrName>ppt_x</p:attrName>
                                        </p:attrNameLst>
                                      </p:cBhvr>
                                      <p:tavLst>
                                        <p:tav tm="0">
                                          <p:val>
                                            <p:strVal val="ppt_x"/>
                                          </p:val>
                                        </p:tav>
                                        <p:tav tm="100000">
                                          <p:val>
                                            <p:strVal val="1+ppt_w/2"/>
                                          </p:val>
                                        </p:tav>
                                      </p:tavLst>
                                    </p:anim>
                                    <p:anim calcmode="lin" valueType="num">
                                      <p:cBhvr additive="base">
                                        <p:cTn id="191" dur="3000"/>
                                        <p:tgtEl>
                                          <p:spTgt spid="11"/>
                                        </p:tgtEl>
                                        <p:attrNameLst>
                                          <p:attrName>ppt_y</p:attrName>
                                        </p:attrNameLst>
                                      </p:cBhvr>
                                      <p:tavLst>
                                        <p:tav tm="0">
                                          <p:val>
                                            <p:strVal val="ppt_y"/>
                                          </p:val>
                                        </p:tav>
                                        <p:tav tm="100000">
                                          <p:val>
                                            <p:strVal val="1+ppt_h/2"/>
                                          </p:val>
                                        </p:tav>
                                      </p:tavLst>
                                    </p:anim>
                                    <p:set>
                                      <p:cBhvr>
                                        <p:cTn id="192" dur="1" fill="hold">
                                          <p:stCondLst>
                                            <p:cond delay="2999"/>
                                          </p:stCondLst>
                                        </p:cTn>
                                        <p:tgtEl>
                                          <p:spTgt spid="11"/>
                                        </p:tgtEl>
                                        <p:attrNameLst>
                                          <p:attrName>style.visibility</p:attrName>
                                        </p:attrNameLst>
                                      </p:cBhvr>
                                      <p:to>
                                        <p:strVal val="hidden"/>
                                      </p:to>
                                    </p:set>
                                  </p:childTnLst>
                                </p:cTn>
                              </p:par>
                              <p:par>
                                <p:cTn id="193" presetID="2" presetClass="exit" presetSubtype="6" fill="hold" grpId="2" nodeType="withEffect">
                                  <p:stCondLst>
                                    <p:cond delay="0"/>
                                  </p:stCondLst>
                                  <p:childTnLst>
                                    <p:anim calcmode="lin" valueType="num">
                                      <p:cBhvr additive="base">
                                        <p:cTn id="194" dur="3000"/>
                                        <p:tgtEl>
                                          <p:spTgt spid="13"/>
                                        </p:tgtEl>
                                        <p:attrNameLst>
                                          <p:attrName>ppt_x</p:attrName>
                                        </p:attrNameLst>
                                      </p:cBhvr>
                                      <p:tavLst>
                                        <p:tav tm="0">
                                          <p:val>
                                            <p:strVal val="ppt_x"/>
                                          </p:val>
                                        </p:tav>
                                        <p:tav tm="100000">
                                          <p:val>
                                            <p:strVal val="1+ppt_w/2"/>
                                          </p:val>
                                        </p:tav>
                                      </p:tavLst>
                                    </p:anim>
                                    <p:anim calcmode="lin" valueType="num">
                                      <p:cBhvr additive="base">
                                        <p:cTn id="195" dur="3000"/>
                                        <p:tgtEl>
                                          <p:spTgt spid="13"/>
                                        </p:tgtEl>
                                        <p:attrNameLst>
                                          <p:attrName>ppt_y</p:attrName>
                                        </p:attrNameLst>
                                      </p:cBhvr>
                                      <p:tavLst>
                                        <p:tav tm="0">
                                          <p:val>
                                            <p:strVal val="ppt_y"/>
                                          </p:val>
                                        </p:tav>
                                        <p:tav tm="100000">
                                          <p:val>
                                            <p:strVal val="1+ppt_h/2"/>
                                          </p:val>
                                        </p:tav>
                                      </p:tavLst>
                                    </p:anim>
                                    <p:set>
                                      <p:cBhvr>
                                        <p:cTn id="196" dur="1" fill="hold">
                                          <p:stCondLst>
                                            <p:cond delay="2999"/>
                                          </p:stCondLst>
                                        </p:cTn>
                                        <p:tgtEl>
                                          <p:spTgt spid="13"/>
                                        </p:tgtEl>
                                        <p:attrNameLst>
                                          <p:attrName>style.visibility</p:attrName>
                                        </p:attrNameLst>
                                      </p:cBhvr>
                                      <p:to>
                                        <p:strVal val="hidden"/>
                                      </p:to>
                                    </p:set>
                                  </p:childTnLst>
                                </p:cTn>
                              </p:par>
                              <p:par>
                                <p:cTn id="197" presetID="2" presetClass="exit" presetSubtype="6" fill="hold" grpId="2" nodeType="withEffect">
                                  <p:stCondLst>
                                    <p:cond delay="0"/>
                                  </p:stCondLst>
                                  <p:childTnLst>
                                    <p:anim calcmode="lin" valueType="num">
                                      <p:cBhvr additive="base">
                                        <p:cTn id="198" dur="3000"/>
                                        <p:tgtEl>
                                          <p:spTgt spid="15"/>
                                        </p:tgtEl>
                                        <p:attrNameLst>
                                          <p:attrName>ppt_x</p:attrName>
                                        </p:attrNameLst>
                                      </p:cBhvr>
                                      <p:tavLst>
                                        <p:tav tm="0">
                                          <p:val>
                                            <p:strVal val="ppt_x"/>
                                          </p:val>
                                        </p:tav>
                                        <p:tav tm="100000">
                                          <p:val>
                                            <p:strVal val="1+ppt_w/2"/>
                                          </p:val>
                                        </p:tav>
                                      </p:tavLst>
                                    </p:anim>
                                    <p:anim calcmode="lin" valueType="num">
                                      <p:cBhvr additive="base">
                                        <p:cTn id="199" dur="3000"/>
                                        <p:tgtEl>
                                          <p:spTgt spid="15"/>
                                        </p:tgtEl>
                                        <p:attrNameLst>
                                          <p:attrName>ppt_y</p:attrName>
                                        </p:attrNameLst>
                                      </p:cBhvr>
                                      <p:tavLst>
                                        <p:tav tm="0">
                                          <p:val>
                                            <p:strVal val="ppt_y"/>
                                          </p:val>
                                        </p:tav>
                                        <p:tav tm="100000">
                                          <p:val>
                                            <p:strVal val="1+ppt_h/2"/>
                                          </p:val>
                                        </p:tav>
                                      </p:tavLst>
                                    </p:anim>
                                    <p:set>
                                      <p:cBhvr>
                                        <p:cTn id="200" dur="1" fill="hold">
                                          <p:stCondLst>
                                            <p:cond delay="2999"/>
                                          </p:stCondLst>
                                        </p:cTn>
                                        <p:tgtEl>
                                          <p:spTgt spid="15"/>
                                        </p:tgtEl>
                                        <p:attrNameLst>
                                          <p:attrName>style.visibility</p:attrName>
                                        </p:attrNameLst>
                                      </p:cBhvr>
                                      <p:to>
                                        <p:strVal val="hidden"/>
                                      </p:to>
                                    </p:set>
                                  </p:childTnLst>
                                </p:cTn>
                              </p:par>
                              <p:par>
                                <p:cTn id="201" presetID="2" presetClass="exit" presetSubtype="12" fill="hold" grpId="2" nodeType="withEffect">
                                  <p:stCondLst>
                                    <p:cond delay="0"/>
                                  </p:stCondLst>
                                  <p:childTnLst>
                                    <p:anim calcmode="lin" valueType="num">
                                      <p:cBhvr additive="base">
                                        <p:cTn id="202" dur="3000"/>
                                        <p:tgtEl>
                                          <p:spTgt spid="17"/>
                                        </p:tgtEl>
                                        <p:attrNameLst>
                                          <p:attrName>ppt_x</p:attrName>
                                        </p:attrNameLst>
                                      </p:cBhvr>
                                      <p:tavLst>
                                        <p:tav tm="0">
                                          <p:val>
                                            <p:strVal val="ppt_x"/>
                                          </p:val>
                                        </p:tav>
                                        <p:tav tm="100000">
                                          <p:val>
                                            <p:strVal val="0-ppt_w/2"/>
                                          </p:val>
                                        </p:tav>
                                      </p:tavLst>
                                    </p:anim>
                                    <p:anim calcmode="lin" valueType="num">
                                      <p:cBhvr additive="base">
                                        <p:cTn id="203" dur="3000"/>
                                        <p:tgtEl>
                                          <p:spTgt spid="17"/>
                                        </p:tgtEl>
                                        <p:attrNameLst>
                                          <p:attrName>ppt_y</p:attrName>
                                        </p:attrNameLst>
                                      </p:cBhvr>
                                      <p:tavLst>
                                        <p:tav tm="0">
                                          <p:val>
                                            <p:strVal val="ppt_y"/>
                                          </p:val>
                                        </p:tav>
                                        <p:tav tm="100000">
                                          <p:val>
                                            <p:strVal val="1+ppt_h/2"/>
                                          </p:val>
                                        </p:tav>
                                      </p:tavLst>
                                    </p:anim>
                                    <p:set>
                                      <p:cBhvr>
                                        <p:cTn id="204" dur="1" fill="hold">
                                          <p:stCondLst>
                                            <p:cond delay="2999"/>
                                          </p:stCondLst>
                                        </p:cTn>
                                        <p:tgtEl>
                                          <p:spTgt spid="17"/>
                                        </p:tgtEl>
                                        <p:attrNameLst>
                                          <p:attrName>style.visibility</p:attrName>
                                        </p:attrNameLst>
                                      </p:cBhvr>
                                      <p:to>
                                        <p:strVal val="hidden"/>
                                      </p:to>
                                    </p:set>
                                  </p:childTnLst>
                                </p:cTn>
                              </p:par>
                              <p:par>
                                <p:cTn id="205" presetID="2" presetClass="exit" presetSubtype="12" fill="hold" grpId="2" nodeType="withEffect">
                                  <p:stCondLst>
                                    <p:cond delay="0"/>
                                  </p:stCondLst>
                                  <p:childTnLst>
                                    <p:anim calcmode="lin" valueType="num">
                                      <p:cBhvr additive="base">
                                        <p:cTn id="206" dur="3000"/>
                                        <p:tgtEl>
                                          <p:spTgt spid="19"/>
                                        </p:tgtEl>
                                        <p:attrNameLst>
                                          <p:attrName>ppt_x</p:attrName>
                                        </p:attrNameLst>
                                      </p:cBhvr>
                                      <p:tavLst>
                                        <p:tav tm="0">
                                          <p:val>
                                            <p:strVal val="ppt_x"/>
                                          </p:val>
                                        </p:tav>
                                        <p:tav tm="100000">
                                          <p:val>
                                            <p:strVal val="0-ppt_w/2"/>
                                          </p:val>
                                        </p:tav>
                                      </p:tavLst>
                                    </p:anim>
                                    <p:anim calcmode="lin" valueType="num">
                                      <p:cBhvr additive="base">
                                        <p:cTn id="207" dur="3000"/>
                                        <p:tgtEl>
                                          <p:spTgt spid="19"/>
                                        </p:tgtEl>
                                        <p:attrNameLst>
                                          <p:attrName>ppt_y</p:attrName>
                                        </p:attrNameLst>
                                      </p:cBhvr>
                                      <p:tavLst>
                                        <p:tav tm="0">
                                          <p:val>
                                            <p:strVal val="ppt_y"/>
                                          </p:val>
                                        </p:tav>
                                        <p:tav tm="100000">
                                          <p:val>
                                            <p:strVal val="1+ppt_h/2"/>
                                          </p:val>
                                        </p:tav>
                                      </p:tavLst>
                                    </p:anim>
                                    <p:set>
                                      <p:cBhvr>
                                        <p:cTn id="208" dur="1" fill="hold">
                                          <p:stCondLst>
                                            <p:cond delay="2999"/>
                                          </p:stCondLst>
                                        </p:cTn>
                                        <p:tgtEl>
                                          <p:spTgt spid="19"/>
                                        </p:tgtEl>
                                        <p:attrNameLst>
                                          <p:attrName>style.visibility</p:attrName>
                                        </p:attrNameLst>
                                      </p:cBhvr>
                                      <p:to>
                                        <p:strVal val="hidden"/>
                                      </p:to>
                                    </p:set>
                                  </p:childTnLst>
                                </p:cTn>
                              </p:par>
                              <p:par>
                                <p:cTn id="209" presetID="2" presetClass="exit" presetSubtype="12" fill="hold" grpId="2" nodeType="withEffect">
                                  <p:stCondLst>
                                    <p:cond delay="0"/>
                                  </p:stCondLst>
                                  <p:childTnLst>
                                    <p:anim calcmode="lin" valueType="num">
                                      <p:cBhvr additive="base">
                                        <p:cTn id="210" dur="3000"/>
                                        <p:tgtEl>
                                          <p:spTgt spid="21"/>
                                        </p:tgtEl>
                                        <p:attrNameLst>
                                          <p:attrName>ppt_x</p:attrName>
                                        </p:attrNameLst>
                                      </p:cBhvr>
                                      <p:tavLst>
                                        <p:tav tm="0">
                                          <p:val>
                                            <p:strVal val="ppt_x"/>
                                          </p:val>
                                        </p:tav>
                                        <p:tav tm="100000">
                                          <p:val>
                                            <p:strVal val="0-ppt_w/2"/>
                                          </p:val>
                                        </p:tav>
                                      </p:tavLst>
                                    </p:anim>
                                    <p:anim calcmode="lin" valueType="num">
                                      <p:cBhvr additive="base">
                                        <p:cTn id="211" dur="3000"/>
                                        <p:tgtEl>
                                          <p:spTgt spid="21"/>
                                        </p:tgtEl>
                                        <p:attrNameLst>
                                          <p:attrName>ppt_y</p:attrName>
                                        </p:attrNameLst>
                                      </p:cBhvr>
                                      <p:tavLst>
                                        <p:tav tm="0">
                                          <p:val>
                                            <p:strVal val="ppt_y"/>
                                          </p:val>
                                        </p:tav>
                                        <p:tav tm="100000">
                                          <p:val>
                                            <p:strVal val="1+ppt_h/2"/>
                                          </p:val>
                                        </p:tav>
                                      </p:tavLst>
                                    </p:anim>
                                    <p:set>
                                      <p:cBhvr>
                                        <p:cTn id="212" dur="1" fill="hold">
                                          <p:stCondLst>
                                            <p:cond delay="2999"/>
                                          </p:stCondLst>
                                        </p:cTn>
                                        <p:tgtEl>
                                          <p:spTgt spid="21"/>
                                        </p:tgtEl>
                                        <p:attrNameLst>
                                          <p:attrName>style.visibility</p:attrName>
                                        </p:attrNameLst>
                                      </p:cBhvr>
                                      <p:to>
                                        <p:strVal val="hidden"/>
                                      </p:to>
                                    </p:set>
                                  </p:childTnLst>
                                </p:cTn>
                              </p:par>
                              <p:par>
                                <p:cTn id="213" presetID="2" presetClass="exit" presetSubtype="12" fill="hold" grpId="2" nodeType="withEffect">
                                  <p:stCondLst>
                                    <p:cond delay="0"/>
                                  </p:stCondLst>
                                  <p:childTnLst>
                                    <p:anim calcmode="lin" valueType="num">
                                      <p:cBhvr additive="base">
                                        <p:cTn id="214" dur="3000"/>
                                        <p:tgtEl>
                                          <p:spTgt spid="23"/>
                                        </p:tgtEl>
                                        <p:attrNameLst>
                                          <p:attrName>ppt_x</p:attrName>
                                        </p:attrNameLst>
                                      </p:cBhvr>
                                      <p:tavLst>
                                        <p:tav tm="0">
                                          <p:val>
                                            <p:strVal val="ppt_x"/>
                                          </p:val>
                                        </p:tav>
                                        <p:tav tm="100000">
                                          <p:val>
                                            <p:strVal val="0-ppt_w/2"/>
                                          </p:val>
                                        </p:tav>
                                      </p:tavLst>
                                    </p:anim>
                                    <p:anim calcmode="lin" valueType="num">
                                      <p:cBhvr additive="base">
                                        <p:cTn id="215" dur="3000"/>
                                        <p:tgtEl>
                                          <p:spTgt spid="23"/>
                                        </p:tgtEl>
                                        <p:attrNameLst>
                                          <p:attrName>ppt_y</p:attrName>
                                        </p:attrNameLst>
                                      </p:cBhvr>
                                      <p:tavLst>
                                        <p:tav tm="0">
                                          <p:val>
                                            <p:strVal val="ppt_y"/>
                                          </p:val>
                                        </p:tav>
                                        <p:tav tm="100000">
                                          <p:val>
                                            <p:strVal val="1+ppt_h/2"/>
                                          </p:val>
                                        </p:tav>
                                      </p:tavLst>
                                    </p:anim>
                                    <p:set>
                                      <p:cBhvr>
                                        <p:cTn id="216" dur="1" fill="hold">
                                          <p:stCondLst>
                                            <p:cond delay="2999"/>
                                          </p:stCondLst>
                                        </p:cTn>
                                        <p:tgtEl>
                                          <p:spTgt spid="23"/>
                                        </p:tgtEl>
                                        <p:attrNameLst>
                                          <p:attrName>style.visibility</p:attrName>
                                        </p:attrNameLst>
                                      </p:cBhvr>
                                      <p:to>
                                        <p:strVal val="hidden"/>
                                      </p:to>
                                    </p:set>
                                  </p:childTnLst>
                                </p:cTn>
                              </p:par>
                              <p:par>
                                <p:cTn id="217" presetID="2" presetClass="exit" presetSubtype="12" fill="hold" grpId="2" nodeType="withEffect">
                                  <p:stCondLst>
                                    <p:cond delay="0"/>
                                  </p:stCondLst>
                                  <p:childTnLst>
                                    <p:anim calcmode="lin" valueType="num">
                                      <p:cBhvr additive="base">
                                        <p:cTn id="218" dur="3000"/>
                                        <p:tgtEl>
                                          <p:spTgt spid="25"/>
                                        </p:tgtEl>
                                        <p:attrNameLst>
                                          <p:attrName>ppt_x</p:attrName>
                                        </p:attrNameLst>
                                      </p:cBhvr>
                                      <p:tavLst>
                                        <p:tav tm="0">
                                          <p:val>
                                            <p:strVal val="ppt_x"/>
                                          </p:val>
                                        </p:tav>
                                        <p:tav tm="100000">
                                          <p:val>
                                            <p:strVal val="0-ppt_w/2"/>
                                          </p:val>
                                        </p:tav>
                                      </p:tavLst>
                                    </p:anim>
                                    <p:anim calcmode="lin" valueType="num">
                                      <p:cBhvr additive="base">
                                        <p:cTn id="219" dur="3000"/>
                                        <p:tgtEl>
                                          <p:spTgt spid="25"/>
                                        </p:tgtEl>
                                        <p:attrNameLst>
                                          <p:attrName>ppt_y</p:attrName>
                                        </p:attrNameLst>
                                      </p:cBhvr>
                                      <p:tavLst>
                                        <p:tav tm="0">
                                          <p:val>
                                            <p:strVal val="ppt_y"/>
                                          </p:val>
                                        </p:tav>
                                        <p:tav tm="100000">
                                          <p:val>
                                            <p:strVal val="1+ppt_h/2"/>
                                          </p:val>
                                        </p:tav>
                                      </p:tavLst>
                                    </p:anim>
                                    <p:set>
                                      <p:cBhvr>
                                        <p:cTn id="220" dur="1" fill="hold">
                                          <p:stCondLst>
                                            <p:cond delay="2999"/>
                                          </p:stCondLst>
                                        </p:cTn>
                                        <p:tgtEl>
                                          <p:spTgt spid="25"/>
                                        </p:tgtEl>
                                        <p:attrNameLst>
                                          <p:attrName>style.visibility</p:attrName>
                                        </p:attrNameLst>
                                      </p:cBhvr>
                                      <p:to>
                                        <p:strVal val="hidden"/>
                                      </p:to>
                                    </p:set>
                                  </p:childTnLst>
                                </p:cTn>
                              </p:par>
                              <p:par>
                                <p:cTn id="221" presetID="2" presetClass="exit" presetSubtype="12" fill="hold" grpId="2" nodeType="withEffect">
                                  <p:stCondLst>
                                    <p:cond delay="0"/>
                                  </p:stCondLst>
                                  <p:childTnLst>
                                    <p:anim calcmode="lin" valueType="num">
                                      <p:cBhvr additive="base">
                                        <p:cTn id="222" dur="3000"/>
                                        <p:tgtEl>
                                          <p:spTgt spid="27"/>
                                        </p:tgtEl>
                                        <p:attrNameLst>
                                          <p:attrName>ppt_x</p:attrName>
                                        </p:attrNameLst>
                                      </p:cBhvr>
                                      <p:tavLst>
                                        <p:tav tm="0">
                                          <p:val>
                                            <p:strVal val="ppt_x"/>
                                          </p:val>
                                        </p:tav>
                                        <p:tav tm="100000">
                                          <p:val>
                                            <p:strVal val="0-ppt_w/2"/>
                                          </p:val>
                                        </p:tav>
                                      </p:tavLst>
                                    </p:anim>
                                    <p:anim calcmode="lin" valueType="num">
                                      <p:cBhvr additive="base">
                                        <p:cTn id="223" dur="3000"/>
                                        <p:tgtEl>
                                          <p:spTgt spid="27"/>
                                        </p:tgtEl>
                                        <p:attrNameLst>
                                          <p:attrName>ppt_y</p:attrName>
                                        </p:attrNameLst>
                                      </p:cBhvr>
                                      <p:tavLst>
                                        <p:tav tm="0">
                                          <p:val>
                                            <p:strVal val="ppt_y"/>
                                          </p:val>
                                        </p:tav>
                                        <p:tav tm="100000">
                                          <p:val>
                                            <p:strVal val="1+ppt_h/2"/>
                                          </p:val>
                                        </p:tav>
                                      </p:tavLst>
                                    </p:anim>
                                    <p:set>
                                      <p:cBhvr>
                                        <p:cTn id="224" dur="1" fill="hold">
                                          <p:stCondLst>
                                            <p:cond delay="2999"/>
                                          </p:stCondLst>
                                        </p:cTn>
                                        <p:tgtEl>
                                          <p:spTgt spid="27"/>
                                        </p:tgtEl>
                                        <p:attrNameLst>
                                          <p:attrName>style.visibility</p:attrName>
                                        </p:attrNameLst>
                                      </p:cBhvr>
                                      <p:to>
                                        <p:strVal val="hidden"/>
                                      </p:to>
                                    </p:set>
                                  </p:childTnLst>
                                </p:cTn>
                              </p:par>
                              <p:par>
                                <p:cTn id="225" presetID="2" presetClass="exit" presetSubtype="9" fill="hold" grpId="2" nodeType="withEffect">
                                  <p:stCondLst>
                                    <p:cond delay="0"/>
                                  </p:stCondLst>
                                  <p:childTnLst>
                                    <p:anim calcmode="lin" valueType="num">
                                      <p:cBhvr additive="base">
                                        <p:cTn id="226" dur="3000"/>
                                        <p:tgtEl>
                                          <p:spTgt spid="18"/>
                                        </p:tgtEl>
                                        <p:attrNameLst>
                                          <p:attrName>ppt_x</p:attrName>
                                        </p:attrNameLst>
                                      </p:cBhvr>
                                      <p:tavLst>
                                        <p:tav tm="0">
                                          <p:val>
                                            <p:strVal val="ppt_x"/>
                                          </p:val>
                                        </p:tav>
                                        <p:tav tm="100000">
                                          <p:val>
                                            <p:strVal val="0-ppt_w/2"/>
                                          </p:val>
                                        </p:tav>
                                      </p:tavLst>
                                    </p:anim>
                                    <p:anim calcmode="lin" valueType="num">
                                      <p:cBhvr additive="base">
                                        <p:cTn id="227" dur="3000"/>
                                        <p:tgtEl>
                                          <p:spTgt spid="18"/>
                                        </p:tgtEl>
                                        <p:attrNameLst>
                                          <p:attrName>ppt_y</p:attrName>
                                        </p:attrNameLst>
                                      </p:cBhvr>
                                      <p:tavLst>
                                        <p:tav tm="0">
                                          <p:val>
                                            <p:strVal val="ppt_y"/>
                                          </p:val>
                                        </p:tav>
                                        <p:tav tm="100000">
                                          <p:val>
                                            <p:strVal val="0-ppt_h/2"/>
                                          </p:val>
                                        </p:tav>
                                      </p:tavLst>
                                    </p:anim>
                                    <p:set>
                                      <p:cBhvr>
                                        <p:cTn id="228" dur="1" fill="hold">
                                          <p:stCondLst>
                                            <p:cond delay="2999"/>
                                          </p:stCondLst>
                                        </p:cTn>
                                        <p:tgtEl>
                                          <p:spTgt spid="18"/>
                                        </p:tgtEl>
                                        <p:attrNameLst>
                                          <p:attrName>style.visibility</p:attrName>
                                        </p:attrNameLst>
                                      </p:cBhvr>
                                      <p:to>
                                        <p:strVal val="hidden"/>
                                      </p:to>
                                    </p:set>
                                  </p:childTnLst>
                                </p:cTn>
                              </p:par>
                              <p:par>
                                <p:cTn id="229" presetID="2" presetClass="exit" presetSubtype="9" fill="hold" grpId="2" nodeType="withEffect">
                                  <p:stCondLst>
                                    <p:cond delay="0"/>
                                  </p:stCondLst>
                                  <p:childTnLst>
                                    <p:anim calcmode="lin" valueType="num">
                                      <p:cBhvr additive="base">
                                        <p:cTn id="230" dur="3000"/>
                                        <p:tgtEl>
                                          <p:spTgt spid="20"/>
                                        </p:tgtEl>
                                        <p:attrNameLst>
                                          <p:attrName>ppt_x</p:attrName>
                                        </p:attrNameLst>
                                      </p:cBhvr>
                                      <p:tavLst>
                                        <p:tav tm="0">
                                          <p:val>
                                            <p:strVal val="ppt_x"/>
                                          </p:val>
                                        </p:tav>
                                        <p:tav tm="100000">
                                          <p:val>
                                            <p:strVal val="0-ppt_w/2"/>
                                          </p:val>
                                        </p:tav>
                                      </p:tavLst>
                                    </p:anim>
                                    <p:anim calcmode="lin" valueType="num">
                                      <p:cBhvr additive="base">
                                        <p:cTn id="231" dur="3000"/>
                                        <p:tgtEl>
                                          <p:spTgt spid="20"/>
                                        </p:tgtEl>
                                        <p:attrNameLst>
                                          <p:attrName>ppt_y</p:attrName>
                                        </p:attrNameLst>
                                      </p:cBhvr>
                                      <p:tavLst>
                                        <p:tav tm="0">
                                          <p:val>
                                            <p:strVal val="ppt_y"/>
                                          </p:val>
                                        </p:tav>
                                        <p:tav tm="100000">
                                          <p:val>
                                            <p:strVal val="0-ppt_h/2"/>
                                          </p:val>
                                        </p:tav>
                                      </p:tavLst>
                                    </p:anim>
                                    <p:set>
                                      <p:cBhvr>
                                        <p:cTn id="232" dur="1" fill="hold">
                                          <p:stCondLst>
                                            <p:cond delay="2999"/>
                                          </p:stCondLst>
                                        </p:cTn>
                                        <p:tgtEl>
                                          <p:spTgt spid="20"/>
                                        </p:tgtEl>
                                        <p:attrNameLst>
                                          <p:attrName>style.visibility</p:attrName>
                                        </p:attrNameLst>
                                      </p:cBhvr>
                                      <p:to>
                                        <p:strVal val="hidden"/>
                                      </p:to>
                                    </p:set>
                                  </p:childTnLst>
                                </p:cTn>
                              </p:par>
                              <p:par>
                                <p:cTn id="233" presetID="2" presetClass="exit" presetSubtype="9" fill="hold" grpId="2" nodeType="withEffect">
                                  <p:stCondLst>
                                    <p:cond delay="0"/>
                                  </p:stCondLst>
                                  <p:childTnLst>
                                    <p:anim calcmode="lin" valueType="num">
                                      <p:cBhvr additive="base">
                                        <p:cTn id="234" dur="3000"/>
                                        <p:tgtEl>
                                          <p:spTgt spid="22"/>
                                        </p:tgtEl>
                                        <p:attrNameLst>
                                          <p:attrName>ppt_x</p:attrName>
                                        </p:attrNameLst>
                                      </p:cBhvr>
                                      <p:tavLst>
                                        <p:tav tm="0">
                                          <p:val>
                                            <p:strVal val="ppt_x"/>
                                          </p:val>
                                        </p:tav>
                                        <p:tav tm="100000">
                                          <p:val>
                                            <p:strVal val="0-ppt_w/2"/>
                                          </p:val>
                                        </p:tav>
                                      </p:tavLst>
                                    </p:anim>
                                    <p:anim calcmode="lin" valueType="num">
                                      <p:cBhvr additive="base">
                                        <p:cTn id="235" dur="3000"/>
                                        <p:tgtEl>
                                          <p:spTgt spid="22"/>
                                        </p:tgtEl>
                                        <p:attrNameLst>
                                          <p:attrName>ppt_y</p:attrName>
                                        </p:attrNameLst>
                                      </p:cBhvr>
                                      <p:tavLst>
                                        <p:tav tm="0">
                                          <p:val>
                                            <p:strVal val="ppt_y"/>
                                          </p:val>
                                        </p:tav>
                                        <p:tav tm="100000">
                                          <p:val>
                                            <p:strVal val="0-ppt_h/2"/>
                                          </p:val>
                                        </p:tav>
                                      </p:tavLst>
                                    </p:anim>
                                    <p:set>
                                      <p:cBhvr>
                                        <p:cTn id="236" dur="1" fill="hold">
                                          <p:stCondLst>
                                            <p:cond delay="2999"/>
                                          </p:stCondLst>
                                        </p:cTn>
                                        <p:tgtEl>
                                          <p:spTgt spid="22"/>
                                        </p:tgtEl>
                                        <p:attrNameLst>
                                          <p:attrName>style.visibility</p:attrName>
                                        </p:attrNameLst>
                                      </p:cBhvr>
                                      <p:to>
                                        <p:strVal val="hidden"/>
                                      </p:to>
                                    </p:set>
                                  </p:childTnLst>
                                </p:cTn>
                              </p:par>
                              <p:par>
                                <p:cTn id="237" presetID="2" presetClass="exit" presetSubtype="9" fill="hold" grpId="2" nodeType="withEffect">
                                  <p:stCondLst>
                                    <p:cond delay="0"/>
                                  </p:stCondLst>
                                  <p:childTnLst>
                                    <p:anim calcmode="lin" valueType="num">
                                      <p:cBhvr additive="base">
                                        <p:cTn id="238" dur="3000"/>
                                        <p:tgtEl>
                                          <p:spTgt spid="24"/>
                                        </p:tgtEl>
                                        <p:attrNameLst>
                                          <p:attrName>ppt_x</p:attrName>
                                        </p:attrNameLst>
                                      </p:cBhvr>
                                      <p:tavLst>
                                        <p:tav tm="0">
                                          <p:val>
                                            <p:strVal val="ppt_x"/>
                                          </p:val>
                                        </p:tav>
                                        <p:tav tm="100000">
                                          <p:val>
                                            <p:strVal val="0-ppt_w/2"/>
                                          </p:val>
                                        </p:tav>
                                      </p:tavLst>
                                    </p:anim>
                                    <p:anim calcmode="lin" valueType="num">
                                      <p:cBhvr additive="base">
                                        <p:cTn id="239" dur="3000"/>
                                        <p:tgtEl>
                                          <p:spTgt spid="24"/>
                                        </p:tgtEl>
                                        <p:attrNameLst>
                                          <p:attrName>ppt_y</p:attrName>
                                        </p:attrNameLst>
                                      </p:cBhvr>
                                      <p:tavLst>
                                        <p:tav tm="0">
                                          <p:val>
                                            <p:strVal val="ppt_y"/>
                                          </p:val>
                                        </p:tav>
                                        <p:tav tm="100000">
                                          <p:val>
                                            <p:strVal val="0-ppt_h/2"/>
                                          </p:val>
                                        </p:tav>
                                      </p:tavLst>
                                    </p:anim>
                                    <p:set>
                                      <p:cBhvr>
                                        <p:cTn id="240" dur="1" fill="hold">
                                          <p:stCondLst>
                                            <p:cond delay="2999"/>
                                          </p:stCondLst>
                                        </p:cTn>
                                        <p:tgtEl>
                                          <p:spTgt spid="24"/>
                                        </p:tgtEl>
                                        <p:attrNameLst>
                                          <p:attrName>style.visibility</p:attrName>
                                        </p:attrNameLst>
                                      </p:cBhvr>
                                      <p:to>
                                        <p:strVal val="hidden"/>
                                      </p:to>
                                    </p:set>
                                  </p:childTnLst>
                                </p:cTn>
                              </p:par>
                              <p:par>
                                <p:cTn id="241" presetID="2" presetClass="exit" presetSubtype="9" fill="hold" grpId="2" nodeType="withEffect">
                                  <p:stCondLst>
                                    <p:cond delay="0"/>
                                  </p:stCondLst>
                                  <p:childTnLst>
                                    <p:anim calcmode="lin" valueType="num">
                                      <p:cBhvr additive="base">
                                        <p:cTn id="242" dur="3000"/>
                                        <p:tgtEl>
                                          <p:spTgt spid="26"/>
                                        </p:tgtEl>
                                        <p:attrNameLst>
                                          <p:attrName>ppt_x</p:attrName>
                                        </p:attrNameLst>
                                      </p:cBhvr>
                                      <p:tavLst>
                                        <p:tav tm="0">
                                          <p:val>
                                            <p:strVal val="ppt_x"/>
                                          </p:val>
                                        </p:tav>
                                        <p:tav tm="100000">
                                          <p:val>
                                            <p:strVal val="0-ppt_w/2"/>
                                          </p:val>
                                        </p:tav>
                                      </p:tavLst>
                                    </p:anim>
                                    <p:anim calcmode="lin" valueType="num">
                                      <p:cBhvr additive="base">
                                        <p:cTn id="243" dur="3000"/>
                                        <p:tgtEl>
                                          <p:spTgt spid="26"/>
                                        </p:tgtEl>
                                        <p:attrNameLst>
                                          <p:attrName>ppt_y</p:attrName>
                                        </p:attrNameLst>
                                      </p:cBhvr>
                                      <p:tavLst>
                                        <p:tav tm="0">
                                          <p:val>
                                            <p:strVal val="ppt_y"/>
                                          </p:val>
                                        </p:tav>
                                        <p:tav tm="100000">
                                          <p:val>
                                            <p:strVal val="0-ppt_h/2"/>
                                          </p:val>
                                        </p:tav>
                                      </p:tavLst>
                                    </p:anim>
                                    <p:set>
                                      <p:cBhvr>
                                        <p:cTn id="244" dur="1" fill="hold">
                                          <p:stCondLst>
                                            <p:cond delay="2999"/>
                                          </p:stCondLst>
                                        </p:cTn>
                                        <p:tgtEl>
                                          <p:spTgt spid="26"/>
                                        </p:tgtEl>
                                        <p:attrNameLst>
                                          <p:attrName>style.visibility</p:attrName>
                                        </p:attrNameLst>
                                      </p:cBhvr>
                                      <p:to>
                                        <p:strVal val="hidden"/>
                                      </p:to>
                                    </p:set>
                                  </p:childTnLst>
                                </p:cTn>
                              </p:par>
                              <p:par>
                                <p:cTn id="245" presetID="2" presetClass="exit" presetSubtype="9" fill="hold" grpId="2" nodeType="withEffect">
                                  <p:stCondLst>
                                    <p:cond delay="0"/>
                                  </p:stCondLst>
                                  <p:childTnLst>
                                    <p:anim calcmode="lin" valueType="num">
                                      <p:cBhvr additive="base">
                                        <p:cTn id="246" dur="3000"/>
                                        <p:tgtEl>
                                          <p:spTgt spid="28"/>
                                        </p:tgtEl>
                                        <p:attrNameLst>
                                          <p:attrName>ppt_x</p:attrName>
                                        </p:attrNameLst>
                                      </p:cBhvr>
                                      <p:tavLst>
                                        <p:tav tm="0">
                                          <p:val>
                                            <p:strVal val="ppt_x"/>
                                          </p:val>
                                        </p:tav>
                                        <p:tav tm="100000">
                                          <p:val>
                                            <p:strVal val="0-ppt_w/2"/>
                                          </p:val>
                                        </p:tav>
                                      </p:tavLst>
                                    </p:anim>
                                    <p:anim calcmode="lin" valueType="num">
                                      <p:cBhvr additive="base">
                                        <p:cTn id="247" dur="3000"/>
                                        <p:tgtEl>
                                          <p:spTgt spid="28"/>
                                        </p:tgtEl>
                                        <p:attrNameLst>
                                          <p:attrName>ppt_y</p:attrName>
                                        </p:attrNameLst>
                                      </p:cBhvr>
                                      <p:tavLst>
                                        <p:tav tm="0">
                                          <p:val>
                                            <p:strVal val="ppt_y"/>
                                          </p:val>
                                        </p:tav>
                                        <p:tav tm="100000">
                                          <p:val>
                                            <p:strVal val="0-ppt_h/2"/>
                                          </p:val>
                                        </p:tav>
                                      </p:tavLst>
                                    </p:anim>
                                    <p:set>
                                      <p:cBhvr>
                                        <p:cTn id="248" dur="1" fill="hold">
                                          <p:stCondLst>
                                            <p:cond delay="2999"/>
                                          </p:stCondLst>
                                        </p:cTn>
                                        <p:tgtEl>
                                          <p:spTgt spid="28"/>
                                        </p:tgtEl>
                                        <p:attrNameLst>
                                          <p:attrName>style.visibility</p:attrName>
                                        </p:attrNameLst>
                                      </p:cBhvr>
                                      <p:to>
                                        <p:strVal val="hidden"/>
                                      </p:to>
                                    </p:set>
                                  </p:childTnLst>
                                </p:cTn>
                              </p:par>
                              <p:par>
                                <p:cTn id="249" presetID="2" presetClass="exit" presetSubtype="3" fill="hold" grpId="2" nodeType="withEffect">
                                  <p:stCondLst>
                                    <p:cond delay="0"/>
                                  </p:stCondLst>
                                  <p:childTnLst>
                                    <p:anim calcmode="lin" valueType="num">
                                      <p:cBhvr additive="base">
                                        <p:cTn id="250" dur="3000"/>
                                        <p:tgtEl>
                                          <p:spTgt spid="6"/>
                                        </p:tgtEl>
                                        <p:attrNameLst>
                                          <p:attrName>ppt_x</p:attrName>
                                        </p:attrNameLst>
                                      </p:cBhvr>
                                      <p:tavLst>
                                        <p:tav tm="0">
                                          <p:val>
                                            <p:strVal val="ppt_x"/>
                                          </p:val>
                                        </p:tav>
                                        <p:tav tm="100000">
                                          <p:val>
                                            <p:strVal val="1+ppt_w/2"/>
                                          </p:val>
                                        </p:tav>
                                      </p:tavLst>
                                    </p:anim>
                                    <p:anim calcmode="lin" valueType="num">
                                      <p:cBhvr additive="base">
                                        <p:cTn id="251" dur="3000"/>
                                        <p:tgtEl>
                                          <p:spTgt spid="6"/>
                                        </p:tgtEl>
                                        <p:attrNameLst>
                                          <p:attrName>ppt_y</p:attrName>
                                        </p:attrNameLst>
                                      </p:cBhvr>
                                      <p:tavLst>
                                        <p:tav tm="0">
                                          <p:val>
                                            <p:strVal val="ppt_y"/>
                                          </p:val>
                                        </p:tav>
                                        <p:tav tm="100000">
                                          <p:val>
                                            <p:strVal val="0-ppt_h/2"/>
                                          </p:val>
                                        </p:tav>
                                      </p:tavLst>
                                    </p:anim>
                                    <p:set>
                                      <p:cBhvr>
                                        <p:cTn id="252" dur="1" fill="hold">
                                          <p:stCondLst>
                                            <p:cond delay="2999"/>
                                          </p:stCondLst>
                                        </p:cTn>
                                        <p:tgtEl>
                                          <p:spTgt spid="6"/>
                                        </p:tgtEl>
                                        <p:attrNameLst>
                                          <p:attrName>style.visibility</p:attrName>
                                        </p:attrNameLst>
                                      </p:cBhvr>
                                      <p:to>
                                        <p:strVal val="hidden"/>
                                      </p:to>
                                    </p:set>
                                  </p:childTnLst>
                                </p:cTn>
                              </p:par>
                              <p:par>
                                <p:cTn id="253" presetID="2" presetClass="exit" presetSubtype="3" fill="hold" grpId="2" nodeType="withEffect">
                                  <p:stCondLst>
                                    <p:cond delay="0"/>
                                  </p:stCondLst>
                                  <p:childTnLst>
                                    <p:anim calcmode="lin" valueType="num">
                                      <p:cBhvr additive="base">
                                        <p:cTn id="254" dur="3000"/>
                                        <p:tgtEl>
                                          <p:spTgt spid="8"/>
                                        </p:tgtEl>
                                        <p:attrNameLst>
                                          <p:attrName>ppt_x</p:attrName>
                                        </p:attrNameLst>
                                      </p:cBhvr>
                                      <p:tavLst>
                                        <p:tav tm="0">
                                          <p:val>
                                            <p:strVal val="ppt_x"/>
                                          </p:val>
                                        </p:tav>
                                        <p:tav tm="100000">
                                          <p:val>
                                            <p:strVal val="1+ppt_w/2"/>
                                          </p:val>
                                        </p:tav>
                                      </p:tavLst>
                                    </p:anim>
                                    <p:anim calcmode="lin" valueType="num">
                                      <p:cBhvr additive="base">
                                        <p:cTn id="255" dur="3000"/>
                                        <p:tgtEl>
                                          <p:spTgt spid="8"/>
                                        </p:tgtEl>
                                        <p:attrNameLst>
                                          <p:attrName>ppt_y</p:attrName>
                                        </p:attrNameLst>
                                      </p:cBhvr>
                                      <p:tavLst>
                                        <p:tav tm="0">
                                          <p:val>
                                            <p:strVal val="ppt_y"/>
                                          </p:val>
                                        </p:tav>
                                        <p:tav tm="100000">
                                          <p:val>
                                            <p:strVal val="0-ppt_h/2"/>
                                          </p:val>
                                        </p:tav>
                                      </p:tavLst>
                                    </p:anim>
                                    <p:set>
                                      <p:cBhvr>
                                        <p:cTn id="256" dur="1" fill="hold">
                                          <p:stCondLst>
                                            <p:cond delay="2999"/>
                                          </p:stCondLst>
                                        </p:cTn>
                                        <p:tgtEl>
                                          <p:spTgt spid="8"/>
                                        </p:tgtEl>
                                        <p:attrNameLst>
                                          <p:attrName>style.visibility</p:attrName>
                                        </p:attrNameLst>
                                      </p:cBhvr>
                                      <p:to>
                                        <p:strVal val="hidden"/>
                                      </p:to>
                                    </p:set>
                                  </p:childTnLst>
                                </p:cTn>
                              </p:par>
                              <p:par>
                                <p:cTn id="257" presetID="2" presetClass="exit" presetSubtype="3" fill="hold" grpId="2" nodeType="withEffect">
                                  <p:stCondLst>
                                    <p:cond delay="0"/>
                                  </p:stCondLst>
                                  <p:childTnLst>
                                    <p:anim calcmode="lin" valueType="num">
                                      <p:cBhvr additive="base">
                                        <p:cTn id="258" dur="3000"/>
                                        <p:tgtEl>
                                          <p:spTgt spid="10"/>
                                        </p:tgtEl>
                                        <p:attrNameLst>
                                          <p:attrName>ppt_x</p:attrName>
                                        </p:attrNameLst>
                                      </p:cBhvr>
                                      <p:tavLst>
                                        <p:tav tm="0">
                                          <p:val>
                                            <p:strVal val="ppt_x"/>
                                          </p:val>
                                        </p:tav>
                                        <p:tav tm="100000">
                                          <p:val>
                                            <p:strVal val="1+ppt_w/2"/>
                                          </p:val>
                                        </p:tav>
                                      </p:tavLst>
                                    </p:anim>
                                    <p:anim calcmode="lin" valueType="num">
                                      <p:cBhvr additive="base">
                                        <p:cTn id="259" dur="3000"/>
                                        <p:tgtEl>
                                          <p:spTgt spid="10"/>
                                        </p:tgtEl>
                                        <p:attrNameLst>
                                          <p:attrName>ppt_y</p:attrName>
                                        </p:attrNameLst>
                                      </p:cBhvr>
                                      <p:tavLst>
                                        <p:tav tm="0">
                                          <p:val>
                                            <p:strVal val="ppt_y"/>
                                          </p:val>
                                        </p:tav>
                                        <p:tav tm="100000">
                                          <p:val>
                                            <p:strVal val="0-ppt_h/2"/>
                                          </p:val>
                                        </p:tav>
                                      </p:tavLst>
                                    </p:anim>
                                    <p:set>
                                      <p:cBhvr>
                                        <p:cTn id="260" dur="1" fill="hold">
                                          <p:stCondLst>
                                            <p:cond delay="2999"/>
                                          </p:stCondLst>
                                        </p:cTn>
                                        <p:tgtEl>
                                          <p:spTgt spid="10"/>
                                        </p:tgtEl>
                                        <p:attrNameLst>
                                          <p:attrName>style.visibility</p:attrName>
                                        </p:attrNameLst>
                                      </p:cBhvr>
                                      <p:to>
                                        <p:strVal val="hidden"/>
                                      </p:to>
                                    </p:set>
                                  </p:childTnLst>
                                </p:cTn>
                              </p:par>
                              <p:par>
                                <p:cTn id="261" presetID="2" presetClass="exit" presetSubtype="3" fill="hold" grpId="2" nodeType="withEffect">
                                  <p:stCondLst>
                                    <p:cond delay="0"/>
                                  </p:stCondLst>
                                  <p:childTnLst>
                                    <p:anim calcmode="lin" valueType="num">
                                      <p:cBhvr additive="base">
                                        <p:cTn id="262" dur="3000"/>
                                        <p:tgtEl>
                                          <p:spTgt spid="12"/>
                                        </p:tgtEl>
                                        <p:attrNameLst>
                                          <p:attrName>ppt_x</p:attrName>
                                        </p:attrNameLst>
                                      </p:cBhvr>
                                      <p:tavLst>
                                        <p:tav tm="0">
                                          <p:val>
                                            <p:strVal val="ppt_x"/>
                                          </p:val>
                                        </p:tav>
                                        <p:tav tm="100000">
                                          <p:val>
                                            <p:strVal val="1+ppt_w/2"/>
                                          </p:val>
                                        </p:tav>
                                      </p:tavLst>
                                    </p:anim>
                                    <p:anim calcmode="lin" valueType="num">
                                      <p:cBhvr additive="base">
                                        <p:cTn id="263" dur="3000"/>
                                        <p:tgtEl>
                                          <p:spTgt spid="12"/>
                                        </p:tgtEl>
                                        <p:attrNameLst>
                                          <p:attrName>ppt_y</p:attrName>
                                        </p:attrNameLst>
                                      </p:cBhvr>
                                      <p:tavLst>
                                        <p:tav tm="0">
                                          <p:val>
                                            <p:strVal val="ppt_y"/>
                                          </p:val>
                                        </p:tav>
                                        <p:tav tm="100000">
                                          <p:val>
                                            <p:strVal val="0-ppt_h/2"/>
                                          </p:val>
                                        </p:tav>
                                      </p:tavLst>
                                    </p:anim>
                                    <p:set>
                                      <p:cBhvr>
                                        <p:cTn id="264" dur="1" fill="hold">
                                          <p:stCondLst>
                                            <p:cond delay="2999"/>
                                          </p:stCondLst>
                                        </p:cTn>
                                        <p:tgtEl>
                                          <p:spTgt spid="12"/>
                                        </p:tgtEl>
                                        <p:attrNameLst>
                                          <p:attrName>style.visibility</p:attrName>
                                        </p:attrNameLst>
                                      </p:cBhvr>
                                      <p:to>
                                        <p:strVal val="hidden"/>
                                      </p:to>
                                    </p:set>
                                  </p:childTnLst>
                                </p:cTn>
                              </p:par>
                              <p:par>
                                <p:cTn id="265" presetID="2" presetClass="exit" presetSubtype="3" fill="hold" grpId="2" nodeType="withEffect">
                                  <p:stCondLst>
                                    <p:cond delay="0"/>
                                  </p:stCondLst>
                                  <p:childTnLst>
                                    <p:anim calcmode="lin" valueType="num">
                                      <p:cBhvr additive="base">
                                        <p:cTn id="266" dur="3000"/>
                                        <p:tgtEl>
                                          <p:spTgt spid="14"/>
                                        </p:tgtEl>
                                        <p:attrNameLst>
                                          <p:attrName>ppt_x</p:attrName>
                                        </p:attrNameLst>
                                      </p:cBhvr>
                                      <p:tavLst>
                                        <p:tav tm="0">
                                          <p:val>
                                            <p:strVal val="ppt_x"/>
                                          </p:val>
                                        </p:tav>
                                        <p:tav tm="100000">
                                          <p:val>
                                            <p:strVal val="1+ppt_w/2"/>
                                          </p:val>
                                        </p:tav>
                                      </p:tavLst>
                                    </p:anim>
                                    <p:anim calcmode="lin" valueType="num">
                                      <p:cBhvr additive="base">
                                        <p:cTn id="267" dur="3000"/>
                                        <p:tgtEl>
                                          <p:spTgt spid="14"/>
                                        </p:tgtEl>
                                        <p:attrNameLst>
                                          <p:attrName>ppt_y</p:attrName>
                                        </p:attrNameLst>
                                      </p:cBhvr>
                                      <p:tavLst>
                                        <p:tav tm="0">
                                          <p:val>
                                            <p:strVal val="ppt_y"/>
                                          </p:val>
                                        </p:tav>
                                        <p:tav tm="100000">
                                          <p:val>
                                            <p:strVal val="0-ppt_h/2"/>
                                          </p:val>
                                        </p:tav>
                                      </p:tavLst>
                                    </p:anim>
                                    <p:set>
                                      <p:cBhvr>
                                        <p:cTn id="268" dur="1" fill="hold">
                                          <p:stCondLst>
                                            <p:cond delay="2999"/>
                                          </p:stCondLst>
                                        </p:cTn>
                                        <p:tgtEl>
                                          <p:spTgt spid="14"/>
                                        </p:tgtEl>
                                        <p:attrNameLst>
                                          <p:attrName>style.visibility</p:attrName>
                                        </p:attrNameLst>
                                      </p:cBhvr>
                                      <p:to>
                                        <p:strVal val="hidden"/>
                                      </p:to>
                                    </p:set>
                                  </p:childTnLst>
                                </p:cTn>
                              </p:par>
                              <p:par>
                                <p:cTn id="269" presetID="2" presetClass="exit" presetSubtype="3" fill="hold" grpId="2" nodeType="withEffect">
                                  <p:stCondLst>
                                    <p:cond delay="0"/>
                                  </p:stCondLst>
                                  <p:childTnLst>
                                    <p:anim calcmode="lin" valueType="num">
                                      <p:cBhvr additive="base">
                                        <p:cTn id="270" dur="3000"/>
                                        <p:tgtEl>
                                          <p:spTgt spid="16"/>
                                        </p:tgtEl>
                                        <p:attrNameLst>
                                          <p:attrName>ppt_x</p:attrName>
                                        </p:attrNameLst>
                                      </p:cBhvr>
                                      <p:tavLst>
                                        <p:tav tm="0">
                                          <p:val>
                                            <p:strVal val="ppt_x"/>
                                          </p:val>
                                        </p:tav>
                                        <p:tav tm="100000">
                                          <p:val>
                                            <p:strVal val="1+ppt_w/2"/>
                                          </p:val>
                                        </p:tav>
                                      </p:tavLst>
                                    </p:anim>
                                    <p:anim calcmode="lin" valueType="num">
                                      <p:cBhvr additive="base">
                                        <p:cTn id="271" dur="3000"/>
                                        <p:tgtEl>
                                          <p:spTgt spid="16"/>
                                        </p:tgtEl>
                                        <p:attrNameLst>
                                          <p:attrName>ppt_y</p:attrName>
                                        </p:attrNameLst>
                                      </p:cBhvr>
                                      <p:tavLst>
                                        <p:tav tm="0">
                                          <p:val>
                                            <p:strVal val="ppt_y"/>
                                          </p:val>
                                        </p:tav>
                                        <p:tav tm="100000">
                                          <p:val>
                                            <p:strVal val="0-ppt_h/2"/>
                                          </p:val>
                                        </p:tav>
                                      </p:tavLst>
                                    </p:anim>
                                    <p:set>
                                      <p:cBhvr>
                                        <p:cTn id="272" dur="1" fill="hold">
                                          <p:stCondLst>
                                            <p:cond delay="2999"/>
                                          </p:stCondLst>
                                        </p:cTn>
                                        <p:tgtEl>
                                          <p:spTgt spid="16"/>
                                        </p:tgtEl>
                                        <p:attrNameLst>
                                          <p:attrName>style.visibility</p:attrName>
                                        </p:attrNameLst>
                                      </p:cBhvr>
                                      <p:to>
                                        <p:strVal val="hidden"/>
                                      </p:to>
                                    </p:set>
                                  </p:childTnLst>
                                </p:cTn>
                              </p:par>
                              <p:par>
                                <p:cTn id="273" presetID="23" presetClass="entr" presetSubtype="288" fill="hold" nodeType="withEffect">
                                  <p:stCondLst>
                                    <p:cond delay="0"/>
                                  </p:stCondLst>
                                  <p:childTnLst>
                                    <p:set>
                                      <p:cBhvr>
                                        <p:cTn id="274" dur="1" fill="hold">
                                          <p:stCondLst>
                                            <p:cond delay="0"/>
                                          </p:stCondLst>
                                        </p:cTn>
                                        <p:tgtEl>
                                          <p:spTgt spid="4"/>
                                        </p:tgtEl>
                                        <p:attrNameLst>
                                          <p:attrName>style.visibility</p:attrName>
                                        </p:attrNameLst>
                                      </p:cBhvr>
                                      <p:to>
                                        <p:strVal val="visible"/>
                                      </p:to>
                                    </p:set>
                                    <p:anim calcmode="lin" valueType="num">
                                      <p:cBhvr>
                                        <p:cTn id="275" dur="3000" fill="hold"/>
                                        <p:tgtEl>
                                          <p:spTgt spid="4"/>
                                        </p:tgtEl>
                                        <p:attrNameLst>
                                          <p:attrName>ppt_w</p:attrName>
                                        </p:attrNameLst>
                                      </p:cBhvr>
                                      <p:tavLst>
                                        <p:tav tm="0">
                                          <p:val>
                                            <p:strVal val="4/3*#ppt_w"/>
                                          </p:val>
                                        </p:tav>
                                        <p:tav tm="100000">
                                          <p:val>
                                            <p:strVal val="#ppt_w"/>
                                          </p:val>
                                        </p:tav>
                                      </p:tavLst>
                                    </p:anim>
                                    <p:anim calcmode="lin" valueType="num">
                                      <p:cBhvr>
                                        <p:cTn id="276" dur="3000" fill="hold"/>
                                        <p:tgtEl>
                                          <p:spTgt spid="4"/>
                                        </p:tgtEl>
                                        <p:attrNameLst>
                                          <p:attrName>ppt_h</p:attrName>
                                        </p:attrNameLst>
                                      </p:cBhvr>
                                      <p:tavLst>
                                        <p:tav tm="0">
                                          <p:val>
                                            <p:strVal val="4/3*#ppt_h"/>
                                          </p:val>
                                        </p:tav>
                                        <p:tav tm="100000">
                                          <p:val>
                                            <p:strVal val="#ppt_h"/>
                                          </p:val>
                                        </p:tav>
                                      </p:tavLst>
                                    </p:anim>
                                  </p:childTnLst>
                                </p:cTn>
                              </p:par>
                              <p:par>
                                <p:cTn id="277" presetID="16" presetClass="entr" presetSubtype="37" fill="hold" nodeType="withEffect">
                                  <p:stCondLst>
                                    <p:cond delay="0"/>
                                  </p:stCondLst>
                                  <p:childTnLst>
                                    <p:set>
                                      <p:cBhvr>
                                        <p:cTn id="278" dur="1" fill="hold">
                                          <p:stCondLst>
                                            <p:cond delay="0"/>
                                          </p:stCondLst>
                                        </p:cTn>
                                        <p:tgtEl>
                                          <p:spTgt spid="4"/>
                                        </p:tgtEl>
                                        <p:attrNameLst>
                                          <p:attrName>style.visibility</p:attrName>
                                        </p:attrNameLst>
                                      </p:cBhvr>
                                      <p:to>
                                        <p:strVal val="visible"/>
                                      </p:to>
                                    </p:set>
                                    <p:animEffect transition="in" filter="barn(outVertical)">
                                      <p:cBhvr>
                                        <p:cTn id="279"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72AC8"/>
              </a:gs>
              <a:gs pos="50000">
                <a:srgbClr val="4D1882">
                  <a:shade val="67500"/>
                  <a:satMod val="115000"/>
                </a:srgbClr>
              </a:gs>
              <a:gs pos="100000">
                <a:srgbClr val="4D1882">
                  <a:shade val="100000"/>
                  <a:satMod val="115000"/>
                </a:srgbClr>
              </a:gs>
            </a:gsLst>
            <a:lin ang="16200000" scaled="1"/>
            <a:tileRect/>
          </a:gradFill>
        </p:spPr>
        <p:txBody>
          <a:bodyPr/>
          <a:lstStyle/>
          <a:p>
            <a:endParaRPr lang="es-ES" dirty="0"/>
          </a:p>
        </p:txBody>
      </p:sp>
      <p:pic>
        <p:nvPicPr>
          <p:cNvPr id="4" name="3 Imagen" descr="0be1db197e0854e0f9b12113131b19db.jpg"/>
          <p:cNvPicPr>
            <a:picLocks noChangeAspect="1"/>
          </p:cNvPicPr>
          <p:nvPr/>
        </p:nvPicPr>
        <p:blipFill>
          <a:blip r:embed="rId3"/>
          <a:stretch>
            <a:fillRect/>
          </a:stretch>
        </p:blipFill>
        <p:spPr>
          <a:xfrm>
            <a:off x="0" y="0"/>
            <a:ext cx="9144000" cy="5143500"/>
          </a:xfrm>
          <a:prstGeom prst="rect">
            <a:avLst/>
          </a:prstGeom>
        </p:spPr>
      </p:pic>
      <p:sp>
        <p:nvSpPr>
          <p:cNvPr id="5" name="4 Rectángulo"/>
          <p:cNvSpPr/>
          <p:nvPr/>
        </p:nvSpPr>
        <p:spPr>
          <a:xfrm rot="20637084">
            <a:off x="-3752" y="19071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639158" y="19071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0637084">
            <a:off x="1353571" y="19070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1996481" y="19070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20637084">
            <a:off x="2639453" y="19071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3282363" y="19071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0637084">
            <a:off x="3996776" y="19071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4639686" y="19071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20637084">
            <a:off x="5211222" y="19071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5854132" y="19071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20637084">
            <a:off x="6568545" y="190711"/>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7211455" y="190711"/>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7744004" y="19070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637084">
            <a:off x="-3750" y="104796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637084">
            <a:off x="639160" y="104796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637084">
            <a:off x="1353573" y="104796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637084">
            <a:off x="1996483" y="104796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637084">
            <a:off x="2639455" y="104796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637084">
            <a:off x="3282365" y="104796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637084">
            <a:off x="3996778" y="104796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637084">
            <a:off x="4639688" y="104796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637084">
            <a:off x="5211224" y="104796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637084">
            <a:off x="5854134" y="104796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637084">
            <a:off x="6568547" y="104796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20637084">
            <a:off x="7211457" y="104796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637084">
            <a:off x="7744006" y="104796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0637084">
            <a:off x="-3751" y="190522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637084">
            <a:off x="639159" y="190522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0637084">
            <a:off x="1353572" y="1905221"/>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637084">
            <a:off x="1996482" y="1905221"/>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20637084">
            <a:off x="2639454" y="190522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637084">
            <a:off x="3282364" y="190522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20637084">
            <a:off x="3996777" y="190522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637084">
            <a:off x="4639687" y="190522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20637084">
            <a:off x="5211223" y="190522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637084">
            <a:off x="5854133" y="190522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20637084">
            <a:off x="6568546" y="190522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637084">
            <a:off x="7211456" y="190522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20637084">
            <a:off x="7744005" y="190522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637084">
            <a:off x="-3751" y="290535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20637084">
            <a:off x="639159" y="290535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637084">
            <a:off x="1353572" y="290535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20637084">
            <a:off x="1996482" y="290535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637084">
            <a:off x="2639454" y="290535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20637084">
            <a:off x="3282364" y="290535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637084">
            <a:off x="3996777" y="290535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20637084">
            <a:off x="4639687" y="290535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637084">
            <a:off x="5211223" y="290535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0637084">
            <a:off x="5854133" y="290535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637084">
            <a:off x="6568546" y="290535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0637084">
            <a:off x="7211456" y="290535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637084">
            <a:off x="7744005" y="290535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20637084">
            <a:off x="-3752" y="390548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637084">
            <a:off x="639158" y="390548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20637084">
            <a:off x="1353571" y="390548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637084">
            <a:off x="1996481" y="390548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20637084">
            <a:off x="2639453" y="390549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637084">
            <a:off x="3282363" y="390549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20637084">
            <a:off x="3996776" y="390548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637084">
            <a:off x="4639686" y="390548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20637084">
            <a:off x="5211222" y="3905491"/>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637084">
            <a:off x="5854132" y="3905491"/>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20637084">
            <a:off x="6568545" y="390548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637084">
            <a:off x="7211455" y="390548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20637084">
            <a:off x="7744004" y="390548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0"/>
                                        </p:tgtEl>
                                        <p:attrNameLst>
                                          <p:attrName>style.opacity</p:attrName>
                                        </p:attrNameLst>
                                      </p:cBhvr>
                                      <p:to>
                                        <p:strVal val="0"/>
                                      </p:to>
                                    </p:set>
                                    <p:animEffect filter="image" prLst="opacity: 0">
                                      <p:cBhvr rctx="IE">
                                        <p:cTn id="7" dur="indefinite"/>
                                        <p:tgtEl>
                                          <p:spTgt spid="70"/>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ppt_x"/>
                                          </p:val>
                                        </p:tav>
                                        <p:tav tm="100000">
                                          <p:val>
                                            <p:strVal val="#ppt_x"/>
                                          </p:val>
                                        </p:tav>
                                      </p:tavLst>
                                    </p:anim>
                                    <p:anim calcmode="lin" valueType="num">
                                      <p:cBhvr additive="base">
                                        <p:cTn id="11" dur="3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3000" fill="hold"/>
                                        <p:tgtEl>
                                          <p:spTgt spid="6"/>
                                        </p:tgtEl>
                                        <p:attrNameLst>
                                          <p:attrName>ppt_x</p:attrName>
                                        </p:attrNameLst>
                                      </p:cBhvr>
                                      <p:tavLst>
                                        <p:tav tm="0">
                                          <p:val>
                                            <p:strVal val="#ppt_x"/>
                                          </p:val>
                                        </p:tav>
                                        <p:tav tm="100000">
                                          <p:val>
                                            <p:strVal val="#ppt_x"/>
                                          </p:val>
                                        </p:tav>
                                      </p:tavLst>
                                    </p:anim>
                                    <p:anim calcmode="lin" valueType="num">
                                      <p:cBhvr additive="base">
                                        <p:cTn id="15" dur="3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3000" fill="hold"/>
                                        <p:tgtEl>
                                          <p:spTgt spid="7"/>
                                        </p:tgtEl>
                                        <p:attrNameLst>
                                          <p:attrName>ppt_x</p:attrName>
                                        </p:attrNameLst>
                                      </p:cBhvr>
                                      <p:tavLst>
                                        <p:tav tm="0">
                                          <p:val>
                                            <p:strVal val="#ppt_x"/>
                                          </p:val>
                                        </p:tav>
                                        <p:tav tm="100000">
                                          <p:val>
                                            <p:strVal val="#ppt_x"/>
                                          </p:val>
                                        </p:tav>
                                      </p:tavLst>
                                    </p:anim>
                                    <p:anim calcmode="lin" valueType="num">
                                      <p:cBhvr additive="base">
                                        <p:cTn id="19" dur="3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3000" fill="hold"/>
                                        <p:tgtEl>
                                          <p:spTgt spid="8"/>
                                        </p:tgtEl>
                                        <p:attrNameLst>
                                          <p:attrName>ppt_x</p:attrName>
                                        </p:attrNameLst>
                                      </p:cBhvr>
                                      <p:tavLst>
                                        <p:tav tm="0">
                                          <p:val>
                                            <p:strVal val="#ppt_x"/>
                                          </p:val>
                                        </p:tav>
                                        <p:tav tm="100000">
                                          <p:val>
                                            <p:strVal val="#ppt_x"/>
                                          </p:val>
                                        </p:tav>
                                      </p:tavLst>
                                    </p:anim>
                                    <p:anim calcmode="lin" valueType="num">
                                      <p:cBhvr additive="base">
                                        <p:cTn id="23" dur="3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3000" fill="hold"/>
                                        <p:tgtEl>
                                          <p:spTgt spid="9"/>
                                        </p:tgtEl>
                                        <p:attrNameLst>
                                          <p:attrName>ppt_x</p:attrName>
                                        </p:attrNameLst>
                                      </p:cBhvr>
                                      <p:tavLst>
                                        <p:tav tm="0">
                                          <p:val>
                                            <p:strVal val="#ppt_x"/>
                                          </p:val>
                                        </p:tav>
                                        <p:tav tm="100000">
                                          <p:val>
                                            <p:strVal val="#ppt_x"/>
                                          </p:val>
                                        </p:tav>
                                      </p:tavLst>
                                    </p:anim>
                                    <p:anim calcmode="lin" valueType="num">
                                      <p:cBhvr additive="base">
                                        <p:cTn id="27" dur="3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3000" fill="hold"/>
                                        <p:tgtEl>
                                          <p:spTgt spid="10"/>
                                        </p:tgtEl>
                                        <p:attrNameLst>
                                          <p:attrName>ppt_x</p:attrName>
                                        </p:attrNameLst>
                                      </p:cBhvr>
                                      <p:tavLst>
                                        <p:tav tm="0">
                                          <p:val>
                                            <p:strVal val="#ppt_x"/>
                                          </p:val>
                                        </p:tav>
                                        <p:tav tm="100000">
                                          <p:val>
                                            <p:strVal val="#ppt_x"/>
                                          </p:val>
                                        </p:tav>
                                      </p:tavLst>
                                    </p:anim>
                                    <p:anim calcmode="lin" valueType="num">
                                      <p:cBhvr additive="base">
                                        <p:cTn id="31" dur="3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3000" fill="hold"/>
                                        <p:tgtEl>
                                          <p:spTgt spid="11"/>
                                        </p:tgtEl>
                                        <p:attrNameLst>
                                          <p:attrName>ppt_x</p:attrName>
                                        </p:attrNameLst>
                                      </p:cBhvr>
                                      <p:tavLst>
                                        <p:tav tm="0">
                                          <p:val>
                                            <p:strVal val="#ppt_x"/>
                                          </p:val>
                                        </p:tav>
                                        <p:tav tm="100000">
                                          <p:val>
                                            <p:strVal val="#ppt_x"/>
                                          </p:val>
                                        </p:tav>
                                      </p:tavLst>
                                    </p:anim>
                                    <p:anim calcmode="lin" valueType="num">
                                      <p:cBhvr additive="base">
                                        <p:cTn id="35" dur="3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3000" fill="hold"/>
                                        <p:tgtEl>
                                          <p:spTgt spid="12"/>
                                        </p:tgtEl>
                                        <p:attrNameLst>
                                          <p:attrName>ppt_x</p:attrName>
                                        </p:attrNameLst>
                                      </p:cBhvr>
                                      <p:tavLst>
                                        <p:tav tm="0">
                                          <p:val>
                                            <p:strVal val="#ppt_x"/>
                                          </p:val>
                                        </p:tav>
                                        <p:tav tm="100000">
                                          <p:val>
                                            <p:strVal val="#ppt_x"/>
                                          </p:val>
                                        </p:tav>
                                      </p:tavLst>
                                    </p:anim>
                                    <p:anim calcmode="lin" valueType="num">
                                      <p:cBhvr additive="base">
                                        <p:cTn id="39" dur="3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3000" fill="hold"/>
                                        <p:tgtEl>
                                          <p:spTgt spid="13"/>
                                        </p:tgtEl>
                                        <p:attrNameLst>
                                          <p:attrName>ppt_x</p:attrName>
                                        </p:attrNameLst>
                                      </p:cBhvr>
                                      <p:tavLst>
                                        <p:tav tm="0">
                                          <p:val>
                                            <p:strVal val="#ppt_x"/>
                                          </p:val>
                                        </p:tav>
                                        <p:tav tm="100000">
                                          <p:val>
                                            <p:strVal val="#ppt_x"/>
                                          </p:val>
                                        </p:tav>
                                      </p:tavLst>
                                    </p:anim>
                                    <p:anim calcmode="lin" valueType="num">
                                      <p:cBhvr additive="base">
                                        <p:cTn id="43" dur="3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3000" fill="hold"/>
                                        <p:tgtEl>
                                          <p:spTgt spid="14"/>
                                        </p:tgtEl>
                                        <p:attrNameLst>
                                          <p:attrName>ppt_x</p:attrName>
                                        </p:attrNameLst>
                                      </p:cBhvr>
                                      <p:tavLst>
                                        <p:tav tm="0">
                                          <p:val>
                                            <p:strVal val="#ppt_x"/>
                                          </p:val>
                                        </p:tav>
                                        <p:tav tm="100000">
                                          <p:val>
                                            <p:strVal val="#ppt_x"/>
                                          </p:val>
                                        </p:tav>
                                      </p:tavLst>
                                    </p:anim>
                                    <p:anim calcmode="lin" valueType="num">
                                      <p:cBhvr additive="base">
                                        <p:cTn id="47" dur="3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3000" fill="hold"/>
                                        <p:tgtEl>
                                          <p:spTgt spid="15"/>
                                        </p:tgtEl>
                                        <p:attrNameLst>
                                          <p:attrName>ppt_x</p:attrName>
                                        </p:attrNameLst>
                                      </p:cBhvr>
                                      <p:tavLst>
                                        <p:tav tm="0">
                                          <p:val>
                                            <p:strVal val="#ppt_x"/>
                                          </p:val>
                                        </p:tav>
                                        <p:tav tm="100000">
                                          <p:val>
                                            <p:strVal val="#ppt_x"/>
                                          </p:val>
                                        </p:tav>
                                      </p:tavLst>
                                    </p:anim>
                                    <p:anim calcmode="lin" valueType="num">
                                      <p:cBhvr additive="base">
                                        <p:cTn id="51" dur="3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ppt_x"/>
                                          </p:val>
                                        </p:tav>
                                        <p:tav tm="100000">
                                          <p:val>
                                            <p:strVal val="#ppt_x"/>
                                          </p:val>
                                        </p:tav>
                                      </p:tavLst>
                                    </p:anim>
                                    <p:anim calcmode="lin" valueType="num">
                                      <p:cBhvr additive="base">
                                        <p:cTn id="55" dur="3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3000" fill="hold"/>
                                        <p:tgtEl>
                                          <p:spTgt spid="17"/>
                                        </p:tgtEl>
                                        <p:attrNameLst>
                                          <p:attrName>ppt_x</p:attrName>
                                        </p:attrNameLst>
                                      </p:cBhvr>
                                      <p:tavLst>
                                        <p:tav tm="0">
                                          <p:val>
                                            <p:strVal val="#ppt_x"/>
                                          </p:val>
                                        </p:tav>
                                        <p:tav tm="100000">
                                          <p:val>
                                            <p:strVal val="#ppt_x"/>
                                          </p:val>
                                        </p:tav>
                                      </p:tavLst>
                                    </p:anim>
                                    <p:anim calcmode="lin" valueType="num">
                                      <p:cBhvr additive="base">
                                        <p:cTn id="59" dur="3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3000" fill="hold"/>
                                        <p:tgtEl>
                                          <p:spTgt spid="18"/>
                                        </p:tgtEl>
                                        <p:attrNameLst>
                                          <p:attrName>ppt_x</p:attrName>
                                        </p:attrNameLst>
                                      </p:cBhvr>
                                      <p:tavLst>
                                        <p:tav tm="0">
                                          <p:val>
                                            <p:strVal val="#ppt_x"/>
                                          </p:val>
                                        </p:tav>
                                        <p:tav tm="100000">
                                          <p:val>
                                            <p:strVal val="#ppt_x"/>
                                          </p:val>
                                        </p:tav>
                                      </p:tavLst>
                                    </p:anim>
                                    <p:anim calcmode="lin" valueType="num">
                                      <p:cBhvr additive="base">
                                        <p:cTn id="63" dur="3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3000" fill="hold"/>
                                        <p:tgtEl>
                                          <p:spTgt spid="19"/>
                                        </p:tgtEl>
                                        <p:attrNameLst>
                                          <p:attrName>ppt_x</p:attrName>
                                        </p:attrNameLst>
                                      </p:cBhvr>
                                      <p:tavLst>
                                        <p:tav tm="0">
                                          <p:val>
                                            <p:strVal val="#ppt_x"/>
                                          </p:val>
                                        </p:tav>
                                        <p:tav tm="100000">
                                          <p:val>
                                            <p:strVal val="#ppt_x"/>
                                          </p:val>
                                        </p:tav>
                                      </p:tavLst>
                                    </p:anim>
                                    <p:anim calcmode="lin" valueType="num">
                                      <p:cBhvr additive="base">
                                        <p:cTn id="67" dur="3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3000" fill="hold"/>
                                        <p:tgtEl>
                                          <p:spTgt spid="20"/>
                                        </p:tgtEl>
                                        <p:attrNameLst>
                                          <p:attrName>ppt_x</p:attrName>
                                        </p:attrNameLst>
                                      </p:cBhvr>
                                      <p:tavLst>
                                        <p:tav tm="0">
                                          <p:val>
                                            <p:strVal val="#ppt_x"/>
                                          </p:val>
                                        </p:tav>
                                        <p:tav tm="100000">
                                          <p:val>
                                            <p:strVal val="#ppt_x"/>
                                          </p:val>
                                        </p:tav>
                                      </p:tavLst>
                                    </p:anim>
                                    <p:anim calcmode="lin" valueType="num">
                                      <p:cBhvr additive="base">
                                        <p:cTn id="71" dur="3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3000" fill="hold"/>
                                        <p:tgtEl>
                                          <p:spTgt spid="21"/>
                                        </p:tgtEl>
                                        <p:attrNameLst>
                                          <p:attrName>ppt_x</p:attrName>
                                        </p:attrNameLst>
                                      </p:cBhvr>
                                      <p:tavLst>
                                        <p:tav tm="0">
                                          <p:val>
                                            <p:strVal val="#ppt_x"/>
                                          </p:val>
                                        </p:tav>
                                        <p:tav tm="100000">
                                          <p:val>
                                            <p:strVal val="#ppt_x"/>
                                          </p:val>
                                        </p:tav>
                                      </p:tavLst>
                                    </p:anim>
                                    <p:anim calcmode="lin" valueType="num">
                                      <p:cBhvr additive="base">
                                        <p:cTn id="75" dur="3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3000" fill="hold"/>
                                        <p:tgtEl>
                                          <p:spTgt spid="22"/>
                                        </p:tgtEl>
                                        <p:attrNameLst>
                                          <p:attrName>ppt_x</p:attrName>
                                        </p:attrNameLst>
                                      </p:cBhvr>
                                      <p:tavLst>
                                        <p:tav tm="0">
                                          <p:val>
                                            <p:strVal val="#ppt_x"/>
                                          </p:val>
                                        </p:tav>
                                        <p:tav tm="100000">
                                          <p:val>
                                            <p:strVal val="#ppt_x"/>
                                          </p:val>
                                        </p:tav>
                                      </p:tavLst>
                                    </p:anim>
                                    <p:anim calcmode="lin" valueType="num">
                                      <p:cBhvr additive="base">
                                        <p:cTn id="79" dur="3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3000" fill="hold"/>
                                        <p:tgtEl>
                                          <p:spTgt spid="23"/>
                                        </p:tgtEl>
                                        <p:attrNameLst>
                                          <p:attrName>ppt_x</p:attrName>
                                        </p:attrNameLst>
                                      </p:cBhvr>
                                      <p:tavLst>
                                        <p:tav tm="0">
                                          <p:val>
                                            <p:strVal val="#ppt_x"/>
                                          </p:val>
                                        </p:tav>
                                        <p:tav tm="100000">
                                          <p:val>
                                            <p:strVal val="#ppt_x"/>
                                          </p:val>
                                        </p:tav>
                                      </p:tavLst>
                                    </p:anim>
                                    <p:anim calcmode="lin" valueType="num">
                                      <p:cBhvr additive="base">
                                        <p:cTn id="83" dur="3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3000" fill="hold"/>
                                        <p:tgtEl>
                                          <p:spTgt spid="24"/>
                                        </p:tgtEl>
                                        <p:attrNameLst>
                                          <p:attrName>ppt_x</p:attrName>
                                        </p:attrNameLst>
                                      </p:cBhvr>
                                      <p:tavLst>
                                        <p:tav tm="0">
                                          <p:val>
                                            <p:strVal val="#ppt_x"/>
                                          </p:val>
                                        </p:tav>
                                        <p:tav tm="100000">
                                          <p:val>
                                            <p:strVal val="#ppt_x"/>
                                          </p:val>
                                        </p:tav>
                                      </p:tavLst>
                                    </p:anim>
                                    <p:anim calcmode="lin" valueType="num">
                                      <p:cBhvr additive="base">
                                        <p:cTn id="87" dur="3000" fill="hold"/>
                                        <p:tgtEl>
                                          <p:spTgt spid="24"/>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3000" fill="hold"/>
                                        <p:tgtEl>
                                          <p:spTgt spid="25"/>
                                        </p:tgtEl>
                                        <p:attrNameLst>
                                          <p:attrName>ppt_x</p:attrName>
                                        </p:attrNameLst>
                                      </p:cBhvr>
                                      <p:tavLst>
                                        <p:tav tm="0">
                                          <p:val>
                                            <p:strVal val="#ppt_x"/>
                                          </p:val>
                                        </p:tav>
                                        <p:tav tm="100000">
                                          <p:val>
                                            <p:strVal val="#ppt_x"/>
                                          </p:val>
                                        </p:tav>
                                      </p:tavLst>
                                    </p:anim>
                                    <p:anim calcmode="lin" valueType="num">
                                      <p:cBhvr additive="base">
                                        <p:cTn id="91" dur="3000" fill="hold"/>
                                        <p:tgtEl>
                                          <p:spTgt spid="25"/>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3000" fill="hold"/>
                                        <p:tgtEl>
                                          <p:spTgt spid="26"/>
                                        </p:tgtEl>
                                        <p:attrNameLst>
                                          <p:attrName>ppt_x</p:attrName>
                                        </p:attrNameLst>
                                      </p:cBhvr>
                                      <p:tavLst>
                                        <p:tav tm="0">
                                          <p:val>
                                            <p:strVal val="#ppt_x"/>
                                          </p:val>
                                        </p:tav>
                                        <p:tav tm="100000">
                                          <p:val>
                                            <p:strVal val="#ppt_x"/>
                                          </p:val>
                                        </p:tav>
                                      </p:tavLst>
                                    </p:anim>
                                    <p:anim calcmode="lin" valueType="num">
                                      <p:cBhvr additive="base">
                                        <p:cTn id="95" dur="3000" fill="hold"/>
                                        <p:tgtEl>
                                          <p:spTgt spid="26"/>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3000" fill="hold"/>
                                        <p:tgtEl>
                                          <p:spTgt spid="27"/>
                                        </p:tgtEl>
                                        <p:attrNameLst>
                                          <p:attrName>ppt_x</p:attrName>
                                        </p:attrNameLst>
                                      </p:cBhvr>
                                      <p:tavLst>
                                        <p:tav tm="0">
                                          <p:val>
                                            <p:strVal val="#ppt_x"/>
                                          </p:val>
                                        </p:tav>
                                        <p:tav tm="100000">
                                          <p:val>
                                            <p:strVal val="#ppt_x"/>
                                          </p:val>
                                        </p:tav>
                                      </p:tavLst>
                                    </p:anim>
                                    <p:anim calcmode="lin" valueType="num">
                                      <p:cBhvr additive="base">
                                        <p:cTn id="99" dur="3000" fill="hold"/>
                                        <p:tgtEl>
                                          <p:spTgt spid="27"/>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3000" fill="hold"/>
                                        <p:tgtEl>
                                          <p:spTgt spid="28"/>
                                        </p:tgtEl>
                                        <p:attrNameLst>
                                          <p:attrName>ppt_x</p:attrName>
                                        </p:attrNameLst>
                                      </p:cBhvr>
                                      <p:tavLst>
                                        <p:tav tm="0">
                                          <p:val>
                                            <p:strVal val="#ppt_x"/>
                                          </p:val>
                                        </p:tav>
                                        <p:tav tm="100000">
                                          <p:val>
                                            <p:strVal val="#ppt_x"/>
                                          </p:val>
                                        </p:tav>
                                      </p:tavLst>
                                    </p:anim>
                                    <p:anim calcmode="lin" valueType="num">
                                      <p:cBhvr additive="base">
                                        <p:cTn id="103" dur="3000" fill="hold"/>
                                        <p:tgtEl>
                                          <p:spTgt spid="28"/>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3000" fill="hold"/>
                                        <p:tgtEl>
                                          <p:spTgt spid="29"/>
                                        </p:tgtEl>
                                        <p:attrNameLst>
                                          <p:attrName>ppt_x</p:attrName>
                                        </p:attrNameLst>
                                      </p:cBhvr>
                                      <p:tavLst>
                                        <p:tav tm="0">
                                          <p:val>
                                            <p:strVal val="#ppt_x"/>
                                          </p:val>
                                        </p:tav>
                                        <p:tav tm="100000">
                                          <p:val>
                                            <p:strVal val="#ppt_x"/>
                                          </p:val>
                                        </p:tav>
                                      </p:tavLst>
                                    </p:anim>
                                    <p:anim calcmode="lin" valueType="num">
                                      <p:cBhvr additive="base">
                                        <p:cTn id="107" dur="3000" fill="hold"/>
                                        <p:tgtEl>
                                          <p:spTgt spid="29"/>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3000" fill="hold"/>
                                        <p:tgtEl>
                                          <p:spTgt spid="30"/>
                                        </p:tgtEl>
                                        <p:attrNameLst>
                                          <p:attrName>ppt_x</p:attrName>
                                        </p:attrNameLst>
                                      </p:cBhvr>
                                      <p:tavLst>
                                        <p:tav tm="0">
                                          <p:val>
                                            <p:strVal val="#ppt_x"/>
                                          </p:val>
                                        </p:tav>
                                        <p:tav tm="100000">
                                          <p:val>
                                            <p:strVal val="#ppt_x"/>
                                          </p:val>
                                        </p:tav>
                                      </p:tavLst>
                                    </p:anim>
                                    <p:anim calcmode="lin" valueType="num">
                                      <p:cBhvr additive="base">
                                        <p:cTn id="111" dur="3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3000" fill="hold"/>
                                        <p:tgtEl>
                                          <p:spTgt spid="31"/>
                                        </p:tgtEl>
                                        <p:attrNameLst>
                                          <p:attrName>ppt_x</p:attrName>
                                        </p:attrNameLst>
                                      </p:cBhvr>
                                      <p:tavLst>
                                        <p:tav tm="0">
                                          <p:val>
                                            <p:strVal val="#ppt_x"/>
                                          </p:val>
                                        </p:tav>
                                        <p:tav tm="100000">
                                          <p:val>
                                            <p:strVal val="#ppt_x"/>
                                          </p:val>
                                        </p:tav>
                                      </p:tavLst>
                                    </p:anim>
                                    <p:anim calcmode="lin" valueType="num">
                                      <p:cBhvr additive="base">
                                        <p:cTn id="115" dur="3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3000" fill="hold"/>
                                        <p:tgtEl>
                                          <p:spTgt spid="32"/>
                                        </p:tgtEl>
                                        <p:attrNameLst>
                                          <p:attrName>ppt_x</p:attrName>
                                        </p:attrNameLst>
                                      </p:cBhvr>
                                      <p:tavLst>
                                        <p:tav tm="0">
                                          <p:val>
                                            <p:strVal val="#ppt_x"/>
                                          </p:val>
                                        </p:tav>
                                        <p:tav tm="100000">
                                          <p:val>
                                            <p:strVal val="#ppt_x"/>
                                          </p:val>
                                        </p:tav>
                                      </p:tavLst>
                                    </p:anim>
                                    <p:anim calcmode="lin" valueType="num">
                                      <p:cBhvr additive="base">
                                        <p:cTn id="119" dur="3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3000" fill="hold"/>
                                        <p:tgtEl>
                                          <p:spTgt spid="33"/>
                                        </p:tgtEl>
                                        <p:attrNameLst>
                                          <p:attrName>ppt_x</p:attrName>
                                        </p:attrNameLst>
                                      </p:cBhvr>
                                      <p:tavLst>
                                        <p:tav tm="0">
                                          <p:val>
                                            <p:strVal val="#ppt_x"/>
                                          </p:val>
                                        </p:tav>
                                        <p:tav tm="100000">
                                          <p:val>
                                            <p:strVal val="#ppt_x"/>
                                          </p:val>
                                        </p:tav>
                                      </p:tavLst>
                                    </p:anim>
                                    <p:anim calcmode="lin" valueType="num">
                                      <p:cBhvr additive="base">
                                        <p:cTn id="123" dur="3000" fill="hold"/>
                                        <p:tgtEl>
                                          <p:spTgt spid="33"/>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3000" fill="hold"/>
                                        <p:tgtEl>
                                          <p:spTgt spid="34"/>
                                        </p:tgtEl>
                                        <p:attrNameLst>
                                          <p:attrName>ppt_x</p:attrName>
                                        </p:attrNameLst>
                                      </p:cBhvr>
                                      <p:tavLst>
                                        <p:tav tm="0">
                                          <p:val>
                                            <p:strVal val="#ppt_x"/>
                                          </p:val>
                                        </p:tav>
                                        <p:tav tm="100000">
                                          <p:val>
                                            <p:strVal val="#ppt_x"/>
                                          </p:val>
                                        </p:tav>
                                      </p:tavLst>
                                    </p:anim>
                                    <p:anim calcmode="lin" valueType="num">
                                      <p:cBhvr additive="base">
                                        <p:cTn id="127" dur="3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3000" fill="hold"/>
                                        <p:tgtEl>
                                          <p:spTgt spid="35"/>
                                        </p:tgtEl>
                                        <p:attrNameLst>
                                          <p:attrName>ppt_x</p:attrName>
                                        </p:attrNameLst>
                                      </p:cBhvr>
                                      <p:tavLst>
                                        <p:tav tm="0">
                                          <p:val>
                                            <p:strVal val="#ppt_x"/>
                                          </p:val>
                                        </p:tav>
                                        <p:tav tm="100000">
                                          <p:val>
                                            <p:strVal val="#ppt_x"/>
                                          </p:val>
                                        </p:tav>
                                      </p:tavLst>
                                    </p:anim>
                                    <p:anim calcmode="lin" valueType="num">
                                      <p:cBhvr additive="base">
                                        <p:cTn id="131" dur="3000" fill="hold"/>
                                        <p:tgtEl>
                                          <p:spTgt spid="35"/>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3000" fill="hold"/>
                                        <p:tgtEl>
                                          <p:spTgt spid="36"/>
                                        </p:tgtEl>
                                        <p:attrNameLst>
                                          <p:attrName>ppt_x</p:attrName>
                                        </p:attrNameLst>
                                      </p:cBhvr>
                                      <p:tavLst>
                                        <p:tav tm="0">
                                          <p:val>
                                            <p:strVal val="#ppt_x"/>
                                          </p:val>
                                        </p:tav>
                                        <p:tav tm="100000">
                                          <p:val>
                                            <p:strVal val="#ppt_x"/>
                                          </p:val>
                                        </p:tav>
                                      </p:tavLst>
                                    </p:anim>
                                    <p:anim calcmode="lin" valueType="num">
                                      <p:cBhvr additive="base">
                                        <p:cTn id="135" dur="3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3000" fill="hold"/>
                                        <p:tgtEl>
                                          <p:spTgt spid="37"/>
                                        </p:tgtEl>
                                        <p:attrNameLst>
                                          <p:attrName>ppt_x</p:attrName>
                                        </p:attrNameLst>
                                      </p:cBhvr>
                                      <p:tavLst>
                                        <p:tav tm="0">
                                          <p:val>
                                            <p:strVal val="#ppt_x"/>
                                          </p:val>
                                        </p:tav>
                                        <p:tav tm="100000">
                                          <p:val>
                                            <p:strVal val="#ppt_x"/>
                                          </p:val>
                                        </p:tav>
                                      </p:tavLst>
                                    </p:anim>
                                    <p:anim calcmode="lin" valueType="num">
                                      <p:cBhvr additive="base">
                                        <p:cTn id="139" dur="3000" fill="hold"/>
                                        <p:tgtEl>
                                          <p:spTgt spid="37"/>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3000" fill="hold"/>
                                        <p:tgtEl>
                                          <p:spTgt spid="38"/>
                                        </p:tgtEl>
                                        <p:attrNameLst>
                                          <p:attrName>ppt_x</p:attrName>
                                        </p:attrNameLst>
                                      </p:cBhvr>
                                      <p:tavLst>
                                        <p:tav tm="0">
                                          <p:val>
                                            <p:strVal val="#ppt_x"/>
                                          </p:val>
                                        </p:tav>
                                        <p:tav tm="100000">
                                          <p:val>
                                            <p:strVal val="#ppt_x"/>
                                          </p:val>
                                        </p:tav>
                                      </p:tavLst>
                                    </p:anim>
                                    <p:anim calcmode="lin" valueType="num">
                                      <p:cBhvr additive="base">
                                        <p:cTn id="143" dur="3000" fill="hold"/>
                                        <p:tgtEl>
                                          <p:spTgt spid="38"/>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3000" fill="hold"/>
                                        <p:tgtEl>
                                          <p:spTgt spid="39"/>
                                        </p:tgtEl>
                                        <p:attrNameLst>
                                          <p:attrName>ppt_x</p:attrName>
                                        </p:attrNameLst>
                                      </p:cBhvr>
                                      <p:tavLst>
                                        <p:tav tm="0">
                                          <p:val>
                                            <p:strVal val="#ppt_x"/>
                                          </p:val>
                                        </p:tav>
                                        <p:tav tm="100000">
                                          <p:val>
                                            <p:strVal val="#ppt_x"/>
                                          </p:val>
                                        </p:tav>
                                      </p:tavLst>
                                    </p:anim>
                                    <p:anim calcmode="lin" valueType="num">
                                      <p:cBhvr additive="base">
                                        <p:cTn id="147" dur="3000" fill="hold"/>
                                        <p:tgtEl>
                                          <p:spTgt spid="39"/>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3000" fill="hold"/>
                                        <p:tgtEl>
                                          <p:spTgt spid="40"/>
                                        </p:tgtEl>
                                        <p:attrNameLst>
                                          <p:attrName>ppt_x</p:attrName>
                                        </p:attrNameLst>
                                      </p:cBhvr>
                                      <p:tavLst>
                                        <p:tav tm="0">
                                          <p:val>
                                            <p:strVal val="#ppt_x"/>
                                          </p:val>
                                        </p:tav>
                                        <p:tav tm="100000">
                                          <p:val>
                                            <p:strVal val="#ppt_x"/>
                                          </p:val>
                                        </p:tav>
                                      </p:tavLst>
                                    </p:anim>
                                    <p:anim calcmode="lin" valueType="num">
                                      <p:cBhvr additive="base">
                                        <p:cTn id="151" dur="3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3000" fill="hold"/>
                                        <p:tgtEl>
                                          <p:spTgt spid="41"/>
                                        </p:tgtEl>
                                        <p:attrNameLst>
                                          <p:attrName>ppt_x</p:attrName>
                                        </p:attrNameLst>
                                      </p:cBhvr>
                                      <p:tavLst>
                                        <p:tav tm="0">
                                          <p:val>
                                            <p:strVal val="#ppt_x"/>
                                          </p:val>
                                        </p:tav>
                                        <p:tav tm="100000">
                                          <p:val>
                                            <p:strVal val="#ppt_x"/>
                                          </p:val>
                                        </p:tav>
                                      </p:tavLst>
                                    </p:anim>
                                    <p:anim calcmode="lin" valueType="num">
                                      <p:cBhvr additive="base">
                                        <p:cTn id="155" dur="3000" fill="hold"/>
                                        <p:tgtEl>
                                          <p:spTgt spid="41"/>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3000" fill="hold"/>
                                        <p:tgtEl>
                                          <p:spTgt spid="42"/>
                                        </p:tgtEl>
                                        <p:attrNameLst>
                                          <p:attrName>ppt_x</p:attrName>
                                        </p:attrNameLst>
                                      </p:cBhvr>
                                      <p:tavLst>
                                        <p:tav tm="0">
                                          <p:val>
                                            <p:strVal val="#ppt_x"/>
                                          </p:val>
                                        </p:tav>
                                        <p:tav tm="100000">
                                          <p:val>
                                            <p:strVal val="#ppt_x"/>
                                          </p:val>
                                        </p:tav>
                                      </p:tavLst>
                                    </p:anim>
                                    <p:anim calcmode="lin" valueType="num">
                                      <p:cBhvr additive="base">
                                        <p:cTn id="159" dur="3000" fill="hold"/>
                                        <p:tgtEl>
                                          <p:spTgt spid="42"/>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3000" fill="hold"/>
                                        <p:tgtEl>
                                          <p:spTgt spid="43"/>
                                        </p:tgtEl>
                                        <p:attrNameLst>
                                          <p:attrName>ppt_x</p:attrName>
                                        </p:attrNameLst>
                                      </p:cBhvr>
                                      <p:tavLst>
                                        <p:tav tm="0">
                                          <p:val>
                                            <p:strVal val="#ppt_x"/>
                                          </p:val>
                                        </p:tav>
                                        <p:tav tm="100000">
                                          <p:val>
                                            <p:strVal val="#ppt_x"/>
                                          </p:val>
                                        </p:tav>
                                      </p:tavLst>
                                    </p:anim>
                                    <p:anim calcmode="lin" valueType="num">
                                      <p:cBhvr additive="base">
                                        <p:cTn id="163" dur="3000" fill="hold"/>
                                        <p:tgtEl>
                                          <p:spTgt spid="43"/>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3000" fill="hold"/>
                                        <p:tgtEl>
                                          <p:spTgt spid="44"/>
                                        </p:tgtEl>
                                        <p:attrNameLst>
                                          <p:attrName>ppt_x</p:attrName>
                                        </p:attrNameLst>
                                      </p:cBhvr>
                                      <p:tavLst>
                                        <p:tav tm="0">
                                          <p:val>
                                            <p:strVal val="#ppt_x"/>
                                          </p:val>
                                        </p:tav>
                                        <p:tav tm="100000">
                                          <p:val>
                                            <p:strVal val="#ppt_x"/>
                                          </p:val>
                                        </p:tav>
                                      </p:tavLst>
                                    </p:anim>
                                    <p:anim calcmode="lin" valueType="num">
                                      <p:cBhvr additive="base">
                                        <p:cTn id="167" dur="3000" fill="hold"/>
                                        <p:tgtEl>
                                          <p:spTgt spid="44"/>
                                        </p:tgtEl>
                                        <p:attrNameLst>
                                          <p:attrName>ppt_y</p:attrName>
                                        </p:attrNameLst>
                                      </p:cBhvr>
                                      <p:tavLst>
                                        <p:tav tm="0">
                                          <p:val>
                                            <p:strVal val="1+#ppt_h/2"/>
                                          </p:val>
                                        </p:tav>
                                        <p:tav tm="100000">
                                          <p:val>
                                            <p:strVal val="#ppt_y"/>
                                          </p:val>
                                        </p:tav>
                                      </p:tavLst>
                                    </p:anim>
                                  </p:childTnLst>
                                </p:cTn>
                              </p:par>
                              <p:par>
                                <p:cTn id="168" presetID="2" presetClass="entr" presetSubtype="4"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3000" fill="hold"/>
                                        <p:tgtEl>
                                          <p:spTgt spid="45"/>
                                        </p:tgtEl>
                                        <p:attrNameLst>
                                          <p:attrName>ppt_x</p:attrName>
                                        </p:attrNameLst>
                                      </p:cBhvr>
                                      <p:tavLst>
                                        <p:tav tm="0">
                                          <p:val>
                                            <p:strVal val="#ppt_x"/>
                                          </p:val>
                                        </p:tav>
                                        <p:tav tm="100000">
                                          <p:val>
                                            <p:strVal val="#ppt_x"/>
                                          </p:val>
                                        </p:tav>
                                      </p:tavLst>
                                    </p:anim>
                                    <p:anim calcmode="lin" valueType="num">
                                      <p:cBhvr additive="base">
                                        <p:cTn id="171" dur="3000" fill="hold"/>
                                        <p:tgtEl>
                                          <p:spTgt spid="45"/>
                                        </p:tgtEl>
                                        <p:attrNameLst>
                                          <p:attrName>ppt_y</p:attrName>
                                        </p:attrNameLst>
                                      </p:cBhvr>
                                      <p:tavLst>
                                        <p:tav tm="0">
                                          <p:val>
                                            <p:strVal val="1+#ppt_h/2"/>
                                          </p:val>
                                        </p:tav>
                                        <p:tav tm="100000">
                                          <p:val>
                                            <p:strVal val="#ppt_y"/>
                                          </p:val>
                                        </p:tav>
                                      </p:tavLst>
                                    </p:anim>
                                  </p:childTnLst>
                                </p:cTn>
                              </p:par>
                              <p:par>
                                <p:cTn id="172" presetID="2" presetClass="entr" presetSubtype="4"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3000" fill="hold"/>
                                        <p:tgtEl>
                                          <p:spTgt spid="46"/>
                                        </p:tgtEl>
                                        <p:attrNameLst>
                                          <p:attrName>ppt_x</p:attrName>
                                        </p:attrNameLst>
                                      </p:cBhvr>
                                      <p:tavLst>
                                        <p:tav tm="0">
                                          <p:val>
                                            <p:strVal val="#ppt_x"/>
                                          </p:val>
                                        </p:tav>
                                        <p:tav tm="100000">
                                          <p:val>
                                            <p:strVal val="#ppt_x"/>
                                          </p:val>
                                        </p:tav>
                                      </p:tavLst>
                                    </p:anim>
                                    <p:anim calcmode="lin" valueType="num">
                                      <p:cBhvr additive="base">
                                        <p:cTn id="175" dur="3000" fill="hold"/>
                                        <p:tgtEl>
                                          <p:spTgt spid="46"/>
                                        </p:tgtEl>
                                        <p:attrNameLst>
                                          <p:attrName>ppt_y</p:attrName>
                                        </p:attrNameLst>
                                      </p:cBhvr>
                                      <p:tavLst>
                                        <p:tav tm="0">
                                          <p:val>
                                            <p:strVal val="1+#ppt_h/2"/>
                                          </p:val>
                                        </p:tav>
                                        <p:tav tm="100000">
                                          <p:val>
                                            <p:strVal val="#ppt_y"/>
                                          </p:val>
                                        </p:tav>
                                      </p:tavLst>
                                    </p:anim>
                                  </p:childTnLst>
                                </p:cTn>
                              </p:par>
                              <p:par>
                                <p:cTn id="176" presetID="2" presetClass="entr" presetSubtype="4"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3000" fill="hold"/>
                                        <p:tgtEl>
                                          <p:spTgt spid="47"/>
                                        </p:tgtEl>
                                        <p:attrNameLst>
                                          <p:attrName>ppt_x</p:attrName>
                                        </p:attrNameLst>
                                      </p:cBhvr>
                                      <p:tavLst>
                                        <p:tav tm="0">
                                          <p:val>
                                            <p:strVal val="#ppt_x"/>
                                          </p:val>
                                        </p:tav>
                                        <p:tav tm="100000">
                                          <p:val>
                                            <p:strVal val="#ppt_x"/>
                                          </p:val>
                                        </p:tav>
                                      </p:tavLst>
                                    </p:anim>
                                    <p:anim calcmode="lin" valueType="num">
                                      <p:cBhvr additive="base">
                                        <p:cTn id="179" dur="3000" fill="hold"/>
                                        <p:tgtEl>
                                          <p:spTgt spid="47"/>
                                        </p:tgtEl>
                                        <p:attrNameLst>
                                          <p:attrName>ppt_y</p:attrName>
                                        </p:attrNameLst>
                                      </p:cBhvr>
                                      <p:tavLst>
                                        <p:tav tm="0">
                                          <p:val>
                                            <p:strVal val="1+#ppt_h/2"/>
                                          </p:val>
                                        </p:tav>
                                        <p:tav tm="100000">
                                          <p:val>
                                            <p:strVal val="#ppt_y"/>
                                          </p:val>
                                        </p:tav>
                                      </p:tavLst>
                                    </p:anim>
                                  </p:childTnLst>
                                </p:cTn>
                              </p:par>
                              <p:par>
                                <p:cTn id="180" presetID="2" presetClass="entr" presetSubtype="4" fill="hold" grpId="0" nodeType="withEffect">
                                  <p:stCondLst>
                                    <p:cond delay="0"/>
                                  </p:stCondLst>
                                  <p:childTnLst>
                                    <p:set>
                                      <p:cBhvr>
                                        <p:cTn id="181" dur="1" fill="hold">
                                          <p:stCondLst>
                                            <p:cond delay="0"/>
                                          </p:stCondLst>
                                        </p:cTn>
                                        <p:tgtEl>
                                          <p:spTgt spid="48"/>
                                        </p:tgtEl>
                                        <p:attrNameLst>
                                          <p:attrName>style.visibility</p:attrName>
                                        </p:attrNameLst>
                                      </p:cBhvr>
                                      <p:to>
                                        <p:strVal val="visible"/>
                                      </p:to>
                                    </p:set>
                                    <p:anim calcmode="lin" valueType="num">
                                      <p:cBhvr additive="base">
                                        <p:cTn id="182" dur="3000" fill="hold"/>
                                        <p:tgtEl>
                                          <p:spTgt spid="48"/>
                                        </p:tgtEl>
                                        <p:attrNameLst>
                                          <p:attrName>ppt_x</p:attrName>
                                        </p:attrNameLst>
                                      </p:cBhvr>
                                      <p:tavLst>
                                        <p:tav tm="0">
                                          <p:val>
                                            <p:strVal val="#ppt_x"/>
                                          </p:val>
                                        </p:tav>
                                        <p:tav tm="100000">
                                          <p:val>
                                            <p:strVal val="#ppt_x"/>
                                          </p:val>
                                        </p:tav>
                                      </p:tavLst>
                                    </p:anim>
                                    <p:anim calcmode="lin" valueType="num">
                                      <p:cBhvr additive="base">
                                        <p:cTn id="183" dur="3000" fill="hold"/>
                                        <p:tgtEl>
                                          <p:spTgt spid="48"/>
                                        </p:tgtEl>
                                        <p:attrNameLst>
                                          <p:attrName>ppt_y</p:attrName>
                                        </p:attrNameLst>
                                      </p:cBhvr>
                                      <p:tavLst>
                                        <p:tav tm="0">
                                          <p:val>
                                            <p:strVal val="1+#ppt_h/2"/>
                                          </p:val>
                                        </p:tav>
                                        <p:tav tm="100000">
                                          <p:val>
                                            <p:strVal val="#ppt_y"/>
                                          </p:val>
                                        </p:tav>
                                      </p:tavLst>
                                    </p:anim>
                                  </p:childTnLst>
                                </p:cTn>
                              </p:par>
                              <p:par>
                                <p:cTn id="184" presetID="2" presetClass="entr" presetSubtype="4" fill="hold" grpId="0" nodeType="withEffect">
                                  <p:stCondLst>
                                    <p:cond delay="0"/>
                                  </p:stCondLst>
                                  <p:childTnLst>
                                    <p:set>
                                      <p:cBhvr>
                                        <p:cTn id="185" dur="1" fill="hold">
                                          <p:stCondLst>
                                            <p:cond delay="0"/>
                                          </p:stCondLst>
                                        </p:cTn>
                                        <p:tgtEl>
                                          <p:spTgt spid="49"/>
                                        </p:tgtEl>
                                        <p:attrNameLst>
                                          <p:attrName>style.visibility</p:attrName>
                                        </p:attrNameLst>
                                      </p:cBhvr>
                                      <p:to>
                                        <p:strVal val="visible"/>
                                      </p:to>
                                    </p:set>
                                    <p:anim calcmode="lin" valueType="num">
                                      <p:cBhvr additive="base">
                                        <p:cTn id="186" dur="3000" fill="hold"/>
                                        <p:tgtEl>
                                          <p:spTgt spid="49"/>
                                        </p:tgtEl>
                                        <p:attrNameLst>
                                          <p:attrName>ppt_x</p:attrName>
                                        </p:attrNameLst>
                                      </p:cBhvr>
                                      <p:tavLst>
                                        <p:tav tm="0">
                                          <p:val>
                                            <p:strVal val="#ppt_x"/>
                                          </p:val>
                                        </p:tav>
                                        <p:tav tm="100000">
                                          <p:val>
                                            <p:strVal val="#ppt_x"/>
                                          </p:val>
                                        </p:tav>
                                      </p:tavLst>
                                    </p:anim>
                                    <p:anim calcmode="lin" valueType="num">
                                      <p:cBhvr additive="base">
                                        <p:cTn id="187" dur="3000" fill="hold"/>
                                        <p:tgtEl>
                                          <p:spTgt spid="49"/>
                                        </p:tgtEl>
                                        <p:attrNameLst>
                                          <p:attrName>ppt_y</p:attrName>
                                        </p:attrNameLst>
                                      </p:cBhvr>
                                      <p:tavLst>
                                        <p:tav tm="0">
                                          <p:val>
                                            <p:strVal val="1+#ppt_h/2"/>
                                          </p:val>
                                        </p:tav>
                                        <p:tav tm="100000">
                                          <p:val>
                                            <p:strVal val="#ppt_y"/>
                                          </p:val>
                                        </p:tav>
                                      </p:tavLst>
                                    </p:anim>
                                  </p:childTnLst>
                                </p:cTn>
                              </p:par>
                              <p:par>
                                <p:cTn id="188" presetID="2" presetClass="entr" presetSubtype="4" fill="hold" grpId="0" nodeType="withEffect">
                                  <p:stCondLst>
                                    <p:cond delay="0"/>
                                  </p:stCondLst>
                                  <p:childTnLst>
                                    <p:set>
                                      <p:cBhvr>
                                        <p:cTn id="189" dur="1" fill="hold">
                                          <p:stCondLst>
                                            <p:cond delay="0"/>
                                          </p:stCondLst>
                                        </p:cTn>
                                        <p:tgtEl>
                                          <p:spTgt spid="50"/>
                                        </p:tgtEl>
                                        <p:attrNameLst>
                                          <p:attrName>style.visibility</p:attrName>
                                        </p:attrNameLst>
                                      </p:cBhvr>
                                      <p:to>
                                        <p:strVal val="visible"/>
                                      </p:to>
                                    </p:set>
                                    <p:anim calcmode="lin" valueType="num">
                                      <p:cBhvr additive="base">
                                        <p:cTn id="190" dur="3000" fill="hold"/>
                                        <p:tgtEl>
                                          <p:spTgt spid="50"/>
                                        </p:tgtEl>
                                        <p:attrNameLst>
                                          <p:attrName>ppt_x</p:attrName>
                                        </p:attrNameLst>
                                      </p:cBhvr>
                                      <p:tavLst>
                                        <p:tav tm="0">
                                          <p:val>
                                            <p:strVal val="#ppt_x"/>
                                          </p:val>
                                        </p:tav>
                                        <p:tav tm="100000">
                                          <p:val>
                                            <p:strVal val="#ppt_x"/>
                                          </p:val>
                                        </p:tav>
                                      </p:tavLst>
                                    </p:anim>
                                    <p:anim calcmode="lin" valueType="num">
                                      <p:cBhvr additive="base">
                                        <p:cTn id="191" dur="3000" fill="hold"/>
                                        <p:tgtEl>
                                          <p:spTgt spid="50"/>
                                        </p:tgtEl>
                                        <p:attrNameLst>
                                          <p:attrName>ppt_y</p:attrName>
                                        </p:attrNameLst>
                                      </p:cBhvr>
                                      <p:tavLst>
                                        <p:tav tm="0">
                                          <p:val>
                                            <p:strVal val="1+#ppt_h/2"/>
                                          </p:val>
                                        </p:tav>
                                        <p:tav tm="100000">
                                          <p:val>
                                            <p:strVal val="#ppt_y"/>
                                          </p:val>
                                        </p:tav>
                                      </p:tavLst>
                                    </p:anim>
                                  </p:childTnLst>
                                </p:cTn>
                              </p:par>
                              <p:par>
                                <p:cTn id="192" presetID="2" presetClass="entr" presetSubtype="4" fill="hold" grpId="0" nodeType="withEffect">
                                  <p:stCondLst>
                                    <p:cond delay="0"/>
                                  </p:stCondLst>
                                  <p:childTnLst>
                                    <p:set>
                                      <p:cBhvr>
                                        <p:cTn id="193" dur="1" fill="hold">
                                          <p:stCondLst>
                                            <p:cond delay="0"/>
                                          </p:stCondLst>
                                        </p:cTn>
                                        <p:tgtEl>
                                          <p:spTgt spid="51"/>
                                        </p:tgtEl>
                                        <p:attrNameLst>
                                          <p:attrName>style.visibility</p:attrName>
                                        </p:attrNameLst>
                                      </p:cBhvr>
                                      <p:to>
                                        <p:strVal val="visible"/>
                                      </p:to>
                                    </p:set>
                                    <p:anim calcmode="lin" valueType="num">
                                      <p:cBhvr additive="base">
                                        <p:cTn id="194" dur="3000" fill="hold"/>
                                        <p:tgtEl>
                                          <p:spTgt spid="51"/>
                                        </p:tgtEl>
                                        <p:attrNameLst>
                                          <p:attrName>ppt_x</p:attrName>
                                        </p:attrNameLst>
                                      </p:cBhvr>
                                      <p:tavLst>
                                        <p:tav tm="0">
                                          <p:val>
                                            <p:strVal val="#ppt_x"/>
                                          </p:val>
                                        </p:tav>
                                        <p:tav tm="100000">
                                          <p:val>
                                            <p:strVal val="#ppt_x"/>
                                          </p:val>
                                        </p:tav>
                                      </p:tavLst>
                                    </p:anim>
                                    <p:anim calcmode="lin" valueType="num">
                                      <p:cBhvr additive="base">
                                        <p:cTn id="195" dur="3000" fill="hold"/>
                                        <p:tgtEl>
                                          <p:spTgt spid="51"/>
                                        </p:tgtEl>
                                        <p:attrNameLst>
                                          <p:attrName>ppt_y</p:attrName>
                                        </p:attrNameLst>
                                      </p:cBhvr>
                                      <p:tavLst>
                                        <p:tav tm="0">
                                          <p:val>
                                            <p:strVal val="1+#ppt_h/2"/>
                                          </p:val>
                                        </p:tav>
                                        <p:tav tm="100000">
                                          <p:val>
                                            <p:strVal val="#ppt_y"/>
                                          </p:val>
                                        </p:tav>
                                      </p:tavLst>
                                    </p:anim>
                                  </p:childTnLst>
                                </p:cTn>
                              </p:par>
                              <p:par>
                                <p:cTn id="196" presetID="2" presetClass="entr" presetSubtype="4" fill="hold" grpId="0" nodeType="withEffect">
                                  <p:stCondLst>
                                    <p:cond delay="0"/>
                                  </p:stCondLst>
                                  <p:childTnLst>
                                    <p:set>
                                      <p:cBhvr>
                                        <p:cTn id="197" dur="1" fill="hold">
                                          <p:stCondLst>
                                            <p:cond delay="0"/>
                                          </p:stCondLst>
                                        </p:cTn>
                                        <p:tgtEl>
                                          <p:spTgt spid="52"/>
                                        </p:tgtEl>
                                        <p:attrNameLst>
                                          <p:attrName>style.visibility</p:attrName>
                                        </p:attrNameLst>
                                      </p:cBhvr>
                                      <p:to>
                                        <p:strVal val="visible"/>
                                      </p:to>
                                    </p:set>
                                    <p:anim calcmode="lin" valueType="num">
                                      <p:cBhvr additive="base">
                                        <p:cTn id="198" dur="3000" fill="hold"/>
                                        <p:tgtEl>
                                          <p:spTgt spid="52"/>
                                        </p:tgtEl>
                                        <p:attrNameLst>
                                          <p:attrName>ppt_x</p:attrName>
                                        </p:attrNameLst>
                                      </p:cBhvr>
                                      <p:tavLst>
                                        <p:tav tm="0">
                                          <p:val>
                                            <p:strVal val="#ppt_x"/>
                                          </p:val>
                                        </p:tav>
                                        <p:tav tm="100000">
                                          <p:val>
                                            <p:strVal val="#ppt_x"/>
                                          </p:val>
                                        </p:tav>
                                      </p:tavLst>
                                    </p:anim>
                                    <p:anim calcmode="lin" valueType="num">
                                      <p:cBhvr additive="base">
                                        <p:cTn id="199" dur="3000" fill="hold"/>
                                        <p:tgtEl>
                                          <p:spTgt spid="52"/>
                                        </p:tgtEl>
                                        <p:attrNameLst>
                                          <p:attrName>ppt_y</p:attrName>
                                        </p:attrNameLst>
                                      </p:cBhvr>
                                      <p:tavLst>
                                        <p:tav tm="0">
                                          <p:val>
                                            <p:strVal val="1+#ppt_h/2"/>
                                          </p:val>
                                        </p:tav>
                                        <p:tav tm="100000">
                                          <p:val>
                                            <p:strVal val="#ppt_y"/>
                                          </p:val>
                                        </p:tav>
                                      </p:tavLst>
                                    </p:anim>
                                  </p:childTnLst>
                                </p:cTn>
                              </p:par>
                              <p:par>
                                <p:cTn id="200" presetID="2" presetClass="entr" presetSubtype="4" fill="hold" grpId="0" nodeType="withEffect">
                                  <p:stCondLst>
                                    <p:cond delay="0"/>
                                  </p:stCondLst>
                                  <p:childTnLst>
                                    <p:set>
                                      <p:cBhvr>
                                        <p:cTn id="201" dur="1" fill="hold">
                                          <p:stCondLst>
                                            <p:cond delay="0"/>
                                          </p:stCondLst>
                                        </p:cTn>
                                        <p:tgtEl>
                                          <p:spTgt spid="53"/>
                                        </p:tgtEl>
                                        <p:attrNameLst>
                                          <p:attrName>style.visibility</p:attrName>
                                        </p:attrNameLst>
                                      </p:cBhvr>
                                      <p:to>
                                        <p:strVal val="visible"/>
                                      </p:to>
                                    </p:set>
                                    <p:anim calcmode="lin" valueType="num">
                                      <p:cBhvr additive="base">
                                        <p:cTn id="202" dur="3000" fill="hold"/>
                                        <p:tgtEl>
                                          <p:spTgt spid="53"/>
                                        </p:tgtEl>
                                        <p:attrNameLst>
                                          <p:attrName>ppt_x</p:attrName>
                                        </p:attrNameLst>
                                      </p:cBhvr>
                                      <p:tavLst>
                                        <p:tav tm="0">
                                          <p:val>
                                            <p:strVal val="#ppt_x"/>
                                          </p:val>
                                        </p:tav>
                                        <p:tav tm="100000">
                                          <p:val>
                                            <p:strVal val="#ppt_x"/>
                                          </p:val>
                                        </p:tav>
                                      </p:tavLst>
                                    </p:anim>
                                    <p:anim calcmode="lin" valueType="num">
                                      <p:cBhvr additive="base">
                                        <p:cTn id="203" dur="3000" fill="hold"/>
                                        <p:tgtEl>
                                          <p:spTgt spid="53"/>
                                        </p:tgtEl>
                                        <p:attrNameLst>
                                          <p:attrName>ppt_y</p:attrName>
                                        </p:attrNameLst>
                                      </p:cBhvr>
                                      <p:tavLst>
                                        <p:tav tm="0">
                                          <p:val>
                                            <p:strVal val="1+#ppt_h/2"/>
                                          </p:val>
                                        </p:tav>
                                        <p:tav tm="100000">
                                          <p:val>
                                            <p:strVal val="#ppt_y"/>
                                          </p:val>
                                        </p:tav>
                                      </p:tavLst>
                                    </p:anim>
                                  </p:childTnLst>
                                </p:cTn>
                              </p:par>
                              <p:par>
                                <p:cTn id="204" presetID="2" presetClass="entr" presetSubtype="4" fill="hold" grpId="0" nodeType="withEffect">
                                  <p:stCondLst>
                                    <p:cond delay="0"/>
                                  </p:stCondLst>
                                  <p:childTnLst>
                                    <p:set>
                                      <p:cBhvr>
                                        <p:cTn id="205" dur="1" fill="hold">
                                          <p:stCondLst>
                                            <p:cond delay="0"/>
                                          </p:stCondLst>
                                        </p:cTn>
                                        <p:tgtEl>
                                          <p:spTgt spid="54"/>
                                        </p:tgtEl>
                                        <p:attrNameLst>
                                          <p:attrName>style.visibility</p:attrName>
                                        </p:attrNameLst>
                                      </p:cBhvr>
                                      <p:to>
                                        <p:strVal val="visible"/>
                                      </p:to>
                                    </p:set>
                                    <p:anim calcmode="lin" valueType="num">
                                      <p:cBhvr additive="base">
                                        <p:cTn id="206" dur="3000" fill="hold"/>
                                        <p:tgtEl>
                                          <p:spTgt spid="54"/>
                                        </p:tgtEl>
                                        <p:attrNameLst>
                                          <p:attrName>ppt_x</p:attrName>
                                        </p:attrNameLst>
                                      </p:cBhvr>
                                      <p:tavLst>
                                        <p:tav tm="0">
                                          <p:val>
                                            <p:strVal val="#ppt_x"/>
                                          </p:val>
                                        </p:tav>
                                        <p:tav tm="100000">
                                          <p:val>
                                            <p:strVal val="#ppt_x"/>
                                          </p:val>
                                        </p:tav>
                                      </p:tavLst>
                                    </p:anim>
                                    <p:anim calcmode="lin" valueType="num">
                                      <p:cBhvr additive="base">
                                        <p:cTn id="207" dur="3000" fill="hold"/>
                                        <p:tgtEl>
                                          <p:spTgt spid="54"/>
                                        </p:tgtEl>
                                        <p:attrNameLst>
                                          <p:attrName>ppt_y</p:attrName>
                                        </p:attrNameLst>
                                      </p:cBhvr>
                                      <p:tavLst>
                                        <p:tav tm="0">
                                          <p:val>
                                            <p:strVal val="1+#ppt_h/2"/>
                                          </p:val>
                                        </p:tav>
                                        <p:tav tm="100000">
                                          <p:val>
                                            <p:strVal val="#ppt_y"/>
                                          </p:val>
                                        </p:tav>
                                      </p:tavLst>
                                    </p:anim>
                                  </p:childTnLst>
                                </p:cTn>
                              </p:par>
                              <p:par>
                                <p:cTn id="208" presetID="2" presetClass="entr" presetSubtype="4" fill="hold" grpId="0" nodeType="withEffect">
                                  <p:stCondLst>
                                    <p:cond delay="0"/>
                                  </p:stCondLst>
                                  <p:childTnLst>
                                    <p:set>
                                      <p:cBhvr>
                                        <p:cTn id="209" dur="1" fill="hold">
                                          <p:stCondLst>
                                            <p:cond delay="0"/>
                                          </p:stCondLst>
                                        </p:cTn>
                                        <p:tgtEl>
                                          <p:spTgt spid="55"/>
                                        </p:tgtEl>
                                        <p:attrNameLst>
                                          <p:attrName>style.visibility</p:attrName>
                                        </p:attrNameLst>
                                      </p:cBhvr>
                                      <p:to>
                                        <p:strVal val="visible"/>
                                      </p:to>
                                    </p:set>
                                    <p:anim calcmode="lin" valueType="num">
                                      <p:cBhvr additive="base">
                                        <p:cTn id="210" dur="3000" fill="hold"/>
                                        <p:tgtEl>
                                          <p:spTgt spid="55"/>
                                        </p:tgtEl>
                                        <p:attrNameLst>
                                          <p:attrName>ppt_x</p:attrName>
                                        </p:attrNameLst>
                                      </p:cBhvr>
                                      <p:tavLst>
                                        <p:tav tm="0">
                                          <p:val>
                                            <p:strVal val="#ppt_x"/>
                                          </p:val>
                                        </p:tav>
                                        <p:tav tm="100000">
                                          <p:val>
                                            <p:strVal val="#ppt_x"/>
                                          </p:val>
                                        </p:tav>
                                      </p:tavLst>
                                    </p:anim>
                                    <p:anim calcmode="lin" valueType="num">
                                      <p:cBhvr additive="base">
                                        <p:cTn id="211" dur="3000" fill="hold"/>
                                        <p:tgtEl>
                                          <p:spTgt spid="55"/>
                                        </p:tgtEl>
                                        <p:attrNameLst>
                                          <p:attrName>ppt_y</p:attrName>
                                        </p:attrNameLst>
                                      </p:cBhvr>
                                      <p:tavLst>
                                        <p:tav tm="0">
                                          <p:val>
                                            <p:strVal val="1+#ppt_h/2"/>
                                          </p:val>
                                        </p:tav>
                                        <p:tav tm="100000">
                                          <p:val>
                                            <p:strVal val="#ppt_y"/>
                                          </p:val>
                                        </p:tav>
                                      </p:tavLst>
                                    </p:anim>
                                  </p:childTnLst>
                                </p:cTn>
                              </p:par>
                              <p:par>
                                <p:cTn id="212" presetID="2" presetClass="entr" presetSubtype="4" fill="hold" grpId="0" nodeType="withEffect">
                                  <p:stCondLst>
                                    <p:cond delay="0"/>
                                  </p:stCondLst>
                                  <p:childTnLst>
                                    <p:set>
                                      <p:cBhvr>
                                        <p:cTn id="213" dur="1" fill="hold">
                                          <p:stCondLst>
                                            <p:cond delay="0"/>
                                          </p:stCondLst>
                                        </p:cTn>
                                        <p:tgtEl>
                                          <p:spTgt spid="56"/>
                                        </p:tgtEl>
                                        <p:attrNameLst>
                                          <p:attrName>style.visibility</p:attrName>
                                        </p:attrNameLst>
                                      </p:cBhvr>
                                      <p:to>
                                        <p:strVal val="visible"/>
                                      </p:to>
                                    </p:set>
                                    <p:anim calcmode="lin" valueType="num">
                                      <p:cBhvr additive="base">
                                        <p:cTn id="214" dur="3000" fill="hold"/>
                                        <p:tgtEl>
                                          <p:spTgt spid="56"/>
                                        </p:tgtEl>
                                        <p:attrNameLst>
                                          <p:attrName>ppt_x</p:attrName>
                                        </p:attrNameLst>
                                      </p:cBhvr>
                                      <p:tavLst>
                                        <p:tav tm="0">
                                          <p:val>
                                            <p:strVal val="#ppt_x"/>
                                          </p:val>
                                        </p:tav>
                                        <p:tav tm="100000">
                                          <p:val>
                                            <p:strVal val="#ppt_x"/>
                                          </p:val>
                                        </p:tav>
                                      </p:tavLst>
                                    </p:anim>
                                    <p:anim calcmode="lin" valueType="num">
                                      <p:cBhvr additive="base">
                                        <p:cTn id="215" dur="3000" fill="hold"/>
                                        <p:tgtEl>
                                          <p:spTgt spid="56"/>
                                        </p:tgtEl>
                                        <p:attrNameLst>
                                          <p:attrName>ppt_y</p:attrName>
                                        </p:attrNameLst>
                                      </p:cBhvr>
                                      <p:tavLst>
                                        <p:tav tm="0">
                                          <p:val>
                                            <p:strVal val="1+#ppt_h/2"/>
                                          </p:val>
                                        </p:tav>
                                        <p:tav tm="100000">
                                          <p:val>
                                            <p:strVal val="#ppt_y"/>
                                          </p:val>
                                        </p:tav>
                                      </p:tavLst>
                                    </p:anim>
                                  </p:childTnLst>
                                </p:cTn>
                              </p:par>
                              <p:par>
                                <p:cTn id="216" presetID="2" presetClass="entr" presetSubtype="4" fill="hold" grpId="0" nodeType="withEffect">
                                  <p:stCondLst>
                                    <p:cond delay="0"/>
                                  </p:stCondLst>
                                  <p:childTnLst>
                                    <p:set>
                                      <p:cBhvr>
                                        <p:cTn id="217" dur="1" fill="hold">
                                          <p:stCondLst>
                                            <p:cond delay="0"/>
                                          </p:stCondLst>
                                        </p:cTn>
                                        <p:tgtEl>
                                          <p:spTgt spid="57"/>
                                        </p:tgtEl>
                                        <p:attrNameLst>
                                          <p:attrName>style.visibility</p:attrName>
                                        </p:attrNameLst>
                                      </p:cBhvr>
                                      <p:to>
                                        <p:strVal val="visible"/>
                                      </p:to>
                                    </p:set>
                                    <p:anim calcmode="lin" valueType="num">
                                      <p:cBhvr additive="base">
                                        <p:cTn id="218" dur="3000" fill="hold"/>
                                        <p:tgtEl>
                                          <p:spTgt spid="57"/>
                                        </p:tgtEl>
                                        <p:attrNameLst>
                                          <p:attrName>ppt_x</p:attrName>
                                        </p:attrNameLst>
                                      </p:cBhvr>
                                      <p:tavLst>
                                        <p:tav tm="0">
                                          <p:val>
                                            <p:strVal val="#ppt_x"/>
                                          </p:val>
                                        </p:tav>
                                        <p:tav tm="100000">
                                          <p:val>
                                            <p:strVal val="#ppt_x"/>
                                          </p:val>
                                        </p:tav>
                                      </p:tavLst>
                                    </p:anim>
                                    <p:anim calcmode="lin" valueType="num">
                                      <p:cBhvr additive="base">
                                        <p:cTn id="219" dur="3000" fill="hold"/>
                                        <p:tgtEl>
                                          <p:spTgt spid="57"/>
                                        </p:tgtEl>
                                        <p:attrNameLst>
                                          <p:attrName>ppt_y</p:attrName>
                                        </p:attrNameLst>
                                      </p:cBhvr>
                                      <p:tavLst>
                                        <p:tav tm="0">
                                          <p:val>
                                            <p:strVal val="1+#ppt_h/2"/>
                                          </p:val>
                                        </p:tav>
                                        <p:tav tm="100000">
                                          <p:val>
                                            <p:strVal val="#ppt_y"/>
                                          </p:val>
                                        </p:tav>
                                      </p:tavLst>
                                    </p:anim>
                                  </p:childTnLst>
                                </p:cTn>
                              </p:par>
                              <p:par>
                                <p:cTn id="220" presetID="2" presetClass="entr" presetSubtype="4" fill="hold" grpId="0" nodeType="withEffect">
                                  <p:stCondLst>
                                    <p:cond delay="0"/>
                                  </p:stCondLst>
                                  <p:childTnLst>
                                    <p:set>
                                      <p:cBhvr>
                                        <p:cTn id="221" dur="1" fill="hold">
                                          <p:stCondLst>
                                            <p:cond delay="0"/>
                                          </p:stCondLst>
                                        </p:cTn>
                                        <p:tgtEl>
                                          <p:spTgt spid="58"/>
                                        </p:tgtEl>
                                        <p:attrNameLst>
                                          <p:attrName>style.visibility</p:attrName>
                                        </p:attrNameLst>
                                      </p:cBhvr>
                                      <p:to>
                                        <p:strVal val="visible"/>
                                      </p:to>
                                    </p:set>
                                    <p:anim calcmode="lin" valueType="num">
                                      <p:cBhvr additive="base">
                                        <p:cTn id="222" dur="3000" fill="hold"/>
                                        <p:tgtEl>
                                          <p:spTgt spid="58"/>
                                        </p:tgtEl>
                                        <p:attrNameLst>
                                          <p:attrName>ppt_x</p:attrName>
                                        </p:attrNameLst>
                                      </p:cBhvr>
                                      <p:tavLst>
                                        <p:tav tm="0">
                                          <p:val>
                                            <p:strVal val="#ppt_x"/>
                                          </p:val>
                                        </p:tav>
                                        <p:tav tm="100000">
                                          <p:val>
                                            <p:strVal val="#ppt_x"/>
                                          </p:val>
                                        </p:tav>
                                      </p:tavLst>
                                    </p:anim>
                                    <p:anim calcmode="lin" valueType="num">
                                      <p:cBhvr additive="base">
                                        <p:cTn id="223" dur="3000" fill="hold"/>
                                        <p:tgtEl>
                                          <p:spTgt spid="58"/>
                                        </p:tgtEl>
                                        <p:attrNameLst>
                                          <p:attrName>ppt_y</p:attrName>
                                        </p:attrNameLst>
                                      </p:cBhvr>
                                      <p:tavLst>
                                        <p:tav tm="0">
                                          <p:val>
                                            <p:strVal val="1+#ppt_h/2"/>
                                          </p:val>
                                        </p:tav>
                                        <p:tav tm="100000">
                                          <p:val>
                                            <p:strVal val="#ppt_y"/>
                                          </p:val>
                                        </p:tav>
                                      </p:tavLst>
                                    </p:anim>
                                  </p:childTnLst>
                                </p:cTn>
                              </p:par>
                              <p:par>
                                <p:cTn id="224" presetID="2" presetClass="entr" presetSubtype="4" fill="hold" grpId="0" nodeType="withEffect">
                                  <p:stCondLst>
                                    <p:cond delay="0"/>
                                  </p:stCondLst>
                                  <p:childTnLst>
                                    <p:set>
                                      <p:cBhvr>
                                        <p:cTn id="225" dur="1" fill="hold">
                                          <p:stCondLst>
                                            <p:cond delay="0"/>
                                          </p:stCondLst>
                                        </p:cTn>
                                        <p:tgtEl>
                                          <p:spTgt spid="59"/>
                                        </p:tgtEl>
                                        <p:attrNameLst>
                                          <p:attrName>style.visibility</p:attrName>
                                        </p:attrNameLst>
                                      </p:cBhvr>
                                      <p:to>
                                        <p:strVal val="visible"/>
                                      </p:to>
                                    </p:set>
                                    <p:anim calcmode="lin" valueType="num">
                                      <p:cBhvr additive="base">
                                        <p:cTn id="226" dur="3000" fill="hold"/>
                                        <p:tgtEl>
                                          <p:spTgt spid="59"/>
                                        </p:tgtEl>
                                        <p:attrNameLst>
                                          <p:attrName>ppt_x</p:attrName>
                                        </p:attrNameLst>
                                      </p:cBhvr>
                                      <p:tavLst>
                                        <p:tav tm="0">
                                          <p:val>
                                            <p:strVal val="#ppt_x"/>
                                          </p:val>
                                        </p:tav>
                                        <p:tav tm="100000">
                                          <p:val>
                                            <p:strVal val="#ppt_x"/>
                                          </p:val>
                                        </p:tav>
                                      </p:tavLst>
                                    </p:anim>
                                    <p:anim calcmode="lin" valueType="num">
                                      <p:cBhvr additive="base">
                                        <p:cTn id="227" dur="3000" fill="hold"/>
                                        <p:tgtEl>
                                          <p:spTgt spid="59"/>
                                        </p:tgtEl>
                                        <p:attrNameLst>
                                          <p:attrName>ppt_y</p:attrName>
                                        </p:attrNameLst>
                                      </p:cBhvr>
                                      <p:tavLst>
                                        <p:tav tm="0">
                                          <p:val>
                                            <p:strVal val="1+#ppt_h/2"/>
                                          </p:val>
                                        </p:tav>
                                        <p:tav tm="100000">
                                          <p:val>
                                            <p:strVal val="#ppt_y"/>
                                          </p:val>
                                        </p:tav>
                                      </p:tavLst>
                                    </p:anim>
                                  </p:childTnLst>
                                </p:cTn>
                              </p:par>
                              <p:par>
                                <p:cTn id="228" presetID="2" presetClass="entr" presetSubtype="4" fill="hold" grpId="0" nodeType="withEffect">
                                  <p:stCondLst>
                                    <p:cond delay="0"/>
                                  </p:stCondLst>
                                  <p:childTnLst>
                                    <p:set>
                                      <p:cBhvr>
                                        <p:cTn id="229" dur="1" fill="hold">
                                          <p:stCondLst>
                                            <p:cond delay="0"/>
                                          </p:stCondLst>
                                        </p:cTn>
                                        <p:tgtEl>
                                          <p:spTgt spid="60"/>
                                        </p:tgtEl>
                                        <p:attrNameLst>
                                          <p:attrName>style.visibility</p:attrName>
                                        </p:attrNameLst>
                                      </p:cBhvr>
                                      <p:to>
                                        <p:strVal val="visible"/>
                                      </p:to>
                                    </p:set>
                                    <p:anim calcmode="lin" valueType="num">
                                      <p:cBhvr additive="base">
                                        <p:cTn id="230" dur="3000" fill="hold"/>
                                        <p:tgtEl>
                                          <p:spTgt spid="60"/>
                                        </p:tgtEl>
                                        <p:attrNameLst>
                                          <p:attrName>ppt_x</p:attrName>
                                        </p:attrNameLst>
                                      </p:cBhvr>
                                      <p:tavLst>
                                        <p:tav tm="0">
                                          <p:val>
                                            <p:strVal val="#ppt_x"/>
                                          </p:val>
                                        </p:tav>
                                        <p:tav tm="100000">
                                          <p:val>
                                            <p:strVal val="#ppt_x"/>
                                          </p:val>
                                        </p:tav>
                                      </p:tavLst>
                                    </p:anim>
                                    <p:anim calcmode="lin" valueType="num">
                                      <p:cBhvr additive="base">
                                        <p:cTn id="231" dur="3000" fill="hold"/>
                                        <p:tgtEl>
                                          <p:spTgt spid="60"/>
                                        </p:tgtEl>
                                        <p:attrNameLst>
                                          <p:attrName>ppt_y</p:attrName>
                                        </p:attrNameLst>
                                      </p:cBhvr>
                                      <p:tavLst>
                                        <p:tav tm="0">
                                          <p:val>
                                            <p:strVal val="1+#ppt_h/2"/>
                                          </p:val>
                                        </p:tav>
                                        <p:tav tm="100000">
                                          <p:val>
                                            <p:strVal val="#ppt_y"/>
                                          </p:val>
                                        </p:tav>
                                      </p:tavLst>
                                    </p:anim>
                                  </p:childTnLst>
                                </p:cTn>
                              </p:par>
                              <p:par>
                                <p:cTn id="232" presetID="2" presetClass="entr" presetSubtype="4" fill="hold" grpId="0" nodeType="withEffect">
                                  <p:stCondLst>
                                    <p:cond delay="0"/>
                                  </p:stCondLst>
                                  <p:childTnLst>
                                    <p:set>
                                      <p:cBhvr>
                                        <p:cTn id="233" dur="1" fill="hold">
                                          <p:stCondLst>
                                            <p:cond delay="0"/>
                                          </p:stCondLst>
                                        </p:cTn>
                                        <p:tgtEl>
                                          <p:spTgt spid="61"/>
                                        </p:tgtEl>
                                        <p:attrNameLst>
                                          <p:attrName>style.visibility</p:attrName>
                                        </p:attrNameLst>
                                      </p:cBhvr>
                                      <p:to>
                                        <p:strVal val="visible"/>
                                      </p:to>
                                    </p:set>
                                    <p:anim calcmode="lin" valueType="num">
                                      <p:cBhvr additive="base">
                                        <p:cTn id="234" dur="3000" fill="hold"/>
                                        <p:tgtEl>
                                          <p:spTgt spid="61"/>
                                        </p:tgtEl>
                                        <p:attrNameLst>
                                          <p:attrName>ppt_x</p:attrName>
                                        </p:attrNameLst>
                                      </p:cBhvr>
                                      <p:tavLst>
                                        <p:tav tm="0">
                                          <p:val>
                                            <p:strVal val="#ppt_x"/>
                                          </p:val>
                                        </p:tav>
                                        <p:tav tm="100000">
                                          <p:val>
                                            <p:strVal val="#ppt_x"/>
                                          </p:val>
                                        </p:tav>
                                      </p:tavLst>
                                    </p:anim>
                                    <p:anim calcmode="lin" valueType="num">
                                      <p:cBhvr additive="base">
                                        <p:cTn id="235" dur="3000" fill="hold"/>
                                        <p:tgtEl>
                                          <p:spTgt spid="61"/>
                                        </p:tgtEl>
                                        <p:attrNameLst>
                                          <p:attrName>ppt_y</p:attrName>
                                        </p:attrNameLst>
                                      </p:cBhvr>
                                      <p:tavLst>
                                        <p:tav tm="0">
                                          <p:val>
                                            <p:strVal val="1+#ppt_h/2"/>
                                          </p:val>
                                        </p:tav>
                                        <p:tav tm="100000">
                                          <p:val>
                                            <p:strVal val="#ppt_y"/>
                                          </p:val>
                                        </p:tav>
                                      </p:tavLst>
                                    </p:anim>
                                  </p:childTnLst>
                                </p:cTn>
                              </p:par>
                              <p:par>
                                <p:cTn id="236" presetID="2" presetClass="entr" presetSubtype="4" fill="hold" grpId="0" nodeType="withEffect">
                                  <p:stCondLst>
                                    <p:cond delay="0"/>
                                  </p:stCondLst>
                                  <p:childTnLst>
                                    <p:set>
                                      <p:cBhvr>
                                        <p:cTn id="237" dur="1" fill="hold">
                                          <p:stCondLst>
                                            <p:cond delay="0"/>
                                          </p:stCondLst>
                                        </p:cTn>
                                        <p:tgtEl>
                                          <p:spTgt spid="62"/>
                                        </p:tgtEl>
                                        <p:attrNameLst>
                                          <p:attrName>style.visibility</p:attrName>
                                        </p:attrNameLst>
                                      </p:cBhvr>
                                      <p:to>
                                        <p:strVal val="visible"/>
                                      </p:to>
                                    </p:set>
                                    <p:anim calcmode="lin" valueType="num">
                                      <p:cBhvr additive="base">
                                        <p:cTn id="238" dur="3000" fill="hold"/>
                                        <p:tgtEl>
                                          <p:spTgt spid="62"/>
                                        </p:tgtEl>
                                        <p:attrNameLst>
                                          <p:attrName>ppt_x</p:attrName>
                                        </p:attrNameLst>
                                      </p:cBhvr>
                                      <p:tavLst>
                                        <p:tav tm="0">
                                          <p:val>
                                            <p:strVal val="#ppt_x"/>
                                          </p:val>
                                        </p:tav>
                                        <p:tav tm="100000">
                                          <p:val>
                                            <p:strVal val="#ppt_x"/>
                                          </p:val>
                                        </p:tav>
                                      </p:tavLst>
                                    </p:anim>
                                    <p:anim calcmode="lin" valueType="num">
                                      <p:cBhvr additive="base">
                                        <p:cTn id="239" dur="3000" fill="hold"/>
                                        <p:tgtEl>
                                          <p:spTgt spid="62"/>
                                        </p:tgtEl>
                                        <p:attrNameLst>
                                          <p:attrName>ppt_y</p:attrName>
                                        </p:attrNameLst>
                                      </p:cBhvr>
                                      <p:tavLst>
                                        <p:tav tm="0">
                                          <p:val>
                                            <p:strVal val="1+#ppt_h/2"/>
                                          </p:val>
                                        </p:tav>
                                        <p:tav tm="100000">
                                          <p:val>
                                            <p:strVal val="#ppt_y"/>
                                          </p:val>
                                        </p:tav>
                                      </p:tavLst>
                                    </p:anim>
                                  </p:childTnLst>
                                </p:cTn>
                              </p:par>
                              <p:par>
                                <p:cTn id="240" presetID="2" presetClass="entr" presetSubtype="4" fill="hold" grpId="0" nodeType="withEffect">
                                  <p:stCondLst>
                                    <p:cond delay="0"/>
                                  </p:stCondLst>
                                  <p:childTnLst>
                                    <p:set>
                                      <p:cBhvr>
                                        <p:cTn id="241" dur="1" fill="hold">
                                          <p:stCondLst>
                                            <p:cond delay="0"/>
                                          </p:stCondLst>
                                        </p:cTn>
                                        <p:tgtEl>
                                          <p:spTgt spid="63"/>
                                        </p:tgtEl>
                                        <p:attrNameLst>
                                          <p:attrName>style.visibility</p:attrName>
                                        </p:attrNameLst>
                                      </p:cBhvr>
                                      <p:to>
                                        <p:strVal val="visible"/>
                                      </p:to>
                                    </p:set>
                                    <p:anim calcmode="lin" valueType="num">
                                      <p:cBhvr additive="base">
                                        <p:cTn id="242" dur="3000" fill="hold"/>
                                        <p:tgtEl>
                                          <p:spTgt spid="63"/>
                                        </p:tgtEl>
                                        <p:attrNameLst>
                                          <p:attrName>ppt_x</p:attrName>
                                        </p:attrNameLst>
                                      </p:cBhvr>
                                      <p:tavLst>
                                        <p:tav tm="0">
                                          <p:val>
                                            <p:strVal val="#ppt_x"/>
                                          </p:val>
                                        </p:tav>
                                        <p:tav tm="100000">
                                          <p:val>
                                            <p:strVal val="#ppt_x"/>
                                          </p:val>
                                        </p:tav>
                                      </p:tavLst>
                                    </p:anim>
                                    <p:anim calcmode="lin" valueType="num">
                                      <p:cBhvr additive="base">
                                        <p:cTn id="243" dur="3000" fill="hold"/>
                                        <p:tgtEl>
                                          <p:spTgt spid="63"/>
                                        </p:tgtEl>
                                        <p:attrNameLst>
                                          <p:attrName>ppt_y</p:attrName>
                                        </p:attrNameLst>
                                      </p:cBhvr>
                                      <p:tavLst>
                                        <p:tav tm="0">
                                          <p:val>
                                            <p:strVal val="1+#ppt_h/2"/>
                                          </p:val>
                                        </p:tav>
                                        <p:tav tm="100000">
                                          <p:val>
                                            <p:strVal val="#ppt_y"/>
                                          </p:val>
                                        </p:tav>
                                      </p:tavLst>
                                    </p:anim>
                                  </p:childTnLst>
                                </p:cTn>
                              </p:par>
                              <p:par>
                                <p:cTn id="244" presetID="2" presetClass="entr" presetSubtype="4" fill="hold" grpId="0" nodeType="withEffect">
                                  <p:stCondLst>
                                    <p:cond delay="0"/>
                                  </p:stCondLst>
                                  <p:childTnLst>
                                    <p:set>
                                      <p:cBhvr>
                                        <p:cTn id="245" dur="1" fill="hold">
                                          <p:stCondLst>
                                            <p:cond delay="0"/>
                                          </p:stCondLst>
                                        </p:cTn>
                                        <p:tgtEl>
                                          <p:spTgt spid="64"/>
                                        </p:tgtEl>
                                        <p:attrNameLst>
                                          <p:attrName>style.visibility</p:attrName>
                                        </p:attrNameLst>
                                      </p:cBhvr>
                                      <p:to>
                                        <p:strVal val="visible"/>
                                      </p:to>
                                    </p:set>
                                    <p:anim calcmode="lin" valueType="num">
                                      <p:cBhvr additive="base">
                                        <p:cTn id="246" dur="3000" fill="hold"/>
                                        <p:tgtEl>
                                          <p:spTgt spid="64"/>
                                        </p:tgtEl>
                                        <p:attrNameLst>
                                          <p:attrName>ppt_x</p:attrName>
                                        </p:attrNameLst>
                                      </p:cBhvr>
                                      <p:tavLst>
                                        <p:tav tm="0">
                                          <p:val>
                                            <p:strVal val="#ppt_x"/>
                                          </p:val>
                                        </p:tav>
                                        <p:tav tm="100000">
                                          <p:val>
                                            <p:strVal val="#ppt_x"/>
                                          </p:val>
                                        </p:tav>
                                      </p:tavLst>
                                    </p:anim>
                                    <p:anim calcmode="lin" valueType="num">
                                      <p:cBhvr additive="base">
                                        <p:cTn id="247" dur="3000" fill="hold"/>
                                        <p:tgtEl>
                                          <p:spTgt spid="64"/>
                                        </p:tgtEl>
                                        <p:attrNameLst>
                                          <p:attrName>ppt_y</p:attrName>
                                        </p:attrNameLst>
                                      </p:cBhvr>
                                      <p:tavLst>
                                        <p:tav tm="0">
                                          <p:val>
                                            <p:strVal val="1+#ppt_h/2"/>
                                          </p:val>
                                        </p:tav>
                                        <p:tav tm="100000">
                                          <p:val>
                                            <p:strVal val="#ppt_y"/>
                                          </p:val>
                                        </p:tav>
                                      </p:tavLst>
                                    </p:anim>
                                  </p:childTnLst>
                                </p:cTn>
                              </p:par>
                              <p:par>
                                <p:cTn id="248" presetID="2" presetClass="entr" presetSubtype="4" fill="hold" grpId="0" nodeType="withEffect">
                                  <p:stCondLst>
                                    <p:cond delay="0"/>
                                  </p:stCondLst>
                                  <p:childTnLst>
                                    <p:set>
                                      <p:cBhvr>
                                        <p:cTn id="249" dur="1" fill="hold">
                                          <p:stCondLst>
                                            <p:cond delay="0"/>
                                          </p:stCondLst>
                                        </p:cTn>
                                        <p:tgtEl>
                                          <p:spTgt spid="65"/>
                                        </p:tgtEl>
                                        <p:attrNameLst>
                                          <p:attrName>style.visibility</p:attrName>
                                        </p:attrNameLst>
                                      </p:cBhvr>
                                      <p:to>
                                        <p:strVal val="visible"/>
                                      </p:to>
                                    </p:set>
                                    <p:anim calcmode="lin" valueType="num">
                                      <p:cBhvr additive="base">
                                        <p:cTn id="250" dur="3000" fill="hold"/>
                                        <p:tgtEl>
                                          <p:spTgt spid="65"/>
                                        </p:tgtEl>
                                        <p:attrNameLst>
                                          <p:attrName>ppt_x</p:attrName>
                                        </p:attrNameLst>
                                      </p:cBhvr>
                                      <p:tavLst>
                                        <p:tav tm="0">
                                          <p:val>
                                            <p:strVal val="#ppt_x"/>
                                          </p:val>
                                        </p:tav>
                                        <p:tav tm="100000">
                                          <p:val>
                                            <p:strVal val="#ppt_x"/>
                                          </p:val>
                                        </p:tav>
                                      </p:tavLst>
                                    </p:anim>
                                    <p:anim calcmode="lin" valueType="num">
                                      <p:cBhvr additive="base">
                                        <p:cTn id="251" dur="3000" fill="hold"/>
                                        <p:tgtEl>
                                          <p:spTgt spid="65"/>
                                        </p:tgtEl>
                                        <p:attrNameLst>
                                          <p:attrName>ppt_y</p:attrName>
                                        </p:attrNameLst>
                                      </p:cBhvr>
                                      <p:tavLst>
                                        <p:tav tm="0">
                                          <p:val>
                                            <p:strVal val="1+#ppt_h/2"/>
                                          </p:val>
                                        </p:tav>
                                        <p:tav tm="100000">
                                          <p:val>
                                            <p:strVal val="#ppt_y"/>
                                          </p:val>
                                        </p:tav>
                                      </p:tavLst>
                                    </p:anim>
                                  </p:childTnLst>
                                </p:cTn>
                              </p:par>
                              <p:par>
                                <p:cTn id="252" presetID="2" presetClass="entr" presetSubtype="4" fill="hold" grpId="0" nodeType="withEffect">
                                  <p:stCondLst>
                                    <p:cond delay="0"/>
                                  </p:stCondLst>
                                  <p:childTnLst>
                                    <p:set>
                                      <p:cBhvr>
                                        <p:cTn id="253" dur="1" fill="hold">
                                          <p:stCondLst>
                                            <p:cond delay="0"/>
                                          </p:stCondLst>
                                        </p:cTn>
                                        <p:tgtEl>
                                          <p:spTgt spid="66"/>
                                        </p:tgtEl>
                                        <p:attrNameLst>
                                          <p:attrName>style.visibility</p:attrName>
                                        </p:attrNameLst>
                                      </p:cBhvr>
                                      <p:to>
                                        <p:strVal val="visible"/>
                                      </p:to>
                                    </p:set>
                                    <p:anim calcmode="lin" valueType="num">
                                      <p:cBhvr additive="base">
                                        <p:cTn id="254" dur="3000" fill="hold"/>
                                        <p:tgtEl>
                                          <p:spTgt spid="66"/>
                                        </p:tgtEl>
                                        <p:attrNameLst>
                                          <p:attrName>ppt_x</p:attrName>
                                        </p:attrNameLst>
                                      </p:cBhvr>
                                      <p:tavLst>
                                        <p:tav tm="0">
                                          <p:val>
                                            <p:strVal val="#ppt_x"/>
                                          </p:val>
                                        </p:tav>
                                        <p:tav tm="100000">
                                          <p:val>
                                            <p:strVal val="#ppt_x"/>
                                          </p:val>
                                        </p:tav>
                                      </p:tavLst>
                                    </p:anim>
                                    <p:anim calcmode="lin" valueType="num">
                                      <p:cBhvr additive="base">
                                        <p:cTn id="255" dur="3000" fill="hold"/>
                                        <p:tgtEl>
                                          <p:spTgt spid="66"/>
                                        </p:tgtEl>
                                        <p:attrNameLst>
                                          <p:attrName>ppt_y</p:attrName>
                                        </p:attrNameLst>
                                      </p:cBhvr>
                                      <p:tavLst>
                                        <p:tav tm="0">
                                          <p:val>
                                            <p:strVal val="1+#ppt_h/2"/>
                                          </p:val>
                                        </p:tav>
                                        <p:tav tm="100000">
                                          <p:val>
                                            <p:strVal val="#ppt_y"/>
                                          </p:val>
                                        </p:tav>
                                      </p:tavLst>
                                    </p:anim>
                                  </p:childTnLst>
                                </p:cTn>
                              </p:par>
                              <p:par>
                                <p:cTn id="256" presetID="2" presetClass="entr" presetSubtype="4" fill="hold" grpId="0" nodeType="withEffect">
                                  <p:stCondLst>
                                    <p:cond delay="0"/>
                                  </p:stCondLst>
                                  <p:childTnLst>
                                    <p:set>
                                      <p:cBhvr>
                                        <p:cTn id="257" dur="1" fill="hold">
                                          <p:stCondLst>
                                            <p:cond delay="0"/>
                                          </p:stCondLst>
                                        </p:cTn>
                                        <p:tgtEl>
                                          <p:spTgt spid="67"/>
                                        </p:tgtEl>
                                        <p:attrNameLst>
                                          <p:attrName>style.visibility</p:attrName>
                                        </p:attrNameLst>
                                      </p:cBhvr>
                                      <p:to>
                                        <p:strVal val="visible"/>
                                      </p:to>
                                    </p:set>
                                    <p:anim calcmode="lin" valueType="num">
                                      <p:cBhvr additive="base">
                                        <p:cTn id="258" dur="3000" fill="hold"/>
                                        <p:tgtEl>
                                          <p:spTgt spid="67"/>
                                        </p:tgtEl>
                                        <p:attrNameLst>
                                          <p:attrName>ppt_x</p:attrName>
                                        </p:attrNameLst>
                                      </p:cBhvr>
                                      <p:tavLst>
                                        <p:tav tm="0">
                                          <p:val>
                                            <p:strVal val="#ppt_x"/>
                                          </p:val>
                                        </p:tav>
                                        <p:tav tm="100000">
                                          <p:val>
                                            <p:strVal val="#ppt_x"/>
                                          </p:val>
                                        </p:tav>
                                      </p:tavLst>
                                    </p:anim>
                                    <p:anim calcmode="lin" valueType="num">
                                      <p:cBhvr additive="base">
                                        <p:cTn id="259" dur="3000" fill="hold"/>
                                        <p:tgtEl>
                                          <p:spTgt spid="67"/>
                                        </p:tgtEl>
                                        <p:attrNameLst>
                                          <p:attrName>ppt_y</p:attrName>
                                        </p:attrNameLst>
                                      </p:cBhvr>
                                      <p:tavLst>
                                        <p:tav tm="0">
                                          <p:val>
                                            <p:strVal val="1+#ppt_h/2"/>
                                          </p:val>
                                        </p:tav>
                                        <p:tav tm="100000">
                                          <p:val>
                                            <p:strVal val="#ppt_y"/>
                                          </p:val>
                                        </p:tav>
                                      </p:tavLst>
                                    </p:anim>
                                  </p:childTnLst>
                                </p:cTn>
                              </p:par>
                              <p:par>
                                <p:cTn id="260" presetID="2" presetClass="entr" presetSubtype="4" fill="hold" grpId="0" nodeType="withEffect">
                                  <p:stCondLst>
                                    <p:cond delay="0"/>
                                  </p:stCondLst>
                                  <p:childTnLst>
                                    <p:set>
                                      <p:cBhvr>
                                        <p:cTn id="261" dur="1" fill="hold">
                                          <p:stCondLst>
                                            <p:cond delay="0"/>
                                          </p:stCondLst>
                                        </p:cTn>
                                        <p:tgtEl>
                                          <p:spTgt spid="68"/>
                                        </p:tgtEl>
                                        <p:attrNameLst>
                                          <p:attrName>style.visibility</p:attrName>
                                        </p:attrNameLst>
                                      </p:cBhvr>
                                      <p:to>
                                        <p:strVal val="visible"/>
                                      </p:to>
                                    </p:set>
                                    <p:anim calcmode="lin" valueType="num">
                                      <p:cBhvr additive="base">
                                        <p:cTn id="262" dur="3000" fill="hold"/>
                                        <p:tgtEl>
                                          <p:spTgt spid="68"/>
                                        </p:tgtEl>
                                        <p:attrNameLst>
                                          <p:attrName>ppt_x</p:attrName>
                                        </p:attrNameLst>
                                      </p:cBhvr>
                                      <p:tavLst>
                                        <p:tav tm="0">
                                          <p:val>
                                            <p:strVal val="#ppt_x"/>
                                          </p:val>
                                        </p:tav>
                                        <p:tav tm="100000">
                                          <p:val>
                                            <p:strVal val="#ppt_x"/>
                                          </p:val>
                                        </p:tav>
                                      </p:tavLst>
                                    </p:anim>
                                    <p:anim calcmode="lin" valueType="num">
                                      <p:cBhvr additive="base">
                                        <p:cTn id="263" dur="3000" fill="hold"/>
                                        <p:tgtEl>
                                          <p:spTgt spid="68"/>
                                        </p:tgtEl>
                                        <p:attrNameLst>
                                          <p:attrName>ppt_y</p:attrName>
                                        </p:attrNameLst>
                                      </p:cBhvr>
                                      <p:tavLst>
                                        <p:tav tm="0">
                                          <p:val>
                                            <p:strVal val="1+#ppt_h/2"/>
                                          </p:val>
                                        </p:tav>
                                        <p:tav tm="100000">
                                          <p:val>
                                            <p:strVal val="#ppt_y"/>
                                          </p:val>
                                        </p:tav>
                                      </p:tavLst>
                                    </p:anim>
                                  </p:childTnLst>
                                </p:cTn>
                              </p:par>
                              <p:par>
                                <p:cTn id="264" presetID="2" presetClass="entr" presetSubtype="4" fill="hold" grpId="0" nodeType="withEffect">
                                  <p:stCondLst>
                                    <p:cond delay="0"/>
                                  </p:stCondLst>
                                  <p:childTnLst>
                                    <p:set>
                                      <p:cBhvr>
                                        <p:cTn id="265" dur="1" fill="hold">
                                          <p:stCondLst>
                                            <p:cond delay="0"/>
                                          </p:stCondLst>
                                        </p:cTn>
                                        <p:tgtEl>
                                          <p:spTgt spid="69"/>
                                        </p:tgtEl>
                                        <p:attrNameLst>
                                          <p:attrName>style.visibility</p:attrName>
                                        </p:attrNameLst>
                                      </p:cBhvr>
                                      <p:to>
                                        <p:strVal val="visible"/>
                                      </p:to>
                                    </p:set>
                                    <p:anim calcmode="lin" valueType="num">
                                      <p:cBhvr additive="base">
                                        <p:cTn id="266" dur="3000" fill="hold"/>
                                        <p:tgtEl>
                                          <p:spTgt spid="69"/>
                                        </p:tgtEl>
                                        <p:attrNameLst>
                                          <p:attrName>ppt_x</p:attrName>
                                        </p:attrNameLst>
                                      </p:cBhvr>
                                      <p:tavLst>
                                        <p:tav tm="0">
                                          <p:val>
                                            <p:strVal val="#ppt_x"/>
                                          </p:val>
                                        </p:tav>
                                        <p:tav tm="100000">
                                          <p:val>
                                            <p:strVal val="#ppt_x"/>
                                          </p:val>
                                        </p:tav>
                                      </p:tavLst>
                                    </p:anim>
                                    <p:anim calcmode="lin" valueType="num">
                                      <p:cBhvr additive="base">
                                        <p:cTn id="267" dur="3000" fill="hold"/>
                                        <p:tgtEl>
                                          <p:spTgt spid="69"/>
                                        </p:tgtEl>
                                        <p:attrNameLst>
                                          <p:attrName>ppt_y</p:attrName>
                                        </p:attrNameLst>
                                      </p:cBhvr>
                                      <p:tavLst>
                                        <p:tav tm="0">
                                          <p:val>
                                            <p:strVal val="1+#ppt_h/2"/>
                                          </p:val>
                                        </p:tav>
                                        <p:tav tm="100000">
                                          <p:val>
                                            <p:strVal val="#ppt_y"/>
                                          </p:val>
                                        </p:tav>
                                      </p:tavLst>
                                    </p:anim>
                                  </p:childTnLst>
                                </p:cTn>
                              </p:par>
                              <p:par>
                                <p:cTn id="268" presetID="3" presetClass="entr" presetSubtype="5" fill="hold" grpId="1" nodeType="withEffect">
                                  <p:stCondLst>
                                    <p:cond delay="0"/>
                                  </p:stCondLst>
                                  <p:childTnLst>
                                    <p:set>
                                      <p:cBhvr>
                                        <p:cTn id="269" dur="1" fill="hold">
                                          <p:stCondLst>
                                            <p:cond delay="0"/>
                                          </p:stCondLst>
                                        </p:cTn>
                                        <p:tgtEl>
                                          <p:spTgt spid="5"/>
                                        </p:tgtEl>
                                        <p:attrNameLst>
                                          <p:attrName>style.visibility</p:attrName>
                                        </p:attrNameLst>
                                      </p:cBhvr>
                                      <p:to>
                                        <p:strVal val="visible"/>
                                      </p:to>
                                    </p:set>
                                    <p:animEffect transition="in" filter="blinds(vertical)">
                                      <p:cBhvr>
                                        <p:cTn id="270" dur="3000"/>
                                        <p:tgtEl>
                                          <p:spTgt spid="5"/>
                                        </p:tgtEl>
                                      </p:cBhvr>
                                    </p:animEffect>
                                  </p:childTnLst>
                                </p:cTn>
                              </p:par>
                              <p:par>
                                <p:cTn id="271" presetID="3" presetClass="entr" presetSubtype="5" fill="hold" grpId="1" nodeType="withEffect">
                                  <p:stCondLst>
                                    <p:cond delay="0"/>
                                  </p:stCondLst>
                                  <p:childTnLst>
                                    <p:set>
                                      <p:cBhvr>
                                        <p:cTn id="272" dur="1" fill="hold">
                                          <p:stCondLst>
                                            <p:cond delay="0"/>
                                          </p:stCondLst>
                                        </p:cTn>
                                        <p:tgtEl>
                                          <p:spTgt spid="6"/>
                                        </p:tgtEl>
                                        <p:attrNameLst>
                                          <p:attrName>style.visibility</p:attrName>
                                        </p:attrNameLst>
                                      </p:cBhvr>
                                      <p:to>
                                        <p:strVal val="visible"/>
                                      </p:to>
                                    </p:set>
                                    <p:animEffect transition="in" filter="blinds(vertical)">
                                      <p:cBhvr>
                                        <p:cTn id="273" dur="3000"/>
                                        <p:tgtEl>
                                          <p:spTgt spid="6"/>
                                        </p:tgtEl>
                                      </p:cBhvr>
                                    </p:animEffect>
                                  </p:childTnLst>
                                </p:cTn>
                              </p:par>
                              <p:par>
                                <p:cTn id="274" presetID="3" presetClass="entr" presetSubtype="5" fill="hold" grpId="1" nodeType="withEffect">
                                  <p:stCondLst>
                                    <p:cond delay="0"/>
                                  </p:stCondLst>
                                  <p:childTnLst>
                                    <p:set>
                                      <p:cBhvr>
                                        <p:cTn id="275" dur="1" fill="hold">
                                          <p:stCondLst>
                                            <p:cond delay="0"/>
                                          </p:stCondLst>
                                        </p:cTn>
                                        <p:tgtEl>
                                          <p:spTgt spid="7"/>
                                        </p:tgtEl>
                                        <p:attrNameLst>
                                          <p:attrName>style.visibility</p:attrName>
                                        </p:attrNameLst>
                                      </p:cBhvr>
                                      <p:to>
                                        <p:strVal val="visible"/>
                                      </p:to>
                                    </p:set>
                                    <p:animEffect transition="in" filter="blinds(vertical)">
                                      <p:cBhvr>
                                        <p:cTn id="276" dur="3000"/>
                                        <p:tgtEl>
                                          <p:spTgt spid="7"/>
                                        </p:tgtEl>
                                      </p:cBhvr>
                                    </p:animEffect>
                                  </p:childTnLst>
                                </p:cTn>
                              </p:par>
                              <p:par>
                                <p:cTn id="277" presetID="3" presetClass="entr" presetSubtype="5" fill="hold" grpId="1" nodeType="withEffect">
                                  <p:stCondLst>
                                    <p:cond delay="0"/>
                                  </p:stCondLst>
                                  <p:childTnLst>
                                    <p:set>
                                      <p:cBhvr>
                                        <p:cTn id="278" dur="1" fill="hold">
                                          <p:stCondLst>
                                            <p:cond delay="0"/>
                                          </p:stCondLst>
                                        </p:cTn>
                                        <p:tgtEl>
                                          <p:spTgt spid="8"/>
                                        </p:tgtEl>
                                        <p:attrNameLst>
                                          <p:attrName>style.visibility</p:attrName>
                                        </p:attrNameLst>
                                      </p:cBhvr>
                                      <p:to>
                                        <p:strVal val="visible"/>
                                      </p:to>
                                    </p:set>
                                    <p:animEffect transition="in" filter="blinds(vertical)">
                                      <p:cBhvr>
                                        <p:cTn id="279" dur="3000"/>
                                        <p:tgtEl>
                                          <p:spTgt spid="8"/>
                                        </p:tgtEl>
                                      </p:cBhvr>
                                    </p:animEffect>
                                  </p:childTnLst>
                                </p:cTn>
                              </p:par>
                              <p:par>
                                <p:cTn id="280" presetID="3" presetClass="entr" presetSubtype="5" fill="hold" grpId="1" nodeType="withEffect">
                                  <p:stCondLst>
                                    <p:cond delay="0"/>
                                  </p:stCondLst>
                                  <p:childTnLst>
                                    <p:set>
                                      <p:cBhvr>
                                        <p:cTn id="281" dur="1" fill="hold">
                                          <p:stCondLst>
                                            <p:cond delay="0"/>
                                          </p:stCondLst>
                                        </p:cTn>
                                        <p:tgtEl>
                                          <p:spTgt spid="9"/>
                                        </p:tgtEl>
                                        <p:attrNameLst>
                                          <p:attrName>style.visibility</p:attrName>
                                        </p:attrNameLst>
                                      </p:cBhvr>
                                      <p:to>
                                        <p:strVal val="visible"/>
                                      </p:to>
                                    </p:set>
                                    <p:animEffect transition="in" filter="blinds(vertical)">
                                      <p:cBhvr>
                                        <p:cTn id="282" dur="3000"/>
                                        <p:tgtEl>
                                          <p:spTgt spid="9"/>
                                        </p:tgtEl>
                                      </p:cBhvr>
                                    </p:animEffect>
                                  </p:childTnLst>
                                </p:cTn>
                              </p:par>
                              <p:par>
                                <p:cTn id="283" presetID="3" presetClass="entr" presetSubtype="5" fill="hold" grpId="1" nodeType="withEffect">
                                  <p:stCondLst>
                                    <p:cond delay="0"/>
                                  </p:stCondLst>
                                  <p:childTnLst>
                                    <p:set>
                                      <p:cBhvr>
                                        <p:cTn id="284" dur="1" fill="hold">
                                          <p:stCondLst>
                                            <p:cond delay="0"/>
                                          </p:stCondLst>
                                        </p:cTn>
                                        <p:tgtEl>
                                          <p:spTgt spid="10"/>
                                        </p:tgtEl>
                                        <p:attrNameLst>
                                          <p:attrName>style.visibility</p:attrName>
                                        </p:attrNameLst>
                                      </p:cBhvr>
                                      <p:to>
                                        <p:strVal val="visible"/>
                                      </p:to>
                                    </p:set>
                                    <p:animEffect transition="in" filter="blinds(vertical)">
                                      <p:cBhvr>
                                        <p:cTn id="285" dur="3000"/>
                                        <p:tgtEl>
                                          <p:spTgt spid="10"/>
                                        </p:tgtEl>
                                      </p:cBhvr>
                                    </p:animEffect>
                                  </p:childTnLst>
                                </p:cTn>
                              </p:par>
                              <p:par>
                                <p:cTn id="286" presetID="3" presetClass="entr" presetSubtype="5" fill="hold" grpId="1" nodeType="withEffect">
                                  <p:stCondLst>
                                    <p:cond delay="0"/>
                                  </p:stCondLst>
                                  <p:childTnLst>
                                    <p:set>
                                      <p:cBhvr>
                                        <p:cTn id="287" dur="1" fill="hold">
                                          <p:stCondLst>
                                            <p:cond delay="0"/>
                                          </p:stCondLst>
                                        </p:cTn>
                                        <p:tgtEl>
                                          <p:spTgt spid="11"/>
                                        </p:tgtEl>
                                        <p:attrNameLst>
                                          <p:attrName>style.visibility</p:attrName>
                                        </p:attrNameLst>
                                      </p:cBhvr>
                                      <p:to>
                                        <p:strVal val="visible"/>
                                      </p:to>
                                    </p:set>
                                    <p:animEffect transition="in" filter="blinds(vertical)">
                                      <p:cBhvr>
                                        <p:cTn id="288" dur="3000"/>
                                        <p:tgtEl>
                                          <p:spTgt spid="11"/>
                                        </p:tgtEl>
                                      </p:cBhvr>
                                    </p:animEffect>
                                  </p:childTnLst>
                                </p:cTn>
                              </p:par>
                              <p:par>
                                <p:cTn id="289" presetID="3" presetClass="entr" presetSubtype="5" fill="hold" grpId="1" nodeType="withEffect">
                                  <p:stCondLst>
                                    <p:cond delay="0"/>
                                  </p:stCondLst>
                                  <p:childTnLst>
                                    <p:set>
                                      <p:cBhvr>
                                        <p:cTn id="290" dur="1" fill="hold">
                                          <p:stCondLst>
                                            <p:cond delay="0"/>
                                          </p:stCondLst>
                                        </p:cTn>
                                        <p:tgtEl>
                                          <p:spTgt spid="12"/>
                                        </p:tgtEl>
                                        <p:attrNameLst>
                                          <p:attrName>style.visibility</p:attrName>
                                        </p:attrNameLst>
                                      </p:cBhvr>
                                      <p:to>
                                        <p:strVal val="visible"/>
                                      </p:to>
                                    </p:set>
                                    <p:animEffect transition="in" filter="blinds(vertical)">
                                      <p:cBhvr>
                                        <p:cTn id="291" dur="3000"/>
                                        <p:tgtEl>
                                          <p:spTgt spid="12"/>
                                        </p:tgtEl>
                                      </p:cBhvr>
                                    </p:animEffect>
                                  </p:childTnLst>
                                </p:cTn>
                              </p:par>
                              <p:par>
                                <p:cTn id="292" presetID="3" presetClass="entr" presetSubtype="5" fill="hold" grpId="1" nodeType="withEffect">
                                  <p:stCondLst>
                                    <p:cond delay="0"/>
                                  </p:stCondLst>
                                  <p:childTnLst>
                                    <p:set>
                                      <p:cBhvr>
                                        <p:cTn id="293" dur="1" fill="hold">
                                          <p:stCondLst>
                                            <p:cond delay="0"/>
                                          </p:stCondLst>
                                        </p:cTn>
                                        <p:tgtEl>
                                          <p:spTgt spid="13"/>
                                        </p:tgtEl>
                                        <p:attrNameLst>
                                          <p:attrName>style.visibility</p:attrName>
                                        </p:attrNameLst>
                                      </p:cBhvr>
                                      <p:to>
                                        <p:strVal val="visible"/>
                                      </p:to>
                                    </p:set>
                                    <p:animEffect transition="in" filter="blinds(vertical)">
                                      <p:cBhvr>
                                        <p:cTn id="294" dur="3000"/>
                                        <p:tgtEl>
                                          <p:spTgt spid="13"/>
                                        </p:tgtEl>
                                      </p:cBhvr>
                                    </p:animEffect>
                                  </p:childTnLst>
                                </p:cTn>
                              </p:par>
                              <p:par>
                                <p:cTn id="295" presetID="3" presetClass="entr" presetSubtype="5" fill="hold" grpId="1" nodeType="withEffect">
                                  <p:stCondLst>
                                    <p:cond delay="0"/>
                                  </p:stCondLst>
                                  <p:childTnLst>
                                    <p:set>
                                      <p:cBhvr>
                                        <p:cTn id="296" dur="1" fill="hold">
                                          <p:stCondLst>
                                            <p:cond delay="0"/>
                                          </p:stCondLst>
                                        </p:cTn>
                                        <p:tgtEl>
                                          <p:spTgt spid="14"/>
                                        </p:tgtEl>
                                        <p:attrNameLst>
                                          <p:attrName>style.visibility</p:attrName>
                                        </p:attrNameLst>
                                      </p:cBhvr>
                                      <p:to>
                                        <p:strVal val="visible"/>
                                      </p:to>
                                    </p:set>
                                    <p:animEffect transition="in" filter="blinds(vertical)">
                                      <p:cBhvr>
                                        <p:cTn id="297" dur="3000"/>
                                        <p:tgtEl>
                                          <p:spTgt spid="14"/>
                                        </p:tgtEl>
                                      </p:cBhvr>
                                    </p:animEffect>
                                  </p:childTnLst>
                                </p:cTn>
                              </p:par>
                              <p:par>
                                <p:cTn id="298" presetID="3" presetClass="entr" presetSubtype="5" fill="hold" grpId="1" nodeType="withEffect">
                                  <p:stCondLst>
                                    <p:cond delay="0"/>
                                  </p:stCondLst>
                                  <p:childTnLst>
                                    <p:set>
                                      <p:cBhvr>
                                        <p:cTn id="299" dur="1" fill="hold">
                                          <p:stCondLst>
                                            <p:cond delay="0"/>
                                          </p:stCondLst>
                                        </p:cTn>
                                        <p:tgtEl>
                                          <p:spTgt spid="15"/>
                                        </p:tgtEl>
                                        <p:attrNameLst>
                                          <p:attrName>style.visibility</p:attrName>
                                        </p:attrNameLst>
                                      </p:cBhvr>
                                      <p:to>
                                        <p:strVal val="visible"/>
                                      </p:to>
                                    </p:set>
                                    <p:animEffect transition="in" filter="blinds(vertical)">
                                      <p:cBhvr>
                                        <p:cTn id="300" dur="3000"/>
                                        <p:tgtEl>
                                          <p:spTgt spid="15"/>
                                        </p:tgtEl>
                                      </p:cBhvr>
                                    </p:animEffect>
                                  </p:childTnLst>
                                </p:cTn>
                              </p:par>
                              <p:par>
                                <p:cTn id="301" presetID="3" presetClass="entr" presetSubtype="5" fill="hold" grpId="1" nodeType="withEffect">
                                  <p:stCondLst>
                                    <p:cond delay="0"/>
                                  </p:stCondLst>
                                  <p:childTnLst>
                                    <p:set>
                                      <p:cBhvr>
                                        <p:cTn id="302" dur="1" fill="hold">
                                          <p:stCondLst>
                                            <p:cond delay="0"/>
                                          </p:stCondLst>
                                        </p:cTn>
                                        <p:tgtEl>
                                          <p:spTgt spid="16"/>
                                        </p:tgtEl>
                                        <p:attrNameLst>
                                          <p:attrName>style.visibility</p:attrName>
                                        </p:attrNameLst>
                                      </p:cBhvr>
                                      <p:to>
                                        <p:strVal val="visible"/>
                                      </p:to>
                                    </p:set>
                                    <p:animEffect transition="in" filter="blinds(vertical)">
                                      <p:cBhvr>
                                        <p:cTn id="303" dur="3000"/>
                                        <p:tgtEl>
                                          <p:spTgt spid="16"/>
                                        </p:tgtEl>
                                      </p:cBhvr>
                                    </p:animEffect>
                                  </p:childTnLst>
                                </p:cTn>
                              </p:par>
                              <p:par>
                                <p:cTn id="304" presetID="3" presetClass="entr" presetSubtype="5" fill="hold" grpId="1" nodeType="withEffect">
                                  <p:stCondLst>
                                    <p:cond delay="0"/>
                                  </p:stCondLst>
                                  <p:childTnLst>
                                    <p:set>
                                      <p:cBhvr>
                                        <p:cTn id="305" dur="1" fill="hold">
                                          <p:stCondLst>
                                            <p:cond delay="0"/>
                                          </p:stCondLst>
                                        </p:cTn>
                                        <p:tgtEl>
                                          <p:spTgt spid="17"/>
                                        </p:tgtEl>
                                        <p:attrNameLst>
                                          <p:attrName>style.visibility</p:attrName>
                                        </p:attrNameLst>
                                      </p:cBhvr>
                                      <p:to>
                                        <p:strVal val="visible"/>
                                      </p:to>
                                    </p:set>
                                    <p:animEffect transition="in" filter="blinds(vertical)">
                                      <p:cBhvr>
                                        <p:cTn id="306" dur="3000"/>
                                        <p:tgtEl>
                                          <p:spTgt spid="17"/>
                                        </p:tgtEl>
                                      </p:cBhvr>
                                    </p:animEffect>
                                  </p:childTnLst>
                                </p:cTn>
                              </p:par>
                              <p:par>
                                <p:cTn id="307" presetID="3" presetClass="entr" presetSubtype="5" fill="hold" grpId="1" nodeType="withEffect">
                                  <p:stCondLst>
                                    <p:cond delay="0"/>
                                  </p:stCondLst>
                                  <p:childTnLst>
                                    <p:set>
                                      <p:cBhvr>
                                        <p:cTn id="308" dur="1" fill="hold">
                                          <p:stCondLst>
                                            <p:cond delay="0"/>
                                          </p:stCondLst>
                                        </p:cTn>
                                        <p:tgtEl>
                                          <p:spTgt spid="18"/>
                                        </p:tgtEl>
                                        <p:attrNameLst>
                                          <p:attrName>style.visibility</p:attrName>
                                        </p:attrNameLst>
                                      </p:cBhvr>
                                      <p:to>
                                        <p:strVal val="visible"/>
                                      </p:to>
                                    </p:set>
                                    <p:animEffect transition="in" filter="blinds(vertical)">
                                      <p:cBhvr>
                                        <p:cTn id="309" dur="3000"/>
                                        <p:tgtEl>
                                          <p:spTgt spid="18"/>
                                        </p:tgtEl>
                                      </p:cBhvr>
                                    </p:animEffect>
                                  </p:childTnLst>
                                </p:cTn>
                              </p:par>
                              <p:par>
                                <p:cTn id="310" presetID="3" presetClass="entr" presetSubtype="5" fill="hold" grpId="1" nodeType="withEffect">
                                  <p:stCondLst>
                                    <p:cond delay="0"/>
                                  </p:stCondLst>
                                  <p:childTnLst>
                                    <p:set>
                                      <p:cBhvr>
                                        <p:cTn id="311" dur="1" fill="hold">
                                          <p:stCondLst>
                                            <p:cond delay="0"/>
                                          </p:stCondLst>
                                        </p:cTn>
                                        <p:tgtEl>
                                          <p:spTgt spid="19"/>
                                        </p:tgtEl>
                                        <p:attrNameLst>
                                          <p:attrName>style.visibility</p:attrName>
                                        </p:attrNameLst>
                                      </p:cBhvr>
                                      <p:to>
                                        <p:strVal val="visible"/>
                                      </p:to>
                                    </p:set>
                                    <p:animEffect transition="in" filter="blinds(vertical)">
                                      <p:cBhvr>
                                        <p:cTn id="312" dur="3000"/>
                                        <p:tgtEl>
                                          <p:spTgt spid="19"/>
                                        </p:tgtEl>
                                      </p:cBhvr>
                                    </p:animEffect>
                                  </p:childTnLst>
                                </p:cTn>
                              </p:par>
                              <p:par>
                                <p:cTn id="313" presetID="3" presetClass="entr" presetSubtype="5" fill="hold" grpId="1" nodeType="withEffect">
                                  <p:stCondLst>
                                    <p:cond delay="0"/>
                                  </p:stCondLst>
                                  <p:childTnLst>
                                    <p:set>
                                      <p:cBhvr>
                                        <p:cTn id="314" dur="1" fill="hold">
                                          <p:stCondLst>
                                            <p:cond delay="0"/>
                                          </p:stCondLst>
                                        </p:cTn>
                                        <p:tgtEl>
                                          <p:spTgt spid="20"/>
                                        </p:tgtEl>
                                        <p:attrNameLst>
                                          <p:attrName>style.visibility</p:attrName>
                                        </p:attrNameLst>
                                      </p:cBhvr>
                                      <p:to>
                                        <p:strVal val="visible"/>
                                      </p:to>
                                    </p:set>
                                    <p:animEffect transition="in" filter="blinds(vertical)">
                                      <p:cBhvr>
                                        <p:cTn id="315" dur="3000"/>
                                        <p:tgtEl>
                                          <p:spTgt spid="20"/>
                                        </p:tgtEl>
                                      </p:cBhvr>
                                    </p:animEffect>
                                  </p:childTnLst>
                                </p:cTn>
                              </p:par>
                              <p:par>
                                <p:cTn id="316" presetID="3" presetClass="entr" presetSubtype="5" fill="hold" grpId="1" nodeType="withEffect">
                                  <p:stCondLst>
                                    <p:cond delay="0"/>
                                  </p:stCondLst>
                                  <p:childTnLst>
                                    <p:set>
                                      <p:cBhvr>
                                        <p:cTn id="317" dur="1" fill="hold">
                                          <p:stCondLst>
                                            <p:cond delay="0"/>
                                          </p:stCondLst>
                                        </p:cTn>
                                        <p:tgtEl>
                                          <p:spTgt spid="21"/>
                                        </p:tgtEl>
                                        <p:attrNameLst>
                                          <p:attrName>style.visibility</p:attrName>
                                        </p:attrNameLst>
                                      </p:cBhvr>
                                      <p:to>
                                        <p:strVal val="visible"/>
                                      </p:to>
                                    </p:set>
                                    <p:animEffect transition="in" filter="blinds(vertical)">
                                      <p:cBhvr>
                                        <p:cTn id="318" dur="3000"/>
                                        <p:tgtEl>
                                          <p:spTgt spid="21"/>
                                        </p:tgtEl>
                                      </p:cBhvr>
                                    </p:animEffect>
                                  </p:childTnLst>
                                </p:cTn>
                              </p:par>
                              <p:par>
                                <p:cTn id="319" presetID="3" presetClass="entr" presetSubtype="5" fill="hold" grpId="1" nodeType="withEffect">
                                  <p:stCondLst>
                                    <p:cond delay="0"/>
                                  </p:stCondLst>
                                  <p:childTnLst>
                                    <p:set>
                                      <p:cBhvr>
                                        <p:cTn id="320" dur="1" fill="hold">
                                          <p:stCondLst>
                                            <p:cond delay="0"/>
                                          </p:stCondLst>
                                        </p:cTn>
                                        <p:tgtEl>
                                          <p:spTgt spid="22"/>
                                        </p:tgtEl>
                                        <p:attrNameLst>
                                          <p:attrName>style.visibility</p:attrName>
                                        </p:attrNameLst>
                                      </p:cBhvr>
                                      <p:to>
                                        <p:strVal val="visible"/>
                                      </p:to>
                                    </p:set>
                                    <p:animEffect transition="in" filter="blinds(vertical)">
                                      <p:cBhvr>
                                        <p:cTn id="321" dur="3000"/>
                                        <p:tgtEl>
                                          <p:spTgt spid="22"/>
                                        </p:tgtEl>
                                      </p:cBhvr>
                                    </p:animEffect>
                                  </p:childTnLst>
                                </p:cTn>
                              </p:par>
                              <p:par>
                                <p:cTn id="322" presetID="3" presetClass="entr" presetSubtype="5" fill="hold" grpId="1" nodeType="withEffect">
                                  <p:stCondLst>
                                    <p:cond delay="0"/>
                                  </p:stCondLst>
                                  <p:childTnLst>
                                    <p:set>
                                      <p:cBhvr>
                                        <p:cTn id="323" dur="1" fill="hold">
                                          <p:stCondLst>
                                            <p:cond delay="0"/>
                                          </p:stCondLst>
                                        </p:cTn>
                                        <p:tgtEl>
                                          <p:spTgt spid="23"/>
                                        </p:tgtEl>
                                        <p:attrNameLst>
                                          <p:attrName>style.visibility</p:attrName>
                                        </p:attrNameLst>
                                      </p:cBhvr>
                                      <p:to>
                                        <p:strVal val="visible"/>
                                      </p:to>
                                    </p:set>
                                    <p:animEffect transition="in" filter="blinds(vertical)">
                                      <p:cBhvr>
                                        <p:cTn id="324" dur="3000"/>
                                        <p:tgtEl>
                                          <p:spTgt spid="23"/>
                                        </p:tgtEl>
                                      </p:cBhvr>
                                    </p:animEffect>
                                  </p:childTnLst>
                                </p:cTn>
                              </p:par>
                              <p:par>
                                <p:cTn id="325" presetID="3" presetClass="entr" presetSubtype="5" fill="hold" grpId="1" nodeType="withEffect">
                                  <p:stCondLst>
                                    <p:cond delay="0"/>
                                  </p:stCondLst>
                                  <p:childTnLst>
                                    <p:set>
                                      <p:cBhvr>
                                        <p:cTn id="326" dur="1" fill="hold">
                                          <p:stCondLst>
                                            <p:cond delay="0"/>
                                          </p:stCondLst>
                                        </p:cTn>
                                        <p:tgtEl>
                                          <p:spTgt spid="24"/>
                                        </p:tgtEl>
                                        <p:attrNameLst>
                                          <p:attrName>style.visibility</p:attrName>
                                        </p:attrNameLst>
                                      </p:cBhvr>
                                      <p:to>
                                        <p:strVal val="visible"/>
                                      </p:to>
                                    </p:set>
                                    <p:animEffect transition="in" filter="blinds(vertical)">
                                      <p:cBhvr>
                                        <p:cTn id="327" dur="3000"/>
                                        <p:tgtEl>
                                          <p:spTgt spid="24"/>
                                        </p:tgtEl>
                                      </p:cBhvr>
                                    </p:animEffect>
                                  </p:childTnLst>
                                </p:cTn>
                              </p:par>
                              <p:par>
                                <p:cTn id="328" presetID="3" presetClass="entr" presetSubtype="5" fill="hold" grpId="1" nodeType="withEffect">
                                  <p:stCondLst>
                                    <p:cond delay="0"/>
                                  </p:stCondLst>
                                  <p:childTnLst>
                                    <p:set>
                                      <p:cBhvr>
                                        <p:cTn id="329" dur="1" fill="hold">
                                          <p:stCondLst>
                                            <p:cond delay="0"/>
                                          </p:stCondLst>
                                        </p:cTn>
                                        <p:tgtEl>
                                          <p:spTgt spid="25"/>
                                        </p:tgtEl>
                                        <p:attrNameLst>
                                          <p:attrName>style.visibility</p:attrName>
                                        </p:attrNameLst>
                                      </p:cBhvr>
                                      <p:to>
                                        <p:strVal val="visible"/>
                                      </p:to>
                                    </p:set>
                                    <p:animEffect transition="in" filter="blinds(vertical)">
                                      <p:cBhvr>
                                        <p:cTn id="330" dur="3000"/>
                                        <p:tgtEl>
                                          <p:spTgt spid="25"/>
                                        </p:tgtEl>
                                      </p:cBhvr>
                                    </p:animEffect>
                                  </p:childTnLst>
                                </p:cTn>
                              </p:par>
                              <p:par>
                                <p:cTn id="331" presetID="3" presetClass="entr" presetSubtype="5" fill="hold" grpId="1" nodeType="withEffect">
                                  <p:stCondLst>
                                    <p:cond delay="0"/>
                                  </p:stCondLst>
                                  <p:childTnLst>
                                    <p:set>
                                      <p:cBhvr>
                                        <p:cTn id="332" dur="1" fill="hold">
                                          <p:stCondLst>
                                            <p:cond delay="0"/>
                                          </p:stCondLst>
                                        </p:cTn>
                                        <p:tgtEl>
                                          <p:spTgt spid="26"/>
                                        </p:tgtEl>
                                        <p:attrNameLst>
                                          <p:attrName>style.visibility</p:attrName>
                                        </p:attrNameLst>
                                      </p:cBhvr>
                                      <p:to>
                                        <p:strVal val="visible"/>
                                      </p:to>
                                    </p:set>
                                    <p:animEffect transition="in" filter="blinds(vertical)">
                                      <p:cBhvr>
                                        <p:cTn id="333" dur="3000"/>
                                        <p:tgtEl>
                                          <p:spTgt spid="26"/>
                                        </p:tgtEl>
                                      </p:cBhvr>
                                    </p:animEffect>
                                  </p:childTnLst>
                                </p:cTn>
                              </p:par>
                              <p:par>
                                <p:cTn id="334" presetID="3" presetClass="entr" presetSubtype="5" fill="hold" grpId="1" nodeType="withEffect">
                                  <p:stCondLst>
                                    <p:cond delay="0"/>
                                  </p:stCondLst>
                                  <p:childTnLst>
                                    <p:set>
                                      <p:cBhvr>
                                        <p:cTn id="335" dur="1" fill="hold">
                                          <p:stCondLst>
                                            <p:cond delay="0"/>
                                          </p:stCondLst>
                                        </p:cTn>
                                        <p:tgtEl>
                                          <p:spTgt spid="27"/>
                                        </p:tgtEl>
                                        <p:attrNameLst>
                                          <p:attrName>style.visibility</p:attrName>
                                        </p:attrNameLst>
                                      </p:cBhvr>
                                      <p:to>
                                        <p:strVal val="visible"/>
                                      </p:to>
                                    </p:set>
                                    <p:animEffect transition="in" filter="blinds(vertical)">
                                      <p:cBhvr>
                                        <p:cTn id="336" dur="3000"/>
                                        <p:tgtEl>
                                          <p:spTgt spid="27"/>
                                        </p:tgtEl>
                                      </p:cBhvr>
                                    </p:animEffect>
                                  </p:childTnLst>
                                </p:cTn>
                              </p:par>
                              <p:par>
                                <p:cTn id="337" presetID="3" presetClass="entr" presetSubtype="5" fill="hold" grpId="1" nodeType="withEffect">
                                  <p:stCondLst>
                                    <p:cond delay="0"/>
                                  </p:stCondLst>
                                  <p:childTnLst>
                                    <p:set>
                                      <p:cBhvr>
                                        <p:cTn id="338" dur="1" fill="hold">
                                          <p:stCondLst>
                                            <p:cond delay="0"/>
                                          </p:stCondLst>
                                        </p:cTn>
                                        <p:tgtEl>
                                          <p:spTgt spid="28"/>
                                        </p:tgtEl>
                                        <p:attrNameLst>
                                          <p:attrName>style.visibility</p:attrName>
                                        </p:attrNameLst>
                                      </p:cBhvr>
                                      <p:to>
                                        <p:strVal val="visible"/>
                                      </p:to>
                                    </p:set>
                                    <p:animEffect transition="in" filter="blinds(vertical)">
                                      <p:cBhvr>
                                        <p:cTn id="339" dur="3000"/>
                                        <p:tgtEl>
                                          <p:spTgt spid="28"/>
                                        </p:tgtEl>
                                      </p:cBhvr>
                                    </p:animEffect>
                                  </p:childTnLst>
                                </p:cTn>
                              </p:par>
                              <p:par>
                                <p:cTn id="340" presetID="3" presetClass="entr" presetSubtype="5" fill="hold" grpId="1" nodeType="withEffect">
                                  <p:stCondLst>
                                    <p:cond delay="0"/>
                                  </p:stCondLst>
                                  <p:childTnLst>
                                    <p:set>
                                      <p:cBhvr>
                                        <p:cTn id="341" dur="1" fill="hold">
                                          <p:stCondLst>
                                            <p:cond delay="0"/>
                                          </p:stCondLst>
                                        </p:cTn>
                                        <p:tgtEl>
                                          <p:spTgt spid="29"/>
                                        </p:tgtEl>
                                        <p:attrNameLst>
                                          <p:attrName>style.visibility</p:attrName>
                                        </p:attrNameLst>
                                      </p:cBhvr>
                                      <p:to>
                                        <p:strVal val="visible"/>
                                      </p:to>
                                    </p:set>
                                    <p:animEffect transition="in" filter="blinds(vertical)">
                                      <p:cBhvr>
                                        <p:cTn id="342" dur="3000"/>
                                        <p:tgtEl>
                                          <p:spTgt spid="29"/>
                                        </p:tgtEl>
                                      </p:cBhvr>
                                    </p:animEffect>
                                  </p:childTnLst>
                                </p:cTn>
                              </p:par>
                              <p:par>
                                <p:cTn id="343" presetID="3" presetClass="entr" presetSubtype="5" fill="hold" grpId="1" nodeType="withEffect">
                                  <p:stCondLst>
                                    <p:cond delay="0"/>
                                  </p:stCondLst>
                                  <p:childTnLst>
                                    <p:set>
                                      <p:cBhvr>
                                        <p:cTn id="344" dur="1" fill="hold">
                                          <p:stCondLst>
                                            <p:cond delay="0"/>
                                          </p:stCondLst>
                                        </p:cTn>
                                        <p:tgtEl>
                                          <p:spTgt spid="30"/>
                                        </p:tgtEl>
                                        <p:attrNameLst>
                                          <p:attrName>style.visibility</p:attrName>
                                        </p:attrNameLst>
                                      </p:cBhvr>
                                      <p:to>
                                        <p:strVal val="visible"/>
                                      </p:to>
                                    </p:set>
                                    <p:animEffect transition="in" filter="blinds(vertical)">
                                      <p:cBhvr>
                                        <p:cTn id="345" dur="3000"/>
                                        <p:tgtEl>
                                          <p:spTgt spid="30"/>
                                        </p:tgtEl>
                                      </p:cBhvr>
                                    </p:animEffect>
                                  </p:childTnLst>
                                </p:cTn>
                              </p:par>
                              <p:par>
                                <p:cTn id="346" presetID="3" presetClass="entr" presetSubtype="5" fill="hold" grpId="1" nodeType="withEffect">
                                  <p:stCondLst>
                                    <p:cond delay="0"/>
                                  </p:stCondLst>
                                  <p:childTnLst>
                                    <p:set>
                                      <p:cBhvr>
                                        <p:cTn id="347" dur="1" fill="hold">
                                          <p:stCondLst>
                                            <p:cond delay="0"/>
                                          </p:stCondLst>
                                        </p:cTn>
                                        <p:tgtEl>
                                          <p:spTgt spid="31"/>
                                        </p:tgtEl>
                                        <p:attrNameLst>
                                          <p:attrName>style.visibility</p:attrName>
                                        </p:attrNameLst>
                                      </p:cBhvr>
                                      <p:to>
                                        <p:strVal val="visible"/>
                                      </p:to>
                                    </p:set>
                                    <p:animEffect transition="in" filter="blinds(vertical)">
                                      <p:cBhvr>
                                        <p:cTn id="348" dur="3000"/>
                                        <p:tgtEl>
                                          <p:spTgt spid="31"/>
                                        </p:tgtEl>
                                      </p:cBhvr>
                                    </p:animEffect>
                                  </p:childTnLst>
                                </p:cTn>
                              </p:par>
                              <p:par>
                                <p:cTn id="349" presetID="3" presetClass="entr" presetSubtype="5" fill="hold" grpId="1" nodeType="withEffect">
                                  <p:stCondLst>
                                    <p:cond delay="0"/>
                                  </p:stCondLst>
                                  <p:childTnLst>
                                    <p:set>
                                      <p:cBhvr>
                                        <p:cTn id="350" dur="1" fill="hold">
                                          <p:stCondLst>
                                            <p:cond delay="0"/>
                                          </p:stCondLst>
                                        </p:cTn>
                                        <p:tgtEl>
                                          <p:spTgt spid="32"/>
                                        </p:tgtEl>
                                        <p:attrNameLst>
                                          <p:attrName>style.visibility</p:attrName>
                                        </p:attrNameLst>
                                      </p:cBhvr>
                                      <p:to>
                                        <p:strVal val="visible"/>
                                      </p:to>
                                    </p:set>
                                    <p:animEffect transition="in" filter="blinds(vertical)">
                                      <p:cBhvr>
                                        <p:cTn id="351" dur="3000"/>
                                        <p:tgtEl>
                                          <p:spTgt spid="32"/>
                                        </p:tgtEl>
                                      </p:cBhvr>
                                    </p:animEffect>
                                  </p:childTnLst>
                                </p:cTn>
                              </p:par>
                              <p:par>
                                <p:cTn id="352" presetID="3" presetClass="entr" presetSubtype="5" fill="hold" grpId="1" nodeType="withEffect">
                                  <p:stCondLst>
                                    <p:cond delay="0"/>
                                  </p:stCondLst>
                                  <p:childTnLst>
                                    <p:set>
                                      <p:cBhvr>
                                        <p:cTn id="353" dur="1" fill="hold">
                                          <p:stCondLst>
                                            <p:cond delay="0"/>
                                          </p:stCondLst>
                                        </p:cTn>
                                        <p:tgtEl>
                                          <p:spTgt spid="33"/>
                                        </p:tgtEl>
                                        <p:attrNameLst>
                                          <p:attrName>style.visibility</p:attrName>
                                        </p:attrNameLst>
                                      </p:cBhvr>
                                      <p:to>
                                        <p:strVal val="visible"/>
                                      </p:to>
                                    </p:set>
                                    <p:animEffect transition="in" filter="blinds(vertical)">
                                      <p:cBhvr>
                                        <p:cTn id="354" dur="3000"/>
                                        <p:tgtEl>
                                          <p:spTgt spid="33"/>
                                        </p:tgtEl>
                                      </p:cBhvr>
                                    </p:animEffect>
                                  </p:childTnLst>
                                </p:cTn>
                              </p:par>
                              <p:par>
                                <p:cTn id="355" presetID="3" presetClass="entr" presetSubtype="5" fill="hold" grpId="1" nodeType="withEffect">
                                  <p:stCondLst>
                                    <p:cond delay="0"/>
                                  </p:stCondLst>
                                  <p:childTnLst>
                                    <p:set>
                                      <p:cBhvr>
                                        <p:cTn id="356" dur="1" fill="hold">
                                          <p:stCondLst>
                                            <p:cond delay="0"/>
                                          </p:stCondLst>
                                        </p:cTn>
                                        <p:tgtEl>
                                          <p:spTgt spid="34"/>
                                        </p:tgtEl>
                                        <p:attrNameLst>
                                          <p:attrName>style.visibility</p:attrName>
                                        </p:attrNameLst>
                                      </p:cBhvr>
                                      <p:to>
                                        <p:strVal val="visible"/>
                                      </p:to>
                                    </p:set>
                                    <p:animEffect transition="in" filter="blinds(vertical)">
                                      <p:cBhvr>
                                        <p:cTn id="357" dur="3000"/>
                                        <p:tgtEl>
                                          <p:spTgt spid="34"/>
                                        </p:tgtEl>
                                      </p:cBhvr>
                                    </p:animEffect>
                                  </p:childTnLst>
                                </p:cTn>
                              </p:par>
                              <p:par>
                                <p:cTn id="358" presetID="3" presetClass="entr" presetSubtype="5" fill="hold" grpId="1" nodeType="withEffect">
                                  <p:stCondLst>
                                    <p:cond delay="0"/>
                                  </p:stCondLst>
                                  <p:childTnLst>
                                    <p:set>
                                      <p:cBhvr>
                                        <p:cTn id="359" dur="1" fill="hold">
                                          <p:stCondLst>
                                            <p:cond delay="0"/>
                                          </p:stCondLst>
                                        </p:cTn>
                                        <p:tgtEl>
                                          <p:spTgt spid="35"/>
                                        </p:tgtEl>
                                        <p:attrNameLst>
                                          <p:attrName>style.visibility</p:attrName>
                                        </p:attrNameLst>
                                      </p:cBhvr>
                                      <p:to>
                                        <p:strVal val="visible"/>
                                      </p:to>
                                    </p:set>
                                    <p:animEffect transition="in" filter="blinds(vertical)">
                                      <p:cBhvr>
                                        <p:cTn id="360" dur="3000"/>
                                        <p:tgtEl>
                                          <p:spTgt spid="35"/>
                                        </p:tgtEl>
                                      </p:cBhvr>
                                    </p:animEffect>
                                  </p:childTnLst>
                                </p:cTn>
                              </p:par>
                              <p:par>
                                <p:cTn id="361" presetID="3" presetClass="entr" presetSubtype="5" fill="hold" grpId="1" nodeType="withEffect">
                                  <p:stCondLst>
                                    <p:cond delay="0"/>
                                  </p:stCondLst>
                                  <p:childTnLst>
                                    <p:set>
                                      <p:cBhvr>
                                        <p:cTn id="362" dur="1" fill="hold">
                                          <p:stCondLst>
                                            <p:cond delay="0"/>
                                          </p:stCondLst>
                                        </p:cTn>
                                        <p:tgtEl>
                                          <p:spTgt spid="36"/>
                                        </p:tgtEl>
                                        <p:attrNameLst>
                                          <p:attrName>style.visibility</p:attrName>
                                        </p:attrNameLst>
                                      </p:cBhvr>
                                      <p:to>
                                        <p:strVal val="visible"/>
                                      </p:to>
                                    </p:set>
                                    <p:animEffect transition="in" filter="blinds(vertical)">
                                      <p:cBhvr>
                                        <p:cTn id="363" dur="3000"/>
                                        <p:tgtEl>
                                          <p:spTgt spid="36"/>
                                        </p:tgtEl>
                                      </p:cBhvr>
                                    </p:animEffect>
                                  </p:childTnLst>
                                </p:cTn>
                              </p:par>
                              <p:par>
                                <p:cTn id="364" presetID="3" presetClass="entr" presetSubtype="5" fill="hold" grpId="1" nodeType="withEffect">
                                  <p:stCondLst>
                                    <p:cond delay="0"/>
                                  </p:stCondLst>
                                  <p:childTnLst>
                                    <p:set>
                                      <p:cBhvr>
                                        <p:cTn id="365" dur="1" fill="hold">
                                          <p:stCondLst>
                                            <p:cond delay="0"/>
                                          </p:stCondLst>
                                        </p:cTn>
                                        <p:tgtEl>
                                          <p:spTgt spid="37"/>
                                        </p:tgtEl>
                                        <p:attrNameLst>
                                          <p:attrName>style.visibility</p:attrName>
                                        </p:attrNameLst>
                                      </p:cBhvr>
                                      <p:to>
                                        <p:strVal val="visible"/>
                                      </p:to>
                                    </p:set>
                                    <p:animEffect transition="in" filter="blinds(vertical)">
                                      <p:cBhvr>
                                        <p:cTn id="366" dur="3000"/>
                                        <p:tgtEl>
                                          <p:spTgt spid="37"/>
                                        </p:tgtEl>
                                      </p:cBhvr>
                                    </p:animEffect>
                                  </p:childTnLst>
                                </p:cTn>
                              </p:par>
                              <p:par>
                                <p:cTn id="367" presetID="3" presetClass="entr" presetSubtype="5" fill="hold" grpId="1" nodeType="withEffect">
                                  <p:stCondLst>
                                    <p:cond delay="0"/>
                                  </p:stCondLst>
                                  <p:childTnLst>
                                    <p:set>
                                      <p:cBhvr>
                                        <p:cTn id="368" dur="1" fill="hold">
                                          <p:stCondLst>
                                            <p:cond delay="0"/>
                                          </p:stCondLst>
                                        </p:cTn>
                                        <p:tgtEl>
                                          <p:spTgt spid="38"/>
                                        </p:tgtEl>
                                        <p:attrNameLst>
                                          <p:attrName>style.visibility</p:attrName>
                                        </p:attrNameLst>
                                      </p:cBhvr>
                                      <p:to>
                                        <p:strVal val="visible"/>
                                      </p:to>
                                    </p:set>
                                    <p:animEffect transition="in" filter="blinds(vertical)">
                                      <p:cBhvr>
                                        <p:cTn id="369" dur="3000"/>
                                        <p:tgtEl>
                                          <p:spTgt spid="38"/>
                                        </p:tgtEl>
                                      </p:cBhvr>
                                    </p:animEffect>
                                  </p:childTnLst>
                                </p:cTn>
                              </p:par>
                              <p:par>
                                <p:cTn id="370" presetID="3" presetClass="entr" presetSubtype="5" fill="hold" grpId="1" nodeType="withEffect">
                                  <p:stCondLst>
                                    <p:cond delay="0"/>
                                  </p:stCondLst>
                                  <p:childTnLst>
                                    <p:set>
                                      <p:cBhvr>
                                        <p:cTn id="371" dur="1" fill="hold">
                                          <p:stCondLst>
                                            <p:cond delay="0"/>
                                          </p:stCondLst>
                                        </p:cTn>
                                        <p:tgtEl>
                                          <p:spTgt spid="39"/>
                                        </p:tgtEl>
                                        <p:attrNameLst>
                                          <p:attrName>style.visibility</p:attrName>
                                        </p:attrNameLst>
                                      </p:cBhvr>
                                      <p:to>
                                        <p:strVal val="visible"/>
                                      </p:to>
                                    </p:set>
                                    <p:animEffect transition="in" filter="blinds(vertical)">
                                      <p:cBhvr>
                                        <p:cTn id="372" dur="3000"/>
                                        <p:tgtEl>
                                          <p:spTgt spid="39"/>
                                        </p:tgtEl>
                                      </p:cBhvr>
                                    </p:animEffect>
                                  </p:childTnLst>
                                </p:cTn>
                              </p:par>
                              <p:par>
                                <p:cTn id="373" presetID="3" presetClass="entr" presetSubtype="5" fill="hold" grpId="1" nodeType="withEffect">
                                  <p:stCondLst>
                                    <p:cond delay="0"/>
                                  </p:stCondLst>
                                  <p:childTnLst>
                                    <p:set>
                                      <p:cBhvr>
                                        <p:cTn id="374" dur="1" fill="hold">
                                          <p:stCondLst>
                                            <p:cond delay="0"/>
                                          </p:stCondLst>
                                        </p:cTn>
                                        <p:tgtEl>
                                          <p:spTgt spid="40"/>
                                        </p:tgtEl>
                                        <p:attrNameLst>
                                          <p:attrName>style.visibility</p:attrName>
                                        </p:attrNameLst>
                                      </p:cBhvr>
                                      <p:to>
                                        <p:strVal val="visible"/>
                                      </p:to>
                                    </p:set>
                                    <p:animEffect transition="in" filter="blinds(vertical)">
                                      <p:cBhvr>
                                        <p:cTn id="375" dur="3000"/>
                                        <p:tgtEl>
                                          <p:spTgt spid="40"/>
                                        </p:tgtEl>
                                      </p:cBhvr>
                                    </p:animEffect>
                                  </p:childTnLst>
                                </p:cTn>
                              </p:par>
                              <p:par>
                                <p:cTn id="376" presetID="3" presetClass="entr" presetSubtype="5" fill="hold" grpId="1" nodeType="withEffect">
                                  <p:stCondLst>
                                    <p:cond delay="0"/>
                                  </p:stCondLst>
                                  <p:childTnLst>
                                    <p:set>
                                      <p:cBhvr>
                                        <p:cTn id="377" dur="1" fill="hold">
                                          <p:stCondLst>
                                            <p:cond delay="0"/>
                                          </p:stCondLst>
                                        </p:cTn>
                                        <p:tgtEl>
                                          <p:spTgt spid="41"/>
                                        </p:tgtEl>
                                        <p:attrNameLst>
                                          <p:attrName>style.visibility</p:attrName>
                                        </p:attrNameLst>
                                      </p:cBhvr>
                                      <p:to>
                                        <p:strVal val="visible"/>
                                      </p:to>
                                    </p:set>
                                    <p:animEffect transition="in" filter="blinds(vertical)">
                                      <p:cBhvr>
                                        <p:cTn id="378" dur="3000"/>
                                        <p:tgtEl>
                                          <p:spTgt spid="41"/>
                                        </p:tgtEl>
                                      </p:cBhvr>
                                    </p:animEffect>
                                  </p:childTnLst>
                                </p:cTn>
                              </p:par>
                              <p:par>
                                <p:cTn id="379" presetID="3" presetClass="entr" presetSubtype="5" fill="hold" grpId="1" nodeType="withEffect">
                                  <p:stCondLst>
                                    <p:cond delay="0"/>
                                  </p:stCondLst>
                                  <p:childTnLst>
                                    <p:set>
                                      <p:cBhvr>
                                        <p:cTn id="380" dur="1" fill="hold">
                                          <p:stCondLst>
                                            <p:cond delay="0"/>
                                          </p:stCondLst>
                                        </p:cTn>
                                        <p:tgtEl>
                                          <p:spTgt spid="42"/>
                                        </p:tgtEl>
                                        <p:attrNameLst>
                                          <p:attrName>style.visibility</p:attrName>
                                        </p:attrNameLst>
                                      </p:cBhvr>
                                      <p:to>
                                        <p:strVal val="visible"/>
                                      </p:to>
                                    </p:set>
                                    <p:animEffect transition="in" filter="blinds(vertical)">
                                      <p:cBhvr>
                                        <p:cTn id="381" dur="3000"/>
                                        <p:tgtEl>
                                          <p:spTgt spid="42"/>
                                        </p:tgtEl>
                                      </p:cBhvr>
                                    </p:animEffect>
                                  </p:childTnLst>
                                </p:cTn>
                              </p:par>
                              <p:par>
                                <p:cTn id="382" presetID="3" presetClass="entr" presetSubtype="5" fill="hold" grpId="1" nodeType="withEffect">
                                  <p:stCondLst>
                                    <p:cond delay="0"/>
                                  </p:stCondLst>
                                  <p:childTnLst>
                                    <p:set>
                                      <p:cBhvr>
                                        <p:cTn id="383" dur="1" fill="hold">
                                          <p:stCondLst>
                                            <p:cond delay="0"/>
                                          </p:stCondLst>
                                        </p:cTn>
                                        <p:tgtEl>
                                          <p:spTgt spid="43"/>
                                        </p:tgtEl>
                                        <p:attrNameLst>
                                          <p:attrName>style.visibility</p:attrName>
                                        </p:attrNameLst>
                                      </p:cBhvr>
                                      <p:to>
                                        <p:strVal val="visible"/>
                                      </p:to>
                                    </p:set>
                                    <p:animEffect transition="in" filter="blinds(vertical)">
                                      <p:cBhvr>
                                        <p:cTn id="384" dur="3000"/>
                                        <p:tgtEl>
                                          <p:spTgt spid="43"/>
                                        </p:tgtEl>
                                      </p:cBhvr>
                                    </p:animEffect>
                                  </p:childTnLst>
                                </p:cTn>
                              </p:par>
                              <p:par>
                                <p:cTn id="385" presetID="3" presetClass="entr" presetSubtype="5" fill="hold" grpId="1" nodeType="withEffect">
                                  <p:stCondLst>
                                    <p:cond delay="0"/>
                                  </p:stCondLst>
                                  <p:childTnLst>
                                    <p:set>
                                      <p:cBhvr>
                                        <p:cTn id="386" dur="1" fill="hold">
                                          <p:stCondLst>
                                            <p:cond delay="0"/>
                                          </p:stCondLst>
                                        </p:cTn>
                                        <p:tgtEl>
                                          <p:spTgt spid="44"/>
                                        </p:tgtEl>
                                        <p:attrNameLst>
                                          <p:attrName>style.visibility</p:attrName>
                                        </p:attrNameLst>
                                      </p:cBhvr>
                                      <p:to>
                                        <p:strVal val="visible"/>
                                      </p:to>
                                    </p:set>
                                    <p:animEffect transition="in" filter="blinds(vertical)">
                                      <p:cBhvr>
                                        <p:cTn id="387" dur="3000"/>
                                        <p:tgtEl>
                                          <p:spTgt spid="44"/>
                                        </p:tgtEl>
                                      </p:cBhvr>
                                    </p:animEffect>
                                  </p:childTnLst>
                                </p:cTn>
                              </p:par>
                              <p:par>
                                <p:cTn id="388" presetID="3" presetClass="entr" presetSubtype="5" fill="hold" grpId="1" nodeType="withEffect">
                                  <p:stCondLst>
                                    <p:cond delay="0"/>
                                  </p:stCondLst>
                                  <p:childTnLst>
                                    <p:set>
                                      <p:cBhvr>
                                        <p:cTn id="389" dur="1" fill="hold">
                                          <p:stCondLst>
                                            <p:cond delay="0"/>
                                          </p:stCondLst>
                                        </p:cTn>
                                        <p:tgtEl>
                                          <p:spTgt spid="45"/>
                                        </p:tgtEl>
                                        <p:attrNameLst>
                                          <p:attrName>style.visibility</p:attrName>
                                        </p:attrNameLst>
                                      </p:cBhvr>
                                      <p:to>
                                        <p:strVal val="visible"/>
                                      </p:to>
                                    </p:set>
                                    <p:animEffect transition="in" filter="blinds(vertical)">
                                      <p:cBhvr>
                                        <p:cTn id="390" dur="3000"/>
                                        <p:tgtEl>
                                          <p:spTgt spid="45"/>
                                        </p:tgtEl>
                                      </p:cBhvr>
                                    </p:animEffect>
                                  </p:childTnLst>
                                </p:cTn>
                              </p:par>
                              <p:par>
                                <p:cTn id="391" presetID="3" presetClass="entr" presetSubtype="5" fill="hold" grpId="1" nodeType="withEffect">
                                  <p:stCondLst>
                                    <p:cond delay="0"/>
                                  </p:stCondLst>
                                  <p:childTnLst>
                                    <p:set>
                                      <p:cBhvr>
                                        <p:cTn id="392" dur="1" fill="hold">
                                          <p:stCondLst>
                                            <p:cond delay="0"/>
                                          </p:stCondLst>
                                        </p:cTn>
                                        <p:tgtEl>
                                          <p:spTgt spid="46"/>
                                        </p:tgtEl>
                                        <p:attrNameLst>
                                          <p:attrName>style.visibility</p:attrName>
                                        </p:attrNameLst>
                                      </p:cBhvr>
                                      <p:to>
                                        <p:strVal val="visible"/>
                                      </p:to>
                                    </p:set>
                                    <p:animEffect transition="in" filter="blinds(vertical)">
                                      <p:cBhvr>
                                        <p:cTn id="393" dur="3000"/>
                                        <p:tgtEl>
                                          <p:spTgt spid="46"/>
                                        </p:tgtEl>
                                      </p:cBhvr>
                                    </p:animEffect>
                                  </p:childTnLst>
                                </p:cTn>
                              </p:par>
                              <p:par>
                                <p:cTn id="394" presetID="3" presetClass="entr" presetSubtype="5" fill="hold" grpId="1" nodeType="withEffect">
                                  <p:stCondLst>
                                    <p:cond delay="0"/>
                                  </p:stCondLst>
                                  <p:childTnLst>
                                    <p:set>
                                      <p:cBhvr>
                                        <p:cTn id="395" dur="1" fill="hold">
                                          <p:stCondLst>
                                            <p:cond delay="0"/>
                                          </p:stCondLst>
                                        </p:cTn>
                                        <p:tgtEl>
                                          <p:spTgt spid="47"/>
                                        </p:tgtEl>
                                        <p:attrNameLst>
                                          <p:attrName>style.visibility</p:attrName>
                                        </p:attrNameLst>
                                      </p:cBhvr>
                                      <p:to>
                                        <p:strVal val="visible"/>
                                      </p:to>
                                    </p:set>
                                    <p:animEffect transition="in" filter="blinds(vertical)">
                                      <p:cBhvr>
                                        <p:cTn id="396" dur="3000"/>
                                        <p:tgtEl>
                                          <p:spTgt spid="47"/>
                                        </p:tgtEl>
                                      </p:cBhvr>
                                    </p:animEffect>
                                  </p:childTnLst>
                                </p:cTn>
                              </p:par>
                              <p:par>
                                <p:cTn id="397" presetID="3" presetClass="entr" presetSubtype="5" fill="hold" grpId="1" nodeType="withEffect">
                                  <p:stCondLst>
                                    <p:cond delay="0"/>
                                  </p:stCondLst>
                                  <p:childTnLst>
                                    <p:set>
                                      <p:cBhvr>
                                        <p:cTn id="398" dur="1" fill="hold">
                                          <p:stCondLst>
                                            <p:cond delay="0"/>
                                          </p:stCondLst>
                                        </p:cTn>
                                        <p:tgtEl>
                                          <p:spTgt spid="48"/>
                                        </p:tgtEl>
                                        <p:attrNameLst>
                                          <p:attrName>style.visibility</p:attrName>
                                        </p:attrNameLst>
                                      </p:cBhvr>
                                      <p:to>
                                        <p:strVal val="visible"/>
                                      </p:to>
                                    </p:set>
                                    <p:animEffect transition="in" filter="blinds(vertical)">
                                      <p:cBhvr>
                                        <p:cTn id="399" dur="3000"/>
                                        <p:tgtEl>
                                          <p:spTgt spid="48"/>
                                        </p:tgtEl>
                                      </p:cBhvr>
                                    </p:animEffect>
                                  </p:childTnLst>
                                </p:cTn>
                              </p:par>
                              <p:par>
                                <p:cTn id="400" presetID="3" presetClass="entr" presetSubtype="5" fill="hold" grpId="1" nodeType="withEffect">
                                  <p:stCondLst>
                                    <p:cond delay="0"/>
                                  </p:stCondLst>
                                  <p:childTnLst>
                                    <p:set>
                                      <p:cBhvr>
                                        <p:cTn id="401" dur="1" fill="hold">
                                          <p:stCondLst>
                                            <p:cond delay="0"/>
                                          </p:stCondLst>
                                        </p:cTn>
                                        <p:tgtEl>
                                          <p:spTgt spid="49"/>
                                        </p:tgtEl>
                                        <p:attrNameLst>
                                          <p:attrName>style.visibility</p:attrName>
                                        </p:attrNameLst>
                                      </p:cBhvr>
                                      <p:to>
                                        <p:strVal val="visible"/>
                                      </p:to>
                                    </p:set>
                                    <p:animEffect transition="in" filter="blinds(vertical)">
                                      <p:cBhvr>
                                        <p:cTn id="402" dur="3000"/>
                                        <p:tgtEl>
                                          <p:spTgt spid="49"/>
                                        </p:tgtEl>
                                      </p:cBhvr>
                                    </p:animEffect>
                                  </p:childTnLst>
                                </p:cTn>
                              </p:par>
                              <p:par>
                                <p:cTn id="403" presetID="3" presetClass="entr" presetSubtype="5" fill="hold" grpId="1" nodeType="withEffect">
                                  <p:stCondLst>
                                    <p:cond delay="0"/>
                                  </p:stCondLst>
                                  <p:childTnLst>
                                    <p:set>
                                      <p:cBhvr>
                                        <p:cTn id="404" dur="1" fill="hold">
                                          <p:stCondLst>
                                            <p:cond delay="0"/>
                                          </p:stCondLst>
                                        </p:cTn>
                                        <p:tgtEl>
                                          <p:spTgt spid="50"/>
                                        </p:tgtEl>
                                        <p:attrNameLst>
                                          <p:attrName>style.visibility</p:attrName>
                                        </p:attrNameLst>
                                      </p:cBhvr>
                                      <p:to>
                                        <p:strVal val="visible"/>
                                      </p:to>
                                    </p:set>
                                    <p:animEffect transition="in" filter="blinds(vertical)">
                                      <p:cBhvr>
                                        <p:cTn id="405" dur="3000"/>
                                        <p:tgtEl>
                                          <p:spTgt spid="50"/>
                                        </p:tgtEl>
                                      </p:cBhvr>
                                    </p:animEffect>
                                  </p:childTnLst>
                                </p:cTn>
                              </p:par>
                              <p:par>
                                <p:cTn id="406" presetID="3" presetClass="entr" presetSubtype="5" fill="hold" grpId="1" nodeType="withEffect">
                                  <p:stCondLst>
                                    <p:cond delay="0"/>
                                  </p:stCondLst>
                                  <p:childTnLst>
                                    <p:set>
                                      <p:cBhvr>
                                        <p:cTn id="407" dur="1" fill="hold">
                                          <p:stCondLst>
                                            <p:cond delay="0"/>
                                          </p:stCondLst>
                                        </p:cTn>
                                        <p:tgtEl>
                                          <p:spTgt spid="51"/>
                                        </p:tgtEl>
                                        <p:attrNameLst>
                                          <p:attrName>style.visibility</p:attrName>
                                        </p:attrNameLst>
                                      </p:cBhvr>
                                      <p:to>
                                        <p:strVal val="visible"/>
                                      </p:to>
                                    </p:set>
                                    <p:animEffect transition="in" filter="blinds(vertical)">
                                      <p:cBhvr>
                                        <p:cTn id="408" dur="3000"/>
                                        <p:tgtEl>
                                          <p:spTgt spid="51"/>
                                        </p:tgtEl>
                                      </p:cBhvr>
                                    </p:animEffect>
                                  </p:childTnLst>
                                </p:cTn>
                              </p:par>
                              <p:par>
                                <p:cTn id="409" presetID="3" presetClass="entr" presetSubtype="5" fill="hold" grpId="1" nodeType="withEffect">
                                  <p:stCondLst>
                                    <p:cond delay="0"/>
                                  </p:stCondLst>
                                  <p:childTnLst>
                                    <p:set>
                                      <p:cBhvr>
                                        <p:cTn id="410" dur="1" fill="hold">
                                          <p:stCondLst>
                                            <p:cond delay="0"/>
                                          </p:stCondLst>
                                        </p:cTn>
                                        <p:tgtEl>
                                          <p:spTgt spid="52"/>
                                        </p:tgtEl>
                                        <p:attrNameLst>
                                          <p:attrName>style.visibility</p:attrName>
                                        </p:attrNameLst>
                                      </p:cBhvr>
                                      <p:to>
                                        <p:strVal val="visible"/>
                                      </p:to>
                                    </p:set>
                                    <p:animEffect transition="in" filter="blinds(vertical)">
                                      <p:cBhvr>
                                        <p:cTn id="411" dur="3000"/>
                                        <p:tgtEl>
                                          <p:spTgt spid="52"/>
                                        </p:tgtEl>
                                      </p:cBhvr>
                                    </p:animEffect>
                                  </p:childTnLst>
                                </p:cTn>
                              </p:par>
                              <p:par>
                                <p:cTn id="412" presetID="3" presetClass="entr" presetSubtype="5" fill="hold" grpId="1" nodeType="withEffect">
                                  <p:stCondLst>
                                    <p:cond delay="0"/>
                                  </p:stCondLst>
                                  <p:childTnLst>
                                    <p:set>
                                      <p:cBhvr>
                                        <p:cTn id="413" dur="1" fill="hold">
                                          <p:stCondLst>
                                            <p:cond delay="0"/>
                                          </p:stCondLst>
                                        </p:cTn>
                                        <p:tgtEl>
                                          <p:spTgt spid="53"/>
                                        </p:tgtEl>
                                        <p:attrNameLst>
                                          <p:attrName>style.visibility</p:attrName>
                                        </p:attrNameLst>
                                      </p:cBhvr>
                                      <p:to>
                                        <p:strVal val="visible"/>
                                      </p:to>
                                    </p:set>
                                    <p:animEffect transition="in" filter="blinds(vertical)">
                                      <p:cBhvr>
                                        <p:cTn id="414" dur="3000"/>
                                        <p:tgtEl>
                                          <p:spTgt spid="53"/>
                                        </p:tgtEl>
                                      </p:cBhvr>
                                    </p:animEffect>
                                  </p:childTnLst>
                                </p:cTn>
                              </p:par>
                              <p:par>
                                <p:cTn id="415" presetID="3" presetClass="entr" presetSubtype="5" fill="hold" grpId="1" nodeType="withEffect">
                                  <p:stCondLst>
                                    <p:cond delay="0"/>
                                  </p:stCondLst>
                                  <p:childTnLst>
                                    <p:set>
                                      <p:cBhvr>
                                        <p:cTn id="416" dur="1" fill="hold">
                                          <p:stCondLst>
                                            <p:cond delay="0"/>
                                          </p:stCondLst>
                                        </p:cTn>
                                        <p:tgtEl>
                                          <p:spTgt spid="54"/>
                                        </p:tgtEl>
                                        <p:attrNameLst>
                                          <p:attrName>style.visibility</p:attrName>
                                        </p:attrNameLst>
                                      </p:cBhvr>
                                      <p:to>
                                        <p:strVal val="visible"/>
                                      </p:to>
                                    </p:set>
                                    <p:animEffect transition="in" filter="blinds(vertical)">
                                      <p:cBhvr>
                                        <p:cTn id="417" dur="3000"/>
                                        <p:tgtEl>
                                          <p:spTgt spid="54"/>
                                        </p:tgtEl>
                                      </p:cBhvr>
                                    </p:animEffect>
                                  </p:childTnLst>
                                </p:cTn>
                              </p:par>
                              <p:par>
                                <p:cTn id="418" presetID="3" presetClass="entr" presetSubtype="5" fill="hold" grpId="1" nodeType="withEffect">
                                  <p:stCondLst>
                                    <p:cond delay="0"/>
                                  </p:stCondLst>
                                  <p:childTnLst>
                                    <p:set>
                                      <p:cBhvr>
                                        <p:cTn id="419" dur="1" fill="hold">
                                          <p:stCondLst>
                                            <p:cond delay="0"/>
                                          </p:stCondLst>
                                        </p:cTn>
                                        <p:tgtEl>
                                          <p:spTgt spid="55"/>
                                        </p:tgtEl>
                                        <p:attrNameLst>
                                          <p:attrName>style.visibility</p:attrName>
                                        </p:attrNameLst>
                                      </p:cBhvr>
                                      <p:to>
                                        <p:strVal val="visible"/>
                                      </p:to>
                                    </p:set>
                                    <p:animEffect transition="in" filter="blinds(vertical)">
                                      <p:cBhvr>
                                        <p:cTn id="420" dur="3000"/>
                                        <p:tgtEl>
                                          <p:spTgt spid="55"/>
                                        </p:tgtEl>
                                      </p:cBhvr>
                                    </p:animEffect>
                                  </p:childTnLst>
                                </p:cTn>
                              </p:par>
                              <p:par>
                                <p:cTn id="421" presetID="3" presetClass="entr" presetSubtype="5" fill="hold" grpId="1" nodeType="withEffect">
                                  <p:stCondLst>
                                    <p:cond delay="0"/>
                                  </p:stCondLst>
                                  <p:childTnLst>
                                    <p:set>
                                      <p:cBhvr>
                                        <p:cTn id="422" dur="1" fill="hold">
                                          <p:stCondLst>
                                            <p:cond delay="0"/>
                                          </p:stCondLst>
                                        </p:cTn>
                                        <p:tgtEl>
                                          <p:spTgt spid="56"/>
                                        </p:tgtEl>
                                        <p:attrNameLst>
                                          <p:attrName>style.visibility</p:attrName>
                                        </p:attrNameLst>
                                      </p:cBhvr>
                                      <p:to>
                                        <p:strVal val="visible"/>
                                      </p:to>
                                    </p:set>
                                    <p:animEffect transition="in" filter="blinds(vertical)">
                                      <p:cBhvr>
                                        <p:cTn id="423" dur="3000"/>
                                        <p:tgtEl>
                                          <p:spTgt spid="56"/>
                                        </p:tgtEl>
                                      </p:cBhvr>
                                    </p:animEffect>
                                  </p:childTnLst>
                                </p:cTn>
                              </p:par>
                              <p:par>
                                <p:cTn id="424" presetID="3" presetClass="entr" presetSubtype="5" fill="hold" grpId="1" nodeType="withEffect">
                                  <p:stCondLst>
                                    <p:cond delay="0"/>
                                  </p:stCondLst>
                                  <p:childTnLst>
                                    <p:set>
                                      <p:cBhvr>
                                        <p:cTn id="425" dur="1" fill="hold">
                                          <p:stCondLst>
                                            <p:cond delay="0"/>
                                          </p:stCondLst>
                                        </p:cTn>
                                        <p:tgtEl>
                                          <p:spTgt spid="57"/>
                                        </p:tgtEl>
                                        <p:attrNameLst>
                                          <p:attrName>style.visibility</p:attrName>
                                        </p:attrNameLst>
                                      </p:cBhvr>
                                      <p:to>
                                        <p:strVal val="visible"/>
                                      </p:to>
                                    </p:set>
                                    <p:animEffect transition="in" filter="blinds(vertical)">
                                      <p:cBhvr>
                                        <p:cTn id="426" dur="3000"/>
                                        <p:tgtEl>
                                          <p:spTgt spid="57"/>
                                        </p:tgtEl>
                                      </p:cBhvr>
                                    </p:animEffect>
                                  </p:childTnLst>
                                </p:cTn>
                              </p:par>
                              <p:par>
                                <p:cTn id="427" presetID="3" presetClass="entr" presetSubtype="5" fill="hold" grpId="1" nodeType="withEffect">
                                  <p:stCondLst>
                                    <p:cond delay="0"/>
                                  </p:stCondLst>
                                  <p:childTnLst>
                                    <p:set>
                                      <p:cBhvr>
                                        <p:cTn id="428" dur="1" fill="hold">
                                          <p:stCondLst>
                                            <p:cond delay="0"/>
                                          </p:stCondLst>
                                        </p:cTn>
                                        <p:tgtEl>
                                          <p:spTgt spid="58"/>
                                        </p:tgtEl>
                                        <p:attrNameLst>
                                          <p:attrName>style.visibility</p:attrName>
                                        </p:attrNameLst>
                                      </p:cBhvr>
                                      <p:to>
                                        <p:strVal val="visible"/>
                                      </p:to>
                                    </p:set>
                                    <p:animEffect transition="in" filter="blinds(vertical)">
                                      <p:cBhvr>
                                        <p:cTn id="429" dur="3000"/>
                                        <p:tgtEl>
                                          <p:spTgt spid="58"/>
                                        </p:tgtEl>
                                      </p:cBhvr>
                                    </p:animEffect>
                                  </p:childTnLst>
                                </p:cTn>
                              </p:par>
                              <p:par>
                                <p:cTn id="430" presetID="3" presetClass="entr" presetSubtype="5" fill="hold" grpId="1" nodeType="withEffect">
                                  <p:stCondLst>
                                    <p:cond delay="0"/>
                                  </p:stCondLst>
                                  <p:childTnLst>
                                    <p:set>
                                      <p:cBhvr>
                                        <p:cTn id="431" dur="1" fill="hold">
                                          <p:stCondLst>
                                            <p:cond delay="0"/>
                                          </p:stCondLst>
                                        </p:cTn>
                                        <p:tgtEl>
                                          <p:spTgt spid="59"/>
                                        </p:tgtEl>
                                        <p:attrNameLst>
                                          <p:attrName>style.visibility</p:attrName>
                                        </p:attrNameLst>
                                      </p:cBhvr>
                                      <p:to>
                                        <p:strVal val="visible"/>
                                      </p:to>
                                    </p:set>
                                    <p:animEffect transition="in" filter="blinds(vertical)">
                                      <p:cBhvr>
                                        <p:cTn id="432" dur="3000"/>
                                        <p:tgtEl>
                                          <p:spTgt spid="59"/>
                                        </p:tgtEl>
                                      </p:cBhvr>
                                    </p:animEffect>
                                  </p:childTnLst>
                                </p:cTn>
                              </p:par>
                              <p:par>
                                <p:cTn id="433" presetID="3" presetClass="entr" presetSubtype="5" fill="hold" grpId="1" nodeType="withEffect">
                                  <p:stCondLst>
                                    <p:cond delay="0"/>
                                  </p:stCondLst>
                                  <p:childTnLst>
                                    <p:set>
                                      <p:cBhvr>
                                        <p:cTn id="434" dur="1" fill="hold">
                                          <p:stCondLst>
                                            <p:cond delay="0"/>
                                          </p:stCondLst>
                                        </p:cTn>
                                        <p:tgtEl>
                                          <p:spTgt spid="60"/>
                                        </p:tgtEl>
                                        <p:attrNameLst>
                                          <p:attrName>style.visibility</p:attrName>
                                        </p:attrNameLst>
                                      </p:cBhvr>
                                      <p:to>
                                        <p:strVal val="visible"/>
                                      </p:to>
                                    </p:set>
                                    <p:animEffect transition="in" filter="blinds(vertical)">
                                      <p:cBhvr>
                                        <p:cTn id="435" dur="3000"/>
                                        <p:tgtEl>
                                          <p:spTgt spid="60"/>
                                        </p:tgtEl>
                                      </p:cBhvr>
                                    </p:animEffect>
                                  </p:childTnLst>
                                </p:cTn>
                              </p:par>
                              <p:par>
                                <p:cTn id="436" presetID="3" presetClass="entr" presetSubtype="5" fill="hold" grpId="1" nodeType="withEffect">
                                  <p:stCondLst>
                                    <p:cond delay="0"/>
                                  </p:stCondLst>
                                  <p:childTnLst>
                                    <p:set>
                                      <p:cBhvr>
                                        <p:cTn id="437" dur="1" fill="hold">
                                          <p:stCondLst>
                                            <p:cond delay="0"/>
                                          </p:stCondLst>
                                        </p:cTn>
                                        <p:tgtEl>
                                          <p:spTgt spid="61"/>
                                        </p:tgtEl>
                                        <p:attrNameLst>
                                          <p:attrName>style.visibility</p:attrName>
                                        </p:attrNameLst>
                                      </p:cBhvr>
                                      <p:to>
                                        <p:strVal val="visible"/>
                                      </p:to>
                                    </p:set>
                                    <p:animEffect transition="in" filter="blinds(vertical)">
                                      <p:cBhvr>
                                        <p:cTn id="438" dur="3000"/>
                                        <p:tgtEl>
                                          <p:spTgt spid="61"/>
                                        </p:tgtEl>
                                      </p:cBhvr>
                                    </p:animEffect>
                                  </p:childTnLst>
                                </p:cTn>
                              </p:par>
                              <p:par>
                                <p:cTn id="439" presetID="3" presetClass="entr" presetSubtype="5" fill="hold" grpId="1" nodeType="withEffect">
                                  <p:stCondLst>
                                    <p:cond delay="0"/>
                                  </p:stCondLst>
                                  <p:childTnLst>
                                    <p:set>
                                      <p:cBhvr>
                                        <p:cTn id="440" dur="1" fill="hold">
                                          <p:stCondLst>
                                            <p:cond delay="0"/>
                                          </p:stCondLst>
                                        </p:cTn>
                                        <p:tgtEl>
                                          <p:spTgt spid="62"/>
                                        </p:tgtEl>
                                        <p:attrNameLst>
                                          <p:attrName>style.visibility</p:attrName>
                                        </p:attrNameLst>
                                      </p:cBhvr>
                                      <p:to>
                                        <p:strVal val="visible"/>
                                      </p:to>
                                    </p:set>
                                    <p:animEffect transition="in" filter="blinds(vertical)">
                                      <p:cBhvr>
                                        <p:cTn id="441" dur="3000"/>
                                        <p:tgtEl>
                                          <p:spTgt spid="62"/>
                                        </p:tgtEl>
                                      </p:cBhvr>
                                    </p:animEffect>
                                  </p:childTnLst>
                                </p:cTn>
                              </p:par>
                              <p:par>
                                <p:cTn id="442" presetID="3" presetClass="entr" presetSubtype="5" fill="hold" grpId="1" nodeType="withEffect">
                                  <p:stCondLst>
                                    <p:cond delay="0"/>
                                  </p:stCondLst>
                                  <p:childTnLst>
                                    <p:set>
                                      <p:cBhvr>
                                        <p:cTn id="443" dur="1" fill="hold">
                                          <p:stCondLst>
                                            <p:cond delay="0"/>
                                          </p:stCondLst>
                                        </p:cTn>
                                        <p:tgtEl>
                                          <p:spTgt spid="63"/>
                                        </p:tgtEl>
                                        <p:attrNameLst>
                                          <p:attrName>style.visibility</p:attrName>
                                        </p:attrNameLst>
                                      </p:cBhvr>
                                      <p:to>
                                        <p:strVal val="visible"/>
                                      </p:to>
                                    </p:set>
                                    <p:animEffect transition="in" filter="blinds(vertical)">
                                      <p:cBhvr>
                                        <p:cTn id="444" dur="3000"/>
                                        <p:tgtEl>
                                          <p:spTgt spid="63"/>
                                        </p:tgtEl>
                                      </p:cBhvr>
                                    </p:animEffect>
                                  </p:childTnLst>
                                </p:cTn>
                              </p:par>
                              <p:par>
                                <p:cTn id="445" presetID="3" presetClass="entr" presetSubtype="5" fill="hold" grpId="1" nodeType="withEffect">
                                  <p:stCondLst>
                                    <p:cond delay="0"/>
                                  </p:stCondLst>
                                  <p:childTnLst>
                                    <p:set>
                                      <p:cBhvr>
                                        <p:cTn id="446" dur="1" fill="hold">
                                          <p:stCondLst>
                                            <p:cond delay="0"/>
                                          </p:stCondLst>
                                        </p:cTn>
                                        <p:tgtEl>
                                          <p:spTgt spid="64"/>
                                        </p:tgtEl>
                                        <p:attrNameLst>
                                          <p:attrName>style.visibility</p:attrName>
                                        </p:attrNameLst>
                                      </p:cBhvr>
                                      <p:to>
                                        <p:strVal val="visible"/>
                                      </p:to>
                                    </p:set>
                                    <p:animEffect transition="in" filter="blinds(vertical)">
                                      <p:cBhvr>
                                        <p:cTn id="447" dur="3000"/>
                                        <p:tgtEl>
                                          <p:spTgt spid="64"/>
                                        </p:tgtEl>
                                      </p:cBhvr>
                                    </p:animEffect>
                                  </p:childTnLst>
                                </p:cTn>
                              </p:par>
                              <p:par>
                                <p:cTn id="448" presetID="3" presetClass="entr" presetSubtype="5" fill="hold" grpId="1" nodeType="withEffect">
                                  <p:stCondLst>
                                    <p:cond delay="0"/>
                                  </p:stCondLst>
                                  <p:childTnLst>
                                    <p:set>
                                      <p:cBhvr>
                                        <p:cTn id="449" dur="1" fill="hold">
                                          <p:stCondLst>
                                            <p:cond delay="0"/>
                                          </p:stCondLst>
                                        </p:cTn>
                                        <p:tgtEl>
                                          <p:spTgt spid="65"/>
                                        </p:tgtEl>
                                        <p:attrNameLst>
                                          <p:attrName>style.visibility</p:attrName>
                                        </p:attrNameLst>
                                      </p:cBhvr>
                                      <p:to>
                                        <p:strVal val="visible"/>
                                      </p:to>
                                    </p:set>
                                    <p:animEffect transition="in" filter="blinds(vertical)">
                                      <p:cBhvr>
                                        <p:cTn id="450" dur="3000"/>
                                        <p:tgtEl>
                                          <p:spTgt spid="65"/>
                                        </p:tgtEl>
                                      </p:cBhvr>
                                    </p:animEffect>
                                  </p:childTnLst>
                                </p:cTn>
                              </p:par>
                              <p:par>
                                <p:cTn id="451" presetID="3" presetClass="entr" presetSubtype="5" fill="hold" grpId="1" nodeType="withEffect">
                                  <p:stCondLst>
                                    <p:cond delay="0"/>
                                  </p:stCondLst>
                                  <p:childTnLst>
                                    <p:set>
                                      <p:cBhvr>
                                        <p:cTn id="452" dur="1" fill="hold">
                                          <p:stCondLst>
                                            <p:cond delay="0"/>
                                          </p:stCondLst>
                                        </p:cTn>
                                        <p:tgtEl>
                                          <p:spTgt spid="66"/>
                                        </p:tgtEl>
                                        <p:attrNameLst>
                                          <p:attrName>style.visibility</p:attrName>
                                        </p:attrNameLst>
                                      </p:cBhvr>
                                      <p:to>
                                        <p:strVal val="visible"/>
                                      </p:to>
                                    </p:set>
                                    <p:animEffect transition="in" filter="blinds(vertical)">
                                      <p:cBhvr>
                                        <p:cTn id="453" dur="3000"/>
                                        <p:tgtEl>
                                          <p:spTgt spid="66"/>
                                        </p:tgtEl>
                                      </p:cBhvr>
                                    </p:animEffect>
                                  </p:childTnLst>
                                </p:cTn>
                              </p:par>
                              <p:par>
                                <p:cTn id="454" presetID="3" presetClass="entr" presetSubtype="5" fill="hold" grpId="1" nodeType="withEffect">
                                  <p:stCondLst>
                                    <p:cond delay="0"/>
                                  </p:stCondLst>
                                  <p:childTnLst>
                                    <p:set>
                                      <p:cBhvr>
                                        <p:cTn id="455" dur="1" fill="hold">
                                          <p:stCondLst>
                                            <p:cond delay="0"/>
                                          </p:stCondLst>
                                        </p:cTn>
                                        <p:tgtEl>
                                          <p:spTgt spid="67"/>
                                        </p:tgtEl>
                                        <p:attrNameLst>
                                          <p:attrName>style.visibility</p:attrName>
                                        </p:attrNameLst>
                                      </p:cBhvr>
                                      <p:to>
                                        <p:strVal val="visible"/>
                                      </p:to>
                                    </p:set>
                                    <p:animEffect transition="in" filter="blinds(vertical)">
                                      <p:cBhvr>
                                        <p:cTn id="456" dur="3000"/>
                                        <p:tgtEl>
                                          <p:spTgt spid="67"/>
                                        </p:tgtEl>
                                      </p:cBhvr>
                                    </p:animEffect>
                                  </p:childTnLst>
                                </p:cTn>
                              </p:par>
                              <p:par>
                                <p:cTn id="457" presetID="3" presetClass="entr" presetSubtype="5" fill="hold" grpId="1" nodeType="withEffect">
                                  <p:stCondLst>
                                    <p:cond delay="0"/>
                                  </p:stCondLst>
                                  <p:childTnLst>
                                    <p:set>
                                      <p:cBhvr>
                                        <p:cTn id="458" dur="1" fill="hold">
                                          <p:stCondLst>
                                            <p:cond delay="0"/>
                                          </p:stCondLst>
                                        </p:cTn>
                                        <p:tgtEl>
                                          <p:spTgt spid="68"/>
                                        </p:tgtEl>
                                        <p:attrNameLst>
                                          <p:attrName>style.visibility</p:attrName>
                                        </p:attrNameLst>
                                      </p:cBhvr>
                                      <p:to>
                                        <p:strVal val="visible"/>
                                      </p:to>
                                    </p:set>
                                    <p:animEffect transition="in" filter="blinds(vertical)">
                                      <p:cBhvr>
                                        <p:cTn id="459" dur="3000"/>
                                        <p:tgtEl>
                                          <p:spTgt spid="68"/>
                                        </p:tgtEl>
                                      </p:cBhvr>
                                    </p:animEffect>
                                  </p:childTnLst>
                                </p:cTn>
                              </p:par>
                              <p:par>
                                <p:cTn id="460" presetID="3" presetClass="entr" presetSubtype="5" fill="hold" grpId="1" nodeType="withEffect">
                                  <p:stCondLst>
                                    <p:cond delay="0"/>
                                  </p:stCondLst>
                                  <p:childTnLst>
                                    <p:set>
                                      <p:cBhvr>
                                        <p:cTn id="461" dur="1" fill="hold">
                                          <p:stCondLst>
                                            <p:cond delay="0"/>
                                          </p:stCondLst>
                                        </p:cTn>
                                        <p:tgtEl>
                                          <p:spTgt spid="69"/>
                                        </p:tgtEl>
                                        <p:attrNameLst>
                                          <p:attrName>style.visibility</p:attrName>
                                        </p:attrNameLst>
                                      </p:cBhvr>
                                      <p:to>
                                        <p:strVal val="visible"/>
                                      </p:to>
                                    </p:set>
                                    <p:animEffect transition="in" filter="blinds(vertical)">
                                      <p:cBhvr>
                                        <p:cTn id="462" dur="3000"/>
                                        <p:tgtEl>
                                          <p:spTgt spid="69"/>
                                        </p:tgtEl>
                                      </p:cBhvr>
                                    </p:animEffect>
                                  </p:childTnLst>
                                </p:cTn>
                              </p:par>
                              <p:par>
                                <p:cTn id="463" presetID="8" presetClass="emph" presetSubtype="0" fill="hold" grpId="2" nodeType="withEffect">
                                  <p:stCondLst>
                                    <p:cond delay="0"/>
                                  </p:stCondLst>
                                  <p:childTnLst>
                                    <p:animRot by="21600000">
                                      <p:cBhvr>
                                        <p:cTn id="464" dur="3000" fill="hold"/>
                                        <p:tgtEl>
                                          <p:spTgt spid="5"/>
                                        </p:tgtEl>
                                        <p:attrNameLst>
                                          <p:attrName>r</p:attrName>
                                        </p:attrNameLst>
                                      </p:cBhvr>
                                    </p:animRot>
                                  </p:childTnLst>
                                </p:cTn>
                              </p:par>
                              <p:par>
                                <p:cTn id="465" presetID="8" presetClass="emph" presetSubtype="0" fill="hold" grpId="2" nodeType="withEffect">
                                  <p:stCondLst>
                                    <p:cond delay="0"/>
                                  </p:stCondLst>
                                  <p:childTnLst>
                                    <p:animRot by="-21600000">
                                      <p:cBhvr>
                                        <p:cTn id="466" dur="3000" fill="hold"/>
                                        <p:tgtEl>
                                          <p:spTgt spid="6"/>
                                        </p:tgtEl>
                                        <p:attrNameLst>
                                          <p:attrName>r</p:attrName>
                                        </p:attrNameLst>
                                      </p:cBhvr>
                                    </p:animRot>
                                  </p:childTnLst>
                                </p:cTn>
                              </p:par>
                              <p:par>
                                <p:cTn id="467" presetID="8" presetClass="emph" presetSubtype="0" fill="hold" grpId="2" nodeType="withEffect">
                                  <p:stCondLst>
                                    <p:cond delay="0"/>
                                  </p:stCondLst>
                                  <p:childTnLst>
                                    <p:animRot by="21600000">
                                      <p:cBhvr>
                                        <p:cTn id="468" dur="3000" fill="hold"/>
                                        <p:tgtEl>
                                          <p:spTgt spid="7"/>
                                        </p:tgtEl>
                                        <p:attrNameLst>
                                          <p:attrName>r</p:attrName>
                                        </p:attrNameLst>
                                      </p:cBhvr>
                                    </p:animRot>
                                  </p:childTnLst>
                                </p:cTn>
                              </p:par>
                              <p:par>
                                <p:cTn id="469" presetID="8" presetClass="emph" presetSubtype="0" fill="hold" grpId="2" nodeType="withEffect">
                                  <p:stCondLst>
                                    <p:cond delay="0"/>
                                  </p:stCondLst>
                                  <p:childTnLst>
                                    <p:animRot by="-21600000">
                                      <p:cBhvr>
                                        <p:cTn id="470" dur="3000" fill="hold"/>
                                        <p:tgtEl>
                                          <p:spTgt spid="8"/>
                                        </p:tgtEl>
                                        <p:attrNameLst>
                                          <p:attrName>r</p:attrName>
                                        </p:attrNameLst>
                                      </p:cBhvr>
                                    </p:animRot>
                                  </p:childTnLst>
                                </p:cTn>
                              </p:par>
                              <p:par>
                                <p:cTn id="471" presetID="8" presetClass="emph" presetSubtype="0" fill="hold" grpId="2" nodeType="withEffect">
                                  <p:stCondLst>
                                    <p:cond delay="0"/>
                                  </p:stCondLst>
                                  <p:childTnLst>
                                    <p:animRot by="21600000">
                                      <p:cBhvr>
                                        <p:cTn id="472" dur="3000" fill="hold"/>
                                        <p:tgtEl>
                                          <p:spTgt spid="9"/>
                                        </p:tgtEl>
                                        <p:attrNameLst>
                                          <p:attrName>r</p:attrName>
                                        </p:attrNameLst>
                                      </p:cBhvr>
                                    </p:animRot>
                                  </p:childTnLst>
                                </p:cTn>
                              </p:par>
                              <p:par>
                                <p:cTn id="473" presetID="8" presetClass="emph" presetSubtype="0" fill="hold" grpId="2" nodeType="withEffect">
                                  <p:stCondLst>
                                    <p:cond delay="0"/>
                                  </p:stCondLst>
                                  <p:childTnLst>
                                    <p:animRot by="-21600000">
                                      <p:cBhvr>
                                        <p:cTn id="474" dur="3000" fill="hold"/>
                                        <p:tgtEl>
                                          <p:spTgt spid="10"/>
                                        </p:tgtEl>
                                        <p:attrNameLst>
                                          <p:attrName>r</p:attrName>
                                        </p:attrNameLst>
                                      </p:cBhvr>
                                    </p:animRot>
                                  </p:childTnLst>
                                </p:cTn>
                              </p:par>
                              <p:par>
                                <p:cTn id="475" presetID="8" presetClass="emph" presetSubtype="0" fill="hold" grpId="2" nodeType="withEffect">
                                  <p:stCondLst>
                                    <p:cond delay="0"/>
                                  </p:stCondLst>
                                  <p:childTnLst>
                                    <p:animRot by="21600000">
                                      <p:cBhvr>
                                        <p:cTn id="476" dur="3000" fill="hold"/>
                                        <p:tgtEl>
                                          <p:spTgt spid="11"/>
                                        </p:tgtEl>
                                        <p:attrNameLst>
                                          <p:attrName>r</p:attrName>
                                        </p:attrNameLst>
                                      </p:cBhvr>
                                    </p:animRot>
                                  </p:childTnLst>
                                </p:cTn>
                              </p:par>
                              <p:par>
                                <p:cTn id="477" presetID="8" presetClass="emph" presetSubtype="0" fill="hold" grpId="2" nodeType="withEffect">
                                  <p:stCondLst>
                                    <p:cond delay="0"/>
                                  </p:stCondLst>
                                  <p:childTnLst>
                                    <p:animRot by="-21600000">
                                      <p:cBhvr>
                                        <p:cTn id="478" dur="3000" fill="hold"/>
                                        <p:tgtEl>
                                          <p:spTgt spid="12"/>
                                        </p:tgtEl>
                                        <p:attrNameLst>
                                          <p:attrName>r</p:attrName>
                                        </p:attrNameLst>
                                      </p:cBhvr>
                                    </p:animRot>
                                  </p:childTnLst>
                                </p:cTn>
                              </p:par>
                              <p:par>
                                <p:cTn id="479" presetID="8" presetClass="emph" presetSubtype="0" fill="hold" grpId="2" nodeType="withEffect">
                                  <p:stCondLst>
                                    <p:cond delay="0"/>
                                  </p:stCondLst>
                                  <p:childTnLst>
                                    <p:animRot by="21600000">
                                      <p:cBhvr>
                                        <p:cTn id="480" dur="3000" fill="hold"/>
                                        <p:tgtEl>
                                          <p:spTgt spid="13"/>
                                        </p:tgtEl>
                                        <p:attrNameLst>
                                          <p:attrName>r</p:attrName>
                                        </p:attrNameLst>
                                      </p:cBhvr>
                                    </p:animRot>
                                  </p:childTnLst>
                                </p:cTn>
                              </p:par>
                              <p:par>
                                <p:cTn id="481" presetID="8" presetClass="emph" presetSubtype="0" fill="hold" grpId="2" nodeType="withEffect">
                                  <p:stCondLst>
                                    <p:cond delay="0"/>
                                  </p:stCondLst>
                                  <p:childTnLst>
                                    <p:animRot by="-21600000">
                                      <p:cBhvr>
                                        <p:cTn id="482" dur="3000" fill="hold"/>
                                        <p:tgtEl>
                                          <p:spTgt spid="14"/>
                                        </p:tgtEl>
                                        <p:attrNameLst>
                                          <p:attrName>r</p:attrName>
                                        </p:attrNameLst>
                                      </p:cBhvr>
                                    </p:animRot>
                                  </p:childTnLst>
                                </p:cTn>
                              </p:par>
                              <p:par>
                                <p:cTn id="483" presetID="8" presetClass="emph" presetSubtype="0" fill="hold" grpId="2" nodeType="withEffect">
                                  <p:stCondLst>
                                    <p:cond delay="0"/>
                                  </p:stCondLst>
                                  <p:childTnLst>
                                    <p:animRot by="21600000">
                                      <p:cBhvr>
                                        <p:cTn id="484" dur="3000" fill="hold"/>
                                        <p:tgtEl>
                                          <p:spTgt spid="15"/>
                                        </p:tgtEl>
                                        <p:attrNameLst>
                                          <p:attrName>r</p:attrName>
                                        </p:attrNameLst>
                                      </p:cBhvr>
                                    </p:animRot>
                                  </p:childTnLst>
                                </p:cTn>
                              </p:par>
                              <p:par>
                                <p:cTn id="485" presetID="8" presetClass="emph" presetSubtype="0" fill="hold" grpId="2" nodeType="withEffect">
                                  <p:stCondLst>
                                    <p:cond delay="0"/>
                                  </p:stCondLst>
                                  <p:childTnLst>
                                    <p:animRot by="-21600000">
                                      <p:cBhvr>
                                        <p:cTn id="486" dur="3000" fill="hold"/>
                                        <p:tgtEl>
                                          <p:spTgt spid="16"/>
                                        </p:tgtEl>
                                        <p:attrNameLst>
                                          <p:attrName>r</p:attrName>
                                        </p:attrNameLst>
                                      </p:cBhvr>
                                    </p:animRot>
                                  </p:childTnLst>
                                </p:cTn>
                              </p:par>
                              <p:par>
                                <p:cTn id="487" presetID="8" presetClass="emph" presetSubtype="0" fill="hold" grpId="2" nodeType="withEffect">
                                  <p:stCondLst>
                                    <p:cond delay="0"/>
                                  </p:stCondLst>
                                  <p:childTnLst>
                                    <p:animRot by="21600000">
                                      <p:cBhvr>
                                        <p:cTn id="488" dur="3000" fill="hold"/>
                                        <p:tgtEl>
                                          <p:spTgt spid="17"/>
                                        </p:tgtEl>
                                        <p:attrNameLst>
                                          <p:attrName>r</p:attrName>
                                        </p:attrNameLst>
                                      </p:cBhvr>
                                    </p:animRot>
                                  </p:childTnLst>
                                </p:cTn>
                              </p:par>
                              <p:par>
                                <p:cTn id="489" presetID="8" presetClass="emph" presetSubtype="0" fill="hold" grpId="2" nodeType="withEffect">
                                  <p:stCondLst>
                                    <p:cond delay="0"/>
                                  </p:stCondLst>
                                  <p:childTnLst>
                                    <p:animRot by="21600000">
                                      <p:cBhvr>
                                        <p:cTn id="490" dur="3000" fill="hold"/>
                                        <p:tgtEl>
                                          <p:spTgt spid="18"/>
                                        </p:tgtEl>
                                        <p:attrNameLst>
                                          <p:attrName>r</p:attrName>
                                        </p:attrNameLst>
                                      </p:cBhvr>
                                    </p:animRot>
                                  </p:childTnLst>
                                </p:cTn>
                              </p:par>
                              <p:par>
                                <p:cTn id="491" presetID="8" presetClass="emph" presetSubtype="0" fill="hold" grpId="2" nodeType="withEffect">
                                  <p:stCondLst>
                                    <p:cond delay="0"/>
                                  </p:stCondLst>
                                  <p:childTnLst>
                                    <p:animRot by="-21600000">
                                      <p:cBhvr>
                                        <p:cTn id="492" dur="3000" fill="hold"/>
                                        <p:tgtEl>
                                          <p:spTgt spid="19"/>
                                        </p:tgtEl>
                                        <p:attrNameLst>
                                          <p:attrName>r</p:attrName>
                                        </p:attrNameLst>
                                      </p:cBhvr>
                                    </p:animRot>
                                  </p:childTnLst>
                                </p:cTn>
                              </p:par>
                              <p:par>
                                <p:cTn id="493" presetID="8" presetClass="emph" presetSubtype="0" fill="hold" grpId="2" nodeType="withEffect">
                                  <p:stCondLst>
                                    <p:cond delay="0"/>
                                  </p:stCondLst>
                                  <p:childTnLst>
                                    <p:animRot by="21600000">
                                      <p:cBhvr>
                                        <p:cTn id="494" dur="3000" fill="hold"/>
                                        <p:tgtEl>
                                          <p:spTgt spid="20"/>
                                        </p:tgtEl>
                                        <p:attrNameLst>
                                          <p:attrName>r</p:attrName>
                                        </p:attrNameLst>
                                      </p:cBhvr>
                                    </p:animRot>
                                  </p:childTnLst>
                                </p:cTn>
                              </p:par>
                              <p:par>
                                <p:cTn id="495" presetID="8" presetClass="emph" presetSubtype="0" fill="hold" grpId="2" nodeType="withEffect">
                                  <p:stCondLst>
                                    <p:cond delay="0"/>
                                  </p:stCondLst>
                                  <p:childTnLst>
                                    <p:animRot by="-21600000">
                                      <p:cBhvr>
                                        <p:cTn id="496" dur="3000" fill="hold"/>
                                        <p:tgtEl>
                                          <p:spTgt spid="21"/>
                                        </p:tgtEl>
                                        <p:attrNameLst>
                                          <p:attrName>r</p:attrName>
                                        </p:attrNameLst>
                                      </p:cBhvr>
                                    </p:animRot>
                                  </p:childTnLst>
                                </p:cTn>
                              </p:par>
                              <p:par>
                                <p:cTn id="497" presetID="8" presetClass="emph" presetSubtype="0" fill="hold" grpId="2" nodeType="withEffect">
                                  <p:stCondLst>
                                    <p:cond delay="0"/>
                                  </p:stCondLst>
                                  <p:childTnLst>
                                    <p:animRot by="21600000">
                                      <p:cBhvr>
                                        <p:cTn id="498" dur="3000" fill="hold"/>
                                        <p:tgtEl>
                                          <p:spTgt spid="22"/>
                                        </p:tgtEl>
                                        <p:attrNameLst>
                                          <p:attrName>r</p:attrName>
                                        </p:attrNameLst>
                                      </p:cBhvr>
                                    </p:animRot>
                                  </p:childTnLst>
                                </p:cTn>
                              </p:par>
                              <p:par>
                                <p:cTn id="499" presetID="8" presetClass="emph" presetSubtype="0" fill="hold" grpId="2" nodeType="withEffect">
                                  <p:stCondLst>
                                    <p:cond delay="0"/>
                                  </p:stCondLst>
                                  <p:childTnLst>
                                    <p:animRot by="-21600000">
                                      <p:cBhvr>
                                        <p:cTn id="500" dur="3000" fill="hold"/>
                                        <p:tgtEl>
                                          <p:spTgt spid="23"/>
                                        </p:tgtEl>
                                        <p:attrNameLst>
                                          <p:attrName>r</p:attrName>
                                        </p:attrNameLst>
                                      </p:cBhvr>
                                    </p:animRot>
                                  </p:childTnLst>
                                </p:cTn>
                              </p:par>
                              <p:par>
                                <p:cTn id="501" presetID="8" presetClass="emph" presetSubtype="0" fill="hold" grpId="2" nodeType="withEffect">
                                  <p:stCondLst>
                                    <p:cond delay="0"/>
                                  </p:stCondLst>
                                  <p:childTnLst>
                                    <p:animRot by="21600000">
                                      <p:cBhvr>
                                        <p:cTn id="502" dur="3000" fill="hold"/>
                                        <p:tgtEl>
                                          <p:spTgt spid="24"/>
                                        </p:tgtEl>
                                        <p:attrNameLst>
                                          <p:attrName>r</p:attrName>
                                        </p:attrNameLst>
                                      </p:cBhvr>
                                    </p:animRot>
                                  </p:childTnLst>
                                </p:cTn>
                              </p:par>
                              <p:par>
                                <p:cTn id="503" presetID="8" presetClass="emph" presetSubtype="0" fill="hold" grpId="2" nodeType="withEffect">
                                  <p:stCondLst>
                                    <p:cond delay="0"/>
                                  </p:stCondLst>
                                  <p:childTnLst>
                                    <p:animRot by="-21600000">
                                      <p:cBhvr>
                                        <p:cTn id="504" dur="3000" fill="hold"/>
                                        <p:tgtEl>
                                          <p:spTgt spid="25"/>
                                        </p:tgtEl>
                                        <p:attrNameLst>
                                          <p:attrName>r</p:attrName>
                                        </p:attrNameLst>
                                      </p:cBhvr>
                                    </p:animRot>
                                  </p:childTnLst>
                                </p:cTn>
                              </p:par>
                              <p:par>
                                <p:cTn id="505" presetID="8" presetClass="emph" presetSubtype="0" fill="hold" grpId="2" nodeType="withEffect">
                                  <p:stCondLst>
                                    <p:cond delay="0"/>
                                  </p:stCondLst>
                                  <p:childTnLst>
                                    <p:animRot by="21600000">
                                      <p:cBhvr>
                                        <p:cTn id="506" dur="3000" fill="hold"/>
                                        <p:tgtEl>
                                          <p:spTgt spid="26"/>
                                        </p:tgtEl>
                                        <p:attrNameLst>
                                          <p:attrName>r</p:attrName>
                                        </p:attrNameLst>
                                      </p:cBhvr>
                                    </p:animRot>
                                  </p:childTnLst>
                                </p:cTn>
                              </p:par>
                              <p:par>
                                <p:cTn id="507" presetID="8" presetClass="emph" presetSubtype="0" fill="hold" grpId="2" nodeType="withEffect">
                                  <p:stCondLst>
                                    <p:cond delay="0"/>
                                  </p:stCondLst>
                                  <p:childTnLst>
                                    <p:animRot by="-21600000">
                                      <p:cBhvr>
                                        <p:cTn id="508" dur="3000" fill="hold"/>
                                        <p:tgtEl>
                                          <p:spTgt spid="27"/>
                                        </p:tgtEl>
                                        <p:attrNameLst>
                                          <p:attrName>r</p:attrName>
                                        </p:attrNameLst>
                                      </p:cBhvr>
                                    </p:animRot>
                                  </p:childTnLst>
                                </p:cTn>
                              </p:par>
                              <p:par>
                                <p:cTn id="509" presetID="8" presetClass="emph" presetSubtype="0" fill="hold" grpId="2" nodeType="withEffect">
                                  <p:stCondLst>
                                    <p:cond delay="0"/>
                                  </p:stCondLst>
                                  <p:childTnLst>
                                    <p:animRot by="21600000">
                                      <p:cBhvr>
                                        <p:cTn id="510" dur="3000" fill="hold"/>
                                        <p:tgtEl>
                                          <p:spTgt spid="28"/>
                                        </p:tgtEl>
                                        <p:attrNameLst>
                                          <p:attrName>r</p:attrName>
                                        </p:attrNameLst>
                                      </p:cBhvr>
                                    </p:animRot>
                                  </p:childTnLst>
                                </p:cTn>
                              </p:par>
                              <p:par>
                                <p:cTn id="511" presetID="8" presetClass="emph" presetSubtype="0" fill="hold" grpId="2" nodeType="withEffect">
                                  <p:stCondLst>
                                    <p:cond delay="0"/>
                                  </p:stCondLst>
                                  <p:childTnLst>
                                    <p:animRot by="-21600000">
                                      <p:cBhvr>
                                        <p:cTn id="512" dur="3000" fill="hold"/>
                                        <p:tgtEl>
                                          <p:spTgt spid="29"/>
                                        </p:tgtEl>
                                        <p:attrNameLst>
                                          <p:attrName>r</p:attrName>
                                        </p:attrNameLst>
                                      </p:cBhvr>
                                    </p:animRot>
                                  </p:childTnLst>
                                </p:cTn>
                              </p:par>
                              <p:par>
                                <p:cTn id="513" presetID="8" presetClass="emph" presetSubtype="0" fill="hold" grpId="2" nodeType="withEffect">
                                  <p:stCondLst>
                                    <p:cond delay="0"/>
                                  </p:stCondLst>
                                  <p:childTnLst>
                                    <p:animRot by="21600000">
                                      <p:cBhvr>
                                        <p:cTn id="514" dur="3000" fill="hold"/>
                                        <p:tgtEl>
                                          <p:spTgt spid="30"/>
                                        </p:tgtEl>
                                        <p:attrNameLst>
                                          <p:attrName>r</p:attrName>
                                        </p:attrNameLst>
                                      </p:cBhvr>
                                    </p:animRot>
                                  </p:childTnLst>
                                </p:cTn>
                              </p:par>
                              <p:par>
                                <p:cTn id="515" presetID="8" presetClass="emph" presetSubtype="0" fill="hold" grpId="2" nodeType="withEffect">
                                  <p:stCondLst>
                                    <p:cond delay="0"/>
                                  </p:stCondLst>
                                  <p:childTnLst>
                                    <p:animRot by="21600000">
                                      <p:cBhvr>
                                        <p:cTn id="516" dur="3000" fill="hold"/>
                                        <p:tgtEl>
                                          <p:spTgt spid="31"/>
                                        </p:tgtEl>
                                        <p:attrNameLst>
                                          <p:attrName>r</p:attrName>
                                        </p:attrNameLst>
                                      </p:cBhvr>
                                    </p:animRot>
                                  </p:childTnLst>
                                </p:cTn>
                              </p:par>
                              <p:par>
                                <p:cTn id="517" presetID="8" presetClass="emph" presetSubtype="0" fill="hold" grpId="2" nodeType="withEffect">
                                  <p:stCondLst>
                                    <p:cond delay="0"/>
                                  </p:stCondLst>
                                  <p:childTnLst>
                                    <p:animRot by="-21600000">
                                      <p:cBhvr>
                                        <p:cTn id="518" dur="3000" fill="hold"/>
                                        <p:tgtEl>
                                          <p:spTgt spid="32"/>
                                        </p:tgtEl>
                                        <p:attrNameLst>
                                          <p:attrName>r</p:attrName>
                                        </p:attrNameLst>
                                      </p:cBhvr>
                                    </p:animRot>
                                  </p:childTnLst>
                                </p:cTn>
                              </p:par>
                              <p:par>
                                <p:cTn id="519" presetID="8" presetClass="emph" presetSubtype="0" fill="hold" grpId="2" nodeType="withEffect">
                                  <p:stCondLst>
                                    <p:cond delay="0"/>
                                  </p:stCondLst>
                                  <p:childTnLst>
                                    <p:animRot by="21600000">
                                      <p:cBhvr>
                                        <p:cTn id="520" dur="3000" fill="hold"/>
                                        <p:tgtEl>
                                          <p:spTgt spid="33"/>
                                        </p:tgtEl>
                                        <p:attrNameLst>
                                          <p:attrName>r</p:attrName>
                                        </p:attrNameLst>
                                      </p:cBhvr>
                                    </p:animRot>
                                  </p:childTnLst>
                                </p:cTn>
                              </p:par>
                              <p:par>
                                <p:cTn id="521" presetID="8" presetClass="emph" presetSubtype="0" fill="hold" grpId="2" nodeType="withEffect">
                                  <p:stCondLst>
                                    <p:cond delay="0"/>
                                  </p:stCondLst>
                                  <p:childTnLst>
                                    <p:animRot by="-21600000">
                                      <p:cBhvr>
                                        <p:cTn id="522" dur="3000" fill="hold"/>
                                        <p:tgtEl>
                                          <p:spTgt spid="34"/>
                                        </p:tgtEl>
                                        <p:attrNameLst>
                                          <p:attrName>r</p:attrName>
                                        </p:attrNameLst>
                                      </p:cBhvr>
                                    </p:animRot>
                                  </p:childTnLst>
                                </p:cTn>
                              </p:par>
                              <p:par>
                                <p:cTn id="523" presetID="8" presetClass="emph" presetSubtype="0" fill="hold" grpId="2" nodeType="withEffect">
                                  <p:stCondLst>
                                    <p:cond delay="0"/>
                                  </p:stCondLst>
                                  <p:childTnLst>
                                    <p:animRot by="21600000">
                                      <p:cBhvr>
                                        <p:cTn id="524" dur="3000" fill="hold"/>
                                        <p:tgtEl>
                                          <p:spTgt spid="35"/>
                                        </p:tgtEl>
                                        <p:attrNameLst>
                                          <p:attrName>r</p:attrName>
                                        </p:attrNameLst>
                                      </p:cBhvr>
                                    </p:animRot>
                                  </p:childTnLst>
                                </p:cTn>
                              </p:par>
                              <p:par>
                                <p:cTn id="525" presetID="8" presetClass="emph" presetSubtype="0" fill="hold" grpId="2" nodeType="withEffect">
                                  <p:stCondLst>
                                    <p:cond delay="0"/>
                                  </p:stCondLst>
                                  <p:childTnLst>
                                    <p:animRot by="-21600000">
                                      <p:cBhvr>
                                        <p:cTn id="526" dur="3000" fill="hold"/>
                                        <p:tgtEl>
                                          <p:spTgt spid="36"/>
                                        </p:tgtEl>
                                        <p:attrNameLst>
                                          <p:attrName>r</p:attrName>
                                        </p:attrNameLst>
                                      </p:cBhvr>
                                    </p:animRot>
                                  </p:childTnLst>
                                </p:cTn>
                              </p:par>
                              <p:par>
                                <p:cTn id="527" presetID="8" presetClass="emph" presetSubtype="0" fill="hold" grpId="2" nodeType="withEffect">
                                  <p:stCondLst>
                                    <p:cond delay="0"/>
                                  </p:stCondLst>
                                  <p:childTnLst>
                                    <p:animRot by="21600000">
                                      <p:cBhvr>
                                        <p:cTn id="528" dur="3000" fill="hold"/>
                                        <p:tgtEl>
                                          <p:spTgt spid="37"/>
                                        </p:tgtEl>
                                        <p:attrNameLst>
                                          <p:attrName>r</p:attrName>
                                        </p:attrNameLst>
                                      </p:cBhvr>
                                    </p:animRot>
                                  </p:childTnLst>
                                </p:cTn>
                              </p:par>
                              <p:par>
                                <p:cTn id="529" presetID="8" presetClass="emph" presetSubtype="0" fill="hold" grpId="2" nodeType="withEffect">
                                  <p:stCondLst>
                                    <p:cond delay="0"/>
                                  </p:stCondLst>
                                  <p:childTnLst>
                                    <p:animRot by="-21600000">
                                      <p:cBhvr>
                                        <p:cTn id="530" dur="3000" fill="hold"/>
                                        <p:tgtEl>
                                          <p:spTgt spid="38"/>
                                        </p:tgtEl>
                                        <p:attrNameLst>
                                          <p:attrName>r</p:attrName>
                                        </p:attrNameLst>
                                      </p:cBhvr>
                                    </p:animRot>
                                  </p:childTnLst>
                                </p:cTn>
                              </p:par>
                              <p:par>
                                <p:cTn id="531" presetID="8" presetClass="emph" presetSubtype="0" fill="hold" grpId="2" nodeType="withEffect">
                                  <p:stCondLst>
                                    <p:cond delay="0"/>
                                  </p:stCondLst>
                                  <p:childTnLst>
                                    <p:animRot by="21600000">
                                      <p:cBhvr>
                                        <p:cTn id="532" dur="3000" fill="hold"/>
                                        <p:tgtEl>
                                          <p:spTgt spid="39"/>
                                        </p:tgtEl>
                                        <p:attrNameLst>
                                          <p:attrName>r</p:attrName>
                                        </p:attrNameLst>
                                      </p:cBhvr>
                                    </p:animRot>
                                  </p:childTnLst>
                                </p:cTn>
                              </p:par>
                              <p:par>
                                <p:cTn id="533" presetID="8" presetClass="emph" presetSubtype="0" fill="hold" grpId="2" nodeType="withEffect">
                                  <p:stCondLst>
                                    <p:cond delay="0"/>
                                  </p:stCondLst>
                                  <p:childTnLst>
                                    <p:animRot by="-21600000">
                                      <p:cBhvr>
                                        <p:cTn id="534" dur="3000" fill="hold"/>
                                        <p:tgtEl>
                                          <p:spTgt spid="40"/>
                                        </p:tgtEl>
                                        <p:attrNameLst>
                                          <p:attrName>r</p:attrName>
                                        </p:attrNameLst>
                                      </p:cBhvr>
                                    </p:animRot>
                                  </p:childTnLst>
                                </p:cTn>
                              </p:par>
                              <p:par>
                                <p:cTn id="535" presetID="8" presetClass="emph" presetSubtype="0" fill="hold" grpId="2" nodeType="withEffect">
                                  <p:stCondLst>
                                    <p:cond delay="0"/>
                                  </p:stCondLst>
                                  <p:childTnLst>
                                    <p:animRot by="21600000">
                                      <p:cBhvr>
                                        <p:cTn id="536" dur="3000" fill="hold"/>
                                        <p:tgtEl>
                                          <p:spTgt spid="41"/>
                                        </p:tgtEl>
                                        <p:attrNameLst>
                                          <p:attrName>r</p:attrName>
                                        </p:attrNameLst>
                                      </p:cBhvr>
                                    </p:animRot>
                                  </p:childTnLst>
                                </p:cTn>
                              </p:par>
                              <p:par>
                                <p:cTn id="537" presetID="8" presetClass="emph" presetSubtype="0" fill="hold" grpId="2" nodeType="withEffect">
                                  <p:stCondLst>
                                    <p:cond delay="0"/>
                                  </p:stCondLst>
                                  <p:childTnLst>
                                    <p:animRot by="-21600000">
                                      <p:cBhvr>
                                        <p:cTn id="538" dur="3000" fill="hold"/>
                                        <p:tgtEl>
                                          <p:spTgt spid="42"/>
                                        </p:tgtEl>
                                        <p:attrNameLst>
                                          <p:attrName>r</p:attrName>
                                        </p:attrNameLst>
                                      </p:cBhvr>
                                    </p:animRot>
                                  </p:childTnLst>
                                </p:cTn>
                              </p:par>
                              <p:par>
                                <p:cTn id="539" presetID="8" presetClass="emph" presetSubtype="0" fill="hold" grpId="2" nodeType="withEffect">
                                  <p:stCondLst>
                                    <p:cond delay="0"/>
                                  </p:stCondLst>
                                  <p:childTnLst>
                                    <p:animRot by="21600000">
                                      <p:cBhvr>
                                        <p:cTn id="540" dur="3000" fill="hold"/>
                                        <p:tgtEl>
                                          <p:spTgt spid="43"/>
                                        </p:tgtEl>
                                        <p:attrNameLst>
                                          <p:attrName>r</p:attrName>
                                        </p:attrNameLst>
                                      </p:cBhvr>
                                    </p:animRot>
                                  </p:childTnLst>
                                </p:cTn>
                              </p:par>
                              <p:par>
                                <p:cTn id="541" presetID="8" presetClass="emph" presetSubtype="0" fill="hold" grpId="2" nodeType="withEffect">
                                  <p:stCondLst>
                                    <p:cond delay="0"/>
                                  </p:stCondLst>
                                  <p:childTnLst>
                                    <p:animRot by="21600000">
                                      <p:cBhvr>
                                        <p:cTn id="542" dur="3000" fill="hold"/>
                                        <p:tgtEl>
                                          <p:spTgt spid="44"/>
                                        </p:tgtEl>
                                        <p:attrNameLst>
                                          <p:attrName>r</p:attrName>
                                        </p:attrNameLst>
                                      </p:cBhvr>
                                    </p:animRot>
                                  </p:childTnLst>
                                </p:cTn>
                              </p:par>
                              <p:par>
                                <p:cTn id="543" presetID="8" presetClass="emph" presetSubtype="0" fill="hold" grpId="2" nodeType="withEffect">
                                  <p:stCondLst>
                                    <p:cond delay="0"/>
                                  </p:stCondLst>
                                  <p:childTnLst>
                                    <p:animRot by="-21600000">
                                      <p:cBhvr>
                                        <p:cTn id="544" dur="3000" fill="hold"/>
                                        <p:tgtEl>
                                          <p:spTgt spid="45"/>
                                        </p:tgtEl>
                                        <p:attrNameLst>
                                          <p:attrName>r</p:attrName>
                                        </p:attrNameLst>
                                      </p:cBhvr>
                                    </p:animRot>
                                  </p:childTnLst>
                                </p:cTn>
                              </p:par>
                              <p:par>
                                <p:cTn id="545" presetID="8" presetClass="emph" presetSubtype="0" fill="hold" grpId="2" nodeType="withEffect">
                                  <p:stCondLst>
                                    <p:cond delay="0"/>
                                  </p:stCondLst>
                                  <p:childTnLst>
                                    <p:animRot by="21600000">
                                      <p:cBhvr>
                                        <p:cTn id="546" dur="3000" fill="hold"/>
                                        <p:tgtEl>
                                          <p:spTgt spid="46"/>
                                        </p:tgtEl>
                                        <p:attrNameLst>
                                          <p:attrName>r</p:attrName>
                                        </p:attrNameLst>
                                      </p:cBhvr>
                                    </p:animRot>
                                  </p:childTnLst>
                                </p:cTn>
                              </p:par>
                              <p:par>
                                <p:cTn id="547" presetID="8" presetClass="emph" presetSubtype="0" fill="hold" grpId="2" nodeType="withEffect">
                                  <p:stCondLst>
                                    <p:cond delay="0"/>
                                  </p:stCondLst>
                                  <p:childTnLst>
                                    <p:animRot by="-21600000">
                                      <p:cBhvr>
                                        <p:cTn id="548" dur="3000" fill="hold"/>
                                        <p:tgtEl>
                                          <p:spTgt spid="47"/>
                                        </p:tgtEl>
                                        <p:attrNameLst>
                                          <p:attrName>r</p:attrName>
                                        </p:attrNameLst>
                                      </p:cBhvr>
                                    </p:animRot>
                                  </p:childTnLst>
                                </p:cTn>
                              </p:par>
                              <p:par>
                                <p:cTn id="549" presetID="8" presetClass="emph" presetSubtype="0" fill="hold" grpId="2" nodeType="withEffect">
                                  <p:stCondLst>
                                    <p:cond delay="0"/>
                                  </p:stCondLst>
                                  <p:childTnLst>
                                    <p:animRot by="21600000">
                                      <p:cBhvr>
                                        <p:cTn id="550" dur="3000" fill="hold"/>
                                        <p:tgtEl>
                                          <p:spTgt spid="48"/>
                                        </p:tgtEl>
                                        <p:attrNameLst>
                                          <p:attrName>r</p:attrName>
                                        </p:attrNameLst>
                                      </p:cBhvr>
                                    </p:animRot>
                                  </p:childTnLst>
                                </p:cTn>
                              </p:par>
                              <p:par>
                                <p:cTn id="551" presetID="8" presetClass="emph" presetSubtype="0" fill="hold" grpId="2" nodeType="withEffect">
                                  <p:stCondLst>
                                    <p:cond delay="0"/>
                                  </p:stCondLst>
                                  <p:childTnLst>
                                    <p:animRot by="-21600000">
                                      <p:cBhvr>
                                        <p:cTn id="552" dur="3000" fill="hold"/>
                                        <p:tgtEl>
                                          <p:spTgt spid="49"/>
                                        </p:tgtEl>
                                        <p:attrNameLst>
                                          <p:attrName>r</p:attrName>
                                        </p:attrNameLst>
                                      </p:cBhvr>
                                    </p:animRot>
                                  </p:childTnLst>
                                </p:cTn>
                              </p:par>
                              <p:par>
                                <p:cTn id="553" presetID="8" presetClass="emph" presetSubtype="0" fill="hold" grpId="2" nodeType="withEffect">
                                  <p:stCondLst>
                                    <p:cond delay="0"/>
                                  </p:stCondLst>
                                  <p:childTnLst>
                                    <p:animRot by="21600000">
                                      <p:cBhvr>
                                        <p:cTn id="554" dur="3000" fill="hold"/>
                                        <p:tgtEl>
                                          <p:spTgt spid="50"/>
                                        </p:tgtEl>
                                        <p:attrNameLst>
                                          <p:attrName>r</p:attrName>
                                        </p:attrNameLst>
                                      </p:cBhvr>
                                    </p:animRot>
                                  </p:childTnLst>
                                </p:cTn>
                              </p:par>
                              <p:par>
                                <p:cTn id="555" presetID="8" presetClass="emph" presetSubtype="0" fill="hold" grpId="2" nodeType="withEffect">
                                  <p:stCondLst>
                                    <p:cond delay="0"/>
                                  </p:stCondLst>
                                  <p:childTnLst>
                                    <p:animRot by="-21600000">
                                      <p:cBhvr>
                                        <p:cTn id="556" dur="3000" fill="hold"/>
                                        <p:tgtEl>
                                          <p:spTgt spid="51"/>
                                        </p:tgtEl>
                                        <p:attrNameLst>
                                          <p:attrName>r</p:attrName>
                                        </p:attrNameLst>
                                      </p:cBhvr>
                                    </p:animRot>
                                  </p:childTnLst>
                                </p:cTn>
                              </p:par>
                              <p:par>
                                <p:cTn id="557" presetID="8" presetClass="emph" presetSubtype="0" fill="hold" grpId="2" nodeType="withEffect">
                                  <p:stCondLst>
                                    <p:cond delay="0"/>
                                  </p:stCondLst>
                                  <p:childTnLst>
                                    <p:animRot by="21600000">
                                      <p:cBhvr>
                                        <p:cTn id="558" dur="3000" fill="hold"/>
                                        <p:tgtEl>
                                          <p:spTgt spid="52"/>
                                        </p:tgtEl>
                                        <p:attrNameLst>
                                          <p:attrName>r</p:attrName>
                                        </p:attrNameLst>
                                      </p:cBhvr>
                                    </p:animRot>
                                  </p:childTnLst>
                                </p:cTn>
                              </p:par>
                              <p:par>
                                <p:cTn id="559" presetID="8" presetClass="emph" presetSubtype="0" fill="hold" grpId="2" nodeType="withEffect">
                                  <p:stCondLst>
                                    <p:cond delay="0"/>
                                  </p:stCondLst>
                                  <p:childTnLst>
                                    <p:animRot by="-21600000">
                                      <p:cBhvr>
                                        <p:cTn id="560" dur="3000" fill="hold"/>
                                        <p:tgtEl>
                                          <p:spTgt spid="53"/>
                                        </p:tgtEl>
                                        <p:attrNameLst>
                                          <p:attrName>r</p:attrName>
                                        </p:attrNameLst>
                                      </p:cBhvr>
                                    </p:animRot>
                                  </p:childTnLst>
                                </p:cTn>
                              </p:par>
                              <p:par>
                                <p:cTn id="561" presetID="8" presetClass="emph" presetSubtype="0" fill="hold" grpId="2" nodeType="withEffect">
                                  <p:stCondLst>
                                    <p:cond delay="0"/>
                                  </p:stCondLst>
                                  <p:childTnLst>
                                    <p:animRot by="21600000">
                                      <p:cBhvr>
                                        <p:cTn id="562" dur="3000" fill="hold"/>
                                        <p:tgtEl>
                                          <p:spTgt spid="54"/>
                                        </p:tgtEl>
                                        <p:attrNameLst>
                                          <p:attrName>r</p:attrName>
                                        </p:attrNameLst>
                                      </p:cBhvr>
                                    </p:animRot>
                                  </p:childTnLst>
                                </p:cTn>
                              </p:par>
                              <p:par>
                                <p:cTn id="563" presetID="8" presetClass="emph" presetSubtype="0" fill="hold" grpId="2" nodeType="withEffect">
                                  <p:stCondLst>
                                    <p:cond delay="0"/>
                                  </p:stCondLst>
                                  <p:childTnLst>
                                    <p:animRot by="-21600000">
                                      <p:cBhvr>
                                        <p:cTn id="564" dur="3000" fill="hold"/>
                                        <p:tgtEl>
                                          <p:spTgt spid="55"/>
                                        </p:tgtEl>
                                        <p:attrNameLst>
                                          <p:attrName>r</p:attrName>
                                        </p:attrNameLst>
                                      </p:cBhvr>
                                    </p:animRot>
                                  </p:childTnLst>
                                </p:cTn>
                              </p:par>
                              <p:par>
                                <p:cTn id="565" presetID="8" presetClass="emph" presetSubtype="0" fill="hold" grpId="2" nodeType="withEffect">
                                  <p:stCondLst>
                                    <p:cond delay="0"/>
                                  </p:stCondLst>
                                  <p:childTnLst>
                                    <p:animRot by="21600000">
                                      <p:cBhvr>
                                        <p:cTn id="566" dur="3000" fill="hold"/>
                                        <p:tgtEl>
                                          <p:spTgt spid="56"/>
                                        </p:tgtEl>
                                        <p:attrNameLst>
                                          <p:attrName>r</p:attrName>
                                        </p:attrNameLst>
                                      </p:cBhvr>
                                    </p:animRot>
                                  </p:childTnLst>
                                </p:cTn>
                              </p:par>
                              <p:par>
                                <p:cTn id="567" presetID="8" presetClass="emph" presetSubtype="0" fill="hold" grpId="2" nodeType="withEffect">
                                  <p:stCondLst>
                                    <p:cond delay="0"/>
                                  </p:stCondLst>
                                  <p:childTnLst>
                                    <p:animRot by="21600000">
                                      <p:cBhvr>
                                        <p:cTn id="568" dur="3000" fill="hold"/>
                                        <p:tgtEl>
                                          <p:spTgt spid="57"/>
                                        </p:tgtEl>
                                        <p:attrNameLst>
                                          <p:attrName>r</p:attrName>
                                        </p:attrNameLst>
                                      </p:cBhvr>
                                    </p:animRot>
                                  </p:childTnLst>
                                </p:cTn>
                              </p:par>
                              <p:par>
                                <p:cTn id="569" presetID="8" presetClass="emph" presetSubtype="0" fill="hold" grpId="2" nodeType="withEffect">
                                  <p:stCondLst>
                                    <p:cond delay="0"/>
                                  </p:stCondLst>
                                  <p:childTnLst>
                                    <p:animRot by="-21600000">
                                      <p:cBhvr>
                                        <p:cTn id="570" dur="3000" fill="hold"/>
                                        <p:tgtEl>
                                          <p:spTgt spid="58"/>
                                        </p:tgtEl>
                                        <p:attrNameLst>
                                          <p:attrName>r</p:attrName>
                                        </p:attrNameLst>
                                      </p:cBhvr>
                                    </p:animRot>
                                  </p:childTnLst>
                                </p:cTn>
                              </p:par>
                              <p:par>
                                <p:cTn id="571" presetID="8" presetClass="emph" presetSubtype="0" fill="hold" grpId="2" nodeType="withEffect">
                                  <p:stCondLst>
                                    <p:cond delay="0"/>
                                  </p:stCondLst>
                                  <p:childTnLst>
                                    <p:animRot by="21600000">
                                      <p:cBhvr>
                                        <p:cTn id="572" dur="3000" fill="hold"/>
                                        <p:tgtEl>
                                          <p:spTgt spid="59"/>
                                        </p:tgtEl>
                                        <p:attrNameLst>
                                          <p:attrName>r</p:attrName>
                                        </p:attrNameLst>
                                      </p:cBhvr>
                                    </p:animRot>
                                  </p:childTnLst>
                                </p:cTn>
                              </p:par>
                              <p:par>
                                <p:cTn id="573" presetID="8" presetClass="emph" presetSubtype="0" fill="hold" grpId="2" nodeType="withEffect">
                                  <p:stCondLst>
                                    <p:cond delay="0"/>
                                  </p:stCondLst>
                                  <p:childTnLst>
                                    <p:animRot by="-21600000">
                                      <p:cBhvr>
                                        <p:cTn id="574" dur="3000" fill="hold"/>
                                        <p:tgtEl>
                                          <p:spTgt spid="60"/>
                                        </p:tgtEl>
                                        <p:attrNameLst>
                                          <p:attrName>r</p:attrName>
                                        </p:attrNameLst>
                                      </p:cBhvr>
                                    </p:animRot>
                                  </p:childTnLst>
                                </p:cTn>
                              </p:par>
                              <p:par>
                                <p:cTn id="575" presetID="8" presetClass="emph" presetSubtype="0" fill="hold" grpId="2" nodeType="withEffect">
                                  <p:stCondLst>
                                    <p:cond delay="0"/>
                                  </p:stCondLst>
                                  <p:childTnLst>
                                    <p:animRot by="21600000">
                                      <p:cBhvr>
                                        <p:cTn id="576" dur="3000" fill="hold"/>
                                        <p:tgtEl>
                                          <p:spTgt spid="61"/>
                                        </p:tgtEl>
                                        <p:attrNameLst>
                                          <p:attrName>r</p:attrName>
                                        </p:attrNameLst>
                                      </p:cBhvr>
                                    </p:animRot>
                                  </p:childTnLst>
                                </p:cTn>
                              </p:par>
                              <p:par>
                                <p:cTn id="577" presetID="8" presetClass="emph" presetSubtype="0" fill="hold" grpId="2" nodeType="withEffect">
                                  <p:stCondLst>
                                    <p:cond delay="0"/>
                                  </p:stCondLst>
                                  <p:childTnLst>
                                    <p:animRot by="-21600000">
                                      <p:cBhvr>
                                        <p:cTn id="578" dur="3000" fill="hold"/>
                                        <p:tgtEl>
                                          <p:spTgt spid="62"/>
                                        </p:tgtEl>
                                        <p:attrNameLst>
                                          <p:attrName>r</p:attrName>
                                        </p:attrNameLst>
                                      </p:cBhvr>
                                    </p:animRot>
                                  </p:childTnLst>
                                </p:cTn>
                              </p:par>
                              <p:par>
                                <p:cTn id="579" presetID="8" presetClass="emph" presetSubtype="0" fill="hold" grpId="2" nodeType="withEffect">
                                  <p:stCondLst>
                                    <p:cond delay="0"/>
                                  </p:stCondLst>
                                  <p:childTnLst>
                                    <p:animRot by="21600000">
                                      <p:cBhvr>
                                        <p:cTn id="580" dur="3000" fill="hold"/>
                                        <p:tgtEl>
                                          <p:spTgt spid="63"/>
                                        </p:tgtEl>
                                        <p:attrNameLst>
                                          <p:attrName>r</p:attrName>
                                        </p:attrNameLst>
                                      </p:cBhvr>
                                    </p:animRot>
                                  </p:childTnLst>
                                </p:cTn>
                              </p:par>
                              <p:par>
                                <p:cTn id="581" presetID="8" presetClass="emph" presetSubtype="0" fill="hold" grpId="2" nodeType="withEffect">
                                  <p:stCondLst>
                                    <p:cond delay="0"/>
                                  </p:stCondLst>
                                  <p:childTnLst>
                                    <p:animRot by="-21600000">
                                      <p:cBhvr>
                                        <p:cTn id="582" dur="3000" fill="hold"/>
                                        <p:tgtEl>
                                          <p:spTgt spid="64"/>
                                        </p:tgtEl>
                                        <p:attrNameLst>
                                          <p:attrName>r</p:attrName>
                                        </p:attrNameLst>
                                      </p:cBhvr>
                                    </p:animRot>
                                  </p:childTnLst>
                                </p:cTn>
                              </p:par>
                              <p:par>
                                <p:cTn id="583" presetID="8" presetClass="emph" presetSubtype="0" fill="hold" grpId="2" nodeType="withEffect">
                                  <p:stCondLst>
                                    <p:cond delay="0"/>
                                  </p:stCondLst>
                                  <p:childTnLst>
                                    <p:animRot by="21600000">
                                      <p:cBhvr>
                                        <p:cTn id="584" dur="3000" fill="hold"/>
                                        <p:tgtEl>
                                          <p:spTgt spid="65"/>
                                        </p:tgtEl>
                                        <p:attrNameLst>
                                          <p:attrName>r</p:attrName>
                                        </p:attrNameLst>
                                      </p:cBhvr>
                                    </p:animRot>
                                  </p:childTnLst>
                                </p:cTn>
                              </p:par>
                              <p:par>
                                <p:cTn id="585" presetID="8" presetClass="emph" presetSubtype="0" fill="hold" grpId="2" nodeType="withEffect">
                                  <p:stCondLst>
                                    <p:cond delay="0"/>
                                  </p:stCondLst>
                                  <p:childTnLst>
                                    <p:animRot by="-21600000">
                                      <p:cBhvr>
                                        <p:cTn id="586" dur="3000" fill="hold"/>
                                        <p:tgtEl>
                                          <p:spTgt spid="66"/>
                                        </p:tgtEl>
                                        <p:attrNameLst>
                                          <p:attrName>r</p:attrName>
                                        </p:attrNameLst>
                                      </p:cBhvr>
                                    </p:animRot>
                                  </p:childTnLst>
                                </p:cTn>
                              </p:par>
                              <p:par>
                                <p:cTn id="587" presetID="8" presetClass="emph" presetSubtype="0" fill="hold" grpId="2" nodeType="withEffect">
                                  <p:stCondLst>
                                    <p:cond delay="0"/>
                                  </p:stCondLst>
                                  <p:childTnLst>
                                    <p:animRot by="21600000">
                                      <p:cBhvr>
                                        <p:cTn id="588" dur="3000" fill="hold"/>
                                        <p:tgtEl>
                                          <p:spTgt spid="67"/>
                                        </p:tgtEl>
                                        <p:attrNameLst>
                                          <p:attrName>r</p:attrName>
                                        </p:attrNameLst>
                                      </p:cBhvr>
                                    </p:animRot>
                                  </p:childTnLst>
                                </p:cTn>
                              </p:par>
                              <p:par>
                                <p:cTn id="589" presetID="8" presetClass="emph" presetSubtype="0" fill="hold" grpId="2" nodeType="withEffect">
                                  <p:stCondLst>
                                    <p:cond delay="0"/>
                                  </p:stCondLst>
                                  <p:childTnLst>
                                    <p:animRot by="-21600000">
                                      <p:cBhvr>
                                        <p:cTn id="590" dur="3000" fill="hold"/>
                                        <p:tgtEl>
                                          <p:spTgt spid="68"/>
                                        </p:tgtEl>
                                        <p:attrNameLst>
                                          <p:attrName>r</p:attrName>
                                        </p:attrNameLst>
                                      </p:cBhvr>
                                    </p:animRot>
                                  </p:childTnLst>
                                </p:cTn>
                              </p:par>
                              <p:par>
                                <p:cTn id="591" presetID="8" presetClass="emph" presetSubtype="0" fill="hold" grpId="2" nodeType="withEffect">
                                  <p:stCondLst>
                                    <p:cond delay="0"/>
                                  </p:stCondLst>
                                  <p:childTnLst>
                                    <p:animRot by="21600000">
                                      <p:cBhvr>
                                        <p:cTn id="592" dur="3000" fill="hold"/>
                                        <p:tgtEl>
                                          <p:spTgt spid="69"/>
                                        </p:tgtEl>
                                        <p:attrNameLst>
                                          <p:attrName>r</p:attrName>
                                        </p:attrNameLst>
                                      </p:cBhvr>
                                    </p:animRot>
                                  </p:childTnLst>
                                </p:cTn>
                              </p:par>
                            </p:childTnLst>
                          </p:cTn>
                        </p:par>
                        <p:par>
                          <p:cTn id="593" fill="hold">
                            <p:stCondLst>
                              <p:cond delay="3000"/>
                            </p:stCondLst>
                            <p:childTnLst>
                              <p:par>
                                <p:cTn id="594" presetID="2" presetClass="exit" presetSubtype="4" fill="hold" grpId="3" nodeType="afterEffect">
                                  <p:stCondLst>
                                    <p:cond delay="0"/>
                                  </p:stCondLst>
                                  <p:childTnLst>
                                    <p:anim calcmode="lin" valueType="num">
                                      <p:cBhvr additive="base">
                                        <p:cTn id="595" dur="3000"/>
                                        <p:tgtEl>
                                          <p:spTgt spid="5"/>
                                        </p:tgtEl>
                                        <p:attrNameLst>
                                          <p:attrName>ppt_x</p:attrName>
                                        </p:attrNameLst>
                                      </p:cBhvr>
                                      <p:tavLst>
                                        <p:tav tm="0">
                                          <p:val>
                                            <p:strVal val="ppt_x"/>
                                          </p:val>
                                        </p:tav>
                                        <p:tav tm="100000">
                                          <p:val>
                                            <p:strVal val="ppt_x"/>
                                          </p:val>
                                        </p:tav>
                                      </p:tavLst>
                                    </p:anim>
                                    <p:anim calcmode="lin" valueType="num">
                                      <p:cBhvr additive="base">
                                        <p:cTn id="596" dur="3000"/>
                                        <p:tgtEl>
                                          <p:spTgt spid="5"/>
                                        </p:tgtEl>
                                        <p:attrNameLst>
                                          <p:attrName>ppt_y</p:attrName>
                                        </p:attrNameLst>
                                      </p:cBhvr>
                                      <p:tavLst>
                                        <p:tav tm="0">
                                          <p:val>
                                            <p:strVal val="ppt_y"/>
                                          </p:val>
                                        </p:tav>
                                        <p:tav tm="100000">
                                          <p:val>
                                            <p:strVal val="1+ppt_h/2"/>
                                          </p:val>
                                        </p:tav>
                                      </p:tavLst>
                                    </p:anim>
                                    <p:set>
                                      <p:cBhvr>
                                        <p:cTn id="597" dur="1" fill="hold">
                                          <p:stCondLst>
                                            <p:cond delay="2999"/>
                                          </p:stCondLst>
                                        </p:cTn>
                                        <p:tgtEl>
                                          <p:spTgt spid="5"/>
                                        </p:tgtEl>
                                        <p:attrNameLst>
                                          <p:attrName>style.visibility</p:attrName>
                                        </p:attrNameLst>
                                      </p:cBhvr>
                                      <p:to>
                                        <p:strVal val="hidden"/>
                                      </p:to>
                                    </p:set>
                                  </p:childTnLst>
                                </p:cTn>
                              </p:par>
                              <p:par>
                                <p:cTn id="598" presetID="2" presetClass="exit" presetSubtype="4" fill="hold" grpId="3" nodeType="withEffect">
                                  <p:stCondLst>
                                    <p:cond delay="0"/>
                                  </p:stCondLst>
                                  <p:childTnLst>
                                    <p:anim calcmode="lin" valueType="num">
                                      <p:cBhvr additive="base">
                                        <p:cTn id="599" dur="3000"/>
                                        <p:tgtEl>
                                          <p:spTgt spid="6"/>
                                        </p:tgtEl>
                                        <p:attrNameLst>
                                          <p:attrName>ppt_x</p:attrName>
                                        </p:attrNameLst>
                                      </p:cBhvr>
                                      <p:tavLst>
                                        <p:tav tm="0">
                                          <p:val>
                                            <p:strVal val="ppt_x"/>
                                          </p:val>
                                        </p:tav>
                                        <p:tav tm="100000">
                                          <p:val>
                                            <p:strVal val="ppt_x"/>
                                          </p:val>
                                        </p:tav>
                                      </p:tavLst>
                                    </p:anim>
                                    <p:anim calcmode="lin" valueType="num">
                                      <p:cBhvr additive="base">
                                        <p:cTn id="600" dur="3000"/>
                                        <p:tgtEl>
                                          <p:spTgt spid="6"/>
                                        </p:tgtEl>
                                        <p:attrNameLst>
                                          <p:attrName>ppt_y</p:attrName>
                                        </p:attrNameLst>
                                      </p:cBhvr>
                                      <p:tavLst>
                                        <p:tav tm="0">
                                          <p:val>
                                            <p:strVal val="ppt_y"/>
                                          </p:val>
                                        </p:tav>
                                        <p:tav tm="100000">
                                          <p:val>
                                            <p:strVal val="1+ppt_h/2"/>
                                          </p:val>
                                        </p:tav>
                                      </p:tavLst>
                                    </p:anim>
                                    <p:set>
                                      <p:cBhvr>
                                        <p:cTn id="601" dur="1" fill="hold">
                                          <p:stCondLst>
                                            <p:cond delay="2999"/>
                                          </p:stCondLst>
                                        </p:cTn>
                                        <p:tgtEl>
                                          <p:spTgt spid="6"/>
                                        </p:tgtEl>
                                        <p:attrNameLst>
                                          <p:attrName>style.visibility</p:attrName>
                                        </p:attrNameLst>
                                      </p:cBhvr>
                                      <p:to>
                                        <p:strVal val="hidden"/>
                                      </p:to>
                                    </p:set>
                                  </p:childTnLst>
                                </p:cTn>
                              </p:par>
                              <p:par>
                                <p:cTn id="602" presetID="2" presetClass="exit" presetSubtype="4" fill="hold" grpId="3" nodeType="withEffect">
                                  <p:stCondLst>
                                    <p:cond delay="0"/>
                                  </p:stCondLst>
                                  <p:childTnLst>
                                    <p:anim calcmode="lin" valueType="num">
                                      <p:cBhvr additive="base">
                                        <p:cTn id="603" dur="3000"/>
                                        <p:tgtEl>
                                          <p:spTgt spid="7"/>
                                        </p:tgtEl>
                                        <p:attrNameLst>
                                          <p:attrName>ppt_x</p:attrName>
                                        </p:attrNameLst>
                                      </p:cBhvr>
                                      <p:tavLst>
                                        <p:tav tm="0">
                                          <p:val>
                                            <p:strVal val="ppt_x"/>
                                          </p:val>
                                        </p:tav>
                                        <p:tav tm="100000">
                                          <p:val>
                                            <p:strVal val="ppt_x"/>
                                          </p:val>
                                        </p:tav>
                                      </p:tavLst>
                                    </p:anim>
                                    <p:anim calcmode="lin" valueType="num">
                                      <p:cBhvr additive="base">
                                        <p:cTn id="604" dur="3000"/>
                                        <p:tgtEl>
                                          <p:spTgt spid="7"/>
                                        </p:tgtEl>
                                        <p:attrNameLst>
                                          <p:attrName>ppt_y</p:attrName>
                                        </p:attrNameLst>
                                      </p:cBhvr>
                                      <p:tavLst>
                                        <p:tav tm="0">
                                          <p:val>
                                            <p:strVal val="ppt_y"/>
                                          </p:val>
                                        </p:tav>
                                        <p:tav tm="100000">
                                          <p:val>
                                            <p:strVal val="1+ppt_h/2"/>
                                          </p:val>
                                        </p:tav>
                                      </p:tavLst>
                                    </p:anim>
                                    <p:set>
                                      <p:cBhvr>
                                        <p:cTn id="605" dur="1" fill="hold">
                                          <p:stCondLst>
                                            <p:cond delay="2999"/>
                                          </p:stCondLst>
                                        </p:cTn>
                                        <p:tgtEl>
                                          <p:spTgt spid="7"/>
                                        </p:tgtEl>
                                        <p:attrNameLst>
                                          <p:attrName>style.visibility</p:attrName>
                                        </p:attrNameLst>
                                      </p:cBhvr>
                                      <p:to>
                                        <p:strVal val="hidden"/>
                                      </p:to>
                                    </p:set>
                                  </p:childTnLst>
                                </p:cTn>
                              </p:par>
                              <p:par>
                                <p:cTn id="606" presetID="2" presetClass="exit" presetSubtype="4" fill="hold" grpId="3" nodeType="withEffect">
                                  <p:stCondLst>
                                    <p:cond delay="0"/>
                                  </p:stCondLst>
                                  <p:childTnLst>
                                    <p:anim calcmode="lin" valueType="num">
                                      <p:cBhvr additive="base">
                                        <p:cTn id="607" dur="3000"/>
                                        <p:tgtEl>
                                          <p:spTgt spid="8"/>
                                        </p:tgtEl>
                                        <p:attrNameLst>
                                          <p:attrName>ppt_x</p:attrName>
                                        </p:attrNameLst>
                                      </p:cBhvr>
                                      <p:tavLst>
                                        <p:tav tm="0">
                                          <p:val>
                                            <p:strVal val="ppt_x"/>
                                          </p:val>
                                        </p:tav>
                                        <p:tav tm="100000">
                                          <p:val>
                                            <p:strVal val="ppt_x"/>
                                          </p:val>
                                        </p:tav>
                                      </p:tavLst>
                                    </p:anim>
                                    <p:anim calcmode="lin" valueType="num">
                                      <p:cBhvr additive="base">
                                        <p:cTn id="608" dur="3000"/>
                                        <p:tgtEl>
                                          <p:spTgt spid="8"/>
                                        </p:tgtEl>
                                        <p:attrNameLst>
                                          <p:attrName>ppt_y</p:attrName>
                                        </p:attrNameLst>
                                      </p:cBhvr>
                                      <p:tavLst>
                                        <p:tav tm="0">
                                          <p:val>
                                            <p:strVal val="ppt_y"/>
                                          </p:val>
                                        </p:tav>
                                        <p:tav tm="100000">
                                          <p:val>
                                            <p:strVal val="1+ppt_h/2"/>
                                          </p:val>
                                        </p:tav>
                                      </p:tavLst>
                                    </p:anim>
                                    <p:set>
                                      <p:cBhvr>
                                        <p:cTn id="609" dur="1" fill="hold">
                                          <p:stCondLst>
                                            <p:cond delay="2999"/>
                                          </p:stCondLst>
                                        </p:cTn>
                                        <p:tgtEl>
                                          <p:spTgt spid="8"/>
                                        </p:tgtEl>
                                        <p:attrNameLst>
                                          <p:attrName>style.visibility</p:attrName>
                                        </p:attrNameLst>
                                      </p:cBhvr>
                                      <p:to>
                                        <p:strVal val="hidden"/>
                                      </p:to>
                                    </p:set>
                                  </p:childTnLst>
                                </p:cTn>
                              </p:par>
                              <p:par>
                                <p:cTn id="610" presetID="2" presetClass="exit" presetSubtype="4" fill="hold" grpId="3" nodeType="withEffect">
                                  <p:stCondLst>
                                    <p:cond delay="0"/>
                                  </p:stCondLst>
                                  <p:childTnLst>
                                    <p:anim calcmode="lin" valueType="num">
                                      <p:cBhvr additive="base">
                                        <p:cTn id="611" dur="3000"/>
                                        <p:tgtEl>
                                          <p:spTgt spid="9"/>
                                        </p:tgtEl>
                                        <p:attrNameLst>
                                          <p:attrName>ppt_x</p:attrName>
                                        </p:attrNameLst>
                                      </p:cBhvr>
                                      <p:tavLst>
                                        <p:tav tm="0">
                                          <p:val>
                                            <p:strVal val="ppt_x"/>
                                          </p:val>
                                        </p:tav>
                                        <p:tav tm="100000">
                                          <p:val>
                                            <p:strVal val="ppt_x"/>
                                          </p:val>
                                        </p:tav>
                                      </p:tavLst>
                                    </p:anim>
                                    <p:anim calcmode="lin" valueType="num">
                                      <p:cBhvr additive="base">
                                        <p:cTn id="612" dur="3000"/>
                                        <p:tgtEl>
                                          <p:spTgt spid="9"/>
                                        </p:tgtEl>
                                        <p:attrNameLst>
                                          <p:attrName>ppt_y</p:attrName>
                                        </p:attrNameLst>
                                      </p:cBhvr>
                                      <p:tavLst>
                                        <p:tav tm="0">
                                          <p:val>
                                            <p:strVal val="ppt_y"/>
                                          </p:val>
                                        </p:tav>
                                        <p:tav tm="100000">
                                          <p:val>
                                            <p:strVal val="1+ppt_h/2"/>
                                          </p:val>
                                        </p:tav>
                                      </p:tavLst>
                                    </p:anim>
                                    <p:set>
                                      <p:cBhvr>
                                        <p:cTn id="613" dur="1" fill="hold">
                                          <p:stCondLst>
                                            <p:cond delay="2999"/>
                                          </p:stCondLst>
                                        </p:cTn>
                                        <p:tgtEl>
                                          <p:spTgt spid="9"/>
                                        </p:tgtEl>
                                        <p:attrNameLst>
                                          <p:attrName>style.visibility</p:attrName>
                                        </p:attrNameLst>
                                      </p:cBhvr>
                                      <p:to>
                                        <p:strVal val="hidden"/>
                                      </p:to>
                                    </p:set>
                                  </p:childTnLst>
                                </p:cTn>
                              </p:par>
                              <p:par>
                                <p:cTn id="614" presetID="2" presetClass="exit" presetSubtype="4" fill="hold" grpId="3" nodeType="withEffect">
                                  <p:stCondLst>
                                    <p:cond delay="0"/>
                                  </p:stCondLst>
                                  <p:childTnLst>
                                    <p:anim calcmode="lin" valueType="num">
                                      <p:cBhvr additive="base">
                                        <p:cTn id="615" dur="3000"/>
                                        <p:tgtEl>
                                          <p:spTgt spid="10"/>
                                        </p:tgtEl>
                                        <p:attrNameLst>
                                          <p:attrName>ppt_x</p:attrName>
                                        </p:attrNameLst>
                                      </p:cBhvr>
                                      <p:tavLst>
                                        <p:tav tm="0">
                                          <p:val>
                                            <p:strVal val="ppt_x"/>
                                          </p:val>
                                        </p:tav>
                                        <p:tav tm="100000">
                                          <p:val>
                                            <p:strVal val="ppt_x"/>
                                          </p:val>
                                        </p:tav>
                                      </p:tavLst>
                                    </p:anim>
                                    <p:anim calcmode="lin" valueType="num">
                                      <p:cBhvr additive="base">
                                        <p:cTn id="616" dur="3000"/>
                                        <p:tgtEl>
                                          <p:spTgt spid="10"/>
                                        </p:tgtEl>
                                        <p:attrNameLst>
                                          <p:attrName>ppt_y</p:attrName>
                                        </p:attrNameLst>
                                      </p:cBhvr>
                                      <p:tavLst>
                                        <p:tav tm="0">
                                          <p:val>
                                            <p:strVal val="ppt_y"/>
                                          </p:val>
                                        </p:tav>
                                        <p:tav tm="100000">
                                          <p:val>
                                            <p:strVal val="1+ppt_h/2"/>
                                          </p:val>
                                        </p:tav>
                                      </p:tavLst>
                                    </p:anim>
                                    <p:set>
                                      <p:cBhvr>
                                        <p:cTn id="617" dur="1" fill="hold">
                                          <p:stCondLst>
                                            <p:cond delay="2999"/>
                                          </p:stCondLst>
                                        </p:cTn>
                                        <p:tgtEl>
                                          <p:spTgt spid="10"/>
                                        </p:tgtEl>
                                        <p:attrNameLst>
                                          <p:attrName>style.visibility</p:attrName>
                                        </p:attrNameLst>
                                      </p:cBhvr>
                                      <p:to>
                                        <p:strVal val="hidden"/>
                                      </p:to>
                                    </p:set>
                                  </p:childTnLst>
                                </p:cTn>
                              </p:par>
                              <p:par>
                                <p:cTn id="618" presetID="2" presetClass="exit" presetSubtype="4" fill="hold" grpId="3" nodeType="withEffect">
                                  <p:stCondLst>
                                    <p:cond delay="0"/>
                                  </p:stCondLst>
                                  <p:childTnLst>
                                    <p:anim calcmode="lin" valueType="num">
                                      <p:cBhvr additive="base">
                                        <p:cTn id="619" dur="3000"/>
                                        <p:tgtEl>
                                          <p:spTgt spid="11"/>
                                        </p:tgtEl>
                                        <p:attrNameLst>
                                          <p:attrName>ppt_x</p:attrName>
                                        </p:attrNameLst>
                                      </p:cBhvr>
                                      <p:tavLst>
                                        <p:tav tm="0">
                                          <p:val>
                                            <p:strVal val="ppt_x"/>
                                          </p:val>
                                        </p:tav>
                                        <p:tav tm="100000">
                                          <p:val>
                                            <p:strVal val="ppt_x"/>
                                          </p:val>
                                        </p:tav>
                                      </p:tavLst>
                                    </p:anim>
                                    <p:anim calcmode="lin" valueType="num">
                                      <p:cBhvr additive="base">
                                        <p:cTn id="620" dur="3000"/>
                                        <p:tgtEl>
                                          <p:spTgt spid="11"/>
                                        </p:tgtEl>
                                        <p:attrNameLst>
                                          <p:attrName>ppt_y</p:attrName>
                                        </p:attrNameLst>
                                      </p:cBhvr>
                                      <p:tavLst>
                                        <p:tav tm="0">
                                          <p:val>
                                            <p:strVal val="ppt_y"/>
                                          </p:val>
                                        </p:tav>
                                        <p:tav tm="100000">
                                          <p:val>
                                            <p:strVal val="1+ppt_h/2"/>
                                          </p:val>
                                        </p:tav>
                                      </p:tavLst>
                                    </p:anim>
                                    <p:set>
                                      <p:cBhvr>
                                        <p:cTn id="621" dur="1" fill="hold">
                                          <p:stCondLst>
                                            <p:cond delay="2999"/>
                                          </p:stCondLst>
                                        </p:cTn>
                                        <p:tgtEl>
                                          <p:spTgt spid="11"/>
                                        </p:tgtEl>
                                        <p:attrNameLst>
                                          <p:attrName>style.visibility</p:attrName>
                                        </p:attrNameLst>
                                      </p:cBhvr>
                                      <p:to>
                                        <p:strVal val="hidden"/>
                                      </p:to>
                                    </p:set>
                                  </p:childTnLst>
                                </p:cTn>
                              </p:par>
                              <p:par>
                                <p:cTn id="622" presetID="2" presetClass="exit" presetSubtype="4" fill="hold" grpId="3" nodeType="withEffect">
                                  <p:stCondLst>
                                    <p:cond delay="0"/>
                                  </p:stCondLst>
                                  <p:childTnLst>
                                    <p:anim calcmode="lin" valueType="num">
                                      <p:cBhvr additive="base">
                                        <p:cTn id="623" dur="3000"/>
                                        <p:tgtEl>
                                          <p:spTgt spid="12"/>
                                        </p:tgtEl>
                                        <p:attrNameLst>
                                          <p:attrName>ppt_x</p:attrName>
                                        </p:attrNameLst>
                                      </p:cBhvr>
                                      <p:tavLst>
                                        <p:tav tm="0">
                                          <p:val>
                                            <p:strVal val="ppt_x"/>
                                          </p:val>
                                        </p:tav>
                                        <p:tav tm="100000">
                                          <p:val>
                                            <p:strVal val="ppt_x"/>
                                          </p:val>
                                        </p:tav>
                                      </p:tavLst>
                                    </p:anim>
                                    <p:anim calcmode="lin" valueType="num">
                                      <p:cBhvr additive="base">
                                        <p:cTn id="624" dur="3000"/>
                                        <p:tgtEl>
                                          <p:spTgt spid="12"/>
                                        </p:tgtEl>
                                        <p:attrNameLst>
                                          <p:attrName>ppt_y</p:attrName>
                                        </p:attrNameLst>
                                      </p:cBhvr>
                                      <p:tavLst>
                                        <p:tav tm="0">
                                          <p:val>
                                            <p:strVal val="ppt_y"/>
                                          </p:val>
                                        </p:tav>
                                        <p:tav tm="100000">
                                          <p:val>
                                            <p:strVal val="1+ppt_h/2"/>
                                          </p:val>
                                        </p:tav>
                                      </p:tavLst>
                                    </p:anim>
                                    <p:set>
                                      <p:cBhvr>
                                        <p:cTn id="625" dur="1" fill="hold">
                                          <p:stCondLst>
                                            <p:cond delay="2999"/>
                                          </p:stCondLst>
                                        </p:cTn>
                                        <p:tgtEl>
                                          <p:spTgt spid="12"/>
                                        </p:tgtEl>
                                        <p:attrNameLst>
                                          <p:attrName>style.visibility</p:attrName>
                                        </p:attrNameLst>
                                      </p:cBhvr>
                                      <p:to>
                                        <p:strVal val="hidden"/>
                                      </p:to>
                                    </p:set>
                                  </p:childTnLst>
                                </p:cTn>
                              </p:par>
                              <p:par>
                                <p:cTn id="626" presetID="2" presetClass="exit" presetSubtype="4" fill="hold" grpId="3" nodeType="withEffect">
                                  <p:stCondLst>
                                    <p:cond delay="0"/>
                                  </p:stCondLst>
                                  <p:childTnLst>
                                    <p:anim calcmode="lin" valueType="num">
                                      <p:cBhvr additive="base">
                                        <p:cTn id="627" dur="3000"/>
                                        <p:tgtEl>
                                          <p:spTgt spid="13"/>
                                        </p:tgtEl>
                                        <p:attrNameLst>
                                          <p:attrName>ppt_x</p:attrName>
                                        </p:attrNameLst>
                                      </p:cBhvr>
                                      <p:tavLst>
                                        <p:tav tm="0">
                                          <p:val>
                                            <p:strVal val="ppt_x"/>
                                          </p:val>
                                        </p:tav>
                                        <p:tav tm="100000">
                                          <p:val>
                                            <p:strVal val="ppt_x"/>
                                          </p:val>
                                        </p:tav>
                                      </p:tavLst>
                                    </p:anim>
                                    <p:anim calcmode="lin" valueType="num">
                                      <p:cBhvr additive="base">
                                        <p:cTn id="628" dur="3000"/>
                                        <p:tgtEl>
                                          <p:spTgt spid="13"/>
                                        </p:tgtEl>
                                        <p:attrNameLst>
                                          <p:attrName>ppt_y</p:attrName>
                                        </p:attrNameLst>
                                      </p:cBhvr>
                                      <p:tavLst>
                                        <p:tav tm="0">
                                          <p:val>
                                            <p:strVal val="ppt_y"/>
                                          </p:val>
                                        </p:tav>
                                        <p:tav tm="100000">
                                          <p:val>
                                            <p:strVal val="1+ppt_h/2"/>
                                          </p:val>
                                        </p:tav>
                                      </p:tavLst>
                                    </p:anim>
                                    <p:set>
                                      <p:cBhvr>
                                        <p:cTn id="629" dur="1" fill="hold">
                                          <p:stCondLst>
                                            <p:cond delay="2999"/>
                                          </p:stCondLst>
                                        </p:cTn>
                                        <p:tgtEl>
                                          <p:spTgt spid="13"/>
                                        </p:tgtEl>
                                        <p:attrNameLst>
                                          <p:attrName>style.visibility</p:attrName>
                                        </p:attrNameLst>
                                      </p:cBhvr>
                                      <p:to>
                                        <p:strVal val="hidden"/>
                                      </p:to>
                                    </p:set>
                                  </p:childTnLst>
                                </p:cTn>
                              </p:par>
                              <p:par>
                                <p:cTn id="630" presetID="2" presetClass="exit" presetSubtype="4" fill="hold" grpId="3" nodeType="withEffect">
                                  <p:stCondLst>
                                    <p:cond delay="0"/>
                                  </p:stCondLst>
                                  <p:childTnLst>
                                    <p:anim calcmode="lin" valueType="num">
                                      <p:cBhvr additive="base">
                                        <p:cTn id="631" dur="3000"/>
                                        <p:tgtEl>
                                          <p:spTgt spid="14"/>
                                        </p:tgtEl>
                                        <p:attrNameLst>
                                          <p:attrName>ppt_x</p:attrName>
                                        </p:attrNameLst>
                                      </p:cBhvr>
                                      <p:tavLst>
                                        <p:tav tm="0">
                                          <p:val>
                                            <p:strVal val="ppt_x"/>
                                          </p:val>
                                        </p:tav>
                                        <p:tav tm="100000">
                                          <p:val>
                                            <p:strVal val="ppt_x"/>
                                          </p:val>
                                        </p:tav>
                                      </p:tavLst>
                                    </p:anim>
                                    <p:anim calcmode="lin" valueType="num">
                                      <p:cBhvr additive="base">
                                        <p:cTn id="632" dur="3000"/>
                                        <p:tgtEl>
                                          <p:spTgt spid="14"/>
                                        </p:tgtEl>
                                        <p:attrNameLst>
                                          <p:attrName>ppt_y</p:attrName>
                                        </p:attrNameLst>
                                      </p:cBhvr>
                                      <p:tavLst>
                                        <p:tav tm="0">
                                          <p:val>
                                            <p:strVal val="ppt_y"/>
                                          </p:val>
                                        </p:tav>
                                        <p:tav tm="100000">
                                          <p:val>
                                            <p:strVal val="1+ppt_h/2"/>
                                          </p:val>
                                        </p:tav>
                                      </p:tavLst>
                                    </p:anim>
                                    <p:set>
                                      <p:cBhvr>
                                        <p:cTn id="633" dur="1" fill="hold">
                                          <p:stCondLst>
                                            <p:cond delay="2999"/>
                                          </p:stCondLst>
                                        </p:cTn>
                                        <p:tgtEl>
                                          <p:spTgt spid="14"/>
                                        </p:tgtEl>
                                        <p:attrNameLst>
                                          <p:attrName>style.visibility</p:attrName>
                                        </p:attrNameLst>
                                      </p:cBhvr>
                                      <p:to>
                                        <p:strVal val="hidden"/>
                                      </p:to>
                                    </p:set>
                                  </p:childTnLst>
                                </p:cTn>
                              </p:par>
                              <p:par>
                                <p:cTn id="634" presetID="2" presetClass="exit" presetSubtype="4" fill="hold" grpId="3" nodeType="withEffect">
                                  <p:stCondLst>
                                    <p:cond delay="0"/>
                                  </p:stCondLst>
                                  <p:childTnLst>
                                    <p:anim calcmode="lin" valueType="num">
                                      <p:cBhvr additive="base">
                                        <p:cTn id="635" dur="3000"/>
                                        <p:tgtEl>
                                          <p:spTgt spid="15"/>
                                        </p:tgtEl>
                                        <p:attrNameLst>
                                          <p:attrName>ppt_x</p:attrName>
                                        </p:attrNameLst>
                                      </p:cBhvr>
                                      <p:tavLst>
                                        <p:tav tm="0">
                                          <p:val>
                                            <p:strVal val="ppt_x"/>
                                          </p:val>
                                        </p:tav>
                                        <p:tav tm="100000">
                                          <p:val>
                                            <p:strVal val="ppt_x"/>
                                          </p:val>
                                        </p:tav>
                                      </p:tavLst>
                                    </p:anim>
                                    <p:anim calcmode="lin" valueType="num">
                                      <p:cBhvr additive="base">
                                        <p:cTn id="636" dur="3000"/>
                                        <p:tgtEl>
                                          <p:spTgt spid="15"/>
                                        </p:tgtEl>
                                        <p:attrNameLst>
                                          <p:attrName>ppt_y</p:attrName>
                                        </p:attrNameLst>
                                      </p:cBhvr>
                                      <p:tavLst>
                                        <p:tav tm="0">
                                          <p:val>
                                            <p:strVal val="ppt_y"/>
                                          </p:val>
                                        </p:tav>
                                        <p:tav tm="100000">
                                          <p:val>
                                            <p:strVal val="1+ppt_h/2"/>
                                          </p:val>
                                        </p:tav>
                                      </p:tavLst>
                                    </p:anim>
                                    <p:set>
                                      <p:cBhvr>
                                        <p:cTn id="637" dur="1" fill="hold">
                                          <p:stCondLst>
                                            <p:cond delay="2999"/>
                                          </p:stCondLst>
                                        </p:cTn>
                                        <p:tgtEl>
                                          <p:spTgt spid="15"/>
                                        </p:tgtEl>
                                        <p:attrNameLst>
                                          <p:attrName>style.visibility</p:attrName>
                                        </p:attrNameLst>
                                      </p:cBhvr>
                                      <p:to>
                                        <p:strVal val="hidden"/>
                                      </p:to>
                                    </p:set>
                                  </p:childTnLst>
                                </p:cTn>
                              </p:par>
                              <p:par>
                                <p:cTn id="638" presetID="2" presetClass="exit" presetSubtype="4" fill="hold" grpId="3" nodeType="withEffect">
                                  <p:stCondLst>
                                    <p:cond delay="0"/>
                                  </p:stCondLst>
                                  <p:childTnLst>
                                    <p:anim calcmode="lin" valueType="num">
                                      <p:cBhvr additive="base">
                                        <p:cTn id="639" dur="3000"/>
                                        <p:tgtEl>
                                          <p:spTgt spid="16"/>
                                        </p:tgtEl>
                                        <p:attrNameLst>
                                          <p:attrName>ppt_x</p:attrName>
                                        </p:attrNameLst>
                                      </p:cBhvr>
                                      <p:tavLst>
                                        <p:tav tm="0">
                                          <p:val>
                                            <p:strVal val="ppt_x"/>
                                          </p:val>
                                        </p:tav>
                                        <p:tav tm="100000">
                                          <p:val>
                                            <p:strVal val="ppt_x"/>
                                          </p:val>
                                        </p:tav>
                                      </p:tavLst>
                                    </p:anim>
                                    <p:anim calcmode="lin" valueType="num">
                                      <p:cBhvr additive="base">
                                        <p:cTn id="640" dur="3000"/>
                                        <p:tgtEl>
                                          <p:spTgt spid="16"/>
                                        </p:tgtEl>
                                        <p:attrNameLst>
                                          <p:attrName>ppt_y</p:attrName>
                                        </p:attrNameLst>
                                      </p:cBhvr>
                                      <p:tavLst>
                                        <p:tav tm="0">
                                          <p:val>
                                            <p:strVal val="ppt_y"/>
                                          </p:val>
                                        </p:tav>
                                        <p:tav tm="100000">
                                          <p:val>
                                            <p:strVal val="1+ppt_h/2"/>
                                          </p:val>
                                        </p:tav>
                                      </p:tavLst>
                                    </p:anim>
                                    <p:set>
                                      <p:cBhvr>
                                        <p:cTn id="641" dur="1" fill="hold">
                                          <p:stCondLst>
                                            <p:cond delay="2999"/>
                                          </p:stCondLst>
                                        </p:cTn>
                                        <p:tgtEl>
                                          <p:spTgt spid="16"/>
                                        </p:tgtEl>
                                        <p:attrNameLst>
                                          <p:attrName>style.visibility</p:attrName>
                                        </p:attrNameLst>
                                      </p:cBhvr>
                                      <p:to>
                                        <p:strVal val="hidden"/>
                                      </p:to>
                                    </p:set>
                                  </p:childTnLst>
                                </p:cTn>
                              </p:par>
                              <p:par>
                                <p:cTn id="642" presetID="2" presetClass="exit" presetSubtype="4" fill="hold" grpId="3" nodeType="withEffect">
                                  <p:stCondLst>
                                    <p:cond delay="0"/>
                                  </p:stCondLst>
                                  <p:childTnLst>
                                    <p:anim calcmode="lin" valueType="num">
                                      <p:cBhvr additive="base">
                                        <p:cTn id="643" dur="3000"/>
                                        <p:tgtEl>
                                          <p:spTgt spid="17"/>
                                        </p:tgtEl>
                                        <p:attrNameLst>
                                          <p:attrName>ppt_x</p:attrName>
                                        </p:attrNameLst>
                                      </p:cBhvr>
                                      <p:tavLst>
                                        <p:tav tm="0">
                                          <p:val>
                                            <p:strVal val="ppt_x"/>
                                          </p:val>
                                        </p:tav>
                                        <p:tav tm="100000">
                                          <p:val>
                                            <p:strVal val="ppt_x"/>
                                          </p:val>
                                        </p:tav>
                                      </p:tavLst>
                                    </p:anim>
                                    <p:anim calcmode="lin" valueType="num">
                                      <p:cBhvr additive="base">
                                        <p:cTn id="644" dur="3000"/>
                                        <p:tgtEl>
                                          <p:spTgt spid="17"/>
                                        </p:tgtEl>
                                        <p:attrNameLst>
                                          <p:attrName>ppt_y</p:attrName>
                                        </p:attrNameLst>
                                      </p:cBhvr>
                                      <p:tavLst>
                                        <p:tav tm="0">
                                          <p:val>
                                            <p:strVal val="ppt_y"/>
                                          </p:val>
                                        </p:tav>
                                        <p:tav tm="100000">
                                          <p:val>
                                            <p:strVal val="1+ppt_h/2"/>
                                          </p:val>
                                        </p:tav>
                                      </p:tavLst>
                                    </p:anim>
                                    <p:set>
                                      <p:cBhvr>
                                        <p:cTn id="645" dur="1" fill="hold">
                                          <p:stCondLst>
                                            <p:cond delay="2999"/>
                                          </p:stCondLst>
                                        </p:cTn>
                                        <p:tgtEl>
                                          <p:spTgt spid="17"/>
                                        </p:tgtEl>
                                        <p:attrNameLst>
                                          <p:attrName>style.visibility</p:attrName>
                                        </p:attrNameLst>
                                      </p:cBhvr>
                                      <p:to>
                                        <p:strVal val="hidden"/>
                                      </p:to>
                                    </p:set>
                                  </p:childTnLst>
                                </p:cTn>
                              </p:par>
                              <p:par>
                                <p:cTn id="646" presetID="2" presetClass="exit" presetSubtype="4" fill="hold" grpId="3" nodeType="withEffect">
                                  <p:stCondLst>
                                    <p:cond delay="0"/>
                                  </p:stCondLst>
                                  <p:childTnLst>
                                    <p:anim calcmode="lin" valueType="num">
                                      <p:cBhvr additive="base">
                                        <p:cTn id="647" dur="3000"/>
                                        <p:tgtEl>
                                          <p:spTgt spid="18"/>
                                        </p:tgtEl>
                                        <p:attrNameLst>
                                          <p:attrName>ppt_x</p:attrName>
                                        </p:attrNameLst>
                                      </p:cBhvr>
                                      <p:tavLst>
                                        <p:tav tm="0">
                                          <p:val>
                                            <p:strVal val="ppt_x"/>
                                          </p:val>
                                        </p:tav>
                                        <p:tav tm="100000">
                                          <p:val>
                                            <p:strVal val="ppt_x"/>
                                          </p:val>
                                        </p:tav>
                                      </p:tavLst>
                                    </p:anim>
                                    <p:anim calcmode="lin" valueType="num">
                                      <p:cBhvr additive="base">
                                        <p:cTn id="648" dur="3000"/>
                                        <p:tgtEl>
                                          <p:spTgt spid="18"/>
                                        </p:tgtEl>
                                        <p:attrNameLst>
                                          <p:attrName>ppt_y</p:attrName>
                                        </p:attrNameLst>
                                      </p:cBhvr>
                                      <p:tavLst>
                                        <p:tav tm="0">
                                          <p:val>
                                            <p:strVal val="ppt_y"/>
                                          </p:val>
                                        </p:tav>
                                        <p:tav tm="100000">
                                          <p:val>
                                            <p:strVal val="1+ppt_h/2"/>
                                          </p:val>
                                        </p:tav>
                                      </p:tavLst>
                                    </p:anim>
                                    <p:set>
                                      <p:cBhvr>
                                        <p:cTn id="649" dur="1" fill="hold">
                                          <p:stCondLst>
                                            <p:cond delay="2999"/>
                                          </p:stCondLst>
                                        </p:cTn>
                                        <p:tgtEl>
                                          <p:spTgt spid="18"/>
                                        </p:tgtEl>
                                        <p:attrNameLst>
                                          <p:attrName>style.visibility</p:attrName>
                                        </p:attrNameLst>
                                      </p:cBhvr>
                                      <p:to>
                                        <p:strVal val="hidden"/>
                                      </p:to>
                                    </p:set>
                                  </p:childTnLst>
                                </p:cTn>
                              </p:par>
                              <p:par>
                                <p:cTn id="650" presetID="2" presetClass="exit" presetSubtype="4" fill="hold" grpId="3" nodeType="withEffect">
                                  <p:stCondLst>
                                    <p:cond delay="0"/>
                                  </p:stCondLst>
                                  <p:childTnLst>
                                    <p:anim calcmode="lin" valueType="num">
                                      <p:cBhvr additive="base">
                                        <p:cTn id="651" dur="3000"/>
                                        <p:tgtEl>
                                          <p:spTgt spid="19"/>
                                        </p:tgtEl>
                                        <p:attrNameLst>
                                          <p:attrName>ppt_x</p:attrName>
                                        </p:attrNameLst>
                                      </p:cBhvr>
                                      <p:tavLst>
                                        <p:tav tm="0">
                                          <p:val>
                                            <p:strVal val="ppt_x"/>
                                          </p:val>
                                        </p:tav>
                                        <p:tav tm="100000">
                                          <p:val>
                                            <p:strVal val="ppt_x"/>
                                          </p:val>
                                        </p:tav>
                                      </p:tavLst>
                                    </p:anim>
                                    <p:anim calcmode="lin" valueType="num">
                                      <p:cBhvr additive="base">
                                        <p:cTn id="652" dur="3000"/>
                                        <p:tgtEl>
                                          <p:spTgt spid="19"/>
                                        </p:tgtEl>
                                        <p:attrNameLst>
                                          <p:attrName>ppt_y</p:attrName>
                                        </p:attrNameLst>
                                      </p:cBhvr>
                                      <p:tavLst>
                                        <p:tav tm="0">
                                          <p:val>
                                            <p:strVal val="ppt_y"/>
                                          </p:val>
                                        </p:tav>
                                        <p:tav tm="100000">
                                          <p:val>
                                            <p:strVal val="1+ppt_h/2"/>
                                          </p:val>
                                        </p:tav>
                                      </p:tavLst>
                                    </p:anim>
                                    <p:set>
                                      <p:cBhvr>
                                        <p:cTn id="653" dur="1" fill="hold">
                                          <p:stCondLst>
                                            <p:cond delay="2999"/>
                                          </p:stCondLst>
                                        </p:cTn>
                                        <p:tgtEl>
                                          <p:spTgt spid="19"/>
                                        </p:tgtEl>
                                        <p:attrNameLst>
                                          <p:attrName>style.visibility</p:attrName>
                                        </p:attrNameLst>
                                      </p:cBhvr>
                                      <p:to>
                                        <p:strVal val="hidden"/>
                                      </p:to>
                                    </p:set>
                                  </p:childTnLst>
                                </p:cTn>
                              </p:par>
                              <p:par>
                                <p:cTn id="654" presetID="2" presetClass="exit" presetSubtype="4" fill="hold" grpId="3" nodeType="withEffect">
                                  <p:stCondLst>
                                    <p:cond delay="0"/>
                                  </p:stCondLst>
                                  <p:childTnLst>
                                    <p:anim calcmode="lin" valueType="num">
                                      <p:cBhvr additive="base">
                                        <p:cTn id="655" dur="3000"/>
                                        <p:tgtEl>
                                          <p:spTgt spid="20"/>
                                        </p:tgtEl>
                                        <p:attrNameLst>
                                          <p:attrName>ppt_x</p:attrName>
                                        </p:attrNameLst>
                                      </p:cBhvr>
                                      <p:tavLst>
                                        <p:tav tm="0">
                                          <p:val>
                                            <p:strVal val="ppt_x"/>
                                          </p:val>
                                        </p:tav>
                                        <p:tav tm="100000">
                                          <p:val>
                                            <p:strVal val="ppt_x"/>
                                          </p:val>
                                        </p:tav>
                                      </p:tavLst>
                                    </p:anim>
                                    <p:anim calcmode="lin" valueType="num">
                                      <p:cBhvr additive="base">
                                        <p:cTn id="656" dur="3000"/>
                                        <p:tgtEl>
                                          <p:spTgt spid="20"/>
                                        </p:tgtEl>
                                        <p:attrNameLst>
                                          <p:attrName>ppt_y</p:attrName>
                                        </p:attrNameLst>
                                      </p:cBhvr>
                                      <p:tavLst>
                                        <p:tav tm="0">
                                          <p:val>
                                            <p:strVal val="ppt_y"/>
                                          </p:val>
                                        </p:tav>
                                        <p:tav tm="100000">
                                          <p:val>
                                            <p:strVal val="1+ppt_h/2"/>
                                          </p:val>
                                        </p:tav>
                                      </p:tavLst>
                                    </p:anim>
                                    <p:set>
                                      <p:cBhvr>
                                        <p:cTn id="657" dur="1" fill="hold">
                                          <p:stCondLst>
                                            <p:cond delay="2999"/>
                                          </p:stCondLst>
                                        </p:cTn>
                                        <p:tgtEl>
                                          <p:spTgt spid="20"/>
                                        </p:tgtEl>
                                        <p:attrNameLst>
                                          <p:attrName>style.visibility</p:attrName>
                                        </p:attrNameLst>
                                      </p:cBhvr>
                                      <p:to>
                                        <p:strVal val="hidden"/>
                                      </p:to>
                                    </p:set>
                                  </p:childTnLst>
                                </p:cTn>
                              </p:par>
                              <p:par>
                                <p:cTn id="658" presetID="2" presetClass="exit" presetSubtype="4" fill="hold" grpId="3" nodeType="withEffect">
                                  <p:stCondLst>
                                    <p:cond delay="0"/>
                                  </p:stCondLst>
                                  <p:childTnLst>
                                    <p:anim calcmode="lin" valueType="num">
                                      <p:cBhvr additive="base">
                                        <p:cTn id="659" dur="3000"/>
                                        <p:tgtEl>
                                          <p:spTgt spid="21"/>
                                        </p:tgtEl>
                                        <p:attrNameLst>
                                          <p:attrName>ppt_x</p:attrName>
                                        </p:attrNameLst>
                                      </p:cBhvr>
                                      <p:tavLst>
                                        <p:tav tm="0">
                                          <p:val>
                                            <p:strVal val="ppt_x"/>
                                          </p:val>
                                        </p:tav>
                                        <p:tav tm="100000">
                                          <p:val>
                                            <p:strVal val="ppt_x"/>
                                          </p:val>
                                        </p:tav>
                                      </p:tavLst>
                                    </p:anim>
                                    <p:anim calcmode="lin" valueType="num">
                                      <p:cBhvr additive="base">
                                        <p:cTn id="660" dur="3000"/>
                                        <p:tgtEl>
                                          <p:spTgt spid="21"/>
                                        </p:tgtEl>
                                        <p:attrNameLst>
                                          <p:attrName>ppt_y</p:attrName>
                                        </p:attrNameLst>
                                      </p:cBhvr>
                                      <p:tavLst>
                                        <p:tav tm="0">
                                          <p:val>
                                            <p:strVal val="ppt_y"/>
                                          </p:val>
                                        </p:tav>
                                        <p:tav tm="100000">
                                          <p:val>
                                            <p:strVal val="1+ppt_h/2"/>
                                          </p:val>
                                        </p:tav>
                                      </p:tavLst>
                                    </p:anim>
                                    <p:set>
                                      <p:cBhvr>
                                        <p:cTn id="661" dur="1" fill="hold">
                                          <p:stCondLst>
                                            <p:cond delay="2999"/>
                                          </p:stCondLst>
                                        </p:cTn>
                                        <p:tgtEl>
                                          <p:spTgt spid="21"/>
                                        </p:tgtEl>
                                        <p:attrNameLst>
                                          <p:attrName>style.visibility</p:attrName>
                                        </p:attrNameLst>
                                      </p:cBhvr>
                                      <p:to>
                                        <p:strVal val="hidden"/>
                                      </p:to>
                                    </p:set>
                                  </p:childTnLst>
                                </p:cTn>
                              </p:par>
                              <p:par>
                                <p:cTn id="662" presetID="2" presetClass="exit" presetSubtype="4" fill="hold" grpId="3" nodeType="withEffect">
                                  <p:stCondLst>
                                    <p:cond delay="0"/>
                                  </p:stCondLst>
                                  <p:childTnLst>
                                    <p:anim calcmode="lin" valueType="num">
                                      <p:cBhvr additive="base">
                                        <p:cTn id="663" dur="3000"/>
                                        <p:tgtEl>
                                          <p:spTgt spid="22"/>
                                        </p:tgtEl>
                                        <p:attrNameLst>
                                          <p:attrName>ppt_x</p:attrName>
                                        </p:attrNameLst>
                                      </p:cBhvr>
                                      <p:tavLst>
                                        <p:tav tm="0">
                                          <p:val>
                                            <p:strVal val="ppt_x"/>
                                          </p:val>
                                        </p:tav>
                                        <p:tav tm="100000">
                                          <p:val>
                                            <p:strVal val="ppt_x"/>
                                          </p:val>
                                        </p:tav>
                                      </p:tavLst>
                                    </p:anim>
                                    <p:anim calcmode="lin" valueType="num">
                                      <p:cBhvr additive="base">
                                        <p:cTn id="664" dur="3000"/>
                                        <p:tgtEl>
                                          <p:spTgt spid="22"/>
                                        </p:tgtEl>
                                        <p:attrNameLst>
                                          <p:attrName>ppt_y</p:attrName>
                                        </p:attrNameLst>
                                      </p:cBhvr>
                                      <p:tavLst>
                                        <p:tav tm="0">
                                          <p:val>
                                            <p:strVal val="ppt_y"/>
                                          </p:val>
                                        </p:tav>
                                        <p:tav tm="100000">
                                          <p:val>
                                            <p:strVal val="1+ppt_h/2"/>
                                          </p:val>
                                        </p:tav>
                                      </p:tavLst>
                                    </p:anim>
                                    <p:set>
                                      <p:cBhvr>
                                        <p:cTn id="665" dur="1" fill="hold">
                                          <p:stCondLst>
                                            <p:cond delay="2999"/>
                                          </p:stCondLst>
                                        </p:cTn>
                                        <p:tgtEl>
                                          <p:spTgt spid="22"/>
                                        </p:tgtEl>
                                        <p:attrNameLst>
                                          <p:attrName>style.visibility</p:attrName>
                                        </p:attrNameLst>
                                      </p:cBhvr>
                                      <p:to>
                                        <p:strVal val="hidden"/>
                                      </p:to>
                                    </p:set>
                                  </p:childTnLst>
                                </p:cTn>
                              </p:par>
                              <p:par>
                                <p:cTn id="666" presetID="2" presetClass="exit" presetSubtype="4" fill="hold" grpId="3" nodeType="withEffect">
                                  <p:stCondLst>
                                    <p:cond delay="0"/>
                                  </p:stCondLst>
                                  <p:childTnLst>
                                    <p:anim calcmode="lin" valueType="num">
                                      <p:cBhvr additive="base">
                                        <p:cTn id="667" dur="3000"/>
                                        <p:tgtEl>
                                          <p:spTgt spid="23"/>
                                        </p:tgtEl>
                                        <p:attrNameLst>
                                          <p:attrName>ppt_x</p:attrName>
                                        </p:attrNameLst>
                                      </p:cBhvr>
                                      <p:tavLst>
                                        <p:tav tm="0">
                                          <p:val>
                                            <p:strVal val="ppt_x"/>
                                          </p:val>
                                        </p:tav>
                                        <p:tav tm="100000">
                                          <p:val>
                                            <p:strVal val="ppt_x"/>
                                          </p:val>
                                        </p:tav>
                                      </p:tavLst>
                                    </p:anim>
                                    <p:anim calcmode="lin" valueType="num">
                                      <p:cBhvr additive="base">
                                        <p:cTn id="668" dur="3000"/>
                                        <p:tgtEl>
                                          <p:spTgt spid="23"/>
                                        </p:tgtEl>
                                        <p:attrNameLst>
                                          <p:attrName>ppt_y</p:attrName>
                                        </p:attrNameLst>
                                      </p:cBhvr>
                                      <p:tavLst>
                                        <p:tav tm="0">
                                          <p:val>
                                            <p:strVal val="ppt_y"/>
                                          </p:val>
                                        </p:tav>
                                        <p:tav tm="100000">
                                          <p:val>
                                            <p:strVal val="1+ppt_h/2"/>
                                          </p:val>
                                        </p:tav>
                                      </p:tavLst>
                                    </p:anim>
                                    <p:set>
                                      <p:cBhvr>
                                        <p:cTn id="669" dur="1" fill="hold">
                                          <p:stCondLst>
                                            <p:cond delay="2999"/>
                                          </p:stCondLst>
                                        </p:cTn>
                                        <p:tgtEl>
                                          <p:spTgt spid="23"/>
                                        </p:tgtEl>
                                        <p:attrNameLst>
                                          <p:attrName>style.visibility</p:attrName>
                                        </p:attrNameLst>
                                      </p:cBhvr>
                                      <p:to>
                                        <p:strVal val="hidden"/>
                                      </p:to>
                                    </p:set>
                                  </p:childTnLst>
                                </p:cTn>
                              </p:par>
                              <p:par>
                                <p:cTn id="670" presetID="2" presetClass="exit" presetSubtype="4" fill="hold" grpId="3" nodeType="withEffect">
                                  <p:stCondLst>
                                    <p:cond delay="0"/>
                                  </p:stCondLst>
                                  <p:childTnLst>
                                    <p:anim calcmode="lin" valueType="num">
                                      <p:cBhvr additive="base">
                                        <p:cTn id="671" dur="3000"/>
                                        <p:tgtEl>
                                          <p:spTgt spid="24"/>
                                        </p:tgtEl>
                                        <p:attrNameLst>
                                          <p:attrName>ppt_x</p:attrName>
                                        </p:attrNameLst>
                                      </p:cBhvr>
                                      <p:tavLst>
                                        <p:tav tm="0">
                                          <p:val>
                                            <p:strVal val="ppt_x"/>
                                          </p:val>
                                        </p:tav>
                                        <p:tav tm="100000">
                                          <p:val>
                                            <p:strVal val="ppt_x"/>
                                          </p:val>
                                        </p:tav>
                                      </p:tavLst>
                                    </p:anim>
                                    <p:anim calcmode="lin" valueType="num">
                                      <p:cBhvr additive="base">
                                        <p:cTn id="672" dur="3000"/>
                                        <p:tgtEl>
                                          <p:spTgt spid="24"/>
                                        </p:tgtEl>
                                        <p:attrNameLst>
                                          <p:attrName>ppt_y</p:attrName>
                                        </p:attrNameLst>
                                      </p:cBhvr>
                                      <p:tavLst>
                                        <p:tav tm="0">
                                          <p:val>
                                            <p:strVal val="ppt_y"/>
                                          </p:val>
                                        </p:tav>
                                        <p:tav tm="100000">
                                          <p:val>
                                            <p:strVal val="1+ppt_h/2"/>
                                          </p:val>
                                        </p:tav>
                                      </p:tavLst>
                                    </p:anim>
                                    <p:set>
                                      <p:cBhvr>
                                        <p:cTn id="673" dur="1" fill="hold">
                                          <p:stCondLst>
                                            <p:cond delay="2999"/>
                                          </p:stCondLst>
                                        </p:cTn>
                                        <p:tgtEl>
                                          <p:spTgt spid="24"/>
                                        </p:tgtEl>
                                        <p:attrNameLst>
                                          <p:attrName>style.visibility</p:attrName>
                                        </p:attrNameLst>
                                      </p:cBhvr>
                                      <p:to>
                                        <p:strVal val="hidden"/>
                                      </p:to>
                                    </p:set>
                                  </p:childTnLst>
                                </p:cTn>
                              </p:par>
                              <p:par>
                                <p:cTn id="674" presetID="2" presetClass="exit" presetSubtype="4" fill="hold" grpId="3" nodeType="withEffect">
                                  <p:stCondLst>
                                    <p:cond delay="0"/>
                                  </p:stCondLst>
                                  <p:childTnLst>
                                    <p:anim calcmode="lin" valueType="num">
                                      <p:cBhvr additive="base">
                                        <p:cTn id="675" dur="3000"/>
                                        <p:tgtEl>
                                          <p:spTgt spid="25"/>
                                        </p:tgtEl>
                                        <p:attrNameLst>
                                          <p:attrName>ppt_x</p:attrName>
                                        </p:attrNameLst>
                                      </p:cBhvr>
                                      <p:tavLst>
                                        <p:tav tm="0">
                                          <p:val>
                                            <p:strVal val="ppt_x"/>
                                          </p:val>
                                        </p:tav>
                                        <p:tav tm="100000">
                                          <p:val>
                                            <p:strVal val="ppt_x"/>
                                          </p:val>
                                        </p:tav>
                                      </p:tavLst>
                                    </p:anim>
                                    <p:anim calcmode="lin" valueType="num">
                                      <p:cBhvr additive="base">
                                        <p:cTn id="676" dur="3000"/>
                                        <p:tgtEl>
                                          <p:spTgt spid="25"/>
                                        </p:tgtEl>
                                        <p:attrNameLst>
                                          <p:attrName>ppt_y</p:attrName>
                                        </p:attrNameLst>
                                      </p:cBhvr>
                                      <p:tavLst>
                                        <p:tav tm="0">
                                          <p:val>
                                            <p:strVal val="ppt_y"/>
                                          </p:val>
                                        </p:tav>
                                        <p:tav tm="100000">
                                          <p:val>
                                            <p:strVal val="1+ppt_h/2"/>
                                          </p:val>
                                        </p:tav>
                                      </p:tavLst>
                                    </p:anim>
                                    <p:set>
                                      <p:cBhvr>
                                        <p:cTn id="677" dur="1" fill="hold">
                                          <p:stCondLst>
                                            <p:cond delay="2999"/>
                                          </p:stCondLst>
                                        </p:cTn>
                                        <p:tgtEl>
                                          <p:spTgt spid="25"/>
                                        </p:tgtEl>
                                        <p:attrNameLst>
                                          <p:attrName>style.visibility</p:attrName>
                                        </p:attrNameLst>
                                      </p:cBhvr>
                                      <p:to>
                                        <p:strVal val="hidden"/>
                                      </p:to>
                                    </p:set>
                                  </p:childTnLst>
                                </p:cTn>
                              </p:par>
                              <p:par>
                                <p:cTn id="678" presetID="2" presetClass="exit" presetSubtype="4" fill="hold" grpId="3" nodeType="withEffect">
                                  <p:stCondLst>
                                    <p:cond delay="0"/>
                                  </p:stCondLst>
                                  <p:childTnLst>
                                    <p:anim calcmode="lin" valueType="num">
                                      <p:cBhvr additive="base">
                                        <p:cTn id="679" dur="3000"/>
                                        <p:tgtEl>
                                          <p:spTgt spid="26"/>
                                        </p:tgtEl>
                                        <p:attrNameLst>
                                          <p:attrName>ppt_x</p:attrName>
                                        </p:attrNameLst>
                                      </p:cBhvr>
                                      <p:tavLst>
                                        <p:tav tm="0">
                                          <p:val>
                                            <p:strVal val="ppt_x"/>
                                          </p:val>
                                        </p:tav>
                                        <p:tav tm="100000">
                                          <p:val>
                                            <p:strVal val="ppt_x"/>
                                          </p:val>
                                        </p:tav>
                                      </p:tavLst>
                                    </p:anim>
                                    <p:anim calcmode="lin" valueType="num">
                                      <p:cBhvr additive="base">
                                        <p:cTn id="680" dur="3000"/>
                                        <p:tgtEl>
                                          <p:spTgt spid="26"/>
                                        </p:tgtEl>
                                        <p:attrNameLst>
                                          <p:attrName>ppt_y</p:attrName>
                                        </p:attrNameLst>
                                      </p:cBhvr>
                                      <p:tavLst>
                                        <p:tav tm="0">
                                          <p:val>
                                            <p:strVal val="ppt_y"/>
                                          </p:val>
                                        </p:tav>
                                        <p:tav tm="100000">
                                          <p:val>
                                            <p:strVal val="1+ppt_h/2"/>
                                          </p:val>
                                        </p:tav>
                                      </p:tavLst>
                                    </p:anim>
                                    <p:set>
                                      <p:cBhvr>
                                        <p:cTn id="681" dur="1" fill="hold">
                                          <p:stCondLst>
                                            <p:cond delay="2999"/>
                                          </p:stCondLst>
                                        </p:cTn>
                                        <p:tgtEl>
                                          <p:spTgt spid="26"/>
                                        </p:tgtEl>
                                        <p:attrNameLst>
                                          <p:attrName>style.visibility</p:attrName>
                                        </p:attrNameLst>
                                      </p:cBhvr>
                                      <p:to>
                                        <p:strVal val="hidden"/>
                                      </p:to>
                                    </p:set>
                                  </p:childTnLst>
                                </p:cTn>
                              </p:par>
                              <p:par>
                                <p:cTn id="682" presetID="2" presetClass="exit" presetSubtype="4" fill="hold" grpId="3" nodeType="withEffect">
                                  <p:stCondLst>
                                    <p:cond delay="0"/>
                                  </p:stCondLst>
                                  <p:childTnLst>
                                    <p:anim calcmode="lin" valueType="num">
                                      <p:cBhvr additive="base">
                                        <p:cTn id="683" dur="3000"/>
                                        <p:tgtEl>
                                          <p:spTgt spid="27"/>
                                        </p:tgtEl>
                                        <p:attrNameLst>
                                          <p:attrName>ppt_x</p:attrName>
                                        </p:attrNameLst>
                                      </p:cBhvr>
                                      <p:tavLst>
                                        <p:tav tm="0">
                                          <p:val>
                                            <p:strVal val="ppt_x"/>
                                          </p:val>
                                        </p:tav>
                                        <p:tav tm="100000">
                                          <p:val>
                                            <p:strVal val="ppt_x"/>
                                          </p:val>
                                        </p:tav>
                                      </p:tavLst>
                                    </p:anim>
                                    <p:anim calcmode="lin" valueType="num">
                                      <p:cBhvr additive="base">
                                        <p:cTn id="684" dur="3000"/>
                                        <p:tgtEl>
                                          <p:spTgt spid="27"/>
                                        </p:tgtEl>
                                        <p:attrNameLst>
                                          <p:attrName>ppt_y</p:attrName>
                                        </p:attrNameLst>
                                      </p:cBhvr>
                                      <p:tavLst>
                                        <p:tav tm="0">
                                          <p:val>
                                            <p:strVal val="ppt_y"/>
                                          </p:val>
                                        </p:tav>
                                        <p:tav tm="100000">
                                          <p:val>
                                            <p:strVal val="1+ppt_h/2"/>
                                          </p:val>
                                        </p:tav>
                                      </p:tavLst>
                                    </p:anim>
                                    <p:set>
                                      <p:cBhvr>
                                        <p:cTn id="685" dur="1" fill="hold">
                                          <p:stCondLst>
                                            <p:cond delay="2999"/>
                                          </p:stCondLst>
                                        </p:cTn>
                                        <p:tgtEl>
                                          <p:spTgt spid="27"/>
                                        </p:tgtEl>
                                        <p:attrNameLst>
                                          <p:attrName>style.visibility</p:attrName>
                                        </p:attrNameLst>
                                      </p:cBhvr>
                                      <p:to>
                                        <p:strVal val="hidden"/>
                                      </p:to>
                                    </p:set>
                                  </p:childTnLst>
                                </p:cTn>
                              </p:par>
                              <p:par>
                                <p:cTn id="686" presetID="2" presetClass="exit" presetSubtype="4" fill="hold" grpId="3" nodeType="withEffect">
                                  <p:stCondLst>
                                    <p:cond delay="0"/>
                                  </p:stCondLst>
                                  <p:childTnLst>
                                    <p:anim calcmode="lin" valueType="num">
                                      <p:cBhvr additive="base">
                                        <p:cTn id="687" dur="3000"/>
                                        <p:tgtEl>
                                          <p:spTgt spid="28"/>
                                        </p:tgtEl>
                                        <p:attrNameLst>
                                          <p:attrName>ppt_x</p:attrName>
                                        </p:attrNameLst>
                                      </p:cBhvr>
                                      <p:tavLst>
                                        <p:tav tm="0">
                                          <p:val>
                                            <p:strVal val="ppt_x"/>
                                          </p:val>
                                        </p:tav>
                                        <p:tav tm="100000">
                                          <p:val>
                                            <p:strVal val="ppt_x"/>
                                          </p:val>
                                        </p:tav>
                                      </p:tavLst>
                                    </p:anim>
                                    <p:anim calcmode="lin" valueType="num">
                                      <p:cBhvr additive="base">
                                        <p:cTn id="688" dur="3000"/>
                                        <p:tgtEl>
                                          <p:spTgt spid="28"/>
                                        </p:tgtEl>
                                        <p:attrNameLst>
                                          <p:attrName>ppt_y</p:attrName>
                                        </p:attrNameLst>
                                      </p:cBhvr>
                                      <p:tavLst>
                                        <p:tav tm="0">
                                          <p:val>
                                            <p:strVal val="ppt_y"/>
                                          </p:val>
                                        </p:tav>
                                        <p:tav tm="100000">
                                          <p:val>
                                            <p:strVal val="1+ppt_h/2"/>
                                          </p:val>
                                        </p:tav>
                                      </p:tavLst>
                                    </p:anim>
                                    <p:set>
                                      <p:cBhvr>
                                        <p:cTn id="689" dur="1" fill="hold">
                                          <p:stCondLst>
                                            <p:cond delay="2999"/>
                                          </p:stCondLst>
                                        </p:cTn>
                                        <p:tgtEl>
                                          <p:spTgt spid="28"/>
                                        </p:tgtEl>
                                        <p:attrNameLst>
                                          <p:attrName>style.visibility</p:attrName>
                                        </p:attrNameLst>
                                      </p:cBhvr>
                                      <p:to>
                                        <p:strVal val="hidden"/>
                                      </p:to>
                                    </p:set>
                                  </p:childTnLst>
                                </p:cTn>
                              </p:par>
                              <p:par>
                                <p:cTn id="690" presetID="2" presetClass="exit" presetSubtype="4" fill="hold" grpId="3" nodeType="withEffect">
                                  <p:stCondLst>
                                    <p:cond delay="0"/>
                                  </p:stCondLst>
                                  <p:childTnLst>
                                    <p:anim calcmode="lin" valueType="num">
                                      <p:cBhvr additive="base">
                                        <p:cTn id="691" dur="3000"/>
                                        <p:tgtEl>
                                          <p:spTgt spid="29"/>
                                        </p:tgtEl>
                                        <p:attrNameLst>
                                          <p:attrName>ppt_x</p:attrName>
                                        </p:attrNameLst>
                                      </p:cBhvr>
                                      <p:tavLst>
                                        <p:tav tm="0">
                                          <p:val>
                                            <p:strVal val="ppt_x"/>
                                          </p:val>
                                        </p:tav>
                                        <p:tav tm="100000">
                                          <p:val>
                                            <p:strVal val="ppt_x"/>
                                          </p:val>
                                        </p:tav>
                                      </p:tavLst>
                                    </p:anim>
                                    <p:anim calcmode="lin" valueType="num">
                                      <p:cBhvr additive="base">
                                        <p:cTn id="692" dur="3000"/>
                                        <p:tgtEl>
                                          <p:spTgt spid="29"/>
                                        </p:tgtEl>
                                        <p:attrNameLst>
                                          <p:attrName>ppt_y</p:attrName>
                                        </p:attrNameLst>
                                      </p:cBhvr>
                                      <p:tavLst>
                                        <p:tav tm="0">
                                          <p:val>
                                            <p:strVal val="ppt_y"/>
                                          </p:val>
                                        </p:tav>
                                        <p:tav tm="100000">
                                          <p:val>
                                            <p:strVal val="1+ppt_h/2"/>
                                          </p:val>
                                        </p:tav>
                                      </p:tavLst>
                                    </p:anim>
                                    <p:set>
                                      <p:cBhvr>
                                        <p:cTn id="693" dur="1" fill="hold">
                                          <p:stCondLst>
                                            <p:cond delay="2999"/>
                                          </p:stCondLst>
                                        </p:cTn>
                                        <p:tgtEl>
                                          <p:spTgt spid="29"/>
                                        </p:tgtEl>
                                        <p:attrNameLst>
                                          <p:attrName>style.visibility</p:attrName>
                                        </p:attrNameLst>
                                      </p:cBhvr>
                                      <p:to>
                                        <p:strVal val="hidden"/>
                                      </p:to>
                                    </p:set>
                                  </p:childTnLst>
                                </p:cTn>
                              </p:par>
                              <p:par>
                                <p:cTn id="694" presetID="2" presetClass="exit" presetSubtype="4" fill="hold" grpId="3" nodeType="withEffect">
                                  <p:stCondLst>
                                    <p:cond delay="0"/>
                                  </p:stCondLst>
                                  <p:childTnLst>
                                    <p:anim calcmode="lin" valueType="num">
                                      <p:cBhvr additive="base">
                                        <p:cTn id="695" dur="3000"/>
                                        <p:tgtEl>
                                          <p:spTgt spid="30"/>
                                        </p:tgtEl>
                                        <p:attrNameLst>
                                          <p:attrName>ppt_x</p:attrName>
                                        </p:attrNameLst>
                                      </p:cBhvr>
                                      <p:tavLst>
                                        <p:tav tm="0">
                                          <p:val>
                                            <p:strVal val="ppt_x"/>
                                          </p:val>
                                        </p:tav>
                                        <p:tav tm="100000">
                                          <p:val>
                                            <p:strVal val="ppt_x"/>
                                          </p:val>
                                        </p:tav>
                                      </p:tavLst>
                                    </p:anim>
                                    <p:anim calcmode="lin" valueType="num">
                                      <p:cBhvr additive="base">
                                        <p:cTn id="696" dur="3000"/>
                                        <p:tgtEl>
                                          <p:spTgt spid="30"/>
                                        </p:tgtEl>
                                        <p:attrNameLst>
                                          <p:attrName>ppt_y</p:attrName>
                                        </p:attrNameLst>
                                      </p:cBhvr>
                                      <p:tavLst>
                                        <p:tav tm="0">
                                          <p:val>
                                            <p:strVal val="ppt_y"/>
                                          </p:val>
                                        </p:tav>
                                        <p:tav tm="100000">
                                          <p:val>
                                            <p:strVal val="1+ppt_h/2"/>
                                          </p:val>
                                        </p:tav>
                                      </p:tavLst>
                                    </p:anim>
                                    <p:set>
                                      <p:cBhvr>
                                        <p:cTn id="697" dur="1" fill="hold">
                                          <p:stCondLst>
                                            <p:cond delay="2999"/>
                                          </p:stCondLst>
                                        </p:cTn>
                                        <p:tgtEl>
                                          <p:spTgt spid="30"/>
                                        </p:tgtEl>
                                        <p:attrNameLst>
                                          <p:attrName>style.visibility</p:attrName>
                                        </p:attrNameLst>
                                      </p:cBhvr>
                                      <p:to>
                                        <p:strVal val="hidden"/>
                                      </p:to>
                                    </p:set>
                                  </p:childTnLst>
                                </p:cTn>
                              </p:par>
                              <p:par>
                                <p:cTn id="698" presetID="2" presetClass="exit" presetSubtype="4" fill="hold" grpId="3" nodeType="withEffect">
                                  <p:stCondLst>
                                    <p:cond delay="0"/>
                                  </p:stCondLst>
                                  <p:childTnLst>
                                    <p:anim calcmode="lin" valueType="num">
                                      <p:cBhvr additive="base">
                                        <p:cTn id="699" dur="3000"/>
                                        <p:tgtEl>
                                          <p:spTgt spid="31"/>
                                        </p:tgtEl>
                                        <p:attrNameLst>
                                          <p:attrName>ppt_x</p:attrName>
                                        </p:attrNameLst>
                                      </p:cBhvr>
                                      <p:tavLst>
                                        <p:tav tm="0">
                                          <p:val>
                                            <p:strVal val="ppt_x"/>
                                          </p:val>
                                        </p:tav>
                                        <p:tav tm="100000">
                                          <p:val>
                                            <p:strVal val="ppt_x"/>
                                          </p:val>
                                        </p:tav>
                                      </p:tavLst>
                                    </p:anim>
                                    <p:anim calcmode="lin" valueType="num">
                                      <p:cBhvr additive="base">
                                        <p:cTn id="700" dur="3000"/>
                                        <p:tgtEl>
                                          <p:spTgt spid="31"/>
                                        </p:tgtEl>
                                        <p:attrNameLst>
                                          <p:attrName>ppt_y</p:attrName>
                                        </p:attrNameLst>
                                      </p:cBhvr>
                                      <p:tavLst>
                                        <p:tav tm="0">
                                          <p:val>
                                            <p:strVal val="ppt_y"/>
                                          </p:val>
                                        </p:tav>
                                        <p:tav tm="100000">
                                          <p:val>
                                            <p:strVal val="1+ppt_h/2"/>
                                          </p:val>
                                        </p:tav>
                                      </p:tavLst>
                                    </p:anim>
                                    <p:set>
                                      <p:cBhvr>
                                        <p:cTn id="701" dur="1" fill="hold">
                                          <p:stCondLst>
                                            <p:cond delay="2999"/>
                                          </p:stCondLst>
                                        </p:cTn>
                                        <p:tgtEl>
                                          <p:spTgt spid="31"/>
                                        </p:tgtEl>
                                        <p:attrNameLst>
                                          <p:attrName>style.visibility</p:attrName>
                                        </p:attrNameLst>
                                      </p:cBhvr>
                                      <p:to>
                                        <p:strVal val="hidden"/>
                                      </p:to>
                                    </p:set>
                                  </p:childTnLst>
                                </p:cTn>
                              </p:par>
                              <p:par>
                                <p:cTn id="702" presetID="2" presetClass="exit" presetSubtype="4" fill="hold" grpId="3" nodeType="withEffect">
                                  <p:stCondLst>
                                    <p:cond delay="0"/>
                                  </p:stCondLst>
                                  <p:childTnLst>
                                    <p:anim calcmode="lin" valueType="num">
                                      <p:cBhvr additive="base">
                                        <p:cTn id="703" dur="3000"/>
                                        <p:tgtEl>
                                          <p:spTgt spid="32"/>
                                        </p:tgtEl>
                                        <p:attrNameLst>
                                          <p:attrName>ppt_x</p:attrName>
                                        </p:attrNameLst>
                                      </p:cBhvr>
                                      <p:tavLst>
                                        <p:tav tm="0">
                                          <p:val>
                                            <p:strVal val="ppt_x"/>
                                          </p:val>
                                        </p:tav>
                                        <p:tav tm="100000">
                                          <p:val>
                                            <p:strVal val="ppt_x"/>
                                          </p:val>
                                        </p:tav>
                                      </p:tavLst>
                                    </p:anim>
                                    <p:anim calcmode="lin" valueType="num">
                                      <p:cBhvr additive="base">
                                        <p:cTn id="704" dur="3000"/>
                                        <p:tgtEl>
                                          <p:spTgt spid="32"/>
                                        </p:tgtEl>
                                        <p:attrNameLst>
                                          <p:attrName>ppt_y</p:attrName>
                                        </p:attrNameLst>
                                      </p:cBhvr>
                                      <p:tavLst>
                                        <p:tav tm="0">
                                          <p:val>
                                            <p:strVal val="ppt_y"/>
                                          </p:val>
                                        </p:tav>
                                        <p:tav tm="100000">
                                          <p:val>
                                            <p:strVal val="1+ppt_h/2"/>
                                          </p:val>
                                        </p:tav>
                                      </p:tavLst>
                                    </p:anim>
                                    <p:set>
                                      <p:cBhvr>
                                        <p:cTn id="705" dur="1" fill="hold">
                                          <p:stCondLst>
                                            <p:cond delay="2999"/>
                                          </p:stCondLst>
                                        </p:cTn>
                                        <p:tgtEl>
                                          <p:spTgt spid="32"/>
                                        </p:tgtEl>
                                        <p:attrNameLst>
                                          <p:attrName>style.visibility</p:attrName>
                                        </p:attrNameLst>
                                      </p:cBhvr>
                                      <p:to>
                                        <p:strVal val="hidden"/>
                                      </p:to>
                                    </p:set>
                                  </p:childTnLst>
                                </p:cTn>
                              </p:par>
                              <p:par>
                                <p:cTn id="706" presetID="2" presetClass="exit" presetSubtype="4" fill="hold" grpId="3" nodeType="withEffect">
                                  <p:stCondLst>
                                    <p:cond delay="0"/>
                                  </p:stCondLst>
                                  <p:childTnLst>
                                    <p:anim calcmode="lin" valueType="num">
                                      <p:cBhvr additive="base">
                                        <p:cTn id="707" dur="3000"/>
                                        <p:tgtEl>
                                          <p:spTgt spid="33"/>
                                        </p:tgtEl>
                                        <p:attrNameLst>
                                          <p:attrName>ppt_x</p:attrName>
                                        </p:attrNameLst>
                                      </p:cBhvr>
                                      <p:tavLst>
                                        <p:tav tm="0">
                                          <p:val>
                                            <p:strVal val="ppt_x"/>
                                          </p:val>
                                        </p:tav>
                                        <p:tav tm="100000">
                                          <p:val>
                                            <p:strVal val="ppt_x"/>
                                          </p:val>
                                        </p:tav>
                                      </p:tavLst>
                                    </p:anim>
                                    <p:anim calcmode="lin" valueType="num">
                                      <p:cBhvr additive="base">
                                        <p:cTn id="708" dur="3000"/>
                                        <p:tgtEl>
                                          <p:spTgt spid="33"/>
                                        </p:tgtEl>
                                        <p:attrNameLst>
                                          <p:attrName>ppt_y</p:attrName>
                                        </p:attrNameLst>
                                      </p:cBhvr>
                                      <p:tavLst>
                                        <p:tav tm="0">
                                          <p:val>
                                            <p:strVal val="ppt_y"/>
                                          </p:val>
                                        </p:tav>
                                        <p:tav tm="100000">
                                          <p:val>
                                            <p:strVal val="1+ppt_h/2"/>
                                          </p:val>
                                        </p:tav>
                                      </p:tavLst>
                                    </p:anim>
                                    <p:set>
                                      <p:cBhvr>
                                        <p:cTn id="709" dur="1" fill="hold">
                                          <p:stCondLst>
                                            <p:cond delay="2999"/>
                                          </p:stCondLst>
                                        </p:cTn>
                                        <p:tgtEl>
                                          <p:spTgt spid="33"/>
                                        </p:tgtEl>
                                        <p:attrNameLst>
                                          <p:attrName>style.visibility</p:attrName>
                                        </p:attrNameLst>
                                      </p:cBhvr>
                                      <p:to>
                                        <p:strVal val="hidden"/>
                                      </p:to>
                                    </p:set>
                                  </p:childTnLst>
                                </p:cTn>
                              </p:par>
                              <p:par>
                                <p:cTn id="710" presetID="2" presetClass="exit" presetSubtype="4" fill="hold" grpId="3" nodeType="withEffect">
                                  <p:stCondLst>
                                    <p:cond delay="0"/>
                                  </p:stCondLst>
                                  <p:childTnLst>
                                    <p:anim calcmode="lin" valueType="num">
                                      <p:cBhvr additive="base">
                                        <p:cTn id="711" dur="3000"/>
                                        <p:tgtEl>
                                          <p:spTgt spid="34"/>
                                        </p:tgtEl>
                                        <p:attrNameLst>
                                          <p:attrName>ppt_x</p:attrName>
                                        </p:attrNameLst>
                                      </p:cBhvr>
                                      <p:tavLst>
                                        <p:tav tm="0">
                                          <p:val>
                                            <p:strVal val="ppt_x"/>
                                          </p:val>
                                        </p:tav>
                                        <p:tav tm="100000">
                                          <p:val>
                                            <p:strVal val="ppt_x"/>
                                          </p:val>
                                        </p:tav>
                                      </p:tavLst>
                                    </p:anim>
                                    <p:anim calcmode="lin" valueType="num">
                                      <p:cBhvr additive="base">
                                        <p:cTn id="712" dur="3000"/>
                                        <p:tgtEl>
                                          <p:spTgt spid="34"/>
                                        </p:tgtEl>
                                        <p:attrNameLst>
                                          <p:attrName>ppt_y</p:attrName>
                                        </p:attrNameLst>
                                      </p:cBhvr>
                                      <p:tavLst>
                                        <p:tav tm="0">
                                          <p:val>
                                            <p:strVal val="ppt_y"/>
                                          </p:val>
                                        </p:tav>
                                        <p:tav tm="100000">
                                          <p:val>
                                            <p:strVal val="1+ppt_h/2"/>
                                          </p:val>
                                        </p:tav>
                                      </p:tavLst>
                                    </p:anim>
                                    <p:set>
                                      <p:cBhvr>
                                        <p:cTn id="713" dur="1" fill="hold">
                                          <p:stCondLst>
                                            <p:cond delay="2999"/>
                                          </p:stCondLst>
                                        </p:cTn>
                                        <p:tgtEl>
                                          <p:spTgt spid="34"/>
                                        </p:tgtEl>
                                        <p:attrNameLst>
                                          <p:attrName>style.visibility</p:attrName>
                                        </p:attrNameLst>
                                      </p:cBhvr>
                                      <p:to>
                                        <p:strVal val="hidden"/>
                                      </p:to>
                                    </p:set>
                                  </p:childTnLst>
                                </p:cTn>
                              </p:par>
                              <p:par>
                                <p:cTn id="714" presetID="2" presetClass="exit" presetSubtype="4" fill="hold" grpId="3" nodeType="withEffect">
                                  <p:stCondLst>
                                    <p:cond delay="0"/>
                                  </p:stCondLst>
                                  <p:childTnLst>
                                    <p:anim calcmode="lin" valueType="num">
                                      <p:cBhvr additive="base">
                                        <p:cTn id="715" dur="3000"/>
                                        <p:tgtEl>
                                          <p:spTgt spid="35"/>
                                        </p:tgtEl>
                                        <p:attrNameLst>
                                          <p:attrName>ppt_x</p:attrName>
                                        </p:attrNameLst>
                                      </p:cBhvr>
                                      <p:tavLst>
                                        <p:tav tm="0">
                                          <p:val>
                                            <p:strVal val="ppt_x"/>
                                          </p:val>
                                        </p:tav>
                                        <p:tav tm="100000">
                                          <p:val>
                                            <p:strVal val="ppt_x"/>
                                          </p:val>
                                        </p:tav>
                                      </p:tavLst>
                                    </p:anim>
                                    <p:anim calcmode="lin" valueType="num">
                                      <p:cBhvr additive="base">
                                        <p:cTn id="716" dur="3000"/>
                                        <p:tgtEl>
                                          <p:spTgt spid="35"/>
                                        </p:tgtEl>
                                        <p:attrNameLst>
                                          <p:attrName>ppt_y</p:attrName>
                                        </p:attrNameLst>
                                      </p:cBhvr>
                                      <p:tavLst>
                                        <p:tav tm="0">
                                          <p:val>
                                            <p:strVal val="ppt_y"/>
                                          </p:val>
                                        </p:tav>
                                        <p:tav tm="100000">
                                          <p:val>
                                            <p:strVal val="1+ppt_h/2"/>
                                          </p:val>
                                        </p:tav>
                                      </p:tavLst>
                                    </p:anim>
                                    <p:set>
                                      <p:cBhvr>
                                        <p:cTn id="717" dur="1" fill="hold">
                                          <p:stCondLst>
                                            <p:cond delay="2999"/>
                                          </p:stCondLst>
                                        </p:cTn>
                                        <p:tgtEl>
                                          <p:spTgt spid="35"/>
                                        </p:tgtEl>
                                        <p:attrNameLst>
                                          <p:attrName>style.visibility</p:attrName>
                                        </p:attrNameLst>
                                      </p:cBhvr>
                                      <p:to>
                                        <p:strVal val="hidden"/>
                                      </p:to>
                                    </p:set>
                                  </p:childTnLst>
                                </p:cTn>
                              </p:par>
                              <p:par>
                                <p:cTn id="718" presetID="2" presetClass="exit" presetSubtype="4" fill="hold" grpId="3" nodeType="withEffect">
                                  <p:stCondLst>
                                    <p:cond delay="0"/>
                                  </p:stCondLst>
                                  <p:childTnLst>
                                    <p:anim calcmode="lin" valueType="num">
                                      <p:cBhvr additive="base">
                                        <p:cTn id="719" dur="3000"/>
                                        <p:tgtEl>
                                          <p:spTgt spid="36"/>
                                        </p:tgtEl>
                                        <p:attrNameLst>
                                          <p:attrName>ppt_x</p:attrName>
                                        </p:attrNameLst>
                                      </p:cBhvr>
                                      <p:tavLst>
                                        <p:tav tm="0">
                                          <p:val>
                                            <p:strVal val="ppt_x"/>
                                          </p:val>
                                        </p:tav>
                                        <p:tav tm="100000">
                                          <p:val>
                                            <p:strVal val="ppt_x"/>
                                          </p:val>
                                        </p:tav>
                                      </p:tavLst>
                                    </p:anim>
                                    <p:anim calcmode="lin" valueType="num">
                                      <p:cBhvr additive="base">
                                        <p:cTn id="720" dur="3000"/>
                                        <p:tgtEl>
                                          <p:spTgt spid="36"/>
                                        </p:tgtEl>
                                        <p:attrNameLst>
                                          <p:attrName>ppt_y</p:attrName>
                                        </p:attrNameLst>
                                      </p:cBhvr>
                                      <p:tavLst>
                                        <p:tav tm="0">
                                          <p:val>
                                            <p:strVal val="ppt_y"/>
                                          </p:val>
                                        </p:tav>
                                        <p:tav tm="100000">
                                          <p:val>
                                            <p:strVal val="1+ppt_h/2"/>
                                          </p:val>
                                        </p:tav>
                                      </p:tavLst>
                                    </p:anim>
                                    <p:set>
                                      <p:cBhvr>
                                        <p:cTn id="721" dur="1" fill="hold">
                                          <p:stCondLst>
                                            <p:cond delay="2999"/>
                                          </p:stCondLst>
                                        </p:cTn>
                                        <p:tgtEl>
                                          <p:spTgt spid="36"/>
                                        </p:tgtEl>
                                        <p:attrNameLst>
                                          <p:attrName>style.visibility</p:attrName>
                                        </p:attrNameLst>
                                      </p:cBhvr>
                                      <p:to>
                                        <p:strVal val="hidden"/>
                                      </p:to>
                                    </p:set>
                                  </p:childTnLst>
                                </p:cTn>
                              </p:par>
                              <p:par>
                                <p:cTn id="722" presetID="2" presetClass="exit" presetSubtype="4" fill="hold" grpId="3" nodeType="withEffect">
                                  <p:stCondLst>
                                    <p:cond delay="0"/>
                                  </p:stCondLst>
                                  <p:childTnLst>
                                    <p:anim calcmode="lin" valueType="num">
                                      <p:cBhvr additive="base">
                                        <p:cTn id="723" dur="3000"/>
                                        <p:tgtEl>
                                          <p:spTgt spid="37"/>
                                        </p:tgtEl>
                                        <p:attrNameLst>
                                          <p:attrName>ppt_x</p:attrName>
                                        </p:attrNameLst>
                                      </p:cBhvr>
                                      <p:tavLst>
                                        <p:tav tm="0">
                                          <p:val>
                                            <p:strVal val="ppt_x"/>
                                          </p:val>
                                        </p:tav>
                                        <p:tav tm="100000">
                                          <p:val>
                                            <p:strVal val="ppt_x"/>
                                          </p:val>
                                        </p:tav>
                                      </p:tavLst>
                                    </p:anim>
                                    <p:anim calcmode="lin" valueType="num">
                                      <p:cBhvr additive="base">
                                        <p:cTn id="724" dur="3000"/>
                                        <p:tgtEl>
                                          <p:spTgt spid="37"/>
                                        </p:tgtEl>
                                        <p:attrNameLst>
                                          <p:attrName>ppt_y</p:attrName>
                                        </p:attrNameLst>
                                      </p:cBhvr>
                                      <p:tavLst>
                                        <p:tav tm="0">
                                          <p:val>
                                            <p:strVal val="ppt_y"/>
                                          </p:val>
                                        </p:tav>
                                        <p:tav tm="100000">
                                          <p:val>
                                            <p:strVal val="1+ppt_h/2"/>
                                          </p:val>
                                        </p:tav>
                                      </p:tavLst>
                                    </p:anim>
                                    <p:set>
                                      <p:cBhvr>
                                        <p:cTn id="725" dur="1" fill="hold">
                                          <p:stCondLst>
                                            <p:cond delay="2999"/>
                                          </p:stCondLst>
                                        </p:cTn>
                                        <p:tgtEl>
                                          <p:spTgt spid="37"/>
                                        </p:tgtEl>
                                        <p:attrNameLst>
                                          <p:attrName>style.visibility</p:attrName>
                                        </p:attrNameLst>
                                      </p:cBhvr>
                                      <p:to>
                                        <p:strVal val="hidden"/>
                                      </p:to>
                                    </p:set>
                                  </p:childTnLst>
                                </p:cTn>
                              </p:par>
                              <p:par>
                                <p:cTn id="726" presetID="2" presetClass="exit" presetSubtype="4" fill="hold" grpId="3" nodeType="withEffect">
                                  <p:stCondLst>
                                    <p:cond delay="0"/>
                                  </p:stCondLst>
                                  <p:childTnLst>
                                    <p:anim calcmode="lin" valueType="num">
                                      <p:cBhvr additive="base">
                                        <p:cTn id="727" dur="3000"/>
                                        <p:tgtEl>
                                          <p:spTgt spid="38"/>
                                        </p:tgtEl>
                                        <p:attrNameLst>
                                          <p:attrName>ppt_x</p:attrName>
                                        </p:attrNameLst>
                                      </p:cBhvr>
                                      <p:tavLst>
                                        <p:tav tm="0">
                                          <p:val>
                                            <p:strVal val="ppt_x"/>
                                          </p:val>
                                        </p:tav>
                                        <p:tav tm="100000">
                                          <p:val>
                                            <p:strVal val="ppt_x"/>
                                          </p:val>
                                        </p:tav>
                                      </p:tavLst>
                                    </p:anim>
                                    <p:anim calcmode="lin" valueType="num">
                                      <p:cBhvr additive="base">
                                        <p:cTn id="728" dur="3000"/>
                                        <p:tgtEl>
                                          <p:spTgt spid="38"/>
                                        </p:tgtEl>
                                        <p:attrNameLst>
                                          <p:attrName>ppt_y</p:attrName>
                                        </p:attrNameLst>
                                      </p:cBhvr>
                                      <p:tavLst>
                                        <p:tav tm="0">
                                          <p:val>
                                            <p:strVal val="ppt_y"/>
                                          </p:val>
                                        </p:tav>
                                        <p:tav tm="100000">
                                          <p:val>
                                            <p:strVal val="1+ppt_h/2"/>
                                          </p:val>
                                        </p:tav>
                                      </p:tavLst>
                                    </p:anim>
                                    <p:set>
                                      <p:cBhvr>
                                        <p:cTn id="729" dur="1" fill="hold">
                                          <p:stCondLst>
                                            <p:cond delay="2999"/>
                                          </p:stCondLst>
                                        </p:cTn>
                                        <p:tgtEl>
                                          <p:spTgt spid="38"/>
                                        </p:tgtEl>
                                        <p:attrNameLst>
                                          <p:attrName>style.visibility</p:attrName>
                                        </p:attrNameLst>
                                      </p:cBhvr>
                                      <p:to>
                                        <p:strVal val="hidden"/>
                                      </p:to>
                                    </p:set>
                                  </p:childTnLst>
                                </p:cTn>
                              </p:par>
                              <p:par>
                                <p:cTn id="730" presetID="2" presetClass="exit" presetSubtype="4" fill="hold" grpId="3" nodeType="withEffect">
                                  <p:stCondLst>
                                    <p:cond delay="0"/>
                                  </p:stCondLst>
                                  <p:childTnLst>
                                    <p:anim calcmode="lin" valueType="num">
                                      <p:cBhvr additive="base">
                                        <p:cTn id="731" dur="3000"/>
                                        <p:tgtEl>
                                          <p:spTgt spid="39"/>
                                        </p:tgtEl>
                                        <p:attrNameLst>
                                          <p:attrName>ppt_x</p:attrName>
                                        </p:attrNameLst>
                                      </p:cBhvr>
                                      <p:tavLst>
                                        <p:tav tm="0">
                                          <p:val>
                                            <p:strVal val="ppt_x"/>
                                          </p:val>
                                        </p:tav>
                                        <p:tav tm="100000">
                                          <p:val>
                                            <p:strVal val="ppt_x"/>
                                          </p:val>
                                        </p:tav>
                                      </p:tavLst>
                                    </p:anim>
                                    <p:anim calcmode="lin" valueType="num">
                                      <p:cBhvr additive="base">
                                        <p:cTn id="732" dur="3000"/>
                                        <p:tgtEl>
                                          <p:spTgt spid="39"/>
                                        </p:tgtEl>
                                        <p:attrNameLst>
                                          <p:attrName>ppt_y</p:attrName>
                                        </p:attrNameLst>
                                      </p:cBhvr>
                                      <p:tavLst>
                                        <p:tav tm="0">
                                          <p:val>
                                            <p:strVal val="ppt_y"/>
                                          </p:val>
                                        </p:tav>
                                        <p:tav tm="100000">
                                          <p:val>
                                            <p:strVal val="1+ppt_h/2"/>
                                          </p:val>
                                        </p:tav>
                                      </p:tavLst>
                                    </p:anim>
                                    <p:set>
                                      <p:cBhvr>
                                        <p:cTn id="733" dur="1" fill="hold">
                                          <p:stCondLst>
                                            <p:cond delay="2999"/>
                                          </p:stCondLst>
                                        </p:cTn>
                                        <p:tgtEl>
                                          <p:spTgt spid="39"/>
                                        </p:tgtEl>
                                        <p:attrNameLst>
                                          <p:attrName>style.visibility</p:attrName>
                                        </p:attrNameLst>
                                      </p:cBhvr>
                                      <p:to>
                                        <p:strVal val="hidden"/>
                                      </p:to>
                                    </p:set>
                                  </p:childTnLst>
                                </p:cTn>
                              </p:par>
                              <p:par>
                                <p:cTn id="734" presetID="2" presetClass="exit" presetSubtype="4" fill="hold" grpId="3" nodeType="withEffect">
                                  <p:stCondLst>
                                    <p:cond delay="0"/>
                                  </p:stCondLst>
                                  <p:childTnLst>
                                    <p:anim calcmode="lin" valueType="num">
                                      <p:cBhvr additive="base">
                                        <p:cTn id="735" dur="3000"/>
                                        <p:tgtEl>
                                          <p:spTgt spid="40"/>
                                        </p:tgtEl>
                                        <p:attrNameLst>
                                          <p:attrName>ppt_x</p:attrName>
                                        </p:attrNameLst>
                                      </p:cBhvr>
                                      <p:tavLst>
                                        <p:tav tm="0">
                                          <p:val>
                                            <p:strVal val="ppt_x"/>
                                          </p:val>
                                        </p:tav>
                                        <p:tav tm="100000">
                                          <p:val>
                                            <p:strVal val="ppt_x"/>
                                          </p:val>
                                        </p:tav>
                                      </p:tavLst>
                                    </p:anim>
                                    <p:anim calcmode="lin" valueType="num">
                                      <p:cBhvr additive="base">
                                        <p:cTn id="736" dur="3000"/>
                                        <p:tgtEl>
                                          <p:spTgt spid="40"/>
                                        </p:tgtEl>
                                        <p:attrNameLst>
                                          <p:attrName>ppt_y</p:attrName>
                                        </p:attrNameLst>
                                      </p:cBhvr>
                                      <p:tavLst>
                                        <p:tav tm="0">
                                          <p:val>
                                            <p:strVal val="ppt_y"/>
                                          </p:val>
                                        </p:tav>
                                        <p:tav tm="100000">
                                          <p:val>
                                            <p:strVal val="1+ppt_h/2"/>
                                          </p:val>
                                        </p:tav>
                                      </p:tavLst>
                                    </p:anim>
                                    <p:set>
                                      <p:cBhvr>
                                        <p:cTn id="737" dur="1" fill="hold">
                                          <p:stCondLst>
                                            <p:cond delay="2999"/>
                                          </p:stCondLst>
                                        </p:cTn>
                                        <p:tgtEl>
                                          <p:spTgt spid="40"/>
                                        </p:tgtEl>
                                        <p:attrNameLst>
                                          <p:attrName>style.visibility</p:attrName>
                                        </p:attrNameLst>
                                      </p:cBhvr>
                                      <p:to>
                                        <p:strVal val="hidden"/>
                                      </p:to>
                                    </p:set>
                                  </p:childTnLst>
                                </p:cTn>
                              </p:par>
                              <p:par>
                                <p:cTn id="738" presetID="2" presetClass="exit" presetSubtype="4" fill="hold" grpId="3" nodeType="withEffect">
                                  <p:stCondLst>
                                    <p:cond delay="0"/>
                                  </p:stCondLst>
                                  <p:childTnLst>
                                    <p:anim calcmode="lin" valueType="num">
                                      <p:cBhvr additive="base">
                                        <p:cTn id="739" dur="3000"/>
                                        <p:tgtEl>
                                          <p:spTgt spid="41"/>
                                        </p:tgtEl>
                                        <p:attrNameLst>
                                          <p:attrName>ppt_x</p:attrName>
                                        </p:attrNameLst>
                                      </p:cBhvr>
                                      <p:tavLst>
                                        <p:tav tm="0">
                                          <p:val>
                                            <p:strVal val="ppt_x"/>
                                          </p:val>
                                        </p:tav>
                                        <p:tav tm="100000">
                                          <p:val>
                                            <p:strVal val="ppt_x"/>
                                          </p:val>
                                        </p:tav>
                                      </p:tavLst>
                                    </p:anim>
                                    <p:anim calcmode="lin" valueType="num">
                                      <p:cBhvr additive="base">
                                        <p:cTn id="740" dur="3000"/>
                                        <p:tgtEl>
                                          <p:spTgt spid="41"/>
                                        </p:tgtEl>
                                        <p:attrNameLst>
                                          <p:attrName>ppt_y</p:attrName>
                                        </p:attrNameLst>
                                      </p:cBhvr>
                                      <p:tavLst>
                                        <p:tav tm="0">
                                          <p:val>
                                            <p:strVal val="ppt_y"/>
                                          </p:val>
                                        </p:tav>
                                        <p:tav tm="100000">
                                          <p:val>
                                            <p:strVal val="1+ppt_h/2"/>
                                          </p:val>
                                        </p:tav>
                                      </p:tavLst>
                                    </p:anim>
                                    <p:set>
                                      <p:cBhvr>
                                        <p:cTn id="741" dur="1" fill="hold">
                                          <p:stCondLst>
                                            <p:cond delay="2999"/>
                                          </p:stCondLst>
                                        </p:cTn>
                                        <p:tgtEl>
                                          <p:spTgt spid="41"/>
                                        </p:tgtEl>
                                        <p:attrNameLst>
                                          <p:attrName>style.visibility</p:attrName>
                                        </p:attrNameLst>
                                      </p:cBhvr>
                                      <p:to>
                                        <p:strVal val="hidden"/>
                                      </p:to>
                                    </p:set>
                                  </p:childTnLst>
                                </p:cTn>
                              </p:par>
                              <p:par>
                                <p:cTn id="742" presetID="2" presetClass="exit" presetSubtype="4" fill="hold" grpId="3" nodeType="withEffect">
                                  <p:stCondLst>
                                    <p:cond delay="0"/>
                                  </p:stCondLst>
                                  <p:childTnLst>
                                    <p:anim calcmode="lin" valueType="num">
                                      <p:cBhvr additive="base">
                                        <p:cTn id="743" dur="3000"/>
                                        <p:tgtEl>
                                          <p:spTgt spid="42"/>
                                        </p:tgtEl>
                                        <p:attrNameLst>
                                          <p:attrName>ppt_x</p:attrName>
                                        </p:attrNameLst>
                                      </p:cBhvr>
                                      <p:tavLst>
                                        <p:tav tm="0">
                                          <p:val>
                                            <p:strVal val="ppt_x"/>
                                          </p:val>
                                        </p:tav>
                                        <p:tav tm="100000">
                                          <p:val>
                                            <p:strVal val="ppt_x"/>
                                          </p:val>
                                        </p:tav>
                                      </p:tavLst>
                                    </p:anim>
                                    <p:anim calcmode="lin" valueType="num">
                                      <p:cBhvr additive="base">
                                        <p:cTn id="744" dur="3000"/>
                                        <p:tgtEl>
                                          <p:spTgt spid="42"/>
                                        </p:tgtEl>
                                        <p:attrNameLst>
                                          <p:attrName>ppt_y</p:attrName>
                                        </p:attrNameLst>
                                      </p:cBhvr>
                                      <p:tavLst>
                                        <p:tav tm="0">
                                          <p:val>
                                            <p:strVal val="ppt_y"/>
                                          </p:val>
                                        </p:tav>
                                        <p:tav tm="100000">
                                          <p:val>
                                            <p:strVal val="1+ppt_h/2"/>
                                          </p:val>
                                        </p:tav>
                                      </p:tavLst>
                                    </p:anim>
                                    <p:set>
                                      <p:cBhvr>
                                        <p:cTn id="745" dur="1" fill="hold">
                                          <p:stCondLst>
                                            <p:cond delay="2999"/>
                                          </p:stCondLst>
                                        </p:cTn>
                                        <p:tgtEl>
                                          <p:spTgt spid="42"/>
                                        </p:tgtEl>
                                        <p:attrNameLst>
                                          <p:attrName>style.visibility</p:attrName>
                                        </p:attrNameLst>
                                      </p:cBhvr>
                                      <p:to>
                                        <p:strVal val="hidden"/>
                                      </p:to>
                                    </p:set>
                                  </p:childTnLst>
                                </p:cTn>
                              </p:par>
                              <p:par>
                                <p:cTn id="746" presetID="2" presetClass="exit" presetSubtype="4" fill="hold" grpId="3" nodeType="withEffect">
                                  <p:stCondLst>
                                    <p:cond delay="0"/>
                                  </p:stCondLst>
                                  <p:childTnLst>
                                    <p:anim calcmode="lin" valueType="num">
                                      <p:cBhvr additive="base">
                                        <p:cTn id="747" dur="3000"/>
                                        <p:tgtEl>
                                          <p:spTgt spid="43"/>
                                        </p:tgtEl>
                                        <p:attrNameLst>
                                          <p:attrName>ppt_x</p:attrName>
                                        </p:attrNameLst>
                                      </p:cBhvr>
                                      <p:tavLst>
                                        <p:tav tm="0">
                                          <p:val>
                                            <p:strVal val="ppt_x"/>
                                          </p:val>
                                        </p:tav>
                                        <p:tav tm="100000">
                                          <p:val>
                                            <p:strVal val="ppt_x"/>
                                          </p:val>
                                        </p:tav>
                                      </p:tavLst>
                                    </p:anim>
                                    <p:anim calcmode="lin" valueType="num">
                                      <p:cBhvr additive="base">
                                        <p:cTn id="748" dur="3000"/>
                                        <p:tgtEl>
                                          <p:spTgt spid="43"/>
                                        </p:tgtEl>
                                        <p:attrNameLst>
                                          <p:attrName>ppt_y</p:attrName>
                                        </p:attrNameLst>
                                      </p:cBhvr>
                                      <p:tavLst>
                                        <p:tav tm="0">
                                          <p:val>
                                            <p:strVal val="ppt_y"/>
                                          </p:val>
                                        </p:tav>
                                        <p:tav tm="100000">
                                          <p:val>
                                            <p:strVal val="1+ppt_h/2"/>
                                          </p:val>
                                        </p:tav>
                                      </p:tavLst>
                                    </p:anim>
                                    <p:set>
                                      <p:cBhvr>
                                        <p:cTn id="749" dur="1" fill="hold">
                                          <p:stCondLst>
                                            <p:cond delay="2999"/>
                                          </p:stCondLst>
                                        </p:cTn>
                                        <p:tgtEl>
                                          <p:spTgt spid="43"/>
                                        </p:tgtEl>
                                        <p:attrNameLst>
                                          <p:attrName>style.visibility</p:attrName>
                                        </p:attrNameLst>
                                      </p:cBhvr>
                                      <p:to>
                                        <p:strVal val="hidden"/>
                                      </p:to>
                                    </p:set>
                                  </p:childTnLst>
                                </p:cTn>
                              </p:par>
                              <p:par>
                                <p:cTn id="750" presetID="2" presetClass="exit" presetSubtype="4" fill="hold" grpId="3" nodeType="withEffect">
                                  <p:stCondLst>
                                    <p:cond delay="0"/>
                                  </p:stCondLst>
                                  <p:childTnLst>
                                    <p:anim calcmode="lin" valueType="num">
                                      <p:cBhvr additive="base">
                                        <p:cTn id="751" dur="3000"/>
                                        <p:tgtEl>
                                          <p:spTgt spid="44"/>
                                        </p:tgtEl>
                                        <p:attrNameLst>
                                          <p:attrName>ppt_x</p:attrName>
                                        </p:attrNameLst>
                                      </p:cBhvr>
                                      <p:tavLst>
                                        <p:tav tm="0">
                                          <p:val>
                                            <p:strVal val="ppt_x"/>
                                          </p:val>
                                        </p:tav>
                                        <p:tav tm="100000">
                                          <p:val>
                                            <p:strVal val="ppt_x"/>
                                          </p:val>
                                        </p:tav>
                                      </p:tavLst>
                                    </p:anim>
                                    <p:anim calcmode="lin" valueType="num">
                                      <p:cBhvr additive="base">
                                        <p:cTn id="752" dur="3000"/>
                                        <p:tgtEl>
                                          <p:spTgt spid="44"/>
                                        </p:tgtEl>
                                        <p:attrNameLst>
                                          <p:attrName>ppt_y</p:attrName>
                                        </p:attrNameLst>
                                      </p:cBhvr>
                                      <p:tavLst>
                                        <p:tav tm="0">
                                          <p:val>
                                            <p:strVal val="ppt_y"/>
                                          </p:val>
                                        </p:tav>
                                        <p:tav tm="100000">
                                          <p:val>
                                            <p:strVal val="1+ppt_h/2"/>
                                          </p:val>
                                        </p:tav>
                                      </p:tavLst>
                                    </p:anim>
                                    <p:set>
                                      <p:cBhvr>
                                        <p:cTn id="753" dur="1" fill="hold">
                                          <p:stCondLst>
                                            <p:cond delay="2999"/>
                                          </p:stCondLst>
                                        </p:cTn>
                                        <p:tgtEl>
                                          <p:spTgt spid="44"/>
                                        </p:tgtEl>
                                        <p:attrNameLst>
                                          <p:attrName>style.visibility</p:attrName>
                                        </p:attrNameLst>
                                      </p:cBhvr>
                                      <p:to>
                                        <p:strVal val="hidden"/>
                                      </p:to>
                                    </p:set>
                                  </p:childTnLst>
                                </p:cTn>
                              </p:par>
                              <p:par>
                                <p:cTn id="754" presetID="2" presetClass="exit" presetSubtype="4" fill="hold" grpId="3" nodeType="withEffect">
                                  <p:stCondLst>
                                    <p:cond delay="0"/>
                                  </p:stCondLst>
                                  <p:childTnLst>
                                    <p:anim calcmode="lin" valueType="num">
                                      <p:cBhvr additive="base">
                                        <p:cTn id="755" dur="3000"/>
                                        <p:tgtEl>
                                          <p:spTgt spid="45"/>
                                        </p:tgtEl>
                                        <p:attrNameLst>
                                          <p:attrName>ppt_x</p:attrName>
                                        </p:attrNameLst>
                                      </p:cBhvr>
                                      <p:tavLst>
                                        <p:tav tm="0">
                                          <p:val>
                                            <p:strVal val="ppt_x"/>
                                          </p:val>
                                        </p:tav>
                                        <p:tav tm="100000">
                                          <p:val>
                                            <p:strVal val="ppt_x"/>
                                          </p:val>
                                        </p:tav>
                                      </p:tavLst>
                                    </p:anim>
                                    <p:anim calcmode="lin" valueType="num">
                                      <p:cBhvr additive="base">
                                        <p:cTn id="756" dur="3000"/>
                                        <p:tgtEl>
                                          <p:spTgt spid="45"/>
                                        </p:tgtEl>
                                        <p:attrNameLst>
                                          <p:attrName>ppt_y</p:attrName>
                                        </p:attrNameLst>
                                      </p:cBhvr>
                                      <p:tavLst>
                                        <p:tav tm="0">
                                          <p:val>
                                            <p:strVal val="ppt_y"/>
                                          </p:val>
                                        </p:tav>
                                        <p:tav tm="100000">
                                          <p:val>
                                            <p:strVal val="1+ppt_h/2"/>
                                          </p:val>
                                        </p:tav>
                                      </p:tavLst>
                                    </p:anim>
                                    <p:set>
                                      <p:cBhvr>
                                        <p:cTn id="757" dur="1" fill="hold">
                                          <p:stCondLst>
                                            <p:cond delay="2999"/>
                                          </p:stCondLst>
                                        </p:cTn>
                                        <p:tgtEl>
                                          <p:spTgt spid="45"/>
                                        </p:tgtEl>
                                        <p:attrNameLst>
                                          <p:attrName>style.visibility</p:attrName>
                                        </p:attrNameLst>
                                      </p:cBhvr>
                                      <p:to>
                                        <p:strVal val="hidden"/>
                                      </p:to>
                                    </p:set>
                                  </p:childTnLst>
                                </p:cTn>
                              </p:par>
                              <p:par>
                                <p:cTn id="758" presetID="2" presetClass="exit" presetSubtype="4" fill="hold" grpId="3" nodeType="withEffect">
                                  <p:stCondLst>
                                    <p:cond delay="0"/>
                                  </p:stCondLst>
                                  <p:childTnLst>
                                    <p:anim calcmode="lin" valueType="num">
                                      <p:cBhvr additive="base">
                                        <p:cTn id="759" dur="3000"/>
                                        <p:tgtEl>
                                          <p:spTgt spid="46"/>
                                        </p:tgtEl>
                                        <p:attrNameLst>
                                          <p:attrName>ppt_x</p:attrName>
                                        </p:attrNameLst>
                                      </p:cBhvr>
                                      <p:tavLst>
                                        <p:tav tm="0">
                                          <p:val>
                                            <p:strVal val="ppt_x"/>
                                          </p:val>
                                        </p:tav>
                                        <p:tav tm="100000">
                                          <p:val>
                                            <p:strVal val="ppt_x"/>
                                          </p:val>
                                        </p:tav>
                                      </p:tavLst>
                                    </p:anim>
                                    <p:anim calcmode="lin" valueType="num">
                                      <p:cBhvr additive="base">
                                        <p:cTn id="760" dur="3000"/>
                                        <p:tgtEl>
                                          <p:spTgt spid="46"/>
                                        </p:tgtEl>
                                        <p:attrNameLst>
                                          <p:attrName>ppt_y</p:attrName>
                                        </p:attrNameLst>
                                      </p:cBhvr>
                                      <p:tavLst>
                                        <p:tav tm="0">
                                          <p:val>
                                            <p:strVal val="ppt_y"/>
                                          </p:val>
                                        </p:tav>
                                        <p:tav tm="100000">
                                          <p:val>
                                            <p:strVal val="1+ppt_h/2"/>
                                          </p:val>
                                        </p:tav>
                                      </p:tavLst>
                                    </p:anim>
                                    <p:set>
                                      <p:cBhvr>
                                        <p:cTn id="761" dur="1" fill="hold">
                                          <p:stCondLst>
                                            <p:cond delay="2999"/>
                                          </p:stCondLst>
                                        </p:cTn>
                                        <p:tgtEl>
                                          <p:spTgt spid="46"/>
                                        </p:tgtEl>
                                        <p:attrNameLst>
                                          <p:attrName>style.visibility</p:attrName>
                                        </p:attrNameLst>
                                      </p:cBhvr>
                                      <p:to>
                                        <p:strVal val="hidden"/>
                                      </p:to>
                                    </p:set>
                                  </p:childTnLst>
                                </p:cTn>
                              </p:par>
                              <p:par>
                                <p:cTn id="762" presetID="2" presetClass="exit" presetSubtype="4" fill="hold" grpId="3" nodeType="withEffect">
                                  <p:stCondLst>
                                    <p:cond delay="0"/>
                                  </p:stCondLst>
                                  <p:childTnLst>
                                    <p:anim calcmode="lin" valueType="num">
                                      <p:cBhvr additive="base">
                                        <p:cTn id="763" dur="3000"/>
                                        <p:tgtEl>
                                          <p:spTgt spid="47"/>
                                        </p:tgtEl>
                                        <p:attrNameLst>
                                          <p:attrName>ppt_x</p:attrName>
                                        </p:attrNameLst>
                                      </p:cBhvr>
                                      <p:tavLst>
                                        <p:tav tm="0">
                                          <p:val>
                                            <p:strVal val="ppt_x"/>
                                          </p:val>
                                        </p:tav>
                                        <p:tav tm="100000">
                                          <p:val>
                                            <p:strVal val="ppt_x"/>
                                          </p:val>
                                        </p:tav>
                                      </p:tavLst>
                                    </p:anim>
                                    <p:anim calcmode="lin" valueType="num">
                                      <p:cBhvr additive="base">
                                        <p:cTn id="764" dur="3000"/>
                                        <p:tgtEl>
                                          <p:spTgt spid="47"/>
                                        </p:tgtEl>
                                        <p:attrNameLst>
                                          <p:attrName>ppt_y</p:attrName>
                                        </p:attrNameLst>
                                      </p:cBhvr>
                                      <p:tavLst>
                                        <p:tav tm="0">
                                          <p:val>
                                            <p:strVal val="ppt_y"/>
                                          </p:val>
                                        </p:tav>
                                        <p:tav tm="100000">
                                          <p:val>
                                            <p:strVal val="1+ppt_h/2"/>
                                          </p:val>
                                        </p:tav>
                                      </p:tavLst>
                                    </p:anim>
                                    <p:set>
                                      <p:cBhvr>
                                        <p:cTn id="765" dur="1" fill="hold">
                                          <p:stCondLst>
                                            <p:cond delay="2999"/>
                                          </p:stCondLst>
                                        </p:cTn>
                                        <p:tgtEl>
                                          <p:spTgt spid="47"/>
                                        </p:tgtEl>
                                        <p:attrNameLst>
                                          <p:attrName>style.visibility</p:attrName>
                                        </p:attrNameLst>
                                      </p:cBhvr>
                                      <p:to>
                                        <p:strVal val="hidden"/>
                                      </p:to>
                                    </p:set>
                                  </p:childTnLst>
                                </p:cTn>
                              </p:par>
                              <p:par>
                                <p:cTn id="766" presetID="2" presetClass="exit" presetSubtype="4" fill="hold" grpId="3" nodeType="withEffect">
                                  <p:stCondLst>
                                    <p:cond delay="0"/>
                                  </p:stCondLst>
                                  <p:childTnLst>
                                    <p:anim calcmode="lin" valueType="num">
                                      <p:cBhvr additive="base">
                                        <p:cTn id="767" dur="3000"/>
                                        <p:tgtEl>
                                          <p:spTgt spid="48"/>
                                        </p:tgtEl>
                                        <p:attrNameLst>
                                          <p:attrName>ppt_x</p:attrName>
                                        </p:attrNameLst>
                                      </p:cBhvr>
                                      <p:tavLst>
                                        <p:tav tm="0">
                                          <p:val>
                                            <p:strVal val="ppt_x"/>
                                          </p:val>
                                        </p:tav>
                                        <p:tav tm="100000">
                                          <p:val>
                                            <p:strVal val="ppt_x"/>
                                          </p:val>
                                        </p:tav>
                                      </p:tavLst>
                                    </p:anim>
                                    <p:anim calcmode="lin" valueType="num">
                                      <p:cBhvr additive="base">
                                        <p:cTn id="768" dur="3000"/>
                                        <p:tgtEl>
                                          <p:spTgt spid="48"/>
                                        </p:tgtEl>
                                        <p:attrNameLst>
                                          <p:attrName>ppt_y</p:attrName>
                                        </p:attrNameLst>
                                      </p:cBhvr>
                                      <p:tavLst>
                                        <p:tav tm="0">
                                          <p:val>
                                            <p:strVal val="ppt_y"/>
                                          </p:val>
                                        </p:tav>
                                        <p:tav tm="100000">
                                          <p:val>
                                            <p:strVal val="1+ppt_h/2"/>
                                          </p:val>
                                        </p:tav>
                                      </p:tavLst>
                                    </p:anim>
                                    <p:set>
                                      <p:cBhvr>
                                        <p:cTn id="769" dur="1" fill="hold">
                                          <p:stCondLst>
                                            <p:cond delay="2999"/>
                                          </p:stCondLst>
                                        </p:cTn>
                                        <p:tgtEl>
                                          <p:spTgt spid="48"/>
                                        </p:tgtEl>
                                        <p:attrNameLst>
                                          <p:attrName>style.visibility</p:attrName>
                                        </p:attrNameLst>
                                      </p:cBhvr>
                                      <p:to>
                                        <p:strVal val="hidden"/>
                                      </p:to>
                                    </p:set>
                                  </p:childTnLst>
                                </p:cTn>
                              </p:par>
                              <p:par>
                                <p:cTn id="770" presetID="2" presetClass="exit" presetSubtype="4" fill="hold" grpId="3" nodeType="withEffect">
                                  <p:stCondLst>
                                    <p:cond delay="0"/>
                                  </p:stCondLst>
                                  <p:childTnLst>
                                    <p:anim calcmode="lin" valueType="num">
                                      <p:cBhvr additive="base">
                                        <p:cTn id="771" dur="3000"/>
                                        <p:tgtEl>
                                          <p:spTgt spid="49"/>
                                        </p:tgtEl>
                                        <p:attrNameLst>
                                          <p:attrName>ppt_x</p:attrName>
                                        </p:attrNameLst>
                                      </p:cBhvr>
                                      <p:tavLst>
                                        <p:tav tm="0">
                                          <p:val>
                                            <p:strVal val="ppt_x"/>
                                          </p:val>
                                        </p:tav>
                                        <p:tav tm="100000">
                                          <p:val>
                                            <p:strVal val="ppt_x"/>
                                          </p:val>
                                        </p:tav>
                                      </p:tavLst>
                                    </p:anim>
                                    <p:anim calcmode="lin" valueType="num">
                                      <p:cBhvr additive="base">
                                        <p:cTn id="772" dur="3000"/>
                                        <p:tgtEl>
                                          <p:spTgt spid="49"/>
                                        </p:tgtEl>
                                        <p:attrNameLst>
                                          <p:attrName>ppt_y</p:attrName>
                                        </p:attrNameLst>
                                      </p:cBhvr>
                                      <p:tavLst>
                                        <p:tav tm="0">
                                          <p:val>
                                            <p:strVal val="ppt_y"/>
                                          </p:val>
                                        </p:tav>
                                        <p:tav tm="100000">
                                          <p:val>
                                            <p:strVal val="1+ppt_h/2"/>
                                          </p:val>
                                        </p:tav>
                                      </p:tavLst>
                                    </p:anim>
                                    <p:set>
                                      <p:cBhvr>
                                        <p:cTn id="773" dur="1" fill="hold">
                                          <p:stCondLst>
                                            <p:cond delay="2999"/>
                                          </p:stCondLst>
                                        </p:cTn>
                                        <p:tgtEl>
                                          <p:spTgt spid="49"/>
                                        </p:tgtEl>
                                        <p:attrNameLst>
                                          <p:attrName>style.visibility</p:attrName>
                                        </p:attrNameLst>
                                      </p:cBhvr>
                                      <p:to>
                                        <p:strVal val="hidden"/>
                                      </p:to>
                                    </p:set>
                                  </p:childTnLst>
                                </p:cTn>
                              </p:par>
                              <p:par>
                                <p:cTn id="774" presetID="2" presetClass="exit" presetSubtype="4" fill="hold" grpId="3" nodeType="withEffect">
                                  <p:stCondLst>
                                    <p:cond delay="0"/>
                                  </p:stCondLst>
                                  <p:childTnLst>
                                    <p:anim calcmode="lin" valueType="num">
                                      <p:cBhvr additive="base">
                                        <p:cTn id="775" dur="3000"/>
                                        <p:tgtEl>
                                          <p:spTgt spid="50"/>
                                        </p:tgtEl>
                                        <p:attrNameLst>
                                          <p:attrName>ppt_x</p:attrName>
                                        </p:attrNameLst>
                                      </p:cBhvr>
                                      <p:tavLst>
                                        <p:tav tm="0">
                                          <p:val>
                                            <p:strVal val="ppt_x"/>
                                          </p:val>
                                        </p:tav>
                                        <p:tav tm="100000">
                                          <p:val>
                                            <p:strVal val="ppt_x"/>
                                          </p:val>
                                        </p:tav>
                                      </p:tavLst>
                                    </p:anim>
                                    <p:anim calcmode="lin" valueType="num">
                                      <p:cBhvr additive="base">
                                        <p:cTn id="776" dur="3000"/>
                                        <p:tgtEl>
                                          <p:spTgt spid="50"/>
                                        </p:tgtEl>
                                        <p:attrNameLst>
                                          <p:attrName>ppt_y</p:attrName>
                                        </p:attrNameLst>
                                      </p:cBhvr>
                                      <p:tavLst>
                                        <p:tav tm="0">
                                          <p:val>
                                            <p:strVal val="ppt_y"/>
                                          </p:val>
                                        </p:tav>
                                        <p:tav tm="100000">
                                          <p:val>
                                            <p:strVal val="1+ppt_h/2"/>
                                          </p:val>
                                        </p:tav>
                                      </p:tavLst>
                                    </p:anim>
                                    <p:set>
                                      <p:cBhvr>
                                        <p:cTn id="777" dur="1" fill="hold">
                                          <p:stCondLst>
                                            <p:cond delay="2999"/>
                                          </p:stCondLst>
                                        </p:cTn>
                                        <p:tgtEl>
                                          <p:spTgt spid="50"/>
                                        </p:tgtEl>
                                        <p:attrNameLst>
                                          <p:attrName>style.visibility</p:attrName>
                                        </p:attrNameLst>
                                      </p:cBhvr>
                                      <p:to>
                                        <p:strVal val="hidden"/>
                                      </p:to>
                                    </p:set>
                                  </p:childTnLst>
                                </p:cTn>
                              </p:par>
                              <p:par>
                                <p:cTn id="778" presetID="2" presetClass="exit" presetSubtype="4" fill="hold" grpId="3" nodeType="withEffect">
                                  <p:stCondLst>
                                    <p:cond delay="0"/>
                                  </p:stCondLst>
                                  <p:childTnLst>
                                    <p:anim calcmode="lin" valueType="num">
                                      <p:cBhvr additive="base">
                                        <p:cTn id="779" dur="3000"/>
                                        <p:tgtEl>
                                          <p:spTgt spid="51"/>
                                        </p:tgtEl>
                                        <p:attrNameLst>
                                          <p:attrName>ppt_x</p:attrName>
                                        </p:attrNameLst>
                                      </p:cBhvr>
                                      <p:tavLst>
                                        <p:tav tm="0">
                                          <p:val>
                                            <p:strVal val="ppt_x"/>
                                          </p:val>
                                        </p:tav>
                                        <p:tav tm="100000">
                                          <p:val>
                                            <p:strVal val="ppt_x"/>
                                          </p:val>
                                        </p:tav>
                                      </p:tavLst>
                                    </p:anim>
                                    <p:anim calcmode="lin" valueType="num">
                                      <p:cBhvr additive="base">
                                        <p:cTn id="780" dur="3000"/>
                                        <p:tgtEl>
                                          <p:spTgt spid="51"/>
                                        </p:tgtEl>
                                        <p:attrNameLst>
                                          <p:attrName>ppt_y</p:attrName>
                                        </p:attrNameLst>
                                      </p:cBhvr>
                                      <p:tavLst>
                                        <p:tav tm="0">
                                          <p:val>
                                            <p:strVal val="ppt_y"/>
                                          </p:val>
                                        </p:tav>
                                        <p:tav tm="100000">
                                          <p:val>
                                            <p:strVal val="1+ppt_h/2"/>
                                          </p:val>
                                        </p:tav>
                                      </p:tavLst>
                                    </p:anim>
                                    <p:set>
                                      <p:cBhvr>
                                        <p:cTn id="781" dur="1" fill="hold">
                                          <p:stCondLst>
                                            <p:cond delay="2999"/>
                                          </p:stCondLst>
                                        </p:cTn>
                                        <p:tgtEl>
                                          <p:spTgt spid="51"/>
                                        </p:tgtEl>
                                        <p:attrNameLst>
                                          <p:attrName>style.visibility</p:attrName>
                                        </p:attrNameLst>
                                      </p:cBhvr>
                                      <p:to>
                                        <p:strVal val="hidden"/>
                                      </p:to>
                                    </p:set>
                                  </p:childTnLst>
                                </p:cTn>
                              </p:par>
                              <p:par>
                                <p:cTn id="782" presetID="2" presetClass="exit" presetSubtype="4" fill="hold" grpId="3" nodeType="withEffect">
                                  <p:stCondLst>
                                    <p:cond delay="0"/>
                                  </p:stCondLst>
                                  <p:childTnLst>
                                    <p:anim calcmode="lin" valueType="num">
                                      <p:cBhvr additive="base">
                                        <p:cTn id="783" dur="3000"/>
                                        <p:tgtEl>
                                          <p:spTgt spid="52"/>
                                        </p:tgtEl>
                                        <p:attrNameLst>
                                          <p:attrName>ppt_x</p:attrName>
                                        </p:attrNameLst>
                                      </p:cBhvr>
                                      <p:tavLst>
                                        <p:tav tm="0">
                                          <p:val>
                                            <p:strVal val="ppt_x"/>
                                          </p:val>
                                        </p:tav>
                                        <p:tav tm="100000">
                                          <p:val>
                                            <p:strVal val="ppt_x"/>
                                          </p:val>
                                        </p:tav>
                                      </p:tavLst>
                                    </p:anim>
                                    <p:anim calcmode="lin" valueType="num">
                                      <p:cBhvr additive="base">
                                        <p:cTn id="784" dur="3000"/>
                                        <p:tgtEl>
                                          <p:spTgt spid="52"/>
                                        </p:tgtEl>
                                        <p:attrNameLst>
                                          <p:attrName>ppt_y</p:attrName>
                                        </p:attrNameLst>
                                      </p:cBhvr>
                                      <p:tavLst>
                                        <p:tav tm="0">
                                          <p:val>
                                            <p:strVal val="ppt_y"/>
                                          </p:val>
                                        </p:tav>
                                        <p:tav tm="100000">
                                          <p:val>
                                            <p:strVal val="1+ppt_h/2"/>
                                          </p:val>
                                        </p:tav>
                                      </p:tavLst>
                                    </p:anim>
                                    <p:set>
                                      <p:cBhvr>
                                        <p:cTn id="785" dur="1" fill="hold">
                                          <p:stCondLst>
                                            <p:cond delay="2999"/>
                                          </p:stCondLst>
                                        </p:cTn>
                                        <p:tgtEl>
                                          <p:spTgt spid="52"/>
                                        </p:tgtEl>
                                        <p:attrNameLst>
                                          <p:attrName>style.visibility</p:attrName>
                                        </p:attrNameLst>
                                      </p:cBhvr>
                                      <p:to>
                                        <p:strVal val="hidden"/>
                                      </p:to>
                                    </p:set>
                                  </p:childTnLst>
                                </p:cTn>
                              </p:par>
                              <p:par>
                                <p:cTn id="786" presetID="2" presetClass="exit" presetSubtype="4" fill="hold" grpId="3" nodeType="withEffect">
                                  <p:stCondLst>
                                    <p:cond delay="0"/>
                                  </p:stCondLst>
                                  <p:childTnLst>
                                    <p:anim calcmode="lin" valueType="num">
                                      <p:cBhvr additive="base">
                                        <p:cTn id="787" dur="3000"/>
                                        <p:tgtEl>
                                          <p:spTgt spid="53"/>
                                        </p:tgtEl>
                                        <p:attrNameLst>
                                          <p:attrName>ppt_x</p:attrName>
                                        </p:attrNameLst>
                                      </p:cBhvr>
                                      <p:tavLst>
                                        <p:tav tm="0">
                                          <p:val>
                                            <p:strVal val="ppt_x"/>
                                          </p:val>
                                        </p:tav>
                                        <p:tav tm="100000">
                                          <p:val>
                                            <p:strVal val="ppt_x"/>
                                          </p:val>
                                        </p:tav>
                                      </p:tavLst>
                                    </p:anim>
                                    <p:anim calcmode="lin" valueType="num">
                                      <p:cBhvr additive="base">
                                        <p:cTn id="788" dur="3000"/>
                                        <p:tgtEl>
                                          <p:spTgt spid="53"/>
                                        </p:tgtEl>
                                        <p:attrNameLst>
                                          <p:attrName>ppt_y</p:attrName>
                                        </p:attrNameLst>
                                      </p:cBhvr>
                                      <p:tavLst>
                                        <p:tav tm="0">
                                          <p:val>
                                            <p:strVal val="ppt_y"/>
                                          </p:val>
                                        </p:tav>
                                        <p:tav tm="100000">
                                          <p:val>
                                            <p:strVal val="1+ppt_h/2"/>
                                          </p:val>
                                        </p:tav>
                                      </p:tavLst>
                                    </p:anim>
                                    <p:set>
                                      <p:cBhvr>
                                        <p:cTn id="789" dur="1" fill="hold">
                                          <p:stCondLst>
                                            <p:cond delay="2999"/>
                                          </p:stCondLst>
                                        </p:cTn>
                                        <p:tgtEl>
                                          <p:spTgt spid="53"/>
                                        </p:tgtEl>
                                        <p:attrNameLst>
                                          <p:attrName>style.visibility</p:attrName>
                                        </p:attrNameLst>
                                      </p:cBhvr>
                                      <p:to>
                                        <p:strVal val="hidden"/>
                                      </p:to>
                                    </p:set>
                                  </p:childTnLst>
                                </p:cTn>
                              </p:par>
                              <p:par>
                                <p:cTn id="790" presetID="2" presetClass="exit" presetSubtype="4" fill="hold" grpId="3" nodeType="withEffect">
                                  <p:stCondLst>
                                    <p:cond delay="0"/>
                                  </p:stCondLst>
                                  <p:childTnLst>
                                    <p:anim calcmode="lin" valueType="num">
                                      <p:cBhvr additive="base">
                                        <p:cTn id="791" dur="3000"/>
                                        <p:tgtEl>
                                          <p:spTgt spid="54"/>
                                        </p:tgtEl>
                                        <p:attrNameLst>
                                          <p:attrName>ppt_x</p:attrName>
                                        </p:attrNameLst>
                                      </p:cBhvr>
                                      <p:tavLst>
                                        <p:tav tm="0">
                                          <p:val>
                                            <p:strVal val="ppt_x"/>
                                          </p:val>
                                        </p:tav>
                                        <p:tav tm="100000">
                                          <p:val>
                                            <p:strVal val="ppt_x"/>
                                          </p:val>
                                        </p:tav>
                                      </p:tavLst>
                                    </p:anim>
                                    <p:anim calcmode="lin" valueType="num">
                                      <p:cBhvr additive="base">
                                        <p:cTn id="792" dur="3000"/>
                                        <p:tgtEl>
                                          <p:spTgt spid="54"/>
                                        </p:tgtEl>
                                        <p:attrNameLst>
                                          <p:attrName>ppt_y</p:attrName>
                                        </p:attrNameLst>
                                      </p:cBhvr>
                                      <p:tavLst>
                                        <p:tav tm="0">
                                          <p:val>
                                            <p:strVal val="ppt_y"/>
                                          </p:val>
                                        </p:tav>
                                        <p:tav tm="100000">
                                          <p:val>
                                            <p:strVal val="1+ppt_h/2"/>
                                          </p:val>
                                        </p:tav>
                                      </p:tavLst>
                                    </p:anim>
                                    <p:set>
                                      <p:cBhvr>
                                        <p:cTn id="793" dur="1" fill="hold">
                                          <p:stCondLst>
                                            <p:cond delay="2999"/>
                                          </p:stCondLst>
                                        </p:cTn>
                                        <p:tgtEl>
                                          <p:spTgt spid="54"/>
                                        </p:tgtEl>
                                        <p:attrNameLst>
                                          <p:attrName>style.visibility</p:attrName>
                                        </p:attrNameLst>
                                      </p:cBhvr>
                                      <p:to>
                                        <p:strVal val="hidden"/>
                                      </p:to>
                                    </p:set>
                                  </p:childTnLst>
                                </p:cTn>
                              </p:par>
                              <p:par>
                                <p:cTn id="794" presetID="2" presetClass="exit" presetSubtype="4" fill="hold" grpId="3" nodeType="withEffect">
                                  <p:stCondLst>
                                    <p:cond delay="0"/>
                                  </p:stCondLst>
                                  <p:childTnLst>
                                    <p:anim calcmode="lin" valueType="num">
                                      <p:cBhvr additive="base">
                                        <p:cTn id="795" dur="3000"/>
                                        <p:tgtEl>
                                          <p:spTgt spid="55"/>
                                        </p:tgtEl>
                                        <p:attrNameLst>
                                          <p:attrName>ppt_x</p:attrName>
                                        </p:attrNameLst>
                                      </p:cBhvr>
                                      <p:tavLst>
                                        <p:tav tm="0">
                                          <p:val>
                                            <p:strVal val="ppt_x"/>
                                          </p:val>
                                        </p:tav>
                                        <p:tav tm="100000">
                                          <p:val>
                                            <p:strVal val="ppt_x"/>
                                          </p:val>
                                        </p:tav>
                                      </p:tavLst>
                                    </p:anim>
                                    <p:anim calcmode="lin" valueType="num">
                                      <p:cBhvr additive="base">
                                        <p:cTn id="796" dur="3000"/>
                                        <p:tgtEl>
                                          <p:spTgt spid="55"/>
                                        </p:tgtEl>
                                        <p:attrNameLst>
                                          <p:attrName>ppt_y</p:attrName>
                                        </p:attrNameLst>
                                      </p:cBhvr>
                                      <p:tavLst>
                                        <p:tav tm="0">
                                          <p:val>
                                            <p:strVal val="ppt_y"/>
                                          </p:val>
                                        </p:tav>
                                        <p:tav tm="100000">
                                          <p:val>
                                            <p:strVal val="1+ppt_h/2"/>
                                          </p:val>
                                        </p:tav>
                                      </p:tavLst>
                                    </p:anim>
                                    <p:set>
                                      <p:cBhvr>
                                        <p:cTn id="797" dur="1" fill="hold">
                                          <p:stCondLst>
                                            <p:cond delay="2999"/>
                                          </p:stCondLst>
                                        </p:cTn>
                                        <p:tgtEl>
                                          <p:spTgt spid="55"/>
                                        </p:tgtEl>
                                        <p:attrNameLst>
                                          <p:attrName>style.visibility</p:attrName>
                                        </p:attrNameLst>
                                      </p:cBhvr>
                                      <p:to>
                                        <p:strVal val="hidden"/>
                                      </p:to>
                                    </p:set>
                                  </p:childTnLst>
                                </p:cTn>
                              </p:par>
                              <p:par>
                                <p:cTn id="798" presetID="2" presetClass="exit" presetSubtype="4" fill="hold" grpId="3" nodeType="withEffect">
                                  <p:stCondLst>
                                    <p:cond delay="0"/>
                                  </p:stCondLst>
                                  <p:childTnLst>
                                    <p:anim calcmode="lin" valueType="num">
                                      <p:cBhvr additive="base">
                                        <p:cTn id="799" dur="3000"/>
                                        <p:tgtEl>
                                          <p:spTgt spid="56"/>
                                        </p:tgtEl>
                                        <p:attrNameLst>
                                          <p:attrName>ppt_x</p:attrName>
                                        </p:attrNameLst>
                                      </p:cBhvr>
                                      <p:tavLst>
                                        <p:tav tm="0">
                                          <p:val>
                                            <p:strVal val="ppt_x"/>
                                          </p:val>
                                        </p:tav>
                                        <p:tav tm="100000">
                                          <p:val>
                                            <p:strVal val="ppt_x"/>
                                          </p:val>
                                        </p:tav>
                                      </p:tavLst>
                                    </p:anim>
                                    <p:anim calcmode="lin" valueType="num">
                                      <p:cBhvr additive="base">
                                        <p:cTn id="800" dur="3000"/>
                                        <p:tgtEl>
                                          <p:spTgt spid="56"/>
                                        </p:tgtEl>
                                        <p:attrNameLst>
                                          <p:attrName>ppt_y</p:attrName>
                                        </p:attrNameLst>
                                      </p:cBhvr>
                                      <p:tavLst>
                                        <p:tav tm="0">
                                          <p:val>
                                            <p:strVal val="ppt_y"/>
                                          </p:val>
                                        </p:tav>
                                        <p:tav tm="100000">
                                          <p:val>
                                            <p:strVal val="1+ppt_h/2"/>
                                          </p:val>
                                        </p:tav>
                                      </p:tavLst>
                                    </p:anim>
                                    <p:set>
                                      <p:cBhvr>
                                        <p:cTn id="801" dur="1" fill="hold">
                                          <p:stCondLst>
                                            <p:cond delay="2999"/>
                                          </p:stCondLst>
                                        </p:cTn>
                                        <p:tgtEl>
                                          <p:spTgt spid="56"/>
                                        </p:tgtEl>
                                        <p:attrNameLst>
                                          <p:attrName>style.visibility</p:attrName>
                                        </p:attrNameLst>
                                      </p:cBhvr>
                                      <p:to>
                                        <p:strVal val="hidden"/>
                                      </p:to>
                                    </p:set>
                                  </p:childTnLst>
                                </p:cTn>
                              </p:par>
                              <p:par>
                                <p:cTn id="802" presetID="2" presetClass="exit" presetSubtype="4" fill="hold" grpId="3" nodeType="withEffect">
                                  <p:stCondLst>
                                    <p:cond delay="0"/>
                                  </p:stCondLst>
                                  <p:childTnLst>
                                    <p:anim calcmode="lin" valueType="num">
                                      <p:cBhvr additive="base">
                                        <p:cTn id="803" dur="3000"/>
                                        <p:tgtEl>
                                          <p:spTgt spid="57"/>
                                        </p:tgtEl>
                                        <p:attrNameLst>
                                          <p:attrName>ppt_x</p:attrName>
                                        </p:attrNameLst>
                                      </p:cBhvr>
                                      <p:tavLst>
                                        <p:tav tm="0">
                                          <p:val>
                                            <p:strVal val="ppt_x"/>
                                          </p:val>
                                        </p:tav>
                                        <p:tav tm="100000">
                                          <p:val>
                                            <p:strVal val="ppt_x"/>
                                          </p:val>
                                        </p:tav>
                                      </p:tavLst>
                                    </p:anim>
                                    <p:anim calcmode="lin" valueType="num">
                                      <p:cBhvr additive="base">
                                        <p:cTn id="804" dur="3000"/>
                                        <p:tgtEl>
                                          <p:spTgt spid="57"/>
                                        </p:tgtEl>
                                        <p:attrNameLst>
                                          <p:attrName>ppt_y</p:attrName>
                                        </p:attrNameLst>
                                      </p:cBhvr>
                                      <p:tavLst>
                                        <p:tav tm="0">
                                          <p:val>
                                            <p:strVal val="ppt_y"/>
                                          </p:val>
                                        </p:tav>
                                        <p:tav tm="100000">
                                          <p:val>
                                            <p:strVal val="1+ppt_h/2"/>
                                          </p:val>
                                        </p:tav>
                                      </p:tavLst>
                                    </p:anim>
                                    <p:set>
                                      <p:cBhvr>
                                        <p:cTn id="805" dur="1" fill="hold">
                                          <p:stCondLst>
                                            <p:cond delay="2999"/>
                                          </p:stCondLst>
                                        </p:cTn>
                                        <p:tgtEl>
                                          <p:spTgt spid="57"/>
                                        </p:tgtEl>
                                        <p:attrNameLst>
                                          <p:attrName>style.visibility</p:attrName>
                                        </p:attrNameLst>
                                      </p:cBhvr>
                                      <p:to>
                                        <p:strVal val="hidden"/>
                                      </p:to>
                                    </p:set>
                                  </p:childTnLst>
                                </p:cTn>
                              </p:par>
                              <p:par>
                                <p:cTn id="806" presetID="2" presetClass="exit" presetSubtype="4" fill="hold" grpId="3" nodeType="withEffect">
                                  <p:stCondLst>
                                    <p:cond delay="0"/>
                                  </p:stCondLst>
                                  <p:childTnLst>
                                    <p:anim calcmode="lin" valueType="num">
                                      <p:cBhvr additive="base">
                                        <p:cTn id="807" dur="3000"/>
                                        <p:tgtEl>
                                          <p:spTgt spid="58"/>
                                        </p:tgtEl>
                                        <p:attrNameLst>
                                          <p:attrName>ppt_x</p:attrName>
                                        </p:attrNameLst>
                                      </p:cBhvr>
                                      <p:tavLst>
                                        <p:tav tm="0">
                                          <p:val>
                                            <p:strVal val="ppt_x"/>
                                          </p:val>
                                        </p:tav>
                                        <p:tav tm="100000">
                                          <p:val>
                                            <p:strVal val="ppt_x"/>
                                          </p:val>
                                        </p:tav>
                                      </p:tavLst>
                                    </p:anim>
                                    <p:anim calcmode="lin" valueType="num">
                                      <p:cBhvr additive="base">
                                        <p:cTn id="808" dur="3000"/>
                                        <p:tgtEl>
                                          <p:spTgt spid="58"/>
                                        </p:tgtEl>
                                        <p:attrNameLst>
                                          <p:attrName>ppt_y</p:attrName>
                                        </p:attrNameLst>
                                      </p:cBhvr>
                                      <p:tavLst>
                                        <p:tav tm="0">
                                          <p:val>
                                            <p:strVal val="ppt_y"/>
                                          </p:val>
                                        </p:tav>
                                        <p:tav tm="100000">
                                          <p:val>
                                            <p:strVal val="1+ppt_h/2"/>
                                          </p:val>
                                        </p:tav>
                                      </p:tavLst>
                                    </p:anim>
                                    <p:set>
                                      <p:cBhvr>
                                        <p:cTn id="809" dur="1" fill="hold">
                                          <p:stCondLst>
                                            <p:cond delay="2999"/>
                                          </p:stCondLst>
                                        </p:cTn>
                                        <p:tgtEl>
                                          <p:spTgt spid="58"/>
                                        </p:tgtEl>
                                        <p:attrNameLst>
                                          <p:attrName>style.visibility</p:attrName>
                                        </p:attrNameLst>
                                      </p:cBhvr>
                                      <p:to>
                                        <p:strVal val="hidden"/>
                                      </p:to>
                                    </p:set>
                                  </p:childTnLst>
                                </p:cTn>
                              </p:par>
                              <p:par>
                                <p:cTn id="810" presetID="2" presetClass="exit" presetSubtype="4" fill="hold" grpId="3" nodeType="withEffect">
                                  <p:stCondLst>
                                    <p:cond delay="0"/>
                                  </p:stCondLst>
                                  <p:childTnLst>
                                    <p:anim calcmode="lin" valueType="num">
                                      <p:cBhvr additive="base">
                                        <p:cTn id="811" dur="3000"/>
                                        <p:tgtEl>
                                          <p:spTgt spid="59"/>
                                        </p:tgtEl>
                                        <p:attrNameLst>
                                          <p:attrName>ppt_x</p:attrName>
                                        </p:attrNameLst>
                                      </p:cBhvr>
                                      <p:tavLst>
                                        <p:tav tm="0">
                                          <p:val>
                                            <p:strVal val="ppt_x"/>
                                          </p:val>
                                        </p:tav>
                                        <p:tav tm="100000">
                                          <p:val>
                                            <p:strVal val="ppt_x"/>
                                          </p:val>
                                        </p:tav>
                                      </p:tavLst>
                                    </p:anim>
                                    <p:anim calcmode="lin" valueType="num">
                                      <p:cBhvr additive="base">
                                        <p:cTn id="812" dur="3000"/>
                                        <p:tgtEl>
                                          <p:spTgt spid="59"/>
                                        </p:tgtEl>
                                        <p:attrNameLst>
                                          <p:attrName>ppt_y</p:attrName>
                                        </p:attrNameLst>
                                      </p:cBhvr>
                                      <p:tavLst>
                                        <p:tav tm="0">
                                          <p:val>
                                            <p:strVal val="ppt_y"/>
                                          </p:val>
                                        </p:tav>
                                        <p:tav tm="100000">
                                          <p:val>
                                            <p:strVal val="1+ppt_h/2"/>
                                          </p:val>
                                        </p:tav>
                                      </p:tavLst>
                                    </p:anim>
                                    <p:set>
                                      <p:cBhvr>
                                        <p:cTn id="813" dur="1" fill="hold">
                                          <p:stCondLst>
                                            <p:cond delay="2999"/>
                                          </p:stCondLst>
                                        </p:cTn>
                                        <p:tgtEl>
                                          <p:spTgt spid="59"/>
                                        </p:tgtEl>
                                        <p:attrNameLst>
                                          <p:attrName>style.visibility</p:attrName>
                                        </p:attrNameLst>
                                      </p:cBhvr>
                                      <p:to>
                                        <p:strVal val="hidden"/>
                                      </p:to>
                                    </p:set>
                                  </p:childTnLst>
                                </p:cTn>
                              </p:par>
                              <p:par>
                                <p:cTn id="814" presetID="2" presetClass="exit" presetSubtype="4" fill="hold" grpId="3" nodeType="withEffect">
                                  <p:stCondLst>
                                    <p:cond delay="0"/>
                                  </p:stCondLst>
                                  <p:childTnLst>
                                    <p:anim calcmode="lin" valueType="num">
                                      <p:cBhvr additive="base">
                                        <p:cTn id="815" dur="3000"/>
                                        <p:tgtEl>
                                          <p:spTgt spid="60"/>
                                        </p:tgtEl>
                                        <p:attrNameLst>
                                          <p:attrName>ppt_x</p:attrName>
                                        </p:attrNameLst>
                                      </p:cBhvr>
                                      <p:tavLst>
                                        <p:tav tm="0">
                                          <p:val>
                                            <p:strVal val="ppt_x"/>
                                          </p:val>
                                        </p:tav>
                                        <p:tav tm="100000">
                                          <p:val>
                                            <p:strVal val="ppt_x"/>
                                          </p:val>
                                        </p:tav>
                                      </p:tavLst>
                                    </p:anim>
                                    <p:anim calcmode="lin" valueType="num">
                                      <p:cBhvr additive="base">
                                        <p:cTn id="816" dur="3000"/>
                                        <p:tgtEl>
                                          <p:spTgt spid="60"/>
                                        </p:tgtEl>
                                        <p:attrNameLst>
                                          <p:attrName>ppt_y</p:attrName>
                                        </p:attrNameLst>
                                      </p:cBhvr>
                                      <p:tavLst>
                                        <p:tav tm="0">
                                          <p:val>
                                            <p:strVal val="ppt_y"/>
                                          </p:val>
                                        </p:tav>
                                        <p:tav tm="100000">
                                          <p:val>
                                            <p:strVal val="1+ppt_h/2"/>
                                          </p:val>
                                        </p:tav>
                                      </p:tavLst>
                                    </p:anim>
                                    <p:set>
                                      <p:cBhvr>
                                        <p:cTn id="817" dur="1" fill="hold">
                                          <p:stCondLst>
                                            <p:cond delay="2999"/>
                                          </p:stCondLst>
                                        </p:cTn>
                                        <p:tgtEl>
                                          <p:spTgt spid="60"/>
                                        </p:tgtEl>
                                        <p:attrNameLst>
                                          <p:attrName>style.visibility</p:attrName>
                                        </p:attrNameLst>
                                      </p:cBhvr>
                                      <p:to>
                                        <p:strVal val="hidden"/>
                                      </p:to>
                                    </p:set>
                                  </p:childTnLst>
                                </p:cTn>
                              </p:par>
                              <p:par>
                                <p:cTn id="818" presetID="2" presetClass="exit" presetSubtype="4" fill="hold" grpId="3" nodeType="withEffect">
                                  <p:stCondLst>
                                    <p:cond delay="0"/>
                                  </p:stCondLst>
                                  <p:childTnLst>
                                    <p:anim calcmode="lin" valueType="num">
                                      <p:cBhvr additive="base">
                                        <p:cTn id="819" dur="3000"/>
                                        <p:tgtEl>
                                          <p:spTgt spid="61"/>
                                        </p:tgtEl>
                                        <p:attrNameLst>
                                          <p:attrName>ppt_x</p:attrName>
                                        </p:attrNameLst>
                                      </p:cBhvr>
                                      <p:tavLst>
                                        <p:tav tm="0">
                                          <p:val>
                                            <p:strVal val="ppt_x"/>
                                          </p:val>
                                        </p:tav>
                                        <p:tav tm="100000">
                                          <p:val>
                                            <p:strVal val="ppt_x"/>
                                          </p:val>
                                        </p:tav>
                                      </p:tavLst>
                                    </p:anim>
                                    <p:anim calcmode="lin" valueType="num">
                                      <p:cBhvr additive="base">
                                        <p:cTn id="820" dur="3000"/>
                                        <p:tgtEl>
                                          <p:spTgt spid="61"/>
                                        </p:tgtEl>
                                        <p:attrNameLst>
                                          <p:attrName>ppt_y</p:attrName>
                                        </p:attrNameLst>
                                      </p:cBhvr>
                                      <p:tavLst>
                                        <p:tav tm="0">
                                          <p:val>
                                            <p:strVal val="ppt_y"/>
                                          </p:val>
                                        </p:tav>
                                        <p:tav tm="100000">
                                          <p:val>
                                            <p:strVal val="1+ppt_h/2"/>
                                          </p:val>
                                        </p:tav>
                                      </p:tavLst>
                                    </p:anim>
                                    <p:set>
                                      <p:cBhvr>
                                        <p:cTn id="821" dur="1" fill="hold">
                                          <p:stCondLst>
                                            <p:cond delay="2999"/>
                                          </p:stCondLst>
                                        </p:cTn>
                                        <p:tgtEl>
                                          <p:spTgt spid="61"/>
                                        </p:tgtEl>
                                        <p:attrNameLst>
                                          <p:attrName>style.visibility</p:attrName>
                                        </p:attrNameLst>
                                      </p:cBhvr>
                                      <p:to>
                                        <p:strVal val="hidden"/>
                                      </p:to>
                                    </p:set>
                                  </p:childTnLst>
                                </p:cTn>
                              </p:par>
                              <p:par>
                                <p:cTn id="822" presetID="2" presetClass="exit" presetSubtype="4" fill="hold" grpId="3" nodeType="withEffect">
                                  <p:stCondLst>
                                    <p:cond delay="0"/>
                                  </p:stCondLst>
                                  <p:childTnLst>
                                    <p:anim calcmode="lin" valueType="num">
                                      <p:cBhvr additive="base">
                                        <p:cTn id="823" dur="3000"/>
                                        <p:tgtEl>
                                          <p:spTgt spid="62"/>
                                        </p:tgtEl>
                                        <p:attrNameLst>
                                          <p:attrName>ppt_x</p:attrName>
                                        </p:attrNameLst>
                                      </p:cBhvr>
                                      <p:tavLst>
                                        <p:tav tm="0">
                                          <p:val>
                                            <p:strVal val="ppt_x"/>
                                          </p:val>
                                        </p:tav>
                                        <p:tav tm="100000">
                                          <p:val>
                                            <p:strVal val="ppt_x"/>
                                          </p:val>
                                        </p:tav>
                                      </p:tavLst>
                                    </p:anim>
                                    <p:anim calcmode="lin" valueType="num">
                                      <p:cBhvr additive="base">
                                        <p:cTn id="824" dur="3000"/>
                                        <p:tgtEl>
                                          <p:spTgt spid="62"/>
                                        </p:tgtEl>
                                        <p:attrNameLst>
                                          <p:attrName>ppt_y</p:attrName>
                                        </p:attrNameLst>
                                      </p:cBhvr>
                                      <p:tavLst>
                                        <p:tav tm="0">
                                          <p:val>
                                            <p:strVal val="ppt_y"/>
                                          </p:val>
                                        </p:tav>
                                        <p:tav tm="100000">
                                          <p:val>
                                            <p:strVal val="1+ppt_h/2"/>
                                          </p:val>
                                        </p:tav>
                                      </p:tavLst>
                                    </p:anim>
                                    <p:set>
                                      <p:cBhvr>
                                        <p:cTn id="825" dur="1" fill="hold">
                                          <p:stCondLst>
                                            <p:cond delay="2999"/>
                                          </p:stCondLst>
                                        </p:cTn>
                                        <p:tgtEl>
                                          <p:spTgt spid="62"/>
                                        </p:tgtEl>
                                        <p:attrNameLst>
                                          <p:attrName>style.visibility</p:attrName>
                                        </p:attrNameLst>
                                      </p:cBhvr>
                                      <p:to>
                                        <p:strVal val="hidden"/>
                                      </p:to>
                                    </p:set>
                                  </p:childTnLst>
                                </p:cTn>
                              </p:par>
                              <p:par>
                                <p:cTn id="826" presetID="2" presetClass="exit" presetSubtype="4" fill="hold" grpId="3" nodeType="withEffect">
                                  <p:stCondLst>
                                    <p:cond delay="0"/>
                                  </p:stCondLst>
                                  <p:childTnLst>
                                    <p:anim calcmode="lin" valueType="num">
                                      <p:cBhvr additive="base">
                                        <p:cTn id="827" dur="3000"/>
                                        <p:tgtEl>
                                          <p:spTgt spid="63"/>
                                        </p:tgtEl>
                                        <p:attrNameLst>
                                          <p:attrName>ppt_x</p:attrName>
                                        </p:attrNameLst>
                                      </p:cBhvr>
                                      <p:tavLst>
                                        <p:tav tm="0">
                                          <p:val>
                                            <p:strVal val="ppt_x"/>
                                          </p:val>
                                        </p:tav>
                                        <p:tav tm="100000">
                                          <p:val>
                                            <p:strVal val="ppt_x"/>
                                          </p:val>
                                        </p:tav>
                                      </p:tavLst>
                                    </p:anim>
                                    <p:anim calcmode="lin" valueType="num">
                                      <p:cBhvr additive="base">
                                        <p:cTn id="828" dur="3000"/>
                                        <p:tgtEl>
                                          <p:spTgt spid="63"/>
                                        </p:tgtEl>
                                        <p:attrNameLst>
                                          <p:attrName>ppt_y</p:attrName>
                                        </p:attrNameLst>
                                      </p:cBhvr>
                                      <p:tavLst>
                                        <p:tav tm="0">
                                          <p:val>
                                            <p:strVal val="ppt_y"/>
                                          </p:val>
                                        </p:tav>
                                        <p:tav tm="100000">
                                          <p:val>
                                            <p:strVal val="1+ppt_h/2"/>
                                          </p:val>
                                        </p:tav>
                                      </p:tavLst>
                                    </p:anim>
                                    <p:set>
                                      <p:cBhvr>
                                        <p:cTn id="829" dur="1" fill="hold">
                                          <p:stCondLst>
                                            <p:cond delay="2999"/>
                                          </p:stCondLst>
                                        </p:cTn>
                                        <p:tgtEl>
                                          <p:spTgt spid="63"/>
                                        </p:tgtEl>
                                        <p:attrNameLst>
                                          <p:attrName>style.visibility</p:attrName>
                                        </p:attrNameLst>
                                      </p:cBhvr>
                                      <p:to>
                                        <p:strVal val="hidden"/>
                                      </p:to>
                                    </p:set>
                                  </p:childTnLst>
                                </p:cTn>
                              </p:par>
                              <p:par>
                                <p:cTn id="830" presetID="2" presetClass="exit" presetSubtype="4" fill="hold" grpId="3" nodeType="withEffect">
                                  <p:stCondLst>
                                    <p:cond delay="0"/>
                                  </p:stCondLst>
                                  <p:childTnLst>
                                    <p:anim calcmode="lin" valueType="num">
                                      <p:cBhvr additive="base">
                                        <p:cTn id="831" dur="3000"/>
                                        <p:tgtEl>
                                          <p:spTgt spid="64"/>
                                        </p:tgtEl>
                                        <p:attrNameLst>
                                          <p:attrName>ppt_x</p:attrName>
                                        </p:attrNameLst>
                                      </p:cBhvr>
                                      <p:tavLst>
                                        <p:tav tm="0">
                                          <p:val>
                                            <p:strVal val="ppt_x"/>
                                          </p:val>
                                        </p:tav>
                                        <p:tav tm="100000">
                                          <p:val>
                                            <p:strVal val="ppt_x"/>
                                          </p:val>
                                        </p:tav>
                                      </p:tavLst>
                                    </p:anim>
                                    <p:anim calcmode="lin" valueType="num">
                                      <p:cBhvr additive="base">
                                        <p:cTn id="832" dur="3000"/>
                                        <p:tgtEl>
                                          <p:spTgt spid="64"/>
                                        </p:tgtEl>
                                        <p:attrNameLst>
                                          <p:attrName>ppt_y</p:attrName>
                                        </p:attrNameLst>
                                      </p:cBhvr>
                                      <p:tavLst>
                                        <p:tav tm="0">
                                          <p:val>
                                            <p:strVal val="ppt_y"/>
                                          </p:val>
                                        </p:tav>
                                        <p:tav tm="100000">
                                          <p:val>
                                            <p:strVal val="1+ppt_h/2"/>
                                          </p:val>
                                        </p:tav>
                                      </p:tavLst>
                                    </p:anim>
                                    <p:set>
                                      <p:cBhvr>
                                        <p:cTn id="833" dur="1" fill="hold">
                                          <p:stCondLst>
                                            <p:cond delay="2999"/>
                                          </p:stCondLst>
                                        </p:cTn>
                                        <p:tgtEl>
                                          <p:spTgt spid="64"/>
                                        </p:tgtEl>
                                        <p:attrNameLst>
                                          <p:attrName>style.visibility</p:attrName>
                                        </p:attrNameLst>
                                      </p:cBhvr>
                                      <p:to>
                                        <p:strVal val="hidden"/>
                                      </p:to>
                                    </p:set>
                                  </p:childTnLst>
                                </p:cTn>
                              </p:par>
                              <p:par>
                                <p:cTn id="834" presetID="2" presetClass="exit" presetSubtype="4" fill="hold" grpId="3" nodeType="withEffect">
                                  <p:stCondLst>
                                    <p:cond delay="0"/>
                                  </p:stCondLst>
                                  <p:childTnLst>
                                    <p:anim calcmode="lin" valueType="num">
                                      <p:cBhvr additive="base">
                                        <p:cTn id="835" dur="3000"/>
                                        <p:tgtEl>
                                          <p:spTgt spid="65"/>
                                        </p:tgtEl>
                                        <p:attrNameLst>
                                          <p:attrName>ppt_x</p:attrName>
                                        </p:attrNameLst>
                                      </p:cBhvr>
                                      <p:tavLst>
                                        <p:tav tm="0">
                                          <p:val>
                                            <p:strVal val="ppt_x"/>
                                          </p:val>
                                        </p:tav>
                                        <p:tav tm="100000">
                                          <p:val>
                                            <p:strVal val="ppt_x"/>
                                          </p:val>
                                        </p:tav>
                                      </p:tavLst>
                                    </p:anim>
                                    <p:anim calcmode="lin" valueType="num">
                                      <p:cBhvr additive="base">
                                        <p:cTn id="836" dur="3000"/>
                                        <p:tgtEl>
                                          <p:spTgt spid="65"/>
                                        </p:tgtEl>
                                        <p:attrNameLst>
                                          <p:attrName>ppt_y</p:attrName>
                                        </p:attrNameLst>
                                      </p:cBhvr>
                                      <p:tavLst>
                                        <p:tav tm="0">
                                          <p:val>
                                            <p:strVal val="ppt_y"/>
                                          </p:val>
                                        </p:tav>
                                        <p:tav tm="100000">
                                          <p:val>
                                            <p:strVal val="1+ppt_h/2"/>
                                          </p:val>
                                        </p:tav>
                                      </p:tavLst>
                                    </p:anim>
                                    <p:set>
                                      <p:cBhvr>
                                        <p:cTn id="837" dur="1" fill="hold">
                                          <p:stCondLst>
                                            <p:cond delay="2999"/>
                                          </p:stCondLst>
                                        </p:cTn>
                                        <p:tgtEl>
                                          <p:spTgt spid="65"/>
                                        </p:tgtEl>
                                        <p:attrNameLst>
                                          <p:attrName>style.visibility</p:attrName>
                                        </p:attrNameLst>
                                      </p:cBhvr>
                                      <p:to>
                                        <p:strVal val="hidden"/>
                                      </p:to>
                                    </p:set>
                                  </p:childTnLst>
                                </p:cTn>
                              </p:par>
                              <p:par>
                                <p:cTn id="838" presetID="2" presetClass="exit" presetSubtype="4" fill="hold" grpId="3" nodeType="withEffect">
                                  <p:stCondLst>
                                    <p:cond delay="0"/>
                                  </p:stCondLst>
                                  <p:childTnLst>
                                    <p:anim calcmode="lin" valueType="num">
                                      <p:cBhvr additive="base">
                                        <p:cTn id="839" dur="3000"/>
                                        <p:tgtEl>
                                          <p:spTgt spid="66"/>
                                        </p:tgtEl>
                                        <p:attrNameLst>
                                          <p:attrName>ppt_x</p:attrName>
                                        </p:attrNameLst>
                                      </p:cBhvr>
                                      <p:tavLst>
                                        <p:tav tm="0">
                                          <p:val>
                                            <p:strVal val="ppt_x"/>
                                          </p:val>
                                        </p:tav>
                                        <p:tav tm="100000">
                                          <p:val>
                                            <p:strVal val="ppt_x"/>
                                          </p:val>
                                        </p:tav>
                                      </p:tavLst>
                                    </p:anim>
                                    <p:anim calcmode="lin" valueType="num">
                                      <p:cBhvr additive="base">
                                        <p:cTn id="840" dur="3000"/>
                                        <p:tgtEl>
                                          <p:spTgt spid="66"/>
                                        </p:tgtEl>
                                        <p:attrNameLst>
                                          <p:attrName>ppt_y</p:attrName>
                                        </p:attrNameLst>
                                      </p:cBhvr>
                                      <p:tavLst>
                                        <p:tav tm="0">
                                          <p:val>
                                            <p:strVal val="ppt_y"/>
                                          </p:val>
                                        </p:tav>
                                        <p:tav tm="100000">
                                          <p:val>
                                            <p:strVal val="1+ppt_h/2"/>
                                          </p:val>
                                        </p:tav>
                                      </p:tavLst>
                                    </p:anim>
                                    <p:set>
                                      <p:cBhvr>
                                        <p:cTn id="841" dur="1" fill="hold">
                                          <p:stCondLst>
                                            <p:cond delay="2999"/>
                                          </p:stCondLst>
                                        </p:cTn>
                                        <p:tgtEl>
                                          <p:spTgt spid="66"/>
                                        </p:tgtEl>
                                        <p:attrNameLst>
                                          <p:attrName>style.visibility</p:attrName>
                                        </p:attrNameLst>
                                      </p:cBhvr>
                                      <p:to>
                                        <p:strVal val="hidden"/>
                                      </p:to>
                                    </p:set>
                                  </p:childTnLst>
                                </p:cTn>
                              </p:par>
                              <p:par>
                                <p:cTn id="842" presetID="2" presetClass="exit" presetSubtype="4" fill="hold" grpId="3" nodeType="withEffect">
                                  <p:stCondLst>
                                    <p:cond delay="0"/>
                                  </p:stCondLst>
                                  <p:childTnLst>
                                    <p:anim calcmode="lin" valueType="num">
                                      <p:cBhvr additive="base">
                                        <p:cTn id="843" dur="3000"/>
                                        <p:tgtEl>
                                          <p:spTgt spid="67"/>
                                        </p:tgtEl>
                                        <p:attrNameLst>
                                          <p:attrName>ppt_x</p:attrName>
                                        </p:attrNameLst>
                                      </p:cBhvr>
                                      <p:tavLst>
                                        <p:tav tm="0">
                                          <p:val>
                                            <p:strVal val="ppt_x"/>
                                          </p:val>
                                        </p:tav>
                                        <p:tav tm="100000">
                                          <p:val>
                                            <p:strVal val="ppt_x"/>
                                          </p:val>
                                        </p:tav>
                                      </p:tavLst>
                                    </p:anim>
                                    <p:anim calcmode="lin" valueType="num">
                                      <p:cBhvr additive="base">
                                        <p:cTn id="844" dur="3000"/>
                                        <p:tgtEl>
                                          <p:spTgt spid="67"/>
                                        </p:tgtEl>
                                        <p:attrNameLst>
                                          <p:attrName>ppt_y</p:attrName>
                                        </p:attrNameLst>
                                      </p:cBhvr>
                                      <p:tavLst>
                                        <p:tav tm="0">
                                          <p:val>
                                            <p:strVal val="ppt_y"/>
                                          </p:val>
                                        </p:tav>
                                        <p:tav tm="100000">
                                          <p:val>
                                            <p:strVal val="1+ppt_h/2"/>
                                          </p:val>
                                        </p:tav>
                                      </p:tavLst>
                                    </p:anim>
                                    <p:set>
                                      <p:cBhvr>
                                        <p:cTn id="845" dur="1" fill="hold">
                                          <p:stCondLst>
                                            <p:cond delay="2999"/>
                                          </p:stCondLst>
                                        </p:cTn>
                                        <p:tgtEl>
                                          <p:spTgt spid="67"/>
                                        </p:tgtEl>
                                        <p:attrNameLst>
                                          <p:attrName>style.visibility</p:attrName>
                                        </p:attrNameLst>
                                      </p:cBhvr>
                                      <p:to>
                                        <p:strVal val="hidden"/>
                                      </p:to>
                                    </p:set>
                                  </p:childTnLst>
                                </p:cTn>
                              </p:par>
                              <p:par>
                                <p:cTn id="846" presetID="2" presetClass="exit" presetSubtype="4" fill="hold" grpId="3" nodeType="withEffect">
                                  <p:stCondLst>
                                    <p:cond delay="0"/>
                                  </p:stCondLst>
                                  <p:childTnLst>
                                    <p:anim calcmode="lin" valueType="num">
                                      <p:cBhvr additive="base">
                                        <p:cTn id="847" dur="3000"/>
                                        <p:tgtEl>
                                          <p:spTgt spid="68"/>
                                        </p:tgtEl>
                                        <p:attrNameLst>
                                          <p:attrName>ppt_x</p:attrName>
                                        </p:attrNameLst>
                                      </p:cBhvr>
                                      <p:tavLst>
                                        <p:tav tm="0">
                                          <p:val>
                                            <p:strVal val="ppt_x"/>
                                          </p:val>
                                        </p:tav>
                                        <p:tav tm="100000">
                                          <p:val>
                                            <p:strVal val="ppt_x"/>
                                          </p:val>
                                        </p:tav>
                                      </p:tavLst>
                                    </p:anim>
                                    <p:anim calcmode="lin" valueType="num">
                                      <p:cBhvr additive="base">
                                        <p:cTn id="848" dur="3000"/>
                                        <p:tgtEl>
                                          <p:spTgt spid="68"/>
                                        </p:tgtEl>
                                        <p:attrNameLst>
                                          <p:attrName>ppt_y</p:attrName>
                                        </p:attrNameLst>
                                      </p:cBhvr>
                                      <p:tavLst>
                                        <p:tav tm="0">
                                          <p:val>
                                            <p:strVal val="ppt_y"/>
                                          </p:val>
                                        </p:tav>
                                        <p:tav tm="100000">
                                          <p:val>
                                            <p:strVal val="1+ppt_h/2"/>
                                          </p:val>
                                        </p:tav>
                                      </p:tavLst>
                                    </p:anim>
                                    <p:set>
                                      <p:cBhvr>
                                        <p:cTn id="849" dur="1" fill="hold">
                                          <p:stCondLst>
                                            <p:cond delay="2999"/>
                                          </p:stCondLst>
                                        </p:cTn>
                                        <p:tgtEl>
                                          <p:spTgt spid="68"/>
                                        </p:tgtEl>
                                        <p:attrNameLst>
                                          <p:attrName>style.visibility</p:attrName>
                                        </p:attrNameLst>
                                      </p:cBhvr>
                                      <p:to>
                                        <p:strVal val="hidden"/>
                                      </p:to>
                                    </p:set>
                                  </p:childTnLst>
                                </p:cTn>
                              </p:par>
                              <p:par>
                                <p:cTn id="850" presetID="2" presetClass="exit" presetSubtype="4" fill="hold" grpId="3" nodeType="withEffect">
                                  <p:stCondLst>
                                    <p:cond delay="0"/>
                                  </p:stCondLst>
                                  <p:childTnLst>
                                    <p:anim calcmode="lin" valueType="num">
                                      <p:cBhvr additive="base">
                                        <p:cTn id="851" dur="3000"/>
                                        <p:tgtEl>
                                          <p:spTgt spid="69"/>
                                        </p:tgtEl>
                                        <p:attrNameLst>
                                          <p:attrName>ppt_x</p:attrName>
                                        </p:attrNameLst>
                                      </p:cBhvr>
                                      <p:tavLst>
                                        <p:tav tm="0">
                                          <p:val>
                                            <p:strVal val="ppt_x"/>
                                          </p:val>
                                        </p:tav>
                                        <p:tav tm="100000">
                                          <p:val>
                                            <p:strVal val="ppt_x"/>
                                          </p:val>
                                        </p:tav>
                                      </p:tavLst>
                                    </p:anim>
                                    <p:anim calcmode="lin" valueType="num">
                                      <p:cBhvr additive="base">
                                        <p:cTn id="852" dur="3000"/>
                                        <p:tgtEl>
                                          <p:spTgt spid="69"/>
                                        </p:tgtEl>
                                        <p:attrNameLst>
                                          <p:attrName>ppt_y</p:attrName>
                                        </p:attrNameLst>
                                      </p:cBhvr>
                                      <p:tavLst>
                                        <p:tav tm="0">
                                          <p:val>
                                            <p:strVal val="ppt_y"/>
                                          </p:val>
                                        </p:tav>
                                        <p:tav tm="100000">
                                          <p:val>
                                            <p:strVal val="1+ppt_h/2"/>
                                          </p:val>
                                        </p:tav>
                                      </p:tavLst>
                                    </p:anim>
                                    <p:set>
                                      <p:cBhvr>
                                        <p:cTn id="853" dur="1" fill="hold">
                                          <p:stCondLst>
                                            <p:cond delay="2999"/>
                                          </p:stCondLst>
                                        </p:cTn>
                                        <p:tgtEl>
                                          <p:spTgt spid="69"/>
                                        </p:tgtEl>
                                        <p:attrNameLst>
                                          <p:attrName>style.visibility</p:attrName>
                                        </p:attrNameLst>
                                      </p:cBhvr>
                                      <p:to>
                                        <p:strVal val="hidden"/>
                                      </p:to>
                                    </p:set>
                                  </p:childTnLst>
                                </p:cTn>
                              </p:par>
                              <p:par>
                                <p:cTn id="854" presetID="19" presetClass="exit" presetSubtype="10" fill="hold" grpId="4" nodeType="withEffect">
                                  <p:stCondLst>
                                    <p:cond delay="0"/>
                                  </p:stCondLst>
                                  <p:childTnLst>
                                    <p:anim calcmode="lin" valueType="num">
                                      <p:cBhvr>
                                        <p:cTn id="855" dur="3000"/>
                                        <p:tgtEl>
                                          <p:spTgt spid="5"/>
                                        </p:tgtEl>
                                        <p:attrNameLst>
                                          <p:attrName>ppt_h</p:attrName>
                                        </p:attrNameLst>
                                      </p:cBhvr>
                                      <p:tavLst>
                                        <p:tav tm="0">
                                          <p:val>
                                            <p:strVal val="ppt_h"/>
                                          </p:val>
                                        </p:tav>
                                        <p:tav tm="100000">
                                          <p:val>
                                            <p:strVal val="ppt_h"/>
                                          </p:val>
                                        </p:tav>
                                      </p:tavLst>
                                    </p:anim>
                                    <p:anim calcmode="lin" valueType="num">
                                      <p:cBhvr>
                                        <p:cTn id="856" dur="3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57" dur="1" fill="hold">
                                          <p:stCondLst>
                                            <p:cond delay="2999"/>
                                          </p:stCondLst>
                                        </p:cTn>
                                        <p:tgtEl>
                                          <p:spTgt spid="5"/>
                                        </p:tgtEl>
                                        <p:attrNameLst>
                                          <p:attrName>style.visibility</p:attrName>
                                        </p:attrNameLst>
                                      </p:cBhvr>
                                      <p:to>
                                        <p:strVal val="hidden"/>
                                      </p:to>
                                    </p:set>
                                  </p:childTnLst>
                                </p:cTn>
                              </p:par>
                              <p:par>
                                <p:cTn id="858" presetID="19" presetClass="exit" presetSubtype="10" fill="hold" grpId="4" nodeType="withEffect">
                                  <p:stCondLst>
                                    <p:cond delay="0"/>
                                  </p:stCondLst>
                                  <p:childTnLst>
                                    <p:anim calcmode="lin" valueType="num">
                                      <p:cBhvr>
                                        <p:cTn id="859" dur="3000"/>
                                        <p:tgtEl>
                                          <p:spTgt spid="6"/>
                                        </p:tgtEl>
                                        <p:attrNameLst>
                                          <p:attrName>ppt_h</p:attrName>
                                        </p:attrNameLst>
                                      </p:cBhvr>
                                      <p:tavLst>
                                        <p:tav tm="0">
                                          <p:val>
                                            <p:strVal val="ppt_h"/>
                                          </p:val>
                                        </p:tav>
                                        <p:tav tm="100000">
                                          <p:val>
                                            <p:strVal val="ppt_h"/>
                                          </p:val>
                                        </p:tav>
                                      </p:tavLst>
                                    </p:anim>
                                    <p:anim calcmode="lin" valueType="num">
                                      <p:cBhvr>
                                        <p:cTn id="860" dur="3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1" dur="1" fill="hold">
                                          <p:stCondLst>
                                            <p:cond delay="2999"/>
                                          </p:stCondLst>
                                        </p:cTn>
                                        <p:tgtEl>
                                          <p:spTgt spid="6"/>
                                        </p:tgtEl>
                                        <p:attrNameLst>
                                          <p:attrName>style.visibility</p:attrName>
                                        </p:attrNameLst>
                                      </p:cBhvr>
                                      <p:to>
                                        <p:strVal val="hidden"/>
                                      </p:to>
                                    </p:set>
                                  </p:childTnLst>
                                </p:cTn>
                              </p:par>
                              <p:par>
                                <p:cTn id="862" presetID="19" presetClass="exit" presetSubtype="10" fill="hold" grpId="4" nodeType="withEffect">
                                  <p:stCondLst>
                                    <p:cond delay="0"/>
                                  </p:stCondLst>
                                  <p:childTnLst>
                                    <p:anim calcmode="lin" valueType="num">
                                      <p:cBhvr>
                                        <p:cTn id="863" dur="3000"/>
                                        <p:tgtEl>
                                          <p:spTgt spid="7"/>
                                        </p:tgtEl>
                                        <p:attrNameLst>
                                          <p:attrName>ppt_h</p:attrName>
                                        </p:attrNameLst>
                                      </p:cBhvr>
                                      <p:tavLst>
                                        <p:tav tm="0">
                                          <p:val>
                                            <p:strVal val="ppt_h"/>
                                          </p:val>
                                        </p:tav>
                                        <p:tav tm="100000">
                                          <p:val>
                                            <p:strVal val="ppt_h"/>
                                          </p:val>
                                        </p:tav>
                                      </p:tavLst>
                                    </p:anim>
                                    <p:anim calcmode="lin" valueType="num">
                                      <p:cBhvr>
                                        <p:cTn id="864" dur="3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5" dur="1" fill="hold">
                                          <p:stCondLst>
                                            <p:cond delay="2999"/>
                                          </p:stCondLst>
                                        </p:cTn>
                                        <p:tgtEl>
                                          <p:spTgt spid="7"/>
                                        </p:tgtEl>
                                        <p:attrNameLst>
                                          <p:attrName>style.visibility</p:attrName>
                                        </p:attrNameLst>
                                      </p:cBhvr>
                                      <p:to>
                                        <p:strVal val="hidden"/>
                                      </p:to>
                                    </p:set>
                                  </p:childTnLst>
                                </p:cTn>
                              </p:par>
                              <p:par>
                                <p:cTn id="866" presetID="19" presetClass="exit" presetSubtype="10" fill="hold" grpId="4" nodeType="withEffect">
                                  <p:stCondLst>
                                    <p:cond delay="0"/>
                                  </p:stCondLst>
                                  <p:childTnLst>
                                    <p:anim calcmode="lin" valueType="num">
                                      <p:cBhvr>
                                        <p:cTn id="867" dur="3000"/>
                                        <p:tgtEl>
                                          <p:spTgt spid="8"/>
                                        </p:tgtEl>
                                        <p:attrNameLst>
                                          <p:attrName>ppt_h</p:attrName>
                                        </p:attrNameLst>
                                      </p:cBhvr>
                                      <p:tavLst>
                                        <p:tav tm="0">
                                          <p:val>
                                            <p:strVal val="ppt_h"/>
                                          </p:val>
                                        </p:tav>
                                        <p:tav tm="100000">
                                          <p:val>
                                            <p:strVal val="ppt_h"/>
                                          </p:val>
                                        </p:tav>
                                      </p:tavLst>
                                    </p:anim>
                                    <p:anim calcmode="lin" valueType="num">
                                      <p:cBhvr>
                                        <p:cTn id="868" dur="3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9" dur="1" fill="hold">
                                          <p:stCondLst>
                                            <p:cond delay="2999"/>
                                          </p:stCondLst>
                                        </p:cTn>
                                        <p:tgtEl>
                                          <p:spTgt spid="8"/>
                                        </p:tgtEl>
                                        <p:attrNameLst>
                                          <p:attrName>style.visibility</p:attrName>
                                        </p:attrNameLst>
                                      </p:cBhvr>
                                      <p:to>
                                        <p:strVal val="hidden"/>
                                      </p:to>
                                    </p:set>
                                  </p:childTnLst>
                                </p:cTn>
                              </p:par>
                              <p:par>
                                <p:cTn id="870" presetID="19" presetClass="exit" presetSubtype="10" fill="hold" grpId="4" nodeType="withEffect">
                                  <p:stCondLst>
                                    <p:cond delay="0"/>
                                  </p:stCondLst>
                                  <p:childTnLst>
                                    <p:anim calcmode="lin" valueType="num">
                                      <p:cBhvr>
                                        <p:cTn id="871" dur="3000"/>
                                        <p:tgtEl>
                                          <p:spTgt spid="9"/>
                                        </p:tgtEl>
                                        <p:attrNameLst>
                                          <p:attrName>ppt_h</p:attrName>
                                        </p:attrNameLst>
                                      </p:cBhvr>
                                      <p:tavLst>
                                        <p:tav tm="0">
                                          <p:val>
                                            <p:strVal val="ppt_h"/>
                                          </p:val>
                                        </p:tav>
                                        <p:tav tm="100000">
                                          <p:val>
                                            <p:strVal val="ppt_h"/>
                                          </p:val>
                                        </p:tav>
                                      </p:tavLst>
                                    </p:anim>
                                    <p:anim calcmode="lin" valueType="num">
                                      <p:cBhvr>
                                        <p:cTn id="872" dur="3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3" dur="1" fill="hold">
                                          <p:stCondLst>
                                            <p:cond delay="2999"/>
                                          </p:stCondLst>
                                        </p:cTn>
                                        <p:tgtEl>
                                          <p:spTgt spid="9"/>
                                        </p:tgtEl>
                                        <p:attrNameLst>
                                          <p:attrName>style.visibility</p:attrName>
                                        </p:attrNameLst>
                                      </p:cBhvr>
                                      <p:to>
                                        <p:strVal val="hidden"/>
                                      </p:to>
                                    </p:set>
                                  </p:childTnLst>
                                </p:cTn>
                              </p:par>
                              <p:par>
                                <p:cTn id="874" presetID="19" presetClass="exit" presetSubtype="10" fill="hold" grpId="4" nodeType="withEffect">
                                  <p:stCondLst>
                                    <p:cond delay="0"/>
                                  </p:stCondLst>
                                  <p:childTnLst>
                                    <p:anim calcmode="lin" valueType="num">
                                      <p:cBhvr>
                                        <p:cTn id="875" dur="3000"/>
                                        <p:tgtEl>
                                          <p:spTgt spid="10"/>
                                        </p:tgtEl>
                                        <p:attrNameLst>
                                          <p:attrName>ppt_h</p:attrName>
                                        </p:attrNameLst>
                                      </p:cBhvr>
                                      <p:tavLst>
                                        <p:tav tm="0">
                                          <p:val>
                                            <p:strVal val="ppt_h"/>
                                          </p:val>
                                        </p:tav>
                                        <p:tav tm="100000">
                                          <p:val>
                                            <p:strVal val="ppt_h"/>
                                          </p:val>
                                        </p:tav>
                                      </p:tavLst>
                                    </p:anim>
                                    <p:anim calcmode="lin" valueType="num">
                                      <p:cBhvr>
                                        <p:cTn id="876" dur="3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7" dur="1" fill="hold">
                                          <p:stCondLst>
                                            <p:cond delay="2999"/>
                                          </p:stCondLst>
                                        </p:cTn>
                                        <p:tgtEl>
                                          <p:spTgt spid="10"/>
                                        </p:tgtEl>
                                        <p:attrNameLst>
                                          <p:attrName>style.visibility</p:attrName>
                                        </p:attrNameLst>
                                      </p:cBhvr>
                                      <p:to>
                                        <p:strVal val="hidden"/>
                                      </p:to>
                                    </p:set>
                                  </p:childTnLst>
                                </p:cTn>
                              </p:par>
                              <p:par>
                                <p:cTn id="878" presetID="19" presetClass="exit" presetSubtype="10" fill="hold" grpId="4" nodeType="withEffect">
                                  <p:stCondLst>
                                    <p:cond delay="0"/>
                                  </p:stCondLst>
                                  <p:childTnLst>
                                    <p:anim calcmode="lin" valueType="num">
                                      <p:cBhvr>
                                        <p:cTn id="879" dur="3000"/>
                                        <p:tgtEl>
                                          <p:spTgt spid="11"/>
                                        </p:tgtEl>
                                        <p:attrNameLst>
                                          <p:attrName>ppt_h</p:attrName>
                                        </p:attrNameLst>
                                      </p:cBhvr>
                                      <p:tavLst>
                                        <p:tav tm="0">
                                          <p:val>
                                            <p:strVal val="ppt_h"/>
                                          </p:val>
                                        </p:tav>
                                        <p:tav tm="100000">
                                          <p:val>
                                            <p:strVal val="ppt_h"/>
                                          </p:val>
                                        </p:tav>
                                      </p:tavLst>
                                    </p:anim>
                                    <p:anim calcmode="lin" valueType="num">
                                      <p:cBhvr>
                                        <p:cTn id="880" dur="3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1" dur="1" fill="hold">
                                          <p:stCondLst>
                                            <p:cond delay="2999"/>
                                          </p:stCondLst>
                                        </p:cTn>
                                        <p:tgtEl>
                                          <p:spTgt spid="11"/>
                                        </p:tgtEl>
                                        <p:attrNameLst>
                                          <p:attrName>style.visibility</p:attrName>
                                        </p:attrNameLst>
                                      </p:cBhvr>
                                      <p:to>
                                        <p:strVal val="hidden"/>
                                      </p:to>
                                    </p:set>
                                  </p:childTnLst>
                                </p:cTn>
                              </p:par>
                              <p:par>
                                <p:cTn id="882" presetID="19" presetClass="exit" presetSubtype="10" fill="hold" grpId="4" nodeType="withEffect">
                                  <p:stCondLst>
                                    <p:cond delay="0"/>
                                  </p:stCondLst>
                                  <p:childTnLst>
                                    <p:anim calcmode="lin" valueType="num">
                                      <p:cBhvr>
                                        <p:cTn id="883" dur="3000"/>
                                        <p:tgtEl>
                                          <p:spTgt spid="12"/>
                                        </p:tgtEl>
                                        <p:attrNameLst>
                                          <p:attrName>ppt_h</p:attrName>
                                        </p:attrNameLst>
                                      </p:cBhvr>
                                      <p:tavLst>
                                        <p:tav tm="0">
                                          <p:val>
                                            <p:strVal val="ppt_h"/>
                                          </p:val>
                                        </p:tav>
                                        <p:tav tm="100000">
                                          <p:val>
                                            <p:strVal val="ppt_h"/>
                                          </p:val>
                                        </p:tav>
                                      </p:tavLst>
                                    </p:anim>
                                    <p:anim calcmode="lin" valueType="num">
                                      <p:cBhvr>
                                        <p:cTn id="884" dur="3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5" dur="1" fill="hold">
                                          <p:stCondLst>
                                            <p:cond delay="2999"/>
                                          </p:stCondLst>
                                        </p:cTn>
                                        <p:tgtEl>
                                          <p:spTgt spid="12"/>
                                        </p:tgtEl>
                                        <p:attrNameLst>
                                          <p:attrName>style.visibility</p:attrName>
                                        </p:attrNameLst>
                                      </p:cBhvr>
                                      <p:to>
                                        <p:strVal val="hidden"/>
                                      </p:to>
                                    </p:set>
                                  </p:childTnLst>
                                </p:cTn>
                              </p:par>
                              <p:par>
                                <p:cTn id="886" presetID="19" presetClass="exit" presetSubtype="10" fill="hold" grpId="4" nodeType="withEffect">
                                  <p:stCondLst>
                                    <p:cond delay="0"/>
                                  </p:stCondLst>
                                  <p:childTnLst>
                                    <p:anim calcmode="lin" valueType="num">
                                      <p:cBhvr>
                                        <p:cTn id="887" dur="3000"/>
                                        <p:tgtEl>
                                          <p:spTgt spid="13"/>
                                        </p:tgtEl>
                                        <p:attrNameLst>
                                          <p:attrName>ppt_h</p:attrName>
                                        </p:attrNameLst>
                                      </p:cBhvr>
                                      <p:tavLst>
                                        <p:tav tm="0">
                                          <p:val>
                                            <p:strVal val="ppt_h"/>
                                          </p:val>
                                        </p:tav>
                                        <p:tav tm="100000">
                                          <p:val>
                                            <p:strVal val="ppt_h"/>
                                          </p:val>
                                        </p:tav>
                                      </p:tavLst>
                                    </p:anim>
                                    <p:anim calcmode="lin" valueType="num">
                                      <p:cBhvr>
                                        <p:cTn id="888" dur="3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9" dur="1" fill="hold">
                                          <p:stCondLst>
                                            <p:cond delay="2999"/>
                                          </p:stCondLst>
                                        </p:cTn>
                                        <p:tgtEl>
                                          <p:spTgt spid="13"/>
                                        </p:tgtEl>
                                        <p:attrNameLst>
                                          <p:attrName>style.visibility</p:attrName>
                                        </p:attrNameLst>
                                      </p:cBhvr>
                                      <p:to>
                                        <p:strVal val="hidden"/>
                                      </p:to>
                                    </p:set>
                                  </p:childTnLst>
                                </p:cTn>
                              </p:par>
                              <p:par>
                                <p:cTn id="890" presetID="19" presetClass="exit" presetSubtype="10" fill="hold" grpId="4" nodeType="withEffect">
                                  <p:stCondLst>
                                    <p:cond delay="0"/>
                                  </p:stCondLst>
                                  <p:childTnLst>
                                    <p:anim calcmode="lin" valueType="num">
                                      <p:cBhvr>
                                        <p:cTn id="891" dur="3000"/>
                                        <p:tgtEl>
                                          <p:spTgt spid="14"/>
                                        </p:tgtEl>
                                        <p:attrNameLst>
                                          <p:attrName>ppt_h</p:attrName>
                                        </p:attrNameLst>
                                      </p:cBhvr>
                                      <p:tavLst>
                                        <p:tav tm="0">
                                          <p:val>
                                            <p:strVal val="ppt_h"/>
                                          </p:val>
                                        </p:tav>
                                        <p:tav tm="100000">
                                          <p:val>
                                            <p:strVal val="ppt_h"/>
                                          </p:val>
                                        </p:tav>
                                      </p:tavLst>
                                    </p:anim>
                                    <p:anim calcmode="lin" valueType="num">
                                      <p:cBhvr>
                                        <p:cTn id="892" dur="3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3" dur="1" fill="hold">
                                          <p:stCondLst>
                                            <p:cond delay="2999"/>
                                          </p:stCondLst>
                                        </p:cTn>
                                        <p:tgtEl>
                                          <p:spTgt spid="14"/>
                                        </p:tgtEl>
                                        <p:attrNameLst>
                                          <p:attrName>style.visibility</p:attrName>
                                        </p:attrNameLst>
                                      </p:cBhvr>
                                      <p:to>
                                        <p:strVal val="hidden"/>
                                      </p:to>
                                    </p:set>
                                  </p:childTnLst>
                                </p:cTn>
                              </p:par>
                              <p:par>
                                <p:cTn id="894" presetID="19" presetClass="exit" presetSubtype="10" fill="hold" grpId="4" nodeType="withEffect">
                                  <p:stCondLst>
                                    <p:cond delay="0"/>
                                  </p:stCondLst>
                                  <p:childTnLst>
                                    <p:anim calcmode="lin" valueType="num">
                                      <p:cBhvr>
                                        <p:cTn id="895" dur="3000"/>
                                        <p:tgtEl>
                                          <p:spTgt spid="15"/>
                                        </p:tgtEl>
                                        <p:attrNameLst>
                                          <p:attrName>ppt_h</p:attrName>
                                        </p:attrNameLst>
                                      </p:cBhvr>
                                      <p:tavLst>
                                        <p:tav tm="0">
                                          <p:val>
                                            <p:strVal val="ppt_h"/>
                                          </p:val>
                                        </p:tav>
                                        <p:tav tm="100000">
                                          <p:val>
                                            <p:strVal val="ppt_h"/>
                                          </p:val>
                                        </p:tav>
                                      </p:tavLst>
                                    </p:anim>
                                    <p:anim calcmode="lin" valueType="num">
                                      <p:cBhvr>
                                        <p:cTn id="896" dur="3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7" dur="1" fill="hold">
                                          <p:stCondLst>
                                            <p:cond delay="2999"/>
                                          </p:stCondLst>
                                        </p:cTn>
                                        <p:tgtEl>
                                          <p:spTgt spid="15"/>
                                        </p:tgtEl>
                                        <p:attrNameLst>
                                          <p:attrName>style.visibility</p:attrName>
                                        </p:attrNameLst>
                                      </p:cBhvr>
                                      <p:to>
                                        <p:strVal val="hidden"/>
                                      </p:to>
                                    </p:set>
                                  </p:childTnLst>
                                </p:cTn>
                              </p:par>
                              <p:par>
                                <p:cTn id="898" presetID="19" presetClass="exit" presetSubtype="10" fill="hold" grpId="4" nodeType="withEffect">
                                  <p:stCondLst>
                                    <p:cond delay="0"/>
                                  </p:stCondLst>
                                  <p:childTnLst>
                                    <p:anim calcmode="lin" valueType="num">
                                      <p:cBhvr>
                                        <p:cTn id="899" dur="3000"/>
                                        <p:tgtEl>
                                          <p:spTgt spid="16"/>
                                        </p:tgtEl>
                                        <p:attrNameLst>
                                          <p:attrName>ppt_h</p:attrName>
                                        </p:attrNameLst>
                                      </p:cBhvr>
                                      <p:tavLst>
                                        <p:tav tm="0">
                                          <p:val>
                                            <p:strVal val="ppt_h"/>
                                          </p:val>
                                        </p:tav>
                                        <p:tav tm="100000">
                                          <p:val>
                                            <p:strVal val="ppt_h"/>
                                          </p:val>
                                        </p:tav>
                                      </p:tavLst>
                                    </p:anim>
                                    <p:anim calcmode="lin" valueType="num">
                                      <p:cBhvr>
                                        <p:cTn id="900" dur="3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1" dur="1" fill="hold">
                                          <p:stCondLst>
                                            <p:cond delay="2999"/>
                                          </p:stCondLst>
                                        </p:cTn>
                                        <p:tgtEl>
                                          <p:spTgt spid="16"/>
                                        </p:tgtEl>
                                        <p:attrNameLst>
                                          <p:attrName>style.visibility</p:attrName>
                                        </p:attrNameLst>
                                      </p:cBhvr>
                                      <p:to>
                                        <p:strVal val="hidden"/>
                                      </p:to>
                                    </p:set>
                                  </p:childTnLst>
                                </p:cTn>
                              </p:par>
                              <p:par>
                                <p:cTn id="902" presetID="19" presetClass="exit" presetSubtype="10" fill="hold" grpId="4" nodeType="withEffect">
                                  <p:stCondLst>
                                    <p:cond delay="0"/>
                                  </p:stCondLst>
                                  <p:childTnLst>
                                    <p:anim calcmode="lin" valueType="num">
                                      <p:cBhvr>
                                        <p:cTn id="903" dur="3000"/>
                                        <p:tgtEl>
                                          <p:spTgt spid="17"/>
                                        </p:tgtEl>
                                        <p:attrNameLst>
                                          <p:attrName>ppt_h</p:attrName>
                                        </p:attrNameLst>
                                      </p:cBhvr>
                                      <p:tavLst>
                                        <p:tav tm="0">
                                          <p:val>
                                            <p:strVal val="ppt_h"/>
                                          </p:val>
                                        </p:tav>
                                        <p:tav tm="100000">
                                          <p:val>
                                            <p:strVal val="ppt_h"/>
                                          </p:val>
                                        </p:tav>
                                      </p:tavLst>
                                    </p:anim>
                                    <p:anim calcmode="lin" valueType="num">
                                      <p:cBhvr>
                                        <p:cTn id="904" dur="3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5" dur="1" fill="hold">
                                          <p:stCondLst>
                                            <p:cond delay="2999"/>
                                          </p:stCondLst>
                                        </p:cTn>
                                        <p:tgtEl>
                                          <p:spTgt spid="17"/>
                                        </p:tgtEl>
                                        <p:attrNameLst>
                                          <p:attrName>style.visibility</p:attrName>
                                        </p:attrNameLst>
                                      </p:cBhvr>
                                      <p:to>
                                        <p:strVal val="hidden"/>
                                      </p:to>
                                    </p:set>
                                  </p:childTnLst>
                                </p:cTn>
                              </p:par>
                              <p:par>
                                <p:cTn id="906" presetID="19" presetClass="exit" presetSubtype="10" fill="hold" grpId="4" nodeType="withEffect">
                                  <p:stCondLst>
                                    <p:cond delay="0"/>
                                  </p:stCondLst>
                                  <p:childTnLst>
                                    <p:anim calcmode="lin" valueType="num">
                                      <p:cBhvr>
                                        <p:cTn id="907" dur="3000"/>
                                        <p:tgtEl>
                                          <p:spTgt spid="18"/>
                                        </p:tgtEl>
                                        <p:attrNameLst>
                                          <p:attrName>ppt_h</p:attrName>
                                        </p:attrNameLst>
                                      </p:cBhvr>
                                      <p:tavLst>
                                        <p:tav tm="0">
                                          <p:val>
                                            <p:strVal val="ppt_h"/>
                                          </p:val>
                                        </p:tav>
                                        <p:tav tm="100000">
                                          <p:val>
                                            <p:strVal val="ppt_h"/>
                                          </p:val>
                                        </p:tav>
                                      </p:tavLst>
                                    </p:anim>
                                    <p:anim calcmode="lin" valueType="num">
                                      <p:cBhvr>
                                        <p:cTn id="908" dur="3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9" dur="1" fill="hold">
                                          <p:stCondLst>
                                            <p:cond delay="2999"/>
                                          </p:stCondLst>
                                        </p:cTn>
                                        <p:tgtEl>
                                          <p:spTgt spid="18"/>
                                        </p:tgtEl>
                                        <p:attrNameLst>
                                          <p:attrName>style.visibility</p:attrName>
                                        </p:attrNameLst>
                                      </p:cBhvr>
                                      <p:to>
                                        <p:strVal val="hidden"/>
                                      </p:to>
                                    </p:set>
                                  </p:childTnLst>
                                </p:cTn>
                              </p:par>
                              <p:par>
                                <p:cTn id="910" presetID="19" presetClass="exit" presetSubtype="10" fill="hold" grpId="4" nodeType="withEffect">
                                  <p:stCondLst>
                                    <p:cond delay="0"/>
                                  </p:stCondLst>
                                  <p:childTnLst>
                                    <p:anim calcmode="lin" valueType="num">
                                      <p:cBhvr>
                                        <p:cTn id="911" dur="3000"/>
                                        <p:tgtEl>
                                          <p:spTgt spid="19"/>
                                        </p:tgtEl>
                                        <p:attrNameLst>
                                          <p:attrName>ppt_h</p:attrName>
                                        </p:attrNameLst>
                                      </p:cBhvr>
                                      <p:tavLst>
                                        <p:tav tm="0">
                                          <p:val>
                                            <p:strVal val="ppt_h"/>
                                          </p:val>
                                        </p:tav>
                                        <p:tav tm="100000">
                                          <p:val>
                                            <p:strVal val="ppt_h"/>
                                          </p:val>
                                        </p:tav>
                                      </p:tavLst>
                                    </p:anim>
                                    <p:anim calcmode="lin" valueType="num">
                                      <p:cBhvr>
                                        <p:cTn id="912" dur="3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3" dur="1" fill="hold">
                                          <p:stCondLst>
                                            <p:cond delay="2999"/>
                                          </p:stCondLst>
                                        </p:cTn>
                                        <p:tgtEl>
                                          <p:spTgt spid="19"/>
                                        </p:tgtEl>
                                        <p:attrNameLst>
                                          <p:attrName>style.visibility</p:attrName>
                                        </p:attrNameLst>
                                      </p:cBhvr>
                                      <p:to>
                                        <p:strVal val="hidden"/>
                                      </p:to>
                                    </p:set>
                                  </p:childTnLst>
                                </p:cTn>
                              </p:par>
                              <p:par>
                                <p:cTn id="914" presetID="19" presetClass="exit" presetSubtype="10" fill="hold" grpId="4" nodeType="withEffect">
                                  <p:stCondLst>
                                    <p:cond delay="0"/>
                                  </p:stCondLst>
                                  <p:childTnLst>
                                    <p:anim calcmode="lin" valueType="num">
                                      <p:cBhvr>
                                        <p:cTn id="915" dur="3000"/>
                                        <p:tgtEl>
                                          <p:spTgt spid="20"/>
                                        </p:tgtEl>
                                        <p:attrNameLst>
                                          <p:attrName>ppt_h</p:attrName>
                                        </p:attrNameLst>
                                      </p:cBhvr>
                                      <p:tavLst>
                                        <p:tav tm="0">
                                          <p:val>
                                            <p:strVal val="ppt_h"/>
                                          </p:val>
                                        </p:tav>
                                        <p:tav tm="100000">
                                          <p:val>
                                            <p:strVal val="ppt_h"/>
                                          </p:val>
                                        </p:tav>
                                      </p:tavLst>
                                    </p:anim>
                                    <p:anim calcmode="lin" valueType="num">
                                      <p:cBhvr>
                                        <p:cTn id="916" dur="3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7" dur="1" fill="hold">
                                          <p:stCondLst>
                                            <p:cond delay="2999"/>
                                          </p:stCondLst>
                                        </p:cTn>
                                        <p:tgtEl>
                                          <p:spTgt spid="20"/>
                                        </p:tgtEl>
                                        <p:attrNameLst>
                                          <p:attrName>style.visibility</p:attrName>
                                        </p:attrNameLst>
                                      </p:cBhvr>
                                      <p:to>
                                        <p:strVal val="hidden"/>
                                      </p:to>
                                    </p:set>
                                  </p:childTnLst>
                                </p:cTn>
                              </p:par>
                              <p:par>
                                <p:cTn id="918" presetID="19" presetClass="exit" presetSubtype="10" fill="hold" grpId="4" nodeType="withEffect">
                                  <p:stCondLst>
                                    <p:cond delay="0"/>
                                  </p:stCondLst>
                                  <p:childTnLst>
                                    <p:anim calcmode="lin" valueType="num">
                                      <p:cBhvr>
                                        <p:cTn id="919" dur="3000"/>
                                        <p:tgtEl>
                                          <p:spTgt spid="21"/>
                                        </p:tgtEl>
                                        <p:attrNameLst>
                                          <p:attrName>ppt_h</p:attrName>
                                        </p:attrNameLst>
                                      </p:cBhvr>
                                      <p:tavLst>
                                        <p:tav tm="0">
                                          <p:val>
                                            <p:strVal val="ppt_h"/>
                                          </p:val>
                                        </p:tav>
                                        <p:tav tm="100000">
                                          <p:val>
                                            <p:strVal val="ppt_h"/>
                                          </p:val>
                                        </p:tav>
                                      </p:tavLst>
                                    </p:anim>
                                    <p:anim calcmode="lin" valueType="num">
                                      <p:cBhvr>
                                        <p:cTn id="920" dur="3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1" dur="1" fill="hold">
                                          <p:stCondLst>
                                            <p:cond delay="2999"/>
                                          </p:stCondLst>
                                        </p:cTn>
                                        <p:tgtEl>
                                          <p:spTgt spid="21"/>
                                        </p:tgtEl>
                                        <p:attrNameLst>
                                          <p:attrName>style.visibility</p:attrName>
                                        </p:attrNameLst>
                                      </p:cBhvr>
                                      <p:to>
                                        <p:strVal val="hidden"/>
                                      </p:to>
                                    </p:set>
                                  </p:childTnLst>
                                </p:cTn>
                              </p:par>
                              <p:par>
                                <p:cTn id="922" presetID="19" presetClass="exit" presetSubtype="10" fill="hold" grpId="4" nodeType="withEffect">
                                  <p:stCondLst>
                                    <p:cond delay="0"/>
                                  </p:stCondLst>
                                  <p:childTnLst>
                                    <p:anim calcmode="lin" valueType="num">
                                      <p:cBhvr>
                                        <p:cTn id="923" dur="3000"/>
                                        <p:tgtEl>
                                          <p:spTgt spid="22"/>
                                        </p:tgtEl>
                                        <p:attrNameLst>
                                          <p:attrName>ppt_h</p:attrName>
                                        </p:attrNameLst>
                                      </p:cBhvr>
                                      <p:tavLst>
                                        <p:tav tm="0">
                                          <p:val>
                                            <p:strVal val="ppt_h"/>
                                          </p:val>
                                        </p:tav>
                                        <p:tav tm="100000">
                                          <p:val>
                                            <p:strVal val="ppt_h"/>
                                          </p:val>
                                        </p:tav>
                                      </p:tavLst>
                                    </p:anim>
                                    <p:anim calcmode="lin" valueType="num">
                                      <p:cBhvr>
                                        <p:cTn id="924" dur="3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5" dur="1" fill="hold">
                                          <p:stCondLst>
                                            <p:cond delay="2999"/>
                                          </p:stCondLst>
                                        </p:cTn>
                                        <p:tgtEl>
                                          <p:spTgt spid="22"/>
                                        </p:tgtEl>
                                        <p:attrNameLst>
                                          <p:attrName>style.visibility</p:attrName>
                                        </p:attrNameLst>
                                      </p:cBhvr>
                                      <p:to>
                                        <p:strVal val="hidden"/>
                                      </p:to>
                                    </p:set>
                                  </p:childTnLst>
                                </p:cTn>
                              </p:par>
                              <p:par>
                                <p:cTn id="926" presetID="19" presetClass="exit" presetSubtype="10" fill="hold" grpId="4" nodeType="withEffect">
                                  <p:stCondLst>
                                    <p:cond delay="0"/>
                                  </p:stCondLst>
                                  <p:childTnLst>
                                    <p:anim calcmode="lin" valueType="num">
                                      <p:cBhvr>
                                        <p:cTn id="927" dur="3000"/>
                                        <p:tgtEl>
                                          <p:spTgt spid="23"/>
                                        </p:tgtEl>
                                        <p:attrNameLst>
                                          <p:attrName>ppt_h</p:attrName>
                                        </p:attrNameLst>
                                      </p:cBhvr>
                                      <p:tavLst>
                                        <p:tav tm="0">
                                          <p:val>
                                            <p:strVal val="ppt_h"/>
                                          </p:val>
                                        </p:tav>
                                        <p:tav tm="100000">
                                          <p:val>
                                            <p:strVal val="ppt_h"/>
                                          </p:val>
                                        </p:tav>
                                      </p:tavLst>
                                    </p:anim>
                                    <p:anim calcmode="lin" valueType="num">
                                      <p:cBhvr>
                                        <p:cTn id="928" dur="3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9" dur="1" fill="hold">
                                          <p:stCondLst>
                                            <p:cond delay="2999"/>
                                          </p:stCondLst>
                                        </p:cTn>
                                        <p:tgtEl>
                                          <p:spTgt spid="23"/>
                                        </p:tgtEl>
                                        <p:attrNameLst>
                                          <p:attrName>style.visibility</p:attrName>
                                        </p:attrNameLst>
                                      </p:cBhvr>
                                      <p:to>
                                        <p:strVal val="hidden"/>
                                      </p:to>
                                    </p:set>
                                  </p:childTnLst>
                                </p:cTn>
                              </p:par>
                              <p:par>
                                <p:cTn id="930" presetID="19" presetClass="exit" presetSubtype="10" fill="hold" grpId="4" nodeType="withEffect">
                                  <p:stCondLst>
                                    <p:cond delay="0"/>
                                  </p:stCondLst>
                                  <p:childTnLst>
                                    <p:anim calcmode="lin" valueType="num">
                                      <p:cBhvr>
                                        <p:cTn id="931" dur="3000"/>
                                        <p:tgtEl>
                                          <p:spTgt spid="24"/>
                                        </p:tgtEl>
                                        <p:attrNameLst>
                                          <p:attrName>ppt_h</p:attrName>
                                        </p:attrNameLst>
                                      </p:cBhvr>
                                      <p:tavLst>
                                        <p:tav tm="0">
                                          <p:val>
                                            <p:strVal val="ppt_h"/>
                                          </p:val>
                                        </p:tav>
                                        <p:tav tm="100000">
                                          <p:val>
                                            <p:strVal val="ppt_h"/>
                                          </p:val>
                                        </p:tav>
                                      </p:tavLst>
                                    </p:anim>
                                    <p:anim calcmode="lin" valueType="num">
                                      <p:cBhvr>
                                        <p:cTn id="932" dur="3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3" dur="1" fill="hold">
                                          <p:stCondLst>
                                            <p:cond delay="2999"/>
                                          </p:stCondLst>
                                        </p:cTn>
                                        <p:tgtEl>
                                          <p:spTgt spid="24"/>
                                        </p:tgtEl>
                                        <p:attrNameLst>
                                          <p:attrName>style.visibility</p:attrName>
                                        </p:attrNameLst>
                                      </p:cBhvr>
                                      <p:to>
                                        <p:strVal val="hidden"/>
                                      </p:to>
                                    </p:set>
                                  </p:childTnLst>
                                </p:cTn>
                              </p:par>
                              <p:par>
                                <p:cTn id="934" presetID="19" presetClass="exit" presetSubtype="10" fill="hold" grpId="4" nodeType="withEffect">
                                  <p:stCondLst>
                                    <p:cond delay="0"/>
                                  </p:stCondLst>
                                  <p:childTnLst>
                                    <p:anim calcmode="lin" valueType="num">
                                      <p:cBhvr>
                                        <p:cTn id="935" dur="3000"/>
                                        <p:tgtEl>
                                          <p:spTgt spid="25"/>
                                        </p:tgtEl>
                                        <p:attrNameLst>
                                          <p:attrName>ppt_h</p:attrName>
                                        </p:attrNameLst>
                                      </p:cBhvr>
                                      <p:tavLst>
                                        <p:tav tm="0">
                                          <p:val>
                                            <p:strVal val="ppt_h"/>
                                          </p:val>
                                        </p:tav>
                                        <p:tav tm="100000">
                                          <p:val>
                                            <p:strVal val="ppt_h"/>
                                          </p:val>
                                        </p:tav>
                                      </p:tavLst>
                                    </p:anim>
                                    <p:anim calcmode="lin" valueType="num">
                                      <p:cBhvr>
                                        <p:cTn id="936" dur="3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7" dur="1" fill="hold">
                                          <p:stCondLst>
                                            <p:cond delay="2999"/>
                                          </p:stCondLst>
                                        </p:cTn>
                                        <p:tgtEl>
                                          <p:spTgt spid="25"/>
                                        </p:tgtEl>
                                        <p:attrNameLst>
                                          <p:attrName>style.visibility</p:attrName>
                                        </p:attrNameLst>
                                      </p:cBhvr>
                                      <p:to>
                                        <p:strVal val="hidden"/>
                                      </p:to>
                                    </p:set>
                                  </p:childTnLst>
                                </p:cTn>
                              </p:par>
                              <p:par>
                                <p:cTn id="938" presetID="19" presetClass="exit" presetSubtype="10" fill="hold" grpId="4" nodeType="withEffect">
                                  <p:stCondLst>
                                    <p:cond delay="0"/>
                                  </p:stCondLst>
                                  <p:childTnLst>
                                    <p:anim calcmode="lin" valueType="num">
                                      <p:cBhvr>
                                        <p:cTn id="939" dur="3000"/>
                                        <p:tgtEl>
                                          <p:spTgt spid="26"/>
                                        </p:tgtEl>
                                        <p:attrNameLst>
                                          <p:attrName>ppt_h</p:attrName>
                                        </p:attrNameLst>
                                      </p:cBhvr>
                                      <p:tavLst>
                                        <p:tav tm="0">
                                          <p:val>
                                            <p:strVal val="ppt_h"/>
                                          </p:val>
                                        </p:tav>
                                        <p:tav tm="100000">
                                          <p:val>
                                            <p:strVal val="ppt_h"/>
                                          </p:val>
                                        </p:tav>
                                      </p:tavLst>
                                    </p:anim>
                                    <p:anim calcmode="lin" valueType="num">
                                      <p:cBhvr>
                                        <p:cTn id="940" dur="3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1" dur="1" fill="hold">
                                          <p:stCondLst>
                                            <p:cond delay="2999"/>
                                          </p:stCondLst>
                                        </p:cTn>
                                        <p:tgtEl>
                                          <p:spTgt spid="26"/>
                                        </p:tgtEl>
                                        <p:attrNameLst>
                                          <p:attrName>style.visibility</p:attrName>
                                        </p:attrNameLst>
                                      </p:cBhvr>
                                      <p:to>
                                        <p:strVal val="hidden"/>
                                      </p:to>
                                    </p:set>
                                  </p:childTnLst>
                                </p:cTn>
                              </p:par>
                              <p:par>
                                <p:cTn id="942" presetID="19" presetClass="exit" presetSubtype="10" fill="hold" grpId="4" nodeType="withEffect">
                                  <p:stCondLst>
                                    <p:cond delay="0"/>
                                  </p:stCondLst>
                                  <p:childTnLst>
                                    <p:anim calcmode="lin" valueType="num">
                                      <p:cBhvr>
                                        <p:cTn id="943" dur="3000"/>
                                        <p:tgtEl>
                                          <p:spTgt spid="27"/>
                                        </p:tgtEl>
                                        <p:attrNameLst>
                                          <p:attrName>ppt_h</p:attrName>
                                        </p:attrNameLst>
                                      </p:cBhvr>
                                      <p:tavLst>
                                        <p:tav tm="0">
                                          <p:val>
                                            <p:strVal val="ppt_h"/>
                                          </p:val>
                                        </p:tav>
                                        <p:tav tm="100000">
                                          <p:val>
                                            <p:strVal val="ppt_h"/>
                                          </p:val>
                                        </p:tav>
                                      </p:tavLst>
                                    </p:anim>
                                    <p:anim calcmode="lin" valueType="num">
                                      <p:cBhvr>
                                        <p:cTn id="944" dur="3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5" dur="1" fill="hold">
                                          <p:stCondLst>
                                            <p:cond delay="2999"/>
                                          </p:stCondLst>
                                        </p:cTn>
                                        <p:tgtEl>
                                          <p:spTgt spid="27"/>
                                        </p:tgtEl>
                                        <p:attrNameLst>
                                          <p:attrName>style.visibility</p:attrName>
                                        </p:attrNameLst>
                                      </p:cBhvr>
                                      <p:to>
                                        <p:strVal val="hidden"/>
                                      </p:to>
                                    </p:set>
                                  </p:childTnLst>
                                </p:cTn>
                              </p:par>
                              <p:par>
                                <p:cTn id="946" presetID="19" presetClass="exit" presetSubtype="10" fill="hold" grpId="4" nodeType="withEffect">
                                  <p:stCondLst>
                                    <p:cond delay="0"/>
                                  </p:stCondLst>
                                  <p:childTnLst>
                                    <p:anim calcmode="lin" valueType="num">
                                      <p:cBhvr>
                                        <p:cTn id="947" dur="3000"/>
                                        <p:tgtEl>
                                          <p:spTgt spid="28"/>
                                        </p:tgtEl>
                                        <p:attrNameLst>
                                          <p:attrName>ppt_h</p:attrName>
                                        </p:attrNameLst>
                                      </p:cBhvr>
                                      <p:tavLst>
                                        <p:tav tm="0">
                                          <p:val>
                                            <p:strVal val="ppt_h"/>
                                          </p:val>
                                        </p:tav>
                                        <p:tav tm="100000">
                                          <p:val>
                                            <p:strVal val="ppt_h"/>
                                          </p:val>
                                        </p:tav>
                                      </p:tavLst>
                                    </p:anim>
                                    <p:anim calcmode="lin" valueType="num">
                                      <p:cBhvr>
                                        <p:cTn id="948" dur="3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9" dur="1" fill="hold">
                                          <p:stCondLst>
                                            <p:cond delay="2999"/>
                                          </p:stCondLst>
                                        </p:cTn>
                                        <p:tgtEl>
                                          <p:spTgt spid="28"/>
                                        </p:tgtEl>
                                        <p:attrNameLst>
                                          <p:attrName>style.visibility</p:attrName>
                                        </p:attrNameLst>
                                      </p:cBhvr>
                                      <p:to>
                                        <p:strVal val="hidden"/>
                                      </p:to>
                                    </p:set>
                                  </p:childTnLst>
                                </p:cTn>
                              </p:par>
                              <p:par>
                                <p:cTn id="950" presetID="19" presetClass="exit" presetSubtype="10" fill="hold" grpId="4" nodeType="withEffect">
                                  <p:stCondLst>
                                    <p:cond delay="0"/>
                                  </p:stCondLst>
                                  <p:childTnLst>
                                    <p:anim calcmode="lin" valueType="num">
                                      <p:cBhvr>
                                        <p:cTn id="951" dur="3000"/>
                                        <p:tgtEl>
                                          <p:spTgt spid="29"/>
                                        </p:tgtEl>
                                        <p:attrNameLst>
                                          <p:attrName>ppt_h</p:attrName>
                                        </p:attrNameLst>
                                      </p:cBhvr>
                                      <p:tavLst>
                                        <p:tav tm="0">
                                          <p:val>
                                            <p:strVal val="ppt_h"/>
                                          </p:val>
                                        </p:tav>
                                        <p:tav tm="100000">
                                          <p:val>
                                            <p:strVal val="ppt_h"/>
                                          </p:val>
                                        </p:tav>
                                      </p:tavLst>
                                    </p:anim>
                                    <p:anim calcmode="lin" valueType="num">
                                      <p:cBhvr>
                                        <p:cTn id="952" dur="3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3" dur="1" fill="hold">
                                          <p:stCondLst>
                                            <p:cond delay="2999"/>
                                          </p:stCondLst>
                                        </p:cTn>
                                        <p:tgtEl>
                                          <p:spTgt spid="29"/>
                                        </p:tgtEl>
                                        <p:attrNameLst>
                                          <p:attrName>style.visibility</p:attrName>
                                        </p:attrNameLst>
                                      </p:cBhvr>
                                      <p:to>
                                        <p:strVal val="hidden"/>
                                      </p:to>
                                    </p:set>
                                  </p:childTnLst>
                                </p:cTn>
                              </p:par>
                              <p:par>
                                <p:cTn id="954" presetID="19" presetClass="exit" presetSubtype="10" fill="hold" grpId="4" nodeType="withEffect">
                                  <p:stCondLst>
                                    <p:cond delay="0"/>
                                  </p:stCondLst>
                                  <p:childTnLst>
                                    <p:anim calcmode="lin" valueType="num">
                                      <p:cBhvr>
                                        <p:cTn id="955" dur="3000"/>
                                        <p:tgtEl>
                                          <p:spTgt spid="30"/>
                                        </p:tgtEl>
                                        <p:attrNameLst>
                                          <p:attrName>ppt_h</p:attrName>
                                        </p:attrNameLst>
                                      </p:cBhvr>
                                      <p:tavLst>
                                        <p:tav tm="0">
                                          <p:val>
                                            <p:strVal val="ppt_h"/>
                                          </p:val>
                                        </p:tav>
                                        <p:tav tm="100000">
                                          <p:val>
                                            <p:strVal val="ppt_h"/>
                                          </p:val>
                                        </p:tav>
                                      </p:tavLst>
                                    </p:anim>
                                    <p:anim calcmode="lin" valueType="num">
                                      <p:cBhvr>
                                        <p:cTn id="956" dur="3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7" dur="1" fill="hold">
                                          <p:stCondLst>
                                            <p:cond delay="2999"/>
                                          </p:stCondLst>
                                        </p:cTn>
                                        <p:tgtEl>
                                          <p:spTgt spid="30"/>
                                        </p:tgtEl>
                                        <p:attrNameLst>
                                          <p:attrName>style.visibility</p:attrName>
                                        </p:attrNameLst>
                                      </p:cBhvr>
                                      <p:to>
                                        <p:strVal val="hidden"/>
                                      </p:to>
                                    </p:set>
                                  </p:childTnLst>
                                </p:cTn>
                              </p:par>
                              <p:par>
                                <p:cTn id="958" presetID="19" presetClass="exit" presetSubtype="10" fill="hold" grpId="4" nodeType="withEffect">
                                  <p:stCondLst>
                                    <p:cond delay="0"/>
                                  </p:stCondLst>
                                  <p:childTnLst>
                                    <p:anim calcmode="lin" valueType="num">
                                      <p:cBhvr>
                                        <p:cTn id="959" dur="3000"/>
                                        <p:tgtEl>
                                          <p:spTgt spid="31"/>
                                        </p:tgtEl>
                                        <p:attrNameLst>
                                          <p:attrName>ppt_h</p:attrName>
                                        </p:attrNameLst>
                                      </p:cBhvr>
                                      <p:tavLst>
                                        <p:tav tm="0">
                                          <p:val>
                                            <p:strVal val="ppt_h"/>
                                          </p:val>
                                        </p:tav>
                                        <p:tav tm="100000">
                                          <p:val>
                                            <p:strVal val="ppt_h"/>
                                          </p:val>
                                        </p:tav>
                                      </p:tavLst>
                                    </p:anim>
                                    <p:anim calcmode="lin" valueType="num">
                                      <p:cBhvr>
                                        <p:cTn id="960" dur="3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1" dur="1" fill="hold">
                                          <p:stCondLst>
                                            <p:cond delay="2999"/>
                                          </p:stCondLst>
                                        </p:cTn>
                                        <p:tgtEl>
                                          <p:spTgt spid="31"/>
                                        </p:tgtEl>
                                        <p:attrNameLst>
                                          <p:attrName>style.visibility</p:attrName>
                                        </p:attrNameLst>
                                      </p:cBhvr>
                                      <p:to>
                                        <p:strVal val="hidden"/>
                                      </p:to>
                                    </p:set>
                                  </p:childTnLst>
                                </p:cTn>
                              </p:par>
                              <p:par>
                                <p:cTn id="962" presetID="19" presetClass="exit" presetSubtype="10" fill="hold" grpId="4" nodeType="withEffect">
                                  <p:stCondLst>
                                    <p:cond delay="0"/>
                                  </p:stCondLst>
                                  <p:childTnLst>
                                    <p:anim calcmode="lin" valueType="num">
                                      <p:cBhvr>
                                        <p:cTn id="963" dur="3000"/>
                                        <p:tgtEl>
                                          <p:spTgt spid="32"/>
                                        </p:tgtEl>
                                        <p:attrNameLst>
                                          <p:attrName>ppt_h</p:attrName>
                                        </p:attrNameLst>
                                      </p:cBhvr>
                                      <p:tavLst>
                                        <p:tav tm="0">
                                          <p:val>
                                            <p:strVal val="ppt_h"/>
                                          </p:val>
                                        </p:tav>
                                        <p:tav tm="100000">
                                          <p:val>
                                            <p:strVal val="ppt_h"/>
                                          </p:val>
                                        </p:tav>
                                      </p:tavLst>
                                    </p:anim>
                                    <p:anim calcmode="lin" valueType="num">
                                      <p:cBhvr>
                                        <p:cTn id="964" dur="3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5" dur="1" fill="hold">
                                          <p:stCondLst>
                                            <p:cond delay="2999"/>
                                          </p:stCondLst>
                                        </p:cTn>
                                        <p:tgtEl>
                                          <p:spTgt spid="32"/>
                                        </p:tgtEl>
                                        <p:attrNameLst>
                                          <p:attrName>style.visibility</p:attrName>
                                        </p:attrNameLst>
                                      </p:cBhvr>
                                      <p:to>
                                        <p:strVal val="hidden"/>
                                      </p:to>
                                    </p:set>
                                  </p:childTnLst>
                                </p:cTn>
                              </p:par>
                              <p:par>
                                <p:cTn id="966" presetID="19" presetClass="exit" presetSubtype="10" fill="hold" grpId="4" nodeType="withEffect">
                                  <p:stCondLst>
                                    <p:cond delay="0"/>
                                  </p:stCondLst>
                                  <p:childTnLst>
                                    <p:anim calcmode="lin" valueType="num">
                                      <p:cBhvr>
                                        <p:cTn id="967" dur="3000"/>
                                        <p:tgtEl>
                                          <p:spTgt spid="33"/>
                                        </p:tgtEl>
                                        <p:attrNameLst>
                                          <p:attrName>ppt_h</p:attrName>
                                        </p:attrNameLst>
                                      </p:cBhvr>
                                      <p:tavLst>
                                        <p:tav tm="0">
                                          <p:val>
                                            <p:strVal val="ppt_h"/>
                                          </p:val>
                                        </p:tav>
                                        <p:tav tm="100000">
                                          <p:val>
                                            <p:strVal val="ppt_h"/>
                                          </p:val>
                                        </p:tav>
                                      </p:tavLst>
                                    </p:anim>
                                    <p:anim calcmode="lin" valueType="num">
                                      <p:cBhvr>
                                        <p:cTn id="968" dur="3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9" dur="1" fill="hold">
                                          <p:stCondLst>
                                            <p:cond delay="2999"/>
                                          </p:stCondLst>
                                        </p:cTn>
                                        <p:tgtEl>
                                          <p:spTgt spid="33"/>
                                        </p:tgtEl>
                                        <p:attrNameLst>
                                          <p:attrName>style.visibility</p:attrName>
                                        </p:attrNameLst>
                                      </p:cBhvr>
                                      <p:to>
                                        <p:strVal val="hidden"/>
                                      </p:to>
                                    </p:set>
                                  </p:childTnLst>
                                </p:cTn>
                              </p:par>
                              <p:par>
                                <p:cTn id="970" presetID="19" presetClass="exit" presetSubtype="10" fill="hold" grpId="4" nodeType="withEffect">
                                  <p:stCondLst>
                                    <p:cond delay="0"/>
                                  </p:stCondLst>
                                  <p:childTnLst>
                                    <p:anim calcmode="lin" valueType="num">
                                      <p:cBhvr>
                                        <p:cTn id="971" dur="3000"/>
                                        <p:tgtEl>
                                          <p:spTgt spid="34"/>
                                        </p:tgtEl>
                                        <p:attrNameLst>
                                          <p:attrName>ppt_h</p:attrName>
                                        </p:attrNameLst>
                                      </p:cBhvr>
                                      <p:tavLst>
                                        <p:tav tm="0">
                                          <p:val>
                                            <p:strVal val="ppt_h"/>
                                          </p:val>
                                        </p:tav>
                                        <p:tav tm="100000">
                                          <p:val>
                                            <p:strVal val="ppt_h"/>
                                          </p:val>
                                        </p:tav>
                                      </p:tavLst>
                                    </p:anim>
                                    <p:anim calcmode="lin" valueType="num">
                                      <p:cBhvr>
                                        <p:cTn id="972" dur="3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3" dur="1" fill="hold">
                                          <p:stCondLst>
                                            <p:cond delay="2999"/>
                                          </p:stCondLst>
                                        </p:cTn>
                                        <p:tgtEl>
                                          <p:spTgt spid="34"/>
                                        </p:tgtEl>
                                        <p:attrNameLst>
                                          <p:attrName>style.visibility</p:attrName>
                                        </p:attrNameLst>
                                      </p:cBhvr>
                                      <p:to>
                                        <p:strVal val="hidden"/>
                                      </p:to>
                                    </p:set>
                                  </p:childTnLst>
                                </p:cTn>
                              </p:par>
                              <p:par>
                                <p:cTn id="974" presetID="19" presetClass="exit" presetSubtype="10" fill="hold" grpId="4" nodeType="withEffect">
                                  <p:stCondLst>
                                    <p:cond delay="0"/>
                                  </p:stCondLst>
                                  <p:childTnLst>
                                    <p:anim calcmode="lin" valueType="num">
                                      <p:cBhvr>
                                        <p:cTn id="975" dur="3000"/>
                                        <p:tgtEl>
                                          <p:spTgt spid="35"/>
                                        </p:tgtEl>
                                        <p:attrNameLst>
                                          <p:attrName>ppt_h</p:attrName>
                                        </p:attrNameLst>
                                      </p:cBhvr>
                                      <p:tavLst>
                                        <p:tav tm="0">
                                          <p:val>
                                            <p:strVal val="ppt_h"/>
                                          </p:val>
                                        </p:tav>
                                        <p:tav tm="100000">
                                          <p:val>
                                            <p:strVal val="ppt_h"/>
                                          </p:val>
                                        </p:tav>
                                      </p:tavLst>
                                    </p:anim>
                                    <p:anim calcmode="lin" valueType="num">
                                      <p:cBhvr>
                                        <p:cTn id="976" dur="3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7" dur="1" fill="hold">
                                          <p:stCondLst>
                                            <p:cond delay="2999"/>
                                          </p:stCondLst>
                                        </p:cTn>
                                        <p:tgtEl>
                                          <p:spTgt spid="35"/>
                                        </p:tgtEl>
                                        <p:attrNameLst>
                                          <p:attrName>style.visibility</p:attrName>
                                        </p:attrNameLst>
                                      </p:cBhvr>
                                      <p:to>
                                        <p:strVal val="hidden"/>
                                      </p:to>
                                    </p:set>
                                  </p:childTnLst>
                                </p:cTn>
                              </p:par>
                              <p:par>
                                <p:cTn id="978" presetID="19" presetClass="exit" presetSubtype="10" fill="hold" grpId="4" nodeType="withEffect">
                                  <p:stCondLst>
                                    <p:cond delay="0"/>
                                  </p:stCondLst>
                                  <p:childTnLst>
                                    <p:anim calcmode="lin" valueType="num">
                                      <p:cBhvr>
                                        <p:cTn id="979" dur="3000"/>
                                        <p:tgtEl>
                                          <p:spTgt spid="36"/>
                                        </p:tgtEl>
                                        <p:attrNameLst>
                                          <p:attrName>ppt_h</p:attrName>
                                        </p:attrNameLst>
                                      </p:cBhvr>
                                      <p:tavLst>
                                        <p:tav tm="0">
                                          <p:val>
                                            <p:strVal val="ppt_h"/>
                                          </p:val>
                                        </p:tav>
                                        <p:tav tm="100000">
                                          <p:val>
                                            <p:strVal val="ppt_h"/>
                                          </p:val>
                                        </p:tav>
                                      </p:tavLst>
                                    </p:anim>
                                    <p:anim calcmode="lin" valueType="num">
                                      <p:cBhvr>
                                        <p:cTn id="980" dur="3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1" dur="1" fill="hold">
                                          <p:stCondLst>
                                            <p:cond delay="2999"/>
                                          </p:stCondLst>
                                        </p:cTn>
                                        <p:tgtEl>
                                          <p:spTgt spid="36"/>
                                        </p:tgtEl>
                                        <p:attrNameLst>
                                          <p:attrName>style.visibility</p:attrName>
                                        </p:attrNameLst>
                                      </p:cBhvr>
                                      <p:to>
                                        <p:strVal val="hidden"/>
                                      </p:to>
                                    </p:set>
                                  </p:childTnLst>
                                </p:cTn>
                              </p:par>
                              <p:par>
                                <p:cTn id="982" presetID="19" presetClass="exit" presetSubtype="10" fill="hold" grpId="4" nodeType="withEffect">
                                  <p:stCondLst>
                                    <p:cond delay="0"/>
                                  </p:stCondLst>
                                  <p:childTnLst>
                                    <p:anim calcmode="lin" valueType="num">
                                      <p:cBhvr>
                                        <p:cTn id="983" dur="3000"/>
                                        <p:tgtEl>
                                          <p:spTgt spid="37"/>
                                        </p:tgtEl>
                                        <p:attrNameLst>
                                          <p:attrName>ppt_h</p:attrName>
                                        </p:attrNameLst>
                                      </p:cBhvr>
                                      <p:tavLst>
                                        <p:tav tm="0">
                                          <p:val>
                                            <p:strVal val="ppt_h"/>
                                          </p:val>
                                        </p:tav>
                                        <p:tav tm="100000">
                                          <p:val>
                                            <p:strVal val="ppt_h"/>
                                          </p:val>
                                        </p:tav>
                                      </p:tavLst>
                                    </p:anim>
                                    <p:anim calcmode="lin" valueType="num">
                                      <p:cBhvr>
                                        <p:cTn id="984" dur="3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5" dur="1" fill="hold">
                                          <p:stCondLst>
                                            <p:cond delay="2999"/>
                                          </p:stCondLst>
                                        </p:cTn>
                                        <p:tgtEl>
                                          <p:spTgt spid="37"/>
                                        </p:tgtEl>
                                        <p:attrNameLst>
                                          <p:attrName>style.visibility</p:attrName>
                                        </p:attrNameLst>
                                      </p:cBhvr>
                                      <p:to>
                                        <p:strVal val="hidden"/>
                                      </p:to>
                                    </p:set>
                                  </p:childTnLst>
                                </p:cTn>
                              </p:par>
                              <p:par>
                                <p:cTn id="986" presetID="19" presetClass="exit" presetSubtype="10" fill="hold" grpId="4" nodeType="withEffect">
                                  <p:stCondLst>
                                    <p:cond delay="0"/>
                                  </p:stCondLst>
                                  <p:childTnLst>
                                    <p:anim calcmode="lin" valueType="num">
                                      <p:cBhvr>
                                        <p:cTn id="987" dur="3000"/>
                                        <p:tgtEl>
                                          <p:spTgt spid="38"/>
                                        </p:tgtEl>
                                        <p:attrNameLst>
                                          <p:attrName>ppt_h</p:attrName>
                                        </p:attrNameLst>
                                      </p:cBhvr>
                                      <p:tavLst>
                                        <p:tav tm="0">
                                          <p:val>
                                            <p:strVal val="ppt_h"/>
                                          </p:val>
                                        </p:tav>
                                        <p:tav tm="100000">
                                          <p:val>
                                            <p:strVal val="ppt_h"/>
                                          </p:val>
                                        </p:tav>
                                      </p:tavLst>
                                    </p:anim>
                                    <p:anim calcmode="lin" valueType="num">
                                      <p:cBhvr>
                                        <p:cTn id="988" dur="3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9" dur="1" fill="hold">
                                          <p:stCondLst>
                                            <p:cond delay="2999"/>
                                          </p:stCondLst>
                                        </p:cTn>
                                        <p:tgtEl>
                                          <p:spTgt spid="38"/>
                                        </p:tgtEl>
                                        <p:attrNameLst>
                                          <p:attrName>style.visibility</p:attrName>
                                        </p:attrNameLst>
                                      </p:cBhvr>
                                      <p:to>
                                        <p:strVal val="hidden"/>
                                      </p:to>
                                    </p:set>
                                  </p:childTnLst>
                                </p:cTn>
                              </p:par>
                              <p:par>
                                <p:cTn id="990" presetID="19" presetClass="exit" presetSubtype="10" fill="hold" grpId="4" nodeType="withEffect">
                                  <p:stCondLst>
                                    <p:cond delay="0"/>
                                  </p:stCondLst>
                                  <p:childTnLst>
                                    <p:anim calcmode="lin" valueType="num">
                                      <p:cBhvr>
                                        <p:cTn id="991" dur="3000"/>
                                        <p:tgtEl>
                                          <p:spTgt spid="39"/>
                                        </p:tgtEl>
                                        <p:attrNameLst>
                                          <p:attrName>ppt_h</p:attrName>
                                        </p:attrNameLst>
                                      </p:cBhvr>
                                      <p:tavLst>
                                        <p:tav tm="0">
                                          <p:val>
                                            <p:strVal val="ppt_h"/>
                                          </p:val>
                                        </p:tav>
                                        <p:tav tm="100000">
                                          <p:val>
                                            <p:strVal val="ppt_h"/>
                                          </p:val>
                                        </p:tav>
                                      </p:tavLst>
                                    </p:anim>
                                    <p:anim calcmode="lin" valueType="num">
                                      <p:cBhvr>
                                        <p:cTn id="992" dur="3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3" dur="1" fill="hold">
                                          <p:stCondLst>
                                            <p:cond delay="2999"/>
                                          </p:stCondLst>
                                        </p:cTn>
                                        <p:tgtEl>
                                          <p:spTgt spid="39"/>
                                        </p:tgtEl>
                                        <p:attrNameLst>
                                          <p:attrName>style.visibility</p:attrName>
                                        </p:attrNameLst>
                                      </p:cBhvr>
                                      <p:to>
                                        <p:strVal val="hidden"/>
                                      </p:to>
                                    </p:set>
                                  </p:childTnLst>
                                </p:cTn>
                              </p:par>
                              <p:par>
                                <p:cTn id="994" presetID="19" presetClass="exit" presetSubtype="10" fill="hold" grpId="4" nodeType="withEffect">
                                  <p:stCondLst>
                                    <p:cond delay="0"/>
                                  </p:stCondLst>
                                  <p:childTnLst>
                                    <p:anim calcmode="lin" valueType="num">
                                      <p:cBhvr>
                                        <p:cTn id="995" dur="3000"/>
                                        <p:tgtEl>
                                          <p:spTgt spid="40"/>
                                        </p:tgtEl>
                                        <p:attrNameLst>
                                          <p:attrName>ppt_h</p:attrName>
                                        </p:attrNameLst>
                                      </p:cBhvr>
                                      <p:tavLst>
                                        <p:tav tm="0">
                                          <p:val>
                                            <p:strVal val="ppt_h"/>
                                          </p:val>
                                        </p:tav>
                                        <p:tav tm="100000">
                                          <p:val>
                                            <p:strVal val="ppt_h"/>
                                          </p:val>
                                        </p:tav>
                                      </p:tavLst>
                                    </p:anim>
                                    <p:anim calcmode="lin" valueType="num">
                                      <p:cBhvr>
                                        <p:cTn id="996" dur="3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7" dur="1" fill="hold">
                                          <p:stCondLst>
                                            <p:cond delay="2999"/>
                                          </p:stCondLst>
                                        </p:cTn>
                                        <p:tgtEl>
                                          <p:spTgt spid="40"/>
                                        </p:tgtEl>
                                        <p:attrNameLst>
                                          <p:attrName>style.visibility</p:attrName>
                                        </p:attrNameLst>
                                      </p:cBhvr>
                                      <p:to>
                                        <p:strVal val="hidden"/>
                                      </p:to>
                                    </p:set>
                                  </p:childTnLst>
                                </p:cTn>
                              </p:par>
                              <p:par>
                                <p:cTn id="998" presetID="19" presetClass="exit" presetSubtype="10" fill="hold" grpId="4" nodeType="withEffect">
                                  <p:stCondLst>
                                    <p:cond delay="0"/>
                                  </p:stCondLst>
                                  <p:childTnLst>
                                    <p:anim calcmode="lin" valueType="num">
                                      <p:cBhvr>
                                        <p:cTn id="999" dur="3000"/>
                                        <p:tgtEl>
                                          <p:spTgt spid="41"/>
                                        </p:tgtEl>
                                        <p:attrNameLst>
                                          <p:attrName>ppt_h</p:attrName>
                                        </p:attrNameLst>
                                      </p:cBhvr>
                                      <p:tavLst>
                                        <p:tav tm="0">
                                          <p:val>
                                            <p:strVal val="ppt_h"/>
                                          </p:val>
                                        </p:tav>
                                        <p:tav tm="100000">
                                          <p:val>
                                            <p:strVal val="ppt_h"/>
                                          </p:val>
                                        </p:tav>
                                      </p:tavLst>
                                    </p:anim>
                                    <p:anim calcmode="lin" valueType="num">
                                      <p:cBhvr>
                                        <p:cTn id="1000" dur="3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1" dur="1" fill="hold">
                                          <p:stCondLst>
                                            <p:cond delay="2999"/>
                                          </p:stCondLst>
                                        </p:cTn>
                                        <p:tgtEl>
                                          <p:spTgt spid="41"/>
                                        </p:tgtEl>
                                        <p:attrNameLst>
                                          <p:attrName>style.visibility</p:attrName>
                                        </p:attrNameLst>
                                      </p:cBhvr>
                                      <p:to>
                                        <p:strVal val="hidden"/>
                                      </p:to>
                                    </p:set>
                                  </p:childTnLst>
                                </p:cTn>
                              </p:par>
                              <p:par>
                                <p:cTn id="1002" presetID="19" presetClass="exit" presetSubtype="10" fill="hold" grpId="4" nodeType="withEffect">
                                  <p:stCondLst>
                                    <p:cond delay="0"/>
                                  </p:stCondLst>
                                  <p:childTnLst>
                                    <p:anim calcmode="lin" valueType="num">
                                      <p:cBhvr>
                                        <p:cTn id="1003" dur="3000"/>
                                        <p:tgtEl>
                                          <p:spTgt spid="42"/>
                                        </p:tgtEl>
                                        <p:attrNameLst>
                                          <p:attrName>ppt_h</p:attrName>
                                        </p:attrNameLst>
                                      </p:cBhvr>
                                      <p:tavLst>
                                        <p:tav tm="0">
                                          <p:val>
                                            <p:strVal val="ppt_h"/>
                                          </p:val>
                                        </p:tav>
                                        <p:tav tm="100000">
                                          <p:val>
                                            <p:strVal val="ppt_h"/>
                                          </p:val>
                                        </p:tav>
                                      </p:tavLst>
                                    </p:anim>
                                    <p:anim calcmode="lin" valueType="num">
                                      <p:cBhvr>
                                        <p:cTn id="1004" dur="3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5" dur="1" fill="hold">
                                          <p:stCondLst>
                                            <p:cond delay="2999"/>
                                          </p:stCondLst>
                                        </p:cTn>
                                        <p:tgtEl>
                                          <p:spTgt spid="42"/>
                                        </p:tgtEl>
                                        <p:attrNameLst>
                                          <p:attrName>style.visibility</p:attrName>
                                        </p:attrNameLst>
                                      </p:cBhvr>
                                      <p:to>
                                        <p:strVal val="hidden"/>
                                      </p:to>
                                    </p:set>
                                  </p:childTnLst>
                                </p:cTn>
                              </p:par>
                              <p:par>
                                <p:cTn id="1006" presetID="19" presetClass="exit" presetSubtype="10" fill="hold" grpId="4" nodeType="withEffect">
                                  <p:stCondLst>
                                    <p:cond delay="0"/>
                                  </p:stCondLst>
                                  <p:childTnLst>
                                    <p:anim calcmode="lin" valueType="num">
                                      <p:cBhvr>
                                        <p:cTn id="1007" dur="3000"/>
                                        <p:tgtEl>
                                          <p:spTgt spid="43"/>
                                        </p:tgtEl>
                                        <p:attrNameLst>
                                          <p:attrName>ppt_h</p:attrName>
                                        </p:attrNameLst>
                                      </p:cBhvr>
                                      <p:tavLst>
                                        <p:tav tm="0">
                                          <p:val>
                                            <p:strVal val="ppt_h"/>
                                          </p:val>
                                        </p:tav>
                                        <p:tav tm="100000">
                                          <p:val>
                                            <p:strVal val="ppt_h"/>
                                          </p:val>
                                        </p:tav>
                                      </p:tavLst>
                                    </p:anim>
                                    <p:anim calcmode="lin" valueType="num">
                                      <p:cBhvr>
                                        <p:cTn id="1008" dur="3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9" dur="1" fill="hold">
                                          <p:stCondLst>
                                            <p:cond delay="2999"/>
                                          </p:stCondLst>
                                        </p:cTn>
                                        <p:tgtEl>
                                          <p:spTgt spid="43"/>
                                        </p:tgtEl>
                                        <p:attrNameLst>
                                          <p:attrName>style.visibility</p:attrName>
                                        </p:attrNameLst>
                                      </p:cBhvr>
                                      <p:to>
                                        <p:strVal val="hidden"/>
                                      </p:to>
                                    </p:set>
                                  </p:childTnLst>
                                </p:cTn>
                              </p:par>
                              <p:par>
                                <p:cTn id="1010" presetID="19" presetClass="exit" presetSubtype="10" fill="hold" grpId="4" nodeType="withEffect">
                                  <p:stCondLst>
                                    <p:cond delay="0"/>
                                  </p:stCondLst>
                                  <p:childTnLst>
                                    <p:anim calcmode="lin" valueType="num">
                                      <p:cBhvr>
                                        <p:cTn id="1011" dur="3000"/>
                                        <p:tgtEl>
                                          <p:spTgt spid="44"/>
                                        </p:tgtEl>
                                        <p:attrNameLst>
                                          <p:attrName>ppt_h</p:attrName>
                                        </p:attrNameLst>
                                      </p:cBhvr>
                                      <p:tavLst>
                                        <p:tav tm="0">
                                          <p:val>
                                            <p:strVal val="ppt_h"/>
                                          </p:val>
                                        </p:tav>
                                        <p:tav tm="100000">
                                          <p:val>
                                            <p:strVal val="ppt_h"/>
                                          </p:val>
                                        </p:tav>
                                      </p:tavLst>
                                    </p:anim>
                                    <p:anim calcmode="lin" valueType="num">
                                      <p:cBhvr>
                                        <p:cTn id="1012" dur="3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3" dur="1" fill="hold">
                                          <p:stCondLst>
                                            <p:cond delay="2999"/>
                                          </p:stCondLst>
                                        </p:cTn>
                                        <p:tgtEl>
                                          <p:spTgt spid="44"/>
                                        </p:tgtEl>
                                        <p:attrNameLst>
                                          <p:attrName>style.visibility</p:attrName>
                                        </p:attrNameLst>
                                      </p:cBhvr>
                                      <p:to>
                                        <p:strVal val="hidden"/>
                                      </p:to>
                                    </p:set>
                                  </p:childTnLst>
                                </p:cTn>
                              </p:par>
                              <p:par>
                                <p:cTn id="1014" presetID="19" presetClass="exit" presetSubtype="10" fill="hold" grpId="4" nodeType="withEffect">
                                  <p:stCondLst>
                                    <p:cond delay="0"/>
                                  </p:stCondLst>
                                  <p:childTnLst>
                                    <p:anim calcmode="lin" valueType="num">
                                      <p:cBhvr>
                                        <p:cTn id="1015" dur="3000"/>
                                        <p:tgtEl>
                                          <p:spTgt spid="45"/>
                                        </p:tgtEl>
                                        <p:attrNameLst>
                                          <p:attrName>ppt_h</p:attrName>
                                        </p:attrNameLst>
                                      </p:cBhvr>
                                      <p:tavLst>
                                        <p:tav tm="0">
                                          <p:val>
                                            <p:strVal val="ppt_h"/>
                                          </p:val>
                                        </p:tav>
                                        <p:tav tm="100000">
                                          <p:val>
                                            <p:strVal val="ppt_h"/>
                                          </p:val>
                                        </p:tav>
                                      </p:tavLst>
                                    </p:anim>
                                    <p:anim calcmode="lin" valueType="num">
                                      <p:cBhvr>
                                        <p:cTn id="1016" dur="3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7" dur="1" fill="hold">
                                          <p:stCondLst>
                                            <p:cond delay="2999"/>
                                          </p:stCondLst>
                                        </p:cTn>
                                        <p:tgtEl>
                                          <p:spTgt spid="45"/>
                                        </p:tgtEl>
                                        <p:attrNameLst>
                                          <p:attrName>style.visibility</p:attrName>
                                        </p:attrNameLst>
                                      </p:cBhvr>
                                      <p:to>
                                        <p:strVal val="hidden"/>
                                      </p:to>
                                    </p:set>
                                  </p:childTnLst>
                                </p:cTn>
                              </p:par>
                              <p:par>
                                <p:cTn id="1018" presetID="19" presetClass="exit" presetSubtype="10" fill="hold" grpId="4" nodeType="withEffect">
                                  <p:stCondLst>
                                    <p:cond delay="0"/>
                                  </p:stCondLst>
                                  <p:childTnLst>
                                    <p:anim calcmode="lin" valueType="num">
                                      <p:cBhvr>
                                        <p:cTn id="1019" dur="3000"/>
                                        <p:tgtEl>
                                          <p:spTgt spid="46"/>
                                        </p:tgtEl>
                                        <p:attrNameLst>
                                          <p:attrName>ppt_h</p:attrName>
                                        </p:attrNameLst>
                                      </p:cBhvr>
                                      <p:tavLst>
                                        <p:tav tm="0">
                                          <p:val>
                                            <p:strVal val="ppt_h"/>
                                          </p:val>
                                        </p:tav>
                                        <p:tav tm="100000">
                                          <p:val>
                                            <p:strVal val="ppt_h"/>
                                          </p:val>
                                        </p:tav>
                                      </p:tavLst>
                                    </p:anim>
                                    <p:anim calcmode="lin" valueType="num">
                                      <p:cBhvr>
                                        <p:cTn id="1020" dur="3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1" dur="1" fill="hold">
                                          <p:stCondLst>
                                            <p:cond delay="2999"/>
                                          </p:stCondLst>
                                        </p:cTn>
                                        <p:tgtEl>
                                          <p:spTgt spid="46"/>
                                        </p:tgtEl>
                                        <p:attrNameLst>
                                          <p:attrName>style.visibility</p:attrName>
                                        </p:attrNameLst>
                                      </p:cBhvr>
                                      <p:to>
                                        <p:strVal val="hidden"/>
                                      </p:to>
                                    </p:set>
                                  </p:childTnLst>
                                </p:cTn>
                              </p:par>
                              <p:par>
                                <p:cTn id="1022" presetID="19" presetClass="exit" presetSubtype="10" fill="hold" grpId="4" nodeType="withEffect">
                                  <p:stCondLst>
                                    <p:cond delay="0"/>
                                  </p:stCondLst>
                                  <p:childTnLst>
                                    <p:anim calcmode="lin" valueType="num">
                                      <p:cBhvr>
                                        <p:cTn id="1023" dur="3000"/>
                                        <p:tgtEl>
                                          <p:spTgt spid="47"/>
                                        </p:tgtEl>
                                        <p:attrNameLst>
                                          <p:attrName>ppt_h</p:attrName>
                                        </p:attrNameLst>
                                      </p:cBhvr>
                                      <p:tavLst>
                                        <p:tav tm="0">
                                          <p:val>
                                            <p:strVal val="ppt_h"/>
                                          </p:val>
                                        </p:tav>
                                        <p:tav tm="100000">
                                          <p:val>
                                            <p:strVal val="ppt_h"/>
                                          </p:val>
                                        </p:tav>
                                      </p:tavLst>
                                    </p:anim>
                                    <p:anim calcmode="lin" valueType="num">
                                      <p:cBhvr>
                                        <p:cTn id="1024" dur="3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5" dur="1" fill="hold">
                                          <p:stCondLst>
                                            <p:cond delay="2999"/>
                                          </p:stCondLst>
                                        </p:cTn>
                                        <p:tgtEl>
                                          <p:spTgt spid="47"/>
                                        </p:tgtEl>
                                        <p:attrNameLst>
                                          <p:attrName>style.visibility</p:attrName>
                                        </p:attrNameLst>
                                      </p:cBhvr>
                                      <p:to>
                                        <p:strVal val="hidden"/>
                                      </p:to>
                                    </p:set>
                                  </p:childTnLst>
                                </p:cTn>
                              </p:par>
                              <p:par>
                                <p:cTn id="1026" presetID="19" presetClass="exit" presetSubtype="10" fill="hold" grpId="4" nodeType="withEffect">
                                  <p:stCondLst>
                                    <p:cond delay="0"/>
                                  </p:stCondLst>
                                  <p:childTnLst>
                                    <p:anim calcmode="lin" valueType="num">
                                      <p:cBhvr>
                                        <p:cTn id="1027" dur="3000"/>
                                        <p:tgtEl>
                                          <p:spTgt spid="48"/>
                                        </p:tgtEl>
                                        <p:attrNameLst>
                                          <p:attrName>ppt_h</p:attrName>
                                        </p:attrNameLst>
                                      </p:cBhvr>
                                      <p:tavLst>
                                        <p:tav tm="0">
                                          <p:val>
                                            <p:strVal val="ppt_h"/>
                                          </p:val>
                                        </p:tav>
                                        <p:tav tm="100000">
                                          <p:val>
                                            <p:strVal val="ppt_h"/>
                                          </p:val>
                                        </p:tav>
                                      </p:tavLst>
                                    </p:anim>
                                    <p:anim calcmode="lin" valueType="num">
                                      <p:cBhvr>
                                        <p:cTn id="1028" dur="3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9" dur="1" fill="hold">
                                          <p:stCondLst>
                                            <p:cond delay="2999"/>
                                          </p:stCondLst>
                                        </p:cTn>
                                        <p:tgtEl>
                                          <p:spTgt spid="48"/>
                                        </p:tgtEl>
                                        <p:attrNameLst>
                                          <p:attrName>style.visibility</p:attrName>
                                        </p:attrNameLst>
                                      </p:cBhvr>
                                      <p:to>
                                        <p:strVal val="hidden"/>
                                      </p:to>
                                    </p:set>
                                  </p:childTnLst>
                                </p:cTn>
                              </p:par>
                              <p:par>
                                <p:cTn id="1030" presetID="19" presetClass="exit" presetSubtype="10" fill="hold" grpId="4" nodeType="withEffect">
                                  <p:stCondLst>
                                    <p:cond delay="0"/>
                                  </p:stCondLst>
                                  <p:childTnLst>
                                    <p:anim calcmode="lin" valueType="num">
                                      <p:cBhvr>
                                        <p:cTn id="1031" dur="3000"/>
                                        <p:tgtEl>
                                          <p:spTgt spid="49"/>
                                        </p:tgtEl>
                                        <p:attrNameLst>
                                          <p:attrName>ppt_h</p:attrName>
                                        </p:attrNameLst>
                                      </p:cBhvr>
                                      <p:tavLst>
                                        <p:tav tm="0">
                                          <p:val>
                                            <p:strVal val="ppt_h"/>
                                          </p:val>
                                        </p:tav>
                                        <p:tav tm="100000">
                                          <p:val>
                                            <p:strVal val="ppt_h"/>
                                          </p:val>
                                        </p:tav>
                                      </p:tavLst>
                                    </p:anim>
                                    <p:anim calcmode="lin" valueType="num">
                                      <p:cBhvr>
                                        <p:cTn id="1032" dur="3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3" dur="1" fill="hold">
                                          <p:stCondLst>
                                            <p:cond delay="2999"/>
                                          </p:stCondLst>
                                        </p:cTn>
                                        <p:tgtEl>
                                          <p:spTgt spid="49"/>
                                        </p:tgtEl>
                                        <p:attrNameLst>
                                          <p:attrName>style.visibility</p:attrName>
                                        </p:attrNameLst>
                                      </p:cBhvr>
                                      <p:to>
                                        <p:strVal val="hidden"/>
                                      </p:to>
                                    </p:set>
                                  </p:childTnLst>
                                </p:cTn>
                              </p:par>
                              <p:par>
                                <p:cTn id="1034" presetID="19" presetClass="exit" presetSubtype="10" fill="hold" grpId="4" nodeType="withEffect">
                                  <p:stCondLst>
                                    <p:cond delay="0"/>
                                  </p:stCondLst>
                                  <p:childTnLst>
                                    <p:anim calcmode="lin" valueType="num">
                                      <p:cBhvr>
                                        <p:cTn id="1035" dur="3000"/>
                                        <p:tgtEl>
                                          <p:spTgt spid="50"/>
                                        </p:tgtEl>
                                        <p:attrNameLst>
                                          <p:attrName>ppt_h</p:attrName>
                                        </p:attrNameLst>
                                      </p:cBhvr>
                                      <p:tavLst>
                                        <p:tav tm="0">
                                          <p:val>
                                            <p:strVal val="ppt_h"/>
                                          </p:val>
                                        </p:tav>
                                        <p:tav tm="100000">
                                          <p:val>
                                            <p:strVal val="ppt_h"/>
                                          </p:val>
                                        </p:tav>
                                      </p:tavLst>
                                    </p:anim>
                                    <p:anim calcmode="lin" valueType="num">
                                      <p:cBhvr>
                                        <p:cTn id="1036" dur="3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7" dur="1" fill="hold">
                                          <p:stCondLst>
                                            <p:cond delay="2999"/>
                                          </p:stCondLst>
                                        </p:cTn>
                                        <p:tgtEl>
                                          <p:spTgt spid="50"/>
                                        </p:tgtEl>
                                        <p:attrNameLst>
                                          <p:attrName>style.visibility</p:attrName>
                                        </p:attrNameLst>
                                      </p:cBhvr>
                                      <p:to>
                                        <p:strVal val="hidden"/>
                                      </p:to>
                                    </p:set>
                                  </p:childTnLst>
                                </p:cTn>
                              </p:par>
                              <p:par>
                                <p:cTn id="1038" presetID="19" presetClass="exit" presetSubtype="10" fill="hold" grpId="4" nodeType="withEffect">
                                  <p:stCondLst>
                                    <p:cond delay="0"/>
                                  </p:stCondLst>
                                  <p:childTnLst>
                                    <p:anim calcmode="lin" valueType="num">
                                      <p:cBhvr>
                                        <p:cTn id="1039" dur="3000"/>
                                        <p:tgtEl>
                                          <p:spTgt spid="51"/>
                                        </p:tgtEl>
                                        <p:attrNameLst>
                                          <p:attrName>ppt_h</p:attrName>
                                        </p:attrNameLst>
                                      </p:cBhvr>
                                      <p:tavLst>
                                        <p:tav tm="0">
                                          <p:val>
                                            <p:strVal val="ppt_h"/>
                                          </p:val>
                                        </p:tav>
                                        <p:tav tm="100000">
                                          <p:val>
                                            <p:strVal val="ppt_h"/>
                                          </p:val>
                                        </p:tav>
                                      </p:tavLst>
                                    </p:anim>
                                    <p:anim calcmode="lin" valueType="num">
                                      <p:cBhvr>
                                        <p:cTn id="1040" dur="3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1" dur="1" fill="hold">
                                          <p:stCondLst>
                                            <p:cond delay="2999"/>
                                          </p:stCondLst>
                                        </p:cTn>
                                        <p:tgtEl>
                                          <p:spTgt spid="51"/>
                                        </p:tgtEl>
                                        <p:attrNameLst>
                                          <p:attrName>style.visibility</p:attrName>
                                        </p:attrNameLst>
                                      </p:cBhvr>
                                      <p:to>
                                        <p:strVal val="hidden"/>
                                      </p:to>
                                    </p:set>
                                  </p:childTnLst>
                                </p:cTn>
                              </p:par>
                              <p:par>
                                <p:cTn id="1042" presetID="19" presetClass="exit" presetSubtype="10" fill="hold" grpId="4" nodeType="withEffect">
                                  <p:stCondLst>
                                    <p:cond delay="0"/>
                                  </p:stCondLst>
                                  <p:childTnLst>
                                    <p:anim calcmode="lin" valueType="num">
                                      <p:cBhvr>
                                        <p:cTn id="1043" dur="3000"/>
                                        <p:tgtEl>
                                          <p:spTgt spid="52"/>
                                        </p:tgtEl>
                                        <p:attrNameLst>
                                          <p:attrName>ppt_h</p:attrName>
                                        </p:attrNameLst>
                                      </p:cBhvr>
                                      <p:tavLst>
                                        <p:tav tm="0">
                                          <p:val>
                                            <p:strVal val="ppt_h"/>
                                          </p:val>
                                        </p:tav>
                                        <p:tav tm="100000">
                                          <p:val>
                                            <p:strVal val="ppt_h"/>
                                          </p:val>
                                        </p:tav>
                                      </p:tavLst>
                                    </p:anim>
                                    <p:anim calcmode="lin" valueType="num">
                                      <p:cBhvr>
                                        <p:cTn id="1044" dur="3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5" dur="1" fill="hold">
                                          <p:stCondLst>
                                            <p:cond delay="2999"/>
                                          </p:stCondLst>
                                        </p:cTn>
                                        <p:tgtEl>
                                          <p:spTgt spid="52"/>
                                        </p:tgtEl>
                                        <p:attrNameLst>
                                          <p:attrName>style.visibility</p:attrName>
                                        </p:attrNameLst>
                                      </p:cBhvr>
                                      <p:to>
                                        <p:strVal val="hidden"/>
                                      </p:to>
                                    </p:set>
                                  </p:childTnLst>
                                </p:cTn>
                              </p:par>
                              <p:par>
                                <p:cTn id="1046" presetID="19" presetClass="exit" presetSubtype="10" fill="hold" grpId="4" nodeType="withEffect">
                                  <p:stCondLst>
                                    <p:cond delay="0"/>
                                  </p:stCondLst>
                                  <p:childTnLst>
                                    <p:anim calcmode="lin" valueType="num">
                                      <p:cBhvr>
                                        <p:cTn id="1047" dur="3000"/>
                                        <p:tgtEl>
                                          <p:spTgt spid="53"/>
                                        </p:tgtEl>
                                        <p:attrNameLst>
                                          <p:attrName>ppt_h</p:attrName>
                                        </p:attrNameLst>
                                      </p:cBhvr>
                                      <p:tavLst>
                                        <p:tav tm="0">
                                          <p:val>
                                            <p:strVal val="ppt_h"/>
                                          </p:val>
                                        </p:tav>
                                        <p:tav tm="100000">
                                          <p:val>
                                            <p:strVal val="ppt_h"/>
                                          </p:val>
                                        </p:tav>
                                      </p:tavLst>
                                    </p:anim>
                                    <p:anim calcmode="lin" valueType="num">
                                      <p:cBhvr>
                                        <p:cTn id="1048" dur="3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9" dur="1" fill="hold">
                                          <p:stCondLst>
                                            <p:cond delay="2999"/>
                                          </p:stCondLst>
                                        </p:cTn>
                                        <p:tgtEl>
                                          <p:spTgt spid="53"/>
                                        </p:tgtEl>
                                        <p:attrNameLst>
                                          <p:attrName>style.visibility</p:attrName>
                                        </p:attrNameLst>
                                      </p:cBhvr>
                                      <p:to>
                                        <p:strVal val="hidden"/>
                                      </p:to>
                                    </p:set>
                                  </p:childTnLst>
                                </p:cTn>
                              </p:par>
                              <p:par>
                                <p:cTn id="1050" presetID="19" presetClass="exit" presetSubtype="10" fill="hold" grpId="4" nodeType="withEffect">
                                  <p:stCondLst>
                                    <p:cond delay="0"/>
                                  </p:stCondLst>
                                  <p:childTnLst>
                                    <p:anim calcmode="lin" valueType="num">
                                      <p:cBhvr>
                                        <p:cTn id="1051" dur="3000"/>
                                        <p:tgtEl>
                                          <p:spTgt spid="54"/>
                                        </p:tgtEl>
                                        <p:attrNameLst>
                                          <p:attrName>ppt_h</p:attrName>
                                        </p:attrNameLst>
                                      </p:cBhvr>
                                      <p:tavLst>
                                        <p:tav tm="0">
                                          <p:val>
                                            <p:strVal val="ppt_h"/>
                                          </p:val>
                                        </p:tav>
                                        <p:tav tm="100000">
                                          <p:val>
                                            <p:strVal val="ppt_h"/>
                                          </p:val>
                                        </p:tav>
                                      </p:tavLst>
                                    </p:anim>
                                    <p:anim calcmode="lin" valueType="num">
                                      <p:cBhvr>
                                        <p:cTn id="1052" dur="3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3" dur="1" fill="hold">
                                          <p:stCondLst>
                                            <p:cond delay="2999"/>
                                          </p:stCondLst>
                                        </p:cTn>
                                        <p:tgtEl>
                                          <p:spTgt spid="54"/>
                                        </p:tgtEl>
                                        <p:attrNameLst>
                                          <p:attrName>style.visibility</p:attrName>
                                        </p:attrNameLst>
                                      </p:cBhvr>
                                      <p:to>
                                        <p:strVal val="hidden"/>
                                      </p:to>
                                    </p:set>
                                  </p:childTnLst>
                                </p:cTn>
                              </p:par>
                              <p:par>
                                <p:cTn id="1054" presetID="19" presetClass="exit" presetSubtype="10" fill="hold" grpId="4" nodeType="withEffect">
                                  <p:stCondLst>
                                    <p:cond delay="0"/>
                                  </p:stCondLst>
                                  <p:childTnLst>
                                    <p:anim calcmode="lin" valueType="num">
                                      <p:cBhvr>
                                        <p:cTn id="1055" dur="3000"/>
                                        <p:tgtEl>
                                          <p:spTgt spid="55"/>
                                        </p:tgtEl>
                                        <p:attrNameLst>
                                          <p:attrName>ppt_h</p:attrName>
                                        </p:attrNameLst>
                                      </p:cBhvr>
                                      <p:tavLst>
                                        <p:tav tm="0">
                                          <p:val>
                                            <p:strVal val="ppt_h"/>
                                          </p:val>
                                        </p:tav>
                                        <p:tav tm="100000">
                                          <p:val>
                                            <p:strVal val="ppt_h"/>
                                          </p:val>
                                        </p:tav>
                                      </p:tavLst>
                                    </p:anim>
                                    <p:anim calcmode="lin" valueType="num">
                                      <p:cBhvr>
                                        <p:cTn id="1056" dur="3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7" dur="1" fill="hold">
                                          <p:stCondLst>
                                            <p:cond delay="2999"/>
                                          </p:stCondLst>
                                        </p:cTn>
                                        <p:tgtEl>
                                          <p:spTgt spid="55"/>
                                        </p:tgtEl>
                                        <p:attrNameLst>
                                          <p:attrName>style.visibility</p:attrName>
                                        </p:attrNameLst>
                                      </p:cBhvr>
                                      <p:to>
                                        <p:strVal val="hidden"/>
                                      </p:to>
                                    </p:set>
                                  </p:childTnLst>
                                </p:cTn>
                              </p:par>
                              <p:par>
                                <p:cTn id="1058" presetID="19" presetClass="exit" presetSubtype="10" fill="hold" grpId="4" nodeType="withEffect">
                                  <p:stCondLst>
                                    <p:cond delay="0"/>
                                  </p:stCondLst>
                                  <p:childTnLst>
                                    <p:anim calcmode="lin" valueType="num">
                                      <p:cBhvr>
                                        <p:cTn id="1059" dur="3000"/>
                                        <p:tgtEl>
                                          <p:spTgt spid="56"/>
                                        </p:tgtEl>
                                        <p:attrNameLst>
                                          <p:attrName>ppt_h</p:attrName>
                                        </p:attrNameLst>
                                      </p:cBhvr>
                                      <p:tavLst>
                                        <p:tav tm="0">
                                          <p:val>
                                            <p:strVal val="ppt_h"/>
                                          </p:val>
                                        </p:tav>
                                        <p:tav tm="100000">
                                          <p:val>
                                            <p:strVal val="ppt_h"/>
                                          </p:val>
                                        </p:tav>
                                      </p:tavLst>
                                    </p:anim>
                                    <p:anim calcmode="lin" valueType="num">
                                      <p:cBhvr>
                                        <p:cTn id="1060" dur="3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1" dur="1" fill="hold">
                                          <p:stCondLst>
                                            <p:cond delay="2999"/>
                                          </p:stCondLst>
                                        </p:cTn>
                                        <p:tgtEl>
                                          <p:spTgt spid="56"/>
                                        </p:tgtEl>
                                        <p:attrNameLst>
                                          <p:attrName>style.visibility</p:attrName>
                                        </p:attrNameLst>
                                      </p:cBhvr>
                                      <p:to>
                                        <p:strVal val="hidden"/>
                                      </p:to>
                                    </p:set>
                                  </p:childTnLst>
                                </p:cTn>
                              </p:par>
                              <p:par>
                                <p:cTn id="1062" presetID="19" presetClass="exit" presetSubtype="10" fill="hold" grpId="4" nodeType="withEffect">
                                  <p:stCondLst>
                                    <p:cond delay="0"/>
                                  </p:stCondLst>
                                  <p:childTnLst>
                                    <p:anim calcmode="lin" valueType="num">
                                      <p:cBhvr>
                                        <p:cTn id="1063" dur="3000"/>
                                        <p:tgtEl>
                                          <p:spTgt spid="57"/>
                                        </p:tgtEl>
                                        <p:attrNameLst>
                                          <p:attrName>ppt_h</p:attrName>
                                        </p:attrNameLst>
                                      </p:cBhvr>
                                      <p:tavLst>
                                        <p:tav tm="0">
                                          <p:val>
                                            <p:strVal val="ppt_h"/>
                                          </p:val>
                                        </p:tav>
                                        <p:tav tm="100000">
                                          <p:val>
                                            <p:strVal val="ppt_h"/>
                                          </p:val>
                                        </p:tav>
                                      </p:tavLst>
                                    </p:anim>
                                    <p:anim calcmode="lin" valueType="num">
                                      <p:cBhvr>
                                        <p:cTn id="1064" dur="3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5" dur="1" fill="hold">
                                          <p:stCondLst>
                                            <p:cond delay="2999"/>
                                          </p:stCondLst>
                                        </p:cTn>
                                        <p:tgtEl>
                                          <p:spTgt spid="57"/>
                                        </p:tgtEl>
                                        <p:attrNameLst>
                                          <p:attrName>style.visibility</p:attrName>
                                        </p:attrNameLst>
                                      </p:cBhvr>
                                      <p:to>
                                        <p:strVal val="hidden"/>
                                      </p:to>
                                    </p:set>
                                  </p:childTnLst>
                                </p:cTn>
                              </p:par>
                              <p:par>
                                <p:cTn id="1066" presetID="19" presetClass="exit" presetSubtype="10" fill="hold" grpId="4" nodeType="withEffect">
                                  <p:stCondLst>
                                    <p:cond delay="0"/>
                                  </p:stCondLst>
                                  <p:childTnLst>
                                    <p:anim calcmode="lin" valueType="num">
                                      <p:cBhvr>
                                        <p:cTn id="1067" dur="3000"/>
                                        <p:tgtEl>
                                          <p:spTgt spid="58"/>
                                        </p:tgtEl>
                                        <p:attrNameLst>
                                          <p:attrName>ppt_h</p:attrName>
                                        </p:attrNameLst>
                                      </p:cBhvr>
                                      <p:tavLst>
                                        <p:tav tm="0">
                                          <p:val>
                                            <p:strVal val="ppt_h"/>
                                          </p:val>
                                        </p:tav>
                                        <p:tav tm="100000">
                                          <p:val>
                                            <p:strVal val="ppt_h"/>
                                          </p:val>
                                        </p:tav>
                                      </p:tavLst>
                                    </p:anim>
                                    <p:anim calcmode="lin" valueType="num">
                                      <p:cBhvr>
                                        <p:cTn id="1068" dur="3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9" dur="1" fill="hold">
                                          <p:stCondLst>
                                            <p:cond delay="2999"/>
                                          </p:stCondLst>
                                        </p:cTn>
                                        <p:tgtEl>
                                          <p:spTgt spid="58"/>
                                        </p:tgtEl>
                                        <p:attrNameLst>
                                          <p:attrName>style.visibility</p:attrName>
                                        </p:attrNameLst>
                                      </p:cBhvr>
                                      <p:to>
                                        <p:strVal val="hidden"/>
                                      </p:to>
                                    </p:set>
                                  </p:childTnLst>
                                </p:cTn>
                              </p:par>
                              <p:par>
                                <p:cTn id="1070" presetID="19" presetClass="exit" presetSubtype="10" fill="hold" grpId="4" nodeType="withEffect">
                                  <p:stCondLst>
                                    <p:cond delay="0"/>
                                  </p:stCondLst>
                                  <p:childTnLst>
                                    <p:anim calcmode="lin" valueType="num">
                                      <p:cBhvr>
                                        <p:cTn id="1071" dur="3000"/>
                                        <p:tgtEl>
                                          <p:spTgt spid="59"/>
                                        </p:tgtEl>
                                        <p:attrNameLst>
                                          <p:attrName>ppt_h</p:attrName>
                                        </p:attrNameLst>
                                      </p:cBhvr>
                                      <p:tavLst>
                                        <p:tav tm="0">
                                          <p:val>
                                            <p:strVal val="ppt_h"/>
                                          </p:val>
                                        </p:tav>
                                        <p:tav tm="100000">
                                          <p:val>
                                            <p:strVal val="ppt_h"/>
                                          </p:val>
                                        </p:tav>
                                      </p:tavLst>
                                    </p:anim>
                                    <p:anim calcmode="lin" valueType="num">
                                      <p:cBhvr>
                                        <p:cTn id="1072" dur="3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3" dur="1" fill="hold">
                                          <p:stCondLst>
                                            <p:cond delay="2999"/>
                                          </p:stCondLst>
                                        </p:cTn>
                                        <p:tgtEl>
                                          <p:spTgt spid="59"/>
                                        </p:tgtEl>
                                        <p:attrNameLst>
                                          <p:attrName>style.visibility</p:attrName>
                                        </p:attrNameLst>
                                      </p:cBhvr>
                                      <p:to>
                                        <p:strVal val="hidden"/>
                                      </p:to>
                                    </p:set>
                                  </p:childTnLst>
                                </p:cTn>
                              </p:par>
                              <p:par>
                                <p:cTn id="1074" presetID="19" presetClass="exit" presetSubtype="10" fill="hold" grpId="4" nodeType="withEffect">
                                  <p:stCondLst>
                                    <p:cond delay="0"/>
                                  </p:stCondLst>
                                  <p:childTnLst>
                                    <p:anim calcmode="lin" valueType="num">
                                      <p:cBhvr>
                                        <p:cTn id="1075" dur="3000"/>
                                        <p:tgtEl>
                                          <p:spTgt spid="60"/>
                                        </p:tgtEl>
                                        <p:attrNameLst>
                                          <p:attrName>ppt_h</p:attrName>
                                        </p:attrNameLst>
                                      </p:cBhvr>
                                      <p:tavLst>
                                        <p:tav tm="0">
                                          <p:val>
                                            <p:strVal val="ppt_h"/>
                                          </p:val>
                                        </p:tav>
                                        <p:tav tm="100000">
                                          <p:val>
                                            <p:strVal val="ppt_h"/>
                                          </p:val>
                                        </p:tav>
                                      </p:tavLst>
                                    </p:anim>
                                    <p:anim calcmode="lin" valueType="num">
                                      <p:cBhvr>
                                        <p:cTn id="1076" dur="3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7" dur="1" fill="hold">
                                          <p:stCondLst>
                                            <p:cond delay="2999"/>
                                          </p:stCondLst>
                                        </p:cTn>
                                        <p:tgtEl>
                                          <p:spTgt spid="60"/>
                                        </p:tgtEl>
                                        <p:attrNameLst>
                                          <p:attrName>style.visibility</p:attrName>
                                        </p:attrNameLst>
                                      </p:cBhvr>
                                      <p:to>
                                        <p:strVal val="hidden"/>
                                      </p:to>
                                    </p:set>
                                  </p:childTnLst>
                                </p:cTn>
                              </p:par>
                              <p:par>
                                <p:cTn id="1078" presetID="19" presetClass="exit" presetSubtype="10" fill="hold" grpId="4" nodeType="withEffect">
                                  <p:stCondLst>
                                    <p:cond delay="0"/>
                                  </p:stCondLst>
                                  <p:childTnLst>
                                    <p:anim calcmode="lin" valueType="num">
                                      <p:cBhvr>
                                        <p:cTn id="1079" dur="3000"/>
                                        <p:tgtEl>
                                          <p:spTgt spid="61"/>
                                        </p:tgtEl>
                                        <p:attrNameLst>
                                          <p:attrName>ppt_h</p:attrName>
                                        </p:attrNameLst>
                                      </p:cBhvr>
                                      <p:tavLst>
                                        <p:tav tm="0">
                                          <p:val>
                                            <p:strVal val="ppt_h"/>
                                          </p:val>
                                        </p:tav>
                                        <p:tav tm="100000">
                                          <p:val>
                                            <p:strVal val="ppt_h"/>
                                          </p:val>
                                        </p:tav>
                                      </p:tavLst>
                                    </p:anim>
                                    <p:anim calcmode="lin" valueType="num">
                                      <p:cBhvr>
                                        <p:cTn id="1080" dur="3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1" dur="1" fill="hold">
                                          <p:stCondLst>
                                            <p:cond delay="2999"/>
                                          </p:stCondLst>
                                        </p:cTn>
                                        <p:tgtEl>
                                          <p:spTgt spid="61"/>
                                        </p:tgtEl>
                                        <p:attrNameLst>
                                          <p:attrName>style.visibility</p:attrName>
                                        </p:attrNameLst>
                                      </p:cBhvr>
                                      <p:to>
                                        <p:strVal val="hidden"/>
                                      </p:to>
                                    </p:set>
                                  </p:childTnLst>
                                </p:cTn>
                              </p:par>
                              <p:par>
                                <p:cTn id="1082" presetID="19" presetClass="exit" presetSubtype="10" fill="hold" grpId="4" nodeType="withEffect">
                                  <p:stCondLst>
                                    <p:cond delay="0"/>
                                  </p:stCondLst>
                                  <p:childTnLst>
                                    <p:anim calcmode="lin" valueType="num">
                                      <p:cBhvr>
                                        <p:cTn id="1083" dur="3000"/>
                                        <p:tgtEl>
                                          <p:spTgt spid="62"/>
                                        </p:tgtEl>
                                        <p:attrNameLst>
                                          <p:attrName>ppt_h</p:attrName>
                                        </p:attrNameLst>
                                      </p:cBhvr>
                                      <p:tavLst>
                                        <p:tav tm="0">
                                          <p:val>
                                            <p:strVal val="ppt_h"/>
                                          </p:val>
                                        </p:tav>
                                        <p:tav tm="100000">
                                          <p:val>
                                            <p:strVal val="ppt_h"/>
                                          </p:val>
                                        </p:tav>
                                      </p:tavLst>
                                    </p:anim>
                                    <p:anim calcmode="lin" valueType="num">
                                      <p:cBhvr>
                                        <p:cTn id="1084" dur="30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5" dur="1" fill="hold">
                                          <p:stCondLst>
                                            <p:cond delay="2999"/>
                                          </p:stCondLst>
                                        </p:cTn>
                                        <p:tgtEl>
                                          <p:spTgt spid="62"/>
                                        </p:tgtEl>
                                        <p:attrNameLst>
                                          <p:attrName>style.visibility</p:attrName>
                                        </p:attrNameLst>
                                      </p:cBhvr>
                                      <p:to>
                                        <p:strVal val="hidden"/>
                                      </p:to>
                                    </p:set>
                                  </p:childTnLst>
                                </p:cTn>
                              </p:par>
                              <p:par>
                                <p:cTn id="1086" presetID="19" presetClass="exit" presetSubtype="10" fill="hold" grpId="4" nodeType="withEffect">
                                  <p:stCondLst>
                                    <p:cond delay="0"/>
                                  </p:stCondLst>
                                  <p:childTnLst>
                                    <p:anim calcmode="lin" valueType="num">
                                      <p:cBhvr>
                                        <p:cTn id="1087" dur="3000"/>
                                        <p:tgtEl>
                                          <p:spTgt spid="63"/>
                                        </p:tgtEl>
                                        <p:attrNameLst>
                                          <p:attrName>ppt_h</p:attrName>
                                        </p:attrNameLst>
                                      </p:cBhvr>
                                      <p:tavLst>
                                        <p:tav tm="0">
                                          <p:val>
                                            <p:strVal val="ppt_h"/>
                                          </p:val>
                                        </p:tav>
                                        <p:tav tm="100000">
                                          <p:val>
                                            <p:strVal val="ppt_h"/>
                                          </p:val>
                                        </p:tav>
                                      </p:tavLst>
                                    </p:anim>
                                    <p:anim calcmode="lin" valueType="num">
                                      <p:cBhvr>
                                        <p:cTn id="1088" dur="3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9" dur="1" fill="hold">
                                          <p:stCondLst>
                                            <p:cond delay="2999"/>
                                          </p:stCondLst>
                                        </p:cTn>
                                        <p:tgtEl>
                                          <p:spTgt spid="63"/>
                                        </p:tgtEl>
                                        <p:attrNameLst>
                                          <p:attrName>style.visibility</p:attrName>
                                        </p:attrNameLst>
                                      </p:cBhvr>
                                      <p:to>
                                        <p:strVal val="hidden"/>
                                      </p:to>
                                    </p:set>
                                  </p:childTnLst>
                                </p:cTn>
                              </p:par>
                              <p:par>
                                <p:cTn id="1090" presetID="19" presetClass="exit" presetSubtype="10" fill="hold" grpId="4" nodeType="withEffect">
                                  <p:stCondLst>
                                    <p:cond delay="0"/>
                                  </p:stCondLst>
                                  <p:childTnLst>
                                    <p:anim calcmode="lin" valueType="num">
                                      <p:cBhvr>
                                        <p:cTn id="1091" dur="3000"/>
                                        <p:tgtEl>
                                          <p:spTgt spid="64"/>
                                        </p:tgtEl>
                                        <p:attrNameLst>
                                          <p:attrName>ppt_h</p:attrName>
                                        </p:attrNameLst>
                                      </p:cBhvr>
                                      <p:tavLst>
                                        <p:tav tm="0">
                                          <p:val>
                                            <p:strVal val="ppt_h"/>
                                          </p:val>
                                        </p:tav>
                                        <p:tav tm="100000">
                                          <p:val>
                                            <p:strVal val="ppt_h"/>
                                          </p:val>
                                        </p:tav>
                                      </p:tavLst>
                                    </p:anim>
                                    <p:anim calcmode="lin" valueType="num">
                                      <p:cBhvr>
                                        <p:cTn id="1092" dur="3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3" dur="1" fill="hold">
                                          <p:stCondLst>
                                            <p:cond delay="2999"/>
                                          </p:stCondLst>
                                        </p:cTn>
                                        <p:tgtEl>
                                          <p:spTgt spid="64"/>
                                        </p:tgtEl>
                                        <p:attrNameLst>
                                          <p:attrName>style.visibility</p:attrName>
                                        </p:attrNameLst>
                                      </p:cBhvr>
                                      <p:to>
                                        <p:strVal val="hidden"/>
                                      </p:to>
                                    </p:set>
                                  </p:childTnLst>
                                </p:cTn>
                              </p:par>
                              <p:par>
                                <p:cTn id="1094" presetID="19" presetClass="exit" presetSubtype="10" fill="hold" grpId="4" nodeType="withEffect">
                                  <p:stCondLst>
                                    <p:cond delay="0"/>
                                  </p:stCondLst>
                                  <p:childTnLst>
                                    <p:anim calcmode="lin" valueType="num">
                                      <p:cBhvr>
                                        <p:cTn id="1095" dur="3000"/>
                                        <p:tgtEl>
                                          <p:spTgt spid="65"/>
                                        </p:tgtEl>
                                        <p:attrNameLst>
                                          <p:attrName>ppt_h</p:attrName>
                                        </p:attrNameLst>
                                      </p:cBhvr>
                                      <p:tavLst>
                                        <p:tav tm="0">
                                          <p:val>
                                            <p:strVal val="ppt_h"/>
                                          </p:val>
                                        </p:tav>
                                        <p:tav tm="100000">
                                          <p:val>
                                            <p:strVal val="ppt_h"/>
                                          </p:val>
                                        </p:tav>
                                      </p:tavLst>
                                    </p:anim>
                                    <p:anim calcmode="lin" valueType="num">
                                      <p:cBhvr>
                                        <p:cTn id="1096" dur="3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7" dur="1" fill="hold">
                                          <p:stCondLst>
                                            <p:cond delay="2999"/>
                                          </p:stCondLst>
                                        </p:cTn>
                                        <p:tgtEl>
                                          <p:spTgt spid="65"/>
                                        </p:tgtEl>
                                        <p:attrNameLst>
                                          <p:attrName>style.visibility</p:attrName>
                                        </p:attrNameLst>
                                      </p:cBhvr>
                                      <p:to>
                                        <p:strVal val="hidden"/>
                                      </p:to>
                                    </p:set>
                                  </p:childTnLst>
                                </p:cTn>
                              </p:par>
                              <p:par>
                                <p:cTn id="1098" presetID="19" presetClass="exit" presetSubtype="10" fill="hold" grpId="4" nodeType="withEffect">
                                  <p:stCondLst>
                                    <p:cond delay="0"/>
                                  </p:stCondLst>
                                  <p:childTnLst>
                                    <p:anim calcmode="lin" valueType="num">
                                      <p:cBhvr>
                                        <p:cTn id="1099" dur="3000"/>
                                        <p:tgtEl>
                                          <p:spTgt spid="66"/>
                                        </p:tgtEl>
                                        <p:attrNameLst>
                                          <p:attrName>ppt_h</p:attrName>
                                        </p:attrNameLst>
                                      </p:cBhvr>
                                      <p:tavLst>
                                        <p:tav tm="0">
                                          <p:val>
                                            <p:strVal val="ppt_h"/>
                                          </p:val>
                                        </p:tav>
                                        <p:tav tm="100000">
                                          <p:val>
                                            <p:strVal val="ppt_h"/>
                                          </p:val>
                                        </p:tav>
                                      </p:tavLst>
                                    </p:anim>
                                    <p:anim calcmode="lin" valueType="num">
                                      <p:cBhvr>
                                        <p:cTn id="1100" dur="3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1" dur="1" fill="hold">
                                          <p:stCondLst>
                                            <p:cond delay="2999"/>
                                          </p:stCondLst>
                                        </p:cTn>
                                        <p:tgtEl>
                                          <p:spTgt spid="66"/>
                                        </p:tgtEl>
                                        <p:attrNameLst>
                                          <p:attrName>style.visibility</p:attrName>
                                        </p:attrNameLst>
                                      </p:cBhvr>
                                      <p:to>
                                        <p:strVal val="hidden"/>
                                      </p:to>
                                    </p:set>
                                  </p:childTnLst>
                                </p:cTn>
                              </p:par>
                              <p:par>
                                <p:cTn id="1102" presetID="19" presetClass="exit" presetSubtype="10" fill="hold" grpId="4" nodeType="withEffect">
                                  <p:stCondLst>
                                    <p:cond delay="0"/>
                                  </p:stCondLst>
                                  <p:childTnLst>
                                    <p:anim calcmode="lin" valueType="num">
                                      <p:cBhvr>
                                        <p:cTn id="1103" dur="3000"/>
                                        <p:tgtEl>
                                          <p:spTgt spid="67"/>
                                        </p:tgtEl>
                                        <p:attrNameLst>
                                          <p:attrName>ppt_h</p:attrName>
                                        </p:attrNameLst>
                                      </p:cBhvr>
                                      <p:tavLst>
                                        <p:tav tm="0">
                                          <p:val>
                                            <p:strVal val="ppt_h"/>
                                          </p:val>
                                        </p:tav>
                                        <p:tav tm="100000">
                                          <p:val>
                                            <p:strVal val="ppt_h"/>
                                          </p:val>
                                        </p:tav>
                                      </p:tavLst>
                                    </p:anim>
                                    <p:anim calcmode="lin" valueType="num">
                                      <p:cBhvr>
                                        <p:cTn id="1104" dur="3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5" dur="1" fill="hold">
                                          <p:stCondLst>
                                            <p:cond delay="2999"/>
                                          </p:stCondLst>
                                        </p:cTn>
                                        <p:tgtEl>
                                          <p:spTgt spid="67"/>
                                        </p:tgtEl>
                                        <p:attrNameLst>
                                          <p:attrName>style.visibility</p:attrName>
                                        </p:attrNameLst>
                                      </p:cBhvr>
                                      <p:to>
                                        <p:strVal val="hidden"/>
                                      </p:to>
                                    </p:set>
                                  </p:childTnLst>
                                </p:cTn>
                              </p:par>
                              <p:par>
                                <p:cTn id="1106" presetID="19" presetClass="exit" presetSubtype="10" fill="hold" grpId="4" nodeType="withEffect">
                                  <p:stCondLst>
                                    <p:cond delay="0"/>
                                  </p:stCondLst>
                                  <p:childTnLst>
                                    <p:anim calcmode="lin" valueType="num">
                                      <p:cBhvr>
                                        <p:cTn id="1107" dur="3000"/>
                                        <p:tgtEl>
                                          <p:spTgt spid="68"/>
                                        </p:tgtEl>
                                        <p:attrNameLst>
                                          <p:attrName>ppt_h</p:attrName>
                                        </p:attrNameLst>
                                      </p:cBhvr>
                                      <p:tavLst>
                                        <p:tav tm="0">
                                          <p:val>
                                            <p:strVal val="ppt_h"/>
                                          </p:val>
                                        </p:tav>
                                        <p:tav tm="100000">
                                          <p:val>
                                            <p:strVal val="ppt_h"/>
                                          </p:val>
                                        </p:tav>
                                      </p:tavLst>
                                    </p:anim>
                                    <p:anim calcmode="lin" valueType="num">
                                      <p:cBhvr>
                                        <p:cTn id="1108" dur="3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9" dur="1" fill="hold">
                                          <p:stCondLst>
                                            <p:cond delay="2999"/>
                                          </p:stCondLst>
                                        </p:cTn>
                                        <p:tgtEl>
                                          <p:spTgt spid="68"/>
                                        </p:tgtEl>
                                        <p:attrNameLst>
                                          <p:attrName>style.visibility</p:attrName>
                                        </p:attrNameLst>
                                      </p:cBhvr>
                                      <p:to>
                                        <p:strVal val="hidden"/>
                                      </p:to>
                                    </p:set>
                                  </p:childTnLst>
                                </p:cTn>
                              </p:par>
                              <p:par>
                                <p:cTn id="1110" presetID="19" presetClass="exit" presetSubtype="10" fill="hold" grpId="4" nodeType="withEffect">
                                  <p:stCondLst>
                                    <p:cond delay="0"/>
                                  </p:stCondLst>
                                  <p:childTnLst>
                                    <p:anim calcmode="lin" valueType="num">
                                      <p:cBhvr>
                                        <p:cTn id="1111" dur="3000"/>
                                        <p:tgtEl>
                                          <p:spTgt spid="69"/>
                                        </p:tgtEl>
                                        <p:attrNameLst>
                                          <p:attrName>ppt_h</p:attrName>
                                        </p:attrNameLst>
                                      </p:cBhvr>
                                      <p:tavLst>
                                        <p:tav tm="0">
                                          <p:val>
                                            <p:strVal val="ppt_h"/>
                                          </p:val>
                                        </p:tav>
                                        <p:tav tm="100000">
                                          <p:val>
                                            <p:strVal val="ppt_h"/>
                                          </p:val>
                                        </p:tav>
                                      </p:tavLst>
                                    </p:anim>
                                    <p:anim calcmode="lin" valueType="num">
                                      <p:cBhvr>
                                        <p:cTn id="1112" dur="3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13" dur="1" fill="hold">
                                          <p:stCondLst>
                                            <p:cond delay="2999"/>
                                          </p:stCondLst>
                                        </p:cTn>
                                        <p:tgtEl>
                                          <p:spTgt spid="69"/>
                                        </p:tgtEl>
                                        <p:attrNameLst>
                                          <p:attrName>style.visibility</p:attrName>
                                        </p:attrNameLst>
                                      </p:cBhvr>
                                      <p:to>
                                        <p:strVal val="hidden"/>
                                      </p:to>
                                    </p:set>
                                  </p:childTnLst>
                                </p:cTn>
                              </p:par>
                              <p:par>
                                <p:cTn id="1114" presetID="2" presetClass="entr" presetSubtype="1" fill="hold" nodeType="withEffect">
                                  <p:stCondLst>
                                    <p:cond delay="0"/>
                                  </p:stCondLst>
                                  <p:childTnLst>
                                    <p:set>
                                      <p:cBhvr>
                                        <p:cTn id="1115" dur="1" fill="hold">
                                          <p:stCondLst>
                                            <p:cond delay="0"/>
                                          </p:stCondLst>
                                        </p:cTn>
                                        <p:tgtEl>
                                          <p:spTgt spid="4"/>
                                        </p:tgtEl>
                                        <p:attrNameLst>
                                          <p:attrName>style.visibility</p:attrName>
                                        </p:attrNameLst>
                                      </p:cBhvr>
                                      <p:to>
                                        <p:strVal val="visible"/>
                                      </p:to>
                                    </p:set>
                                    <p:anim calcmode="lin" valueType="num">
                                      <p:cBhvr additive="base">
                                        <p:cTn id="1116" dur="3000" fill="hold"/>
                                        <p:tgtEl>
                                          <p:spTgt spid="4"/>
                                        </p:tgtEl>
                                        <p:attrNameLst>
                                          <p:attrName>ppt_x</p:attrName>
                                        </p:attrNameLst>
                                      </p:cBhvr>
                                      <p:tavLst>
                                        <p:tav tm="0">
                                          <p:val>
                                            <p:strVal val="#ppt_x"/>
                                          </p:val>
                                        </p:tav>
                                        <p:tav tm="100000">
                                          <p:val>
                                            <p:strVal val="#ppt_x"/>
                                          </p:val>
                                        </p:tav>
                                      </p:tavLst>
                                    </p:anim>
                                    <p:anim calcmode="lin" valueType="num">
                                      <p:cBhvr additive="base">
                                        <p:cTn id="1117" dur="3000" fill="hold"/>
                                        <p:tgtEl>
                                          <p:spTgt spid="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7" name="6 Rectángulo"/>
          <p:cNvSpPr/>
          <p:nvPr/>
        </p:nvSpPr>
        <p:spPr>
          <a:xfrm>
            <a:off x="0" y="0"/>
            <a:ext cx="9144000" cy="5143500"/>
          </a:xfrm>
          <a:prstGeom prst="rect">
            <a:avLst/>
          </a:prstGeom>
          <a:gradFill flip="none" rotWithShape="1">
            <a:gsLst>
              <a:gs pos="0">
                <a:srgbClr val="9966FF"/>
              </a:gs>
              <a:gs pos="50000">
                <a:srgbClr val="5E1D9F">
                  <a:shade val="67500"/>
                  <a:satMod val="115000"/>
                </a:srgbClr>
              </a:gs>
              <a:gs pos="100000">
                <a:srgbClr val="5E1D9F">
                  <a:shade val="100000"/>
                  <a:satMod val="115000"/>
                </a:srgbClr>
              </a:gs>
            </a:gsLst>
            <a:lin ang="16200000" scaled="1"/>
            <a:tileRect/>
          </a:gradFill>
          <a:ln>
            <a:noFill/>
          </a:ln>
          <a:scene3d>
            <a:camera prst="orthographicFront"/>
            <a:lightRig rig="threePt" dir="t"/>
          </a:scene3d>
          <a:sp3d>
            <a:bevelT w="184150" h="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 name="Picture 6" descr="http://a395.idata.over-blog.com/3/39/16/67/Dossier-N-N-N/3122011-cadre-ron-or-rond.png"/>
          <p:cNvPicPr>
            <a:picLocks noChangeAspect="1" noChangeArrowheads="1"/>
          </p:cNvPicPr>
          <p:nvPr/>
        </p:nvPicPr>
        <p:blipFill>
          <a:blip r:embed="rId2">
            <a:lum bright="20000"/>
          </a:blip>
          <a:srcRect/>
          <a:stretch>
            <a:fillRect/>
          </a:stretch>
        </p:blipFill>
        <p:spPr bwMode="auto">
          <a:xfrm>
            <a:off x="642910" y="127250"/>
            <a:ext cx="8215338" cy="5016250"/>
          </a:xfrm>
          <a:prstGeom prst="rect">
            <a:avLst/>
          </a:prstGeom>
          <a:noFill/>
        </p:spPr>
      </p:pic>
      <p:pic>
        <p:nvPicPr>
          <p:cNvPr id="25609" name="Picture 9" descr="http://www.pumahuida.cl/images/jacaranda.png"/>
          <p:cNvPicPr>
            <a:picLocks noChangeAspect="1" noChangeArrowheads="1"/>
          </p:cNvPicPr>
          <p:nvPr/>
        </p:nvPicPr>
        <p:blipFill>
          <a:blip r:embed="rId3">
            <a:lum bright="10000" contrast="30000"/>
          </a:blip>
          <a:srcRect/>
          <a:stretch>
            <a:fillRect/>
          </a:stretch>
        </p:blipFill>
        <p:spPr bwMode="auto">
          <a:xfrm>
            <a:off x="0" y="1643056"/>
            <a:ext cx="2946606" cy="3500444"/>
          </a:xfrm>
          <a:prstGeom prst="rect">
            <a:avLst/>
          </a:prstGeom>
          <a:noFill/>
        </p:spPr>
      </p:pic>
      <p:sp>
        <p:nvSpPr>
          <p:cNvPr id="6" name="5 CuadroTexto"/>
          <p:cNvSpPr txBox="1"/>
          <p:nvPr/>
        </p:nvSpPr>
        <p:spPr>
          <a:xfrm>
            <a:off x="2714612" y="1214428"/>
            <a:ext cx="4929222" cy="3139321"/>
          </a:xfrm>
          <a:prstGeom prst="rect">
            <a:avLst/>
          </a:prstGeom>
          <a:noFill/>
        </p:spPr>
        <p:txBody>
          <a:bodyPr wrap="square" rtlCol="0">
            <a:spAutoFit/>
          </a:bodyPr>
          <a:lstStyle/>
          <a:p>
            <a:r>
              <a:rPr lang="es-ES" dirty="0" smtClean="0">
                <a:effectLst>
                  <a:outerShdw blurRad="38100" dist="38100" dir="2700000" algn="tl">
                    <a:srgbClr val="000000">
                      <a:alpha val="43137"/>
                    </a:srgbClr>
                  </a:outerShdw>
                </a:effectLst>
                <a:latin typeface="Agency FB" pitchFamily="34" charset="0"/>
              </a:rPr>
              <a:t>A su porte romántico se suma el atractivo de poseer una bellísima floración muy duradera. Entre los meses de mayo y julio se cubre de grupos de flores tubulares de un vistoso y brillante tono malva. El efecto es en verdad llamativo y resulta muy ornamental. </a:t>
            </a:r>
          </a:p>
          <a:p>
            <a:endParaRPr lang="es-ES" dirty="0" smtClean="0">
              <a:effectLst>
                <a:outerShdw blurRad="38100" dist="38100" dir="2700000" algn="tl">
                  <a:srgbClr val="000000">
                    <a:alpha val="43137"/>
                  </a:srgbClr>
                </a:outerShdw>
              </a:effectLst>
              <a:latin typeface="Agency FB" pitchFamily="34" charset="0"/>
            </a:endParaRPr>
          </a:p>
          <a:p>
            <a:r>
              <a:rPr lang="es-ES" dirty="0" smtClean="0">
                <a:effectLst>
                  <a:outerShdw blurRad="38100" dist="38100" dir="2700000" algn="tl">
                    <a:srgbClr val="000000">
                      <a:alpha val="43137"/>
                    </a:srgbClr>
                  </a:outerShdw>
                </a:effectLst>
                <a:latin typeface="Agency FB" pitchFamily="34" charset="0"/>
              </a:rPr>
              <a:t>En ocasiones, dependiendo de la localización pueden verse jacarandas sin hojas exhibiendo sus panículas (tipo concreto de agrupación floral) en un alarde de espectacularidad. Los frutos que se derivan de esta floración son unas curiosas vainas planas y redondeadas, lignificadas por completo en su madurez.</a:t>
            </a:r>
            <a:endParaRPr lang="es-ES" dirty="0">
              <a:effectLst>
                <a:outerShdw blurRad="38100" dist="38100" dir="2700000" algn="tl">
                  <a:srgbClr val="000000">
                    <a:alpha val="43137"/>
                  </a:srgbClr>
                </a:outerShdw>
              </a:effectLst>
              <a:latin typeface="Agency FB" pitchFamily="34" charset="0"/>
            </a:endParaRPr>
          </a:p>
        </p:txBody>
      </p:sp>
      <p:sp>
        <p:nvSpPr>
          <p:cNvPr id="9" name="8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45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
                                        </p:tgtEl>
                                        <p:attrNameLst>
                                          <p:attrName>style.opacity</p:attrName>
                                        </p:attrNameLst>
                                      </p:cBhvr>
                                      <p:to>
                                        <p:strVal val="0"/>
                                      </p:to>
                                    </p:set>
                                    <p:animEffect filter="image" prLst="opacity: 0">
                                      <p:cBhvr rctx="IE">
                                        <p:cTn id="7" dur="indefinite"/>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33FF"/>
              </a:gs>
              <a:gs pos="50000">
                <a:srgbClr val="36006C">
                  <a:shade val="67500"/>
                  <a:satMod val="115000"/>
                </a:srgbClr>
              </a:gs>
              <a:gs pos="100000">
                <a:srgbClr val="36006C">
                  <a:shade val="100000"/>
                  <a:satMod val="115000"/>
                </a:srgbClr>
              </a:gs>
            </a:gsLst>
            <a:lin ang="16200000" scaled="1"/>
            <a:tileRect/>
          </a:gradFill>
        </p:spPr>
        <p:txBody>
          <a:bodyPr/>
          <a:lstStyle/>
          <a:p>
            <a:endParaRPr lang="es-ES" dirty="0"/>
          </a:p>
        </p:txBody>
      </p:sp>
      <p:pic>
        <p:nvPicPr>
          <p:cNvPr id="4" name="3 Imagen" descr="0c869abeb0393e51c606798f24f4070a.jpg"/>
          <p:cNvPicPr>
            <a:picLocks noChangeAspect="1"/>
          </p:cNvPicPr>
          <p:nvPr/>
        </p:nvPicPr>
        <p:blipFill>
          <a:blip r:embed="rId2"/>
          <a:stretch>
            <a:fillRect/>
          </a:stretch>
        </p:blipFill>
        <p:spPr>
          <a:xfrm>
            <a:off x="0" y="0"/>
            <a:ext cx="9144000" cy="5143500"/>
          </a:xfrm>
          <a:prstGeom prst="rect">
            <a:avLst/>
          </a:prstGeom>
        </p:spPr>
      </p:pic>
      <p:sp>
        <p:nvSpPr>
          <p:cNvPr id="5" name="4 Triángulo rectángulo"/>
          <p:cNvSpPr/>
          <p:nvPr/>
        </p:nvSpPr>
        <p:spPr>
          <a:xfrm>
            <a:off x="4572000" y="0"/>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rectángulo"/>
          <p:cNvSpPr/>
          <p:nvPr/>
        </p:nvSpPr>
        <p:spPr>
          <a:xfrm flipH="1">
            <a:off x="3214678" y="0"/>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rectángulo"/>
          <p:cNvSpPr/>
          <p:nvPr/>
        </p:nvSpPr>
        <p:spPr>
          <a:xfrm>
            <a:off x="4572000" y="285734"/>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rectángulo"/>
          <p:cNvSpPr/>
          <p:nvPr/>
        </p:nvSpPr>
        <p:spPr>
          <a:xfrm flipH="1">
            <a:off x="3214678" y="285734"/>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rectángulo"/>
          <p:cNvSpPr/>
          <p:nvPr/>
        </p:nvSpPr>
        <p:spPr>
          <a:xfrm>
            <a:off x="4572000" y="571504"/>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rectángulo"/>
          <p:cNvSpPr/>
          <p:nvPr/>
        </p:nvSpPr>
        <p:spPr>
          <a:xfrm flipH="1">
            <a:off x="3214678" y="571504"/>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rectángulo"/>
          <p:cNvSpPr/>
          <p:nvPr/>
        </p:nvSpPr>
        <p:spPr>
          <a:xfrm>
            <a:off x="4572000" y="857238"/>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rectángulo"/>
          <p:cNvSpPr/>
          <p:nvPr/>
        </p:nvSpPr>
        <p:spPr>
          <a:xfrm flipH="1">
            <a:off x="3214678" y="857238"/>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rectángulo"/>
          <p:cNvSpPr/>
          <p:nvPr/>
        </p:nvSpPr>
        <p:spPr>
          <a:xfrm>
            <a:off x="4572000" y="1143008"/>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rectángulo"/>
          <p:cNvSpPr/>
          <p:nvPr/>
        </p:nvSpPr>
        <p:spPr>
          <a:xfrm flipH="1">
            <a:off x="3214678" y="1143008"/>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rectángulo"/>
          <p:cNvSpPr/>
          <p:nvPr/>
        </p:nvSpPr>
        <p:spPr>
          <a:xfrm>
            <a:off x="4572000" y="1428742"/>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rectángulo"/>
          <p:cNvSpPr/>
          <p:nvPr/>
        </p:nvSpPr>
        <p:spPr>
          <a:xfrm flipH="1">
            <a:off x="3214678" y="1428742"/>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rectángulo"/>
          <p:cNvSpPr/>
          <p:nvPr/>
        </p:nvSpPr>
        <p:spPr>
          <a:xfrm>
            <a:off x="4572000" y="1714512"/>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rectángulo"/>
          <p:cNvSpPr/>
          <p:nvPr/>
        </p:nvSpPr>
        <p:spPr>
          <a:xfrm flipH="1">
            <a:off x="3214678" y="1714512"/>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rectángulo"/>
          <p:cNvSpPr/>
          <p:nvPr/>
        </p:nvSpPr>
        <p:spPr>
          <a:xfrm>
            <a:off x="4572000" y="2071684"/>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rectángulo"/>
          <p:cNvSpPr/>
          <p:nvPr/>
        </p:nvSpPr>
        <p:spPr>
          <a:xfrm flipH="1">
            <a:off x="3214678" y="2071684"/>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rectángulo"/>
          <p:cNvSpPr/>
          <p:nvPr/>
        </p:nvSpPr>
        <p:spPr>
          <a:xfrm>
            <a:off x="4572000" y="2286016"/>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rectángulo"/>
          <p:cNvSpPr/>
          <p:nvPr/>
        </p:nvSpPr>
        <p:spPr>
          <a:xfrm flipH="1">
            <a:off x="3214678" y="2286016"/>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rectángulo"/>
          <p:cNvSpPr/>
          <p:nvPr/>
        </p:nvSpPr>
        <p:spPr>
          <a:xfrm>
            <a:off x="4572000" y="2643188"/>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rectángulo"/>
          <p:cNvSpPr/>
          <p:nvPr/>
        </p:nvSpPr>
        <p:spPr>
          <a:xfrm flipH="1">
            <a:off x="3214678" y="2643188"/>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rectángulo"/>
          <p:cNvSpPr/>
          <p:nvPr/>
        </p:nvSpPr>
        <p:spPr>
          <a:xfrm>
            <a:off x="4572000" y="2928958"/>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Triángulo rectángulo"/>
          <p:cNvSpPr/>
          <p:nvPr/>
        </p:nvSpPr>
        <p:spPr>
          <a:xfrm flipH="1">
            <a:off x="3214678" y="2928958"/>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Triángulo rectángulo"/>
          <p:cNvSpPr/>
          <p:nvPr/>
        </p:nvSpPr>
        <p:spPr>
          <a:xfrm>
            <a:off x="4572000" y="3214692"/>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Triángulo rectángulo"/>
          <p:cNvSpPr/>
          <p:nvPr/>
        </p:nvSpPr>
        <p:spPr>
          <a:xfrm flipH="1">
            <a:off x="3214678" y="3214692"/>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Triángulo rectángulo"/>
          <p:cNvSpPr/>
          <p:nvPr/>
        </p:nvSpPr>
        <p:spPr>
          <a:xfrm>
            <a:off x="4572000" y="3500462"/>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Triángulo rectángulo"/>
          <p:cNvSpPr/>
          <p:nvPr/>
        </p:nvSpPr>
        <p:spPr>
          <a:xfrm flipH="1">
            <a:off x="3214678" y="3500462"/>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Triángulo rectángulo"/>
          <p:cNvSpPr/>
          <p:nvPr/>
        </p:nvSpPr>
        <p:spPr>
          <a:xfrm>
            <a:off x="4572000" y="3786196"/>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Triángulo rectángulo"/>
          <p:cNvSpPr/>
          <p:nvPr/>
        </p:nvSpPr>
        <p:spPr>
          <a:xfrm flipH="1">
            <a:off x="3214678" y="3786196"/>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Triángulo rectángulo"/>
          <p:cNvSpPr/>
          <p:nvPr/>
        </p:nvSpPr>
        <p:spPr>
          <a:xfrm>
            <a:off x="4572000" y="4071966"/>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Triángulo rectángulo"/>
          <p:cNvSpPr/>
          <p:nvPr/>
        </p:nvSpPr>
        <p:spPr>
          <a:xfrm flipH="1">
            <a:off x="3214678" y="4071966"/>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Triángulo rectángulo"/>
          <p:cNvSpPr/>
          <p:nvPr/>
        </p:nvSpPr>
        <p:spPr>
          <a:xfrm>
            <a:off x="4572000" y="4429138"/>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Triángulo rectángulo"/>
          <p:cNvSpPr/>
          <p:nvPr/>
        </p:nvSpPr>
        <p:spPr>
          <a:xfrm flipH="1">
            <a:off x="3214678" y="4429138"/>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Triángulo rectángulo"/>
          <p:cNvSpPr/>
          <p:nvPr/>
        </p:nvSpPr>
        <p:spPr>
          <a:xfrm>
            <a:off x="4572000" y="4750600"/>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Triángulo rectángulo"/>
          <p:cNvSpPr/>
          <p:nvPr/>
        </p:nvSpPr>
        <p:spPr>
          <a:xfrm flipH="1">
            <a:off x="3214678" y="4750600"/>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285784" y="-214332"/>
            <a:ext cx="9644130" cy="5857916"/>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2"/>
                                        </p:tgtEl>
                                        <p:attrNameLst>
                                          <p:attrName>style.opacity</p:attrName>
                                        </p:attrNameLst>
                                      </p:cBhvr>
                                      <p:to>
                                        <p:strVal val="0"/>
                                      </p:to>
                                    </p:set>
                                    <p:animEffect filter="image" prLst="opacity: 0">
                                      <p:cBhvr rctx="IE">
                                        <p:cTn id="7" dur="indefinite"/>
                                        <p:tgtEl>
                                          <p:spTgt spid="52"/>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19"/>
                                        </p:tgtEl>
                                        <p:attrNameLst>
                                          <p:attrName>style.visibility</p:attrName>
                                        </p:attrNameLst>
                                      </p:cBhvr>
                                      <p:to>
                                        <p:strVal val="visible"/>
                                      </p:to>
                                    </p:set>
                                    <p:anim calcmode="lin" valueType="num">
                                      <p:cBhvr additive="base">
                                        <p:cTn id="14" dur="5000" fill="hold"/>
                                        <p:tgtEl>
                                          <p:spTgt spid="19"/>
                                        </p:tgtEl>
                                        <p:attrNameLst>
                                          <p:attrName>ppt_x</p:attrName>
                                        </p:attrNameLst>
                                      </p:cBhvr>
                                      <p:tavLst>
                                        <p:tav tm="0">
                                          <p:val>
                                            <p:strVal val="#ppt_x"/>
                                          </p:val>
                                        </p:tav>
                                        <p:tav tm="100000">
                                          <p:val>
                                            <p:strVal val="#ppt_x"/>
                                          </p:val>
                                        </p:tav>
                                      </p:tavLst>
                                    </p:anim>
                                    <p:anim calcmode="lin" valueType="num">
                                      <p:cBhvr additive="base">
                                        <p:cTn id="15" dur="5000" fill="hold"/>
                                        <p:tgtEl>
                                          <p:spTgt spid="19"/>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20"/>
                                        </p:tgtEl>
                                        <p:attrNameLst>
                                          <p:attrName>style.visibility</p:attrName>
                                        </p:attrNameLst>
                                      </p:cBhvr>
                                      <p:to>
                                        <p:strVal val="visible"/>
                                      </p:to>
                                    </p:set>
                                    <p:anim calcmode="lin" valueType="num">
                                      <p:cBhvr additive="base">
                                        <p:cTn id="18" dur="5000" fill="hold"/>
                                        <p:tgtEl>
                                          <p:spTgt spid="20"/>
                                        </p:tgtEl>
                                        <p:attrNameLst>
                                          <p:attrName>ppt_x</p:attrName>
                                        </p:attrNameLst>
                                      </p:cBhvr>
                                      <p:tavLst>
                                        <p:tav tm="0">
                                          <p:val>
                                            <p:strVal val="#ppt_x"/>
                                          </p:val>
                                        </p:tav>
                                        <p:tav tm="100000">
                                          <p:val>
                                            <p:strVal val="#ppt_x"/>
                                          </p:val>
                                        </p:tav>
                                      </p:tavLst>
                                    </p:anim>
                                    <p:anim calcmode="lin" valueType="num">
                                      <p:cBhvr additive="base">
                                        <p:cTn id="19" dur="5000" fill="hold"/>
                                        <p:tgtEl>
                                          <p:spTgt spid="20"/>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21"/>
                                        </p:tgtEl>
                                        <p:attrNameLst>
                                          <p:attrName>style.visibility</p:attrName>
                                        </p:attrNameLst>
                                      </p:cBhvr>
                                      <p:to>
                                        <p:strVal val="visible"/>
                                      </p:to>
                                    </p:set>
                                    <p:anim calcmode="lin" valueType="num">
                                      <p:cBhvr additive="base">
                                        <p:cTn id="22" dur="5000" fill="hold"/>
                                        <p:tgtEl>
                                          <p:spTgt spid="21"/>
                                        </p:tgtEl>
                                        <p:attrNameLst>
                                          <p:attrName>ppt_x</p:attrName>
                                        </p:attrNameLst>
                                      </p:cBhvr>
                                      <p:tavLst>
                                        <p:tav tm="0">
                                          <p:val>
                                            <p:strVal val="#ppt_x"/>
                                          </p:val>
                                        </p:tav>
                                        <p:tav tm="100000">
                                          <p:val>
                                            <p:strVal val="#ppt_x"/>
                                          </p:val>
                                        </p:tav>
                                      </p:tavLst>
                                    </p:anim>
                                    <p:anim calcmode="lin" valueType="num">
                                      <p:cBhvr additive="base">
                                        <p:cTn id="23" dur="5000" fill="hold"/>
                                        <p:tgtEl>
                                          <p:spTgt spid="21"/>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22"/>
                                        </p:tgtEl>
                                        <p:attrNameLst>
                                          <p:attrName>style.visibility</p:attrName>
                                        </p:attrNameLst>
                                      </p:cBhvr>
                                      <p:to>
                                        <p:strVal val="visible"/>
                                      </p:to>
                                    </p:set>
                                    <p:anim calcmode="lin" valueType="num">
                                      <p:cBhvr additive="base">
                                        <p:cTn id="26" dur="5000" fill="hold"/>
                                        <p:tgtEl>
                                          <p:spTgt spid="22"/>
                                        </p:tgtEl>
                                        <p:attrNameLst>
                                          <p:attrName>ppt_x</p:attrName>
                                        </p:attrNameLst>
                                      </p:cBhvr>
                                      <p:tavLst>
                                        <p:tav tm="0">
                                          <p:val>
                                            <p:strVal val="#ppt_x"/>
                                          </p:val>
                                        </p:tav>
                                        <p:tav tm="100000">
                                          <p:val>
                                            <p:strVal val="#ppt_x"/>
                                          </p:val>
                                        </p:tav>
                                      </p:tavLst>
                                    </p:anim>
                                    <p:anim calcmode="lin" valueType="num">
                                      <p:cBhvr additive="base">
                                        <p:cTn id="27" dur="5000" fill="hold"/>
                                        <p:tgtEl>
                                          <p:spTgt spid="22"/>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23"/>
                                        </p:tgtEl>
                                        <p:attrNameLst>
                                          <p:attrName>style.visibility</p:attrName>
                                        </p:attrNameLst>
                                      </p:cBhvr>
                                      <p:to>
                                        <p:strVal val="visible"/>
                                      </p:to>
                                    </p:set>
                                    <p:anim calcmode="lin" valueType="num">
                                      <p:cBhvr additive="base">
                                        <p:cTn id="30" dur="5000" fill="hold"/>
                                        <p:tgtEl>
                                          <p:spTgt spid="23"/>
                                        </p:tgtEl>
                                        <p:attrNameLst>
                                          <p:attrName>ppt_x</p:attrName>
                                        </p:attrNameLst>
                                      </p:cBhvr>
                                      <p:tavLst>
                                        <p:tav tm="0">
                                          <p:val>
                                            <p:strVal val="#ppt_x"/>
                                          </p:val>
                                        </p:tav>
                                        <p:tav tm="100000">
                                          <p:val>
                                            <p:strVal val="#ppt_x"/>
                                          </p:val>
                                        </p:tav>
                                      </p:tavLst>
                                    </p:anim>
                                    <p:anim calcmode="lin" valueType="num">
                                      <p:cBhvr additive="base">
                                        <p:cTn id="31" dur="5000" fill="hold"/>
                                        <p:tgtEl>
                                          <p:spTgt spid="23"/>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24"/>
                                        </p:tgtEl>
                                        <p:attrNameLst>
                                          <p:attrName>style.visibility</p:attrName>
                                        </p:attrNameLst>
                                      </p:cBhvr>
                                      <p:to>
                                        <p:strVal val="visible"/>
                                      </p:to>
                                    </p:set>
                                    <p:anim calcmode="lin" valueType="num">
                                      <p:cBhvr additive="base">
                                        <p:cTn id="34" dur="5000" fill="hold"/>
                                        <p:tgtEl>
                                          <p:spTgt spid="24"/>
                                        </p:tgtEl>
                                        <p:attrNameLst>
                                          <p:attrName>ppt_x</p:attrName>
                                        </p:attrNameLst>
                                      </p:cBhvr>
                                      <p:tavLst>
                                        <p:tav tm="0">
                                          <p:val>
                                            <p:strVal val="#ppt_x"/>
                                          </p:val>
                                        </p:tav>
                                        <p:tav tm="100000">
                                          <p:val>
                                            <p:strVal val="#ppt_x"/>
                                          </p:val>
                                        </p:tav>
                                      </p:tavLst>
                                    </p:anim>
                                    <p:anim calcmode="lin" valueType="num">
                                      <p:cBhvr additive="base">
                                        <p:cTn id="35" dur="5000" fill="hold"/>
                                        <p:tgtEl>
                                          <p:spTgt spid="24"/>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25"/>
                                        </p:tgtEl>
                                        <p:attrNameLst>
                                          <p:attrName>style.visibility</p:attrName>
                                        </p:attrNameLst>
                                      </p:cBhvr>
                                      <p:to>
                                        <p:strVal val="visible"/>
                                      </p:to>
                                    </p:set>
                                    <p:anim calcmode="lin" valueType="num">
                                      <p:cBhvr additive="base">
                                        <p:cTn id="38" dur="5000" fill="hold"/>
                                        <p:tgtEl>
                                          <p:spTgt spid="25"/>
                                        </p:tgtEl>
                                        <p:attrNameLst>
                                          <p:attrName>ppt_x</p:attrName>
                                        </p:attrNameLst>
                                      </p:cBhvr>
                                      <p:tavLst>
                                        <p:tav tm="0">
                                          <p:val>
                                            <p:strVal val="#ppt_x"/>
                                          </p:val>
                                        </p:tav>
                                        <p:tav tm="100000">
                                          <p:val>
                                            <p:strVal val="#ppt_x"/>
                                          </p:val>
                                        </p:tav>
                                      </p:tavLst>
                                    </p:anim>
                                    <p:anim calcmode="lin" valueType="num">
                                      <p:cBhvr additive="base">
                                        <p:cTn id="39" dur="5000" fill="hold"/>
                                        <p:tgtEl>
                                          <p:spTgt spid="25"/>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26"/>
                                        </p:tgtEl>
                                        <p:attrNameLst>
                                          <p:attrName>style.visibility</p:attrName>
                                        </p:attrNameLst>
                                      </p:cBhvr>
                                      <p:to>
                                        <p:strVal val="visible"/>
                                      </p:to>
                                    </p:set>
                                    <p:anim calcmode="lin" valueType="num">
                                      <p:cBhvr additive="base">
                                        <p:cTn id="42" dur="5000" fill="hold"/>
                                        <p:tgtEl>
                                          <p:spTgt spid="26"/>
                                        </p:tgtEl>
                                        <p:attrNameLst>
                                          <p:attrName>ppt_x</p:attrName>
                                        </p:attrNameLst>
                                      </p:cBhvr>
                                      <p:tavLst>
                                        <p:tav tm="0">
                                          <p:val>
                                            <p:strVal val="#ppt_x"/>
                                          </p:val>
                                        </p:tav>
                                        <p:tav tm="100000">
                                          <p:val>
                                            <p:strVal val="#ppt_x"/>
                                          </p:val>
                                        </p:tav>
                                      </p:tavLst>
                                    </p:anim>
                                    <p:anim calcmode="lin" valueType="num">
                                      <p:cBhvr additive="base">
                                        <p:cTn id="43" dur="5000" fill="hold"/>
                                        <p:tgtEl>
                                          <p:spTgt spid="26"/>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27"/>
                                        </p:tgtEl>
                                        <p:attrNameLst>
                                          <p:attrName>style.visibility</p:attrName>
                                        </p:attrNameLst>
                                      </p:cBhvr>
                                      <p:to>
                                        <p:strVal val="visible"/>
                                      </p:to>
                                    </p:set>
                                    <p:anim calcmode="lin" valueType="num">
                                      <p:cBhvr additive="base">
                                        <p:cTn id="46" dur="5000" fill="hold"/>
                                        <p:tgtEl>
                                          <p:spTgt spid="27"/>
                                        </p:tgtEl>
                                        <p:attrNameLst>
                                          <p:attrName>ppt_x</p:attrName>
                                        </p:attrNameLst>
                                      </p:cBhvr>
                                      <p:tavLst>
                                        <p:tav tm="0">
                                          <p:val>
                                            <p:strVal val="#ppt_x"/>
                                          </p:val>
                                        </p:tav>
                                        <p:tav tm="100000">
                                          <p:val>
                                            <p:strVal val="#ppt_x"/>
                                          </p:val>
                                        </p:tav>
                                      </p:tavLst>
                                    </p:anim>
                                    <p:anim calcmode="lin" valueType="num">
                                      <p:cBhvr additive="base">
                                        <p:cTn id="47" dur="5000" fill="hold"/>
                                        <p:tgtEl>
                                          <p:spTgt spid="27"/>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28"/>
                                        </p:tgtEl>
                                        <p:attrNameLst>
                                          <p:attrName>style.visibility</p:attrName>
                                        </p:attrNameLst>
                                      </p:cBhvr>
                                      <p:to>
                                        <p:strVal val="visible"/>
                                      </p:to>
                                    </p:set>
                                    <p:anim calcmode="lin" valueType="num">
                                      <p:cBhvr additive="base">
                                        <p:cTn id="50" dur="5000" fill="hold"/>
                                        <p:tgtEl>
                                          <p:spTgt spid="28"/>
                                        </p:tgtEl>
                                        <p:attrNameLst>
                                          <p:attrName>ppt_x</p:attrName>
                                        </p:attrNameLst>
                                      </p:cBhvr>
                                      <p:tavLst>
                                        <p:tav tm="0">
                                          <p:val>
                                            <p:strVal val="#ppt_x"/>
                                          </p:val>
                                        </p:tav>
                                        <p:tav tm="100000">
                                          <p:val>
                                            <p:strVal val="#ppt_x"/>
                                          </p:val>
                                        </p:tav>
                                      </p:tavLst>
                                    </p:anim>
                                    <p:anim calcmode="lin" valueType="num">
                                      <p:cBhvr additive="base">
                                        <p:cTn id="51" dur="5000" fill="hold"/>
                                        <p:tgtEl>
                                          <p:spTgt spid="28"/>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29"/>
                                        </p:tgtEl>
                                        <p:attrNameLst>
                                          <p:attrName>style.visibility</p:attrName>
                                        </p:attrNameLst>
                                      </p:cBhvr>
                                      <p:to>
                                        <p:strVal val="visible"/>
                                      </p:to>
                                    </p:set>
                                    <p:anim calcmode="lin" valueType="num">
                                      <p:cBhvr additive="base">
                                        <p:cTn id="54" dur="5000" fill="hold"/>
                                        <p:tgtEl>
                                          <p:spTgt spid="29"/>
                                        </p:tgtEl>
                                        <p:attrNameLst>
                                          <p:attrName>ppt_x</p:attrName>
                                        </p:attrNameLst>
                                      </p:cBhvr>
                                      <p:tavLst>
                                        <p:tav tm="0">
                                          <p:val>
                                            <p:strVal val="#ppt_x"/>
                                          </p:val>
                                        </p:tav>
                                        <p:tav tm="100000">
                                          <p:val>
                                            <p:strVal val="#ppt_x"/>
                                          </p:val>
                                        </p:tav>
                                      </p:tavLst>
                                    </p:anim>
                                    <p:anim calcmode="lin" valueType="num">
                                      <p:cBhvr additive="base">
                                        <p:cTn id="55" dur="5000" fill="hold"/>
                                        <p:tgtEl>
                                          <p:spTgt spid="29"/>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30"/>
                                        </p:tgtEl>
                                        <p:attrNameLst>
                                          <p:attrName>style.visibility</p:attrName>
                                        </p:attrNameLst>
                                      </p:cBhvr>
                                      <p:to>
                                        <p:strVal val="visible"/>
                                      </p:to>
                                    </p:set>
                                    <p:anim calcmode="lin" valueType="num">
                                      <p:cBhvr additive="base">
                                        <p:cTn id="58" dur="5000" fill="hold"/>
                                        <p:tgtEl>
                                          <p:spTgt spid="30"/>
                                        </p:tgtEl>
                                        <p:attrNameLst>
                                          <p:attrName>ppt_x</p:attrName>
                                        </p:attrNameLst>
                                      </p:cBhvr>
                                      <p:tavLst>
                                        <p:tav tm="0">
                                          <p:val>
                                            <p:strVal val="#ppt_x"/>
                                          </p:val>
                                        </p:tav>
                                        <p:tav tm="100000">
                                          <p:val>
                                            <p:strVal val="#ppt_x"/>
                                          </p:val>
                                        </p:tav>
                                      </p:tavLst>
                                    </p:anim>
                                    <p:anim calcmode="lin" valueType="num">
                                      <p:cBhvr additive="base">
                                        <p:cTn id="59" dur="5000" fill="hold"/>
                                        <p:tgtEl>
                                          <p:spTgt spid="30"/>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31"/>
                                        </p:tgtEl>
                                        <p:attrNameLst>
                                          <p:attrName>style.visibility</p:attrName>
                                        </p:attrNameLst>
                                      </p:cBhvr>
                                      <p:to>
                                        <p:strVal val="visible"/>
                                      </p:to>
                                    </p:set>
                                    <p:anim calcmode="lin" valueType="num">
                                      <p:cBhvr additive="base">
                                        <p:cTn id="62" dur="5000" fill="hold"/>
                                        <p:tgtEl>
                                          <p:spTgt spid="31"/>
                                        </p:tgtEl>
                                        <p:attrNameLst>
                                          <p:attrName>ppt_x</p:attrName>
                                        </p:attrNameLst>
                                      </p:cBhvr>
                                      <p:tavLst>
                                        <p:tav tm="0">
                                          <p:val>
                                            <p:strVal val="#ppt_x"/>
                                          </p:val>
                                        </p:tav>
                                        <p:tav tm="100000">
                                          <p:val>
                                            <p:strVal val="#ppt_x"/>
                                          </p:val>
                                        </p:tav>
                                      </p:tavLst>
                                    </p:anim>
                                    <p:anim calcmode="lin" valueType="num">
                                      <p:cBhvr additive="base">
                                        <p:cTn id="63" dur="5000" fill="hold"/>
                                        <p:tgtEl>
                                          <p:spTgt spid="31"/>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32"/>
                                        </p:tgtEl>
                                        <p:attrNameLst>
                                          <p:attrName>style.visibility</p:attrName>
                                        </p:attrNameLst>
                                      </p:cBhvr>
                                      <p:to>
                                        <p:strVal val="visible"/>
                                      </p:to>
                                    </p:set>
                                    <p:anim calcmode="lin" valueType="num">
                                      <p:cBhvr additive="base">
                                        <p:cTn id="66" dur="5000" fill="hold"/>
                                        <p:tgtEl>
                                          <p:spTgt spid="32"/>
                                        </p:tgtEl>
                                        <p:attrNameLst>
                                          <p:attrName>ppt_x</p:attrName>
                                        </p:attrNameLst>
                                      </p:cBhvr>
                                      <p:tavLst>
                                        <p:tav tm="0">
                                          <p:val>
                                            <p:strVal val="#ppt_x"/>
                                          </p:val>
                                        </p:tav>
                                        <p:tav tm="100000">
                                          <p:val>
                                            <p:strVal val="#ppt_x"/>
                                          </p:val>
                                        </p:tav>
                                      </p:tavLst>
                                    </p:anim>
                                    <p:anim calcmode="lin" valueType="num">
                                      <p:cBhvr additive="base">
                                        <p:cTn id="67" dur="5000" fill="hold"/>
                                        <p:tgtEl>
                                          <p:spTgt spid="32"/>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33"/>
                                        </p:tgtEl>
                                        <p:attrNameLst>
                                          <p:attrName>style.visibility</p:attrName>
                                        </p:attrNameLst>
                                      </p:cBhvr>
                                      <p:to>
                                        <p:strVal val="visible"/>
                                      </p:to>
                                    </p:set>
                                    <p:anim calcmode="lin" valueType="num">
                                      <p:cBhvr additive="base">
                                        <p:cTn id="70" dur="5000" fill="hold"/>
                                        <p:tgtEl>
                                          <p:spTgt spid="33"/>
                                        </p:tgtEl>
                                        <p:attrNameLst>
                                          <p:attrName>ppt_x</p:attrName>
                                        </p:attrNameLst>
                                      </p:cBhvr>
                                      <p:tavLst>
                                        <p:tav tm="0">
                                          <p:val>
                                            <p:strVal val="#ppt_x"/>
                                          </p:val>
                                        </p:tav>
                                        <p:tav tm="100000">
                                          <p:val>
                                            <p:strVal val="#ppt_x"/>
                                          </p:val>
                                        </p:tav>
                                      </p:tavLst>
                                    </p:anim>
                                    <p:anim calcmode="lin" valueType="num">
                                      <p:cBhvr additive="base">
                                        <p:cTn id="71" dur="5000" fill="hold"/>
                                        <p:tgtEl>
                                          <p:spTgt spid="33"/>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34"/>
                                        </p:tgtEl>
                                        <p:attrNameLst>
                                          <p:attrName>style.visibility</p:attrName>
                                        </p:attrNameLst>
                                      </p:cBhvr>
                                      <p:to>
                                        <p:strVal val="visible"/>
                                      </p:to>
                                    </p:set>
                                    <p:anim calcmode="lin" valueType="num">
                                      <p:cBhvr additive="base">
                                        <p:cTn id="74" dur="5000" fill="hold"/>
                                        <p:tgtEl>
                                          <p:spTgt spid="34"/>
                                        </p:tgtEl>
                                        <p:attrNameLst>
                                          <p:attrName>ppt_x</p:attrName>
                                        </p:attrNameLst>
                                      </p:cBhvr>
                                      <p:tavLst>
                                        <p:tav tm="0">
                                          <p:val>
                                            <p:strVal val="#ppt_x"/>
                                          </p:val>
                                        </p:tav>
                                        <p:tav tm="100000">
                                          <p:val>
                                            <p:strVal val="#ppt_x"/>
                                          </p:val>
                                        </p:tav>
                                      </p:tavLst>
                                    </p:anim>
                                    <p:anim calcmode="lin" valueType="num">
                                      <p:cBhvr additive="base">
                                        <p:cTn id="75" dur="5000" fill="hold"/>
                                        <p:tgtEl>
                                          <p:spTgt spid="34"/>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35"/>
                                        </p:tgtEl>
                                        <p:attrNameLst>
                                          <p:attrName>style.visibility</p:attrName>
                                        </p:attrNameLst>
                                      </p:cBhvr>
                                      <p:to>
                                        <p:strVal val="visible"/>
                                      </p:to>
                                    </p:set>
                                    <p:anim calcmode="lin" valueType="num">
                                      <p:cBhvr additive="base">
                                        <p:cTn id="78" dur="5000" fill="hold"/>
                                        <p:tgtEl>
                                          <p:spTgt spid="35"/>
                                        </p:tgtEl>
                                        <p:attrNameLst>
                                          <p:attrName>ppt_x</p:attrName>
                                        </p:attrNameLst>
                                      </p:cBhvr>
                                      <p:tavLst>
                                        <p:tav tm="0">
                                          <p:val>
                                            <p:strVal val="#ppt_x"/>
                                          </p:val>
                                        </p:tav>
                                        <p:tav tm="100000">
                                          <p:val>
                                            <p:strVal val="#ppt_x"/>
                                          </p:val>
                                        </p:tav>
                                      </p:tavLst>
                                    </p:anim>
                                    <p:anim calcmode="lin" valueType="num">
                                      <p:cBhvr additive="base">
                                        <p:cTn id="79" dur="5000" fill="hold"/>
                                        <p:tgtEl>
                                          <p:spTgt spid="35"/>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36"/>
                                        </p:tgtEl>
                                        <p:attrNameLst>
                                          <p:attrName>style.visibility</p:attrName>
                                        </p:attrNameLst>
                                      </p:cBhvr>
                                      <p:to>
                                        <p:strVal val="visible"/>
                                      </p:to>
                                    </p:set>
                                    <p:anim calcmode="lin" valueType="num">
                                      <p:cBhvr additive="base">
                                        <p:cTn id="82" dur="5000" fill="hold"/>
                                        <p:tgtEl>
                                          <p:spTgt spid="36"/>
                                        </p:tgtEl>
                                        <p:attrNameLst>
                                          <p:attrName>ppt_x</p:attrName>
                                        </p:attrNameLst>
                                      </p:cBhvr>
                                      <p:tavLst>
                                        <p:tav tm="0">
                                          <p:val>
                                            <p:strVal val="#ppt_x"/>
                                          </p:val>
                                        </p:tav>
                                        <p:tav tm="100000">
                                          <p:val>
                                            <p:strVal val="#ppt_x"/>
                                          </p:val>
                                        </p:tav>
                                      </p:tavLst>
                                    </p:anim>
                                    <p:anim calcmode="lin" valueType="num">
                                      <p:cBhvr additive="base">
                                        <p:cTn id="83" dur="5000" fill="hold"/>
                                        <p:tgtEl>
                                          <p:spTgt spid="36"/>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37"/>
                                        </p:tgtEl>
                                        <p:attrNameLst>
                                          <p:attrName>style.visibility</p:attrName>
                                        </p:attrNameLst>
                                      </p:cBhvr>
                                      <p:to>
                                        <p:strVal val="visible"/>
                                      </p:to>
                                    </p:set>
                                    <p:anim calcmode="lin" valueType="num">
                                      <p:cBhvr additive="base">
                                        <p:cTn id="86" dur="5000" fill="hold"/>
                                        <p:tgtEl>
                                          <p:spTgt spid="37"/>
                                        </p:tgtEl>
                                        <p:attrNameLst>
                                          <p:attrName>ppt_x</p:attrName>
                                        </p:attrNameLst>
                                      </p:cBhvr>
                                      <p:tavLst>
                                        <p:tav tm="0">
                                          <p:val>
                                            <p:strVal val="#ppt_x"/>
                                          </p:val>
                                        </p:tav>
                                        <p:tav tm="100000">
                                          <p:val>
                                            <p:strVal val="#ppt_x"/>
                                          </p:val>
                                        </p:tav>
                                      </p:tavLst>
                                    </p:anim>
                                    <p:anim calcmode="lin" valueType="num">
                                      <p:cBhvr additive="base">
                                        <p:cTn id="87" dur="5000" fill="hold"/>
                                        <p:tgtEl>
                                          <p:spTgt spid="37"/>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38"/>
                                        </p:tgtEl>
                                        <p:attrNameLst>
                                          <p:attrName>style.visibility</p:attrName>
                                        </p:attrNameLst>
                                      </p:cBhvr>
                                      <p:to>
                                        <p:strVal val="visible"/>
                                      </p:to>
                                    </p:set>
                                    <p:anim calcmode="lin" valueType="num">
                                      <p:cBhvr additive="base">
                                        <p:cTn id="90" dur="5000" fill="hold"/>
                                        <p:tgtEl>
                                          <p:spTgt spid="38"/>
                                        </p:tgtEl>
                                        <p:attrNameLst>
                                          <p:attrName>ppt_x</p:attrName>
                                        </p:attrNameLst>
                                      </p:cBhvr>
                                      <p:tavLst>
                                        <p:tav tm="0">
                                          <p:val>
                                            <p:strVal val="#ppt_x"/>
                                          </p:val>
                                        </p:tav>
                                        <p:tav tm="100000">
                                          <p:val>
                                            <p:strVal val="#ppt_x"/>
                                          </p:val>
                                        </p:tav>
                                      </p:tavLst>
                                    </p:anim>
                                    <p:anim calcmode="lin" valueType="num">
                                      <p:cBhvr additive="base">
                                        <p:cTn id="91" dur="5000" fill="hold"/>
                                        <p:tgtEl>
                                          <p:spTgt spid="38"/>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39"/>
                                        </p:tgtEl>
                                        <p:attrNameLst>
                                          <p:attrName>style.visibility</p:attrName>
                                        </p:attrNameLst>
                                      </p:cBhvr>
                                      <p:to>
                                        <p:strVal val="visible"/>
                                      </p:to>
                                    </p:set>
                                    <p:anim calcmode="lin" valueType="num">
                                      <p:cBhvr additive="base">
                                        <p:cTn id="94" dur="5000" fill="hold"/>
                                        <p:tgtEl>
                                          <p:spTgt spid="39"/>
                                        </p:tgtEl>
                                        <p:attrNameLst>
                                          <p:attrName>ppt_x</p:attrName>
                                        </p:attrNameLst>
                                      </p:cBhvr>
                                      <p:tavLst>
                                        <p:tav tm="0">
                                          <p:val>
                                            <p:strVal val="#ppt_x"/>
                                          </p:val>
                                        </p:tav>
                                        <p:tav tm="100000">
                                          <p:val>
                                            <p:strVal val="#ppt_x"/>
                                          </p:val>
                                        </p:tav>
                                      </p:tavLst>
                                    </p:anim>
                                    <p:anim calcmode="lin" valueType="num">
                                      <p:cBhvr additive="base">
                                        <p:cTn id="95" dur="5000" fill="hold"/>
                                        <p:tgtEl>
                                          <p:spTgt spid="39"/>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40"/>
                                        </p:tgtEl>
                                        <p:attrNameLst>
                                          <p:attrName>style.visibility</p:attrName>
                                        </p:attrNameLst>
                                      </p:cBhvr>
                                      <p:to>
                                        <p:strVal val="visible"/>
                                      </p:to>
                                    </p:set>
                                    <p:anim calcmode="lin" valueType="num">
                                      <p:cBhvr additive="base">
                                        <p:cTn id="98" dur="5000" fill="hold"/>
                                        <p:tgtEl>
                                          <p:spTgt spid="40"/>
                                        </p:tgtEl>
                                        <p:attrNameLst>
                                          <p:attrName>ppt_x</p:attrName>
                                        </p:attrNameLst>
                                      </p:cBhvr>
                                      <p:tavLst>
                                        <p:tav tm="0">
                                          <p:val>
                                            <p:strVal val="#ppt_x"/>
                                          </p:val>
                                        </p:tav>
                                        <p:tav tm="100000">
                                          <p:val>
                                            <p:strVal val="#ppt_x"/>
                                          </p:val>
                                        </p:tav>
                                      </p:tavLst>
                                    </p:anim>
                                    <p:anim calcmode="lin" valueType="num">
                                      <p:cBhvr additive="base">
                                        <p:cTn id="99" dur="5000" fill="hold"/>
                                        <p:tgtEl>
                                          <p:spTgt spid="40"/>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41"/>
                                        </p:tgtEl>
                                        <p:attrNameLst>
                                          <p:attrName>style.visibility</p:attrName>
                                        </p:attrNameLst>
                                      </p:cBhvr>
                                      <p:to>
                                        <p:strVal val="visible"/>
                                      </p:to>
                                    </p:set>
                                    <p:anim calcmode="lin" valueType="num">
                                      <p:cBhvr additive="base">
                                        <p:cTn id="102" dur="5000" fill="hold"/>
                                        <p:tgtEl>
                                          <p:spTgt spid="41"/>
                                        </p:tgtEl>
                                        <p:attrNameLst>
                                          <p:attrName>ppt_x</p:attrName>
                                        </p:attrNameLst>
                                      </p:cBhvr>
                                      <p:tavLst>
                                        <p:tav tm="0">
                                          <p:val>
                                            <p:strVal val="#ppt_x"/>
                                          </p:val>
                                        </p:tav>
                                        <p:tav tm="100000">
                                          <p:val>
                                            <p:strVal val="#ppt_x"/>
                                          </p:val>
                                        </p:tav>
                                      </p:tavLst>
                                    </p:anim>
                                    <p:anim calcmode="lin" valueType="num">
                                      <p:cBhvr additive="base">
                                        <p:cTn id="103" dur="5000" fill="hold"/>
                                        <p:tgtEl>
                                          <p:spTgt spid="41"/>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42"/>
                                        </p:tgtEl>
                                        <p:attrNameLst>
                                          <p:attrName>style.visibility</p:attrName>
                                        </p:attrNameLst>
                                      </p:cBhvr>
                                      <p:to>
                                        <p:strVal val="visible"/>
                                      </p:to>
                                    </p:set>
                                    <p:anim calcmode="lin" valueType="num">
                                      <p:cBhvr additive="base">
                                        <p:cTn id="106" dur="5000" fill="hold"/>
                                        <p:tgtEl>
                                          <p:spTgt spid="42"/>
                                        </p:tgtEl>
                                        <p:attrNameLst>
                                          <p:attrName>ppt_x</p:attrName>
                                        </p:attrNameLst>
                                      </p:cBhvr>
                                      <p:tavLst>
                                        <p:tav tm="0">
                                          <p:val>
                                            <p:strVal val="#ppt_x"/>
                                          </p:val>
                                        </p:tav>
                                        <p:tav tm="100000">
                                          <p:val>
                                            <p:strVal val="#ppt_x"/>
                                          </p:val>
                                        </p:tav>
                                      </p:tavLst>
                                    </p:anim>
                                    <p:anim calcmode="lin" valueType="num">
                                      <p:cBhvr additive="base">
                                        <p:cTn id="107" dur="5000" fill="hold"/>
                                        <p:tgtEl>
                                          <p:spTgt spid="42"/>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43"/>
                                        </p:tgtEl>
                                        <p:attrNameLst>
                                          <p:attrName>style.visibility</p:attrName>
                                        </p:attrNameLst>
                                      </p:cBhvr>
                                      <p:to>
                                        <p:strVal val="visible"/>
                                      </p:to>
                                    </p:set>
                                    <p:anim calcmode="lin" valueType="num">
                                      <p:cBhvr additive="base">
                                        <p:cTn id="110" dur="5000" fill="hold"/>
                                        <p:tgtEl>
                                          <p:spTgt spid="43"/>
                                        </p:tgtEl>
                                        <p:attrNameLst>
                                          <p:attrName>ppt_x</p:attrName>
                                        </p:attrNameLst>
                                      </p:cBhvr>
                                      <p:tavLst>
                                        <p:tav tm="0">
                                          <p:val>
                                            <p:strVal val="#ppt_x"/>
                                          </p:val>
                                        </p:tav>
                                        <p:tav tm="100000">
                                          <p:val>
                                            <p:strVal val="#ppt_x"/>
                                          </p:val>
                                        </p:tav>
                                      </p:tavLst>
                                    </p:anim>
                                    <p:anim calcmode="lin" valueType="num">
                                      <p:cBhvr additive="base">
                                        <p:cTn id="111" dur="5000" fill="hold"/>
                                        <p:tgtEl>
                                          <p:spTgt spid="43"/>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44"/>
                                        </p:tgtEl>
                                        <p:attrNameLst>
                                          <p:attrName>style.visibility</p:attrName>
                                        </p:attrNameLst>
                                      </p:cBhvr>
                                      <p:to>
                                        <p:strVal val="visible"/>
                                      </p:to>
                                    </p:set>
                                    <p:anim calcmode="lin" valueType="num">
                                      <p:cBhvr additive="base">
                                        <p:cTn id="114" dur="5000" fill="hold"/>
                                        <p:tgtEl>
                                          <p:spTgt spid="44"/>
                                        </p:tgtEl>
                                        <p:attrNameLst>
                                          <p:attrName>ppt_x</p:attrName>
                                        </p:attrNameLst>
                                      </p:cBhvr>
                                      <p:tavLst>
                                        <p:tav tm="0">
                                          <p:val>
                                            <p:strVal val="#ppt_x"/>
                                          </p:val>
                                        </p:tav>
                                        <p:tav tm="100000">
                                          <p:val>
                                            <p:strVal val="#ppt_x"/>
                                          </p:val>
                                        </p:tav>
                                      </p:tavLst>
                                    </p:anim>
                                    <p:anim calcmode="lin" valueType="num">
                                      <p:cBhvr additive="base">
                                        <p:cTn id="115" dur="5000" fill="hold"/>
                                        <p:tgtEl>
                                          <p:spTgt spid="44"/>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45"/>
                                        </p:tgtEl>
                                        <p:attrNameLst>
                                          <p:attrName>style.visibility</p:attrName>
                                        </p:attrNameLst>
                                      </p:cBhvr>
                                      <p:to>
                                        <p:strVal val="visible"/>
                                      </p:to>
                                    </p:set>
                                    <p:anim calcmode="lin" valueType="num">
                                      <p:cBhvr additive="base">
                                        <p:cTn id="118" dur="5000" fill="hold"/>
                                        <p:tgtEl>
                                          <p:spTgt spid="45"/>
                                        </p:tgtEl>
                                        <p:attrNameLst>
                                          <p:attrName>ppt_x</p:attrName>
                                        </p:attrNameLst>
                                      </p:cBhvr>
                                      <p:tavLst>
                                        <p:tav tm="0">
                                          <p:val>
                                            <p:strVal val="#ppt_x"/>
                                          </p:val>
                                        </p:tav>
                                        <p:tav tm="100000">
                                          <p:val>
                                            <p:strVal val="#ppt_x"/>
                                          </p:val>
                                        </p:tav>
                                      </p:tavLst>
                                    </p:anim>
                                    <p:anim calcmode="lin" valueType="num">
                                      <p:cBhvr additive="base">
                                        <p:cTn id="119" dur="5000" fill="hold"/>
                                        <p:tgtEl>
                                          <p:spTgt spid="45"/>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46"/>
                                        </p:tgtEl>
                                        <p:attrNameLst>
                                          <p:attrName>style.visibility</p:attrName>
                                        </p:attrNameLst>
                                      </p:cBhvr>
                                      <p:to>
                                        <p:strVal val="visible"/>
                                      </p:to>
                                    </p:set>
                                    <p:anim calcmode="lin" valueType="num">
                                      <p:cBhvr additive="base">
                                        <p:cTn id="122" dur="5000" fill="hold"/>
                                        <p:tgtEl>
                                          <p:spTgt spid="46"/>
                                        </p:tgtEl>
                                        <p:attrNameLst>
                                          <p:attrName>ppt_x</p:attrName>
                                        </p:attrNameLst>
                                      </p:cBhvr>
                                      <p:tavLst>
                                        <p:tav tm="0">
                                          <p:val>
                                            <p:strVal val="#ppt_x"/>
                                          </p:val>
                                        </p:tav>
                                        <p:tav tm="100000">
                                          <p:val>
                                            <p:strVal val="#ppt_x"/>
                                          </p:val>
                                        </p:tav>
                                      </p:tavLst>
                                    </p:anim>
                                    <p:anim calcmode="lin" valueType="num">
                                      <p:cBhvr additive="base">
                                        <p:cTn id="123" dur="5000" fill="hold"/>
                                        <p:tgtEl>
                                          <p:spTgt spid="46"/>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47"/>
                                        </p:tgtEl>
                                        <p:attrNameLst>
                                          <p:attrName>style.visibility</p:attrName>
                                        </p:attrNameLst>
                                      </p:cBhvr>
                                      <p:to>
                                        <p:strVal val="visible"/>
                                      </p:to>
                                    </p:set>
                                    <p:anim calcmode="lin" valueType="num">
                                      <p:cBhvr additive="base">
                                        <p:cTn id="126" dur="5000" fill="hold"/>
                                        <p:tgtEl>
                                          <p:spTgt spid="47"/>
                                        </p:tgtEl>
                                        <p:attrNameLst>
                                          <p:attrName>ppt_x</p:attrName>
                                        </p:attrNameLst>
                                      </p:cBhvr>
                                      <p:tavLst>
                                        <p:tav tm="0">
                                          <p:val>
                                            <p:strVal val="#ppt_x"/>
                                          </p:val>
                                        </p:tav>
                                        <p:tav tm="100000">
                                          <p:val>
                                            <p:strVal val="#ppt_x"/>
                                          </p:val>
                                        </p:tav>
                                      </p:tavLst>
                                    </p:anim>
                                    <p:anim calcmode="lin" valueType="num">
                                      <p:cBhvr additive="base">
                                        <p:cTn id="127" dur="5000" fill="hold"/>
                                        <p:tgtEl>
                                          <p:spTgt spid="47"/>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48"/>
                                        </p:tgtEl>
                                        <p:attrNameLst>
                                          <p:attrName>style.visibility</p:attrName>
                                        </p:attrNameLst>
                                      </p:cBhvr>
                                      <p:to>
                                        <p:strVal val="visible"/>
                                      </p:to>
                                    </p:set>
                                    <p:anim calcmode="lin" valueType="num">
                                      <p:cBhvr additive="base">
                                        <p:cTn id="130" dur="5000" fill="hold"/>
                                        <p:tgtEl>
                                          <p:spTgt spid="48"/>
                                        </p:tgtEl>
                                        <p:attrNameLst>
                                          <p:attrName>ppt_x</p:attrName>
                                        </p:attrNameLst>
                                      </p:cBhvr>
                                      <p:tavLst>
                                        <p:tav tm="0">
                                          <p:val>
                                            <p:strVal val="#ppt_x"/>
                                          </p:val>
                                        </p:tav>
                                        <p:tav tm="100000">
                                          <p:val>
                                            <p:strVal val="#ppt_x"/>
                                          </p:val>
                                        </p:tav>
                                      </p:tavLst>
                                    </p:anim>
                                    <p:anim calcmode="lin" valueType="num">
                                      <p:cBhvr additive="base">
                                        <p:cTn id="131" dur="5000" fill="hold"/>
                                        <p:tgtEl>
                                          <p:spTgt spid="48"/>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49"/>
                                        </p:tgtEl>
                                        <p:attrNameLst>
                                          <p:attrName>style.visibility</p:attrName>
                                        </p:attrNameLst>
                                      </p:cBhvr>
                                      <p:to>
                                        <p:strVal val="visible"/>
                                      </p:to>
                                    </p:set>
                                    <p:anim calcmode="lin" valueType="num">
                                      <p:cBhvr additive="base">
                                        <p:cTn id="134" dur="5000" fill="hold"/>
                                        <p:tgtEl>
                                          <p:spTgt spid="49"/>
                                        </p:tgtEl>
                                        <p:attrNameLst>
                                          <p:attrName>ppt_x</p:attrName>
                                        </p:attrNameLst>
                                      </p:cBhvr>
                                      <p:tavLst>
                                        <p:tav tm="0">
                                          <p:val>
                                            <p:strVal val="#ppt_x"/>
                                          </p:val>
                                        </p:tav>
                                        <p:tav tm="100000">
                                          <p:val>
                                            <p:strVal val="#ppt_x"/>
                                          </p:val>
                                        </p:tav>
                                      </p:tavLst>
                                    </p:anim>
                                    <p:anim calcmode="lin" valueType="num">
                                      <p:cBhvr additive="base">
                                        <p:cTn id="135" dur="5000" fill="hold"/>
                                        <p:tgtEl>
                                          <p:spTgt spid="49"/>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50"/>
                                        </p:tgtEl>
                                        <p:attrNameLst>
                                          <p:attrName>style.visibility</p:attrName>
                                        </p:attrNameLst>
                                      </p:cBhvr>
                                      <p:to>
                                        <p:strVal val="visible"/>
                                      </p:to>
                                    </p:set>
                                    <p:anim calcmode="lin" valueType="num">
                                      <p:cBhvr additive="base">
                                        <p:cTn id="138" dur="5000" fill="hold"/>
                                        <p:tgtEl>
                                          <p:spTgt spid="50"/>
                                        </p:tgtEl>
                                        <p:attrNameLst>
                                          <p:attrName>ppt_x</p:attrName>
                                        </p:attrNameLst>
                                      </p:cBhvr>
                                      <p:tavLst>
                                        <p:tav tm="0">
                                          <p:val>
                                            <p:strVal val="#ppt_x"/>
                                          </p:val>
                                        </p:tav>
                                        <p:tav tm="100000">
                                          <p:val>
                                            <p:strVal val="#ppt_x"/>
                                          </p:val>
                                        </p:tav>
                                      </p:tavLst>
                                    </p:anim>
                                    <p:anim calcmode="lin" valueType="num">
                                      <p:cBhvr additive="base">
                                        <p:cTn id="139" dur="5000" fill="hold"/>
                                        <p:tgtEl>
                                          <p:spTgt spid="50"/>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51"/>
                                        </p:tgtEl>
                                        <p:attrNameLst>
                                          <p:attrName>style.visibility</p:attrName>
                                        </p:attrNameLst>
                                      </p:cBhvr>
                                      <p:to>
                                        <p:strVal val="visible"/>
                                      </p:to>
                                    </p:set>
                                    <p:anim calcmode="lin" valueType="num">
                                      <p:cBhvr additive="base">
                                        <p:cTn id="142" dur="5000" fill="hold"/>
                                        <p:tgtEl>
                                          <p:spTgt spid="51"/>
                                        </p:tgtEl>
                                        <p:attrNameLst>
                                          <p:attrName>ppt_x</p:attrName>
                                        </p:attrNameLst>
                                      </p:cBhvr>
                                      <p:tavLst>
                                        <p:tav tm="0">
                                          <p:val>
                                            <p:strVal val="#ppt_x"/>
                                          </p:val>
                                        </p:tav>
                                        <p:tav tm="100000">
                                          <p:val>
                                            <p:strVal val="#ppt_x"/>
                                          </p:val>
                                        </p:tav>
                                      </p:tavLst>
                                    </p:anim>
                                    <p:anim calcmode="lin" valueType="num">
                                      <p:cBhvr additive="base">
                                        <p:cTn id="143" dur="5000" fill="hold"/>
                                        <p:tgtEl>
                                          <p:spTgt spid="51"/>
                                        </p:tgtEl>
                                        <p:attrNameLst>
                                          <p:attrName>ppt_y</p:attrName>
                                        </p:attrNameLst>
                                      </p:cBhvr>
                                      <p:tavLst>
                                        <p:tav tm="0">
                                          <p:val>
                                            <p:strVal val="1+#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5"/>
                                        </p:tgtEl>
                                        <p:attrNameLst>
                                          <p:attrName>style.visibility</p:attrName>
                                        </p:attrNameLst>
                                      </p:cBhvr>
                                      <p:to>
                                        <p:strVal val="visible"/>
                                      </p:to>
                                    </p:set>
                                    <p:anim calcmode="lin" valueType="num">
                                      <p:cBhvr>
                                        <p:cTn id="146" dur="5000" fill="hold"/>
                                        <p:tgtEl>
                                          <p:spTgt spid="5"/>
                                        </p:tgtEl>
                                        <p:attrNameLst>
                                          <p:attrName>ppt_w</p:attrName>
                                        </p:attrNameLst>
                                      </p:cBhvr>
                                      <p:tavLst>
                                        <p:tav tm="0">
                                          <p:val>
                                            <p:strVal val="#ppt_w"/>
                                          </p:val>
                                        </p:tav>
                                        <p:tav tm="100000">
                                          <p:val>
                                            <p:strVal val="#ppt_w"/>
                                          </p:val>
                                        </p:tav>
                                      </p:tavLst>
                                    </p:anim>
                                    <p:anim calcmode="lin" valueType="num">
                                      <p:cBhvr>
                                        <p:cTn id="147" dur="5000" fill="hold"/>
                                        <p:tgtEl>
                                          <p:spTgt spid="5"/>
                                        </p:tgtEl>
                                        <p:attrNameLst>
                                          <p:attrName>ppt_h</p:attrName>
                                        </p:attrNameLst>
                                      </p:cBhvr>
                                      <p:tavLst>
                                        <p:tav tm="0" fmla="#ppt_h*sin(2.5*pi*$)">
                                          <p:val>
                                            <p:fltVal val="0"/>
                                          </p:val>
                                        </p:tav>
                                        <p:tav tm="100000">
                                          <p:val>
                                            <p:fltVal val="1"/>
                                          </p:val>
                                        </p:tav>
                                      </p:tavLst>
                                    </p:anim>
                                  </p:childTnLst>
                                </p:cTn>
                              </p:par>
                              <p:par>
                                <p:cTn id="148" presetID="19" presetClass="entr" presetSubtype="5" fill="hold" grpId="1" nodeType="withEffect">
                                  <p:stCondLst>
                                    <p:cond delay="0"/>
                                  </p:stCondLst>
                                  <p:childTnLst>
                                    <p:set>
                                      <p:cBhvr>
                                        <p:cTn id="149" dur="1" fill="hold">
                                          <p:stCondLst>
                                            <p:cond delay="0"/>
                                          </p:stCondLst>
                                        </p:cTn>
                                        <p:tgtEl>
                                          <p:spTgt spid="19"/>
                                        </p:tgtEl>
                                        <p:attrNameLst>
                                          <p:attrName>style.visibility</p:attrName>
                                        </p:attrNameLst>
                                      </p:cBhvr>
                                      <p:to>
                                        <p:strVal val="visible"/>
                                      </p:to>
                                    </p:set>
                                    <p:anim calcmode="lin" valueType="num">
                                      <p:cBhvr>
                                        <p:cTn id="150" dur="5000" fill="hold"/>
                                        <p:tgtEl>
                                          <p:spTgt spid="19"/>
                                        </p:tgtEl>
                                        <p:attrNameLst>
                                          <p:attrName>ppt_w</p:attrName>
                                        </p:attrNameLst>
                                      </p:cBhvr>
                                      <p:tavLst>
                                        <p:tav tm="0">
                                          <p:val>
                                            <p:strVal val="#ppt_w"/>
                                          </p:val>
                                        </p:tav>
                                        <p:tav tm="100000">
                                          <p:val>
                                            <p:strVal val="#ppt_w"/>
                                          </p:val>
                                        </p:tav>
                                      </p:tavLst>
                                    </p:anim>
                                    <p:anim calcmode="lin" valueType="num">
                                      <p:cBhvr>
                                        <p:cTn id="151" dur="5000" fill="hold"/>
                                        <p:tgtEl>
                                          <p:spTgt spid="19"/>
                                        </p:tgtEl>
                                        <p:attrNameLst>
                                          <p:attrName>ppt_h</p:attrName>
                                        </p:attrNameLst>
                                      </p:cBhvr>
                                      <p:tavLst>
                                        <p:tav tm="0" fmla="#ppt_h*sin(2.5*pi*$)">
                                          <p:val>
                                            <p:fltVal val="0"/>
                                          </p:val>
                                        </p:tav>
                                        <p:tav tm="100000">
                                          <p:val>
                                            <p:fltVal val="1"/>
                                          </p:val>
                                        </p:tav>
                                      </p:tavLst>
                                    </p:anim>
                                  </p:childTnLst>
                                </p:cTn>
                              </p:par>
                              <p:par>
                                <p:cTn id="152" presetID="19" presetClass="entr" presetSubtype="5" fill="hold" grpId="1" nodeType="withEffect">
                                  <p:stCondLst>
                                    <p:cond delay="0"/>
                                  </p:stCondLst>
                                  <p:childTnLst>
                                    <p:set>
                                      <p:cBhvr>
                                        <p:cTn id="153" dur="1" fill="hold">
                                          <p:stCondLst>
                                            <p:cond delay="0"/>
                                          </p:stCondLst>
                                        </p:cTn>
                                        <p:tgtEl>
                                          <p:spTgt spid="20"/>
                                        </p:tgtEl>
                                        <p:attrNameLst>
                                          <p:attrName>style.visibility</p:attrName>
                                        </p:attrNameLst>
                                      </p:cBhvr>
                                      <p:to>
                                        <p:strVal val="visible"/>
                                      </p:to>
                                    </p:set>
                                    <p:anim calcmode="lin" valueType="num">
                                      <p:cBhvr>
                                        <p:cTn id="154" dur="5000" fill="hold"/>
                                        <p:tgtEl>
                                          <p:spTgt spid="20"/>
                                        </p:tgtEl>
                                        <p:attrNameLst>
                                          <p:attrName>ppt_w</p:attrName>
                                        </p:attrNameLst>
                                      </p:cBhvr>
                                      <p:tavLst>
                                        <p:tav tm="0">
                                          <p:val>
                                            <p:strVal val="#ppt_w"/>
                                          </p:val>
                                        </p:tav>
                                        <p:tav tm="100000">
                                          <p:val>
                                            <p:strVal val="#ppt_w"/>
                                          </p:val>
                                        </p:tav>
                                      </p:tavLst>
                                    </p:anim>
                                    <p:anim calcmode="lin" valueType="num">
                                      <p:cBhvr>
                                        <p:cTn id="155" dur="5000" fill="hold"/>
                                        <p:tgtEl>
                                          <p:spTgt spid="20"/>
                                        </p:tgtEl>
                                        <p:attrNameLst>
                                          <p:attrName>ppt_h</p:attrName>
                                        </p:attrNameLst>
                                      </p:cBhvr>
                                      <p:tavLst>
                                        <p:tav tm="0" fmla="#ppt_h*sin(2.5*pi*$)">
                                          <p:val>
                                            <p:fltVal val="0"/>
                                          </p:val>
                                        </p:tav>
                                        <p:tav tm="100000">
                                          <p:val>
                                            <p:fltVal val="1"/>
                                          </p:val>
                                        </p:tav>
                                      </p:tavLst>
                                    </p:anim>
                                  </p:childTnLst>
                                </p:cTn>
                              </p:par>
                              <p:par>
                                <p:cTn id="156" presetID="19" presetClass="entr" presetSubtype="5" fill="hold" grpId="1" nodeType="withEffect">
                                  <p:stCondLst>
                                    <p:cond delay="0"/>
                                  </p:stCondLst>
                                  <p:childTnLst>
                                    <p:set>
                                      <p:cBhvr>
                                        <p:cTn id="157" dur="1" fill="hold">
                                          <p:stCondLst>
                                            <p:cond delay="0"/>
                                          </p:stCondLst>
                                        </p:cTn>
                                        <p:tgtEl>
                                          <p:spTgt spid="21"/>
                                        </p:tgtEl>
                                        <p:attrNameLst>
                                          <p:attrName>style.visibility</p:attrName>
                                        </p:attrNameLst>
                                      </p:cBhvr>
                                      <p:to>
                                        <p:strVal val="visible"/>
                                      </p:to>
                                    </p:set>
                                    <p:anim calcmode="lin" valueType="num">
                                      <p:cBhvr>
                                        <p:cTn id="158" dur="5000" fill="hold"/>
                                        <p:tgtEl>
                                          <p:spTgt spid="21"/>
                                        </p:tgtEl>
                                        <p:attrNameLst>
                                          <p:attrName>ppt_w</p:attrName>
                                        </p:attrNameLst>
                                      </p:cBhvr>
                                      <p:tavLst>
                                        <p:tav tm="0">
                                          <p:val>
                                            <p:strVal val="#ppt_w"/>
                                          </p:val>
                                        </p:tav>
                                        <p:tav tm="100000">
                                          <p:val>
                                            <p:strVal val="#ppt_w"/>
                                          </p:val>
                                        </p:tav>
                                      </p:tavLst>
                                    </p:anim>
                                    <p:anim calcmode="lin" valueType="num">
                                      <p:cBhvr>
                                        <p:cTn id="159" dur="5000" fill="hold"/>
                                        <p:tgtEl>
                                          <p:spTgt spid="21"/>
                                        </p:tgtEl>
                                        <p:attrNameLst>
                                          <p:attrName>ppt_h</p:attrName>
                                        </p:attrNameLst>
                                      </p:cBhvr>
                                      <p:tavLst>
                                        <p:tav tm="0" fmla="#ppt_h*sin(2.5*pi*$)">
                                          <p:val>
                                            <p:fltVal val="0"/>
                                          </p:val>
                                        </p:tav>
                                        <p:tav tm="100000">
                                          <p:val>
                                            <p:fltVal val="1"/>
                                          </p:val>
                                        </p:tav>
                                      </p:tavLst>
                                    </p:anim>
                                  </p:childTnLst>
                                </p:cTn>
                              </p:par>
                              <p:par>
                                <p:cTn id="160" presetID="19" presetClass="entr" presetSubtype="5" fill="hold" grpId="1" nodeType="withEffect">
                                  <p:stCondLst>
                                    <p:cond delay="0"/>
                                  </p:stCondLst>
                                  <p:childTnLst>
                                    <p:set>
                                      <p:cBhvr>
                                        <p:cTn id="161" dur="1" fill="hold">
                                          <p:stCondLst>
                                            <p:cond delay="0"/>
                                          </p:stCondLst>
                                        </p:cTn>
                                        <p:tgtEl>
                                          <p:spTgt spid="22"/>
                                        </p:tgtEl>
                                        <p:attrNameLst>
                                          <p:attrName>style.visibility</p:attrName>
                                        </p:attrNameLst>
                                      </p:cBhvr>
                                      <p:to>
                                        <p:strVal val="visible"/>
                                      </p:to>
                                    </p:set>
                                    <p:anim calcmode="lin" valueType="num">
                                      <p:cBhvr>
                                        <p:cTn id="162" dur="5000" fill="hold"/>
                                        <p:tgtEl>
                                          <p:spTgt spid="22"/>
                                        </p:tgtEl>
                                        <p:attrNameLst>
                                          <p:attrName>ppt_w</p:attrName>
                                        </p:attrNameLst>
                                      </p:cBhvr>
                                      <p:tavLst>
                                        <p:tav tm="0">
                                          <p:val>
                                            <p:strVal val="#ppt_w"/>
                                          </p:val>
                                        </p:tav>
                                        <p:tav tm="100000">
                                          <p:val>
                                            <p:strVal val="#ppt_w"/>
                                          </p:val>
                                        </p:tav>
                                      </p:tavLst>
                                    </p:anim>
                                    <p:anim calcmode="lin" valueType="num">
                                      <p:cBhvr>
                                        <p:cTn id="163" dur="5000" fill="hold"/>
                                        <p:tgtEl>
                                          <p:spTgt spid="22"/>
                                        </p:tgtEl>
                                        <p:attrNameLst>
                                          <p:attrName>ppt_h</p:attrName>
                                        </p:attrNameLst>
                                      </p:cBhvr>
                                      <p:tavLst>
                                        <p:tav tm="0" fmla="#ppt_h*sin(2.5*pi*$)">
                                          <p:val>
                                            <p:fltVal val="0"/>
                                          </p:val>
                                        </p:tav>
                                        <p:tav tm="100000">
                                          <p:val>
                                            <p:fltVal val="1"/>
                                          </p:val>
                                        </p:tav>
                                      </p:tavLst>
                                    </p:anim>
                                  </p:childTnLst>
                                </p:cTn>
                              </p:par>
                              <p:par>
                                <p:cTn id="164" presetID="19" presetClass="entr" presetSubtype="5" fill="hold" grpId="1" nodeType="withEffect">
                                  <p:stCondLst>
                                    <p:cond delay="0"/>
                                  </p:stCondLst>
                                  <p:childTnLst>
                                    <p:set>
                                      <p:cBhvr>
                                        <p:cTn id="165" dur="1" fill="hold">
                                          <p:stCondLst>
                                            <p:cond delay="0"/>
                                          </p:stCondLst>
                                        </p:cTn>
                                        <p:tgtEl>
                                          <p:spTgt spid="23"/>
                                        </p:tgtEl>
                                        <p:attrNameLst>
                                          <p:attrName>style.visibility</p:attrName>
                                        </p:attrNameLst>
                                      </p:cBhvr>
                                      <p:to>
                                        <p:strVal val="visible"/>
                                      </p:to>
                                    </p:set>
                                    <p:anim calcmode="lin" valueType="num">
                                      <p:cBhvr>
                                        <p:cTn id="166" dur="5000" fill="hold"/>
                                        <p:tgtEl>
                                          <p:spTgt spid="23"/>
                                        </p:tgtEl>
                                        <p:attrNameLst>
                                          <p:attrName>ppt_w</p:attrName>
                                        </p:attrNameLst>
                                      </p:cBhvr>
                                      <p:tavLst>
                                        <p:tav tm="0">
                                          <p:val>
                                            <p:strVal val="#ppt_w"/>
                                          </p:val>
                                        </p:tav>
                                        <p:tav tm="100000">
                                          <p:val>
                                            <p:strVal val="#ppt_w"/>
                                          </p:val>
                                        </p:tav>
                                      </p:tavLst>
                                    </p:anim>
                                    <p:anim calcmode="lin" valueType="num">
                                      <p:cBhvr>
                                        <p:cTn id="167" dur="5000" fill="hold"/>
                                        <p:tgtEl>
                                          <p:spTgt spid="23"/>
                                        </p:tgtEl>
                                        <p:attrNameLst>
                                          <p:attrName>ppt_h</p:attrName>
                                        </p:attrNameLst>
                                      </p:cBhvr>
                                      <p:tavLst>
                                        <p:tav tm="0" fmla="#ppt_h*sin(2.5*pi*$)">
                                          <p:val>
                                            <p:fltVal val="0"/>
                                          </p:val>
                                        </p:tav>
                                        <p:tav tm="100000">
                                          <p:val>
                                            <p:fltVal val="1"/>
                                          </p:val>
                                        </p:tav>
                                      </p:tavLst>
                                    </p:anim>
                                  </p:childTnLst>
                                </p:cTn>
                              </p:par>
                              <p:par>
                                <p:cTn id="168" presetID="19" presetClass="entr" presetSubtype="5" fill="hold" grpId="1" nodeType="withEffect">
                                  <p:stCondLst>
                                    <p:cond delay="0"/>
                                  </p:stCondLst>
                                  <p:childTnLst>
                                    <p:set>
                                      <p:cBhvr>
                                        <p:cTn id="169" dur="1" fill="hold">
                                          <p:stCondLst>
                                            <p:cond delay="0"/>
                                          </p:stCondLst>
                                        </p:cTn>
                                        <p:tgtEl>
                                          <p:spTgt spid="24"/>
                                        </p:tgtEl>
                                        <p:attrNameLst>
                                          <p:attrName>style.visibility</p:attrName>
                                        </p:attrNameLst>
                                      </p:cBhvr>
                                      <p:to>
                                        <p:strVal val="visible"/>
                                      </p:to>
                                    </p:set>
                                    <p:anim calcmode="lin" valueType="num">
                                      <p:cBhvr>
                                        <p:cTn id="170" dur="5000" fill="hold"/>
                                        <p:tgtEl>
                                          <p:spTgt spid="24"/>
                                        </p:tgtEl>
                                        <p:attrNameLst>
                                          <p:attrName>ppt_w</p:attrName>
                                        </p:attrNameLst>
                                      </p:cBhvr>
                                      <p:tavLst>
                                        <p:tav tm="0">
                                          <p:val>
                                            <p:strVal val="#ppt_w"/>
                                          </p:val>
                                        </p:tav>
                                        <p:tav tm="100000">
                                          <p:val>
                                            <p:strVal val="#ppt_w"/>
                                          </p:val>
                                        </p:tav>
                                      </p:tavLst>
                                    </p:anim>
                                    <p:anim calcmode="lin" valueType="num">
                                      <p:cBhvr>
                                        <p:cTn id="171" dur="5000" fill="hold"/>
                                        <p:tgtEl>
                                          <p:spTgt spid="24"/>
                                        </p:tgtEl>
                                        <p:attrNameLst>
                                          <p:attrName>ppt_h</p:attrName>
                                        </p:attrNameLst>
                                      </p:cBhvr>
                                      <p:tavLst>
                                        <p:tav tm="0" fmla="#ppt_h*sin(2.5*pi*$)">
                                          <p:val>
                                            <p:fltVal val="0"/>
                                          </p:val>
                                        </p:tav>
                                        <p:tav tm="100000">
                                          <p:val>
                                            <p:fltVal val="1"/>
                                          </p:val>
                                        </p:tav>
                                      </p:tavLst>
                                    </p:anim>
                                  </p:childTnLst>
                                </p:cTn>
                              </p:par>
                              <p:par>
                                <p:cTn id="172" presetID="19" presetClass="entr" presetSubtype="5" fill="hold" grpId="1" nodeType="withEffect">
                                  <p:stCondLst>
                                    <p:cond delay="0"/>
                                  </p:stCondLst>
                                  <p:childTnLst>
                                    <p:set>
                                      <p:cBhvr>
                                        <p:cTn id="173" dur="1" fill="hold">
                                          <p:stCondLst>
                                            <p:cond delay="0"/>
                                          </p:stCondLst>
                                        </p:cTn>
                                        <p:tgtEl>
                                          <p:spTgt spid="25"/>
                                        </p:tgtEl>
                                        <p:attrNameLst>
                                          <p:attrName>style.visibility</p:attrName>
                                        </p:attrNameLst>
                                      </p:cBhvr>
                                      <p:to>
                                        <p:strVal val="visible"/>
                                      </p:to>
                                    </p:set>
                                    <p:anim calcmode="lin" valueType="num">
                                      <p:cBhvr>
                                        <p:cTn id="174" dur="5000" fill="hold"/>
                                        <p:tgtEl>
                                          <p:spTgt spid="25"/>
                                        </p:tgtEl>
                                        <p:attrNameLst>
                                          <p:attrName>ppt_w</p:attrName>
                                        </p:attrNameLst>
                                      </p:cBhvr>
                                      <p:tavLst>
                                        <p:tav tm="0">
                                          <p:val>
                                            <p:strVal val="#ppt_w"/>
                                          </p:val>
                                        </p:tav>
                                        <p:tav tm="100000">
                                          <p:val>
                                            <p:strVal val="#ppt_w"/>
                                          </p:val>
                                        </p:tav>
                                      </p:tavLst>
                                    </p:anim>
                                    <p:anim calcmode="lin" valueType="num">
                                      <p:cBhvr>
                                        <p:cTn id="175" dur="5000" fill="hold"/>
                                        <p:tgtEl>
                                          <p:spTgt spid="25"/>
                                        </p:tgtEl>
                                        <p:attrNameLst>
                                          <p:attrName>ppt_h</p:attrName>
                                        </p:attrNameLst>
                                      </p:cBhvr>
                                      <p:tavLst>
                                        <p:tav tm="0" fmla="#ppt_h*sin(2.5*pi*$)">
                                          <p:val>
                                            <p:fltVal val="0"/>
                                          </p:val>
                                        </p:tav>
                                        <p:tav tm="100000">
                                          <p:val>
                                            <p:fltVal val="1"/>
                                          </p:val>
                                        </p:tav>
                                      </p:tavLst>
                                    </p:anim>
                                  </p:childTnLst>
                                </p:cTn>
                              </p:par>
                              <p:par>
                                <p:cTn id="176" presetID="19" presetClass="entr" presetSubtype="5" fill="hold" grpId="1" nodeType="withEffect">
                                  <p:stCondLst>
                                    <p:cond delay="0"/>
                                  </p:stCondLst>
                                  <p:childTnLst>
                                    <p:set>
                                      <p:cBhvr>
                                        <p:cTn id="177" dur="1" fill="hold">
                                          <p:stCondLst>
                                            <p:cond delay="0"/>
                                          </p:stCondLst>
                                        </p:cTn>
                                        <p:tgtEl>
                                          <p:spTgt spid="26"/>
                                        </p:tgtEl>
                                        <p:attrNameLst>
                                          <p:attrName>style.visibility</p:attrName>
                                        </p:attrNameLst>
                                      </p:cBhvr>
                                      <p:to>
                                        <p:strVal val="visible"/>
                                      </p:to>
                                    </p:set>
                                    <p:anim calcmode="lin" valueType="num">
                                      <p:cBhvr>
                                        <p:cTn id="178" dur="5000" fill="hold"/>
                                        <p:tgtEl>
                                          <p:spTgt spid="26"/>
                                        </p:tgtEl>
                                        <p:attrNameLst>
                                          <p:attrName>ppt_w</p:attrName>
                                        </p:attrNameLst>
                                      </p:cBhvr>
                                      <p:tavLst>
                                        <p:tav tm="0">
                                          <p:val>
                                            <p:strVal val="#ppt_w"/>
                                          </p:val>
                                        </p:tav>
                                        <p:tav tm="100000">
                                          <p:val>
                                            <p:strVal val="#ppt_w"/>
                                          </p:val>
                                        </p:tav>
                                      </p:tavLst>
                                    </p:anim>
                                    <p:anim calcmode="lin" valueType="num">
                                      <p:cBhvr>
                                        <p:cTn id="179" dur="5000" fill="hold"/>
                                        <p:tgtEl>
                                          <p:spTgt spid="26"/>
                                        </p:tgtEl>
                                        <p:attrNameLst>
                                          <p:attrName>ppt_h</p:attrName>
                                        </p:attrNameLst>
                                      </p:cBhvr>
                                      <p:tavLst>
                                        <p:tav tm="0" fmla="#ppt_h*sin(2.5*pi*$)">
                                          <p:val>
                                            <p:fltVal val="0"/>
                                          </p:val>
                                        </p:tav>
                                        <p:tav tm="100000">
                                          <p:val>
                                            <p:fltVal val="1"/>
                                          </p:val>
                                        </p:tav>
                                      </p:tavLst>
                                    </p:anim>
                                  </p:childTnLst>
                                </p:cTn>
                              </p:par>
                              <p:par>
                                <p:cTn id="180" presetID="19" presetClass="entr" presetSubtype="5" fill="hold" grpId="1" nodeType="withEffect">
                                  <p:stCondLst>
                                    <p:cond delay="0"/>
                                  </p:stCondLst>
                                  <p:childTnLst>
                                    <p:set>
                                      <p:cBhvr>
                                        <p:cTn id="181" dur="1" fill="hold">
                                          <p:stCondLst>
                                            <p:cond delay="0"/>
                                          </p:stCondLst>
                                        </p:cTn>
                                        <p:tgtEl>
                                          <p:spTgt spid="27"/>
                                        </p:tgtEl>
                                        <p:attrNameLst>
                                          <p:attrName>style.visibility</p:attrName>
                                        </p:attrNameLst>
                                      </p:cBhvr>
                                      <p:to>
                                        <p:strVal val="visible"/>
                                      </p:to>
                                    </p:set>
                                    <p:anim calcmode="lin" valueType="num">
                                      <p:cBhvr>
                                        <p:cTn id="182" dur="5000" fill="hold"/>
                                        <p:tgtEl>
                                          <p:spTgt spid="27"/>
                                        </p:tgtEl>
                                        <p:attrNameLst>
                                          <p:attrName>ppt_w</p:attrName>
                                        </p:attrNameLst>
                                      </p:cBhvr>
                                      <p:tavLst>
                                        <p:tav tm="0">
                                          <p:val>
                                            <p:strVal val="#ppt_w"/>
                                          </p:val>
                                        </p:tav>
                                        <p:tav tm="100000">
                                          <p:val>
                                            <p:strVal val="#ppt_w"/>
                                          </p:val>
                                        </p:tav>
                                      </p:tavLst>
                                    </p:anim>
                                    <p:anim calcmode="lin" valueType="num">
                                      <p:cBhvr>
                                        <p:cTn id="183" dur="5000" fill="hold"/>
                                        <p:tgtEl>
                                          <p:spTgt spid="27"/>
                                        </p:tgtEl>
                                        <p:attrNameLst>
                                          <p:attrName>ppt_h</p:attrName>
                                        </p:attrNameLst>
                                      </p:cBhvr>
                                      <p:tavLst>
                                        <p:tav tm="0" fmla="#ppt_h*sin(2.5*pi*$)">
                                          <p:val>
                                            <p:fltVal val="0"/>
                                          </p:val>
                                        </p:tav>
                                        <p:tav tm="100000">
                                          <p:val>
                                            <p:fltVal val="1"/>
                                          </p:val>
                                        </p:tav>
                                      </p:tavLst>
                                    </p:anim>
                                  </p:childTnLst>
                                </p:cTn>
                              </p:par>
                              <p:par>
                                <p:cTn id="184" presetID="19" presetClass="entr" presetSubtype="5" fill="hold" grpId="1" nodeType="withEffect">
                                  <p:stCondLst>
                                    <p:cond delay="0"/>
                                  </p:stCondLst>
                                  <p:childTnLst>
                                    <p:set>
                                      <p:cBhvr>
                                        <p:cTn id="185" dur="1" fill="hold">
                                          <p:stCondLst>
                                            <p:cond delay="0"/>
                                          </p:stCondLst>
                                        </p:cTn>
                                        <p:tgtEl>
                                          <p:spTgt spid="28"/>
                                        </p:tgtEl>
                                        <p:attrNameLst>
                                          <p:attrName>style.visibility</p:attrName>
                                        </p:attrNameLst>
                                      </p:cBhvr>
                                      <p:to>
                                        <p:strVal val="visible"/>
                                      </p:to>
                                    </p:set>
                                    <p:anim calcmode="lin" valueType="num">
                                      <p:cBhvr>
                                        <p:cTn id="186" dur="5000" fill="hold"/>
                                        <p:tgtEl>
                                          <p:spTgt spid="28"/>
                                        </p:tgtEl>
                                        <p:attrNameLst>
                                          <p:attrName>ppt_w</p:attrName>
                                        </p:attrNameLst>
                                      </p:cBhvr>
                                      <p:tavLst>
                                        <p:tav tm="0">
                                          <p:val>
                                            <p:strVal val="#ppt_w"/>
                                          </p:val>
                                        </p:tav>
                                        <p:tav tm="100000">
                                          <p:val>
                                            <p:strVal val="#ppt_w"/>
                                          </p:val>
                                        </p:tav>
                                      </p:tavLst>
                                    </p:anim>
                                    <p:anim calcmode="lin" valueType="num">
                                      <p:cBhvr>
                                        <p:cTn id="187" dur="5000" fill="hold"/>
                                        <p:tgtEl>
                                          <p:spTgt spid="28"/>
                                        </p:tgtEl>
                                        <p:attrNameLst>
                                          <p:attrName>ppt_h</p:attrName>
                                        </p:attrNameLst>
                                      </p:cBhvr>
                                      <p:tavLst>
                                        <p:tav tm="0" fmla="#ppt_h*sin(2.5*pi*$)">
                                          <p:val>
                                            <p:fltVal val="0"/>
                                          </p:val>
                                        </p:tav>
                                        <p:tav tm="100000">
                                          <p:val>
                                            <p:fltVal val="1"/>
                                          </p:val>
                                        </p:tav>
                                      </p:tavLst>
                                    </p:anim>
                                  </p:childTnLst>
                                </p:cTn>
                              </p:par>
                              <p:par>
                                <p:cTn id="188" presetID="19" presetClass="entr" presetSubtype="5" fill="hold" grpId="1" nodeType="withEffect">
                                  <p:stCondLst>
                                    <p:cond delay="0"/>
                                  </p:stCondLst>
                                  <p:childTnLst>
                                    <p:set>
                                      <p:cBhvr>
                                        <p:cTn id="189" dur="1" fill="hold">
                                          <p:stCondLst>
                                            <p:cond delay="0"/>
                                          </p:stCondLst>
                                        </p:cTn>
                                        <p:tgtEl>
                                          <p:spTgt spid="29"/>
                                        </p:tgtEl>
                                        <p:attrNameLst>
                                          <p:attrName>style.visibility</p:attrName>
                                        </p:attrNameLst>
                                      </p:cBhvr>
                                      <p:to>
                                        <p:strVal val="visible"/>
                                      </p:to>
                                    </p:set>
                                    <p:anim calcmode="lin" valueType="num">
                                      <p:cBhvr>
                                        <p:cTn id="190" dur="5000" fill="hold"/>
                                        <p:tgtEl>
                                          <p:spTgt spid="29"/>
                                        </p:tgtEl>
                                        <p:attrNameLst>
                                          <p:attrName>ppt_w</p:attrName>
                                        </p:attrNameLst>
                                      </p:cBhvr>
                                      <p:tavLst>
                                        <p:tav tm="0">
                                          <p:val>
                                            <p:strVal val="#ppt_w"/>
                                          </p:val>
                                        </p:tav>
                                        <p:tav tm="100000">
                                          <p:val>
                                            <p:strVal val="#ppt_w"/>
                                          </p:val>
                                        </p:tav>
                                      </p:tavLst>
                                    </p:anim>
                                    <p:anim calcmode="lin" valueType="num">
                                      <p:cBhvr>
                                        <p:cTn id="191" dur="5000" fill="hold"/>
                                        <p:tgtEl>
                                          <p:spTgt spid="29"/>
                                        </p:tgtEl>
                                        <p:attrNameLst>
                                          <p:attrName>ppt_h</p:attrName>
                                        </p:attrNameLst>
                                      </p:cBhvr>
                                      <p:tavLst>
                                        <p:tav tm="0" fmla="#ppt_h*sin(2.5*pi*$)">
                                          <p:val>
                                            <p:fltVal val="0"/>
                                          </p:val>
                                        </p:tav>
                                        <p:tav tm="100000">
                                          <p:val>
                                            <p:fltVal val="1"/>
                                          </p:val>
                                        </p:tav>
                                      </p:tavLst>
                                    </p:anim>
                                  </p:childTnLst>
                                </p:cTn>
                              </p:par>
                              <p:par>
                                <p:cTn id="192" presetID="19" presetClass="entr" presetSubtype="5" fill="hold" grpId="1" nodeType="withEffect">
                                  <p:stCondLst>
                                    <p:cond delay="0"/>
                                  </p:stCondLst>
                                  <p:childTnLst>
                                    <p:set>
                                      <p:cBhvr>
                                        <p:cTn id="193" dur="1" fill="hold">
                                          <p:stCondLst>
                                            <p:cond delay="0"/>
                                          </p:stCondLst>
                                        </p:cTn>
                                        <p:tgtEl>
                                          <p:spTgt spid="30"/>
                                        </p:tgtEl>
                                        <p:attrNameLst>
                                          <p:attrName>style.visibility</p:attrName>
                                        </p:attrNameLst>
                                      </p:cBhvr>
                                      <p:to>
                                        <p:strVal val="visible"/>
                                      </p:to>
                                    </p:set>
                                    <p:anim calcmode="lin" valueType="num">
                                      <p:cBhvr>
                                        <p:cTn id="194" dur="5000" fill="hold"/>
                                        <p:tgtEl>
                                          <p:spTgt spid="30"/>
                                        </p:tgtEl>
                                        <p:attrNameLst>
                                          <p:attrName>ppt_w</p:attrName>
                                        </p:attrNameLst>
                                      </p:cBhvr>
                                      <p:tavLst>
                                        <p:tav tm="0">
                                          <p:val>
                                            <p:strVal val="#ppt_w"/>
                                          </p:val>
                                        </p:tav>
                                        <p:tav tm="100000">
                                          <p:val>
                                            <p:strVal val="#ppt_w"/>
                                          </p:val>
                                        </p:tav>
                                      </p:tavLst>
                                    </p:anim>
                                    <p:anim calcmode="lin" valueType="num">
                                      <p:cBhvr>
                                        <p:cTn id="195" dur="5000" fill="hold"/>
                                        <p:tgtEl>
                                          <p:spTgt spid="30"/>
                                        </p:tgtEl>
                                        <p:attrNameLst>
                                          <p:attrName>ppt_h</p:attrName>
                                        </p:attrNameLst>
                                      </p:cBhvr>
                                      <p:tavLst>
                                        <p:tav tm="0" fmla="#ppt_h*sin(2.5*pi*$)">
                                          <p:val>
                                            <p:fltVal val="0"/>
                                          </p:val>
                                        </p:tav>
                                        <p:tav tm="100000">
                                          <p:val>
                                            <p:fltVal val="1"/>
                                          </p:val>
                                        </p:tav>
                                      </p:tavLst>
                                    </p:anim>
                                  </p:childTnLst>
                                </p:cTn>
                              </p:par>
                              <p:par>
                                <p:cTn id="196" presetID="19" presetClass="entr" presetSubtype="5" fill="hold" grpId="1" nodeType="withEffect">
                                  <p:stCondLst>
                                    <p:cond delay="0"/>
                                  </p:stCondLst>
                                  <p:childTnLst>
                                    <p:set>
                                      <p:cBhvr>
                                        <p:cTn id="197" dur="1" fill="hold">
                                          <p:stCondLst>
                                            <p:cond delay="0"/>
                                          </p:stCondLst>
                                        </p:cTn>
                                        <p:tgtEl>
                                          <p:spTgt spid="31"/>
                                        </p:tgtEl>
                                        <p:attrNameLst>
                                          <p:attrName>style.visibility</p:attrName>
                                        </p:attrNameLst>
                                      </p:cBhvr>
                                      <p:to>
                                        <p:strVal val="visible"/>
                                      </p:to>
                                    </p:set>
                                    <p:anim calcmode="lin" valueType="num">
                                      <p:cBhvr>
                                        <p:cTn id="198" dur="5000" fill="hold"/>
                                        <p:tgtEl>
                                          <p:spTgt spid="31"/>
                                        </p:tgtEl>
                                        <p:attrNameLst>
                                          <p:attrName>ppt_w</p:attrName>
                                        </p:attrNameLst>
                                      </p:cBhvr>
                                      <p:tavLst>
                                        <p:tav tm="0">
                                          <p:val>
                                            <p:strVal val="#ppt_w"/>
                                          </p:val>
                                        </p:tav>
                                        <p:tav tm="100000">
                                          <p:val>
                                            <p:strVal val="#ppt_w"/>
                                          </p:val>
                                        </p:tav>
                                      </p:tavLst>
                                    </p:anim>
                                    <p:anim calcmode="lin" valueType="num">
                                      <p:cBhvr>
                                        <p:cTn id="199" dur="5000" fill="hold"/>
                                        <p:tgtEl>
                                          <p:spTgt spid="31"/>
                                        </p:tgtEl>
                                        <p:attrNameLst>
                                          <p:attrName>ppt_h</p:attrName>
                                        </p:attrNameLst>
                                      </p:cBhvr>
                                      <p:tavLst>
                                        <p:tav tm="0" fmla="#ppt_h*sin(2.5*pi*$)">
                                          <p:val>
                                            <p:fltVal val="0"/>
                                          </p:val>
                                        </p:tav>
                                        <p:tav tm="100000">
                                          <p:val>
                                            <p:fltVal val="1"/>
                                          </p:val>
                                        </p:tav>
                                      </p:tavLst>
                                    </p:anim>
                                  </p:childTnLst>
                                </p:cTn>
                              </p:par>
                              <p:par>
                                <p:cTn id="200" presetID="19" presetClass="entr" presetSubtype="5" fill="hold" grpId="1" nodeType="withEffect">
                                  <p:stCondLst>
                                    <p:cond delay="0"/>
                                  </p:stCondLst>
                                  <p:childTnLst>
                                    <p:set>
                                      <p:cBhvr>
                                        <p:cTn id="201" dur="1" fill="hold">
                                          <p:stCondLst>
                                            <p:cond delay="0"/>
                                          </p:stCondLst>
                                        </p:cTn>
                                        <p:tgtEl>
                                          <p:spTgt spid="32"/>
                                        </p:tgtEl>
                                        <p:attrNameLst>
                                          <p:attrName>style.visibility</p:attrName>
                                        </p:attrNameLst>
                                      </p:cBhvr>
                                      <p:to>
                                        <p:strVal val="visible"/>
                                      </p:to>
                                    </p:set>
                                    <p:anim calcmode="lin" valueType="num">
                                      <p:cBhvr>
                                        <p:cTn id="202" dur="5000" fill="hold"/>
                                        <p:tgtEl>
                                          <p:spTgt spid="32"/>
                                        </p:tgtEl>
                                        <p:attrNameLst>
                                          <p:attrName>ppt_w</p:attrName>
                                        </p:attrNameLst>
                                      </p:cBhvr>
                                      <p:tavLst>
                                        <p:tav tm="0">
                                          <p:val>
                                            <p:strVal val="#ppt_w"/>
                                          </p:val>
                                        </p:tav>
                                        <p:tav tm="100000">
                                          <p:val>
                                            <p:strVal val="#ppt_w"/>
                                          </p:val>
                                        </p:tav>
                                      </p:tavLst>
                                    </p:anim>
                                    <p:anim calcmode="lin" valueType="num">
                                      <p:cBhvr>
                                        <p:cTn id="203" dur="5000" fill="hold"/>
                                        <p:tgtEl>
                                          <p:spTgt spid="32"/>
                                        </p:tgtEl>
                                        <p:attrNameLst>
                                          <p:attrName>ppt_h</p:attrName>
                                        </p:attrNameLst>
                                      </p:cBhvr>
                                      <p:tavLst>
                                        <p:tav tm="0" fmla="#ppt_h*sin(2.5*pi*$)">
                                          <p:val>
                                            <p:fltVal val="0"/>
                                          </p:val>
                                        </p:tav>
                                        <p:tav tm="100000">
                                          <p:val>
                                            <p:fltVal val="1"/>
                                          </p:val>
                                        </p:tav>
                                      </p:tavLst>
                                    </p:anim>
                                  </p:childTnLst>
                                </p:cTn>
                              </p:par>
                              <p:par>
                                <p:cTn id="204" presetID="19" presetClass="entr" presetSubtype="5" fill="hold" grpId="1" nodeType="withEffect">
                                  <p:stCondLst>
                                    <p:cond delay="0"/>
                                  </p:stCondLst>
                                  <p:childTnLst>
                                    <p:set>
                                      <p:cBhvr>
                                        <p:cTn id="205" dur="1" fill="hold">
                                          <p:stCondLst>
                                            <p:cond delay="0"/>
                                          </p:stCondLst>
                                        </p:cTn>
                                        <p:tgtEl>
                                          <p:spTgt spid="33"/>
                                        </p:tgtEl>
                                        <p:attrNameLst>
                                          <p:attrName>style.visibility</p:attrName>
                                        </p:attrNameLst>
                                      </p:cBhvr>
                                      <p:to>
                                        <p:strVal val="visible"/>
                                      </p:to>
                                    </p:set>
                                    <p:anim calcmode="lin" valueType="num">
                                      <p:cBhvr>
                                        <p:cTn id="206" dur="5000" fill="hold"/>
                                        <p:tgtEl>
                                          <p:spTgt spid="33"/>
                                        </p:tgtEl>
                                        <p:attrNameLst>
                                          <p:attrName>ppt_w</p:attrName>
                                        </p:attrNameLst>
                                      </p:cBhvr>
                                      <p:tavLst>
                                        <p:tav tm="0">
                                          <p:val>
                                            <p:strVal val="#ppt_w"/>
                                          </p:val>
                                        </p:tav>
                                        <p:tav tm="100000">
                                          <p:val>
                                            <p:strVal val="#ppt_w"/>
                                          </p:val>
                                        </p:tav>
                                      </p:tavLst>
                                    </p:anim>
                                    <p:anim calcmode="lin" valueType="num">
                                      <p:cBhvr>
                                        <p:cTn id="207" dur="5000" fill="hold"/>
                                        <p:tgtEl>
                                          <p:spTgt spid="33"/>
                                        </p:tgtEl>
                                        <p:attrNameLst>
                                          <p:attrName>ppt_h</p:attrName>
                                        </p:attrNameLst>
                                      </p:cBhvr>
                                      <p:tavLst>
                                        <p:tav tm="0" fmla="#ppt_h*sin(2.5*pi*$)">
                                          <p:val>
                                            <p:fltVal val="0"/>
                                          </p:val>
                                        </p:tav>
                                        <p:tav tm="100000">
                                          <p:val>
                                            <p:fltVal val="1"/>
                                          </p:val>
                                        </p:tav>
                                      </p:tavLst>
                                    </p:anim>
                                  </p:childTnLst>
                                </p:cTn>
                              </p:par>
                              <p:par>
                                <p:cTn id="208" presetID="19" presetClass="entr" presetSubtype="5" fill="hold" grpId="1" nodeType="withEffect">
                                  <p:stCondLst>
                                    <p:cond delay="0"/>
                                  </p:stCondLst>
                                  <p:childTnLst>
                                    <p:set>
                                      <p:cBhvr>
                                        <p:cTn id="209" dur="1" fill="hold">
                                          <p:stCondLst>
                                            <p:cond delay="0"/>
                                          </p:stCondLst>
                                        </p:cTn>
                                        <p:tgtEl>
                                          <p:spTgt spid="34"/>
                                        </p:tgtEl>
                                        <p:attrNameLst>
                                          <p:attrName>style.visibility</p:attrName>
                                        </p:attrNameLst>
                                      </p:cBhvr>
                                      <p:to>
                                        <p:strVal val="visible"/>
                                      </p:to>
                                    </p:set>
                                    <p:anim calcmode="lin" valueType="num">
                                      <p:cBhvr>
                                        <p:cTn id="210" dur="5000" fill="hold"/>
                                        <p:tgtEl>
                                          <p:spTgt spid="34"/>
                                        </p:tgtEl>
                                        <p:attrNameLst>
                                          <p:attrName>ppt_w</p:attrName>
                                        </p:attrNameLst>
                                      </p:cBhvr>
                                      <p:tavLst>
                                        <p:tav tm="0">
                                          <p:val>
                                            <p:strVal val="#ppt_w"/>
                                          </p:val>
                                        </p:tav>
                                        <p:tav tm="100000">
                                          <p:val>
                                            <p:strVal val="#ppt_w"/>
                                          </p:val>
                                        </p:tav>
                                      </p:tavLst>
                                    </p:anim>
                                    <p:anim calcmode="lin" valueType="num">
                                      <p:cBhvr>
                                        <p:cTn id="211" dur="5000" fill="hold"/>
                                        <p:tgtEl>
                                          <p:spTgt spid="34"/>
                                        </p:tgtEl>
                                        <p:attrNameLst>
                                          <p:attrName>ppt_h</p:attrName>
                                        </p:attrNameLst>
                                      </p:cBhvr>
                                      <p:tavLst>
                                        <p:tav tm="0" fmla="#ppt_h*sin(2.5*pi*$)">
                                          <p:val>
                                            <p:fltVal val="0"/>
                                          </p:val>
                                        </p:tav>
                                        <p:tav tm="100000">
                                          <p:val>
                                            <p:fltVal val="1"/>
                                          </p:val>
                                        </p:tav>
                                      </p:tavLst>
                                    </p:anim>
                                  </p:childTnLst>
                                </p:cTn>
                              </p:par>
                              <p:par>
                                <p:cTn id="212" presetID="19" presetClass="entr" presetSubtype="5" fill="hold" grpId="1" nodeType="withEffect">
                                  <p:stCondLst>
                                    <p:cond delay="0"/>
                                  </p:stCondLst>
                                  <p:childTnLst>
                                    <p:set>
                                      <p:cBhvr>
                                        <p:cTn id="213" dur="1" fill="hold">
                                          <p:stCondLst>
                                            <p:cond delay="0"/>
                                          </p:stCondLst>
                                        </p:cTn>
                                        <p:tgtEl>
                                          <p:spTgt spid="35"/>
                                        </p:tgtEl>
                                        <p:attrNameLst>
                                          <p:attrName>style.visibility</p:attrName>
                                        </p:attrNameLst>
                                      </p:cBhvr>
                                      <p:to>
                                        <p:strVal val="visible"/>
                                      </p:to>
                                    </p:set>
                                    <p:anim calcmode="lin" valueType="num">
                                      <p:cBhvr>
                                        <p:cTn id="214" dur="5000" fill="hold"/>
                                        <p:tgtEl>
                                          <p:spTgt spid="35"/>
                                        </p:tgtEl>
                                        <p:attrNameLst>
                                          <p:attrName>ppt_w</p:attrName>
                                        </p:attrNameLst>
                                      </p:cBhvr>
                                      <p:tavLst>
                                        <p:tav tm="0">
                                          <p:val>
                                            <p:strVal val="#ppt_w"/>
                                          </p:val>
                                        </p:tav>
                                        <p:tav tm="100000">
                                          <p:val>
                                            <p:strVal val="#ppt_w"/>
                                          </p:val>
                                        </p:tav>
                                      </p:tavLst>
                                    </p:anim>
                                    <p:anim calcmode="lin" valueType="num">
                                      <p:cBhvr>
                                        <p:cTn id="215" dur="5000" fill="hold"/>
                                        <p:tgtEl>
                                          <p:spTgt spid="35"/>
                                        </p:tgtEl>
                                        <p:attrNameLst>
                                          <p:attrName>ppt_h</p:attrName>
                                        </p:attrNameLst>
                                      </p:cBhvr>
                                      <p:tavLst>
                                        <p:tav tm="0" fmla="#ppt_h*sin(2.5*pi*$)">
                                          <p:val>
                                            <p:fltVal val="0"/>
                                          </p:val>
                                        </p:tav>
                                        <p:tav tm="100000">
                                          <p:val>
                                            <p:fltVal val="1"/>
                                          </p:val>
                                        </p:tav>
                                      </p:tavLst>
                                    </p:anim>
                                  </p:childTnLst>
                                </p:cTn>
                              </p:par>
                              <p:par>
                                <p:cTn id="216" presetID="19" presetClass="entr" presetSubtype="5" fill="hold" grpId="1" nodeType="withEffect">
                                  <p:stCondLst>
                                    <p:cond delay="0"/>
                                  </p:stCondLst>
                                  <p:childTnLst>
                                    <p:set>
                                      <p:cBhvr>
                                        <p:cTn id="217" dur="1" fill="hold">
                                          <p:stCondLst>
                                            <p:cond delay="0"/>
                                          </p:stCondLst>
                                        </p:cTn>
                                        <p:tgtEl>
                                          <p:spTgt spid="36"/>
                                        </p:tgtEl>
                                        <p:attrNameLst>
                                          <p:attrName>style.visibility</p:attrName>
                                        </p:attrNameLst>
                                      </p:cBhvr>
                                      <p:to>
                                        <p:strVal val="visible"/>
                                      </p:to>
                                    </p:set>
                                    <p:anim calcmode="lin" valueType="num">
                                      <p:cBhvr>
                                        <p:cTn id="218" dur="5000" fill="hold"/>
                                        <p:tgtEl>
                                          <p:spTgt spid="36"/>
                                        </p:tgtEl>
                                        <p:attrNameLst>
                                          <p:attrName>ppt_w</p:attrName>
                                        </p:attrNameLst>
                                      </p:cBhvr>
                                      <p:tavLst>
                                        <p:tav tm="0">
                                          <p:val>
                                            <p:strVal val="#ppt_w"/>
                                          </p:val>
                                        </p:tav>
                                        <p:tav tm="100000">
                                          <p:val>
                                            <p:strVal val="#ppt_w"/>
                                          </p:val>
                                        </p:tav>
                                      </p:tavLst>
                                    </p:anim>
                                    <p:anim calcmode="lin" valueType="num">
                                      <p:cBhvr>
                                        <p:cTn id="219" dur="5000" fill="hold"/>
                                        <p:tgtEl>
                                          <p:spTgt spid="36"/>
                                        </p:tgtEl>
                                        <p:attrNameLst>
                                          <p:attrName>ppt_h</p:attrName>
                                        </p:attrNameLst>
                                      </p:cBhvr>
                                      <p:tavLst>
                                        <p:tav tm="0" fmla="#ppt_h*sin(2.5*pi*$)">
                                          <p:val>
                                            <p:fltVal val="0"/>
                                          </p:val>
                                        </p:tav>
                                        <p:tav tm="100000">
                                          <p:val>
                                            <p:fltVal val="1"/>
                                          </p:val>
                                        </p:tav>
                                      </p:tavLst>
                                    </p:anim>
                                  </p:childTnLst>
                                </p:cTn>
                              </p:par>
                              <p:par>
                                <p:cTn id="220" presetID="19" presetClass="entr" presetSubtype="5" fill="hold" grpId="1" nodeType="withEffect">
                                  <p:stCondLst>
                                    <p:cond delay="0"/>
                                  </p:stCondLst>
                                  <p:childTnLst>
                                    <p:set>
                                      <p:cBhvr>
                                        <p:cTn id="221" dur="1" fill="hold">
                                          <p:stCondLst>
                                            <p:cond delay="0"/>
                                          </p:stCondLst>
                                        </p:cTn>
                                        <p:tgtEl>
                                          <p:spTgt spid="37"/>
                                        </p:tgtEl>
                                        <p:attrNameLst>
                                          <p:attrName>style.visibility</p:attrName>
                                        </p:attrNameLst>
                                      </p:cBhvr>
                                      <p:to>
                                        <p:strVal val="visible"/>
                                      </p:to>
                                    </p:set>
                                    <p:anim calcmode="lin" valueType="num">
                                      <p:cBhvr>
                                        <p:cTn id="222" dur="5000" fill="hold"/>
                                        <p:tgtEl>
                                          <p:spTgt spid="37"/>
                                        </p:tgtEl>
                                        <p:attrNameLst>
                                          <p:attrName>ppt_w</p:attrName>
                                        </p:attrNameLst>
                                      </p:cBhvr>
                                      <p:tavLst>
                                        <p:tav tm="0">
                                          <p:val>
                                            <p:strVal val="#ppt_w"/>
                                          </p:val>
                                        </p:tav>
                                        <p:tav tm="100000">
                                          <p:val>
                                            <p:strVal val="#ppt_w"/>
                                          </p:val>
                                        </p:tav>
                                      </p:tavLst>
                                    </p:anim>
                                    <p:anim calcmode="lin" valueType="num">
                                      <p:cBhvr>
                                        <p:cTn id="223" dur="5000" fill="hold"/>
                                        <p:tgtEl>
                                          <p:spTgt spid="37"/>
                                        </p:tgtEl>
                                        <p:attrNameLst>
                                          <p:attrName>ppt_h</p:attrName>
                                        </p:attrNameLst>
                                      </p:cBhvr>
                                      <p:tavLst>
                                        <p:tav tm="0" fmla="#ppt_h*sin(2.5*pi*$)">
                                          <p:val>
                                            <p:fltVal val="0"/>
                                          </p:val>
                                        </p:tav>
                                        <p:tav tm="100000">
                                          <p:val>
                                            <p:fltVal val="1"/>
                                          </p:val>
                                        </p:tav>
                                      </p:tavLst>
                                    </p:anim>
                                  </p:childTnLst>
                                </p:cTn>
                              </p:par>
                              <p:par>
                                <p:cTn id="224" presetID="19" presetClass="entr" presetSubtype="5" fill="hold" grpId="1" nodeType="withEffect">
                                  <p:stCondLst>
                                    <p:cond delay="0"/>
                                  </p:stCondLst>
                                  <p:childTnLst>
                                    <p:set>
                                      <p:cBhvr>
                                        <p:cTn id="225" dur="1" fill="hold">
                                          <p:stCondLst>
                                            <p:cond delay="0"/>
                                          </p:stCondLst>
                                        </p:cTn>
                                        <p:tgtEl>
                                          <p:spTgt spid="38"/>
                                        </p:tgtEl>
                                        <p:attrNameLst>
                                          <p:attrName>style.visibility</p:attrName>
                                        </p:attrNameLst>
                                      </p:cBhvr>
                                      <p:to>
                                        <p:strVal val="visible"/>
                                      </p:to>
                                    </p:set>
                                    <p:anim calcmode="lin" valueType="num">
                                      <p:cBhvr>
                                        <p:cTn id="226" dur="5000" fill="hold"/>
                                        <p:tgtEl>
                                          <p:spTgt spid="38"/>
                                        </p:tgtEl>
                                        <p:attrNameLst>
                                          <p:attrName>ppt_w</p:attrName>
                                        </p:attrNameLst>
                                      </p:cBhvr>
                                      <p:tavLst>
                                        <p:tav tm="0">
                                          <p:val>
                                            <p:strVal val="#ppt_w"/>
                                          </p:val>
                                        </p:tav>
                                        <p:tav tm="100000">
                                          <p:val>
                                            <p:strVal val="#ppt_w"/>
                                          </p:val>
                                        </p:tav>
                                      </p:tavLst>
                                    </p:anim>
                                    <p:anim calcmode="lin" valueType="num">
                                      <p:cBhvr>
                                        <p:cTn id="227" dur="5000" fill="hold"/>
                                        <p:tgtEl>
                                          <p:spTgt spid="38"/>
                                        </p:tgtEl>
                                        <p:attrNameLst>
                                          <p:attrName>ppt_h</p:attrName>
                                        </p:attrNameLst>
                                      </p:cBhvr>
                                      <p:tavLst>
                                        <p:tav tm="0" fmla="#ppt_h*sin(2.5*pi*$)">
                                          <p:val>
                                            <p:fltVal val="0"/>
                                          </p:val>
                                        </p:tav>
                                        <p:tav tm="100000">
                                          <p:val>
                                            <p:fltVal val="1"/>
                                          </p:val>
                                        </p:tav>
                                      </p:tavLst>
                                    </p:anim>
                                  </p:childTnLst>
                                </p:cTn>
                              </p:par>
                              <p:par>
                                <p:cTn id="228" presetID="19" presetClass="entr" presetSubtype="5" fill="hold" grpId="1" nodeType="withEffect">
                                  <p:stCondLst>
                                    <p:cond delay="0"/>
                                  </p:stCondLst>
                                  <p:childTnLst>
                                    <p:set>
                                      <p:cBhvr>
                                        <p:cTn id="229" dur="1" fill="hold">
                                          <p:stCondLst>
                                            <p:cond delay="0"/>
                                          </p:stCondLst>
                                        </p:cTn>
                                        <p:tgtEl>
                                          <p:spTgt spid="39"/>
                                        </p:tgtEl>
                                        <p:attrNameLst>
                                          <p:attrName>style.visibility</p:attrName>
                                        </p:attrNameLst>
                                      </p:cBhvr>
                                      <p:to>
                                        <p:strVal val="visible"/>
                                      </p:to>
                                    </p:set>
                                    <p:anim calcmode="lin" valueType="num">
                                      <p:cBhvr>
                                        <p:cTn id="230" dur="5000" fill="hold"/>
                                        <p:tgtEl>
                                          <p:spTgt spid="39"/>
                                        </p:tgtEl>
                                        <p:attrNameLst>
                                          <p:attrName>ppt_w</p:attrName>
                                        </p:attrNameLst>
                                      </p:cBhvr>
                                      <p:tavLst>
                                        <p:tav tm="0">
                                          <p:val>
                                            <p:strVal val="#ppt_w"/>
                                          </p:val>
                                        </p:tav>
                                        <p:tav tm="100000">
                                          <p:val>
                                            <p:strVal val="#ppt_w"/>
                                          </p:val>
                                        </p:tav>
                                      </p:tavLst>
                                    </p:anim>
                                    <p:anim calcmode="lin" valueType="num">
                                      <p:cBhvr>
                                        <p:cTn id="231" dur="5000" fill="hold"/>
                                        <p:tgtEl>
                                          <p:spTgt spid="39"/>
                                        </p:tgtEl>
                                        <p:attrNameLst>
                                          <p:attrName>ppt_h</p:attrName>
                                        </p:attrNameLst>
                                      </p:cBhvr>
                                      <p:tavLst>
                                        <p:tav tm="0" fmla="#ppt_h*sin(2.5*pi*$)">
                                          <p:val>
                                            <p:fltVal val="0"/>
                                          </p:val>
                                        </p:tav>
                                        <p:tav tm="100000">
                                          <p:val>
                                            <p:fltVal val="1"/>
                                          </p:val>
                                        </p:tav>
                                      </p:tavLst>
                                    </p:anim>
                                  </p:childTnLst>
                                </p:cTn>
                              </p:par>
                              <p:par>
                                <p:cTn id="232" presetID="19" presetClass="entr" presetSubtype="5" fill="hold" grpId="1" nodeType="withEffect">
                                  <p:stCondLst>
                                    <p:cond delay="0"/>
                                  </p:stCondLst>
                                  <p:childTnLst>
                                    <p:set>
                                      <p:cBhvr>
                                        <p:cTn id="233" dur="1" fill="hold">
                                          <p:stCondLst>
                                            <p:cond delay="0"/>
                                          </p:stCondLst>
                                        </p:cTn>
                                        <p:tgtEl>
                                          <p:spTgt spid="40"/>
                                        </p:tgtEl>
                                        <p:attrNameLst>
                                          <p:attrName>style.visibility</p:attrName>
                                        </p:attrNameLst>
                                      </p:cBhvr>
                                      <p:to>
                                        <p:strVal val="visible"/>
                                      </p:to>
                                    </p:set>
                                    <p:anim calcmode="lin" valueType="num">
                                      <p:cBhvr>
                                        <p:cTn id="234" dur="5000" fill="hold"/>
                                        <p:tgtEl>
                                          <p:spTgt spid="40"/>
                                        </p:tgtEl>
                                        <p:attrNameLst>
                                          <p:attrName>ppt_w</p:attrName>
                                        </p:attrNameLst>
                                      </p:cBhvr>
                                      <p:tavLst>
                                        <p:tav tm="0">
                                          <p:val>
                                            <p:strVal val="#ppt_w"/>
                                          </p:val>
                                        </p:tav>
                                        <p:tav tm="100000">
                                          <p:val>
                                            <p:strVal val="#ppt_w"/>
                                          </p:val>
                                        </p:tav>
                                      </p:tavLst>
                                    </p:anim>
                                    <p:anim calcmode="lin" valueType="num">
                                      <p:cBhvr>
                                        <p:cTn id="235" dur="5000" fill="hold"/>
                                        <p:tgtEl>
                                          <p:spTgt spid="40"/>
                                        </p:tgtEl>
                                        <p:attrNameLst>
                                          <p:attrName>ppt_h</p:attrName>
                                        </p:attrNameLst>
                                      </p:cBhvr>
                                      <p:tavLst>
                                        <p:tav tm="0" fmla="#ppt_h*sin(2.5*pi*$)">
                                          <p:val>
                                            <p:fltVal val="0"/>
                                          </p:val>
                                        </p:tav>
                                        <p:tav tm="100000">
                                          <p:val>
                                            <p:fltVal val="1"/>
                                          </p:val>
                                        </p:tav>
                                      </p:tavLst>
                                    </p:anim>
                                  </p:childTnLst>
                                </p:cTn>
                              </p:par>
                              <p:par>
                                <p:cTn id="236" presetID="19" presetClass="entr" presetSubtype="5" fill="hold" grpId="1" nodeType="withEffect">
                                  <p:stCondLst>
                                    <p:cond delay="0"/>
                                  </p:stCondLst>
                                  <p:childTnLst>
                                    <p:set>
                                      <p:cBhvr>
                                        <p:cTn id="237" dur="1" fill="hold">
                                          <p:stCondLst>
                                            <p:cond delay="0"/>
                                          </p:stCondLst>
                                        </p:cTn>
                                        <p:tgtEl>
                                          <p:spTgt spid="41"/>
                                        </p:tgtEl>
                                        <p:attrNameLst>
                                          <p:attrName>style.visibility</p:attrName>
                                        </p:attrNameLst>
                                      </p:cBhvr>
                                      <p:to>
                                        <p:strVal val="visible"/>
                                      </p:to>
                                    </p:set>
                                    <p:anim calcmode="lin" valueType="num">
                                      <p:cBhvr>
                                        <p:cTn id="238" dur="5000" fill="hold"/>
                                        <p:tgtEl>
                                          <p:spTgt spid="41"/>
                                        </p:tgtEl>
                                        <p:attrNameLst>
                                          <p:attrName>ppt_w</p:attrName>
                                        </p:attrNameLst>
                                      </p:cBhvr>
                                      <p:tavLst>
                                        <p:tav tm="0">
                                          <p:val>
                                            <p:strVal val="#ppt_w"/>
                                          </p:val>
                                        </p:tav>
                                        <p:tav tm="100000">
                                          <p:val>
                                            <p:strVal val="#ppt_w"/>
                                          </p:val>
                                        </p:tav>
                                      </p:tavLst>
                                    </p:anim>
                                    <p:anim calcmode="lin" valueType="num">
                                      <p:cBhvr>
                                        <p:cTn id="239" dur="5000" fill="hold"/>
                                        <p:tgtEl>
                                          <p:spTgt spid="41"/>
                                        </p:tgtEl>
                                        <p:attrNameLst>
                                          <p:attrName>ppt_h</p:attrName>
                                        </p:attrNameLst>
                                      </p:cBhvr>
                                      <p:tavLst>
                                        <p:tav tm="0" fmla="#ppt_h*sin(2.5*pi*$)">
                                          <p:val>
                                            <p:fltVal val="0"/>
                                          </p:val>
                                        </p:tav>
                                        <p:tav tm="100000">
                                          <p:val>
                                            <p:fltVal val="1"/>
                                          </p:val>
                                        </p:tav>
                                      </p:tavLst>
                                    </p:anim>
                                  </p:childTnLst>
                                </p:cTn>
                              </p:par>
                              <p:par>
                                <p:cTn id="240" presetID="19" presetClass="entr" presetSubtype="5" fill="hold" grpId="1" nodeType="withEffect">
                                  <p:stCondLst>
                                    <p:cond delay="0"/>
                                  </p:stCondLst>
                                  <p:childTnLst>
                                    <p:set>
                                      <p:cBhvr>
                                        <p:cTn id="241" dur="1" fill="hold">
                                          <p:stCondLst>
                                            <p:cond delay="0"/>
                                          </p:stCondLst>
                                        </p:cTn>
                                        <p:tgtEl>
                                          <p:spTgt spid="42"/>
                                        </p:tgtEl>
                                        <p:attrNameLst>
                                          <p:attrName>style.visibility</p:attrName>
                                        </p:attrNameLst>
                                      </p:cBhvr>
                                      <p:to>
                                        <p:strVal val="visible"/>
                                      </p:to>
                                    </p:set>
                                    <p:anim calcmode="lin" valueType="num">
                                      <p:cBhvr>
                                        <p:cTn id="242" dur="5000" fill="hold"/>
                                        <p:tgtEl>
                                          <p:spTgt spid="42"/>
                                        </p:tgtEl>
                                        <p:attrNameLst>
                                          <p:attrName>ppt_w</p:attrName>
                                        </p:attrNameLst>
                                      </p:cBhvr>
                                      <p:tavLst>
                                        <p:tav tm="0">
                                          <p:val>
                                            <p:strVal val="#ppt_w"/>
                                          </p:val>
                                        </p:tav>
                                        <p:tav tm="100000">
                                          <p:val>
                                            <p:strVal val="#ppt_w"/>
                                          </p:val>
                                        </p:tav>
                                      </p:tavLst>
                                    </p:anim>
                                    <p:anim calcmode="lin" valueType="num">
                                      <p:cBhvr>
                                        <p:cTn id="243" dur="5000" fill="hold"/>
                                        <p:tgtEl>
                                          <p:spTgt spid="42"/>
                                        </p:tgtEl>
                                        <p:attrNameLst>
                                          <p:attrName>ppt_h</p:attrName>
                                        </p:attrNameLst>
                                      </p:cBhvr>
                                      <p:tavLst>
                                        <p:tav tm="0" fmla="#ppt_h*sin(2.5*pi*$)">
                                          <p:val>
                                            <p:fltVal val="0"/>
                                          </p:val>
                                        </p:tav>
                                        <p:tav tm="100000">
                                          <p:val>
                                            <p:fltVal val="1"/>
                                          </p:val>
                                        </p:tav>
                                      </p:tavLst>
                                    </p:anim>
                                  </p:childTnLst>
                                </p:cTn>
                              </p:par>
                              <p:par>
                                <p:cTn id="244" presetID="19" presetClass="entr" presetSubtype="5" fill="hold" grpId="1" nodeType="withEffect">
                                  <p:stCondLst>
                                    <p:cond delay="0"/>
                                  </p:stCondLst>
                                  <p:childTnLst>
                                    <p:set>
                                      <p:cBhvr>
                                        <p:cTn id="245" dur="1" fill="hold">
                                          <p:stCondLst>
                                            <p:cond delay="0"/>
                                          </p:stCondLst>
                                        </p:cTn>
                                        <p:tgtEl>
                                          <p:spTgt spid="43"/>
                                        </p:tgtEl>
                                        <p:attrNameLst>
                                          <p:attrName>style.visibility</p:attrName>
                                        </p:attrNameLst>
                                      </p:cBhvr>
                                      <p:to>
                                        <p:strVal val="visible"/>
                                      </p:to>
                                    </p:set>
                                    <p:anim calcmode="lin" valueType="num">
                                      <p:cBhvr>
                                        <p:cTn id="246" dur="5000" fill="hold"/>
                                        <p:tgtEl>
                                          <p:spTgt spid="43"/>
                                        </p:tgtEl>
                                        <p:attrNameLst>
                                          <p:attrName>ppt_w</p:attrName>
                                        </p:attrNameLst>
                                      </p:cBhvr>
                                      <p:tavLst>
                                        <p:tav tm="0">
                                          <p:val>
                                            <p:strVal val="#ppt_w"/>
                                          </p:val>
                                        </p:tav>
                                        <p:tav tm="100000">
                                          <p:val>
                                            <p:strVal val="#ppt_w"/>
                                          </p:val>
                                        </p:tav>
                                      </p:tavLst>
                                    </p:anim>
                                    <p:anim calcmode="lin" valueType="num">
                                      <p:cBhvr>
                                        <p:cTn id="247" dur="5000" fill="hold"/>
                                        <p:tgtEl>
                                          <p:spTgt spid="43"/>
                                        </p:tgtEl>
                                        <p:attrNameLst>
                                          <p:attrName>ppt_h</p:attrName>
                                        </p:attrNameLst>
                                      </p:cBhvr>
                                      <p:tavLst>
                                        <p:tav tm="0" fmla="#ppt_h*sin(2.5*pi*$)">
                                          <p:val>
                                            <p:fltVal val="0"/>
                                          </p:val>
                                        </p:tav>
                                        <p:tav tm="100000">
                                          <p:val>
                                            <p:fltVal val="1"/>
                                          </p:val>
                                        </p:tav>
                                      </p:tavLst>
                                    </p:anim>
                                  </p:childTnLst>
                                </p:cTn>
                              </p:par>
                              <p:par>
                                <p:cTn id="248" presetID="19" presetClass="entr" presetSubtype="5" fill="hold" grpId="1" nodeType="withEffect">
                                  <p:stCondLst>
                                    <p:cond delay="0"/>
                                  </p:stCondLst>
                                  <p:childTnLst>
                                    <p:set>
                                      <p:cBhvr>
                                        <p:cTn id="249" dur="1" fill="hold">
                                          <p:stCondLst>
                                            <p:cond delay="0"/>
                                          </p:stCondLst>
                                        </p:cTn>
                                        <p:tgtEl>
                                          <p:spTgt spid="44"/>
                                        </p:tgtEl>
                                        <p:attrNameLst>
                                          <p:attrName>style.visibility</p:attrName>
                                        </p:attrNameLst>
                                      </p:cBhvr>
                                      <p:to>
                                        <p:strVal val="visible"/>
                                      </p:to>
                                    </p:set>
                                    <p:anim calcmode="lin" valueType="num">
                                      <p:cBhvr>
                                        <p:cTn id="250" dur="5000" fill="hold"/>
                                        <p:tgtEl>
                                          <p:spTgt spid="44"/>
                                        </p:tgtEl>
                                        <p:attrNameLst>
                                          <p:attrName>ppt_w</p:attrName>
                                        </p:attrNameLst>
                                      </p:cBhvr>
                                      <p:tavLst>
                                        <p:tav tm="0">
                                          <p:val>
                                            <p:strVal val="#ppt_w"/>
                                          </p:val>
                                        </p:tav>
                                        <p:tav tm="100000">
                                          <p:val>
                                            <p:strVal val="#ppt_w"/>
                                          </p:val>
                                        </p:tav>
                                      </p:tavLst>
                                    </p:anim>
                                    <p:anim calcmode="lin" valueType="num">
                                      <p:cBhvr>
                                        <p:cTn id="251" dur="5000" fill="hold"/>
                                        <p:tgtEl>
                                          <p:spTgt spid="44"/>
                                        </p:tgtEl>
                                        <p:attrNameLst>
                                          <p:attrName>ppt_h</p:attrName>
                                        </p:attrNameLst>
                                      </p:cBhvr>
                                      <p:tavLst>
                                        <p:tav tm="0" fmla="#ppt_h*sin(2.5*pi*$)">
                                          <p:val>
                                            <p:fltVal val="0"/>
                                          </p:val>
                                        </p:tav>
                                        <p:tav tm="100000">
                                          <p:val>
                                            <p:fltVal val="1"/>
                                          </p:val>
                                        </p:tav>
                                      </p:tavLst>
                                    </p:anim>
                                  </p:childTnLst>
                                </p:cTn>
                              </p:par>
                              <p:par>
                                <p:cTn id="252" presetID="19" presetClass="entr" presetSubtype="5" fill="hold" grpId="1" nodeType="withEffect">
                                  <p:stCondLst>
                                    <p:cond delay="0"/>
                                  </p:stCondLst>
                                  <p:childTnLst>
                                    <p:set>
                                      <p:cBhvr>
                                        <p:cTn id="253" dur="1" fill="hold">
                                          <p:stCondLst>
                                            <p:cond delay="0"/>
                                          </p:stCondLst>
                                        </p:cTn>
                                        <p:tgtEl>
                                          <p:spTgt spid="45"/>
                                        </p:tgtEl>
                                        <p:attrNameLst>
                                          <p:attrName>style.visibility</p:attrName>
                                        </p:attrNameLst>
                                      </p:cBhvr>
                                      <p:to>
                                        <p:strVal val="visible"/>
                                      </p:to>
                                    </p:set>
                                    <p:anim calcmode="lin" valueType="num">
                                      <p:cBhvr>
                                        <p:cTn id="254" dur="5000" fill="hold"/>
                                        <p:tgtEl>
                                          <p:spTgt spid="45"/>
                                        </p:tgtEl>
                                        <p:attrNameLst>
                                          <p:attrName>ppt_w</p:attrName>
                                        </p:attrNameLst>
                                      </p:cBhvr>
                                      <p:tavLst>
                                        <p:tav tm="0">
                                          <p:val>
                                            <p:strVal val="#ppt_w"/>
                                          </p:val>
                                        </p:tav>
                                        <p:tav tm="100000">
                                          <p:val>
                                            <p:strVal val="#ppt_w"/>
                                          </p:val>
                                        </p:tav>
                                      </p:tavLst>
                                    </p:anim>
                                    <p:anim calcmode="lin" valueType="num">
                                      <p:cBhvr>
                                        <p:cTn id="255" dur="5000" fill="hold"/>
                                        <p:tgtEl>
                                          <p:spTgt spid="45"/>
                                        </p:tgtEl>
                                        <p:attrNameLst>
                                          <p:attrName>ppt_h</p:attrName>
                                        </p:attrNameLst>
                                      </p:cBhvr>
                                      <p:tavLst>
                                        <p:tav tm="0" fmla="#ppt_h*sin(2.5*pi*$)">
                                          <p:val>
                                            <p:fltVal val="0"/>
                                          </p:val>
                                        </p:tav>
                                        <p:tav tm="100000">
                                          <p:val>
                                            <p:fltVal val="1"/>
                                          </p:val>
                                        </p:tav>
                                      </p:tavLst>
                                    </p:anim>
                                  </p:childTnLst>
                                </p:cTn>
                              </p:par>
                              <p:par>
                                <p:cTn id="256" presetID="19" presetClass="entr" presetSubtype="5" fill="hold" grpId="1" nodeType="withEffect">
                                  <p:stCondLst>
                                    <p:cond delay="0"/>
                                  </p:stCondLst>
                                  <p:childTnLst>
                                    <p:set>
                                      <p:cBhvr>
                                        <p:cTn id="257" dur="1" fill="hold">
                                          <p:stCondLst>
                                            <p:cond delay="0"/>
                                          </p:stCondLst>
                                        </p:cTn>
                                        <p:tgtEl>
                                          <p:spTgt spid="46"/>
                                        </p:tgtEl>
                                        <p:attrNameLst>
                                          <p:attrName>style.visibility</p:attrName>
                                        </p:attrNameLst>
                                      </p:cBhvr>
                                      <p:to>
                                        <p:strVal val="visible"/>
                                      </p:to>
                                    </p:set>
                                    <p:anim calcmode="lin" valueType="num">
                                      <p:cBhvr>
                                        <p:cTn id="258" dur="5000" fill="hold"/>
                                        <p:tgtEl>
                                          <p:spTgt spid="46"/>
                                        </p:tgtEl>
                                        <p:attrNameLst>
                                          <p:attrName>ppt_w</p:attrName>
                                        </p:attrNameLst>
                                      </p:cBhvr>
                                      <p:tavLst>
                                        <p:tav tm="0">
                                          <p:val>
                                            <p:strVal val="#ppt_w"/>
                                          </p:val>
                                        </p:tav>
                                        <p:tav tm="100000">
                                          <p:val>
                                            <p:strVal val="#ppt_w"/>
                                          </p:val>
                                        </p:tav>
                                      </p:tavLst>
                                    </p:anim>
                                    <p:anim calcmode="lin" valueType="num">
                                      <p:cBhvr>
                                        <p:cTn id="259" dur="5000" fill="hold"/>
                                        <p:tgtEl>
                                          <p:spTgt spid="46"/>
                                        </p:tgtEl>
                                        <p:attrNameLst>
                                          <p:attrName>ppt_h</p:attrName>
                                        </p:attrNameLst>
                                      </p:cBhvr>
                                      <p:tavLst>
                                        <p:tav tm="0" fmla="#ppt_h*sin(2.5*pi*$)">
                                          <p:val>
                                            <p:fltVal val="0"/>
                                          </p:val>
                                        </p:tav>
                                        <p:tav tm="100000">
                                          <p:val>
                                            <p:fltVal val="1"/>
                                          </p:val>
                                        </p:tav>
                                      </p:tavLst>
                                    </p:anim>
                                  </p:childTnLst>
                                </p:cTn>
                              </p:par>
                              <p:par>
                                <p:cTn id="260" presetID="19" presetClass="entr" presetSubtype="5" fill="hold" grpId="1" nodeType="withEffect">
                                  <p:stCondLst>
                                    <p:cond delay="0"/>
                                  </p:stCondLst>
                                  <p:childTnLst>
                                    <p:set>
                                      <p:cBhvr>
                                        <p:cTn id="261" dur="1" fill="hold">
                                          <p:stCondLst>
                                            <p:cond delay="0"/>
                                          </p:stCondLst>
                                        </p:cTn>
                                        <p:tgtEl>
                                          <p:spTgt spid="47"/>
                                        </p:tgtEl>
                                        <p:attrNameLst>
                                          <p:attrName>style.visibility</p:attrName>
                                        </p:attrNameLst>
                                      </p:cBhvr>
                                      <p:to>
                                        <p:strVal val="visible"/>
                                      </p:to>
                                    </p:set>
                                    <p:anim calcmode="lin" valueType="num">
                                      <p:cBhvr>
                                        <p:cTn id="262" dur="5000" fill="hold"/>
                                        <p:tgtEl>
                                          <p:spTgt spid="47"/>
                                        </p:tgtEl>
                                        <p:attrNameLst>
                                          <p:attrName>ppt_w</p:attrName>
                                        </p:attrNameLst>
                                      </p:cBhvr>
                                      <p:tavLst>
                                        <p:tav tm="0">
                                          <p:val>
                                            <p:strVal val="#ppt_w"/>
                                          </p:val>
                                        </p:tav>
                                        <p:tav tm="100000">
                                          <p:val>
                                            <p:strVal val="#ppt_w"/>
                                          </p:val>
                                        </p:tav>
                                      </p:tavLst>
                                    </p:anim>
                                    <p:anim calcmode="lin" valueType="num">
                                      <p:cBhvr>
                                        <p:cTn id="263" dur="5000" fill="hold"/>
                                        <p:tgtEl>
                                          <p:spTgt spid="47"/>
                                        </p:tgtEl>
                                        <p:attrNameLst>
                                          <p:attrName>ppt_h</p:attrName>
                                        </p:attrNameLst>
                                      </p:cBhvr>
                                      <p:tavLst>
                                        <p:tav tm="0" fmla="#ppt_h*sin(2.5*pi*$)">
                                          <p:val>
                                            <p:fltVal val="0"/>
                                          </p:val>
                                        </p:tav>
                                        <p:tav tm="100000">
                                          <p:val>
                                            <p:fltVal val="1"/>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48"/>
                                        </p:tgtEl>
                                        <p:attrNameLst>
                                          <p:attrName>style.visibility</p:attrName>
                                        </p:attrNameLst>
                                      </p:cBhvr>
                                      <p:to>
                                        <p:strVal val="visible"/>
                                      </p:to>
                                    </p:set>
                                    <p:anim calcmode="lin" valueType="num">
                                      <p:cBhvr>
                                        <p:cTn id="266" dur="5000" fill="hold"/>
                                        <p:tgtEl>
                                          <p:spTgt spid="48"/>
                                        </p:tgtEl>
                                        <p:attrNameLst>
                                          <p:attrName>ppt_w</p:attrName>
                                        </p:attrNameLst>
                                      </p:cBhvr>
                                      <p:tavLst>
                                        <p:tav tm="0">
                                          <p:val>
                                            <p:strVal val="#ppt_w"/>
                                          </p:val>
                                        </p:tav>
                                        <p:tav tm="100000">
                                          <p:val>
                                            <p:strVal val="#ppt_w"/>
                                          </p:val>
                                        </p:tav>
                                      </p:tavLst>
                                    </p:anim>
                                    <p:anim calcmode="lin" valueType="num">
                                      <p:cBhvr>
                                        <p:cTn id="267" dur="5000" fill="hold"/>
                                        <p:tgtEl>
                                          <p:spTgt spid="48"/>
                                        </p:tgtEl>
                                        <p:attrNameLst>
                                          <p:attrName>ppt_h</p:attrName>
                                        </p:attrNameLst>
                                      </p:cBhvr>
                                      <p:tavLst>
                                        <p:tav tm="0" fmla="#ppt_h*sin(2.5*pi*$)">
                                          <p:val>
                                            <p:fltVal val="0"/>
                                          </p:val>
                                        </p:tav>
                                        <p:tav tm="100000">
                                          <p:val>
                                            <p:fltVal val="1"/>
                                          </p:val>
                                        </p:tav>
                                      </p:tavLst>
                                    </p:anim>
                                  </p:childTnLst>
                                </p:cTn>
                              </p:par>
                              <p:par>
                                <p:cTn id="268" presetID="19" presetClass="entr" presetSubtype="5" fill="hold" grpId="1" nodeType="withEffect">
                                  <p:stCondLst>
                                    <p:cond delay="0"/>
                                  </p:stCondLst>
                                  <p:childTnLst>
                                    <p:set>
                                      <p:cBhvr>
                                        <p:cTn id="269" dur="1" fill="hold">
                                          <p:stCondLst>
                                            <p:cond delay="0"/>
                                          </p:stCondLst>
                                        </p:cTn>
                                        <p:tgtEl>
                                          <p:spTgt spid="49"/>
                                        </p:tgtEl>
                                        <p:attrNameLst>
                                          <p:attrName>style.visibility</p:attrName>
                                        </p:attrNameLst>
                                      </p:cBhvr>
                                      <p:to>
                                        <p:strVal val="visible"/>
                                      </p:to>
                                    </p:set>
                                    <p:anim calcmode="lin" valueType="num">
                                      <p:cBhvr>
                                        <p:cTn id="270" dur="5000" fill="hold"/>
                                        <p:tgtEl>
                                          <p:spTgt spid="49"/>
                                        </p:tgtEl>
                                        <p:attrNameLst>
                                          <p:attrName>ppt_w</p:attrName>
                                        </p:attrNameLst>
                                      </p:cBhvr>
                                      <p:tavLst>
                                        <p:tav tm="0">
                                          <p:val>
                                            <p:strVal val="#ppt_w"/>
                                          </p:val>
                                        </p:tav>
                                        <p:tav tm="100000">
                                          <p:val>
                                            <p:strVal val="#ppt_w"/>
                                          </p:val>
                                        </p:tav>
                                      </p:tavLst>
                                    </p:anim>
                                    <p:anim calcmode="lin" valueType="num">
                                      <p:cBhvr>
                                        <p:cTn id="271" dur="5000" fill="hold"/>
                                        <p:tgtEl>
                                          <p:spTgt spid="49"/>
                                        </p:tgtEl>
                                        <p:attrNameLst>
                                          <p:attrName>ppt_h</p:attrName>
                                        </p:attrNameLst>
                                      </p:cBhvr>
                                      <p:tavLst>
                                        <p:tav tm="0" fmla="#ppt_h*sin(2.5*pi*$)">
                                          <p:val>
                                            <p:fltVal val="0"/>
                                          </p:val>
                                        </p:tav>
                                        <p:tav tm="100000">
                                          <p:val>
                                            <p:fltVal val="1"/>
                                          </p:val>
                                        </p:tav>
                                      </p:tavLst>
                                    </p:anim>
                                  </p:childTnLst>
                                </p:cTn>
                              </p:par>
                              <p:par>
                                <p:cTn id="272" presetID="19" presetClass="entr" presetSubtype="5" fill="hold" grpId="1" nodeType="withEffect">
                                  <p:stCondLst>
                                    <p:cond delay="0"/>
                                  </p:stCondLst>
                                  <p:childTnLst>
                                    <p:set>
                                      <p:cBhvr>
                                        <p:cTn id="273" dur="1" fill="hold">
                                          <p:stCondLst>
                                            <p:cond delay="0"/>
                                          </p:stCondLst>
                                        </p:cTn>
                                        <p:tgtEl>
                                          <p:spTgt spid="50"/>
                                        </p:tgtEl>
                                        <p:attrNameLst>
                                          <p:attrName>style.visibility</p:attrName>
                                        </p:attrNameLst>
                                      </p:cBhvr>
                                      <p:to>
                                        <p:strVal val="visible"/>
                                      </p:to>
                                    </p:set>
                                    <p:anim calcmode="lin" valueType="num">
                                      <p:cBhvr>
                                        <p:cTn id="274" dur="5000" fill="hold"/>
                                        <p:tgtEl>
                                          <p:spTgt spid="50"/>
                                        </p:tgtEl>
                                        <p:attrNameLst>
                                          <p:attrName>ppt_w</p:attrName>
                                        </p:attrNameLst>
                                      </p:cBhvr>
                                      <p:tavLst>
                                        <p:tav tm="0">
                                          <p:val>
                                            <p:strVal val="#ppt_w"/>
                                          </p:val>
                                        </p:tav>
                                        <p:tav tm="100000">
                                          <p:val>
                                            <p:strVal val="#ppt_w"/>
                                          </p:val>
                                        </p:tav>
                                      </p:tavLst>
                                    </p:anim>
                                    <p:anim calcmode="lin" valueType="num">
                                      <p:cBhvr>
                                        <p:cTn id="275" dur="5000" fill="hold"/>
                                        <p:tgtEl>
                                          <p:spTgt spid="50"/>
                                        </p:tgtEl>
                                        <p:attrNameLst>
                                          <p:attrName>ppt_h</p:attrName>
                                        </p:attrNameLst>
                                      </p:cBhvr>
                                      <p:tavLst>
                                        <p:tav tm="0" fmla="#ppt_h*sin(2.5*pi*$)">
                                          <p:val>
                                            <p:fltVal val="0"/>
                                          </p:val>
                                        </p:tav>
                                        <p:tav tm="100000">
                                          <p:val>
                                            <p:fltVal val="1"/>
                                          </p:val>
                                        </p:tav>
                                      </p:tavLst>
                                    </p:anim>
                                  </p:childTnLst>
                                </p:cTn>
                              </p:par>
                              <p:par>
                                <p:cTn id="276" presetID="19" presetClass="entr" presetSubtype="5" fill="hold" grpId="1" nodeType="withEffect">
                                  <p:stCondLst>
                                    <p:cond delay="0"/>
                                  </p:stCondLst>
                                  <p:childTnLst>
                                    <p:set>
                                      <p:cBhvr>
                                        <p:cTn id="277" dur="1" fill="hold">
                                          <p:stCondLst>
                                            <p:cond delay="0"/>
                                          </p:stCondLst>
                                        </p:cTn>
                                        <p:tgtEl>
                                          <p:spTgt spid="51"/>
                                        </p:tgtEl>
                                        <p:attrNameLst>
                                          <p:attrName>style.visibility</p:attrName>
                                        </p:attrNameLst>
                                      </p:cBhvr>
                                      <p:to>
                                        <p:strVal val="visible"/>
                                      </p:to>
                                    </p:set>
                                    <p:anim calcmode="lin" valueType="num">
                                      <p:cBhvr>
                                        <p:cTn id="278" dur="5000" fill="hold"/>
                                        <p:tgtEl>
                                          <p:spTgt spid="51"/>
                                        </p:tgtEl>
                                        <p:attrNameLst>
                                          <p:attrName>ppt_w</p:attrName>
                                        </p:attrNameLst>
                                      </p:cBhvr>
                                      <p:tavLst>
                                        <p:tav tm="0">
                                          <p:val>
                                            <p:strVal val="#ppt_w"/>
                                          </p:val>
                                        </p:tav>
                                        <p:tav tm="100000">
                                          <p:val>
                                            <p:strVal val="#ppt_w"/>
                                          </p:val>
                                        </p:tav>
                                      </p:tavLst>
                                    </p:anim>
                                    <p:anim calcmode="lin" valueType="num">
                                      <p:cBhvr>
                                        <p:cTn id="279" dur="5000" fill="hold"/>
                                        <p:tgtEl>
                                          <p:spTgt spid="51"/>
                                        </p:tgtEl>
                                        <p:attrNameLst>
                                          <p:attrName>ppt_h</p:attrName>
                                        </p:attrNameLst>
                                      </p:cBhvr>
                                      <p:tavLst>
                                        <p:tav tm="0" fmla="#ppt_h*sin(2.5*pi*$)">
                                          <p:val>
                                            <p:fltVal val="0"/>
                                          </p:val>
                                        </p:tav>
                                        <p:tav tm="100000">
                                          <p:val>
                                            <p:fltVal val="1"/>
                                          </p:val>
                                        </p:tav>
                                      </p:tavLst>
                                    </p:anim>
                                  </p:childTnLst>
                                </p:cTn>
                              </p:par>
                              <p:par>
                                <p:cTn id="280" presetID="2" presetClass="exit" presetSubtype="2" fill="hold" grpId="2" nodeType="withEffect">
                                  <p:stCondLst>
                                    <p:cond delay="0"/>
                                  </p:stCondLst>
                                  <p:childTnLst>
                                    <p:anim calcmode="lin" valueType="num">
                                      <p:cBhvr additive="base">
                                        <p:cTn id="281" dur="5000"/>
                                        <p:tgtEl>
                                          <p:spTgt spid="19"/>
                                        </p:tgtEl>
                                        <p:attrNameLst>
                                          <p:attrName>ppt_x</p:attrName>
                                        </p:attrNameLst>
                                      </p:cBhvr>
                                      <p:tavLst>
                                        <p:tav tm="0">
                                          <p:val>
                                            <p:strVal val="ppt_x"/>
                                          </p:val>
                                        </p:tav>
                                        <p:tav tm="100000">
                                          <p:val>
                                            <p:strVal val="1+ppt_w/2"/>
                                          </p:val>
                                        </p:tav>
                                      </p:tavLst>
                                    </p:anim>
                                    <p:anim calcmode="lin" valueType="num">
                                      <p:cBhvr additive="base">
                                        <p:cTn id="282" dur="5000"/>
                                        <p:tgtEl>
                                          <p:spTgt spid="19"/>
                                        </p:tgtEl>
                                        <p:attrNameLst>
                                          <p:attrName>ppt_y</p:attrName>
                                        </p:attrNameLst>
                                      </p:cBhvr>
                                      <p:tavLst>
                                        <p:tav tm="0">
                                          <p:val>
                                            <p:strVal val="ppt_y"/>
                                          </p:val>
                                        </p:tav>
                                        <p:tav tm="100000">
                                          <p:val>
                                            <p:strVal val="ppt_y"/>
                                          </p:val>
                                        </p:tav>
                                      </p:tavLst>
                                    </p:anim>
                                    <p:set>
                                      <p:cBhvr>
                                        <p:cTn id="283" dur="1" fill="hold">
                                          <p:stCondLst>
                                            <p:cond delay="4999"/>
                                          </p:stCondLst>
                                        </p:cTn>
                                        <p:tgtEl>
                                          <p:spTgt spid="19"/>
                                        </p:tgtEl>
                                        <p:attrNameLst>
                                          <p:attrName>style.visibility</p:attrName>
                                        </p:attrNameLst>
                                      </p:cBhvr>
                                      <p:to>
                                        <p:strVal val="hidden"/>
                                      </p:to>
                                    </p:set>
                                  </p:childTnLst>
                                </p:cTn>
                              </p:par>
                              <p:par>
                                <p:cTn id="284" presetID="2" presetClass="exit" presetSubtype="2" fill="hold" grpId="2" nodeType="withEffect">
                                  <p:stCondLst>
                                    <p:cond delay="0"/>
                                  </p:stCondLst>
                                  <p:childTnLst>
                                    <p:anim calcmode="lin" valueType="num">
                                      <p:cBhvr additive="base">
                                        <p:cTn id="285" dur="5000"/>
                                        <p:tgtEl>
                                          <p:spTgt spid="21"/>
                                        </p:tgtEl>
                                        <p:attrNameLst>
                                          <p:attrName>ppt_x</p:attrName>
                                        </p:attrNameLst>
                                      </p:cBhvr>
                                      <p:tavLst>
                                        <p:tav tm="0">
                                          <p:val>
                                            <p:strVal val="ppt_x"/>
                                          </p:val>
                                        </p:tav>
                                        <p:tav tm="100000">
                                          <p:val>
                                            <p:strVal val="1+ppt_w/2"/>
                                          </p:val>
                                        </p:tav>
                                      </p:tavLst>
                                    </p:anim>
                                    <p:anim calcmode="lin" valueType="num">
                                      <p:cBhvr additive="base">
                                        <p:cTn id="286" dur="5000"/>
                                        <p:tgtEl>
                                          <p:spTgt spid="21"/>
                                        </p:tgtEl>
                                        <p:attrNameLst>
                                          <p:attrName>ppt_y</p:attrName>
                                        </p:attrNameLst>
                                      </p:cBhvr>
                                      <p:tavLst>
                                        <p:tav tm="0">
                                          <p:val>
                                            <p:strVal val="ppt_y"/>
                                          </p:val>
                                        </p:tav>
                                        <p:tav tm="100000">
                                          <p:val>
                                            <p:strVal val="ppt_y"/>
                                          </p:val>
                                        </p:tav>
                                      </p:tavLst>
                                    </p:anim>
                                    <p:set>
                                      <p:cBhvr>
                                        <p:cTn id="287" dur="1" fill="hold">
                                          <p:stCondLst>
                                            <p:cond delay="4999"/>
                                          </p:stCondLst>
                                        </p:cTn>
                                        <p:tgtEl>
                                          <p:spTgt spid="21"/>
                                        </p:tgtEl>
                                        <p:attrNameLst>
                                          <p:attrName>style.visibility</p:attrName>
                                        </p:attrNameLst>
                                      </p:cBhvr>
                                      <p:to>
                                        <p:strVal val="hidden"/>
                                      </p:to>
                                    </p:set>
                                  </p:childTnLst>
                                </p:cTn>
                              </p:par>
                              <p:par>
                                <p:cTn id="288" presetID="2" presetClass="exit" presetSubtype="2" fill="hold" grpId="2" nodeType="withEffect">
                                  <p:stCondLst>
                                    <p:cond delay="0"/>
                                  </p:stCondLst>
                                  <p:childTnLst>
                                    <p:anim calcmode="lin" valueType="num">
                                      <p:cBhvr additive="base">
                                        <p:cTn id="289" dur="5000"/>
                                        <p:tgtEl>
                                          <p:spTgt spid="23"/>
                                        </p:tgtEl>
                                        <p:attrNameLst>
                                          <p:attrName>ppt_x</p:attrName>
                                        </p:attrNameLst>
                                      </p:cBhvr>
                                      <p:tavLst>
                                        <p:tav tm="0">
                                          <p:val>
                                            <p:strVal val="ppt_x"/>
                                          </p:val>
                                        </p:tav>
                                        <p:tav tm="100000">
                                          <p:val>
                                            <p:strVal val="1+ppt_w/2"/>
                                          </p:val>
                                        </p:tav>
                                      </p:tavLst>
                                    </p:anim>
                                    <p:anim calcmode="lin" valueType="num">
                                      <p:cBhvr additive="base">
                                        <p:cTn id="290" dur="5000"/>
                                        <p:tgtEl>
                                          <p:spTgt spid="23"/>
                                        </p:tgtEl>
                                        <p:attrNameLst>
                                          <p:attrName>ppt_y</p:attrName>
                                        </p:attrNameLst>
                                      </p:cBhvr>
                                      <p:tavLst>
                                        <p:tav tm="0">
                                          <p:val>
                                            <p:strVal val="ppt_y"/>
                                          </p:val>
                                        </p:tav>
                                        <p:tav tm="100000">
                                          <p:val>
                                            <p:strVal val="ppt_y"/>
                                          </p:val>
                                        </p:tav>
                                      </p:tavLst>
                                    </p:anim>
                                    <p:set>
                                      <p:cBhvr>
                                        <p:cTn id="291" dur="1" fill="hold">
                                          <p:stCondLst>
                                            <p:cond delay="4999"/>
                                          </p:stCondLst>
                                        </p:cTn>
                                        <p:tgtEl>
                                          <p:spTgt spid="23"/>
                                        </p:tgtEl>
                                        <p:attrNameLst>
                                          <p:attrName>style.visibility</p:attrName>
                                        </p:attrNameLst>
                                      </p:cBhvr>
                                      <p:to>
                                        <p:strVal val="hidden"/>
                                      </p:to>
                                    </p:set>
                                  </p:childTnLst>
                                </p:cTn>
                              </p:par>
                              <p:par>
                                <p:cTn id="292" presetID="2" presetClass="exit" presetSubtype="2" fill="hold" grpId="2" nodeType="withEffect">
                                  <p:stCondLst>
                                    <p:cond delay="0"/>
                                  </p:stCondLst>
                                  <p:childTnLst>
                                    <p:anim calcmode="lin" valueType="num">
                                      <p:cBhvr additive="base">
                                        <p:cTn id="293" dur="5000"/>
                                        <p:tgtEl>
                                          <p:spTgt spid="25"/>
                                        </p:tgtEl>
                                        <p:attrNameLst>
                                          <p:attrName>ppt_x</p:attrName>
                                        </p:attrNameLst>
                                      </p:cBhvr>
                                      <p:tavLst>
                                        <p:tav tm="0">
                                          <p:val>
                                            <p:strVal val="ppt_x"/>
                                          </p:val>
                                        </p:tav>
                                        <p:tav tm="100000">
                                          <p:val>
                                            <p:strVal val="1+ppt_w/2"/>
                                          </p:val>
                                        </p:tav>
                                      </p:tavLst>
                                    </p:anim>
                                    <p:anim calcmode="lin" valueType="num">
                                      <p:cBhvr additive="base">
                                        <p:cTn id="294" dur="5000"/>
                                        <p:tgtEl>
                                          <p:spTgt spid="25"/>
                                        </p:tgtEl>
                                        <p:attrNameLst>
                                          <p:attrName>ppt_y</p:attrName>
                                        </p:attrNameLst>
                                      </p:cBhvr>
                                      <p:tavLst>
                                        <p:tav tm="0">
                                          <p:val>
                                            <p:strVal val="ppt_y"/>
                                          </p:val>
                                        </p:tav>
                                        <p:tav tm="100000">
                                          <p:val>
                                            <p:strVal val="ppt_y"/>
                                          </p:val>
                                        </p:tav>
                                      </p:tavLst>
                                    </p:anim>
                                    <p:set>
                                      <p:cBhvr>
                                        <p:cTn id="295" dur="1" fill="hold">
                                          <p:stCondLst>
                                            <p:cond delay="4999"/>
                                          </p:stCondLst>
                                        </p:cTn>
                                        <p:tgtEl>
                                          <p:spTgt spid="25"/>
                                        </p:tgtEl>
                                        <p:attrNameLst>
                                          <p:attrName>style.visibility</p:attrName>
                                        </p:attrNameLst>
                                      </p:cBhvr>
                                      <p:to>
                                        <p:strVal val="hidden"/>
                                      </p:to>
                                    </p:set>
                                  </p:childTnLst>
                                </p:cTn>
                              </p:par>
                              <p:par>
                                <p:cTn id="296" presetID="2" presetClass="exit" presetSubtype="2" fill="hold" grpId="2" nodeType="withEffect">
                                  <p:stCondLst>
                                    <p:cond delay="0"/>
                                  </p:stCondLst>
                                  <p:childTnLst>
                                    <p:anim calcmode="lin" valueType="num">
                                      <p:cBhvr additive="base">
                                        <p:cTn id="297" dur="5000"/>
                                        <p:tgtEl>
                                          <p:spTgt spid="27"/>
                                        </p:tgtEl>
                                        <p:attrNameLst>
                                          <p:attrName>ppt_x</p:attrName>
                                        </p:attrNameLst>
                                      </p:cBhvr>
                                      <p:tavLst>
                                        <p:tav tm="0">
                                          <p:val>
                                            <p:strVal val="ppt_x"/>
                                          </p:val>
                                        </p:tav>
                                        <p:tav tm="100000">
                                          <p:val>
                                            <p:strVal val="1+ppt_w/2"/>
                                          </p:val>
                                        </p:tav>
                                      </p:tavLst>
                                    </p:anim>
                                    <p:anim calcmode="lin" valueType="num">
                                      <p:cBhvr additive="base">
                                        <p:cTn id="298" dur="5000"/>
                                        <p:tgtEl>
                                          <p:spTgt spid="27"/>
                                        </p:tgtEl>
                                        <p:attrNameLst>
                                          <p:attrName>ppt_y</p:attrName>
                                        </p:attrNameLst>
                                      </p:cBhvr>
                                      <p:tavLst>
                                        <p:tav tm="0">
                                          <p:val>
                                            <p:strVal val="ppt_y"/>
                                          </p:val>
                                        </p:tav>
                                        <p:tav tm="100000">
                                          <p:val>
                                            <p:strVal val="ppt_y"/>
                                          </p:val>
                                        </p:tav>
                                      </p:tavLst>
                                    </p:anim>
                                    <p:set>
                                      <p:cBhvr>
                                        <p:cTn id="299" dur="1" fill="hold">
                                          <p:stCondLst>
                                            <p:cond delay="4999"/>
                                          </p:stCondLst>
                                        </p:cTn>
                                        <p:tgtEl>
                                          <p:spTgt spid="27"/>
                                        </p:tgtEl>
                                        <p:attrNameLst>
                                          <p:attrName>style.visibility</p:attrName>
                                        </p:attrNameLst>
                                      </p:cBhvr>
                                      <p:to>
                                        <p:strVal val="hidden"/>
                                      </p:to>
                                    </p:set>
                                  </p:childTnLst>
                                </p:cTn>
                              </p:par>
                              <p:par>
                                <p:cTn id="300" presetID="2" presetClass="exit" presetSubtype="2" fill="hold" grpId="2" nodeType="withEffect">
                                  <p:stCondLst>
                                    <p:cond delay="0"/>
                                  </p:stCondLst>
                                  <p:childTnLst>
                                    <p:anim calcmode="lin" valueType="num">
                                      <p:cBhvr additive="base">
                                        <p:cTn id="301" dur="5000"/>
                                        <p:tgtEl>
                                          <p:spTgt spid="29"/>
                                        </p:tgtEl>
                                        <p:attrNameLst>
                                          <p:attrName>ppt_x</p:attrName>
                                        </p:attrNameLst>
                                      </p:cBhvr>
                                      <p:tavLst>
                                        <p:tav tm="0">
                                          <p:val>
                                            <p:strVal val="ppt_x"/>
                                          </p:val>
                                        </p:tav>
                                        <p:tav tm="100000">
                                          <p:val>
                                            <p:strVal val="1+ppt_w/2"/>
                                          </p:val>
                                        </p:tav>
                                      </p:tavLst>
                                    </p:anim>
                                    <p:anim calcmode="lin" valueType="num">
                                      <p:cBhvr additive="base">
                                        <p:cTn id="302" dur="5000"/>
                                        <p:tgtEl>
                                          <p:spTgt spid="29"/>
                                        </p:tgtEl>
                                        <p:attrNameLst>
                                          <p:attrName>ppt_y</p:attrName>
                                        </p:attrNameLst>
                                      </p:cBhvr>
                                      <p:tavLst>
                                        <p:tav tm="0">
                                          <p:val>
                                            <p:strVal val="ppt_y"/>
                                          </p:val>
                                        </p:tav>
                                        <p:tav tm="100000">
                                          <p:val>
                                            <p:strVal val="ppt_y"/>
                                          </p:val>
                                        </p:tav>
                                      </p:tavLst>
                                    </p:anim>
                                    <p:set>
                                      <p:cBhvr>
                                        <p:cTn id="303" dur="1" fill="hold">
                                          <p:stCondLst>
                                            <p:cond delay="4999"/>
                                          </p:stCondLst>
                                        </p:cTn>
                                        <p:tgtEl>
                                          <p:spTgt spid="29"/>
                                        </p:tgtEl>
                                        <p:attrNameLst>
                                          <p:attrName>style.visibility</p:attrName>
                                        </p:attrNameLst>
                                      </p:cBhvr>
                                      <p:to>
                                        <p:strVal val="hidden"/>
                                      </p:to>
                                    </p:set>
                                  </p:childTnLst>
                                </p:cTn>
                              </p:par>
                              <p:par>
                                <p:cTn id="304" presetID="2" presetClass="exit" presetSubtype="2" fill="hold" grpId="2" nodeType="withEffect">
                                  <p:stCondLst>
                                    <p:cond delay="0"/>
                                  </p:stCondLst>
                                  <p:childTnLst>
                                    <p:anim calcmode="lin" valueType="num">
                                      <p:cBhvr additive="base">
                                        <p:cTn id="305" dur="5000"/>
                                        <p:tgtEl>
                                          <p:spTgt spid="31"/>
                                        </p:tgtEl>
                                        <p:attrNameLst>
                                          <p:attrName>ppt_x</p:attrName>
                                        </p:attrNameLst>
                                      </p:cBhvr>
                                      <p:tavLst>
                                        <p:tav tm="0">
                                          <p:val>
                                            <p:strVal val="ppt_x"/>
                                          </p:val>
                                        </p:tav>
                                        <p:tav tm="100000">
                                          <p:val>
                                            <p:strVal val="1+ppt_w/2"/>
                                          </p:val>
                                        </p:tav>
                                      </p:tavLst>
                                    </p:anim>
                                    <p:anim calcmode="lin" valueType="num">
                                      <p:cBhvr additive="base">
                                        <p:cTn id="306" dur="5000"/>
                                        <p:tgtEl>
                                          <p:spTgt spid="31"/>
                                        </p:tgtEl>
                                        <p:attrNameLst>
                                          <p:attrName>ppt_y</p:attrName>
                                        </p:attrNameLst>
                                      </p:cBhvr>
                                      <p:tavLst>
                                        <p:tav tm="0">
                                          <p:val>
                                            <p:strVal val="ppt_y"/>
                                          </p:val>
                                        </p:tav>
                                        <p:tav tm="100000">
                                          <p:val>
                                            <p:strVal val="ppt_y"/>
                                          </p:val>
                                        </p:tav>
                                      </p:tavLst>
                                    </p:anim>
                                    <p:set>
                                      <p:cBhvr>
                                        <p:cTn id="307" dur="1" fill="hold">
                                          <p:stCondLst>
                                            <p:cond delay="4999"/>
                                          </p:stCondLst>
                                        </p:cTn>
                                        <p:tgtEl>
                                          <p:spTgt spid="31"/>
                                        </p:tgtEl>
                                        <p:attrNameLst>
                                          <p:attrName>style.visibility</p:attrName>
                                        </p:attrNameLst>
                                      </p:cBhvr>
                                      <p:to>
                                        <p:strVal val="hidden"/>
                                      </p:to>
                                    </p:set>
                                  </p:childTnLst>
                                </p:cTn>
                              </p:par>
                              <p:par>
                                <p:cTn id="308" presetID="2" presetClass="exit" presetSubtype="2" fill="hold" grpId="2" nodeType="withEffect">
                                  <p:stCondLst>
                                    <p:cond delay="0"/>
                                  </p:stCondLst>
                                  <p:childTnLst>
                                    <p:anim calcmode="lin" valueType="num">
                                      <p:cBhvr additive="base">
                                        <p:cTn id="309" dur="5000"/>
                                        <p:tgtEl>
                                          <p:spTgt spid="33"/>
                                        </p:tgtEl>
                                        <p:attrNameLst>
                                          <p:attrName>ppt_x</p:attrName>
                                        </p:attrNameLst>
                                      </p:cBhvr>
                                      <p:tavLst>
                                        <p:tav tm="0">
                                          <p:val>
                                            <p:strVal val="ppt_x"/>
                                          </p:val>
                                        </p:tav>
                                        <p:tav tm="100000">
                                          <p:val>
                                            <p:strVal val="1+ppt_w/2"/>
                                          </p:val>
                                        </p:tav>
                                      </p:tavLst>
                                    </p:anim>
                                    <p:anim calcmode="lin" valueType="num">
                                      <p:cBhvr additive="base">
                                        <p:cTn id="310" dur="5000"/>
                                        <p:tgtEl>
                                          <p:spTgt spid="33"/>
                                        </p:tgtEl>
                                        <p:attrNameLst>
                                          <p:attrName>ppt_y</p:attrName>
                                        </p:attrNameLst>
                                      </p:cBhvr>
                                      <p:tavLst>
                                        <p:tav tm="0">
                                          <p:val>
                                            <p:strVal val="ppt_y"/>
                                          </p:val>
                                        </p:tav>
                                        <p:tav tm="100000">
                                          <p:val>
                                            <p:strVal val="ppt_y"/>
                                          </p:val>
                                        </p:tav>
                                      </p:tavLst>
                                    </p:anim>
                                    <p:set>
                                      <p:cBhvr>
                                        <p:cTn id="311" dur="1" fill="hold">
                                          <p:stCondLst>
                                            <p:cond delay="4999"/>
                                          </p:stCondLst>
                                        </p:cTn>
                                        <p:tgtEl>
                                          <p:spTgt spid="33"/>
                                        </p:tgtEl>
                                        <p:attrNameLst>
                                          <p:attrName>style.visibility</p:attrName>
                                        </p:attrNameLst>
                                      </p:cBhvr>
                                      <p:to>
                                        <p:strVal val="hidden"/>
                                      </p:to>
                                    </p:set>
                                  </p:childTnLst>
                                </p:cTn>
                              </p:par>
                              <p:par>
                                <p:cTn id="312" presetID="2" presetClass="exit" presetSubtype="2" fill="hold" grpId="2" nodeType="withEffect">
                                  <p:stCondLst>
                                    <p:cond delay="0"/>
                                  </p:stCondLst>
                                  <p:childTnLst>
                                    <p:anim calcmode="lin" valueType="num">
                                      <p:cBhvr additive="base">
                                        <p:cTn id="313" dur="5000"/>
                                        <p:tgtEl>
                                          <p:spTgt spid="35"/>
                                        </p:tgtEl>
                                        <p:attrNameLst>
                                          <p:attrName>ppt_x</p:attrName>
                                        </p:attrNameLst>
                                      </p:cBhvr>
                                      <p:tavLst>
                                        <p:tav tm="0">
                                          <p:val>
                                            <p:strVal val="ppt_x"/>
                                          </p:val>
                                        </p:tav>
                                        <p:tav tm="100000">
                                          <p:val>
                                            <p:strVal val="1+ppt_w/2"/>
                                          </p:val>
                                        </p:tav>
                                      </p:tavLst>
                                    </p:anim>
                                    <p:anim calcmode="lin" valueType="num">
                                      <p:cBhvr additive="base">
                                        <p:cTn id="314" dur="5000"/>
                                        <p:tgtEl>
                                          <p:spTgt spid="35"/>
                                        </p:tgtEl>
                                        <p:attrNameLst>
                                          <p:attrName>ppt_y</p:attrName>
                                        </p:attrNameLst>
                                      </p:cBhvr>
                                      <p:tavLst>
                                        <p:tav tm="0">
                                          <p:val>
                                            <p:strVal val="ppt_y"/>
                                          </p:val>
                                        </p:tav>
                                        <p:tav tm="100000">
                                          <p:val>
                                            <p:strVal val="ppt_y"/>
                                          </p:val>
                                        </p:tav>
                                      </p:tavLst>
                                    </p:anim>
                                    <p:set>
                                      <p:cBhvr>
                                        <p:cTn id="315" dur="1" fill="hold">
                                          <p:stCondLst>
                                            <p:cond delay="4999"/>
                                          </p:stCondLst>
                                        </p:cTn>
                                        <p:tgtEl>
                                          <p:spTgt spid="35"/>
                                        </p:tgtEl>
                                        <p:attrNameLst>
                                          <p:attrName>style.visibility</p:attrName>
                                        </p:attrNameLst>
                                      </p:cBhvr>
                                      <p:to>
                                        <p:strVal val="hidden"/>
                                      </p:to>
                                    </p:set>
                                  </p:childTnLst>
                                </p:cTn>
                              </p:par>
                              <p:par>
                                <p:cTn id="316" presetID="2" presetClass="exit" presetSubtype="2" fill="hold" grpId="2" nodeType="withEffect">
                                  <p:stCondLst>
                                    <p:cond delay="0"/>
                                  </p:stCondLst>
                                  <p:childTnLst>
                                    <p:anim calcmode="lin" valueType="num">
                                      <p:cBhvr additive="base">
                                        <p:cTn id="317" dur="5000"/>
                                        <p:tgtEl>
                                          <p:spTgt spid="37"/>
                                        </p:tgtEl>
                                        <p:attrNameLst>
                                          <p:attrName>ppt_x</p:attrName>
                                        </p:attrNameLst>
                                      </p:cBhvr>
                                      <p:tavLst>
                                        <p:tav tm="0">
                                          <p:val>
                                            <p:strVal val="ppt_x"/>
                                          </p:val>
                                        </p:tav>
                                        <p:tav tm="100000">
                                          <p:val>
                                            <p:strVal val="1+ppt_w/2"/>
                                          </p:val>
                                        </p:tav>
                                      </p:tavLst>
                                    </p:anim>
                                    <p:anim calcmode="lin" valueType="num">
                                      <p:cBhvr additive="base">
                                        <p:cTn id="318" dur="5000"/>
                                        <p:tgtEl>
                                          <p:spTgt spid="37"/>
                                        </p:tgtEl>
                                        <p:attrNameLst>
                                          <p:attrName>ppt_y</p:attrName>
                                        </p:attrNameLst>
                                      </p:cBhvr>
                                      <p:tavLst>
                                        <p:tav tm="0">
                                          <p:val>
                                            <p:strVal val="ppt_y"/>
                                          </p:val>
                                        </p:tav>
                                        <p:tav tm="100000">
                                          <p:val>
                                            <p:strVal val="ppt_y"/>
                                          </p:val>
                                        </p:tav>
                                      </p:tavLst>
                                    </p:anim>
                                    <p:set>
                                      <p:cBhvr>
                                        <p:cTn id="319" dur="1" fill="hold">
                                          <p:stCondLst>
                                            <p:cond delay="4999"/>
                                          </p:stCondLst>
                                        </p:cTn>
                                        <p:tgtEl>
                                          <p:spTgt spid="37"/>
                                        </p:tgtEl>
                                        <p:attrNameLst>
                                          <p:attrName>style.visibility</p:attrName>
                                        </p:attrNameLst>
                                      </p:cBhvr>
                                      <p:to>
                                        <p:strVal val="hidden"/>
                                      </p:to>
                                    </p:set>
                                  </p:childTnLst>
                                </p:cTn>
                              </p:par>
                              <p:par>
                                <p:cTn id="320" presetID="2" presetClass="exit" presetSubtype="2" fill="hold" grpId="2" nodeType="withEffect">
                                  <p:stCondLst>
                                    <p:cond delay="0"/>
                                  </p:stCondLst>
                                  <p:childTnLst>
                                    <p:anim calcmode="lin" valueType="num">
                                      <p:cBhvr additive="base">
                                        <p:cTn id="321" dur="5000"/>
                                        <p:tgtEl>
                                          <p:spTgt spid="39"/>
                                        </p:tgtEl>
                                        <p:attrNameLst>
                                          <p:attrName>ppt_x</p:attrName>
                                        </p:attrNameLst>
                                      </p:cBhvr>
                                      <p:tavLst>
                                        <p:tav tm="0">
                                          <p:val>
                                            <p:strVal val="ppt_x"/>
                                          </p:val>
                                        </p:tav>
                                        <p:tav tm="100000">
                                          <p:val>
                                            <p:strVal val="1+ppt_w/2"/>
                                          </p:val>
                                        </p:tav>
                                      </p:tavLst>
                                    </p:anim>
                                    <p:anim calcmode="lin" valueType="num">
                                      <p:cBhvr additive="base">
                                        <p:cTn id="322" dur="5000"/>
                                        <p:tgtEl>
                                          <p:spTgt spid="39"/>
                                        </p:tgtEl>
                                        <p:attrNameLst>
                                          <p:attrName>ppt_y</p:attrName>
                                        </p:attrNameLst>
                                      </p:cBhvr>
                                      <p:tavLst>
                                        <p:tav tm="0">
                                          <p:val>
                                            <p:strVal val="ppt_y"/>
                                          </p:val>
                                        </p:tav>
                                        <p:tav tm="100000">
                                          <p:val>
                                            <p:strVal val="ppt_y"/>
                                          </p:val>
                                        </p:tav>
                                      </p:tavLst>
                                    </p:anim>
                                    <p:set>
                                      <p:cBhvr>
                                        <p:cTn id="323" dur="1" fill="hold">
                                          <p:stCondLst>
                                            <p:cond delay="4999"/>
                                          </p:stCondLst>
                                        </p:cTn>
                                        <p:tgtEl>
                                          <p:spTgt spid="39"/>
                                        </p:tgtEl>
                                        <p:attrNameLst>
                                          <p:attrName>style.visibility</p:attrName>
                                        </p:attrNameLst>
                                      </p:cBhvr>
                                      <p:to>
                                        <p:strVal val="hidden"/>
                                      </p:to>
                                    </p:set>
                                  </p:childTnLst>
                                </p:cTn>
                              </p:par>
                              <p:par>
                                <p:cTn id="324" presetID="2" presetClass="exit" presetSubtype="2" fill="hold" grpId="2" nodeType="withEffect">
                                  <p:stCondLst>
                                    <p:cond delay="0"/>
                                  </p:stCondLst>
                                  <p:childTnLst>
                                    <p:anim calcmode="lin" valueType="num">
                                      <p:cBhvr additive="base">
                                        <p:cTn id="325" dur="5000"/>
                                        <p:tgtEl>
                                          <p:spTgt spid="41"/>
                                        </p:tgtEl>
                                        <p:attrNameLst>
                                          <p:attrName>ppt_x</p:attrName>
                                        </p:attrNameLst>
                                      </p:cBhvr>
                                      <p:tavLst>
                                        <p:tav tm="0">
                                          <p:val>
                                            <p:strVal val="ppt_x"/>
                                          </p:val>
                                        </p:tav>
                                        <p:tav tm="100000">
                                          <p:val>
                                            <p:strVal val="1+ppt_w/2"/>
                                          </p:val>
                                        </p:tav>
                                      </p:tavLst>
                                    </p:anim>
                                    <p:anim calcmode="lin" valueType="num">
                                      <p:cBhvr additive="base">
                                        <p:cTn id="326" dur="5000"/>
                                        <p:tgtEl>
                                          <p:spTgt spid="41"/>
                                        </p:tgtEl>
                                        <p:attrNameLst>
                                          <p:attrName>ppt_y</p:attrName>
                                        </p:attrNameLst>
                                      </p:cBhvr>
                                      <p:tavLst>
                                        <p:tav tm="0">
                                          <p:val>
                                            <p:strVal val="ppt_y"/>
                                          </p:val>
                                        </p:tav>
                                        <p:tav tm="100000">
                                          <p:val>
                                            <p:strVal val="ppt_y"/>
                                          </p:val>
                                        </p:tav>
                                      </p:tavLst>
                                    </p:anim>
                                    <p:set>
                                      <p:cBhvr>
                                        <p:cTn id="327" dur="1" fill="hold">
                                          <p:stCondLst>
                                            <p:cond delay="4999"/>
                                          </p:stCondLst>
                                        </p:cTn>
                                        <p:tgtEl>
                                          <p:spTgt spid="41"/>
                                        </p:tgtEl>
                                        <p:attrNameLst>
                                          <p:attrName>style.visibility</p:attrName>
                                        </p:attrNameLst>
                                      </p:cBhvr>
                                      <p:to>
                                        <p:strVal val="hidden"/>
                                      </p:to>
                                    </p:set>
                                  </p:childTnLst>
                                </p:cTn>
                              </p:par>
                              <p:par>
                                <p:cTn id="328" presetID="2" presetClass="exit" presetSubtype="2" fill="hold" grpId="2" nodeType="withEffect">
                                  <p:stCondLst>
                                    <p:cond delay="0"/>
                                  </p:stCondLst>
                                  <p:childTnLst>
                                    <p:anim calcmode="lin" valueType="num">
                                      <p:cBhvr additive="base">
                                        <p:cTn id="329" dur="5000"/>
                                        <p:tgtEl>
                                          <p:spTgt spid="43"/>
                                        </p:tgtEl>
                                        <p:attrNameLst>
                                          <p:attrName>ppt_x</p:attrName>
                                        </p:attrNameLst>
                                      </p:cBhvr>
                                      <p:tavLst>
                                        <p:tav tm="0">
                                          <p:val>
                                            <p:strVal val="ppt_x"/>
                                          </p:val>
                                        </p:tav>
                                        <p:tav tm="100000">
                                          <p:val>
                                            <p:strVal val="1+ppt_w/2"/>
                                          </p:val>
                                        </p:tav>
                                      </p:tavLst>
                                    </p:anim>
                                    <p:anim calcmode="lin" valueType="num">
                                      <p:cBhvr additive="base">
                                        <p:cTn id="330" dur="5000"/>
                                        <p:tgtEl>
                                          <p:spTgt spid="43"/>
                                        </p:tgtEl>
                                        <p:attrNameLst>
                                          <p:attrName>ppt_y</p:attrName>
                                        </p:attrNameLst>
                                      </p:cBhvr>
                                      <p:tavLst>
                                        <p:tav tm="0">
                                          <p:val>
                                            <p:strVal val="ppt_y"/>
                                          </p:val>
                                        </p:tav>
                                        <p:tav tm="100000">
                                          <p:val>
                                            <p:strVal val="ppt_y"/>
                                          </p:val>
                                        </p:tav>
                                      </p:tavLst>
                                    </p:anim>
                                    <p:set>
                                      <p:cBhvr>
                                        <p:cTn id="331" dur="1" fill="hold">
                                          <p:stCondLst>
                                            <p:cond delay="4999"/>
                                          </p:stCondLst>
                                        </p:cTn>
                                        <p:tgtEl>
                                          <p:spTgt spid="43"/>
                                        </p:tgtEl>
                                        <p:attrNameLst>
                                          <p:attrName>style.visibility</p:attrName>
                                        </p:attrNameLst>
                                      </p:cBhvr>
                                      <p:to>
                                        <p:strVal val="hidden"/>
                                      </p:to>
                                    </p:set>
                                  </p:childTnLst>
                                </p:cTn>
                              </p:par>
                              <p:par>
                                <p:cTn id="332" presetID="2" presetClass="exit" presetSubtype="2" fill="hold" grpId="2" nodeType="withEffect">
                                  <p:stCondLst>
                                    <p:cond delay="0"/>
                                  </p:stCondLst>
                                  <p:childTnLst>
                                    <p:anim calcmode="lin" valueType="num">
                                      <p:cBhvr additive="base">
                                        <p:cTn id="333" dur="5000"/>
                                        <p:tgtEl>
                                          <p:spTgt spid="45"/>
                                        </p:tgtEl>
                                        <p:attrNameLst>
                                          <p:attrName>ppt_x</p:attrName>
                                        </p:attrNameLst>
                                      </p:cBhvr>
                                      <p:tavLst>
                                        <p:tav tm="0">
                                          <p:val>
                                            <p:strVal val="ppt_x"/>
                                          </p:val>
                                        </p:tav>
                                        <p:tav tm="100000">
                                          <p:val>
                                            <p:strVal val="1+ppt_w/2"/>
                                          </p:val>
                                        </p:tav>
                                      </p:tavLst>
                                    </p:anim>
                                    <p:anim calcmode="lin" valueType="num">
                                      <p:cBhvr additive="base">
                                        <p:cTn id="334" dur="5000"/>
                                        <p:tgtEl>
                                          <p:spTgt spid="45"/>
                                        </p:tgtEl>
                                        <p:attrNameLst>
                                          <p:attrName>ppt_y</p:attrName>
                                        </p:attrNameLst>
                                      </p:cBhvr>
                                      <p:tavLst>
                                        <p:tav tm="0">
                                          <p:val>
                                            <p:strVal val="ppt_y"/>
                                          </p:val>
                                        </p:tav>
                                        <p:tav tm="100000">
                                          <p:val>
                                            <p:strVal val="ppt_y"/>
                                          </p:val>
                                        </p:tav>
                                      </p:tavLst>
                                    </p:anim>
                                    <p:set>
                                      <p:cBhvr>
                                        <p:cTn id="335" dur="1" fill="hold">
                                          <p:stCondLst>
                                            <p:cond delay="4999"/>
                                          </p:stCondLst>
                                        </p:cTn>
                                        <p:tgtEl>
                                          <p:spTgt spid="45"/>
                                        </p:tgtEl>
                                        <p:attrNameLst>
                                          <p:attrName>style.visibility</p:attrName>
                                        </p:attrNameLst>
                                      </p:cBhvr>
                                      <p:to>
                                        <p:strVal val="hidden"/>
                                      </p:to>
                                    </p:set>
                                  </p:childTnLst>
                                </p:cTn>
                              </p:par>
                              <p:par>
                                <p:cTn id="336" presetID="2" presetClass="exit" presetSubtype="2" fill="hold" grpId="2" nodeType="withEffect">
                                  <p:stCondLst>
                                    <p:cond delay="0"/>
                                  </p:stCondLst>
                                  <p:childTnLst>
                                    <p:anim calcmode="lin" valueType="num">
                                      <p:cBhvr additive="base">
                                        <p:cTn id="337" dur="5000"/>
                                        <p:tgtEl>
                                          <p:spTgt spid="47"/>
                                        </p:tgtEl>
                                        <p:attrNameLst>
                                          <p:attrName>ppt_x</p:attrName>
                                        </p:attrNameLst>
                                      </p:cBhvr>
                                      <p:tavLst>
                                        <p:tav tm="0">
                                          <p:val>
                                            <p:strVal val="ppt_x"/>
                                          </p:val>
                                        </p:tav>
                                        <p:tav tm="100000">
                                          <p:val>
                                            <p:strVal val="1+ppt_w/2"/>
                                          </p:val>
                                        </p:tav>
                                      </p:tavLst>
                                    </p:anim>
                                    <p:anim calcmode="lin" valueType="num">
                                      <p:cBhvr additive="base">
                                        <p:cTn id="338" dur="5000"/>
                                        <p:tgtEl>
                                          <p:spTgt spid="47"/>
                                        </p:tgtEl>
                                        <p:attrNameLst>
                                          <p:attrName>ppt_y</p:attrName>
                                        </p:attrNameLst>
                                      </p:cBhvr>
                                      <p:tavLst>
                                        <p:tav tm="0">
                                          <p:val>
                                            <p:strVal val="ppt_y"/>
                                          </p:val>
                                        </p:tav>
                                        <p:tav tm="100000">
                                          <p:val>
                                            <p:strVal val="ppt_y"/>
                                          </p:val>
                                        </p:tav>
                                      </p:tavLst>
                                    </p:anim>
                                    <p:set>
                                      <p:cBhvr>
                                        <p:cTn id="339" dur="1" fill="hold">
                                          <p:stCondLst>
                                            <p:cond delay="4999"/>
                                          </p:stCondLst>
                                        </p:cTn>
                                        <p:tgtEl>
                                          <p:spTgt spid="47"/>
                                        </p:tgtEl>
                                        <p:attrNameLst>
                                          <p:attrName>style.visibility</p:attrName>
                                        </p:attrNameLst>
                                      </p:cBhvr>
                                      <p:to>
                                        <p:strVal val="hidden"/>
                                      </p:to>
                                    </p:set>
                                  </p:childTnLst>
                                </p:cTn>
                              </p:par>
                              <p:par>
                                <p:cTn id="340" presetID="2" presetClass="exit" presetSubtype="2" fill="hold" grpId="2" nodeType="withEffect">
                                  <p:stCondLst>
                                    <p:cond delay="0"/>
                                  </p:stCondLst>
                                  <p:childTnLst>
                                    <p:anim calcmode="lin" valueType="num">
                                      <p:cBhvr additive="base">
                                        <p:cTn id="341" dur="5000"/>
                                        <p:tgtEl>
                                          <p:spTgt spid="49"/>
                                        </p:tgtEl>
                                        <p:attrNameLst>
                                          <p:attrName>ppt_x</p:attrName>
                                        </p:attrNameLst>
                                      </p:cBhvr>
                                      <p:tavLst>
                                        <p:tav tm="0">
                                          <p:val>
                                            <p:strVal val="ppt_x"/>
                                          </p:val>
                                        </p:tav>
                                        <p:tav tm="100000">
                                          <p:val>
                                            <p:strVal val="1+ppt_w/2"/>
                                          </p:val>
                                        </p:tav>
                                      </p:tavLst>
                                    </p:anim>
                                    <p:anim calcmode="lin" valueType="num">
                                      <p:cBhvr additive="base">
                                        <p:cTn id="342" dur="5000"/>
                                        <p:tgtEl>
                                          <p:spTgt spid="49"/>
                                        </p:tgtEl>
                                        <p:attrNameLst>
                                          <p:attrName>ppt_y</p:attrName>
                                        </p:attrNameLst>
                                      </p:cBhvr>
                                      <p:tavLst>
                                        <p:tav tm="0">
                                          <p:val>
                                            <p:strVal val="ppt_y"/>
                                          </p:val>
                                        </p:tav>
                                        <p:tav tm="100000">
                                          <p:val>
                                            <p:strVal val="ppt_y"/>
                                          </p:val>
                                        </p:tav>
                                      </p:tavLst>
                                    </p:anim>
                                    <p:set>
                                      <p:cBhvr>
                                        <p:cTn id="343" dur="1" fill="hold">
                                          <p:stCondLst>
                                            <p:cond delay="4999"/>
                                          </p:stCondLst>
                                        </p:cTn>
                                        <p:tgtEl>
                                          <p:spTgt spid="49"/>
                                        </p:tgtEl>
                                        <p:attrNameLst>
                                          <p:attrName>style.visibility</p:attrName>
                                        </p:attrNameLst>
                                      </p:cBhvr>
                                      <p:to>
                                        <p:strVal val="hidden"/>
                                      </p:to>
                                    </p:set>
                                  </p:childTnLst>
                                </p:cTn>
                              </p:par>
                              <p:par>
                                <p:cTn id="344" presetID="2" presetClass="exit" presetSubtype="2" fill="hold" grpId="2" nodeType="withEffect">
                                  <p:stCondLst>
                                    <p:cond delay="0"/>
                                  </p:stCondLst>
                                  <p:childTnLst>
                                    <p:anim calcmode="lin" valueType="num">
                                      <p:cBhvr additive="base">
                                        <p:cTn id="345" dur="5000"/>
                                        <p:tgtEl>
                                          <p:spTgt spid="51"/>
                                        </p:tgtEl>
                                        <p:attrNameLst>
                                          <p:attrName>ppt_x</p:attrName>
                                        </p:attrNameLst>
                                      </p:cBhvr>
                                      <p:tavLst>
                                        <p:tav tm="0">
                                          <p:val>
                                            <p:strVal val="ppt_x"/>
                                          </p:val>
                                        </p:tav>
                                        <p:tav tm="100000">
                                          <p:val>
                                            <p:strVal val="1+ppt_w/2"/>
                                          </p:val>
                                        </p:tav>
                                      </p:tavLst>
                                    </p:anim>
                                    <p:anim calcmode="lin" valueType="num">
                                      <p:cBhvr additive="base">
                                        <p:cTn id="346" dur="5000"/>
                                        <p:tgtEl>
                                          <p:spTgt spid="51"/>
                                        </p:tgtEl>
                                        <p:attrNameLst>
                                          <p:attrName>ppt_y</p:attrName>
                                        </p:attrNameLst>
                                      </p:cBhvr>
                                      <p:tavLst>
                                        <p:tav tm="0">
                                          <p:val>
                                            <p:strVal val="ppt_y"/>
                                          </p:val>
                                        </p:tav>
                                        <p:tav tm="100000">
                                          <p:val>
                                            <p:strVal val="ppt_y"/>
                                          </p:val>
                                        </p:tav>
                                      </p:tavLst>
                                    </p:anim>
                                    <p:set>
                                      <p:cBhvr>
                                        <p:cTn id="347" dur="1" fill="hold">
                                          <p:stCondLst>
                                            <p:cond delay="4999"/>
                                          </p:stCondLst>
                                        </p:cTn>
                                        <p:tgtEl>
                                          <p:spTgt spid="51"/>
                                        </p:tgtEl>
                                        <p:attrNameLst>
                                          <p:attrName>style.visibility</p:attrName>
                                        </p:attrNameLst>
                                      </p:cBhvr>
                                      <p:to>
                                        <p:strVal val="hidden"/>
                                      </p:to>
                                    </p:set>
                                  </p:childTnLst>
                                </p:cTn>
                              </p:par>
                              <p:par>
                                <p:cTn id="348" presetID="8" presetClass="emph" presetSubtype="0" fill="hold" grpId="3" nodeType="withEffect">
                                  <p:stCondLst>
                                    <p:cond delay="0"/>
                                  </p:stCondLst>
                                  <p:childTnLst>
                                    <p:animRot by="21600000">
                                      <p:cBhvr>
                                        <p:cTn id="349" dur="5000" fill="hold"/>
                                        <p:tgtEl>
                                          <p:spTgt spid="19"/>
                                        </p:tgtEl>
                                        <p:attrNameLst>
                                          <p:attrName>r</p:attrName>
                                        </p:attrNameLst>
                                      </p:cBhvr>
                                    </p:animRot>
                                  </p:childTnLst>
                                </p:cTn>
                              </p:par>
                              <p:par>
                                <p:cTn id="350" presetID="8" presetClass="emph" presetSubtype="0" fill="hold" grpId="3" nodeType="withEffect">
                                  <p:stCondLst>
                                    <p:cond delay="0"/>
                                  </p:stCondLst>
                                  <p:childTnLst>
                                    <p:animRot by="21600000">
                                      <p:cBhvr>
                                        <p:cTn id="351" dur="5000" fill="hold"/>
                                        <p:tgtEl>
                                          <p:spTgt spid="21"/>
                                        </p:tgtEl>
                                        <p:attrNameLst>
                                          <p:attrName>r</p:attrName>
                                        </p:attrNameLst>
                                      </p:cBhvr>
                                    </p:animRot>
                                  </p:childTnLst>
                                </p:cTn>
                              </p:par>
                              <p:par>
                                <p:cTn id="352" presetID="8" presetClass="emph" presetSubtype="0" fill="hold" grpId="3" nodeType="withEffect">
                                  <p:stCondLst>
                                    <p:cond delay="0"/>
                                  </p:stCondLst>
                                  <p:childTnLst>
                                    <p:animRot by="21600000">
                                      <p:cBhvr>
                                        <p:cTn id="353" dur="5000" fill="hold"/>
                                        <p:tgtEl>
                                          <p:spTgt spid="23"/>
                                        </p:tgtEl>
                                        <p:attrNameLst>
                                          <p:attrName>r</p:attrName>
                                        </p:attrNameLst>
                                      </p:cBhvr>
                                    </p:animRot>
                                  </p:childTnLst>
                                </p:cTn>
                              </p:par>
                              <p:par>
                                <p:cTn id="354" presetID="8" presetClass="emph" presetSubtype="0" fill="hold" grpId="3" nodeType="withEffect">
                                  <p:stCondLst>
                                    <p:cond delay="0"/>
                                  </p:stCondLst>
                                  <p:childTnLst>
                                    <p:animRot by="21600000">
                                      <p:cBhvr>
                                        <p:cTn id="355" dur="5000" fill="hold"/>
                                        <p:tgtEl>
                                          <p:spTgt spid="25"/>
                                        </p:tgtEl>
                                        <p:attrNameLst>
                                          <p:attrName>r</p:attrName>
                                        </p:attrNameLst>
                                      </p:cBhvr>
                                    </p:animRot>
                                  </p:childTnLst>
                                </p:cTn>
                              </p:par>
                              <p:par>
                                <p:cTn id="356" presetID="8" presetClass="emph" presetSubtype="0" fill="hold" grpId="3" nodeType="withEffect">
                                  <p:stCondLst>
                                    <p:cond delay="0"/>
                                  </p:stCondLst>
                                  <p:childTnLst>
                                    <p:animRot by="21600000">
                                      <p:cBhvr>
                                        <p:cTn id="357" dur="5000" fill="hold"/>
                                        <p:tgtEl>
                                          <p:spTgt spid="27"/>
                                        </p:tgtEl>
                                        <p:attrNameLst>
                                          <p:attrName>r</p:attrName>
                                        </p:attrNameLst>
                                      </p:cBhvr>
                                    </p:animRot>
                                  </p:childTnLst>
                                </p:cTn>
                              </p:par>
                              <p:par>
                                <p:cTn id="358" presetID="8" presetClass="emph" presetSubtype="0" fill="hold" grpId="3" nodeType="withEffect">
                                  <p:stCondLst>
                                    <p:cond delay="0"/>
                                  </p:stCondLst>
                                  <p:childTnLst>
                                    <p:animRot by="21600000">
                                      <p:cBhvr>
                                        <p:cTn id="359" dur="5000" fill="hold"/>
                                        <p:tgtEl>
                                          <p:spTgt spid="29"/>
                                        </p:tgtEl>
                                        <p:attrNameLst>
                                          <p:attrName>r</p:attrName>
                                        </p:attrNameLst>
                                      </p:cBhvr>
                                    </p:animRot>
                                  </p:childTnLst>
                                </p:cTn>
                              </p:par>
                              <p:par>
                                <p:cTn id="360" presetID="8" presetClass="emph" presetSubtype="0" fill="hold" grpId="3" nodeType="withEffect">
                                  <p:stCondLst>
                                    <p:cond delay="0"/>
                                  </p:stCondLst>
                                  <p:childTnLst>
                                    <p:animRot by="21600000">
                                      <p:cBhvr>
                                        <p:cTn id="361" dur="5000" fill="hold"/>
                                        <p:tgtEl>
                                          <p:spTgt spid="31"/>
                                        </p:tgtEl>
                                        <p:attrNameLst>
                                          <p:attrName>r</p:attrName>
                                        </p:attrNameLst>
                                      </p:cBhvr>
                                    </p:animRot>
                                  </p:childTnLst>
                                </p:cTn>
                              </p:par>
                              <p:par>
                                <p:cTn id="362" presetID="8" presetClass="emph" presetSubtype="0" fill="hold" grpId="3" nodeType="withEffect">
                                  <p:stCondLst>
                                    <p:cond delay="0"/>
                                  </p:stCondLst>
                                  <p:childTnLst>
                                    <p:animRot by="21600000">
                                      <p:cBhvr>
                                        <p:cTn id="363" dur="5000" fill="hold"/>
                                        <p:tgtEl>
                                          <p:spTgt spid="33"/>
                                        </p:tgtEl>
                                        <p:attrNameLst>
                                          <p:attrName>r</p:attrName>
                                        </p:attrNameLst>
                                      </p:cBhvr>
                                    </p:animRot>
                                  </p:childTnLst>
                                </p:cTn>
                              </p:par>
                              <p:par>
                                <p:cTn id="364" presetID="8" presetClass="emph" presetSubtype="0" fill="hold" grpId="3" nodeType="withEffect">
                                  <p:stCondLst>
                                    <p:cond delay="0"/>
                                  </p:stCondLst>
                                  <p:childTnLst>
                                    <p:animRot by="21600000">
                                      <p:cBhvr>
                                        <p:cTn id="365" dur="5000" fill="hold"/>
                                        <p:tgtEl>
                                          <p:spTgt spid="35"/>
                                        </p:tgtEl>
                                        <p:attrNameLst>
                                          <p:attrName>r</p:attrName>
                                        </p:attrNameLst>
                                      </p:cBhvr>
                                    </p:animRot>
                                  </p:childTnLst>
                                </p:cTn>
                              </p:par>
                              <p:par>
                                <p:cTn id="366" presetID="8" presetClass="emph" presetSubtype="0" fill="hold" grpId="3" nodeType="withEffect">
                                  <p:stCondLst>
                                    <p:cond delay="0"/>
                                  </p:stCondLst>
                                  <p:childTnLst>
                                    <p:animRot by="21600000">
                                      <p:cBhvr>
                                        <p:cTn id="367" dur="5000" fill="hold"/>
                                        <p:tgtEl>
                                          <p:spTgt spid="37"/>
                                        </p:tgtEl>
                                        <p:attrNameLst>
                                          <p:attrName>r</p:attrName>
                                        </p:attrNameLst>
                                      </p:cBhvr>
                                    </p:animRot>
                                  </p:childTnLst>
                                </p:cTn>
                              </p:par>
                              <p:par>
                                <p:cTn id="368" presetID="8" presetClass="emph" presetSubtype="0" fill="hold" grpId="3" nodeType="withEffect">
                                  <p:stCondLst>
                                    <p:cond delay="0"/>
                                  </p:stCondLst>
                                  <p:childTnLst>
                                    <p:animRot by="21600000">
                                      <p:cBhvr>
                                        <p:cTn id="369" dur="5000" fill="hold"/>
                                        <p:tgtEl>
                                          <p:spTgt spid="39"/>
                                        </p:tgtEl>
                                        <p:attrNameLst>
                                          <p:attrName>r</p:attrName>
                                        </p:attrNameLst>
                                      </p:cBhvr>
                                    </p:animRot>
                                  </p:childTnLst>
                                </p:cTn>
                              </p:par>
                              <p:par>
                                <p:cTn id="370" presetID="8" presetClass="emph" presetSubtype="0" fill="hold" grpId="3" nodeType="withEffect">
                                  <p:stCondLst>
                                    <p:cond delay="0"/>
                                  </p:stCondLst>
                                  <p:childTnLst>
                                    <p:animRot by="21600000">
                                      <p:cBhvr>
                                        <p:cTn id="371" dur="5000" fill="hold"/>
                                        <p:tgtEl>
                                          <p:spTgt spid="41"/>
                                        </p:tgtEl>
                                        <p:attrNameLst>
                                          <p:attrName>r</p:attrName>
                                        </p:attrNameLst>
                                      </p:cBhvr>
                                    </p:animRot>
                                  </p:childTnLst>
                                </p:cTn>
                              </p:par>
                              <p:par>
                                <p:cTn id="372" presetID="8" presetClass="emph" presetSubtype="0" fill="hold" grpId="3" nodeType="withEffect">
                                  <p:stCondLst>
                                    <p:cond delay="0"/>
                                  </p:stCondLst>
                                  <p:childTnLst>
                                    <p:animRot by="21600000">
                                      <p:cBhvr>
                                        <p:cTn id="373" dur="5000" fill="hold"/>
                                        <p:tgtEl>
                                          <p:spTgt spid="43"/>
                                        </p:tgtEl>
                                        <p:attrNameLst>
                                          <p:attrName>r</p:attrName>
                                        </p:attrNameLst>
                                      </p:cBhvr>
                                    </p:animRot>
                                  </p:childTnLst>
                                </p:cTn>
                              </p:par>
                              <p:par>
                                <p:cTn id="374" presetID="8" presetClass="emph" presetSubtype="0" fill="hold" grpId="3" nodeType="withEffect">
                                  <p:stCondLst>
                                    <p:cond delay="0"/>
                                  </p:stCondLst>
                                  <p:childTnLst>
                                    <p:animRot by="21600000">
                                      <p:cBhvr>
                                        <p:cTn id="375" dur="5000" fill="hold"/>
                                        <p:tgtEl>
                                          <p:spTgt spid="45"/>
                                        </p:tgtEl>
                                        <p:attrNameLst>
                                          <p:attrName>r</p:attrName>
                                        </p:attrNameLst>
                                      </p:cBhvr>
                                    </p:animRot>
                                  </p:childTnLst>
                                </p:cTn>
                              </p:par>
                              <p:par>
                                <p:cTn id="376" presetID="8" presetClass="emph" presetSubtype="0" fill="hold" grpId="3" nodeType="withEffect">
                                  <p:stCondLst>
                                    <p:cond delay="0"/>
                                  </p:stCondLst>
                                  <p:childTnLst>
                                    <p:animRot by="21600000">
                                      <p:cBhvr>
                                        <p:cTn id="377" dur="5000" fill="hold"/>
                                        <p:tgtEl>
                                          <p:spTgt spid="47"/>
                                        </p:tgtEl>
                                        <p:attrNameLst>
                                          <p:attrName>r</p:attrName>
                                        </p:attrNameLst>
                                      </p:cBhvr>
                                    </p:animRot>
                                  </p:childTnLst>
                                </p:cTn>
                              </p:par>
                              <p:par>
                                <p:cTn id="378" presetID="8" presetClass="emph" presetSubtype="0" fill="hold" grpId="3" nodeType="withEffect">
                                  <p:stCondLst>
                                    <p:cond delay="0"/>
                                  </p:stCondLst>
                                  <p:childTnLst>
                                    <p:animRot by="21600000">
                                      <p:cBhvr>
                                        <p:cTn id="379" dur="5000" fill="hold"/>
                                        <p:tgtEl>
                                          <p:spTgt spid="49"/>
                                        </p:tgtEl>
                                        <p:attrNameLst>
                                          <p:attrName>r</p:attrName>
                                        </p:attrNameLst>
                                      </p:cBhvr>
                                    </p:animRot>
                                  </p:childTnLst>
                                </p:cTn>
                              </p:par>
                              <p:par>
                                <p:cTn id="380" presetID="8" presetClass="emph" presetSubtype="0" fill="hold" grpId="3" nodeType="withEffect">
                                  <p:stCondLst>
                                    <p:cond delay="0"/>
                                  </p:stCondLst>
                                  <p:childTnLst>
                                    <p:animRot by="21600000">
                                      <p:cBhvr>
                                        <p:cTn id="381" dur="5000" fill="hold"/>
                                        <p:tgtEl>
                                          <p:spTgt spid="51"/>
                                        </p:tgtEl>
                                        <p:attrNameLst>
                                          <p:attrName>r</p:attrName>
                                        </p:attrNameLst>
                                      </p:cBhvr>
                                    </p:animRot>
                                  </p:childTnLst>
                                </p:cTn>
                              </p:par>
                              <p:par>
                                <p:cTn id="382" presetID="2" presetClass="exit" presetSubtype="8" fill="hold" grpId="2" nodeType="withEffect">
                                  <p:stCondLst>
                                    <p:cond delay="0"/>
                                  </p:stCondLst>
                                  <p:childTnLst>
                                    <p:anim calcmode="lin" valueType="num">
                                      <p:cBhvr additive="base">
                                        <p:cTn id="383" dur="5000"/>
                                        <p:tgtEl>
                                          <p:spTgt spid="5"/>
                                        </p:tgtEl>
                                        <p:attrNameLst>
                                          <p:attrName>ppt_x</p:attrName>
                                        </p:attrNameLst>
                                      </p:cBhvr>
                                      <p:tavLst>
                                        <p:tav tm="0">
                                          <p:val>
                                            <p:strVal val="ppt_x"/>
                                          </p:val>
                                        </p:tav>
                                        <p:tav tm="100000">
                                          <p:val>
                                            <p:strVal val="0-ppt_w/2"/>
                                          </p:val>
                                        </p:tav>
                                      </p:tavLst>
                                    </p:anim>
                                    <p:anim calcmode="lin" valueType="num">
                                      <p:cBhvr additive="base">
                                        <p:cTn id="384" dur="5000"/>
                                        <p:tgtEl>
                                          <p:spTgt spid="5"/>
                                        </p:tgtEl>
                                        <p:attrNameLst>
                                          <p:attrName>ppt_y</p:attrName>
                                        </p:attrNameLst>
                                      </p:cBhvr>
                                      <p:tavLst>
                                        <p:tav tm="0">
                                          <p:val>
                                            <p:strVal val="ppt_y"/>
                                          </p:val>
                                        </p:tav>
                                        <p:tav tm="100000">
                                          <p:val>
                                            <p:strVal val="ppt_y"/>
                                          </p:val>
                                        </p:tav>
                                      </p:tavLst>
                                    </p:anim>
                                    <p:set>
                                      <p:cBhvr>
                                        <p:cTn id="385" dur="1" fill="hold">
                                          <p:stCondLst>
                                            <p:cond delay="4999"/>
                                          </p:stCondLst>
                                        </p:cTn>
                                        <p:tgtEl>
                                          <p:spTgt spid="5"/>
                                        </p:tgtEl>
                                        <p:attrNameLst>
                                          <p:attrName>style.visibility</p:attrName>
                                        </p:attrNameLst>
                                      </p:cBhvr>
                                      <p:to>
                                        <p:strVal val="hidden"/>
                                      </p:to>
                                    </p:set>
                                  </p:childTnLst>
                                </p:cTn>
                              </p:par>
                              <p:par>
                                <p:cTn id="386" presetID="2" presetClass="exit" presetSubtype="8" fill="hold" grpId="2" nodeType="withEffect">
                                  <p:stCondLst>
                                    <p:cond delay="0"/>
                                  </p:stCondLst>
                                  <p:childTnLst>
                                    <p:anim calcmode="lin" valueType="num">
                                      <p:cBhvr additive="base">
                                        <p:cTn id="387" dur="5000"/>
                                        <p:tgtEl>
                                          <p:spTgt spid="20"/>
                                        </p:tgtEl>
                                        <p:attrNameLst>
                                          <p:attrName>ppt_x</p:attrName>
                                        </p:attrNameLst>
                                      </p:cBhvr>
                                      <p:tavLst>
                                        <p:tav tm="0">
                                          <p:val>
                                            <p:strVal val="ppt_x"/>
                                          </p:val>
                                        </p:tav>
                                        <p:tav tm="100000">
                                          <p:val>
                                            <p:strVal val="0-ppt_w/2"/>
                                          </p:val>
                                        </p:tav>
                                      </p:tavLst>
                                    </p:anim>
                                    <p:anim calcmode="lin" valueType="num">
                                      <p:cBhvr additive="base">
                                        <p:cTn id="388" dur="5000"/>
                                        <p:tgtEl>
                                          <p:spTgt spid="20"/>
                                        </p:tgtEl>
                                        <p:attrNameLst>
                                          <p:attrName>ppt_y</p:attrName>
                                        </p:attrNameLst>
                                      </p:cBhvr>
                                      <p:tavLst>
                                        <p:tav tm="0">
                                          <p:val>
                                            <p:strVal val="ppt_y"/>
                                          </p:val>
                                        </p:tav>
                                        <p:tav tm="100000">
                                          <p:val>
                                            <p:strVal val="ppt_y"/>
                                          </p:val>
                                        </p:tav>
                                      </p:tavLst>
                                    </p:anim>
                                    <p:set>
                                      <p:cBhvr>
                                        <p:cTn id="389" dur="1" fill="hold">
                                          <p:stCondLst>
                                            <p:cond delay="4999"/>
                                          </p:stCondLst>
                                        </p:cTn>
                                        <p:tgtEl>
                                          <p:spTgt spid="20"/>
                                        </p:tgtEl>
                                        <p:attrNameLst>
                                          <p:attrName>style.visibility</p:attrName>
                                        </p:attrNameLst>
                                      </p:cBhvr>
                                      <p:to>
                                        <p:strVal val="hidden"/>
                                      </p:to>
                                    </p:set>
                                  </p:childTnLst>
                                </p:cTn>
                              </p:par>
                              <p:par>
                                <p:cTn id="390" presetID="2" presetClass="exit" presetSubtype="8" fill="hold" grpId="2" nodeType="withEffect">
                                  <p:stCondLst>
                                    <p:cond delay="0"/>
                                  </p:stCondLst>
                                  <p:childTnLst>
                                    <p:anim calcmode="lin" valueType="num">
                                      <p:cBhvr additive="base">
                                        <p:cTn id="391" dur="5000"/>
                                        <p:tgtEl>
                                          <p:spTgt spid="22"/>
                                        </p:tgtEl>
                                        <p:attrNameLst>
                                          <p:attrName>ppt_x</p:attrName>
                                        </p:attrNameLst>
                                      </p:cBhvr>
                                      <p:tavLst>
                                        <p:tav tm="0">
                                          <p:val>
                                            <p:strVal val="ppt_x"/>
                                          </p:val>
                                        </p:tav>
                                        <p:tav tm="100000">
                                          <p:val>
                                            <p:strVal val="0-ppt_w/2"/>
                                          </p:val>
                                        </p:tav>
                                      </p:tavLst>
                                    </p:anim>
                                    <p:anim calcmode="lin" valueType="num">
                                      <p:cBhvr additive="base">
                                        <p:cTn id="392" dur="5000"/>
                                        <p:tgtEl>
                                          <p:spTgt spid="22"/>
                                        </p:tgtEl>
                                        <p:attrNameLst>
                                          <p:attrName>ppt_y</p:attrName>
                                        </p:attrNameLst>
                                      </p:cBhvr>
                                      <p:tavLst>
                                        <p:tav tm="0">
                                          <p:val>
                                            <p:strVal val="ppt_y"/>
                                          </p:val>
                                        </p:tav>
                                        <p:tav tm="100000">
                                          <p:val>
                                            <p:strVal val="ppt_y"/>
                                          </p:val>
                                        </p:tav>
                                      </p:tavLst>
                                    </p:anim>
                                    <p:set>
                                      <p:cBhvr>
                                        <p:cTn id="393" dur="1" fill="hold">
                                          <p:stCondLst>
                                            <p:cond delay="4999"/>
                                          </p:stCondLst>
                                        </p:cTn>
                                        <p:tgtEl>
                                          <p:spTgt spid="22"/>
                                        </p:tgtEl>
                                        <p:attrNameLst>
                                          <p:attrName>style.visibility</p:attrName>
                                        </p:attrNameLst>
                                      </p:cBhvr>
                                      <p:to>
                                        <p:strVal val="hidden"/>
                                      </p:to>
                                    </p:set>
                                  </p:childTnLst>
                                </p:cTn>
                              </p:par>
                              <p:par>
                                <p:cTn id="394" presetID="2" presetClass="exit" presetSubtype="8" fill="hold" grpId="2" nodeType="withEffect">
                                  <p:stCondLst>
                                    <p:cond delay="0"/>
                                  </p:stCondLst>
                                  <p:childTnLst>
                                    <p:anim calcmode="lin" valueType="num">
                                      <p:cBhvr additive="base">
                                        <p:cTn id="395" dur="5000"/>
                                        <p:tgtEl>
                                          <p:spTgt spid="24"/>
                                        </p:tgtEl>
                                        <p:attrNameLst>
                                          <p:attrName>ppt_x</p:attrName>
                                        </p:attrNameLst>
                                      </p:cBhvr>
                                      <p:tavLst>
                                        <p:tav tm="0">
                                          <p:val>
                                            <p:strVal val="ppt_x"/>
                                          </p:val>
                                        </p:tav>
                                        <p:tav tm="100000">
                                          <p:val>
                                            <p:strVal val="0-ppt_w/2"/>
                                          </p:val>
                                        </p:tav>
                                      </p:tavLst>
                                    </p:anim>
                                    <p:anim calcmode="lin" valueType="num">
                                      <p:cBhvr additive="base">
                                        <p:cTn id="396" dur="5000"/>
                                        <p:tgtEl>
                                          <p:spTgt spid="24"/>
                                        </p:tgtEl>
                                        <p:attrNameLst>
                                          <p:attrName>ppt_y</p:attrName>
                                        </p:attrNameLst>
                                      </p:cBhvr>
                                      <p:tavLst>
                                        <p:tav tm="0">
                                          <p:val>
                                            <p:strVal val="ppt_y"/>
                                          </p:val>
                                        </p:tav>
                                        <p:tav tm="100000">
                                          <p:val>
                                            <p:strVal val="ppt_y"/>
                                          </p:val>
                                        </p:tav>
                                      </p:tavLst>
                                    </p:anim>
                                    <p:set>
                                      <p:cBhvr>
                                        <p:cTn id="397" dur="1" fill="hold">
                                          <p:stCondLst>
                                            <p:cond delay="4999"/>
                                          </p:stCondLst>
                                        </p:cTn>
                                        <p:tgtEl>
                                          <p:spTgt spid="24"/>
                                        </p:tgtEl>
                                        <p:attrNameLst>
                                          <p:attrName>style.visibility</p:attrName>
                                        </p:attrNameLst>
                                      </p:cBhvr>
                                      <p:to>
                                        <p:strVal val="hidden"/>
                                      </p:to>
                                    </p:set>
                                  </p:childTnLst>
                                </p:cTn>
                              </p:par>
                              <p:par>
                                <p:cTn id="398" presetID="2" presetClass="exit" presetSubtype="8" fill="hold" grpId="2" nodeType="withEffect">
                                  <p:stCondLst>
                                    <p:cond delay="0"/>
                                  </p:stCondLst>
                                  <p:childTnLst>
                                    <p:anim calcmode="lin" valueType="num">
                                      <p:cBhvr additive="base">
                                        <p:cTn id="399" dur="5000"/>
                                        <p:tgtEl>
                                          <p:spTgt spid="26"/>
                                        </p:tgtEl>
                                        <p:attrNameLst>
                                          <p:attrName>ppt_x</p:attrName>
                                        </p:attrNameLst>
                                      </p:cBhvr>
                                      <p:tavLst>
                                        <p:tav tm="0">
                                          <p:val>
                                            <p:strVal val="ppt_x"/>
                                          </p:val>
                                        </p:tav>
                                        <p:tav tm="100000">
                                          <p:val>
                                            <p:strVal val="0-ppt_w/2"/>
                                          </p:val>
                                        </p:tav>
                                      </p:tavLst>
                                    </p:anim>
                                    <p:anim calcmode="lin" valueType="num">
                                      <p:cBhvr additive="base">
                                        <p:cTn id="400" dur="5000"/>
                                        <p:tgtEl>
                                          <p:spTgt spid="26"/>
                                        </p:tgtEl>
                                        <p:attrNameLst>
                                          <p:attrName>ppt_y</p:attrName>
                                        </p:attrNameLst>
                                      </p:cBhvr>
                                      <p:tavLst>
                                        <p:tav tm="0">
                                          <p:val>
                                            <p:strVal val="ppt_y"/>
                                          </p:val>
                                        </p:tav>
                                        <p:tav tm="100000">
                                          <p:val>
                                            <p:strVal val="ppt_y"/>
                                          </p:val>
                                        </p:tav>
                                      </p:tavLst>
                                    </p:anim>
                                    <p:set>
                                      <p:cBhvr>
                                        <p:cTn id="401" dur="1" fill="hold">
                                          <p:stCondLst>
                                            <p:cond delay="4999"/>
                                          </p:stCondLst>
                                        </p:cTn>
                                        <p:tgtEl>
                                          <p:spTgt spid="26"/>
                                        </p:tgtEl>
                                        <p:attrNameLst>
                                          <p:attrName>style.visibility</p:attrName>
                                        </p:attrNameLst>
                                      </p:cBhvr>
                                      <p:to>
                                        <p:strVal val="hidden"/>
                                      </p:to>
                                    </p:set>
                                  </p:childTnLst>
                                </p:cTn>
                              </p:par>
                              <p:par>
                                <p:cTn id="402" presetID="2" presetClass="exit" presetSubtype="8" fill="hold" grpId="2" nodeType="withEffect">
                                  <p:stCondLst>
                                    <p:cond delay="0"/>
                                  </p:stCondLst>
                                  <p:childTnLst>
                                    <p:anim calcmode="lin" valueType="num">
                                      <p:cBhvr additive="base">
                                        <p:cTn id="403" dur="5000"/>
                                        <p:tgtEl>
                                          <p:spTgt spid="28"/>
                                        </p:tgtEl>
                                        <p:attrNameLst>
                                          <p:attrName>ppt_x</p:attrName>
                                        </p:attrNameLst>
                                      </p:cBhvr>
                                      <p:tavLst>
                                        <p:tav tm="0">
                                          <p:val>
                                            <p:strVal val="ppt_x"/>
                                          </p:val>
                                        </p:tav>
                                        <p:tav tm="100000">
                                          <p:val>
                                            <p:strVal val="0-ppt_w/2"/>
                                          </p:val>
                                        </p:tav>
                                      </p:tavLst>
                                    </p:anim>
                                    <p:anim calcmode="lin" valueType="num">
                                      <p:cBhvr additive="base">
                                        <p:cTn id="404" dur="5000"/>
                                        <p:tgtEl>
                                          <p:spTgt spid="28"/>
                                        </p:tgtEl>
                                        <p:attrNameLst>
                                          <p:attrName>ppt_y</p:attrName>
                                        </p:attrNameLst>
                                      </p:cBhvr>
                                      <p:tavLst>
                                        <p:tav tm="0">
                                          <p:val>
                                            <p:strVal val="ppt_y"/>
                                          </p:val>
                                        </p:tav>
                                        <p:tav tm="100000">
                                          <p:val>
                                            <p:strVal val="ppt_y"/>
                                          </p:val>
                                        </p:tav>
                                      </p:tavLst>
                                    </p:anim>
                                    <p:set>
                                      <p:cBhvr>
                                        <p:cTn id="405" dur="1" fill="hold">
                                          <p:stCondLst>
                                            <p:cond delay="4999"/>
                                          </p:stCondLst>
                                        </p:cTn>
                                        <p:tgtEl>
                                          <p:spTgt spid="28"/>
                                        </p:tgtEl>
                                        <p:attrNameLst>
                                          <p:attrName>style.visibility</p:attrName>
                                        </p:attrNameLst>
                                      </p:cBhvr>
                                      <p:to>
                                        <p:strVal val="hidden"/>
                                      </p:to>
                                    </p:set>
                                  </p:childTnLst>
                                </p:cTn>
                              </p:par>
                              <p:par>
                                <p:cTn id="406" presetID="2" presetClass="exit" presetSubtype="8" fill="hold" grpId="2" nodeType="withEffect">
                                  <p:stCondLst>
                                    <p:cond delay="0"/>
                                  </p:stCondLst>
                                  <p:childTnLst>
                                    <p:anim calcmode="lin" valueType="num">
                                      <p:cBhvr additive="base">
                                        <p:cTn id="407" dur="5000"/>
                                        <p:tgtEl>
                                          <p:spTgt spid="30"/>
                                        </p:tgtEl>
                                        <p:attrNameLst>
                                          <p:attrName>ppt_x</p:attrName>
                                        </p:attrNameLst>
                                      </p:cBhvr>
                                      <p:tavLst>
                                        <p:tav tm="0">
                                          <p:val>
                                            <p:strVal val="ppt_x"/>
                                          </p:val>
                                        </p:tav>
                                        <p:tav tm="100000">
                                          <p:val>
                                            <p:strVal val="0-ppt_w/2"/>
                                          </p:val>
                                        </p:tav>
                                      </p:tavLst>
                                    </p:anim>
                                    <p:anim calcmode="lin" valueType="num">
                                      <p:cBhvr additive="base">
                                        <p:cTn id="408" dur="5000"/>
                                        <p:tgtEl>
                                          <p:spTgt spid="30"/>
                                        </p:tgtEl>
                                        <p:attrNameLst>
                                          <p:attrName>ppt_y</p:attrName>
                                        </p:attrNameLst>
                                      </p:cBhvr>
                                      <p:tavLst>
                                        <p:tav tm="0">
                                          <p:val>
                                            <p:strVal val="ppt_y"/>
                                          </p:val>
                                        </p:tav>
                                        <p:tav tm="100000">
                                          <p:val>
                                            <p:strVal val="ppt_y"/>
                                          </p:val>
                                        </p:tav>
                                      </p:tavLst>
                                    </p:anim>
                                    <p:set>
                                      <p:cBhvr>
                                        <p:cTn id="409" dur="1" fill="hold">
                                          <p:stCondLst>
                                            <p:cond delay="4999"/>
                                          </p:stCondLst>
                                        </p:cTn>
                                        <p:tgtEl>
                                          <p:spTgt spid="30"/>
                                        </p:tgtEl>
                                        <p:attrNameLst>
                                          <p:attrName>style.visibility</p:attrName>
                                        </p:attrNameLst>
                                      </p:cBhvr>
                                      <p:to>
                                        <p:strVal val="hidden"/>
                                      </p:to>
                                    </p:set>
                                  </p:childTnLst>
                                </p:cTn>
                              </p:par>
                              <p:par>
                                <p:cTn id="410" presetID="2" presetClass="exit" presetSubtype="8" fill="hold" grpId="2" nodeType="withEffect">
                                  <p:stCondLst>
                                    <p:cond delay="0"/>
                                  </p:stCondLst>
                                  <p:childTnLst>
                                    <p:anim calcmode="lin" valueType="num">
                                      <p:cBhvr additive="base">
                                        <p:cTn id="411" dur="5000"/>
                                        <p:tgtEl>
                                          <p:spTgt spid="32"/>
                                        </p:tgtEl>
                                        <p:attrNameLst>
                                          <p:attrName>ppt_x</p:attrName>
                                        </p:attrNameLst>
                                      </p:cBhvr>
                                      <p:tavLst>
                                        <p:tav tm="0">
                                          <p:val>
                                            <p:strVal val="ppt_x"/>
                                          </p:val>
                                        </p:tav>
                                        <p:tav tm="100000">
                                          <p:val>
                                            <p:strVal val="0-ppt_w/2"/>
                                          </p:val>
                                        </p:tav>
                                      </p:tavLst>
                                    </p:anim>
                                    <p:anim calcmode="lin" valueType="num">
                                      <p:cBhvr additive="base">
                                        <p:cTn id="412" dur="5000"/>
                                        <p:tgtEl>
                                          <p:spTgt spid="32"/>
                                        </p:tgtEl>
                                        <p:attrNameLst>
                                          <p:attrName>ppt_y</p:attrName>
                                        </p:attrNameLst>
                                      </p:cBhvr>
                                      <p:tavLst>
                                        <p:tav tm="0">
                                          <p:val>
                                            <p:strVal val="ppt_y"/>
                                          </p:val>
                                        </p:tav>
                                        <p:tav tm="100000">
                                          <p:val>
                                            <p:strVal val="ppt_y"/>
                                          </p:val>
                                        </p:tav>
                                      </p:tavLst>
                                    </p:anim>
                                    <p:set>
                                      <p:cBhvr>
                                        <p:cTn id="413" dur="1" fill="hold">
                                          <p:stCondLst>
                                            <p:cond delay="4999"/>
                                          </p:stCondLst>
                                        </p:cTn>
                                        <p:tgtEl>
                                          <p:spTgt spid="32"/>
                                        </p:tgtEl>
                                        <p:attrNameLst>
                                          <p:attrName>style.visibility</p:attrName>
                                        </p:attrNameLst>
                                      </p:cBhvr>
                                      <p:to>
                                        <p:strVal val="hidden"/>
                                      </p:to>
                                    </p:set>
                                  </p:childTnLst>
                                </p:cTn>
                              </p:par>
                              <p:par>
                                <p:cTn id="414" presetID="2" presetClass="exit" presetSubtype="8" fill="hold" grpId="2" nodeType="withEffect">
                                  <p:stCondLst>
                                    <p:cond delay="0"/>
                                  </p:stCondLst>
                                  <p:childTnLst>
                                    <p:anim calcmode="lin" valueType="num">
                                      <p:cBhvr additive="base">
                                        <p:cTn id="415" dur="5000"/>
                                        <p:tgtEl>
                                          <p:spTgt spid="34"/>
                                        </p:tgtEl>
                                        <p:attrNameLst>
                                          <p:attrName>ppt_x</p:attrName>
                                        </p:attrNameLst>
                                      </p:cBhvr>
                                      <p:tavLst>
                                        <p:tav tm="0">
                                          <p:val>
                                            <p:strVal val="ppt_x"/>
                                          </p:val>
                                        </p:tav>
                                        <p:tav tm="100000">
                                          <p:val>
                                            <p:strVal val="0-ppt_w/2"/>
                                          </p:val>
                                        </p:tav>
                                      </p:tavLst>
                                    </p:anim>
                                    <p:anim calcmode="lin" valueType="num">
                                      <p:cBhvr additive="base">
                                        <p:cTn id="416" dur="5000"/>
                                        <p:tgtEl>
                                          <p:spTgt spid="34"/>
                                        </p:tgtEl>
                                        <p:attrNameLst>
                                          <p:attrName>ppt_y</p:attrName>
                                        </p:attrNameLst>
                                      </p:cBhvr>
                                      <p:tavLst>
                                        <p:tav tm="0">
                                          <p:val>
                                            <p:strVal val="ppt_y"/>
                                          </p:val>
                                        </p:tav>
                                        <p:tav tm="100000">
                                          <p:val>
                                            <p:strVal val="ppt_y"/>
                                          </p:val>
                                        </p:tav>
                                      </p:tavLst>
                                    </p:anim>
                                    <p:set>
                                      <p:cBhvr>
                                        <p:cTn id="417" dur="1" fill="hold">
                                          <p:stCondLst>
                                            <p:cond delay="4999"/>
                                          </p:stCondLst>
                                        </p:cTn>
                                        <p:tgtEl>
                                          <p:spTgt spid="34"/>
                                        </p:tgtEl>
                                        <p:attrNameLst>
                                          <p:attrName>style.visibility</p:attrName>
                                        </p:attrNameLst>
                                      </p:cBhvr>
                                      <p:to>
                                        <p:strVal val="hidden"/>
                                      </p:to>
                                    </p:set>
                                  </p:childTnLst>
                                </p:cTn>
                              </p:par>
                              <p:par>
                                <p:cTn id="418" presetID="2" presetClass="exit" presetSubtype="8" fill="hold" grpId="2" nodeType="withEffect">
                                  <p:stCondLst>
                                    <p:cond delay="0"/>
                                  </p:stCondLst>
                                  <p:childTnLst>
                                    <p:anim calcmode="lin" valueType="num">
                                      <p:cBhvr additive="base">
                                        <p:cTn id="419" dur="5000"/>
                                        <p:tgtEl>
                                          <p:spTgt spid="36"/>
                                        </p:tgtEl>
                                        <p:attrNameLst>
                                          <p:attrName>ppt_x</p:attrName>
                                        </p:attrNameLst>
                                      </p:cBhvr>
                                      <p:tavLst>
                                        <p:tav tm="0">
                                          <p:val>
                                            <p:strVal val="ppt_x"/>
                                          </p:val>
                                        </p:tav>
                                        <p:tav tm="100000">
                                          <p:val>
                                            <p:strVal val="0-ppt_w/2"/>
                                          </p:val>
                                        </p:tav>
                                      </p:tavLst>
                                    </p:anim>
                                    <p:anim calcmode="lin" valueType="num">
                                      <p:cBhvr additive="base">
                                        <p:cTn id="420" dur="5000"/>
                                        <p:tgtEl>
                                          <p:spTgt spid="36"/>
                                        </p:tgtEl>
                                        <p:attrNameLst>
                                          <p:attrName>ppt_y</p:attrName>
                                        </p:attrNameLst>
                                      </p:cBhvr>
                                      <p:tavLst>
                                        <p:tav tm="0">
                                          <p:val>
                                            <p:strVal val="ppt_y"/>
                                          </p:val>
                                        </p:tav>
                                        <p:tav tm="100000">
                                          <p:val>
                                            <p:strVal val="ppt_y"/>
                                          </p:val>
                                        </p:tav>
                                      </p:tavLst>
                                    </p:anim>
                                    <p:set>
                                      <p:cBhvr>
                                        <p:cTn id="421" dur="1" fill="hold">
                                          <p:stCondLst>
                                            <p:cond delay="4999"/>
                                          </p:stCondLst>
                                        </p:cTn>
                                        <p:tgtEl>
                                          <p:spTgt spid="36"/>
                                        </p:tgtEl>
                                        <p:attrNameLst>
                                          <p:attrName>style.visibility</p:attrName>
                                        </p:attrNameLst>
                                      </p:cBhvr>
                                      <p:to>
                                        <p:strVal val="hidden"/>
                                      </p:to>
                                    </p:set>
                                  </p:childTnLst>
                                </p:cTn>
                              </p:par>
                              <p:par>
                                <p:cTn id="422" presetID="2" presetClass="exit" presetSubtype="8" fill="hold" grpId="2" nodeType="withEffect">
                                  <p:stCondLst>
                                    <p:cond delay="0"/>
                                  </p:stCondLst>
                                  <p:childTnLst>
                                    <p:anim calcmode="lin" valueType="num">
                                      <p:cBhvr additive="base">
                                        <p:cTn id="423" dur="5000"/>
                                        <p:tgtEl>
                                          <p:spTgt spid="38"/>
                                        </p:tgtEl>
                                        <p:attrNameLst>
                                          <p:attrName>ppt_x</p:attrName>
                                        </p:attrNameLst>
                                      </p:cBhvr>
                                      <p:tavLst>
                                        <p:tav tm="0">
                                          <p:val>
                                            <p:strVal val="ppt_x"/>
                                          </p:val>
                                        </p:tav>
                                        <p:tav tm="100000">
                                          <p:val>
                                            <p:strVal val="0-ppt_w/2"/>
                                          </p:val>
                                        </p:tav>
                                      </p:tavLst>
                                    </p:anim>
                                    <p:anim calcmode="lin" valueType="num">
                                      <p:cBhvr additive="base">
                                        <p:cTn id="424" dur="5000"/>
                                        <p:tgtEl>
                                          <p:spTgt spid="38"/>
                                        </p:tgtEl>
                                        <p:attrNameLst>
                                          <p:attrName>ppt_y</p:attrName>
                                        </p:attrNameLst>
                                      </p:cBhvr>
                                      <p:tavLst>
                                        <p:tav tm="0">
                                          <p:val>
                                            <p:strVal val="ppt_y"/>
                                          </p:val>
                                        </p:tav>
                                        <p:tav tm="100000">
                                          <p:val>
                                            <p:strVal val="ppt_y"/>
                                          </p:val>
                                        </p:tav>
                                      </p:tavLst>
                                    </p:anim>
                                    <p:set>
                                      <p:cBhvr>
                                        <p:cTn id="425" dur="1" fill="hold">
                                          <p:stCondLst>
                                            <p:cond delay="4999"/>
                                          </p:stCondLst>
                                        </p:cTn>
                                        <p:tgtEl>
                                          <p:spTgt spid="38"/>
                                        </p:tgtEl>
                                        <p:attrNameLst>
                                          <p:attrName>style.visibility</p:attrName>
                                        </p:attrNameLst>
                                      </p:cBhvr>
                                      <p:to>
                                        <p:strVal val="hidden"/>
                                      </p:to>
                                    </p:set>
                                  </p:childTnLst>
                                </p:cTn>
                              </p:par>
                              <p:par>
                                <p:cTn id="426" presetID="2" presetClass="exit" presetSubtype="8" fill="hold" grpId="2" nodeType="withEffect">
                                  <p:stCondLst>
                                    <p:cond delay="0"/>
                                  </p:stCondLst>
                                  <p:childTnLst>
                                    <p:anim calcmode="lin" valueType="num">
                                      <p:cBhvr additive="base">
                                        <p:cTn id="427" dur="5000"/>
                                        <p:tgtEl>
                                          <p:spTgt spid="40"/>
                                        </p:tgtEl>
                                        <p:attrNameLst>
                                          <p:attrName>ppt_x</p:attrName>
                                        </p:attrNameLst>
                                      </p:cBhvr>
                                      <p:tavLst>
                                        <p:tav tm="0">
                                          <p:val>
                                            <p:strVal val="ppt_x"/>
                                          </p:val>
                                        </p:tav>
                                        <p:tav tm="100000">
                                          <p:val>
                                            <p:strVal val="0-ppt_w/2"/>
                                          </p:val>
                                        </p:tav>
                                      </p:tavLst>
                                    </p:anim>
                                    <p:anim calcmode="lin" valueType="num">
                                      <p:cBhvr additive="base">
                                        <p:cTn id="428" dur="5000"/>
                                        <p:tgtEl>
                                          <p:spTgt spid="40"/>
                                        </p:tgtEl>
                                        <p:attrNameLst>
                                          <p:attrName>ppt_y</p:attrName>
                                        </p:attrNameLst>
                                      </p:cBhvr>
                                      <p:tavLst>
                                        <p:tav tm="0">
                                          <p:val>
                                            <p:strVal val="ppt_y"/>
                                          </p:val>
                                        </p:tav>
                                        <p:tav tm="100000">
                                          <p:val>
                                            <p:strVal val="ppt_y"/>
                                          </p:val>
                                        </p:tav>
                                      </p:tavLst>
                                    </p:anim>
                                    <p:set>
                                      <p:cBhvr>
                                        <p:cTn id="429" dur="1" fill="hold">
                                          <p:stCondLst>
                                            <p:cond delay="4999"/>
                                          </p:stCondLst>
                                        </p:cTn>
                                        <p:tgtEl>
                                          <p:spTgt spid="40"/>
                                        </p:tgtEl>
                                        <p:attrNameLst>
                                          <p:attrName>style.visibility</p:attrName>
                                        </p:attrNameLst>
                                      </p:cBhvr>
                                      <p:to>
                                        <p:strVal val="hidden"/>
                                      </p:to>
                                    </p:set>
                                  </p:childTnLst>
                                </p:cTn>
                              </p:par>
                              <p:par>
                                <p:cTn id="430" presetID="2" presetClass="exit" presetSubtype="8" fill="hold" grpId="2" nodeType="withEffect">
                                  <p:stCondLst>
                                    <p:cond delay="0"/>
                                  </p:stCondLst>
                                  <p:childTnLst>
                                    <p:anim calcmode="lin" valueType="num">
                                      <p:cBhvr additive="base">
                                        <p:cTn id="431" dur="5000"/>
                                        <p:tgtEl>
                                          <p:spTgt spid="42"/>
                                        </p:tgtEl>
                                        <p:attrNameLst>
                                          <p:attrName>ppt_x</p:attrName>
                                        </p:attrNameLst>
                                      </p:cBhvr>
                                      <p:tavLst>
                                        <p:tav tm="0">
                                          <p:val>
                                            <p:strVal val="ppt_x"/>
                                          </p:val>
                                        </p:tav>
                                        <p:tav tm="100000">
                                          <p:val>
                                            <p:strVal val="0-ppt_w/2"/>
                                          </p:val>
                                        </p:tav>
                                      </p:tavLst>
                                    </p:anim>
                                    <p:anim calcmode="lin" valueType="num">
                                      <p:cBhvr additive="base">
                                        <p:cTn id="432" dur="5000"/>
                                        <p:tgtEl>
                                          <p:spTgt spid="42"/>
                                        </p:tgtEl>
                                        <p:attrNameLst>
                                          <p:attrName>ppt_y</p:attrName>
                                        </p:attrNameLst>
                                      </p:cBhvr>
                                      <p:tavLst>
                                        <p:tav tm="0">
                                          <p:val>
                                            <p:strVal val="ppt_y"/>
                                          </p:val>
                                        </p:tav>
                                        <p:tav tm="100000">
                                          <p:val>
                                            <p:strVal val="ppt_y"/>
                                          </p:val>
                                        </p:tav>
                                      </p:tavLst>
                                    </p:anim>
                                    <p:set>
                                      <p:cBhvr>
                                        <p:cTn id="433" dur="1" fill="hold">
                                          <p:stCondLst>
                                            <p:cond delay="4999"/>
                                          </p:stCondLst>
                                        </p:cTn>
                                        <p:tgtEl>
                                          <p:spTgt spid="42"/>
                                        </p:tgtEl>
                                        <p:attrNameLst>
                                          <p:attrName>style.visibility</p:attrName>
                                        </p:attrNameLst>
                                      </p:cBhvr>
                                      <p:to>
                                        <p:strVal val="hidden"/>
                                      </p:to>
                                    </p:set>
                                  </p:childTnLst>
                                </p:cTn>
                              </p:par>
                              <p:par>
                                <p:cTn id="434" presetID="2" presetClass="exit" presetSubtype="8" fill="hold" grpId="2" nodeType="withEffect">
                                  <p:stCondLst>
                                    <p:cond delay="0"/>
                                  </p:stCondLst>
                                  <p:childTnLst>
                                    <p:anim calcmode="lin" valueType="num">
                                      <p:cBhvr additive="base">
                                        <p:cTn id="435" dur="5000"/>
                                        <p:tgtEl>
                                          <p:spTgt spid="44"/>
                                        </p:tgtEl>
                                        <p:attrNameLst>
                                          <p:attrName>ppt_x</p:attrName>
                                        </p:attrNameLst>
                                      </p:cBhvr>
                                      <p:tavLst>
                                        <p:tav tm="0">
                                          <p:val>
                                            <p:strVal val="ppt_x"/>
                                          </p:val>
                                        </p:tav>
                                        <p:tav tm="100000">
                                          <p:val>
                                            <p:strVal val="0-ppt_w/2"/>
                                          </p:val>
                                        </p:tav>
                                      </p:tavLst>
                                    </p:anim>
                                    <p:anim calcmode="lin" valueType="num">
                                      <p:cBhvr additive="base">
                                        <p:cTn id="436" dur="5000"/>
                                        <p:tgtEl>
                                          <p:spTgt spid="44"/>
                                        </p:tgtEl>
                                        <p:attrNameLst>
                                          <p:attrName>ppt_y</p:attrName>
                                        </p:attrNameLst>
                                      </p:cBhvr>
                                      <p:tavLst>
                                        <p:tav tm="0">
                                          <p:val>
                                            <p:strVal val="ppt_y"/>
                                          </p:val>
                                        </p:tav>
                                        <p:tav tm="100000">
                                          <p:val>
                                            <p:strVal val="ppt_y"/>
                                          </p:val>
                                        </p:tav>
                                      </p:tavLst>
                                    </p:anim>
                                    <p:set>
                                      <p:cBhvr>
                                        <p:cTn id="437" dur="1" fill="hold">
                                          <p:stCondLst>
                                            <p:cond delay="4999"/>
                                          </p:stCondLst>
                                        </p:cTn>
                                        <p:tgtEl>
                                          <p:spTgt spid="44"/>
                                        </p:tgtEl>
                                        <p:attrNameLst>
                                          <p:attrName>style.visibility</p:attrName>
                                        </p:attrNameLst>
                                      </p:cBhvr>
                                      <p:to>
                                        <p:strVal val="hidden"/>
                                      </p:to>
                                    </p:set>
                                  </p:childTnLst>
                                </p:cTn>
                              </p:par>
                              <p:par>
                                <p:cTn id="438" presetID="2" presetClass="exit" presetSubtype="8" fill="hold" grpId="2" nodeType="withEffect">
                                  <p:stCondLst>
                                    <p:cond delay="0"/>
                                  </p:stCondLst>
                                  <p:childTnLst>
                                    <p:anim calcmode="lin" valueType="num">
                                      <p:cBhvr additive="base">
                                        <p:cTn id="439" dur="5000"/>
                                        <p:tgtEl>
                                          <p:spTgt spid="46"/>
                                        </p:tgtEl>
                                        <p:attrNameLst>
                                          <p:attrName>ppt_x</p:attrName>
                                        </p:attrNameLst>
                                      </p:cBhvr>
                                      <p:tavLst>
                                        <p:tav tm="0">
                                          <p:val>
                                            <p:strVal val="ppt_x"/>
                                          </p:val>
                                        </p:tav>
                                        <p:tav tm="100000">
                                          <p:val>
                                            <p:strVal val="0-ppt_w/2"/>
                                          </p:val>
                                        </p:tav>
                                      </p:tavLst>
                                    </p:anim>
                                    <p:anim calcmode="lin" valueType="num">
                                      <p:cBhvr additive="base">
                                        <p:cTn id="440" dur="5000"/>
                                        <p:tgtEl>
                                          <p:spTgt spid="46"/>
                                        </p:tgtEl>
                                        <p:attrNameLst>
                                          <p:attrName>ppt_y</p:attrName>
                                        </p:attrNameLst>
                                      </p:cBhvr>
                                      <p:tavLst>
                                        <p:tav tm="0">
                                          <p:val>
                                            <p:strVal val="ppt_y"/>
                                          </p:val>
                                        </p:tav>
                                        <p:tav tm="100000">
                                          <p:val>
                                            <p:strVal val="ppt_y"/>
                                          </p:val>
                                        </p:tav>
                                      </p:tavLst>
                                    </p:anim>
                                    <p:set>
                                      <p:cBhvr>
                                        <p:cTn id="441" dur="1" fill="hold">
                                          <p:stCondLst>
                                            <p:cond delay="4999"/>
                                          </p:stCondLst>
                                        </p:cTn>
                                        <p:tgtEl>
                                          <p:spTgt spid="46"/>
                                        </p:tgtEl>
                                        <p:attrNameLst>
                                          <p:attrName>style.visibility</p:attrName>
                                        </p:attrNameLst>
                                      </p:cBhvr>
                                      <p:to>
                                        <p:strVal val="hidden"/>
                                      </p:to>
                                    </p:set>
                                  </p:childTnLst>
                                </p:cTn>
                              </p:par>
                              <p:par>
                                <p:cTn id="442" presetID="2" presetClass="exit" presetSubtype="8" fill="hold" grpId="2" nodeType="withEffect">
                                  <p:stCondLst>
                                    <p:cond delay="0"/>
                                  </p:stCondLst>
                                  <p:childTnLst>
                                    <p:anim calcmode="lin" valueType="num">
                                      <p:cBhvr additive="base">
                                        <p:cTn id="443" dur="5000"/>
                                        <p:tgtEl>
                                          <p:spTgt spid="48"/>
                                        </p:tgtEl>
                                        <p:attrNameLst>
                                          <p:attrName>ppt_x</p:attrName>
                                        </p:attrNameLst>
                                      </p:cBhvr>
                                      <p:tavLst>
                                        <p:tav tm="0">
                                          <p:val>
                                            <p:strVal val="ppt_x"/>
                                          </p:val>
                                        </p:tav>
                                        <p:tav tm="100000">
                                          <p:val>
                                            <p:strVal val="0-ppt_w/2"/>
                                          </p:val>
                                        </p:tav>
                                      </p:tavLst>
                                    </p:anim>
                                    <p:anim calcmode="lin" valueType="num">
                                      <p:cBhvr additive="base">
                                        <p:cTn id="444" dur="5000"/>
                                        <p:tgtEl>
                                          <p:spTgt spid="48"/>
                                        </p:tgtEl>
                                        <p:attrNameLst>
                                          <p:attrName>ppt_y</p:attrName>
                                        </p:attrNameLst>
                                      </p:cBhvr>
                                      <p:tavLst>
                                        <p:tav tm="0">
                                          <p:val>
                                            <p:strVal val="ppt_y"/>
                                          </p:val>
                                        </p:tav>
                                        <p:tav tm="100000">
                                          <p:val>
                                            <p:strVal val="ppt_y"/>
                                          </p:val>
                                        </p:tav>
                                      </p:tavLst>
                                    </p:anim>
                                    <p:set>
                                      <p:cBhvr>
                                        <p:cTn id="445" dur="1" fill="hold">
                                          <p:stCondLst>
                                            <p:cond delay="4999"/>
                                          </p:stCondLst>
                                        </p:cTn>
                                        <p:tgtEl>
                                          <p:spTgt spid="48"/>
                                        </p:tgtEl>
                                        <p:attrNameLst>
                                          <p:attrName>style.visibility</p:attrName>
                                        </p:attrNameLst>
                                      </p:cBhvr>
                                      <p:to>
                                        <p:strVal val="hidden"/>
                                      </p:to>
                                    </p:set>
                                  </p:childTnLst>
                                </p:cTn>
                              </p:par>
                              <p:par>
                                <p:cTn id="446" presetID="2" presetClass="exit" presetSubtype="8" fill="hold" grpId="2" nodeType="withEffect">
                                  <p:stCondLst>
                                    <p:cond delay="0"/>
                                  </p:stCondLst>
                                  <p:childTnLst>
                                    <p:anim calcmode="lin" valueType="num">
                                      <p:cBhvr additive="base">
                                        <p:cTn id="447" dur="5000"/>
                                        <p:tgtEl>
                                          <p:spTgt spid="50"/>
                                        </p:tgtEl>
                                        <p:attrNameLst>
                                          <p:attrName>ppt_x</p:attrName>
                                        </p:attrNameLst>
                                      </p:cBhvr>
                                      <p:tavLst>
                                        <p:tav tm="0">
                                          <p:val>
                                            <p:strVal val="ppt_x"/>
                                          </p:val>
                                        </p:tav>
                                        <p:tav tm="100000">
                                          <p:val>
                                            <p:strVal val="0-ppt_w/2"/>
                                          </p:val>
                                        </p:tav>
                                      </p:tavLst>
                                    </p:anim>
                                    <p:anim calcmode="lin" valueType="num">
                                      <p:cBhvr additive="base">
                                        <p:cTn id="448" dur="5000"/>
                                        <p:tgtEl>
                                          <p:spTgt spid="50"/>
                                        </p:tgtEl>
                                        <p:attrNameLst>
                                          <p:attrName>ppt_y</p:attrName>
                                        </p:attrNameLst>
                                      </p:cBhvr>
                                      <p:tavLst>
                                        <p:tav tm="0">
                                          <p:val>
                                            <p:strVal val="ppt_y"/>
                                          </p:val>
                                        </p:tav>
                                        <p:tav tm="100000">
                                          <p:val>
                                            <p:strVal val="ppt_y"/>
                                          </p:val>
                                        </p:tav>
                                      </p:tavLst>
                                    </p:anim>
                                    <p:set>
                                      <p:cBhvr>
                                        <p:cTn id="449" dur="1" fill="hold">
                                          <p:stCondLst>
                                            <p:cond delay="4999"/>
                                          </p:stCondLst>
                                        </p:cTn>
                                        <p:tgtEl>
                                          <p:spTgt spid="50"/>
                                        </p:tgtEl>
                                        <p:attrNameLst>
                                          <p:attrName>style.visibility</p:attrName>
                                        </p:attrNameLst>
                                      </p:cBhvr>
                                      <p:to>
                                        <p:strVal val="hidden"/>
                                      </p:to>
                                    </p:set>
                                  </p:childTnLst>
                                </p:cTn>
                              </p:par>
                              <p:par>
                                <p:cTn id="450" presetID="8" presetClass="emph" presetSubtype="0" fill="hold" grpId="3" nodeType="withEffect">
                                  <p:stCondLst>
                                    <p:cond delay="0"/>
                                  </p:stCondLst>
                                  <p:childTnLst>
                                    <p:animRot by="-21600000">
                                      <p:cBhvr>
                                        <p:cTn id="451" dur="5000" fill="hold"/>
                                        <p:tgtEl>
                                          <p:spTgt spid="5"/>
                                        </p:tgtEl>
                                        <p:attrNameLst>
                                          <p:attrName>r</p:attrName>
                                        </p:attrNameLst>
                                      </p:cBhvr>
                                    </p:animRot>
                                  </p:childTnLst>
                                </p:cTn>
                              </p:par>
                              <p:par>
                                <p:cTn id="452" presetID="8" presetClass="emph" presetSubtype="0" fill="hold" grpId="3" nodeType="withEffect">
                                  <p:stCondLst>
                                    <p:cond delay="0"/>
                                  </p:stCondLst>
                                  <p:childTnLst>
                                    <p:animRot by="-21600000">
                                      <p:cBhvr>
                                        <p:cTn id="453" dur="5000" fill="hold"/>
                                        <p:tgtEl>
                                          <p:spTgt spid="20"/>
                                        </p:tgtEl>
                                        <p:attrNameLst>
                                          <p:attrName>r</p:attrName>
                                        </p:attrNameLst>
                                      </p:cBhvr>
                                    </p:animRot>
                                  </p:childTnLst>
                                </p:cTn>
                              </p:par>
                              <p:par>
                                <p:cTn id="454" presetID="8" presetClass="emph" presetSubtype="0" fill="hold" grpId="3" nodeType="withEffect">
                                  <p:stCondLst>
                                    <p:cond delay="0"/>
                                  </p:stCondLst>
                                  <p:childTnLst>
                                    <p:animRot by="-21600000">
                                      <p:cBhvr>
                                        <p:cTn id="455" dur="5000" fill="hold"/>
                                        <p:tgtEl>
                                          <p:spTgt spid="22"/>
                                        </p:tgtEl>
                                        <p:attrNameLst>
                                          <p:attrName>r</p:attrName>
                                        </p:attrNameLst>
                                      </p:cBhvr>
                                    </p:animRot>
                                  </p:childTnLst>
                                </p:cTn>
                              </p:par>
                              <p:par>
                                <p:cTn id="456" presetID="8" presetClass="emph" presetSubtype="0" fill="hold" grpId="3" nodeType="withEffect">
                                  <p:stCondLst>
                                    <p:cond delay="0"/>
                                  </p:stCondLst>
                                  <p:childTnLst>
                                    <p:animRot by="-21600000">
                                      <p:cBhvr>
                                        <p:cTn id="457" dur="5000" fill="hold"/>
                                        <p:tgtEl>
                                          <p:spTgt spid="24"/>
                                        </p:tgtEl>
                                        <p:attrNameLst>
                                          <p:attrName>r</p:attrName>
                                        </p:attrNameLst>
                                      </p:cBhvr>
                                    </p:animRot>
                                  </p:childTnLst>
                                </p:cTn>
                              </p:par>
                              <p:par>
                                <p:cTn id="458" presetID="8" presetClass="emph" presetSubtype="0" fill="hold" grpId="3" nodeType="withEffect">
                                  <p:stCondLst>
                                    <p:cond delay="0"/>
                                  </p:stCondLst>
                                  <p:childTnLst>
                                    <p:animRot by="-21600000">
                                      <p:cBhvr>
                                        <p:cTn id="459" dur="5000" fill="hold"/>
                                        <p:tgtEl>
                                          <p:spTgt spid="26"/>
                                        </p:tgtEl>
                                        <p:attrNameLst>
                                          <p:attrName>r</p:attrName>
                                        </p:attrNameLst>
                                      </p:cBhvr>
                                    </p:animRot>
                                  </p:childTnLst>
                                </p:cTn>
                              </p:par>
                              <p:par>
                                <p:cTn id="460" presetID="8" presetClass="emph" presetSubtype="0" fill="hold" grpId="3" nodeType="withEffect">
                                  <p:stCondLst>
                                    <p:cond delay="0"/>
                                  </p:stCondLst>
                                  <p:childTnLst>
                                    <p:animRot by="-21600000">
                                      <p:cBhvr>
                                        <p:cTn id="461" dur="5000" fill="hold"/>
                                        <p:tgtEl>
                                          <p:spTgt spid="28"/>
                                        </p:tgtEl>
                                        <p:attrNameLst>
                                          <p:attrName>r</p:attrName>
                                        </p:attrNameLst>
                                      </p:cBhvr>
                                    </p:animRot>
                                  </p:childTnLst>
                                </p:cTn>
                              </p:par>
                              <p:par>
                                <p:cTn id="462" presetID="8" presetClass="emph" presetSubtype="0" fill="hold" grpId="3" nodeType="withEffect">
                                  <p:stCondLst>
                                    <p:cond delay="0"/>
                                  </p:stCondLst>
                                  <p:childTnLst>
                                    <p:animRot by="-21600000">
                                      <p:cBhvr>
                                        <p:cTn id="463" dur="5000" fill="hold"/>
                                        <p:tgtEl>
                                          <p:spTgt spid="30"/>
                                        </p:tgtEl>
                                        <p:attrNameLst>
                                          <p:attrName>r</p:attrName>
                                        </p:attrNameLst>
                                      </p:cBhvr>
                                    </p:animRot>
                                  </p:childTnLst>
                                </p:cTn>
                              </p:par>
                              <p:par>
                                <p:cTn id="464" presetID="8" presetClass="emph" presetSubtype="0" fill="hold" grpId="3" nodeType="withEffect">
                                  <p:stCondLst>
                                    <p:cond delay="0"/>
                                  </p:stCondLst>
                                  <p:childTnLst>
                                    <p:animRot by="-21600000">
                                      <p:cBhvr>
                                        <p:cTn id="465" dur="5000" fill="hold"/>
                                        <p:tgtEl>
                                          <p:spTgt spid="32"/>
                                        </p:tgtEl>
                                        <p:attrNameLst>
                                          <p:attrName>r</p:attrName>
                                        </p:attrNameLst>
                                      </p:cBhvr>
                                    </p:animRot>
                                  </p:childTnLst>
                                </p:cTn>
                              </p:par>
                              <p:par>
                                <p:cTn id="466" presetID="8" presetClass="emph" presetSubtype="0" fill="hold" grpId="3" nodeType="withEffect">
                                  <p:stCondLst>
                                    <p:cond delay="0"/>
                                  </p:stCondLst>
                                  <p:childTnLst>
                                    <p:animRot by="-21600000">
                                      <p:cBhvr>
                                        <p:cTn id="467" dur="5000" fill="hold"/>
                                        <p:tgtEl>
                                          <p:spTgt spid="34"/>
                                        </p:tgtEl>
                                        <p:attrNameLst>
                                          <p:attrName>r</p:attrName>
                                        </p:attrNameLst>
                                      </p:cBhvr>
                                    </p:animRot>
                                  </p:childTnLst>
                                </p:cTn>
                              </p:par>
                              <p:par>
                                <p:cTn id="468" presetID="8" presetClass="emph" presetSubtype="0" fill="hold" grpId="3" nodeType="withEffect">
                                  <p:stCondLst>
                                    <p:cond delay="0"/>
                                  </p:stCondLst>
                                  <p:childTnLst>
                                    <p:animRot by="-21600000">
                                      <p:cBhvr>
                                        <p:cTn id="469" dur="5000" fill="hold"/>
                                        <p:tgtEl>
                                          <p:spTgt spid="36"/>
                                        </p:tgtEl>
                                        <p:attrNameLst>
                                          <p:attrName>r</p:attrName>
                                        </p:attrNameLst>
                                      </p:cBhvr>
                                    </p:animRot>
                                  </p:childTnLst>
                                </p:cTn>
                              </p:par>
                              <p:par>
                                <p:cTn id="470" presetID="8" presetClass="emph" presetSubtype="0" fill="hold" grpId="3" nodeType="withEffect">
                                  <p:stCondLst>
                                    <p:cond delay="0"/>
                                  </p:stCondLst>
                                  <p:childTnLst>
                                    <p:animRot by="-21600000">
                                      <p:cBhvr>
                                        <p:cTn id="471" dur="5000" fill="hold"/>
                                        <p:tgtEl>
                                          <p:spTgt spid="38"/>
                                        </p:tgtEl>
                                        <p:attrNameLst>
                                          <p:attrName>r</p:attrName>
                                        </p:attrNameLst>
                                      </p:cBhvr>
                                    </p:animRot>
                                  </p:childTnLst>
                                </p:cTn>
                              </p:par>
                              <p:par>
                                <p:cTn id="472" presetID="8" presetClass="emph" presetSubtype="0" fill="hold" grpId="3" nodeType="withEffect">
                                  <p:stCondLst>
                                    <p:cond delay="0"/>
                                  </p:stCondLst>
                                  <p:childTnLst>
                                    <p:animRot by="-21600000">
                                      <p:cBhvr>
                                        <p:cTn id="473" dur="5000" fill="hold"/>
                                        <p:tgtEl>
                                          <p:spTgt spid="40"/>
                                        </p:tgtEl>
                                        <p:attrNameLst>
                                          <p:attrName>r</p:attrName>
                                        </p:attrNameLst>
                                      </p:cBhvr>
                                    </p:animRot>
                                  </p:childTnLst>
                                </p:cTn>
                              </p:par>
                              <p:par>
                                <p:cTn id="474" presetID="8" presetClass="emph" presetSubtype="0" fill="hold" grpId="3" nodeType="withEffect">
                                  <p:stCondLst>
                                    <p:cond delay="0"/>
                                  </p:stCondLst>
                                  <p:childTnLst>
                                    <p:animRot by="-21600000">
                                      <p:cBhvr>
                                        <p:cTn id="475" dur="5000" fill="hold"/>
                                        <p:tgtEl>
                                          <p:spTgt spid="42"/>
                                        </p:tgtEl>
                                        <p:attrNameLst>
                                          <p:attrName>r</p:attrName>
                                        </p:attrNameLst>
                                      </p:cBhvr>
                                    </p:animRot>
                                  </p:childTnLst>
                                </p:cTn>
                              </p:par>
                              <p:par>
                                <p:cTn id="476" presetID="8" presetClass="emph" presetSubtype="0" fill="hold" grpId="3" nodeType="withEffect">
                                  <p:stCondLst>
                                    <p:cond delay="0"/>
                                  </p:stCondLst>
                                  <p:childTnLst>
                                    <p:animRot by="-21600000">
                                      <p:cBhvr>
                                        <p:cTn id="477" dur="5000" fill="hold"/>
                                        <p:tgtEl>
                                          <p:spTgt spid="44"/>
                                        </p:tgtEl>
                                        <p:attrNameLst>
                                          <p:attrName>r</p:attrName>
                                        </p:attrNameLst>
                                      </p:cBhvr>
                                    </p:animRot>
                                  </p:childTnLst>
                                </p:cTn>
                              </p:par>
                              <p:par>
                                <p:cTn id="478" presetID="8" presetClass="emph" presetSubtype="0" fill="hold" grpId="3" nodeType="withEffect">
                                  <p:stCondLst>
                                    <p:cond delay="0"/>
                                  </p:stCondLst>
                                  <p:childTnLst>
                                    <p:animRot by="-21600000">
                                      <p:cBhvr>
                                        <p:cTn id="479" dur="5000" fill="hold"/>
                                        <p:tgtEl>
                                          <p:spTgt spid="46"/>
                                        </p:tgtEl>
                                        <p:attrNameLst>
                                          <p:attrName>r</p:attrName>
                                        </p:attrNameLst>
                                      </p:cBhvr>
                                    </p:animRot>
                                  </p:childTnLst>
                                </p:cTn>
                              </p:par>
                              <p:par>
                                <p:cTn id="480" presetID="8" presetClass="emph" presetSubtype="0" fill="hold" grpId="3" nodeType="withEffect">
                                  <p:stCondLst>
                                    <p:cond delay="0"/>
                                  </p:stCondLst>
                                  <p:childTnLst>
                                    <p:animRot by="-21600000">
                                      <p:cBhvr>
                                        <p:cTn id="481" dur="5000" fill="hold"/>
                                        <p:tgtEl>
                                          <p:spTgt spid="48"/>
                                        </p:tgtEl>
                                        <p:attrNameLst>
                                          <p:attrName>r</p:attrName>
                                        </p:attrNameLst>
                                      </p:cBhvr>
                                    </p:animRot>
                                  </p:childTnLst>
                                </p:cTn>
                              </p:par>
                              <p:par>
                                <p:cTn id="482" presetID="8" presetClass="emph" presetSubtype="0" fill="hold" grpId="3" nodeType="withEffect">
                                  <p:stCondLst>
                                    <p:cond delay="0"/>
                                  </p:stCondLst>
                                  <p:childTnLst>
                                    <p:animRot by="-21600000">
                                      <p:cBhvr>
                                        <p:cTn id="483" dur="5000" fill="hold"/>
                                        <p:tgtEl>
                                          <p:spTgt spid="50"/>
                                        </p:tgtEl>
                                        <p:attrNameLst>
                                          <p:attrName>r</p:attrName>
                                        </p:attrNameLst>
                                      </p:cBhvr>
                                    </p:animRot>
                                  </p:childTnLst>
                                </p:cTn>
                              </p:par>
                              <p:par>
                                <p:cTn id="484" presetID="23" presetClass="entr" presetSubtype="288" fill="hold" nodeType="withEffect">
                                  <p:stCondLst>
                                    <p:cond delay="0"/>
                                  </p:stCondLst>
                                  <p:childTnLst>
                                    <p:set>
                                      <p:cBhvr>
                                        <p:cTn id="485" dur="1" fill="hold">
                                          <p:stCondLst>
                                            <p:cond delay="0"/>
                                          </p:stCondLst>
                                        </p:cTn>
                                        <p:tgtEl>
                                          <p:spTgt spid="4"/>
                                        </p:tgtEl>
                                        <p:attrNameLst>
                                          <p:attrName>style.visibility</p:attrName>
                                        </p:attrNameLst>
                                      </p:cBhvr>
                                      <p:to>
                                        <p:strVal val="visible"/>
                                      </p:to>
                                    </p:set>
                                    <p:anim calcmode="lin" valueType="num">
                                      <p:cBhvr>
                                        <p:cTn id="486" dur="5000" fill="hold"/>
                                        <p:tgtEl>
                                          <p:spTgt spid="4"/>
                                        </p:tgtEl>
                                        <p:attrNameLst>
                                          <p:attrName>ppt_w</p:attrName>
                                        </p:attrNameLst>
                                      </p:cBhvr>
                                      <p:tavLst>
                                        <p:tav tm="0">
                                          <p:val>
                                            <p:strVal val="4/3*#ppt_w"/>
                                          </p:val>
                                        </p:tav>
                                        <p:tav tm="100000">
                                          <p:val>
                                            <p:strVal val="#ppt_w"/>
                                          </p:val>
                                        </p:tav>
                                      </p:tavLst>
                                    </p:anim>
                                    <p:anim calcmode="lin" valueType="num">
                                      <p:cBhvr>
                                        <p:cTn id="487" dur="5000" fill="hold"/>
                                        <p:tgtEl>
                                          <p:spTgt spid="4"/>
                                        </p:tgtEl>
                                        <p:attrNameLst>
                                          <p:attrName>ppt_h</p:attrName>
                                        </p:attrNameLst>
                                      </p:cBhvr>
                                      <p:tavLst>
                                        <p:tav tm="0">
                                          <p:val>
                                            <p:strVal val="4/3*#ppt_h"/>
                                          </p:val>
                                        </p:tav>
                                        <p:tav tm="100000">
                                          <p:val>
                                            <p:strVal val="#ppt_h"/>
                                          </p:val>
                                        </p:tav>
                                      </p:tavLst>
                                    </p:anim>
                                  </p:childTnLst>
                                </p:cTn>
                              </p:par>
                              <p:par>
                                <p:cTn id="488" presetID="16" presetClass="entr" presetSubtype="37" fill="hold" nodeType="withEffect">
                                  <p:stCondLst>
                                    <p:cond delay="0"/>
                                  </p:stCondLst>
                                  <p:childTnLst>
                                    <p:set>
                                      <p:cBhvr>
                                        <p:cTn id="489" dur="1" fill="hold">
                                          <p:stCondLst>
                                            <p:cond delay="0"/>
                                          </p:stCondLst>
                                        </p:cTn>
                                        <p:tgtEl>
                                          <p:spTgt spid="4"/>
                                        </p:tgtEl>
                                        <p:attrNameLst>
                                          <p:attrName>style.visibility</p:attrName>
                                        </p:attrNameLst>
                                      </p:cBhvr>
                                      <p:to>
                                        <p:strVal val="visible"/>
                                      </p:to>
                                    </p:set>
                                    <p:animEffect transition="in" filter="barn(outVertical)">
                                      <p:cBhvr>
                                        <p:cTn id="490"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66FF"/>
              </a:gs>
              <a:gs pos="50000">
                <a:srgbClr val="36006C">
                  <a:shade val="67500"/>
                  <a:satMod val="115000"/>
                </a:srgbClr>
              </a:gs>
              <a:gs pos="100000">
                <a:srgbClr val="36006C">
                  <a:shade val="100000"/>
                  <a:satMod val="115000"/>
                </a:srgbClr>
              </a:gs>
            </a:gsLst>
            <a:lin ang="10800000" scaled="1"/>
            <a:tileRect/>
          </a:gradFill>
        </p:spPr>
        <p:txBody>
          <a:bodyPr/>
          <a:lstStyle/>
          <a:p>
            <a:endParaRPr lang="es-ES" dirty="0"/>
          </a:p>
        </p:txBody>
      </p:sp>
      <p:pic>
        <p:nvPicPr>
          <p:cNvPr id="4" name="3 Imagen" descr="0f308210275d55c86305788a091bc9d2.jpg"/>
          <p:cNvPicPr>
            <a:picLocks noChangeAspect="1"/>
          </p:cNvPicPr>
          <p:nvPr/>
        </p:nvPicPr>
        <p:blipFill>
          <a:blip r:embed="rId2"/>
          <a:stretch>
            <a:fillRect/>
          </a:stretch>
        </p:blipFill>
        <p:spPr>
          <a:xfrm>
            <a:off x="0" y="0"/>
            <a:ext cx="9136568" cy="5143500"/>
          </a:xfrm>
          <a:prstGeom prst="rect">
            <a:avLst/>
          </a:prstGeom>
        </p:spPr>
      </p:pic>
      <p:sp>
        <p:nvSpPr>
          <p:cNvPr id="5" name="4 Rectángulo"/>
          <p:cNvSpPr/>
          <p:nvPr/>
        </p:nvSpPr>
        <p:spPr>
          <a:xfrm rot="958054">
            <a:off x="-3592" y="140421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3749" y="190520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58054">
            <a:off x="639318" y="140421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639161" y="190520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58054">
            <a:off x="1353731" y="140421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1353574" y="190520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58054">
            <a:off x="1996641" y="140421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1996484" y="190520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58054">
            <a:off x="2639613" y="140421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2639456" y="190520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58054">
            <a:off x="3282523" y="140421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3282366" y="190520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58054">
            <a:off x="3996936" y="140421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637084">
            <a:off x="3996779" y="190520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58054">
            <a:off x="4639846" y="140421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637084">
            <a:off x="4639689" y="190520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58054">
            <a:off x="5211382" y="140421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637084">
            <a:off x="5211225" y="190520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58054">
            <a:off x="5854292" y="140421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637084">
            <a:off x="5854135" y="190520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58054">
            <a:off x="6568705" y="140421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637084">
            <a:off x="6568548" y="190520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58054">
            <a:off x="7211615" y="140421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637084">
            <a:off x="7211458" y="190520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58054">
            <a:off x="7744164" y="140421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637084">
            <a:off x="7744007" y="1905201"/>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0637084">
            <a:off x="7744005" y="340539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958054">
            <a:off x="7743847" y="390454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0637084">
            <a:off x="7068896" y="340539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958054">
            <a:off x="7068738" y="390454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20637084">
            <a:off x="6354517" y="340539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958054">
            <a:off x="6354359" y="390454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20637084">
            <a:off x="5679408" y="340539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958054">
            <a:off x="5679250" y="390454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20637084">
            <a:off x="5029361" y="340539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958054">
            <a:off x="5029203" y="390454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20637084">
            <a:off x="4354252" y="340539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958054">
            <a:off x="4354094" y="390454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20637084">
            <a:off x="3639873" y="340539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958054">
            <a:off x="3639715" y="390454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20637084">
            <a:off x="2964764" y="340539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958054">
            <a:off x="2964606" y="390454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20637084">
            <a:off x="2314717" y="340539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958054">
            <a:off x="2314559" y="390454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20637084">
            <a:off x="1639608" y="340539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958054">
            <a:off x="1639450" y="390454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20637084">
            <a:off x="925229" y="340539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958054">
            <a:off x="925071" y="390454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0637084">
            <a:off x="250120" y="340539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958054">
            <a:off x="249962" y="390454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0637084">
            <a:off x="-217780" y="340539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958054">
            <a:off x="-217938" y="390454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7"/>
                                        </p:tgtEl>
                                        <p:attrNameLst>
                                          <p:attrName>style.opacity</p:attrName>
                                        </p:attrNameLst>
                                      </p:cBhvr>
                                      <p:to>
                                        <p:strVal val="0"/>
                                      </p:to>
                                    </p:set>
                                    <p:animEffect filter="image" prLst="opacity: 0">
                                      <p:cBhvr rctx="IE">
                                        <p:cTn id="7" dur="indefinite"/>
                                        <p:tgtEl>
                                          <p:spTgt spid="57"/>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0-#ppt_w/2"/>
                                          </p:val>
                                        </p:tav>
                                        <p:tav tm="100000">
                                          <p:val>
                                            <p:strVal val="#ppt_x"/>
                                          </p:val>
                                        </p:tav>
                                      </p:tavLst>
                                    </p:anim>
                                    <p:anim calcmode="lin" valueType="num">
                                      <p:cBhvr additive="base">
                                        <p:cTn id="11" dur="5000" fill="hold"/>
                                        <p:tgtEl>
                                          <p:spTgt spid="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0-#ppt_w/2"/>
                                          </p:val>
                                        </p:tav>
                                        <p:tav tm="100000">
                                          <p:val>
                                            <p:strVal val="#ppt_x"/>
                                          </p:val>
                                        </p:tav>
                                      </p:tavLst>
                                    </p:anim>
                                    <p:anim calcmode="lin" valueType="num">
                                      <p:cBhvr additive="base">
                                        <p:cTn id="15" dur="5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0-#ppt_w/2"/>
                                          </p:val>
                                        </p:tav>
                                        <p:tav tm="100000">
                                          <p:val>
                                            <p:strVal val="#ppt_x"/>
                                          </p:val>
                                        </p:tav>
                                      </p:tavLst>
                                    </p:anim>
                                    <p:anim calcmode="lin" valueType="num">
                                      <p:cBhvr additive="base">
                                        <p:cTn id="19" dur="5000" fill="hold"/>
                                        <p:tgtEl>
                                          <p:spTgt spid="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0-#ppt_w/2"/>
                                          </p:val>
                                        </p:tav>
                                        <p:tav tm="100000">
                                          <p:val>
                                            <p:strVal val="#ppt_x"/>
                                          </p:val>
                                        </p:tav>
                                      </p:tavLst>
                                    </p:anim>
                                    <p:anim calcmode="lin" valueType="num">
                                      <p:cBhvr additive="base">
                                        <p:cTn id="23" dur="5000" fill="hold"/>
                                        <p:tgtEl>
                                          <p:spTgt spid="1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0-#ppt_w/2"/>
                                          </p:val>
                                        </p:tav>
                                        <p:tav tm="100000">
                                          <p:val>
                                            <p:strVal val="#ppt_x"/>
                                          </p:val>
                                        </p:tav>
                                      </p:tavLst>
                                    </p:anim>
                                    <p:anim calcmode="lin" valueType="num">
                                      <p:cBhvr additive="base">
                                        <p:cTn id="27" dur="5000" fill="hold"/>
                                        <p:tgtEl>
                                          <p:spTgt spid="1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0-#ppt_w/2"/>
                                          </p:val>
                                        </p:tav>
                                        <p:tav tm="100000">
                                          <p:val>
                                            <p:strVal val="#ppt_x"/>
                                          </p:val>
                                        </p:tav>
                                      </p:tavLst>
                                    </p:anim>
                                    <p:anim calcmode="lin" valueType="num">
                                      <p:cBhvr additive="base">
                                        <p:cTn id="31" dur="5000" fill="hold"/>
                                        <p:tgtEl>
                                          <p:spTgt spid="15"/>
                                        </p:tgtEl>
                                        <p:attrNameLst>
                                          <p:attrName>ppt_y</p:attrName>
                                        </p:attrNameLst>
                                      </p:cBhvr>
                                      <p:tavLst>
                                        <p:tav tm="0">
                                          <p:val>
                                            <p:strVal val="0-#ppt_h/2"/>
                                          </p:val>
                                        </p:tav>
                                        <p:tav tm="100000">
                                          <p:val>
                                            <p:strVal val="#ppt_y"/>
                                          </p:val>
                                        </p:tav>
                                      </p:tavLst>
                                    </p:anim>
                                  </p:childTnLst>
                                </p:cTn>
                              </p:par>
                              <p:par>
                                <p:cTn id="32" presetID="2" presetClass="entr" presetSubtype="9"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0-#ppt_w/2"/>
                                          </p:val>
                                        </p:tav>
                                        <p:tav tm="100000">
                                          <p:val>
                                            <p:strVal val="#ppt_x"/>
                                          </p:val>
                                        </p:tav>
                                      </p:tavLst>
                                    </p:anim>
                                    <p:anim calcmode="lin" valueType="num">
                                      <p:cBhvr additive="base">
                                        <p:cTn id="35" dur="5000" fill="hold"/>
                                        <p:tgtEl>
                                          <p:spTgt spid="17"/>
                                        </p:tgtEl>
                                        <p:attrNameLst>
                                          <p:attrName>ppt_y</p:attrName>
                                        </p:attrNameLst>
                                      </p:cBhvr>
                                      <p:tavLst>
                                        <p:tav tm="0">
                                          <p:val>
                                            <p:strVal val="0-#ppt_h/2"/>
                                          </p:val>
                                        </p:tav>
                                        <p:tav tm="100000">
                                          <p:val>
                                            <p:strVal val="#ppt_y"/>
                                          </p:val>
                                        </p:tav>
                                      </p:tavLst>
                                    </p:anim>
                                  </p:childTnLst>
                                </p:cTn>
                              </p:par>
                              <p:par>
                                <p:cTn id="36" presetID="2" presetClass="entr" presetSubtype="9" fill="hold" grpId="0" nodeType="withEffect">
                                  <p:stCondLst>
                                    <p:cond delay="0"/>
                                  </p:stCondLst>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0-#ppt_w/2"/>
                                          </p:val>
                                        </p:tav>
                                        <p:tav tm="100000">
                                          <p:val>
                                            <p:strVal val="#ppt_x"/>
                                          </p:val>
                                        </p:tav>
                                      </p:tavLst>
                                    </p:anim>
                                    <p:anim calcmode="lin" valueType="num">
                                      <p:cBhvr additive="base">
                                        <p:cTn id="39" dur="5000" fill="hold"/>
                                        <p:tgtEl>
                                          <p:spTgt spid="19"/>
                                        </p:tgtEl>
                                        <p:attrNameLst>
                                          <p:attrName>ppt_y</p:attrName>
                                        </p:attrNameLst>
                                      </p:cBhvr>
                                      <p:tavLst>
                                        <p:tav tm="0">
                                          <p:val>
                                            <p:strVal val="0-#ppt_h/2"/>
                                          </p:val>
                                        </p:tav>
                                        <p:tav tm="100000">
                                          <p:val>
                                            <p:strVal val="#ppt_y"/>
                                          </p:val>
                                        </p:tav>
                                      </p:tavLst>
                                    </p:anim>
                                  </p:childTnLst>
                                </p:cTn>
                              </p:par>
                              <p:par>
                                <p:cTn id="40" presetID="2" presetClass="entr" presetSubtype="9"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0-#ppt_w/2"/>
                                          </p:val>
                                        </p:tav>
                                        <p:tav tm="100000">
                                          <p:val>
                                            <p:strVal val="#ppt_x"/>
                                          </p:val>
                                        </p:tav>
                                      </p:tavLst>
                                    </p:anim>
                                    <p:anim calcmode="lin" valueType="num">
                                      <p:cBhvr additive="base">
                                        <p:cTn id="43" dur="5000" fill="hold"/>
                                        <p:tgtEl>
                                          <p:spTgt spid="21"/>
                                        </p:tgtEl>
                                        <p:attrNameLst>
                                          <p:attrName>ppt_y</p:attrName>
                                        </p:attrNameLst>
                                      </p:cBhvr>
                                      <p:tavLst>
                                        <p:tav tm="0">
                                          <p:val>
                                            <p:strVal val="0-#ppt_h/2"/>
                                          </p:val>
                                        </p:tav>
                                        <p:tav tm="100000">
                                          <p:val>
                                            <p:strVal val="#ppt_y"/>
                                          </p:val>
                                        </p:tav>
                                      </p:tavLst>
                                    </p:anim>
                                  </p:childTnLst>
                                </p:cTn>
                              </p:par>
                              <p:par>
                                <p:cTn id="44" presetID="2" presetClass="entr" presetSubtype="9"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5000" fill="hold"/>
                                        <p:tgtEl>
                                          <p:spTgt spid="23"/>
                                        </p:tgtEl>
                                        <p:attrNameLst>
                                          <p:attrName>ppt_x</p:attrName>
                                        </p:attrNameLst>
                                      </p:cBhvr>
                                      <p:tavLst>
                                        <p:tav tm="0">
                                          <p:val>
                                            <p:strVal val="0-#ppt_w/2"/>
                                          </p:val>
                                        </p:tav>
                                        <p:tav tm="100000">
                                          <p:val>
                                            <p:strVal val="#ppt_x"/>
                                          </p:val>
                                        </p:tav>
                                      </p:tavLst>
                                    </p:anim>
                                    <p:anim calcmode="lin" valueType="num">
                                      <p:cBhvr additive="base">
                                        <p:cTn id="47" dur="5000" fill="hold"/>
                                        <p:tgtEl>
                                          <p:spTgt spid="23"/>
                                        </p:tgtEl>
                                        <p:attrNameLst>
                                          <p:attrName>ppt_y</p:attrName>
                                        </p:attrNameLst>
                                      </p:cBhvr>
                                      <p:tavLst>
                                        <p:tav tm="0">
                                          <p:val>
                                            <p:strVal val="0-#ppt_h/2"/>
                                          </p:val>
                                        </p:tav>
                                        <p:tav tm="100000">
                                          <p:val>
                                            <p:strVal val="#ppt_y"/>
                                          </p:val>
                                        </p:tav>
                                      </p:tavLst>
                                    </p:anim>
                                  </p:childTnLst>
                                </p:cTn>
                              </p:par>
                              <p:par>
                                <p:cTn id="48" presetID="2" presetClass="entr" presetSubtype="9"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5000" fill="hold"/>
                                        <p:tgtEl>
                                          <p:spTgt spid="25"/>
                                        </p:tgtEl>
                                        <p:attrNameLst>
                                          <p:attrName>ppt_x</p:attrName>
                                        </p:attrNameLst>
                                      </p:cBhvr>
                                      <p:tavLst>
                                        <p:tav tm="0">
                                          <p:val>
                                            <p:strVal val="0-#ppt_w/2"/>
                                          </p:val>
                                        </p:tav>
                                        <p:tav tm="100000">
                                          <p:val>
                                            <p:strVal val="#ppt_x"/>
                                          </p:val>
                                        </p:tav>
                                      </p:tavLst>
                                    </p:anim>
                                    <p:anim calcmode="lin" valueType="num">
                                      <p:cBhvr additive="base">
                                        <p:cTn id="51" dur="5000" fill="hold"/>
                                        <p:tgtEl>
                                          <p:spTgt spid="25"/>
                                        </p:tgtEl>
                                        <p:attrNameLst>
                                          <p:attrName>ppt_y</p:attrName>
                                        </p:attrNameLst>
                                      </p:cBhvr>
                                      <p:tavLst>
                                        <p:tav tm="0">
                                          <p:val>
                                            <p:strVal val="0-#ppt_h/2"/>
                                          </p:val>
                                        </p:tav>
                                        <p:tav tm="100000">
                                          <p:val>
                                            <p:strVal val="#ppt_y"/>
                                          </p:val>
                                        </p:tav>
                                      </p:tavLst>
                                    </p:anim>
                                  </p:childTnLst>
                                </p:cTn>
                              </p:par>
                              <p:par>
                                <p:cTn id="52" presetID="2" presetClass="entr" presetSubtype="9" fill="hold" grpId="0" nodeType="withEffect">
                                  <p:stCondLst>
                                    <p:cond delay="0"/>
                                  </p:stCondLst>
                                  <p:childTnLst>
                                    <p:set>
                                      <p:cBhvr>
                                        <p:cTn id="53" dur="1" fill="hold">
                                          <p:stCondLst>
                                            <p:cond delay="0"/>
                                          </p:stCondLst>
                                        </p:cTn>
                                        <p:tgtEl>
                                          <p:spTgt spid="27"/>
                                        </p:tgtEl>
                                        <p:attrNameLst>
                                          <p:attrName>style.visibility</p:attrName>
                                        </p:attrNameLst>
                                      </p:cBhvr>
                                      <p:to>
                                        <p:strVal val="visible"/>
                                      </p:to>
                                    </p:set>
                                    <p:anim calcmode="lin" valueType="num">
                                      <p:cBhvr additive="base">
                                        <p:cTn id="54" dur="5000" fill="hold"/>
                                        <p:tgtEl>
                                          <p:spTgt spid="27"/>
                                        </p:tgtEl>
                                        <p:attrNameLst>
                                          <p:attrName>ppt_x</p:attrName>
                                        </p:attrNameLst>
                                      </p:cBhvr>
                                      <p:tavLst>
                                        <p:tav tm="0">
                                          <p:val>
                                            <p:strVal val="0-#ppt_w/2"/>
                                          </p:val>
                                        </p:tav>
                                        <p:tav tm="100000">
                                          <p:val>
                                            <p:strVal val="#ppt_x"/>
                                          </p:val>
                                        </p:tav>
                                      </p:tavLst>
                                    </p:anim>
                                    <p:anim calcmode="lin" valueType="num">
                                      <p:cBhvr additive="base">
                                        <p:cTn id="55" dur="5000" fill="hold"/>
                                        <p:tgtEl>
                                          <p:spTgt spid="27"/>
                                        </p:tgtEl>
                                        <p:attrNameLst>
                                          <p:attrName>ppt_y</p:attrName>
                                        </p:attrNameLst>
                                      </p:cBhvr>
                                      <p:tavLst>
                                        <p:tav tm="0">
                                          <p:val>
                                            <p:strVal val="0-#ppt_h/2"/>
                                          </p:val>
                                        </p:tav>
                                        <p:tav tm="100000">
                                          <p:val>
                                            <p:strVal val="#ppt_y"/>
                                          </p:val>
                                        </p:tav>
                                      </p:tavLst>
                                    </p:anim>
                                  </p:childTnLst>
                                </p:cTn>
                              </p:par>
                              <p:par>
                                <p:cTn id="56" presetID="2" presetClass="entr" presetSubtype="9" fill="hold" grpId="0" nodeType="withEffect">
                                  <p:stCondLst>
                                    <p:cond delay="0"/>
                                  </p:stCondLst>
                                  <p:childTnLst>
                                    <p:set>
                                      <p:cBhvr>
                                        <p:cTn id="57" dur="1" fill="hold">
                                          <p:stCondLst>
                                            <p:cond delay="0"/>
                                          </p:stCondLst>
                                        </p:cTn>
                                        <p:tgtEl>
                                          <p:spTgt spid="29"/>
                                        </p:tgtEl>
                                        <p:attrNameLst>
                                          <p:attrName>style.visibility</p:attrName>
                                        </p:attrNameLst>
                                      </p:cBhvr>
                                      <p:to>
                                        <p:strVal val="visible"/>
                                      </p:to>
                                    </p:set>
                                    <p:anim calcmode="lin" valueType="num">
                                      <p:cBhvr additive="base">
                                        <p:cTn id="58" dur="5000" fill="hold"/>
                                        <p:tgtEl>
                                          <p:spTgt spid="29"/>
                                        </p:tgtEl>
                                        <p:attrNameLst>
                                          <p:attrName>ppt_x</p:attrName>
                                        </p:attrNameLst>
                                      </p:cBhvr>
                                      <p:tavLst>
                                        <p:tav tm="0">
                                          <p:val>
                                            <p:strVal val="0-#ppt_w/2"/>
                                          </p:val>
                                        </p:tav>
                                        <p:tav tm="100000">
                                          <p:val>
                                            <p:strVal val="#ppt_x"/>
                                          </p:val>
                                        </p:tav>
                                      </p:tavLst>
                                    </p:anim>
                                    <p:anim calcmode="lin" valueType="num">
                                      <p:cBhvr additive="base">
                                        <p:cTn id="59" dur="5000" fill="hold"/>
                                        <p:tgtEl>
                                          <p:spTgt spid="29"/>
                                        </p:tgtEl>
                                        <p:attrNameLst>
                                          <p:attrName>ppt_y</p:attrName>
                                        </p:attrNameLst>
                                      </p:cBhvr>
                                      <p:tavLst>
                                        <p:tav tm="0">
                                          <p:val>
                                            <p:strVal val="0-#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5000" fill="hold"/>
                                        <p:tgtEl>
                                          <p:spTgt spid="6"/>
                                        </p:tgtEl>
                                        <p:attrNameLst>
                                          <p:attrName>ppt_x</p:attrName>
                                        </p:attrNameLst>
                                      </p:cBhvr>
                                      <p:tavLst>
                                        <p:tav tm="0">
                                          <p:val>
                                            <p:strVal val="0-#ppt_w/2"/>
                                          </p:val>
                                        </p:tav>
                                        <p:tav tm="100000">
                                          <p:val>
                                            <p:strVal val="#ppt_x"/>
                                          </p:val>
                                        </p:tav>
                                      </p:tavLst>
                                    </p:anim>
                                    <p:anim calcmode="lin" valueType="num">
                                      <p:cBhvr additive="base">
                                        <p:cTn id="63" dur="5000" fill="hold"/>
                                        <p:tgtEl>
                                          <p:spTgt spid="6"/>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5000" fill="hold"/>
                                        <p:tgtEl>
                                          <p:spTgt spid="8"/>
                                        </p:tgtEl>
                                        <p:attrNameLst>
                                          <p:attrName>ppt_x</p:attrName>
                                        </p:attrNameLst>
                                      </p:cBhvr>
                                      <p:tavLst>
                                        <p:tav tm="0">
                                          <p:val>
                                            <p:strVal val="0-#ppt_w/2"/>
                                          </p:val>
                                        </p:tav>
                                        <p:tav tm="100000">
                                          <p:val>
                                            <p:strVal val="#ppt_x"/>
                                          </p:val>
                                        </p:tav>
                                      </p:tavLst>
                                    </p:anim>
                                    <p:anim calcmode="lin" valueType="num">
                                      <p:cBhvr additive="base">
                                        <p:cTn id="67" dur="5000" fill="hold"/>
                                        <p:tgtEl>
                                          <p:spTgt spid="8"/>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additive="base">
                                        <p:cTn id="70" dur="5000" fill="hold"/>
                                        <p:tgtEl>
                                          <p:spTgt spid="10"/>
                                        </p:tgtEl>
                                        <p:attrNameLst>
                                          <p:attrName>ppt_x</p:attrName>
                                        </p:attrNameLst>
                                      </p:cBhvr>
                                      <p:tavLst>
                                        <p:tav tm="0">
                                          <p:val>
                                            <p:strVal val="0-#ppt_w/2"/>
                                          </p:val>
                                        </p:tav>
                                        <p:tav tm="100000">
                                          <p:val>
                                            <p:strVal val="#ppt_x"/>
                                          </p:val>
                                        </p:tav>
                                      </p:tavLst>
                                    </p:anim>
                                    <p:anim calcmode="lin" valueType="num">
                                      <p:cBhvr additive="base">
                                        <p:cTn id="71" dur="5000" fill="hold"/>
                                        <p:tgtEl>
                                          <p:spTgt spid="10"/>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12"/>
                                        </p:tgtEl>
                                        <p:attrNameLst>
                                          <p:attrName>style.visibility</p:attrName>
                                        </p:attrNameLst>
                                      </p:cBhvr>
                                      <p:to>
                                        <p:strVal val="visible"/>
                                      </p:to>
                                    </p:set>
                                    <p:anim calcmode="lin" valueType="num">
                                      <p:cBhvr additive="base">
                                        <p:cTn id="74" dur="5000" fill="hold"/>
                                        <p:tgtEl>
                                          <p:spTgt spid="12"/>
                                        </p:tgtEl>
                                        <p:attrNameLst>
                                          <p:attrName>ppt_x</p:attrName>
                                        </p:attrNameLst>
                                      </p:cBhvr>
                                      <p:tavLst>
                                        <p:tav tm="0">
                                          <p:val>
                                            <p:strVal val="0-#ppt_w/2"/>
                                          </p:val>
                                        </p:tav>
                                        <p:tav tm="100000">
                                          <p:val>
                                            <p:strVal val="#ppt_x"/>
                                          </p:val>
                                        </p:tav>
                                      </p:tavLst>
                                    </p:anim>
                                    <p:anim calcmode="lin" valueType="num">
                                      <p:cBhvr additive="base">
                                        <p:cTn id="75" dur="5000" fill="hold"/>
                                        <p:tgtEl>
                                          <p:spTgt spid="12"/>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5000" fill="hold"/>
                                        <p:tgtEl>
                                          <p:spTgt spid="14"/>
                                        </p:tgtEl>
                                        <p:attrNameLst>
                                          <p:attrName>ppt_x</p:attrName>
                                        </p:attrNameLst>
                                      </p:cBhvr>
                                      <p:tavLst>
                                        <p:tav tm="0">
                                          <p:val>
                                            <p:strVal val="0-#ppt_w/2"/>
                                          </p:val>
                                        </p:tav>
                                        <p:tav tm="100000">
                                          <p:val>
                                            <p:strVal val="#ppt_x"/>
                                          </p:val>
                                        </p:tav>
                                      </p:tavLst>
                                    </p:anim>
                                    <p:anim calcmode="lin" valueType="num">
                                      <p:cBhvr additive="base">
                                        <p:cTn id="79" dur="5000" fill="hold"/>
                                        <p:tgtEl>
                                          <p:spTgt spid="14"/>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5000" fill="hold"/>
                                        <p:tgtEl>
                                          <p:spTgt spid="16"/>
                                        </p:tgtEl>
                                        <p:attrNameLst>
                                          <p:attrName>ppt_x</p:attrName>
                                        </p:attrNameLst>
                                      </p:cBhvr>
                                      <p:tavLst>
                                        <p:tav tm="0">
                                          <p:val>
                                            <p:strVal val="0-#ppt_w/2"/>
                                          </p:val>
                                        </p:tav>
                                        <p:tav tm="100000">
                                          <p:val>
                                            <p:strVal val="#ppt_x"/>
                                          </p:val>
                                        </p:tav>
                                      </p:tavLst>
                                    </p:anim>
                                    <p:anim calcmode="lin" valueType="num">
                                      <p:cBhvr additive="base">
                                        <p:cTn id="83" dur="5000" fill="hold"/>
                                        <p:tgtEl>
                                          <p:spTgt spid="16"/>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8"/>
                                        </p:tgtEl>
                                        <p:attrNameLst>
                                          <p:attrName>style.visibility</p:attrName>
                                        </p:attrNameLst>
                                      </p:cBhvr>
                                      <p:to>
                                        <p:strVal val="visible"/>
                                      </p:to>
                                    </p:set>
                                    <p:anim calcmode="lin" valueType="num">
                                      <p:cBhvr additive="base">
                                        <p:cTn id="86" dur="5000" fill="hold"/>
                                        <p:tgtEl>
                                          <p:spTgt spid="18"/>
                                        </p:tgtEl>
                                        <p:attrNameLst>
                                          <p:attrName>ppt_x</p:attrName>
                                        </p:attrNameLst>
                                      </p:cBhvr>
                                      <p:tavLst>
                                        <p:tav tm="0">
                                          <p:val>
                                            <p:strVal val="0-#ppt_w/2"/>
                                          </p:val>
                                        </p:tav>
                                        <p:tav tm="100000">
                                          <p:val>
                                            <p:strVal val="#ppt_x"/>
                                          </p:val>
                                        </p:tav>
                                      </p:tavLst>
                                    </p:anim>
                                    <p:anim calcmode="lin" valueType="num">
                                      <p:cBhvr additive="base">
                                        <p:cTn id="87" dur="5000" fill="hold"/>
                                        <p:tgtEl>
                                          <p:spTgt spid="18"/>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20"/>
                                        </p:tgtEl>
                                        <p:attrNameLst>
                                          <p:attrName>style.visibility</p:attrName>
                                        </p:attrNameLst>
                                      </p:cBhvr>
                                      <p:to>
                                        <p:strVal val="visible"/>
                                      </p:to>
                                    </p:set>
                                    <p:anim calcmode="lin" valueType="num">
                                      <p:cBhvr additive="base">
                                        <p:cTn id="90" dur="5000" fill="hold"/>
                                        <p:tgtEl>
                                          <p:spTgt spid="20"/>
                                        </p:tgtEl>
                                        <p:attrNameLst>
                                          <p:attrName>ppt_x</p:attrName>
                                        </p:attrNameLst>
                                      </p:cBhvr>
                                      <p:tavLst>
                                        <p:tav tm="0">
                                          <p:val>
                                            <p:strVal val="0-#ppt_w/2"/>
                                          </p:val>
                                        </p:tav>
                                        <p:tav tm="100000">
                                          <p:val>
                                            <p:strVal val="#ppt_x"/>
                                          </p:val>
                                        </p:tav>
                                      </p:tavLst>
                                    </p:anim>
                                    <p:anim calcmode="lin" valueType="num">
                                      <p:cBhvr additive="base">
                                        <p:cTn id="91" dur="5000" fill="hold"/>
                                        <p:tgtEl>
                                          <p:spTgt spid="20"/>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22"/>
                                        </p:tgtEl>
                                        <p:attrNameLst>
                                          <p:attrName>style.visibility</p:attrName>
                                        </p:attrNameLst>
                                      </p:cBhvr>
                                      <p:to>
                                        <p:strVal val="visible"/>
                                      </p:to>
                                    </p:set>
                                    <p:anim calcmode="lin" valueType="num">
                                      <p:cBhvr additive="base">
                                        <p:cTn id="94" dur="5000" fill="hold"/>
                                        <p:tgtEl>
                                          <p:spTgt spid="22"/>
                                        </p:tgtEl>
                                        <p:attrNameLst>
                                          <p:attrName>ppt_x</p:attrName>
                                        </p:attrNameLst>
                                      </p:cBhvr>
                                      <p:tavLst>
                                        <p:tav tm="0">
                                          <p:val>
                                            <p:strVal val="0-#ppt_w/2"/>
                                          </p:val>
                                        </p:tav>
                                        <p:tav tm="100000">
                                          <p:val>
                                            <p:strVal val="#ppt_x"/>
                                          </p:val>
                                        </p:tav>
                                      </p:tavLst>
                                    </p:anim>
                                    <p:anim calcmode="lin" valueType="num">
                                      <p:cBhvr additive="base">
                                        <p:cTn id="95" dur="5000" fill="hold"/>
                                        <p:tgtEl>
                                          <p:spTgt spid="22"/>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24"/>
                                        </p:tgtEl>
                                        <p:attrNameLst>
                                          <p:attrName>style.visibility</p:attrName>
                                        </p:attrNameLst>
                                      </p:cBhvr>
                                      <p:to>
                                        <p:strVal val="visible"/>
                                      </p:to>
                                    </p:set>
                                    <p:anim calcmode="lin" valueType="num">
                                      <p:cBhvr additive="base">
                                        <p:cTn id="98" dur="5000" fill="hold"/>
                                        <p:tgtEl>
                                          <p:spTgt spid="24"/>
                                        </p:tgtEl>
                                        <p:attrNameLst>
                                          <p:attrName>ppt_x</p:attrName>
                                        </p:attrNameLst>
                                      </p:cBhvr>
                                      <p:tavLst>
                                        <p:tav tm="0">
                                          <p:val>
                                            <p:strVal val="0-#ppt_w/2"/>
                                          </p:val>
                                        </p:tav>
                                        <p:tav tm="100000">
                                          <p:val>
                                            <p:strVal val="#ppt_x"/>
                                          </p:val>
                                        </p:tav>
                                      </p:tavLst>
                                    </p:anim>
                                    <p:anim calcmode="lin" valueType="num">
                                      <p:cBhvr additive="base">
                                        <p:cTn id="99" dur="5000" fill="hold"/>
                                        <p:tgtEl>
                                          <p:spTgt spid="24"/>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5000" fill="hold"/>
                                        <p:tgtEl>
                                          <p:spTgt spid="26"/>
                                        </p:tgtEl>
                                        <p:attrNameLst>
                                          <p:attrName>ppt_x</p:attrName>
                                        </p:attrNameLst>
                                      </p:cBhvr>
                                      <p:tavLst>
                                        <p:tav tm="0">
                                          <p:val>
                                            <p:strVal val="0-#ppt_w/2"/>
                                          </p:val>
                                        </p:tav>
                                        <p:tav tm="100000">
                                          <p:val>
                                            <p:strVal val="#ppt_x"/>
                                          </p:val>
                                        </p:tav>
                                      </p:tavLst>
                                    </p:anim>
                                    <p:anim calcmode="lin" valueType="num">
                                      <p:cBhvr additive="base">
                                        <p:cTn id="103" dur="5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8"/>
                                        </p:tgtEl>
                                        <p:attrNameLst>
                                          <p:attrName>style.visibility</p:attrName>
                                        </p:attrNameLst>
                                      </p:cBhvr>
                                      <p:to>
                                        <p:strVal val="visible"/>
                                      </p:to>
                                    </p:set>
                                    <p:anim calcmode="lin" valueType="num">
                                      <p:cBhvr additive="base">
                                        <p:cTn id="106" dur="5000" fill="hold"/>
                                        <p:tgtEl>
                                          <p:spTgt spid="28"/>
                                        </p:tgtEl>
                                        <p:attrNameLst>
                                          <p:attrName>ppt_x</p:attrName>
                                        </p:attrNameLst>
                                      </p:cBhvr>
                                      <p:tavLst>
                                        <p:tav tm="0">
                                          <p:val>
                                            <p:strVal val="0-#ppt_w/2"/>
                                          </p:val>
                                        </p:tav>
                                        <p:tav tm="100000">
                                          <p:val>
                                            <p:strVal val="#ppt_x"/>
                                          </p:val>
                                        </p:tav>
                                      </p:tavLst>
                                    </p:anim>
                                    <p:anim calcmode="lin" valueType="num">
                                      <p:cBhvr additive="base">
                                        <p:cTn id="107" dur="5000" fill="hold"/>
                                        <p:tgtEl>
                                          <p:spTgt spid="28"/>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0-#ppt_w/2"/>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3"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1+#ppt_w/2"/>
                                          </p:val>
                                        </p:tav>
                                        <p:tav tm="100000">
                                          <p:val>
                                            <p:strVal val="#ppt_x"/>
                                          </p:val>
                                        </p:tav>
                                      </p:tavLst>
                                    </p:anim>
                                    <p:anim calcmode="lin" valueType="num">
                                      <p:cBhvr additive="base">
                                        <p:cTn id="115" dur="5000" fill="hold"/>
                                        <p:tgtEl>
                                          <p:spTgt spid="31"/>
                                        </p:tgtEl>
                                        <p:attrNameLst>
                                          <p:attrName>ppt_y</p:attrName>
                                        </p:attrNameLst>
                                      </p:cBhvr>
                                      <p:tavLst>
                                        <p:tav tm="0">
                                          <p:val>
                                            <p:strVal val="0-#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1+#ppt_w/2"/>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3"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1+#ppt_w/2"/>
                                          </p:val>
                                        </p:tav>
                                        <p:tav tm="100000">
                                          <p:val>
                                            <p:strVal val="#ppt_x"/>
                                          </p:val>
                                        </p:tav>
                                      </p:tavLst>
                                    </p:anim>
                                    <p:anim calcmode="lin" valueType="num">
                                      <p:cBhvr additive="base">
                                        <p:cTn id="123" dur="5000" fill="hold"/>
                                        <p:tgtEl>
                                          <p:spTgt spid="33"/>
                                        </p:tgtEl>
                                        <p:attrNameLst>
                                          <p:attrName>ppt_y</p:attrName>
                                        </p:attrNameLst>
                                      </p:cBhvr>
                                      <p:tavLst>
                                        <p:tav tm="0">
                                          <p:val>
                                            <p:strVal val="0-#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1+#ppt_w/2"/>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3"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1+#ppt_w/2"/>
                                          </p:val>
                                        </p:tav>
                                        <p:tav tm="100000">
                                          <p:val>
                                            <p:strVal val="#ppt_x"/>
                                          </p:val>
                                        </p:tav>
                                      </p:tavLst>
                                    </p:anim>
                                    <p:anim calcmode="lin" valueType="num">
                                      <p:cBhvr additive="base">
                                        <p:cTn id="131" dur="5000" fill="hold"/>
                                        <p:tgtEl>
                                          <p:spTgt spid="35"/>
                                        </p:tgtEl>
                                        <p:attrNameLst>
                                          <p:attrName>ppt_y</p:attrName>
                                        </p:attrNameLst>
                                      </p:cBhvr>
                                      <p:tavLst>
                                        <p:tav tm="0">
                                          <p:val>
                                            <p:strVal val="0-#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1+#ppt_w/2"/>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3"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1+#ppt_w/2"/>
                                          </p:val>
                                        </p:tav>
                                        <p:tav tm="100000">
                                          <p:val>
                                            <p:strVal val="#ppt_x"/>
                                          </p:val>
                                        </p:tav>
                                      </p:tavLst>
                                    </p:anim>
                                    <p:anim calcmode="lin" valueType="num">
                                      <p:cBhvr additive="base">
                                        <p:cTn id="139" dur="5000" fill="hold"/>
                                        <p:tgtEl>
                                          <p:spTgt spid="37"/>
                                        </p:tgtEl>
                                        <p:attrNameLst>
                                          <p:attrName>ppt_y</p:attrName>
                                        </p:attrNameLst>
                                      </p:cBhvr>
                                      <p:tavLst>
                                        <p:tav tm="0">
                                          <p:val>
                                            <p:strVal val="0-#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5000" fill="hold"/>
                                        <p:tgtEl>
                                          <p:spTgt spid="38"/>
                                        </p:tgtEl>
                                        <p:attrNameLst>
                                          <p:attrName>ppt_x</p:attrName>
                                        </p:attrNameLst>
                                      </p:cBhvr>
                                      <p:tavLst>
                                        <p:tav tm="0">
                                          <p:val>
                                            <p:strVal val="1+#ppt_w/2"/>
                                          </p:val>
                                        </p:tav>
                                        <p:tav tm="100000">
                                          <p:val>
                                            <p:strVal val="#ppt_x"/>
                                          </p:val>
                                        </p:tav>
                                      </p:tavLst>
                                    </p:anim>
                                    <p:anim calcmode="lin" valueType="num">
                                      <p:cBhvr additive="base">
                                        <p:cTn id="143" dur="5000" fill="hold"/>
                                        <p:tgtEl>
                                          <p:spTgt spid="38"/>
                                        </p:tgtEl>
                                        <p:attrNameLst>
                                          <p:attrName>ppt_y</p:attrName>
                                        </p:attrNameLst>
                                      </p:cBhvr>
                                      <p:tavLst>
                                        <p:tav tm="0">
                                          <p:val>
                                            <p:strVal val="1+#ppt_h/2"/>
                                          </p:val>
                                        </p:tav>
                                        <p:tav tm="100000">
                                          <p:val>
                                            <p:strVal val="#ppt_y"/>
                                          </p:val>
                                        </p:tav>
                                      </p:tavLst>
                                    </p:anim>
                                  </p:childTnLst>
                                </p:cTn>
                              </p:par>
                              <p:par>
                                <p:cTn id="144" presetID="2" presetClass="entr" presetSubtype="3"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5000" fill="hold"/>
                                        <p:tgtEl>
                                          <p:spTgt spid="39"/>
                                        </p:tgtEl>
                                        <p:attrNameLst>
                                          <p:attrName>ppt_x</p:attrName>
                                        </p:attrNameLst>
                                      </p:cBhvr>
                                      <p:tavLst>
                                        <p:tav tm="0">
                                          <p:val>
                                            <p:strVal val="1+#ppt_w/2"/>
                                          </p:val>
                                        </p:tav>
                                        <p:tav tm="100000">
                                          <p:val>
                                            <p:strVal val="#ppt_x"/>
                                          </p:val>
                                        </p:tav>
                                      </p:tavLst>
                                    </p:anim>
                                    <p:anim calcmode="lin" valueType="num">
                                      <p:cBhvr additive="base">
                                        <p:cTn id="147" dur="5000" fill="hold"/>
                                        <p:tgtEl>
                                          <p:spTgt spid="39"/>
                                        </p:tgtEl>
                                        <p:attrNameLst>
                                          <p:attrName>ppt_y</p:attrName>
                                        </p:attrNameLst>
                                      </p:cBhvr>
                                      <p:tavLst>
                                        <p:tav tm="0">
                                          <p:val>
                                            <p:strVal val="0-#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1+#ppt_w/2"/>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3"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1+#ppt_w/2"/>
                                          </p:val>
                                        </p:tav>
                                        <p:tav tm="100000">
                                          <p:val>
                                            <p:strVal val="#ppt_x"/>
                                          </p:val>
                                        </p:tav>
                                      </p:tavLst>
                                    </p:anim>
                                    <p:anim calcmode="lin" valueType="num">
                                      <p:cBhvr additive="base">
                                        <p:cTn id="155" dur="5000" fill="hold"/>
                                        <p:tgtEl>
                                          <p:spTgt spid="41"/>
                                        </p:tgtEl>
                                        <p:attrNameLst>
                                          <p:attrName>ppt_y</p:attrName>
                                        </p:attrNameLst>
                                      </p:cBhvr>
                                      <p:tavLst>
                                        <p:tav tm="0">
                                          <p:val>
                                            <p:strVal val="0-#ppt_h/2"/>
                                          </p:val>
                                        </p:tav>
                                        <p:tav tm="100000">
                                          <p:val>
                                            <p:strVal val="#ppt_y"/>
                                          </p:val>
                                        </p:tav>
                                      </p:tavLst>
                                    </p:anim>
                                  </p:childTnLst>
                                </p:cTn>
                              </p:par>
                              <p:par>
                                <p:cTn id="156" presetID="2" presetClass="entr" presetSubtype="6"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5000" fill="hold"/>
                                        <p:tgtEl>
                                          <p:spTgt spid="42"/>
                                        </p:tgtEl>
                                        <p:attrNameLst>
                                          <p:attrName>ppt_x</p:attrName>
                                        </p:attrNameLst>
                                      </p:cBhvr>
                                      <p:tavLst>
                                        <p:tav tm="0">
                                          <p:val>
                                            <p:strVal val="1+#ppt_w/2"/>
                                          </p:val>
                                        </p:tav>
                                        <p:tav tm="100000">
                                          <p:val>
                                            <p:strVal val="#ppt_x"/>
                                          </p:val>
                                        </p:tav>
                                      </p:tavLst>
                                    </p:anim>
                                    <p:anim calcmode="lin" valueType="num">
                                      <p:cBhvr additive="base">
                                        <p:cTn id="159" dur="5000" fill="hold"/>
                                        <p:tgtEl>
                                          <p:spTgt spid="42"/>
                                        </p:tgtEl>
                                        <p:attrNameLst>
                                          <p:attrName>ppt_y</p:attrName>
                                        </p:attrNameLst>
                                      </p:cBhvr>
                                      <p:tavLst>
                                        <p:tav tm="0">
                                          <p:val>
                                            <p:strVal val="1+#ppt_h/2"/>
                                          </p:val>
                                        </p:tav>
                                        <p:tav tm="100000">
                                          <p:val>
                                            <p:strVal val="#ppt_y"/>
                                          </p:val>
                                        </p:tav>
                                      </p:tavLst>
                                    </p:anim>
                                  </p:childTnLst>
                                </p:cTn>
                              </p:par>
                              <p:par>
                                <p:cTn id="160" presetID="2" presetClass="entr" presetSubtype="3"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5000" fill="hold"/>
                                        <p:tgtEl>
                                          <p:spTgt spid="43"/>
                                        </p:tgtEl>
                                        <p:attrNameLst>
                                          <p:attrName>ppt_x</p:attrName>
                                        </p:attrNameLst>
                                      </p:cBhvr>
                                      <p:tavLst>
                                        <p:tav tm="0">
                                          <p:val>
                                            <p:strVal val="1+#ppt_w/2"/>
                                          </p:val>
                                        </p:tav>
                                        <p:tav tm="100000">
                                          <p:val>
                                            <p:strVal val="#ppt_x"/>
                                          </p:val>
                                        </p:tav>
                                      </p:tavLst>
                                    </p:anim>
                                    <p:anim calcmode="lin" valueType="num">
                                      <p:cBhvr additive="base">
                                        <p:cTn id="163" dur="5000" fill="hold"/>
                                        <p:tgtEl>
                                          <p:spTgt spid="43"/>
                                        </p:tgtEl>
                                        <p:attrNameLst>
                                          <p:attrName>ppt_y</p:attrName>
                                        </p:attrNameLst>
                                      </p:cBhvr>
                                      <p:tavLst>
                                        <p:tav tm="0">
                                          <p:val>
                                            <p:strVal val="0-#ppt_h/2"/>
                                          </p:val>
                                        </p:tav>
                                        <p:tav tm="100000">
                                          <p:val>
                                            <p:strVal val="#ppt_y"/>
                                          </p:val>
                                        </p:tav>
                                      </p:tavLst>
                                    </p:anim>
                                  </p:childTnLst>
                                </p:cTn>
                              </p:par>
                              <p:par>
                                <p:cTn id="164" presetID="2" presetClass="entr" presetSubtype="6"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5000" fill="hold"/>
                                        <p:tgtEl>
                                          <p:spTgt spid="44"/>
                                        </p:tgtEl>
                                        <p:attrNameLst>
                                          <p:attrName>ppt_x</p:attrName>
                                        </p:attrNameLst>
                                      </p:cBhvr>
                                      <p:tavLst>
                                        <p:tav tm="0">
                                          <p:val>
                                            <p:strVal val="1+#ppt_w/2"/>
                                          </p:val>
                                        </p:tav>
                                        <p:tav tm="100000">
                                          <p:val>
                                            <p:strVal val="#ppt_x"/>
                                          </p:val>
                                        </p:tav>
                                      </p:tavLst>
                                    </p:anim>
                                    <p:anim calcmode="lin" valueType="num">
                                      <p:cBhvr additive="base">
                                        <p:cTn id="167" dur="5000" fill="hold"/>
                                        <p:tgtEl>
                                          <p:spTgt spid="44"/>
                                        </p:tgtEl>
                                        <p:attrNameLst>
                                          <p:attrName>ppt_y</p:attrName>
                                        </p:attrNameLst>
                                      </p:cBhvr>
                                      <p:tavLst>
                                        <p:tav tm="0">
                                          <p:val>
                                            <p:strVal val="1+#ppt_h/2"/>
                                          </p:val>
                                        </p:tav>
                                        <p:tav tm="100000">
                                          <p:val>
                                            <p:strVal val="#ppt_y"/>
                                          </p:val>
                                        </p:tav>
                                      </p:tavLst>
                                    </p:anim>
                                  </p:childTnLst>
                                </p:cTn>
                              </p:par>
                              <p:par>
                                <p:cTn id="168" presetID="2" presetClass="entr" presetSubtype="3"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5000" fill="hold"/>
                                        <p:tgtEl>
                                          <p:spTgt spid="45"/>
                                        </p:tgtEl>
                                        <p:attrNameLst>
                                          <p:attrName>ppt_x</p:attrName>
                                        </p:attrNameLst>
                                      </p:cBhvr>
                                      <p:tavLst>
                                        <p:tav tm="0">
                                          <p:val>
                                            <p:strVal val="1+#ppt_w/2"/>
                                          </p:val>
                                        </p:tav>
                                        <p:tav tm="100000">
                                          <p:val>
                                            <p:strVal val="#ppt_x"/>
                                          </p:val>
                                        </p:tav>
                                      </p:tavLst>
                                    </p:anim>
                                    <p:anim calcmode="lin" valueType="num">
                                      <p:cBhvr additive="base">
                                        <p:cTn id="171" dur="5000" fill="hold"/>
                                        <p:tgtEl>
                                          <p:spTgt spid="45"/>
                                        </p:tgtEl>
                                        <p:attrNameLst>
                                          <p:attrName>ppt_y</p:attrName>
                                        </p:attrNameLst>
                                      </p:cBhvr>
                                      <p:tavLst>
                                        <p:tav tm="0">
                                          <p:val>
                                            <p:strVal val="0-#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5000" fill="hold"/>
                                        <p:tgtEl>
                                          <p:spTgt spid="46"/>
                                        </p:tgtEl>
                                        <p:attrNameLst>
                                          <p:attrName>ppt_x</p:attrName>
                                        </p:attrNameLst>
                                      </p:cBhvr>
                                      <p:tavLst>
                                        <p:tav tm="0">
                                          <p:val>
                                            <p:strVal val="1+#ppt_w/2"/>
                                          </p:val>
                                        </p:tav>
                                        <p:tav tm="100000">
                                          <p:val>
                                            <p:strVal val="#ppt_x"/>
                                          </p:val>
                                        </p:tav>
                                      </p:tavLst>
                                    </p:anim>
                                    <p:anim calcmode="lin" valueType="num">
                                      <p:cBhvr additive="base">
                                        <p:cTn id="175" dur="5000" fill="hold"/>
                                        <p:tgtEl>
                                          <p:spTgt spid="46"/>
                                        </p:tgtEl>
                                        <p:attrNameLst>
                                          <p:attrName>ppt_y</p:attrName>
                                        </p:attrNameLst>
                                      </p:cBhvr>
                                      <p:tavLst>
                                        <p:tav tm="0">
                                          <p:val>
                                            <p:strVal val="1+#ppt_h/2"/>
                                          </p:val>
                                        </p:tav>
                                        <p:tav tm="100000">
                                          <p:val>
                                            <p:strVal val="#ppt_y"/>
                                          </p:val>
                                        </p:tav>
                                      </p:tavLst>
                                    </p:anim>
                                  </p:childTnLst>
                                </p:cTn>
                              </p:par>
                              <p:par>
                                <p:cTn id="176" presetID="2" presetClass="entr" presetSubtype="3"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5000" fill="hold"/>
                                        <p:tgtEl>
                                          <p:spTgt spid="47"/>
                                        </p:tgtEl>
                                        <p:attrNameLst>
                                          <p:attrName>ppt_x</p:attrName>
                                        </p:attrNameLst>
                                      </p:cBhvr>
                                      <p:tavLst>
                                        <p:tav tm="0">
                                          <p:val>
                                            <p:strVal val="1+#ppt_w/2"/>
                                          </p:val>
                                        </p:tav>
                                        <p:tav tm="100000">
                                          <p:val>
                                            <p:strVal val="#ppt_x"/>
                                          </p:val>
                                        </p:tav>
                                      </p:tavLst>
                                    </p:anim>
                                    <p:anim calcmode="lin" valueType="num">
                                      <p:cBhvr additive="base">
                                        <p:cTn id="179" dur="5000" fill="hold"/>
                                        <p:tgtEl>
                                          <p:spTgt spid="47"/>
                                        </p:tgtEl>
                                        <p:attrNameLst>
                                          <p:attrName>ppt_y</p:attrName>
                                        </p:attrNameLst>
                                      </p:cBhvr>
                                      <p:tavLst>
                                        <p:tav tm="0">
                                          <p:val>
                                            <p:strVal val="0-#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48"/>
                                        </p:tgtEl>
                                        <p:attrNameLst>
                                          <p:attrName>style.visibility</p:attrName>
                                        </p:attrNameLst>
                                      </p:cBhvr>
                                      <p:to>
                                        <p:strVal val="visible"/>
                                      </p:to>
                                    </p:set>
                                    <p:anim calcmode="lin" valueType="num">
                                      <p:cBhvr additive="base">
                                        <p:cTn id="182" dur="5000" fill="hold"/>
                                        <p:tgtEl>
                                          <p:spTgt spid="48"/>
                                        </p:tgtEl>
                                        <p:attrNameLst>
                                          <p:attrName>ppt_x</p:attrName>
                                        </p:attrNameLst>
                                      </p:cBhvr>
                                      <p:tavLst>
                                        <p:tav tm="0">
                                          <p:val>
                                            <p:strVal val="1+#ppt_w/2"/>
                                          </p:val>
                                        </p:tav>
                                        <p:tav tm="100000">
                                          <p:val>
                                            <p:strVal val="#ppt_x"/>
                                          </p:val>
                                        </p:tav>
                                      </p:tavLst>
                                    </p:anim>
                                    <p:anim calcmode="lin" valueType="num">
                                      <p:cBhvr additive="base">
                                        <p:cTn id="183" dur="5000" fill="hold"/>
                                        <p:tgtEl>
                                          <p:spTgt spid="48"/>
                                        </p:tgtEl>
                                        <p:attrNameLst>
                                          <p:attrName>ppt_y</p:attrName>
                                        </p:attrNameLst>
                                      </p:cBhvr>
                                      <p:tavLst>
                                        <p:tav tm="0">
                                          <p:val>
                                            <p:strVal val="1+#ppt_h/2"/>
                                          </p:val>
                                        </p:tav>
                                        <p:tav tm="100000">
                                          <p:val>
                                            <p:strVal val="#ppt_y"/>
                                          </p:val>
                                        </p:tav>
                                      </p:tavLst>
                                    </p:anim>
                                  </p:childTnLst>
                                </p:cTn>
                              </p:par>
                              <p:par>
                                <p:cTn id="184" presetID="2" presetClass="entr" presetSubtype="3" fill="hold" grpId="0" nodeType="withEffect">
                                  <p:stCondLst>
                                    <p:cond delay="0"/>
                                  </p:stCondLst>
                                  <p:childTnLst>
                                    <p:set>
                                      <p:cBhvr>
                                        <p:cTn id="185" dur="1" fill="hold">
                                          <p:stCondLst>
                                            <p:cond delay="0"/>
                                          </p:stCondLst>
                                        </p:cTn>
                                        <p:tgtEl>
                                          <p:spTgt spid="49"/>
                                        </p:tgtEl>
                                        <p:attrNameLst>
                                          <p:attrName>style.visibility</p:attrName>
                                        </p:attrNameLst>
                                      </p:cBhvr>
                                      <p:to>
                                        <p:strVal val="visible"/>
                                      </p:to>
                                    </p:set>
                                    <p:anim calcmode="lin" valueType="num">
                                      <p:cBhvr additive="base">
                                        <p:cTn id="186" dur="5000" fill="hold"/>
                                        <p:tgtEl>
                                          <p:spTgt spid="49"/>
                                        </p:tgtEl>
                                        <p:attrNameLst>
                                          <p:attrName>ppt_x</p:attrName>
                                        </p:attrNameLst>
                                      </p:cBhvr>
                                      <p:tavLst>
                                        <p:tav tm="0">
                                          <p:val>
                                            <p:strVal val="1+#ppt_w/2"/>
                                          </p:val>
                                        </p:tav>
                                        <p:tav tm="100000">
                                          <p:val>
                                            <p:strVal val="#ppt_x"/>
                                          </p:val>
                                        </p:tav>
                                      </p:tavLst>
                                    </p:anim>
                                    <p:anim calcmode="lin" valueType="num">
                                      <p:cBhvr additive="base">
                                        <p:cTn id="187" dur="5000" fill="hold"/>
                                        <p:tgtEl>
                                          <p:spTgt spid="49"/>
                                        </p:tgtEl>
                                        <p:attrNameLst>
                                          <p:attrName>ppt_y</p:attrName>
                                        </p:attrNameLst>
                                      </p:cBhvr>
                                      <p:tavLst>
                                        <p:tav tm="0">
                                          <p:val>
                                            <p:strVal val="0-#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0"/>
                                        </p:tgtEl>
                                        <p:attrNameLst>
                                          <p:attrName>style.visibility</p:attrName>
                                        </p:attrNameLst>
                                      </p:cBhvr>
                                      <p:to>
                                        <p:strVal val="visible"/>
                                      </p:to>
                                    </p:set>
                                    <p:anim calcmode="lin" valueType="num">
                                      <p:cBhvr additive="base">
                                        <p:cTn id="190" dur="5000" fill="hold"/>
                                        <p:tgtEl>
                                          <p:spTgt spid="50"/>
                                        </p:tgtEl>
                                        <p:attrNameLst>
                                          <p:attrName>ppt_x</p:attrName>
                                        </p:attrNameLst>
                                      </p:cBhvr>
                                      <p:tavLst>
                                        <p:tav tm="0">
                                          <p:val>
                                            <p:strVal val="1+#ppt_w/2"/>
                                          </p:val>
                                        </p:tav>
                                        <p:tav tm="100000">
                                          <p:val>
                                            <p:strVal val="#ppt_x"/>
                                          </p:val>
                                        </p:tav>
                                      </p:tavLst>
                                    </p:anim>
                                    <p:anim calcmode="lin" valueType="num">
                                      <p:cBhvr additive="base">
                                        <p:cTn id="191" dur="5000" fill="hold"/>
                                        <p:tgtEl>
                                          <p:spTgt spid="50"/>
                                        </p:tgtEl>
                                        <p:attrNameLst>
                                          <p:attrName>ppt_y</p:attrName>
                                        </p:attrNameLst>
                                      </p:cBhvr>
                                      <p:tavLst>
                                        <p:tav tm="0">
                                          <p:val>
                                            <p:strVal val="1+#ppt_h/2"/>
                                          </p:val>
                                        </p:tav>
                                        <p:tav tm="100000">
                                          <p:val>
                                            <p:strVal val="#ppt_y"/>
                                          </p:val>
                                        </p:tav>
                                      </p:tavLst>
                                    </p:anim>
                                  </p:childTnLst>
                                </p:cTn>
                              </p:par>
                              <p:par>
                                <p:cTn id="192" presetID="2" presetClass="entr" presetSubtype="3" fill="hold" grpId="0" nodeType="withEffect">
                                  <p:stCondLst>
                                    <p:cond delay="0"/>
                                  </p:stCondLst>
                                  <p:childTnLst>
                                    <p:set>
                                      <p:cBhvr>
                                        <p:cTn id="193" dur="1" fill="hold">
                                          <p:stCondLst>
                                            <p:cond delay="0"/>
                                          </p:stCondLst>
                                        </p:cTn>
                                        <p:tgtEl>
                                          <p:spTgt spid="51"/>
                                        </p:tgtEl>
                                        <p:attrNameLst>
                                          <p:attrName>style.visibility</p:attrName>
                                        </p:attrNameLst>
                                      </p:cBhvr>
                                      <p:to>
                                        <p:strVal val="visible"/>
                                      </p:to>
                                    </p:set>
                                    <p:anim calcmode="lin" valueType="num">
                                      <p:cBhvr additive="base">
                                        <p:cTn id="194" dur="5000" fill="hold"/>
                                        <p:tgtEl>
                                          <p:spTgt spid="51"/>
                                        </p:tgtEl>
                                        <p:attrNameLst>
                                          <p:attrName>ppt_x</p:attrName>
                                        </p:attrNameLst>
                                      </p:cBhvr>
                                      <p:tavLst>
                                        <p:tav tm="0">
                                          <p:val>
                                            <p:strVal val="1+#ppt_w/2"/>
                                          </p:val>
                                        </p:tav>
                                        <p:tav tm="100000">
                                          <p:val>
                                            <p:strVal val="#ppt_x"/>
                                          </p:val>
                                        </p:tav>
                                      </p:tavLst>
                                    </p:anim>
                                    <p:anim calcmode="lin" valueType="num">
                                      <p:cBhvr additive="base">
                                        <p:cTn id="195" dur="5000" fill="hold"/>
                                        <p:tgtEl>
                                          <p:spTgt spid="51"/>
                                        </p:tgtEl>
                                        <p:attrNameLst>
                                          <p:attrName>ppt_y</p:attrName>
                                        </p:attrNameLst>
                                      </p:cBhvr>
                                      <p:tavLst>
                                        <p:tav tm="0">
                                          <p:val>
                                            <p:strVal val="0-#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52"/>
                                        </p:tgtEl>
                                        <p:attrNameLst>
                                          <p:attrName>style.visibility</p:attrName>
                                        </p:attrNameLst>
                                      </p:cBhvr>
                                      <p:to>
                                        <p:strVal val="visible"/>
                                      </p:to>
                                    </p:set>
                                    <p:anim calcmode="lin" valueType="num">
                                      <p:cBhvr additive="base">
                                        <p:cTn id="198" dur="5000" fill="hold"/>
                                        <p:tgtEl>
                                          <p:spTgt spid="52"/>
                                        </p:tgtEl>
                                        <p:attrNameLst>
                                          <p:attrName>ppt_x</p:attrName>
                                        </p:attrNameLst>
                                      </p:cBhvr>
                                      <p:tavLst>
                                        <p:tav tm="0">
                                          <p:val>
                                            <p:strVal val="1+#ppt_w/2"/>
                                          </p:val>
                                        </p:tav>
                                        <p:tav tm="100000">
                                          <p:val>
                                            <p:strVal val="#ppt_x"/>
                                          </p:val>
                                        </p:tav>
                                      </p:tavLst>
                                    </p:anim>
                                    <p:anim calcmode="lin" valueType="num">
                                      <p:cBhvr additive="base">
                                        <p:cTn id="199" dur="5000" fill="hold"/>
                                        <p:tgtEl>
                                          <p:spTgt spid="52"/>
                                        </p:tgtEl>
                                        <p:attrNameLst>
                                          <p:attrName>ppt_y</p:attrName>
                                        </p:attrNameLst>
                                      </p:cBhvr>
                                      <p:tavLst>
                                        <p:tav tm="0">
                                          <p:val>
                                            <p:strVal val="1+#ppt_h/2"/>
                                          </p:val>
                                        </p:tav>
                                        <p:tav tm="100000">
                                          <p:val>
                                            <p:strVal val="#ppt_y"/>
                                          </p:val>
                                        </p:tav>
                                      </p:tavLst>
                                    </p:anim>
                                  </p:childTnLst>
                                </p:cTn>
                              </p:par>
                              <p:par>
                                <p:cTn id="200" presetID="2" presetClass="entr" presetSubtype="3" fill="hold" grpId="0" nodeType="withEffect">
                                  <p:stCondLst>
                                    <p:cond delay="0"/>
                                  </p:stCondLst>
                                  <p:childTnLst>
                                    <p:set>
                                      <p:cBhvr>
                                        <p:cTn id="201" dur="1" fill="hold">
                                          <p:stCondLst>
                                            <p:cond delay="0"/>
                                          </p:stCondLst>
                                        </p:cTn>
                                        <p:tgtEl>
                                          <p:spTgt spid="53"/>
                                        </p:tgtEl>
                                        <p:attrNameLst>
                                          <p:attrName>style.visibility</p:attrName>
                                        </p:attrNameLst>
                                      </p:cBhvr>
                                      <p:to>
                                        <p:strVal val="visible"/>
                                      </p:to>
                                    </p:set>
                                    <p:anim calcmode="lin" valueType="num">
                                      <p:cBhvr additive="base">
                                        <p:cTn id="202" dur="5000" fill="hold"/>
                                        <p:tgtEl>
                                          <p:spTgt spid="53"/>
                                        </p:tgtEl>
                                        <p:attrNameLst>
                                          <p:attrName>ppt_x</p:attrName>
                                        </p:attrNameLst>
                                      </p:cBhvr>
                                      <p:tavLst>
                                        <p:tav tm="0">
                                          <p:val>
                                            <p:strVal val="1+#ppt_w/2"/>
                                          </p:val>
                                        </p:tav>
                                        <p:tav tm="100000">
                                          <p:val>
                                            <p:strVal val="#ppt_x"/>
                                          </p:val>
                                        </p:tav>
                                      </p:tavLst>
                                    </p:anim>
                                    <p:anim calcmode="lin" valueType="num">
                                      <p:cBhvr additive="base">
                                        <p:cTn id="203" dur="5000" fill="hold"/>
                                        <p:tgtEl>
                                          <p:spTgt spid="53"/>
                                        </p:tgtEl>
                                        <p:attrNameLst>
                                          <p:attrName>ppt_y</p:attrName>
                                        </p:attrNameLst>
                                      </p:cBhvr>
                                      <p:tavLst>
                                        <p:tav tm="0">
                                          <p:val>
                                            <p:strVal val="0-#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54"/>
                                        </p:tgtEl>
                                        <p:attrNameLst>
                                          <p:attrName>style.visibility</p:attrName>
                                        </p:attrNameLst>
                                      </p:cBhvr>
                                      <p:to>
                                        <p:strVal val="visible"/>
                                      </p:to>
                                    </p:set>
                                    <p:anim calcmode="lin" valueType="num">
                                      <p:cBhvr additive="base">
                                        <p:cTn id="206" dur="5000" fill="hold"/>
                                        <p:tgtEl>
                                          <p:spTgt spid="54"/>
                                        </p:tgtEl>
                                        <p:attrNameLst>
                                          <p:attrName>ppt_x</p:attrName>
                                        </p:attrNameLst>
                                      </p:cBhvr>
                                      <p:tavLst>
                                        <p:tav tm="0">
                                          <p:val>
                                            <p:strVal val="1+#ppt_w/2"/>
                                          </p:val>
                                        </p:tav>
                                        <p:tav tm="100000">
                                          <p:val>
                                            <p:strVal val="#ppt_x"/>
                                          </p:val>
                                        </p:tav>
                                      </p:tavLst>
                                    </p:anim>
                                    <p:anim calcmode="lin" valueType="num">
                                      <p:cBhvr additive="base">
                                        <p:cTn id="207" dur="5000" fill="hold"/>
                                        <p:tgtEl>
                                          <p:spTgt spid="54"/>
                                        </p:tgtEl>
                                        <p:attrNameLst>
                                          <p:attrName>ppt_y</p:attrName>
                                        </p:attrNameLst>
                                      </p:cBhvr>
                                      <p:tavLst>
                                        <p:tav tm="0">
                                          <p:val>
                                            <p:strVal val="1+#ppt_h/2"/>
                                          </p:val>
                                        </p:tav>
                                        <p:tav tm="100000">
                                          <p:val>
                                            <p:strVal val="#ppt_y"/>
                                          </p:val>
                                        </p:tav>
                                      </p:tavLst>
                                    </p:anim>
                                  </p:childTnLst>
                                </p:cTn>
                              </p:par>
                              <p:par>
                                <p:cTn id="208" presetID="2" presetClass="entr" presetSubtype="3" fill="hold" grpId="0" nodeType="withEffect">
                                  <p:stCondLst>
                                    <p:cond delay="0"/>
                                  </p:stCondLst>
                                  <p:childTnLst>
                                    <p:set>
                                      <p:cBhvr>
                                        <p:cTn id="209" dur="1" fill="hold">
                                          <p:stCondLst>
                                            <p:cond delay="0"/>
                                          </p:stCondLst>
                                        </p:cTn>
                                        <p:tgtEl>
                                          <p:spTgt spid="55"/>
                                        </p:tgtEl>
                                        <p:attrNameLst>
                                          <p:attrName>style.visibility</p:attrName>
                                        </p:attrNameLst>
                                      </p:cBhvr>
                                      <p:to>
                                        <p:strVal val="visible"/>
                                      </p:to>
                                    </p:set>
                                    <p:anim calcmode="lin" valueType="num">
                                      <p:cBhvr additive="base">
                                        <p:cTn id="210" dur="5000" fill="hold"/>
                                        <p:tgtEl>
                                          <p:spTgt spid="55"/>
                                        </p:tgtEl>
                                        <p:attrNameLst>
                                          <p:attrName>ppt_x</p:attrName>
                                        </p:attrNameLst>
                                      </p:cBhvr>
                                      <p:tavLst>
                                        <p:tav tm="0">
                                          <p:val>
                                            <p:strVal val="1+#ppt_w/2"/>
                                          </p:val>
                                        </p:tav>
                                        <p:tav tm="100000">
                                          <p:val>
                                            <p:strVal val="#ppt_x"/>
                                          </p:val>
                                        </p:tav>
                                      </p:tavLst>
                                    </p:anim>
                                    <p:anim calcmode="lin" valueType="num">
                                      <p:cBhvr additive="base">
                                        <p:cTn id="211" dur="5000" fill="hold"/>
                                        <p:tgtEl>
                                          <p:spTgt spid="55"/>
                                        </p:tgtEl>
                                        <p:attrNameLst>
                                          <p:attrName>ppt_y</p:attrName>
                                        </p:attrNameLst>
                                      </p:cBhvr>
                                      <p:tavLst>
                                        <p:tav tm="0">
                                          <p:val>
                                            <p:strVal val="0-#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56"/>
                                        </p:tgtEl>
                                        <p:attrNameLst>
                                          <p:attrName>style.visibility</p:attrName>
                                        </p:attrNameLst>
                                      </p:cBhvr>
                                      <p:to>
                                        <p:strVal val="visible"/>
                                      </p:to>
                                    </p:set>
                                    <p:anim calcmode="lin" valueType="num">
                                      <p:cBhvr additive="base">
                                        <p:cTn id="214" dur="5000" fill="hold"/>
                                        <p:tgtEl>
                                          <p:spTgt spid="56"/>
                                        </p:tgtEl>
                                        <p:attrNameLst>
                                          <p:attrName>ppt_x</p:attrName>
                                        </p:attrNameLst>
                                      </p:cBhvr>
                                      <p:tavLst>
                                        <p:tav tm="0">
                                          <p:val>
                                            <p:strVal val="1+#ppt_w/2"/>
                                          </p:val>
                                        </p:tav>
                                        <p:tav tm="100000">
                                          <p:val>
                                            <p:strVal val="#ppt_x"/>
                                          </p:val>
                                        </p:tav>
                                      </p:tavLst>
                                    </p:anim>
                                    <p:anim calcmode="lin" valueType="num">
                                      <p:cBhvr additive="base">
                                        <p:cTn id="215" dur="5000" fill="hold"/>
                                        <p:tgtEl>
                                          <p:spTgt spid="56"/>
                                        </p:tgtEl>
                                        <p:attrNameLst>
                                          <p:attrName>ppt_y</p:attrName>
                                        </p:attrNameLst>
                                      </p:cBhvr>
                                      <p:tavLst>
                                        <p:tav tm="0">
                                          <p:val>
                                            <p:strVal val="1+#ppt_h/2"/>
                                          </p:val>
                                        </p:tav>
                                        <p:tav tm="100000">
                                          <p:val>
                                            <p:strVal val="#ppt_y"/>
                                          </p:val>
                                        </p:tav>
                                      </p:tavLst>
                                    </p:anim>
                                  </p:childTnLst>
                                </p:cTn>
                              </p:par>
                              <p:par>
                                <p:cTn id="216" presetID="3" presetClass="entr" presetSubtype="5" fill="hold" grpId="1" nodeType="withEffect">
                                  <p:stCondLst>
                                    <p:cond delay="0"/>
                                  </p:stCondLst>
                                  <p:childTnLst>
                                    <p:set>
                                      <p:cBhvr>
                                        <p:cTn id="217" dur="1" fill="hold">
                                          <p:stCondLst>
                                            <p:cond delay="0"/>
                                          </p:stCondLst>
                                        </p:cTn>
                                        <p:tgtEl>
                                          <p:spTgt spid="5"/>
                                        </p:tgtEl>
                                        <p:attrNameLst>
                                          <p:attrName>style.visibility</p:attrName>
                                        </p:attrNameLst>
                                      </p:cBhvr>
                                      <p:to>
                                        <p:strVal val="visible"/>
                                      </p:to>
                                    </p:set>
                                    <p:animEffect transition="in" filter="blinds(vertical)">
                                      <p:cBhvr>
                                        <p:cTn id="218" dur="5000"/>
                                        <p:tgtEl>
                                          <p:spTgt spid="5"/>
                                        </p:tgtEl>
                                      </p:cBhvr>
                                    </p:animEffect>
                                  </p:childTnLst>
                                </p:cTn>
                              </p:par>
                              <p:par>
                                <p:cTn id="219" presetID="3" presetClass="entr" presetSubtype="5" fill="hold" grpId="1" nodeType="withEffect">
                                  <p:stCondLst>
                                    <p:cond delay="0"/>
                                  </p:stCondLst>
                                  <p:childTnLst>
                                    <p:set>
                                      <p:cBhvr>
                                        <p:cTn id="220" dur="1" fill="hold">
                                          <p:stCondLst>
                                            <p:cond delay="0"/>
                                          </p:stCondLst>
                                        </p:cTn>
                                        <p:tgtEl>
                                          <p:spTgt spid="6"/>
                                        </p:tgtEl>
                                        <p:attrNameLst>
                                          <p:attrName>style.visibility</p:attrName>
                                        </p:attrNameLst>
                                      </p:cBhvr>
                                      <p:to>
                                        <p:strVal val="visible"/>
                                      </p:to>
                                    </p:set>
                                    <p:animEffect transition="in" filter="blinds(vertical)">
                                      <p:cBhvr>
                                        <p:cTn id="221" dur="5000"/>
                                        <p:tgtEl>
                                          <p:spTgt spid="6"/>
                                        </p:tgtEl>
                                      </p:cBhvr>
                                    </p:animEffect>
                                  </p:childTnLst>
                                </p:cTn>
                              </p:par>
                              <p:par>
                                <p:cTn id="222" presetID="3" presetClass="entr" presetSubtype="5" fill="hold" grpId="1" nodeType="withEffect">
                                  <p:stCondLst>
                                    <p:cond delay="0"/>
                                  </p:stCondLst>
                                  <p:childTnLst>
                                    <p:set>
                                      <p:cBhvr>
                                        <p:cTn id="223" dur="1" fill="hold">
                                          <p:stCondLst>
                                            <p:cond delay="0"/>
                                          </p:stCondLst>
                                        </p:cTn>
                                        <p:tgtEl>
                                          <p:spTgt spid="7"/>
                                        </p:tgtEl>
                                        <p:attrNameLst>
                                          <p:attrName>style.visibility</p:attrName>
                                        </p:attrNameLst>
                                      </p:cBhvr>
                                      <p:to>
                                        <p:strVal val="visible"/>
                                      </p:to>
                                    </p:set>
                                    <p:animEffect transition="in" filter="blinds(vertical)">
                                      <p:cBhvr>
                                        <p:cTn id="224" dur="5000"/>
                                        <p:tgtEl>
                                          <p:spTgt spid="7"/>
                                        </p:tgtEl>
                                      </p:cBhvr>
                                    </p:animEffect>
                                  </p:childTnLst>
                                </p:cTn>
                              </p:par>
                              <p:par>
                                <p:cTn id="225" presetID="3" presetClass="entr" presetSubtype="5" fill="hold" grpId="1" nodeType="withEffect">
                                  <p:stCondLst>
                                    <p:cond delay="0"/>
                                  </p:stCondLst>
                                  <p:childTnLst>
                                    <p:set>
                                      <p:cBhvr>
                                        <p:cTn id="226" dur="1" fill="hold">
                                          <p:stCondLst>
                                            <p:cond delay="0"/>
                                          </p:stCondLst>
                                        </p:cTn>
                                        <p:tgtEl>
                                          <p:spTgt spid="8"/>
                                        </p:tgtEl>
                                        <p:attrNameLst>
                                          <p:attrName>style.visibility</p:attrName>
                                        </p:attrNameLst>
                                      </p:cBhvr>
                                      <p:to>
                                        <p:strVal val="visible"/>
                                      </p:to>
                                    </p:set>
                                    <p:animEffect transition="in" filter="blinds(vertical)">
                                      <p:cBhvr>
                                        <p:cTn id="227" dur="5000"/>
                                        <p:tgtEl>
                                          <p:spTgt spid="8"/>
                                        </p:tgtEl>
                                      </p:cBhvr>
                                    </p:animEffect>
                                  </p:childTnLst>
                                </p:cTn>
                              </p:par>
                              <p:par>
                                <p:cTn id="228" presetID="3" presetClass="entr" presetSubtype="5" fill="hold" grpId="1" nodeType="withEffect">
                                  <p:stCondLst>
                                    <p:cond delay="0"/>
                                  </p:stCondLst>
                                  <p:childTnLst>
                                    <p:set>
                                      <p:cBhvr>
                                        <p:cTn id="229" dur="1" fill="hold">
                                          <p:stCondLst>
                                            <p:cond delay="0"/>
                                          </p:stCondLst>
                                        </p:cTn>
                                        <p:tgtEl>
                                          <p:spTgt spid="9"/>
                                        </p:tgtEl>
                                        <p:attrNameLst>
                                          <p:attrName>style.visibility</p:attrName>
                                        </p:attrNameLst>
                                      </p:cBhvr>
                                      <p:to>
                                        <p:strVal val="visible"/>
                                      </p:to>
                                    </p:set>
                                    <p:animEffect transition="in" filter="blinds(vertical)">
                                      <p:cBhvr>
                                        <p:cTn id="230" dur="5000"/>
                                        <p:tgtEl>
                                          <p:spTgt spid="9"/>
                                        </p:tgtEl>
                                      </p:cBhvr>
                                    </p:animEffect>
                                  </p:childTnLst>
                                </p:cTn>
                              </p:par>
                              <p:par>
                                <p:cTn id="231" presetID="3" presetClass="entr" presetSubtype="5" fill="hold" grpId="1" nodeType="withEffect">
                                  <p:stCondLst>
                                    <p:cond delay="0"/>
                                  </p:stCondLst>
                                  <p:childTnLst>
                                    <p:set>
                                      <p:cBhvr>
                                        <p:cTn id="232" dur="1" fill="hold">
                                          <p:stCondLst>
                                            <p:cond delay="0"/>
                                          </p:stCondLst>
                                        </p:cTn>
                                        <p:tgtEl>
                                          <p:spTgt spid="10"/>
                                        </p:tgtEl>
                                        <p:attrNameLst>
                                          <p:attrName>style.visibility</p:attrName>
                                        </p:attrNameLst>
                                      </p:cBhvr>
                                      <p:to>
                                        <p:strVal val="visible"/>
                                      </p:to>
                                    </p:set>
                                    <p:animEffect transition="in" filter="blinds(vertical)">
                                      <p:cBhvr>
                                        <p:cTn id="233" dur="5000"/>
                                        <p:tgtEl>
                                          <p:spTgt spid="10"/>
                                        </p:tgtEl>
                                      </p:cBhvr>
                                    </p:animEffect>
                                  </p:childTnLst>
                                </p:cTn>
                              </p:par>
                              <p:par>
                                <p:cTn id="234" presetID="3" presetClass="entr" presetSubtype="5" fill="hold" grpId="1" nodeType="withEffect">
                                  <p:stCondLst>
                                    <p:cond delay="0"/>
                                  </p:stCondLst>
                                  <p:childTnLst>
                                    <p:set>
                                      <p:cBhvr>
                                        <p:cTn id="235" dur="1" fill="hold">
                                          <p:stCondLst>
                                            <p:cond delay="0"/>
                                          </p:stCondLst>
                                        </p:cTn>
                                        <p:tgtEl>
                                          <p:spTgt spid="11"/>
                                        </p:tgtEl>
                                        <p:attrNameLst>
                                          <p:attrName>style.visibility</p:attrName>
                                        </p:attrNameLst>
                                      </p:cBhvr>
                                      <p:to>
                                        <p:strVal val="visible"/>
                                      </p:to>
                                    </p:set>
                                    <p:animEffect transition="in" filter="blinds(vertical)">
                                      <p:cBhvr>
                                        <p:cTn id="236" dur="5000"/>
                                        <p:tgtEl>
                                          <p:spTgt spid="11"/>
                                        </p:tgtEl>
                                      </p:cBhvr>
                                    </p:animEffect>
                                  </p:childTnLst>
                                </p:cTn>
                              </p:par>
                              <p:par>
                                <p:cTn id="237" presetID="3" presetClass="entr" presetSubtype="5" fill="hold" grpId="1" nodeType="withEffect">
                                  <p:stCondLst>
                                    <p:cond delay="0"/>
                                  </p:stCondLst>
                                  <p:childTnLst>
                                    <p:set>
                                      <p:cBhvr>
                                        <p:cTn id="238" dur="1" fill="hold">
                                          <p:stCondLst>
                                            <p:cond delay="0"/>
                                          </p:stCondLst>
                                        </p:cTn>
                                        <p:tgtEl>
                                          <p:spTgt spid="12"/>
                                        </p:tgtEl>
                                        <p:attrNameLst>
                                          <p:attrName>style.visibility</p:attrName>
                                        </p:attrNameLst>
                                      </p:cBhvr>
                                      <p:to>
                                        <p:strVal val="visible"/>
                                      </p:to>
                                    </p:set>
                                    <p:animEffect transition="in" filter="blinds(vertical)">
                                      <p:cBhvr>
                                        <p:cTn id="239" dur="5000"/>
                                        <p:tgtEl>
                                          <p:spTgt spid="12"/>
                                        </p:tgtEl>
                                      </p:cBhvr>
                                    </p:animEffect>
                                  </p:childTnLst>
                                </p:cTn>
                              </p:par>
                              <p:par>
                                <p:cTn id="240" presetID="3" presetClass="entr" presetSubtype="5" fill="hold" grpId="1" nodeType="withEffect">
                                  <p:stCondLst>
                                    <p:cond delay="0"/>
                                  </p:stCondLst>
                                  <p:childTnLst>
                                    <p:set>
                                      <p:cBhvr>
                                        <p:cTn id="241" dur="1" fill="hold">
                                          <p:stCondLst>
                                            <p:cond delay="0"/>
                                          </p:stCondLst>
                                        </p:cTn>
                                        <p:tgtEl>
                                          <p:spTgt spid="13"/>
                                        </p:tgtEl>
                                        <p:attrNameLst>
                                          <p:attrName>style.visibility</p:attrName>
                                        </p:attrNameLst>
                                      </p:cBhvr>
                                      <p:to>
                                        <p:strVal val="visible"/>
                                      </p:to>
                                    </p:set>
                                    <p:animEffect transition="in" filter="blinds(vertical)">
                                      <p:cBhvr>
                                        <p:cTn id="242" dur="5000"/>
                                        <p:tgtEl>
                                          <p:spTgt spid="13"/>
                                        </p:tgtEl>
                                      </p:cBhvr>
                                    </p:animEffect>
                                  </p:childTnLst>
                                </p:cTn>
                              </p:par>
                              <p:par>
                                <p:cTn id="243" presetID="3" presetClass="entr" presetSubtype="5" fill="hold" grpId="1" nodeType="withEffect">
                                  <p:stCondLst>
                                    <p:cond delay="0"/>
                                  </p:stCondLst>
                                  <p:childTnLst>
                                    <p:set>
                                      <p:cBhvr>
                                        <p:cTn id="244" dur="1" fill="hold">
                                          <p:stCondLst>
                                            <p:cond delay="0"/>
                                          </p:stCondLst>
                                        </p:cTn>
                                        <p:tgtEl>
                                          <p:spTgt spid="14"/>
                                        </p:tgtEl>
                                        <p:attrNameLst>
                                          <p:attrName>style.visibility</p:attrName>
                                        </p:attrNameLst>
                                      </p:cBhvr>
                                      <p:to>
                                        <p:strVal val="visible"/>
                                      </p:to>
                                    </p:set>
                                    <p:animEffect transition="in" filter="blinds(vertical)">
                                      <p:cBhvr>
                                        <p:cTn id="245" dur="5000"/>
                                        <p:tgtEl>
                                          <p:spTgt spid="14"/>
                                        </p:tgtEl>
                                      </p:cBhvr>
                                    </p:animEffect>
                                  </p:childTnLst>
                                </p:cTn>
                              </p:par>
                              <p:par>
                                <p:cTn id="246" presetID="3" presetClass="entr" presetSubtype="5" fill="hold" grpId="1" nodeType="withEffect">
                                  <p:stCondLst>
                                    <p:cond delay="0"/>
                                  </p:stCondLst>
                                  <p:childTnLst>
                                    <p:set>
                                      <p:cBhvr>
                                        <p:cTn id="247" dur="1" fill="hold">
                                          <p:stCondLst>
                                            <p:cond delay="0"/>
                                          </p:stCondLst>
                                        </p:cTn>
                                        <p:tgtEl>
                                          <p:spTgt spid="15"/>
                                        </p:tgtEl>
                                        <p:attrNameLst>
                                          <p:attrName>style.visibility</p:attrName>
                                        </p:attrNameLst>
                                      </p:cBhvr>
                                      <p:to>
                                        <p:strVal val="visible"/>
                                      </p:to>
                                    </p:set>
                                    <p:animEffect transition="in" filter="blinds(vertical)">
                                      <p:cBhvr>
                                        <p:cTn id="248" dur="5000"/>
                                        <p:tgtEl>
                                          <p:spTgt spid="15"/>
                                        </p:tgtEl>
                                      </p:cBhvr>
                                    </p:animEffect>
                                  </p:childTnLst>
                                </p:cTn>
                              </p:par>
                              <p:par>
                                <p:cTn id="249" presetID="3" presetClass="entr" presetSubtype="5" fill="hold" grpId="1" nodeType="withEffect">
                                  <p:stCondLst>
                                    <p:cond delay="0"/>
                                  </p:stCondLst>
                                  <p:childTnLst>
                                    <p:set>
                                      <p:cBhvr>
                                        <p:cTn id="250" dur="1" fill="hold">
                                          <p:stCondLst>
                                            <p:cond delay="0"/>
                                          </p:stCondLst>
                                        </p:cTn>
                                        <p:tgtEl>
                                          <p:spTgt spid="16"/>
                                        </p:tgtEl>
                                        <p:attrNameLst>
                                          <p:attrName>style.visibility</p:attrName>
                                        </p:attrNameLst>
                                      </p:cBhvr>
                                      <p:to>
                                        <p:strVal val="visible"/>
                                      </p:to>
                                    </p:set>
                                    <p:animEffect transition="in" filter="blinds(vertical)">
                                      <p:cBhvr>
                                        <p:cTn id="251" dur="5000"/>
                                        <p:tgtEl>
                                          <p:spTgt spid="16"/>
                                        </p:tgtEl>
                                      </p:cBhvr>
                                    </p:animEffect>
                                  </p:childTnLst>
                                </p:cTn>
                              </p:par>
                              <p:par>
                                <p:cTn id="252" presetID="3" presetClass="entr" presetSubtype="5" fill="hold" grpId="1" nodeType="withEffect">
                                  <p:stCondLst>
                                    <p:cond delay="0"/>
                                  </p:stCondLst>
                                  <p:childTnLst>
                                    <p:set>
                                      <p:cBhvr>
                                        <p:cTn id="253" dur="1" fill="hold">
                                          <p:stCondLst>
                                            <p:cond delay="0"/>
                                          </p:stCondLst>
                                        </p:cTn>
                                        <p:tgtEl>
                                          <p:spTgt spid="17"/>
                                        </p:tgtEl>
                                        <p:attrNameLst>
                                          <p:attrName>style.visibility</p:attrName>
                                        </p:attrNameLst>
                                      </p:cBhvr>
                                      <p:to>
                                        <p:strVal val="visible"/>
                                      </p:to>
                                    </p:set>
                                    <p:animEffect transition="in" filter="blinds(vertical)">
                                      <p:cBhvr>
                                        <p:cTn id="254" dur="5000"/>
                                        <p:tgtEl>
                                          <p:spTgt spid="17"/>
                                        </p:tgtEl>
                                      </p:cBhvr>
                                    </p:animEffect>
                                  </p:childTnLst>
                                </p:cTn>
                              </p:par>
                              <p:par>
                                <p:cTn id="255" presetID="3" presetClass="entr" presetSubtype="5" fill="hold" grpId="1" nodeType="withEffect">
                                  <p:stCondLst>
                                    <p:cond delay="0"/>
                                  </p:stCondLst>
                                  <p:childTnLst>
                                    <p:set>
                                      <p:cBhvr>
                                        <p:cTn id="256" dur="1" fill="hold">
                                          <p:stCondLst>
                                            <p:cond delay="0"/>
                                          </p:stCondLst>
                                        </p:cTn>
                                        <p:tgtEl>
                                          <p:spTgt spid="18"/>
                                        </p:tgtEl>
                                        <p:attrNameLst>
                                          <p:attrName>style.visibility</p:attrName>
                                        </p:attrNameLst>
                                      </p:cBhvr>
                                      <p:to>
                                        <p:strVal val="visible"/>
                                      </p:to>
                                    </p:set>
                                    <p:animEffect transition="in" filter="blinds(vertical)">
                                      <p:cBhvr>
                                        <p:cTn id="257" dur="5000"/>
                                        <p:tgtEl>
                                          <p:spTgt spid="18"/>
                                        </p:tgtEl>
                                      </p:cBhvr>
                                    </p:animEffect>
                                  </p:childTnLst>
                                </p:cTn>
                              </p:par>
                              <p:par>
                                <p:cTn id="258" presetID="3" presetClass="entr" presetSubtype="5" fill="hold" grpId="1" nodeType="withEffect">
                                  <p:stCondLst>
                                    <p:cond delay="0"/>
                                  </p:stCondLst>
                                  <p:childTnLst>
                                    <p:set>
                                      <p:cBhvr>
                                        <p:cTn id="259" dur="1" fill="hold">
                                          <p:stCondLst>
                                            <p:cond delay="0"/>
                                          </p:stCondLst>
                                        </p:cTn>
                                        <p:tgtEl>
                                          <p:spTgt spid="19"/>
                                        </p:tgtEl>
                                        <p:attrNameLst>
                                          <p:attrName>style.visibility</p:attrName>
                                        </p:attrNameLst>
                                      </p:cBhvr>
                                      <p:to>
                                        <p:strVal val="visible"/>
                                      </p:to>
                                    </p:set>
                                    <p:animEffect transition="in" filter="blinds(vertical)">
                                      <p:cBhvr>
                                        <p:cTn id="260" dur="5000"/>
                                        <p:tgtEl>
                                          <p:spTgt spid="19"/>
                                        </p:tgtEl>
                                      </p:cBhvr>
                                    </p:animEffect>
                                  </p:childTnLst>
                                </p:cTn>
                              </p:par>
                              <p:par>
                                <p:cTn id="261" presetID="3" presetClass="entr" presetSubtype="5" fill="hold" grpId="1" nodeType="withEffect">
                                  <p:stCondLst>
                                    <p:cond delay="0"/>
                                  </p:stCondLst>
                                  <p:childTnLst>
                                    <p:set>
                                      <p:cBhvr>
                                        <p:cTn id="262" dur="1" fill="hold">
                                          <p:stCondLst>
                                            <p:cond delay="0"/>
                                          </p:stCondLst>
                                        </p:cTn>
                                        <p:tgtEl>
                                          <p:spTgt spid="20"/>
                                        </p:tgtEl>
                                        <p:attrNameLst>
                                          <p:attrName>style.visibility</p:attrName>
                                        </p:attrNameLst>
                                      </p:cBhvr>
                                      <p:to>
                                        <p:strVal val="visible"/>
                                      </p:to>
                                    </p:set>
                                    <p:animEffect transition="in" filter="blinds(vertical)">
                                      <p:cBhvr>
                                        <p:cTn id="263" dur="5000"/>
                                        <p:tgtEl>
                                          <p:spTgt spid="20"/>
                                        </p:tgtEl>
                                      </p:cBhvr>
                                    </p:animEffect>
                                  </p:childTnLst>
                                </p:cTn>
                              </p:par>
                              <p:par>
                                <p:cTn id="264" presetID="3" presetClass="entr" presetSubtype="5" fill="hold" grpId="1" nodeType="withEffect">
                                  <p:stCondLst>
                                    <p:cond delay="0"/>
                                  </p:stCondLst>
                                  <p:childTnLst>
                                    <p:set>
                                      <p:cBhvr>
                                        <p:cTn id="265" dur="1" fill="hold">
                                          <p:stCondLst>
                                            <p:cond delay="0"/>
                                          </p:stCondLst>
                                        </p:cTn>
                                        <p:tgtEl>
                                          <p:spTgt spid="21"/>
                                        </p:tgtEl>
                                        <p:attrNameLst>
                                          <p:attrName>style.visibility</p:attrName>
                                        </p:attrNameLst>
                                      </p:cBhvr>
                                      <p:to>
                                        <p:strVal val="visible"/>
                                      </p:to>
                                    </p:set>
                                    <p:animEffect transition="in" filter="blinds(vertical)">
                                      <p:cBhvr>
                                        <p:cTn id="266" dur="5000"/>
                                        <p:tgtEl>
                                          <p:spTgt spid="21"/>
                                        </p:tgtEl>
                                      </p:cBhvr>
                                    </p:animEffect>
                                  </p:childTnLst>
                                </p:cTn>
                              </p:par>
                              <p:par>
                                <p:cTn id="267" presetID="3" presetClass="entr" presetSubtype="5" fill="hold" grpId="1" nodeType="withEffect">
                                  <p:stCondLst>
                                    <p:cond delay="0"/>
                                  </p:stCondLst>
                                  <p:childTnLst>
                                    <p:set>
                                      <p:cBhvr>
                                        <p:cTn id="268" dur="1" fill="hold">
                                          <p:stCondLst>
                                            <p:cond delay="0"/>
                                          </p:stCondLst>
                                        </p:cTn>
                                        <p:tgtEl>
                                          <p:spTgt spid="22"/>
                                        </p:tgtEl>
                                        <p:attrNameLst>
                                          <p:attrName>style.visibility</p:attrName>
                                        </p:attrNameLst>
                                      </p:cBhvr>
                                      <p:to>
                                        <p:strVal val="visible"/>
                                      </p:to>
                                    </p:set>
                                    <p:animEffect transition="in" filter="blinds(vertical)">
                                      <p:cBhvr>
                                        <p:cTn id="269" dur="5000"/>
                                        <p:tgtEl>
                                          <p:spTgt spid="22"/>
                                        </p:tgtEl>
                                      </p:cBhvr>
                                    </p:animEffect>
                                  </p:childTnLst>
                                </p:cTn>
                              </p:par>
                              <p:par>
                                <p:cTn id="270" presetID="3" presetClass="entr" presetSubtype="5" fill="hold" grpId="1" nodeType="withEffect">
                                  <p:stCondLst>
                                    <p:cond delay="0"/>
                                  </p:stCondLst>
                                  <p:childTnLst>
                                    <p:set>
                                      <p:cBhvr>
                                        <p:cTn id="271" dur="1" fill="hold">
                                          <p:stCondLst>
                                            <p:cond delay="0"/>
                                          </p:stCondLst>
                                        </p:cTn>
                                        <p:tgtEl>
                                          <p:spTgt spid="23"/>
                                        </p:tgtEl>
                                        <p:attrNameLst>
                                          <p:attrName>style.visibility</p:attrName>
                                        </p:attrNameLst>
                                      </p:cBhvr>
                                      <p:to>
                                        <p:strVal val="visible"/>
                                      </p:to>
                                    </p:set>
                                    <p:animEffect transition="in" filter="blinds(vertical)">
                                      <p:cBhvr>
                                        <p:cTn id="272" dur="5000"/>
                                        <p:tgtEl>
                                          <p:spTgt spid="23"/>
                                        </p:tgtEl>
                                      </p:cBhvr>
                                    </p:animEffect>
                                  </p:childTnLst>
                                </p:cTn>
                              </p:par>
                              <p:par>
                                <p:cTn id="273" presetID="3" presetClass="entr" presetSubtype="5" fill="hold" grpId="1" nodeType="withEffect">
                                  <p:stCondLst>
                                    <p:cond delay="0"/>
                                  </p:stCondLst>
                                  <p:childTnLst>
                                    <p:set>
                                      <p:cBhvr>
                                        <p:cTn id="274" dur="1" fill="hold">
                                          <p:stCondLst>
                                            <p:cond delay="0"/>
                                          </p:stCondLst>
                                        </p:cTn>
                                        <p:tgtEl>
                                          <p:spTgt spid="24"/>
                                        </p:tgtEl>
                                        <p:attrNameLst>
                                          <p:attrName>style.visibility</p:attrName>
                                        </p:attrNameLst>
                                      </p:cBhvr>
                                      <p:to>
                                        <p:strVal val="visible"/>
                                      </p:to>
                                    </p:set>
                                    <p:animEffect transition="in" filter="blinds(vertical)">
                                      <p:cBhvr>
                                        <p:cTn id="275" dur="5000"/>
                                        <p:tgtEl>
                                          <p:spTgt spid="24"/>
                                        </p:tgtEl>
                                      </p:cBhvr>
                                    </p:animEffect>
                                  </p:childTnLst>
                                </p:cTn>
                              </p:par>
                              <p:par>
                                <p:cTn id="276" presetID="3" presetClass="entr" presetSubtype="5" fill="hold" grpId="1" nodeType="withEffect">
                                  <p:stCondLst>
                                    <p:cond delay="0"/>
                                  </p:stCondLst>
                                  <p:childTnLst>
                                    <p:set>
                                      <p:cBhvr>
                                        <p:cTn id="277" dur="1" fill="hold">
                                          <p:stCondLst>
                                            <p:cond delay="0"/>
                                          </p:stCondLst>
                                        </p:cTn>
                                        <p:tgtEl>
                                          <p:spTgt spid="25"/>
                                        </p:tgtEl>
                                        <p:attrNameLst>
                                          <p:attrName>style.visibility</p:attrName>
                                        </p:attrNameLst>
                                      </p:cBhvr>
                                      <p:to>
                                        <p:strVal val="visible"/>
                                      </p:to>
                                    </p:set>
                                    <p:animEffect transition="in" filter="blinds(vertical)">
                                      <p:cBhvr>
                                        <p:cTn id="278" dur="5000"/>
                                        <p:tgtEl>
                                          <p:spTgt spid="25"/>
                                        </p:tgtEl>
                                      </p:cBhvr>
                                    </p:animEffect>
                                  </p:childTnLst>
                                </p:cTn>
                              </p:par>
                              <p:par>
                                <p:cTn id="279" presetID="3" presetClass="entr" presetSubtype="5" fill="hold" grpId="1" nodeType="withEffect">
                                  <p:stCondLst>
                                    <p:cond delay="0"/>
                                  </p:stCondLst>
                                  <p:childTnLst>
                                    <p:set>
                                      <p:cBhvr>
                                        <p:cTn id="280" dur="1" fill="hold">
                                          <p:stCondLst>
                                            <p:cond delay="0"/>
                                          </p:stCondLst>
                                        </p:cTn>
                                        <p:tgtEl>
                                          <p:spTgt spid="26"/>
                                        </p:tgtEl>
                                        <p:attrNameLst>
                                          <p:attrName>style.visibility</p:attrName>
                                        </p:attrNameLst>
                                      </p:cBhvr>
                                      <p:to>
                                        <p:strVal val="visible"/>
                                      </p:to>
                                    </p:set>
                                    <p:animEffect transition="in" filter="blinds(vertical)">
                                      <p:cBhvr>
                                        <p:cTn id="281" dur="5000"/>
                                        <p:tgtEl>
                                          <p:spTgt spid="26"/>
                                        </p:tgtEl>
                                      </p:cBhvr>
                                    </p:animEffect>
                                  </p:childTnLst>
                                </p:cTn>
                              </p:par>
                              <p:par>
                                <p:cTn id="282" presetID="3" presetClass="entr" presetSubtype="5" fill="hold" grpId="1" nodeType="withEffect">
                                  <p:stCondLst>
                                    <p:cond delay="0"/>
                                  </p:stCondLst>
                                  <p:childTnLst>
                                    <p:set>
                                      <p:cBhvr>
                                        <p:cTn id="283" dur="1" fill="hold">
                                          <p:stCondLst>
                                            <p:cond delay="0"/>
                                          </p:stCondLst>
                                        </p:cTn>
                                        <p:tgtEl>
                                          <p:spTgt spid="27"/>
                                        </p:tgtEl>
                                        <p:attrNameLst>
                                          <p:attrName>style.visibility</p:attrName>
                                        </p:attrNameLst>
                                      </p:cBhvr>
                                      <p:to>
                                        <p:strVal val="visible"/>
                                      </p:to>
                                    </p:set>
                                    <p:animEffect transition="in" filter="blinds(vertical)">
                                      <p:cBhvr>
                                        <p:cTn id="284" dur="5000"/>
                                        <p:tgtEl>
                                          <p:spTgt spid="27"/>
                                        </p:tgtEl>
                                      </p:cBhvr>
                                    </p:animEffect>
                                  </p:childTnLst>
                                </p:cTn>
                              </p:par>
                              <p:par>
                                <p:cTn id="285" presetID="3" presetClass="entr" presetSubtype="5" fill="hold" grpId="1" nodeType="withEffect">
                                  <p:stCondLst>
                                    <p:cond delay="0"/>
                                  </p:stCondLst>
                                  <p:childTnLst>
                                    <p:set>
                                      <p:cBhvr>
                                        <p:cTn id="286" dur="1" fill="hold">
                                          <p:stCondLst>
                                            <p:cond delay="0"/>
                                          </p:stCondLst>
                                        </p:cTn>
                                        <p:tgtEl>
                                          <p:spTgt spid="28"/>
                                        </p:tgtEl>
                                        <p:attrNameLst>
                                          <p:attrName>style.visibility</p:attrName>
                                        </p:attrNameLst>
                                      </p:cBhvr>
                                      <p:to>
                                        <p:strVal val="visible"/>
                                      </p:to>
                                    </p:set>
                                    <p:animEffect transition="in" filter="blinds(vertical)">
                                      <p:cBhvr>
                                        <p:cTn id="287" dur="5000"/>
                                        <p:tgtEl>
                                          <p:spTgt spid="28"/>
                                        </p:tgtEl>
                                      </p:cBhvr>
                                    </p:animEffect>
                                  </p:childTnLst>
                                </p:cTn>
                              </p:par>
                              <p:par>
                                <p:cTn id="288" presetID="3" presetClass="entr" presetSubtype="5" fill="hold" grpId="1" nodeType="withEffect">
                                  <p:stCondLst>
                                    <p:cond delay="0"/>
                                  </p:stCondLst>
                                  <p:childTnLst>
                                    <p:set>
                                      <p:cBhvr>
                                        <p:cTn id="289" dur="1" fill="hold">
                                          <p:stCondLst>
                                            <p:cond delay="0"/>
                                          </p:stCondLst>
                                        </p:cTn>
                                        <p:tgtEl>
                                          <p:spTgt spid="29"/>
                                        </p:tgtEl>
                                        <p:attrNameLst>
                                          <p:attrName>style.visibility</p:attrName>
                                        </p:attrNameLst>
                                      </p:cBhvr>
                                      <p:to>
                                        <p:strVal val="visible"/>
                                      </p:to>
                                    </p:set>
                                    <p:animEffect transition="in" filter="blinds(vertical)">
                                      <p:cBhvr>
                                        <p:cTn id="290" dur="5000"/>
                                        <p:tgtEl>
                                          <p:spTgt spid="29"/>
                                        </p:tgtEl>
                                      </p:cBhvr>
                                    </p:animEffect>
                                  </p:childTnLst>
                                </p:cTn>
                              </p:par>
                              <p:par>
                                <p:cTn id="291" presetID="3" presetClass="entr" presetSubtype="5" fill="hold" grpId="1" nodeType="withEffect">
                                  <p:stCondLst>
                                    <p:cond delay="0"/>
                                  </p:stCondLst>
                                  <p:childTnLst>
                                    <p:set>
                                      <p:cBhvr>
                                        <p:cTn id="292" dur="1" fill="hold">
                                          <p:stCondLst>
                                            <p:cond delay="0"/>
                                          </p:stCondLst>
                                        </p:cTn>
                                        <p:tgtEl>
                                          <p:spTgt spid="30"/>
                                        </p:tgtEl>
                                        <p:attrNameLst>
                                          <p:attrName>style.visibility</p:attrName>
                                        </p:attrNameLst>
                                      </p:cBhvr>
                                      <p:to>
                                        <p:strVal val="visible"/>
                                      </p:to>
                                    </p:set>
                                    <p:animEffect transition="in" filter="blinds(vertical)">
                                      <p:cBhvr>
                                        <p:cTn id="293" dur="5000"/>
                                        <p:tgtEl>
                                          <p:spTgt spid="30"/>
                                        </p:tgtEl>
                                      </p:cBhvr>
                                    </p:animEffect>
                                  </p:childTnLst>
                                </p:cTn>
                              </p:par>
                              <p:par>
                                <p:cTn id="294" presetID="3" presetClass="entr" presetSubtype="5" fill="hold" grpId="1" nodeType="withEffect">
                                  <p:stCondLst>
                                    <p:cond delay="0"/>
                                  </p:stCondLst>
                                  <p:childTnLst>
                                    <p:set>
                                      <p:cBhvr>
                                        <p:cTn id="295" dur="1" fill="hold">
                                          <p:stCondLst>
                                            <p:cond delay="0"/>
                                          </p:stCondLst>
                                        </p:cTn>
                                        <p:tgtEl>
                                          <p:spTgt spid="31"/>
                                        </p:tgtEl>
                                        <p:attrNameLst>
                                          <p:attrName>style.visibility</p:attrName>
                                        </p:attrNameLst>
                                      </p:cBhvr>
                                      <p:to>
                                        <p:strVal val="visible"/>
                                      </p:to>
                                    </p:set>
                                    <p:animEffect transition="in" filter="blinds(vertical)">
                                      <p:cBhvr>
                                        <p:cTn id="296" dur="5000"/>
                                        <p:tgtEl>
                                          <p:spTgt spid="31"/>
                                        </p:tgtEl>
                                      </p:cBhvr>
                                    </p:animEffect>
                                  </p:childTnLst>
                                </p:cTn>
                              </p:par>
                              <p:par>
                                <p:cTn id="297" presetID="3" presetClass="entr" presetSubtype="5" fill="hold" grpId="1" nodeType="withEffect">
                                  <p:stCondLst>
                                    <p:cond delay="0"/>
                                  </p:stCondLst>
                                  <p:childTnLst>
                                    <p:set>
                                      <p:cBhvr>
                                        <p:cTn id="298" dur="1" fill="hold">
                                          <p:stCondLst>
                                            <p:cond delay="0"/>
                                          </p:stCondLst>
                                        </p:cTn>
                                        <p:tgtEl>
                                          <p:spTgt spid="32"/>
                                        </p:tgtEl>
                                        <p:attrNameLst>
                                          <p:attrName>style.visibility</p:attrName>
                                        </p:attrNameLst>
                                      </p:cBhvr>
                                      <p:to>
                                        <p:strVal val="visible"/>
                                      </p:to>
                                    </p:set>
                                    <p:animEffect transition="in" filter="blinds(vertical)">
                                      <p:cBhvr>
                                        <p:cTn id="299" dur="5000"/>
                                        <p:tgtEl>
                                          <p:spTgt spid="32"/>
                                        </p:tgtEl>
                                      </p:cBhvr>
                                    </p:animEffect>
                                  </p:childTnLst>
                                </p:cTn>
                              </p:par>
                              <p:par>
                                <p:cTn id="300" presetID="3" presetClass="entr" presetSubtype="5" fill="hold" grpId="1" nodeType="withEffect">
                                  <p:stCondLst>
                                    <p:cond delay="0"/>
                                  </p:stCondLst>
                                  <p:childTnLst>
                                    <p:set>
                                      <p:cBhvr>
                                        <p:cTn id="301" dur="1" fill="hold">
                                          <p:stCondLst>
                                            <p:cond delay="0"/>
                                          </p:stCondLst>
                                        </p:cTn>
                                        <p:tgtEl>
                                          <p:spTgt spid="33"/>
                                        </p:tgtEl>
                                        <p:attrNameLst>
                                          <p:attrName>style.visibility</p:attrName>
                                        </p:attrNameLst>
                                      </p:cBhvr>
                                      <p:to>
                                        <p:strVal val="visible"/>
                                      </p:to>
                                    </p:set>
                                    <p:animEffect transition="in" filter="blinds(vertical)">
                                      <p:cBhvr>
                                        <p:cTn id="302" dur="5000"/>
                                        <p:tgtEl>
                                          <p:spTgt spid="33"/>
                                        </p:tgtEl>
                                      </p:cBhvr>
                                    </p:animEffect>
                                  </p:childTnLst>
                                </p:cTn>
                              </p:par>
                              <p:par>
                                <p:cTn id="303" presetID="3" presetClass="entr" presetSubtype="5" fill="hold" grpId="1" nodeType="withEffect">
                                  <p:stCondLst>
                                    <p:cond delay="0"/>
                                  </p:stCondLst>
                                  <p:childTnLst>
                                    <p:set>
                                      <p:cBhvr>
                                        <p:cTn id="304" dur="1" fill="hold">
                                          <p:stCondLst>
                                            <p:cond delay="0"/>
                                          </p:stCondLst>
                                        </p:cTn>
                                        <p:tgtEl>
                                          <p:spTgt spid="34"/>
                                        </p:tgtEl>
                                        <p:attrNameLst>
                                          <p:attrName>style.visibility</p:attrName>
                                        </p:attrNameLst>
                                      </p:cBhvr>
                                      <p:to>
                                        <p:strVal val="visible"/>
                                      </p:to>
                                    </p:set>
                                    <p:animEffect transition="in" filter="blinds(vertical)">
                                      <p:cBhvr>
                                        <p:cTn id="305" dur="5000"/>
                                        <p:tgtEl>
                                          <p:spTgt spid="34"/>
                                        </p:tgtEl>
                                      </p:cBhvr>
                                    </p:animEffect>
                                  </p:childTnLst>
                                </p:cTn>
                              </p:par>
                              <p:par>
                                <p:cTn id="306" presetID="3" presetClass="entr" presetSubtype="5" fill="hold" grpId="1" nodeType="withEffect">
                                  <p:stCondLst>
                                    <p:cond delay="0"/>
                                  </p:stCondLst>
                                  <p:childTnLst>
                                    <p:set>
                                      <p:cBhvr>
                                        <p:cTn id="307" dur="1" fill="hold">
                                          <p:stCondLst>
                                            <p:cond delay="0"/>
                                          </p:stCondLst>
                                        </p:cTn>
                                        <p:tgtEl>
                                          <p:spTgt spid="35"/>
                                        </p:tgtEl>
                                        <p:attrNameLst>
                                          <p:attrName>style.visibility</p:attrName>
                                        </p:attrNameLst>
                                      </p:cBhvr>
                                      <p:to>
                                        <p:strVal val="visible"/>
                                      </p:to>
                                    </p:set>
                                    <p:animEffect transition="in" filter="blinds(vertical)">
                                      <p:cBhvr>
                                        <p:cTn id="308" dur="5000"/>
                                        <p:tgtEl>
                                          <p:spTgt spid="35"/>
                                        </p:tgtEl>
                                      </p:cBhvr>
                                    </p:animEffect>
                                  </p:childTnLst>
                                </p:cTn>
                              </p:par>
                              <p:par>
                                <p:cTn id="309" presetID="3" presetClass="entr" presetSubtype="5" fill="hold" grpId="1" nodeType="withEffect">
                                  <p:stCondLst>
                                    <p:cond delay="0"/>
                                  </p:stCondLst>
                                  <p:childTnLst>
                                    <p:set>
                                      <p:cBhvr>
                                        <p:cTn id="310" dur="1" fill="hold">
                                          <p:stCondLst>
                                            <p:cond delay="0"/>
                                          </p:stCondLst>
                                        </p:cTn>
                                        <p:tgtEl>
                                          <p:spTgt spid="36"/>
                                        </p:tgtEl>
                                        <p:attrNameLst>
                                          <p:attrName>style.visibility</p:attrName>
                                        </p:attrNameLst>
                                      </p:cBhvr>
                                      <p:to>
                                        <p:strVal val="visible"/>
                                      </p:to>
                                    </p:set>
                                    <p:animEffect transition="in" filter="blinds(vertical)">
                                      <p:cBhvr>
                                        <p:cTn id="311" dur="5000"/>
                                        <p:tgtEl>
                                          <p:spTgt spid="36"/>
                                        </p:tgtEl>
                                      </p:cBhvr>
                                    </p:animEffect>
                                  </p:childTnLst>
                                </p:cTn>
                              </p:par>
                              <p:par>
                                <p:cTn id="312" presetID="3" presetClass="entr" presetSubtype="5" fill="hold" grpId="1" nodeType="withEffect">
                                  <p:stCondLst>
                                    <p:cond delay="0"/>
                                  </p:stCondLst>
                                  <p:childTnLst>
                                    <p:set>
                                      <p:cBhvr>
                                        <p:cTn id="313" dur="1" fill="hold">
                                          <p:stCondLst>
                                            <p:cond delay="0"/>
                                          </p:stCondLst>
                                        </p:cTn>
                                        <p:tgtEl>
                                          <p:spTgt spid="37"/>
                                        </p:tgtEl>
                                        <p:attrNameLst>
                                          <p:attrName>style.visibility</p:attrName>
                                        </p:attrNameLst>
                                      </p:cBhvr>
                                      <p:to>
                                        <p:strVal val="visible"/>
                                      </p:to>
                                    </p:set>
                                    <p:animEffect transition="in" filter="blinds(vertical)">
                                      <p:cBhvr>
                                        <p:cTn id="314" dur="5000"/>
                                        <p:tgtEl>
                                          <p:spTgt spid="37"/>
                                        </p:tgtEl>
                                      </p:cBhvr>
                                    </p:animEffect>
                                  </p:childTnLst>
                                </p:cTn>
                              </p:par>
                              <p:par>
                                <p:cTn id="315" presetID="3" presetClass="entr" presetSubtype="5" fill="hold" grpId="1" nodeType="withEffect">
                                  <p:stCondLst>
                                    <p:cond delay="0"/>
                                  </p:stCondLst>
                                  <p:childTnLst>
                                    <p:set>
                                      <p:cBhvr>
                                        <p:cTn id="316" dur="1" fill="hold">
                                          <p:stCondLst>
                                            <p:cond delay="0"/>
                                          </p:stCondLst>
                                        </p:cTn>
                                        <p:tgtEl>
                                          <p:spTgt spid="38"/>
                                        </p:tgtEl>
                                        <p:attrNameLst>
                                          <p:attrName>style.visibility</p:attrName>
                                        </p:attrNameLst>
                                      </p:cBhvr>
                                      <p:to>
                                        <p:strVal val="visible"/>
                                      </p:to>
                                    </p:set>
                                    <p:animEffect transition="in" filter="blinds(vertical)">
                                      <p:cBhvr>
                                        <p:cTn id="317" dur="5000"/>
                                        <p:tgtEl>
                                          <p:spTgt spid="38"/>
                                        </p:tgtEl>
                                      </p:cBhvr>
                                    </p:animEffect>
                                  </p:childTnLst>
                                </p:cTn>
                              </p:par>
                              <p:par>
                                <p:cTn id="318" presetID="3" presetClass="entr" presetSubtype="5" fill="hold" grpId="1" nodeType="withEffect">
                                  <p:stCondLst>
                                    <p:cond delay="0"/>
                                  </p:stCondLst>
                                  <p:childTnLst>
                                    <p:set>
                                      <p:cBhvr>
                                        <p:cTn id="319" dur="1" fill="hold">
                                          <p:stCondLst>
                                            <p:cond delay="0"/>
                                          </p:stCondLst>
                                        </p:cTn>
                                        <p:tgtEl>
                                          <p:spTgt spid="39"/>
                                        </p:tgtEl>
                                        <p:attrNameLst>
                                          <p:attrName>style.visibility</p:attrName>
                                        </p:attrNameLst>
                                      </p:cBhvr>
                                      <p:to>
                                        <p:strVal val="visible"/>
                                      </p:to>
                                    </p:set>
                                    <p:animEffect transition="in" filter="blinds(vertical)">
                                      <p:cBhvr>
                                        <p:cTn id="320" dur="5000"/>
                                        <p:tgtEl>
                                          <p:spTgt spid="39"/>
                                        </p:tgtEl>
                                      </p:cBhvr>
                                    </p:animEffect>
                                  </p:childTnLst>
                                </p:cTn>
                              </p:par>
                              <p:par>
                                <p:cTn id="321" presetID="3" presetClass="entr" presetSubtype="5" fill="hold" grpId="1" nodeType="withEffect">
                                  <p:stCondLst>
                                    <p:cond delay="0"/>
                                  </p:stCondLst>
                                  <p:childTnLst>
                                    <p:set>
                                      <p:cBhvr>
                                        <p:cTn id="322" dur="1" fill="hold">
                                          <p:stCondLst>
                                            <p:cond delay="0"/>
                                          </p:stCondLst>
                                        </p:cTn>
                                        <p:tgtEl>
                                          <p:spTgt spid="40"/>
                                        </p:tgtEl>
                                        <p:attrNameLst>
                                          <p:attrName>style.visibility</p:attrName>
                                        </p:attrNameLst>
                                      </p:cBhvr>
                                      <p:to>
                                        <p:strVal val="visible"/>
                                      </p:to>
                                    </p:set>
                                    <p:animEffect transition="in" filter="blinds(vertical)">
                                      <p:cBhvr>
                                        <p:cTn id="323" dur="5000"/>
                                        <p:tgtEl>
                                          <p:spTgt spid="40"/>
                                        </p:tgtEl>
                                      </p:cBhvr>
                                    </p:animEffect>
                                  </p:childTnLst>
                                </p:cTn>
                              </p:par>
                              <p:par>
                                <p:cTn id="324" presetID="3" presetClass="entr" presetSubtype="5" fill="hold" grpId="1" nodeType="withEffect">
                                  <p:stCondLst>
                                    <p:cond delay="0"/>
                                  </p:stCondLst>
                                  <p:childTnLst>
                                    <p:set>
                                      <p:cBhvr>
                                        <p:cTn id="325" dur="1" fill="hold">
                                          <p:stCondLst>
                                            <p:cond delay="0"/>
                                          </p:stCondLst>
                                        </p:cTn>
                                        <p:tgtEl>
                                          <p:spTgt spid="41"/>
                                        </p:tgtEl>
                                        <p:attrNameLst>
                                          <p:attrName>style.visibility</p:attrName>
                                        </p:attrNameLst>
                                      </p:cBhvr>
                                      <p:to>
                                        <p:strVal val="visible"/>
                                      </p:to>
                                    </p:set>
                                    <p:animEffect transition="in" filter="blinds(vertical)">
                                      <p:cBhvr>
                                        <p:cTn id="326" dur="5000"/>
                                        <p:tgtEl>
                                          <p:spTgt spid="41"/>
                                        </p:tgtEl>
                                      </p:cBhvr>
                                    </p:animEffect>
                                  </p:childTnLst>
                                </p:cTn>
                              </p:par>
                              <p:par>
                                <p:cTn id="327" presetID="3" presetClass="entr" presetSubtype="5" fill="hold" grpId="1" nodeType="withEffect">
                                  <p:stCondLst>
                                    <p:cond delay="0"/>
                                  </p:stCondLst>
                                  <p:childTnLst>
                                    <p:set>
                                      <p:cBhvr>
                                        <p:cTn id="328" dur="1" fill="hold">
                                          <p:stCondLst>
                                            <p:cond delay="0"/>
                                          </p:stCondLst>
                                        </p:cTn>
                                        <p:tgtEl>
                                          <p:spTgt spid="42"/>
                                        </p:tgtEl>
                                        <p:attrNameLst>
                                          <p:attrName>style.visibility</p:attrName>
                                        </p:attrNameLst>
                                      </p:cBhvr>
                                      <p:to>
                                        <p:strVal val="visible"/>
                                      </p:to>
                                    </p:set>
                                    <p:animEffect transition="in" filter="blinds(vertical)">
                                      <p:cBhvr>
                                        <p:cTn id="329" dur="5000"/>
                                        <p:tgtEl>
                                          <p:spTgt spid="42"/>
                                        </p:tgtEl>
                                      </p:cBhvr>
                                    </p:animEffect>
                                  </p:childTnLst>
                                </p:cTn>
                              </p:par>
                              <p:par>
                                <p:cTn id="330" presetID="3" presetClass="entr" presetSubtype="5" fill="hold" grpId="1" nodeType="withEffect">
                                  <p:stCondLst>
                                    <p:cond delay="0"/>
                                  </p:stCondLst>
                                  <p:childTnLst>
                                    <p:set>
                                      <p:cBhvr>
                                        <p:cTn id="331" dur="1" fill="hold">
                                          <p:stCondLst>
                                            <p:cond delay="0"/>
                                          </p:stCondLst>
                                        </p:cTn>
                                        <p:tgtEl>
                                          <p:spTgt spid="43"/>
                                        </p:tgtEl>
                                        <p:attrNameLst>
                                          <p:attrName>style.visibility</p:attrName>
                                        </p:attrNameLst>
                                      </p:cBhvr>
                                      <p:to>
                                        <p:strVal val="visible"/>
                                      </p:to>
                                    </p:set>
                                    <p:animEffect transition="in" filter="blinds(vertical)">
                                      <p:cBhvr>
                                        <p:cTn id="332" dur="5000"/>
                                        <p:tgtEl>
                                          <p:spTgt spid="43"/>
                                        </p:tgtEl>
                                      </p:cBhvr>
                                    </p:animEffect>
                                  </p:childTnLst>
                                </p:cTn>
                              </p:par>
                              <p:par>
                                <p:cTn id="333" presetID="3" presetClass="entr" presetSubtype="5" fill="hold" grpId="1" nodeType="withEffect">
                                  <p:stCondLst>
                                    <p:cond delay="0"/>
                                  </p:stCondLst>
                                  <p:childTnLst>
                                    <p:set>
                                      <p:cBhvr>
                                        <p:cTn id="334" dur="1" fill="hold">
                                          <p:stCondLst>
                                            <p:cond delay="0"/>
                                          </p:stCondLst>
                                        </p:cTn>
                                        <p:tgtEl>
                                          <p:spTgt spid="44"/>
                                        </p:tgtEl>
                                        <p:attrNameLst>
                                          <p:attrName>style.visibility</p:attrName>
                                        </p:attrNameLst>
                                      </p:cBhvr>
                                      <p:to>
                                        <p:strVal val="visible"/>
                                      </p:to>
                                    </p:set>
                                    <p:animEffect transition="in" filter="blinds(vertical)">
                                      <p:cBhvr>
                                        <p:cTn id="335" dur="5000"/>
                                        <p:tgtEl>
                                          <p:spTgt spid="44"/>
                                        </p:tgtEl>
                                      </p:cBhvr>
                                    </p:animEffect>
                                  </p:childTnLst>
                                </p:cTn>
                              </p:par>
                              <p:par>
                                <p:cTn id="336" presetID="3" presetClass="entr" presetSubtype="5" fill="hold" grpId="1" nodeType="withEffect">
                                  <p:stCondLst>
                                    <p:cond delay="0"/>
                                  </p:stCondLst>
                                  <p:childTnLst>
                                    <p:set>
                                      <p:cBhvr>
                                        <p:cTn id="337" dur="1" fill="hold">
                                          <p:stCondLst>
                                            <p:cond delay="0"/>
                                          </p:stCondLst>
                                        </p:cTn>
                                        <p:tgtEl>
                                          <p:spTgt spid="45"/>
                                        </p:tgtEl>
                                        <p:attrNameLst>
                                          <p:attrName>style.visibility</p:attrName>
                                        </p:attrNameLst>
                                      </p:cBhvr>
                                      <p:to>
                                        <p:strVal val="visible"/>
                                      </p:to>
                                    </p:set>
                                    <p:animEffect transition="in" filter="blinds(vertical)">
                                      <p:cBhvr>
                                        <p:cTn id="338" dur="5000"/>
                                        <p:tgtEl>
                                          <p:spTgt spid="45"/>
                                        </p:tgtEl>
                                      </p:cBhvr>
                                    </p:animEffect>
                                  </p:childTnLst>
                                </p:cTn>
                              </p:par>
                              <p:par>
                                <p:cTn id="339" presetID="3" presetClass="entr" presetSubtype="5" fill="hold" grpId="1" nodeType="withEffect">
                                  <p:stCondLst>
                                    <p:cond delay="0"/>
                                  </p:stCondLst>
                                  <p:childTnLst>
                                    <p:set>
                                      <p:cBhvr>
                                        <p:cTn id="340" dur="1" fill="hold">
                                          <p:stCondLst>
                                            <p:cond delay="0"/>
                                          </p:stCondLst>
                                        </p:cTn>
                                        <p:tgtEl>
                                          <p:spTgt spid="46"/>
                                        </p:tgtEl>
                                        <p:attrNameLst>
                                          <p:attrName>style.visibility</p:attrName>
                                        </p:attrNameLst>
                                      </p:cBhvr>
                                      <p:to>
                                        <p:strVal val="visible"/>
                                      </p:to>
                                    </p:set>
                                    <p:animEffect transition="in" filter="blinds(vertical)">
                                      <p:cBhvr>
                                        <p:cTn id="341" dur="5000"/>
                                        <p:tgtEl>
                                          <p:spTgt spid="46"/>
                                        </p:tgtEl>
                                      </p:cBhvr>
                                    </p:animEffect>
                                  </p:childTnLst>
                                </p:cTn>
                              </p:par>
                              <p:par>
                                <p:cTn id="342" presetID="3" presetClass="entr" presetSubtype="5" fill="hold" grpId="1" nodeType="withEffect">
                                  <p:stCondLst>
                                    <p:cond delay="0"/>
                                  </p:stCondLst>
                                  <p:childTnLst>
                                    <p:set>
                                      <p:cBhvr>
                                        <p:cTn id="343" dur="1" fill="hold">
                                          <p:stCondLst>
                                            <p:cond delay="0"/>
                                          </p:stCondLst>
                                        </p:cTn>
                                        <p:tgtEl>
                                          <p:spTgt spid="47"/>
                                        </p:tgtEl>
                                        <p:attrNameLst>
                                          <p:attrName>style.visibility</p:attrName>
                                        </p:attrNameLst>
                                      </p:cBhvr>
                                      <p:to>
                                        <p:strVal val="visible"/>
                                      </p:to>
                                    </p:set>
                                    <p:animEffect transition="in" filter="blinds(vertical)">
                                      <p:cBhvr>
                                        <p:cTn id="344" dur="5000"/>
                                        <p:tgtEl>
                                          <p:spTgt spid="47"/>
                                        </p:tgtEl>
                                      </p:cBhvr>
                                    </p:animEffect>
                                  </p:childTnLst>
                                </p:cTn>
                              </p:par>
                              <p:par>
                                <p:cTn id="345" presetID="3" presetClass="entr" presetSubtype="5" fill="hold" grpId="1" nodeType="withEffect">
                                  <p:stCondLst>
                                    <p:cond delay="0"/>
                                  </p:stCondLst>
                                  <p:childTnLst>
                                    <p:set>
                                      <p:cBhvr>
                                        <p:cTn id="346" dur="1" fill="hold">
                                          <p:stCondLst>
                                            <p:cond delay="0"/>
                                          </p:stCondLst>
                                        </p:cTn>
                                        <p:tgtEl>
                                          <p:spTgt spid="48"/>
                                        </p:tgtEl>
                                        <p:attrNameLst>
                                          <p:attrName>style.visibility</p:attrName>
                                        </p:attrNameLst>
                                      </p:cBhvr>
                                      <p:to>
                                        <p:strVal val="visible"/>
                                      </p:to>
                                    </p:set>
                                    <p:animEffect transition="in" filter="blinds(vertical)">
                                      <p:cBhvr>
                                        <p:cTn id="347" dur="5000"/>
                                        <p:tgtEl>
                                          <p:spTgt spid="48"/>
                                        </p:tgtEl>
                                      </p:cBhvr>
                                    </p:animEffect>
                                  </p:childTnLst>
                                </p:cTn>
                              </p:par>
                              <p:par>
                                <p:cTn id="348" presetID="3" presetClass="entr" presetSubtype="5" fill="hold" grpId="1" nodeType="withEffect">
                                  <p:stCondLst>
                                    <p:cond delay="0"/>
                                  </p:stCondLst>
                                  <p:childTnLst>
                                    <p:set>
                                      <p:cBhvr>
                                        <p:cTn id="349" dur="1" fill="hold">
                                          <p:stCondLst>
                                            <p:cond delay="0"/>
                                          </p:stCondLst>
                                        </p:cTn>
                                        <p:tgtEl>
                                          <p:spTgt spid="49"/>
                                        </p:tgtEl>
                                        <p:attrNameLst>
                                          <p:attrName>style.visibility</p:attrName>
                                        </p:attrNameLst>
                                      </p:cBhvr>
                                      <p:to>
                                        <p:strVal val="visible"/>
                                      </p:to>
                                    </p:set>
                                    <p:animEffect transition="in" filter="blinds(vertical)">
                                      <p:cBhvr>
                                        <p:cTn id="350" dur="5000"/>
                                        <p:tgtEl>
                                          <p:spTgt spid="49"/>
                                        </p:tgtEl>
                                      </p:cBhvr>
                                    </p:animEffect>
                                  </p:childTnLst>
                                </p:cTn>
                              </p:par>
                              <p:par>
                                <p:cTn id="351" presetID="3" presetClass="entr" presetSubtype="5" fill="hold" grpId="1" nodeType="withEffect">
                                  <p:stCondLst>
                                    <p:cond delay="0"/>
                                  </p:stCondLst>
                                  <p:childTnLst>
                                    <p:set>
                                      <p:cBhvr>
                                        <p:cTn id="352" dur="1" fill="hold">
                                          <p:stCondLst>
                                            <p:cond delay="0"/>
                                          </p:stCondLst>
                                        </p:cTn>
                                        <p:tgtEl>
                                          <p:spTgt spid="50"/>
                                        </p:tgtEl>
                                        <p:attrNameLst>
                                          <p:attrName>style.visibility</p:attrName>
                                        </p:attrNameLst>
                                      </p:cBhvr>
                                      <p:to>
                                        <p:strVal val="visible"/>
                                      </p:to>
                                    </p:set>
                                    <p:animEffect transition="in" filter="blinds(vertical)">
                                      <p:cBhvr>
                                        <p:cTn id="353" dur="5000"/>
                                        <p:tgtEl>
                                          <p:spTgt spid="50"/>
                                        </p:tgtEl>
                                      </p:cBhvr>
                                    </p:animEffect>
                                  </p:childTnLst>
                                </p:cTn>
                              </p:par>
                              <p:par>
                                <p:cTn id="354" presetID="3" presetClass="entr" presetSubtype="5" fill="hold" grpId="1" nodeType="withEffect">
                                  <p:stCondLst>
                                    <p:cond delay="0"/>
                                  </p:stCondLst>
                                  <p:childTnLst>
                                    <p:set>
                                      <p:cBhvr>
                                        <p:cTn id="355" dur="1" fill="hold">
                                          <p:stCondLst>
                                            <p:cond delay="0"/>
                                          </p:stCondLst>
                                        </p:cTn>
                                        <p:tgtEl>
                                          <p:spTgt spid="51"/>
                                        </p:tgtEl>
                                        <p:attrNameLst>
                                          <p:attrName>style.visibility</p:attrName>
                                        </p:attrNameLst>
                                      </p:cBhvr>
                                      <p:to>
                                        <p:strVal val="visible"/>
                                      </p:to>
                                    </p:set>
                                    <p:animEffect transition="in" filter="blinds(vertical)">
                                      <p:cBhvr>
                                        <p:cTn id="356" dur="5000"/>
                                        <p:tgtEl>
                                          <p:spTgt spid="51"/>
                                        </p:tgtEl>
                                      </p:cBhvr>
                                    </p:animEffect>
                                  </p:childTnLst>
                                </p:cTn>
                              </p:par>
                              <p:par>
                                <p:cTn id="357" presetID="3" presetClass="entr" presetSubtype="5" fill="hold" grpId="1" nodeType="withEffect">
                                  <p:stCondLst>
                                    <p:cond delay="0"/>
                                  </p:stCondLst>
                                  <p:childTnLst>
                                    <p:set>
                                      <p:cBhvr>
                                        <p:cTn id="358" dur="1" fill="hold">
                                          <p:stCondLst>
                                            <p:cond delay="0"/>
                                          </p:stCondLst>
                                        </p:cTn>
                                        <p:tgtEl>
                                          <p:spTgt spid="52"/>
                                        </p:tgtEl>
                                        <p:attrNameLst>
                                          <p:attrName>style.visibility</p:attrName>
                                        </p:attrNameLst>
                                      </p:cBhvr>
                                      <p:to>
                                        <p:strVal val="visible"/>
                                      </p:to>
                                    </p:set>
                                    <p:animEffect transition="in" filter="blinds(vertical)">
                                      <p:cBhvr>
                                        <p:cTn id="359" dur="5000"/>
                                        <p:tgtEl>
                                          <p:spTgt spid="52"/>
                                        </p:tgtEl>
                                      </p:cBhvr>
                                    </p:animEffect>
                                  </p:childTnLst>
                                </p:cTn>
                              </p:par>
                              <p:par>
                                <p:cTn id="360" presetID="3" presetClass="entr" presetSubtype="5" fill="hold" grpId="1" nodeType="withEffect">
                                  <p:stCondLst>
                                    <p:cond delay="0"/>
                                  </p:stCondLst>
                                  <p:childTnLst>
                                    <p:set>
                                      <p:cBhvr>
                                        <p:cTn id="361" dur="1" fill="hold">
                                          <p:stCondLst>
                                            <p:cond delay="0"/>
                                          </p:stCondLst>
                                        </p:cTn>
                                        <p:tgtEl>
                                          <p:spTgt spid="53"/>
                                        </p:tgtEl>
                                        <p:attrNameLst>
                                          <p:attrName>style.visibility</p:attrName>
                                        </p:attrNameLst>
                                      </p:cBhvr>
                                      <p:to>
                                        <p:strVal val="visible"/>
                                      </p:to>
                                    </p:set>
                                    <p:animEffect transition="in" filter="blinds(vertical)">
                                      <p:cBhvr>
                                        <p:cTn id="362" dur="5000"/>
                                        <p:tgtEl>
                                          <p:spTgt spid="53"/>
                                        </p:tgtEl>
                                      </p:cBhvr>
                                    </p:animEffect>
                                  </p:childTnLst>
                                </p:cTn>
                              </p:par>
                              <p:par>
                                <p:cTn id="363" presetID="3" presetClass="entr" presetSubtype="5" fill="hold" grpId="1" nodeType="withEffect">
                                  <p:stCondLst>
                                    <p:cond delay="0"/>
                                  </p:stCondLst>
                                  <p:childTnLst>
                                    <p:set>
                                      <p:cBhvr>
                                        <p:cTn id="364" dur="1" fill="hold">
                                          <p:stCondLst>
                                            <p:cond delay="0"/>
                                          </p:stCondLst>
                                        </p:cTn>
                                        <p:tgtEl>
                                          <p:spTgt spid="54"/>
                                        </p:tgtEl>
                                        <p:attrNameLst>
                                          <p:attrName>style.visibility</p:attrName>
                                        </p:attrNameLst>
                                      </p:cBhvr>
                                      <p:to>
                                        <p:strVal val="visible"/>
                                      </p:to>
                                    </p:set>
                                    <p:animEffect transition="in" filter="blinds(vertical)">
                                      <p:cBhvr>
                                        <p:cTn id="365" dur="5000"/>
                                        <p:tgtEl>
                                          <p:spTgt spid="54"/>
                                        </p:tgtEl>
                                      </p:cBhvr>
                                    </p:animEffect>
                                  </p:childTnLst>
                                </p:cTn>
                              </p:par>
                              <p:par>
                                <p:cTn id="366" presetID="3" presetClass="entr" presetSubtype="5" fill="hold" grpId="1" nodeType="withEffect">
                                  <p:stCondLst>
                                    <p:cond delay="0"/>
                                  </p:stCondLst>
                                  <p:childTnLst>
                                    <p:set>
                                      <p:cBhvr>
                                        <p:cTn id="367" dur="1" fill="hold">
                                          <p:stCondLst>
                                            <p:cond delay="0"/>
                                          </p:stCondLst>
                                        </p:cTn>
                                        <p:tgtEl>
                                          <p:spTgt spid="55"/>
                                        </p:tgtEl>
                                        <p:attrNameLst>
                                          <p:attrName>style.visibility</p:attrName>
                                        </p:attrNameLst>
                                      </p:cBhvr>
                                      <p:to>
                                        <p:strVal val="visible"/>
                                      </p:to>
                                    </p:set>
                                    <p:animEffect transition="in" filter="blinds(vertical)">
                                      <p:cBhvr>
                                        <p:cTn id="368" dur="5000"/>
                                        <p:tgtEl>
                                          <p:spTgt spid="55"/>
                                        </p:tgtEl>
                                      </p:cBhvr>
                                    </p:animEffect>
                                  </p:childTnLst>
                                </p:cTn>
                              </p:par>
                              <p:par>
                                <p:cTn id="369" presetID="3" presetClass="entr" presetSubtype="5" fill="hold" grpId="1" nodeType="withEffect">
                                  <p:stCondLst>
                                    <p:cond delay="0"/>
                                  </p:stCondLst>
                                  <p:childTnLst>
                                    <p:set>
                                      <p:cBhvr>
                                        <p:cTn id="370" dur="1" fill="hold">
                                          <p:stCondLst>
                                            <p:cond delay="0"/>
                                          </p:stCondLst>
                                        </p:cTn>
                                        <p:tgtEl>
                                          <p:spTgt spid="56"/>
                                        </p:tgtEl>
                                        <p:attrNameLst>
                                          <p:attrName>style.visibility</p:attrName>
                                        </p:attrNameLst>
                                      </p:cBhvr>
                                      <p:to>
                                        <p:strVal val="visible"/>
                                      </p:to>
                                    </p:set>
                                    <p:animEffect transition="in" filter="blinds(vertical)">
                                      <p:cBhvr>
                                        <p:cTn id="371" dur="5000"/>
                                        <p:tgtEl>
                                          <p:spTgt spid="56"/>
                                        </p:tgtEl>
                                      </p:cBhvr>
                                    </p:animEffect>
                                  </p:childTnLst>
                                </p:cTn>
                              </p:par>
                            </p:childTnLst>
                          </p:cTn>
                        </p:par>
                        <p:par>
                          <p:cTn id="372" fill="hold">
                            <p:stCondLst>
                              <p:cond delay="5000"/>
                            </p:stCondLst>
                            <p:childTnLst>
                              <p:par>
                                <p:cTn id="373" presetID="2" presetClass="exit" presetSubtype="8" fill="hold" grpId="2" nodeType="afterEffect">
                                  <p:stCondLst>
                                    <p:cond delay="0"/>
                                  </p:stCondLst>
                                  <p:childTnLst>
                                    <p:anim calcmode="lin" valueType="num">
                                      <p:cBhvr additive="base">
                                        <p:cTn id="374" dur="5000"/>
                                        <p:tgtEl>
                                          <p:spTgt spid="5"/>
                                        </p:tgtEl>
                                        <p:attrNameLst>
                                          <p:attrName>ppt_x</p:attrName>
                                        </p:attrNameLst>
                                      </p:cBhvr>
                                      <p:tavLst>
                                        <p:tav tm="0">
                                          <p:val>
                                            <p:strVal val="ppt_x"/>
                                          </p:val>
                                        </p:tav>
                                        <p:tav tm="100000">
                                          <p:val>
                                            <p:strVal val="0-ppt_w/2"/>
                                          </p:val>
                                        </p:tav>
                                      </p:tavLst>
                                    </p:anim>
                                    <p:anim calcmode="lin" valueType="num">
                                      <p:cBhvr additive="base">
                                        <p:cTn id="375" dur="5000"/>
                                        <p:tgtEl>
                                          <p:spTgt spid="5"/>
                                        </p:tgtEl>
                                        <p:attrNameLst>
                                          <p:attrName>ppt_y</p:attrName>
                                        </p:attrNameLst>
                                      </p:cBhvr>
                                      <p:tavLst>
                                        <p:tav tm="0">
                                          <p:val>
                                            <p:strVal val="ppt_y"/>
                                          </p:val>
                                        </p:tav>
                                        <p:tav tm="100000">
                                          <p:val>
                                            <p:strVal val="ppt_y"/>
                                          </p:val>
                                        </p:tav>
                                      </p:tavLst>
                                    </p:anim>
                                    <p:set>
                                      <p:cBhvr>
                                        <p:cTn id="376" dur="1" fill="hold">
                                          <p:stCondLst>
                                            <p:cond delay="4999"/>
                                          </p:stCondLst>
                                        </p:cTn>
                                        <p:tgtEl>
                                          <p:spTgt spid="5"/>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5000"/>
                                        <p:tgtEl>
                                          <p:spTgt spid="6"/>
                                        </p:tgtEl>
                                        <p:attrNameLst>
                                          <p:attrName>ppt_x</p:attrName>
                                        </p:attrNameLst>
                                      </p:cBhvr>
                                      <p:tavLst>
                                        <p:tav tm="0">
                                          <p:val>
                                            <p:strVal val="ppt_x"/>
                                          </p:val>
                                        </p:tav>
                                        <p:tav tm="100000">
                                          <p:val>
                                            <p:strVal val="0-ppt_w/2"/>
                                          </p:val>
                                        </p:tav>
                                      </p:tavLst>
                                    </p:anim>
                                    <p:anim calcmode="lin" valueType="num">
                                      <p:cBhvr additive="base">
                                        <p:cTn id="379" dur="5000"/>
                                        <p:tgtEl>
                                          <p:spTgt spid="6"/>
                                        </p:tgtEl>
                                        <p:attrNameLst>
                                          <p:attrName>ppt_y</p:attrName>
                                        </p:attrNameLst>
                                      </p:cBhvr>
                                      <p:tavLst>
                                        <p:tav tm="0">
                                          <p:val>
                                            <p:strVal val="ppt_y"/>
                                          </p:val>
                                        </p:tav>
                                        <p:tav tm="100000">
                                          <p:val>
                                            <p:strVal val="ppt_y"/>
                                          </p:val>
                                        </p:tav>
                                      </p:tavLst>
                                    </p:anim>
                                    <p:set>
                                      <p:cBhvr>
                                        <p:cTn id="380" dur="1" fill="hold">
                                          <p:stCondLst>
                                            <p:cond delay="4999"/>
                                          </p:stCondLst>
                                        </p:cTn>
                                        <p:tgtEl>
                                          <p:spTgt spid="6"/>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5000"/>
                                        <p:tgtEl>
                                          <p:spTgt spid="7"/>
                                        </p:tgtEl>
                                        <p:attrNameLst>
                                          <p:attrName>ppt_x</p:attrName>
                                        </p:attrNameLst>
                                      </p:cBhvr>
                                      <p:tavLst>
                                        <p:tav tm="0">
                                          <p:val>
                                            <p:strVal val="ppt_x"/>
                                          </p:val>
                                        </p:tav>
                                        <p:tav tm="100000">
                                          <p:val>
                                            <p:strVal val="0-ppt_w/2"/>
                                          </p:val>
                                        </p:tav>
                                      </p:tavLst>
                                    </p:anim>
                                    <p:anim calcmode="lin" valueType="num">
                                      <p:cBhvr additive="base">
                                        <p:cTn id="383" dur="5000"/>
                                        <p:tgtEl>
                                          <p:spTgt spid="7"/>
                                        </p:tgtEl>
                                        <p:attrNameLst>
                                          <p:attrName>ppt_y</p:attrName>
                                        </p:attrNameLst>
                                      </p:cBhvr>
                                      <p:tavLst>
                                        <p:tav tm="0">
                                          <p:val>
                                            <p:strVal val="ppt_y"/>
                                          </p:val>
                                        </p:tav>
                                        <p:tav tm="100000">
                                          <p:val>
                                            <p:strVal val="ppt_y"/>
                                          </p:val>
                                        </p:tav>
                                      </p:tavLst>
                                    </p:anim>
                                    <p:set>
                                      <p:cBhvr>
                                        <p:cTn id="384" dur="1" fill="hold">
                                          <p:stCondLst>
                                            <p:cond delay="4999"/>
                                          </p:stCondLst>
                                        </p:cTn>
                                        <p:tgtEl>
                                          <p:spTgt spid="7"/>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5000"/>
                                        <p:tgtEl>
                                          <p:spTgt spid="8"/>
                                        </p:tgtEl>
                                        <p:attrNameLst>
                                          <p:attrName>ppt_x</p:attrName>
                                        </p:attrNameLst>
                                      </p:cBhvr>
                                      <p:tavLst>
                                        <p:tav tm="0">
                                          <p:val>
                                            <p:strVal val="ppt_x"/>
                                          </p:val>
                                        </p:tav>
                                        <p:tav tm="100000">
                                          <p:val>
                                            <p:strVal val="0-ppt_w/2"/>
                                          </p:val>
                                        </p:tav>
                                      </p:tavLst>
                                    </p:anim>
                                    <p:anim calcmode="lin" valueType="num">
                                      <p:cBhvr additive="base">
                                        <p:cTn id="387" dur="5000"/>
                                        <p:tgtEl>
                                          <p:spTgt spid="8"/>
                                        </p:tgtEl>
                                        <p:attrNameLst>
                                          <p:attrName>ppt_y</p:attrName>
                                        </p:attrNameLst>
                                      </p:cBhvr>
                                      <p:tavLst>
                                        <p:tav tm="0">
                                          <p:val>
                                            <p:strVal val="ppt_y"/>
                                          </p:val>
                                        </p:tav>
                                        <p:tav tm="100000">
                                          <p:val>
                                            <p:strVal val="ppt_y"/>
                                          </p:val>
                                        </p:tav>
                                      </p:tavLst>
                                    </p:anim>
                                    <p:set>
                                      <p:cBhvr>
                                        <p:cTn id="388" dur="1" fill="hold">
                                          <p:stCondLst>
                                            <p:cond delay="4999"/>
                                          </p:stCondLst>
                                        </p:cTn>
                                        <p:tgtEl>
                                          <p:spTgt spid="8"/>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5000"/>
                                        <p:tgtEl>
                                          <p:spTgt spid="9"/>
                                        </p:tgtEl>
                                        <p:attrNameLst>
                                          <p:attrName>ppt_x</p:attrName>
                                        </p:attrNameLst>
                                      </p:cBhvr>
                                      <p:tavLst>
                                        <p:tav tm="0">
                                          <p:val>
                                            <p:strVal val="ppt_x"/>
                                          </p:val>
                                        </p:tav>
                                        <p:tav tm="100000">
                                          <p:val>
                                            <p:strVal val="0-ppt_w/2"/>
                                          </p:val>
                                        </p:tav>
                                      </p:tavLst>
                                    </p:anim>
                                    <p:anim calcmode="lin" valueType="num">
                                      <p:cBhvr additive="base">
                                        <p:cTn id="391" dur="5000"/>
                                        <p:tgtEl>
                                          <p:spTgt spid="9"/>
                                        </p:tgtEl>
                                        <p:attrNameLst>
                                          <p:attrName>ppt_y</p:attrName>
                                        </p:attrNameLst>
                                      </p:cBhvr>
                                      <p:tavLst>
                                        <p:tav tm="0">
                                          <p:val>
                                            <p:strVal val="ppt_y"/>
                                          </p:val>
                                        </p:tav>
                                        <p:tav tm="100000">
                                          <p:val>
                                            <p:strVal val="ppt_y"/>
                                          </p:val>
                                        </p:tav>
                                      </p:tavLst>
                                    </p:anim>
                                    <p:set>
                                      <p:cBhvr>
                                        <p:cTn id="392" dur="1" fill="hold">
                                          <p:stCondLst>
                                            <p:cond delay="4999"/>
                                          </p:stCondLst>
                                        </p:cTn>
                                        <p:tgtEl>
                                          <p:spTgt spid="9"/>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5000"/>
                                        <p:tgtEl>
                                          <p:spTgt spid="10"/>
                                        </p:tgtEl>
                                        <p:attrNameLst>
                                          <p:attrName>ppt_x</p:attrName>
                                        </p:attrNameLst>
                                      </p:cBhvr>
                                      <p:tavLst>
                                        <p:tav tm="0">
                                          <p:val>
                                            <p:strVal val="ppt_x"/>
                                          </p:val>
                                        </p:tav>
                                        <p:tav tm="100000">
                                          <p:val>
                                            <p:strVal val="0-ppt_w/2"/>
                                          </p:val>
                                        </p:tav>
                                      </p:tavLst>
                                    </p:anim>
                                    <p:anim calcmode="lin" valueType="num">
                                      <p:cBhvr additive="base">
                                        <p:cTn id="395" dur="5000"/>
                                        <p:tgtEl>
                                          <p:spTgt spid="10"/>
                                        </p:tgtEl>
                                        <p:attrNameLst>
                                          <p:attrName>ppt_y</p:attrName>
                                        </p:attrNameLst>
                                      </p:cBhvr>
                                      <p:tavLst>
                                        <p:tav tm="0">
                                          <p:val>
                                            <p:strVal val="ppt_y"/>
                                          </p:val>
                                        </p:tav>
                                        <p:tav tm="100000">
                                          <p:val>
                                            <p:strVal val="ppt_y"/>
                                          </p:val>
                                        </p:tav>
                                      </p:tavLst>
                                    </p:anim>
                                    <p:set>
                                      <p:cBhvr>
                                        <p:cTn id="396" dur="1" fill="hold">
                                          <p:stCondLst>
                                            <p:cond delay="4999"/>
                                          </p:stCondLst>
                                        </p:cTn>
                                        <p:tgtEl>
                                          <p:spTgt spid="10"/>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5000"/>
                                        <p:tgtEl>
                                          <p:spTgt spid="11"/>
                                        </p:tgtEl>
                                        <p:attrNameLst>
                                          <p:attrName>ppt_x</p:attrName>
                                        </p:attrNameLst>
                                      </p:cBhvr>
                                      <p:tavLst>
                                        <p:tav tm="0">
                                          <p:val>
                                            <p:strVal val="ppt_x"/>
                                          </p:val>
                                        </p:tav>
                                        <p:tav tm="100000">
                                          <p:val>
                                            <p:strVal val="0-ppt_w/2"/>
                                          </p:val>
                                        </p:tav>
                                      </p:tavLst>
                                    </p:anim>
                                    <p:anim calcmode="lin" valueType="num">
                                      <p:cBhvr additive="base">
                                        <p:cTn id="399" dur="5000"/>
                                        <p:tgtEl>
                                          <p:spTgt spid="11"/>
                                        </p:tgtEl>
                                        <p:attrNameLst>
                                          <p:attrName>ppt_y</p:attrName>
                                        </p:attrNameLst>
                                      </p:cBhvr>
                                      <p:tavLst>
                                        <p:tav tm="0">
                                          <p:val>
                                            <p:strVal val="ppt_y"/>
                                          </p:val>
                                        </p:tav>
                                        <p:tav tm="100000">
                                          <p:val>
                                            <p:strVal val="ppt_y"/>
                                          </p:val>
                                        </p:tav>
                                      </p:tavLst>
                                    </p:anim>
                                    <p:set>
                                      <p:cBhvr>
                                        <p:cTn id="400" dur="1" fill="hold">
                                          <p:stCondLst>
                                            <p:cond delay="4999"/>
                                          </p:stCondLst>
                                        </p:cTn>
                                        <p:tgtEl>
                                          <p:spTgt spid="11"/>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5000"/>
                                        <p:tgtEl>
                                          <p:spTgt spid="12"/>
                                        </p:tgtEl>
                                        <p:attrNameLst>
                                          <p:attrName>ppt_x</p:attrName>
                                        </p:attrNameLst>
                                      </p:cBhvr>
                                      <p:tavLst>
                                        <p:tav tm="0">
                                          <p:val>
                                            <p:strVal val="ppt_x"/>
                                          </p:val>
                                        </p:tav>
                                        <p:tav tm="100000">
                                          <p:val>
                                            <p:strVal val="0-ppt_w/2"/>
                                          </p:val>
                                        </p:tav>
                                      </p:tavLst>
                                    </p:anim>
                                    <p:anim calcmode="lin" valueType="num">
                                      <p:cBhvr additive="base">
                                        <p:cTn id="403" dur="5000"/>
                                        <p:tgtEl>
                                          <p:spTgt spid="12"/>
                                        </p:tgtEl>
                                        <p:attrNameLst>
                                          <p:attrName>ppt_y</p:attrName>
                                        </p:attrNameLst>
                                      </p:cBhvr>
                                      <p:tavLst>
                                        <p:tav tm="0">
                                          <p:val>
                                            <p:strVal val="ppt_y"/>
                                          </p:val>
                                        </p:tav>
                                        <p:tav tm="100000">
                                          <p:val>
                                            <p:strVal val="ppt_y"/>
                                          </p:val>
                                        </p:tav>
                                      </p:tavLst>
                                    </p:anim>
                                    <p:set>
                                      <p:cBhvr>
                                        <p:cTn id="404" dur="1" fill="hold">
                                          <p:stCondLst>
                                            <p:cond delay="4999"/>
                                          </p:stCondLst>
                                        </p:cTn>
                                        <p:tgtEl>
                                          <p:spTgt spid="12"/>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5000"/>
                                        <p:tgtEl>
                                          <p:spTgt spid="13"/>
                                        </p:tgtEl>
                                        <p:attrNameLst>
                                          <p:attrName>ppt_x</p:attrName>
                                        </p:attrNameLst>
                                      </p:cBhvr>
                                      <p:tavLst>
                                        <p:tav tm="0">
                                          <p:val>
                                            <p:strVal val="ppt_x"/>
                                          </p:val>
                                        </p:tav>
                                        <p:tav tm="100000">
                                          <p:val>
                                            <p:strVal val="0-ppt_w/2"/>
                                          </p:val>
                                        </p:tav>
                                      </p:tavLst>
                                    </p:anim>
                                    <p:anim calcmode="lin" valueType="num">
                                      <p:cBhvr additive="base">
                                        <p:cTn id="407" dur="5000"/>
                                        <p:tgtEl>
                                          <p:spTgt spid="13"/>
                                        </p:tgtEl>
                                        <p:attrNameLst>
                                          <p:attrName>ppt_y</p:attrName>
                                        </p:attrNameLst>
                                      </p:cBhvr>
                                      <p:tavLst>
                                        <p:tav tm="0">
                                          <p:val>
                                            <p:strVal val="ppt_y"/>
                                          </p:val>
                                        </p:tav>
                                        <p:tav tm="100000">
                                          <p:val>
                                            <p:strVal val="ppt_y"/>
                                          </p:val>
                                        </p:tav>
                                      </p:tavLst>
                                    </p:anim>
                                    <p:set>
                                      <p:cBhvr>
                                        <p:cTn id="408" dur="1" fill="hold">
                                          <p:stCondLst>
                                            <p:cond delay="4999"/>
                                          </p:stCondLst>
                                        </p:cTn>
                                        <p:tgtEl>
                                          <p:spTgt spid="13"/>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5000"/>
                                        <p:tgtEl>
                                          <p:spTgt spid="14"/>
                                        </p:tgtEl>
                                        <p:attrNameLst>
                                          <p:attrName>ppt_x</p:attrName>
                                        </p:attrNameLst>
                                      </p:cBhvr>
                                      <p:tavLst>
                                        <p:tav tm="0">
                                          <p:val>
                                            <p:strVal val="ppt_x"/>
                                          </p:val>
                                        </p:tav>
                                        <p:tav tm="100000">
                                          <p:val>
                                            <p:strVal val="0-ppt_w/2"/>
                                          </p:val>
                                        </p:tav>
                                      </p:tavLst>
                                    </p:anim>
                                    <p:anim calcmode="lin" valueType="num">
                                      <p:cBhvr additive="base">
                                        <p:cTn id="411" dur="5000"/>
                                        <p:tgtEl>
                                          <p:spTgt spid="14"/>
                                        </p:tgtEl>
                                        <p:attrNameLst>
                                          <p:attrName>ppt_y</p:attrName>
                                        </p:attrNameLst>
                                      </p:cBhvr>
                                      <p:tavLst>
                                        <p:tav tm="0">
                                          <p:val>
                                            <p:strVal val="ppt_y"/>
                                          </p:val>
                                        </p:tav>
                                        <p:tav tm="100000">
                                          <p:val>
                                            <p:strVal val="ppt_y"/>
                                          </p:val>
                                        </p:tav>
                                      </p:tavLst>
                                    </p:anim>
                                    <p:set>
                                      <p:cBhvr>
                                        <p:cTn id="412" dur="1" fill="hold">
                                          <p:stCondLst>
                                            <p:cond delay="4999"/>
                                          </p:stCondLst>
                                        </p:cTn>
                                        <p:tgtEl>
                                          <p:spTgt spid="14"/>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5000"/>
                                        <p:tgtEl>
                                          <p:spTgt spid="15"/>
                                        </p:tgtEl>
                                        <p:attrNameLst>
                                          <p:attrName>ppt_x</p:attrName>
                                        </p:attrNameLst>
                                      </p:cBhvr>
                                      <p:tavLst>
                                        <p:tav tm="0">
                                          <p:val>
                                            <p:strVal val="ppt_x"/>
                                          </p:val>
                                        </p:tav>
                                        <p:tav tm="100000">
                                          <p:val>
                                            <p:strVal val="0-ppt_w/2"/>
                                          </p:val>
                                        </p:tav>
                                      </p:tavLst>
                                    </p:anim>
                                    <p:anim calcmode="lin" valueType="num">
                                      <p:cBhvr additive="base">
                                        <p:cTn id="415" dur="5000"/>
                                        <p:tgtEl>
                                          <p:spTgt spid="15"/>
                                        </p:tgtEl>
                                        <p:attrNameLst>
                                          <p:attrName>ppt_y</p:attrName>
                                        </p:attrNameLst>
                                      </p:cBhvr>
                                      <p:tavLst>
                                        <p:tav tm="0">
                                          <p:val>
                                            <p:strVal val="ppt_y"/>
                                          </p:val>
                                        </p:tav>
                                        <p:tav tm="100000">
                                          <p:val>
                                            <p:strVal val="ppt_y"/>
                                          </p:val>
                                        </p:tav>
                                      </p:tavLst>
                                    </p:anim>
                                    <p:set>
                                      <p:cBhvr>
                                        <p:cTn id="416" dur="1" fill="hold">
                                          <p:stCondLst>
                                            <p:cond delay="4999"/>
                                          </p:stCondLst>
                                        </p:cTn>
                                        <p:tgtEl>
                                          <p:spTgt spid="15"/>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5000"/>
                                        <p:tgtEl>
                                          <p:spTgt spid="16"/>
                                        </p:tgtEl>
                                        <p:attrNameLst>
                                          <p:attrName>ppt_x</p:attrName>
                                        </p:attrNameLst>
                                      </p:cBhvr>
                                      <p:tavLst>
                                        <p:tav tm="0">
                                          <p:val>
                                            <p:strVal val="ppt_x"/>
                                          </p:val>
                                        </p:tav>
                                        <p:tav tm="100000">
                                          <p:val>
                                            <p:strVal val="0-ppt_w/2"/>
                                          </p:val>
                                        </p:tav>
                                      </p:tavLst>
                                    </p:anim>
                                    <p:anim calcmode="lin" valueType="num">
                                      <p:cBhvr additive="base">
                                        <p:cTn id="419" dur="5000"/>
                                        <p:tgtEl>
                                          <p:spTgt spid="16"/>
                                        </p:tgtEl>
                                        <p:attrNameLst>
                                          <p:attrName>ppt_y</p:attrName>
                                        </p:attrNameLst>
                                      </p:cBhvr>
                                      <p:tavLst>
                                        <p:tav tm="0">
                                          <p:val>
                                            <p:strVal val="ppt_y"/>
                                          </p:val>
                                        </p:tav>
                                        <p:tav tm="100000">
                                          <p:val>
                                            <p:strVal val="ppt_y"/>
                                          </p:val>
                                        </p:tav>
                                      </p:tavLst>
                                    </p:anim>
                                    <p:set>
                                      <p:cBhvr>
                                        <p:cTn id="420" dur="1" fill="hold">
                                          <p:stCondLst>
                                            <p:cond delay="4999"/>
                                          </p:stCondLst>
                                        </p:cTn>
                                        <p:tgtEl>
                                          <p:spTgt spid="16"/>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5000"/>
                                        <p:tgtEl>
                                          <p:spTgt spid="17"/>
                                        </p:tgtEl>
                                        <p:attrNameLst>
                                          <p:attrName>ppt_x</p:attrName>
                                        </p:attrNameLst>
                                      </p:cBhvr>
                                      <p:tavLst>
                                        <p:tav tm="0">
                                          <p:val>
                                            <p:strVal val="ppt_x"/>
                                          </p:val>
                                        </p:tav>
                                        <p:tav tm="100000">
                                          <p:val>
                                            <p:strVal val="0-ppt_w/2"/>
                                          </p:val>
                                        </p:tav>
                                      </p:tavLst>
                                    </p:anim>
                                    <p:anim calcmode="lin" valueType="num">
                                      <p:cBhvr additive="base">
                                        <p:cTn id="423" dur="5000"/>
                                        <p:tgtEl>
                                          <p:spTgt spid="17"/>
                                        </p:tgtEl>
                                        <p:attrNameLst>
                                          <p:attrName>ppt_y</p:attrName>
                                        </p:attrNameLst>
                                      </p:cBhvr>
                                      <p:tavLst>
                                        <p:tav tm="0">
                                          <p:val>
                                            <p:strVal val="ppt_y"/>
                                          </p:val>
                                        </p:tav>
                                        <p:tav tm="100000">
                                          <p:val>
                                            <p:strVal val="ppt_y"/>
                                          </p:val>
                                        </p:tav>
                                      </p:tavLst>
                                    </p:anim>
                                    <p:set>
                                      <p:cBhvr>
                                        <p:cTn id="424" dur="1" fill="hold">
                                          <p:stCondLst>
                                            <p:cond delay="4999"/>
                                          </p:stCondLst>
                                        </p:cTn>
                                        <p:tgtEl>
                                          <p:spTgt spid="17"/>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5000"/>
                                        <p:tgtEl>
                                          <p:spTgt spid="18"/>
                                        </p:tgtEl>
                                        <p:attrNameLst>
                                          <p:attrName>ppt_x</p:attrName>
                                        </p:attrNameLst>
                                      </p:cBhvr>
                                      <p:tavLst>
                                        <p:tav tm="0">
                                          <p:val>
                                            <p:strVal val="ppt_x"/>
                                          </p:val>
                                        </p:tav>
                                        <p:tav tm="100000">
                                          <p:val>
                                            <p:strVal val="0-ppt_w/2"/>
                                          </p:val>
                                        </p:tav>
                                      </p:tavLst>
                                    </p:anim>
                                    <p:anim calcmode="lin" valueType="num">
                                      <p:cBhvr additive="base">
                                        <p:cTn id="427" dur="5000"/>
                                        <p:tgtEl>
                                          <p:spTgt spid="18"/>
                                        </p:tgtEl>
                                        <p:attrNameLst>
                                          <p:attrName>ppt_y</p:attrName>
                                        </p:attrNameLst>
                                      </p:cBhvr>
                                      <p:tavLst>
                                        <p:tav tm="0">
                                          <p:val>
                                            <p:strVal val="ppt_y"/>
                                          </p:val>
                                        </p:tav>
                                        <p:tav tm="100000">
                                          <p:val>
                                            <p:strVal val="ppt_y"/>
                                          </p:val>
                                        </p:tav>
                                      </p:tavLst>
                                    </p:anim>
                                    <p:set>
                                      <p:cBhvr>
                                        <p:cTn id="428" dur="1" fill="hold">
                                          <p:stCondLst>
                                            <p:cond delay="4999"/>
                                          </p:stCondLst>
                                        </p:cTn>
                                        <p:tgtEl>
                                          <p:spTgt spid="18"/>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5000"/>
                                        <p:tgtEl>
                                          <p:spTgt spid="19"/>
                                        </p:tgtEl>
                                        <p:attrNameLst>
                                          <p:attrName>ppt_x</p:attrName>
                                        </p:attrNameLst>
                                      </p:cBhvr>
                                      <p:tavLst>
                                        <p:tav tm="0">
                                          <p:val>
                                            <p:strVal val="ppt_x"/>
                                          </p:val>
                                        </p:tav>
                                        <p:tav tm="100000">
                                          <p:val>
                                            <p:strVal val="0-ppt_w/2"/>
                                          </p:val>
                                        </p:tav>
                                      </p:tavLst>
                                    </p:anim>
                                    <p:anim calcmode="lin" valueType="num">
                                      <p:cBhvr additive="base">
                                        <p:cTn id="431" dur="5000"/>
                                        <p:tgtEl>
                                          <p:spTgt spid="19"/>
                                        </p:tgtEl>
                                        <p:attrNameLst>
                                          <p:attrName>ppt_y</p:attrName>
                                        </p:attrNameLst>
                                      </p:cBhvr>
                                      <p:tavLst>
                                        <p:tav tm="0">
                                          <p:val>
                                            <p:strVal val="ppt_y"/>
                                          </p:val>
                                        </p:tav>
                                        <p:tav tm="100000">
                                          <p:val>
                                            <p:strVal val="ppt_y"/>
                                          </p:val>
                                        </p:tav>
                                      </p:tavLst>
                                    </p:anim>
                                    <p:set>
                                      <p:cBhvr>
                                        <p:cTn id="432" dur="1" fill="hold">
                                          <p:stCondLst>
                                            <p:cond delay="4999"/>
                                          </p:stCondLst>
                                        </p:cTn>
                                        <p:tgtEl>
                                          <p:spTgt spid="19"/>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5000"/>
                                        <p:tgtEl>
                                          <p:spTgt spid="20"/>
                                        </p:tgtEl>
                                        <p:attrNameLst>
                                          <p:attrName>ppt_x</p:attrName>
                                        </p:attrNameLst>
                                      </p:cBhvr>
                                      <p:tavLst>
                                        <p:tav tm="0">
                                          <p:val>
                                            <p:strVal val="ppt_x"/>
                                          </p:val>
                                        </p:tav>
                                        <p:tav tm="100000">
                                          <p:val>
                                            <p:strVal val="0-ppt_w/2"/>
                                          </p:val>
                                        </p:tav>
                                      </p:tavLst>
                                    </p:anim>
                                    <p:anim calcmode="lin" valueType="num">
                                      <p:cBhvr additive="base">
                                        <p:cTn id="435" dur="5000"/>
                                        <p:tgtEl>
                                          <p:spTgt spid="20"/>
                                        </p:tgtEl>
                                        <p:attrNameLst>
                                          <p:attrName>ppt_y</p:attrName>
                                        </p:attrNameLst>
                                      </p:cBhvr>
                                      <p:tavLst>
                                        <p:tav tm="0">
                                          <p:val>
                                            <p:strVal val="ppt_y"/>
                                          </p:val>
                                        </p:tav>
                                        <p:tav tm="100000">
                                          <p:val>
                                            <p:strVal val="ppt_y"/>
                                          </p:val>
                                        </p:tav>
                                      </p:tavLst>
                                    </p:anim>
                                    <p:set>
                                      <p:cBhvr>
                                        <p:cTn id="436" dur="1" fill="hold">
                                          <p:stCondLst>
                                            <p:cond delay="4999"/>
                                          </p:stCondLst>
                                        </p:cTn>
                                        <p:tgtEl>
                                          <p:spTgt spid="20"/>
                                        </p:tgtEl>
                                        <p:attrNameLst>
                                          <p:attrName>style.visibility</p:attrName>
                                        </p:attrNameLst>
                                      </p:cBhvr>
                                      <p:to>
                                        <p:strVal val="hidden"/>
                                      </p:to>
                                    </p:set>
                                  </p:childTnLst>
                                </p:cTn>
                              </p:par>
                              <p:par>
                                <p:cTn id="437" presetID="2" presetClass="exit" presetSubtype="8" fill="hold" grpId="2" nodeType="withEffect">
                                  <p:stCondLst>
                                    <p:cond delay="0"/>
                                  </p:stCondLst>
                                  <p:childTnLst>
                                    <p:anim calcmode="lin" valueType="num">
                                      <p:cBhvr additive="base">
                                        <p:cTn id="438" dur="5000"/>
                                        <p:tgtEl>
                                          <p:spTgt spid="21"/>
                                        </p:tgtEl>
                                        <p:attrNameLst>
                                          <p:attrName>ppt_x</p:attrName>
                                        </p:attrNameLst>
                                      </p:cBhvr>
                                      <p:tavLst>
                                        <p:tav tm="0">
                                          <p:val>
                                            <p:strVal val="ppt_x"/>
                                          </p:val>
                                        </p:tav>
                                        <p:tav tm="100000">
                                          <p:val>
                                            <p:strVal val="0-ppt_w/2"/>
                                          </p:val>
                                        </p:tav>
                                      </p:tavLst>
                                    </p:anim>
                                    <p:anim calcmode="lin" valueType="num">
                                      <p:cBhvr additive="base">
                                        <p:cTn id="439" dur="5000"/>
                                        <p:tgtEl>
                                          <p:spTgt spid="21"/>
                                        </p:tgtEl>
                                        <p:attrNameLst>
                                          <p:attrName>ppt_y</p:attrName>
                                        </p:attrNameLst>
                                      </p:cBhvr>
                                      <p:tavLst>
                                        <p:tav tm="0">
                                          <p:val>
                                            <p:strVal val="ppt_y"/>
                                          </p:val>
                                        </p:tav>
                                        <p:tav tm="100000">
                                          <p:val>
                                            <p:strVal val="ppt_y"/>
                                          </p:val>
                                        </p:tav>
                                      </p:tavLst>
                                    </p:anim>
                                    <p:set>
                                      <p:cBhvr>
                                        <p:cTn id="440" dur="1" fill="hold">
                                          <p:stCondLst>
                                            <p:cond delay="4999"/>
                                          </p:stCondLst>
                                        </p:cTn>
                                        <p:tgtEl>
                                          <p:spTgt spid="21"/>
                                        </p:tgtEl>
                                        <p:attrNameLst>
                                          <p:attrName>style.visibility</p:attrName>
                                        </p:attrNameLst>
                                      </p:cBhvr>
                                      <p:to>
                                        <p:strVal val="hidden"/>
                                      </p:to>
                                    </p:set>
                                  </p:childTnLst>
                                </p:cTn>
                              </p:par>
                              <p:par>
                                <p:cTn id="441" presetID="2" presetClass="exit" presetSubtype="8" fill="hold" grpId="2" nodeType="withEffect">
                                  <p:stCondLst>
                                    <p:cond delay="0"/>
                                  </p:stCondLst>
                                  <p:childTnLst>
                                    <p:anim calcmode="lin" valueType="num">
                                      <p:cBhvr additive="base">
                                        <p:cTn id="442" dur="5000"/>
                                        <p:tgtEl>
                                          <p:spTgt spid="22"/>
                                        </p:tgtEl>
                                        <p:attrNameLst>
                                          <p:attrName>ppt_x</p:attrName>
                                        </p:attrNameLst>
                                      </p:cBhvr>
                                      <p:tavLst>
                                        <p:tav tm="0">
                                          <p:val>
                                            <p:strVal val="ppt_x"/>
                                          </p:val>
                                        </p:tav>
                                        <p:tav tm="100000">
                                          <p:val>
                                            <p:strVal val="0-ppt_w/2"/>
                                          </p:val>
                                        </p:tav>
                                      </p:tavLst>
                                    </p:anim>
                                    <p:anim calcmode="lin" valueType="num">
                                      <p:cBhvr additive="base">
                                        <p:cTn id="443" dur="5000"/>
                                        <p:tgtEl>
                                          <p:spTgt spid="22"/>
                                        </p:tgtEl>
                                        <p:attrNameLst>
                                          <p:attrName>ppt_y</p:attrName>
                                        </p:attrNameLst>
                                      </p:cBhvr>
                                      <p:tavLst>
                                        <p:tav tm="0">
                                          <p:val>
                                            <p:strVal val="ppt_y"/>
                                          </p:val>
                                        </p:tav>
                                        <p:tav tm="100000">
                                          <p:val>
                                            <p:strVal val="ppt_y"/>
                                          </p:val>
                                        </p:tav>
                                      </p:tavLst>
                                    </p:anim>
                                    <p:set>
                                      <p:cBhvr>
                                        <p:cTn id="444" dur="1" fill="hold">
                                          <p:stCondLst>
                                            <p:cond delay="4999"/>
                                          </p:stCondLst>
                                        </p:cTn>
                                        <p:tgtEl>
                                          <p:spTgt spid="22"/>
                                        </p:tgtEl>
                                        <p:attrNameLst>
                                          <p:attrName>style.visibility</p:attrName>
                                        </p:attrNameLst>
                                      </p:cBhvr>
                                      <p:to>
                                        <p:strVal val="hidden"/>
                                      </p:to>
                                    </p:set>
                                  </p:childTnLst>
                                </p:cTn>
                              </p:par>
                              <p:par>
                                <p:cTn id="445" presetID="2" presetClass="exit" presetSubtype="8" fill="hold" grpId="2" nodeType="withEffect">
                                  <p:stCondLst>
                                    <p:cond delay="0"/>
                                  </p:stCondLst>
                                  <p:childTnLst>
                                    <p:anim calcmode="lin" valueType="num">
                                      <p:cBhvr additive="base">
                                        <p:cTn id="446" dur="5000"/>
                                        <p:tgtEl>
                                          <p:spTgt spid="23"/>
                                        </p:tgtEl>
                                        <p:attrNameLst>
                                          <p:attrName>ppt_x</p:attrName>
                                        </p:attrNameLst>
                                      </p:cBhvr>
                                      <p:tavLst>
                                        <p:tav tm="0">
                                          <p:val>
                                            <p:strVal val="ppt_x"/>
                                          </p:val>
                                        </p:tav>
                                        <p:tav tm="100000">
                                          <p:val>
                                            <p:strVal val="0-ppt_w/2"/>
                                          </p:val>
                                        </p:tav>
                                      </p:tavLst>
                                    </p:anim>
                                    <p:anim calcmode="lin" valueType="num">
                                      <p:cBhvr additive="base">
                                        <p:cTn id="447" dur="5000"/>
                                        <p:tgtEl>
                                          <p:spTgt spid="23"/>
                                        </p:tgtEl>
                                        <p:attrNameLst>
                                          <p:attrName>ppt_y</p:attrName>
                                        </p:attrNameLst>
                                      </p:cBhvr>
                                      <p:tavLst>
                                        <p:tav tm="0">
                                          <p:val>
                                            <p:strVal val="ppt_y"/>
                                          </p:val>
                                        </p:tav>
                                        <p:tav tm="100000">
                                          <p:val>
                                            <p:strVal val="ppt_y"/>
                                          </p:val>
                                        </p:tav>
                                      </p:tavLst>
                                    </p:anim>
                                    <p:set>
                                      <p:cBhvr>
                                        <p:cTn id="448" dur="1" fill="hold">
                                          <p:stCondLst>
                                            <p:cond delay="4999"/>
                                          </p:stCondLst>
                                        </p:cTn>
                                        <p:tgtEl>
                                          <p:spTgt spid="23"/>
                                        </p:tgtEl>
                                        <p:attrNameLst>
                                          <p:attrName>style.visibility</p:attrName>
                                        </p:attrNameLst>
                                      </p:cBhvr>
                                      <p:to>
                                        <p:strVal val="hidden"/>
                                      </p:to>
                                    </p:set>
                                  </p:childTnLst>
                                </p:cTn>
                              </p:par>
                              <p:par>
                                <p:cTn id="449" presetID="2" presetClass="exit" presetSubtype="8" fill="hold" grpId="2" nodeType="withEffect">
                                  <p:stCondLst>
                                    <p:cond delay="0"/>
                                  </p:stCondLst>
                                  <p:childTnLst>
                                    <p:anim calcmode="lin" valueType="num">
                                      <p:cBhvr additive="base">
                                        <p:cTn id="450" dur="5000"/>
                                        <p:tgtEl>
                                          <p:spTgt spid="24"/>
                                        </p:tgtEl>
                                        <p:attrNameLst>
                                          <p:attrName>ppt_x</p:attrName>
                                        </p:attrNameLst>
                                      </p:cBhvr>
                                      <p:tavLst>
                                        <p:tav tm="0">
                                          <p:val>
                                            <p:strVal val="ppt_x"/>
                                          </p:val>
                                        </p:tav>
                                        <p:tav tm="100000">
                                          <p:val>
                                            <p:strVal val="0-ppt_w/2"/>
                                          </p:val>
                                        </p:tav>
                                      </p:tavLst>
                                    </p:anim>
                                    <p:anim calcmode="lin" valueType="num">
                                      <p:cBhvr additive="base">
                                        <p:cTn id="451" dur="5000"/>
                                        <p:tgtEl>
                                          <p:spTgt spid="24"/>
                                        </p:tgtEl>
                                        <p:attrNameLst>
                                          <p:attrName>ppt_y</p:attrName>
                                        </p:attrNameLst>
                                      </p:cBhvr>
                                      <p:tavLst>
                                        <p:tav tm="0">
                                          <p:val>
                                            <p:strVal val="ppt_y"/>
                                          </p:val>
                                        </p:tav>
                                        <p:tav tm="100000">
                                          <p:val>
                                            <p:strVal val="ppt_y"/>
                                          </p:val>
                                        </p:tav>
                                      </p:tavLst>
                                    </p:anim>
                                    <p:set>
                                      <p:cBhvr>
                                        <p:cTn id="452" dur="1" fill="hold">
                                          <p:stCondLst>
                                            <p:cond delay="4999"/>
                                          </p:stCondLst>
                                        </p:cTn>
                                        <p:tgtEl>
                                          <p:spTgt spid="24"/>
                                        </p:tgtEl>
                                        <p:attrNameLst>
                                          <p:attrName>style.visibility</p:attrName>
                                        </p:attrNameLst>
                                      </p:cBhvr>
                                      <p:to>
                                        <p:strVal val="hidden"/>
                                      </p:to>
                                    </p:set>
                                  </p:childTnLst>
                                </p:cTn>
                              </p:par>
                              <p:par>
                                <p:cTn id="453" presetID="2" presetClass="exit" presetSubtype="8" fill="hold" grpId="2" nodeType="withEffect">
                                  <p:stCondLst>
                                    <p:cond delay="0"/>
                                  </p:stCondLst>
                                  <p:childTnLst>
                                    <p:anim calcmode="lin" valueType="num">
                                      <p:cBhvr additive="base">
                                        <p:cTn id="454" dur="5000"/>
                                        <p:tgtEl>
                                          <p:spTgt spid="25"/>
                                        </p:tgtEl>
                                        <p:attrNameLst>
                                          <p:attrName>ppt_x</p:attrName>
                                        </p:attrNameLst>
                                      </p:cBhvr>
                                      <p:tavLst>
                                        <p:tav tm="0">
                                          <p:val>
                                            <p:strVal val="ppt_x"/>
                                          </p:val>
                                        </p:tav>
                                        <p:tav tm="100000">
                                          <p:val>
                                            <p:strVal val="0-ppt_w/2"/>
                                          </p:val>
                                        </p:tav>
                                      </p:tavLst>
                                    </p:anim>
                                    <p:anim calcmode="lin" valueType="num">
                                      <p:cBhvr additive="base">
                                        <p:cTn id="455" dur="5000"/>
                                        <p:tgtEl>
                                          <p:spTgt spid="25"/>
                                        </p:tgtEl>
                                        <p:attrNameLst>
                                          <p:attrName>ppt_y</p:attrName>
                                        </p:attrNameLst>
                                      </p:cBhvr>
                                      <p:tavLst>
                                        <p:tav tm="0">
                                          <p:val>
                                            <p:strVal val="ppt_y"/>
                                          </p:val>
                                        </p:tav>
                                        <p:tav tm="100000">
                                          <p:val>
                                            <p:strVal val="ppt_y"/>
                                          </p:val>
                                        </p:tav>
                                      </p:tavLst>
                                    </p:anim>
                                    <p:set>
                                      <p:cBhvr>
                                        <p:cTn id="456" dur="1" fill="hold">
                                          <p:stCondLst>
                                            <p:cond delay="4999"/>
                                          </p:stCondLst>
                                        </p:cTn>
                                        <p:tgtEl>
                                          <p:spTgt spid="25"/>
                                        </p:tgtEl>
                                        <p:attrNameLst>
                                          <p:attrName>style.visibility</p:attrName>
                                        </p:attrNameLst>
                                      </p:cBhvr>
                                      <p:to>
                                        <p:strVal val="hidden"/>
                                      </p:to>
                                    </p:set>
                                  </p:childTnLst>
                                </p:cTn>
                              </p:par>
                              <p:par>
                                <p:cTn id="457" presetID="2" presetClass="exit" presetSubtype="8" fill="hold" grpId="2" nodeType="withEffect">
                                  <p:stCondLst>
                                    <p:cond delay="0"/>
                                  </p:stCondLst>
                                  <p:childTnLst>
                                    <p:anim calcmode="lin" valueType="num">
                                      <p:cBhvr additive="base">
                                        <p:cTn id="458" dur="5000"/>
                                        <p:tgtEl>
                                          <p:spTgt spid="26"/>
                                        </p:tgtEl>
                                        <p:attrNameLst>
                                          <p:attrName>ppt_x</p:attrName>
                                        </p:attrNameLst>
                                      </p:cBhvr>
                                      <p:tavLst>
                                        <p:tav tm="0">
                                          <p:val>
                                            <p:strVal val="ppt_x"/>
                                          </p:val>
                                        </p:tav>
                                        <p:tav tm="100000">
                                          <p:val>
                                            <p:strVal val="0-ppt_w/2"/>
                                          </p:val>
                                        </p:tav>
                                      </p:tavLst>
                                    </p:anim>
                                    <p:anim calcmode="lin" valueType="num">
                                      <p:cBhvr additive="base">
                                        <p:cTn id="459" dur="5000"/>
                                        <p:tgtEl>
                                          <p:spTgt spid="26"/>
                                        </p:tgtEl>
                                        <p:attrNameLst>
                                          <p:attrName>ppt_y</p:attrName>
                                        </p:attrNameLst>
                                      </p:cBhvr>
                                      <p:tavLst>
                                        <p:tav tm="0">
                                          <p:val>
                                            <p:strVal val="ppt_y"/>
                                          </p:val>
                                        </p:tav>
                                        <p:tav tm="100000">
                                          <p:val>
                                            <p:strVal val="ppt_y"/>
                                          </p:val>
                                        </p:tav>
                                      </p:tavLst>
                                    </p:anim>
                                    <p:set>
                                      <p:cBhvr>
                                        <p:cTn id="460" dur="1" fill="hold">
                                          <p:stCondLst>
                                            <p:cond delay="4999"/>
                                          </p:stCondLst>
                                        </p:cTn>
                                        <p:tgtEl>
                                          <p:spTgt spid="26"/>
                                        </p:tgtEl>
                                        <p:attrNameLst>
                                          <p:attrName>style.visibility</p:attrName>
                                        </p:attrNameLst>
                                      </p:cBhvr>
                                      <p:to>
                                        <p:strVal val="hidden"/>
                                      </p:to>
                                    </p:set>
                                  </p:childTnLst>
                                </p:cTn>
                              </p:par>
                              <p:par>
                                <p:cTn id="461" presetID="2" presetClass="exit" presetSubtype="8" fill="hold" grpId="2" nodeType="withEffect">
                                  <p:stCondLst>
                                    <p:cond delay="0"/>
                                  </p:stCondLst>
                                  <p:childTnLst>
                                    <p:anim calcmode="lin" valueType="num">
                                      <p:cBhvr additive="base">
                                        <p:cTn id="462" dur="5000"/>
                                        <p:tgtEl>
                                          <p:spTgt spid="27"/>
                                        </p:tgtEl>
                                        <p:attrNameLst>
                                          <p:attrName>ppt_x</p:attrName>
                                        </p:attrNameLst>
                                      </p:cBhvr>
                                      <p:tavLst>
                                        <p:tav tm="0">
                                          <p:val>
                                            <p:strVal val="ppt_x"/>
                                          </p:val>
                                        </p:tav>
                                        <p:tav tm="100000">
                                          <p:val>
                                            <p:strVal val="0-ppt_w/2"/>
                                          </p:val>
                                        </p:tav>
                                      </p:tavLst>
                                    </p:anim>
                                    <p:anim calcmode="lin" valueType="num">
                                      <p:cBhvr additive="base">
                                        <p:cTn id="463" dur="5000"/>
                                        <p:tgtEl>
                                          <p:spTgt spid="27"/>
                                        </p:tgtEl>
                                        <p:attrNameLst>
                                          <p:attrName>ppt_y</p:attrName>
                                        </p:attrNameLst>
                                      </p:cBhvr>
                                      <p:tavLst>
                                        <p:tav tm="0">
                                          <p:val>
                                            <p:strVal val="ppt_y"/>
                                          </p:val>
                                        </p:tav>
                                        <p:tav tm="100000">
                                          <p:val>
                                            <p:strVal val="ppt_y"/>
                                          </p:val>
                                        </p:tav>
                                      </p:tavLst>
                                    </p:anim>
                                    <p:set>
                                      <p:cBhvr>
                                        <p:cTn id="464" dur="1" fill="hold">
                                          <p:stCondLst>
                                            <p:cond delay="4999"/>
                                          </p:stCondLst>
                                        </p:cTn>
                                        <p:tgtEl>
                                          <p:spTgt spid="27"/>
                                        </p:tgtEl>
                                        <p:attrNameLst>
                                          <p:attrName>style.visibility</p:attrName>
                                        </p:attrNameLst>
                                      </p:cBhvr>
                                      <p:to>
                                        <p:strVal val="hidden"/>
                                      </p:to>
                                    </p:set>
                                  </p:childTnLst>
                                </p:cTn>
                              </p:par>
                              <p:par>
                                <p:cTn id="465" presetID="2" presetClass="exit" presetSubtype="8" fill="hold" grpId="2" nodeType="withEffect">
                                  <p:stCondLst>
                                    <p:cond delay="0"/>
                                  </p:stCondLst>
                                  <p:childTnLst>
                                    <p:anim calcmode="lin" valueType="num">
                                      <p:cBhvr additive="base">
                                        <p:cTn id="466" dur="5000"/>
                                        <p:tgtEl>
                                          <p:spTgt spid="28"/>
                                        </p:tgtEl>
                                        <p:attrNameLst>
                                          <p:attrName>ppt_x</p:attrName>
                                        </p:attrNameLst>
                                      </p:cBhvr>
                                      <p:tavLst>
                                        <p:tav tm="0">
                                          <p:val>
                                            <p:strVal val="ppt_x"/>
                                          </p:val>
                                        </p:tav>
                                        <p:tav tm="100000">
                                          <p:val>
                                            <p:strVal val="0-ppt_w/2"/>
                                          </p:val>
                                        </p:tav>
                                      </p:tavLst>
                                    </p:anim>
                                    <p:anim calcmode="lin" valueType="num">
                                      <p:cBhvr additive="base">
                                        <p:cTn id="467" dur="5000"/>
                                        <p:tgtEl>
                                          <p:spTgt spid="28"/>
                                        </p:tgtEl>
                                        <p:attrNameLst>
                                          <p:attrName>ppt_y</p:attrName>
                                        </p:attrNameLst>
                                      </p:cBhvr>
                                      <p:tavLst>
                                        <p:tav tm="0">
                                          <p:val>
                                            <p:strVal val="ppt_y"/>
                                          </p:val>
                                        </p:tav>
                                        <p:tav tm="100000">
                                          <p:val>
                                            <p:strVal val="ppt_y"/>
                                          </p:val>
                                        </p:tav>
                                      </p:tavLst>
                                    </p:anim>
                                    <p:set>
                                      <p:cBhvr>
                                        <p:cTn id="468" dur="1" fill="hold">
                                          <p:stCondLst>
                                            <p:cond delay="4999"/>
                                          </p:stCondLst>
                                        </p:cTn>
                                        <p:tgtEl>
                                          <p:spTgt spid="28"/>
                                        </p:tgtEl>
                                        <p:attrNameLst>
                                          <p:attrName>style.visibility</p:attrName>
                                        </p:attrNameLst>
                                      </p:cBhvr>
                                      <p:to>
                                        <p:strVal val="hidden"/>
                                      </p:to>
                                    </p:set>
                                  </p:childTnLst>
                                </p:cTn>
                              </p:par>
                              <p:par>
                                <p:cTn id="469" presetID="2" presetClass="exit" presetSubtype="8" fill="hold" grpId="2" nodeType="withEffect">
                                  <p:stCondLst>
                                    <p:cond delay="0"/>
                                  </p:stCondLst>
                                  <p:childTnLst>
                                    <p:anim calcmode="lin" valueType="num">
                                      <p:cBhvr additive="base">
                                        <p:cTn id="470" dur="5000"/>
                                        <p:tgtEl>
                                          <p:spTgt spid="29"/>
                                        </p:tgtEl>
                                        <p:attrNameLst>
                                          <p:attrName>ppt_x</p:attrName>
                                        </p:attrNameLst>
                                      </p:cBhvr>
                                      <p:tavLst>
                                        <p:tav tm="0">
                                          <p:val>
                                            <p:strVal val="ppt_x"/>
                                          </p:val>
                                        </p:tav>
                                        <p:tav tm="100000">
                                          <p:val>
                                            <p:strVal val="0-ppt_w/2"/>
                                          </p:val>
                                        </p:tav>
                                      </p:tavLst>
                                    </p:anim>
                                    <p:anim calcmode="lin" valueType="num">
                                      <p:cBhvr additive="base">
                                        <p:cTn id="471" dur="5000"/>
                                        <p:tgtEl>
                                          <p:spTgt spid="29"/>
                                        </p:tgtEl>
                                        <p:attrNameLst>
                                          <p:attrName>ppt_y</p:attrName>
                                        </p:attrNameLst>
                                      </p:cBhvr>
                                      <p:tavLst>
                                        <p:tav tm="0">
                                          <p:val>
                                            <p:strVal val="ppt_y"/>
                                          </p:val>
                                        </p:tav>
                                        <p:tav tm="100000">
                                          <p:val>
                                            <p:strVal val="ppt_y"/>
                                          </p:val>
                                        </p:tav>
                                      </p:tavLst>
                                    </p:anim>
                                    <p:set>
                                      <p:cBhvr>
                                        <p:cTn id="472" dur="1" fill="hold">
                                          <p:stCondLst>
                                            <p:cond delay="4999"/>
                                          </p:stCondLst>
                                        </p:cTn>
                                        <p:tgtEl>
                                          <p:spTgt spid="29"/>
                                        </p:tgtEl>
                                        <p:attrNameLst>
                                          <p:attrName>style.visibility</p:attrName>
                                        </p:attrNameLst>
                                      </p:cBhvr>
                                      <p:to>
                                        <p:strVal val="hidden"/>
                                      </p:to>
                                    </p:set>
                                  </p:childTnLst>
                                </p:cTn>
                              </p:par>
                              <p:par>
                                <p:cTn id="473" presetID="2" presetClass="exit" presetSubtype="8" fill="hold" grpId="2" nodeType="withEffect">
                                  <p:stCondLst>
                                    <p:cond delay="0"/>
                                  </p:stCondLst>
                                  <p:childTnLst>
                                    <p:anim calcmode="lin" valueType="num">
                                      <p:cBhvr additive="base">
                                        <p:cTn id="474" dur="5000"/>
                                        <p:tgtEl>
                                          <p:spTgt spid="30"/>
                                        </p:tgtEl>
                                        <p:attrNameLst>
                                          <p:attrName>ppt_x</p:attrName>
                                        </p:attrNameLst>
                                      </p:cBhvr>
                                      <p:tavLst>
                                        <p:tav tm="0">
                                          <p:val>
                                            <p:strVal val="ppt_x"/>
                                          </p:val>
                                        </p:tav>
                                        <p:tav tm="100000">
                                          <p:val>
                                            <p:strVal val="0-ppt_w/2"/>
                                          </p:val>
                                        </p:tav>
                                      </p:tavLst>
                                    </p:anim>
                                    <p:anim calcmode="lin" valueType="num">
                                      <p:cBhvr additive="base">
                                        <p:cTn id="475" dur="5000"/>
                                        <p:tgtEl>
                                          <p:spTgt spid="30"/>
                                        </p:tgtEl>
                                        <p:attrNameLst>
                                          <p:attrName>ppt_y</p:attrName>
                                        </p:attrNameLst>
                                      </p:cBhvr>
                                      <p:tavLst>
                                        <p:tav tm="0">
                                          <p:val>
                                            <p:strVal val="ppt_y"/>
                                          </p:val>
                                        </p:tav>
                                        <p:tav tm="100000">
                                          <p:val>
                                            <p:strVal val="ppt_y"/>
                                          </p:val>
                                        </p:tav>
                                      </p:tavLst>
                                    </p:anim>
                                    <p:set>
                                      <p:cBhvr>
                                        <p:cTn id="476" dur="1" fill="hold">
                                          <p:stCondLst>
                                            <p:cond delay="4999"/>
                                          </p:stCondLst>
                                        </p:cTn>
                                        <p:tgtEl>
                                          <p:spTgt spid="30"/>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5000"/>
                                        <p:tgtEl>
                                          <p:spTgt spid="31"/>
                                        </p:tgtEl>
                                        <p:attrNameLst>
                                          <p:attrName>ppt_x</p:attrName>
                                        </p:attrNameLst>
                                      </p:cBhvr>
                                      <p:tavLst>
                                        <p:tav tm="0">
                                          <p:val>
                                            <p:strVal val="ppt_x"/>
                                          </p:val>
                                        </p:tav>
                                        <p:tav tm="100000">
                                          <p:val>
                                            <p:strVal val="1+ppt_w/2"/>
                                          </p:val>
                                        </p:tav>
                                      </p:tavLst>
                                    </p:anim>
                                    <p:anim calcmode="lin" valueType="num">
                                      <p:cBhvr additive="base">
                                        <p:cTn id="479" dur="5000"/>
                                        <p:tgtEl>
                                          <p:spTgt spid="31"/>
                                        </p:tgtEl>
                                        <p:attrNameLst>
                                          <p:attrName>ppt_y</p:attrName>
                                        </p:attrNameLst>
                                      </p:cBhvr>
                                      <p:tavLst>
                                        <p:tav tm="0">
                                          <p:val>
                                            <p:strVal val="ppt_y"/>
                                          </p:val>
                                        </p:tav>
                                        <p:tav tm="100000">
                                          <p:val>
                                            <p:strVal val="ppt_y"/>
                                          </p:val>
                                        </p:tav>
                                      </p:tavLst>
                                    </p:anim>
                                    <p:set>
                                      <p:cBhvr>
                                        <p:cTn id="480" dur="1" fill="hold">
                                          <p:stCondLst>
                                            <p:cond delay="4999"/>
                                          </p:stCondLst>
                                        </p:cTn>
                                        <p:tgtEl>
                                          <p:spTgt spid="31"/>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5000"/>
                                        <p:tgtEl>
                                          <p:spTgt spid="32"/>
                                        </p:tgtEl>
                                        <p:attrNameLst>
                                          <p:attrName>ppt_x</p:attrName>
                                        </p:attrNameLst>
                                      </p:cBhvr>
                                      <p:tavLst>
                                        <p:tav tm="0">
                                          <p:val>
                                            <p:strVal val="ppt_x"/>
                                          </p:val>
                                        </p:tav>
                                        <p:tav tm="100000">
                                          <p:val>
                                            <p:strVal val="1+ppt_w/2"/>
                                          </p:val>
                                        </p:tav>
                                      </p:tavLst>
                                    </p:anim>
                                    <p:anim calcmode="lin" valueType="num">
                                      <p:cBhvr additive="base">
                                        <p:cTn id="483" dur="5000"/>
                                        <p:tgtEl>
                                          <p:spTgt spid="32"/>
                                        </p:tgtEl>
                                        <p:attrNameLst>
                                          <p:attrName>ppt_y</p:attrName>
                                        </p:attrNameLst>
                                      </p:cBhvr>
                                      <p:tavLst>
                                        <p:tav tm="0">
                                          <p:val>
                                            <p:strVal val="ppt_y"/>
                                          </p:val>
                                        </p:tav>
                                        <p:tav tm="100000">
                                          <p:val>
                                            <p:strVal val="ppt_y"/>
                                          </p:val>
                                        </p:tav>
                                      </p:tavLst>
                                    </p:anim>
                                    <p:set>
                                      <p:cBhvr>
                                        <p:cTn id="484" dur="1" fill="hold">
                                          <p:stCondLst>
                                            <p:cond delay="4999"/>
                                          </p:stCondLst>
                                        </p:cTn>
                                        <p:tgtEl>
                                          <p:spTgt spid="32"/>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5000"/>
                                        <p:tgtEl>
                                          <p:spTgt spid="33"/>
                                        </p:tgtEl>
                                        <p:attrNameLst>
                                          <p:attrName>ppt_x</p:attrName>
                                        </p:attrNameLst>
                                      </p:cBhvr>
                                      <p:tavLst>
                                        <p:tav tm="0">
                                          <p:val>
                                            <p:strVal val="ppt_x"/>
                                          </p:val>
                                        </p:tav>
                                        <p:tav tm="100000">
                                          <p:val>
                                            <p:strVal val="1+ppt_w/2"/>
                                          </p:val>
                                        </p:tav>
                                      </p:tavLst>
                                    </p:anim>
                                    <p:anim calcmode="lin" valueType="num">
                                      <p:cBhvr additive="base">
                                        <p:cTn id="487" dur="5000"/>
                                        <p:tgtEl>
                                          <p:spTgt spid="33"/>
                                        </p:tgtEl>
                                        <p:attrNameLst>
                                          <p:attrName>ppt_y</p:attrName>
                                        </p:attrNameLst>
                                      </p:cBhvr>
                                      <p:tavLst>
                                        <p:tav tm="0">
                                          <p:val>
                                            <p:strVal val="ppt_y"/>
                                          </p:val>
                                        </p:tav>
                                        <p:tav tm="100000">
                                          <p:val>
                                            <p:strVal val="ppt_y"/>
                                          </p:val>
                                        </p:tav>
                                      </p:tavLst>
                                    </p:anim>
                                    <p:set>
                                      <p:cBhvr>
                                        <p:cTn id="488" dur="1" fill="hold">
                                          <p:stCondLst>
                                            <p:cond delay="4999"/>
                                          </p:stCondLst>
                                        </p:cTn>
                                        <p:tgtEl>
                                          <p:spTgt spid="33"/>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5000"/>
                                        <p:tgtEl>
                                          <p:spTgt spid="34"/>
                                        </p:tgtEl>
                                        <p:attrNameLst>
                                          <p:attrName>ppt_x</p:attrName>
                                        </p:attrNameLst>
                                      </p:cBhvr>
                                      <p:tavLst>
                                        <p:tav tm="0">
                                          <p:val>
                                            <p:strVal val="ppt_x"/>
                                          </p:val>
                                        </p:tav>
                                        <p:tav tm="100000">
                                          <p:val>
                                            <p:strVal val="1+ppt_w/2"/>
                                          </p:val>
                                        </p:tav>
                                      </p:tavLst>
                                    </p:anim>
                                    <p:anim calcmode="lin" valueType="num">
                                      <p:cBhvr additive="base">
                                        <p:cTn id="491" dur="5000"/>
                                        <p:tgtEl>
                                          <p:spTgt spid="34"/>
                                        </p:tgtEl>
                                        <p:attrNameLst>
                                          <p:attrName>ppt_y</p:attrName>
                                        </p:attrNameLst>
                                      </p:cBhvr>
                                      <p:tavLst>
                                        <p:tav tm="0">
                                          <p:val>
                                            <p:strVal val="ppt_y"/>
                                          </p:val>
                                        </p:tav>
                                        <p:tav tm="100000">
                                          <p:val>
                                            <p:strVal val="ppt_y"/>
                                          </p:val>
                                        </p:tav>
                                      </p:tavLst>
                                    </p:anim>
                                    <p:set>
                                      <p:cBhvr>
                                        <p:cTn id="492" dur="1" fill="hold">
                                          <p:stCondLst>
                                            <p:cond delay="4999"/>
                                          </p:stCondLst>
                                        </p:cTn>
                                        <p:tgtEl>
                                          <p:spTgt spid="34"/>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5000"/>
                                        <p:tgtEl>
                                          <p:spTgt spid="35"/>
                                        </p:tgtEl>
                                        <p:attrNameLst>
                                          <p:attrName>ppt_x</p:attrName>
                                        </p:attrNameLst>
                                      </p:cBhvr>
                                      <p:tavLst>
                                        <p:tav tm="0">
                                          <p:val>
                                            <p:strVal val="ppt_x"/>
                                          </p:val>
                                        </p:tav>
                                        <p:tav tm="100000">
                                          <p:val>
                                            <p:strVal val="1+ppt_w/2"/>
                                          </p:val>
                                        </p:tav>
                                      </p:tavLst>
                                    </p:anim>
                                    <p:anim calcmode="lin" valueType="num">
                                      <p:cBhvr additive="base">
                                        <p:cTn id="495" dur="5000"/>
                                        <p:tgtEl>
                                          <p:spTgt spid="35"/>
                                        </p:tgtEl>
                                        <p:attrNameLst>
                                          <p:attrName>ppt_y</p:attrName>
                                        </p:attrNameLst>
                                      </p:cBhvr>
                                      <p:tavLst>
                                        <p:tav tm="0">
                                          <p:val>
                                            <p:strVal val="ppt_y"/>
                                          </p:val>
                                        </p:tav>
                                        <p:tav tm="100000">
                                          <p:val>
                                            <p:strVal val="ppt_y"/>
                                          </p:val>
                                        </p:tav>
                                      </p:tavLst>
                                    </p:anim>
                                    <p:set>
                                      <p:cBhvr>
                                        <p:cTn id="496" dur="1" fill="hold">
                                          <p:stCondLst>
                                            <p:cond delay="4999"/>
                                          </p:stCondLst>
                                        </p:cTn>
                                        <p:tgtEl>
                                          <p:spTgt spid="35"/>
                                        </p:tgtEl>
                                        <p:attrNameLst>
                                          <p:attrName>style.visibility</p:attrName>
                                        </p:attrNameLst>
                                      </p:cBhvr>
                                      <p:to>
                                        <p:strVal val="hidden"/>
                                      </p:to>
                                    </p:set>
                                  </p:childTnLst>
                                </p:cTn>
                              </p:par>
                              <p:par>
                                <p:cTn id="497" presetID="2" presetClass="exit" presetSubtype="2" fill="hold" grpId="2" nodeType="withEffect">
                                  <p:stCondLst>
                                    <p:cond delay="0"/>
                                  </p:stCondLst>
                                  <p:childTnLst>
                                    <p:anim calcmode="lin" valueType="num">
                                      <p:cBhvr additive="base">
                                        <p:cTn id="498" dur="5000"/>
                                        <p:tgtEl>
                                          <p:spTgt spid="36"/>
                                        </p:tgtEl>
                                        <p:attrNameLst>
                                          <p:attrName>ppt_x</p:attrName>
                                        </p:attrNameLst>
                                      </p:cBhvr>
                                      <p:tavLst>
                                        <p:tav tm="0">
                                          <p:val>
                                            <p:strVal val="ppt_x"/>
                                          </p:val>
                                        </p:tav>
                                        <p:tav tm="100000">
                                          <p:val>
                                            <p:strVal val="1+ppt_w/2"/>
                                          </p:val>
                                        </p:tav>
                                      </p:tavLst>
                                    </p:anim>
                                    <p:anim calcmode="lin" valueType="num">
                                      <p:cBhvr additive="base">
                                        <p:cTn id="499" dur="5000"/>
                                        <p:tgtEl>
                                          <p:spTgt spid="36"/>
                                        </p:tgtEl>
                                        <p:attrNameLst>
                                          <p:attrName>ppt_y</p:attrName>
                                        </p:attrNameLst>
                                      </p:cBhvr>
                                      <p:tavLst>
                                        <p:tav tm="0">
                                          <p:val>
                                            <p:strVal val="ppt_y"/>
                                          </p:val>
                                        </p:tav>
                                        <p:tav tm="100000">
                                          <p:val>
                                            <p:strVal val="ppt_y"/>
                                          </p:val>
                                        </p:tav>
                                      </p:tavLst>
                                    </p:anim>
                                    <p:set>
                                      <p:cBhvr>
                                        <p:cTn id="500" dur="1" fill="hold">
                                          <p:stCondLst>
                                            <p:cond delay="4999"/>
                                          </p:stCondLst>
                                        </p:cTn>
                                        <p:tgtEl>
                                          <p:spTgt spid="36"/>
                                        </p:tgtEl>
                                        <p:attrNameLst>
                                          <p:attrName>style.visibility</p:attrName>
                                        </p:attrNameLst>
                                      </p:cBhvr>
                                      <p:to>
                                        <p:strVal val="hidden"/>
                                      </p:to>
                                    </p:set>
                                  </p:childTnLst>
                                </p:cTn>
                              </p:par>
                              <p:par>
                                <p:cTn id="501" presetID="2" presetClass="exit" presetSubtype="2" fill="hold" grpId="2" nodeType="withEffect">
                                  <p:stCondLst>
                                    <p:cond delay="0"/>
                                  </p:stCondLst>
                                  <p:childTnLst>
                                    <p:anim calcmode="lin" valueType="num">
                                      <p:cBhvr additive="base">
                                        <p:cTn id="502" dur="5000"/>
                                        <p:tgtEl>
                                          <p:spTgt spid="37"/>
                                        </p:tgtEl>
                                        <p:attrNameLst>
                                          <p:attrName>ppt_x</p:attrName>
                                        </p:attrNameLst>
                                      </p:cBhvr>
                                      <p:tavLst>
                                        <p:tav tm="0">
                                          <p:val>
                                            <p:strVal val="ppt_x"/>
                                          </p:val>
                                        </p:tav>
                                        <p:tav tm="100000">
                                          <p:val>
                                            <p:strVal val="1+ppt_w/2"/>
                                          </p:val>
                                        </p:tav>
                                      </p:tavLst>
                                    </p:anim>
                                    <p:anim calcmode="lin" valueType="num">
                                      <p:cBhvr additive="base">
                                        <p:cTn id="503" dur="5000"/>
                                        <p:tgtEl>
                                          <p:spTgt spid="37"/>
                                        </p:tgtEl>
                                        <p:attrNameLst>
                                          <p:attrName>ppt_y</p:attrName>
                                        </p:attrNameLst>
                                      </p:cBhvr>
                                      <p:tavLst>
                                        <p:tav tm="0">
                                          <p:val>
                                            <p:strVal val="ppt_y"/>
                                          </p:val>
                                        </p:tav>
                                        <p:tav tm="100000">
                                          <p:val>
                                            <p:strVal val="ppt_y"/>
                                          </p:val>
                                        </p:tav>
                                      </p:tavLst>
                                    </p:anim>
                                    <p:set>
                                      <p:cBhvr>
                                        <p:cTn id="504" dur="1" fill="hold">
                                          <p:stCondLst>
                                            <p:cond delay="4999"/>
                                          </p:stCondLst>
                                        </p:cTn>
                                        <p:tgtEl>
                                          <p:spTgt spid="37"/>
                                        </p:tgtEl>
                                        <p:attrNameLst>
                                          <p:attrName>style.visibility</p:attrName>
                                        </p:attrNameLst>
                                      </p:cBhvr>
                                      <p:to>
                                        <p:strVal val="hidden"/>
                                      </p:to>
                                    </p:set>
                                  </p:childTnLst>
                                </p:cTn>
                              </p:par>
                              <p:par>
                                <p:cTn id="505" presetID="2" presetClass="exit" presetSubtype="2" fill="hold" grpId="2" nodeType="withEffect">
                                  <p:stCondLst>
                                    <p:cond delay="0"/>
                                  </p:stCondLst>
                                  <p:childTnLst>
                                    <p:anim calcmode="lin" valueType="num">
                                      <p:cBhvr additive="base">
                                        <p:cTn id="506" dur="5000"/>
                                        <p:tgtEl>
                                          <p:spTgt spid="38"/>
                                        </p:tgtEl>
                                        <p:attrNameLst>
                                          <p:attrName>ppt_x</p:attrName>
                                        </p:attrNameLst>
                                      </p:cBhvr>
                                      <p:tavLst>
                                        <p:tav tm="0">
                                          <p:val>
                                            <p:strVal val="ppt_x"/>
                                          </p:val>
                                        </p:tav>
                                        <p:tav tm="100000">
                                          <p:val>
                                            <p:strVal val="1+ppt_w/2"/>
                                          </p:val>
                                        </p:tav>
                                      </p:tavLst>
                                    </p:anim>
                                    <p:anim calcmode="lin" valueType="num">
                                      <p:cBhvr additive="base">
                                        <p:cTn id="507" dur="5000"/>
                                        <p:tgtEl>
                                          <p:spTgt spid="38"/>
                                        </p:tgtEl>
                                        <p:attrNameLst>
                                          <p:attrName>ppt_y</p:attrName>
                                        </p:attrNameLst>
                                      </p:cBhvr>
                                      <p:tavLst>
                                        <p:tav tm="0">
                                          <p:val>
                                            <p:strVal val="ppt_y"/>
                                          </p:val>
                                        </p:tav>
                                        <p:tav tm="100000">
                                          <p:val>
                                            <p:strVal val="ppt_y"/>
                                          </p:val>
                                        </p:tav>
                                      </p:tavLst>
                                    </p:anim>
                                    <p:set>
                                      <p:cBhvr>
                                        <p:cTn id="508" dur="1" fill="hold">
                                          <p:stCondLst>
                                            <p:cond delay="4999"/>
                                          </p:stCondLst>
                                        </p:cTn>
                                        <p:tgtEl>
                                          <p:spTgt spid="38"/>
                                        </p:tgtEl>
                                        <p:attrNameLst>
                                          <p:attrName>style.visibility</p:attrName>
                                        </p:attrNameLst>
                                      </p:cBhvr>
                                      <p:to>
                                        <p:strVal val="hidden"/>
                                      </p:to>
                                    </p:set>
                                  </p:childTnLst>
                                </p:cTn>
                              </p:par>
                              <p:par>
                                <p:cTn id="509" presetID="2" presetClass="exit" presetSubtype="2" fill="hold" grpId="2" nodeType="withEffect">
                                  <p:stCondLst>
                                    <p:cond delay="0"/>
                                  </p:stCondLst>
                                  <p:childTnLst>
                                    <p:anim calcmode="lin" valueType="num">
                                      <p:cBhvr additive="base">
                                        <p:cTn id="510" dur="5000"/>
                                        <p:tgtEl>
                                          <p:spTgt spid="39"/>
                                        </p:tgtEl>
                                        <p:attrNameLst>
                                          <p:attrName>ppt_x</p:attrName>
                                        </p:attrNameLst>
                                      </p:cBhvr>
                                      <p:tavLst>
                                        <p:tav tm="0">
                                          <p:val>
                                            <p:strVal val="ppt_x"/>
                                          </p:val>
                                        </p:tav>
                                        <p:tav tm="100000">
                                          <p:val>
                                            <p:strVal val="1+ppt_w/2"/>
                                          </p:val>
                                        </p:tav>
                                      </p:tavLst>
                                    </p:anim>
                                    <p:anim calcmode="lin" valueType="num">
                                      <p:cBhvr additive="base">
                                        <p:cTn id="511" dur="5000"/>
                                        <p:tgtEl>
                                          <p:spTgt spid="39"/>
                                        </p:tgtEl>
                                        <p:attrNameLst>
                                          <p:attrName>ppt_y</p:attrName>
                                        </p:attrNameLst>
                                      </p:cBhvr>
                                      <p:tavLst>
                                        <p:tav tm="0">
                                          <p:val>
                                            <p:strVal val="ppt_y"/>
                                          </p:val>
                                        </p:tav>
                                        <p:tav tm="100000">
                                          <p:val>
                                            <p:strVal val="ppt_y"/>
                                          </p:val>
                                        </p:tav>
                                      </p:tavLst>
                                    </p:anim>
                                    <p:set>
                                      <p:cBhvr>
                                        <p:cTn id="512" dur="1" fill="hold">
                                          <p:stCondLst>
                                            <p:cond delay="4999"/>
                                          </p:stCondLst>
                                        </p:cTn>
                                        <p:tgtEl>
                                          <p:spTgt spid="39"/>
                                        </p:tgtEl>
                                        <p:attrNameLst>
                                          <p:attrName>style.visibility</p:attrName>
                                        </p:attrNameLst>
                                      </p:cBhvr>
                                      <p:to>
                                        <p:strVal val="hidden"/>
                                      </p:to>
                                    </p:set>
                                  </p:childTnLst>
                                </p:cTn>
                              </p:par>
                              <p:par>
                                <p:cTn id="513" presetID="2" presetClass="exit" presetSubtype="2" fill="hold" grpId="2" nodeType="withEffect">
                                  <p:stCondLst>
                                    <p:cond delay="0"/>
                                  </p:stCondLst>
                                  <p:childTnLst>
                                    <p:anim calcmode="lin" valueType="num">
                                      <p:cBhvr additive="base">
                                        <p:cTn id="514" dur="5000"/>
                                        <p:tgtEl>
                                          <p:spTgt spid="40"/>
                                        </p:tgtEl>
                                        <p:attrNameLst>
                                          <p:attrName>ppt_x</p:attrName>
                                        </p:attrNameLst>
                                      </p:cBhvr>
                                      <p:tavLst>
                                        <p:tav tm="0">
                                          <p:val>
                                            <p:strVal val="ppt_x"/>
                                          </p:val>
                                        </p:tav>
                                        <p:tav tm="100000">
                                          <p:val>
                                            <p:strVal val="1+ppt_w/2"/>
                                          </p:val>
                                        </p:tav>
                                      </p:tavLst>
                                    </p:anim>
                                    <p:anim calcmode="lin" valueType="num">
                                      <p:cBhvr additive="base">
                                        <p:cTn id="515" dur="5000"/>
                                        <p:tgtEl>
                                          <p:spTgt spid="40"/>
                                        </p:tgtEl>
                                        <p:attrNameLst>
                                          <p:attrName>ppt_y</p:attrName>
                                        </p:attrNameLst>
                                      </p:cBhvr>
                                      <p:tavLst>
                                        <p:tav tm="0">
                                          <p:val>
                                            <p:strVal val="ppt_y"/>
                                          </p:val>
                                        </p:tav>
                                        <p:tav tm="100000">
                                          <p:val>
                                            <p:strVal val="ppt_y"/>
                                          </p:val>
                                        </p:tav>
                                      </p:tavLst>
                                    </p:anim>
                                    <p:set>
                                      <p:cBhvr>
                                        <p:cTn id="516" dur="1" fill="hold">
                                          <p:stCondLst>
                                            <p:cond delay="4999"/>
                                          </p:stCondLst>
                                        </p:cTn>
                                        <p:tgtEl>
                                          <p:spTgt spid="40"/>
                                        </p:tgtEl>
                                        <p:attrNameLst>
                                          <p:attrName>style.visibility</p:attrName>
                                        </p:attrNameLst>
                                      </p:cBhvr>
                                      <p:to>
                                        <p:strVal val="hidden"/>
                                      </p:to>
                                    </p:set>
                                  </p:childTnLst>
                                </p:cTn>
                              </p:par>
                              <p:par>
                                <p:cTn id="517" presetID="2" presetClass="exit" presetSubtype="2" fill="hold" grpId="2" nodeType="withEffect">
                                  <p:stCondLst>
                                    <p:cond delay="0"/>
                                  </p:stCondLst>
                                  <p:childTnLst>
                                    <p:anim calcmode="lin" valueType="num">
                                      <p:cBhvr additive="base">
                                        <p:cTn id="518" dur="5000"/>
                                        <p:tgtEl>
                                          <p:spTgt spid="41"/>
                                        </p:tgtEl>
                                        <p:attrNameLst>
                                          <p:attrName>ppt_x</p:attrName>
                                        </p:attrNameLst>
                                      </p:cBhvr>
                                      <p:tavLst>
                                        <p:tav tm="0">
                                          <p:val>
                                            <p:strVal val="ppt_x"/>
                                          </p:val>
                                        </p:tav>
                                        <p:tav tm="100000">
                                          <p:val>
                                            <p:strVal val="1+ppt_w/2"/>
                                          </p:val>
                                        </p:tav>
                                      </p:tavLst>
                                    </p:anim>
                                    <p:anim calcmode="lin" valueType="num">
                                      <p:cBhvr additive="base">
                                        <p:cTn id="519" dur="5000"/>
                                        <p:tgtEl>
                                          <p:spTgt spid="41"/>
                                        </p:tgtEl>
                                        <p:attrNameLst>
                                          <p:attrName>ppt_y</p:attrName>
                                        </p:attrNameLst>
                                      </p:cBhvr>
                                      <p:tavLst>
                                        <p:tav tm="0">
                                          <p:val>
                                            <p:strVal val="ppt_y"/>
                                          </p:val>
                                        </p:tav>
                                        <p:tav tm="100000">
                                          <p:val>
                                            <p:strVal val="ppt_y"/>
                                          </p:val>
                                        </p:tav>
                                      </p:tavLst>
                                    </p:anim>
                                    <p:set>
                                      <p:cBhvr>
                                        <p:cTn id="520" dur="1" fill="hold">
                                          <p:stCondLst>
                                            <p:cond delay="4999"/>
                                          </p:stCondLst>
                                        </p:cTn>
                                        <p:tgtEl>
                                          <p:spTgt spid="41"/>
                                        </p:tgtEl>
                                        <p:attrNameLst>
                                          <p:attrName>style.visibility</p:attrName>
                                        </p:attrNameLst>
                                      </p:cBhvr>
                                      <p:to>
                                        <p:strVal val="hidden"/>
                                      </p:to>
                                    </p:set>
                                  </p:childTnLst>
                                </p:cTn>
                              </p:par>
                              <p:par>
                                <p:cTn id="521" presetID="2" presetClass="exit" presetSubtype="2" fill="hold" grpId="2" nodeType="withEffect">
                                  <p:stCondLst>
                                    <p:cond delay="0"/>
                                  </p:stCondLst>
                                  <p:childTnLst>
                                    <p:anim calcmode="lin" valueType="num">
                                      <p:cBhvr additive="base">
                                        <p:cTn id="522" dur="5000"/>
                                        <p:tgtEl>
                                          <p:spTgt spid="42"/>
                                        </p:tgtEl>
                                        <p:attrNameLst>
                                          <p:attrName>ppt_x</p:attrName>
                                        </p:attrNameLst>
                                      </p:cBhvr>
                                      <p:tavLst>
                                        <p:tav tm="0">
                                          <p:val>
                                            <p:strVal val="ppt_x"/>
                                          </p:val>
                                        </p:tav>
                                        <p:tav tm="100000">
                                          <p:val>
                                            <p:strVal val="1+ppt_w/2"/>
                                          </p:val>
                                        </p:tav>
                                      </p:tavLst>
                                    </p:anim>
                                    <p:anim calcmode="lin" valueType="num">
                                      <p:cBhvr additive="base">
                                        <p:cTn id="523" dur="5000"/>
                                        <p:tgtEl>
                                          <p:spTgt spid="42"/>
                                        </p:tgtEl>
                                        <p:attrNameLst>
                                          <p:attrName>ppt_y</p:attrName>
                                        </p:attrNameLst>
                                      </p:cBhvr>
                                      <p:tavLst>
                                        <p:tav tm="0">
                                          <p:val>
                                            <p:strVal val="ppt_y"/>
                                          </p:val>
                                        </p:tav>
                                        <p:tav tm="100000">
                                          <p:val>
                                            <p:strVal val="ppt_y"/>
                                          </p:val>
                                        </p:tav>
                                      </p:tavLst>
                                    </p:anim>
                                    <p:set>
                                      <p:cBhvr>
                                        <p:cTn id="524" dur="1" fill="hold">
                                          <p:stCondLst>
                                            <p:cond delay="4999"/>
                                          </p:stCondLst>
                                        </p:cTn>
                                        <p:tgtEl>
                                          <p:spTgt spid="42"/>
                                        </p:tgtEl>
                                        <p:attrNameLst>
                                          <p:attrName>style.visibility</p:attrName>
                                        </p:attrNameLst>
                                      </p:cBhvr>
                                      <p:to>
                                        <p:strVal val="hidden"/>
                                      </p:to>
                                    </p:set>
                                  </p:childTnLst>
                                </p:cTn>
                              </p:par>
                              <p:par>
                                <p:cTn id="525" presetID="2" presetClass="exit" presetSubtype="2" fill="hold" grpId="2" nodeType="withEffect">
                                  <p:stCondLst>
                                    <p:cond delay="0"/>
                                  </p:stCondLst>
                                  <p:childTnLst>
                                    <p:anim calcmode="lin" valueType="num">
                                      <p:cBhvr additive="base">
                                        <p:cTn id="526" dur="5000"/>
                                        <p:tgtEl>
                                          <p:spTgt spid="43"/>
                                        </p:tgtEl>
                                        <p:attrNameLst>
                                          <p:attrName>ppt_x</p:attrName>
                                        </p:attrNameLst>
                                      </p:cBhvr>
                                      <p:tavLst>
                                        <p:tav tm="0">
                                          <p:val>
                                            <p:strVal val="ppt_x"/>
                                          </p:val>
                                        </p:tav>
                                        <p:tav tm="100000">
                                          <p:val>
                                            <p:strVal val="1+ppt_w/2"/>
                                          </p:val>
                                        </p:tav>
                                      </p:tavLst>
                                    </p:anim>
                                    <p:anim calcmode="lin" valueType="num">
                                      <p:cBhvr additive="base">
                                        <p:cTn id="527" dur="5000"/>
                                        <p:tgtEl>
                                          <p:spTgt spid="43"/>
                                        </p:tgtEl>
                                        <p:attrNameLst>
                                          <p:attrName>ppt_y</p:attrName>
                                        </p:attrNameLst>
                                      </p:cBhvr>
                                      <p:tavLst>
                                        <p:tav tm="0">
                                          <p:val>
                                            <p:strVal val="ppt_y"/>
                                          </p:val>
                                        </p:tav>
                                        <p:tav tm="100000">
                                          <p:val>
                                            <p:strVal val="ppt_y"/>
                                          </p:val>
                                        </p:tav>
                                      </p:tavLst>
                                    </p:anim>
                                    <p:set>
                                      <p:cBhvr>
                                        <p:cTn id="528" dur="1" fill="hold">
                                          <p:stCondLst>
                                            <p:cond delay="4999"/>
                                          </p:stCondLst>
                                        </p:cTn>
                                        <p:tgtEl>
                                          <p:spTgt spid="43"/>
                                        </p:tgtEl>
                                        <p:attrNameLst>
                                          <p:attrName>style.visibility</p:attrName>
                                        </p:attrNameLst>
                                      </p:cBhvr>
                                      <p:to>
                                        <p:strVal val="hidden"/>
                                      </p:to>
                                    </p:set>
                                  </p:childTnLst>
                                </p:cTn>
                              </p:par>
                              <p:par>
                                <p:cTn id="529" presetID="2" presetClass="exit" presetSubtype="2" fill="hold" grpId="2" nodeType="withEffect">
                                  <p:stCondLst>
                                    <p:cond delay="0"/>
                                  </p:stCondLst>
                                  <p:childTnLst>
                                    <p:anim calcmode="lin" valueType="num">
                                      <p:cBhvr additive="base">
                                        <p:cTn id="530" dur="5000"/>
                                        <p:tgtEl>
                                          <p:spTgt spid="44"/>
                                        </p:tgtEl>
                                        <p:attrNameLst>
                                          <p:attrName>ppt_x</p:attrName>
                                        </p:attrNameLst>
                                      </p:cBhvr>
                                      <p:tavLst>
                                        <p:tav tm="0">
                                          <p:val>
                                            <p:strVal val="ppt_x"/>
                                          </p:val>
                                        </p:tav>
                                        <p:tav tm="100000">
                                          <p:val>
                                            <p:strVal val="1+ppt_w/2"/>
                                          </p:val>
                                        </p:tav>
                                      </p:tavLst>
                                    </p:anim>
                                    <p:anim calcmode="lin" valueType="num">
                                      <p:cBhvr additive="base">
                                        <p:cTn id="531" dur="5000"/>
                                        <p:tgtEl>
                                          <p:spTgt spid="44"/>
                                        </p:tgtEl>
                                        <p:attrNameLst>
                                          <p:attrName>ppt_y</p:attrName>
                                        </p:attrNameLst>
                                      </p:cBhvr>
                                      <p:tavLst>
                                        <p:tav tm="0">
                                          <p:val>
                                            <p:strVal val="ppt_y"/>
                                          </p:val>
                                        </p:tav>
                                        <p:tav tm="100000">
                                          <p:val>
                                            <p:strVal val="ppt_y"/>
                                          </p:val>
                                        </p:tav>
                                      </p:tavLst>
                                    </p:anim>
                                    <p:set>
                                      <p:cBhvr>
                                        <p:cTn id="532" dur="1" fill="hold">
                                          <p:stCondLst>
                                            <p:cond delay="4999"/>
                                          </p:stCondLst>
                                        </p:cTn>
                                        <p:tgtEl>
                                          <p:spTgt spid="44"/>
                                        </p:tgtEl>
                                        <p:attrNameLst>
                                          <p:attrName>style.visibility</p:attrName>
                                        </p:attrNameLst>
                                      </p:cBhvr>
                                      <p:to>
                                        <p:strVal val="hidden"/>
                                      </p:to>
                                    </p:set>
                                  </p:childTnLst>
                                </p:cTn>
                              </p:par>
                              <p:par>
                                <p:cTn id="533" presetID="2" presetClass="exit" presetSubtype="2" fill="hold" grpId="2" nodeType="withEffect">
                                  <p:stCondLst>
                                    <p:cond delay="0"/>
                                  </p:stCondLst>
                                  <p:childTnLst>
                                    <p:anim calcmode="lin" valueType="num">
                                      <p:cBhvr additive="base">
                                        <p:cTn id="534" dur="5000"/>
                                        <p:tgtEl>
                                          <p:spTgt spid="45"/>
                                        </p:tgtEl>
                                        <p:attrNameLst>
                                          <p:attrName>ppt_x</p:attrName>
                                        </p:attrNameLst>
                                      </p:cBhvr>
                                      <p:tavLst>
                                        <p:tav tm="0">
                                          <p:val>
                                            <p:strVal val="ppt_x"/>
                                          </p:val>
                                        </p:tav>
                                        <p:tav tm="100000">
                                          <p:val>
                                            <p:strVal val="1+ppt_w/2"/>
                                          </p:val>
                                        </p:tav>
                                      </p:tavLst>
                                    </p:anim>
                                    <p:anim calcmode="lin" valueType="num">
                                      <p:cBhvr additive="base">
                                        <p:cTn id="535" dur="5000"/>
                                        <p:tgtEl>
                                          <p:spTgt spid="45"/>
                                        </p:tgtEl>
                                        <p:attrNameLst>
                                          <p:attrName>ppt_y</p:attrName>
                                        </p:attrNameLst>
                                      </p:cBhvr>
                                      <p:tavLst>
                                        <p:tav tm="0">
                                          <p:val>
                                            <p:strVal val="ppt_y"/>
                                          </p:val>
                                        </p:tav>
                                        <p:tav tm="100000">
                                          <p:val>
                                            <p:strVal val="ppt_y"/>
                                          </p:val>
                                        </p:tav>
                                      </p:tavLst>
                                    </p:anim>
                                    <p:set>
                                      <p:cBhvr>
                                        <p:cTn id="536" dur="1" fill="hold">
                                          <p:stCondLst>
                                            <p:cond delay="4999"/>
                                          </p:stCondLst>
                                        </p:cTn>
                                        <p:tgtEl>
                                          <p:spTgt spid="45"/>
                                        </p:tgtEl>
                                        <p:attrNameLst>
                                          <p:attrName>style.visibility</p:attrName>
                                        </p:attrNameLst>
                                      </p:cBhvr>
                                      <p:to>
                                        <p:strVal val="hidden"/>
                                      </p:to>
                                    </p:set>
                                  </p:childTnLst>
                                </p:cTn>
                              </p:par>
                              <p:par>
                                <p:cTn id="537" presetID="2" presetClass="exit" presetSubtype="2" fill="hold" grpId="2" nodeType="withEffect">
                                  <p:stCondLst>
                                    <p:cond delay="0"/>
                                  </p:stCondLst>
                                  <p:childTnLst>
                                    <p:anim calcmode="lin" valueType="num">
                                      <p:cBhvr additive="base">
                                        <p:cTn id="538" dur="5000"/>
                                        <p:tgtEl>
                                          <p:spTgt spid="46"/>
                                        </p:tgtEl>
                                        <p:attrNameLst>
                                          <p:attrName>ppt_x</p:attrName>
                                        </p:attrNameLst>
                                      </p:cBhvr>
                                      <p:tavLst>
                                        <p:tav tm="0">
                                          <p:val>
                                            <p:strVal val="ppt_x"/>
                                          </p:val>
                                        </p:tav>
                                        <p:tav tm="100000">
                                          <p:val>
                                            <p:strVal val="1+ppt_w/2"/>
                                          </p:val>
                                        </p:tav>
                                      </p:tavLst>
                                    </p:anim>
                                    <p:anim calcmode="lin" valueType="num">
                                      <p:cBhvr additive="base">
                                        <p:cTn id="539" dur="5000"/>
                                        <p:tgtEl>
                                          <p:spTgt spid="46"/>
                                        </p:tgtEl>
                                        <p:attrNameLst>
                                          <p:attrName>ppt_y</p:attrName>
                                        </p:attrNameLst>
                                      </p:cBhvr>
                                      <p:tavLst>
                                        <p:tav tm="0">
                                          <p:val>
                                            <p:strVal val="ppt_y"/>
                                          </p:val>
                                        </p:tav>
                                        <p:tav tm="100000">
                                          <p:val>
                                            <p:strVal val="ppt_y"/>
                                          </p:val>
                                        </p:tav>
                                      </p:tavLst>
                                    </p:anim>
                                    <p:set>
                                      <p:cBhvr>
                                        <p:cTn id="540" dur="1" fill="hold">
                                          <p:stCondLst>
                                            <p:cond delay="4999"/>
                                          </p:stCondLst>
                                        </p:cTn>
                                        <p:tgtEl>
                                          <p:spTgt spid="46"/>
                                        </p:tgtEl>
                                        <p:attrNameLst>
                                          <p:attrName>style.visibility</p:attrName>
                                        </p:attrNameLst>
                                      </p:cBhvr>
                                      <p:to>
                                        <p:strVal val="hidden"/>
                                      </p:to>
                                    </p:set>
                                  </p:childTnLst>
                                </p:cTn>
                              </p:par>
                              <p:par>
                                <p:cTn id="541" presetID="2" presetClass="exit" presetSubtype="2" fill="hold" grpId="2" nodeType="withEffect">
                                  <p:stCondLst>
                                    <p:cond delay="0"/>
                                  </p:stCondLst>
                                  <p:childTnLst>
                                    <p:anim calcmode="lin" valueType="num">
                                      <p:cBhvr additive="base">
                                        <p:cTn id="542" dur="5000"/>
                                        <p:tgtEl>
                                          <p:spTgt spid="47"/>
                                        </p:tgtEl>
                                        <p:attrNameLst>
                                          <p:attrName>ppt_x</p:attrName>
                                        </p:attrNameLst>
                                      </p:cBhvr>
                                      <p:tavLst>
                                        <p:tav tm="0">
                                          <p:val>
                                            <p:strVal val="ppt_x"/>
                                          </p:val>
                                        </p:tav>
                                        <p:tav tm="100000">
                                          <p:val>
                                            <p:strVal val="1+ppt_w/2"/>
                                          </p:val>
                                        </p:tav>
                                      </p:tavLst>
                                    </p:anim>
                                    <p:anim calcmode="lin" valueType="num">
                                      <p:cBhvr additive="base">
                                        <p:cTn id="543" dur="5000"/>
                                        <p:tgtEl>
                                          <p:spTgt spid="47"/>
                                        </p:tgtEl>
                                        <p:attrNameLst>
                                          <p:attrName>ppt_y</p:attrName>
                                        </p:attrNameLst>
                                      </p:cBhvr>
                                      <p:tavLst>
                                        <p:tav tm="0">
                                          <p:val>
                                            <p:strVal val="ppt_y"/>
                                          </p:val>
                                        </p:tav>
                                        <p:tav tm="100000">
                                          <p:val>
                                            <p:strVal val="ppt_y"/>
                                          </p:val>
                                        </p:tav>
                                      </p:tavLst>
                                    </p:anim>
                                    <p:set>
                                      <p:cBhvr>
                                        <p:cTn id="544" dur="1" fill="hold">
                                          <p:stCondLst>
                                            <p:cond delay="4999"/>
                                          </p:stCondLst>
                                        </p:cTn>
                                        <p:tgtEl>
                                          <p:spTgt spid="47"/>
                                        </p:tgtEl>
                                        <p:attrNameLst>
                                          <p:attrName>style.visibility</p:attrName>
                                        </p:attrNameLst>
                                      </p:cBhvr>
                                      <p:to>
                                        <p:strVal val="hidden"/>
                                      </p:to>
                                    </p:set>
                                  </p:childTnLst>
                                </p:cTn>
                              </p:par>
                              <p:par>
                                <p:cTn id="545" presetID="2" presetClass="exit" presetSubtype="2" fill="hold" grpId="2" nodeType="withEffect">
                                  <p:stCondLst>
                                    <p:cond delay="0"/>
                                  </p:stCondLst>
                                  <p:childTnLst>
                                    <p:anim calcmode="lin" valueType="num">
                                      <p:cBhvr additive="base">
                                        <p:cTn id="546" dur="5000"/>
                                        <p:tgtEl>
                                          <p:spTgt spid="48"/>
                                        </p:tgtEl>
                                        <p:attrNameLst>
                                          <p:attrName>ppt_x</p:attrName>
                                        </p:attrNameLst>
                                      </p:cBhvr>
                                      <p:tavLst>
                                        <p:tav tm="0">
                                          <p:val>
                                            <p:strVal val="ppt_x"/>
                                          </p:val>
                                        </p:tav>
                                        <p:tav tm="100000">
                                          <p:val>
                                            <p:strVal val="1+ppt_w/2"/>
                                          </p:val>
                                        </p:tav>
                                      </p:tavLst>
                                    </p:anim>
                                    <p:anim calcmode="lin" valueType="num">
                                      <p:cBhvr additive="base">
                                        <p:cTn id="547" dur="5000"/>
                                        <p:tgtEl>
                                          <p:spTgt spid="48"/>
                                        </p:tgtEl>
                                        <p:attrNameLst>
                                          <p:attrName>ppt_y</p:attrName>
                                        </p:attrNameLst>
                                      </p:cBhvr>
                                      <p:tavLst>
                                        <p:tav tm="0">
                                          <p:val>
                                            <p:strVal val="ppt_y"/>
                                          </p:val>
                                        </p:tav>
                                        <p:tav tm="100000">
                                          <p:val>
                                            <p:strVal val="ppt_y"/>
                                          </p:val>
                                        </p:tav>
                                      </p:tavLst>
                                    </p:anim>
                                    <p:set>
                                      <p:cBhvr>
                                        <p:cTn id="548" dur="1" fill="hold">
                                          <p:stCondLst>
                                            <p:cond delay="4999"/>
                                          </p:stCondLst>
                                        </p:cTn>
                                        <p:tgtEl>
                                          <p:spTgt spid="48"/>
                                        </p:tgtEl>
                                        <p:attrNameLst>
                                          <p:attrName>style.visibility</p:attrName>
                                        </p:attrNameLst>
                                      </p:cBhvr>
                                      <p:to>
                                        <p:strVal val="hidden"/>
                                      </p:to>
                                    </p:set>
                                  </p:childTnLst>
                                </p:cTn>
                              </p:par>
                              <p:par>
                                <p:cTn id="549" presetID="2" presetClass="exit" presetSubtype="2" fill="hold" grpId="2" nodeType="withEffect">
                                  <p:stCondLst>
                                    <p:cond delay="0"/>
                                  </p:stCondLst>
                                  <p:childTnLst>
                                    <p:anim calcmode="lin" valueType="num">
                                      <p:cBhvr additive="base">
                                        <p:cTn id="550" dur="5000"/>
                                        <p:tgtEl>
                                          <p:spTgt spid="49"/>
                                        </p:tgtEl>
                                        <p:attrNameLst>
                                          <p:attrName>ppt_x</p:attrName>
                                        </p:attrNameLst>
                                      </p:cBhvr>
                                      <p:tavLst>
                                        <p:tav tm="0">
                                          <p:val>
                                            <p:strVal val="ppt_x"/>
                                          </p:val>
                                        </p:tav>
                                        <p:tav tm="100000">
                                          <p:val>
                                            <p:strVal val="1+ppt_w/2"/>
                                          </p:val>
                                        </p:tav>
                                      </p:tavLst>
                                    </p:anim>
                                    <p:anim calcmode="lin" valueType="num">
                                      <p:cBhvr additive="base">
                                        <p:cTn id="551" dur="5000"/>
                                        <p:tgtEl>
                                          <p:spTgt spid="49"/>
                                        </p:tgtEl>
                                        <p:attrNameLst>
                                          <p:attrName>ppt_y</p:attrName>
                                        </p:attrNameLst>
                                      </p:cBhvr>
                                      <p:tavLst>
                                        <p:tav tm="0">
                                          <p:val>
                                            <p:strVal val="ppt_y"/>
                                          </p:val>
                                        </p:tav>
                                        <p:tav tm="100000">
                                          <p:val>
                                            <p:strVal val="ppt_y"/>
                                          </p:val>
                                        </p:tav>
                                      </p:tavLst>
                                    </p:anim>
                                    <p:set>
                                      <p:cBhvr>
                                        <p:cTn id="552" dur="1" fill="hold">
                                          <p:stCondLst>
                                            <p:cond delay="4999"/>
                                          </p:stCondLst>
                                        </p:cTn>
                                        <p:tgtEl>
                                          <p:spTgt spid="49"/>
                                        </p:tgtEl>
                                        <p:attrNameLst>
                                          <p:attrName>style.visibility</p:attrName>
                                        </p:attrNameLst>
                                      </p:cBhvr>
                                      <p:to>
                                        <p:strVal val="hidden"/>
                                      </p:to>
                                    </p:set>
                                  </p:childTnLst>
                                </p:cTn>
                              </p:par>
                              <p:par>
                                <p:cTn id="553" presetID="2" presetClass="exit" presetSubtype="2" fill="hold" grpId="2" nodeType="withEffect">
                                  <p:stCondLst>
                                    <p:cond delay="0"/>
                                  </p:stCondLst>
                                  <p:childTnLst>
                                    <p:anim calcmode="lin" valueType="num">
                                      <p:cBhvr additive="base">
                                        <p:cTn id="554" dur="5000"/>
                                        <p:tgtEl>
                                          <p:spTgt spid="50"/>
                                        </p:tgtEl>
                                        <p:attrNameLst>
                                          <p:attrName>ppt_x</p:attrName>
                                        </p:attrNameLst>
                                      </p:cBhvr>
                                      <p:tavLst>
                                        <p:tav tm="0">
                                          <p:val>
                                            <p:strVal val="ppt_x"/>
                                          </p:val>
                                        </p:tav>
                                        <p:tav tm="100000">
                                          <p:val>
                                            <p:strVal val="1+ppt_w/2"/>
                                          </p:val>
                                        </p:tav>
                                      </p:tavLst>
                                    </p:anim>
                                    <p:anim calcmode="lin" valueType="num">
                                      <p:cBhvr additive="base">
                                        <p:cTn id="555" dur="5000"/>
                                        <p:tgtEl>
                                          <p:spTgt spid="50"/>
                                        </p:tgtEl>
                                        <p:attrNameLst>
                                          <p:attrName>ppt_y</p:attrName>
                                        </p:attrNameLst>
                                      </p:cBhvr>
                                      <p:tavLst>
                                        <p:tav tm="0">
                                          <p:val>
                                            <p:strVal val="ppt_y"/>
                                          </p:val>
                                        </p:tav>
                                        <p:tav tm="100000">
                                          <p:val>
                                            <p:strVal val="ppt_y"/>
                                          </p:val>
                                        </p:tav>
                                      </p:tavLst>
                                    </p:anim>
                                    <p:set>
                                      <p:cBhvr>
                                        <p:cTn id="556" dur="1" fill="hold">
                                          <p:stCondLst>
                                            <p:cond delay="4999"/>
                                          </p:stCondLst>
                                        </p:cTn>
                                        <p:tgtEl>
                                          <p:spTgt spid="50"/>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5000"/>
                                        <p:tgtEl>
                                          <p:spTgt spid="51"/>
                                        </p:tgtEl>
                                        <p:attrNameLst>
                                          <p:attrName>ppt_x</p:attrName>
                                        </p:attrNameLst>
                                      </p:cBhvr>
                                      <p:tavLst>
                                        <p:tav tm="0">
                                          <p:val>
                                            <p:strVal val="ppt_x"/>
                                          </p:val>
                                        </p:tav>
                                        <p:tav tm="100000">
                                          <p:val>
                                            <p:strVal val="1+ppt_w/2"/>
                                          </p:val>
                                        </p:tav>
                                      </p:tavLst>
                                    </p:anim>
                                    <p:anim calcmode="lin" valueType="num">
                                      <p:cBhvr additive="base">
                                        <p:cTn id="559" dur="5000"/>
                                        <p:tgtEl>
                                          <p:spTgt spid="51"/>
                                        </p:tgtEl>
                                        <p:attrNameLst>
                                          <p:attrName>ppt_y</p:attrName>
                                        </p:attrNameLst>
                                      </p:cBhvr>
                                      <p:tavLst>
                                        <p:tav tm="0">
                                          <p:val>
                                            <p:strVal val="ppt_y"/>
                                          </p:val>
                                        </p:tav>
                                        <p:tav tm="100000">
                                          <p:val>
                                            <p:strVal val="ppt_y"/>
                                          </p:val>
                                        </p:tav>
                                      </p:tavLst>
                                    </p:anim>
                                    <p:set>
                                      <p:cBhvr>
                                        <p:cTn id="560" dur="1" fill="hold">
                                          <p:stCondLst>
                                            <p:cond delay="4999"/>
                                          </p:stCondLst>
                                        </p:cTn>
                                        <p:tgtEl>
                                          <p:spTgt spid="51"/>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5000"/>
                                        <p:tgtEl>
                                          <p:spTgt spid="52"/>
                                        </p:tgtEl>
                                        <p:attrNameLst>
                                          <p:attrName>ppt_x</p:attrName>
                                        </p:attrNameLst>
                                      </p:cBhvr>
                                      <p:tavLst>
                                        <p:tav tm="0">
                                          <p:val>
                                            <p:strVal val="ppt_x"/>
                                          </p:val>
                                        </p:tav>
                                        <p:tav tm="100000">
                                          <p:val>
                                            <p:strVal val="1+ppt_w/2"/>
                                          </p:val>
                                        </p:tav>
                                      </p:tavLst>
                                    </p:anim>
                                    <p:anim calcmode="lin" valueType="num">
                                      <p:cBhvr additive="base">
                                        <p:cTn id="563" dur="5000"/>
                                        <p:tgtEl>
                                          <p:spTgt spid="52"/>
                                        </p:tgtEl>
                                        <p:attrNameLst>
                                          <p:attrName>ppt_y</p:attrName>
                                        </p:attrNameLst>
                                      </p:cBhvr>
                                      <p:tavLst>
                                        <p:tav tm="0">
                                          <p:val>
                                            <p:strVal val="ppt_y"/>
                                          </p:val>
                                        </p:tav>
                                        <p:tav tm="100000">
                                          <p:val>
                                            <p:strVal val="ppt_y"/>
                                          </p:val>
                                        </p:tav>
                                      </p:tavLst>
                                    </p:anim>
                                    <p:set>
                                      <p:cBhvr>
                                        <p:cTn id="564" dur="1" fill="hold">
                                          <p:stCondLst>
                                            <p:cond delay="4999"/>
                                          </p:stCondLst>
                                        </p:cTn>
                                        <p:tgtEl>
                                          <p:spTgt spid="52"/>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5000"/>
                                        <p:tgtEl>
                                          <p:spTgt spid="53"/>
                                        </p:tgtEl>
                                        <p:attrNameLst>
                                          <p:attrName>ppt_x</p:attrName>
                                        </p:attrNameLst>
                                      </p:cBhvr>
                                      <p:tavLst>
                                        <p:tav tm="0">
                                          <p:val>
                                            <p:strVal val="ppt_x"/>
                                          </p:val>
                                        </p:tav>
                                        <p:tav tm="100000">
                                          <p:val>
                                            <p:strVal val="1+ppt_w/2"/>
                                          </p:val>
                                        </p:tav>
                                      </p:tavLst>
                                    </p:anim>
                                    <p:anim calcmode="lin" valueType="num">
                                      <p:cBhvr additive="base">
                                        <p:cTn id="567" dur="5000"/>
                                        <p:tgtEl>
                                          <p:spTgt spid="53"/>
                                        </p:tgtEl>
                                        <p:attrNameLst>
                                          <p:attrName>ppt_y</p:attrName>
                                        </p:attrNameLst>
                                      </p:cBhvr>
                                      <p:tavLst>
                                        <p:tav tm="0">
                                          <p:val>
                                            <p:strVal val="ppt_y"/>
                                          </p:val>
                                        </p:tav>
                                        <p:tav tm="100000">
                                          <p:val>
                                            <p:strVal val="ppt_y"/>
                                          </p:val>
                                        </p:tav>
                                      </p:tavLst>
                                    </p:anim>
                                    <p:set>
                                      <p:cBhvr>
                                        <p:cTn id="568" dur="1" fill="hold">
                                          <p:stCondLst>
                                            <p:cond delay="4999"/>
                                          </p:stCondLst>
                                        </p:cTn>
                                        <p:tgtEl>
                                          <p:spTgt spid="53"/>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5000"/>
                                        <p:tgtEl>
                                          <p:spTgt spid="54"/>
                                        </p:tgtEl>
                                        <p:attrNameLst>
                                          <p:attrName>ppt_x</p:attrName>
                                        </p:attrNameLst>
                                      </p:cBhvr>
                                      <p:tavLst>
                                        <p:tav tm="0">
                                          <p:val>
                                            <p:strVal val="ppt_x"/>
                                          </p:val>
                                        </p:tav>
                                        <p:tav tm="100000">
                                          <p:val>
                                            <p:strVal val="1+ppt_w/2"/>
                                          </p:val>
                                        </p:tav>
                                      </p:tavLst>
                                    </p:anim>
                                    <p:anim calcmode="lin" valueType="num">
                                      <p:cBhvr additive="base">
                                        <p:cTn id="571" dur="5000"/>
                                        <p:tgtEl>
                                          <p:spTgt spid="54"/>
                                        </p:tgtEl>
                                        <p:attrNameLst>
                                          <p:attrName>ppt_y</p:attrName>
                                        </p:attrNameLst>
                                      </p:cBhvr>
                                      <p:tavLst>
                                        <p:tav tm="0">
                                          <p:val>
                                            <p:strVal val="ppt_y"/>
                                          </p:val>
                                        </p:tav>
                                        <p:tav tm="100000">
                                          <p:val>
                                            <p:strVal val="ppt_y"/>
                                          </p:val>
                                        </p:tav>
                                      </p:tavLst>
                                    </p:anim>
                                    <p:set>
                                      <p:cBhvr>
                                        <p:cTn id="572" dur="1" fill="hold">
                                          <p:stCondLst>
                                            <p:cond delay="4999"/>
                                          </p:stCondLst>
                                        </p:cTn>
                                        <p:tgtEl>
                                          <p:spTgt spid="54"/>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5000"/>
                                        <p:tgtEl>
                                          <p:spTgt spid="55"/>
                                        </p:tgtEl>
                                        <p:attrNameLst>
                                          <p:attrName>ppt_x</p:attrName>
                                        </p:attrNameLst>
                                      </p:cBhvr>
                                      <p:tavLst>
                                        <p:tav tm="0">
                                          <p:val>
                                            <p:strVal val="ppt_x"/>
                                          </p:val>
                                        </p:tav>
                                        <p:tav tm="100000">
                                          <p:val>
                                            <p:strVal val="1+ppt_w/2"/>
                                          </p:val>
                                        </p:tav>
                                      </p:tavLst>
                                    </p:anim>
                                    <p:anim calcmode="lin" valueType="num">
                                      <p:cBhvr additive="base">
                                        <p:cTn id="575" dur="5000"/>
                                        <p:tgtEl>
                                          <p:spTgt spid="55"/>
                                        </p:tgtEl>
                                        <p:attrNameLst>
                                          <p:attrName>ppt_y</p:attrName>
                                        </p:attrNameLst>
                                      </p:cBhvr>
                                      <p:tavLst>
                                        <p:tav tm="0">
                                          <p:val>
                                            <p:strVal val="ppt_y"/>
                                          </p:val>
                                        </p:tav>
                                        <p:tav tm="100000">
                                          <p:val>
                                            <p:strVal val="ppt_y"/>
                                          </p:val>
                                        </p:tav>
                                      </p:tavLst>
                                    </p:anim>
                                    <p:set>
                                      <p:cBhvr>
                                        <p:cTn id="576" dur="1" fill="hold">
                                          <p:stCondLst>
                                            <p:cond delay="4999"/>
                                          </p:stCondLst>
                                        </p:cTn>
                                        <p:tgtEl>
                                          <p:spTgt spid="55"/>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5000"/>
                                        <p:tgtEl>
                                          <p:spTgt spid="56"/>
                                        </p:tgtEl>
                                        <p:attrNameLst>
                                          <p:attrName>ppt_x</p:attrName>
                                        </p:attrNameLst>
                                      </p:cBhvr>
                                      <p:tavLst>
                                        <p:tav tm="0">
                                          <p:val>
                                            <p:strVal val="ppt_x"/>
                                          </p:val>
                                        </p:tav>
                                        <p:tav tm="100000">
                                          <p:val>
                                            <p:strVal val="1+ppt_w/2"/>
                                          </p:val>
                                        </p:tav>
                                      </p:tavLst>
                                    </p:anim>
                                    <p:anim calcmode="lin" valueType="num">
                                      <p:cBhvr additive="base">
                                        <p:cTn id="579" dur="5000"/>
                                        <p:tgtEl>
                                          <p:spTgt spid="56"/>
                                        </p:tgtEl>
                                        <p:attrNameLst>
                                          <p:attrName>ppt_y</p:attrName>
                                        </p:attrNameLst>
                                      </p:cBhvr>
                                      <p:tavLst>
                                        <p:tav tm="0">
                                          <p:val>
                                            <p:strVal val="ppt_y"/>
                                          </p:val>
                                        </p:tav>
                                        <p:tav tm="100000">
                                          <p:val>
                                            <p:strVal val="ppt_y"/>
                                          </p:val>
                                        </p:tav>
                                      </p:tavLst>
                                    </p:anim>
                                    <p:set>
                                      <p:cBhvr>
                                        <p:cTn id="580" dur="1" fill="hold">
                                          <p:stCondLst>
                                            <p:cond delay="4999"/>
                                          </p:stCondLst>
                                        </p:cTn>
                                        <p:tgtEl>
                                          <p:spTgt spid="56"/>
                                        </p:tgtEl>
                                        <p:attrNameLst>
                                          <p:attrName>style.visibility</p:attrName>
                                        </p:attrNameLst>
                                      </p:cBhvr>
                                      <p:to>
                                        <p:strVal val="hidden"/>
                                      </p:to>
                                    </p:set>
                                  </p:childTnLst>
                                </p:cTn>
                              </p:par>
                              <p:par>
                                <p:cTn id="581" presetID="19" presetClass="exit" presetSubtype="5" fill="hold" grpId="3" nodeType="withEffect">
                                  <p:stCondLst>
                                    <p:cond delay="0"/>
                                  </p:stCondLst>
                                  <p:childTnLst>
                                    <p:anim calcmode="lin" valueType="num">
                                      <p:cBhvr>
                                        <p:cTn id="582" dur="5000"/>
                                        <p:tgtEl>
                                          <p:spTgt spid="5"/>
                                        </p:tgtEl>
                                        <p:attrNameLst>
                                          <p:attrName>ppt_w</p:attrName>
                                        </p:attrNameLst>
                                      </p:cBhvr>
                                      <p:tavLst>
                                        <p:tav tm="0">
                                          <p:val>
                                            <p:strVal val="ppt_w"/>
                                          </p:val>
                                        </p:tav>
                                        <p:tav tm="100000">
                                          <p:val>
                                            <p:strVal val="ppt_w"/>
                                          </p:val>
                                        </p:tav>
                                      </p:tavLst>
                                    </p:anim>
                                    <p:anim calcmode="lin" valueType="num">
                                      <p:cBhvr>
                                        <p:cTn id="583" dur="5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4" dur="1" fill="hold">
                                          <p:stCondLst>
                                            <p:cond delay="4999"/>
                                          </p:stCondLst>
                                        </p:cTn>
                                        <p:tgtEl>
                                          <p:spTgt spid="5"/>
                                        </p:tgtEl>
                                        <p:attrNameLst>
                                          <p:attrName>style.visibility</p:attrName>
                                        </p:attrNameLst>
                                      </p:cBhvr>
                                      <p:to>
                                        <p:strVal val="hidden"/>
                                      </p:to>
                                    </p:set>
                                  </p:childTnLst>
                                </p:cTn>
                              </p:par>
                              <p:par>
                                <p:cTn id="585" presetID="19" presetClass="exit" presetSubtype="5" fill="hold" grpId="3" nodeType="withEffect">
                                  <p:stCondLst>
                                    <p:cond delay="0"/>
                                  </p:stCondLst>
                                  <p:childTnLst>
                                    <p:anim calcmode="lin" valueType="num">
                                      <p:cBhvr>
                                        <p:cTn id="586" dur="5000"/>
                                        <p:tgtEl>
                                          <p:spTgt spid="6"/>
                                        </p:tgtEl>
                                        <p:attrNameLst>
                                          <p:attrName>ppt_w</p:attrName>
                                        </p:attrNameLst>
                                      </p:cBhvr>
                                      <p:tavLst>
                                        <p:tav tm="0">
                                          <p:val>
                                            <p:strVal val="ppt_w"/>
                                          </p:val>
                                        </p:tav>
                                        <p:tav tm="100000">
                                          <p:val>
                                            <p:strVal val="ppt_w"/>
                                          </p:val>
                                        </p:tav>
                                      </p:tavLst>
                                    </p:anim>
                                    <p:anim calcmode="lin" valueType="num">
                                      <p:cBhvr>
                                        <p:cTn id="587"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8" dur="1" fill="hold">
                                          <p:stCondLst>
                                            <p:cond delay="4999"/>
                                          </p:stCondLst>
                                        </p:cTn>
                                        <p:tgtEl>
                                          <p:spTgt spid="6"/>
                                        </p:tgtEl>
                                        <p:attrNameLst>
                                          <p:attrName>style.visibility</p:attrName>
                                        </p:attrNameLst>
                                      </p:cBhvr>
                                      <p:to>
                                        <p:strVal val="hidden"/>
                                      </p:to>
                                    </p:set>
                                  </p:childTnLst>
                                </p:cTn>
                              </p:par>
                              <p:par>
                                <p:cTn id="589" presetID="19" presetClass="exit" presetSubtype="5" fill="hold" grpId="3" nodeType="withEffect">
                                  <p:stCondLst>
                                    <p:cond delay="0"/>
                                  </p:stCondLst>
                                  <p:childTnLst>
                                    <p:anim calcmode="lin" valueType="num">
                                      <p:cBhvr>
                                        <p:cTn id="590" dur="5000"/>
                                        <p:tgtEl>
                                          <p:spTgt spid="7"/>
                                        </p:tgtEl>
                                        <p:attrNameLst>
                                          <p:attrName>ppt_w</p:attrName>
                                        </p:attrNameLst>
                                      </p:cBhvr>
                                      <p:tavLst>
                                        <p:tav tm="0">
                                          <p:val>
                                            <p:strVal val="ppt_w"/>
                                          </p:val>
                                        </p:tav>
                                        <p:tav tm="100000">
                                          <p:val>
                                            <p:strVal val="ppt_w"/>
                                          </p:val>
                                        </p:tav>
                                      </p:tavLst>
                                    </p:anim>
                                    <p:anim calcmode="lin" valueType="num">
                                      <p:cBhvr>
                                        <p:cTn id="591"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2" dur="1" fill="hold">
                                          <p:stCondLst>
                                            <p:cond delay="4999"/>
                                          </p:stCondLst>
                                        </p:cTn>
                                        <p:tgtEl>
                                          <p:spTgt spid="7"/>
                                        </p:tgtEl>
                                        <p:attrNameLst>
                                          <p:attrName>style.visibility</p:attrName>
                                        </p:attrNameLst>
                                      </p:cBhvr>
                                      <p:to>
                                        <p:strVal val="hidden"/>
                                      </p:to>
                                    </p:set>
                                  </p:childTnLst>
                                </p:cTn>
                              </p:par>
                              <p:par>
                                <p:cTn id="593" presetID="19" presetClass="exit" presetSubtype="5" fill="hold" grpId="3" nodeType="withEffect">
                                  <p:stCondLst>
                                    <p:cond delay="0"/>
                                  </p:stCondLst>
                                  <p:childTnLst>
                                    <p:anim calcmode="lin" valueType="num">
                                      <p:cBhvr>
                                        <p:cTn id="594" dur="5000"/>
                                        <p:tgtEl>
                                          <p:spTgt spid="8"/>
                                        </p:tgtEl>
                                        <p:attrNameLst>
                                          <p:attrName>ppt_w</p:attrName>
                                        </p:attrNameLst>
                                      </p:cBhvr>
                                      <p:tavLst>
                                        <p:tav tm="0">
                                          <p:val>
                                            <p:strVal val="ppt_w"/>
                                          </p:val>
                                        </p:tav>
                                        <p:tav tm="100000">
                                          <p:val>
                                            <p:strVal val="ppt_w"/>
                                          </p:val>
                                        </p:tav>
                                      </p:tavLst>
                                    </p:anim>
                                    <p:anim calcmode="lin" valueType="num">
                                      <p:cBhvr>
                                        <p:cTn id="595"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6" dur="1" fill="hold">
                                          <p:stCondLst>
                                            <p:cond delay="4999"/>
                                          </p:stCondLst>
                                        </p:cTn>
                                        <p:tgtEl>
                                          <p:spTgt spid="8"/>
                                        </p:tgtEl>
                                        <p:attrNameLst>
                                          <p:attrName>style.visibility</p:attrName>
                                        </p:attrNameLst>
                                      </p:cBhvr>
                                      <p:to>
                                        <p:strVal val="hidden"/>
                                      </p:to>
                                    </p:set>
                                  </p:childTnLst>
                                </p:cTn>
                              </p:par>
                              <p:par>
                                <p:cTn id="597" presetID="19" presetClass="exit" presetSubtype="5" fill="hold" grpId="3" nodeType="withEffect">
                                  <p:stCondLst>
                                    <p:cond delay="0"/>
                                  </p:stCondLst>
                                  <p:childTnLst>
                                    <p:anim calcmode="lin" valueType="num">
                                      <p:cBhvr>
                                        <p:cTn id="598" dur="5000"/>
                                        <p:tgtEl>
                                          <p:spTgt spid="9"/>
                                        </p:tgtEl>
                                        <p:attrNameLst>
                                          <p:attrName>ppt_w</p:attrName>
                                        </p:attrNameLst>
                                      </p:cBhvr>
                                      <p:tavLst>
                                        <p:tav tm="0">
                                          <p:val>
                                            <p:strVal val="ppt_w"/>
                                          </p:val>
                                        </p:tav>
                                        <p:tav tm="100000">
                                          <p:val>
                                            <p:strVal val="ppt_w"/>
                                          </p:val>
                                        </p:tav>
                                      </p:tavLst>
                                    </p:anim>
                                    <p:anim calcmode="lin" valueType="num">
                                      <p:cBhvr>
                                        <p:cTn id="599"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0" dur="1" fill="hold">
                                          <p:stCondLst>
                                            <p:cond delay="4999"/>
                                          </p:stCondLst>
                                        </p:cTn>
                                        <p:tgtEl>
                                          <p:spTgt spid="9"/>
                                        </p:tgtEl>
                                        <p:attrNameLst>
                                          <p:attrName>style.visibility</p:attrName>
                                        </p:attrNameLst>
                                      </p:cBhvr>
                                      <p:to>
                                        <p:strVal val="hidden"/>
                                      </p:to>
                                    </p:set>
                                  </p:childTnLst>
                                </p:cTn>
                              </p:par>
                              <p:par>
                                <p:cTn id="601" presetID="19" presetClass="exit" presetSubtype="5" fill="hold" grpId="3" nodeType="withEffect">
                                  <p:stCondLst>
                                    <p:cond delay="0"/>
                                  </p:stCondLst>
                                  <p:childTnLst>
                                    <p:anim calcmode="lin" valueType="num">
                                      <p:cBhvr>
                                        <p:cTn id="602" dur="5000"/>
                                        <p:tgtEl>
                                          <p:spTgt spid="10"/>
                                        </p:tgtEl>
                                        <p:attrNameLst>
                                          <p:attrName>ppt_w</p:attrName>
                                        </p:attrNameLst>
                                      </p:cBhvr>
                                      <p:tavLst>
                                        <p:tav tm="0">
                                          <p:val>
                                            <p:strVal val="ppt_w"/>
                                          </p:val>
                                        </p:tav>
                                        <p:tav tm="100000">
                                          <p:val>
                                            <p:strVal val="ppt_w"/>
                                          </p:val>
                                        </p:tav>
                                      </p:tavLst>
                                    </p:anim>
                                    <p:anim calcmode="lin" valueType="num">
                                      <p:cBhvr>
                                        <p:cTn id="603"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4" dur="1" fill="hold">
                                          <p:stCondLst>
                                            <p:cond delay="4999"/>
                                          </p:stCondLst>
                                        </p:cTn>
                                        <p:tgtEl>
                                          <p:spTgt spid="10"/>
                                        </p:tgtEl>
                                        <p:attrNameLst>
                                          <p:attrName>style.visibility</p:attrName>
                                        </p:attrNameLst>
                                      </p:cBhvr>
                                      <p:to>
                                        <p:strVal val="hidden"/>
                                      </p:to>
                                    </p:set>
                                  </p:childTnLst>
                                </p:cTn>
                              </p:par>
                              <p:par>
                                <p:cTn id="605" presetID="19" presetClass="exit" presetSubtype="5" fill="hold" grpId="3" nodeType="withEffect">
                                  <p:stCondLst>
                                    <p:cond delay="0"/>
                                  </p:stCondLst>
                                  <p:childTnLst>
                                    <p:anim calcmode="lin" valueType="num">
                                      <p:cBhvr>
                                        <p:cTn id="606" dur="5000"/>
                                        <p:tgtEl>
                                          <p:spTgt spid="11"/>
                                        </p:tgtEl>
                                        <p:attrNameLst>
                                          <p:attrName>ppt_w</p:attrName>
                                        </p:attrNameLst>
                                      </p:cBhvr>
                                      <p:tavLst>
                                        <p:tav tm="0">
                                          <p:val>
                                            <p:strVal val="ppt_w"/>
                                          </p:val>
                                        </p:tav>
                                        <p:tav tm="100000">
                                          <p:val>
                                            <p:strVal val="ppt_w"/>
                                          </p:val>
                                        </p:tav>
                                      </p:tavLst>
                                    </p:anim>
                                    <p:anim calcmode="lin" valueType="num">
                                      <p:cBhvr>
                                        <p:cTn id="607"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8" dur="1" fill="hold">
                                          <p:stCondLst>
                                            <p:cond delay="4999"/>
                                          </p:stCondLst>
                                        </p:cTn>
                                        <p:tgtEl>
                                          <p:spTgt spid="11"/>
                                        </p:tgtEl>
                                        <p:attrNameLst>
                                          <p:attrName>style.visibility</p:attrName>
                                        </p:attrNameLst>
                                      </p:cBhvr>
                                      <p:to>
                                        <p:strVal val="hidden"/>
                                      </p:to>
                                    </p:set>
                                  </p:childTnLst>
                                </p:cTn>
                              </p:par>
                              <p:par>
                                <p:cTn id="609" presetID="19" presetClass="exit" presetSubtype="5" fill="hold" grpId="3" nodeType="withEffect">
                                  <p:stCondLst>
                                    <p:cond delay="0"/>
                                  </p:stCondLst>
                                  <p:childTnLst>
                                    <p:anim calcmode="lin" valueType="num">
                                      <p:cBhvr>
                                        <p:cTn id="610" dur="5000"/>
                                        <p:tgtEl>
                                          <p:spTgt spid="12"/>
                                        </p:tgtEl>
                                        <p:attrNameLst>
                                          <p:attrName>ppt_w</p:attrName>
                                        </p:attrNameLst>
                                      </p:cBhvr>
                                      <p:tavLst>
                                        <p:tav tm="0">
                                          <p:val>
                                            <p:strVal val="ppt_w"/>
                                          </p:val>
                                        </p:tav>
                                        <p:tav tm="100000">
                                          <p:val>
                                            <p:strVal val="ppt_w"/>
                                          </p:val>
                                        </p:tav>
                                      </p:tavLst>
                                    </p:anim>
                                    <p:anim calcmode="lin" valueType="num">
                                      <p:cBhvr>
                                        <p:cTn id="611"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2" dur="1" fill="hold">
                                          <p:stCondLst>
                                            <p:cond delay="4999"/>
                                          </p:stCondLst>
                                        </p:cTn>
                                        <p:tgtEl>
                                          <p:spTgt spid="12"/>
                                        </p:tgtEl>
                                        <p:attrNameLst>
                                          <p:attrName>style.visibility</p:attrName>
                                        </p:attrNameLst>
                                      </p:cBhvr>
                                      <p:to>
                                        <p:strVal val="hidden"/>
                                      </p:to>
                                    </p:set>
                                  </p:childTnLst>
                                </p:cTn>
                              </p:par>
                              <p:par>
                                <p:cTn id="613" presetID="19" presetClass="exit" presetSubtype="5" fill="hold" grpId="3" nodeType="withEffect">
                                  <p:stCondLst>
                                    <p:cond delay="0"/>
                                  </p:stCondLst>
                                  <p:childTnLst>
                                    <p:anim calcmode="lin" valueType="num">
                                      <p:cBhvr>
                                        <p:cTn id="614" dur="5000"/>
                                        <p:tgtEl>
                                          <p:spTgt spid="13"/>
                                        </p:tgtEl>
                                        <p:attrNameLst>
                                          <p:attrName>ppt_w</p:attrName>
                                        </p:attrNameLst>
                                      </p:cBhvr>
                                      <p:tavLst>
                                        <p:tav tm="0">
                                          <p:val>
                                            <p:strVal val="ppt_w"/>
                                          </p:val>
                                        </p:tav>
                                        <p:tav tm="100000">
                                          <p:val>
                                            <p:strVal val="ppt_w"/>
                                          </p:val>
                                        </p:tav>
                                      </p:tavLst>
                                    </p:anim>
                                    <p:anim calcmode="lin" valueType="num">
                                      <p:cBhvr>
                                        <p:cTn id="615"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6" dur="1" fill="hold">
                                          <p:stCondLst>
                                            <p:cond delay="4999"/>
                                          </p:stCondLst>
                                        </p:cTn>
                                        <p:tgtEl>
                                          <p:spTgt spid="13"/>
                                        </p:tgtEl>
                                        <p:attrNameLst>
                                          <p:attrName>style.visibility</p:attrName>
                                        </p:attrNameLst>
                                      </p:cBhvr>
                                      <p:to>
                                        <p:strVal val="hidden"/>
                                      </p:to>
                                    </p:set>
                                  </p:childTnLst>
                                </p:cTn>
                              </p:par>
                              <p:par>
                                <p:cTn id="617" presetID="19" presetClass="exit" presetSubtype="5" fill="hold" grpId="3" nodeType="withEffect">
                                  <p:stCondLst>
                                    <p:cond delay="0"/>
                                  </p:stCondLst>
                                  <p:childTnLst>
                                    <p:anim calcmode="lin" valueType="num">
                                      <p:cBhvr>
                                        <p:cTn id="618" dur="5000"/>
                                        <p:tgtEl>
                                          <p:spTgt spid="14"/>
                                        </p:tgtEl>
                                        <p:attrNameLst>
                                          <p:attrName>ppt_w</p:attrName>
                                        </p:attrNameLst>
                                      </p:cBhvr>
                                      <p:tavLst>
                                        <p:tav tm="0">
                                          <p:val>
                                            <p:strVal val="ppt_w"/>
                                          </p:val>
                                        </p:tav>
                                        <p:tav tm="100000">
                                          <p:val>
                                            <p:strVal val="ppt_w"/>
                                          </p:val>
                                        </p:tav>
                                      </p:tavLst>
                                    </p:anim>
                                    <p:anim calcmode="lin" valueType="num">
                                      <p:cBhvr>
                                        <p:cTn id="619"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0" dur="1" fill="hold">
                                          <p:stCondLst>
                                            <p:cond delay="4999"/>
                                          </p:stCondLst>
                                        </p:cTn>
                                        <p:tgtEl>
                                          <p:spTgt spid="14"/>
                                        </p:tgtEl>
                                        <p:attrNameLst>
                                          <p:attrName>style.visibility</p:attrName>
                                        </p:attrNameLst>
                                      </p:cBhvr>
                                      <p:to>
                                        <p:strVal val="hidden"/>
                                      </p:to>
                                    </p:set>
                                  </p:childTnLst>
                                </p:cTn>
                              </p:par>
                              <p:par>
                                <p:cTn id="621" presetID="19" presetClass="exit" presetSubtype="5" fill="hold" grpId="3" nodeType="withEffect">
                                  <p:stCondLst>
                                    <p:cond delay="0"/>
                                  </p:stCondLst>
                                  <p:childTnLst>
                                    <p:anim calcmode="lin" valueType="num">
                                      <p:cBhvr>
                                        <p:cTn id="622" dur="5000"/>
                                        <p:tgtEl>
                                          <p:spTgt spid="15"/>
                                        </p:tgtEl>
                                        <p:attrNameLst>
                                          <p:attrName>ppt_w</p:attrName>
                                        </p:attrNameLst>
                                      </p:cBhvr>
                                      <p:tavLst>
                                        <p:tav tm="0">
                                          <p:val>
                                            <p:strVal val="ppt_w"/>
                                          </p:val>
                                        </p:tav>
                                        <p:tav tm="100000">
                                          <p:val>
                                            <p:strVal val="ppt_w"/>
                                          </p:val>
                                        </p:tav>
                                      </p:tavLst>
                                    </p:anim>
                                    <p:anim calcmode="lin" valueType="num">
                                      <p:cBhvr>
                                        <p:cTn id="623"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4" dur="1" fill="hold">
                                          <p:stCondLst>
                                            <p:cond delay="4999"/>
                                          </p:stCondLst>
                                        </p:cTn>
                                        <p:tgtEl>
                                          <p:spTgt spid="15"/>
                                        </p:tgtEl>
                                        <p:attrNameLst>
                                          <p:attrName>style.visibility</p:attrName>
                                        </p:attrNameLst>
                                      </p:cBhvr>
                                      <p:to>
                                        <p:strVal val="hidden"/>
                                      </p:to>
                                    </p:set>
                                  </p:childTnLst>
                                </p:cTn>
                              </p:par>
                              <p:par>
                                <p:cTn id="625" presetID="19" presetClass="exit" presetSubtype="5" fill="hold" grpId="3" nodeType="withEffect">
                                  <p:stCondLst>
                                    <p:cond delay="0"/>
                                  </p:stCondLst>
                                  <p:childTnLst>
                                    <p:anim calcmode="lin" valueType="num">
                                      <p:cBhvr>
                                        <p:cTn id="626" dur="5000"/>
                                        <p:tgtEl>
                                          <p:spTgt spid="16"/>
                                        </p:tgtEl>
                                        <p:attrNameLst>
                                          <p:attrName>ppt_w</p:attrName>
                                        </p:attrNameLst>
                                      </p:cBhvr>
                                      <p:tavLst>
                                        <p:tav tm="0">
                                          <p:val>
                                            <p:strVal val="ppt_w"/>
                                          </p:val>
                                        </p:tav>
                                        <p:tav tm="100000">
                                          <p:val>
                                            <p:strVal val="ppt_w"/>
                                          </p:val>
                                        </p:tav>
                                      </p:tavLst>
                                    </p:anim>
                                    <p:anim calcmode="lin" valueType="num">
                                      <p:cBhvr>
                                        <p:cTn id="627"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8" dur="1" fill="hold">
                                          <p:stCondLst>
                                            <p:cond delay="4999"/>
                                          </p:stCondLst>
                                        </p:cTn>
                                        <p:tgtEl>
                                          <p:spTgt spid="16"/>
                                        </p:tgtEl>
                                        <p:attrNameLst>
                                          <p:attrName>style.visibility</p:attrName>
                                        </p:attrNameLst>
                                      </p:cBhvr>
                                      <p:to>
                                        <p:strVal val="hidden"/>
                                      </p:to>
                                    </p:set>
                                  </p:childTnLst>
                                </p:cTn>
                              </p:par>
                              <p:par>
                                <p:cTn id="629" presetID="19" presetClass="exit" presetSubtype="5" fill="hold" grpId="3" nodeType="withEffect">
                                  <p:stCondLst>
                                    <p:cond delay="0"/>
                                  </p:stCondLst>
                                  <p:childTnLst>
                                    <p:anim calcmode="lin" valueType="num">
                                      <p:cBhvr>
                                        <p:cTn id="630" dur="5000"/>
                                        <p:tgtEl>
                                          <p:spTgt spid="17"/>
                                        </p:tgtEl>
                                        <p:attrNameLst>
                                          <p:attrName>ppt_w</p:attrName>
                                        </p:attrNameLst>
                                      </p:cBhvr>
                                      <p:tavLst>
                                        <p:tav tm="0">
                                          <p:val>
                                            <p:strVal val="ppt_w"/>
                                          </p:val>
                                        </p:tav>
                                        <p:tav tm="100000">
                                          <p:val>
                                            <p:strVal val="ppt_w"/>
                                          </p:val>
                                        </p:tav>
                                      </p:tavLst>
                                    </p:anim>
                                    <p:anim calcmode="lin" valueType="num">
                                      <p:cBhvr>
                                        <p:cTn id="631"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2" dur="1" fill="hold">
                                          <p:stCondLst>
                                            <p:cond delay="4999"/>
                                          </p:stCondLst>
                                        </p:cTn>
                                        <p:tgtEl>
                                          <p:spTgt spid="17"/>
                                        </p:tgtEl>
                                        <p:attrNameLst>
                                          <p:attrName>style.visibility</p:attrName>
                                        </p:attrNameLst>
                                      </p:cBhvr>
                                      <p:to>
                                        <p:strVal val="hidden"/>
                                      </p:to>
                                    </p:set>
                                  </p:childTnLst>
                                </p:cTn>
                              </p:par>
                              <p:par>
                                <p:cTn id="633" presetID="19" presetClass="exit" presetSubtype="5" fill="hold" grpId="3" nodeType="withEffect">
                                  <p:stCondLst>
                                    <p:cond delay="0"/>
                                  </p:stCondLst>
                                  <p:childTnLst>
                                    <p:anim calcmode="lin" valueType="num">
                                      <p:cBhvr>
                                        <p:cTn id="634" dur="5000"/>
                                        <p:tgtEl>
                                          <p:spTgt spid="18"/>
                                        </p:tgtEl>
                                        <p:attrNameLst>
                                          <p:attrName>ppt_w</p:attrName>
                                        </p:attrNameLst>
                                      </p:cBhvr>
                                      <p:tavLst>
                                        <p:tav tm="0">
                                          <p:val>
                                            <p:strVal val="ppt_w"/>
                                          </p:val>
                                        </p:tav>
                                        <p:tav tm="100000">
                                          <p:val>
                                            <p:strVal val="ppt_w"/>
                                          </p:val>
                                        </p:tav>
                                      </p:tavLst>
                                    </p:anim>
                                    <p:anim calcmode="lin" valueType="num">
                                      <p:cBhvr>
                                        <p:cTn id="63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6" dur="1" fill="hold">
                                          <p:stCondLst>
                                            <p:cond delay="4999"/>
                                          </p:stCondLst>
                                        </p:cTn>
                                        <p:tgtEl>
                                          <p:spTgt spid="18"/>
                                        </p:tgtEl>
                                        <p:attrNameLst>
                                          <p:attrName>style.visibility</p:attrName>
                                        </p:attrNameLst>
                                      </p:cBhvr>
                                      <p:to>
                                        <p:strVal val="hidden"/>
                                      </p:to>
                                    </p:set>
                                  </p:childTnLst>
                                </p:cTn>
                              </p:par>
                              <p:par>
                                <p:cTn id="637" presetID="19" presetClass="exit" presetSubtype="5" fill="hold" grpId="3" nodeType="withEffect">
                                  <p:stCondLst>
                                    <p:cond delay="0"/>
                                  </p:stCondLst>
                                  <p:childTnLst>
                                    <p:anim calcmode="lin" valueType="num">
                                      <p:cBhvr>
                                        <p:cTn id="638" dur="5000"/>
                                        <p:tgtEl>
                                          <p:spTgt spid="19"/>
                                        </p:tgtEl>
                                        <p:attrNameLst>
                                          <p:attrName>ppt_w</p:attrName>
                                        </p:attrNameLst>
                                      </p:cBhvr>
                                      <p:tavLst>
                                        <p:tav tm="0">
                                          <p:val>
                                            <p:strVal val="ppt_w"/>
                                          </p:val>
                                        </p:tav>
                                        <p:tav tm="100000">
                                          <p:val>
                                            <p:strVal val="ppt_w"/>
                                          </p:val>
                                        </p:tav>
                                      </p:tavLst>
                                    </p:anim>
                                    <p:anim calcmode="lin" valueType="num">
                                      <p:cBhvr>
                                        <p:cTn id="63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0" dur="1" fill="hold">
                                          <p:stCondLst>
                                            <p:cond delay="4999"/>
                                          </p:stCondLst>
                                        </p:cTn>
                                        <p:tgtEl>
                                          <p:spTgt spid="19"/>
                                        </p:tgtEl>
                                        <p:attrNameLst>
                                          <p:attrName>style.visibility</p:attrName>
                                        </p:attrNameLst>
                                      </p:cBhvr>
                                      <p:to>
                                        <p:strVal val="hidden"/>
                                      </p:to>
                                    </p:set>
                                  </p:childTnLst>
                                </p:cTn>
                              </p:par>
                              <p:par>
                                <p:cTn id="641" presetID="19" presetClass="exit" presetSubtype="5" fill="hold" grpId="3" nodeType="withEffect">
                                  <p:stCondLst>
                                    <p:cond delay="0"/>
                                  </p:stCondLst>
                                  <p:childTnLst>
                                    <p:anim calcmode="lin" valueType="num">
                                      <p:cBhvr>
                                        <p:cTn id="642" dur="5000"/>
                                        <p:tgtEl>
                                          <p:spTgt spid="20"/>
                                        </p:tgtEl>
                                        <p:attrNameLst>
                                          <p:attrName>ppt_w</p:attrName>
                                        </p:attrNameLst>
                                      </p:cBhvr>
                                      <p:tavLst>
                                        <p:tav tm="0">
                                          <p:val>
                                            <p:strVal val="ppt_w"/>
                                          </p:val>
                                        </p:tav>
                                        <p:tav tm="100000">
                                          <p:val>
                                            <p:strVal val="ppt_w"/>
                                          </p:val>
                                        </p:tav>
                                      </p:tavLst>
                                    </p:anim>
                                    <p:anim calcmode="lin" valueType="num">
                                      <p:cBhvr>
                                        <p:cTn id="64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4" dur="1" fill="hold">
                                          <p:stCondLst>
                                            <p:cond delay="4999"/>
                                          </p:stCondLst>
                                        </p:cTn>
                                        <p:tgtEl>
                                          <p:spTgt spid="20"/>
                                        </p:tgtEl>
                                        <p:attrNameLst>
                                          <p:attrName>style.visibility</p:attrName>
                                        </p:attrNameLst>
                                      </p:cBhvr>
                                      <p:to>
                                        <p:strVal val="hidden"/>
                                      </p:to>
                                    </p:set>
                                  </p:childTnLst>
                                </p:cTn>
                              </p:par>
                              <p:par>
                                <p:cTn id="645" presetID="19" presetClass="exit" presetSubtype="5" fill="hold" grpId="3" nodeType="withEffect">
                                  <p:stCondLst>
                                    <p:cond delay="0"/>
                                  </p:stCondLst>
                                  <p:childTnLst>
                                    <p:anim calcmode="lin" valueType="num">
                                      <p:cBhvr>
                                        <p:cTn id="646" dur="5000"/>
                                        <p:tgtEl>
                                          <p:spTgt spid="21"/>
                                        </p:tgtEl>
                                        <p:attrNameLst>
                                          <p:attrName>ppt_w</p:attrName>
                                        </p:attrNameLst>
                                      </p:cBhvr>
                                      <p:tavLst>
                                        <p:tav tm="0">
                                          <p:val>
                                            <p:strVal val="ppt_w"/>
                                          </p:val>
                                        </p:tav>
                                        <p:tav tm="100000">
                                          <p:val>
                                            <p:strVal val="ppt_w"/>
                                          </p:val>
                                        </p:tav>
                                      </p:tavLst>
                                    </p:anim>
                                    <p:anim calcmode="lin" valueType="num">
                                      <p:cBhvr>
                                        <p:cTn id="64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8" dur="1" fill="hold">
                                          <p:stCondLst>
                                            <p:cond delay="4999"/>
                                          </p:stCondLst>
                                        </p:cTn>
                                        <p:tgtEl>
                                          <p:spTgt spid="21"/>
                                        </p:tgtEl>
                                        <p:attrNameLst>
                                          <p:attrName>style.visibility</p:attrName>
                                        </p:attrNameLst>
                                      </p:cBhvr>
                                      <p:to>
                                        <p:strVal val="hidden"/>
                                      </p:to>
                                    </p:set>
                                  </p:childTnLst>
                                </p:cTn>
                              </p:par>
                              <p:par>
                                <p:cTn id="649" presetID="19" presetClass="exit" presetSubtype="5" fill="hold" grpId="3" nodeType="withEffect">
                                  <p:stCondLst>
                                    <p:cond delay="0"/>
                                  </p:stCondLst>
                                  <p:childTnLst>
                                    <p:anim calcmode="lin" valueType="num">
                                      <p:cBhvr>
                                        <p:cTn id="650" dur="5000"/>
                                        <p:tgtEl>
                                          <p:spTgt spid="22"/>
                                        </p:tgtEl>
                                        <p:attrNameLst>
                                          <p:attrName>ppt_w</p:attrName>
                                        </p:attrNameLst>
                                      </p:cBhvr>
                                      <p:tavLst>
                                        <p:tav tm="0">
                                          <p:val>
                                            <p:strVal val="ppt_w"/>
                                          </p:val>
                                        </p:tav>
                                        <p:tav tm="100000">
                                          <p:val>
                                            <p:strVal val="ppt_w"/>
                                          </p:val>
                                        </p:tav>
                                      </p:tavLst>
                                    </p:anim>
                                    <p:anim calcmode="lin" valueType="num">
                                      <p:cBhvr>
                                        <p:cTn id="651"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2" dur="1" fill="hold">
                                          <p:stCondLst>
                                            <p:cond delay="4999"/>
                                          </p:stCondLst>
                                        </p:cTn>
                                        <p:tgtEl>
                                          <p:spTgt spid="22"/>
                                        </p:tgtEl>
                                        <p:attrNameLst>
                                          <p:attrName>style.visibility</p:attrName>
                                        </p:attrNameLst>
                                      </p:cBhvr>
                                      <p:to>
                                        <p:strVal val="hidden"/>
                                      </p:to>
                                    </p:set>
                                  </p:childTnLst>
                                </p:cTn>
                              </p:par>
                              <p:par>
                                <p:cTn id="653" presetID="19" presetClass="exit" presetSubtype="5" fill="hold" grpId="3" nodeType="withEffect">
                                  <p:stCondLst>
                                    <p:cond delay="0"/>
                                  </p:stCondLst>
                                  <p:childTnLst>
                                    <p:anim calcmode="lin" valueType="num">
                                      <p:cBhvr>
                                        <p:cTn id="654" dur="5000"/>
                                        <p:tgtEl>
                                          <p:spTgt spid="23"/>
                                        </p:tgtEl>
                                        <p:attrNameLst>
                                          <p:attrName>ppt_w</p:attrName>
                                        </p:attrNameLst>
                                      </p:cBhvr>
                                      <p:tavLst>
                                        <p:tav tm="0">
                                          <p:val>
                                            <p:strVal val="ppt_w"/>
                                          </p:val>
                                        </p:tav>
                                        <p:tav tm="100000">
                                          <p:val>
                                            <p:strVal val="ppt_w"/>
                                          </p:val>
                                        </p:tav>
                                      </p:tavLst>
                                    </p:anim>
                                    <p:anim calcmode="lin" valueType="num">
                                      <p:cBhvr>
                                        <p:cTn id="655"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6" dur="1" fill="hold">
                                          <p:stCondLst>
                                            <p:cond delay="4999"/>
                                          </p:stCondLst>
                                        </p:cTn>
                                        <p:tgtEl>
                                          <p:spTgt spid="23"/>
                                        </p:tgtEl>
                                        <p:attrNameLst>
                                          <p:attrName>style.visibility</p:attrName>
                                        </p:attrNameLst>
                                      </p:cBhvr>
                                      <p:to>
                                        <p:strVal val="hidden"/>
                                      </p:to>
                                    </p:set>
                                  </p:childTnLst>
                                </p:cTn>
                              </p:par>
                              <p:par>
                                <p:cTn id="657" presetID="19" presetClass="exit" presetSubtype="5" fill="hold" grpId="3" nodeType="withEffect">
                                  <p:stCondLst>
                                    <p:cond delay="0"/>
                                  </p:stCondLst>
                                  <p:childTnLst>
                                    <p:anim calcmode="lin" valueType="num">
                                      <p:cBhvr>
                                        <p:cTn id="658" dur="5000"/>
                                        <p:tgtEl>
                                          <p:spTgt spid="24"/>
                                        </p:tgtEl>
                                        <p:attrNameLst>
                                          <p:attrName>ppt_w</p:attrName>
                                        </p:attrNameLst>
                                      </p:cBhvr>
                                      <p:tavLst>
                                        <p:tav tm="0">
                                          <p:val>
                                            <p:strVal val="ppt_w"/>
                                          </p:val>
                                        </p:tav>
                                        <p:tav tm="100000">
                                          <p:val>
                                            <p:strVal val="ppt_w"/>
                                          </p:val>
                                        </p:tav>
                                      </p:tavLst>
                                    </p:anim>
                                    <p:anim calcmode="lin" valueType="num">
                                      <p:cBhvr>
                                        <p:cTn id="659"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0" dur="1" fill="hold">
                                          <p:stCondLst>
                                            <p:cond delay="4999"/>
                                          </p:stCondLst>
                                        </p:cTn>
                                        <p:tgtEl>
                                          <p:spTgt spid="24"/>
                                        </p:tgtEl>
                                        <p:attrNameLst>
                                          <p:attrName>style.visibility</p:attrName>
                                        </p:attrNameLst>
                                      </p:cBhvr>
                                      <p:to>
                                        <p:strVal val="hidden"/>
                                      </p:to>
                                    </p:set>
                                  </p:childTnLst>
                                </p:cTn>
                              </p:par>
                              <p:par>
                                <p:cTn id="661" presetID="19" presetClass="exit" presetSubtype="5" fill="hold" grpId="3" nodeType="withEffect">
                                  <p:stCondLst>
                                    <p:cond delay="0"/>
                                  </p:stCondLst>
                                  <p:childTnLst>
                                    <p:anim calcmode="lin" valueType="num">
                                      <p:cBhvr>
                                        <p:cTn id="662" dur="5000"/>
                                        <p:tgtEl>
                                          <p:spTgt spid="25"/>
                                        </p:tgtEl>
                                        <p:attrNameLst>
                                          <p:attrName>ppt_w</p:attrName>
                                        </p:attrNameLst>
                                      </p:cBhvr>
                                      <p:tavLst>
                                        <p:tav tm="0">
                                          <p:val>
                                            <p:strVal val="ppt_w"/>
                                          </p:val>
                                        </p:tav>
                                        <p:tav tm="100000">
                                          <p:val>
                                            <p:strVal val="ppt_w"/>
                                          </p:val>
                                        </p:tav>
                                      </p:tavLst>
                                    </p:anim>
                                    <p:anim calcmode="lin" valueType="num">
                                      <p:cBhvr>
                                        <p:cTn id="663"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4" dur="1" fill="hold">
                                          <p:stCondLst>
                                            <p:cond delay="4999"/>
                                          </p:stCondLst>
                                        </p:cTn>
                                        <p:tgtEl>
                                          <p:spTgt spid="25"/>
                                        </p:tgtEl>
                                        <p:attrNameLst>
                                          <p:attrName>style.visibility</p:attrName>
                                        </p:attrNameLst>
                                      </p:cBhvr>
                                      <p:to>
                                        <p:strVal val="hidden"/>
                                      </p:to>
                                    </p:set>
                                  </p:childTnLst>
                                </p:cTn>
                              </p:par>
                              <p:par>
                                <p:cTn id="665" presetID="19" presetClass="exit" presetSubtype="5" fill="hold" grpId="3" nodeType="withEffect">
                                  <p:stCondLst>
                                    <p:cond delay="0"/>
                                  </p:stCondLst>
                                  <p:childTnLst>
                                    <p:anim calcmode="lin" valueType="num">
                                      <p:cBhvr>
                                        <p:cTn id="666" dur="5000"/>
                                        <p:tgtEl>
                                          <p:spTgt spid="26"/>
                                        </p:tgtEl>
                                        <p:attrNameLst>
                                          <p:attrName>ppt_w</p:attrName>
                                        </p:attrNameLst>
                                      </p:cBhvr>
                                      <p:tavLst>
                                        <p:tav tm="0">
                                          <p:val>
                                            <p:strVal val="ppt_w"/>
                                          </p:val>
                                        </p:tav>
                                        <p:tav tm="100000">
                                          <p:val>
                                            <p:strVal val="ppt_w"/>
                                          </p:val>
                                        </p:tav>
                                      </p:tavLst>
                                    </p:anim>
                                    <p:anim calcmode="lin" valueType="num">
                                      <p:cBhvr>
                                        <p:cTn id="667"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8" dur="1" fill="hold">
                                          <p:stCondLst>
                                            <p:cond delay="4999"/>
                                          </p:stCondLst>
                                        </p:cTn>
                                        <p:tgtEl>
                                          <p:spTgt spid="26"/>
                                        </p:tgtEl>
                                        <p:attrNameLst>
                                          <p:attrName>style.visibility</p:attrName>
                                        </p:attrNameLst>
                                      </p:cBhvr>
                                      <p:to>
                                        <p:strVal val="hidden"/>
                                      </p:to>
                                    </p:set>
                                  </p:childTnLst>
                                </p:cTn>
                              </p:par>
                              <p:par>
                                <p:cTn id="669" presetID="19" presetClass="exit" presetSubtype="5" fill="hold" grpId="3" nodeType="withEffect">
                                  <p:stCondLst>
                                    <p:cond delay="0"/>
                                  </p:stCondLst>
                                  <p:childTnLst>
                                    <p:anim calcmode="lin" valueType="num">
                                      <p:cBhvr>
                                        <p:cTn id="670" dur="5000"/>
                                        <p:tgtEl>
                                          <p:spTgt spid="27"/>
                                        </p:tgtEl>
                                        <p:attrNameLst>
                                          <p:attrName>ppt_w</p:attrName>
                                        </p:attrNameLst>
                                      </p:cBhvr>
                                      <p:tavLst>
                                        <p:tav tm="0">
                                          <p:val>
                                            <p:strVal val="ppt_w"/>
                                          </p:val>
                                        </p:tav>
                                        <p:tav tm="100000">
                                          <p:val>
                                            <p:strVal val="ppt_w"/>
                                          </p:val>
                                        </p:tav>
                                      </p:tavLst>
                                    </p:anim>
                                    <p:anim calcmode="lin" valueType="num">
                                      <p:cBhvr>
                                        <p:cTn id="671"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2" dur="1" fill="hold">
                                          <p:stCondLst>
                                            <p:cond delay="4999"/>
                                          </p:stCondLst>
                                        </p:cTn>
                                        <p:tgtEl>
                                          <p:spTgt spid="27"/>
                                        </p:tgtEl>
                                        <p:attrNameLst>
                                          <p:attrName>style.visibility</p:attrName>
                                        </p:attrNameLst>
                                      </p:cBhvr>
                                      <p:to>
                                        <p:strVal val="hidden"/>
                                      </p:to>
                                    </p:set>
                                  </p:childTnLst>
                                </p:cTn>
                              </p:par>
                              <p:par>
                                <p:cTn id="673" presetID="19" presetClass="exit" presetSubtype="5" fill="hold" grpId="3" nodeType="withEffect">
                                  <p:stCondLst>
                                    <p:cond delay="0"/>
                                  </p:stCondLst>
                                  <p:childTnLst>
                                    <p:anim calcmode="lin" valueType="num">
                                      <p:cBhvr>
                                        <p:cTn id="674" dur="5000"/>
                                        <p:tgtEl>
                                          <p:spTgt spid="28"/>
                                        </p:tgtEl>
                                        <p:attrNameLst>
                                          <p:attrName>ppt_w</p:attrName>
                                        </p:attrNameLst>
                                      </p:cBhvr>
                                      <p:tavLst>
                                        <p:tav tm="0">
                                          <p:val>
                                            <p:strVal val="ppt_w"/>
                                          </p:val>
                                        </p:tav>
                                        <p:tav tm="100000">
                                          <p:val>
                                            <p:strVal val="ppt_w"/>
                                          </p:val>
                                        </p:tav>
                                      </p:tavLst>
                                    </p:anim>
                                    <p:anim calcmode="lin" valueType="num">
                                      <p:cBhvr>
                                        <p:cTn id="675"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6" dur="1" fill="hold">
                                          <p:stCondLst>
                                            <p:cond delay="4999"/>
                                          </p:stCondLst>
                                        </p:cTn>
                                        <p:tgtEl>
                                          <p:spTgt spid="28"/>
                                        </p:tgtEl>
                                        <p:attrNameLst>
                                          <p:attrName>style.visibility</p:attrName>
                                        </p:attrNameLst>
                                      </p:cBhvr>
                                      <p:to>
                                        <p:strVal val="hidden"/>
                                      </p:to>
                                    </p:set>
                                  </p:childTnLst>
                                </p:cTn>
                              </p:par>
                              <p:par>
                                <p:cTn id="677" presetID="19" presetClass="exit" presetSubtype="5" fill="hold" grpId="3" nodeType="withEffect">
                                  <p:stCondLst>
                                    <p:cond delay="0"/>
                                  </p:stCondLst>
                                  <p:childTnLst>
                                    <p:anim calcmode="lin" valueType="num">
                                      <p:cBhvr>
                                        <p:cTn id="678" dur="5000"/>
                                        <p:tgtEl>
                                          <p:spTgt spid="29"/>
                                        </p:tgtEl>
                                        <p:attrNameLst>
                                          <p:attrName>ppt_w</p:attrName>
                                        </p:attrNameLst>
                                      </p:cBhvr>
                                      <p:tavLst>
                                        <p:tav tm="0">
                                          <p:val>
                                            <p:strVal val="ppt_w"/>
                                          </p:val>
                                        </p:tav>
                                        <p:tav tm="100000">
                                          <p:val>
                                            <p:strVal val="ppt_w"/>
                                          </p:val>
                                        </p:tav>
                                      </p:tavLst>
                                    </p:anim>
                                    <p:anim calcmode="lin" valueType="num">
                                      <p:cBhvr>
                                        <p:cTn id="679"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0" dur="1" fill="hold">
                                          <p:stCondLst>
                                            <p:cond delay="4999"/>
                                          </p:stCondLst>
                                        </p:cTn>
                                        <p:tgtEl>
                                          <p:spTgt spid="29"/>
                                        </p:tgtEl>
                                        <p:attrNameLst>
                                          <p:attrName>style.visibility</p:attrName>
                                        </p:attrNameLst>
                                      </p:cBhvr>
                                      <p:to>
                                        <p:strVal val="hidden"/>
                                      </p:to>
                                    </p:set>
                                  </p:childTnLst>
                                </p:cTn>
                              </p:par>
                              <p:par>
                                <p:cTn id="681" presetID="19" presetClass="exit" presetSubtype="5" fill="hold" grpId="3" nodeType="withEffect">
                                  <p:stCondLst>
                                    <p:cond delay="0"/>
                                  </p:stCondLst>
                                  <p:childTnLst>
                                    <p:anim calcmode="lin" valueType="num">
                                      <p:cBhvr>
                                        <p:cTn id="682" dur="5000"/>
                                        <p:tgtEl>
                                          <p:spTgt spid="30"/>
                                        </p:tgtEl>
                                        <p:attrNameLst>
                                          <p:attrName>ppt_w</p:attrName>
                                        </p:attrNameLst>
                                      </p:cBhvr>
                                      <p:tavLst>
                                        <p:tav tm="0">
                                          <p:val>
                                            <p:strVal val="ppt_w"/>
                                          </p:val>
                                        </p:tav>
                                        <p:tav tm="100000">
                                          <p:val>
                                            <p:strVal val="ppt_w"/>
                                          </p:val>
                                        </p:tav>
                                      </p:tavLst>
                                    </p:anim>
                                    <p:anim calcmode="lin" valueType="num">
                                      <p:cBhvr>
                                        <p:cTn id="683"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4" dur="1" fill="hold">
                                          <p:stCondLst>
                                            <p:cond delay="4999"/>
                                          </p:stCondLst>
                                        </p:cTn>
                                        <p:tgtEl>
                                          <p:spTgt spid="30"/>
                                        </p:tgtEl>
                                        <p:attrNameLst>
                                          <p:attrName>style.visibility</p:attrName>
                                        </p:attrNameLst>
                                      </p:cBhvr>
                                      <p:to>
                                        <p:strVal val="hidden"/>
                                      </p:to>
                                    </p:set>
                                  </p:childTnLst>
                                </p:cTn>
                              </p:par>
                              <p:par>
                                <p:cTn id="685" presetID="19" presetClass="exit" presetSubtype="5" fill="hold" grpId="3" nodeType="withEffect">
                                  <p:stCondLst>
                                    <p:cond delay="0"/>
                                  </p:stCondLst>
                                  <p:childTnLst>
                                    <p:anim calcmode="lin" valueType="num">
                                      <p:cBhvr>
                                        <p:cTn id="686" dur="5000"/>
                                        <p:tgtEl>
                                          <p:spTgt spid="31"/>
                                        </p:tgtEl>
                                        <p:attrNameLst>
                                          <p:attrName>ppt_w</p:attrName>
                                        </p:attrNameLst>
                                      </p:cBhvr>
                                      <p:tavLst>
                                        <p:tav tm="0">
                                          <p:val>
                                            <p:strVal val="ppt_w"/>
                                          </p:val>
                                        </p:tav>
                                        <p:tav tm="100000">
                                          <p:val>
                                            <p:strVal val="ppt_w"/>
                                          </p:val>
                                        </p:tav>
                                      </p:tavLst>
                                    </p:anim>
                                    <p:anim calcmode="lin" valueType="num">
                                      <p:cBhvr>
                                        <p:cTn id="687"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8" dur="1" fill="hold">
                                          <p:stCondLst>
                                            <p:cond delay="4999"/>
                                          </p:stCondLst>
                                        </p:cTn>
                                        <p:tgtEl>
                                          <p:spTgt spid="31"/>
                                        </p:tgtEl>
                                        <p:attrNameLst>
                                          <p:attrName>style.visibility</p:attrName>
                                        </p:attrNameLst>
                                      </p:cBhvr>
                                      <p:to>
                                        <p:strVal val="hidden"/>
                                      </p:to>
                                    </p:set>
                                  </p:childTnLst>
                                </p:cTn>
                              </p:par>
                              <p:par>
                                <p:cTn id="689" presetID="19" presetClass="exit" presetSubtype="5" fill="hold" grpId="3" nodeType="withEffect">
                                  <p:stCondLst>
                                    <p:cond delay="0"/>
                                  </p:stCondLst>
                                  <p:childTnLst>
                                    <p:anim calcmode="lin" valueType="num">
                                      <p:cBhvr>
                                        <p:cTn id="690" dur="5000"/>
                                        <p:tgtEl>
                                          <p:spTgt spid="32"/>
                                        </p:tgtEl>
                                        <p:attrNameLst>
                                          <p:attrName>ppt_w</p:attrName>
                                        </p:attrNameLst>
                                      </p:cBhvr>
                                      <p:tavLst>
                                        <p:tav tm="0">
                                          <p:val>
                                            <p:strVal val="ppt_w"/>
                                          </p:val>
                                        </p:tav>
                                        <p:tav tm="100000">
                                          <p:val>
                                            <p:strVal val="ppt_w"/>
                                          </p:val>
                                        </p:tav>
                                      </p:tavLst>
                                    </p:anim>
                                    <p:anim calcmode="lin" valueType="num">
                                      <p:cBhvr>
                                        <p:cTn id="691"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2" dur="1" fill="hold">
                                          <p:stCondLst>
                                            <p:cond delay="4999"/>
                                          </p:stCondLst>
                                        </p:cTn>
                                        <p:tgtEl>
                                          <p:spTgt spid="32"/>
                                        </p:tgtEl>
                                        <p:attrNameLst>
                                          <p:attrName>style.visibility</p:attrName>
                                        </p:attrNameLst>
                                      </p:cBhvr>
                                      <p:to>
                                        <p:strVal val="hidden"/>
                                      </p:to>
                                    </p:set>
                                  </p:childTnLst>
                                </p:cTn>
                              </p:par>
                              <p:par>
                                <p:cTn id="693" presetID="19" presetClass="exit" presetSubtype="5" fill="hold" grpId="3" nodeType="withEffect">
                                  <p:stCondLst>
                                    <p:cond delay="0"/>
                                  </p:stCondLst>
                                  <p:childTnLst>
                                    <p:anim calcmode="lin" valueType="num">
                                      <p:cBhvr>
                                        <p:cTn id="694" dur="5000"/>
                                        <p:tgtEl>
                                          <p:spTgt spid="33"/>
                                        </p:tgtEl>
                                        <p:attrNameLst>
                                          <p:attrName>ppt_w</p:attrName>
                                        </p:attrNameLst>
                                      </p:cBhvr>
                                      <p:tavLst>
                                        <p:tav tm="0">
                                          <p:val>
                                            <p:strVal val="ppt_w"/>
                                          </p:val>
                                        </p:tav>
                                        <p:tav tm="100000">
                                          <p:val>
                                            <p:strVal val="ppt_w"/>
                                          </p:val>
                                        </p:tav>
                                      </p:tavLst>
                                    </p:anim>
                                    <p:anim calcmode="lin" valueType="num">
                                      <p:cBhvr>
                                        <p:cTn id="695"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6" dur="1" fill="hold">
                                          <p:stCondLst>
                                            <p:cond delay="4999"/>
                                          </p:stCondLst>
                                        </p:cTn>
                                        <p:tgtEl>
                                          <p:spTgt spid="33"/>
                                        </p:tgtEl>
                                        <p:attrNameLst>
                                          <p:attrName>style.visibility</p:attrName>
                                        </p:attrNameLst>
                                      </p:cBhvr>
                                      <p:to>
                                        <p:strVal val="hidden"/>
                                      </p:to>
                                    </p:set>
                                  </p:childTnLst>
                                </p:cTn>
                              </p:par>
                              <p:par>
                                <p:cTn id="697" presetID="19" presetClass="exit" presetSubtype="5" fill="hold" grpId="3" nodeType="withEffect">
                                  <p:stCondLst>
                                    <p:cond delay="0"/>
                                  </p:stCondLst>
                                  <p:childTnLst>
                                    <p:anim calcmode="lin" valueType="num">
                                      <p:cBhvr>
                                        <p:cTn id="698" dur="5000"/>
                                        <p:tgtEl>
                                          <p:spTgt spid="34"/>
                                        </p:tgtEl>
                                        <p:attrNameLst>
                                          <p:attrName>ppt_w</p:attrName>
                                        </p:attrNameLst>
                                      </p:cBhvr>
                                      <p:tavLst>
                                        <p:tav tm="0">
                                          <p:val>
                                            <p:strVal val="ppt_w"/>
                                          </p:val>
                                        </p:tav>
                                        <p:tav tm="100000">
                                          <p:val>
                                            <p:strVal val="ppt_w"/>
                                          </p:val>
                                        </p:tav>
                                      </p:tavLst>
                                    </p:anim>
                                    <p:anim calcmode="lin" valueType="num">
                                      <p:cBhvr>
                                        <p:cTn id="699"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0" dur="1" fill="hold">
                                          <p:stCondLst>
                                            <p:cond delay="4999"/>
                                          </p:stCondLst>
                                        </p:cTn>
                                        <p:tgtEl>
                                          <p:spTgt spid="34"/>
                                        </p:tgtEl>
                                        <p:attrNameLst>
                                          <p:attrName>style.visibility</p:attrName>
                                        </p:attrNameLst>
                                      </p:cBhvr>
                                      <p:to>
                                        <p:strVal val="hidden"/>
                                      </p:to>
                                    </p:set>
                                  </p:childTnLst>
                                </p:cTn>
                              </p:par>
                              <p:par>
                                <p:cTn id="701" presetID="19" presetClass="exit" presetSubtype="5" fill="hold" grpId="3" nodeType="withEffect">
                                  <p:stCondLst>
                                    <p:cond delay="0"/>
                                  </p:stCondLst>
                                  <p:childTnLst>
                                    <p:anim calcmode="lin" valueType="num">
                                      <p:cBhvr>
                                        <p:cTn id="702" dur="5000"/>
                                        <p:tgtEl>
                                          <p:spTgt spid="35"/>
                                        </p:tgtEl>
                                        <p:attrNameLst>
                                          <p:attrName>ppt_w</p:attrName>
                                        </p:attrNameLst>
                                      </p:cBhvr>
                                      <p:tavLst>
                                        <p:tav tm="0">
                                          <p:val>
                                            <p:strVal val="ppt_w"/>
                                          </p:val>
                                        </p:tav>
                                        <p:tav tm="100000">
                                          <p:val>
                                            <p:strVal val="ppt_w"/>
                                          </p:val>
                                        </p:tav>
                                      </p:tavLst>
                                    </p:anim>
                                    <p:anim calcmode="lin" valueType="num">
                                      <p:cBhvr>
                                        <p:cTn id="703"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4" dur="1" fill="hold">
                                          <p:stCondLst>
                                            <p:cond delay="4999"/>
                                          </p:stCondLst>
                                        </p:cTn>
                                        <p:tgtEl>
                                          <p:spTgt spid="35"/>
                                        </p:tgtEl>
                                        <p:attrNameLst>
                                          <p:attrName>style.visibility</p:attrName>
                                        </p:attrNameLst>
                                      </p:cBhvr>
                                      <p:to>
                                        <p:strVal val="hidden"/>
                                      </p:to>
                                    </p:set>
                                  </p:childTnLst>
                                </p:cTn>
                              </p:par>
                              <p:par>
                                <p:cTn id="705" presetID="19" presetClass="exit" presetSubtype="5" fill="hold" grpId="3" nodeType="withEffect">
                                  <p:stCondLst>
                                    <p:cond delay="0"/>
                                  </p:stCondLst>
                                  <p:childTnLst>
                                    <p:anim calcmode="lin" valueType="num">
                                      <p:cBhvr>
                                        <p:cTn id="706" dur="5000"/>
                                        <p:tgtEl>
                                          <p:spTgt spid="36"/>
                                        </p:tgtEl>
                                        <p:attrNameLst>
                                          <p:attrName>ppt_w</p:attrName>
                                        </p:attrNameLst>
                                      </p:cBhvr>
                                      <p:tavLst>
                                        <p:tav tm="0">
                                          <p:val>
                                            <p:strVal val="ppt_w"/>
                                          </p:val>
                                        </p:tav>
                                        <p:tav tm="100000">
                                          <p:val>
                                            <p:strVal val="ppt_w"/>
                                          </p:val>
                                        </p:tav>
                                      </p:tavLst>
                                    </p:anim>
                                    <p:anim calcmode="lin" valueType="num">
                                      <p:cBhvr>
                                        <p:cTn id="707"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8" dur="1" fill="hold">
                                          <p:stCondLst>
                                            <p:cond delay="4999"/>
                                          </p:stCondLst>
                                        </p:cTn>
                                        <p:tgtEl>
                                          <p:spTgt spid="36"/>
                                        </p:tgtEl>
                                        <p:attrNameLst>
                                          <p:attrName>style.visibility</p:attrName>
                                        </p:attrNameLst>
                                      </p:cBhvr>
                                      <p:to>
                                        <p:strVal val="hidden"/>
                                      </p:to>
                                    </p:set>
                                  </p:childTnLst>
                                </p:cTn>
                              </p:par>
                              <p:par>
                                <p:cTn id="709" presetID="19" presetClass="exit" presetSubtype="5" fill="hold" grpId="3" nodeType="withEffect">
                                  <p:stCondLst>
                                    <p:cond delay="0"/>
                                  </p:stCondLst>
                                  <p:childTnLst>
                                    <p:anim calcmode="lin" valueType="num">
                                      <p:cBhvr>
                                        <p:cTn id="710" dur="5000"/>
                                        <p:tgtEl>
                                          <p:spTgt spid="37"/>
                                        </p:tgtEl>
                                        <p:attrNameLst>
                                          <p:attrName>ppt_w</p:attrName>
                                        </p:attrNameLst>
                                      </p:cBhvr>
                                      <p:tavLst>
                                        <p:tav tm="0">
                                          <p:val>
                                            <p:strVal val="ppt_w"/>
                                          </p:val>
                                        </p:tav>
                                        <p:tav tm="100000">
                                          <p:val>
                                            <p:strVal val="ppt_w"/>
                                          </p:val>
                                        </p:tav>
                                      </p:tavLst>
                                    </p:anim>
                                    <p:anim calcmode="lin" valueType="num">
                                      <p:cBhvr>
                                        <p:cTn id="711"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2" dur="1" fill="hold">
                                          <p:stCondLst>
                                            <p:cond delay="4999"/>
                                          </p:stCondLst>
                                        </p:cTn>
                                        <p:tgtEl>
                                          <p:spTgt spid="37"/>
                                        </p:tgtEl>
                                        <p:attrNameLst>
                                          <p:attrName>style.visibility</p:attrName>
                                        </p:attrNameLst>
                                      </p:cBhvr>
                                      <p:to>
                                        <p:strVal val="hidden"/>
                                      </p:to>
                                    </p:set>
                                  </p:childTnLst>
                                </p:cTn>
                              </p:par>
                              <p:par>
                                <p:cTn id="713" presetID="19" presetClass="exit" presetSubtype="5" fill="hold" grpId="3" nodeType="withEffect">
                                  <p:stCondLst>
                                    <p:cond delay="0"/>
                                  </p:stCondLst>
                                  <p:childTnLst>
                                    <p:anim calcmode="lin" valueType="num">
                                      <p:cBhvr>
                                        <p:cTn id="714" dur="5000"/>
                                        <p:tgtEl>
                                          <p:spTgt spid="38"/>
                                        </p:tgtEl>
                                        <p:attrNameLst>
                                          <p:attrName>ppt_w</p:attrName>
                                        </p:attrNameLst>
                                      </p:cBhvr>
                                      <p:tavLst>
                                        <p:tav tm="0">
                                          <p:val>
                                            <p:strVal val="ppt_w"/>
                                          </p:val>
                                        </p:tav>
                                        <p:tav tm="100000">
                                          <p:val>
                                            <p:strVal val="ppt_w"/>
                                          </p:val>
                                        </p:tav>
                                      </p:tavLst>
                                    </p:anim>
                                    <p:anim calcmode="lin" valueType="num">
                                      <p:cBhvr>
                                        <p:cTn id="715"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6" dur="1" fill="hold">
                                          <p:stCondLst>
                                            <p:cond delay="4999"/>
                                          </p:stCondLst>
                                        </p:cTn>
                                        <p:tgtEl>
                                          <p:spTgt spid="38"/>
                                        </p:tgtEl>
                                        <p:attrNameLst>
                                          <p:attrName>style.visibility</p:attrName>
                                        </p:attrNameLst>
                                      </p:cBhvr>
                                      <p:to>
                                        <p:strVal val="hidden"/>
                                      </p:to>
                                    </p:set>
                                  </p:childTnLst>
                                </p:cTn>
                              </p:par>
                              <p:par>
                                <p:cTn id="717" presetID="19" presetClass="exit" presetSubtype="5" fill="hold" grpId="3" nodeType="withEffect">
                                  <p:stCondLst>
                                    <p:cond delay="0"/>
                                  </p:stCondLst>
                                  <p:childTnLst>
                                    <p:anim calcmode="lin" valueType="num">
                                      <p:cBhvr>
                                        <p:cTn id="718" dur="5000"/>
                                        <p:tgtEl>
                                          <p:spTgt spid="39"/>
                                        </p:tgtEl>
                                        <p:attrNameLst>
                                          <p:attrName>ppt_w</p:attrName>
                                        </p:attrNameLst>
                                      </p:cBhvr>
                                      <p:tavLst>
                                        <p:tav tm="0">
                                          <p:val>
                                            <p:strVal val="ppt_w"/>
                                          </p:val>
                                        </p:tav>
                                        <p:tav tm="100000">
                                          <p:val>
                                            <p:strVal val="ppt_w"/>
                                          </p:val>
                                        </p:tav>
                                      </p:tavLst>
                                    </p:anim>
                                    <p:anim calcmode="lin" valueType="num">
                                      <p:cBhvr>
                                        <p:cTn id="719"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0" dur="1" fill="hold">
                                          <p:stCondLst>
                                            <p:cond delay="4999"/>
                                          </p:stCondLst>
                                        </p:cTn>
                                        <p:tgtEl>
                                          <p:spTgt spid="39"/>
                                        </p:tgtEl>
                                        <p:attrNameLst>
                                          <p:attrName>style.visibility</p:attrName>
                                        </p:attrNameLst>
                                      </p:cBhvr>
                                      <p:to>
                                        <p:strVal val="hidden"/>
                                      </p:to>
                                    </p:set>
                                  </p:childTnLst>
                                </p:cTn>
                              </p:par>
                              <p:par>
                                <p:cTn id="721" presetID="19" presetClass="exit" presetSubtype="5" fill="hold" grpId="3" nodeType="withEffect">
                                  <p:stCondLst>
                                    <p:cond delay="0"/>
                                  </p:stCondLst>
                                  <p:childTnLst>
                                    <p:anim calcmode="lin" valueType="num">
                                      <p:cBhvr>
                                        <p:cTn id="722" dur="5000"/>
                                        <p:tgtEl>
                                          <p:spTgt spid="40"/>
                                        </p:tgtEl>
                                        <p:attrNameLst>
                                          <p:attrName>ppt_w</p:attrName>
                                        </p:attrNameLst>
                                      </p:cBhvr>
                                      <p:tavLst>
                                        <p:tav tm="0">
                                          <p:val>
                                            <p:strVal val="ppt_w"/>
                                          </p:val>
                                        </p:tav>
                                        <p:tav tm="100000">
                                          <p:val>
                                            <p:strVal val="ppt_w"/>
                                          </p:val>
                                        </p:tav>
                                      </p:tavLst>
                                    </p:anim>
                                    <p:anim calcmode="lin" valueType="num">
                                      <p:cBhvr>
                                        <p:cTn id="723" dur="5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4" dur="1" fill="hold">
                                          <p:stCondLst>
                                            <p:cond delay="4999"/>
                                          </p:stCondLst>
                                        </p:cTn>
                                        <p:tgtEl>
                                          <p:spTgt spid="40"/>
                                        </p:tgtEl>
                                        <p:attrNameLst>
                                          <p:attrName>style.visibility</p:attrName>
                                        </p:attrNameLst>
                                      </p:cBhvr>
                                      <p:to>
                                        <p:strVal val="hidden"/>
                                      </p:to>
                                    </p:set>
                                  </p:childTnLst>
                                </p:cTn>
                              </p:par>
                              <p:par>
                                <p:cTn id="725" presetID="19" presetClass="exit" presetSubtype="5" fill="hold" grpId="3" nodeType="withEffect">
                                  <p:stCondLst>
                                    <p:cond delay="0"/>
                                  </p:stCondLst>
                                  <p:childTnLst>
                                    <p:anim calcmode="lin" valueType="num">
                                      <p:cBhvr>
                                        <p:cTn id="726" dur="5000"/>
                                        <p:tgtEl>
                                          <p:spTgt spid="41"/>
                                        </p:tgtEl>
                                        <p:attrNameLst>
                                          <p:attrName>ppt_w</p:attrName>
                                        </p:attrNameLst>
                                      </p:cBhvr>
                                      <p:tavLst>
                                        <p:tav tm="0">
                                          <p:val>
                                            <p:strVal val="ppt_w"/>
                                          </p:val>
                                        </p:tav>
                                        <p:tav tm="100000">
                                          <p:val>
                                            <p:strVal val="ppt_w"/>
                                          </p:val>
                                        </p:tav>
                                      </p:tavLst>
                                    </p:anim>
                                    <p:anim calcmode="lin" valueType="num">
                                      <p:cBhvr>
                                        <p:cTn id="727" dur="50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8" dur="1" fill="hold">
                                          <p:stCondLst>
                                            <p:cond delay="4999"/>
                                          </p:stCondLst>
                                        </p:cTn>
                                        <p:tgtEl>
                                          <p:spTgt spid="41"/>
                                        </p:tgtEl>
                                        <p:attrNameLst>
                                          <p:attrName>style.visibility</p:attrName>
                                        </p:attrNameLst>
                                      </p:cBhvr>
                                      <p:to>
                                        <p:strVal val="hidden"/>
                                      </p:to>
                                    </p:set>
                                  </p:childTnLst>
                                </p:cTn>
                              </p:par>
                              <p:par>
                                <p:cTn id="729" presetID="19" presetClass="exit" presetSubtype="5" fill="hold" grpId="3" nodeType="withEffect">
                                  <p:stCondLst>
                                    <p:cond delay="0"/>
                                  </p:stCondLst>
                                  <p:childTnLst>
                                    <p:anim calcmode="lin" valueType="num">
                                      <p:cBhvr>
                                        <p:cTn id="730" dur="5000"/>
                                        <p:tgtEl>
                                          <p:spTgt spid="42"/>
                                        </p:tgtEl>
                                        <p:attrNameLst>
                                          <p:attrName>ppt_w</p:attrName>
                                        </p:attrNameLst>
                                      </p:cBhvr>
                                      <p:tavLst>
                                        <p:tav tm="0">
                                          <p:val>
                                            <p:strVal val="ppt_w"/>
                                          </p:val>
                                        </p:tav>
                                        <p:tav tm="100000">
                                          <p:val>
                                            <p:strVal val="ppt_w"/>
                                          </p:val>
                                        </p:tav>
                                      </p:tavLst>
                                    </p:anim>
                                    <p:anim calcmode="lin" valueType="num">
                                      <p:cBhvr>
                                        <p:cTn id="731" dur="5000"/>
                                        <p:tgtEl>
                                          <p:spTgt spid="4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32" dur="1" fill="hold">
                                          <p:stCondLst>
                                            <p:cond delay="4999"/>
                                          </p:stCondLst>
                                        </p:cTn>
                                        <p:tgtEl>
                                          <p:spTgt spid="42"/>
                                        </p:tgtEl>
                                        <p:attrNameLst>
                                          <p:attrName>style.visibility</p:attrName>
                                        </p:attrNameLst>
                                      </p:cBhvr>
                                      <p:to>
                                        <p:strVal val="hidden"/>
                                      </p:to>
                                    </p:set>
                                  </p:childTnLst>
                                </p:cTn>
                              </p:par>
                              <p:par>
                                <p:cTn id="733" presetID="19" presetClass="exit" presetSubtype="5" fill="hold" grpId="3" nodeType="withEffect">
                                  <p:stCondLst>
                                    <p:cond delay="0"/>
                                  </p:stCondLst>
                                  <p:childTnLst>
                                    <p:anim calcmode="lin" valueType="num">
                                      <p:cBhvr>
                                        <p:cTn id="734" dur="5000"/>
                                        <p:tgtEl>
                                          <p:spTgt spid="43"/>
                                        </p:tgtEl>
                                        <p:attrNameLst>
                                          <p:attrName>ppt_w</p:attrName>
                                        </p:attrNameLst>
                                      </p:cBhvr>
                                      <p:tavLst>
                                        <p:tav tm="0">
                                          <p:val>
                                            <p:strVal val="ppt_w"/>
                                          </p:val>
                                        </p:tav>
                                        <p:tav tm="100000">
                                          <p:val>
                                            <p:strVal val="ppt_w"/>
                                          </p:val>
                                        </p:tav>
                                      </p:tavLst>
                                    </p:anim>
                                    <p:anim calcmode="lin" valueType="num">
                                      <p:cBhvr>
                                        <p:cTn id="735" dur="5000"/>
                                        <p:tgtEl>
                                          <p:spTgt spid="4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36" dur="1" fill="hold">
                                          <p:stCondLst>
                                            <p:cond delay="4999"/>
                                          </p:stCondLst>
                                        </p:cTn>
                                        <p:tgtEl>
                                          <p:spTgt spid="43"/>
                                        </p:tgtEl>
                                        <p:attrNameLst>
                                          <p:attrName>style.visibility</p:attrName>
                                        </p:attrNameLst>
                                      </p:cBhvr>
                                      <p:to>
                                        <p:strVal val="hidden"/>
                                      </p:to>
                                    </p:set>
                                  </p:childTnLst>
                                </p:cTn>
                              </p:par>
                              <p:par>
                                <p:cTn id="737" presetID="19" presetClass="exit" presetSubtype="5" fill="hold" grpId="3" nodeType="withEffect">
                                  <p:stCondLst>
                                    <p:cond delay="0"/>
                                  </p:stCondLst>
                                  <p:childTnLst>
                                    <p:anim calcmode="lin" valueType="num">
                                      <p:cBhvr>
                                        <p:cTn id="738" dur="5000"/>
                                        <p:tgtEl>
                                          <p:spTgt spid="44"/>
                                        </p:tgtEl>
                                        <p:attrNameLst>
                                          <p:attrName>ppt_w</p:attrName>
                                        </p:attrNameLst>
                                      </p:cBhvr>
                                      <p:tavLst>
                                        <p:tav tm="0">
                                          <p:val>
                                            <p:strVal val="ppt_w"/>
                                          </p:val>
                                        </p:tav>
                                        <p:tav tm="100000">
                                          <p:val>
                                            <p:strVal val="ppt_w"/>
                                          </p:val>
                                        </p:tav>
                                      </p:tavLst>
                                    </p:anim>
                                    <p:anim calcmode="lin" valueType="num">
                                      <p:cBhvr>
                                        <p:cTn id="739" dur="5000"/>
                                        <p:tgtEl>
                                          <p:spTgt spid="4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0" dur="1" fill="hold">
                                          <p:stCondLst>
                                            <p:cond delay="4999"/>
                                          </p:stCondLst>
                                        </p:cTn>
                                        <p:tgtEl>
                                          <p:spTgt spid="44"/>
                                        </p:tgtEl>
                                        <p:attrNameLst>
                                          <p:attrName>style.visibility</p:attrName>
                                        </p:attrNameLst>
                                      </p:cBhvr>
                                      <p:to>
                                        <p:strVal val="hidden"/>
                                      </p:to>
                                    </p:set>
                                  </p:childTnLst>
                                </p:cTn>
                              </p:par>
                              <p:par>
                                <p:cTn id="741" presetID="19" presetClass="exit" presetSubtype="5" fill="hold" grpId="3" nodeType="withEffect">
                                  <p:stCondLst>
                                    <p:cond delay="0"/>
                                  </p:stCondLst>
                                  <p:childTnLst>
                                    <p:anim calcmode="lin" valueType="num">
                                      <p:cBhvr>
                                        <p:cTn id="742" dur="5000"/>
                                        <p:tgtEl>
                                          <p:spTgt spid="45"/>
                                        </p:tgtEl>
                                        <p:attrNameLst>
                                          <p:attrName>ppt_w</p:attrName>
                                        </p:attrNameLst>
                                      </p:cBhvr>
                                      <p:tavLst>
                                        <p:tav tm="0">
                                          <p:val>
                                            <p:strVal val="ppt_w"/>
                                          </p:val>
                                        </p:tav>
                                        <p:tav tm="100000">
                                          <p:val>
                                            <p:strVal val="ppt_w"/>
                                          </p:val>
                                        </p:tav>
                                      </p:tavLst>
                                    </p:anim>
                                    <p:anim calcmode="lin" valueType="num">
                                      <p:cBhvr>
                                        <p:cTn id="743" dur="5000"/>
                                        <p:tgtEl>
                                          <p:spTgt spid="4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4" dur="1" fill="hold">
                                          <p:stCondLst>
                                            <p:cond delay="4999"/>
                                          </p:stCondLst>
                                        </p:cTn>
                                        <p:tgtEl>
                                          <p:spTgt spid="45"/>
                                        </p:tgtEl>
                                        <p:attrNameLst>
                                          <p:attrName>style.visibility</p:attrName>
                                        </p:attrNameLst>
                                      </p:cBhvr>
                                      <p:to>
                                        <p:strVal val="hidden"/>
                                      </p:to>
                                    </p:set>
                                  </p:childTnLst>
                                </p:cTn>
                              </p:par>
                              <p:par>
                                <p:cTn id="745" presetID="19" presetClass="exit" presetSubtype="5" fill="hold" grpId="3" nodeType="withEffect">
                                  <p:stCondLst>
                                    <p:cond delay="0"/>
                                  </p:stCondLst>
                                  <p:childTnLst>
                                    <p:anim calcmode="lin" valueType="num">
                                      <p:cBhvr>
                                        <p:cTn id="746" dur="5000"/>
                                        <p:tgtEl>
                                          <p:spTgt spid="46"/>
                                        </p:tgtEl>
                                        <p:attrNameLst>
                                          <p:attrName>ppt_w</p:attrName>
                                        </p:attrNameLst>
                                      </p:cBhvr>
                                      <p:tavLst>
                                        <p:tav tm="0">
                                          <p:val>
                                            <p:strVal val="ppt_w"/>
                                          </p:val>
                                        </p:tav>
                                        <p:tav tm="100000">
                                          <p:val>
                                            <p:strVal val="ppt_w"/>
                                          </p:val>
                                        </p:tav>
                                      </p:tavLst>
                                    </p:anim>
                                    <p:anim calcmode="lin" valueType="num">
                                      <p:cBhvr>
                                        <p:cTn id="747" dur="5000"/>
                                        <p:tgtEl>
                                          <p:spTgt spid="4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8" dur="1" fill="hold">
                                          <p:stCondLst>
                                            <p:cond delay="4999"/>
                                          </p:stCondLst>
                                        </p:cTn>
                                        <p:tgtEl>
                                          <p:spTgt spid="46"/>
                                        </p:tgtEl>
                                        <p:attrNameLst>
                                          <p:attrName>style.visibility</p:attrName>
                                        </p:attrNameLst>
                                      </p:cBhvr>
                                      <p:to>
                                        <p:strVal val="hidden"/>
                                      </p:to>
                                    </p:set>
                                  </p:childTnLst>
                                </p:cTn>
                              </p:par>
                              <p:par>
                                <p:cTn id="749" presetID="19" presetClass="exit" presetSubtype="5" fill="hold" grpId="3" nodeType="withEffect">
                                  <p:stCondLst>
                                    <p:cond delay="0"/>
                                  </p:stCondLst>
                                  <p:childTnLst>
                                    <p:anim calcmode="lin" valueType="num">
                                      <p:cBhvr>
                                        <p:cTn id="750" dur="5000"/>
                                        <p:tgtEl>
                                          <p:spTgt spid="47"/>
                                        </p:tgtEl>
                                        <p:attrNameLst>
                                          <p:attrName>ppt_w</p:attrName>
                                        </p:attrNameLst>
                                      </p:cBhvr>
                                      <p:tavLst>
                                        <p:tav tm="0">
                                          <p:val>
                                            <p:strVal val="ppt_w"/>
                                          </p:val>
                                        </p:tav>
                                        <p:tav tm="100000">
                                          <p:val>
                                            <p:strVal val="ppt_w"/>
                                          </p:val>
                                        </p:tav>
                                      </p:tavLst>
                                    </p:anim>
                                    <p:anim calcmode="lin" valueType="num">
                                      <p:cBhvr>
                                        <p:cTn id="751" dur="5000"/>
                                        <p:tgtEl>
                                          <p:spTgt spid="4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2" dur="1" fill="hold">
                                          <p:stCondLst>
                                            <p:cond delay="4999"/>
                                          </p:stCondLst>
                                        </p:cTn>
                                        <p:tgtEl>
                                          <p:spTgt spid="47"/>
                                        </p:tgtEl>
                                        <p:attrNameLst>
                                          <p:attrName>style.visibility</p:attrName>
                                        </p:attrNameLst>
                                      </p:cBhvr>
                                      <p:to>
                                        <p:strVal val="hidden"/>
                                      </p:to>
                                    </p:set>
                                  </p:childTnLst>
                                </p:cTn>
                              </p:par>
                              <p:par>
                                <p:cTn id="753" presetID="19" presetClass="exit" presetSubtype="5" fill="hold" grpId="3" nodeType="withEffect">
                                  <p:stCondLst>
                                    <p:cond delay="0"/>
                                  </p:stCondLst>
                                  <p:childTnLst>
                                    <p:anim calcmode="lin" valueType="num">
                                      <p:cBhvr>
                                        <p:cTn id="754" dur="5000"/>
                                        <p:tgtEl>
                                          <p:spTgt spid="48"/>
                                        </p:tgtEl>
                                        <p:attrNameLst>
                                          <p:attrName>ppt_w</p:attrName>
                                        </p:attrNameLst>
                                      </p:cBhvr>
                                      <p:tavLst>
                                        <p:tav tm="0">
                                          <p:val>
                                            <p:strVal val="ppt_w"/>
                                          </p:val>
                                        </p:tav>
                                        <p:tav tm="100000">
                                          <p:val>
                                            <p:strVal val="ppt_w"/>
                                          </p:val>
                                        </p:tav>
                                      </p:tavLst>
                                    </p:anim>
                                    <p:anim calcmode="lin" valueType="num">
                                      <p:cBhvr>
                                        <p:cTn id="755" dur="5000"/>
                                        <p:tgtEl>
                                          <p:spTgt spid="4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6" dur="1" fill="hold">
                                          <p:stCondLst>
                                            <p:cond delay="4999"/>
                                          </p:stCondLst>
                                        </p:cTn>
                                        <p:tgtEl>
                                          <p:spTgt spid="48"/>
                                        </p:tgtEl>
                                        <p:attrNameLst>
                                          <p:attrName>style.visibility</p:attrName>
                                        </p:attrNameLst>
                                      </p:cBhvr>
                                      <p:to>
                                        <p:strVal val="hidden"/>
                                      </p:to>
                                    </p:set>
                                  </p:childTnLst>
                                </p:cTn>
                              </p:par>
                              <p:par>
                                <p:cTn id="757" presetID="19" presetClass="exit" presetSubtype="5" fill="hold" grpId="3" nodeType="withEffect">
                                  <p:stCondLst>
                                    <p:cond delay="0"/>
                                  </p:stCondLst>
                                  <p:childTnLst>
                                    <p:anim calcmode="lin" valueType="num">
                                      <p:cBhvr>
                                        <p:cTn id="758" dur="5000"/>
                                        <p:tgtEl>
                                          <p:spTgt spid="49"/>
                                        </p:tgtEl>
                                        <p:attrNameLst>
                                          <p:attrName>ppt_w</p:attrName>
                                        </p:attrNameLst>
                                      </p:cBhvr>
                                      <p:tavLst>
                                        <p:tav tm="0">
                                          <p:val>
                                            <p:strVal val="ppt_w"/>
                                          </p:val>
                                        </p:tav>
                                        <p:tav tm="100000">
                                          <p:val>
                                            <p:strVal val="ppt_w"/>
                                          </p:val>
                                        </p:tav>
                                      </p:tavLst>
                                    </p:anim>
                                    <p:anim calcmode="lin" valueType="num">
                                      <p:cBhvr>
                                        <p:cTn id="759" dur="5000"/>
                                        <p:tgtEl>
                                          <p:spTgt spid="4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0" dur="1" fill="hold">
                                          <p:stCondLst>
                                            <p:cond delay="4999"/>
                                          </p:stCondLst>
                                        </p:cTn>
                                        <p:tgtEl>
                                          <p:spTgt spid="49"/>
                                        </p:tgtEl>
                                        <p:attrNameLst>
                                          <p:attrName>style.visibility</p:attrName>
                                        </p:attrNameLst>
                                      </p:cBhvr>
                                      <p:to>
                                        <p:strVal val="hidden"/>
                                      </p:to>
                                    </p:set>
                                  </p:childTnLst>
                                </p:cTn>
                              </p:par>
                              <p:par>
                                <p:cTn id="761" presetID="19" presetClass="exit" presetSubtype="5" fill="hold" grpId="3" nodeType="withEffect">
                                  <p:stCondLst>
                                    <p:cond delay="0"/>
                                  </p:stCondLst>
                                  <p:childTnLst>
                                    <p:anim calcmode="lin" valueType="num">
                                      <p:cBhvr>
                                        <p:cTn id="762" dur="5000"/>
                                        <p:tgtEl>
                                          <p:spTgt spid="50"/>
                                        </p:tgtEl>
                                        <p:attrNameLst>
                                          <p:attrName>ppt_w</p:attrName>
                                        </p:attrNameLst>
                                      </p:cBhvr>
                                      <p:tavLst>
                                        <p:tav tm="0">
                                          <p:val>
                                            <p:strVal val="ppt_w"/>
                                          </p:val>
                                        </p:tav>
                                        <p:tav tm="100000">
                                          <p:val>
                                            <p:strVal val="ppt_w"/>
                                          </p:val>
                                        </p:tav>
                                      </p:tavLst>
                                    </p:anim>
                                    <p:anim calcmode="lin" valueType="num">
                                      <p:cBhvr>
                                        <p:cTn id="763" dur="5000"/>
                                        <p:tgtEl>
                                          <p:spTgt spid="5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4" dur="1" fill="hold">
                                          <p:stCondLst>
                                            <p:cond delay="4999"/>
                                          </p:stCondLst>
                                        </p:cTn>
                                        <p:tgtEl>
                                          <p:spTgt spid="50"/>
                                        </p:tgtEl>
                                        <p:attrNameLst>
                                          <p:attrName>style.visibility</p:attrName>
                                        </p:attrNameLst>
                                      </p:cBhvr>
                                      <p:to>
                                        <p:strVal val="hidden"/>
                                      </p:to>
                                    </p:set>
                                  </p:childTnLst>
                                </p:cTn>
                              </p:par>
                              <p:par>
                                <p:cTn id="765" presetID="19" presetClass="exit" presetSubtype="5" fill="hold" grpId="3" nodeType="withEffect">
                                  <p:stCondLst>
                                    <p:cond delay="0"/>
                                  </p:stCondLst>
                                  <p:childTnLst>
                                    <p:anim calcmode="lin" valueType="num">
                                      <p:cBhvr>
                                        <p:cTn id="766" dur="5000"/>
                                        <p:tgtEl>
                                          <p:spTgt spid="51"/>
                                        </p:tgtEl>
                                        <p:attrNameLst>
                                          <p:attrName>ppt_w</p:attrName>
                                        </p:attrNameLst>
                                      </p:cBhvr>
                                      <p:tavLst>
                                        <p:tav tm="0">
                                          <p:val>
                                            <p:strVal val="ppt_w"/>
                                          </p:val>
                                        </p:tav>
                                        <p:tav tm="100000">
                                          <p:val>
                                            <p:strVal val="ppt_w"/>
                                          </p:val>
                                        </p:tav>
                                      </p:tavLst>
                                    </p:anim>
                                    <p:anim calcmode="lin" valueType="num">
                                      <p:cBhvr>
                                        <p:cTn id="767" dur="5000"/>
                                        <p:tgtEl>
                                          <p:spTgt spid="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8" dur="1" fill="hold">
                                          <p:stCondLst>
                                            <p:cond delay="4999"/>
                                          </p:stCondLst>
                                        </p:cTn>
                                        <p:tgtEl>
                                          <p:spTgt spid="51"/>
                                        </p:tgtEl>
                                        <p:attrNameLst>
                                          <p:attrName>style.visibility</p:attrName>
                                        </p:attrNameLst>
                                      </p:cBhvr>
                                      <p:to>
                                        <p:strVal val="hidden"/>
                                      </p:to>
                                    </p:set>
                                  </p:childTnLst>
                                </p:cTn>
                              </p:par>
                              <p:par>
                                <p:cTn id="769" presetID="19" presetClass="exit" presetSubtype="5" fill="hold" grpId="3" nodeType="withEffect">
                                  <p:stCondLst>
                                    <p:cond delay="0"/>
                                  </p:stCondLst>
                                  <p:childTnLst>
                                    <p:anim calcmode="lin" valueType="num">
                                      <p:cBhvr>
                                        <p:cTn id="770" dur="5000"/>
                                        <p:tgtEl>
                                          <p:spTgt spid="52"/>
                                        </p:tgtEl>
                                        <p:attrNameLst>
                                          <p:attrName>ppt_w</p:attrName>
                                        </p:attrNameLst>
                                      </p:cBhvr>
                                      <p:tavLst>
                                        <p:tav tm="0">
                                          <p:val>
                                            <p:strVal val="ppt_w"/>
                                          </p:val>
                                        </p:tav>
                                        <p:tav tm="100000">
                                          <p:val>
                                            <p:strVal val="ppt_w"/>
                                          </p:val>
                                        </p:tav>
                                      </p:tavLst>
                                    </p:anim>
                                    <p:anim calcmode="lin" valueType="num">
                                      <p:cBhvr>
                                        <p:cTn id="771" dur="5000"/>
                                        <p:tgtEl>
                                          <p:spTgt spid="5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72" dur="1" fill="hold">
                                          <p:stCondLst>
                                            <p:cond delay="4999"/>
                                          </p:stCondLst>
                                        </p:cTn>
                                        <p:tgtEl>
                                          <p:spTgt spid="52"/>
                                        </p:tgtEl>
                                        <p:attrNameLst>
                                          <p:attrName>style.visibility</p:attrName>
                                        </p:attrNameLst>
                                      </p:cBhvr>
                                      <p:to>
                                        <p:strVal val="hidden"/>
                                      </p:to>
                                    </p:set>
                                  </p:childTnLst>
                                </p:cTn>
                              </p:par>
                              <p:par>
                                <p:cTn id="773" presetID="19" presetClass="exit" presetSubtype="5" fill="hold" grpId="3" nodeType="withEffect">
                                  <p:stCondLst>
                                    <p:cond delay="0"/>
                                  </p:stCondLst>
                                  <p:childTnLst>
                                    <p:anim calcmode="lin" valueType="num">
                                      <p:cBhvr>
                                        <p:cTn id="774" dur="5000"/>
                                        <p:tgtEl>
                                          <p:spTgt spid="53"/>
                                        </p:tgtEl>
                                        <p:attrNameLst>
                                          <p:attrName>ppt_w</p:attrName>
                                        </p:attrNameLst>
                                      </p:cBhvr>
                                      <p:tavLst>
                                        <p:tav tm="0">
                                          <p:val>
                                            <p:strVal val="ppt_w"/>
                                          </p:val>
                                        </p:tav>
                                        <p:tav tm="100000">
                                          <p:val>
                                            <p:strVal val="ppt_w"/>
                                          </p:val>
                                        </p:tav>
                                      </p:tavLst>
                                    </p:anim>
                                    <p:anim calcmode="lin" valueType="num">
                                      <p:cBhvr>
                                        <p:cTn id="775" dur="5000"/>
                                        <p:tgtEl>
                                          <p:spTgt spid="5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76" dur="1" fill="hold">
                                          <p:stCondLst>
                                            <p:cond delay="4999"/>
                                          </p:stCondLst>
                                        </p:cTn>
                                        <p:tgtEl>
                                          <p:spTgt spid="53"/>
                                        </p:tgtEl>
                                        <p:attrNameLst>
                                          <p:attrName>style.visibility</p:attrName>
                                        </p:attrNameLst>
                                      </p:cBhvr>
                                      <p:to>
                                        <p:strVal val="hidden"/>
                                      </p:to>
                                    </p:set>
                                  </p:childTnLst>
                                </p:cTn>
                              </p:par>
                              <p:par>
                                <p:cTn id="777" presetID="19" presetClass="exit" presetSubtype="5" fill="hold" grpId="3" nodeType="withEffect">
                                  <p:stCondLst>
                                    <p:cond delay="0"/>
                                  </p:stCondLst>
                                  <p:childTnLst>
                                    <p:anim calcmode="lin" valueType="num">
                                      <p:cBhvr>
                                        <p:cTn id="778" dur="5000"/>
                                        <p:tgtEl>
                                          <p:spTgt spid="54"/>
                                        </p:tgtEl>
                                        <p:attrNameLst>
                                          <p:attrName>ppt_w</p:attrName>
                                        </p:attrNameLst>
                                      </p:cBhvr>
                                      <p:tavLst>
                                        <p:tav tm="0">
                                          <p:val>
                                            <p:strVal val="ppt_w"/>
                                          </p:val>
                                        </p:tav>
                                        <p:tav tm="100000">
                                          <p:val>
                                            <p:strVal val="ppt_w"/>
                                          </p:val>
                                        </p:tav>
                                      </p:tavLst>
                                    </p:anim>
                                    <p:anim calcmode="lin" valueType="num">
                                      <p:cBhvr>
                                        <p:cTn id="779" dur="5000"/>
                                        <p:tgtEl>
                                          <p:spTgt spid="5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0" dur="1" fill="hold">
                                          <p:stCondLst>
                                            <p:cond delay="4999"/>
                                          </p:stCondLst>
                                        </p:cTn>
                                        <p:tgtEl>
                                          <p:spTgt spid="54"/>
                                        </p:tgtEl>
                                        <p:attrNameLst>
                                          <p:attrName>style.visibility</p:attrName>
                                        </p:attrNameLst>
                                      </p:cBhvr>
                                      <p:to>
                                        <p:strVal val="hidden"/>
                                      </p:to>
                                    </p:set>
                                  </p:childTnLst>
                                </p:cTn>
                              </p:par>
                              <p:par>
                                <p:cTn id="781" presetID="19" presetClass="exit" presetSubtype="5" fill="hold" grpId="3" nodeType="withEffect">
                                  <p:stCondLst>
                                    <p:cond delay="0"/>
                                  </p:stCondLst>
                                  <p:childTnLst>
                                    <p:anim calcmode="lin" valueType="num">
                                      <p:cBhvr>
                                        <p:cTn id="782" dur="5000"/>
                                        <p:tgtEl>
                                          <p:spTgt spid="55"/>
                                        </p:tgtEl>
                                        <p:attrNameLst>
                                          <p:attrName>ppt_w</p:attrName>
                                        </p:attrNameLst>
                                      </p:cBhvr>
                                      <p:tavLst>
                                        <p:tav tm="0">
                                          <p:val>
                                            <p:strVal val="ppt_w"/>
                                          </p:val>
                                        </p:tav>
                                        <p:tav tm="100000">
                                          <p:val>
                                            <p:strVal val="ppt_w"/>
                                          </p:val>
                                        </p:tav>
                                      </p:tavLst>
                                    </p:anim>
                                    <p:anim calcmode="lin" valueType="num">
                                      <p:cBhvr>
                                        <p:cTn id="783" dur="5000"/>
                                        <p:tgtEl>
                                          <p:spTgt spid="5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4" dur="1" fill="hold">
                                          <p:stCondLst>
                                            <p:cond delay="4999"/>
                                          </p:stCondLst>
                                        </p:cTn>
                                        <p:tgtEl>
                                          <p:spTgt spid="55"/>
                                        </p:tgtEl>
                                        <p:attrNameLst>
                                          <p:attrName>style.visibility</p:attrName>
                                        </p:attrNameLst>
                                      </p:cBhvr>
                                      <p:to>
                                        <p:strVal val="hidden"/>
                                      </p:to>
                                    </p:set>
                                  </p:childTnLst>
                                </p:cTn>
                              </p:par>
                              <p:par>
                                <p:cTn id="785" presetID="19" presetClass="exit" presetSubtype="5" fill="hold" grpId="3" nodeType="withEffect">
                                  <p:stCondLst>
                                    <p:cond delay="0"/>
                                  </p:stCondLst>
                                  <p:childTnLst>
                                    <p:anim calcmode="lin" valueType="num">
                                      <p:cBhvr>
                                        <p:cTn id="786" dur="5000"/>
                                        <p:tgtEl>
                                          <p:spTgt spid="56"/>
                                        </p:tgtEl>
                                        <p:attrNameLst>
                                          <p:attrName>ppt_w</p:attrName>
                                        </p:attrNameLst>
                                      </p:cBhvr>
                                      <p:tavLst>
                                        <p:tav tm="0">
                                          <p:val>
                                            <p:strVal val="ppt_w"/>
                                          </p:val>
                                        </p:tav>
                                        <p:tav tm="100000">
                                          <p:val>
                                            <p:strVal val="ppt_w"/>
                                          </p:val>
                                        </p:tav>
                                      </p:tavLst>
                                    </p:anim>
                                    <p:anim calcmode="lin" valueType="num">
                                      <p:cBhvr>
                                        <p:cTn id="787" dur="5000"/>
                                        <p:tgtEl>
                                          <p:spTgt spid="5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8" dur="1" fill="hold">
                                          <p:stCondLst>
                                            <p:cond delay="4999"/>
                                          </p:stCondLst>
                                        </p:cTn>
                                        <p:tgtEl>
                                          <p:spTgt spid="56"/>
                                        </p:tgtEl>
                                        <p:attrNameLst>
                                          <p:attrName>style.visibility</p:attrName>
                                        </p:attrNameLst>
                                      </p:cBhvr>
                                      <p:to>
                                        <p:strVal val="hidden"/>
                                      </p:to>
                                    </p:set>
                                  </p:childTnLst>
                                </p:cTn>
                              </p:par>
                              <p:par>
                                <p:cTn id="789" presetID="3" presetClass="exit" presetSubtype="5" fill="hold" grpId="4" nodeType="withEffect">
                                  <p:stCondLst>
                                    <p:cond delay="0"/>
                                  </p:stCondLst>
                                  <p:childTnLst>
                                    <p:animEffect transition="out" filter="blinds(vertical)">
                                      <p:cBhvr>
                                        <p:cTn id="790" dur="5000"/>
                                        <p:tgtEl>
                                          <p:spTgt spid="5"/>
                                        </p:tgtEl>
                                      </p:cBhvr>
                                    </p:animEffect>
                                    <p:set>
                                      <p:cBhvr>
                                        <p:cTn id="791" dur="1" fill="hold">
                                          <p:stCondLst>
                                            <p:cond delay="4999"/>
                                          </p:stCondLst>
                                        </p:cTn>
                                        <p:tgtEl>
                                          <p:spTgt spid="5"/>
                                        </p:tgtEl>
                                        <p:attrNameLst>
                                          <p:attrName>style.visibility</p:attrName>
                                        </p:attrNameLst>
                                      </p:cBhvr>
                                      <p:to>
                                        <p:strVal val="hidden"/>
                                      </p:to>
                                    </p:set>
                                  </p:childTnLst>
                                </p:cTn>
                              </p:par>
                              <p:par>
                                <p:cTn id="792" presetID="3" presetClass="exit" presetSubtype="5" fill="hold" grpId="4" nodeType="withEffect">
                                  <p:stCondLst>
                                    <p:cond delay="0"/>
                                  </p:stCondLst>
                                  <p:childTnLst>
                                    <p:animEffect transition="out" filter="blinds(vertical)">
                                      <p:cBhvr>
                                        <p:cTn id="793" dur="5000"/>
                                        <p:tgtEl>
                                          <p:spTgt spid="6"/>
                                        </p:tgtEl>
                                      </p:cBhvr>
                                    </p:animEffect>
                                    <p:set>
                                      <p:cBhvr>
                                        <p:cTn id="794" dur="1" fill="hold">
                                          <p:stCondLst>
                                            <p:cond delay="4999"/>
                                          </p:stCondLst>
                                        </p:cTn>
                                        <p:tgtEl>
                                          <p:spTgt spid="6"/>
                                        </p:tgtEl>
                                        <p:attrNameLst>
                                          <p:attrName>style.visibility</p:attrName>
                                        </p:attrNameLst>
                                      </p:cBhvr>
                                      <p:to>
                                        <p:strVal val="hidden"/>
                                      </p:to>
                                    </p:set>
                                  </p:childTnLst>
                                </p:cTn>
                              </p:par>
                              <p:par>
                                <p:cTn id="795" presetID="3" presetClass="exit" presetSubtype="5" fill="hold" grpId="4" nodeType="withEffect">
                                  <p:stCondLst>
                                    <p:cond delay="0"/>
                                  </p:stCondLst>
                                  <p:childTnLst>
                                    <p:animEffect transition="out" filter="blinds(vertical)">
                                      <p:cBhvr>
                                        <p:cTn id="796" dur="5000"/>
                                        <p:tgtEl>
                                          <p:spTgt spid="7"/>
                                        </p:tgtEl>
                                      </p:cBhvr>
                                    </p:animEffect>
                                    <p:set>
                                      <p:cBhvr>
                                        <p:cTn id="797" dur="1" fill="hold">
                                          <p:stCondLst>
                                            <p:cond delay="4999"/>
                                          </p:stCondLst>
                                        </p:cTn>
                                        <p:tgtEl>
                                          <p:spTgt spid="7"/>
                                        </p:tgtEl>
                                        <p:attrNameLst>
                                          <p:attrName>style.visibility</p:attrName>
                                        </p:attrNameLst>
                                      </p:cBhvr>
                                      <p:to>
                                        <p:strVal val="hidden"/>
                                      </p:to>
                                    </p:set>
                                  </p:childTnLst>
                                </p:cTn>
                              </p:par>
                              <p:par>
                                <p:cTn id="798" presetID="3" presetClass="exit" presetSubtype="5" fill="hold" grpId="4" nodeType="withEffect">
                                  <p:stCondLst>
                                    <p:cond delay="0"/>
                                  </p:stCondLst>
                                  <p:childTnLst>
                                    <p:animEffect transition="out" filter="blinds(vertical)">
                                      <p:cBhvr>
                                        <p:cTn id="799" dur="5000"/>
                                        <p:tgtEl>
                                          <p:spTgt spid="8"/>
                                        </p:tgtEl>
                                      </p:cBhvr>
                                    </p:animEffect>
                                    <p:set>
                                      <p:cBhvr>
                                        <p:cTn id="800" dur="1" fill="hold">
                                          <p:stCondLst>
                                            <p:cond delay="4999"/>
                                          </p:stCondLst>
                                        </p:cTn>
                                        <p:tgtEl>
                                          <p:spTgt spid="8"/>
                                        </p:tgtEl>
                                        <p:attrNameLst>
                                          <p:attrName>style.visibility</p:attrName>
                                        </p:attrNameLst>
                                      </p:cBhvr>
                                      <p:to>
                                        <p:strVal val="hidden"/>
                                      </p:to>
                                    </p:set>
                                  </p:childTnLst>
                                </p:cTn>
                              </p:par>
                              <p:par>
                                <p:cTn id="801" presetID="3" presetClass="exit" presetSubtype="5" fill="hold" grpId="4" nodeType="withEffect">
                                  <p:stCondLst>
                                    <p:cond delay="0"/>
                                  </p:stCondLst>
                                  <p:childTnLst>
                                    <p:animEffect transition="out" filter="blinds(vertical)">
                                      <p:cBhvr>
                                        <p:cTn id="802" dur="5000"/>
                                        <p:tgtEl>
                                          <p:spTgt spid="9"/>
                                        </p:tgtEl>
                                      </p:cBhvr>
                                    </p:animEffect>
                                    <p:set>
                                      <p:cBhvr>
                                        <p:cTn id="803" dur="1" fill="hold">
                                          <p:stCondLst>
                                            <p:cond delay="4999"/>
                                          </p:stCondLst>
                                        </p:cTn>
                                        <p:tgtEl>
                                          <p:spTgt spid="9"/>
                                        </p:tgtEl>
                                        <p:attrNameLst>
                                          <p:attrName>style.visibility</p:attrName>
                                        </p:attrNameLst>
                                      </p:cBhvr>
                                      <p:to>
                                        <p:strVal val="hidden"/>
                                      </p:to>
                                    </p:set>
                                  </p:childTnLst>
                                </p:cTn>
                              </p:par>
                              <p:par>
                                <p:cTn id="804" presetID="3" presetClass="exit" presetSubtype="5" fill="hold" grpId="4" nodeType="withEffect">
                                  <p:stCondLst>
                                    <p:cond delay="0"/>
                                  </p:stCondLst>
                                  <p:childTnLst>
                                    <p:animEffect transition="out" filter="blinds(vertical)">
                                      <p:cBhvr>
                                        <p:cTn id="805" dur="5000"/>
                                        <p:tgtEl>
                                          <p:spTgt spid="10"/>
                                        </p:tgtEl>
                                      </p:cBhvr>
                                    </p:animEffect>
                                    <p:set>
                                      <p:cBhvr>
                                        <p:cTn id="806" dur="1" fill="hold">
                                          <p:stCondLst>
                                            <p:cond delay="4999"/>
                                          </p:stCondLst>
                                        </p:cTn>
                                        <p:tgtEl>
                                          <p:spTgt spid="10"/>
                                        </p:tgtEl>
                                        <p:attrNameLst>
                                          <p:attrName>style.visibility</p:attrName>
                                        </p:attrNameLst>
                                      </p:cBhvr>
                                      <p:to>
                                        <p:strVal val="hidden"/>
                                      </p:to>
                                    </p:set>
                                  </p:childTnLst>
                                </p:cTn>
                              </p:par>
                              <p:par>
                                <p:cTn id="807" presetID="3" presetClass="exit" presetSubtype="5" fill="hold" grpId="4" nodeType="withEffect">
                                  <p:stCondLst>
                                    <p:cond delay="0"/>
                                  </p:stCondLst>
                                  <p:childTnLst>
                                    <p:animEffect transition="out" filter="blinds(vertical)">
                                      <p:cBhvr>
                                        <p:cTn id="808" dur="5000"/>
                                        <p:tgtEl>
                                          <p:spTgt spid="11"/>
                                        </p:tgtEl>
                                      </p:cBhvr>
                                    </p:animEffect>
                                    <p:set>
                                      <p:cBhvr>
                                        <p:cTn id="809" dur="1" fill="hold">
                                          <p:stCondLst>
                                            <p:cond delay="4999"/>
                                          </p:stCondLst>
                                        </p:cTn>
                                        <p:tgtEl>
                                          <p:spTgt spid="11"/>
                                        </p:tgtEl>
                                        <p:attrNameLst>
                                          <p:attrName>style.visibility</p:attrName>
                                        </p:attrNameLst>
                                      </p:cBhvr>
                                      <p:to>
                                        <p:strVal val="hidden"/>
                                      </p:to>
                                    </p:set>
                                  </p:childTnLst>
                                </p:cTn>
                              </p:par>
                              <p:par>
                                <p:cTn id="810" presetID="3" presetClass="exit" presetSubtype="5" fill="hold" grpId="4" nodeType="withEffect">
                                  <p:stCondLst>
                                    <p:cond delay="0"/>
                                  </p:stCondLst>
                                  <p:childTnLst>
                                    <p:animEffect transition="out" filter="blinds(vertical)">
                                      <p:cBhvr>
                                        <p:cTn id="811" dur="5000"/>
                                        <p:tgtEl>
                                          <p:spTgt spid="12"/>
                                        </p:tgtEl>
                                      </p:cBhvr>
                                    </p:animEffect>
                                    <p:set>
                                      <p:cBhvr>
                                        <p:cTn id="812" dur="1" fill="hold">
                                          <p:stCondLst>
                                            <p:cond delay="4999"/>
                                          </p:stCondLst>
                                        </p:cTn>
                                        <p:tgtEl>
                                          <p:spTgt spid="12"/>
                                        </p:tgtEl>
                                        <p:attrNameLst>
                                          <p:attrName>style.visibility</p:attrName>
                                        </p:attrNameLst>
                                      </p:cBhvr>
                                      <p:to>
                                        <p:strVal val="hidden"/>
                                      </p:to>
                                    </p:set>
                                  </p:childTnLst>
                                </p:cTn>
                              </p:par>
                              <p:par>
                                <p:cTn id="813" presetID="3" presetClass="exit" presetSubtype="5" fill="hold" grpId="4" nodeType="withEffect">
                                  <p:stCondLst>
                                    <p:cond delay="0"/>
                                  </p:stCondLst>
                                  <p:childTnLst>
                                    <p:animEffect transition="out" filter="blinds(vertical)">
                                      <p:cBhvr>
                                        <p:cTn id="814" dur="5000"/>
                                        <p:tgtEl>
                                          <p:spTgt spid="13"/>
                                        </p:tgtEl>
                                      </p:cBhvr>
                                    </p:animEffect>
                                    <p:set>
                                      <p:cBhvr>
                                        <p:cTn id="815" dur="1" fill="hold">
                                          <p:stCondLst>
                                            <p:cond delay="4999"/>
                                          </p:stCondLst>
                                        </p:cTn>
                                        <p:tgtEl>
                                          <p:spTgt spid="13"/>
                                        </p:tgtEl>
                                        <p:attrNameLst>
                                          <p:attrName>style.visibility</p:attrName>
                                        </p:attrNameLst>
                                      </p:cBhvr>
                                      <p:to>
                                        <p:strVal val="hidden"/>
                                      </p:to>
                                    </p:set>
                                  </p:childTnLst>
                                </p:cTn>
                              </p:par>
                              <p:par>
                                <p:cTn id="816" presetID="3" presetClass="exit" presetSubtype="5" fill="hold" grpId="4" nodeType="withEffect">
                                  <p:stCondLst>
                                    <p:cond delay="0"/>
                                  </p:stCondLst>
                                  <p:childTnLst>
                                    <p:animEffect transition="out" filter="blinds(vertical)">
                                      <p:cBhvr>
                                        <p:cTn id="817" dur="5000"/>
                                        <p:tgtEl>
                                          <p:spTgt spid="14"/>
                                        </p:tgtEl>
                                      </p:cBhvr>
                                    </p:animEffect>
                                    <p:set>
                                      <p:cBhvr>
                                        <p:cTn id="818" dur="1" fill="hold">
                                          <p:stCondLst>
                                            <p:cond delay="4999"/>
                                          </p:stCondLst>
                                        </p:cTn>
                                        <p:tgtEl>
                                          <p:spTgt spid="14"/>
                                        </p:tgtEl>
                                        <p:attrNameLst>
                                          <p:attrName>style.visibility</p:attrName>
                                        </p:attrNameLst>
                                      </p:cBhvr>
                                      <p:to>
                                        <p:strVal val="hidden"/>
                                      </p:to>
                                    </p:set>
                                  </p:childTnLst>
                                </p:cTn>
                              </p:par>
                              <p:par>
                                <p:cTn id="819" presetID="3" presetClass="exit" presetSubtype="5" fill="hold" grpId="4" nodeType="withEffect">
                                  <p:stCondLst>
                                    <p:cond delay="0"/>
                                  </p:stCondLst>
                                  <p:childTnLst>
                                    <p:animEffect transition="out" filter="blinds(vertical)">
                                      <p:cBhvr>
                                        <p:cTn id="820" dur="5000"/>
                                        <p:tgtEl>
                                          <p:spTgt spid="15"/>
                                        </p:tgtEl>
                                      </p:cBhvr>
                                    </p:animEffect>
                                    <p:set>
                                      <p:cBhvr>
                                        <p:cTn id="821" dur="1" fill="hold">
                                          <p:stCondLst>
                                            <p:cond delay="4999"/>
                                          </p:stCondLst>
                                        </p:cTn>
                                        <p:tgtEl>
                                          <p:spTgt spid="15"/>
                                        </p:tgtEl>
                                        <p:attrNameLst>
                                          <p:attrName>style.visibility</p:attrName>
                                        </p:attrNameLst>
                                      </p:cBhvr>
                                      <p:to>
                                        <p:strVal val="hidden"/>
                                      </p:to>
                                    </p:set>
                                  </p:childTnLst>
                                </p:cTn>
                              </p:par>
                              <p:par>
                                <p:cTn id="822" presetID="3" presetClass="exit" presetSubtype="5" fill="hold" grpId="4" nodeType="withEffect">
                                  <p:stCondLst>
                                    <p:cond delay="0"/>
                                  </p:stCondLst>
                                  <p:childTnLst>
                                    <p:animEffect transition="out" filter="blinds(vertical)">
                                      <p:cBhvr>
                                        <p:cTn id="823" dur="5000"/>
                                        <p:tgtEl>
                                          <p:spTgt spid="16"/>
                                        </p:tgtEl>
                                      </p:cBhvr>
                                    </p:animEffect>
                                    <p:set>
                                      <p:cBhvr>
                                        <p:cTn id="824" dur="1" fill="hold">
                                          <p:stCondLst>
                                            <p:cond delay="4999"/>
                                          </p:stCondLst>
                                        </p:cTn>
                                        <p:tgtEl>
                                          <p:spTgt spid="16"/>
                                        </p:tgtEl>
                                        <p:attrNameLst>
                                          <p:attrName>style.visibility</p:attrName>
                                        </p:attrNameLst>
                                      </p:cBhvr>
                                      <p:to>
                                        <p:strVal val="hidden"/>
                                      </p:to>
                                    </p:set>
                                  </p:childTnLst>
                                </p:cTn>
                              </p:par>
                              <p:par>
                                <p:cTn id="825" presetID="3" presetClass="exit" presetSubtype="5" fill="hold" grpId="4" nodeType="withEffect">
                                  <p:stCondLst>
                                    <p:cond delay="0"/>
                                  </p:stCondLst>
                                  <p:childTnLst>
                                    <p:animEffect transition="out" filter="blinds(vertical)">
                                      <p:cBhvr>
                                        <p:cTn id="826" dur="5000"/>
                                        <p:tgtEl>
                                          <p:spTgt spid="17"/>
                                        </p:tgtEl>
                                      </p:cBhvr>
                                    </p:animEffect>
                                    <p:set>
                                      <p:cBhvr>
                                        <p:cTn id="827" dur="1" fill="hold">
                                          <p:stCondLst>
                                            <p:cond delay="4999"/>
                                          </p:stCondLst>
                                        </p:cTn>
                                        <p:tgtEl>
                                          <p:spTgt spid="17"/>
                                        </p:tgtEl>
                                        <p:attrNameLst>
                                          <p:attrName>style.visibility</p:attrName>
                                        </p:attrNameLst>
                                      </p:cBhvr>
                                      <p:to>
                                        <p:strVal val="hidden"/>
                                      </p:to>
                                    </p:set>
                                  </p:childTnLst>
                                </p:cTn>
                              </p:par>
                              <p:par>
                                <p:cTn id="828" presetID="3" presetClass="exit" presetSubtype="5" fill="hold" grpId="4" nodeType="withEffect">
                                  <p:stCondLst>
                                    <p:cond delay="0"/>
                                  </p:stCondLst>
                                  <p:childTnLst>
                                    <p:animEffect transition="out" filter="blinds(vertical)">
                                      <p:cBhvr>
                                        <p:cTn id="829" dur="5000"/>
                                        <p:tgtEl>
                                          <p:spTgt spid="18"/>
                                        </p:tgtEl>
                                      </p:cBhvr>
                                    </p:animEffect>
                                    <p:set>
                                      <p:cBhvr>
                                        <p:cTn id="830" dur="1" fill="hold">
                                          <p:stCondLst>
                                            <p:cond delay="4999"/>
                                          </p:stCondLst>
                                        </p:cTn>
                                        <p:tgtEl>
                                          <p:spTgt spid="18"/>
                                        </p:tgtEl>
                                        <p:attrNameLst>
                                          <p:attrName>style.visibility</p:attrName>
                                        </p:attrNameLst>
                                      </p:cBhvr>
                                      <p:to>
                                        <p:strVal val="hidden"/>
                                      </p:to>
                                    </p:set>
                                  </p:childTnLst>
                                </p:cTn>
                              </p:par>
                              <p:par>
                                <p:cTn id="831" presetID="3" presetClass="exit" presetSubtype="5" fill="hold" grpId="4" nodeType="withEffect">
                                  <p:stCondLst>
                                    <p:cond delay="0"/>
                                  </p:stCondLst>
                                  <p:childTnLst>
                                    <p:animEffect transition="out" filter="blinds(vertical)">
                                      <p:cBhvr>
                                        <p:cTn id="832" dur="5000"/>
                                        <p:tgtEl>
                                          <p:spTgt spid="19"/>
                                        </p:tgtEl>
                                      </p:cBhvr>
                                    </p:animEffect>
                                    <p:set>
                                      <p:cBhvr>
                                        <p:cTn id="833" dur="1" fill="hold">
                                          <p:stCondLst>
                                            <p:cond delay="4999"/>
                                          </p:stCondLst>
                                        </p:cTn>
                                        <p:tgtEl>
                                          <p:spTgt spid="19"/>
                                        </p:tgtEl>
                                        <p:attrNameLst>
                                          <p:attrName>style.visibility</p:attrName>
                                        </p:attrNameLst>
                                      </p:cBhvr>
                                      <p:to>
                                        <p:strVal val="hidden"/>
                                      </p:to>
                                    </p:set>
                                  </p:childTnLst>
                                </p:cTn>
                              </p:par>
                              <p:par>
                                <p:cTn id="834" presetID="3" presetClass="exit" presetSubtype="5" fill="hold" grpId="4" nodeType="withEffect">
                                  <p:stCondLst>
                                    <p:cond delay="0"/>
                                  </p:stCondLst>
                                  <p:childTnLst>
                                    <p:animEffect transition="out" filter="blinds(vertical)">
                                      <p:cBhvr>
                                        <p:cTn id="835" dur="5000"/>
                                        <p:tgtEl>
                                          <p:spTgt spid="20"/>
                                        </p:tgtEl>
                                      </p:cBhvr>
                                    </p:animEffect>
                                    <p:set>
                                      <p:cBhvr>
                                        <p:cTn id="836" dur="1" fill="hold">
                                          <p:stCondLst>
                                            <p:cond delay="4999"/>
                                          </p:stCondLst>
                                        </p:cTn>
                                        <p:tgtEl>
                                          <p:spTgt spid="20"/>
                                        </p:tgtEl>
                                        <p:attrNameLst>
                                          <p:attrName>style.visibility</p:attrName>
                                        </p:attrNameLst>
                                      </p:cBhvr>
                                      <p:to>
                                        <p:strVal val="hidden"/>
                                      </p:to>
                                    </p:set>
                                  </p:childTnLst>
                                </p:cTn>
                              </p:par>
                              <p:par>
                                <p:cTn id="837" presetID="3" presetClass="exit" presetSubtype="5" fill="hold" grpId="4" nodeType="withEffect">
                                  <p:stCondLst>
                                    <p:cond delay="0"/>
                                  </p:stCondLst>
                                  <p:childTnLst>
                                    <p:animEffect transition="out" filter="blinds(vertical)">
                                      <p:cBhvr>
                                        <p:cTn id="838" dur="5000"/>
                                        <p:tgtEl>
                                          <p:spTgt spid="21"/>
                                        </p:tgtEl>
                                      </p:cBhvr>
                                    </p:animEffect>
                                    <p:set>
                                      <p:cBhvr>
                                        <p:cTn id="839" dur="1" fill="hold">
                                          <p:stCondLst>
                                            <p:cond delay="4999"/>
                                          </p:stCondLst>
                                        </p:cTn>
                                        <p:tgtEl>
                                          <p:spTgt spid="21"/>
                                        </p:tgtEl>
                                        <p:attrNameLst>
                                          <p:attrName>style.visibility</p:attrName>
                                        </p:attrNameLst>
                                      </p:cBhvr>
                                      <p:to>
                                        <p:strVal val="hidden"/>
                                      </p:to>
                                    </p:set>
                                  </p:childTnLst>
                                </p:cTn>
                              </p:par>
                              <p:par>
                                <p:cTn id="840" presetID="3" presetClass="exit" presetSubtype="5" fill="hold" grpId="4" nodeType="withEffect">
                                  <p:stCondLst>
                                    <p:cond delay="0"/>
                                  </p:stCondLst>
                                  <p:childTnLst>
                                    <p:animEffect transition="out" filter="blinds(vertical)">
                                      <p:cBhvr>
                                        <p:cTn id="841" dur="5000"/>
                                        <p:tgtEl>
                                          <p:spTgt spid="22"/>
                                        </p:tgtEl>
                                      </p:cBhvr>
                                    </p:animEffect>
                                    <p:set>
                                      <p:cBhvr>
                                        <p:cTn id="842" dur="1" fill="hold">
                                          <p:stCondLst>
                                            <p:cond delay="4999"/>
                                          </p:stCondLst>
                                        </p:cTn>
                                        <p:tgtEl>
                                          <p:spTgt spid="22"/>
                                        </p:tgtEl>
                                        <p:attrNameLst>
                                          <p:attrName>style.visibility</p:attrName>
                                        </p:attrNameLst>
                                      </p:cBhvr>
                                      <p:to>
                                        <p:strVal val="hidden"/>
                                      </p:to>
                                    </p:set>
                                  </p:childTnLst>
                                </p:cTn>
                              </p:par>
                              <p:par>
                                <p:cTn id="843" presetID="3" presetClass="exit" presetSubtype="5" fill="hold" grpId="4" nodeType="withEffect">
                                  <p:stCondLst>
                                    <p:cond delay="0"/>
                                  </p:stCondLst>
                                  <p:childTnLst>
                                    <p:animEffect transition="out" filter="blinds(vertical)">
                                      <p:cBhvr>
                                        <p:cTn id="844" dur="5000"/>
                                        <p:tgtEl>
                                          <p:spTgt spid="23"/>
                                        </p:tgtEl>
                                      </p:cBhvr>
                                    </p:animEffect>
                                    <p:set>
                                      <p:cBhvr>
                                        <p:cTn id="845" dur="1" fill="hold">
                                          <p:stCondLst>
                                            <p:cond delay="4999"/>
                                          </p:stCondLst>
                                        </p:cTn>
                                        <p:tgtEl>
                                          <p:spTgt spid="23"/>
                                        </p:tgtEl>
                                        <p:attrNameLst>
                                          <p:attrName>style.visibility</p:attrName>
                                        </p:attrNameLst>
                                      </p:cBhvr>
                                      <p:to>
                                        <p:strVal val="hidden"/>
                                      </p:to>
                                    </p:set>
                                  </p:childTnLst>
                                </p:cTn>
                              </p:par>
                              <p:par>
                                <p:cTn id="846" presetID="3" presetClass="exit" presetSubtype="5" fill="hold" grpId="4" nodeType="withEffect">
                                  <p:stCondLst>
                                    <p:cond delay="0"/>
                                  </p:stCondLst>
                                  <p:childTnLst>
                                    <p:animEffect transition="out" filter="blinds(vertical)">
                                      <p:cBhvr>
                                        <p:cTn id="847" dur="5000"/>
                                        <p:tgtEl>
                                          <p:spTgt spid="24"/>
                                        </p:tgtEl>
                                      </p:cBhvr>
                                    </p:animEffect>
                                    <p:set>
                                      <p:cBhvr>
                                        <p:cTn id="848" dur="1" fill="hold">
                                          <p:stCondLst>
                                            <p:cond delay="4999"/>
                                          </p:stCondLst>
                                        </p:cTn>
                                        <p:tgtEl>
                                          <p:spTgt spid="24"/>
                                        </p:tgtEl>
                                        <p:attrNameLst>
                                          <p:attrName>style.visibility</p:attrName>
                                        </p:attrNameLst>
                                      </p:cBhvr>
                                      <p:to>
                                        <p:strVal val="hidden"/>
                                      </p:to>
                                    </p:set>
                                  </p:childTnLst>
                                </p:cTn>
                              </p:par>
                              <p:par>
                                <p:cTn id="849" presetID="3" presetClass="exit" presetSubtype="5" fill="hold" grpId="4" nodeType="withEffect">
                                  <p:stCondLst>
                                    <p:cond delay="0"/>
                                  </p:stCondLst>
                                  <p:childTnLst>
                                    <p:animEffect transition="out" filter="blinds(vertical)">
                                      <p:cBhvr>
                                        <p:cTn id="850" dur="5000"/>
                                        <p:tgtEl>
                                          <p:spTgt spid="25"/>
                                        </p:tgtEl>
                                      </p:cBhvr>
                                    </p:animEffect>
                                    <p:set>
                                      <p:cBhvr>
                                        <p:cTn id="851" dur="1" fill="hold">
                                          <p:stCondLst>
                                            <p:cond delay="4999"/>
                                          </p:stCondLst>
                                        </p:cTn>
                                        <p:tgtEl>
                                          <p:spTgt spid="25"/>
                                        </p:tgtEl>
                                        <p:attrNameLst>
                                          <p:attrName>style.visibility</p:attrName>
                                        </p:attrNameLst>
                                      </p:cBhvr>
                                      <p:to>
                                        <p:strVal val="hidden"/>
                                      </p:to>
                                    </p:set>
                                  </p:childTnLst>
                                </p:cTn>
                              </p:par>
                              <p:par>
                                <p:cTn id="852" presetID="3" presetClass="exit" presetSubtype="5" fill="hold" grpId="4" nodeType="withEffect">
                                  <p:stCondLst>
                                    <p:cond delay="0"/>
                                  </p:stCondLst>
                                  <p:childTnLst>
                                    <p:animEffect transition="out" filter="blinds(vertical)">
                                      <p:cBhvr>
                                        <p:cTn id="853" dur="5000"/>
                                        <p:tgtEl>
                                          <p:spTgt spid="26"/>
                                        </p:tgtEl>
                                      </p:cBhvr>
                                    </p:animEffect>
                                    <p:set>
                                      <p:cBhvr>
                                        <p:cTn id="854" dur="1" fill="hold">
                                          <p:stCondLst>
                                            <p:cond delay="4999"/>
                                          </p:stCondLst>
                                        </p:cTn>
                                        <p:tgtEl>
                                          <p:spTgt spid="26"/>
                                        </p:tgtEl>
                                        <p:attrNameLst>
                                          <p:attrName>style.visibility</p:attrName>
                                        </p:attrNameLst>
                                      </p:cBhvr>
                                      <p:to>
                                        <p:strVal val="hidden"/>
                                      </p:to>
                                    </p:set>
                                  </p:childTnLst>
                                </p:cTn>
                              </p:par>
                              <p:par>
                                <p:cTn id="855" presetID="3" presetClass="exit" presetSubtype="5" fill="hold" grpId="4" nodeType="withEffect">
                                  <p:stCondLst>
                                    <p:cond delay="0"/>
                                  </p:stCondLst>
                                  <p:childTnLst>
                                    <p:animEffect transition="out" filter="blinds(vertical)">
                                      <p:cBhvr>
                                        <p:cTn id="856" dur="5000"/>
                                        <p:tgtEl>
                                          <p:spTgt spid="27"/>
                                        </p:tgtEl>
                                      </p:cBhvr>
                                    </p:animEffect>
                                    <p:set>
                                      <p:cBhvr>
                                        <p:cTn id="857" dur="1" fill="hold">
                                          <p:stCondLst>
                                            <p:cond delay="4999"/>
                                          </p:stCondLst>
                                        </p:cTn>
                                        <p:tgtEl>
                                          <p:spTgt spid="27"/>
                                        </p:tgtEl>
                                        <p:attrNameLst>
                                          <p:attrName>style.visibility</p:attrName>
                                        </p:attrNameLst>
                                      </p:cBhvr>
                                      <p:to>
                                        <p:strVal val="hidden"/>
                                      </p:to>
                                    </p:set>
                                  </p:childTnLst>
                                </p:cTn>
                              </p:par>
                              <p:par>
                                <p:cTn id="858" presetID="3" presetClass="exit" presetSubtype="5" fill="hold" grpId="4" nodeType="withEffect">
                                  <p:stCondLst>
                                    <p:cond delay="0"/>
                                  </p:stCondLst>
                                  <p:childTnLst>
                                    <p:animEffect transition="out" filter="blinds(vertical)">
                                      <p:cBhvr>
                                        <p:cTn id="859" dur="5000"/>
                                        <p:tgtEl>
                                          <p:spTgt spid="28"/>
                                        </p:tgtEl>
                                      </p:cBhvr>
                                    </p:animEffect>
                                    <p:set>
                                      <p:cBhvr>
                                        <p:cTn id="860" dur="1" fill="hold">
                                          <p:stCondLst>
                                            <p:cond delay="4999"/>
                                          </p:stCondLst>
                                        </p:cTn>
                                        <p:tgtEl>
                                          <p:spTgt spid="28"/>
                                        </p:tgtEl>
                                        <p:attrNameLst>
                                          <p:attrName>style.visibility</p:attrName>
                                        </p:attrNameLst>
                                      </p:cBhvr>
                                      <p:to>
                                        <p:strVal val="hidden"/>
                                      </p:to>
                                    </p:set>
                                  </p:childTnLst>
                                </p:cTn>
                              </p:par>
                              <p:par>
                                <p:cTn id="861" presetID="3" presetClass="exit" presetSubtype="5" fill="hold" grpId="4" nodeType="withEffect">
                                  <p:stCondLst>
                                    <p:cond delay="0"/>
                                  </p:stCondLst>
                                  <p:childTnLst>
                                    <p:animEffect transition="out" filter="blinds(vertical)">
                                      <p:cBhvr>
                                        <p:cTn id="862" dur="5000"/>
                                        <p:tgtEl>
                                          <p:spTgt spid="29"/>
                                        </p:tgtEl>
                                      </p:cBhvr>
                                    </p:animEffect>
                                    <p:set>
                                      <p:cBhvr>
                                        <p:cTn id="863" dur="1" fill="hold">
                                          <p:stCondLst>
                                            <p:cond delay="4999"/>
                                          </p:stCondLst>
                                        </p:cTn>
                                        <p:tgtEl>
                                          <p:spTgt spid="29"/>
                                        </p:tgtEl>
                                        <p:attrNameLst>
                                          <p:attrName>style.visibility</p:attrName>
                                        </p:attrNameLst>
                                      </p:cBhvr>
                                      <p:to>
                                        <p:strVal val="hidden"/>
                                      </p:to>
                                    </p:set>
                                  </p:childTnLst>
                                </p:cTn>
                              </p:par>
                              <p:par>
                                <p:cTn id="864" presetID="3" presetClass="exit" presetSubtype="5" fill="hold" grpId="4" nodeType="withEffect">
                                  <p:stCondLst>
                                    <p:cond delay="0"/>
                                  </p:stCondLst>
                                  <p:childTnLst>
                                    <p:animEffect transition="out" filter="blinds(vertical)">
                                      <p:cBhvr>
                                        <p:cTn id="865" dur="5000"/>
                                        <p:tgtEl>
                                          <p:spTgt spid="30"/>
                                        </p:tgtEl>
                                      </p:cBhvr>
                                    </p:animEffect>
                                    <p:set>
                                      <p:cBhvr>
                                        <p:cTn id="866" dur="1" fill="hold">
                                          <p:stCondLst>
                                            <p:cond delay="4999"/>
                                          </p:stCondLst>
                                        </p:cTn>
                                        <p:tgtEl>
                                          <p:spTgt spid="30"/>
                                        </p:tgtEl>
                                        <p:attrNameLst>
                                          <p:attrName>style.visibility</p:attrName>
                                        </p:attrNameLst>
                                      </p:cBhvr>
                                      <p:to>
                                        <p:strVal val="hidden"/>
                                      </p:to>
                                    </p:set>
                                  </p:childTnLst>
                                </p:cTn>
                              </p:par>
                              <p:par>
                                <p:cTn id="867" presetID="3" presetClass="exit" presetSubtype="5" fill="hold" grpId="4" nodeType="withEffect">
                                  <p:stCondLst>
                                    <p:cond delay="0"/>
                                  </p:stCondLst>
                                  <p:childTnLst>
                                    <p:animEffect transition="out" filter="blinds(vertical)">
                                      <p:cBhvr>
                                        <p:cTn id="868" dur="5000"/>
                                        <p:tgtEl>
                                          <p:spTgt spid="31"/>
                                        </p:tgtEl>
                                      </p:cBhvr>
                                    </p:animEffect>
                                    <p:set>
                                      <p:cBhvr>
                                        <p:cTn id="869" dur="1" fill="hold">
                                          <p:stCondLst>
                                            <p:cond delay="4999"/>
                                          </p:stCondLst>
                                        </p:cTn>
                                        <p:tgtEl>
                                          <p:spTgt spid="31"/>
                                        </p:tgtEl>
                                        <p:attrNameLst>
                                          <p:attrName>style.visibility</p:attrName>
                                        </p:attrNameLst>
                                      </p:cBhvr>
                                      <p:to>
                                        <p:strVal val="hidden"/>
                                      </p:to>
                                    </p:set>
                                  </p:childTnLst>
                                </p:cTn>
                              </p:par>
                              <p:par>
                                <p:cTn id="870" presetID="3" presetClass="exit" presetSubtype="5" fill="hold" grpId="4" nodeType="withEffect">
                                  <p:stCondLst>
                                    <p:cond delay="0"/>
                                  </p:stCondLst>
                                  <p:childTnLst>
                                    <p:animEffect transition="out" filter="blinds(vertical)">
                                      <p:cBhvr>
                                        <p:cTn id="871" dur="5000"/>
                                        <p:tgtEl>
                                          <p:spTgt spid="32"/>
                                        </p:tgtEl>
                                      </p:cBhvr>
                                    </p:animEffect>
                                    <p:set>
                                      <p:cBhvr>
                                        <p:cTn id="872" dur="1" fill="hold">
                                          <p:stCondLst>
                                            <p:cond delay="4999"/>
                                          </p:stCondLst>
                                        </p:cTn>
                                        <p:tgtEl>
                                          <p:spTgt spid="32"/>
                                        </p:tgtEl>
                                        <p:attrNameLst>
                                          <p:attrName>style.visibility</p:attrName>
                                        </p:attrNameLst>
                                      </p:cBhvr>
                                      <p:to>
                                        <p:strVal val="hidden"/>
                                      </p:to>
                                    </p:set>
                                  </p:childTnLst>
                                </p:cTn>
                              </p:par>
                              <p:par>
                                <p:cTn id="873" presetID="3" presetClass="exit" presetSubtype="5" fill="hold" grpId="4" nodeType="withEffect">
                                  <p:stCondLst>
                                    <p:cond delay="0"/>
                                  </p:stCondLst>
                                  <p:childTnLst>
                                    <p:animEffect transition="out" filter="blinds(vertical)">
                                      <p:cBhvr>
                                        <p:cTn id="874" dur="5000"/>
                                        <p:tgtEl>
                                          <p:spTgt spid="33"/>
                                        </p:tgtEl>
                                      </p:cBhvr>
                                    </p:animEffect>
                                    <p:set>
                                      <p:cBhvr>
                                        <p:cTn id="875" dur="1" fill="hold">
                                          <p:stCondLst>
                                            <p:cond delay="4999"/>
                                          </p:stCondLst>
                                        </p:cTn>
                                        <p:tgtEl>
                                          <p:spTgt spid="33"/>
                                        </p:tgtEl>
                                        <p:attrNameLst>
                                          <p:attrName>style.visibility</p:attrName>
                                        </p:attrNameLst>
                                      </p:cBhvr>
                                      <p:to>
                                        <p:strVal val="hidden"/>
                                      </p:to>
                                    </p:set>
                                  </p:childTnLst>
                                </p:cTn>
                              </p:par>
                              <p:par>
                                <p:cTn id="876" presetID="3" presetClass="exit" presetSubtype="5" fill="hold" grpId="4" nodeType="withEffect">
                                  <p:stCondLst>
                                    <p:cond delay="0"/>
                                  </p:stCondLst>
                                  <p:childTnLst>
                                    <p:animEffect transition="out" filter="blinds(vertical)">
                                      <p:cBhvr>
                                        <p:cTn id="877" dur="5000"/>
                                        <p:tgtEl>
                                          <p:spTgt spid="34"/>
                                        </p:tgtEl>
                                      </p:cBhvr>
                                    </p:animEffect>
                                    <p:set>
                                      <p:cBhvr>
                                        <p:cTn id="878" dur="1" fill="hold">
                                          <p:stCondLst>
                                            <p:cond delay="4999"/>
                                          </p:stCondLst>
                                        </p:cTn>
                                        <p:tgtEl>
                                          <p:spTgt spid="34"/>
                                        </p:tgtEl>
                                        <p:attrNameLst>
                                          <p:attrName>style.visibility</p:attrName>
                                        </p:attrNameLst>
                                      </p:cBhvr>
                                      <p:to>
                                        <p:strVal val="hidden"/>
                                      </p:to>
                                    </p:set>
                                  </p:childTnLst>
                                </p:cTn>
                              </p:par>
                              <p:par>
                                <p:cTn id="879" presetID="3" presetClass="exit" presetSubtype="5" fill="hold" grpId="4" nodeType="withEffect">
                                  <p:stCondLst>
                                    <p:cond delay="0"/>
                                  </p:stCondLst>
                                  <p:childTnLst>
                                    <p:animEffect transition="out" filter="blinds(vertical)">
                                      <p:cBhvr>
                                        <p:cTn id="880" dur="5000"/>
                                        <p:tgtEl>
                                          <p:spTgt spid="35"/>
                                        </p:tgtEl>
                                      </p:cBhvr>
                                    </p:animEffect>
                                    <p:set>
                                      <p:cBhvr>
                                        <p:cTn id="881" dur="1" fill="hold">
                                          <p:stCondLst>
                                            <p:cond delay="4999"/>
                                          </p:stCondLst>
                                        </p:cTn>
                                        <p:tgtEl>
                                          <p:spTgt spid="35"/>
                                        </p:tgtEl>
                                        <p:attrNameLst>
                                          <p:attrName>style.visibility</p:attrName>
                                        </p:attrNameLst>
                                      </p:cBhvr>
                                      <p:to>
                                        <p:strVal val="hidden"/>
                                      </p:to>
                                    </p:set>
                                  </p:childTnLst>
                                </p:cTn>
                              </p:par>
                              <p:par>
                                <p:cTn id="882" presetID="3" presetClass="exit" presetSubtype="5" fill="hold" grpId="4" nodeType="withEffect">
                                  <p:stCondLst>
                                    <p:cond delay="0"/>
                                  </p:stCondLst>
                                  <p:childTnLst>
                                    <p:animEffect transition="out" filter="blinds(vertical)">
                                      <p:cBhvr>
                                        <p:cTn id="883" dur="5000"/>
                                        <p:tgtEl>
                                          <p:spTgt spid="36"/>
                                        </p:tgtEl>
                                      </p:cBhvr>
                                    </p:animEffect>
                                    <p:set>
                                      <p:cBhvr>
                                        <p:cTn id="884" dur="1" fill="hold">
                                          <p:stCondLst>
                                            <p:cond delay="4999"/>
                                          </p:stCondLst>
                                        </p:cTn>
                                        <p:tgtEl>
                                          <p:spTgt spid="36"/>
                                        </p:tgtEl>
                                        <p:attrNameLst>
                                          <p:attrName>style.visibility</p:attrName>
                                        </p:attrNameLst>
                                      </p:cBhvr>
                                      <p:to>
                                        <p:strVal val="hidden"/>
                                      </p:to>
                                    </p:set>
                                  </p:childTnLst>
                                </p:cTn>
                              </p:par>
                              <p:par>
                                <p:cTn id="885" presetID="3" presetClass="exit" presetSubtype="5" fill="hold" grpId="4" nodeType="withEffect">
                                  <p:stCondLst>
                                    <p:cond delay="0"/>
                                  </p:stCondLst>
                                  <p:childTnLst>
                                    <p:animEffect transition="out" filter="blinds(vertical)">
                                      <p:cBhvr>
                                        <p:cTn id="886" dur="5000"/>
                                        <p:tgtEl>
                                          <p:spTgt spid="37"/>
                                        </p:tgtEl>
                                      </p:cBhvr>
                                    </p:animEffect>
                                    <p:set>
                                      <p:cBhvr>
                                        <p:cTn id="887" dur="1" fill="hold">
                                          <p:stCondLst>
                                            <p:cond delay="4999"/>
                                          </p:stCondLst>
                                        </p:cTn>
                                        <p:tgtEl>
                                          <p:spTgt spid="37"/>
                                        </p:tgtEl>
                                        <p:attrNameLst>
                                          <p:attrName>style.visibility</p:attrName>
                                        </p:attrNameLst>
                                      </p:cBhvr>
                                      <p:to>
                                        <p:strVal val="hidden"/>
                                      </p:to>
                                    </p:set>
                                  </p:childTnLst>
                                </p:cTn>
                              </p:par>
                              <p:par>
                                <p:cTn id="888" presetID="3" presetClass="exit" presetSubtype="5" fill="hold" grpId="4" nodeType="withEffect">
                                  <p:stCondLst>
                                    <p:cond delay="0"/>
                                  </p:stCondLst>
                                  <p:childTnLst>
                                    <p:animEffect transition="out" filter="blinds(vertical)">
                                      <p:cBhvr>
                                        <p:cTn id="889" dur="5000"/>
                                        <p:tgtEl>
                                          <p:spTgt spid="38"/>
                                        </p:tgtEl>
                                      </p:cBhvr>
                                    </p:animEffect>
                                    <p:set>
                                      <p:cBhvr>
                                        <p:cTn id="890" dur="1" fill="hold">
                                          <p:stCondLst>
                                            <p:cond delay="4999"/>
                                          </p:stCondLst>
                                        </p:cTn>
                                        <p:tgtEl>
                                          <p:spTgt spid="38"/>
                                        </p:tgtEl>
                                        <p:attrNameLst>
                                          <p:attrName>style.visibility</p:attrName>
                                        </p:attrNameLst>
                                      </p:cBhvr>
                                      <p:to>
                                        <p:strVal val="hidden"/>
                                      </p:to>
                                    </p:set>
                                  </p:childTnLst>
                                </p:cTn>
                              </p:par>
                              <p:par>
                                <p:cTn id="891" presetID="3" presetClass="exit" presetSubtype="5" fill="hold" grpId="4" nodeType="withEffect">
                                  <p:stCondLst>
                                    <p:cond delay="0"/>
                                  </p:stCondLst>
                                  <p:childTnLst>
                                    <p:animEffect transition="out" filter="blinds(vertical)">
                                      <p:cBhvr>
                                        <p:cTn id="892" dur="5000"/>
                                        <p:tgtEl>
                                          <p:spTgt spid="39"/>
                                        </p:tgtEl>
                                      </p:cBhvr>
                                    </p:animEffect>
                                    <p:set>
                                      <p:cBhvr>
                                        <p:cTn id="893" dur="1" fill="hold">
                                          <p:stCondLst>
                                            <p:cond delay="4999"/>
                                          </p:stCondLst>
                                        </p:cTn>
                                        <p:tgtEl>
                                          <p:spTgt spid="39"/>
                                        </p:tgtEl>
                                        <p:attrNameLst>
                                          <p:attrName>style.visibility</p:attrName>
                                        </p:attrNameLst>
                                      </p:cBhvr>
                                      <p:to>
                                        <p:strVal val="hidden"/>
                                      </p:to>
                                    </p:set>
                                  </p:childTnLst>
                                </p:cTn>
                              </p:par>
                              <p:par>
                                <p:cTn id="894" presetID="3" presetClass="exit" presetSubtype="5" fill="hold" grpId="4" nodeType="withEffect">
                                  <p:stCondLst>
                                    <p:cond delay="0"/>
                                  </p:stCondLst>
                                  <p:childTnLst>
                                    <p:animEffect transition="out" filter="blinds(vertical)">
                                      <p:cBhvr>
                                        <p:cTn id="895" dur="5000"/>
                                        <p:tgtEl>
                                          <p:spTgt spid="40"/>
                                        </p:tgtEl>
                                      </p:cBhvr>
                                    </p:animEffect>
                                    <p:set>
                                      <p:cBhvr>
                                        <p:cTn id="896" dur="1" fill="hold">
                                          <p:stCondLst>
                                            <p:cond delay="4999"/>
                                          </p:stCondLst>
                                        </p:cTn>
                                        <p:tgtEl>
                                          <p:spTgt spid="40"/>
                                        </p:tgtEl>
                                        <p:attrNameLst>
                                          <p:attrName>style.visibility</p:attrName>
                                        </p:attrNameLst>
                                      </p:cBhvr>
                                      <p:to>
                                        <p:strVal val="hidden"/>
                                      </p:to>
                                    </p:set>
                                  </p:childTnLst>
                                </p:cTn>
                              </p:par>
                              <p:par>
                                <p:cTn id="897" presetID="3" presetClass="exit" presetSubtype="5" fill="hold" grpId="4" nodeType="withEffect">
                                  <p:stCondLst>
                                    <p:cond delay="0"/>
                                  </p:stCondLst>
                                  <p:childTnLst>
                                    <p:animEffect transition="out" filter="blinds(vertical)">
                                      <p:cBhvr>
                                        <p:cTn id="898" dur="5000"/>
                                        <p:tgtEl>
                                          <p:spTgt spid="41"/>
                                        </p:tgtEl>
                                      </p:cBhvr>
                                    </p:animEffect>
                                    <p:set>
                                      <p:cBhvr>
                                        <p:cTn id="899" dur="1" fill="hold">
                                          <p:stCondLst>
                                            <p:cond delay="4999"/>
                                          </p:stCondLst>
                                        </p:cTn>
                                        <p:tgtEl>
                                          <p:spTgt spid="41"/>
                                        </p:tgtEl>
                                        <p:attrNameLst>
                                          <p:attrName>style.visibility</p:attrName>
                                        </p:attrNameLst>
                                      </p:cBhvr>
                                      <p:to>
                                        <p:strVal val="hidden"/>
                                      </p:to>
                                    </p:set>
                                  </p:childTnLst>
                                </p:cTn>
                              </p:par>
                              <p:par>
                                <p:cTn id="900" presetID="3" presetClass="exit" presetSubtype="5" fill="hold" grpId="4" nodeType="withEffect">
                                  <p:stCondLst>
                                    <p:cond delay="0"/>
                                  </p:stCondLst>
                                  <p:childTnLst>
                                    <p:animEffect transition="out" filter="blinds(vertical)">
                                      <p:cBhvr>
                                        <p:cTn id="901" dur="5000"/>
                                        <p:tgtEl>
                                          <p:spTgt spid="42"/>
                                        </p:tgtEl>
                                      </p:cBhvr>
                                    </p:animEffect>
                                    <p:set>
                                      <p:cBhvr>
                                        <p:cTn id="902" dur="1" fill="hold">
                                          <p:stCondLst>
                                            <p:cond delay="4999"/>
                                          </p:stCondLst>
                                        </p:cTn>
                                        <p:tgtEl>
                                          <p:spTgt spid="42"/>
                                        </p:tgtEl>
                                        <p:attrNameLst>
                                          <p:attrName>style.visibility</p:attrName>
                                        </p:attrNameLst>
                                      </p:cBhvr>
                                      <p:to>
                                        <p:strVal val="hidden"/>
                                      </p:to>
                                    </p:set>
                                  </p:childTnLst>
                                </p:cTn>
                              </p:par>
                              <p:par>
                                <p:cTn id="903" presetID="3" presetClass="exit" presetSubtype="5" fill="hold" grpId="4" nodeType="withEffect">
                                  <p:stCondLst>
                                    <p:cond delay="0"/>
                                  </p:stCondLst>
                                  <p:childTnLst>
                                    <p:animEffect transition="out" filter="blinds(vertical)">
                                      <p:cBhvr>
                                        <p:cTn id="904" dur="5000"/>
                                        <p:tgtEl>
                                          <p:spTgt spid="43"/>
                                        </p:tgtEl>
                                      </p:cBhvr>
                                    </p:animEffect>
                                    <p:set>
                                      <p:cBhvr>
                                        <p:cTn id="905" dur="1" fill="hold">
                                          <p:stCondLst>
                                            <p:cond delay="4999"/>
                                          </p:stCondLst>
                                        </p:cTn>
                                        <p:tgtEl>
                                          <p:spTgt spid="43"/>
                                        </p:tgtEl>
                                        <p:attrNameLst>
                                          <p:attrName>style.visibility</p:attrName>
                                        </p:attrNameLst>
                                      </p:cBhvr>
                                      <p:to>
                                        <p:strVal val="hidden"/>
                                      </p:to>
                                    </p:set>
                                  </p:childTnLst>
                                </p:cTn>
                              </p:par>
                              <p:par>
                                <p:cTn id="906" presetID="3" presetClass="exit" presetSubtype="5" fill="hold" grpId="4" nodeType="withEffect">
                                  <p:stCondLst>
                                    <p:cond delay="0"/>
                                  </p:stCondLst>
                                  <p:childTnLst>
                                    <p:animEffect transition="out" filter="blinds(vertical)">
                                      <p:cBhvr>
                                        <p:cTn id="907" dur="5000"/>
                                        <p:tgtEl>
                                          <p:spTgt spid="44"/>
                                        </p:tgtEl>
                                      </p:cBhvr>
                                    </p:animEffect>
                                    <p:set>
                                      <p:cBhvr>
                                        <p:cTn id="908" dur="1" fill="hold">
                                          <p:stCondLst>
                                            <p:cond delay="4999"/>
                                          </p:stCondLst>
                                        </p:cTn>
                                        <p:tgtEl>
                                          <p:spTgt spid="44"/>
                                        </p:tgtEl>
                                        <p:attrNameLst>
                                          <p:attrName>style.visibility</p:attrName>
                                        </p:attrNameLst>
                                      </p:cBhvr>
                                      <p:to>
                                        <p:strVal val="hidden"/>
                                      </p:to>
                                    </p:set>
                                  </p:childTnLst>
                                </p:cTn>
                              </p:par>
                              <p:par>
                                <p:cTn id="909" presetID="3" presetClass="exit" presetSubtype="5" fill="hold" grpId="4" nodeType="withEffect">
                                  <p:stCondLst>
                                    <p:cond delay="0"/>
                                  </p:stCondLst>
                                  <p:childTnLst>
                                    <p:animEffect transition="out" filter="blinds(vertical)">
                                      <p:cBhvr>
                                        <p:cTn id="910" dur="5000"/>
                                        <p:tgtEl>
                                          <p:spTgt spid="45"/>
                                        </p:tgtEl>
                                      </p:cBhvr>
                                    </p:animEffect>
                                    <p:set>
                                      <p:cBhvr>
                                        <p:cTn id="911" dur="1" fill="hold">
                                          <p:stCondLst>
                                            <p:cond delay="4999"/>
                                          </p:stCondLst>
                                        </p:cTn>
                                        <p:tgtEl>
                                          <p:spTgt spid="45"/>
                                        </p:tgtEl>
                                        <p:attrNameLst>
                                          <p:attrName>style.visibility</p:attrName>
                                        </p:attrNameLst>
                                      </p:cBhvr>
                                      <p:to>
                                        <p:strVal val="hidden"/>
                                      </p:to>
                                    </p:set>
                                  </p:childTnLst>
                                </p:cTn>
                              </p:par>
                              <p:par>
                                <p:cTn id="912" presetID="3" presetClass="exit" presetSubtype="5" fill="hold" grpId="4" nodeType="withEffect">
                                  <p:stCondLst>
                                    <p:cond delay="0"/>
                                  </p:stCondLst>
                                  <p:childTnLst>
                                    <p:animEffect transition="out" filter="blinds(vertical)">
                                      <p:cBhvr>
                                        <p:cTn id="913" dur="5000"/>
                                        <p:tgtEl>
                                          <p:spTgt spid="46"/>
                                        </p:tgtEl>
                                      </p:cBhvr>
                                    </p:animEffect>
                                    <p:set>
                                      <p:cBhvr>
                                        <p:cTn id="914" dur="1" fill="hold">
                                          <p:stCondLst>
                                            <p:cond delay="4999"/>
                                          </p:stCondLst>
                                        </p:cTn>
                                        <p:tgtEl>
                                          <p:spTgt spid="46"/>
                                        </p:tgtEl>
                                        <p:attrNameLst>
                                          <p:attrName>style.visibility</p:attrName>
                                        </p:attrNameLst>
                                      </p:cBhvr>
                                      <p:to>
                                        <p:strVal val="hidden"/>
                                      </p:to>
                                    </p:set>
                                  </p:childTnLst>
                                </p:cTn>
                              </p:par>
                              <p:par>
                                <p:cTn id="915" presetID="3" presetClass="exit" presetSubtype="5" fill="hold" grpId="4" nodeType="withEffect">
                                  <p:stCondLst>
                                    <p:cond delay="0"/>
                                  </p:stCondLst>
                                  <p:childTnLst>
                                    <p:animEffect transition="out" filter="blinds(vertical)">
                                      <p:cBhvr>
                                        <p:cTn id="916" dur="5000"/>
                                        <p:tgtEl>
                                          <p:spTgt spid="47"/>
                                        </p:tgtEl>
                                      </p:cBhvr>
                                    </p:animEffect>
                                    <p:set>
                                      <p:cBhvr>
                                        <p:cTn id="917" dur="1" fill="hold">
                                          <p:stCondLst>
                                            <p:cond delay="4999"/>
                                          </p:stCondLst>
                                        </p:cTn>
                                        <p:tgtEl>
                                          <p:spTgt spid="47"/>
                                        </p:tgtEl>
                                        <p:attrNameLst>
                                          <p:attrName>style.visibility</p:attrName>
                                        </p:attrNameLst>
                                      </p:cBhvr>
                                      <p:to>
                                        <p:strVal val="hidden"/>
                                      </p:to>
                                    </p:set>
                                  </p:childTnLst>
                                </p:cTn>
                              </p:par>
                              <p:par>
                                <p:cTn id="918" presetID="3" presetClass="exit" presetSubtype="5" fill="hold" grpId="4" nodeType="withEffect">
                                  <p:stCondLst>
                                    <p:cond delay="0"/>
                                  </p:stCondLst>
                                  <p:childTnLst>
                                    <p:animEffect transition="out" filter="blinds(vertical)">
                                      <p:cBhvr>
                                        <p:cTn id="919" dur="5000"/>
                                        <p:tgtEl>
                                          <p:spTgt spid="48"/>
                                        </p:tgtEl>
                                      </p:cBhvr>
                                    </p:animEffect>
                                    <p:set>
                                      <p:cBhvr>
                                        <p:cTn id="920" dur="1" fill="hold">
                                          <p:stCondLst>
                                            <p:cond delay="4999"/>
                                          </p:stCondLst>
                                        </p:cTn>
                                        <p:tgtEl>
                                          <p:spTgt spid="48"/>
                                        </p:tgtEl>
                                        <p:attrNameLst>
                                          <p:attrName>style.visibility</p:attrName>
                                        </p:attrNameLst>
                                      </p:cBhvr>
                                      <p:to>
                                        <p:strVal val="hidden"/>
                                      </p:to>
                                    </p:set>
                                  </p:childTnLst>
                                </p:cTn>
                              </p:par>
                              <p:par>
                                <p:cTn id="921" presetID="3" presetClass="exit" presetSubtype="5" fill="hold" grpId="4" nodeType="withEffect">
                                  <p:stCondLst>
                                    <p:cond delay="0"/>
                                  </p:stCondLst>
                                  <p:childTnLst>
                                    <p:animEffect transition="out" filter="blinds(vertical)">
                                      <p:cBhvr>
                                        <p:cTn id="922" dur="5000"/>
                                        <p:tgtEl>
                                          <p:spTgt spid="49"/>
                                        </p:tgtEl>
                                      </p:cBhvr>
                                    </p:animEffect>
                                    <p:set>
                                      <p:cBhvr>
                                        <p:cTn id="923" dur="1" fill="hold">
                                          <p:stCondLst>
                                            <p:cond delay="4999"/>
                                          </p:stCondLst>
                                        </p:cTn>
                                        <p:tgtEl>
                                          <p:spTgt spid="49"/>
                                        </p:tgtEl>
                                        <p:attrNameLst>
                                          <p:attrName>style.visibility</p:attrName>
                                        </p:attrNameLst>
                                      </p:cBhvr>
                                      <p:to>
                                        <p:strVal val="hidden"/>
                                      </p:to>
                                    </p:set>
                                  </p:childTnLst>
                                </p:cTn>
                              </p:par>
                              <p:par>
                                <p:cTn id="924" presetID="3" presetClass="exit" presetSubtype="5" fill="hold" grpId="4" nodeType="withEffect">
                                  <p:stCondLst>
                                    <p:cond delay="0"/>
                                  </p:stCondLst>
                                  <p:childTnLst>
                                    <p:animEffect transition="out" filter="blinds(vertical)">
                                      <p:cBhvr>
                                        <p:cTn id="925" dur="5000"/>
                                        <p:tgtEl>
                                          <p:spTgt spid="50"/>
                                        </p:tgtEl>
                                      </p:cBhvr>
                                    </p:animEffect>
                                    <p:set>
                                      <p:cBhvr>
                                        <p:cTn id="926" dur="1" fill="hold">
                                          <p:stCondLst>
                                            <p:cond delay="4999"/>
                                          </p:stCondLst>
                                        </p:cTn>
                                        <p:tgtEl>
                                          <p:spTgt spid="50"/>
                                        </p:tgtEl>
                                        <p:attrNameLst>
                                          <p:attrName>style.visibility</p:attrName>
                                        </p:attrNameLst>
                                      </p:cBhvr>
                                      <p:to>
                                        <p:strVal val="hidden"/>
                                      </p:to>
                                    </p:set>
                                  </p:childTnLst>
                                </p:cTn>
                              </p:par>
                              <p:par>
                                <p:cTn id="927" presetID="3" presetClass="exit" presetSubtype="5" fill="hold" grpId="4" nodeType="withEffect">
                                  <p:stCondLst>
                                    <p:cond delay="0"/>
                                  </p:stCondLst>
                                  <p:childTnLst>
                                    <p:animEffect transition="out" filter="blinds(vertical)">
                                      <p:cBhvr>
                                        <p:cTn id="928" dur="5000"/>
                                        <p:tgtEl>
                                          <p:spTgt spid="51"/>
                                        </p:tgtEl>
                                      </p:cBhvr>
                                    </p:animEffect>
                                    <p:set>
                                      <p:cBhvr>
                                        <p:cTn id="929" dur="1" fill="hold">
                                          <p:stCondLst>
                                            <p:cond delay="4999"/>
                                          </p:stCondLst>
                                        </p:cTn>
                                        <p:tgtEl>
                                          <p:spTgt spid="51"/>
                                        </p:tgtEl>
                                        <p:attrNameLst>
                                          <p:attrName>style.visibility</p:attrName>
                                        </p:attrNameLst>
                                      </p:cBhvr>
                                      <p:to>
                                        <p:strVal val="hidden"/>
                                      </p:to>
                                    </p:set>
                                  </p:childTnLst>
                                </p:cTn>
                              </p:par>
                              <p:par>
                                <p:cTn id="930" presetID="3" presetClass="exit" presetSubtype="5" fill="hold" grpId="4" nodeType="withEffect">
                                  <p:stCondLst>
                                    <p:cond delay="0"/>
                                  </p:stCondLst>
                                  <p:childTnLst>
                                    <p:animEffect transition="out" filter="blinds(vertical)">
                                      <p:cBhvr>
                                        <p:cTn id="931" dur="5000"/>
                                        <p:tgtEl>
                                          <p:spTgt spid="52"/>
                                        </p:tgtEl>
                                      </p:cBhvr>
                                    </p:animEffect>
                                    <p:set>
                                      <p:cBhvr>
                                        <p:cTn id="932" dur="1" fill="hold">
                                          <p:stCondLst>
                                            <p:cond delay="4999"/>
                                          </p:stCondLst>
                                        </p:cTn>
                                        <p:tgtEl>
                                          <p:spTgt spid="52"/>
                                        </p:tgtEl>
                                        <p:attrNameLst>
                                          <p:attrName>style.visibility</p:attrName>
                                        </p:attrNameLst>
                                      </p:cBhvr>
                                      <p:to>
                                        <p:strVal val="hidden"/>
                                      </p:to>
                                    </p:set>
                                  </p:childTnLst>
                                </p:cTn>
                              </p:par>
                              <p:par>
                                <p:cTn id="933" presetID="3" presetClass="exit" presetSubtype="5" fill="hold" grpId="4" nodeType="withEffect">
                                  <p:stCondLst>
                                    <p:cond delay="0"/>
                                  </p:stCondLst>
                                  <p:childTnLst>
                                    <p:animEffect transition="out" filter="blinds(vertical)">
                                      <p:cBhvr>
                                        <p:cTn id="934" dur="5000"/>
                                        <p:tgtEl>
                                          <p:spTgt spid="53"/>
                                        </p:tgtEl>
                                      </p:cBhvr>
                                    </p:animEffect>
                                    <p:set>
                                      <p:cBhvr>
                                        <p:cTn id="935" dur="1" fill="hold">
                                          <p:stCondLst>
                                            <p:cond delay="4999"/>
                                          </p:stCondLst>
                                        </p:cTn>
                                        <p:tgtEl>
                                          <p:spTgt spid="53"/>
                                        </p:tgtEl>
                                        <p:attrNameLst>
                                          <p:attrName>style.visibility</p:attrName>
                                        </p:attrNameLst>
                                      </p:cBhvr>
                                      <p:to>
                                        <p:strVal val="hidden"/>
                                      </p:to>
                                    </p:set>
                                  </p:childTnLst>
                                </p:cTn>
                              </p:par>
                              <p:par>
                                <p:cTn id="936" presetID="3" presetClass="exit" presetSubtype="5" fill="hold" grpId="4" nodeType="withEffect">
                                  <p:stCondLst>
                                    <p:cond delay="0"/>
                                  </p:stCondLst>
                                  <p:childTnLst>
                                    <p:animEffect transition="out" filter="blinds(vertical)">
                                      <p:cBhvr>
                                        <p:cTn id="937" dur="5000"/>
                                        <p:tgtEl>
                                          <p:spTgt spid="54"/>
                                        </p:tgtEl>
                                      </p:cBhvr>
                                    </p:animEffect>
                                    <p:set>
                                      <p:cBhvr>
                                        <p:cTn id="938" dur="1" fill="hold">
                                          <p:stCondLst>
                                            <p:cond delay="4999"/>
                                          </p:stCondLst>
                                        </p:cTn>
                                        <p:tgtEl>
                                          <p:spTgt spid="54"/>
                                        </p:tgtEl>
                                        <p:attrNameLst>
                                          <p:attrName>style.visibility</p:attrName>
                                        </p:attrNameLst>
                                      </p:cBhvr>
                                      <p:to>
                                        <p:strVal val="hidden"/>
                                      </p:to>
                                    </p:set>
                                  </p:childTnLst>
                                </p:cTn>
                              </p:par>
                              <p:par>
                                <p:cTn id="939" presetID="3" presetClass="exit" presetSubtype="5" fill="hold" grpId="4" nodeType="withEffect">
                                  <p:stCondLst>
                                    <p:cond delay="0"/>
                                  </p:stCondLst>
                                  <p:childTnLst>
                                    <p:animEffect transition="out" filter="blinds(vertical)">
                                      <p:cBhvr>
                                        <p:cTn id="940" dur="5000"/>
                                        <p:tgtEl>
                                          <p:spTgt spid="55"/>
                                        </p:tgtEl>
                                      </p:cBhvr>
                                    </p:animEffect>
                                    <p:set>
                                      <p:cBhvr>
                                        <p:cTn id="941" dur="1" fill="hold">
                                          <p:stCondLst>
                                            <p:cond delay="4999"/>
                                          </p:stCondLst>
                                        </p:cTn>
                                        <p:tgtEl>
                                          <p:spTgt spid="55"/>
                                        </p:tgtEl>
                                        <p:attrNameLst>
                                          <p:attrName>style.visibility</p:attrName>
                                        </p:attrNameLst>
                                      </p:cBhvr>
                                      <p:to>
                                        <p:strVal val="hidden"/>
                                      </p:to>
                                    </p:set>
                                  </p:childTnLst>
                                </p:cTn>
                              </p:par>
                              <p:par>
                                <p:cTn id="942" presetID="3" presetClass="exit" presetSubtype="5" fill="hold" grpId="4" nodeType="withEffect">
                                  <p:stCondLst>
                                    <p:cond delay="0"/>
                                  </p:stCondLst>
                                  <p:childTnLst>
                                    <p:animEffect transition="out" filter="blinds(vertical)">
                                      <p:cBhvr>
                                        <p:cTn id="943" dur="5000"/>
                                        <p:tgtEl>
                                          <p:spTgt spid="56"/>
                                        </p:tgtEl>
                                      </p:cBhvr>
                                    </p:animEffect>
                                    <p:set>
                                      <p:cBhvr>
                                        <p:cTn id="944" dur="1" fill="hold">
                                          <p:stCondLst>
                                            <p:cond delay="4999"/>
                                          </p:stCondLst>
                                        </p:cTn>
                                        <p:tgtEl>
                                          <p:spTgt spid="56"/>
                                        </p:tgtEl>
                                        <p:attrNameLst>
                                          <p:attrName>style.visibility</p:attrName>
                                        </p:attrNameLst>
                                      </p:cBhvr>
                                      <p:to>
                                        <p:strVal val="hidden"/>
                                      </p:to>
                                    </p:set>
                                  </p:childTnLst>
                                </p:cTn>
                              </p:par>
                              <p:par>
                                <p:cTn id="945" presetID="23" presetClass="entr" presetSubtype="288" fill="hold" nodeType="withEffect">
                                  <p:stCondLst>
                                    <p:cond delay="0"/>
                                  </p:stCondLst>
                                  <p:childTnLst>
                                    <p:set>
                                      <p:cBhvr>
                                        <p:cTn id="946" dur="1" fill="hold">
                                          <p:stCondLst>
                                            <p:cond delay="0"/>
                                          </p:stCondLst>
                                        </p:cTn>
                                        <p:tgtEl>
                                          <p:spTgt spid="4"/>
                                        </p:tgtEl>
                                        <p:attrNameLst>
                                          <p:attrName>style.visibility</p:attrName>
                                        </p:attrNameLst>
                                      </p:cBhvr>
                                      <p:to>
                                        <p:strVal val="visible"/>
                                      </p:to>
                                    </p:set>
                                    <p:anim calcmode="lin" valueType="num">
                                      <p:cBhvr>
                                        <p:cTn id="947" dur="5000" fill="hold"/>
                                        <p:tgtEl>
                                          <p:spTgt spid="4"/>
                                        </p:tgtEl>
                                        <p:attrNameLst>
                                          <p:attrName>ppt_w</p:attrName>
                                        </p:attrNameLst>
                                      </p:cBhvr>
                                      <p:tavLst>
                                        <p:tav tm="0">
                                          <p:val>
                                            <p:strVal val="4/3*#ppt_w"/>
                                          </p:val>
                                        </p:tav>
                                        <p:tav tm="100000">
                                          <p:val>
                                            <p:strVal val="#ppt_w"/>
                                          </p:val>
                                        </p:tav>
                                      </p:tavLst>
                                    </p:anim>
                                    <p:anim calcmode="lin" valueType="num">
                                      <p:cBhvr>
                                        <p:cTn id="948" dur="5000" fill="hold"/>
                                        <p:tgtEl>
                                          <p:spTgt spid="4"/>
                                        </p:tgtEl>
                                        <p:attrNameLst>
                                          <p:attrName>ppt_h</p:attrName>
                                        </p:attrNameLst>
                                      </p:cBhvr>
                                      <p:tavLst>
                                        <p:tav tm="0">
                                          <p:val>
                                            <p:strVal val="4/3*#ppt_h"/>
                                          </p:val>
                                        </p:tav>
                                        <p:tav tm="100000">
                                          <p:val>
                                            <p:strVal val="#ppt_h"/>
                                          </p:val>
                                        </p:tav>
                                      </p:tavLst>
                                    </p:anim>
                                  </p:childTnLst>
                                </p:cTn>
                              </p:par>
                              <p:par>
                                <p:cTn id="949" presetID="16" presetClass="entr" presetSubtype="37" fill="hold" nodeType="withEffect">
                                  <p:stCondLst>
                                    <p:cond delay="0"/>
                                  </p:stCondLst>
                                  <p:childTnLst>
                                    <p:set>
                                      <p:cBhvr>
                                        <p:cTn id="950" dur="1" fill="hold">
                                          <p:stCondLst>
                                            <p:cond delay="0"/>
                                          </p:stCondLst>
                                        </p:cTn>
                                        <p:tgtEl>
                                          <p:spTgt spid="4"/>
                                        </p:tgtEl>
                                        <p:attrNameLst>
                                          <p:attrName>style.visibility</p:attrName>
                                        </p:attrNameLst>
                                      </p:cBhvr>
                                      <p:to>
                                        <p:strVal val="visible"/>
                                      </p:to>
                                    </p:set>
                                    <p:animEffect transition="in" filter="barn(outVertical)">
                                      <p:cBhvr>
                                        <p:cTn id="951"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0"/>
            <a:ext cx="9144000" cy="5143500"/>
          </a:xfrm>
        </p:spPr>
        <p:txBody>
          <a:bodyPr/>
          <a:lstStyle/>
          <a:p>
            <a:endParaRPr lang="es-ES" dirty="0"/>
          </a:p>
        </p:txBody>
      </p:sp>
      <p:sp>
        <p:nvSpPr>
          <p:cNvPr id="7" name="6 Rectángulo"/>
          <p:cNvSpPr/>
          <p:nvPr/>
        </p:nvSpPr>
        <p:spPr>
          <a:xfrm>
            <a:off x="0" y="0"/>
            <a:ext cx="9144000" cy="5143500"/>
          </a:xfrm>
          <a:prstGeom prst="rect">
            <a:avLst/>
          </a:prstGeom>
          <a:gradFill flip="none" rotWithShape="1">
            <a:gsLst>
              <a:gs pos="0">
                <a:srgbClr val="9966FF"/>
              </a:gs>
              <a:gs pos="50000">
                <a:srgbClr val="5E1D9F">
                  <a:shade val="67500"/>
                  <a:satMod val="115000"/>
                </a:srgbClr>
              </a:gs>
              <a:gs pos="100000">
                <a:srgbClr val="5E1D9F">
                  <a:shade val="100000"/>
                  <a:satMod val="115000"/>
                </a:srgbClr>
              </a:gs>
            </a:gsLst>
            <a:lin ang="16200000" scaled="1"/>
            <a:tileRect/>
          </a:gradFill>
          <a:ln>
            <a:noFill/>
          </a:ln>
          <a:scene3d>
            <a:camera prst="orthographicFront"/>
            <a:lightRig rig="threePt" dir="t"/>
          </a:scene3d>
          <a:sp3d>
            <a:bevelT w="184150" h="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 name="Picture 6" descr="http://a395.idata.over-blog.com/3/39/16/67/Dossier-N-N-N/3122011-cadre-ron-or-rond.png"/>
          <p:cNvPicPr>
            <a:picLocks noChangeAspect="1" noChangeArrowheads="1"/>
          </p:cNvPicPr>
          <p:nvPr/>
        </p:nvPicPr>
        <p:blipFill>
          <a:blip r:embed="rId2">
            <a:lum bright="20000"/>
          </a:blip>
          <a:srcRect/>
          <a:stretch>
            <a:fillRect/>
          </a:stretch>
        </p:blipFill>
        <p:spPr bwMode="auto">
          <a:xfrm>
            <a:off x="642910" y="127250"/>
            <a:ext cx="8215338" cy="5016250"/>
          </a:xfrm>
          <a:prstGeom prst="rect">
            <a:avLst/>
          </a:prstGeom>
          <a:noFill/>
        </p:spPr>
      </p:pic>
      <p:pic>
        <p:nvPicPr>
          <p:cNvPr id="25609" name="Picture 9" descr="http://www.pumahuida.cl/images/jacaranda.png"/>
          <p:cNvPicPr>
            <a:picLocks noChangeAspect="1" noChangeArrowheads="1"/>
          </p:cNvPicPr>
          <p:nvPr/>
        </p:nvPicPr>
        <p:blipFill>
          <a:blip r:embed="rId3">
            <a:lum bright="10000" contrast="30000"/>
          </a:blip>
          <a:srcRect/>
          <a:stretch>
            <a:fillRect/>
          </a:stretch>
        </p:blipFill>
        <p:spPr bwMode="auto">
          <a:xfrm>
            <a:off x="0" y="1643056"/>
            <a:ext cx="2803698" cy="3500444"/>
          </a:xfrm>
          <a:prstGeom prst="rect">
            <a:avLst/>
          </a:prstGeom>
          <a:noFill/>
        </p:spPr>
      </p:pic>
      <p:sp>
        <p:nvSpPr>
          <p:cNvPr id="6" name="5 CuadroTexto"/>
          <p:cNvSpPr txBox="1"/>
          <p:nvPr/>
        </p:nvSpPr>
        <p:spPr>
          <a:xfrm>
            <a:off x="2428860" y="1428742"/>
            <a:ext cx="5357850" cy="3139321"/>
          </a:xfrm>
          <a:prstGeom prst="rect">
            <a:avLst/>
          </a:prstGeom>
          <a:noFill/>
        </p:spPr>
        <p:txBody>
          <a:bodyPr wrap="square" rtlCol="0">
            <a:spAutoFit/>
          </a:bodyPr>
          <a:lstStyle/>
          <a:p>
            <a:r>
              <a:rPr lang="es-ES" dirty="0" smtClean="0">
                <a:latin typeface="Agency FB" pitchFamily="34" charset="0"/>
              </a:rPr>
              <a:t>El  jacarandá vive mejor en la cercanía de la costa, aunque a resguardo de vientos marinos fuertes; en todo caso, es necesario que su ubicación no supere unos pocos centenares de metros sobre el nivel del mar. Tiene que gozar siempre de una situación soleada.</a:t>
            </a:r>
          </a:p>
          <a:p>
            <a:endParaRPr lang="es-ES" dirty="0" smtClean="0">
              <a:latin typeface="Agency FB" pitchFamily="34" charset="0"/>
            </a:endParaRPr>
          </a:p>
          <a:p>
            <a:r>
              <a:rPr lang="es-ES" dirty="0" smtClean="0">
                <a:latin typeface="Agency FB" pitchFamily="34" charset="0"/>
              </a:rPr>
              <a:t>Prefiere un terreno con buena capacidad de drenaje, puesto que el exceso de agua perjudica la buena formación del árbol. El suelo, no debe ser escaso en materia orgánica.</a:t>
            </a:r>
          </a:p>
          <a:p>
            <a:r>
              <a:rPr lang="es-ES" dirty="0" smtClean="0">
                <a:latin typeface="Agency FB" pitchFamily="34" charset="0"/>
              </a:rPr>
              <a:t>Es un árbol resistente a las condiciones urbanas por lo que está indicado en plantaciones de alineación.</a:t>
            </a:r>
          </a:p>
          <a:p>
            <a:endParaRPr lang="es-ES" dirty="0">
              <a:latin typeface="Agency FB" pitchFamily="34" charset="0"/>
            </a:endParaRPr>
          </a:p>
        </p:txBody>
      </p:sp>
      <p:sp>
        <p:nvSpPr>
          <p:cNvPr id="9" name="8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45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9"/>
                                        </p:tgtEl>
                                        <p:attrNameLst>
                                          <p:attrName>style.opacity</p:attrName>
                                        </p:attrNameLst>
                                      </p:cBhvr>
                                      <p:to>
                                        <p:strVal val="0"/>
                                      </p:to>
                                    </p:set>
                                    <p:animEffect filter="image" prLst="opacity: 0">
                                      <p:cBhvr rctx="IE">
                                        <p:cTn id="7" dur="indefinite"/>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99FF"/>
              </a:gs>
              <a:gs pos="50000">
                <a:srgbClr val="5E1D9F">
                  <a:shade val="67500"/>
                  <a:satMod val="115000"/>
                </a:srgbClr>
              </a:gs>
              <a:gs pos="100000">
                <a:srgbClr val="5E1D9F">
                  <a:shade val="100000"/>
                  <a:satMod val="115000"/>
                </a:srgbClr>
              </a:gs>
            </a:gsLst>
            <a:lin ang="16200000" scaled="1"/>
            <a:tileRect/>
          </a:gradFill>
        </p:spPr>
        <p:txBody>
          <a:bodyPr/>
          <a:lstStyle/>
          <a:p>
            <a:endParaRPr lang="es-ES" dirty="0"/>
          </a:p>
        </p:txBody>
      </p:sp>
      <p:pic>
        <p:nvPicPr>
          <p:cNvPr id="4" name="3 Imagen" descr="0c342b66223d898165bb90ffeab2d02b.jpg"/>
          <p:cNvPicPr>
            <a:picLocks noChangeAspect="1"/>
          </p:cNvPicPr>
          <p:nvPr/>
        </p:nvPicPr>
        <p:blipFill>
          <a:blip r:embed="rId2"/>
          <a:stretch>
            <a:fillRect/>
          </a:stretch>
        </p:blipFill>
        <p:spPr>
          <a:xfrm>
            <a:off x="0" y="0"/>
            <a:ext cx="9148465" cy="5143500"/>
          </a:xfrm>
          <a:prstGeom prst="rect">
            <a:avLst/>
          </a:prstGeom>
        </p:spPr>
      </p:pic>
      <p:sp>
        <p:nvSpPr>
          <p:cNvPr id="5" name="4 Rectángulo"/>
          <p:cNvSpPr/>
          <p:nvPr/>
        </p:nvSpPr>
        <p:spPr>
          <a:xfrm rot="904020">
            <a:off x="4254989" y="972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813016" flipH="1">
            <a:off x="4668238" y="1081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04020">
            <a:off x="611652" y="972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813016" flipH="1">
            <a:off x="1024901" y="1081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04020">
            <a:off x="7826891" y="972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813016" flipH="1">
            <a:off x="8240140" y="1081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04020">
            <a:off x="2469040" y="9723"/>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813016" flipH="1">
            <a:off x="2882289" y="10811"/>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04020">
            <a:off x="6255254" y="972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813016" flipH="1">
            <a:off x="6668503" y="1081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04020">
            <a:off x="4254988" y="652644"/>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813016" flipH="1">
            <a:off x="4668237" y="653732"/>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04020">
            <a:off x="611651" y="652644"/>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813016" flipH="1">
            <a:off x="1024900" y="653732"/>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04020">
            <a:off x="7826890" y="652644"/>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813016" flipH="1">
            <a:off x="8240139" y="653732"/>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04020">
            <a:off x="2469039" y="652645"/>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813016" flipH="1">
            <a:off x="2882288" y="653733"/>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04020">
            <a:off x="6255253" y="652644"/>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813016" flipH="1">
            <a:off x="6668502" y="653732"/>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04020">
            <a:off x="4254988" y="129560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813016" flipH="1">
            <a:off x="4668237" y="129669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04020">
            <a:off x="611651" y="129560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813016" flipH="1">
            <a:off x="1024900" y="129669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04020">
            <a:off x="7826890" y="129560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813016" flipH="1">
            <a:off x="8240139" y="129669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904020">
            <a:off x="2469039" y="1295610"/>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813016" flipH="1">
            <a:off x="2882288" y="1296698"/>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904020">
            <a:off x="6255253" y="129560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813016" flipH="1">
            <a:off x="6668502" y="129669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904020">
            <a:off x="4254987" y="193853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813016" flipH="1">
            <a:off x="4668236" y="193961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04020">
            <a:off x="611650" y="193853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813016" flipH="1">
            <a:off x="1024899" y="193961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04020">
            <a:off x="7826889" y="193853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813016" flipH="1">
            <a:off x="8240138" y="193961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04020">
            <a:off x="2469038" y="193853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813016" flipH="1">
            <a:off x="2882287" y="193962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04020">
            <a:off x="6255252" y="193853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813016" flipH="1">
            <a:off x="6668501" y="193961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04020">
            <a:off x="4254990" y="258148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813016" flipH="1">
            <a:off x="4668239" y="258257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04020">
            <a:off x="611653" y="258148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813016" flipH="1">
            <a:off x="1024902" y="258257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04020">
            <a:off x="7826892" y="258148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813016" flipH="1">
            <a:off x="8240141" y="258257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04020">
            <a:off x="2469041" y="2581490"/>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813016" flipH="1">
            <a:off x="2882290" y="2582578"/>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04020">
            <a:off x="6255255" y="258148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813016" flipH="1">
            <a:off x="6668504" y="258257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04020">
            <a:off x="4254989" y="322441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813016" flipH="1">
            <a:off x="4668238" y="322549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04020">
            <a:off x="611652" y="322441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813016" flipH="1">
            <a:off x="1024901" y="322549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904020">
            <a:off x="7826891" y="322441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813016" flipH="1">
            <a:off x="8240140" y="322549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904020">
            <a:off x="2469040" y="322441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813016" flipH="1">
            <a:off x="2882289" y="322550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904020">
            <a:off x="6255254" y="322441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813016" flipH="1">
            <a:off x="6668503" y="322549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904020">
            <a:off x="4254989" y="3867376"/>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813016" flipH="1">
            <a:off x="4668238" y="3868464"/>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904020">
            <a:off x="611652" y="3867376"/>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813016" flipH="1">
            <a:off x="1024901" y="3868464"/>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904020">
            <a:off x="7826891" y="3867376"/>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813016" flipH="1">
            <a:off x="8240140" y="3868464"/>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904020">
            <a:off x="2469040" y="3867377"/>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0813016" flipH="1">
            <a:off x="2882289" y="3868465"/>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904020">
            <a:off x="6255254" y="3867376"/>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0813016" flipH="1">
            <a:off x="6668503" y="3868464"/>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904020">
            <a:off x="4254988" y="4510298"/>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0813016" flipH="1">
            <a:off x="4668237" y="4511386"/>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904020">
            <a:off x="611651" y="4510298"/>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0813016" flipH="1">
            <a:off x="1024900" y="4511386"/>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904020">
            <a:off x="7826890" y="4510298"/>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0813016" flipH="1">
            <a:off x="8240139" y="4511386"/>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904020">
            <a:off x="2469039" y="451029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20813016" flipH="1">
            <a:off x="2882288" y="451138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904020">
            <a:off x="6255253" y="4510298"/>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20813016" flipH="1">
            <a:off x="6668502" y="4511386"/>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5"/>
                                        </p:tgtEl>
                                        <p:attrNameLst>
                                          <p:attrName>style.opacity</p:attrName>
                                        </p:attrNameLst>
                                      </p:cBhvr>
                                      <p:to>
                                        <p:strVal val="0"/>
                                      </p:to>
                                    </p:set>
                                    <p:animEffect filter="image" prLst="opacity: 0">
                                      <p:cBhvr rctx="IE">
                                        <p:cTn id="7" dur="indefinite"/>
                                        <p:tgtEl>
                                          <p:spTgt spid="85"/>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5000" fill="hold"/>
                                        <p:tgtEl>
                                          <p:spTgt spid="7"/>
                                        </p:tgtEl>
                                        <p:attrNameLst>
                                          <p:attrName>ppt_x</p:attrName>
                                        </p:attrNameLst>
                                      </p:cBhvr>
                                      <p:tavLst>
                                        <p:tav tm="0">
                                          <p:val>
                                            <p:strVal val="0-#ppt_w/2"/>
                                          </p:val>
                                        </p:tav>
                                        <p:tav tm="100000">
                                          <p:val>
                                            <p:strVal val="#ppt_x"/>
                                          </p:val>
                                        </p:tav>
                                      </p:tavLst>
                                    </p:anim>
                                    <p:anim calcmode="lin" valueType="num">
                                      <p:cBhvr additive="base">
                                        <p:cTn id="11" dur="5000" fill="hold"/>
                                        <p:tgtEl>
                                          <p:spTgt spid="7"/>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additive="base">
                                        <p:cTn id="14" dur="5000" fill="hold"/>
                                        <p:tgtEl>
                                          <p:spTgt spid="17"/>
                                        </p:tgtEl>
                                        <p:attrNameLst>
                                          <p:attrName>ppt_x</p:attrName>
                                        </p:attrNameLst>
                                      </p:cBhvr>
                                      <p:tavLst>
                                        <p:tav tm="0">
                                          <p:val>
                                            <p:strVal val="0-#ppt_w/2"/>
                                          </p:val>
                                        </p:tav>
                                        <p:tav tm="100000">
                                          <p:val>
                                            <p:strVal val="#ppt_x"/>
                                          </p:val>
                                        </p:tav>
                                      </p:tavLst>
                                    </p:anim>
                                    <p:anim calcmode="lin" valueType="num">
                                      <p:cBhvr additive="base">
                                        <p:cTn id="15" dur="5000" fill="hold"/>
                                        <p:tgtEl>
                                          <p:spTgt spid="17"/>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27"/>
                                        </p:tgtEl>
                                        <p:attrNameLst>
                                          <p:attrName>style.visibility</p:attrName>
                                        </p:attrNameLst>
                                      </p:cBhvr>
                                      <p:to>
                                        <p:strVal val="visible"/>
                                      </p:to>
                                    </p:set>
                                    <p:anim calcmode="lin" valueType="num">
                                      <p:cBhvr additive="base">
                                        <p:cTn id="18" dur="5000" fill="hold"/>
                                        <p:tgtEl>
                                          <p:spTgt spid="27"/>
                                        </p:tgtEl>
                                        <p:attrNameLst>
                                          <p:attrName>ppt_x</p:attrName>
                                        </p:attrNameLst>
                                      </p:cBhvr>
                                      <p:tavLst>
                                        <p:tav tm="0">
                                          <p:val>
                                            <p:strVal val="0-#ppt_w/2"/>
                                          </p:val>
                                        </p:tav>
                                        <p:tav tm="100000">
                                          <p:val>
                                            <p:strVal val="#ppt_x"/>
                                          </p:val>
                                        </p:tav>
                                      </p:tavLst>
                                    </p:anim>
                                    <p:anim calcmode="lin" valueType="num">
                                      <p:cBhvr additive="base">
                                        <p:cTn id="19" dur="5000" fill="hold"/>
                                        <p:tgtEl>
                                          <p:spTgt spid="27"/>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37"/>
                                        </p:tgtEl>
                                        <p:attrNameLst>
                                          <p:attrName>style.visibility</p:attrName>
                                        </p:attrNameLst>
                                      </p:cBhvr>
                                      <p:to>
                                        <p:strVal val="visible"/>
                                      </p:to>
                                    </p:set>
                                    <p:anim calcmode="lin" valueType="num">
                                      <p:cBhvr additive="base">
                                        <p:cTn id="22" dur="5000" fill="hold"/>
                                        <p:tgtEl>
                                          <p:spTgt spid="37"/>
                                        </p:tgtEl>
                                        <p:attrNameLst>
                                          <p:attrName>ppt_x</p:attrName>
                                        </p:attrNameLst>
                                      </p:cBhvr>
                                      <p:tavLst>
                                        <p:tav tm="0">
                                          <p:val>
                                            <p:strVal val="0-#ppt_w/2"/>
                                          </p:val>
                                        </p:tav>
                                        <p:tav tm="100000">
                                          <p:val>
                                            <p:strVal val="#ppt_x"/>
                                          </p:val>
                                        </p:tav>
                                      </p:tavLst>
                                    </p:anim>
                                    <p:anim calcmode="lin" valueType="num">
                                      <p:cBhvr additive="base">
                                        <p:cTn id="23" dur="5000" fill="hold"/>
                                        <p:tgtEl>
                                          <p:spTgt spid="37"/>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47"/>
                                        </p:tgtEl>
                                        <p:attrNameLst>
                                          <p:attrName>style.visibility</p:attrName>
                                        </p:attrNameLst>
                                      </p:cBhvr>
                                      <p:to>
                                        <p:strVal val="visible"/>
                                      </p:to>
                                    </p:set>
                                    <p:anim calcmode="lin" valueType="num">
                                      <p:cBhvr additive="base">
                                        <p:cTn id="26" dur="5000" fill="hold"/>
                                        <p:tgtEl>
                                          <p:spTgt spid="47"/>
                                        </p:tgtEl>
                                        <p:attrNameLst>
                                          <p:attrName>ppt_x</p:attrName>
                                        </p:attrNameLst>
                                      </p:cBhvr>
                                      <p:tavLst>
                                        <p:tav tm="0">
                                          <p:val>
                                            <p:strVal val="0-#ppt_w/2"/>
                                          </p:val>
                                        </p:tav>
                                        <p:tav tm="100000">
                                          <p:val>
                                            <p:strVal val="#ppt_x"/>
                                          </p:val>
                                        </p:tav>
                                      </p:tavLst>
                                    </p:anim>
                                    <p:anim calcmode="lin" valueType="num">
                                      <p:cBhvr additive="base">
                                        <p:cTn id="27" dur="5000" fill="hold"/>
                                        <p:tgtEl>
                                          <p:spTgt spid="47"/>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57"/>
                                        </p:tgtEl>
                                        <p:attrNameLst>
                                          <p:attrName>style.visibility</p:attrName>
                                        </p:attrNameLst>
                                      </p:cBhvr>
                                      <p:to>
                                        <p:strVal val="visible"/>
                                      </p:to>
                                    </p:set>
                                    <p:anim calcmode="lin" valueType="num">
                                      <p:cBhvr additive="base">
                                        <p:cTn id="30" dur="5000" fill="hold"/>
                                        <p:tgtEl>
                                          <p:spTgt spid="57"/>
                                        </p:tgtEl>
                                        <p:attrNameLst>
                                          <p:attrName>ppt_x</p:attrName>
                                        </p:attrNameLst>
                                      </p:cBhvr>
                                      <p:tavLst>
                                        <p:tav tm="0">
                                          <p:val>
                                            <p:strVal val="0-#ppt_w/2"/>
                                          </p:val>
                                        </p:tav>
                                        <p:tav tm="100000">
                                          <p:val>
                                            <p:strVal val="#ppt_x"/>
                                          </p:val>
                                        </p:tav>
                                      </p:tavLst>
                                    </p:anim>
                                    <p:anim calcmode="lin" valueType="num">
                                      <p:cBhvr additive="base">
                                        <p:cTn id="31" dur="5000" fill="hold"/>
                                        <p:tgtEl>
                                          <p:spTgt spid="57"/>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7"/>
                                        </p:tgtEl>
                                        <p:attrNameLst>
                                          <p:attrName>style.visibility</p:attrName>
                                        </p:attrNameLst>
                                      </p:cBhvr>
                                      <p:to>
                                        <p:strVal val="visible"/>
                                      </p:to>
                                    </p:set>
                                    <p:anim calcmode="lin" valueType="num">
                                      <p:cBhvr additive="base">
                                        <p:cTn id="34" dur="5000" fill="hold"/>
                                        <p:tgtEl>
                                          <p:spTgt spid="67"/>
                                        </p:tgtEl>
                                        <p:attrNameLst>
                                          <p:attrName>ppt_x</p:attrName>
                                        </p:attrNameLst>
                                      </p:cBhvr>
                                      <p:tavLst>
                                        <p:tav tm="0">
                                          <p:val>
                                            <p:strVal val="0-#ppt_w/2"/>
                                          </p:val>
                                        </p:tav>
                                        <p:tav tm="100000">
                                          <p:val>
                                            <p:strVal val="#ppt_x"/>
                                          </p:val>
                                        </p:tav>
                                      </p:tavLst>
                                    </p:anim>
                                    <p:anim calcmode="lin" valueType="num">
                                      <p:cBhvr additive="base">
                                        <p:cTn id="35" dur="5000" fill="hold"/>
                                        <p:tgtEl>
                                          <p:spTgt spid="67"/>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77"/>
                                        </p:tgtEl>
                                        <p:attrNameLst>
                                          <p:attrName>style.visibility</p:attrName>
                                        </p:attrNameLst>
                                      </p:cBhvr>
                                      <p:to>
                                        <p:strVal val="visible"/>
                                      </p:to>
                                    </p:set>
                                    <p:anim calcmode="lin" valueType="num">
                                      <p:cBhvr additive="base">
                                        <p:cTn id="38" dur="5000" fill="hold"/>
                                        <p:tgtEl>
                                          <p:spTgt spid="77"/>
                                        </p:tgtEl>
                                        <p:attrNameLst>
                                          <p:attrName>ppt_x</p:attrName>
                                        </p:attrNameLst>
                                      </p:cBhvr>
                                      <p:tavLst>
                                        <p:tav tm="0">
                                          <p:val>
                                            <p:strVal val="0-#ppt_w/2"/>
                                          </p:val>
                                        </p:tav>
                                        <p:tav tm="100000">
                                          <p:val>
                                            <p:strVal val="#ppt_x"/>
                                          </p:val>
                                        </p:tav>
                                      </p:tavLst>
                                    </p:anim>
                                    <p:anim calcmode="lin" valueType="num">
                                      <p:cBhvr additive="base">
                                        <p:cTn id="39" dur="5000" fill="hold"/>
                                        <p:tgtEl>
                                          <p:spTgt spid="77"/>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5000" fill="hold"/>
                                        <p:tgtEl>
                                          <p:spTgt spid="11"/>
                                        </p:tgtEl>
                                        <p:attrNameLst>
                                          <p:attrName>ppt_x</p:attrName>
                                        </p:attrNameLst>
                                      </p:cBhvr>
                                      <p:tavLst>
                                        <p:tav tm="0">
                                          <p:val>
                                            <p:strVal val="0-#ppt_w/2"/>
                                          </p:val>
                                        </p:tav>
                                        <p:tav tm="100000">
                                          <p:val>
                                            <p:strVal val="#ppt_x"/>
                                          </p:val>
                                        </p:tav>
                                      </p:tavLst>
                                    </p:anim>
                                    <p:anim calcmode="lin" valueType="num">
                                      <p:cBhvr additive="base">
                                        <p:cTn id="43" dur="5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5000" fill="hold"/>
                                        <p:tgtEl>
                                          <p:spTgt spid="21"/>
                                        </p:tgtEl>
                                        <p:attrNameLst>
                                          <p:attrName>ppt_x</p:attrName>
                                        </p:attrNameLst>
                                      </p:cBhvr>
                                      <p:tavLst>
                                        <p:tav tm="0">
                                          <p:val>
                                            <p:strVal val="0-#ppt_w/2"/>
                                          </p:val>
                                        </p:tav>
                                        <p:tav tm="100000">
                                          <p:val>
                                            <p:strVal val="#ppt_x"/>
                                          </p:val>
                                        </p:tav>
                                      </p:tavLst>
                                    </p:anim>
                                    <p:anim calcmode="lin" valueType="num">
                                      <p:cBhvr additive="base">
                                        <p:cTn id="47" dur="5000" fill="hold"/>
                                        <p:tgtEl>
                                          <p:spTgt spid="21"/>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31"/>
                                        </p:tgtEl>
                                        <p:attrNameLst>
                                          <p:attrName>style.visibility</p:attrName>
                                        </p:attrNameLst>
                                      </p:cBhvr>
                                      <p:to>
                                        <p:strVal val="visible"/>
                                      </p:to>
                                    </p:set>
                                    <p:anim calcmode="lin" valueType="num">
                                      <p:cBhvr additive="base">
                                        <p:cTn id="50" dur="5000" fill="hold"/>
                                        <p:tgtEl>
                                          <p:spTgt spid="31"/>
                                        </p:tgtEl>
                                        <p:attrNameLst>
                                          <p:attrName>ppt_x</p:attrName>
                                        </p:attrNameLst>
                                      </p:cBhvr>
                                      <p:tavLst>
                                        <p:tav tm="0">
                                          <p:val>
                                            <p:strVal val="0-#ppt_w/2"/>
                                          </p:val>
                                        </p:tav>
                                        <p:tav tm="100000">
                                          <p:val>
                                            <p:strVal val="#ppt_x"/>
                                          </p:val>
                                        </p:tav>
                                      </p:tavLst>
                                    </p:anim>
                                    <p:anim calcmode="lin" valueType="num">
                                      <p:cBhvr additive="base">
                                        <p:cTn id="51" dur="5000" fill="hold"/>
                                        <p:tgtEl>
                                          <p:spTgt spid="31"/>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41"/>
                                        </p:tgtEl>
                                        <p:attrNameLst>
                                          <p:attrName>style.visibility</p:attrName>
                                        </p:attrNameLst>
                                      </p:cBhvr>
                                      <p:to>
                                        <p:strVal val="visible"/>
                                      </p:to>
                                    </p:set>
                                    <p:anim calcmode="lin" valueType="num">
                                      <p:cBhvr additive="base">
                                        <p:cTn id="54" dur="5000" fill="hold"/>
                                        <p:tgtEl>
                                          <p:spTgt spid="41"/>
                                        </p:tgtEl>
                                        <p:attrNameLst>
                                          <p:attrName>ppt_x</p:attrName>
                                        </p:attrNameLst>
                                      </p:cBhvr>
                                      <p:tavLst>
                                        <p:tav tm="0">
                                          <p:val>
                                            <p:strVal val="0-#ppt_w/2"/>
                                          </p:val>
                                        </p:tav>
                                        <p:tav tm="100000">
                                          <p:val>
                                            <p:strVal val="#ppt_x"/>
                                          </p:val>
                                        </p:tav>
                                      </p:tavLst>
                                    </p:anim>
                                    <p:anim calcmode="lin" valueType="num">
                                      <p:cBhvr additive="base">
                                        <p:cTn id="55" dur="5000" fill="hold"/>
                                        <p:tgtEl>
                                          <p:spTgt spid="41"/>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51"/>
                                        </p:tgtEl>
                                        <p:attrNameLst>
                                          <p:attrName>style.visibility</p:attrName>
                                        </p:attrNameLst>
                                      </p:cBhvr>
                                      <p:to>
                                        <p:strVal val="visible"/>
                                      </p:to>
                                    </p:set>
                                    <p:anim calcmode="lin" valueType="num">
                                      <p:cBhvr additive="base">
                                        <p:cTn id="58" dur="5000" fill="hold"/>
                                        <p:tgtEl>
                                          <p:spTgt spid="51"/>
                                        </p:tgtEl>
                                        <p:attrNameLst>
                                          <p:attrName>ppt_x</p:attrName>
                                        </p:attrNameLst>
                                      </p:cBhvr>
                                      <p:tavLst>
                                        <p:tav tm="0">
                                          <p:val>
                                            <p:strVal val="0-#ppt_w/2"/>
                                          </p:val>
                                        </p:tav>
                                        <p:tav tm="100000">
                                          <p:val>
                                            <p:strVal val="#ppt_x"/>
                                          </p:val>
                                        </p:tav>
                                      </p:tavLst>
                                    </p:anim>
                                    <p:anim calcmode="lin" valueType="num">
                                      <p:cBhvr additive="base">
                                        <p:cTn id="59" dur="5000" fill="hold"/>
                                        <p:tgtEl>
                                          <p:spTgt spid="51"/>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61"/>
                                        </p:tgtEl>
                                        <p:attrNameLst>
                                          <p:attrName>style.visibility</p:attrName>
                                        </p:attrNameLst>
                                      </p:cBhvr>
                                      <p:to>
                                        <p:strVal val="visible"/>
                                      </p:to>
                                    </p:set>
                                    <p:anim calcmode="lin" valueType="num">
                                      <p:cBhvr additive="base">
                                        <p:cTn id="62" dur="5000" fill="hold"/>
                                        <p:tgtEl>
                                          <p:spTgt spid="61"/>
                                        </p:tgtEl>
                                        <p:attrNameLst>
                                          <p:attrName>ppt_x</p:attrName>
                                        </p:attrNameLst>
                                      </p:cBhvr>
                                      <p:tavLst>
                                        <p:tav tm="0">
                                          <p:val>
                                            <p:strVal val="0-#ppt_w/2"/>
                                          </p:val>
                                        </p:tav>
                                        <p:tav tm="100000">
                                          <p:val>
                                            <p:strVal val="#ppt_x"/>
                                          </p:val>
                                        </p:tav>
                                      </p:tavLst>
                                    </p:anim>
                                    <p:anim calcmode="lin" valueType="num">
                                      <p:cBhvr additive="base">
                                        <p:cTn id="63" dur="5000" fill="hold"/>
                                        <p:tgtEl>
                                          <p:spTgt spid="61"/>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71"/>
                                        </p:tgtEl>
                                        <p:attrNameLst>
                                          <p:attrName>style.visibility</p:attrName>
                                        </p:attrNameLst>
                                      </p:cBhvr>
                                      <p:to>
                                        <p:strVal val="visible"/>
                                      </p:to>
                                    </p:set>
                                    <p:anim calcmode="lin" valueType="num">
                                      <p:cBhvr additive="base">
                                        <p:cTn id="66" dur="5000" fill="hold"/>
                                        <p:tgtEl>
                                          <p:spTgt spid="71"/>
                                        </p:tgtEl>
                                        <p:attrNameLst>
                                          <p:attrName>ppt_x</p:attrName>
                                        </p:attrNameLst>
                                      </p:cBhvr>
                                      <p:tavLst>
                                        <p:tav tm="0">
                                          <p:val>
                                            <p:strVal val="0-#ppt_w/2"/>
                                          </p:val>
                                        </p:tav>
                                        <p:tav tm="100000">
                                          <p:val>
                                            <p:strVal val="#ppt_x"/>
                                          </p:val>
                                        </p:tav>
                                      </p:tavLst>
                                    </p:anim>
                                    <p:anim calcmode="lin" valueType="num">
                                      <p:cBhvr additive="base">
                                        <p:cTn id="67" dur="5000" fill="hold"/>
                                        <p:tgtEl>
                                          <p:spTgt spid="71"/>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81"/>
                                        </p:tgtEl>
                                        <p:attrNameLst>
                                          <p:attrName>style.visibility</p:attrName>
                                        </p:attrNameLst>
                                      </p:cBhvr>
                                      <p:to>
                                        <p:strVal val="visible"/>
                                      </p:to>
                                    </p:set>
                                    <p:anim calcmode="lin" valueType="num">
                                      <p:cBhvr additive="base">
                                        <p:cTn id="70" dur="5000" fill="hold"/>
                                        <p:tgtEl>
                                          <p:spTgt spid="81"/>
                                        </p:tgtEl>
                                        <p:attrNameLst>
                                          <p:attrName>ppt_x</p:attrName>
                                        </p:attrNameLst>
                                      </p:cBhvr>
                                      <p:tavLst>
                                        <p:tav tm="0">
                                          <p:val>
                                            <p:strVal val="0-#ppt_w/2"/>
                                          </p:val>
                                        </p:tav>
                                        <p:tav tm="100000">
                                          <p:val>
                                            <p:strVal val="#ppt_x"/>
                                          </p:val>
                                        </p:tav>
                                      </p:tavLst>
                                    </p:anim>
                                    <p:anim calcmode="lin" valueType="num">
                                      <p:cBhvr additive="base">
                                        <p:cTn id="71" dur="5000" fill="hold"/>
                                        <p:tgtEl>
                                          <p:spTgt spid="81"/>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additive="base">
                                        <p:cTn id="74" dur="5000" fill="hold"/>
                                        <p:tgtEl>
                                          <p:spTgt spid="5"/>
                                        </p:tgtEl>
                                        <p:attrNameLst>
                                          <p:attrName>ppt_x</p:attrName>
                                        </p:attrNameLst>
                                      </p:cBhvr>
                                      <p:tavLst>
                                        <p:tav tm="0">
                                          <p:val>
                                            <p:strVal val="0-#ppt_w/2"/>
                                          </p:val>
                                        </p:tav>
                                        <p:tav tm="100000">
                                          <p:val>
                                            <p:strVal val="#ppt_x"/>
                                          </p:val>
                                        </p:tav>
                                      </p:tavLst>
                                    </p:anim>
                                    <p:anim calcmode="lin" valueType="num">
                                      <p:cBhvr additive="base">
                                        <p:cTn id="75" dur="5000" fill="hold"/>
                                        <p:tgtEl>
                                          <p:spTgt spid="5"/>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5"/>
                                        </p:tgtEl>
                                        <p:attrNameLst>
                                          <p:attrName>style.visibility</p:attrName>
                                        </p:attrNameLst>
                                      </p:cBhvr>
                                      <p:to>
                                        <p:strVal val="visible"/>
                                      </p:to>
                                    </p:set>
                                    <p:anim calcmode="lin" valueType="num">
                                      <p:cBhvr additive="base">
                                        <p:cTn id="78" dur="5000" fill="hold"/>
                                        <p:tgtEl>
                                          <p:spTgt spid="15"/>
                                        </p:tgtEl>
                                        <p:attrNameLst>
                                          <p:attrName>ppt_x</p:attrName>
                                        </p:attrNameLst>
                                      </p:cBhvr>
                                      <p:tavLst>
                                        <p:tav tm="0">
                                          <p:val>
                                            <p:strVal val="0-#ppt_w/2"/>
                                          </p:val>
                                        </p:tav>
                                        <p:tav tm="100000">
                                          <p:val>
                                            <p:strVal val="#ppt_x"/>
                                          </p:val>
                                        </p:tav>
                                      </p:tavLst>
                                    </p:anim>
                                    <p:anim calcmode="lin" valueType="num">
                                      <p:cBhvr additive="base">
                                        <p:cTn id="79" dur="5000" fill="hold"/>
                                        <p:tgtEl>
                                          <p:spTgt spid="15"/>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25"/>
                                        </p:tgtEl>
                                        <p:attrNameLst>
                                          <p:attrName>style.visibility</p:attrName>
                                        </p:attrNameLst>
                                      </p:cBhvr>
                                      <p:to>
                                        <p:strVal val="visible"/>
                                      </p:to>
                                    </p:set>
                                    <p:anim calcmode="lin" valueType="num">
                                      <p:cBhvr additive="base">
                                        <p:cTn id="82" dur="5000" fill="hold"/>
                                        <p:tgtEl>
                                          <p:spTgt spid="25"/>
                                        </p:tgtEl>
                                        <p:attrNameLst>
                                          <p:attrName>ppt_x</p:attrName>
                                        </p:attrNameLst>
                                      </p:cBhvr>
                                      <p:tavLst>
                                        <p:tav tm="0">
                                          <p:val>
                                            <p:strVal val="0-#ppt_w/2"/>
                                          </p:val>
                                        </p:tav>
                                        <p:tav tm="100000">
                                          <p:val>
                                            <p:strVal val="#ppt_x"/>
                                          </p:val>
                                        </p:tav>
                                      </p:tavLst>
                                    </p:anim>
                                    <p:anim calcmode="lin" valueType="num">
                                      <p:cBhvr additive="base">
                                        <p:cTn id="83" dur="5000" fill="hold"/>
                                        <p:tgtEl>
                                          <p:spTgt spid="25"/>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35"/>
                                        </p:tgtEl>
                                        <p:attrNameLst>
                                          <p:attrName>style.visibility</p:attrName>
                                        </p:attrNameLst>
                                      </p:cBhvr>
                                      <p:to>
                                        <p:strVal val="visible"/>
                                      </p:to>
                                    </p:set>
                                    <p:anim calcmode="lin" valueType="num">
                                      <p:cBhvr additive="base">
                                        <p:cTn id="86" dur="5000" fill="hold"/>
                                        <p:tgtEl>
                                          <p:spTgt spid="35"/>
                                        </p:tgtEl>
                                        <p:attrNameLst>
                                          <p:attrName>ppt_x</p:attrName>
                                        </p:attrNameLst>
                                      </p:cBhvr>
                                      <p:tavLst>
                                        <p:tav tm="0">
                                          <p:val>
                                            <p:strVal val="0-#ppt_w/2"/>
                                          </p:val>
                                        </p:tav>
                                        <p:tav tm="100000">
                                          <p:val>
                                            <p:strVal val="#ppt_x"/>
                                          </p:val>
                                        </p:tav>
                                      </p:tavLst>
                                    </p:anim>
                                    <p:anim calcmode="lin" valueType="num">
                                      <p:cBhvr additive="base">
                                        <p:cTn id="87" dur="5000" fill="hold"/>
                                        <p:tgtEl>
                                          <p:spTgt spid="35"/>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45"/>
                                        </p:tgtEl>
                                        <p:attrNameLst>
                                          <p:attrName>style.visibility</p:attrName>
                                        </p:attrNameLst>
                                      </p:cBhvr>
                                      <p:to>
                                        <p:strVal val="visible"/>
                                      </p:to>
                                    </p:set>
                                    <p:anim calcmode="lin" valueType="num">
                                      <p:cBhvr additive="base">
                                        <p:cTn id="90" dur="5000" fill="hold"/>
                                        <p:tgtEl>
                                          <p:spTgt spid="45"/>
                                        </p:tgtEl>
                                        <p:attrNameLst>
                                          <p:attrName>ppt_x</p:attrName>
                                        </p:attrNameLst>
                                      </p:cBhvr>
                                      <p:tavLst>
                                        <p:tav tm="0">
                                          <p:val>
                                            <p:strVal val="0-#ppt_w/2"/>
                                          </p:val>
                                        </p:tav>
                                        <p:tav tm="100000">
                                          <p:val>
                                            <p:strVal val="#ppt_x"/>
                                          </p:val>
                                        </p:tav>
                                      </p:tavLst>
                                    </p:anim>
                                    <p:anim calcmode="lin" valueType="num">
                                      <p:cBhvr additive="base">
                                        <p:cTn id="91" dur="5000" fill="hold"/>
                                        <p:tgtEl>
                                          <p:spTgt spid="4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5"/>
                                        </p:tgtEl>
                                        <p:attrNameLst>
                                          <p:attrName>style.visibility</p:attrName>
                                        </p:attrNameLst>
                                      </p:cBhvr>
                                      <p:to>
                                        <p:strVal val="visible"/>
                                      </p:to>
                                    </p:set>
                                    <p:anim calcmode="lin" valueType="num">
                                      <p:cBhvr additive="base">
                                        <p:cTn id="94" dur="5000" fill="hold"/>
                                        <p:tgtEl>
                                          <p:spTgt spid="55"/>
                                        </p:tgtEl>
                                        <p:attrNameLst>
                                          <p:attrName>ppt_x</p:attrName>
                                        </p:attrNameLst>
                                      </p:cBhvr>
                                      <p:tavLst>
                                        <p:tav tm="0">
                                          <p:val>
                                            <p:strVal val="0-#ppt_w/2"/>
                                          </p:val>
                                        </p:tav>
                                        <p:tav tm="100000">
                                          <p:val>
                                            <p:strVal val="#ppt_x"/>
                                          </p:val>
                                        </p:tav>
                                      </p:tavLst>
                                    </p:anim>
                                    <p:anim calcmode="lin" valueType="num">
                                      <p:cBhvr additive="base">
                                        <p:cTn id="95" dur="5000" fill="hold"/>
                                        <p:tgtEl>
                                          <p:spTgt spid="55"/>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65"/>
                                        </p:tgtEl>
                                        <p:attrNameLst>
                                          <p:attrName>style.visibility</p:attrName>
                                        </p:attrNameLst>
                                      </p:cBhvr>
                                      <p:to>
                                        <p:strVal val="visible"/>
                                      </p:to>
                                    </p:set>
                                    <p:anim calcmode="lin" valueType="num">
                                      <p:cBhvr additive="base">
                                        <p:cTn id="98" dur="5000" fill="hold"/>
                                        <p:tgtEl>
                                          <p:spTgt spid="65"/>
                                        </p:tgtEl>
                                        <p:attrNameLst>
                                          <p:attrName>ppt_x</p:attrName>
                                        </p:attrNameLst>
                                      </p:cBhvr>
                                      <p:tavLst>
                                        <p:tav tm="0">
                                          <p:val>
                                            <p:strVal val="0-#ppt_w/2"/>
                                          </p:val>
                                        </p:tav>
                                        <p:tav tm="100000">
                                          <p:val>
                                            <p:strVal val="#ppt_x"/>
                                          </p:val>
                                        </p:tav>
                                      </p:tavLst>
                                    </p:anim>
                                    <p:anim calcmode="lin" valueType="num">
                                      <p:cBhvr additive="base">
                                        <p:cTn id="99" dur="5000" fill="hold"/>
                                        <p:tgtEl>
                                          <p:spTgt spid="65"/>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75"/>
                                        </p:tgtEl>
                                        <p:attrNameLst>
                                          <p:attrName>style.visibility</p:attrName>
                                        </p:attrNameLst>
                                      </p:cBhvr>
                                      <p:to>
                                        <p:strVal val="visible"/>
                                      </p:to>
                                    </p:set>
                                    <p:anim calcmode="lin" valueType="num">
                                      <p:cBhvr additive="base">
                                        <p:cTn id="102" dur="5000" fill="hold"/>
                                        <p:tgtEl>
                                          <p:spTgt spid="75"/>
                                        </p:tgtEl>
                                        <p:attrNameLst>
                                          <p:attrName>ppt_x</p:attrName>
                                        </p:attrNameLst>
                                      </p:cBhvr>
                                      <p:tavLst>
                                        <p:tav tm="0">
                                          <p:val>
                                            <p:strVal val="0-#ppt_w/2"/>
                                          </p:val>
                                        </p:tav>
                                        <p:tav tm="100000">
                                          <p:val>
                                            <p:strVal val="#ppt_x"/>
                                          </p:val>
                                        </p:tav>
                                      </p:tavLst>
                                    </p:anim>
                                    <p:anim calcmode="lin" valueType="num">
                                      <p:cBhvr additive="base">
                                        <p:cTn id="103" dur="5000" fill="hold"/>
                                        <p:tgtEl>
                                          <p:spTgt spid="75"/>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3"/>
                                        </p:tgtEl>
                                        <p:attrNameLst>
                                          <p:attrName>style.visibility</p:attrName>
                                        </p:attrNameLst>
                                      </p:cBhvr>
                                      <p:to>
                                        <p:strVal val="visible"/>
                                      </p:to>
                                    </p:set>
                                    <p:anim calcmode="lin" valueType="num">
                                      <p:cBhvr additive="base">
                                        <p:cTn id="106" dur="5000" fill="hold"/>
                                        <p:tgtEl>
                                          <p:spTgt spid="13"/>
                                        </p:tgtEl>
                                        <p:attrNameLst>
                                          <p:attrName>ppt_x</p:attrName>
                                        </p:attrNameLst>
                                      </p:cBhvr>
                                      <p:tavLst>
                                        <p:tav tm="0">
                                          <p:val>
                                            <p:strVal val="0-#ppt_w/2"/>
                                          </p:val>
                                        </p:tav>
                                        <p:tav tm="100000">
                                          <p:val>
                                            <p:strVal val="#ppt_x"/>
                                          </p:val>
                                        </p:tav>
                                      </p:tavLst>
                                    </p:anim>
                                    <p:anim calcmode="lin" valueType="num">
                                      <p:cBhvr additive="base">
                                        <p:cTn id="107" dur="5000" fill="hold"/>
                                        <p:tgtEl>
                                          <p:spTgt spid="13"/>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0" fill="hold"/>
                                        <p:tgtEl>
                                          <p:spTgt spid="23"/>
                                        </p:tgtEl>
                                        <p:attrNameLst>
                                          <p:attrName>ppt_x</p:attrName>
                                        </p:attrNameLst>
                                      </p:cBhvr>
                                      <p:tavLst>
                                        <p:tav tm="0">
                                          <p:val>
                                            <p:strVal val="0-#ppt_w/2"/>
                                          </p:val>
                                        </p:tav>
                                        <p:tav tm="100000">
                                          <p:val>
                                            <p:strVal val="#ppt_x"/>
                                          </p:val>
                                        </p:tav>
                                      </p:tavLst>
                                    </p:anim>
                                    <p:anim calcmode="lin" valueType="num">
                                      <p:cBhvr additive="base">
                                        <p:cTn id="111" dur="5000" fill="hold"/>
                                        <p:tgtEl>
                                          <p:spTgt spid="23"/>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3"/>
                                        </p:tgtEl>
                                        <p:attrNameLst>
                                          <p:attrName>style.visibility</p:attrName>
                                        </p:attrNameLst>
                                      </p:cBhvr>
                                      <p:to>
                                        <p:strVal val="visible"/>
                                      </p:to>
                                    </p:set>
                                    <p:anim calcmode="lin" valueType="num">
                                      <p:cBhvr additive="base">
                                        <p:cTn id="114" dur="5000" fill="hold"/>
                                        <p:tgtEl>
                                          <p:spTgt spid="33"/>
                                        </p:tgtEl>
                                        <p:attrNameLst>
                                          <p:attrName>ppt_x</p:attrName>
                                        </p:attrNameLst>
                                      </p:cBhvr>
                                      <p:tavLst>
                                        <p:tav tm="0">
                                          <p:val>
                                            <p:strVal val="0-#ppt_w/2"/>
                                          </p:val>
                                        </p:tav>
                                        <p:tav tm="100000">
                                          <p:val>
                                            <p:strVal val="#ppt_x"/>
                                          </p:val>
                                        </p:tav>
                                      </p:tavLst>
                                    </p:anim>
                                    <p:anim calcmode="lin" valueType="num">
                                      <p:cBhvr additive="base">
                                        <p:cTn id="115" dur="5000" fill="hold"/>
                                        <p:tgtEl>
                                          <p:spTgt spid="33"/>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43"/>
                                        </p:tgtEl>
                                        <p:attrNameLst>
                                          <p:attrName>style.visibility</p:attrName>
                                        </p:attrNameLst>
                                      </p:cBhvr>
                                      <p:to>
                                        <p:strVal val="visible"/>
                                      </p:to>
                                    </p:set>
                                    <p:anim calcmode="lin" valueType="num">
                                      <p:cBhvr additive="base">
                                        <p:cTn id="118" dur="5000" fill="hold"/>
                                        <p:tgtEl>
                                          <p:spTgt spid="43"/>
                                        </p:tgtEl>
                                        <p:attrNameLst>
                                          <p:attrName>ppt_x</p:attrName>
                                        </p:attrNameLst>
                                      </p:cBhvr>
                                      <p:tavLst>
                                        <p:tav tm="0">
                                          <p:val>
                                            <p:strVal val="0-#ppt_w/2"/>
                                          </p:val>
                                        </p:tav>
                                        <p:tav tm="100000">
                                          <p:val>
                                            <p:strVal val="#ppt_x"/>
                                          </p:val>
                                        </p:tav>
                                      </p:tavLst>
                                    </p:anim>
                                    <p:anim calcmode="lin" valueType="num">
                                      <p:cBhvr additive="base">
                                        <p:cTn id="119" dur="5000" fill="hold"/>
                                        <p:tgtEl>
                                          <p:spTgt spid="43"/>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53"/>
                                        </p:tgtEl>
                                        <p:attrNameLst>
                                          <p:attrName>style.visibility</p:attrName>
                                        </p:attrNameLst>
                                      </p:cBhvr>
                                      <p:to>
                                        <p:strVal val="visible"/>
                                      </p:to>
                                    </p:set>
                                    <p:anim calcmode="lin" valueType="num">
                                      <p:cBhvr additive="base">
                                        <p:cTn id="122" dur="5000" fill="hold"/>
                                        <p:tgtEl>
                                          <p:spTgt spid="53"/>
                                        </p:tgtEl>
                                        <p:attrNameLst>
                                          <p:attrName>ppt_x</p:attrName>
                                        </p:attrNameLst>
                                      </p:cBhvr>
                                      <p:tavLst>
                                        <p:tav tm="0">
                                          <p:val>
                                            <p:strVal val="0-#ppt_w/2"/>
                                          </p:val>
                                        </p:tav>
                                        <p:tav tm="100000">
                                          <p:val>
                                            <p:strVal val="#ppt_x"/>
                                          </p:val>
                                        </p:tav>
                                      </p:tavLst>
                                    </p:anim>
                                    <p:anim calcmode="lin" valueType="num">
                                      <p:cBhvr additive="base">
                                        <p:cTn id="123" dur="5000" fill="hold"/>
                                        <p:tgtEl>
                                          <p:spTgt spid="53"/>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63"/>
                                        </p:tgtEl>
                                        <p:attrNameLst>
                                          <p:attrName>style.visibility</p:attrName>
                                        </p:attrNameLst>
                                      </p:cBhvr>
                                      <p:to>
                                        <p:strVal val="visible"/>
                                      </p:to>
                                    </p:set>
                                    <p:anim calcmode="lin" valueType="num">
                                      <p:cBhvr additive="base">
                                        <p:cTn id="126" dur="5000" fill="hold"/>
                                        <p:tgtEl>
                                          <p:spTgt spid="63"/>
                                        </p:tgtEl>
                                        <p:attrNameLst>
                                          <p:attrName>ppt_x</p:attrName>
                                        </p:attrNameLst>
                                      </p:cBhvr>
                                      <p:tavLst>
                                        <p:tav tm="0">
                                          <p:val>
                                            <p:strVal val="0-#ppt_w/2"/>
                                          </p:val>
                                        </p:tav>
                                        <p:tav tm="100000">
                                          <p:val>
                                            <p:strVal val="#ppt_x"/>
                                          </p:val>
                                        </p:tav>
                                      </p:tavLst>
                                    </p:anim>
                                    <p:anim calcmode="lin" valueType="num">
                                      <p:cBhvr additive="base">
                                        <p:cTn id="127" dur="5000" fill="hold"/>
                                        <p:tgtEl>
                                          <p:spTgt spid="63"/>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73"/>
                                        </p:tgtEl>
                                        <p:attrNameLst>
                                          <p:attrName>style.visibility</p:attrName>
                                        </p:attrNameLst>
                                      </p:cBhvr>
                                      <p:to>
                                        <p:strVal val="visible"/>
                                      </p:to>
                                    </p:set>
                                    <p:anim calcmode="lin" valueType="num">
                                      <p:cBhvr additive="base">
                                        <p:cTn id="130" dur="5000" fill="hold"/>
                                        <p:tgtEl>
                                          <p:spTgt spid="73"/>
                                        </p:tgtEl>
                                        <p:attrNameLst>
                                          <p:attrName>ppt_x</p:attrName>
                                        </p:attrNameLst>
                                      </p:cBhvr>
                                      <p:tavLst>
                                        <p:tav tm="0">
                                          <p:val>
                                            <p:strVal val="0-#ppt_w/2"/>
                                          </p:val>
                                        </p:tav>
                                        <p:tav tm="100000">
                                          <p:val>
                                            <p:strVal val="#ppt_x"/>
                                          </p:val>
                                        </p:tav>
                                      </p:tavLst>
                                    </p:anim>
                                    <p:anim calcmode="lin" valueType="num">
                                      <p:cBhvr additive="base">
                                        <p:cTn id="131" dur="5000" fill="hold"/>
                                        <p:tgtEl>
                                          <p:spTgt spid="73"/>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83"/>
                                        </p:tgtEl>
                                        <p:attrNameLst>
                                          <p:attrName>style.visibility</p:attrName>
                                        </p:attrNameLst>
                                      </p:cBhvr>
                                      <p:to>
                                        <p:strVal val="visible"/>
                                      </p:to>
                                    </p:set>
                                    <p:anim calcmode="lin" valueType="num">
                                      <p:cBhvr additive="base">
                                        <p:cTn id="134" dur="5000" fill="hold"/>
                                        <p:tgtEl>
                                          <p:spTgt spid="83"/>
                                        </p:tgtEl>
                                        <p:attrNameLst>
                                          <p:attrName>ppt_x</p:attrName>
                                        </p:attrNameLst>
                                      </p:cBhvr>
                                      <p:tavLst>
                                        <p:tav tm="0">
                                          <p:val>
                                            <p:strVal val="0-#ppt_w/2"/>
                                          </p:val>
                                        </p:tav>
                                        <p:tav tm="100000">
                                          <p:val>
                                            <p:strVal val="#ppt_x"/>
                                          </p:val>
                                        </p:tav>
                                      </p:tavLst>
                                    </p:anim>
                                    <p:anim calcmode="lin" valueType="num">
                                      <p:cBhvr additive="base">
                                        <p:cTn id="135" dur="5000" fill="hold"/>
                                        <p:tgtEl>
                                          <p:spTgt spid="83"/>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9"/>
                                        </p:tgtEl>
                                        <p:attrNameLst>
                                          <p:attrName>style.visibility</p:attrName>
                                        </p:attrNameLst>
                                      </p:cBhvr>
                                      <p:to>
                                        <p:strVal val="visible"/>
                                      </p:to>
                                    </p:set>
                                    <p:anim calcmode="lin" valueType="num">
                                      <p:cBhvr additive="base">
                                        <p:cTn id="138" dur="5000" fill="hold"/>
                                        <p:tgtEl>
                                          <p:spTgt spid="9"/>
                                        </p:tgtEl>
                                        <p:attrNameLst>
                                          <p:attrName>ppt_x</p:attrName>
                                        </p:attrNameLst>
                                      </p:cBhvr>
                                      <p:tavLst>
                                        <p:tav tm="0">
                                          <p:val>
                                            <p:strVal val="0-#ppt_w/2"/>
                                          </p:val>
                                        </p:tav>
                                        <p:tav tm="100000">
                                          <p:val>
                                            <p:strVal val="#ppt_x"/>
                                          </p:val>
                                        </p:tav>
                                      </p:tavLst>
                                    </p:anim>
                                    <p:anim calcmode="lin" valueType="num">
                                      <p:cBhvr additive="base">
                                        <p:cTn id="139" dur="5000" fill="hold"/>
                                        <p:tgtEl>
                                          <p:spTgt spid="9"/>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19"/>
                                        </p:tgtEl>
                                        <p:attrNameLst>
                                          <p:attrName>style.visibility</p:attrName>
                                        </p:attrNameLst>
                                      </p:cBhvr>
                                      <p:to>
                                        <p:strVal val="visible"/>
                                      </p:to>
                                    </p:set>
                                    <p:anim calcmode="lin" valueType="num">
                                      <p:cBhvr additive="base">
                                        <p:cTn id="142" dur="5000" fill="hold"/>
                                        <p:tgtEl>
                                          <p:spTgt spid="19"/>
                                        </p:tgtEl>
                                        <p:attrNameLst>
                                          <p:attrName>ppt_x</p:attrName>
                                        </p:attrNameLst>
                                      </p:cBhvr>
                                      <p:tavLst>
                                        <p:tav tm="0">
                                          <p:val>
                                            <p:strVal val="0-#ppt_w/2"/>
                                          </p:val>
                                        </p:tav>
                                        <p:tav tm="100000">
                                          <p:val>
                                            <p:strVal val="#ppt_x"/>
                                          </p:val>
                                        </p:tav>
                                      </p:tavLst>
                                    </p:anim>
                                    <p:anim calcmode="lin" valueType="num">
                                      <p:cBhvr additive="base">
                                        <p:cTn id="143" dur="5000" fill="hold"/>
                                        <p:tgtEl>
                                          <p:spTgt spid="19"/>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29"/>
                                        </p:tgtEl>
                                        <p:attrNameLst>
                                          <p:attrName>style.visibility</p:attrName>
                                        </p:attrNameLst>
                                      </p:cBhvr>
                                      <p:to>
                                        <p:strVal val="visible"/>
                                      </p:to>
                                    </p:set>
                                    <p:anim calcmode="lin" valueType="num">
                                      <p:cBhvr additive="base">
                                        <p:cTn id="146" dur="5000" fill="hold"/>
                                        <p:tgtEl>
                                          <p:spTgt spid="29"/>
                                        </p:tgtEl>
                                        <p:attrNameLst>
                                          <p:attrName>ppt_x</p:attrName>
                                        </p:attrNameLst>
                                      </p:cBhvr>
                                      <p:tavLst>
                                        <p:tav tm="0">
                                          <p:val>
                                            <p:strVal val="0-#ppt_w/2"/>
                                          </p:val>
                                        </p:tav>
                                        <p:tav tm="100000">
                                          <p:val>
                                            <p:strVal val="#ppt_x"/>
                                          </p:val>
                                        </p:tav>
                                      </p:tavLst>
                                    </p:anim>
                                    <p:anim calcmode="lin" valueType="num">
                                      <p:cBhvr additive="base">
                                        <p:cTn id="147" dur="5000" fill="hold"/>
                                        <p:tgtEl>
                                          <p:spTgt spid="29"/>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39"/>
                                        </p:tgtEl>
                                        <p:attrNameLst>
                                          <p:attrName>style.visibility</p:attrName>
                                        </p:attrNameLst>
                                      </p:cBhvr>
                                      <p:to>
                                        <p:strVal val="visible"/>
                                      </p:to>
                                    </p:set>
                                    <p:anim calcmode="lin" valueType="num">
                                      <p:cBhvr additive="base">
                                        <p:cTn id="150" dur="5000" fill="hold"/>
                                        <p:tgtEl>
                                          <p:spTgt spid="39"/>
                                        </p:tgtEl>
                                        <p:attrNameLst>
                                          <p:attrName>ppt_x</p:attrName>
                                        </p:attrNameLst>
                                      </p:cBhvr>
                                      <p:tavLst>
                                        <p:tav tm="0">
                                          <p:val>
                                            <p:strVal val="0-#ppt_w/2"/>
                                          </p:val>
                                        </p:tav>
                                        <p:tav tm="100000">
                                          <p:val>
                                            <p:strVal val="#ppt_x"/>
                                          </p:val>
                                        </p:tav>
                                      </p:tavLst>
                                    </p:anim>
                                    <p:anim calcmode="lin" valueType="num">
                                      <p:cBhvr additive="base">
                                        <p:cTn id="151" dur="5000" fill="hold"/>
                                        <p:tgtEl>
                                          <p:spTgt spid="39"/>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49"/>
                                        </p:tgtEl>
                                        <p:attrNameLst>
                                          <p:attrName>style.visibility</p:attrName>
                                        </p:attrNameLst>
                                      </p:cBhvr>
                                      <p:to>
                                        <p:strVal val="visible"/>
                                      </p:to>
                                    </p:set>
                                    <p:anim calcmode="lin" valueType="num">
                                      <p:cBhvr additive="base">
                                        <p:cTn id="154" dur="5000" fill="hold"/>
                                        <p:tgtEl>
                                          <p:spTgt spid="49"/>
                                        </p:tgtEl>
                                        <p:attrNameLst>
                                          <p:attrName>ppt_x</p:attrName>
                                        </p:attrNameLst>
                                      </p:cBhvr>
                                      <p:tavLst>
                                        <p:tav tm="0">
                                          <p:val>
                                            <p:strVal val="0-#ppt_w/2"/>
                                          </p:val>
                                        </p:tav>
                                        <p:tav tm="100000">
                                          <p:val>
                                            <p:strVal val="#ppt_x"/>
                                          </p:val>
                                        </p:tav>
                                      </p:tavLst>
                                    </p:anim>
                                    <p:anim calcmode="lin" valueType="num">
                                      <p:cBhvr additive="base">
                                        <p:cTn id="155" dur="5000" fill="hold"/>
                                        <p:tgtEl>
                                          <p:spTgt spid="49"/>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59"/>
                                        </p:tgtEl>
                                        <p:attrNameLst>
                                          <p:attrName>style.visibility</p:attrName>
                                        </p:attrNameLst>
                                      </p:cBhvr>
                                      <p:to>
                                        <p:strVal val="visible"/>
                                      </p:to>
                                    </p:set>
                                    <p:anim calcmode="lin" valueType="num">
                                      <p:cBhvr additive="base">
                                        <p:cTn id="158" dur="5000" fill="hold"/>
                                        <p:tgtEl>
                                          <p:spTgt spid="59"/>
                                        </p:tgtEl>
                                        <p:attrNameLst>
                                          <p:attrName>ppt_x</p:attrName>
                                        </p:attrNameLst>
                                      </p:cBhvr>
                                      <p:tavLst>
                                        <p:tav tm="0">
                                          <p:val>
                                            <p:strVal val="0-#ppt_w/2"/>
                                          </p:val>
                                        </p:tav>
                                        <p:tav tm="100000">
                                          <p:val>
                                            <p:strVal val="#ppt_x"/>
                                          </p:val>
                                        </p:tav>
                                      </p:tavLst>
                                    </p:anim>
                                    <p:anim calcmode="lin" valueType="num">
                                      <p:cBhvr additive="base">
                                        <p:cTn id="159" dur="5000" fill="hold"/>
                                        <p:tgtEl>
                                          <p:spTgt spid="59"/>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69"/>
                                        </p:tgtEl>
                                        <p:attrNameLst>
                                          <p:attrName>style.visibility</p:attrName>
                                        </p:attrNameLst>
                                      </p:cBhvr>
                                      <p:to>
                                        <p:strVal val="visible"/>
                                      </p:to>
                                    </p:set>
                                    <p:anim calcmode="lin" valueType="num">
                                      <p:cBhvr additive="base">
                                        <p:cTn id="162" dur="5000" fill="hold"/>
                                        <p:tgtEl>
                                          <p:spTgt spid="69"/>
                                        </p:tgtEl>
                                        <p:attrNameLst>
                                          <p:attrName>ppt_x</p:attrName>
                                        </p:attrNameLst>
                                      </p:cBhvr>
                                      <p:tavLst>
                                        <p:tav tm="0">
                                          <p:val>
                                            <p:strVal val="0-#ppt_w/2"/>
                                          </p:val>
                                        </p:tav>
                                        <p:tav tm="100000">
                                          <p:val>
                                            <p:strVal val="#ppt_x"/>
                                          </p:val>
                                        </p:tav>
                                      </p:tavLst>
                                    </p:anim>
                                    <p:anim calcmode="lin" valueType="num">
                                      <p:cBhvr additive="base">
                                        <p:cTn id="163" dur="5000" fill="hold"/>
                                        <p:tgtEl>
                                          <p:spTgt spid="69"/>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79"/>
                                        </p:tgtEl>
                                        <p:attrNameLst>
                                          <p:attrName>style.visibility</p:attrName>
                                        </p:attrNameLst>
                                      </p:cBhvr>
                                      <p:to>
                                        <p:strVal val="visible"/>
                                      </p:to>
                                    </p:set>
                                    <p:anim calcmode="lin" valueType="num">
                                      <p:cBhvr additive="base">
                                        <p:cTn id="166" dur="5000" fill="hold"/>
                                        <p:tgtEl>
                                          <p:spTgt spid="79"/>
                                        </p:tgtEl>
                                        <p:attrNameLst>
                                          <p:attrName>ppt_x</p:attrName>
                                        </p:attrNameLst>
                                      </p:cBhvr>
                                      <p:tavLst>
                                        <p:tav tm="0">
                                          <p:val>
                                            <p:strVal val="0-#ppt_w/2"/>
                                          </p:val>
                                        </p:tav>
                                        <p:tav tm="100000">
                                          <p:val>
                                            <p:strVal val="#ppt_x"/>
                                          </p:val>
                                        </p:tav>
                                      </p:tavLst>
                                    </p:anim>
                                    <p:anim calcmode="lin" valueType="num">
                                      <p:cBhvr additive="base">
                                        <p:cTn id="167" dur="5000" fill="hold"/>
                                        <p:tgtEl>
                                          <p:spTgt spid="79"/>
                                        </p:tgtEl>
                                        <p:attrNameLst>
                                          <p:attrName>ppt_y</p:attrName>
                                        </p:attrNameLst>
                                      </p:cBhvr>
                                      <p:tavLst>
                                        <p:tav tm="0">
                                          <p:val>
                                            <p:strVal val="1+#ppt_h/2"/>
                                          </p:val>
                                        </p:tav>
                                        <p:tav tm="100000">
                                          <p:val>
                                            <p:strVal val="#ppt_y"/>
                                          </p:val>
                                        </p:tav>
                                      </p:tavLst>
                                    </p:anim>
                                  </p:childTnLst>
                                </p:cTn>
                              </p:par>
                              <p:par>
                                <p:cTn id="168" presetID="2" presetClass="entr" presetSubtype="6" fill="hold" grpId="0" nodeType="withEffect">
                                  <p:stCondLst>
                                    <p:cond delay="0"/>
                                  </p:stCondLst>
                                  <p:childTnLst>
                                    <p:set>
                                      <p:cBhvr>
                                        <p:cTn id="169" dur="1" fill="hold">
                                          <p:stCondLst>
                                            <p:cond delay="0"/>
                                          </p:stCondLst>
                                        </p:cTn>
                                        <p:tgtEl>
                                          <p:spTgt spid="8"/>
                                        </p:tgtEl>
                                        <p:attrNameLst>
                                          <p:attrName>style.visibility</p:attrName>
                                        </p:attrNameLst>
                                      </p:cBhvr>
                                      <p:to>
                                        <p:strVal val="visible"/>
                                      </p:to>
                                    </p:set>
                                    <p:anim calcmode="lin" valueType="num">
                                      <p:cBhvr additive="base">
                                        <p:cTn id="170" dur="5000" fill="hold"/>
                                        <p:tgtEl>
                                          <p:spTgt spid="8"/>
                                        </p:tgtEl>
                                        <p:attrNameLst>
                                          <p:attrName>ppt_x</p:attrName>
                                        </p:attrNameLst>
                                      </p:cBhvr>
                                      <p:tavLst>
                                        <p:tav tm="0">
                                          <p:val>
                                            <p:strVal val="1+#ppt_w/2"/>
                                          </p:val>
                                        </p:tav>
                                        <p:tav tm="100000">
                                          <p:val>
                                            <p:strVal val="#ppt_x"/>
                                          </p:val>
                                        </p:tav>
                                      </p:tavLst>
                                    </p:anim>
                                    <p:anim calcmode="lin" valueType="num">
                                      <p:cBhvr additive="base">
                                        <p:cTn id="171" dur="5000" fill="hold"/>
                                        <p:tgtEl>
                                          <p:spTgt spid="8"/>
                                        </p:tgtEl>
                                        <p:attrNameLst>
                                          <p:attrName>ppt_y</p:attrName>
                                        </p:attrNameLst>
                                      </p:cBhvr>
                                      <p:tavLst>
                                        <p:tav tm="0">
                                          <p:val>
                                            <p:strVal val="1+#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18"/>
                                        </p:tgtEl>
                                        <p:attrNameLst>
                                          <p:attrName>style.visibility</p:attrName>
                                        </p:attrNameLst>
                                      </p:cBhvr>
                                      <p:to>
                                        <p:strVal val="visible"/>
                                      </p:to>
                                    </p:set>
                                    <p:anim calcmode="lin" valueType="num">
                                      <p:cBhvr additive="base">
                                        <p:cTn id="174" dur="5000" fill="hold"/>
                                        <p:tgtEl>
                                          <p:spTgt spid="18"/>
                                        </p:tgtEl>
                                        <p:attrNameLst>
                                          <p:attrName>ppt_x</p:attrName>
                                        </p:attrNameLst>
                                      </p:cBhvr>
                                      <p:tavLst>
                                        <p:tav tm="0">
                                          <p:val>
                                            <p:strVal val="1+#ppt_w/2"/>
                                          </p:val>
                                        </p:tav>
                                        <p:tav tm="100000">
                                          <p:val>
                                            <p:strVal val="#ppt_x"/>
                                          </p:val>
                                        </p:tav>
                                      </p:tavLst>
                                    </p:anim>
                                    <p:anim calcmode="lin" valueType="num">
                                      <p:cBhvr additive="base">
                                        <p:cTn id="175" dur="5000" fill="hold"/>
                                        <p:tgtEl>
                                          <p:spTgt spid="18"/>
                                        </p:tgtEl>
                                        <p:attrNameLst>
                                          <p:attrName>ppt_y</p:attrName>
                                        </p:attrNameLst>
                                      </p:cBhvr>
                                      <p:tavLst>
                                        <p:tav tm="0">
                                          <p:val>
                                            <p:strVal val="1+#ppt_h/2"/>
                                          </p:val>
                                        </p:tav>
                                        <p:tav tm="100000">
                                          <p:val>
                                            <p:strVal val="#ppt_y"/>
                                          </p:val>
                                        </p:tav>
                                      </p:tavLst>
                                    </p:anim>
                                  </p:childTnLst>
                                </p:cTn>
                              </p:par>
                              <p:par>
                                <p:cTn id="176" presetID="2" presetClass="entr" presetSubtype="6" fill="hold" grpId="0" nodeType="withEffect">
                                  <p:stCondLst>
                                    <p:cond delay="0"/>
                                  </p:stCondLst>
                                  <p:childTnLst>
                                    <p:set>
                                      <p:cBhvr>
                                        <p:cTn id="177" dur="1" fill="hold">
                                          <p:stCondLst>
                                            <p:cond delay="0"/>
                                          </p:stCondLst>
                                        </p:cTn>
                                        <p:tgtEl>
                                          <p:spTgt spid="28"/>
                                        </p:tgtEl>
                                        <p:attrNameLst>
                                          <p:attrName>style.visibility</p:attrName>
                                        </p:attrNameLst>
                                      </p:cBhvr>
                                      <p:to>
                                        <p:strVal val="visible"/>
                                      </p:to>
                                    </p:set>
                                    <p:anim calcmode="lin" valueType="num">
                                      <p:cBhvr additive="base">
                                        <p:cTn id="178" dur="5000" fill="hold"/>
                                        <p:tgtEl>
                                          <p:spTgt spid="28"/>
                                        </p:tgtEl>
                                        <p:attrNameLst>
                                          <p:attrName>ppt_x</p:attrName>
                                        </p:attrNameLst>
                                      </p:cBhvr>
                                      <p:tavLst>
                                        <p:tav tm="0">
                                          <p:val>
                                            <p:strVal val="1+#ppt_w/2"/>
                                          </p:val>
                                        </p:tav>
                                        <p:tav tm="100000">
                                          <p:val>
                                            <p:strVal val="#ppt_x"/>
                                          </p:val>
                                        </p:tav>
                                      </p:tavLst>
                                    </p:anim>
                                    <p:anim calcmode="lin" valueType="num">
                                      <p:cBhvr additive="base">
                                        <p:cTn id="179" dur="5000" fill="hold"/>
                                        <p:tgtEl>
                                          <p:spTgt spid="28"/>
                                        </p:tgtEl>
                                        <p:attrNameLst>
                                          <p:attrName>ppt_y</p:attrName>
                                        </p:attrNameLst>
                                      </p:cBhvr>
                                      <p:tavLst>
                                        <p:tav tm="0">
                                          <p:val>
                                            <p:strVal val="1+#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38"/>
                                        </p:tgtEl>
                                        <p:attrNameLst>
                                          <p:attrName>style.visibility</p:attrName>
                                        </p:attrNameLst>
                                      </p:cBhvr>
                                      <p:to>
                                        <p:strVal val="visible"/>
                                      </p:to>
                                    </p:set>
                                    <p:anim calcmode="lin" valueType="num">
                                      <p:cBhvr additive="base">
                                        <p:cTn id="182" dur="5000" fill="hold"/>
                                        <p:tgtEl>
                                          <p:spTgt spid="38"/>
                                        </p:tgtEl>
                                        <p:attrNameLst>
                                          <p:attrName>ppt_x</p:attrName>
                                        </p:attrNameLst>
                                      </p:cBhvr>
                                      <p:tavLst>
                                        <p:tav tm="0">
                                          <p:val>
                                            <p:strVal val="1+#ppt_w/2"/>
                                          </p:val>
                                        </p:tav>
                                        <p:tav tm="100000">
                                          <p:val>
                                            <p:strVal val="#ppt_x"/>
                                          </p:val>
                                        </p:tav>
                                      </p:tavLst>
                                    </p:anim>
                                    <p:anim calcmode="lin" valueType="num">
                                      <p:cBhvr additive="base">
                                        <p:cTn id="183" dur="5000" fill="hold"/>
                                        <p:tgtEl>
                                          <p:spTgt spid="38"/>
                                        </p:tgtEl>
                                        <p:attrNameLst>
                                          <p:attrName>ppt_y</p:attrName>
                                        </p:attrNameLst>
                                      </p:cBhvr>
                                      <p:tavLst>
                                        <p:tav tm="0">
                                          <p:val>
                                            <p:strVal val="1+#ppt_h/2"/>
                                          </p:val>
                                        </p:tav>
                                        <p:tav tm="100000">
                                          <p:val>
                                            <p:strVal val="#ppt_y"/>
                                          </p:val>
                                        </p:tav>
                                      </p:tavLst>
                                    </p:anim>
                                  </p:childTnLst>
                                </p:cTn>
                              </p:par>
                              <p:par>
                                <p:cTn id="184" presetID="2" presetClass="entr" presetSubtype="6" fill="hold" grpId="0" nodeType="withEffect">
                                  <p:stCondLst>
                                    <p:cond delay="0"/>
                                  </p:stCondLst>
                                  <p:childTnLst>
                                    <p:set>
                                      <p:cBhvr>
                                        <p:cTn id="185" dur="1" fill="hold">
                                          <p:stCondLst>
                                            <p:cond delay="0"/>
                                          </p:stCondLst>
                                        </p:cTn>
                                        <p:tgtEl>
                                          <p:spTgt spid="48"/>
                                        </p:tgtEl>
                                        <p:attrNameLst>
                                          <p:attrName>style.visibility</p:attrName>
                                        </p:attrNameLst>
                                      </p:cBhvr>
                                      <p:to>
                                        <p:strVal val="visible"/>
                                      </p:to>
                                    </p:set>
                                    <p:anim calcmode="lin" valueType="num">
                                      <p:cBhvr additive="base">
                                        <p:cTn id="186" dur="5000" fill="hold"/>
                                        <p:tgtEl>
                                          <p:spTgt spid="48"/>
                                        </p:tgtEl>
                                        <p:attrNameLst>
                                          <p:attrName>ppt_x</p:attrName>
                                        </p:attrNameLst>
                                      </p:cBhvr>
                                      <p:tavLst>
                                        <p:tav tm="0">
                                          <p:val>
                                            <p:strVal val="1+#ppt_w/2"/>
                                          </p:val>
                                        </p:tav>
                                        <p:tav tm="100000">
                                          <p:val>
                                            <p:strVal val="#ppt_x"/>
                                          </p:val>
                                        </p:tav>
                                      </p:tavLst>
                                    </p:anim>
                                    <p:anim calcmode="lin" valueType="num">
                                      <p:cBhvr additive="base">
                                        <p:cTn id="187" dur="5000" fill="hold"/>
                                        <p:tgtEl>
                                          <p:spTgt spid="48"/>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8"/>
                                        </p:tgtEl>
                                        <p:attrNameLst>
                                          <p:attrName>style.visibility</p:attrName>
                                        </p:attrNameLst>
                                      </p:cBhvr>
                                      <p:to>
                                        <p:strVal val="visible"/>
                                      </p:to>
                                    </p:set>
                                    <p:anim calcmode="lin" valueType="num">
                                      <p:cBhvr additive="base">
                                        <p:cTn id="190" dur="5000" fill="hold"/>
                                        <p:tgtEl>
                                          <p:spTgt spid="58"/>
                                        </p:tgtEl>
                                        <p:attrNameLst>
                                          <p:attrName>ppt_x</p:attrName>
                                        </p:attrNameLst>
                                      </p:cBhvr>
                                      <p:tavLst>
                                        <p:tav tm="0">
                                          <p:val>
                                            <p:strVal val="1+#ppt_w/2"/>
                                          </p:val>
                                        </p:tav>
                                        <p:tav tm="100000">
                                          <p:val>
                                            <p:strVal val="#ppt_x"/>
                                          </p:val>
                                        </p:tav>
                                      </p:tavLst>
                                    </p:anim>
                                    <p:anim calcmode="lin" valueType="num">
                                      <p:cBhvr additive="base">
                                        <p:cTn id="191" dur="5000" fill="hold"/>
                                        <p:tgtEl>
                                          <p:spTgt spid="58"/>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childTnLst>
                                    <p:set>
                                      <p:cBhvr>
                                        <p:cTn id="193" dur="1" fill="hold">
                                          <p:stCondLst>
                                            <p:cond delay="0"/>
                                          </p:stCondLst>
                                        </p:cTn>
                                        <p:tgtEl>
                                          <p:spTgt spid="68"/>
                                        </p:tgtEl>
                                        <p:attrNameLst>
                                          <p:attrName>style.visibility</p:attrName>
                                        </p:attrNameLst>
                                      </p:cBhvr>
                                      <p:to>
                                        <p:strVal val="visible"/>
                                      </p:to>
                                    </p:set>
                                    <p:anim calcmode="lin" valueType="num">
                                      <p:cBhvr additive="base">
                                        <p:cTn id="194" dur="5000" fill="hold"/>
                                        <p:tgtEl>
                                          <p:spTgt spid="68"/>
                                        </p:tgtEl>
                                        <p:attrNameLst>
                                          <p:attrName>ppt_x</p:attrName>
                                        </p:attrNameLst>
                                      </p:cBhvr>
                                      <p:tavLst>
                                        <p:tav tm="0">
                                          <p:val>
                                            <p:strVal val="1+#ppt_w/2"/>
                                          </p:val>
                                        </p:tav>
                                        <p:tav tm="100000">
                                          <p:val>
                                            <p:strVal val="#ppt_x"/>
                                          </p:val>
                                        </p:tav>
                                      </p:tavLst>
                                    </p:anim>
                                    <p:anim calcmode="lin" valueType="num">
                                      <p:cBhvr additive="base">
                                        <p:cTn id="195" dur="5000" fill="hold"/>
                                        <p:tgtEl>
                                          <p:spTgt spid="68"/>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78"/>
                                        </p:tgtEl>
                                        <p:attrNameLst>
                                          <p:attrName>style.visibility</p:attrName>
                                        </p:attrNameLst>
                                      </p:cBhvr>
                                      <p:to>
                                        <p:strVal val="visible"/>
                                      </p:to>
                                    </p:set>
                                    <p:anim calcmode="lin" valueType="num">
                                      <p:cBhvr additive="base">
                                        <p:cTn id="198" dur="5000" fill="hold"/>
                                        <p:tgtEl>
                                          <p:spTgt spid="78"/>
                                        </p:tgtEl>
                                        <p:attrNameLst>
                                          <p:attrName>ppt_x</p:attrName>
                                        </p:attrNameLst>
                                      </p:cBhvr>
                                      <p:tavLst>
                                        <p:tav tm="0">
                                          <p:val>
                                            <p:strVal val="1+#ppt_w/2"/>
                                          </p:val>
                                        </p:tav>
                                        <p:tav tm="100000">
                                          <p:val>
                                            <p:strVal val="#ppt_x"/>
                                          </p:val>
                                        </p:tav>
                                      </p:tavLst>
                                    </p:anim>
                                    <p:anim calcmode="lin" valueType="num">
                                      <p:cBhvr additive="base">
                                        <p:cTn id="199" dur="5000" fill="hold"/>
                                        <p:tgtEl>
                                          <p:spTgt spid="78"/>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childTnLst>
                                    <p:set>
                                      <p:cBhvr>
                                        <p:cTn id="201" dur="1" fill="hold">
                                          <p:stCondLst>
                                            <p:cond delay="0"/>
                                          </p:stCondLst>
                                        </p:cTn>
                                        <p:tgtEl>
                                          <p:spTgt spid="12"/>
                                        </p:tgtEl>
                                        <p:attrNameLst>
                                          <p:attrName>style.visibility</p:attrName>
                                        </p:attrNameLst>
                                      </p:cBhvr>
                                      <p:to>
                                        <p:strVal val="visible"/>
                                      </p:to>
                                    </p:set>
                                    <p:anim calcmode="lin" valueType="num">
                                      <p:cBhvr additive="base">
                                        <p:cTn id="202" dur="5000" fill="hold"/>
                                        <p:tgtEl>
                                          <p:spTgt spid="12"/>
                                        </p:tgtEl>
                                        <p:attrNameLst>
                                          <p:attrName>ppt_x</p:attrName>
                                        </p:attrNameLst>
                                      </p:cBhvr>
                                      <p:tavLst>
                                        <p:tav tm="0">
                                          <p:val>
                                            <p:strVal val="1+#ppt_w/2"/>
                                          </p:val>
                                        </p:tav>
                                        <p:tav tm="100000">
                                          <p:val>
                                            <p:strVal val="#ppt_x"/>
                                          </p:val>
                                        </p:tav>
                                      </p:tavLst>
                                    </p:anim>
                                    <p:anim calcmode="lin" valueType="num">
                                      <p:cBhvr additive="base">
                                        <p:cTn id="203" dur="5000" fill="hold"/>
                                        <p:tgtEl>
                                          <p:spTgt spid="12"/>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22"/>
                                        </p:tgtEl>
                                        <p:attrNameLst>
                                          <p:attrName>style.visibility</p:attrName>
                                        </p:attrNameLst>
                                      </p:cBhvr>
                                      <p:to>
                                        <p:strVal val="visible"/>
                                      </p:to>
                                    </p:set>
                                    <p:anim calcmode="lin" valueType="num">
                                      <p:cBhvr additive="base">
                                        <p:cTn id="206" dur="5000" fill="hold"/>
                                        <p:tgtEl>
                                          <p:spTgt spid="22"/>
                                        </p:tgtEl>
                                        <p:attrNameLst>
                                          <p:attrName>ppt_x</p:attrName>
                                        </p:attrNameLst>
                                      </p:cBhvr>
                                      <p:tavLst>
                                        <p:tav tm="0">
                                          <p:val>
                                            <p:strVal val="1+#ppt_w/2"/>
                                          </p:val>
                                        </p:tav>
                                        <p:tav tm="100000">
                                          <p:val>
                                            <p:strVal val="#ppt_x"/>
                                          </p:val>
                                        </p:tav>
                                      </p:tavLst>
                                    </p:anim>
                                    <p:anim calcmode="lin" valueType="num">
                                      <p:cBhvr additive="base">
                                        <p:cTn id="207" dur="5000" fill="hold"/>
                                        <p:tgtEl>
                                          <p:spTgt spid="22"/>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childTnLst>
                                    <p:set>
                                      <p:cBhvr>
                                        <p:cTn id="209" dur="1" fill="hold">
                                          <p:stCondLst>
                                            <p:cond delay="0"/>
                                          </p:stCondLst>
                                        </p:cTn>
                                        <p:tgtEl>
                                          <p:spTgt spid="32"/>
                                        </p:tgtEl>
                                        <p:attrNameLst>
                                          <p:attrName>style.visibility</p:attrName>
                                        </p:attrNameLst>
                                      </p:cBhvr>
                                      <p:to>
                                        <p:strVal val="visible"/>
                                      </p:to>
                                    </p:set>
                                    <p:anim calcmode="lin" valueType="num">
                                      <p:cBhvr additive="base">
                                        <p:cTn id="210" dur="5000" fill="hold"/>
                                        <p:tgtEl>
                                          <p:spTgt spid="32"/>
                                        </p:tgtEl>
                                        <p:attrNameLst>
                                          <p:attrName>ppt_x</p:attrName>
                                        </p:attrNameLst>
                                      </p:cBhvr>
                                      <p:tavLst>
                                        <p:tav tm="0">
                                          <p:val>
                                            <p:strVal val="1+#ppt_w/2"/>
                                          </p:val>
                                        </p:tav>
                                        <p:tav tm="100000">
                                          <p:val>
                                            <p:strVal val="#ppt_x"/>
                                          </p:val>
                                        </p:tav>
                                      </p:tavLst>
                                    </p:anim>
                                    <p:anim calcmode="lin" valueType="num">
                                      <p:cBhvr additive="base">
                                        <p:cTn id="211" dur="5000" fill="hold"/>
                                        <p:tgtEl>
                                          <p:spTgt spid="32"/>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42"/>
                                        </p:tgtEl>
                                        <p:attrNameLst>
                                          <p:attrName>style.visibility</p:attrName>
                                        </p:attrNameLst>
                                      </p:cBhvr>
                                      <p:to>
                                        <p:strVal val="visible"/>
                                      </p:to>
                                    </p:set>
                                    <p:anim calcmode="lin" valueType="num">
                                      <p:cBhvr additive="base">
                                        <p:cTn id="214" dur="5000" fill="hold"/>
                                        <p:tgtEl>
                                          <p:spTgt spid="42"/>
                                        </p:tgtEl>
                                        <p:attrNameLst>
                                          <p:attrName>ppt_x</p:attrName>
                                        </p:attrNameLst>
                                      </p:cBhvr>
                                      <p:tavLst>
                                        <p:tav tm="0">
                                          <p:val>
                                            <p:strVal val="1+#ppt_w/2"/>
                                          </p:val>
                                        </p:tav>
                                        <p:tav tm="100000">
                                          <p:val>
                                            <p:strVal val="#ppt_x"/>
                                          </p:val>
                                        </p:tav>
                                      </p:tavLst>
                                    </p:anim>
                                    <p:anim calcmode="lin" valueType="num">
                                      <p:cBhvr additive="base">
                                        <p:cTn id="215" dur="5000" fill="hold"/>
                                        <p:tgtEl>
                                          <p:spTgt spid="42"/>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childTnLst>
                                    <p:set>
                                      <p:cBhvr>
                                        <p:cTn id="217" dur="1" fill="hold">
                                          <p:stCondLst>
                                            <p:cond delay="0"/>
                                          </p:stCondLst>
                                        </p:cTn>
                                        <p:tgtEl>
                                          <p:spTgt spid="52"/>
                                        </p:tgtEl>
                                        <p:attrNameLst>
                                          <p:attrName>style.visibility</p:attrName>
                                        </p:attrNameLst>
                                      </p:cBhvr>
                                      <p:to>
                                        <p:strVal val="visible"/>
                                      </p:to>
                                    </p:set>
                                    <p:anim calcmode="lin" valueType="num">
                                      <p:cBhvr additive="base">
                                        <p:cTn id="218" dur="5000" fill="hold"/>
                                        <p:tgtEl>
                                          <p:spTgt spid="52"/>
                                        </p:tgtEl>
                                        <p:attrNameLst>
                                          <p:attrName>ppt_x</p:attrName>
                                        </p:attrNameLst>
                                      </p:cBhvr>
                                      <p:tavLst>
                                        <p:tav tm="0">
                                          <p:val>
                                            <p:strVal val="1+#ppt_w/2"/>
                                          </p:val>
                                        </p:tav>
                                        <p:tav tm="100000">
                                          <p:val>
                                            <p:strVal val="#ppt_x"/>
                                          </p:val>
                                        </p:tav>
                                      </p:tavLst>
                                    </p:anim>
                                    <p:anim calcmode="lin" valueType="num">
                                      <p:cBhvr additive="base">
                                        <p:cTn id="219" dur="5000" fill="hold"/>
                                        <p:tgtEl>
                                          <p:spTgt spid="52"/>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childTnLst>
                                    <p:set>
                                      <p:cBhvr>
                                        <p:cTn id="221" dur="1" fill="hold">
                                          <p:stCondLst>
                                            <p:cond delay="0"/>
                                          </p:stCondLst>
                                        </p:cTn>
                                        <p:tgtEl>
                                          <p:spTgt spid="62"/>
                                        </p:tgtEl>
                                        <p:attrNameLst>
                                          <p:attrName>style.visibility</p:attrName>
                                        </p:attrNameLst>
                                      </p:cBhvr>
                                      <p:to>
                                        <p:strVal val="visible"/>
                                      </p:to>
                                    </p:set>
                                    <p:anim calcmode="lin" valueType="num">
                                      <p:cBhvr additive="base">
                                        <p:cTn id="222" dur="5000" fill="hold"/>
                                        <p:tgtEl>
                                          <p:spTgt spid="62"/>
                                        </p:tgtEl>
                                        <p:attrNameLst>
                                          <p:attrName>ppt_x</p:attrName>
                                        </p:attrNameLst>
                                      </p:cBhvr>
                                      <p:tavLst>
                                        <p:tav tm="0">
                                          <p:val>
                                            <p:strVal val="1+#ppt_w/2"/>
                                          </p:val>
                                        </p:tav>
                                        <p:tav tm="100000">
                                          <p:val>
                                            <p:strVal val="#ppt_x"/>
                                          </p:val>
                                        </p:tav>
                                      </p:tavLst>
                                    </p:anim>
                                    <p:anim calcmode="lin" valueType="num">
                                      <p:cBhvr additive="base">
                                        <p:cTn id="223" dur="5000" fill="hold"/>
                                        <p:tgtEl>
                                          <p:spTgt spid="62"/>
                                        </p:tgtEl>
                                        <p:attrNameLst>
                                          <p:attrName>ppt_y</p:attrName>
                                        </p:attrNameLst>
                                      </p:cBhvr>
                                      <p:tavLst>
                                        <p:tav tm="0">
                                          <p:val>
                                            <p:strVal val="1+#ppt_h/2"/>
                                          </p:val>
                                        </p:tav>
                                        <p:tav tm="100000">
                                          <p:val>
                                            <p:strVal val="#ppt_y"/>
                                          </p:val>
                                        </p:tav>
                                      </p:tavLst>
                                    </p:anim>
                                  </p:childTnLst>
                                </p:cTn>
                              </p:par>
                              <p:par>
                                <p:cTn id="224" presetID="2" presetClass="entr" presetSubtype="6" fill="hold" grpId="0" nodeType="withEffect">
                                  <p:stCondLst>
                                    <p:cond delay="0"/>
                                  </p:stCondLst>
                                  <p:childTnLst>
                                    <p:set>
                                      <p:cBhvr>
                                        <p:cTn id="225" dur="1" fill="hold">
                                          <p:stCondLst>
                                            <p:cond delay="0"/>
                                          </p:stCondLst>
                                        </p:cTn>
                                        <p:tgtEl>
                                          <p:spTgt spid="72"/>
                                        </p:tgtEl>
                                        <p:attrNameLst>
                                          <p:attrName>style.visibility</p:attrName>
                                        </p:attrNameLst>
                                      </p:cBhvr>
                                      <p:to>
                                        <p:strVal val="visible"/>
                                      </p:to>
                                    </p:set>
                                    <p:anim calcmode="lin" valueType="num">
                                      <p:cBhvr additive="base">
                                        <p:cTn id="226" dur="5000" fill="hold"/>
                                        <p:tgtEl>
                                          <p:spTgt spid="72"/>
                                        </p:tgtEl>
                                        <p:attrNameLst>
                                          <p:attrName>ppt_x</p:attrName>
                                        </p:attrNameLst>
                                      </p:cBhvr>
                                      <p:tavLst>
                                        <p:tav tm="0">
                                          <p:val>
                                            <p:strVal val="1+#ppt_w/2"/>
                                          </p:val>
                                        </p:tav>
                                        <p:tav tm="100000">
                                          <p:val>
                                            <p:strVal val="#ppt_x"/>
                                          </p:val>
                                        </p:tav>
                                      </p:tavLst>
                                    </p:anim>
                                    <p:anim calcmode="lin" valueType="num">
                                      <p:cBhvr additive="base">
                                        <p:cTn id="227" dur="5000" fill="hold"/>
                                        <p:tgtEl>
                                          <p:spTgt spid="72"/>
                                        </p:tgtEl>
                                        <p:attrNameLst>
                                          <p:attrName>ppt_y</p:attrName>
                                        </p:attrNameLst>
                                      </p:cBhvr>
                                      <p:tavLst>
                                        <p:tav tm="0">
                                          <p:val>
                                            <p:strVal val="1+#ppt_h/2"/>
                                          </p:val>
                                        </p:tav>
                                        <p:tav tm="100000">
                                          <p:val>
                                            <p:strVal val="#ppt_y"/>
                                          </p:val>
                                        </p:tav>
                                      </p:tavLst>
                                    </p:anim>
                                  </p:childTnLst>
                                </p:cTn>
                              </p:par>
                              <p:par>
                                <p:cTn id="228" presetID="2" presetClass="entr" presetSubtype="6" fill="hold" grpId="0" nodeType="withEffect">
                                  <p:stCondLst>
                                    <p:cond delay="0"/>
                                  </p:stCondLst>
                                  <p:childTnLst>
                                    <p:set>
                                      <p:cBhvr>
                                        <p:cTn id="229" dur="1" fill="hold">
                                          <p:stCondLst>
                                            <p:cond delay="0"/>
                                          </p:stCondLst>
                                        </p:cTn>
                                        <p:tgtEl>
                                          <p:spTgt spid="82"/>
                                        </p:tgtEl>
                                        <p:attrNameLst>
                                          <p:attrName>style.visibility</p:attrName>
                                        </p:attrNameLst>
                                      </p:cBhvr>
                                      <p:to>
                                        <p:strVal val="visible"/>
                                      </p:to>
                                    </p:set>
                                    <p:anim calcmode="lin" valueType="num">
                                      <p:cBhvr additive="base">
                                        <p:cTn id="230" dur="5000" fill="hold"/>
                                        <p:tgtEl>
                                          <p:spTgt spid="82"/>
                                        </p:tgtEl>
                                        <p:attrNameLst>
                                          <p:attrName>ppt_x</p:attrName>
                                        </p:attrNameLst>
                                      </p:cBhvr>
                                      <p:tavLst>
                                        <p:tav tm="0">
                                          <p:val>
                                            <p:strVal val="1+#ppt_w/2"/>
                                          </p:val>
                                        </p:tav>
                                        <p:tav tm="100000">
                                          <p:val>
                                            <p:strVal val="#ppt_x"/>
                                          </p:val>
                                        </p:tav>
                                      </p:tavLst>
                                    </p:anim>
                                    <p:anim calcmode="lin" valueType="num">
                                      <p:cBhvr additive="base">
                                        <p:cTn id="231" dur="5000" fill="hold"/>
                                        <p:tgtEl>
                                          <p:spTgt spid="82"/>
                                        </p:tgtEl>
                                        <p:attrNameLst>
                                          <p:attrName>ppt_y</p:attrName>
                                        </p:attrNameLst>
                                      </p:cBhvr>
                                      <p:tavLst>
                                        <p:tav tm="0">
                                          <p:val>
                                            <p:strVal val="1+#ppt_h/2"/>
                                          </p:val>
                                        </p:tav>
                                        <p:tav tm="100000">
                                          <p:val>
                                            <p:strVal val="#ppt_y"/>
                                          </p:val>
                                        </p:tav>
                                      </p:tavLst>
                                    </p:anim>
                                  </p:childTnLst>
                                </p:cTn>
                              </p:par>
                              <p:par>
                                <p:cTn id="232" presetID="2" presetClass="entr" presetSubtype="6" fill="hold" grpId="0" nodeType="withEffect">
                                  <p:stCondLst>
                                    <p:cond delay="0"/>
                                  </p:stCondLst>
                                  <p:childTnLst>
                                    <p:set>
                                      <p:cBhvr>
                                        <p:cTn id="233" dur="1" fill="hold">
                                          <p:stCondLst>
                                            <p:cond delay="0"/>
                                          </p:stCondLst>
                                        </p:cTn>
                                        <p:tgtEl>
                                          <p:spTgt spid="6"/>
                                        </p:tgtEl>
                                        <p:attrNameLst>
                                          <p:attrName>style.visibility</p:attrName>
                                        </p:attrNameLst>
                                      </p:cBhvr>
                                      <p:to>
                                        <p:strVal val="visible"/>
                                      </p:to>
                                    </p:set>
                                    <p:anim calcmode="lin" valueType="num">
                                      <p:cBhvr additive="base">
                                        <p:cTn id="234" dur="5000" fill="hold"/>
                                        <p:tgtEl>
                                          <p:spTgt spid="6"/>
                                        </p:tgtEl>
                                        <p:attrNameLst>
                                          <p:attrName>ppt_x</p:attrName>
                                        </p:attrNameLst>
                                      </p:cBhvr>
                                      <p:tavLst>
                                        <p:tav tm="0">
                                          <p:val>
                                            <p:strVal val="1+#ppt_w/2"/>
                                          </p:val>
                                        </p:tav>
                                        <p:tav tm="100000">
                                          <p:val>
                                            <p:strVal val="#ppt_x"/>
                                          </p:val>
                                        </p:tav>
                                      </p:tavLst>
                                    </p:anim>
                                    <p:anim calcmode="lin" valueType="num">
                                      <p:cBhvr additive="base">
                                        <p:cTn id="235" dur="5000" fill="hold"/>
                                        <p:tgtEl>
                                          <p:spTgt spid="6"/>
                                        </p:tgtEl>
                                        <p:attrNameLst>
                                          <p:attrName>ppt_y</p:attrName>
                                        </p:attrNameLst>
                                      </p:cBhvr>
                                      <p:tavLst>
                                        <p:tav tm="0">
                                          <p:val>
                                            <p:strVal val="1+#ppt_h/2"/>
                                          </p:val>
                                        </p:tav>
                                        <p:tav tm="100000">
                                          <p:val>
                                            <p:strVal val="#ppt_y"/>
                                          </p:val>
                                        </p:tav>
                                      </p:tavLst>
                                    </p:anim>
                                  </p:childTnLst>
                                </p:cTn>
                              </p:par>
                              <p:par>
                                <p:cTn id="236" presetID="2" presetClass="entr" presetSubtype="6" fill="hold" grpId="0" nodeType="withEffect">
                                  <p:stCondLst>
                                    <p:cond delay="0"/>
                                  </p:stCondLst>
                                  <p:childTnLst>
                                    <p:set>
                                      <p:cBhvr>
                                        <p:cTn id="237" dur="1" fill="hold">
                                          <p:stCondLst>
                                            <p:cond delay="0"/>
                                          </p:stCondLst>
                                        </p:cTn>
                                        <p:tgtEl>
                                          <p:spTgt spid="16"/>
                                        </p:tgtEl>
                                        <p:attrNameLst>
                                          <p:attrName>style.visibility</p:attrName>
                                        </p:attrNameLst>
                                      </p:cBhvr>
                                      <p:to>
                                        <p:strVal val="visible"/>
                                      </p:to>
                                    </p:set>
                                    <p:anim calcmode="lin" valueType="num">
                                      <p:cBhvr additive="base">
                                        <p:cTn id="238" dur="5000" fill="hold"/>
                                        <p:tgtEl>
                                          <p:spTgt spid="16"/>
                                        </p:tgtEl>
                                        <p:attrNameLst>
                                          <p:attrName>ppt_x</p:attrName>
                                        </p:attrNameLst>
                                      </p:cBhvr>
                                      <p:tavLst>
                                        <p:tav tm="0">
                                          <p:val>
                                            <p:strVal val="1+#ppt_w/2"/>
                                          </p:val>
                                        </p:tav>
                                        <p:tav tm="100000">
                                          <p:val>
                                            <p:strVal val="#ppt_x"/>
                                          </p:val>
                                        </p:tav>
                                      </p:tavLst>
                                    </p:anim>
                                    <p:anim calcmode="lin" valueType="num">
                                      <p:cBhvr additive="base">
                                        <p:cTn id="239" dur="5000" fill="hold"/>
                                        <p:tgtEl>
                                          <p:spTgt spid="16"/>
                                        </p:tgtEl>
                                        <p:attrNameLst>
                                          <p:attrName>ppt_y</p:attrName>
                                        </p:attrNameLst>
                                      </p:cBhvr>
                                      <p:tavLst>
                                        <p:tav tm="0">
                                          <p:val>
                                            <p:strVal val="1+#ppt_h/2"/>
                                          </p:val>
                                        </p:tav>
                                        <p:tav tm="100000">
                                          <p:val>
                                            <p:strVal val="#ppt_y"/>
                                          </p:val>
                                        </p:tav>
                                      </p:tavLst>
                                    </p:anim>
                                  </p:childTnLst>
                                </p:cTn>
                              </p:par>
                              <p:par>
                                <p:cTn id="240" presetID="2" presetClass="entr" presetSubtype="6" fill="hold" grpId="0" nodeType="withEffect">
                                  <p:stCondLst>
                                    <p:cond delay="0"/>
                                  </p:stCondLst>
                                  <p:childTnLst>
                                    <p:set>
                                      <p:cBhvr>
                                        <p:cTn id="241" dur="1" fill="hold">
                                          <p:stCondLst>
                                            <p:cond delay="0"/>
                                          </p:stCondLst>
                                        </p:cTn>
                                        <p:tgtEl>
                                          <p:spTgt spid="26"/>
                                        </p:tgtEl>
                                        <p:attrNameLst>
                                          <p:attrName>style.visibility</p:attrName>
                                        </p:attrNameLst>
                                      </p:cBhvr>
                                      <p:to>
                                        <p:strVal val="visible"/>
                                      </p:to>
                                    </p:set>
                                    <p:anim calcmode="lin" valueType="num">
                                      <p:cBhvr additive="base">
                                        <p:cTn id="242" dur="5000" fill="hold"/>
                                        <p:tgtEl>
                                          <p:spTgt spid="26"/>
                                        </p:tgtEl>
                                        <p:attrNameLst>
                                          <p:attrName>ppt_x</p:attrName>
                                        </p:attrNameLst>
                                      </p:cBhvr>
                                      <p:tavLst>
                                        <p:tav tm="0">
                                          <p:val>
                                            <p:strVal val="1+#ppt_w/2"/>
                                          </p:val>
                                        </p:tav>
                                        <p:tav tm="100000">
                                          <p:val>
                                            <p:strVal val="#ppt_x"/>
                                          </p:val>
                                        </p:tav>
                                      </p:tavLst>
                                    </p:anim>
                                    <p:anim calcmode="lin" valueType="num">
                                      <p:cBhvr additive="base">
                                        <p:cTn id="243" dur="5000" fill="hold"/>
                                        <p:tgtEl>
                                          <p:spTgt spid="26"/>
                                        </p:tgtEl>
                                        <p:attrNameLst>
                                          <p:attrName>ppt_y</p:attrName>
                                        </p:attrNameLst>
                                      </p:cBhvr>
                                      <p:tavLst>
                                        <p:tav tm="0">
                                          <p:val>
                                            <p:strVal val="1+#ppt_h/2"/>
                                          </p:val>
                                        </p:tav>
                                        <p:tav tm="100000">
                                          <p:val>
                                            <p:strVal val="#ppt_y"/>
                                          </p:val>
                                        </p:tav>
                                      </p:tavLst>
                                    </p:anim>
                                  </p:childTnLst>
                                </p:cTn>
                              </p:par>
                              <p:par>
                                <p:cTn id="244" presetID="2" presetClass="entr" presetSubtype="6" fill="hold" grpId="0" nodeType="withEffect">
                                  <p:stCondLst>
                                    <p:cond delay="0"/>
                                  </p:stCondLst>
                                  <p:childTnLst>
                                    <p:set>
                                      <p:cBhvr>
                                        <p:cTn id="245" dur="1" fill="hold">
                                          <p:stCondLst>
                                            <p:cond delay="0"/>
                                          </p:stCondLst>
                                        </p:cTn>
                                        <p:tgtEl>
                                          <p:spTgt spid="36"/>
                                        </p:tgtEl>
                                        <p:attrNameLst>
                                          <p:attrName>style.visibility</p:attrName>
                                        </p:attrNameLst>
                                      </p:cBhvr>
                                      <p:to>
                                        <p:strVal val="visible"/>
                                      </p:to>
                                    </p:set>
                                    <p:anim calcmode="lin" valueType="num">
                                      <p:cBhvr additive="base">
                                        <p:cTn id="246" dur="5000" fill="hold"/>
                                        <p:tgtEl>
                                          <p:spTgt spid="36"/>
                                        </p:tgtEl>
                                        <p:attrNameLst>
                                          <p:attrName>ppt_x</p:attrName>
                                        </p:attrNameLst>
                                      </p:cBhvr>
                                      <p:tavLst>
                                        <p:tav tm="0">
                                          <p:val>
                                            <p:strVal val="1+#ppt_w/2"/>
                                          </p:val>
                                        </p:tav>
                                        <p:tav tm="100000">
                                          <p:val>
                                            <p:strVal val="#ppt_x"/>
                                          </p:val>
                                        </p:tav>
                                      </p:tavLst>
                                    </p:anim>
                                    <p:anim calcmode="lin" valueType="num">
                                      <p:cBhvr additive="base">
                                        <p:cTn id="247" dur="5000" fill="hold"/>
                                        <p:tgtEl>
                                          <p:spTgt spid="36"/>
                                        </p:tgtEl>
                                        <p:attrNameLst>
                                          <p:attrName>ppt_y</p:attrName>
                                        </p:attrNameLst>
                                      </p:cBhvr>
                                      <p:tavLst>
                                        <p:tav tm="0">
                                          <p:val>
                                            <p:strVal val="1+#ppt_h/2"/>
                                          </p:val>
                                        </p:tav>
                                        <p:tav tm="100000">
                                          <p:val>
                                            <p:strVal val="#ppt_y"/>
                                          </p:val>
                                        </p:tav>
                                      </p:tavLst>
                                    </p:anim>
                                  </p:childTnLst>
                                </p:cTn>
                              </p:par>
                              <p:par>
                                <p:cTn id="248" presetID="2" presetClass="entr" presetSubtype="6" fill="hold" grpId="0" nodeType="withEffect">
                                  <p:stCondLst>
                                    <p:cond delay="0"/>
                                  </p:stCondLst>
                                  <p:childTnLst>
                                    <p:set>
                                      <p:cBhvr>
                                        <p:cTn id="249" dur="1" fill="hold">
                                          <p:stCondLst>
                                            <p:cond delay="0"/>
                                          </p:stCondLst>
                                        </p:cTn>
                                        <p:tgtEl>
                                          <p:spTgt spid="46"/>
                                        </p:tgtEl>
                                        <p:attrNameLst>
                                          <p:attrName>style.visibility</p:attrName>
                                        </p:attrNameLst>
                                      </p:cBhvr>
                                      <p:to>
                                        <p:strVal val="visible"/>
                                      </p:to>
                                    </p:set>
                                    <p:anim calcmode="lin" valueType="num">
                                      <p:cBhvr additive="base">
                                        <p:cTn id="250" dur="5000" fill="hold"/>
                                        <p:tgtEl>
                                          <p:spTgt spid="46"/>
                                        </p:tgtEl>
                                        <p:attrNameLst>
                                          <p:attrName>ppt_x</p:attrName>
                                        </p:attrNameLst>
                                      </p:cBhvr>
                                      <p:tavLst>
                                        <p:tav tm="0">
                                          <p:val>
                                            <p:strVal val="1+#ppt_w/2"/>
                                          </p:val>
                                        </p:tav>
                                        <p:tav tm="100000">
                                          <p:val>
                                            <p:strVal val="#ppt_x"/>
                                          </p:val>
                                        </p:tav>
                                      </p:tavLst>
                                    </p:anim>
                                    <p:anim calcmode="lin" valueType="num">
                                      <p:cBhvr additive="base">
                                        <p:cTn id="251" dur="5000" fill="hold"/>
                                        <p:tgtEl>
                                          <p:spTgt spid="46"/>
                                        </p:tgtEl>
                                        <p:attrNameLst>
                                          <p:attrName>ppt_y</p:attrName>
                                        </p:attrNameLst>
                                      </p:cBhvr>
                                      <p:tavLst>
                                        <p:tav tm="0">
                                          <p:val>
                                            <p:strVal val="1+#ppt_h/2"/>
                                          </p:val>
                                        </p:tav>
                                        <p:tav tm="100000">
                                          <p:val>
                                            <p:strVal val="#ppt_y"/>
                                          </p:val>
                                        </p:tav>
                                      </p:tavLst>
                                    </p:anim>
                                  </p:childTnLst>
                                </p:cTn>
                              </p:par>
                              <p:par>
                                <p:cTn id="252" presetID="2" presetClass="entr" presetSubtype="6" fill="hold" grpId="0" nodeType="withEffect">
                                  <p:stCondLst>
                                    <p:cond delay="0"/>
                                  </p:stCondLst>
                                  <p:childTnLst>
                                    <p:set>
                                      <p:cBhvr>
                                        <p:cTn id="253" dur="1" fill="hold">
                                          <p:stCondLst>
                                            <p:cond delay="0"/>
                                          </p:stCondLst>
                                        </p:cTn>
                                        <p:tgtEl>
                                          <p:spTgt spid="56"/>
                                        </p:tgtEl>
                                        <p:attrNameLst>
                                          <p:attrName>style.visibility</p:attrName>
                                        </p:attrNameLst>
                                      </p:cBhvr>
                                      <p:to>
                                        <p:strVal val="visible"/>
                                      </p:to>
                                    </p:set>
                                    <p:anim calcmode="lin" valueType="num">
                                      <p:cBhvr additive="base">
                                        <p:cTn id="254" dur="5000" fill="hold"/>
                                        <p:tgtEl>
                                          <p:spTgt spid="56"/>
                                        </p:tgtEl>
                                        <p:attrNameLst>
                                          <p:attrName>ppt_x</p:attrName>
                                        </p:attrNameLst>
                                      </p:cBhvr>
                                      <p:tavLst>
                                        <p:tav tm="0">
                                          <p:val>
                                            <p:strVal val="1+#ppt_w/2"/>
                                          </p:val>
                                        </p:tav>
                                        <p:tav tm="100000">
                                          <p:val>
                                            <p:strVal val="#ppt_x"/>
                                          </p:val>
                                        </p:tav>
                                      </p:tavLst>
                                    </p:anim>
                                    <p:anim calcmode="lin" valueType="num">
                                      <p:cBhvr additive="base">
                                        <p:cTn id="255" dur="5000" fill="hold"/>
                                        <p:tgtEl>
                                          <p:spTgt spid="56"/>
                                        </p:tgtEl>
                                        <p:attrNameLst>
                                          <p:attrName>ppt_y</p:attrName>
                                        </p:attrNameLst>
                                      </p:cBhvr>
                                      <p:tavLst>
                                        <p:tav tm="0">
                                          <p:val>
                                            <p:strVal val="1+#ppt_h/2"/>
                                          </p:val>
                                        </p:tav>
                                        <p:tav tm="100000">
                                          <p:val>
                                            <p:strVal val="#ppt_y"/>
                                          </p:val>
                                        </p:tav>
                                      </p:tavLst>
                                    </p:anim>
                                  </p:childTnLst>
                                </p:cTn>
                              </p:par>
                              <p:par>
                                <p:cTn id="256" presetID="2" presetClass="entr" presetSubtype="6" fill="hold" grpId="0" nodeType="withEffect">
                                  <p:stCondLst>
                                    <p:cond delay="0"/>
                                  </p:stCondLst>
                                  <p:childTnLst>
                                    <p:set>
                                      <p:cBhvr>
                                        <p:cTn id="257" dur="1" fill="hold">
                                          <p:stCondLst>
                                            <p:cond delay="0"/>
                                          </p:stCondLst>
                                        </p:cTn>
                                        <p:tgtEl>
                                          <p:spTgt spid="66"/>
                                        </p:tgtEl>
                                        <p:attrNameLst>
                                          <p:attrName>style.visibility</p:attrName>
                                        </p:attrNameLst>
                                      </p:cBhvr>
                                      <p:to>
                                        <p:strVal val="visible"/>
                                      </p:to>
                                    </p:set>
                                    <p:anim calcmode="lin" valueType="num">
                                      <p:cBhvr additive="base">
                                        <p:cTn id="258" dur="5000" fill="hold"/>
                                        <p:tgtEl>
                                          <p:spTgt spid="66"/>
                                        </p:tgtEl>
                                        <p:attrNameLst>
                                          <p:attrName>ppt_x</p:attrName>
                                        </p:attrNameLst>
                                      </p:cBhvr>
                                      <p:tavLst>
                                        <p:tav tm="0">
                                          <p:val>
                                            <p:strVal val="1+#ppt_w/2"/>
                                          </p:val>
                                        </p:tav>
                                        <p:tav tm="100000">
                                          <p:val>
                                            <p:strVal val="#ppt_x"/>
                                          </p:val>
                                        </p:tav>
                                      </p:tavLst>
                                    </p:anim>
                                    <p:anim calcmode="lin" valueType="num">
                                      <p:cBhvr additive="base">
                                        <p:cTn id="259" dur="5000" fill="hold"/>
                                        <p:tgtEl>
                                          <p:spTgt spid="66"/>
                                        </p:tgtEl>
                                        <p:attrNameLst>
                                          <p:attrName>ppt_y</p:attrName>
                                        </p:attrNameLst>
                                      </p:cBhvr>
                                      <p:tavLst>
                                        <p:tav tm="0">
                                          <p:val>
                                            <p:strVal val="1+#ppt_h/2"/>
                                          </p:val>
                                        </p:tav>
                                        <p:tav tm="100000">
                                          <p:val>
                                            <p:strVal val="#ppt_y"/>
                                          </p:val>
                                        </p:tav>
                                      </p:tavLst>
                                    </p:anim>
                                  </p:childTnLst>
                                </p:cTn>
                              </p:par>
                              <p:par>
                                <p:cTn id="260" presetID="2" presetClass="entr" presetSubtype="6" fill="hold" grpId="0" nodeType="withEffect">
                                  <p:stCondLst>
                                    <p:cond delay="0"/>
                                  </p:stCondLst>
                                  <p:childTnLst>
                                    <p:set>
                                      <p:cBhvr>
                                        <p:cTn id="261" dur="1" fill="hold">
                                          <p:stCondLst>
                                            <p:cond delay="0"/>
                                          </p:stCondLst>
                                        </p:cTn>
                                        <p:tgtEl>
                                          <p:spTgt spid="76"/>
                                        </p:tgtEl>
                                        <p:attrNameLst>
                                          <p:attrName>style.visibility</p:attrName>
                                        </p:attrNameLst>
                                      </p:cBhvr>
                                      <p:to>
                                        <p:strVal val="visible"/>
                                      </p:to>
                                    </p:set>
                                    <p:anim calcmode="lin" valueType="num">
                                      <p:cBhvr additive="base">
                                        <p:cTn id="262" dur="5000" fill="hold"/>
                                        <p:tgtEl>
                                          <p:spTgt spid="76"/>
                                        </p:tgtEl>
                                        <p:attrNameLst>
                                          <p:attrName>ppt_x</p:attrName>
                                        </p:attrNameLst>
                                      </p:cBhvr>
                                      <p:tavLst>
                                        <p:tav tm="0">
                                          <p:val>
                                            <p:strVal val="1+#ppt_w/2"/>
                                          </p:val>
                                        </p:tav>
                                        <p:tav tm="100000">
                                          <p:val>
                                            <p:strVal val="#ppt_x"/>
                                          </p:val>
                                        </p:tav>
                                      </p:tavLst>
                                    </p:anim>
                                    <p:anim calcmode="lin" valueType="num">
                                      <p:cBhvr additive="base">
                                        <p:cTn id="263" dur="5000" fill="hold"/>
                                        <p:tgtEl>
                                          <p:spTgt spid="76"/>
                                        </p:tgtEl>
                                        <p:attrNameLst>
                                          <p:attrName>ppt_y</p:attrName>
                                        </p:attrNameLst>
                                      </p:cBhvr>
                                      <p:tavLst>
                                        <p:tav tm="0">
                                          <p:val>
                                            <p:strVal val="1+#ppt_h/2"/>
                                          </p:val>
                                        </p:tav>
                                        <p:tav tm="100000">
                                          <p:val>
                                            <p:strVal val="#ppt_y"/>
                                          </p:val>
                                        </p:tav>
                                      </p:tavLst>
                                    </p:anim>
                                  </p:childTnLst>
                                </p:cTn>
                              </p:par>
                              <p:par>
                                <p:cTn id="264" presetID="2" presetClass="entr" presetSubtype="6" fill="hold" grpId="0" nodeType="withEffect">
                                  <p:stCondLst>
                                    <p:cond delay="0"/>
                                  </p:stCondLst>
                                  <p:childTnLst>
                                    <p:set>
                                      <p:cBhvr>
                                        <p:cTn id="265" dur="1" fill="hold">
                                          <p:stCondLst>
                                            <p:cond delay="0"/>
                                          </p:stCondLst>
                                        </p:cTn>
                                        <p:tgtEl>
                                          <p:spTgt spid="14"/>
                                        </p:tgtEl>
                                        <p:attrNameLst>
                                          <p:attrName>style.visibility</p:attrName>
                                        </p:attrNameLst>
                                      </p:cBhvr>
                                      <p:to>
                                        <p:strVal val="visible"/>
                                      </p:to>
                                    </p:set>
                                    <p:anim calcmode="lin" valueType="num">
                                      <p:cBhvr additive="base">
                                        <p:cTn id="266" dur="5000" fill="hold"/>
                                        <p:tgtEl>
                                          <p:spTgt spid="14"/>
                                        </p:tgtEl>
                                        <p:attrNameLst>
                                          <p:attrName>ppt_x</p:attrName>
                                        </p:attrNameLst>
                                      </p:cBhvr>
                                      <p:tavLst>
                                        <p:tav tm="0">
                                          <p:val>
                                            <p:strVal val="1+#ppt_w/2"/>
                                          </p:val>
                                        </p:tav>
                                        <p:tav tm="100000">
                                          <p:val>
                                            <p:strVal val="#ppt_x"/>
                                          </p:val>
                                        </p:tav>
                                      </p:tavLst>
                                    </p:anim>
                                    <p:anim calcmode="lin" valueType="num">
                                      <p:cBhvr additive="base">
                                        <p:cTn id="267" dur="5000" fill="hold"/>
                                        <p:tgtEl>
                                          <p:spTgt spid="14"/>
                                        </p:tgtEl>
                                        <p:attrNameLst>
                                          <p:attrName>ppt_y</p:attrName>
                                        </p:attrNameLst>
                                      </p:cBhvr>
                                      <p:tavLst>
                                        <p:tav tm="0">
                                          <p:val>
                                            <p:strVal val="1+#ppt_h/2"/>
                                          </p:val>
                                        </p:tav>
                                        <p:tav tm="100000">
                                          <p:val>
                                            <p:strVal val="#ppt_y"/>
                                          </p:val>
                                        </p:tav>
                                      </p:tavLst>
                                    </p:anim>
                                  </p:childTnLst>
                                </p:cTn>
                              </p:par>
                              <p:par>
                                <p:cTn id="268" presetID="2" presetClass="entr" presetSubtype="6" fill="hold" grpId="0" nodeType="withEffect">
                                  <p:stCondLst>
                                    <p:cond delay="0"/>
                                  </p:stCondLst>
                                  <p:childTnLst>
                                    <p:set>
                                      <p:cBhvr>
                                        <p:cTn id="269" dur="1" fill="hold">
                                          <p:stCondLst>
                                            <p:cond delay="0"/>
                                          </p:stCondLst>
                                        </p:cTn>
                                        <p:tgtEl>
                                          <p:spTgt spid="24"/>
                                        </p:tgtEl>
                                        <p:attrNameLst>
                                          <p:attrName>style.visibility</p:attrName>
                                        </p:attrNameLst>
                                      </p:cBhvr>
                                      <p:to>
                                        <p:strVal val="visible"/>
                                      </p:to>
                                    </p:set>
                                    <p:anim calcmode="lin" valueType="num">
                                      <p:cBhvr additive="base">
                                        <p:cTn id="270" dur="5000" fill="hold"/>
                                        <p:tgtEl>
                                          <p:spTgt spid="24"/>
                                        </p:tgtEl>
                                        <p:attrNameLst>
                                          <p:attrName>ppt_x</p:attrName>
                                        </p:attrNameLst>
                                      </p:cBhvr>
                                      <p:tavLst>
                                        <p:tav tm="0">
                                          <p:val>
                                            <p:strVal val="1+#ppt_w/2"/>
                                          </p:val>
                                        </p:tav>
                                        <p:tav tm="100000">
                                          <p:val>
                                            <p:strVal val="#ppt_x"/>
                                          </p:val>
                                        </p:tav>
                                      </p:tavLst>
                                    </p:anim>
                                    <p:anim calcmode="lin" valueType="num">
                                      <p:cBhvr additive="base">
                                        <p:cTn id="271" dur="5000" fill="hold"/>
                                        <p:tgtEl>
                                          <p:spTgt spid="24"/>
                                        </p:tgtEl>
                                        <p:attrNameLst>
                                          <p:attrName>ppt_y</p:attrName>
                                        </p:attrNameLst>
                                      </p:cBhvr>
                                      <p:tavLst>
                                        <p:tav tm="0">
                                          <p:val>
                                            <p:strVal val="1+#ppt_h/2"/>
                                          </p:val>
                                        </p:tav>
                                        <p:tav tm="100000">
                                          <p:val>
                                            <p:strVal val="#ppt_y"/>
                                          </p:val>
                                        </p:tav>
                                      </p:tavLst>
                                    </p:anim>
                                  </p:childTnLst>
                                </p:cTn>
                              </p:par>
                              <p:par>
                                <p:cTn id="272" presetID="2" presetClass="entr" presetSubtype="6" fill="hold" grpId="0" nodeType="withEffect">
                                  <p:stCondLst>
                                    <p:cond delay="0"/>
                                  </p:stCondLst>
                                  <p:childTnLst>
                                    <p:set>
                                      <p:cBhvr>
                                        <p:cTn id="273" dur="1" fill="hold">
                                          <p:stCondLst>
                                            <p:cond delay="0"/>
                                          </p:stCondLst>
                                        </p:cTn>
                                        <p:tgtEl>
                                          <p:spTgt spid="34"/>
                                        </p:tgtEl>
                                        <p:attrNameLst>
                                          <p:attrName>style.visibility</p:attrName>
                                        </p:attrNameLst>
                                      </p:cBhvr>
                                      <p:to>
                                        <p:strVal val="visible"/>
                                      </p:to>
                                    </p:set>
                                    <p:anim calcmode="lin" valueType="num">
                                      <p:cBhvr additive="base">
                                        <p:cTn id="274" dur="5000" fill="hold"/>
                                        <p:tgtEl>
                                          <p:spTgt spid="34"/>
                                        </p:tgtEl>
                                        <p:attrNameLst>
                                          <p:attrName>ppt_x</p:attrName>
                                        </p:attrNameLst>
                                      </p:cBhvr>
                                      <p:tavLst>
                                        <p:tav tm="0">
                                          <p:val>
                                            <p:strVal val="1+#ppt_w/2"/>
                                          </p:val>
                                        </p:tav>
                                        <p:tav tm="100000">
                                          <p:val>
                                            <p:strVal val="#ppt_x"/>
                                          </p:val>
                                        </p:tav>
                                      </p:tavLst>
                                    </p:anim>
                                    <p:anim calcmode="lin" valueType="num">
                                      <p:cBhvr additive="base">
                                        <p:cTn id="275" dur="5000" fill="hold"/>
                                        <p:tgtEl>
                                          <p:spTgt spid="34"/>
                                        </p:tgtEl>
                                        <p:attrNameLst>
                                          <p:attrName>ppt_y</p:attrName>
                                        </p:attrNameLst>
                                      </p:cBhvr>
                                      <p:tavLst>
                                        <p:tav tm="0">
                                          <p:val>
                                            <p:strVal val="1+#ppt_h/2"/>
                                          </p:val>
                                        </p:tav>
                                        <p:tav tm="100000">
                                          <p:val>
                                            <p:strVal val="#ppt_y"/>
                                          </p:val>
                                        </p:tav>
                                      </p:tavLst>
                                    </p:anim>
                                  </p:childTnLst>
                                </p:cTn>
                              </p:par>
                              <p:par>
                                <p:cTn id="276" presetID="2" presetClass="entr" presetSubtype="6" fill="hold" grpId="0" nodeType="withEffect">
                                  <p:stCondLst>
                                    <p:cond delay="0"/>
                                  </p:stCondLst>
                                  <p:childTnLst>
                                    <p:set>
                                      <p:cBhvr>
                                        <p:cTn id="277" dur="1" fill="hold">
                                          <p:stCondLst>
                                            <p:cond delay="0"/>
                                          </p:stCondLst>
                                        </p:cTn>
                                        <p:tgtEl>
                                          <p:spTgt spid="44"/>
                                        </p:tgtEl>
                                        <p:attrNameLst>
                                          <p:attrName>style.visibility</p:attrName>
                                        </p:attrNameLst>
                                      </p:cBhvr>
                                      <p:to>
                                        <p:strVal val="visible"/>
                                      </p:to>
                                    </p:set>
                                    <p:anim calcmode="lin" valueType="num">
                                      <p:cBhvr additive="base">
                                        <p:cTn id="278" dur="5000" fill="hold"/>
                                        <p:tgtEl>
                                          <p:spTgt spid="44"/>
                                        </p:tgtEl>
                                        <p:attrNameLst>
                                          <p:attrName>ppt_x</p:attrName>
                                        </p:attrNameLst>
                                      </p:cBhvr>
                                      <p:tavLst>
                                        <p:tav tm="0">
                                          <p:val>
                                            <p:strVal val="1+#ppt_w/2"/>
                                          </p:val>
                                        </p:tav>
                                        <p:tav tm="100000">
                                          <p:val>
                                            <p:strVal val="#ppt_x"/>
                                          </p:val>
                                        </p:tav>
                                      </p:tavLst>
                                    </p:anim>
                                    <p:anim calcmode="lin" valueType="num">
                                      <p:cBhvr additive="base">
                                        <p:cTn id="279" dur="5000" fill="hold"/>
                                        <p:tgtEl>
                                          <p:spTgt spid="44"/>
                                        </p:tgtEl>
                                        <p:attrNameLst>
                                          <p:attrName>ppt_y</p:attrName>
                                        </p:attrNameLst>
                                      </p:cBhvr>
                                      <p:tavLst>
                                        <p:tav tm="0">
                                          <p:val>
                                            <p:strVal val="1+#ppt_h/2"/>
                                          </p:val>
                                        </p:tav>
                                        <p:tav tm="100000">
                                          <p:val>
                                            <p:strVal val="#ppt_y"/>
                                          </p:val>
                                        </p:tav>
                                      </p:tavLst>
                                    </p:anim>
                                  </p:childTnLst>
                                </p:cTn>
                              </p:par>
                              <p:par>
                                <p:cTn id="280" presetID="2" presetClass="entr" presetSubtype="6" fill="hold" grpId="0" nodeType="withEffect">
                                  <p:stCondLst>
                                    <p:cond delay="0"/>
                                  </p:stCondLst>
                                  <p:childTnLst>
                                    <p:set>
                                      <p:cBhvr>
                                        <p:cTn id="281" dur="1" fill="hold">
                                          <p:stCondLst>
                                            <p:cond delay="0"/>
                                          </p:stCondLst>
                                        </p:cTn>
                                        <p:tgtEl>
                                          <p:spTgt spid="54"/>
                                        </p:tgtEl>
                                        <p:attrNameLst>
                                          <p:attrName>style.visibility</p:attrName>
                                        </p:attrNameLst>
                                      </p:cBhvr>
                                      <p:to>
                                        <p:strVal val="visible"/>
                                      </p:to>
                                    </p:set>
                                    <p:anim calcmode="lin" valueType="num">
                                      <p:cBhvr additive="base">
                                        <p:cTn id="282" dur="5000" fill="hold"/>
                                        <p:tgtEl>
                                          <p:spTgt spid="54"/>
                                        </p:tgtEl>
                                        <p:attrNameLst>
                                          <p:attrName>ppt_x</p:attrName>
                                        </p:attrNameLst>
                                      </p:cBhvr>
                                      <p:tavLst>
                                        <p:tav tm="0">
                                          <p:val>
                                            <p:strVal val="1+#ppt_w/2"/>
                                          </p:val>
                                        </p:tav>
                                        <p:tav tm="100000">
                                          <p:val>
                                            <p:strVal val="#ppt_x"/>
                                          </p:val>
                                        </p:tav>
                                      </p:tavLst>
                                    </p:anim>
                                    <p:anim calcmode="lin" valueType="num">
                                      <p:cBhvr additive="base">
                                        <p:cTn id="283" dur="5000" fill="hold"/>
                                        <p:tgtEl>
                                          <p:spTgt spid="54"/>
                                        </p:tgtEl>
                                        <p:attrNameLst>
                                          <p:attrName>ppt_y</p:attrName>
                                        </p:attrNameLst>
                                      </p:cBhvr>
                                      <p:tavLst>
                                        <p:tav tm="0">
                                          <p:val>
                                            <p:strVal val="1+#ppt_h/2"/>
                                          </p:val>
                                        </p:tav>
                                        <p:tav tm="100000">
                                          <p:val>
                                            <p:strVal val="#ppt_y"/>
                                          </p:val>
                                        </p:tav>
                                      </p:tavLst>
                                    </p:anim>
                                  </p:childTnLst>
                                </p:cTn>
                              </p:par>
                              <p:par>
                                <p:cTn id="284" presetID="2" presetClass="entr" presetSubtype="6" fill="hold" grpId="0" nodeType="withEffect">
                                  <p:stCondLst>
                                    <p:cond delay="0"/>
                                  </p:stCondLst>
                                  <p:childTnLst>
                                    <p:set>
                                      <p:cBhvr>
                                        <p:cTn id="285" dur="1" fill="hold">
                                          <p:stCondLst>
                                            <p:cond delay="0"/>
                                          </p:stCondLst>
                                        </p:cTn>
                                        <p:tgtEl>
                                          <p:spTgt spid="64"/>
                                        </p:tgtEl>
                                        <p:attrNameLst>
                                          <p:attrName>style.visibility</p:attrName>
                                        </p:attrNameLst>
                                      </p:cBhvr>
                                      <p:to>
                                        <p:strVal val="visible"/>
                                      </p:to>
                                    </p:set>
                                    <p:anim calcmode="lin" valueType="num">
                                      <p:cBhvr additive="base">
                                        <p:cTn id="286" dur="5000" fill="hold"/>
                                        <p:tgtEl>
                                          <p:spTgt spid="64"/>
                                        </p:tgtEl>
                                        <p:attrNameLst>
                                          <p:attrName>ppt_x</p:attrName>
                                        </p:attrNameLst>
                                      </p:cBhvr>
                                      <p:tavLst>
                                        <p:tav tm="0">
                                          <p:val>
                                            <p:strVal val="1+#ppt_w/2"/>
                                          </p:val>
                                        </p:tav>
                                        <p:tav tm="100000">
                                          <p:val>
                                            <p:strVal val="#ppt_x"/>
                                          </p:val>
                                        </p:tav>
                                      </p:tavLst>
                                    </p:anim>
                                    <p:anim calcmode="lin" valueType="num">
                                      <p:cBhvr additive="base">
                                        <p:cTn id="287" dur="5000" fill="hold"/>
                                        <p:tgtEl>
                                          <p:spTgt spid="64"/>
                                        </p:tgtEl>
                                        <p:attrNameLst>
                                          <p:attrName>ppt_y</p:attrName>
                                        </p:attrNameLst>
                                      </p:cBhvr>
                                      <p:tavLst>
                                        <p:tav tm="0">
                                          <p:val>
                                            <p:strVal val="1+#ppt_h/2"/>
                                          </p:val>
                                        </p:tav>
                                        <p:tav tm="100000">
                                          <p:val>
                                            <p:strVal val="#ppt_y"/>
                                          </p:val>
                                        </p:tav>
                                      </p:tavLst>
                                    </p:anim>
                                  </p:childTnLst>
                                </p:cTn>
                              </p:par>
                              <p:par>
                                <p:cTn id="288" presetID="2" presetClass="entr" presetSubtype="6" fill="hold" grpId="0" nodeType="withEffect">
                                  <p:stCondLst>
                                    <p:cond delay="0"/>
                                  </p:stCondLst>
                                  <p:childTnLst>
                                    <p:set>
                                      <p:cBhvr>
                                        <p:cTn id="289" dur="1" fill="hold">
                                          <p:stCondLst>
                                            <p:cond delay="0"/>
                                          </p:stCondLst>
                                        </p:cTn>
                                        <p:tgtEl>
                                          <p:spTgt spid="74"/>
                                        </p:tgtEl>
                                        <p:attrNameLst>
                                          <p:attrName>style.visibility</p:attrName>
                                        </p:attrNameLst>
                                      </p:cBhvr>
                                      <p:to>
                                        <p:strVal val="visible"/>
                                      </p:to>
                                    </p:set>
                                    <p:anim calcmode="lin" valueType="num">
                                      <p:cBhvr additive="base">
                                        <p:cTn id="290" dur="5000" fill="hold"/>
                                        <p:tgtEl>
                                          <p:spTgt spid="74"/>
                                        </p:tgtEl>
                                        <p:attrNameLst>
                                          <p:attrName>ppt_x</p:attrName>
                                        </p:attrNameLst>
                                      </p:cBhvr>
                                      <p:tavLst>
                                        <p:tav tm="0">
                                          <p:val>
                                            <p:strVal val="1+#ppt_w/2"/>
                                          </p:val>
                                        </p:tav>
                                        <p:tav tm="100000">
                                          <p:val>
                                            <p:strVal val="#ppt_x"/>
                                          </p:val>
                                        </p:tav>
                                      </p:tavLst>
                                    </p:anim>
                                    <p:anim calcmode="lin" valueType="num">
                                      <p:cBhvr additive="base">
                                        <p:cTn id="291" dur="5000" fill="hold"/>
                                        <p:tgtEl>
                                          <p:spTgt spid="74"/>
                                        </p:tgtEl>
                                        <p:attrNameLst>
                                          <p:attrName>ppt_y</p:attrName>
                                        </p:attrNameLst>
                                      </p:cBhvr>
                                      <p:tavLst>
                                        <p:tav tm="0">
                                          <p:val>
                                            <p:strVal val="1+#ppt_h/2"/>
                                          </p:val>
                                        </p:tav>
                                        <p:tav tm="100000">
                                          <p:val>
                                            <p:strVal val="#ppt_y"/>
                                          </p:val>
                                        </p:tav>
                                      </p:tavLst>
                                    </p:anim>
                                  </p:childTnLst>
                                </p:cTn>
                              </p:par>
                              <p:par>
                                <p:cTn id="292" presetID="2" presetClass="entr" presetSubtype="6" fill="hold" grpId="0" nodeType="withEffect">
                                  <p:stCondLst>
                                    <p:cond delay="0"/>
                                  </p:stCondLst>
                                  <p:childTnLst>
                                    <p:set>
                                      <p:cBhvr>
                                        <p:cTn id="293" dur="1" fill="hold">
                                          <p:stCondLst>
                                            <p:cond delay="0"/>
                                          </p:stCondLst>
                                        </p:cTn>
                                        <p:tgtEl>
                                          <p:spTgt spid="84"/>
                                        </p:tgtEl>
                                        <p:attrNameLst>
                                          <p:attrName>style.visibility</p:attrName>
                                        </p:attrNameLst>
                                      </p:cBhvr>
                                      <p:to>
                                        <p:strVal val="visible"/>
                                      </p:to>
                                    </p:set>
                                    <p:anim calcmode="lin" valueType="num">
                                      <p:cBhvr additive="base">
                                        <p:cTn id="294" dur="5000" fill="hold"/>
                                        <p:tgtEl>
                                          <p:spTgt spid="84"/>
                                        </p:tgtEl>
                                        <p:attrNameLst>
                                          <p:attrName>ppt_x</p:attrName>
                                        </p:attrNameLst>
                                      </p:cBhvr>
                                      <p:tavLst>
                                        <p:tav tm="0">
                                          <p:val>
                                            <p:strVal val="1+#ppt_w/2"/>
                                          </p:val>
                                        </p:tav>
                                        <p:tav tm="100000">
                                          <p:val>
                                            <p:strVal val="#ppt_x"/>
                                          </p:val>
                                        </p:tav>
                                      </p:tavLst>
                                    </p:anim>
                                    <p:anim calcmode="lin" valueType="num">
                                      <p:cBhvr additive="base">
                                        <p:cTn id="295" dur="5000" fill="hold"/>
                                        <p:tgtEl>
                                          <p:spTgt spid="84"/>
                                        </p:tgtEl>
                                        <p:attrNameLst>
                                          <p:attrName>ppt_y</p:attrName>
                                        </p:attrNameLst>
                                      </p:cBhvr>
                                      <p:tavLst>
                                        <p:tav tm="0">
                                          <p:val>
                                            <p:strVal val="1+#ppt_h/2"/>
                                          </p:val>
                                        </p:tav>
                                        <p:tav tm="100000">
                                          <p:val>
                                            <p:strVal val="#ppt_y"/>
                                          </p:val>
                                        </p:tav>
                                      </p:tavLst>
                                    </p:anim>
                                  </p:childTnLst>
                                </p:cTn>
                              </p:par>
                              <p:par>
                                <p:cTn id="296" presetID="2" presetClass="entr" presetSubtype="6" fill="hold" grpId="0" nodeType="withEffect">
                                  <p:stCondLst>
                                    <p:cond delay="0"/>
                                  </p:stCondLst>
                                  <p:childTnLst>
                                    <p:set>
                                      <p:cBhvr>
                                        <p:cTn id="297" dur="1" fill="hold">
                                          <p:stCondLst>
                                            <p:cond delay="0"/>
                                          </p:stCondLst>
                                        </p:cTn>
                                        <p:tgtEl>
                                          <p:spTgt spid="10"/>
                                        </p:tgtEl>
                                        <p:attrNameLst>
                                          <p:attrName>style.visibility</p:attrName>
                                        </p:attrNameLst>
                                      </p:cBhvr>
                                      <p:to>
                                        <p:strVal val="visible"/>
                                      </p:to>
                                    </p:set>
                                    <p:anim calcmode="lin" valueType="num">
                                      <p:cBhvr additive="base">
                                        <p:cTn id="298" dur="5000" fill="hold"/>
                                        <p:tgtEl>
                                          <p:spTgt spid="10"/>
                                        </p:tgtEl>
                                        <p:attrNameLst>
                                          <p:attrName>ppt_x</p:attrName>
                                        </p:attrNameLst>
                                      </p:cBhvr>
                                      <p:tavLst>
                                        <p:tav tm="0">
                                          <p:val>
                                            <p:strVal val="1+#ppt_w/2"/>
                                          </p:val>
                                        </p:tav>
                                        <p:tav tm="100000">
                                          <p:val>
                                            <p:strVal val="#ppt_x"/>
                                          </p:val>
                                        </p:tav>
                                      </p:tavLst>
                                    </p:anim>
                                    <p:anim calcmode="lin" valueType="num">
                                      <p:cBhvr additive="base">
                                        <p:cTn id="299" dur="5000" fill="hold"/>
                                        <p:tgtEl>
                                          <p:spTgt spid="10"/>
                                        </p:tgtEl>
                                        <p:attrNameLst>
                                          <p:attrName>ppt_y</p:attrName>
                                        </p:attrNameLst>
                                      </p:cBhvr>
                                      <p:tavLst>
                                        <p:tav tm="0">
                                          <p:val>
                                            <p:strVal val="1+#ppt_h/2"/>
                                          </p:val>
                                        </p:tav>
                                        <p:tav tm="100000">
                                          <p:val>
                                            <p:strVal val="#ppt_y"/>
                                          </p:val>
                                        </p:tav>
                                      </p:tavLst>
                                    </p:anim>
                                  </p:childTnLst>
                                </p:cTn>
                              </p:par>
                              <p:par>
                                <p:cTn id="300" presetID="2" presetClass="entr" presetSubtype="6" fill="hold" grpId="0" nodeType="withEffect">
                                  <p:stCondLst>
                                    <p:cond delay="0"/>
                                  </p:stCondLst>
                                  <p:childTnLst>
                                    <p:set>
                                      <p:cBhvr>
                                        <p:cTn id="301" dur="1" fill="hold">
                                          <p:stCondLst>
                                            <p:cond delay="0"/>
                                          </p:stCondLst>
                                        </p:cTn>
                                        <p:tgtEl>
                                          <p:spTgt spid="20"/>
                                        </p:tgtEl>
                                        <p:attrNameLst>
                                          <p:attrName>style.visibility</p:attrName>
                                        </p:attrNameLst>
                                      </p:cBhvr>
                                      <p:to>
                                        <p:strVal val="visible"/>
                                      </p:to>
                                    </p:set>
                                    <p:anim calcmode="lin" valueType="num">
                                      <p:cBhvr additive="base">
                                        <p:cTn id="302" dur="5000" fill="hold"/>
                                        <p:tgtEl>
                                          <p:spTgt spid="20"/>
                                        </p:tgtEl>
                                        <p:attrNameLst>
                                          <p:attrName>ppt_x</p:attrName>
                                        </p:attrNameLst>
                                      </p:cBhvr>
                                      <p:tavLst>
                                        <p:tav tm="0">
                                          <p:val>
                                            <p:strVal val="1+#ppt_w/2"/>
                                          </p:val>
                                        </p:tav>
                                        <p:tav tm="100000">
                                          <p:val>
                                            <p:strVal val="#ppt_x"/>
                                          </p:val>
                                        </p:tav>
                                      </p:tavLst>
                                    </p:anim>
                                    <p:anim calcmode="lin" valueType="num">
                                      <p:cBhvr additive="base">
                                        <p:cTn id="303" dur="5000" fill="hold"/>
                                        <p:tgtEl>
                                          <p:spTgt spid="20"/>
                                        </p:tgtEl>
                                        <p:attrNameLst>
                                          <p:attrName>ppt_y</p:attrName>
                                        </p:attrNameLst>
                                      </p:cBhvr>
                                      <p:tavLst>
                                        <p:tav tm="0">
                                          <p:val>
                                            <p:strVal val="1+#ppt_h/2"/>
                                          </p:val>
                                        </p:tav>
                                        <p:tav tm="100000">
                                          <p:val>
                                            <p:strVal val="#ppt_y"/>
                                          </p:val>
                                        </p:tav>
                                      </p:tavLst>
                                    </p:anim>
                                  </p:childTnLst>
                                </p:cTn>
                              </p:par>
                              <p:par>
                                <p:cTn id="304" presetID="2" presetClass="entr" presetSubtype="6" fill="hold" grpId="0" nodeType="withEffect">
                                  <p:stCondLst>
                                    <p:cond delay="0"/>
                                  </p:stCondLst>
                                  <p:childTnLst>
                                    <p:set>
                                      <p:cBhvr>
                                        <p:cTn id="305" dur="1" fill="hold">
                                          <p:stCondLst>
                                            <p:cond delay="0"/>
                                          </p:stCondLst>
                                        </p:cTn>
                                        <p:tgtEl>
                                          <p:spTgt spid="30"/>
                                        </p:tgtEl>
                                        <p:attrNameLst>
                                          <p:attrName>style.visibility</p:attrName>
                                        </p:attrNameLst>
                                      </p:cBhvr>
                                      <p:to>
                                        <p:strVal val="visible"/>
                                      </p:to>
                                    </p:set>
                                    <p:anim calcmode="lin" valueType="num">
                                      <p:cBhvr additive="base">
                                        <p:cTn id="306" dur="5000" fill="hold"/>
                                        <p:tgtEl>
                                          <p:spTgt spid="30"/>
                                        </p:tgtEl>
                                        <p:attrNameLst>
                                          <p:attrName>ppt_x</p:attrName>
                                        </p:attrNameLst>
                                      </p:cBhvr>
                                      <p:tavLst>
                                        <p:tav tm="0">
                                          <p:val>
                                            <p:strVal val="1+#ppt_w/2"/>
                                          </p:val>
                                        </p:tav>
                                        <p:tav tm="100000">
                                          <p:val>
                                            <p:strVal val="#ppt_x"/>
                                          </p:val>
                                        </p:tav>
                                      </p:tavLst>
                                    </p:anim>
                                    <p:anim calcmode="lin" valueType="num">
                                      <p:cBhvr additive="base">
                                        <p:cTn id="307" dur="5000" fill="hold"/>
                                        <p:tgtEl>
                                          <p:spTgt spid="30"/>
                                        </p:tgtEl>
                                        <p:attrNameLst>
                                          <p:attrName>ppt_y</p:attrName>
                                        </p:attrNameLst>
                                      </p:cBhvr>
                                      <p:tavLst>
                                        <p:tav tm="0">
                                          <p:val>
                                            <p:strVal val="1+#ppt_h/2"/>
                                          </p:val>
                                        </p:tav>
                                        <p:tav tm="100000">
                                          <p:val>
                                            <p:strVal val="#ppt_y"/>
                                          </p:val>
                                        </p:tav>
                                      </p:tavLst>
                                    </p:anim>
                                  </p:childTnLst>
                                </p:cTn>
                              </p:par>
                              <p:par>
                                <p:cTn id="308" presetID="2" presetClass="entr" presetSubtype="6" fill="hold" grpId="0" nodeType="withEffect">
                                  <p:stCondLst>
                                    <p:cond delay="0"/>
                                  </p:stCondLst>
                                  <p:childTnLst>
                                    <p:set>
                                      <p:cBhvr>
                                        <p:cTn id="309" dur="1" fill="hold">
                                          <p:stCondLst>
                                            <p:cond delay="0"/>
                                          </p:stCondLst>
                                        </p:cTn>
                                        <p:tgtEl>
                                          <p:spTgt spid="40"/>
                                        </p:tgtEl>
                                        <p:attrNameLst>
                                          <p:attrName>style.visibility</p:attrName>
                                        </p:attrNameLst>
                                      </p:cBhvr>
                                      <p:to>
                                        <p:strVal val="visible"/>
                                      </p:to>
                                    </p:set>
                                    <p:anim calcmode="lin" valueType="num">
                                      <p:cBhvr additive="base">
                                        <p:cTn id="310" dur="5000" fill="hold"/>
                                        <p:tgtEl>
                                          <p:spTgt spid="40"/>
                                        </p:tgtEl>
                                        <p:attrNameLst>
                                          <p:attrName>ppt_x</p:attrName>
                                        </p:attrNameLst>
                                      </p:cBhvr>
                                      <p:tavLst>
                                        <p:tav tm="0">
                                          <p:val>
                                            <p:strVal val="1+#ppt_w/2"/>
                                          </p:val>
                                        </p:tav>
                                        <p:tav tm="100000">
                                          <p:val>
                                            <p:strVal val="#ppt_x"/>
                                          </p:val>
                                        </p:tav>
                                      </p:tavLst>
                                    </p:anim>
                                    <p:anim calcmode="lin" valueType="num">
                                      <p:cBhvr additive="base">
                                        <p:cTn id="311" dur="5000" fill="hold"/>
                                        <p:tgtEl>
                                          <p:spTgt spid="40"/>
                                        </p:tgtEl>
                                        <p:attrNameLst>
                                          <p:attrName>ppt_y</p:attrName>
                                        </p:attrNameLst>
                                      </p:cBhvr>
                                      <p:tavLst>
                                        <p:tav tm="0">
                                          <p:val>
                                            <p:strVal val="1+#ppt_h/2"/>
                                          </p:val>
                                        </p:tav>
                                        <p:tav tm="100000">
                                          <p:val>
                                            <p:strVal val="#ppt_y"/>
                                          </p:val>
                                        </p:tav>
                                      </p:tavLst>
                                    </p:anim>
                                  </p:childTnLst>
                                </p:cTn>
                              </p:par>
                              <p:par>
                                <p:cTn id="312" presetID="2" presetClass="entr" presetSubtype="6" fill="hold" grpId="0" nodeType="withEffect">
                                  <p:stCondLst>
                                    <p:cond delay="0"/>
                                  </p:stCondLst>
                                  <p:childTnLst>
                                    <p:set>
                                      <p:cBhvr>
                                        <p:cTn id="313" dur="1" fill="hold">
                                          <p:stCondLst>
                                            <p:cond delay="0"/>
                                          </p:stCondLst>
                                        </p:cTn>
                                        <p:tgtEl>
                                          <p:spTgt spid="50"/>
                                        </p:tgtEl>
                                        <p:attrNameLst>
                                          <p:attrName>style.visibility</p:attrName>
                                        </p:attrNameLst>
                                      </p:cBhvr>
                                      <p:to>
                                        <p:strVal val="visible"/>
                                      </p:to>
                                    </p:set>
                                    <p:anim calcmode="lin" valueType="num">
                                      <p:cBhvr additive="base">
                                        <p:cTn id="314" dur="5000" fill="hold"/>
                                        <p:tgtEl>
                                          <p:spTgt spid="50"/>
                                        </p:tgtEl>
                                        <p:attrNameLst>
                                          <p:attrName>ppt_x</p:attrName>
                                        </p:attrNameLst>
                                      </p:cBhvr>
                                      <p:tavLst>
                                        <p:tav tm="0">
                                          <p:val>
                                            <p:strVal val="1+#ppt_w/2"/>
                                          </p:val>
                                        </p:tav>
                                        <p:tav tm="100000">
                                          <p:val>
                                            <p:strVal val="#ppt_x"/>
                                          </p:val>
                                        </p:tav>
                                      </p:tavLst>
                                    </p:anim>
                                    <p:anim calcmode="lin" valueType="num">
                                      <p:cBhvr additive="base">
                                        <p:cTn id="315" dur="5000" fill="hold"/>
                                        <p:tgtEl>
                                          <p:spTgt spid="50"/>
                                        </p:tgtEl>
                                        <p:attrNameLst>
                                          <p:attrName>ppt_y</p:attrName>
                                        </p:attrNameLst>
                                      </p:cBhvr>
                                      <p:tavLst>
                                        <p:tav tm="0">
                                          <p:val>
                                            <p:strVal val="1+#ppt_h/2"/>
                                          </p:val>
                                        </p:tav>
                                        <p:tav tm="100000">
                                          <p:val>
                                            <p:strVal val="#ppt_y"/>
                                          </p:val>
                                        </p:tav>
                                      </p:tavLst>
                                    </p:anim>
                                  </p:childTnLst>
                                </p:cTn>
                              </p:par>
                              <p:par>
                                <p:cTn id="316" presetID="2" presetClass="entr" presetSubtype="6" fill="hold" grpId="0" nodeType="withEffect">
                                  <p:stCondLst>
                                    <p:cond delay="0"/>
                                  </p:stCondLst>
                                  <p:childTnLst>
                                    <p:set>
                                      <p:cBhvr>
                                        <p:cTn id="317" dur="1" fill="hold">
                                          <p:stCondLst>
                                            <p:cond delay="0"/>
                                          </p:stCondLst>
                                        </p:cTn>
                                        <p:tgtEl>
                                          <p:spTgt spid="60"/>
                                        </p:tgtEl>
                                        <p:attrNameLst>
                                          <p:attrName>style.visibility</p:attrName>
                                        </p:attrNameLst>
                                      </p:cBhvr>
                                      <p:to>
                                        <p:strVal val="visible"/>
                                      </p:to>
                                    </p:set>
                                    <p:anim calcmode="lin" valueType="num">
                                      <p:cBhvr additive="base">
                                        <p:cTn id="318" dur="5000" fill="hold"/>
                                        <p:tgtEl>
                                          <p:spTgt spid="60"/>
                                        </p:tgtEl>
                                        <p:attrNameLst>
                                          <p:attrName>ppt_x</p:attrName>
                                        </p:attrNameLst>
                                      </p:cBhvr>
                                      <p:tavLst>
                                        <p:tav tm="0">
                                          <p:val>
                                            <p:strVal val="1+#ppt_w/2"/>
                                          </p:val>
                                        </p:tav>
                                        <p:tav tm="100000">
                                          <p:val>
                                            <p:strVal val="#ppt_x"/>
                                          </p:val>
                                        </p:tav>
                                      </p:tavLst>
                                    </p:anim>
                                    <p:anim calcmode="lin" valueType="num">
                                      <p:cBhvr additive="base">
                                        <p:cTn id="319" dur="5000" fill="hold"/>
                                        <p:tgtEl>
                                          <p:spTgt spid="60"/>
                                        </p:tgtEl>
                                        <p:attrNameLst>
                                          <p:attrName>ppt_y</p:attrName>
                                        </p:attrNameLst>
                                      </p:cBhvr>
                                      <p:tavLst>
                                        <p:tav tm="0">
                                          <p:val>
                                            <p:strVal val="1+#ppt_h/2"/>
                                          </p:val>
                                        </p:tav>
                                        <p:tav tm="100000">
                                          <p:val>
                                            <p:strVal val="#ppt_y"/>
                                          </p:val>
                                        </p:tav>
                                      </p:tavLst>
                                    </p:anim>
                                  </p:childTnLst>
                                </p:cTn>
                              </p:par>
                              <p:par>
                                <p:cTn id="320" presetID="2" presetClass="entr" presetSubtype="6" fill="hold" grpId="0" nodeType="withEffect">
                                  <p:stCondLst>
                                    <p:cond delay="0"/>
                                  </p:stCondLst>
                                  <p:childTnLst>
                                    <p:set>
                                      <p:cBhvr>
                                        <p:cTn id="321" dur="1" fill="hold">
                                          <p:stCondLst>
                                            <p:cond delay="0"/>
                                          </p:stCondLst>
                                        </p:cTn>
                                        <p:tgtEl>
                                          <p:spTgt spid="70"/>
                                        </p:tgtEl>
                                        <p:attrNameLst>
                                          <p:attrName>style.visibility</p:attrName>
                                        </p:attrNameLst>
                                      </p:cBhvr>
                                      <p:to>
                                        <p:strVal val="visible"/>
                                      </p:to>
                                    </p:set>
                                    <p:anim calcmode="lin" valueType="num">
                                      <p:cBhvr additive="base">
                                        <p:cTn id="322" dur="5000" fill="hold"/>
                                        <p:tgtEl>
                                          <p:spTgt spid="70"/>
                                        </p:tgtEl>
                                        <p:attrNameLst>
                                          <p:attrName>ppt_x</p:attrName>
                                        </p:attrNameLst>
                                      </p:cBhvr>
                                      <p:tavLst>
                                        <p:tav tm="0">
                                          <p:val>
                                            <p:strVal val="1+#ppt_w/2"/>
                                          </p:val>
                                        </p:tav>
                                        <p:tav tm="100000">
                                          <p:val>
                                            <p:strVal val="#ppt_x"/>
                                          </p:val>
                                        </p:tav>
                                      </p:tavLst>
                                    </p:anim>
                                    <p:anim calcmode="lin" valueType="num">
                                      <p:cBhvr additive="base">
                                        <p:cTn id="323" dur="5000" fill="hold"/>
                                        <p:tgtEl>
                                          <p:spTgt spid="70"/>
                                        </p:tgtEl>
                                        <p:attrNameLst>
                                          <p:attrName>ppt_y</p:attrName>
                                        </p:attrNameLst>
                                      </p:cBhvr>
                                      <p:tavLst>
                                        <p:tav tm="0">
                                          <p:val>
                                            <p:strVal val="1+#ppt_h/2"/>
                                          </p:val>
                                        </p:tav>
                                        <p:tav tm="100000">
                                          <p:val>
                                            <p:strVal val="#ppt_y"/>
                                          </p:val>
                                        </p:tav>
                                      </p:tavLst>
                                    </p:anim>
                                  </p:childTnLst>
                                </p:cTn>
                              </p:par>
                              <p:par>
                                <p:cTn id="324" presetID="2" presetClass="entr" presetSubtype="6" fill="hold" grpId="0" nodeType="withEffect">
                                  <p:stCondLst>
                                    <p:cond delay="0"/>
                                  </p:stCondLst>
                                  <p:childTnLst>
                                    <p:set>
                                      <p:cBhvr>
                                        <p:cTn id="325" dur="1" fill="hold">
                                          <p:stCondLst>
                                            <p:cond delay="0"/>
                                          </p:stCondLst>
                                        </p:cTn>
                                        <p:tgtEl>
                                          <p:spTgt spid="80"/>
                                        </p:tgtEl>
                                        <p:attrNameLst>
                                          <p:attrName>style.visibility</p:attrName>
                                        </p:attrNameLst>
                                      </p:cBhvr>
                                      <p:to>
                                        <p:strVal val="visible"/>
                                      </p:to>
                                    </p:set>
                                    <p:anim calcmode="lin" valueType="num">
                                      <p:cBhvr additive="base">
                                        <p:cTn id="326" dur="5000" fill="hold"/>
                                        <p:tgtEl>
                                          <p:spTgt spid="80"/>
                                        </p:tgtEl>
                                        <p:attrNameLst>
                                          <p:attrName>ppt_x</p:attrName>
                                        </p:attrNameLst>
                                      </p:cBhvr>
                                      <p:tavLst>
                                        <p:tav tm="0">
                                          <p:val>
                                            <p:strVal val="1+#ppt_w/2"/>
                                          </p:val>
                                        </p:tav>
                                        <p:tav tm="100000">
                                          <p:val>
                                            <p:strVal val="#ppt_x"/>
                                          </p:val>
                                        </p:tav>
                                      </p:tavLst>
                                    </p:anim>
                                    <p:anim calcmode="lin" valueType="num">
                                      <p:cBhvr additive="base">
                                        <p:cTn id="327" dur="5000" fill="hold"/>
                                        <p:tgtEl>
                                          <p:spTgt spid="80"/>
                                        </p:tgtEl>
                                        <p:attrNameLst>
                                          <p:attrName>ppt_y</p:attrName>
                                        </p:attrNameLst>
                                      </p:cBhvr>
                                      <p:tavLst>
                                        <p:tav tm="0">
                                          <p:val>
                                            <p:strVal val="1+#ppt_h/2"/>
                                          </p:val>
                                        </p:tav>
                                        <p:tav tm="100000">
                                          <p:val>
                                            <p:strVal val="#ppt_y"/>
                                          </p:val>
                                        </p:tav>
                                      </p:tavLst>
                                    </p:anim>
                                  </p:childTnLst>
                                </p:cTn>
                              </p:par>
                              <p:par>
                                <p:cTn id="328" presetID="3" presetClass="entr" presetSubtype="10" fill="hold" grpId="3" nodeType="withEffect">
                                  <p:stCondLst>
                                    <p:cond delay="0"/>
                                  </p:stCondLst>
                                  <p:childTnLst>
                                    <p:set>
                                      <p:cBhvr>
                                        <p:cTn id="329" dur="1" fill="hold">
                                          <p:stCondLst>
                                            <p:cond delay="0"/>
                                          </p:stCondLst>
                                        </p:cTn>
                                        <p:tgtEl>
                                          <p:spTgt spid="5"/>
                                        </p:tgtEl>
                                        <p:attrNameLst>
                                          <p:attrName>style.visibility</p:attrName>
                                        </p:attrNameLst>
                                      </p:cBhvr>
                                      <p:to>
                                        <p:strVal val="visible"/>
                                      </p:to>
                                    </p:set>
                                    <p:animEffect transition="in" filter="blinds(horizontal)">
                                      <p:cBhvr>
                                        <p:cTn id="330" dur="5000"/>
                                        <p:tgtEl>
                                          <p:spTgt spid="5"/>
                                        </p:tgtEl>
                                      </p:cBhvr>
                                    </p:animEffect>
                                  </p:childTnLst>
                                </p:cTn>
                              </p:par>
                              <p:par>
                                <p:cTn id="331" presetID="3" presetClass="entr" presetSubtype="10" fill="hold" grpId="3" nodeType="withEffect">
                                  <p:stCondLst>
                                    <p:cond delay="0"/>
                                  </p:stCondLst>
                                  <p:childTnLst>
                                    <p:set>
                                      <p:cBhvr>
                                        <p:cTn id="332" dur="1" fill="hold">
                                          <p:stCondLst>
                                            <p:cond delay="0"/>
                                          </p:stCondLst>
                                        </p:cTn>
                                        <p:tgtEl>
                                          <p:spTgt spid="6"/>
                                        </p:tgtEl>
                                        <p:attrNameLst>
                                          <p:attrName>style.visibility</p:attrName>
                                        </p:attrNameLst>
                                      </p:cBhvr>
                                      <p:to>
                                        <p:strVal val="visible"/>
                                      </p:to>
                                    </p:set>
                                    <p:animEffect transition="in" filter="blinds(horizontal)">
                                      <p:cBhvr>
                                        <p:cTn id="333" dur="5000"/>
                                        <p:tgtEl>
                                          <p:spTgt spid="6"/>
                                        </p:tgtEl>
                                      </p:cBhvr>
                                    </p:animEffect>
                                  </p:childTnLst>
                                </p:cTn>
                              </p:par>
                              <p:par>
                                <p:cTn id="334" presetID="3" presetClass="entr" presetSubtype="10" fill="hold" grpId="3" nodeType="withEffect">
                                  <p:stCondLst>
                                    <p:cond delay="0"/>
                                  </p:stCondLst>
                                  <p:childTnLst>
                                    <p:set>
                                      <p:cBhvr>
                                        <p:cTn id="335" dur="1" fill="hold">
                                          <p:stCondLst>
                                            <p:cond delay="0"/>
                                          </p:stCondLst>
                                        </p:cTn>
                                        <p:tgtEl>
                                          <p:spTgt spid="7"/>
                                        </p:tgtEl>
                                        <p:attrNameLst>
                                          <p:attrName>style.visibility</p:attrName>
                                        </p:attrNameLst>
                                      </p:cBhvr>
                                      <p:to>
                                        <p:strVal val="visible"/>
                                      </p:to>
                                    </p:set>
                                    <p:animEffect transition="in" filter="blinds(horizontal)">
                                      <p:cBhvr>
                                        <p:cTn id="336" dur="5000"/>
                                        <p:tgtEl>
                                          <p:spTgt spid="7"/>
                                        </p:tgtEl>
                                      </p:cBhvr>
                                    </p:animEffect>
                                  </p:childTnLst>
                                </p:cTn>
                              </p:par>
                              <p:par>
                                <p:cTn id="337" presetID="3" presetClass="entr" presetSubtype="10" fill="hold" grpId="3" nodeType="withEffect">
                                  <p:stCondLst>
                                    <p:cond delay="0"/>
                                  </p:stCondLst>
                                  <p:childTnLst>
                                    <p:set>
                                      <p:cBhvr>
                                        <p:cTn id="338" dur="1" fill="hold">
                                          <p:stCondLst>
                                            <p:cond delay="0"/>
                                          </p:stCondLst>
                                        </p:cTn>
                                        <p:tgtEl>
                                          <p:spTgt spid="8"/>
                                        </p:tgtEl>
                                        <p:attrNameLst>
                                          <p:attrName>style.visibility</p:attrName>
                                        </p:attrNameLst>
                                      </p:cBhvr>
                                      <p:to>
                                        <p:strVal val="visible"/>
                                      </p:to>
                                    </p:set>
                                    <p:animEffect transition="in" filter="blinds(horizontal)">
                                      <p:cBhvr>
                                        <p:cTn id="339" dur="5000"/>
                                        <p:tgtEl>
                                          <p:spTgt spid="8"/>
                                        </p:tgtEl>
                                      </p:cBhvr>
                                    </p:animEffect>
                                  </p:childTnLst>
                                </p:cTn>
                              </p:par>
                              <p:par>
                                <p:cTn id="340" presetID="3" presetClass="entr" presetSubtype="10" fill="hold" grpId="3" nodeType="withEffect">
                                  <p:stCondLst>
                                    <p:cond delay="0"/>
                                  </p:stCondLst>
                                  <p:childTnLst>
                                    <p:set>
                                      <p:cBhvr>
                                        <p:cTn id="341" dur="1" fill="hold">
                                          <p:stCondLst>
                                            <p:cond delay="0"/>
                                          </p:stCondLst>
                                        </p:cTn>
                                        <p:tgtEl>
                                          <p:spTgt spid="9"/>
                                        </p:tgtEl>
                                        <p:attrNameLst>
                                          <p:attrName>style.visibility</p:attrName>
                                        </p:attrNameLst>
                                      </p:cBhvr>
                                      <p:to>
                                        <p:strVal val="visible"/>
                                      </p:to>
                                    </p:set>
                                    <p:animEffect transition="in" filter="blinds(horizontal)">
                                      <p:cBhvr>
                                        <p:cTn id="342" dur="5000"/>
                                        <p:tgtEl>
                                          <p:spTgt spid="9"/>
                                        </p:tgtEl>
                                      </p:cBhvr>
                                    </p:animEffect>
                                  </p:childTnLst>
                                </p:cTn>
                              </p:par>
                              <p:par>
                                <p:cTn id="343" presetID="3" presetClass="entr" presetSubtype="10" fill="hold" grpId="3" nodeType="withEffect">
                                  <p:stCondLst>
                                    <p:cond delay="0"/>
                                  </p:stCondLst>
                                  <p:childTnLst>
                                    <p:set>
                                      <p:cBhvr>
                                        <p:cTn id="344" dur="1" fill="hold">
                                          <p:stCondLst>
                                            <p:cond delay="0"/>
                                          </p:stCondLst>
                                        </p:cTn>
                                        <p:tgtEl>
                                          <p:spTgt spid="10"/>
                                        </p:tgtEl>
                                        <p:attrNameLst>
                                          <p:attrName>style.visibility</p:attrName>
                                        </p:attrNameLst>
                                      </p:cBhvr>
                                      <p:to>
                                        <p:strVal val="visible"/>
                                      </p:to>
                                    </p:set>
                                    <p:animEffect transition="in" filter="blinds(horizontal)">
                                      <p:cBhvr>
                                        <p:cTn id="345" dur="5000"/>
                                        <p:tgtEl>
                                          <p:spTgt spid="10"/>
                                        </p:tgtEl>
                                      </p:cBhvr>
                                    </p:animEffect>
                                  </p:childTnLst>
                                </p:cTn>
                              </p:par>
                              <p:par>
                                <p:cTn id="346" presetID="3" presetClass="entr" presetSubtype="10" fill="hold" grpId="3" nodeType="withEffect">
                                  <p:stCondLst>
                                    <p:cond delay="0"/>
                                  </p:stCondLst>
                                  <p:childTnLst>
                                    <p:set>
                                      <p:cBhvr>
                                        <p:cTn id="347" dur="1" fill="hold">
                                          <p:stCondLst>
                                            <p:cond delay="0"/>
                                          </p:stCondLst>
                                        </p:cTn>
                                        <p:tgtEl>
                                          <p:spTgt spid="11"/>
                                        </p:tgtEl>
                                        <p:attrNameLst>
                                          <p:attrName>style.visibility</p:attrName>
                                        </p:attrNameLst>
                                      </p:cBhvr>
                                      <p:to>
                                        <p:strVal val="visible"/>
                                      </p:to>
                                    </p:set>
                                    <p:animEffect transition="in" filter="blinds(horizontal)">
                                      <p:cBhvr>
                                        <p:cTn id="348" dur="5000"/>
                                        <p:tgtEl>
                                          <p:spTgt spid="11"/>
                                        </p:tgtEl>
                                      </p:cBhvr>
                                    </p:animEffect>
                                  </p:childTnLst>
                                </p:cTn>
                              </p:par>
                              <p:par>
                                <p:cTn id="349" presetID="3" presetClass="entr" presetSubtype="10" fill="hold" grpId="3" nodeType="withEffect">
                                  <p:stCondLst>
                                    <p:cond delay="0"/>
                                  </p:stCondLst>
                                  <p:childTnLst>
                                    <p:set>
                                      <p:cBhvr>
                                        <p:cTn id="350" dur="1" fill="hold">
                                          <p:stCondLst>
                                            <p:cond delay="0"/>
                                          </p:stCondLst>
                                        </p:cTn>
                                        <p:tgtEl>
                                          <p:spTgt spid="12"/>
                                        </p:tgtEl>
                                        <p:attrNameLst>
                                          <p:attrName>style.visibility</p:attrName>
                                        </p:attrNameLst>
                                      </p:cBhvr>
                                      <p:to>
                                        <p:strVal val="visible"/>
                                      </p:to>
                                    </p:set>
                                    <p:animEffect transition="in" filter="blinds(horizontal)">
                                      <p:cBhvr>
                                        <p:cTn id="351" dur="5000"/>
                                        <p:tgtEl>
                                          <p:spTgt spid="12"/>
                                        </p:tgtEl>
                                      </p:cBhvr>
                                    </p:animEffect>
                                  </p:childTnLst>
                                </p:cTn>
                              </p:par>
                              <p:par>
                                <p:cTn id="352" presetID="3" presetClass="entr" presetSubtype="10" fill="hold" grpId="3" nodeType="withEffect">
                                  <p:stCondLst>
                                    <p:cond delay="0"/>
                                  </p:stCondLst>
                                  <p:childTnLst>
                                    <p:set>
                                      <p:cBhvr>
                                        <p:cTn id="353" dur="1" fill="hold">
                                          <p:stCondLst>
                                            <p:cond delay="0"/>
                                          </p:stCondLst>
                                        </p:cTn>
                                        <p:tgtEl>
                                          <p:spTgt spid="13"/>
                                        </p:tgtEl>
                                        <p:attrNameLst>
                                          <p:attrName>style.visibility</p:attrName>
                                        </p:attrNameLst>
                                      </p:cBhvr>
                                      <p:to>
                                        <p:strVal val="visible"/>
                                      </p:to>
                                    </p:set>
                                    <p:animEffect transition="in" filter="blinds(horizontal)">
                                      <p:cBhvr>
                                        <p:cTn id="354" dur="5000"/>
                                        <p:tgtEl>
                                          <p:spTgt spid="13"/>
                                        </p:tgtEl>
                                      </p:cBhvr>
                                    </p:animEffect>
                                  </p:childTnLst>
                                </p:cTn>
                              </p:par>
                              <p:par>
                                <p:cTn id="355" presetID="3" presetClass="entr" presetSubtype="10" fill="hold" grpId="3" nodeType="withEffect">
                                  <p:stCondLst>
                                    <p:cond delay="0"/>
                                  </p:stCondLst>
                                  <p:childTnLst>
                                    <p:set>
                                      <p:cBhvr>
                                        <p:cTn id="356" dur="1" fill="hold">
                                          <p:stCondLst>
                                            <p:cond delay="0"/>
                                          </p:stCondLst>
                                        </p:cTn>
                                        <p:tgtEl>
                                          <p:spTgt spid="14"/>
                                        </p:tgtEl>
                                        <p:attrNameLst>
                                          <p:attrName>style.visibility</p:attrName>
                                        </p:attrNameLst>
                                      </p:cBhvr>
                                      <p:to>
                                        <p:strVal val="visible"/>
                                      </p:to>
                                    </p:set>
                                    <p:animEffect transition="in" filter="blinds(horizontal)">
                                      <p:cBhvr>
                                        <p:cTn id="357" dur="5000"/>
                                        <p:tgtEl>
                                          <p:spTgt spid="14"/>
                                        </p:tgtEl>
                                      </p:cBhvr>
                                    </p:animEffect>
                                  </p:childTnLst>
                                </p:cTn>
                              </p:par>
                              <p:par>
                                <p:cTn id="358" presetID="3" presetClass="entr" presetSubtype="10" fill="hold" grpId="3" nodeType="withEffect">
                                  <p:stCondLst>
                                    <p:cond delay="0"/>
                                  </p:stCondLst>
                                  <p:childTnLst>
                                    <p:set>
                                      <p:cBhvr>
                                        <p:cTn id="359" dur="1" fill="hold">
                                          <p:stCondLst>
                                            <p:cond delay="0"/>
                                          </p:stCondLst>
                                        </p:cTn>
                                        <p:tgtEl>
                                          <p:spTgt spid="15"/>
                                        </p:tgtEl>
                                        <p:attrNameLst>
                                          <p:attrName>style.visibility</p:attrName>
                                        </p:attrNameLst>
                                      </p:cBhvr>
                                      <p:to>
                                        <p:strVal val="visible"/>
                                      </p:to>
                                    </p:set>
                                    <p:animEffect transition="in" filter="blinds(horizontal)">
                                      <p:cBhvr>
                                        <p:cTn id="360" dur="5000"/>
                                        <p:tgtEl>
                                          <p:spTgt spid="15"/>
                                        </p:tgtEl>
                                      </p:cBhvr>
                                    </p:animEffect>
                                  </p:childTnLst>
                                </p:cTn>
                              </p:par>
                              <p:par>
                                <p:cTn id="361" presetID="3" presetClass="entr" presetSubtype="10" fill="hold" grpId="3" nodeType="withEffect">
                                  <p:stCondLst>
                                    <p:cond delay="0"/>
                                  </p:stCondLst>
                                  <p:childTnLst>
                                    <p:set>
                                      <p:cBhvr>
                                        <p:cTn id="362" dur="1" fill="hold">
                                          <p:stCondLst>
                                            <p:cond delay="0"/>
                                          </p:stCondLst>
                                        </p:cTn>
                                        <p:tgtEl>
                                          <p:spTgt spid="16"/>
                                        </p:tgtEl>
                                        <p:attrNameLst>
                                          <p:attrName>style.visibility</p:attrName>
                                        </p:attrNameLst>
                                      </p:cBhvr>
                                      <p:to>
                                        <p:strVal val="visible"/>
                                      </p:to>
                                    </p:set>
                                    <p:animEffect transition="in" filter="blinds(horizontal)">
                                      <p:cBhvr>
                                        <p:cTn id="363" dur="5000"/>
                                        <p:tgtEl>
                                          <p:spTgt spid="16"/>
                                        </p:tgtEl>
                                      </p:cBhvr>
                                    </p:animEffect>
                                  </p:childTnLst>
                                </p:cTn>
                              </p:par>
                              <p:par>
                                <p:cTn id="364" presetID="3" presetClass="entr" presetSubtype="10" fill="hold" grpId="3" nodeType="withEffect">
                                  <p:stCondLst>
                                    <p:cond delay="0"/>
                                  </p:stCondLst>
                                  <p:childTnLst>
                                    <p:set>
                                      <p:cBhvr>
                                        <p:cTn id="365" dur="1" fill="hold">
                                          <p:stCondLst>
                                            <p:cond delay="0"/>
                                          </p:stCondLst>
                                        </p:cTn>
                                        <p:tgtEl>
                                          <p:spTgt spid="17"/>
                                        </p:tgtEl>
                                        <p:attrNameLst>
                                          <p:attrName>style.visibility</p:attrName>
                                        </p:attrNameLst>
                                      </p:cBhvr>
                                      <p:to>
                                        <p:strVal val="visible"/>
                                      </p:to>
                                    </p:set>
                                    <p:animEffect transition="in" filter="blinds(horizontal)">
                                      <p:cBhvr>
                                        <p:cTn id="366" dur="5000"/>
                                        <p:tgtEl>
                                          <p:spTgt spid="17"/>
                                        </p:tgtEl>
                                      </p:cBhvr>
                                    </p:animEffect>
                                  </p:childTnLst>
                                </p:cTn>
                              </p:par>
                              <p:par>
                                <p:cTn id="367" presetID="3" presetClass="entr" presetSubtype="10" fill="hold" grpId="3" nodeType="withEffect">
                                  <p:stCondLst>
                                    <p:cond delay="0"/>
                                  </p:stCondLst>
                                  <p:childTnLst>
                                    <p:set>
                                      <p:cBhvr>
                                        <p:cTn id="368" dur="1" fill="hold">
                                          <p:stCondLst>
                                            <p:cond delay="0"/>
                                          </p:stCondLst>
                                        </p:cTn>
                                        <p:tgtEl>
                                          <p:spTgt spid="18"/>
                                        </p:tgtEl>
                                        <p:attrNameLst>
                                          <p:attrName>style.visibility</p:attrName>
                                        </p:attrNameLst>
                                      </p:cBhvr>
                                      <p:to>
                                        <p:strVal val="visible"/>
                                      </p:to>
                                    </p:set>
                                    <p:animEffect transition="in" filter="blinds(horizontal)">
                                      <p:cBhvr>
                                        <p:cTn id="369" dur="5000"/>
                                        <p:tgtEl>
                                          <p:spTgt spid="18"/>
                                        </p:tgtEl>
                                      </p:cBhvr>
                                    </p:animEffect>
                                  </p:childTnLst>
                                </p:cTn>
                              </p:par>
                              <p:par>
                                <p:cTn id="370" presetID="3" presetClass="entr" presetSubtype="10" fill="hold" grpId="3" nodeType="withEffect">
                                  <p:stCondLst>
                                    <p:cond delay="0"/>
                                  </p:stCondLst>
                                  <p:childTnLst>
                                    <p:set>
                                      <p:cBhvr>
                                        <p:cTn id="371" dur="1" fill="hold">
                                          <p:stCondLst>
                                            <p:cond delay="0"/>
                                          </p:stCondLst>
                                        </p:cTn>
                                        <p:tgtEl>
                                          <p:spTgt spid="19"/>
                                        </p:tgtEl>
                                        <p:attrNameLst>
                                          <p:attrName>style.visibility</p:attrName>
                                        </p:attrNameLst>
                                      </p:cBhvr>
                                      <p:to>
                                        <p:strVal val="visible"/>
                                      </p:to>
                                    </p:set>
                                    <p:animEffect transition="in" filter="blinds(horizontal)">
                                      <p:cBhvr>
                                        <p:cTn id="372" dur="5000"/>
                                        <p:tgtEl>
                                          <p:spTgt spid="19"/>
                                        </p:tgtEl>
                                      </p:cBhvr>
                                    </p:animEffect>
                                  </p:childTnLst>
                                </p:cTn>
                              </p:par>
                              <p:par>
                                <p:cTn id="373" presetID="3" presetClass="entr" presetSubtype="10" fill="hold" grpId="3" nodeType="withEffect">
                                  <p:stCondLst>
                                    <p:cond delay="0"/>
                                  </p:stCondLst>
                                  <p:childTnLst>
                                    <p:set>
                                      <p:cBhvr>
                                        <p:cTn id="374" dur="1" fill="hold">
                                          <p:stCondLst>
                                            <p:cond delay="0"/>
                                          </p:stCondLst>
                                        </p:cTn>
                                        <p:tgtEl>
                                          <p:spTgt spid="20"/>
                                        </p:tgtEl>
                                        <p:attrNameLst>
                                          <p:attrName>style.visibility</p:attrName>
                                        </p:attrNameLst>
                                      </p:cBhvr>
                                      <p:to>
                                        <p:strVal val="visible"/>
                                      </p:to>
                                    </p:set>
                                    <p:animEffect transition="in" filter="blinds(horizontal)">
                                      <p:cBhvr>
                                        <p:cTn id="375" dur="5000"/>
                                        <p:tgtEl>
                                          <p:spTgt spid="20"/>
                                        </p:tgtEl>
                                      </p:cBhvr>
                                    </p:animEffect>
                                  </p:childTnLst>
                                </p:cTn>
                              </p:par>
                              <p:par>
                                <p:cTn id="376" presetID="3" presetClass="entr" presetSubtype="10" fill="hold" grpId="3" nodeType="withEffect">
                                  <p:stCondLst>
                                    <p:cond delay="0"/>
                                  </p:stCondLst>
                                  <p:childTnLst>
                                    <p:set>
                                      <p:cBhvr>
                                        <p:cTn id="377" dur="1" fill="hold">
                                          <p:stCondLst>
                                            <p:cond delay="0"/>
                                          </p:stCondLst>
                                        </p:cTn>
                                        <p:tgtEl>
                                          <p:spTgt spid="21"/>
                                        </p:tgtEl>
                                        <p:attrNameLst>
                                          <p:attrName>style.visibility</p:attrName>
                                        </p:attrNameLst>
                                      </p:cBhvr>
                                      <p:to>
                                        <p:strVal val="visible"/>
                                      </p:to>
                                    </p:set>
                                    <p:animEffect transition="in" filter="blinds(horizontal)">
                                      <p:cBhvr>
                                        <p:cTn id="378" dur="5000"/>
                                        <p:tgtEl>
                                          <p:spTgt spid="21"/>
                                        </p:tgtEl>
                                      </p:cBhvr>
                                    </p:animEffect>
                                  </p:childTnLst>
                                </p:cTn>
                              </p:par>
                              <p:par>
                                <p:cTn id="379" presetID="3" presetClass="entr" presetSubtype="10" fill="hold" grpId="3" nodeType="withEffect">
                                  <p:stCondLst>
                                    <p:cond delay="0"/>
                                  </p:stCondLst>
                                  <p:childTnLst>
                                    <p:set>
                                      <p:cBhvr>
                                        <p:cTn id="380" dur="1" fill="hold">
                                          <p:stCondLst>
                                            <p:cond delay="0"/>
                                          </p:stCondLst>
                                        </p:cTn>
                                        <p:tgtEl>
                                          <p:spTgt spid="22"/>
                                        </p:tgtEl>
                                        <p:attrNameLst>
                                          <p:attrName>style.visibility</p:attrName>
                                        </p:attrNameLst>
                                      </p:cBhvr>
                                      <p:to>
                                        <p:strVal val="visible"/>
                                      </p:to>
                                    </p:set>
                                    <p:animEffect transition="in" filter="blinds(horizontal)">
                                      <p:cBhvr>
                                        <p:cTn id="381" dur="5000"/>
                                        <p:tgtEl>
                                          <p:spTgt spid="22"/>
                                        </p:tgtEl>
                                      </p:cBhvr>
                                    </p:animEffect>
                                  </p:childTnLst>
                                </p:cTn>
                              </p:par>
                              <p:par>
                                <p:cTn id="382" presetID="3" presetClass="entr" presetSubtype="10" fill="hold" grpId="3" nodeType="withEffect">
                                  <p:stCondLst>
                                    <p:cond delay="0"/>
                                  </p:stCondLst>
                                  <p:childTnLst>
                                    <p:set>
                                      <p:cBhvr>
                                        <p:cTn id="383" dur="1" fill="hold">
                                          <p:stCondLst>
                                            <p:cond delay="0"/>
                                          </p:stCondLst>
                                        </p:cTn>
                                        <p:tgtEl>
                                          <p:spTgt spid="23"/>
                                        </p:tgtEl>
                                        <p:attrNameLst>
                                          <p:attrName>style.visibility</p:attrName>
                                        </p:attrNameLst>
                                      </p:cBhvr>
                                      <p:to>
                                        <p:strVal val="visible"/>
                                      </p:to>
                                    </p:set>
                                    <p:animEffect transition="in" filter="blinds(horizontal)">
                                      <p:cBhvr>
                                        <p:cTn id="384" dur="5000"/>
                                        <p:tgtEl>
                                          <p:spTgt spid="23"/>
                                        </p:tgtEl>
                                      </p:cBhvr>
                                    </p:animEffect>
                                  </p:childTnLst>
                                </p:cTn>
                              </p:par>
                              <p:par>
                                <p:cTn id="385" presetID="3" presetClass="entr" presetSubtype="10" fill="hold" grpId="3" nodeType="withEffect">
                                  <p:stCondLst>
                                    <p:cond delay="0"/>
                                  </p:stCondLst>
                                  <p:childTnLst>
                                    <p:set>
                                      <p:cBhvr>
                                        <p:cTn id="386" dur="1" fill="hold">
                                          <p:stCondLst>
                                            <p:cond delay="0"/>
                                          </p:stCondLst>
                                        </p:cTn>
                                        <p:tgtEl>
                                          <p:spTgt spid="24"/>
                                        </p:tgtEl>
                                        <p:attrNameLst>
                                          <p:attrName>style.visibility</p:attrName>
                                        </p:attrNameLst>
                                      </p:cBhvr>
                                      <p:to>
                                        <p:strVal val="visible"/>
                                      </p:to>
                                    </p:set>
                                    <p:animEffect transition="in" filter="blinds(horizontal)">
                                      <p:cBhvr>
                                        <p:cTn id="387" dur="5000"/>
                                        <p:tgtEl>
                                          <p:spTgt spid="24"/>
                                        </p:tgtEl>
                                      </p:cBhvr>
                                    </p:animEffect>
                                  </p:childTnLst>
                                </p:cTn>
                              </p:par>
                              <p:par>
                                <p:cTn id="388" presetID="3" presetClass="entr" presetSubtype="10" fill="hold" grpId="3" nodeType="withEffect">
                                  <p:stCondLst>
                                    <p:cond delay="0"/>
                                  </p:stCondLst>
                                  <p:childTnLst>
                                    <p:set>
                                      <p:cBhvr>
                                        <p:cTn id="389" dur="1" fill="hold">
                                          <p:stCondLst>
                                            <p:cond delay="0"/>
                                          </p:stCondLst>
                                        </p:cTn>
                                        <p:tgtEl>
                                          <p:spTgt spid="25"/>
                                        </p:tgtEl>
                                        <p:attrNameLst>
                                          <p:attrName>style.visibility</p:attrName>
                                        </p:attrNameLst>
                                      </p:cBhvr>
                                      <p:to>
                                        <p:strVal val="visible"/>
                                      </p:to>
                                    </p:set>
                                    <p:animEffect transition="in" filter="blinds(horizontal)">
                                      <p:cBhvr>
                                        <p:cTn id="390" dur="5000"/>
                                        <p:tgtEl>
                                          <p:spTgt spid="25"/>
                                        </p:tgtEl>
                                      </p:cBhvr>
                                    </p:animEffect>
                                  </p:childTnLst>
                                </p:cTn>
                              </p:par>
                              <p:par>
                                <p:cTn id="391" presetID="3" presetClass="entr" presetSubtype="10" fill="hold" grpId="3" nodeType="withEffect">
                                  <p:stCondLst>
                                    <p:cond delay="0"/>
                                  </p:stCondLst>
                                  <p:childTnLst>
                                    <p:set>
                                      <p:cBhvr>
                                        <p:cTn id="392" dur="1" fill="hold">
                                          <p:stCondLst>
                                            <p:cond delay="0"/>
                                          </p:stCondLst>
                                        </p:cTn>
                                        <p:tgtEl>
                                          <p:spTgt spid="26"/>
                                        </p:tgtEl>
                                        <p:attrNameLst>
                                          <p:attrName>style.visibility</p:attrName>
                                        </p:attrNameLst>
                                      </p:cBhvr>
                                      <p:to>
                                        <p:strVal val="visible"/>
                                      </p:to>
                                    </p:set>
                                    <p:animEffect transition="in" filter="blinds(horizontal)">
                                      <p:cBhvr>
                                        <p:cTn id="393" dur="5000"/>
                                        <p:tgtEl>
                                          <p:spTgt spid="26"/>
                                        </p:tgtEl>
                                      </p:cBhvr>
                                    </p:animEffect>
                                  </p:childTnLst>
                                </p:cTn>
                              </p:par>
                              <p:par>
                                <p:cTn id="394" presetID="3" presetClass="entr" presetSubtype="10" fill="hold" grpId="3" nodeType="withEffect">
                                  <p:stCondLst>
                                    <p:cond delay="0"/>
                                  </p:stCondLst>
                                  <p:childTnLst>
                                    <p:set>
                                      <p:cBhvr>
                                        <p:cTn id="395" dur="1" fill="hold">
                                          <p:stCondLst>
                                            <p:cond delay="0"/>
                                          </p:stCondLst>
                                        </p:cTn>
                                        <p:tgtEl>
                                          <p:spTgt spid="27"/>
                                        </p:tgtEl>
                                        <p:attrNameLst>
                                          <p:attrName>style.visibility</p:attrName>
                                        </p:attrNameLst>
                                      </p:cBhvr>
                                      <p:to>
                                        <p:strVal val="visible"/>
                                      </p:to>
                                    </p:set>
                                    <p:animEffect transition="in" filter="blinds(horizontal)">
                                      <p:cBhvr>
                                        <p:cTn id="396" dur="5000"/>
                                        <p:tgtEl>
                                          <p:spTgt spid="27"/>
                                        </p:tgtEl>
                                      </p:cBhvr>
                                    </p:animEffect>
                                  </p:childTnLst>
                                </p:cTn>
                              </p:par>
                              <p:par>
                                <p:cTn id="397" presetID="3" presetClass="entr" presetSubtype="10" fill="hold" grpId="3" nodeType="withEffect">
                                  <p:stCondLst>
                                    <p:cond delay="0"/>
                                  </p:stCondLst>
                                  <p:childTnLst>
                                    <p:set>
                                      <p:cBhvr>
                                        <p:cTn id="398" dur="1" fill="hold">
                                          <p:stCondLst>
                                            <p:cond delay="0"/>
                                          </p:stCondLst>
                                        </p:cTn>
                                        <p:tgtEl>
                                          <p:spTgt spid="28"/>
                                        </p:tgtEl>
                                        <p:attrNameLst>
                                          <p:attrName>style.visibility</p:attrName>
                                        </p:attrNameLst>
                                      </p:cBhvr>
                                      <p:to>
                                        <p:strVal val="visible"/>
                                      </p:to>
                                    </p:set>
                                    <p:animEffect transition="in" filter="blinds(horizontal)">
                                      <p:cBhvr>
                                        <p:cTn id="399" dur="5000"/>
                                        <p:tgtEl>
                                          <p:spTgt spid="28"/>
                                        </p:tgtEl>
                                      </p:cBhvr>
                                    </p:animEffect>
                                  </p:childTnLst>
                                </p:cTn>
                              </p:par>
                              <p:par>
                                <p:cTn id="400" presetID="3" presetClass="entr" presetSubtype="10" fill="hold" grpId="3" nodeType="withEffect">
                                  <p:stCondLst>
                                    <p:cond delay="0"/>
                                  </p:stCondLst>
                                  <p:childTnLst>
                                    <p:set>
                                      <p:cBhvr>
                                        <p:cTn id="401" dur="1" fill="hold">
                                          <p:stCondLst>
                                            <p:cond delay="0"/>
                                          </p:stCondLst>
                                        </p:cTn>
                                        <p:tgtEl>
                                          <p:spTgt spid="29"/>
                                        </p:tgtEl>
                                        <p:attrNameLst>
                                          <p:attrName>style.visibility</p:attrName>
                                        </p:attrNameLst>
                                      </p:cBhvr>
                                      <p:to>
                                        <p:strVal val="visible"/>
                                      </p:to>
                                    </p:set>
                                    <p:animEffect transition="in" filter="blinds(horizontal)">
                                      <p:cBhvr>
                                        <p:cTn id="402" dur="5000"/>
                                        <p:tgtEl>
                                          <p:spTgt spid="29"/>
                                        </p:tgtEl>
                                      </p:cBhvr>
                                    </p:animEffect>
                                  </p:childTnLst>
                                </p:cTn>
                              </p:par>
                              <p:par>
                                <p:cTn id="403" presetID="3" presetClass="entr" presetSubtype="10" fill="hold" grpId="3" nodeType="withEffect">
                                  <p:stCondLst>
                                    <p:cond delay="0"/>
                                  </p:stCondLst>
                                  <p:childTnLst>
                                    <p:set>
                                      <p:cBhvr>
                                        <p:cTn id="404" dur="1" fill="hold">
                                          <p:stCondLst>
                                            <p:cond delay="0"/>
                                          </p:stCondLst>
                                        </p:cTn>
                                        <p:tgtEl>
                                          <p:spTgt spid="30"/>
                                        </p:tgtEl>
                                        <p:attrNameLst>
                                          <p:attrName>style.visibility</p:attrName>
                                        </p:attrNameLst>
                                      </p:cBhvr>
                                      <p:to>
                                        <p:strVal val="visible"/>
                                      </p:to>
                                    </p:set>
                                    <p:animEffect transition="in" filter="blinds(horizontal)">
                                      <p:cBhvr>
                                        <p:cTn id="405" dur="5000"/>
                                        <p:tgtEl>
                                          <p:spTgt spid="30"/>
                                        </p:tgtEl>
                                      </p:cBhvr>
                                    </p:animEffect>
                                  </p:childTnLst>
                                </p:cTn>
                              </p:par>
                              <p:par>
                                <p:cTn id="406" presetID="3" presetClass="entr" presetSubtype="10" fill="hold" grpId="3" nodeType="withEffect">
                                  <p:stCondLst>
                                    <p:cond delay="0"/>
                                  </p:stCondLst>
                                  <p:childTnLst>
                                    <p:set>
                                      <p:cBhvr>
                                        <p:cTn id="407" dur="1" fill="hold">
                                          <p:stCondLst>
                                            <p:cond delay="0"/>
                                          </p:stCondLst>
                                        </p:cTn>
                                        <p:tgtEl>
                                          <p:spTgt spid="31"/>
                                        </p:tgtEl>
                                        <p:attrNameLst>
                                          <p:attrName>style.visibility</p:attrName>
                                        </p:attrNameLst>
                                      </p:cBhvr>
                                      <p:to>
                                        <p:strVal val="visible"/>
                                      </p:to>
                                    </p:set>
                                    <p:animEffect transition="in" filter="blinds(horizontal)">
                                      <p:cBhvr>
                                        <p:cTn id="408" dur="5000"/>
                                        <p:tgtEl>
                                          <p:spTgt spid="31"/>
                                        </p:tgtEl>
                                      </p:cBhvr>
                                    </p:animEffect>
                                  </p:childTnLst>
                                </p:cTn>
                              </p:par>
                              <p:par>
                                <p:cTn id="409" presetID="3" presetClass="entr" presetSubtype="10" fill="hold" grpId="3" nodeType="withEffect">
                                  <p:stCondLst>
                                    <p:cond delay="0"/>
                                  </p:stCondLst>
                                  <p:childTnLst>
                                    <p:set>
                                      <p:cBhvr>
                                        <p:cTn id="410" dur="1" fill="hold">
                                          <p:stCondLst>
                                            <p:cond delay="0"/>
                                          </p:stCondLst>
                                        </p:cTn>
                                        <p:tgtEl>
                                          <p:spTgt spid="32"/>
                                        </p:tgtEl>
                                        <p:attrNameLst>
                                          <p:attrName>style.visibility</p:attrName>
                                        </p:attrNameLst>
                                      </p:cBhvr>
                                      <p:to>
                                        <p:strVal val="visible"/>
                                      </p:to>
                                    </p:set>
                                    <p:animEffect transition="in" filter="blinds(horizontal)">
                                      <p:cBhvr>
                                        <p:cTn id="411" dur="5000"/>
                                        <p:tgtEl>
                                          <p:spTgt spid="32"/>
                                        </p:tgtEl>
                                      </p:cBhvr>
                                    </p:animEffect>
                                  </p:childTnLst>
                                </p:cTn>
                              </p:par>
                              <p:par>
                                <p:cTn id="412" presetID="3" presetClass="entr" presetSubtype="10" fill="hold" grpId="3" nodeType="withEffect">
                                  <p:stCondLst>
                                    <p:cond delay="0"/>
                                  </p:stCondLst>
                                  <p:childTnLst>
                                    <p:set>
                                      <p:cBhvr>
                                        <p:cTn id="413" dur="1" fill="hold">
                                          <p:stCondLst>
                                            <p:cond delay="0"/>
                                          </p:stCondLst>
                                        </p:cTn>
                                        <p:tgtEl>
                                          <p:spTgt spid="33"/>
                                        </p:tgtEl>
                                        <p:attrNameLst>
                                          <p:attrName>style.visibility</p:attrName>
                                        </p:attrNameLst>
                                      </p:cBhvr>
                                      <p:to>
                                        <p:strVal val="visible"/>
                                      </p:to>
                                    </p:set>
                                    <p:animEffect transition="in" filter="blinds(horizontal)">
                                      <p:cBhvr>
                                        <p:cTn id="414" dur="5000"/>
                                        <p:tgtEl>
                                          <p:spTgt spid="33"/>
                                        </p:tgtEl>
                                      </p:cBhvr>
                                    </p:animEffect>
                                  </p:childTnLst>
                                </p:cTn>
                              </p:par>
                              <p:par>
                                <p:cTn id="415" presetID="3" presetClass="entr" presetSubtype="10" fill="hold" grpId="3" nodeType="withEffect">
                                  <p:stCondLst>
                                    <p:cond delay="0"/>
                                  </p:stCondLst>
                                  <p:childTnLst>
                                    <p:set>
                                      <p:cBhvr>
                                        <p:cTn id="416" dur="1" fill="hold">
                                          <p:stCondLst>
                                            <p:cond delay="0"/>
                                          </p:stCondLst>
                                        </p:cTn>
                                        <p:tgtEl>
                                          <p:spTgt spid="34"/>
                                        </p:tgtEl>
                                        <p:attrNameLst>
                                          <p:attrName>style.visibility</p:attrName>
                                        </p:attrNameLst>
                                      </p:cBhvr>
                                      <p:to>
                                        <p:strVal val="visible"/>
                                      </p:to>
                                    </p:set>
                                    <p:animEffect transition="in" filter="blinds(horizontal)">
                                      <p:cBhvr>
                                        <p:cTn id="417" dur="5000"/>
                                        <p:tgtEl>
                                          <p:spTgt spid="34"/>
                                        </p:tgtEl>
                                      </p:cBhvr>
                                    </p:animEffect>
                                  </p:childTnLst>
                                </p:cTn>
                              </p:par>
                              <p:par>
                                <p:cTn id="418" presetID="3" presetClass="entr" presetSubtype="10" fill="hold" grpId="3" nodeType="withEffect">
                                  <p:stCondLst>
                                    <p:cond delay="0"/>
                                  </p:stCondLst>
                                  <p:childTnLst>
                                    <p:set>
                                      <p:cBhvr>
                                        <p:cTn id="419" dur="1" fill="hold">
                                          <p:stCondLst>
                                            <p:cond delay="0"/>
                                          </p:stCondLst>
                                        </p:cTn>
                                        <p:tgtEl>
                                          <p:spTgt spid="35"/>
                                        </p:tgtEl>
                                        <p:attrNameLst>
                                          <p:attrName>style.visibility</p:attrName>
                                        </p:attrNameLst>
                                      </p:cBhvr>
                                      <p:to>
                                        <p:strVal val="visible"/>
                                      </p:to>
                                    </p:set>
                                    <p:animEffect transition="in" filter="blinds(horizontal)">
                                      <p:cBhvr>
                                        <p:cTn id="420" dur="5000"/>
                                        <p:tgtEl>
                                          <p:spTgt spid="35"/>
                                        </p:tgtEl>
                                      </p:cBhvr>
                                    </p:animEffect>
                                  </p:childTnLst>
                                </p:cTn>
                              </p:par>
                              <p:par>
                                <p:cTn id="421" presetID="3" presetClass="entr" presetSubtype="10" fill="hold" grpId="3" nodeType="withEffect">
                                  <p:stCondLst>
                                    <p:cond delay="0"/>
                                  </p:stCondLst>
                                  <p:childTnLst>
                                    <p:set>
                                      <p:cBhvr>
                                        <p:cTn id="422" dur="1" fill="hold">
                                          <p:stCondLst>
                                            <p:cond delay="0"/>
                                          </p:stCondLst>
                                        </p:cTn>
                                        <p:tgtEl>
                                          <p:spTgt spid="36"/>
                                        </p:tgtEl>
                                        <p:attrNameLst>
                                          <p:attrName>style.visibility</p:attrName>
                                        </p:attrNameLst>
                                      </p:cBhvr>
                                      <p:to>
                                        <p:strVal val="visible"/>
                                      </p:to>
                                    </p:set>
                                    <p:animEffect transition="in" filter="blinds(horizontal)">
                                      <p:cBhvr>
                                        <p:cTn id="423" dur="5000"/>
                                        <p:tgtEl>
                                          <p:spTgt spid="36"/>
                                        </p:tgtEl>
                                      </p:cBhvr>
                                    </p:animEffect>
                                  </p:childTnLst>
                                </p:cTn>
                              </p:par>
                              <p:par>
                                <p:cTn id="424" presetID="3" presetClass="entr" presetSubtype="10" fill="hold" grpId="3" nodeType="withEffect">
                                  <p:stCondLst>
                                    <p:cond delay="0"/>
                                  </p:stCondLst>
                                  <p:childTnLst>
                                    <p:set>
                                      <p:cBhvr>
                                        <p:cTn id="425" dur="1" fill="hold">
                                          <p:stCondLst>
                                            <p:cond delay="0"/>
                                          </p:stCondLst>
                                        </p:cTn>
                                        <p:tgtEl>
                                          <p:spTgt spid="37"/>
                                        </p:tgtEl>
                                        <p:attrNameLst>
                                          <p:attrName>style.visibility</p:attrName>
                                        </p:attrNameLst>
                                      </p:cBhvr>
                                      <p:to>
                                        <p:strVal val="visible"/>
                                      </p:to>
                                    </p:set>
                                    <p:animEffect transition="in" filter="blinds(horizontal)">
                                      <p:cBhvr>
                                        <p:cTn id="426" dur="5000"/>
                                        <p:tgtEl>
                                          <p:spTgt spid="37"/>
                                        </p:tgtEl>
                                      </p:cBhvr>
                                    </p:animEffect>
                                  </p:childTnLst>
                                </p:cTn>
                              </p:par>
                              <p:par>
                                <p:cTn id="427" presetID="3" presetClass="entr" presetSubtype="10" fill="hold" grpId="3" nodeType="withEffect">
                                  <p:stCondLst>
                                    <p:cond delay="0"/>
                                  </p:stCondLst>
                                  <p:childTnLst>
                                    <p:set>
                                      <p:cBhvr>
                                        <p:cTn id="428" dur="1" fill="hold">
                                          <p:stCondLst>
                                            <p:cond delay="0"/>
                                          </p:stCondLst>
                                        </p:cTn>
                                        <p:tgtEl>
                                          <p:spTgt spid="38"/>
                                        </p:tgtEl>
                                        <p:attrNameLst>
                                          <p:attrName>style.visibility</p:attrName>
                                        </p:attrNameLst>
                                      </p:cBhvr>
                                      <p:to>
                                        <p:strVal val="visible"/>
                                      </p:to>
                                    </p:set>
                                    <p:animEffect transition="in" filter="blinds(horizontal)">
                                      <p:cBhvr>
                                        <p:cTn id="429" dur="5000"/>
                                        <p:tgtEl>
                                          <p:spTgt spid="38"/>
                                        </p:tgtEl>
                                      </p:cBhvr>
                                    </p:animEffect>
                                  </p:childTnLst>
                                </p:cTn>
                              </p:par>
                              <p:par>
                                <p:cTn id="430" presetID="3" presetClass="entr" presetSubtype="10" fill="hold" grpId="3" nodeType="withEffect">
                                  <p:stCondLst>
                                    <p:cond delay="0"/>
                                  </p:stCondLst>
                                  <p:childTnLst>
                                    <p:set>
                                      <p:cBhvr>
                                        <p:cTn id="431" dur="1" fill="hold">
                                          <p:stCondLst>
                                            <p:cond delay="0"/>
                                          </p:stCondLst>
                                        </p:cTn>
                                        <p:tgtEl>
                                          <p:spTgt spid="39"/>
                                        </p:tgtEl>
                                        <p:attrNameLst>
                                          <p:attrName>style.visibility</p:attrName>
                                        </p:attrNameLst>
                                      </p:cBhvr>
                                      <p:to>
                                        <p:strVal val="visible"/>
                                      </p:to>
                                    </p:set>
                                    <p:animEffect transition="in" filter="blinds(horizontal)">
                                      <p:cBhvr>
                                        <p:cTn id="432" dur="5000"/>
                                        <p:tgtEl>
                                          <p:spTgt spid="39"/>
                                        </p:tgtEl>
                                      </p:cBhvr>
                                    </p:animEffect>
                                  </p:childTnLst>
                                </p:cTn>
                              </p:par>
                              <p:par>
                                <p:cTn id="433" presetID="3" presetClass="entr" presetSubtype="10" fill="hold" grpId="3" nodeType="withEffect">
                                  <p:stCondLst>
                                    <p:cond delay="0"/>
                                  </p:stCondLst>
                                  <p:childTnLst>
                                    <p:set>
                                      <p:cBhvr>
                                        <p:cTn id="434" dur="1" fill="hold">
                                          <p:stCondLst>
                                            <p:cond delay="0"/>
                                          </p:stCondLst>
                                        </p:cTn>
                                        <p:tgtEl>
                                          <p:spTgt spid="40"/>
                                        </p:tgtEl>
                                        <p:attrNameLst>
                                          <p:attrName>style.visibility</p:attrName>
                                        </p:attrNameLst>
                                      </p:cBhvr>
                                      <p:to>
                                        <p:strVal val="visible"/>
                                      </p:to>
                                    </p:set>
                                    <p:animEffect transition="in" filter="blinds(horizontal)">
                                      <p:cBhvr>
                                        <p:cTn id="435" dur="5000"/>
                                        <p:tgtEl>
                                          <p:spTgt spid="40"/>
                                        </p:tgtEl>
                                      </p:cBhvr>
                                    </p:animEffect>
                                  </p:childTnLst>
                                </p:cTn>
                              </p:par>
                              <p:par>
                                <p:cTn id="436" presetID="3" presetClass="entr" presetSubtype="10" fill="hold" grpId="3" nodeType="withEffect">
                                  <p:stCondLst>
                                    <p:cond delay="0"/>
                                  </p:stCondLst>
                                  <p:childTnLst>
                                    <p:set>
                                      <p:cBhvr>
                                        <p:cTn id="437" dur="1" fill="hold">
                                          <p:stCondLst>
                                            <p:cond delay="0"/>
                                          </p:stCondLst>
                                        </p:cTn>
                                        <p:tgtEl>
                                          <p:spTgt spid="41"/>
                                        </p:tgtEl>
                                        <p:attrNameLst>
                                          <p:attrName>style.visibility</p:attrName>
                                        </p:attrNameLst>
                                      </p:cBhvr>
                                      <p:to>
                                        <p:strVal val="visible"/>
                                      </p:to>
                                    </p:set>
                                    <p:animEffect transition="in" filter="blinds(horizontal)">
                                      <p:cBhvr>
                                        <p:cTn id="438" dur="5000"/>
                                        <p:tgtEl>
                                          <p:spTgt spid="41"/>
                                        </p:tgtEl>
                                      </p:cBhvr>
                                    </p:animEffect>
                                  </p:childTnLst>
                                </p:cTn>
                              </p:par>
                              <p:par>
                                <p:cTn id="439" presetID="3" presetClass="entr" presetSubtype="10" fill="hold" grpId="3" nodeType="withEffect">
                                  <p:stCondLst>
                                    <p:cond delay="0"/>
                                  </p:stCondLst>
                                  <p:childTnLst>
                                    <p:set>
                                      <p:cBhvr>
                                        <p:cTn id="440" dur="1" fill="hold">
                                          <p:stCondLst>
                                            <p:cond delay="0"/>
                                          </p:stCondLst>
                                        </p:cTn>
                                        <p:tgtEl>
                                          <p:spTgt spid="42"/>
                                        </p:tgtEl>
                                        <p:attrNameLst>
                                          <p:attrName>style.visibility</p:attrName>
                                        </p:attrNameLst>
                                      </p:cBhvr>
                                      <p:to>
                                        <p:strVal val="visible"/>
                                      </p:to>
                                    </p:set>
                                    <p:animEffect transition="in" filter="blinds(horizontal)">
                                      <p:cBhvr>
                                        <p:cTn id="441" dur="5000"/>
                                        <p:tgtEl>
                                          <p:spTgt spid="42"/>
                                        </p:tgtEl>
                                      </p:cBhvr>
                                    </p:animEffect>
                                  </p:childTnLst>
                                </p:cTn>
                              </p:par>
                              <p:par>
                                <p:cTn id="442" presetID="3" presetClass="entr" presetSubtype="10" fill="hold" grpId="3" nodeType="withEffect">
                                  <p:stCondLst>
                                    <p:cond delay="0"/>
                                  </p:stCondLst>
                                  <p:childTnLst>
                                    <p:set>
                                      <p:cBhvr>
                                        <p:cTn id="443" dur="1" fill="hold">
                                          <p:stCondLst>
                                            <p:cond delay="0"/>
                                          </p:stCondLst>
                                        </p:cTn>
                                        <p:tgtEl>
                                          <p:spTgt spid="43"/>
                                        </p:tgtEl>
                                        <p:attrNameLst>
                                          <p:attrName>style.visibility</p:attrName>
                                        </p:attrNameLst>
                                      </p:cBhvr>
                                      <p:to>
                                        <p:strVal val="visible"/>
                                      </p:to>
                                    </p:set>
                                    <p:animEffect transition="in" filter="blinds(horizontal)">
                                      <p:cBhvr>
                                        <p:cTn id="444" dur="5000"/>
                                        <p:tgtEl>
                                          <p:spTgt spid="43"/>
                                        </p:tgtEl>
                                      </p:cBhvr>
                                    </p:animEffect>
                                  </p:childTnLst>
                                </p:cTn>
                              </p:par>
                              <p:par>
                                <p:cTn id="445" presetID="3" presetClass="entr" presetSubtype="10" fill="hold" grpId="3" nodeType="withEffect">
                                  <p:stCondLst>
                                    <p:cond delay="0"/>
                                  </p:stCondLst>
                                  <p:childTnLst>
                                    <p:set>
                                      <p:cBhvr>
                                        <p:cTn id="446" dur="1" fill="hold">
                                          <p:stCondLst>
                                            <p:cond delay="0"/>
                                          </p:stCondLst>
                                        </p:cTn>
                                        <p:tgtEl>
                                          <p:spTgt spid="44"/>
                                        </p:tgtEl>
                                        <p:attrNameLst>
                                          <p:attrName>style.visibility</p:attrName>
                                        </p:attrNameLst>
                                      </p:cBhvr>
                                      <p:to>
                                        <p:strVal val="visible"/>
                                      </p:to>
                                    </p:set>
                                    <p:animEffect transition="in" filter="blinds(horizontal)">
                                      <p:cBhvr>
                                        <p:cTn id="447" dur="5000"/>
                                        <p:tgtEl>
                                          <p:spTgt spid="44"/>
                                        </p:tgtEl>
                                      </p:cBhvr>
                                    </p:animEffect>
                                  </p:childTnLst>
                                </p:cTn>
                              </p:par>
                              <p:par>
                                <p:cTn id="448" presetID="3" presetClass="entr" presetSubtype="10" fill="hold" grpId="3" nodeType="withEffect">
                                  <p:stCondLst>
                                    <p:cond delay="0"/>
                                  </p:stCondLst>
                                  <p:childTnLst>
                                    <p:set>
                                      <p:cBhvr>
                                        <p:cTn id="449" dur="1" fill="hold">
                                          <p:stCondLst>
                                            <p:cond delay="0"/>
                                          </p:stCondLst>
                                        </p:cTn>
                                        <p:tgtEl>
                                          <p:spTgt spid="45"/>
                                        </p:tgtEl>
                                        <p:attrNameLst>
                                          <p:attrName>style.visibility</p:attrName>
                                        </p:attrNameLst>
                                      </p:cBhvr>
                                      <p:to>
                                        <p:strVal val="visible"/>
                                      </p:to>
                                    </p:set>
                                    <p:animEffect transition="in" filter="blinds(horizontal)">
                                      <p:cBhvr>
                                        <p:cTn id="450" dur="5000"/>
                                        <p:tgtEl>
                                          <p:spTgt spid="45"/>
                                        </p:tgtEl>
                                      </p:cBhvr>
                                    </p:animEffect>
                                  </p:childTnLst>
                                </p:cTn>
                              </p:par>
                              <p:par>
                                <p:cTn id="451" presetID="3" presetClass="entr" presetSubtype="10" fill="hold" grpId="3" nodeType="withEffect">
                                  <p:stCondLst>
                                    <p:cond delay="0"/>
                                  </p:stCondLst>
                                  <p:childTnLst>
                                    <p:set>
                                      <p:cBhvr>
                                        <p:cTn id="452" dur="1" fill="hold">
                                          <p:stCondLst>
                                            <p:cond delay="0"/>
                                          </p:stCondLst>
                                        </p:cTn>
                                        <p:tgtEl>
                                          <p:spTgt spid="46"/>
                                        </p:tgtEl>
                                        <p:attrNameLst>
                                          <p:attrName>style.visibility</p:attrName>
                                        </p:attrNameLst>
                                      </p:cBhvr>
                                      <p:to>
                                        <p:strVal val="visible"/>
                                      </p:to>
                                    </p:set>
                                    <p:animEffect transition="in" filter="blinds(horizontal)">
                                      <p:cBhvr>
                                        <p:cTn id="453" dur="5000"/>
                                        <p:tgtEl>
                                          <p:spTgt spid="46"/>
                                        </p:tgtEl>
                                      </p:cBhvr>
                                    </p:animEffect>
                                  </p:childTnLst>
                                </p:cTn>
                              </p:par>
                              <p:par>
                                <p:cTn id="454" presetID="3" presetClass="entr" presetSubtype="10" fill="hold" grpId="3" nodeType="withEffect">
                                  <p:stCondLst>
                                    <p:cond delay="0"/>
                                  </p:stCondLst>
                                  <p:childTnLst>
                                    <p:set>
                                      <p:cBhvr>
                                        <p:cTn id="455" dur="1" fill="hold">
                                          <p:stCondLst>
                                            <p:cond delay="0"/>
                                          </p:stCondLst>
                                        </p:cTn>
                                        <p:tgtEl>
                                          <p:spTgt spid="47"/>
                                        </p:tgtEl>
                                        <p:attrNameLst>
                                          <p:attrName>style.visibility</p:attrName>
                                        </p:attrNameLst>
                                      </p:cBhvr>
                                      <p:to>
                                        <p:strVal val="visible"/>
                                      </p:to>
                                    </p:set>
                                    <p:animEffect transition="in" filter="blinds(horizontal)">
                                      <p:cBhvr>
                                        <p:cTn id="456" dur="5000"/>
                                        <p:tgtEl>
                                          <p:spTgt spid="47"/>
                                        </p:tgtEl>
                                      </p:cBhvr>
                                    </p:animEffect>
                                  </p:childTnLst>
                                </p:cTn>
                              </p:par>
                              <p:par>
                                <p:cTn id="457" presetID="3" presetClass="entr" presetSubtype="10" fill="hold" grpId="3" nodeType="withEffect">
                                  <p:stCondLst>
                                    <p:cond delay="0"/>
                                  </p:stCondLst>
                                  <p:childTnLst>
                                    <p:set>
                                      <p:cBhvr>
                                        <p:cTn id="458" dur="1" fill="hold">
                                          <p:stCondLst>
                                            <p:cond delay="0"/>
                                          </p:stCondLst>
                                        </p:cTn>
                                        <p:tgtEl>
                                          <p:spTgt spid="48"/>
                                        </p:tgtEl>
                                        <p:attrNameLst>
                                          <p:attrName>style.visibility</p:attrName>
                                        </p:attrNameLst>
                                      </p:cBhvr>
                                      <p:to>
                                        <p:strVal val="visible"/>
                                      </p:to>
                                    </p:set>
                                    <p:animEffect transition="in" filter="blinds(horizontal)">
                                      <p:cBhvr>
                                        <p:cTn id="459" dur="5000"/>
                                        <p:tgtEl>
                                          <p:spTgt spid="48"/>
                                        </p:tgtEl>
                                      </p:cBhvr>
                                    </p:animEffect>
                                  </p:childTnLst>
                                </p:cTn>
                              </p:par>
                              <p:par>
                                <p:cTn id="460" presetID="3" presetClass="entr" presetSubtype="10" fill="hold" grpId="3" nodeType="withEffect">
                                  <p:stCondLst>
                                    <p:cond delay="0"/>
                                  </p:stCondLst>
                                  <p:childTnLst>
                                    <p:set>
                                      <p:cBhvr>
                                        <p:cTn id="461" dur="1" fill="hold">
                                          <p:stCondLst>
                                            <p:cond delay="0"/>
                                          </p:stCondLst>
                                        </p:cTn>
                                        <p:tgtEl>
                                          <p:spTgt spid="49"/>
                                        </p:tgtEl>
                                        <p:attrNameLst>
                                          <p:attrName>style.visibility</p:attrName>
                                        </p:attrNameLst>
                                      </p:cBhvr>
                                      <p:to>
                                        <p:strVal val="visible"/>
                                      </p:to>
                                    </p:set>
                                    <p:animEffect transition="in" filter="blinds(horizontal)">
                                      <p:cBhvr>
                                        <p:cTn id="462" dur="5000"/>
                                        <p:tgtEl>
                                          <p:spTgt spid="49"/>
                                        </p:tgtEl>
                                      </p:cBhvr>
                                    </p:animEffect>
                                  </p:childTnLst>
                                </p:cTn>
                              </p:par>
                              <p:par>
                                <p:cTn id="463" presetID="3" presetClass="entr" presetSubtype="10" fill="hold" grpId="3" nodeType="withEffect">
                                  <p:stCondLst>
                                    <p:cond delay="0"/>
                                  </p:stCondLst>
                                  <p:childTnLst>
                                    <p:set>
                                      <p:cBhvr>
                                        <p:cTn id="464" dur="1" fill="hold">
                                          <p:stCondLst>
                                            <p:cond delay="0"/>
                                          </p:stCondLst>
                                        </p:cTn>
                                        <p:tgtEl>
                                          <p:spTgt spid="50"/>
                                        </p:tgtEl>
                                        <p:attrNameLst>
                                          <p:attrName>style.visibility</p:attrName>
                                        </p:attrNameLst>
                                      </p:cBhvr>
                                      <p:to>
                                        <p:strVal val="visible"/>
                                      </p:to>
                                    </p:set>
                                    <p:animEffect transition="in" filter="blinds(horizontal)">
                                      <p:cBhvr>
                                        <p:cTn id="465" dur="5000"/>
                                        <p:tgtEl>
                                          <p:spTgt spid="50"/>
                                        </p:tgtEl>
                                      </p:cBhvr>
                                    </p:animEffect>
                                  </p:childTnLst>
                                </p:cTn>
                              </p:par>
                              <p:par>
                                <p:cTn id="466" presetID="3" presetClass="entr" presetSubtype="10" fill="hold" grpId="3" nodeType="withEffect">
                                  <p:stCondLst>
                                    <p:cond delay="0"/>
                                  </p:stCondLst>
                                  <p:childTnLst>
                                    <p:set>
                                      <p:cBhvr>
                                        <p:cTn id="467" dur="1" fill="hold">
                                          <p:stCondLst>
                                            <p:cond delay="0"/>
                                          </p:stCondLst>
                                        </p:cTn>
                                        <p:tgtEl>
                                          <p:spTgt spid="51"/>
                                        </p:tgtEl>
                                        <p:attrNameLst>
                                          <p:attrName>style.visibility</p:attrName>
                                        </p:attrNameLst>
                                      </p:cBhvr>
                                      <p:to>
                                        <p:strVal val="visible"/>
                                      </p:to>
                                    </p:set>
                                    <p:animEffect transition="in" filter="blinds(horizontal)">
                                      <p:cBhvr>
                                        <p:cTn id="468" dur="5000"/>
                                        <p:tgtEl>
                                          <p:spTgt spid="51"/>
                                        </p:tgtEl>
                                      </p:cBhvr>
                                    </p:animEffect>
                                  </p:childTnLst>
                                </p:cTn>
                              </p:par>
                              <p:par>
                                <p:cTn id="469" presetID="3" presetClass="entr" presetSubtype="10" fill="hold" grpId="3" nodeType="withEffect">
                                  <p:stCondLst>
                                    <p:cond delay="0"/>
                                  </p:stCondLst>
                                  <p:childTnLst>
                                    <p:set>
                                      <p:cBhvr>
                                        <p:cTn id="470" dur="1" fill="hold">
                                          <p:stCondLst>
                                            <p:cond delay="0"/>
                                          </p:stCondLst>
                                        </p:cTn>
                                        <p:tgtEl>
                                          <p:spTgt spid="52"/>
                                        </p:tgtEl>
                                        <p:attrNameLst>
                                          <p:attrName>style.visibility</p:attrName>
                                        </p:attrNameLst>
                                      </p:cBhvr>
                                      <p:to>
                                        <p:strVal val="visible"/>
                                      </p:to>
                                    </p:set>
                                    <p:animEffect transition="in" filter="blinds(horizontal)">
                                      <p:cBhvr>
                                        <p:cTn id="471" dur="5000"/>
                                        <p:tgtEl>
                                          <p:spTgt spid="52"/>
                                        </p:tgtEl>
                                      </p:cBhvr>
                                    </p:animEffect>
                                  </p:childTnLst>
                                </p:cTn>
                              </p:par>
                              <p:par>
                                <p:cTn id="472" presetID="3" presetClass="entr" presetSubtype="10" fill="hold" grpId="3" nodeType="withEffect">
                                  <p:stCondLst>
                                    <p:cond delay="0"/>
                                  </p:stCondLst>
                                  <p:childTnLst>
                                    <p:set>
                                      <p:cBhvr>
                                        <p:cTn id="473" dur="1" fill="hold">
                                          <p:stCondLst>
                                            <p:cond delay="0"/>
                                          </p:stCondLst>
                                        </p:cTn>
                                        <p:tgtEl>
                                          <p:spTgt spid="53"/>
                                        </p:tgtEl>
                                        <p:attrNameLst>
                                          <p:attrName>style.visibility</p:attrName>
                                        </p:attrNameLst>
                                      </p:cBhvr>
                                      <p:to>
                                        <p:strVal val="visible"/>
                                      </p:to>
                                    </p:set>
                                    <p:animEffect transition="in" filter="blinds(horizontal)">
                                      <p:cBhvr>
                                        <p:cTn id="474" dur="5000"/>
                                        <p:tgtEl>
                                          <p:spTgt spid="53"/>
                                        </p:tgtEl>
                                      </p:cBhvr>
                                    </p:animEffect>
                                  </p:childTnLst>
                                </p:cTn>
                              </p:par>
                              <p:par>
                                <p:cTn id="475" presetID="3" presetClass="entr" presetSubtype="10" fill="hold" grpId="3" nodeType="withEffect">
                                  <p:stCondLst>
                                    <p:cond delay="0"/>
                                  </p:stCondLst>
                                  <p:childTnLst>
                                    <p:set>
                                      <p:cBhvr>
                                        <p:cTn id="476" dur="1" fill="hold">
                                          <p:stCondLst>
                                            <p:cond delay="0"/>
                                          </p:stCondLst>
                                        </p:cTn>
                                        <p:tgtEl>
                                          <p:spTgt spid="54"/>
                                        </p:tgtEl>
                                        <p:attrNameLst>
                                          <p:attrName>style.visibility</p:attrName>
                                        </p:attrNameLst>
                                      </p:cBhvr>
                                      <p:to>
                                        <p:strVal val="visible"/>
                                      </p:to>
                                    </p:set>
                                    <p:animEffect transition="in" filter="blinds(horizontal)">
                                      <p:cBhvr>
                                        <p:cTn id="477" dur="5000"/>
                                        <p:tgtEl>
                                          <p:spTgt spid="54"/>
                                        </p:tgtEl>
                                      </p:cBhvr>
                                    </p:animEffect>
                                  </p:childTnLst>
                                </p:cTn>
                              </p:par>
                              <p:par>
                                <p:cTn id="478" presetID="3" presetClass="entr" presetSubtype="10" fill="hold" grpId="3" nodeType="withEffect">
                                  <p:stCondLst>
                                    <p:cond delay="0"/>
                                  </p:stCondLst>
                                  <p:childTnLst>
                                    <p:set>
                                      <p:cBhvr>
                                        <p:cTn id="479" dur="1" fill="hold">
                                          <p:stCondLst>
                                            <p:cond delay="0"/>
                                          </p:stCondLst>
                                        </p:cTn>
                                        <p:tgtEl>
                                          <p:spTgt spid="55"/>
                                        </p:tgtEl>
                                        <p:attrNameLst>
                                          <p:attrName>style.visibility</p:attrName>
                                        </p:attrNameLst>
                                      </p:cBhvr>
                                      <p:to>
                                        <p:strVal val="visible"/>
                                      </p:to>
                                    </p:set>
                                    <p:animEffect transition="in" filter="blinds(horizontal)">
                                      <p:cBhvr>
                                        <p:cTn id="480" dur="5000"/>
                                        <p:tgtEl>
                                          <p:spTgt spid="55"/>
                                        </p:tgtEl>
                                      </p:cBhvr>
                                    </p:animEffect>
                                  </p:childTnLst>
                                </p:cTn>
                              </p:par>
                              <p:par>
                                <p:cTn id="481" presetID="3" presetClass="entr" presetSubtype="10" fill="hold" grpId="3" nodeType="withEffect">
                                  <p:stCondLst>
                                    <p:cond delay="0"/>
                                  </p:stCondLst>
                                  <p:childTnLst>
                                    <p:set>
                                      <p:cBhvr>
                                        <p:cTn id="482" dur="1" fill="hold">
                                          <p:stCondLst>
                                            <p:cond delay="0"/>
                                          </p:stCondLst>
                                        </p:cTn>
                                        <p:tgtEl>
                                          <p:spTgt spid="56"/>
                                        </p:tgtEl>
                                        <p:attrNameLst>
                                          <p:attrName>style.visibility</p:attrName>
                                        </p:attrNameLst>
                                      </p:cBhvr>
                                      <p:to>
                                        <p:strVal val="visible"/>
                                      </p:to>
                                    </p:set>
                                    <p:animEffect transition="in" filter="blinds(horizontal)">
                                      <p:cBhvr>
                                        <p:cTn id="483" dur="5000"/>
                                        <p:tgtEl>
                                          <p:spTgt spid="56"/>
                                        </p:tgtEl>
                                      </p:cBhvr>
                                    </p:animEffect>
                                  </p:childTnLst>
                                </p:cTn>
                              </p:par>
                              <p:par>
                                <p:cTn id="484" presetID="3" presetClass="entr" presetSubtype="10" fill="hold" grpId="3" nodeType="withEffect">
                                  <p:stCondLst>
                                    <p:cond delay="0"/>
                                  </p:stCondLst>
                                  <p:childTnLst>
                                    <p:set>
                                      <p:cBhvr>
                                        <p:cTn id="485" dur="1" fill="hold">
                                          <p:stCondLst>
                                            <p:cond delay="0"/>
                                          </p:stCondLst>
                                        </p:cTn>
                                        <p:tgtEl>
                                          <p:spTgt spid="57"/>
                                        </p:tgtEl>
                                        <p:attrNameLst>
                                          <p:attrName>style.visibility</p:attrName>
                                        </p:attrNameLst>
                                      </p:cBhvr>
                                      <p:to>
                                        <p:strVal val="visible"/>
                                      </p:to>
                                    </p:set>
                                    <p:animEffect transition="in" filter="blinds(horizontal)">
                                      <p:cBhvr>
                                        <p:cTn id="486" dur="5000"/>
                                        <p:tgtEl>
                                          <p:spTgt spid="57"/>
                                        </p:tgtEl>
                                      </p:cBhvr>
                                    </p:animEffect>
                                  </p:childTnLst>
                                </p:cTn>
                              </p:par>
                              <p:par>
                                <p:cTn id="487" presetID="3" presetClass="entr" presetSubtype="10" fill="hold" grpId="3" nodeType="withEffect">
                                  <p:stCondLst>
                                    <p:cond delay="0"/>
                                  </p:stCondLst>
                                  <p:childTnLst>
                                    <p:set>
                                      <p:cBhvr>
                                        <p:cTn id="488" dur="1" fill="hold">
                                          <p:stCondLst>
                                            <p:cond delay="0"/>
                                          </p:stCondLst>
                                        </p:cTn>
                                        <p:tgtEl>
                                          <p:spTgt spid="58"/>
                                        </p:tgtEl>
                                        <p:attrNameLst>
                                          <p:attrName>style.visibility</p:attrName>
                                        </p:attrNameLst>
                                      </p:cBhvr>
                                      <p:to>
                                        <p:strVal val="visible"/>
                                      </p:to>
                                    </p:set>
                                    <p:animEffect transition="in" filter="blinds(horizontal)">
                                      <p:cBhvr>
                                        <p:cTn id="489" dur="5000"/>
                                        <p:tgtEl>
                                          <p:spTgt spid="58"/>
                                        </p:tgtEl>
                                      </p:cBhvr>
                                    </p:animEffect>
                                  </p:childTnLst>
                                </p:cTn>
                              </p:par>
                              <p:par>
                                <p:cTn id="490" presetID="3" presetClass="entr" presetSubtype="10" fill="hold" grpId="3" nodeType="withEffect">
                                  <p:stCondLst>
                                    <p:cond delay="0"/>
                                  </p:stCondLst>
                                  <p:childTnLst>
                                    <p:set>
                                      <p:cBhvr>
                                        <p:cTn id="491" dur="1" fill="hold">
                                          <p:stCondLst>
                                            <p:cond delay="0"/>
                                          </p:stCondLst>
                                        </p:cTn>
                                        <p:tgtEl>
                                          <p:spTgt spid="59"/>
                                        </p:tgtEl>
                                        <p:attrNameLst>
                                          <p:attrName>style.visibility</p:attrName>
                                        </p:attrNameLst>
                                      </p:cBhvr>
                                      <p:to>
                                        <p:strVal val="visible"/>
                                      </p:to>
                                    </p:set>
                                    <p:animEffect transition="in" filter="blinds(horizontal)">
                                      <p:cBhvr>
                                        <p:cTn id="492" dur="5000"/>
                                        <p:tgtEl>
                                          <p:spTgt spid="59"/>
                                        </p:tgtEl>
                                      </p:cBhvr>
                                    </p:animEffect>
                                  </p:childTnLst>
                                </p:cTn>
                              </p:par>
                              <p:par>
                                <p:cTn id="493" presetID="3" presetClass="entr" presetSubtype="10" fill="hold" grpId="3" nodeType="withEffect">
                                  <p:stCondLst>
                                    <p:cond delay="0"/>
                                  </p:stCondLst>
                                  <p:childTnLst>
                                    <p:set>
                                      <p:cBhvr>
                                        <p:cTn id="494" dur="1" fill="hold">
                                          <p:stCondLst>
                                            <p:cond delay="0"/>
                                          </p:stCondLst>
                                        </p:cTn>
                                        <p:tgtEl>
                                          <p:spTgt spid="60"/>
                                        </p:tgtEl>
                                        <p:attrNameLst>
                                          <p:attrName>style.visibility</p:attrName>
                                        </p:attrNameLst>
                                      </p:cBhvr>
                                      <p:to>
                                        <p:strVal val="visible"/>
                                      </p:to>
                                    </p:set>
                                    <p:animEffect transition="in" filter="blinds(horizontal)">
                                      <p:cBhvr>
                                        <p:cTn id="495" dur="5000"/>
                                        <p:tgtEl>
                                          <p:spTgt spid="60"/>
                                        </p:tgtEl>
                                      </p:cBhvr>
                                    </p:animEffect>
                                  </p:childTnLst>
                                </p:cTn>
                              </p:par>
                              <p:par>
                                <p:cTn id="496" presetID="3" presetClass="entr" presetSubtype="10" fill="hold" grpId="3" nodeType="withEffect">
                                  <p:stCondLst>
                                    <p:cond delay="0"/>
                                  </p:stCondLst>
                                  <p:childTnLst>
                                    <p:set>
                                      <p:cBhvr>
                                        <p:cTn id="497" dur="1" fill="hold">
                                          <p:stCondLst>
                                            <p:cond delay="0"/>
                                          </p:stCondLst>
                                        </p:cTn>
                                        <p:tgtEl>
                                          <p:spTgt spid="61"/>
                                        </p:tgtEl>
                                        <p:attrNameLst>
                                          <p:attrName>style.visibility</p:attrName>
                                        </p:attrNameLst>
                                      </p:cBhvr>
                                      <p:to>
                                        <p:strVal val="visible"/>
                                      </p:to>
                                    </p:set>
                                    <p:animEffect transition="in" filter="blinds(horizontal)">
                                      <p:cBhvr>
                                        <p:cTn id="498" dur="5000"/>
                                        <p:tgtEl>
                                          <p:spTgt spid="61"/>
                                        </p:tgtEl>
                                      </p:cBhvr>
                                    </p:animEffect>
                                  </p:childTnLst>
                                </p:cTn>
                              </p:par>
                              <p:par>
                                <p:cTn id="499" presetID="3" presetClass="entr" presetSubtype="10" fill="hold" grpId="3" nodeType="withEffect">
                                  <p:stCondLst>
                                    <p:cond delay="0"/>
                                  </p:stCondLst>
                                  <p:childTnLst>
                                    <p:set>
                                      <p:cBhvr>
                                        <p:cTn id="500" dur="1" fill="hold">
                                          <p:stCondLst>
                                            <p:cond delay="0"/>
                                          </p:stCondLst>
                                        </p:cTn>
                                        <p:tgtEl>
                                          <p:spTgt spid="62"/>
                                        </p:tgtEl>
                                        <p:attrNameLst>
                                          <p:attrName>style.visibility</p:attrName>
                                        </p:attrNameLst>
                                      </p:cBhvr>
                                      <p:to>
                                        <p:strVal val="visible"/>
                                      </p:to>
                                    </p:set>
                                    <p:animEffect transition="in" filter="blinds(horizontal)">
                                      <p:cBhvr>
                                        <p:cTn id="501" dur="5000"/>
                                        <p:tgtEl>
                                          <p:spTgt spid="62"/>
                                        </p:tgtEl>
                                      </p:cBhvr>
                                    </p:animEffect>
                                  </p:childTnLst>
                                </p:cTn>
                              </p:par>
                              <p:par>
                                <p:cTn id="502" presetID="3" presetClass="entr" presetSubtype="10" fill="hold" grpId="3" nodeType="withEffect">
                                  <p:stCondLst>
                                    <p:cond delay="0"/>
                                  </p:stCondLst>
                                  <p:childTnLst>
                                    <p:set>
                                      <p:cBhvr>
                                        <p:cTn id="503" dur="1" fill="hold">
                                          <p:stCondLst>
                                            <p:cond delay="0"/>
                                          </p:stCondLst>
                                        </p:cTn>
                                        <p:tgtEl>
                                          <p:spTgt spid="63"/>
                                        </p:tgtEl>
                                        <p:attrNameLst>
                                          <p:attrName>style.visibility</p:attrName>
                                        </p:attrNameLst>
                                      </p:cBhvr>
                                      <p:to>
                                        <p:strVal val="visible"/>
                                      </p:to>
                                    </p:set>
                                    <p:animEffect transition="in" filter="blinds(horizontal)">
                                      <p:cBhvr>
                                        <p:cTn id="504" dur="5000"/>
                                        <p:tgtEl>
                                          <p:spTgt spid="63"/>
                                        </p:tgtEl>
                                      </p:cBhvr>
                                    </p:animEffect>
                                  </p:childTnLst>
                                </p:cTn>
                              </p:par>
                              <p:par>
                                <p:cTn id="505" presetID="3" presetClass="entr" presetSubtype="10" fill="hold" grpId="3" nodeType="withEffect">
                                  <p:stCondLst>
                                    <p:cond delay="0"/>
                                  </p:stCondLst>
                                  <p:childTnLst>
                                    <p:set>
                                      <p:cBhvr>
                                        <p:cTn id="506" dur="1" fill="hold">
                                          <p:stCondLst>
                                            <p:cond delay="0"/>
                                          </p:stCondLst>
                                        </p:cTn>
                                        <p:tgtEl>
                                          <p:spTgt spid="64"/>
                                        </p:tgtEl>
                                        <p:attrNameLst>
                                          <p:attrName>style.visibility</p:attrName>
                                        </p:attrNameLst>
                                      </p:cBhvr>
                                      <p:to>
                                        <p:strVal val="visible"/>
                                      </p:to>
                                    </p:set>
                                    <p:animEffect transition="in" filter="blinds(horizontal)">
                                      <p:cBhvr>
                                        <p:cTn id="507" dur="5000"/>
                                        <p:tgtEl>
                                          <p:spTgt spid="64"/>
                                        </p:tgtEl>
                                      </p:cBhvr>
                                    </p:animEffect>
                                  </p:childTnLst>
                                </p:cTn>
                              </p:par>
                              <p:par>
                                <p:cTn id="508" presetID="3" presetClass="entr" presetSubtype="10" fill="hold" grpId="3" nodeType="withEffect">
                                  <p:stCondLst>
                                    <p:cond delay="0"/>
                                  </p:stCondLst>
                                  <p:childTnLst>
                                    <p:set>
                                      <p:cBhvr>
                                        <p:cTn id="509" dur="1" fill="hold">
                                          <p:stCondLst>
                                            <p:cond delay="0"/>
                                          </p:stCondLst>
                                        </p:cTn>
                                        <p:tgtEl>
                                          <p:spTgt spid="65"/>
                                        </p:tgtEl>
                                        <p:attrNameLst>
                                          <p:attrName>style.visibility</p:attrName>
                                        </p:attrNameLst>
                                      </p:cBhvr>
                                      <p:to>
                                        <p:strVal val="visible"/>
                                      </p:to>
                                    </p:set>
                                    <p:animEffect transition="in" filter="blinds(horizontal)">
                                      <p:cBhvr>
                                        <p:cTn id="510" dur="5000"/>
                                        <p:tgtEl>
                                          <p:spTgt spid="65"/>
                                        </p:tgtEl>
                                      </p:cBhvr>
                                    </p:animEffect>
                                  </p:childTnLst>
                                </p:cTn>
                              </p:par>
                              <p:par>
                                <p:cTn id="511" presetID="3" presetClass="entr" presetSubtype="10" fill="hold" grpId="3" nodeType="withEffect">
                                  <p:stCondLst>
                                    <p:cond delay="0"/>
                                  </p:stCondLst>
                                  <p:childTnLst>
                                    <p:set>
                                      <p:cBhvr>
                                        <p:cTn id="512" dur="1" fill="hold">
                                          <p:stCondLst>
                                            <p:cond delay="0"/>
                                          </p:stCondLst>
                                        </p:cTn>
                                        <p:tgtEl>
                                          <p:spTgt spid="66"/>
                                        </p:tgtEl>
                                        <p:attrNameLst>
                                          <p:attrName>style.visibility</p:attrName>
                                        </p:attrNameLst>
                                      </p:cBhvr>
                                      <p:to>
                                        <p:strVal val="visible"/>
                                      </p:to>
                                    </p:set>
                                    <p:animEffect transition="in" filter="blinds(horizontal)">
                                      <p:cBhvr>
                                        <p:cTn id="513" dur="5000"/>
                                        <p:tgtEl>
                                          <p:spTgt spid="66"/>
                                        </p:tgtEl>
                                      </p:cBhvr>
                                    </p:animEffect>
                                  </p:childTnLst>
                                </p:cTn>
                              </p:par>
                              <p:par>
                                <p:cTn id="514" presetID="3" presetClass="entr" presetSubtype="10" fill="hold" grpId="3" nodeType="withEffect">
                                  <p:stCondLst>
                                    <p:cond delay="0"/>
                                  </p:stCondLst>
                                  <p:childTnLst>
                                    <p:set>
                                      <p:cBhvr>
                                        <p:cTn id="515" dur="1" fill="hold">
                                          <p:stCondLst>
                                            <p:cond delay="0"/>
                                          </p:stCondLst>
                                        </p:cTn>
                                        <p:tgtEl>
                                          <p:spTgt spid="67"/>
                                        </p:tgtEl>
                                        <p:attrNameLst>
                                          <p:attrName>style.visibility</p:attrName>
                                        </p:attrNameLst>
                                      </p:cBhvr>
                                      <p:to>
                                        <p:strVal val="visible"/>
                                      </p:to>
                                    </p:set>
                                    <p:animEffect transition="in" filter="blinds(horizontal)">
                                      <p:cBhvr>
                                        <p:cTn id="516" dur="5000"/>
                                        <p:tgtEl>
                                          <p:spTgt spid="67"/>
                                        </p:tgtEl>
                                      </p:cBhvr>
                                    </p:animEffect>
                                  </p:childTnLst>
                                </p:cTn>
                              </p:par>
                              <p:par>
                                <p:cTn id="517" presetID="3" presetClass="entr" presetSubtype="10" fill="hold" grpId="3" nodeType="withEffect">
                                  <p:stCondLst>
                                    <p:cond delay="0"/>
                                  </p:stCondLst>
                                  <p:childTnLst>
                                    <p:set>
                                      <p:cBhvr>
                                        <p:cTn id="518" dur="1" fill="hold">
                                          <p:stCondLst>
                                            <p:cond delay="0"/>
                                          </p:stCondLst>
                                        </p:cTn>
                                        <p:tgtEl>
                                          <p:spTgt spid="68"/>
                                        </p:tgtEl>
                                        <p:attrNameLst>
                                          <p:attrName>style.visibility</p:attrName>
                                        </p:attrNameLst>
                                      </p:cBhvr>
                                      <p:to>
                                        <p:strVal val="visible"/>
                                      </p:to>
                                    </p:set>
                                    <p:animEffect transition="in" filter="blinds(horizontal)">
                                      <p:cBhvr>
                                        <p:cTn id="519" dur="5000"/>
                                        <p:tgtEl>
                                          <p:spTgt spid="68"/>
                                        </p:tgtEl>
                                      </p:cBhvr>
                                    </p:animEffect>
                                  </p:childTnLst>
                                </p:cTn>
                              </p:par>
                              <p:par>
                                <p:cTn id="520" presetID="3" presetClass="entr" presetSubtype="10" fill="hold" grpId="3" nodeType="withEffect">
                                  <p:stCondLst>
                                    <p:cond delay="0"/>
                                  </p:stCondLst>
                                  <p:childTnLst>
                                    <p:set>
                                      <p:cBhvr>
                                        <p:cTn id="521" dur="1" fill="hold">
                                          <p:stCondLst>
                                            <p:cond delay="0"/>
                                          </p:stCondLst>
                                        </p:cTn>
                                        <p:tgtEl>
                                          <p:spTgt spid="69"/>
                                        </p:tgtEl>
                                        <p:attrNameLst>
                                          <p:attrName>style.visibility</p:attrName>
                                        </p:attrNameLst>
                                      </p:cBhvr>
                                      <p:to>
                                        <p:strVal val="visible"/>
                                      </p:to>
                                    </p:set>
                                    <p:animEffect transition="in" filter="blinds(horizontal)">
                                      <p:cBhvr>
                                        <p:cTn id="522" dur="5000"/>
                                        <p:tgtEl>
                                          <p:spTgt spid="69"/>
                                        </p:tgtEl>
                                      </p:cBhvr>
                                    </p:animEffect>
                                  </p:childTnLst>
                                </p:cTn>
                              </p:par>
                              <p:par>
                                <p:cTn id="523" presetID="3" presetClass="entr" presetSubtype="10" fill="hold" grpId="3" nodeType="withEffect">
                                  <p:stCondLst>
                                    <p:cond delay="0"/>
                                  </p:stCondLst>
                                  <p:childTnLst>
                                    <p:set>
                                      <p:cBhvr>
                                        <p:cTn id="524" dur="1" fill="hold">
                                          <p:stCondLst>
                                            <p:cond delay="0"/>
                                          </p:stCondLst>
                                        </p:cTn>
                                        <p:tgtEl>
                                          <p:spTgt spid="70"/>
                                        </p:tgtEl>
                                        <p:attrNameLst>
                                          <p:attrName>style.visibility</p:attrName>
                                        </p:attrNameLst>
                                      </p:cBhvr>
                                      <p:to>
                                        <p:strVal val="visible"/>
                                      </p:to>
                                    </p:set>
                                    <p:animEffect transition="in" filter="blinds(horizontal)">
                                      <p:cBhvr>
                                        <p:cTn id="525" dur="5000"/>
                                        <p:tgtEl>
                                          <p:spTgt spid="70"/>
                                        </p:tgtEl>
                                      </p:cBhvr>
                                    </p:animEffect>
                                  </p:childTnLst>
                                </p:cTn>
                              </p:par>
                              <p:par>
                                <p:cTn id="526" presetID="3" presetClass="entr" presetSubtype="10" fill="hold" grpId="3" nodeType="withEffect">
                                  <p:stCondLst>
                                    <p:cond delay="0"/>
                                  </p:stCondLst>
                                  <p:childTnLst>
                                    <p:set>
                                      <p:cBhvr>
                                        <p:cTn id="527" dur="1" fill="hold">
                                          <p:stCondLst>
                                            <p:cond delay="0"/>
                                          </p:stCondLst>
                                        </p:cTn>
                                        <p:tgtEl>
                                          <p:spTgt spid="71"/>
                                        </p:tgtEl>
                                        <p:attrNameLst>
                                          <p:attrName>style.visibility</p:attrName>
                                        </p:attrNameLst>
                                      </p:cBhvr>
                                      <p:to>
                                        <p:strVal val="visible"/>
                                      </p:to>
                                    </p:set>
                                    <p:animEffect transition="in" filter="blinds(horizontal)">
                                      <p:cBhvr>
                                        <p:cTn id="528" dur="5000"/>
                                        <p:tgtEl>
                                          <p:spTgt spid="71"/>
                                        </p:tgtEl>
                                      </p:cBhvr>
                                    </p:animEffect>
                                  </p:childTnLst>
                                </p:cTn>
                              </p:par>
                              <p:par>
                                <p:cTn id="529" presetID="3" presetClass="entr" presetSubtype="10" fill="hold" grpId="3" nodeType="withEffect">
                                  <p:stCondLst>
                                    <p:cond delay="0"/>
                                  </p:stCondLst>
                                  <p:childTnLst>
                                    <p:set>
                                      <p:cBhvr>
                                        <p:cTn id="530" dur="1" fill="hold">
                                          <p:stCondLst>
                                            <p:cond delay="0"/>
                                          </p:stCondLst>
                                        </p:cTn>
                                        <p:tgtEl>
                                          <p:spTgt spid="72"/>
                                        </p:tgtEl>
                                        <p:attrNameLst>
                                          <p:attrName>style.visibility</p:attrName>
                                        </p:attrNameLst>
                                      </p:cBhvr>
                                      <p:to>
                                        <p:strVal val="visible"/>
                                      </p:to>
                                    </p:set>
                                    <p:animEffect transition="in" filter="blinds(horizontal)">
                                      <p:cBhvr>
                                        <p:cTn id="531" dur="5000"/>
                                        <p:tgtEl>
                                          <p:spTgt spid="72"/>
                                        </p:tgtEl>
                                      </p:cBhvr>
                                    </p:animEffect>
                                  </p:childTnLst>
                                </p:cTn>
                              </p:par>
                              <p:par>
                                <p:cTn id="532" presetID="3" presetClass="entr" presetSubtype="10" fill="hold" grpId="3" nodeType="withEffect">
                                  <p:stCondLst>
                                    <p:cond delay="0"/>
                                  </p:stCondLst>
                                  <p:childTnLst>
                                    <p:set>
                                      <p:cBhvr>
                                        <p:cTn id="533" dur="1" fill="hold">
                                          <p:stCondLst>
                                            <p:cond delay="0"/>
                                          </p:stCondLst>
                                        </p:cTn>
                                        <p:tgtEl>
                                          <p:spTgt spid="73"/>
                                        </p:tgtEl>
                                        <p:attrNameLst>
                                          <p:attrName>style.visibility</p:attrName>
                                        </p:attrNameLst>
                                      </p:cBhvr>
                                      <p:to>
                                        <p:strVal val="visible"/>
                                      </p:to>
                                    </p:set>
                                    <p:animEffect transition="in" filter="blinds(horizontal)">
                                      <p:cBhvr>
                                        <p:cTn id="534" dur="5000"/>
                                        <p:tgtEl>
                                          <p:spTgt spid="73"/>
                                        </p:tgtEl>
                                      </p:cBhvr>
                                    </p:animEffect>
                                  </p:childTnLst>
                                </p:cTn>
                              </p:par>
                              <p:par>
                                <p:cTn id="535" presetID="3" presetClass="entr" presetSubtype="10" fill="hold" grpId="3" nodeType="withEffect">
                                  <p:stCondLst>
                                    <p:cond delay="0"/>
                                  </p:stCondLst>
                                  <p:childTnLst>
                                    <p:set>
                                      <p:cBhvr>
                                        <p:cTn id="536" dur="1" fill="hold">
                                          <p:stCondLst>
                                            <p:cond delay="0"/>
                                          </p:stCondLst>
                                        </p:cTn>
                                        <p:tgtEl>
                                          <p:spTgt spid="74"/>
                                        </p:tgtEl>
                                        <p:attrNameLst>
                                          <p:attrName>style.visibility</p:attrName>
                                        </p:attrNameLst>
                                      </p:cBhvr>
                                      <p:to>
                                        <p:strVal val="visible"/>
                                      </p:to>
                                    </p:set>
                                    <p:animEffect transition="in" filter="blinds(horizontal)">
                                      <p:cBhvr>
                                        <p:cTn id="537" dur="5000"/>
                                        <p:tgtEl>
                                          <p:spTgt spid="74"/>
                                        </p:tgtEl>
                                      </p:cBhvr>
                                    </p:animEffect>
                                  </p:childTnLst>
                                </p:cTn>
                              </p:par>
                              <p:par>
                                <p:cTn id="538" presetID="3" presetClass="entr" presetSubtype="10" fill="hold" grpId="3" nodeType="withEffect">
                                  <p:stCondLst>
                                    <p:cond delay="0"/>
                                  </p:stCondLst>
                                  <p:childTnLst>
                                    <p:set>
                                      <p:cBhvr>
                                        <p:cTn id="539" dur="1" fill="hold">
                                          <p:stCondLst>
                                            <p:cond delay="0"/>
                                          </p:stCondLst>
                                        </p:cTn>
                                        <p:tgtEl>
                                          <p:spTgt spid="75"/>
                                        </p:tgtEl>
                                        <p:attrNameLst>
                                          <p:attrName>style.visibility</p:attrName>
                                        </p:attrNameLst>
                                      </p:cBhvr>
                                      <p:to>
                                        <p:strVal val="visible"/>
                                      </p:to>
                                    </p:set>
                                    <p:animEffect transition="in" filter="blinds(horizontal)">
                                      <p:cBhvr>
                                        <p:cTn id="540" dur="5000"/>
                                        <p:tgtEl>
                                          <p:spTgt spid="75"/>
                                        </p:tgtEl>
                                      </p:cBhvr>
                                    </p:animEffect>
                                  </p:childTnLst>
                                </p:cTn>
                              </p:par>
                              <p:par>
                                <p:cTn id="541" presetID="3" presetClass="entr" presetSubtype="10" fill="hold" grpId="3" nodeType="withEffect">
                                  <p:stCondLst>
                                    <p:cond delay="0"/>
                                  </p:stCondLst>
                                  <p:childTnLst>
                                    <p:set>
                                      <p:cBhvr>
                                        <p:cTn id="542" dur="1" fill="hold">
                                          <p:stCondLst>
                                            <p:cond delay="0"/>
                                          </p:stCondLst>
                                        </p:cTn>
                                        <p:tgtEl>
                                          <p:spTgt spid="76"/>
                                        </p:tgtEl>
                                        <p:attrNameLst>
                                          <p:attrName>style.visibility</p:attrName>
                                        </p:attrNameLst>
                                      </p:cBhvr>
                                      <p:to>
                                        <p:strVal val="visible"/>
                                      </p:to>
                                    </p:set>
                                    <p:animEffect transition="in" filter="blinds(horizontal)">
                                      <p:cBhvr>
                                        <p:cTn id="543" dur="5000"/>
                                        <p:tgtEl>
                                          <p:spTgt spid="76"/>
                                        </p:tgtEl>
                                      </p:cBhvr>
                                    </p:animEffect>
                                  </p:childTnLst>
                                </p:cTn>
                              </p:par>
                              <p:par>
                                <p:cTn id="544" presetID="3" presetClass="entr" presetSubtype="10" fill="hold" grpId="3" nodeType="withEffect">
                                  <p:stCondLst>
                                    <p:cond delay="0"/>
                                  </p:stCondLst>
                                  <p:childTnLst>
                                    <p:set>
                                      <p:cBhvr>
                                        <p:cTn id="545" dur="1" fill="hold">
                                          <p:stCondLst>
                                            <p:cond delay="0"/>
                                          </p:stCondLst>
                                        </p:cTn>
                                        <p:tgtEl>
                                          <p:spTgt spid="77"/>
                                        </p:tgtEl>
                                        <p:attrNameLst>
                                          <p:attrName>style.visibility</p:attrName>
                                        </p:attrNameLst>
                                      </p:cBhvr>
                                      <p:to>
                                        <p:strVal val="visible"/>
                                      </p:to>
                                    </p:set>
                                    <p:animEffect transition="in" filter="blinds(horizontal)">
                                      <p:cBhvr>
                                        <p:cTn id="546" dur="5000"/>
                                        <p:tgtEl>
                                          <p:spTgt spid="77"/>
                                        </p:tgtEl>
                                      </p:cBhvr>
                                    </p:animEffect>
                                  </p:childTnLst>
                                </p:cTn>
                              </p:par>
                              <p:par>
                                <p:cTn id="547" presetID="3" presetClass="entr" presetSubtype="10" fill="hold" grpId="3" nodeType="withEffect">
                                  <p:stCondLst>
                                    <p:cond delay="0"/>
                                  </p:stCondLst>
                                  <p:childTnLst>
                                    <p:set>
                                      <p:cBhvr>
                                        <p:cTn id="548" dur="1" fill="hold">
                                          <p:stCondLst>
                                            <p:cond delay="0"/>
                                          </p:stCondLst>
                                        </p:cTn>
                                        <p:tgtEl>
                                          <p:spTgt spid="78"/>
                                        </p:tgtEl>
                                        <p:attrNameLst>
                                          <p:attrName>style.visibility</p:attrName>
                                        </p:attrNameLst>
                                      </p:cBhvr>
                                      <p:to>
                                        <p:strVal val="visible"/>
                                      </p:to>
                                    </p:set>
                                    <p:animEffect transition="in" filter="blinds(horizontal)">
                                      <p:cBhvr>
                                        <p:cTn id="549" dur="5000"/>
                                        <p:tgtEl>
                                          <p:spTgt spid="78"/>
                                        </p:tgtEl>
                                      </p:cBhvr>
                                    </p:animEffect>
                                  </p:childTnLst>
                                </p:cTn>
                              </p:par>
                              <p:par>
                                <p:cTn id="550" presetID="3" presetClass="entr" presetSubtype="10" fill="hold" grpId="3" nodeType="withEffect">
                                  <p:stCondLst>
                                    <p:cond delay="0"/>
                                  </p:stCondLst>
                                  <p:childTnLst>
                                    <p:set>
                                      <p:cBhvr>
                                        <p:cTn id="551" dur="1" fill="hold">
                                          <p:stCondLst>
                                            <p:cond delay="0"/>
                                          </p:stCondLst>
                                        </p:cTn>
                                        <p:tgtEl>
                                          <p:spTgt spid="79"/>
                                        </p:tgtEl>
                                        <p:attrNameLst>
                                          <p:attrName>style.visibility</p:attrName>
                                        </p:attrNameLst>
                                      </p:cBhvr>
                                      <p:to>
                                        <p:strVal val="visible"/>
                                      </p:to>
                                    </p:set>
                                    <p:animEffect transition="in" filter="blinds(horizontal)">
                                      <p:cBhvr>
                                        <p:cTn id="552" dur="5000"/>
                                        <p:tgtEl>
                                          <p:spTgt spid="79"/>
                                        </p:tgtEl>
                                      </p:cBhvr>
                                    </p:animEffect>
                                  </p:childTnLst>
                                </p:cTn>
                              </p:par>
                              <p:par>
                                <p:cTn id="553" presetID="3" presetClass="entr" presetSubtype="10" fill="hold" grpId="3" nodeType="withEffect">
                                  <p:stCondLst>
                                    <p:cond delay="0"/>
                                  </p:stCondLst>
                                  <p:childTnLst>
                                    <p:set>
                                      <p:cBhvr>
                                        <p:cTn id="554" dur="1" fill="hold">
                                          <p:stCondLst>
                                            <p:cond delay="0"/>
                                          </p:stCondLst>
                                        </p:cTn>
                                        <p:tgtEl>
                                          <p:spTgt spid="80"/>
                                        </p:tgtEl>
                                        <p:attrNameLst>
                                          <p:attrName>style.visibility</p:attrName>
                                        </p:attrNameLst>
                                      </p:cBhvr>
                                      <p:to>
                                        <p:strVal val="visible"/>
                                      </p:to>
                                    </p:set>
                                    <p:animEffect transition="in" filter="blinds(horizontal)">
                                      <p:cBhvr>
                                        <p:cTn id="555" dur="5000"/>
                                        <p:tgtEl>
                                          <p:spTgt spid="80"/>
                                        </p:tgtEl>
                                      </p:cBhvr>
                                    </p:animEffect>
                                  </p:childTnLst>
                                </p:cTn>
                              </p:par>
                              <p:par>
                                <p:cTn id="556" presetID="3" presetClass="entr" presetSubtype="10" fill="hold" grpId="3" nodeType="withEffect">
                                  <p:stCondLst>
                                    <p:cond delay="0"/>
                                  </p:stCondLst>
                                  <p:childTnLst>
                                    <p:set>
                                      <p:cBhvr>
                                        <p:cTn id="557" dur="1" fill="hold">
                                          <p:stCondLst>
                                            <p:cond delay="0"/>
                                          </p:stCondLst>
                                        </p:cTn>
                                        <p:tgtEl>
                                          <p:spTgt spid="81"/>
                                        </p:tgtEl>
                                        <p:attrNameLst>
                                          <p:attrName>style.visibility</p:attrName>
                                        </p:attrNameLst>
                                      </p:cBhvr>
                                      <p:to>
                                        <p:strVal val="visible"/>
                                      </p:to>
                                    </p:set>
                                    <p:animEffect transition="in" filter="blinds(horizontal)">
                                      <p:cBhvr>
                                        <p:cTn id="558" dur="5000"/>
                                        <p:tgtEl>
                                          <p:spTgt spid="81"/>
                                        </p:tgtEl>
                                      </p:cBhvr>
                                    </p:animEffect>
                                  </p:childTnLst>
                                </p:cTn>
                              </p:par>
                              <p:par>
                                <p:cTn id="559" presetID="3" presetClass="entr" presetSubtype="10" fill="hold" grpId="3" nodeType="withEffect">
                                  <p:stCondLst>
                                    <p:cond delay="0"/>
                                  </p:stCondLst>
                                  <p:childTnLst>
                                    <p:set>
                                      <p:cBhvr>
                                        <p:cTn id="560" dur="1" fill="hold">
                                          <p:stCondLst>
                                            <p:cond delay="0"/>
                                          </p:stCondLst>
                                        </p:cTn>
                                        <p:tgtEl>
                                          <p:spTgt spid="82"/>
                                        </p:tgtEl>
                                        <p:attrNameLst>
                                          <p:attrName>style.visibility</p:attrName>
                                        </p:attrNameLst>
                                      </p:cBhvr>
                                      <p:to>
                                        <p:strVal val="visible"/>
                                      </p:to>
                                    </p:set>
                                    <p:animEffect transition="in" filter="blinds(horizontal)">
                                      <p:cBhvr>
                                        <p:cTn id="561" dur="5000"/>
                                        <p:tgtEl>
                                          <p:spTgt spid="82"/>
                                        </p:tgtEl>
                                      </p:cBhvr>
                                    </p:animEffect>
                                  </p:childTnLst>
                                </p:cTn>
                              </p:par>
                              <p:par>
                                <p:cTn id="562" presetID="3" presetClass="entr" presetSubtype="10" fill="hold" grpId="3" nodeType="withEffect">
                                  <p:stCondLst>
                                    <p:cond delay="0"/>
                                  </p:stCondLst>
                                  <p:childTnLst>
                                    <p:set>
                                      <p:cBhvr>
                                        <p:cTn id="563" dur="1" fill="hold">
                                          <p:stCondLst>
                                            <p:cond delay="0"/>
                                          </p:stCondLst>
                                        </p:cTn>
                                        <p:tgtEl>
                                          <p:spTgt spid="83"/>
                                        </p:tgtEl>
                                        <p:attrNameLst>
                                          <p:attrName>style.visibility</p:attrName>
                                        </p:attrNameLst>
                                      </p:cBhvr>
                                      <p:to>
                                        <p:strVal val="visible"/>
                                      </p:to>
                                    </p:set>
                                    <p:animEffect transition="in" filter="blinds(horizontal)">
                                      <p:cBhvr>
                                        <p:cTn id="564" dur="5000"/>
                                        <p:tgtEl>
                                          <p:spTgt spid="83"/>
                                        </p:tgtEl>
                                      </p:cBhvr>
                                    </p:animEffect>
                                  </p:childTnLst>
                                </p:cTn>
                              </p:par>
                              <p:par>
                                <p:cTn id="565" presetID="3" presetClass="entr" presetSubtype="10" fill="hold" grpId="3" nodeType="withEffect">
                                  <p:stCondLst>
                                    <p:cond delay="0"/>
                                  </p:stCondLst>
                                  <p:childTnLst>
                                    <p:set>
                                      <p:cBhvr>
                                        <p:cTn id="566" dur="1" fill="hold">
                                          <p:stCondLst>
                                            <p:cond delay="0"/>
                                          </p:stCondLst>
                                        </p:cTn>
                                        <p:tgtEl>
                                          <p:spTgt spid="84"/>
                                        </p:tgtEl>
                                        <p:attrNameLst>
                                          <p:attrName>style.visibility</p:attrName>
                                        </p:attrNameLst>
                                      </p:cBhvr>
                                      <p:to>
                                        <p:strVal val="visible"/>
                                      </p:to>
                                    </p:set>
                                    <p:animEffect transition="in" filter="blinds(horizontal)">
                                      <p:cBhvr>
                                        <p:cTn id="567" dur="5000"/>
                                        <p:tgtEl>
                                          <p:spTgt spid="84"/>
                                        </p:tgtEl>
                                      </p:cBhvr>
                                    </p:animEffect>
                                  </p:childTnLst>
                                </p:cTn>
                              </p:par>
                            </p:childTnLst>
                          </p:cTn>
                        </p:par>
                        <p:par>
                          <p:cTn id="568" fill="hold">
                            <p:stCondLst>
                              <p:cond delay="5000"/>
                            </p:stCondLst>
                            <p:childTnLst>
                              <p:par>
                                <p:cTn id="569" presetID="2" presetClass="exit" presetSubtype="12" fill="hold" grpId="1" nodeType="afterEffect">
                                  <p:stCondLst>
                                    <p:cond delay="0"/>
                                  </p:stCondLst>
                                  <p:childTnLst>
                                    <p:anim calcmode="lin" valueType="num">
                                      <p:cBhvr additive="base">
                                        <p:cTn id="570" dur="5000"/>
                                        <p:tgtEl>
                                          <p:spTgt spid="7"/>
                                        </p:tgtEl>
                                        <p:attrNameLst>
                                          <p:attrName>ppt_x</p:attrName>
                                        </p:attrNameLst>
                                      </p:cBhvr>
                                      <p:tavLst>
                                        <p:tav tm="0">
                                          <p:val>
                                            <p:strVal val="ppt_x"/>
                                          </p:val>
                                        </p:tav>
                                        <p:tav tm="100000">
                                          <p:val>
                                            <p:strVal val="0-ppt_w/2"/>
                                          </p:val>
                                        </p:tav>
                                      </p:tavLst>
                                    </p:anim>
                                    <p:anim calcmode="lin" valueType="num">
                                      <p:cBhvr additive="base">
                                        <p:cTn id="571" dur="5000"/>
                                        <p:tgtEl>
                                          <p:spTgt spid="7"/>
                                        </p:tgtEl>
                                        <p:attrNameLst>
                                          <p:attrName>ppt_y</p:attrName>
                                        </p:attrNameLst>
                                      </p:cBhvr>
                                      <p:tavLst>
                                        <p:tav tm="0">
                                          <p:val>
                                            <p:strVal val="ppt_y"/>
                                          </p:val>
                                        </p:tav>
                                        <p:tav tm="100000">
                                          <p:val>
                                            <p:strVal val="1+ppt_h/2"/>
                                          </p:val>
                                        </p:tav>
                                      </p:tavLst>
                                    </p:anim>
                                    <p:set>
                                      <p:cBhvr>
                                        <p:cTn id="572" dur="1" fill="hold">
                                          <p:stCondLst>
                                            <p:cond delay="4999"/>
                                          </p:stCondLst>
                                        </p:cTn>
                                        <p:tgtEl>
                                          <p:spTgt spid="7"/>
                                        </p:tgtEl>
                                        <p:attrNameLst>
                                          <p:attrName>style.visibility</p:attrName>
                                        </p:attrNameLst>
                                      </p:cBhvr>
                                      <p:to>
                                        <p:strVal val="hidden"/>
                                      </p:to>
                                    </p:set>
                                  </p:childTnLst>
                                </p:cTn>
                              </p:par>
                              <p:par>
                                <p:cTn id="573" presetID="2" presetClass="exit" presetSubtype="12" fill="hold" grpId="1" nodeType="withEffect">
                                  <p:stCondLst>
                                    <p:cond delay="0"/>
                                  </p:stCondLst>
                                  <p:childTnLst>
                                    <p:anim calcmode="lin" valueType="num">
                                      <p:cBhvr additive="base">
                                        <p:cTn id="574" dur="5000"/>
                                        <p:tgtEl>
                                          <p:spTgt spid="17"/>
                                        </p:tgtEl>
                                        <p:attrNameLst>
                                          <p:attrName>ppt_x</p:attrName>
                                        </p:attrNameLst>
                                      </p:cBhvr>
                                      <p:tavLst>
                                        <p:tav tm="0">
                                          <p:val>
                                            <p:strVal val="ppt_x"/>
                                          </p:val>
                                        </p:tav>
                                        <p:tav tm="100000">
                                          <p:val>
                                            <p:strVal val="0-ppt_w/2"/>
                                          </p:val>
                                        </p:tav>
                                      </p:tavLst>
                                    </p:anim>
                                    <p:anim calcmode="lin" valueType="num">
                                      <p:cBhvr additive="base">
                                        <p:cTn id="575" dur="5000"/>
                                        <p:tgtEl>
                                          <p:spTgt spid="17"/>
                                        </p:tgtEl>
                                        <p:attrNameLst>
                                          <p:attrName>ppt_y</p:attrName>
                                        </p:attrNameLst>
                                      </p:cBhvr>
                                      <p:tavLst>
                                        <p:tav tm="0">
                                          <p:val>
                                            <p:strVal val="ppt_y"/>
                                          </p:val>
                                        </p:tav>
                                        <p:tav tm="100000">
                                          <p:val>
                                            <p:strVal val="1+ppt_h/2"/>
                                          </p:val>
                                        </p:tav>
                                      </p:tavLst>
                                    </p:anim>
                                    <p:set>
                                      <p:cBhvr>
                                        <p:cTn id="576" dur="1" fill="hold">
                                          <p:stCondLst>
                                            <p:cond delay="4999"/>
                                          </p:stCondLst>
                                        </p:cTn>
                                        <p:tgtEl>
                                          <p:spTgt spid="17"/>
                                        </p:tgtEl>
                                        <p:attrNameLst>
                                          <p:attrName>style.visibility</p:attrName>
                                        </p:attrNameLst>
                                      </p:cBhvr>
                                      <p:to>
                                        <p:strVal val="hidden"/>
                                      </p:to>
                                    </p:set>
                                  </p:childTnLst>
                                </p:cTn>
                              </p:par>
                              <p:par>
                                <p:cTn id="577" presetID="2" presetClass="exit" presetSubtype="12" fill="hold" grpId="1" nodeType="withEffect">
                                  <p:stCondLst>
                                    <p:cond delay="0"/>
                                  </p:stCondLst>
                                  <p:childTnLst>
                                    <p:anim calcmode="lin" valueType="num">
                                      <p:cBhvr additive="base">
                                        <p:cTn id="578" dur="5000"/>
                                        <p:tgtEl>
                                          <p:spTgt spid="27"/>
                                        </p:tgtEl>
                                        <p:attrNameLst>
                                          <p:attrName>ppt_x</p:attrName>
                                        </p:attrNameLst>
                                      </p:cBhvr>
                                      <p:tavLst>
                                        <p:tav tm="0">
                                          <p:val>
                                            <p:strVal val="ppt_x"/>
                                          </p:val>
                                        </p:tav>
                                        <p:tav tm="100000">
                                          <p:val>
                                            <p:strVal val="0-ppt_w/2"/>
                                          </p:val>
                                        </p:tav>
                                      </p:tavLst>
                                    </p:anim>
                                    <p:anim calcmode="lin" valueType="num">
                                      <p:cBhvr additive="base">
                                        <p:cTn id="579" dur="5000"/>
                                        <p:tgtEl>
                                          <p:spTgt spid="27"/>
                                        </p:tgtEl>
                                        <p:attrNameLst>
                                          <p:attrName>ppt_y</p:attrName>
                                        </p:attrNameLst>
                                      </p:cBhvr>
                                      <p:tavLst>
                                        <p:tav tm="0">
                                          <p:val>
                                            <p:strVal val="ppt_y"/>
                                          </p:val>
                                        </p:tav>
                                        <p:tav tm="100000">
                                          <p:val>
                                            <p:strVal val="1+ppt_h/2"/>
                                          </p:val>
                                        </p:tav>
                                      </p:tavLst>
                                    </p:anim>
                                    <p:set>
                                      <p:cBhvr>
                                        <p:cTn id="580" dur="1" fill="hold">
                                          <p:stCondLst>
                                            <p:cond delay="4999"/>
                                          </p:stCondLst>
                                        </p:cTn>
                                        <p:tgtEl>
                                          <p:spTgt spid="27"/>
                                        </p:tgtEl>
                                        <p:attrNameLst>
                                          <p:attrName>style.visibility</p:attrName>
                                        </p:attrNameLst>
                                      </p:cBhvr>
                                      <p:to>
                                        <p:strVal val="hidden"/>
                                      </p:to>
                                    </p:set>
                                  </p:childTnLst>
                                </p:cTn>
                              </p:par>
                              <p:par>
                                <p:cTn id="581" presetID="2" presetClass="exit" presetSubtype="12" fill="hold" grpId="1" nodeType="withEffect">
                                  <p:stCondLst>
                                    <p:cond delay="0"/>
                                  </p:stCondLst>
                                  <p:childTnLst>
                                    <p:anim calcmode="lin" valueType="num">
                                      <p:cBhvr additive="base">
                                        <p:cTn id="582" dur="5000"/>
                                        <p:tgtEl>
                                          <p:spTgt spid="37"/>
                                        </p:tgtEl>
                                        <p:attrNameLst>
                                          <p:attrName>ppt_x</p:attrName>
                                        </p:attrNameLst>
                                      </p:cBhvr>
                                      <p:tavLst>
                                        <p:tav tm="0">
                                          <p:val>
                                            <p:strVal val="ppt_x"/>
                                          </p:val>
                                        </p:tav>
                                        <p:tav tm="100000">
                                          <p:val>
                                            <p:strVal val="0-ppt_w/2"/>
                                          </p:val>
                                        </p:tav>
                                      </p:tavLst>
                                    </p:anim>
                                    <p:anim calcmode="lin" valueType="num">
                                      <p:cBhvr additive="base">
                                        <p:cTn id="583" dur="5000"/>
                                        <p:tgtEl>
                                          <p:spTgt spid="37"/>
                                        </p:tgtEl>
                                        <p:attrNameLst>
                                          <p:attrName>ppt_y</p:attrName>
                                        </p:attrNameLst>
                                      </p:cBhvr>
                                      <p:tavLst>
                                        <p:tav tm="0">
                                          <p:val>
                                            <p:strVal val="ppt_y"/>
                                          </p:val>
                                        </p:tav>
                                        <p:tav tm="100000">
                                          <p:val>
                                            <p:strVal val="1+ppt_h/2"/>
                                          </p:val>
                                        </p:tav>
                                      </p:tavLst>
                                    </p:anim>
                                    <p:set>
                                      <p:cBhvr>
                                        <p:cTn id="584" dur="1" fill="hold">
                                          <p:stCondLst>
                                            <p:cond delay="4999"/>
                                          </p:stCondLst>
                                        </p:cTn>
                                        <p:tgtEl>
                                          <p:spTgt spid="37"/>
                                        </p:tgtEl>
                                        <p:attrNameLst>
                                          <p:attrName>style.visibility</p:attrName>
                                        </p:attrNameLst>
                                      </p:cBhvr>
                                      <p:to>
                                        <p:strVal val="hidden"/>
                                      </p:to>
                                    </p:set>
                                  </p:childTnLst>
                                </p:cTn>
                              </p:par>
                              <p:par>
                                <p:cTn id="585" presetID="2" presetClass="exit" presetSubtype="12" fill="hold" grpId="1" nodeType="withEffect">
                                  <p:stCondLst>
                                    <p:cond delay="0"/>
                                  </p:stCondLst>
                                  <p:childTnLst>
                                    <p:anim calcmode="lin" valueType="num">
                                      <p:cBhvr additive="base">
                                        <p:cTn id="586" dur="5000"/>
                                        <p:tgtEl>
                                          <p:spTgt spid="47"/>
                                        </p:tgtEl>
                                        <p:attrNameLst>
                                          <p:attrName>ppt_x</p:attrName>
                                        </p:attrNameLst>
                                      </p:cBhvr>
                                      <p:tavLst>
                                        <p:tav tm="0">
                                          <p:val>
                                            <p:strVal val="ppt_x"/>
                                          </p:val>
                                        </p:tav>
                                        <p:tav tm="100000">
                                          <p:val>
                                            <p:strVal val="0-ppt_w/2"/>
                                          </p:val>
                                        </p:tav>
                                      </p:tavLst>
                                    </p:anim>
                                    <p:anim calcmode="lin" valueType="num">
                                      <p:cBhvr additive="base">
                                        <p:cTn id="587" dur="5000"/>
                                        <p:tgtEl>
                                          <p:spTgt spid="47"/>
                                        </p:tgtEl>
                                        <p:attrNameLst>
                                          <p:attrName>ppt_y</p:attrName>
                                        </p:attrNameLst>
                                      </p:cBhvr>
                                      <p:tavLst>
                                        <p:tav tm="0">
                                          <p:val>
                                            <p:strVal val="ppt_y"/>
                                          </p:val>
                                        </p:tav>
                                        <p:tav tm="100000">
                                          <p:val>
                                            <p:strVal val="1+ppt_h/2"/>
                                          </p:val>
                                        </p:tav>
                                      </p:tavLst>
                                    </p:anim>
                                    <p:set>
                                      <p:cBhvr>
                                        <p:cTn id="588" dur="1" fill="hold">
                                          <p:stCondLst>
                                            <p:cond delay="4999"/>
                                          </p:stCondLst>
                                        </p:cTn>
                                        <p:tgtEl>
                                          <p:spTgt spid="47"/>
                                        </p:tgtEl>
                                        <p:attrNameLst>
                                          <p:attrName>style.visibility</p:attrName>
                                        </p:attrNameLst>
                                      </p:cBhvr>
                                      <p:to>
                                        <p:strVal val="hidden"/>
                                      </p:to>
                                    </p:set>
                                  </p:childTnLst>
                                </p:cTn>
                              </p:par>
                              <p:par>
                                <p:cTn id="589" presetID="2" presetClass="exit" presetSubtype="12" fill="hold" grpId="1" nodeType="withEffect">
                                  <p:stCondLst>
                                    <p:cond delay="0"/>
                                  </p:stCondLst>
                                  <p:childTnLst>
                                    <p:anim calcmode="lin" valueType="num">
                                      <p:cBhvr additive="base">
                                        <p:cTn id="590" dur="5000"/>
                                        <p:tgtEl>
                                          <p:spTgt spid="57"/>
                                        </p:tgtEl>
                                        <p:attrNameLst>
                                          <p:attrName>ppt_x</p:attrName>
                                        </p:attrNameLst>
                                      </p:cBhvr>
                                      <p:tavLst>
                                        <p:tav tm="0">
                                          <p:val>
                                            <p:strVal val="ppt_x"/>
                                          </p:val>
                                        </p:tav>
                                        <p:tav tm="100000">
                                          <p:val>
                                            <p:strVal val="0-ppt_w/2"/>
                                          </p:val>
                                        </p:tav>
                                      </p:tavLst>
                                    </p:anim>
                                    <p:anim calcmode="lin" valueType="num">
                                      <p:cBhvr additive="base">
                                        <p:cTn id="591" dur="5000"/>
                                        <p:tgtEl>
                                          <p:spTgt spid="57"/>
                                        </p:tgtEl>
                                        <p:attrNameLst>
                                          <p:attrName>ppt_y</p:attrName>
                                        </p:attrNameLst>
                                      </p:cBhvr>
                                      <p:tavLst>
                                        <p:tav tm="0">
                                          <p:val>
                                            <p:strVal val="ppt_y"/>
                                          </p:val>
                                        </p:tav>
                                        <p:tav tm="100000">
                                          <p:val>
                                            <p:strVal val="1+ppt_h/2"/>
                                          </p:val>
                                        </p:tav>
                                      </p:tavLst>
                                    </p:anim>
                                    <p:set>
                                      <p:cBhvr>
                                        <p:cTn id="592" dur="1" fill="hold">
                                          <p:stCondLst>
                                            <p:cond delay="4999"/>
                                          </p:stCondLst>
                                        </p:cTn>
                                        <p:tgtEl>
                                          <p:spTgt spid="57"/>
                                        </p:tgtEl>
                                        <p:attrNameLst>
                                          <p:attrName>style.visibility</p:attrName>
                                        </p:attrNameLst>
                                      </p:cBhvr>
                                      <p:to>
                                        <p:strVal val="hidden"/>
                                      </p:to>
                                    </p:set>
                                  </p:childTnLst>
                                </p:cTn>
                              </p:par>
                              <p:par>
                                <p:cTn id="593" presetID="2" presetClass="exit" presetSubtype="12" fill="hold" grpId="1" nodeType="withEffect">
                                  <p:stCondLst>
                                    <p:cond delay="0"/>
                                  </p:stCondLst>
                                  <p:childTnLst>
                                    <p:anim calcmode="lin" valueType="num">
                                      <p:cBhvr additive="base">
                                        <p:cTn id="594" dur="5000"/>
                                        <p:tgtEl>
                                          <p:spTgt spid="67"/>
                                        </p:tgtEl>
                                        <p:attrNameLst>
                                          <p:attrName>ppt_x</p:attrName>
                                        </p:attrNameLst>
                                      </p:cBhvr>
                                      <p:tavLst>
                                        <p:tav tm="0">
                                          <p:val>
                                            <p:strVal val="ppt_x"/>
                                          </p:val>
                                        </p:tav>
                                        <p:tav tm="100000">
                                          <p:val>
                                            <p:strVal val="0-ppt_w/2"/>
                                          </p:val>
                                        </p:tav>
                                      </p:tavLst>
                                    </p:anim>
                                    <p:anim calcmode="lin" valueType="num">
                                      <p:cBhvr additive="base">
                                        <p:cTn id="595" dur="5000"/>
                                        <p:tgtEl>
                                          <p:spTgt spid="67"/>
                                        </p:tgtEl>
                                        <p:attrNameLst>
                                          <p:attrName>ppt_y</p:attrName>
                                        </p:attrNameLst>
                                      </p:cBhvr>
                                      <p:tavLst>
                                        <p:tav tm="0">
                                          <p:val>
                                            <p:strVal val="ppt_y"/>
                                          </p:val>
                                        </p:tav>
                                        <p:tav tm="100000">
                                          <p:val>
                                            <p:strVal val="1+ppt_h/2"/>
                                          </p:val>
                                        </p:tav>
                                      </p:tavLst>
                                    </p:anim>
                                    <p:set>
                                      <p:cBhvr>
                                        <p:cTn id="596" dur="1" fill="hold">
                                          <p:stCondLst>
                                            <p:cond delay="4999"/>
                                          </p:stCondLst>
                                        </p:cTn>
                                        <p:tgtEl>
                                          <p:spTgt spid="67"/>
                                        </p:tgtEl>
                                        <p:attrNameLst>
                                          <p:attrName>style.visibility</p:attrName>
                                        </p:attrNameLst>
                                      </p:cBhvr>
                                      <p:to>
                                        <p:strVal val="hidden"/>
                                      </p:to>
                                    </p:set>
                                  </p:childTnLst>
                                </p:cTn>
                              </p:par>
                              <p:par>
                                <p:cTn id="597" presetID="2" presetClass="exit" presetSubtype="12" fill="hold" grpId="1" nodeType="withEffect">
                                  <p:stCondLst>
                                    <p:cond delay="0"/>
                                  </p:stCondLst>
                                  <p:childTnLst>
                                    <p:anim calcmode="lin" valueType="num">
                                      <p:cBhvr additive="base">
                                        <p:cTn id="598" dur="5000"/>
                                        <p:tgtEl>
                                          <p:spTgt spid="77"/>
                                        </p:tgtEl>
                                        <p:attrNameLst>
                                          <p:attrName>ppt_x</p:attrName>
                                        </p:attrNameLst>
                                      </p:cBhvr>
                                      <p:tavLst>
                                        <p:tav tm="0">
                                          <p:val>
                                            <p:strVal val="ppt_x"/>
                                          </p:val>
                                        </p:tav>
                                        <p:tav tm="100000">
                                          <p:val>
                                            <p:strVal val="0-ppt_w/2"/>
                                          </p:val>
                                        </p:tav>
                                      </p:tavLst>
                                    </p:anim>
                                    <p:anim calcmode="lin" valueType="num">
                                      <p:cBhvr additive="base">
                                        <p:cTn id="599" dur="5000"/>
                                        <p:tgtEl>
                                          <p:spTgt spid="77"/>
                                        </p:tgtEl>
                                        <p:attrNameLst>
                                          <p:attrName>ppt_y</p:attrName>
                                        </p:attrNameLst>
                                      </p:cBhvr>
                                      <p:tavLst>
                                        <p:tav tm="0">
                                          <p:val>
                                            <p:strVal val="ppt_y"/>
                                          </p:val>
                                        </p:tav>
                                        <p:tav tm="100000">
                                          <p:val>
                                            <p:strVal val="1+ppt_h/2"/>
                                          </p:val>
                                        </p:tav>
                                      </p:tavLst>
                                    </p:anim>
                                    <p:set>
                                      <p:cBhvr>
                                        <p:cTn id="600" dur="1" fill="hold">
                                          <p:stCondLst>
                                            <p:cond delay="4999"/>
                                          </p:stCondLst>
                                        </p:cTn>
                                        <p:tgtEl>
                                          <p:spTgt spid="77"/>
                                        </p:tgtEl>
                                        <p:attrNameLst>
                                          <p:attrName>style.visibility</p:attrName>
                                        </p:attrNameLst>
                                      </p:cBhvr>
                                      <p:to>
                                        <p:strVal val="hidden"/>
                                      </p:to>
                                    </p:set>
                                  </p:childTnLst>
                                </p:cTn>
                              </p:par>
                              <p:par>
                                <p:cTn id="601" presetID="2" presetClass="exit" presetSubtype="12" fill="hold" grpId="1" nodeType="withEffect">
                                  <p:stCondLst>
                                    <p:cond delay="0"/>
                                  </p:stCondLst>
                                  <p:childTnLst>
                                    <p:anim calcmode="lin" valueType="num">
                                      <p:cBhvr additive="base">
                                        <p:cTn id="602" dur="5000"/>
                                        <p:tgtEl>
                                          <p:spTgt spid="11"/>
                                        </p:tgtEl>
                                        <p:attrNameLst>
                                          <p:attrName>ppt_x</p:attrName>
                                        </p:attrNameLst>
                                      </p:cBhvr>
                                      <p:tavLst>
                                        <p:tav tm="0">
                                          <p:val>
                                            <p:strVal val="ppt_x"/>
                                          </p:val>
                                        </p:tav>
                                        <p:tav tm="100000">
                                          <p:val>
                                            <p:strVal val="0-ppt_w/2"/>
                                          </p:val>
                                        </p:tav>
                                      </p:tavLst>
                                    </p:anim>
                                    <p:anim calcmode="lin" valueType="num">
                                      <p:cBhvr additive="base">
                                        <p:cTn id="603" dur="5000"/>
                                        <p:tgtEl>
                                          <p:spTgt spid="11"/>
                                        </p:tgtEl>
                                        <p:attrNameLst>
                                          <p:attrName>ppt_y</p:attrName>
                                        </p:attrNameLst>
                                      </p:cBhvr>
                                      <p:tavLst>
                                        <p:tav tm="0">
                                          <p:val>
                                            <p:strVal val="ppt_y"/>
                                          </p:val>
                                        </p:tav>
                                        <p:tav tm="100000">
                                          <p:val>
                                            <p:strVal val="1+ppt_h/2"/>
                                          </p:val>
                                        </p:tav>
                                      </p:tavLst>
                                    </p:anim>
                                    <p:set>
                                      <p:cBhvr>
                                        <p:cTn id="604" dur="1" fill="hold">
                                          <p:stCondLst>
                                            <p:cond delay="4999"/>
                                          </p:stCondLst>
                                        </p:cTn>
                                        <p:tgtEl>
                                          <p:spTgt spid="11"/>
                                        </p:tgtEl>
                                        <p:attrNameLst>
                                          <p:attrName>style.visibility</p:attrName>
                                        </p:attrNameLst>
                                      </p:cBhvr>
                                      <p:to>
                                        <p:strVal val="hidden"/>
                                      </p:to>
                                    </p:set>
                                  </p:childTnLst>
                                </p:cTn>
                              </p:par>
                              <p:par>
                                <p:cTn id="605" presetID="2" presetClass="exit" presetSubtype="12" fill="hold" grpId="1" nodeType="withEffect">
                                  <p:stCondLst>
                                    <p:cond delay="0"/>
                                  </p:stCondLst>
                                  <p:childTnLst>
                                    <p:anim calcmode="lin" valueType="num">
                                      <p:cBhvr additive="base">
                                        <p:cTn id="606" dur="5000"/>
                                        <p:tgtEl>
                                          <p:spTgt spid="21"/>
                                        </p:tgtEl>
                                        <p:attrNameLst>
                                          <p:attrName>ppt_x</p:attrName>
                                        </p:attrNameLst>
                                      </p:cBhvr>
                                      <p:tavLst>
                                        <p:tav tm="0">
                                          <p:val>
                                            <p:strVal val="ppt_x"/>
                                          </p:val>
                                        </p:tav>
                                        <p:tav tm="100000">
                                          <p:val>
                                            <p:strVal val="0-ppt_w/2"/>
                                          </p:val>
                                        </p:tav>
                                      </p:tavLst>
                                    </p:anim>
                                    <p:anim calcmode="lin" valueType="num">
                                      <p:cBhvr additive="base">
                                        <p:cTn id="607" dur="5000"/>
                                        <p:tgtEl>
                                          <p:spTgt spid="21"/>
                                        </p:tgtEl>
                                        <p:attrNameLst>
                                          <p:attrName>ppt_y</p:attrName>
                                        </p:attrNameLst>
                                      </p:cBhvr>
                                      <p:tavLst>
                                        <p:tav tm="0">
                                          <p:val>
                                            <p:strVal val="ppt_y"/>
                                          </p:val>
                                        </p:tav>
                                        <p:tav tm="100000">
                                          <p:val>
                                            <p:strVal val="1+ppt_h/2"/>
                                          </p:val>
                                        </p:tav>
                                      </p:tavLst>
                                    </p:anim>
                                    <p:set>
                                      <p:cBhvr>
                                        <p:cTn id="608" dur="1" fill="hold">
                                          <p:stCondLst>
                                            <p:cond delay="4999"/>
                                          </p:stCondLst>
                                        </p:cTn>
                                        <p:tgtEl>
                                          <p:spTgt spid="21"/>
                                        </p:tgtEl>
                                        <p:attrNameLst>
                                          <p:attrName>style.visibility</p:attrName>
                                        </p:attrNameLst>
                                      </p:cBhvr>
                                      <p:to>
                                        <p:strVal val="hidden"/>
                                      </p:to>
                                    </p:set>
                                  </p:childTnLst>
                                </p:cTn>
                              </p:par>
                              <p:par>
                                <p:cTn id="609" presetID="2" presetClass="exit" presetSubtype="12" fill="hold" grpId="1" nodeType="withEffect">
                                  <p:stCondLst>
                                    <p:cond delay="0"/>
                                  </p:stCondLst>
                                  <p:childTnLst>
                                    <p:anim calcmode="lin" valueType="num">
                                      <p:cBhvr additive="base">
                                        <p:cTn id="610" dur="5000"/>
                                        <p:tgtEl>
                                          <p:spTgt spid="31"/>
                                        </p:tgtEl>
                                        <p:attrNameLst>
                                          <p:attrName>ppt_x</p:attrName>
                                        </p:attrNameLst>
                                      </p:cBhvr>
                                      <p:tavLst>
                                        <p:tav tm="0">
                                          <p:val>
                                            <p:strVal val="ppt_x"/>
                                          </p:val>
                                        </p:tav>
                                        <p:tav tm="100000">
                                          <p:val>
                                            <p:strVal val="0-ppt_w/2"/>
                                          </p:val>
                                        </p:tav>
                                      </p:tavLst>
                                    </p:anim>
                                    <p:anim calcmode="lin" valueType="num">
                                      <p:cBhvr additive="base">
                                        <p:cTn id="611" dur="5000"/>
                                        <p:tgtEl>
                                          <p:spTgt spid="31"/>
                                        </p:tgtEl>
                                        <p:attrNameLst>
                                          <p:attrName>ppt_y</p:attrName>
                                        </p:attrNameLst>
                                      </p:cBhvr>
                                      <p:tavLst>
                                        <p:tav tm="0">
                                          <p:val>
                                            <p:strVal val="ppt_y"/>
                                          </p:val>
                                        </p:tav>
                                        <p:tav tm="100000">
                                          <p:val>
                                            <p:strVal val="1+ppt_h/2"/>
                                          </p:val>
                                        </p:tav>
                                      </p:tavLst>
                                    </p:anim>
                                    <p:set>
                                      <p:cBhvr>
                                        <p:cTn id="612" dur="1" fill="hold">
                                          <p:stCondLst>
                                            <p:cond delay="4999"/>
                                          </p:stCondLst>
                                        </p:cTn>
                                        <p:tgtEl>
                                          <p:spTgt spid="31"/>
                                        </p:tgtEl>
                                        <p:attrNameLst>
                                          <p:attrName>style.visibility</p:attrName>
                                        </p:attrNameLst>
                                      </p:cBhvr>
                                      <p:to>
                                        <p:strVal val="hidden"/>
                                      </p:to>
                                    </p:set>
                                  </p:childTnLst>
                                </p:cTn>
                              </p:par>
                              <p:par>
                                <p:cTn id="613" presetID="2" presetClass="exit" presetSubtype="12" fill="hold" grpId="1" nodeType="withEffect">
                                  <p:stCondLst>
                                    <p:cond delay="0"/>
                                  </p:stCondLst>
                                  <p:childTnLst>
                                    <p:anim calcmode="lin" valueType="num">
                                      <p:cBhvr additive="base">
                                        <p:cTn id="614" dur="5000"/>
                                        <p:tgtEl>
                                          <p:spTgt spid="41"/>
                                        </p:tgtEl>
                                        <p:attrNameLst>
                                          <p:attrName>ppt_x</p:attrName>
                                        </p:attrNameLst>
                                      </p:cBhvr>
                                      <p:tavLst>
                                        <p:tav tm="0">
                                          <p:val>
                                            <p:strVal val="ppt_x"/>
                                          </p:val>
                                        </p:tav>
                                        <p:tav tm="100000">
                                          <p:val>
                                            <p:strVal val="0-ppt_w/2"/>
                                          </p:val>
                                        </p:tav>
                                      </p:tavLst>
                                    </p:anim>
                                    <p:anim calcmode="lin" valueType="num">
                                      <p:cBhvr additive="base">
                                        <p:cTn id="615" dur="5000"/>
                                        <p:tgtEl>
                                          <p:spTgt spid="41"/>
                                        </p:tgtEl>
                                        <p:attrNameLst>
                                          <p:attrName>ppt_y</p:attrName>
                                        </p:attrNameLst>
                                      </p:cBhvr>
                                      <p:tavLst>
                                        <p:tav tm="0">
                                          <p:val>
                                            <p:strVal val="ppt_y"/>
                                          </p:val>
                                        </p:tav>
                                        <p:tav tm="100000">
                                          <p:val>
                                            <p:strVal val="1+ppt_h/2"/>
                                          </p:val>
                                        </p:tav>
                                      </p:tavLst>
                                    </p:anim>
                                    <p:set>
                                      <p:cBhvr>
                                        <p:cTn id="616" dur="1" fill="hold">
                                          <p:stCondLst>
                                            <p:cond delay="4999"/>
                                          </p:stCondLst>
                                        </p:cTn>
                                        <p:tgtEl>
                                          <p:spTgt spid="41"/>
                                        </p:tgtEl>
                                        <p:attrNameLst>
                                          <p:attrName>style.visibility</p:attrName>
                                        </p:attrNameLst>
                                      </p:cBhvr>
                                      <p:to>
                                        <p:strVal val="hidden"/>
                                      </p:to>
                                    </p:set>
                                  </p:childTnLst>
                                </p:cTn>
                              </p:par>
                              <p:par>
                                <p:cTn id="617" presetID="2" presetClass="exit" presetSubtype="12" fill="hold" grpId="1" nodeType="withEffect">
                                  <p:stCondLst>
                                    <p:cond delay="0"/>
                                  </p:stCondLst>
                                  <p:childTnLst>
                                    <p:anim calcmode="lin" valueType="num">
                                      <p:cBhvr additive="base">
                                        <p:cTn id="618" dur="5000"/>
                                        <p:tgtEl>
                                          <p:spTgt spid="51"/>
                                        </p:tgtEl>
                                        <p:attrNameLst>
                                          <p:attrName>ppt_x</p:attrName>
                                        </p:attrNameLst>
                                      </p:cBhvr>
                                      <p:tavLst>
                                        <p:tav tm="0">
                                          <p:val>
                                            <p:strVal val="ppt_x"/>
                                          </p:val>
                                        </p:tav>
                                        <p:tav tm="100000">
                                          <p:val>
                                            <p:strVal val="0-ppt_w/2"/>
                                          </p:val>
                                        </p:tav>
                                      </p:tavLst>
                                    </p:anim>
                                    <p:anim calcmode="lin" valueType="num">
                                      <p:cBhvr additive="base">
                                        <p:cTn id="619" dur="5000"/>
                                        <p:tgtEl>
                                          <p:spTgt spid="51"/>
                                        </p:tgtEl>
                                        <p:attrNameLst>
                                          <p:attrName>ppt_y</p:attrName>
                                        </p:attrNameLst>
                                      </p:cBhvr>
                                      <p:tavLst>
                                        <p:tav tm="0">
                                          <p:val>
                                            <p:strVal val="ppt_y"/>
                                          </p:val>
                                        </p:tav>
                                        <p:tav tm="100000">
                                          <p:val>
                                            <p:strVal val="1+ppt_h/2"/>
                                          </p:val>
                                        </p:tav>
                                      </p:tavLst>
                                    </p:anim>
                                    <p:set>
                                      <p:cBhvr>
                                        <p:cTn id="620" dur="1" fill="hold">
                                          <p:stCondLst>
                                            <p:cond delay="4999"/>
                                          </p:stCondLst>
                                        </p:cTn>
                                        <p:tgtEl>
                                          <p:spTgt spid="51"/>
                                        </p:tgtEl>
                                        <p:attrNameLst>
                                          <p:attrName>style.visibility</p:attrName>
                                        </p:attrNameLst>
                                      </p:cBhvr>
                                      <p:to>
                                        <p:strVal val="hidden"/>
                                      </p:to>
                                    </p:set>
                                  </p:childTnLst>
                                </p:cTn>
                              </p:par>
                              <p:par>
                                <p:cTn id="621" presetID="2" presetClass="exit" presetSubtype="12" fill="hold" grpId="1" nodeType="withEffect">
                                  <p:stCondLst>
                                    <p:cond delay="0"/>
                                  </p:stCondLst>
                                  <p:childTnLst>
                                    <p:anim calcmode="lin" valueType="num">
                                      <p:cBhvr additive="base">
                                        <p:cTn id="622" dur="5000"/>
                                        <p:tgtEl>
                                          <p:spTgt spid="61"/>
                                        </p:tgtEl>
                                        <p:attrNameLst>
                                          <p:attrName>ppt_x</p:attrName>
                                        </p:attrNameLst>
                                      </p:cBhvr>
                                      <p:tavLst>
                                        <p:tav tm="0">
                                          <p:val>
                                            <p:strVal val="ppt_x"/>
                                          </p:val>
                                        </p:tav>
                                        <p:tav tm="100000">
                                          <p:val>
                                            <p:strVal val="0-ppt_w/2"/>
                                          </p:val>
                                        </p:tav>
                                      </p:tavLst>
                                    </p:anim>
                                    <p:anim calcmode="lin" valueType="num">
                                      <p:cBhvr additive="base">
                                        <p:cTn id="623" dur="5000"/>
                                        <p:tgtEl>
                                          <p:spTgt spid="61"/>
                                        </p:tgtEl>
                                        <p:attrNameLst>
                                          <p:attrName>ppt_y</p:attrName>
                                        </p:attrNameLst>
                                      </p:cBhvr>
                                      <p:tavLst>
                                        <p:tav tm="0">
                                          <p:val>
                                            <p:strVal val="ppt_y"/>
                                          </p:val>
                                        </p:tav>
                                        <p:tav tm="100000">
                                          <p:val>
                                            <p:strVal val="1+ppt_h/2"/>
                                          </p:val>
                                        </p:tav>
                                      </p:tavLst>
                                    </p:anim>
                                    <p:set>
                                      <p:cBhvr>
                                        <p:cTn id="624" dur="1" fill="hold">
                                          <p:stCondLst>
                                            <p:cond delay="4999"/>
                                          </p:stCondLst>
                                        </p:cTn>
                                        <p:tgtEl>
                                          <p:spTgt spid="61"/>
                                        </p:tgtEl>
                                        <p:attrNameLst>
                                          <p:attrName>style.visibility</p:attrName>
                                        </p:attrNameLst>
                                      </p:cBhvr>
                                      <p:to>
                                        <p:strVal val="hidden"/>
                                      </p:to>
                                    </p:set>
                                  </p:childTnLst>
                                </p:cTn>
                              </p:par>
                              <p:par>
                                <p:cTn id="625" presetID="2" presetClass="exit" presetSubtype="12" fill="hold" grpId="1" nodeType="withEffect">
                                  <p:stCondLst>
                                    <p:cond delay="0"/>
                                  </p:stCondLst>
                                  <p:childTnLst>
                                    <p:anim calcmode="lin" valueType="num">
                                      <p:cBhvr additive="base">
                                        <p:cTn id="626" dur="5000"/>
                                        <p:tgtEl>
                                          <p:spTgt spid="71"/>
                                        </p:tgtEl>
                                        <p:attrNameLst>
                                          <p:attrName>ppt_x</p:attrName>
                                        </p:attrNameLst>
                                      </p:cBhvr>
                                      <p:tavLst>
                                        <p:tav tm="0">
                                          <p:val>
                                            <p:strVal val="ppt_x"/>
                                          </p:val>
                                        </p:tav>
                                        <p:tav tm="100000">
                                          <p:val>
                                            <p:strVal val="0-ppt_w/2"/>
                                          </p:val>
                                        </p:tav>
                                      </p:tavLst>
                                    </p:anim>
                                    <p:anim calcmode="lin" valueType="num">
                                      <p:cBhvr additive="base">
                                        <p:cTn id="627" dur="5000"/>
                                        <p:tgtEl>
                                          <p:spTgt spid="71"/>
                                        </p:tgtEl>
                                        <p:attrNameLst>
                                          <p:attrName>ppt_y</p:attrName>
                                        </p:attrNameLst>
                                      </p:cBhvr>
                                      <p:tavLst>
                                        <p:tav tm="0">
                                          <p:val>
                                            <p:strVal val="ppt_y"/>
                                          </p:val>
                                        </p:tav>
                                        <p:tav tm="100000">
                                          <p:val>
                                            <p:strVal val="1+ppt_h/2"/>
                                          </p:val>
                                        </p:tav>
                                      </p:tavLst>
                                    </p:anim>
                                    <p:set>
                                      <p:cBhvr>
                                        <p:cTn id="628" dur="1" fill="hold">
                                          <p:stCondLst>
                                            <p:cond delay="4999"/>
                                          </p:stCondLst>
                                        </p:cTn>
                                        <p:tgtEl>
                                          <p:spTgt spid="71"/>
                                        </p:tgtEl>
                                        <p:attrNameLst>
                                          <p:attrName>style.visibility</p:attrName>
                                        </p:attrNameLst>
                                      </p:cBhvr>
                                      <p:to>
                                        <p:strVal val="hidden"/>
                                      </p:to>
                                    </p:set>
                                  </p:childTnLst>
                                </p:cTn>
                              </p:par>
                              <p:par>
                                <p:cTn id="629" presetID="2" presetClass="exit" presetSubtype="12" fill="hold" grpId="1" nodeType="withEffect">
                                  <p:stCondLst>
                                    <p:cond delay="0"/>
                                  </p:stCondLst>
                                  <p:childTnLst>
                                    <p:anim calcmode="lin" valueType="num">
                                      <p:cBhvr additive="base">
                                        <p:cTn id="630" dur="5000"/>
                                        <p:tgtEl>
                                          <p:spTgt spid="81"/>
                                        </p:tgtEl>
                                        <p:attrNameLst>
                                          <p:attrName>ppt_x</p:attrName>
                                        </p:attrNameLst>
                                      </p:cBhvr>
                                      <p:tavLst>
                                        <p:tav tm="0">
                                          <p:val>
                                            <p:strVal val="ppt_x"/>
                                          </p:val>
                                        </p:tav>
                                        <p:tav tm="100000">
                                          <p:val>
                                            <p:strVal val="0-ppt_w/2"/>
                                          </p:val>
                                        </p:tav>
                                      </p:tavLst>
                                    </p:anim>
                                    <p:anim calcmode="lin" valueType="num">
                                      <p:cBhvr additive="base">
                                        <p:cTn id="631" dur="5000"/>
                                        <p:tgtEl>
                                          <p:spTgt spid="81"/>
                                        </p:tgtEl>
                                        <p:attrNameLst>
                                          <p:attrName>ppt_y</p:attrName>
                                        </p:attrNameLst>
                                      </p:cBhvr>
                                      <p:tavLst>
                                        <p:tav tm="0">
                                          <p:val>
                                            <p:strVal val="ppt_y"/>
                                          </p:val>
                                        </p:tav>
                                        <p:tav tm="100000">
                                          <p:val>
                                            <p:strVal val="1+ppt_h/2"/>
                                          </p:val>
                                        </p:tav>
                                      </p:tavLst>
                                    </p:anim>
                                    <p:set>
                                      <p:cBhvr>
                                        <p:cTn id="632" dur="1" fill="hold">
                                          <p:stCondLst>
                                            <p:cond delay="4999"/>
                                          </p:stCondLst>
                                        </p:cTn>
                                        <p:tgtEl>
                                          <p:spTgt spid="81"/>
                                        </p:tgtEl>
                                        <p:attrNameLst>
                                          <p:attrName>style.visibility</p:attrName>
                                        </p:attrNameLst>
                                      </p:cBhvr>
                                      <p:to>
                                        <p:strVal val="hidden"/>
                                      </p:to>
                                    </p:set>
                                  </p:childTnLst>
                                </p:cTn>
                              </p:par>
                              <p:par>
                                <p:cTn id="633" presetID="2" presetClass="exit" presetSubtype="12" fill="hold" grpId="1" nodeType="withEffect">
                                  <p:stCondLst>
                                    <p:cond delay="0"/>
                                  </p:stCondLst>
                                  <p:childTnLst>
                                    <p:anim calcmode="lin" valueType="num">
                                      <p:cBhvr additive="base">
                                        <p:cTn id="634" dur="5000"/>
                                        <p:tgtEl>
                                          <p:spTgt spid="5"/>
                                        </p:tgtEl>
                                        <p:attrNameLst>
                                          <p:attrName>ppt_x</p:attrName>
                                        </p:attrNameLst>
                                      </p:cBhvr>
                                      <p:tavLst>
                                        <p:tav tm="0">
                                          <p:val>
                                            <p:strVal val="ppt_x"/>
                                          </p:val>
                                        </p:tav>
                                        <p:tav tm="100000">
                                          <p:val>
                                            <p:strVal val="0-ppt_w/2"/>
                                          </p:val>
                                        </p:tav>
                                      </p:tavLst>
                                    </p:anim>
                                    <p:anim calcmode="lin" valueType="num">
                                      <p:cBhvr additive="base">
                                        <p:cTn id="635" dur="5000"/>
                                        <p:tgtEl>
                                          <p:spTgt spid="5"/>
                                        </p:tgtEl>
                                        <p:attrNameLst>
                                          <p:attrName>ppt_y</p:attrName>
                                        </p:attrNameLst>
                                      </p:cBhvr>
                                      <p:tavLst>
                                        <p:tav tm="0">
                                          <p:val>
                                            <p:strVal val="ppt_y"/>
                                          </p:val>
                                        </p:tav>
                                        <p:tav tm="100000">
                                          <p:val>
                                            <p:strVal val="1+ppt_h/2"/>
                                          </p:val>
                                        </p:tav>
                                      </p:tavLst>
                                    </p:anim>
                                    <p:set>
                                      <p:cBhvr>
                                        <p:cTn id="636" dur="1" fill="hold">
                                          <p:stCondLst>
                                            <p:cond delay="4999"/>
                                          </p:stCondLst>
                                        </p:cTn>
                                        <p:tgtEl>
                                          <p:spTgt spid="5"/>
                                        </p:tgtEl>
                                        <p:attrNameLst>
                                          <p:attrName>style.visibility</p:attrName>
                                        </p:attrNameLst>
                                      </p:cBhvr>
                                      <p:to>
                                        <p:strVal val="hidden"/>
                                      </p:to>
                                    </p:set>
                                  </p:childTnLst>
                                </p:cTn>
                              </p:par>
                              <p:par>
                                <p:cTn id="637" presetID="2" presetClass="exit" presetSubtype="12" fill="hold" grpId="1" nodeType="withEffect">
                                  <p:stCondLst>
                                    <p:cond delay="0"/>
                                  </p:stCondLst>
                                  <p:childTnLst>
                                    <p:anim calcmode="lin" valueType="num">
                                      <p:cBhvr additive="base">
                                        <p:cTn id="638" dur="5000"/>
                                        <p:tgtEl>
                                          <p:spTgt spid="15"/>
                                        </p:tgtEl>
                                        <p:attrNameLst>
                                          <p:attrName>ppt_x</p:attrName>
                                        </p:attrNameLst>
                                      </p:cBhvr>
                                      <p:tavLst>
                                        <p:tav tm="0">
                                          <p:val>
                                            <p:strVal val="ppt_x"/>
                                          </p:val>
                                        </p:tav>
                                        <p:tav tm="100000">
                                          <p:val>
                                            <p:strVal val="0-ppt_w/2"/>
                                          </p:val>
                                        </p:tav>
                                      </p:tavLst>
                                    </p:anim>
                                    <p:anim calcmode="lin" valueType="num">
                                      <p:cBhvr additive="base">
                                        <p:cTn id="639" dur="5000"/>
                                        <p:tgtEl>
                                          <p:spTgt spid="15"/>
                                        </p:tgtEl>
                                        <p:attrNameLst>
                                          <p:attrName>ppt_y</p:attrName>
                                        </p:attrNameLst>
                                      </p:cBhvr>
                                      <p:tavLst>
                                        <p:tav tm="0">
                                          <p:val>
                                            <p:strVal val="ppt_y"/>
                                          </p:val>
                                        </p:tav>
                                        <p:tav tm="100000">
                                          <p:val>
                                            <p:strVal val="1+ppt_h/2"/>
                                          </p:val>
                                        </p:tav>
                                      </p:tavLst>
                                    </p:anim>
                                    <p:set>
                                      <p:cBhvr>
                                        <p:cTn id="640" dur="1" fill="hold">
                                          <p:stCondLst>
                                            <p:cond delay="4999"/>
                                          </p:stCondLst>
                                        </p:cTn>
                                        <p:tgtEl>
                                          <p:spTgt spid="15"/>
                                        </p:tgtEl>
                                        <p:attrNameLst>
                                          <p:attrName>style.visibility</p:attrName>
                                        </p:attrNameLst>
                                      </p:cBhvr>
                                      <p:to>
                                        <p:strVal val="hidden"/>
                                      </p:to>
                                    </p:set>
                                  </p:childTnLst>
                                </p:cTn>
                              </p:par>
                              <p:par>
                                <p:cTn id="641" presetID="2" presetClass="exit" presetSubtype="12" fill="hold" grpId="1" nodeType="withEffect">
                                  <p:stCondLst>
                                    <p:cond delay="0"/>
                                  </p:stCondLst>
                                  <p:childTnLst>
                                    <p:anim calcmode="lin" valueType="num">
                                      <p:cBhvr additive="base">
                                        <p:cTn id="642" dur="5000"/>
                                        <p:tgtEl>
                                          <p:spTgt spid="25"/>
                                        </p:tgtEl>
                                        <p:attrNameLst>
                                          <p:attrName>ppt_x</p:attrName>
                                        </p:attrNameLst>
                                      </p:cBhvr>
                                      <p:tavLst>
                                        <p:tav tm="0">
                                          <p:val>
                                            <p:strVal val="ppt_x"/>
                                          </p:val>
                                        </p:tav>
                                        <p:tav tm="100000">
                                          <p:val>
                                            <p:strVal val="0-ppt_w/2"/>
                                          </p:val>
                                        </p:tav>
                                      </p:tavLst>
                                    </p:anim>
                                    <p:anim calcmode="lin" valueType="num">
                                      <p:cBhvr additive="base">
                                        <p:cTn id="643" dur="5000"/>
                                        <p:tgtEl>
                                          <p:spTgt spid="25"/>
                                        </p:tgtEl>
                                        <p:attrNameLst>
                                          <p:attrName>ppt_y</p:attrName>
                                        </p:attrNameLst>
                                      </p:cBhvr>
                                      <p:tavLst>
                                        <p:tav tm="0">
                                          <p:val>
                                            <p:strVal val="ppt_y"/>
                                          </p:val>
                                        </p:tav>
                                        <p:tav tm="100000">
                                          <p:val>
                                            <p:strVal val="1+ppt_h/2"/>
                                          </p:val>
                                        </p:tav>
                                      </p:tavLst>
                                    </p:anim>
                                    <p:set>
                                      <p:cBhvr>
                                        <p:cTn id="644" dur="1" fill="hold">
                                          <p:stCondLst>
                                            <p:cond delay="4999"/>
                                          </p:stCondLst>
                                        </p:cTn>
                                        <p:tgtEl>
                                          <p:spTgt spid="25"/>
                                        </p:tgtEl>
                                        <p:attrNameLst>
                                          <p:attrName>style.visibility</p:attrName>
                                        </p:attrNameLst>
                                      </p:cBhvr>
                                      <p:to>
                                        <p:strVal val="hidden"/>
                                      </p:to>
                                    </p:set>
                                  </p:childTnLst>
                                </p:cTn>
                              </p:par>
                              <p:par>
                                <p:cTn id="645" presetID="2" presetClass="exit" presetSubtype="12" fill="hold" grpId="1" nodeType="withEffect">
                                  <p:stCondLst>
                                    <p:cond delay="0"/>
                                  </p:stCondLst>
                                  <p:childTnLst>
                                    <p:anim calcmode="lin" valueType="num">
                                      <p:cBhvr additive="base">
                                        <p:cTn id="646" dur="5000"/>
                                        <p:tgtEl>
                                          <p:spTgt spid="35"/>
                                        </p:tgtEl>
                                        <p:attrNameLst>
                                          <p:attrName>ppt_x</p:attrName>
                                        </p:attrNameLst>
                                      </p:cBhvr>
                                      <p:tavLst>
                                        <p:tav tm="0">
                                          <p:val>
                                            <p:strVal val="ppt_x"/>
                                          </p:val>
                                        </p:tav>
                                        <p:tav tm="100000">
                                          <p:val>
                                            <p:strVal val="0-ppt_w/2"/>
                                          </p:val>
                                        </p:tav>
                                      </p:tavLst>
                                    </p:anim>
                                    <p:anim calcmode="lin" valueType="num">
                                      <p:cBhvr additive="base">
                                        <p:cTn id="647" dur="5000"/>
                                        <p:tgtEl>
                                          <p:spTgt spid="35"/>
                                        </p:tgtEl>
                                        <p:attrNameLst>
                                          <p:attrName>ppt_y</p:attrName>
                                        </p:attrNameLst>
                                      </p:cBhvr>
                                      <p:tavLst>
                                        <p:tav tm="0">
                                          <p:val>
                                            <p:strVal val="ppt_y"/>
                                          </p:val>
                                        </p:tav>
                                        <p:tav tm="100000">
                                          <p:val>
                                            <p:strVal val="1+ppt_h/2"/>
                                          </p:val>
                                        </p:tav>
                                      </p:tavLst>
                                    </p:anim>
                                    <p:set>
                                      <p:cBhvr>
                                        <p:cTn id="648" dur="1" fill="hold">
                                          <p:stCondLst>
                                            <p:cond delay="4999"/>
                                          </p:stCondLst>
                                        </p:cTn>
                                        <p:tgtEl>
                                          <p:spTgt spid="35"/>
                                        </p:tgtEl>
                                        <p:attrNameLst>
                                          <p:attrName>style.visibility</p:attrName>
                                        </p:attrNameLst>
                                      </p:cBhvr>
                                      <p:to>
                                        <p:strVal val="hidden"/>
                                      </p:to>
                                    </p:set>
                                  </p:childTnLst>
                                </p:cTn>
                              </p:par>
                              <p:par>
                                <p:cTn id="649" presetID="2" presetClass="exit" presetSubtype="12" fill="hold" grpId="1" nodeType="withEffect">
                                  <p:stCondLst>
                                    <p:cond delay="0"/>
                                  </p:stCondLst>
                                  <p:childTnLst>
                                    <p:anim calcmode="lin" valueType="num">
                                      <p:cBhvr additive="base">
                                        <p:cTn id="650" dur="5000"/>
                                        <p:tgtEl>
                                          <p:spTgt spid="45"/>
                                        </p:tgtEl>
                                        <p:attrNameLst>
                                          <p:attrName>ppt_x</p:attrName>
                                        </p:attrNameLst>
                                      </p:cBhvr>
                                      <p:tavLst>
                                        <p:tav tm="0">
                                          <p:val>
                                            <p:strVal val="ppt_x"/>
                                          </p:val>
                                        </p:tav>
                                        <p:tav tm="100000">
                                          <p:val>
                                            <p:strVal val="0-ppt_w/2"/>
                                          </p:val>
                                        </p:tav>
                                      </p:tavLst>
                                    </p:anim>
                                    <p:anim calcmode="lin" valueType="num">
                                      <p:cBhvr additive="base">
                                        <p:cTn id="651" dur="5000"/>
                                        <p:tgtEl>
                                          <p:spTgt spid="45"/>
                                        </p:tgtEl>
                                        <p:attrNameLst>
                                          <p:attrName>ppt_y</p:attrName>
                                        </p:attrNameLst>
                                      </p:cBhvr>
                                      <p:tavLst>
                                        <p:tav tm="0">
                                          <p:val>
                                            <p:strVal val="ppt_y"/>
                                          </p:val>
                                        </p:tav>
                                        <p:tav tm="100000">
                                          <p:val>
                                            <p:strVal val="1+ppt_h/2"/>
                                          </p:val>
                                        </p:tav>
                                      </p:tavLst>
                                    </p:anim>
                                    <p:set>
                                      <p:cBhvr>
                                        <p:cTn id="652" dur="1" fill="hold">
                                          <p:stCondLst>
                                            <p:cond delay="4999"/>
                                          </p:stCondLst>
                                        </p:cTn>
                                        <p:tgtEl>
                                          <p:spTgt spid="45"/>
                                        </p:tgtEl>
                                        <p:attrNameLst>
                                          <p:attrName>style.visibility</p:attrName>
                                        </p:attrNameLst>
                                      </p:cBhvr>
                                      <p:to>
                                        <p:strVal val="hidden"/>
                                      </p:to>
                                    </p:set>
                                  </p:childTnLst>
                                </p:cTn>
                              </p:par>
                              <p:par>
                                <p:cTn id="653" presetID="2" presetClass="exit" presetSubtype="12" fill="hold" grpId="1" nodeType="withEffect">
                                  <p:stCondLst>
                                    <p:cond delay="0"/>
                                  </p:stCondLst>
                                  <p:childTnLst>
                                    <p:anim calcmode="lin" valueType="num">
                                      <p:cBhvr additive="base">
                                        <p:cTn id="654" dur="5000"/>
                                        <p:tgtEl>
                                          <p:spTgt spid="55"/>
                                        </p:tgtEl>
                                        <p:attrNameLst>
                                          <p:attrName>ppt_x</p:attrName>
                                        </p:attrNameLst>
                                      </p:cBhvr>
                                      <p:tavLst>
                                        <p:tav tm="0">
                                          <p:val>
                                            <p:strVal val="ppt_x"/>
                                          </p:val>
                                        </p:tav>
                                        <p:tav tm="100000">
                                          <p:val>
                                            <p:strVal val="0-ppt_w/2"/>
                                          </p:val>
                                        </p:tav>
                                      </p:tavLst>
                                    </p:anim>
                                    <p:anim calcmode="lin" valueType="num">
                                      <p:cBhvr additive="base">
                                        <p:cTn id="655" dur="5000"/>
                                        <p:tgtEl>
                                          <p:spTgt spid="55"/>
                                        </p:tgtEl>
                                        <p:attrNameLst>
                                          <p:attrName>ppt_y</p:attrName>
                                        </p:attrNameLst>
                                      </p:cBhvr>
                                      <p:tavLst>
                                        <p:tav tm="0">
                                          <p:val>
                                            <p:strVal val="ppt_y"/>
                                          </p:val>
                                        </p:tav>
                                        <p:tav tm="100000">
                                          <p:val>
                                            <p:strVal val="1+ppt_h/2"/>
                                          </p:val>
                                        </p:tav>
                                      </p:tavLst>
                                    </p:anim>
                                    <p:set>
                                      <p:cBhvr>
                                        <p:cTn id="656" dur="1" fill="hold">
                                          <p:stCondLst>
                                            <p:cond delay="4999"/>
                                          </p:stCondLst>
                                        </p:cTn>
                                        <p:tgtEl>
                                          <p:spTgt spid="55"/>
                                        </p:tgtEl>
                                        <p:attrNameLst>
                                          <p:attrName>style.visibility</p:attrName>
                                        </p:attrNameLst>
                                      </p:cBhvr>
                                      <p:to>
                                        <p:strVal val="hidden"/>
                                      </p:to>
                                    </p:set>
                                  </p:childTnLst>
                                </p:cTn>
                              </p:par>
                              <p:par>
                                <p:cTn id="657" presetID="2" presetClass="exit" presetSubtype="12" fill="hold" grpId="1" nodeType="withEffect">
                                  <p:stCondLst>
                                    <p:cond delay="0"/>
                                  </p:stCondLst>
                                  <p:childTnLst>
                                    <p:anim calcmode="lin" valueType="num">
                                      <p:cBhvr additive="base">
                                        <p:cTn id="658" dur="5000"/>
                                        <p:tgtEl>
                                          <p:spTgt spid="65"/>
                                        </p:tgtEl>
                                        <p:attrNameLst>
                                          <p:attrName>ppt_x</p:attrName>
                                        </p:attrNameLst>
                                      </p:cBhvr>
                                      <p:tavLst>
                                        <p:tav tm="0">
                                          <p:val>
                                            <p:strVal val="ppt_x"/>
                                          </p:val>
                                        </p:tav>
                                        <p:tav tm="100000">
                                          <p:val>
                                            <p:strVal val="0-ppt_w/2"/>
                                          </p:val>
                                        </p:tav>
                                      </p:tavLst>
                                    </p:anim>
                                    <p:anim calcmode="lin" valueType="num">
                                      <p:cBhvr additive="base">
                                        <p:cTn id="659" dur="5000"/>
                                        <p:tgtEl>
                                          <p:spTgt spid="65"/>
                                        </p:tgtEl>
                                        <p:attrNameLst>
                                          <p:attrName>ppt_y</p:attrName>
                                        </p:attrNameLst>
                                      </p:cBhvr>
                                      <p:tavLst>
                                        <p:tav tm="0">
                                          <p:val>
                                            <p:strVal val="ppt_y"/>
                                          </p:val>
                                        </p:tav>
                                        <p:tav tm="100000">
                                          <p:val>
                                            <p:strVal val="1+ppt_h/2"/>
                                          </p:val>
                                        </p:tav>
                                      </p:tavLst>
                                    </p:anim>
                                    <p:set>
                                      <p:cBhvr>
                                        <p:cTn id="660" dur="1" fill="hold">
                                          <p:stCondLst>
                                            <p:cond delay="4999"/>
                                          </p:stCondLst>
                                        </p:cTn>
                                        <p:tgtEl>
                                          <p:spTgt spid="65"/>
                                        </p:tgtEl>
                                        <p:attrNameLst>
                                          <p:attrName>style.visibility</p:attrName>
                                        </p:attrNameLst>
                                      </p:cBhvr>
                                      <p:to>
                                        <p:strVal val="hidden"/>
                                      </p:to>
                                    </p:set>
                                  </p:childTnLst>
                                </p:cTn>
                              </p:par>
                              <p:par>
                                <p:cTn id="661" presetID="2" presetClass="exit" presetSubtype="12" fill="hold" grpId="1" nodeType="withEffect">
                                  <p:stCondLst>
                                    <p:cond delay="0"/>
                                  </p:stCondLst>
                                  <p:childTnLst>
                                    <p:anim calcmode="lin" valueType="num">
                                      <p:cBhvr additive="base">
                                        <p:cTn id="662" dur="5000"/>
                                        <p:tgtEl>
                                          <p:spTgt spid="75"/>
                                        </p:tgtEl>
                                        <p:attrNameLst>
                                          <p:attrName>ppt_x</p:attrName>
                                        </p:attrNameLst>
                                      </p:cBhvr>
                                      <p:tavLst>
                                        <p:tav tm="0">
                                          <p:val>
                                            <p:strVal val="ppt_x"/>
                                          </p:val>
                                        </p:tav>
                                        <p:tav tm="100000">
                                          <p:val>
                                            <p:strVal val="0-ppt_w/2"/>
                                          </p:val>
                                        </p:tav>
                                      </p:tavLst>
                                    </p:anim>
                                    <p:anim calcmode="lin" valueType="num">
                                      <p:cBhvr additive="base">
                                        <p:cTn id="663" dur="5000"/>
                                        <p:tgtEl>
                                          <p:spTgt spid="75"/>
                                        </p:tgtEl>
                                        <p:attrNameLst>
                                          <p:attrName>ppt_y</p:attrName>
                                        </p:attrNameLst>
                                      </p:cBhvr>
                                      <p:tavLst>
                                        <p:tav tm="0">
                                          <p:val>
                                            <p:strVal val="ppt_y"/>
                                          </p:val>
                                        </p:tav>
                                        <p:tav tm="100000">
                                          <p:val>
                                            <p:strVal val="1+ppt_h/2"/>
                                          </p:val>
                                        </p:tav>
                                      </p:tavLst>
                                    </p:anim>
                                    <p:set>
                                      <p:cBhvr>
                                        <p:cTn id="664" dur="1" fill="hold">
                                          <p:stCondLst>
                                            <p:cond delay="4999"/>
                                          </p:stCondLst>
                                        </p:cTn>
                                        <p:tgtEl>
                                          <p:spTgt spid="75"/>
                                        </p:tgtEl>
                                        <p:attrNameLst>
                                          <p:attrName>style.visibility</p:attrName>
                                        </p:attrNameLst>
                                      </p:cBhvr>
                                      <p:to>
                                        <p:strVal val="hidden"/>
                                      </p:to>
                                    </p:set>
                                  </p:childTnLst>
                                </p:cTn>
                              </p:par>
                              <p:par>
                                <p:cTn id="665" presetID="2" presetClass="exit" presetSubtype="12" fill="hold" grpId="1" nodeType="withEffect">
                                  <p:stCondLst>
                                    <p:cond delay="0"/>
                                  </p:stCondLst>
                                  <p:childTnLst>
                                    <p:anim calcmode="lin" valueType="num">
                                      <p:cBhvr additive="base">
                                        <p:cTn id="666" dur="5000"/>
                                        <p:tgtEl>
                                          <p:spTgt spid="13"/>
                                        </p:tgtEl>
                                        <p:attrNameLst>
                                          <p:attrName>ppt_x</p:attrName>
                                        </p:attrNameLst>
                                      </p:cBhvr>
                                      <p:tavLst>
                                        <p:tav tm="0">
                                          <p:val>
                                            <p:strVal val="ppt_x"/>
                                          </p:val>
                                        </p:tav>
                                        <p:tav tm="100000">
                                          <p:val>
                                            <p:strVal val="0-ppt_w/2"/>
                                          </p:val>
                                        </p:tav>
                                      </p:tavLst>
                                    </p:anim>
                                    <p:anim calcmode="lin" valueType="num">
                                      <p:cBhvr additive="base">
                                        <p:cTn id="667" dur="5000"/>
                                        <p:tgtEl>
                                          <p:spTgt spid="13"/>
                                        </p:tgtEl>
                                        <p:attrNameLst>
                                          <p:attrName>ppt_y</p:attrName>
                                        </p:attrNameLst>
                                      </p:cBhvr>
                                      <p:tavLst>
                                        <p:tav tm="0">
                                          <p:val>
                                            <p:strVal val="ppt_y"/>
                                          </p:val>
                                        </p:tav>
                                        <p:tav tm="100000">
                                          <p:val>
                                            <p:strVal val="1+ppt_h/2"/>
                                          </p:val>
                                        </p:tav>
                                      </p:tavLst>
                                    </p:anim>
                                    <p:set>
                                      <p:cBhvr>
                                        <p:cTn id="668" dur="1" fill="hold">
                                          <p:stCondLst>
                                            <p:cond delay="4999"/>
                                          </p:stCondLst>
                                        </p:cTn>
                                        <p:tgtEl>
                                          <p:spTgt spid="13"/>
                                        </p:tgtEl>
                                        <p:attrNameLst>
                                          <p:attrName>style.visibility</p:attrName>
                                        </p:attrNameLst>
                                      </p:cBhvr>
                                      <p:to>
                                        <p:strVal val="hidden"/>
                                      </p:to>
                                    </p:set>
                                  </p:childTnLst>
                                </p:cTn>
                              </p:par>
                              <p:par>
                                <p:cTn id="669" presetID="2" presetClass="exit" presetSubtype="12" fill="hold" grpId="1" nodeType="withEffect">
                                  <p:stCondLst>
                                    <p:cond delay="0"/>
                                  </p:stCondLst>
                                  <p:childTnLst>
                                    <p:anim calcmode="lin" valueType="num">
                                      <p:cBhvr additive="base">
                                        <p:cTn id="670" dur="5000"/>
                                        <p:tgtEl>
                                          <p:spTgt spid="23"/>
                                        </p:tgtEl>
                                        <p:attrNameLst>
                                          <p:attrName>ppt_x</p:attrName>
                                        </p:attrNameLst>
                                      </p:cBhvr>
                                      <p:tavLst>
                                        <p:tav tm="0">
                                          <p:val>
                                            <p:strVal val="ppt_x"/>
                                          </p:val>
                                        </p:tav>
                                        <p:tav tm="100000">
                                          <p:val>
                                            <p:strVal val="0-ppt_w/2"/>
                                          </p:val>
                                        </p:tav>
                                      </p:tavLst>
                                    </p:anim>
                                    <p:anim calcmode="lin" valueType="num">
                                      <p:cBhvr additive="base">
                                        <p:cTn id="671" dur="5000"/>
                                        <p:tgtEl>
                                          <p:spTgt spid="23"/>
                                        </p:tgtEl>
                                        <p:attrNameLst>
                                          <p:attrName>ppt_y</p:attrName>
                                        </p:attrNameLst>
                                      </p:cBhvr>
                                      <p:tavLst>
                                        <p:tav tm="0">
                                          <p:val>
                                            <p:strVal val="ppt_y"/>
                                          </p:val>
                                        </p:tav>
                                        <p:tav tm="100000">
                                          <p:val>
                                            <p:strVal val="1+ppt_h/2"/>
                                          </p:val>
                                        </p:tav>
                                      </p:tavLst>
                                    </p:anim>
                                    <p:set>
                                      <p:cBhvr>
                                        <p:cTn id="672" dur="1" fill="hold">
                                          <p:stCondLst>
                                            <p:cond delay="4999"/>
                                          </p:stCondLst>
                                        </p:cTn>
                                        <p:tgtEl>
                                          <p:spTgt spid="23"/>
                                        </p:tgtEl>
                                        <p:attrNameLst>
                                          <p:attrName>style.visibility</p:attrName>
                                        </p:attrNameLst>
                                      </p:cBhvr>
                                      <p:to>
                                        <p:strVal val="hidden"/>
                                      </p:to>
                                    </p:set>
                                  </p:childTnLst>
                                </p:cTn>
                              </p:par>
                              <p:par>
                                <p:cTn id="673" presetID="2" presetClass="exit" presetSubtype="12" fill="hold" grpId="1" nodeType="withEffect">
                                  <p:stCondLst>
                                    <p:cond delay="0"/>
                                  </p:stCondLst>
                                  <p:childTnLst>
                                    <p:anim calcmode="lin" valueType="num">
                                      <p:cBhvr additive="base">
                                        <p:cTn id="674" dur="5000"/>
                                        <p:tgtEl>
                                          <p:spTgt spid="33"/>
                                        </p:tgtEl>
                                        <p:attrNameLst>
                                          <p:attrName>ppt_x</p:attrName>
                                        </p:attrNameLst>
                                      </p:cBhvr>
                                      <p:tavLst>
                                        <p:tav tm="0">
                                          <p:val>
                                            <p:strVal val="ppt_x"/>
                                          </p:val>
                                        </p:tav>
                                        <p:tav tm="100000">
                                          <p:val>
                                            <p:strVal val="0-ppt_w/2"/>
                                          </p:val>
                                        </p:tav>
                                      </p:tavLst>
                                    </p:anim>
                                    <p:anim calcmode="lin" valueType="num">
                                      <p:cBhvr additive="base">
                                        <p:cTn id="675" dur="5000"/>
                                        <p:tgtEl>
                                          <p:spTgt spid="33"/>
                                        </p:tgtEl>
                                        <p:attrNameLst>
                                          <p:attrName>ppt_y</p:attrName>
                                        </p:attrNameLst>
                                      </p:cBhvr>
                                      <p:tavLst>
                                        <p:tav tm="0">
                                          <p:val>
                                            <p:strVal val="ppt_y"/>
                                          </p:val>
                                        </p:tav>
                                        <p:tav tm="100000">
                                          <p:val>
                                            <p:strVal val="1+ppt_h/2"/>
                                          </p:val>
                                        </p:tav>
                                      </p:tavLst>
                                    </p:anim>
                                    <p:set>
                                      <p:cBhvr>
                                        <p:cTn id="676" dur="1" fill="hold">
                                          <p:stCondLst>
                                            <p:cond delay="4999"/>
                                          </p:stCondLst>
                                        </p:cTn>
                                        <p:tgtEl>
                                          <p:spTgt spid="33"/>
                                        </p:tgtEl>
                                        <p:attrNameLst>
                                          <p:attrName>style.visibility</p:attrName>
                                        </p:attrNameLst>
                                      </p:cBhvr>
                                      <p:to>
                                        <p:strVal val="hidden"/>
                                      </p:to>
                                    </p:set>
                                  </p:childTnLst>
                                </p:cTn>
                              </p:par>
                              <p:par>
                                <p:cTn id="677" presetID="2" presetClass="exit" presetSubtype="12" fill="hold" grpId="1" nodeType="withEffect">
                                  <p:stCondLst>
                                    <p:cond delay="0"/>
                                  </p:stCondLst>
                                  <p:childTnLst>
                                    <p:anim calcmode="lin" valueType="num">
                                      <p:cBhvr additive="base">
                                        <p:cTn id="678" dur="5000"/>
                                        <p:tgtEl>
                                          <p:spTgt spid="43"/>
                                        </p:tgtEl>
                                        <p:attrNameLst>
                                          <p:attrName>ppt_x</p:attrName>
                                        </p:attrNameLst>
                                      </p:cBhvr>
                                      <p:tavLst>
                                        <p:tav tm="0">
                                          <p:val>
                                            <p:strVal val="ppt_x"/>
                                          </p:val>
                                        </p:tav>
                                        <p:tav tm="100000">
                                          <p:val>
                                            <p:strVal val="0-ppt_w/2"/>
                                          </p:val>
                                        </p:tav>
                                      </p:tavLst>
                                    </p:anim>
                                    <p:anim calcmode="lin" valueType="num">
                                      <p:cBhvr additive="base">
                                        <p:cTn id="679" dur="5000"/>
                                        <p:tgtEl>
                                          <p:spTgt spid="43"/>
                                        </p:tgtEl>
                                        <p:attrNameLst>
                                          <p:attrName>ppt_y</p:attrName>
                                        </p:attrNameLst>
                                      </p:cBhvr>
                                      <p:tavLst>
                                        <p:tav tm="0">
                                          <p:val>
                                            <p:strVal val="ppt_y"/>
                                          </p:val>
                                        </p:tav>
                                        <p:tav tm="100000">
                                          <p:val>
                                            <p:strVal val="1+ppt_h/2"/>
                                          </p:val>
                                        </p:tav>
                                      </p:tavLst>
                                    </p:anim>
                                    <p:set>
                                      <p:cBhvr>
                                        <p:cTn id="680" dur="1" fill="hold">
                                          <p:stCondLst>
                                            <p:cond delay="4999"/>
                                          </p:stCondLst>
                                        </p:cTn>
                                        <p:tgtEl>
                                          <p:spTgt spid="43"/>
                                        </p:tgtEl>
                                        <p:attrNameLst>
                                          <p:attrName>style.visibility</p:attrName>
                                        </p:attrNameLst>
                                      </p:cBhvr>
                                      <p:to>
                                        <p:strVal val="hidden"/>
                                      </p:to>
                                    </p:set>
                                  </p:childTnLst>
                                </p:cTn>
                              </p:par>
                              <p:par>
                                <p:cTn id="681" presetID="2" presetClass="exit" presetSubtype="12" fill="hold" grpId="1" nodeType="withEffect">
                                  <p:stCondLst>
                                    <p:cond delay="0"/>
                                  </p:stCondLst>
                                  <p:childTnLst>
                                    <p:anim calcmode="lin" valueType="num">
                                      <p:cBhvr additive="base">
                                        <p:cTn id="682" dur="5000"/>
                                        <p:tgtEl>
                                          <p:spTgt spid="53"/>
                                        </p:tgtEl>
                                        <p:attrNameLst>
                                          <p:attrName>ppt_x</p:attrName>
                                        </p:attrNameLst>
                                      </p:cBhvr>
                                      <p:tavLst>
                                        <p:tav tm="0">
                                          <p:val>
                                            <p:strVal val="ppt_x"/>
                                          </p:val>
                                        </p:tav>
                                        <p:tav tm="100000">
                                          <p:val>
                                            <p:strVal val="0-ppt_w/2"/>
                                          </p:val>
                                        </p:tav>
                                      </p:tavLst>
                                    </p:anim>
                                    <p:anim calcmode="lin" valueType="num">
                                      <p:cBhvr additive="base">
                                        <p:cTn id="683" dur="5000"/>
                                        <p:tgtEl>
                                          <p:spTgt spid="53"/>
                                        </p:tgtEl>
                                        <p:attrNameLst>
                                          <p:attrName>ppt_y</p:attrName>
                                        </p:attrNameLst>
                                      </p:cBhvr>
                                      <p:tavLst>
                                        <p:tav tm="0">
                                          <p:val>
                                            <p:strVal val="ppt_y"/>
                                          </p:val>
                                        </p:tav>
                                        <p:tav tm="100000">
                                          <p:val>
                                            <p:strVal val="1+ppt_h/2"/>
                                          </p:val>
                                        </p:tav>
                                      </p:tavLst>
                                    </p:anim>
                                    <p:set>
                                      <p:cBhvr>
                                        <p:cTn id="684" dur="1" fill="hold">
                                          <p:stCondLst>
                                            <p:cond delay="4999"/>
                                          </p:stCondLst>
                                        </p:cTn>
                                        <p:tgtEl>
                                          <p:spTgt spid="53"/>
                                        </p:tgtEl>
                                        <p:attrNameLst>
                                          <p:attrName>style.visibility</p:attrName>
                                        </p:attrNameLst>
                                      </p:cBhvr>
                                      <p:to>
                                        <p:strVal val="hidden"/>
                                      </p:to>
                                    </p:set>
                                  </p:childTnLst>
                                </p:cTn>
                              </p:par>
                              <p:par>
                                <p:cTn id="685" presetID="2" presetClass="exit" presetSubtype="12" fill="hold" grpId="1" nodeType="withEffect">
                                  <p:stCondLst>
                                    <p:cond delay="0"/>
                                  </p:stCondLst>
                                  <p:childTnLst>
                                    <p:anim calcmode="lin" valueType="num">
                                      <p:cBhvr additive="base">
                                        <p:cTn id="686" dur="5000"/>
                                        <p:tgtEl>
                                          <p:spTgt spid="63"/>
                                        </p:tgtEl>
                                        <p:attrNameLst>
                                          <p:attrName>ppt_x</p:attrName>
                                        </p:attrNameLst>
                                      </p:cBhvr>
                                      <p:tavLst>
                                        <p:tav tm="0">
                                          <p:val>
                                            <p:strVal val="ppt_x"/>
                                          </p:val>
                                        </p:tav>
                                        <p:tav tm="100000">
                                          <p:val>
                                            <p:strVal val="0-ppt_w/2"/>
                                          </p:val>
                                        </p:tav>
                                      </p:tavLst>
                                    </p:anim>
                                    <p:anim calcmode="lin" valueType="num">
                                      <p:cBhvr additive="base">
                                        <p:cTn id="687" dur="5000"/>
                                        <p:tgtEl>
                                          <p:spTgt spid="63"/>
                                        </p:tgtEl>
                                        <p:attrNameLst>
                                          <p:attrName>ppt_y</p:attrName>
                                        </p:attrNameLst>
                                      </p:cBhvr>
                                      <p:tavLst>
                                        <p:tav tm="0">
                                          <p:val>
                                            <p:strVal val="ppt_y"/>
                                          </p:val>
                                        </p:tav>
                                        <p:tav tm="100000">
                                          <p:val>
                                            <p:strVal val="1+ppt_h/2"/>
                                          </p:val>
                                        </p:tav>
                                      </p:tavLst>
                                    </p:anim>
                                    <p:set>
                                      <p:cBhvr>
                                        <p:cTn id="688" dur="1" fill="hold">
                                          <p:stCondLst>
                                            <p:cond delay="4999"/>
                                          </p:stCondLst>
                                        </p:cTn>
                                        <p:tgtEl>
                                          <p:spTgt spid="63"/>
                                        </p:tgtEl>
                                        <p:attrNameLst>
                                          <p:attrName>style.visibility</p:attrName>
                                        </p:attrNameLst>
                                      </p:cBhvr>
                                      <p:to>
                                        <p:strVal val="hidden"/>
                                      </p:to>
                                    </p:set>
                                  </p:childTnLst>
                                </p:cTn>
                              </p:par>
                              <p:par>
                                <p:cTn id="689" presetID="2" presetClass="exit" presetSubtype="12" fill="hold" grpId="1" nodeType="withEffect">
                                  <p:stCondLst>
                                    <p:cond delay="0"/>
                                  </p:stCondLst>
                                  <p:childTnLst>
                                    <p:anim calcmode="lin" valueType="num">
                                      <p:cBhvr additive="base">
                                        <p:cTn id="690" dur="5000"/>
                                        <p:tgtEl>
                                          <p:spTgt spid="73"/>
                                        </p:tgtEl>
                                        <p:attrNameLst>
                                          <p:attrName>ppt_x</p:attrName>
                                        </p:attrNameLst>
                                      </p:cBhvr>
                                      <p:tavLst>
                                        <p:tav tm="0">
                                          <p:val>
                                            <p:strVal val="ppt_x"/>
                                          </p:val>
                                        </p:tav>
                                        <p:tav tm="100000">
                                          <p:val>
                                            <p:strVal val="0-ppt_w/2"/>
                                          </p:val>
                                        </p:tav>
                                      </p:tavLst>
                                    </p:anim>
                                    <p:anim calcmode="lin" valueType="num">
                                      <p:cBhvr additive="base">
                                        <p:cTn id="691" dur="5000"/>
                                        <p:tgtEl>
                                          <p:spTgt spid="73"/>
                                        </p:tgtEl>
                                        <p:attrNameLst>
                                          <p:attrName>ppt_y</p:attrName>
                                        </p:attrNameLst>
                                      </p:cBhvr>
                                      <p:tavLst>
                                        <p:tav tm="0">
                                          <p:val>
                                            <p:strVal val="ppt_y"/>
                                          </p:val>
                                        </p:tav>
                                        <p:tav tm="100000">
                                          <p:val>
                                            <p:strVal val="1+ppt_h/2"/>
                                          </p:val>
                                        </p:tav>
                                      </p:tavLst>
                                    </p:anim>
                                    <p:set>
                                      <p:cBhvr>
                                        <p:cTn id="692" dur="1" fill="hold">
                                          <p:stCondLst>
                                            <p:cond delay="4999"/>
                                          </p:stCondLst>
                                        </p:cTn>
                                        <p:tgtEl>
                                          <p:spTgt spid="73"/>
                                        </p:tgtEl>
                                        <p:attrNameLst>
                                          <p:attrName>style.visibility</p:attrName>
                                        </p:attrNameLst>
                                      </p:cBhvr>
                                      <p:to>
                                        <p:strVal val="hidden"/>
                                      </p:to>
                                    </p:set>
                                  </p:childTnLst>
                                </p:cTn>
                              </p:par>
                              <p:par>
                                <p:cTn id="693" presetID="2" presetClass="exit" presetSubtype="12" fill="hold" grpId="1" nodeType="withEffect">
                                  <p:stCondLst>
                                    <p:cond delay="0"/>
                                  </p:stCondLst>
                                  <p:childTnLst>
                                    <p:anim calcmode="lin" valueType="num">
                                      <p:cBhvr additive="base">
                                        <p:cTn id="694" dur="5000"/>
                                        <p:tgtEl>
                                          <p:spTgt spid="83"/>
                                        </p:tgtEl>
                                        <p:attrNameLst>
                                          <p:attrName>ppt_x</p:attrName>
                                        </p:attrNameLst>
                                      </p:cBhvr>
                                      <p:tavLst>
                                        <p:tav tm="0">
                                          <p:val>
                                            <p:strVal val="ppt_x"/>
                                          </p:val>
                                        </p:tav>
                                        <p:tav tm="100000">
                                          <p:val>
                                            <p:strVal val="0-ppt_w/2"/>
                                          </p:val>
                                        </p:tav>
                                      </p:tavLst>
                                    </p:anim>
                                    <p:anim calcmode="lin" valueType="num">
                                      <p:cBhvr additive="base">
                                        <p:cTn id="695" dur="5000"/>
                                        <p:tgtEl>
                                          <p:spTgt spid="83"/>
                                        </p:tgtEl>
                                        <p:attrNameLst>
                                          <p:attrName>ppt_y</p:attrName>
                                        </p:attrNameLst>
                                      </p:cBhvr>
                                      <p:tavLst>
                                        <p:tav tm="0">
                                          <p:val>
                                            <p:strVal val="ppt_y"/>
                                          </p:val>
                                        </p:tav>
                                        <p:tav tm="100000">
                                          <p:val>
                                            <p:strVal val="1+ppt_h/2"/>
                                          </p:val>
                                        </p:tav>
                                      </p:tavLst>
                                    </p:anim>
                                    <p:set>
                                      <p:cBhvr>
                                        <p:cTn id="696" dur="1" fill="hold">
                                          <p:stCondLst>
                                            <p:cond delay="4999"/>
                                          </p:stCondLst>
                                        </p:cTn>
                                        <p:tgtEl>
                                          <p:spTgt spid="83"/>
                                        </p:tgtEl>
                                        <p:attrNameLst>
                                          <p:attrName>style.visibility</p:attrName>
                                        </p:attrNameLst>
                                      </p:cBhvr>
                                      <p:to>
                                        <p:strVal val="hidden"/>
                                      </p:to>
                                    </p:set>
                                  </p:childTnLst>
                                </p:cTn>
                              </p:par>
                              <p:par>
                                <p:cTn id="697" presetID="2" presetClass="exit" presetSubtype="12" fill="hold" grpId="1" nodeType="withEffect">
                                  <p:stCondLst>
                                    <p:cond delay="0"/>
                                  </p:stCondLst>
                                  <p:childTnLst>
                                    <p:anim calcmode="lin" valueType="num">
                                      <p:cBhvr additive="base">
                                        <p:cTn id="698" dur="5000"/>
                                        <p:tgtEl>
                                          <p:spTgt spid="9"/>
                                        </p:tgtEl>
                                        <p:attrNameLst>
                                          <p:attrName>ppt_x</p:attrName>
                                        </p:attrNameLst>
                                      </p:cBhvr>
                                      <p:tavLst>
                                        <p:tav tm="0">
                                          <p:val>
                                            <p:strVal val="ppt_x"/>
                                          </p:val>
                                        </p:tav>
                                        <p:tav tm="100000">
                                          <p:val>
                                            <p:strVal val="0-ppt_w/2"/>
                                          </p:val>
                                        </p:tav>
                                      </p:tavLst>
                                    </p:anim>
                                    <p:anim calcmode="lin" valueType="num">
                                      <p:cBhvr additive="base">
                                        <p:cTn id="699" dur="5000"/>
                                        <p:tgtEl>
                                          <p:spTgt spid="9"/>
                                        </p:tgtEl>
                                        <p:attrNameLst>
                                          <p:attrName>ppt_y</p:attrName>
                                        </p:attrNameLst>
                                      </p:cBhvr>
                                      <p:tavLst>
                                        <p:tav tm="0">
                                          <p:val>
                                            <p:strVal val="ppt_y"/>
                                          </p:val>
                                        </p:tav>
                                        <p:tav tm="100000">
                                          <p:val>
                                            <p:strVal val="1+ppt_h/2"/>
                                          </p:val>
                                        </p:tav>
                                      </p:tavLst>
                                    </p:anim>
                                    <p:set>
                                      <p:cBhvr>
                                        <p:cTn id="700" dur="1" fill="hold">
                                          <p:stCondLst>
                                            <p:cond delay="4999"/>
                                          </p:stCondLst>
                                        </p:cTn>
                                        <p:tgtEl>
                                          <p:spTgt spid="9"/>
                                        </p:tgtEl>
                                        <p:attrNameLst>
                                          <p:attrName>style.visibility</p:attrName>
                                        </p:attrNameLst>
                                      </p:cBhvr>
                                      <p:to>
                                        <p:strVal val="hidden"/>
                                      </p:to>
                                    </p:set>
                                  </p:childTnLst>
                                </p:cTn>
                              </p:par>
                              <p:par>
                                <p:cTn id="701" presetID="2" presetClass="exit" presetSubtype="12" fill="hold" grpId="1" nodeType="withEffect">
                                  <p:stCondLst>
                                    <p:cond delay="0"/>
                                  </p:stCondLst>
                                  <p:childTnLst>
                                    <p:anim calcmode="lin" valueType="num">
                                      <p:cBhvr additive="base">
                                        <p:cTn id="702" dur="5000"/>
                                        <p:tgtEl>
                                          <p:spTgt spid="19"/>
                                        </p:tgtEl>
                                        <p:attrNameLst>
                                          <p:attrName>ppt_x</p:attrName>
                                        </p:attrNameLst>
                                      </p:cBhvr>
                                      <p:tavLst>
                                        <p:tav tm="0">
                                          <p:val>
                                            <p:strVal val="ppt_x"/>
                                          </p:val>
                                        </p:tav>
                                        <p:tav tm="100000">
                                          <p:val>
                                            <p:strVal val="0-ppt_w/2"/>
                                          </p:val>
                                        </p:tav>
                                      </p:tavLst>
                                    </p:anim>
                                    <p:anim calcmode="lin" valueType="num">
                                      <p:cBhvr additive="base">
                                        <p:cTn id="703" dur="5000"/>
                                        <p:tgtEl>
                                          <p:spTgt spid="19"/>
                                        </p:tgtEl>
                                        <p:attrNameLst>
                                          <p:attrName>ppt_y</p:attrName>
                                        </p:attrNameLst>
                                      </p:cBhvr>
                                      <p:tavLst>
                                        <p:tav tm="0">
                                          <p:val>
                                            <p:strVal val="ppt_y"/>
                                          </p:val>
                                        </p:tav>
                                        <p:tav tm="100000">
                                          <p:val>
                                            <p:strVal val="1+ppt_h/2"/>
                                          </p:val>
                                        </p:tav>
                                      </p:tavLst>
                                    </p:anim>
                                    <p:set>
                                      <p:cBhvr>
                                        <p:cTn id="704" dur="1" fill="hold">
                                          <p:stCondLst>
                                            <p:cond delay="4999"/>
                                          </p:stCondLst>
                                        </p:cTn>
                                        <p:tgtEl>
                                          <p:spTgt spid="19"/>
                                        </p:tgtEl>
                                        <p:attrNameLst>
                                          <p:attrName>style.visibility</p:attrName>
                                        </p:attrNameLst>
                                      </p:cBhvr>
                                      <p:to>
                                        <p:strVal val="hidden"/>
                                      </p:to>
                                    </p:set>
                                  </p:childTnLst>
                                </p:cTn>
                              </p:par>
                              <p:par>
                                <p:cTn id="705" presetID="2" presetClass="exit" presetSubtype="12" fill="hold" grpId="1" nodeType="withEffect">
                                  <p:stCondLst>
                                    <p:cond delay="0"/>
                                  </p:stCondLst>
                                  <p:childTnLst>
                                    <p:anim calcmode="lin" valueType="num">
                                      <p:cBhvr additive="base">
                                        <p:cTn id="706" dur="5000"/>
                                        <p:tgtEl>
                                          <p:spTgt spid="29"/>
                                        </p:tgtEl>
                                        <p:attrNameLst>
                                          <p:attrName>ppt_x</p:attrName>
                                        </p:attrNameLst>
                                      </p:cBhvr>
                                      <p:tavLst>
                                        <p:tav tm="0">
                                          <p:val>
                                            <p:strVal val="ppt_x"/>
                                          </p:val>
                                        </p:tav>
                                        <p:tav tm="100000">
                                          <p:val>
                                            <p:strVal val="0-ppt_w/2"/>
                                          </p:val>
                                        </p:tav>
                                      </p:tavLst>
                                    </p:anim>
                                    <p:anim calcmode="lin" valueType="num">
                                      <p:cBhvr additive="base">
                                        <p:cTn id="707" dur="5000"/>
                                        <p:tgtEl>
                                          <p:spTgt spid="29"/>
                                        </p:tgtEl>
                                        <p:attrNameLst>
                                          <p:attrName>ppt_y</p:attrName>
                                        </p:attrNameLst>
                                      </p:cBhvr>
                                      <p:tavLst>
                                        <p:tav tm="0">
                                          <p:val>
                                            <p:strVal val="ppt_y"/>
                                          </p:val>
                                        </p:tav>
                                        <p:tav tm="100000">
                                          <p:val>
                                            <p:strVal val="1+ppt_h/2"/>
                                          </p:val>
                                        </p:tav>
                                      </p:tavLst>
                                    </p:anim>
                                    <p:set>
                                      <p:cBhvr>
                                        <p:cTn id="708" dur="1" fill="hold">
                                          <p:stCondLst>
                                            <p:cond delay="4999"/>
                                          </p:stCondLst>
                                        </p:cTn>
                                        <p:tgtEl>
                                          <p:spTgt spid="29"/>
                                        </p:tgtEl>
                                        <p:attrNameLst>
                                          <p:attrName>style.visibility</p:attrName>
                                        </p:attrNameLst>
                                      </p:cBhvr>
                                      <p:to>
                                        <p:strVal val="hidden"/>
                                      </p:to>
                                    </p:set>
                                  </p:childTnLst>
                                </p:cTn>
                              </p:par>
                              <p:par>
                                <p:cTn id="709" presetID="2" presetClass="exit" presetSubtype="12" fill="hold" grpId="1" nodeType="withEffect">
                                  <p:stCondLst>
                                    <p:cond delay="0"/>
                                  </p:stCondLst>
                                  <p:childTnLst>
                                    <p:anim calcmode="lin" valueType="num">
                                      <p:cBhvr additive="base">
                                        <p:cTn id="710" dur="5000"/>
                                        <p:tgtEl>
                                          <p:spTgt spid="39"/>
                                        </p:tgtEl>
                                        <p:attrNameLst>
                                          <p:attrName>ppt_x</p:attrName>
                                        </p:attrNameLst>
                                      </p:cBhvr>
                                      <p:tavLst>
                                        <p:tav tm="0">
                                          <p:val>
                                            <p:strVal val="ppt_x"/>
                                          </p:val>
                                        </p:tav>
                                        <p:tav tm="100000">
                                          <p:val>
                                            <p:strVal val="0-ppt_w/2"/>
                                          </p:val>
                                        </p:tav>
                                      </p:tavLst>
                                    </p:anim>
                                    <p:anim calcmode="lin" valueType="num">
                                      <p:cBhvr additive="base">
                                        <p:cTn id="711" dur="5000"/>
                                        <p:tgtEl>
                                          <p:spTgt spid="39"/>
                                        </p:tgtEl>
                                        <p:attrNameLst>
                                          <p:attrName>ppt_y</p:attrName>
                                        </p:attrNameLst>
                                      </p:cBhvr>
                                      <p:tavLst>
                                        <p:tav tm="0">
                                          <p:val>
                                            <p:strVal val="ppt_y"/>
                                          </p:val>
                                        </p:tav>
                                        <p:tav tm="100000">
                                          <p:val>
                                            <p:strVal val="1+ppt_h/2"/>
                                          </p:val>
                                        </p:tav>
                                      </p:tavLst>
                                    </p:anim>
                                    <p:set>
                                      <p:cBhvr>
                                        <p:cTn id="712" dur="1" fill="hold">
                                          <p:stCondLst>
                                            <p:cond delay="4999"/>
                                          </p:stCondLst>
                                        </p:cTn>
                                        <p:tgtEl>
                                          <p:spTgt spid="39"/>
                                        </p:tgtEl>
                                        <p:attrNameLst>
                                          <p:attrName>style.visibility</p:attrName>
                                        </p:attrNameLst>
                                      </p:cBhvr>
                                      <p:to>
                                        <p:strVal val="hidden"/>
                                      </p:to>
                                    </p:set>
                                  </p:childTnLst>
                                </p:cTn>
                              </p:par>
                              <p:par>
                                <p:cTn id="713" presetID="2" presetClass="exit" presetSubtype="12" fill="hold" grpId="1" nodeType="withEffect">
                                  <p:stCondLst>
                                    <p:cond delay="0"/>
                                  </p:stCondLst>
                                  <p:childTnLst>
                                    <p:anim calcmode="lin" valueType="num">
                                      <p:cBhvr additive="base">
                                        <p:cTn id="714" dur="5000"/>
                                        <p:tgtEl>
                                          <p:spTgt spid="49"/>
                                        </p:tgtEl>
                                        <p:attrNameLst>
                                          <p:attrName>ppt_x</p:attrName>
                                        </p:attrNameLst>
                                      </p:cBhvr>
                                      <p:tavLst>
                                        <p:tav tm="0">
                                          <p:val>
                                            <p:strVal val="ppt_x"/>
                                          </p:val>
                                        </p:tav>
                                        <p:tav tm="100000">
                                          <p:val>
                                            <p:strVal val="0-ppt_w/2"/>
                                          </p:val>
                                        </p:tav>
                                      </p:tavLst>
                                    </p:anim>
                                    <p:anim calcmode="lin" valueType="num">
                                      <p:cBhvr additive="base">
                                        <p:cTn id="715" dur="5000"/>
                                        <p:tgtEl>
                                          <p:spTgt spid="49"/>
                                        </p:tgtEl>
                                        <p:attrNameLst>
                                          <p:attrName>ppt_y</p:attrName>
                                        </p:attrNameLst>
                                      </p:cBhvr>
                                      <p:tavLst>
                                        <p:tav tm="0">
                                          <p:val>
                                            <p:strVal val="ppt_y"/>
                                          </p:val>
                                        </p:tav>
                                        <p:tav tm="100000">
                                          <p:val>
                                            <p:strVal val="1+ppt_h/2"/>
                                          </p:val>
                                        </p:tav>
                                      </p:tavLst>
                                    </p:anim>
                                    <p:set>
                                      <p:cBhvr>
                                        <p:cTn id="716" dur="1" fill="hold">
                                          <p:stCondLst>
                                            <p:cond delay="4999"/>
                                          </p:stCondLst>
                                        </p:cTn>
                                        <p:tgtEl>
                                          <p:spTgt spid="49"/>
                                        </p:tgtEl>
                                        <p:attrNameLst>
                                          <p:attrName>style.visibility</p:attrName>
                                        </p:attrNameLst>
                                      </p:cBhvr>
                                      <p:to>
                                        <p:strVal val="hidden"/>
                                      </p:to>
                                    </p:set>
                                  </p:childTnLst>
                                </p:cTn>
                              </p:par>
                              <p:par>
                                <p:cTn id="717" presetID="2" presetClass="exit" presetSubtype="12" fill="hold" grpId="1" nodeType="withEffect">
                                  <p:stCondLst>
                                    <p:cond delay="0"/>
                                  </p:stCondLst>
                                  <p:childTnLst>
                                    <p:anim calcmode="lin" valueType="num">
                                      <p:cBhvr additive="base">
                                        <p:cTn id="718" dur="5000"/>
                                        <p:tgtEl>
                                          <p:spTgt spid="59"/>
                                        </p:tgtEl>
                                        <p:attrNameLst>
                                          <p:attrName>ppt_x</p:attrName>
                                        </p:attrNameLst>
                                      </p:cBhvr>
                                      <p:tavLst>
                                        <p:tav tm="0">
                                          <p:val>
                                            <p:strVal val="ppt_x"/>
                                          </p:val>
                                        </p:tav>
                                        <p:tav tm="100000">
                                          <p:val>
                                            <p:strVal val="0-ppt_w/2"/>
                                          </p:val>
                                        </p:tav>
                                      </p:tavLst>
                                    </p:anim>
                                    <p:anim calcmode="lin" valueType="num">
                                      <p:cBhvr additive="base">
                                        <p:cTn id="719" dur="5000"/>
                                        <p:tgtEl>
                                          <p:spTgt spid="59"/>
                                        </p:tgtEl>
                                        <p:attrNameLst>
                                          <p:attrName>ppt_y</p:attrName>
                                        </p:attrNameLst>
                                      </p:cBhvr>
                                      <p:tavLst>
                                        <p:tav tm="0">
                                          <p:val>
                                            <p:strVal val="ppt_y"/>
                                          </p:val>
                                        </p:tav>
                                        <p:tav tm="100000">
                                          <p:val>
                                            <p:strVal val="1+ppt_h/2"/>
                                          </p:val>
                                        </p:tav>
                                      </p:tavLst>
                                    </p:anim>
                                    <p:set>
                                      <p:cBhvr>
                                        <p:cTn id="720" dur="1" fill="hold">
                                          <p:stCondLst>
                                            <p:cond delay="4999"/>
                                          </p:stCondLst>
                                        </p:cTn>
                                        <p:tgtEl>
                                          <p:spTgt spid="59"/>
                                        </p:tgtEl>
                                        <p:attrNameLst>
                                          <p:attrName>style.visibility</p:attrName>
                                        </p:attrNameLst>
                                      </p:cBhvr>
                                      <p:to>
                                        <p:strVal val="hidden"/>
                                      </p:to>
                                    </p:set>
                                  </p:childTnLst>
                                </p:cTn>
                              </p:par>
                              <p:par>
                                <p:cTn id="721" presetID="2" presetClass="exit" presetSubtype="12" fill="hold" grpId="1" nodeType="withEffect">
                                  <p:stCondLst>
                                    <p:cond delay="0"/>
                                  </p:stCondLst>
                                  <p:childTnLst>
                                    <p:anim calcmode="lin" valueType="num">
                                      <p:cBhvr additive="base">
                                        <p:cTn id="722" dur="5000"/>
                                        <p:tgtEl>
                                          <p:spTgt spid="69"/>
                                        </p:tgtEl>
                                        <p:attrNameLst>
                                          <p:attrName>ppt_x</p:attrName>
                                        </p:attrNameLst>
                                      </p:cBhvr>
                                      <p:tavLst>
                                        <p:tav tm="0">
                                          <p:val>
                                            <p:strVal val="ppt_x"/>
                                          </p:val>
                                        </p:tav>
                                        <p:tav tm="100000">
                                          <p:val>
                                            <p:strVal val="0-ppt_w/2"/>
                                          </p:val>
                                        </p:tav>
                                      </p:tavLst>
                                    </p:anim>
                                    <p:anim calcmode="lin" valueType="num">
                                      <p:cBhvr additive="base">
                                        <p:cTn id="723" dur="5000"/>
                                        <p:tgtEl>
                                          <p:spTgt spid="69"/>
                                        </p:tgtEl>
                                        <p:attrNameLst>
                                          <p:attrName>ppt_y</p:attrName>
                                        </p:attrNameLst>
                                      </p:cBhvr>
                                      <p:tavLst>
                                        <p:tav tm="0">
                                          <p:val>
                                            <p:strVal val="ppt_y"/>
                                          </p:val>
                                        </p:tav>
                                        <p:tav tm="100000">
                                          <p:val>
                                            <p:strVal val="1+ppt_h/2"/>
                                          </p:val>
                                        </p:tav>
                                      </p:tavLst>
                                    </p:anim>
                                    <p:set>
                                      <p:cBhvr>
                                        <p:cTn id="724" dur="1" fill="hold">
                                          <p:stCondLst>
                                            <p:cond delay="4999"/>
                                          </p:stCondLst>
                                        </p:cTn>
                                        <p:tgtEl>
                                          <p:spTgt spid="69"/>
                                        </p:tgtEl>
                                        <p:attrNameLst>
                                          <p:attrName>style.visibility</p:attrName>
                                        </p:attrNameLst>
                                      </p:cBhvr>
                                      <p:to>
                                        <p:strVal val="hidden"/>
                                      </p:to>
                                    </p:set>
                                  </p:childTnLst>
                                </p:cTn>
                              </p:par>
                              <p:par>
                                <p:cTn id="725" presetID="2" presetClass="exit" presetSubtype="12" fill="hold" grpId="1" nodeType="withEffect">
                                  <p:stCondLst>
                                    <p:cond delay="0"/>
                                  </p:stCondLst>
                                  <p:childTnLst>
                                    <p:anim calcmode="lin" valueType="num">
                                      <p:cBhvr additive="base">
                                        <p:cTn id="726" dur="5000"/>
                                        <p:tgtEl>
                                          <p:spTgt spid="79"/>
                                        </p:tgtEl>
                                        <p:attrNameLst>
                                          <p:attrName>ppt_x</p:attrName>
                                        </p:attrNameLst>
                                      </p:cBhvr>
                                      <p:tavLst>
                                        <p:tav tm="0">
                                          <p:val>
                                            <p:strVal val="ppt_x"/>
                                          </p:val>
                                        </p:tav>
                                        <p:tav tm="100000">
                                          <p:val>
                                            <p:strVal val="0-ppt_w/2"/>
                                          </p:val>
                                        </p:tav>
                                      </p:tavLst>
                                    </p:anim>
                                    <p:anim calcmode="lin" valueType="num">
                                      <p:cBhvr additive="base">
                                        <p:cTn id="727" dur="5000"/>
                                        <p:tgtEl>
                                          <p:spTgt spid="79"/>
                                        </p:tgtEl>
                                        <p:attrNameLst>
                                          <p:attrName>ppt_y</p:attrName>
                                        </p:attrNameLst>
                                      </p:cBhvr>
                                      <p:tavLst>
                                        <p:tav tm="0">
                                          <p:val>
                                            <p:strVal val="ppt_y"/>
                                          </p:val>
                                        </p:tav>
                                        <p:tav tm="100000">
                                          <p:val>
                                            <p:strVal val="1+ppt_h/2"/>
                                          </p:val>
                                        </p:tav>
                                      </p:tavLst>
                                    </p:anim>
                                    <p:set>
                                      <p:cBhvr>
                                        <p:cTn id="728" dur="1" fill="hold">
                                          <p:stCondLst>
                                            <p:cond delay="4999"/>
                                          </p:stCondLst>
                                        </p:cTn>
                                        <p:tgtEl>
                                          <p:spTgt spid="79"/>
                                        </p:tgtEl>
                                        <p:attrNameLst>
                                          <p:attrName>style.visibility</p:attrName>
                                        </p:attrNameLst>
                                      </p:cBhvr>
                                      <p:to>
                                        <p:strVal val="hidden"/>
                                      </p:to>
                                    </p:set>
                                  </p:childTnLst>
                                </p:cTn>
                              </p:par>
                              <p:par>
                                <p:cTn id="729" presetID="2" presetClass="exit" presetSubtype="6" fill="hold" grpId="1" nodeType="withEffect">
                                  <p:stCondLst>
                                    <p:cond delay="0"/>
                                  </p:stCondLst>
                                  <p:childTnLst>
                                    <p:anim calcmode="lin" valueType="num">
                                      <p:cBhvr additive="base">
                                        <p:cTn id="730" dur="5000"/>
                                        <p:tgtEl>
                                          <p:spTgt spid="8"/>
                                        </p:tgtEl>
                                        <p:attrNameLst>
                                          <p:attrName>ppt_x</p:attrName>
                                        </p:attrNameLst>
                                      </p:cBhvr>
                                      <p:tavLst>
                                        <p:tav tm="0">
                                          <p:val>
                                            <p:strVal val="ppt_x"/>
                                          </p:val>
                                        </p:tav>
                                        <p:tav tm="100000">
                                          <p:val>
                                            <p:strVal val="1+ppt_w/2"/>
                                          </p:val>
                                        </p:tav>
                                      </p:tavLst>
                                    </p:anim>
                                    <p:anim calcmode="lin" valueType="num">
                                      <p:cBhvr additive="base">
                                        <p:cTn id="731" dur="5000"/>
                                        <p:tgtEl>
                                          <p:spTgt spid="8"/>
                                        </p:tgtEl>
                                        <p:attrNameLst>
                                          <p:attrName>ppt_y</p:attrName>
                                        </p:attrNameLst>
                                      </p:cBhvr>
                                      <p:tavLst>
                                        <p:tav tm="0">
                                          <p:val>
                                            <p:strVal val="ppt_y"/>
                                          </p:val>
                                        </p:tav>
                                        <p:tav tm="100000">
                                          <p:val>
                                            <p:strVal val="1+ppt_h/2"/>
                                          </p:val>
                                        </p:tav>
                                      </p:tavLst>
                                    </p:anim>
                                    <p:set>
                                      <p:cBhvr>
                                        <p:cTn id="732" dur="1" fill="hold">
                                          <p:stCondLst>
                                            <p:cond delay="4999"/>
                                          </p:stCondLst>
                                        </p:cTn>
                                        <p:tgtEl>
                                          <p:spTgt spid="8"/>
                                        </p:tgtEl>
                                        <p:attrNameLst>
                                          <p:attrName>style.visibility</p:attrName>
                                        </p:attrNameLst>
                                      </p:cBhvr>
                                      <p:to>
                                        <p:strVal val="hidden"/>
                                      </p:to>
                                    </p:set>
                                  </p:childTnLst>
                                </p:cTn>
                              </p:par>
                              <p:par>
                                <p:cTn id="733" presetID="2" presetClass="exit" presetSubtype="6" fill="hold" grpId="1" nodeType="withEffect">
                                  <p:stCondLst>
                                    <p:cond delay="0"/>
                                  </p:stCondLst>
                                  <p:childTnLst>
                                    <p:anim calcmode="lin" valueType="num">
                                      <p:cBhvr additive="base">
                                        <p:cTn id="734" dur="5000"/>
                                        <p:tgtEl>
                                          <p:spTgt spid="18"/>
                                        </p:tgtEl>
                                        <p:attrNameLst>
                                          <p:attrName>ppt_x</p:attrName>
                                        </p:attrNameLst>
                                      </p:cBhvr>
                                      <p:tavLst>
                                        <p:tav tm="0">
                                          <p:val>
                                            <p:strVal val="ppt_x"/>
                                          </p:val>
                                        </p:tav>
                                        <p:tav tm="100000">
                                          <p:val>
                                            <p:strVal val="1+ppt_w/2"/>
                                          </p:val>
                                        </p:tav>
                                      </p:tavLst>
                                    </p:anim>
                                    <p:anim calcmode="lin" valueType="num">
                                      <p:cBhvr additive="base">
                                        <p:cTn id="735" dur="5000"/>
                                        <p:tgtEl>
                                          <p:spTgt spid="18"/>
                                        </p:tgtEl>
                                        <p:attrNameLst>
                                          <p:attrName>ppt_y</p:attrName>
                                        </p:attrNameLst>
                                      </p:cBhvr>
                                      <p:tavLst>
                                        <p:tav tm="0">
                                          <p:val>
                                            <p:strVal val="ppt_y"/>
                                          </p:val>
                                        </p:tav>
                                        <p:tav tm="100000">
                                          <p:val>
                                            <p:strVal val="1+ppt_h/2"/>
                                          </p:val>
                                        </p:tav>
                                      </p:tavLst>
                                    </p:anim>
                                    <p:set>
                                      <p:cBhvr>
                                        <p:cTn id="736" dur="1" fill="hold">
                                          <p:stCondLst>
                                            <p:cond delay="4999"/>
                                          </p:stCondLst>
                                        </p:cTn>
                                        <p:tgtEl>
                                          <p:spTgt spid="18"/>
                                        </p:tgtEl>
                                        <p:attrNameLst>
                                          <p:attrName>style.visibility</p:attrName>
                                        </p:attrNameLst>
                                      </p:cBhvr>
                                      <p:to>
                                        <p:strVal val="hidden"/>
                                      </p:to>
                                    </p:set>
                                  </p:childTnLst>
                                </p:cTn>
                              </p:par>
                              <p:par>
                                <p:cTn id="737" presetID="2" presetClass="exit" presetSubtype="6" fill="hold" grpId="1" nodeType="withEffect">
                                  <p:stCondLst>
                                    <p:cond delay="0"/>
                                  </p:stCondLst>
                                  <p:childTnLst>
                                    <p:anim calcmode="lin" valueType="num">
                                      <p:cBhvr additive="base">
                                        <p:cTn id="738" dur="5000"/>
                                        <p:tgtEl>
                                          <p:spTgt spid="28"/>
                                        </p:tgtEl>
                                        <p:attrNameLst>
                                          <p:attrName>ppt_x</p:attrName>
                                        </p:attrNameLst>
                                      </p:cBhvr>
                                      <p:tavLst>
                                        <p:tav tm="0">
                                          <p:val>
                                            <p:strVal val="ppt_x"/>
                                          </p:val>
                                        </p:tav>
                                        <p:tav tm="100000">
                                          <p:val>
                                            <p:strVal val="1+ppt_w/2"/>
                                          </p:val>
                                        </p:tav>
                                      </p:tavLst>
                                    </p:anim>
                                    <p:anim calcmode="lin" valueType="num">
                                      <p:cBhvr additive="base">
                                        <p:cTn id="739" dur="5000"/>
                                        <p:tgtEl>
                                          <p:spTgt spid="28"/>
                                        </p:tgtEl>
                                        <p:attrNameLst>
                                          <p:attrName>ppt_y</p:attrName>
                                        </p:attrNameLst>
                                      </p:cBhvr>
                                      <p:tavLst>
                                        <p:tav tm="0">
                                          <p:val>
                                            <p:strVal val="ppt_y"/>
                                          </p:val>
                                        </p:tav>
                                        <p:tav tm="100000">
                                          <p:val>
                                            <p:strVal val="1+ppt_h/2"/>
                                          </p:val>
                                        </p:tav>
                                      </p:tavLst>
                                    </p:anim>
                                    <p:set>
                                      <p:cBhvr>
                                        <p:cTn id="740" dur="1" fill="hold">
                                          <p:stCondLst>
                                            <p:cond delay="4999"/>
                                          </p:stCondLst>
                                        </p:cTn>
                                        <p:tgtEl>
                                          <p:spTgt spid="28"/>
                                        </p:tgtEl>
                                        <p:attrNameLst>
                                          <p:attrName>style.visibility</p:attrName>
                                        </p:attrNameLst>
                                      </p:cBhvr>
                                      <p:to>
                                        <p:strVal val="hidden"/>
                                      </p:to>
                                    </p:set>
                                  </p:childTnLst>
                                </p:cTn>
                              </p:par>
                              <p:par>
                                <p:cTn id="741" presetID="2" presetClass="exit" presetSubtype="6" fill="hold" grpId="1" nodeType="withEffect">
                                  <p:stCondLst>
                                    <p:cond delay="0"/>
                                  </p:stCondLst>
                                  <p:childTnLst>
                                    <p:anim calcmode="lin" valueType="num">
                                      <p:cBhvr additive="base">
                                        <p:cTn id="742" dur="5000"/>
                                        <p:tgtEl>
                                          <p:spTgt spid="38"/>
                                        </p:tgtEl>
                                        <p:attrNameLst>
                                          <p:attrName>ppt_x</p:attrName>
                                        </p:attrNameLst>
                                      </p:cBhvr>
                                      <p:tavLst>
                                        <p:tav tm="0">
                                          <p:val>
                                            <p:strVal val="ppt_x"/>
                                          </p:val>
                                        </p:tav>
                                        <p:tav tm="100000">
                                          <p:val>
                                            <p:strVal val="1+ppt_w/2"/>
                                          </p:val>
                                        </p:tav>
                                      </p:tavLst>
                                    </p:anim>
                                    <p:anim calcmode="lin" valueType="num">
                                      <p:cBhvr additive="base">
                                        <p:cTn id="743" dur="5000"/>
                                        <p:tgtEl>
                                          <p:spTgt spid="38"/>
                                        </p:tgtEl>
                                        <p:attrNameLst>
                                          <p:attrName>ppt_y</p:attrName>
                                        </p:attrNameLst>
                                      </p:cBhvr>
                                      <p:tavLst>
                                        <p:tav tm="0">
                                          <p:val>
                                            <p:strVal val="ppt_y"/>
                                          </p:val>
                                        </p:tav>
                                        <p:tav tm="100000">
                                          <p:val>
                                            <p:strVal val="1+ppt_h/2"/>
                                          </p:val>
                                        </p:tav>
                                      </p:tavLst>
                                    </p:anim>
                                    <p:set>
                                      <p:cBhvr>
                                        <p:cTn id="744" dur="1" fill="hold">
                                          <p:stCondLst>
                                            <p:cond delay="4999"/>
                                          </p:stCondLst>
                                        </p:cTn>
                                        <p:tgtEl>
                                          <p:spTgt spid="38"/>
                                        </p:tgtEl>
                                        <p:attrNameLst>
                                          <p:attrName>style.visibility</p:attrName>
                                        </p:attrNameLst>
                                      </p:cBhvr>
                                      <p:to>
                                        <p:strVal val="hidden"/>
                                      </p:to>
                                    </p:set>
                                  </p:childTnLst>
                                </p:cTn>
                              </p:par>
                              <p:par>
                                <p:cTn id="745" presetID="2" presetClass="exit" presetSubtype="6" fill="hold" grpId="1" nodeType="withEffect">
                                  <p:stCondLst>
                                    <p:cond delay="0"/>
                                  </p:stCondLst>
                                  <p:childTnLst>
                                    <p:anim calcmode="lin" valueType="num">
                                      <p:cBhvr additive="base">
                                        <p:cTn id="746" dur="5000"/>
                                        <p:tgtEl>
                                          <p:spTgt spid="48"/>
                                        </p:tgtEl>
                                        <p:attrNameLst>
                                          <p:attrName>ppt_x</p:attrName>
                                        </p:attrNameLst>
                                      </p:cBhvr>
                                      <p:tavLst>
                                        <p:tav tm="0">
                                          <p:val>
                                            <p:strVal val="ppt_x"/>
                                          </p:val>
                                        </p:tav>
                                        <p:tav tm="100000">
                                          <p:val>
                                            <p:strVal val="1+ppt_w/2"/>
                                          </p:val>
                                        </p:tav>
                                      </p:tavLst>
                                    </p:anim>
                                    <p:anim calcmode="lin" valueType="num">
                                      <p:cBhvr additive="base">
                                        <p:cTn id="747" dur="5000"/>
                                        <p:tgtEl>
                                          <p:spTgt spid="48"/>
                                        </p:tgtEl>
                                        <p:attrNameLst>
                                          <p:attrName>ppt_y</p:attrName>
                                        </p:attrNameLst>
                                      </p:cBhvr>
                                      <p:tavLst>
                                        <p:tav tm="0">
                                          <p:val>
                                            <p:strVal val="ppt_y"/>
                                          </p:val>
                                        </p:tav>
                                        <p:tav tm="100000">
                                          <p:val>
                                            <p:strVal val="1+ppt_h/2"/>
                                          </p:val>
                                        </p:tav>
                                      </p:tavLst>
                                    </p:anim>
                                    <p:set>
                                      <p:cBhvr>
                                        <p:cTn id="748" dur="1" fill="hold">
                                          <p:stCondLst>
                                            <p:cond delay="4999"/>
                                          </p:stCondLst>
                                        </p:cTn>
                                        <p:tgtEl>
                                          <p:spTgt spid="48"/>
                                        </p:tgtEl>
                                        <p:attrNameLst>
                                          <p:attrName>style.visibility</p:attrName>
                                        </p:attrNameLst>
                                      </p:cBhvr>
                                      <p:to>
                                        <p:strVal val="hidden"/>
                                      </p:to>
                                    </p:set>
                                  </p:childTnLst>
                                </p:cTn>
                              </p:par>
                              <p:par>
                                <p:cTn id="749" presetID="2" presetClass="exit" presetSubtype="6" fill="hold" grpId="1" nodeType="withEffect">
                                  <p:stCondLst>
                                    <p:cond delay="0"/>
                                  </p:stCondLst>
                                  <p:childTnLst>
                                    <p:anim calcmode="lin" valueType="num">
                                      <p:cBhvr additive="base">
                                        <p:cTn id="750" dur="5000"/>
                                        <p:tgtEl>
                                          <p:spTgt spid="58"/>
                                        </p:tgtEl>
                                        <p:attrNameLst>
                                          <p:attrName>ppt_x</p:attrName>
                                        </p:attrNameLst>
                                      </p:cBhvr>
                                      <p:tavLst>
                                        <p:tav tm="0">
                                          <p:val>
                                            <p:strVal val="ppt_x"/>
                                          </p:val>
                                        </p:tav>
                                        <p:tav tm="100000">
                                          <p:val>
                                            <p:strVal val="1+ppt_w/2"/>
                                          </p:val>
                                        </p:tav>
                                      </p:tavLst>
                                    </p:anim>
                                    <p:anim calcmode="lin" valueType="num">
                                      <p:cBhvr additive="base">
                                        <p:cTn id="751" dur="5000"/>
                                        <p:tgtEl>
                                          <p:spTgt spid="58"/>
                                        </p:tgtEl>
                                        <p:attrNameLst>
                                          <p:attrName>ppt_y</p:attrName>
                                        </p:attrNameLst>
                                      </p:cBhvr>
                                      <p:tavLst>
                                        <p:tav tm="0">
                                          <p:val>
                                            <p:strVal val="ppt_y"/>
                                          </p:val>
                                        </p:tav>
                                        <p:tav tm="100000">
                                          <p:val>
                                            <p:strVal val="1+ppt_h/2"/>
                                          </p:val>
                                        </p:tav>
                                      </p:tavLst>
                                    </p:anim>
                                    <p:set>
                                      <p:cBhvr>
                                        <p:cTn id="752" dur="1" fill="hold">
                                          <p:stCondLst>
                                            <p:cond delay="4999"/>
                                          </p:stCondLst>
                                        </p:cTn>
                                        <p:tgtEl>
                                          <p:spTgt spid="58"/>
                                        </p:tgtEl>
                                        <p:attrNameLst>
                                          <p:attrName>style.visibility</p:attrName>
                                        </p:attrNameLst>
                                      </p:cBhvr>
                                      <p:to>
                                        <p:strVal val="hidden"/>
                                      </p:to>
                                    </p:set>
                                  </p:childTnLst>
                                </p:cTn>
                              </p:par>
                              <p:par>
                                <p:cTn id="753" presetID="2" presetClass="exit" presetSubtype="6" fill="hold" grpId="1" nodeType="withEffect">
                                  <p:stCondLst>
                                    <p:cond delay="0"/>
                                  </p:stCondLst>
                                  <p:childTnLst>
                                    <p:anim calcmode="lin" valueType="num">
                                      <p:cBhvr additive="base">
                                        <p:cTn id="754" dur="5000"/>
                                        <p:tgtEl>
                                          <p:spTgt spid="68"/>
                                        </p:tgtEl>
                                        <p:attrNameLst>
                                          <p:attrName>ppt_x</p:attrName>
                                        </p:attrNameLst>
                                      </p:cBhvr>
                                      <p:tavLst>
                                        <p:tav tm="0">
                                          <p:val>
                                            <p:strVal val="ppt_x"/>
                                          </p:val>
                                        </p:tav>
                                        <p:tav tm="100000">
                                          <p:val>
                                            <p:strVal val="1+ppt_w/2"/>
                                          </p:val>
                                        </p:tav>
                                      </p:tavLst>
                                    </p:anim>
                                    <p:anim calcmode="lin" valueType="num">
                                      <p:cBhvr additive="base">
                                        <p:cTn id="755" dur="5000"/>
                                        <p:tgtEl>
                                          <p:spTgt spid="68"/>
                                        </p:tgtEl>
                                        <p:attrNameLst>
                                          <p:attrName>ppt_y</p:attrName>
                                        </p:attrNameLst>
                                      </p:cBhvr>
                                      <p:tavLst>
                                        <p:tav tm="0">
                                          <p:val>
                                            <p:strVal val="ppt_y"/>
                                          </p:val>
                                        </p:tav>
                                        <p:tav tm="100000">
                                          <p:val>
                                            <p:strVal val="1+ppt_h/2"/>
                                          </p:val>
                                        </p:tav>
                                      </p:tavLst>
                                    </p:anim>
                                    <p:set>
                                      <p:cBhvr>
                                        <p:cTn id="756" dur="1" fill="hold">
                                          <p:stCondLst>
                                            <p:cond delay="4999"/>
                                          </p:stCondLst>
                                        </p:cTn>
                                        <p:tgtEl>
                                          <p:spTgt spid="68"/>
                                        </p:tgtEl>
                                        <p:attrNameLst>
                                          <p:attrName>style.visibility</p:attrName>
                                        </p:attrNameLst>
                                      </p:cBhvr>
                                      <p:to>
                                        <p:strVal val="hidden"/>
                                      </p:to>
                                    </p:set>
                                  </p:childTnLst>
                                </p:cTn>
                              </p:par>
                              <p:par>
                                <p:cTn id="757" presetID="2" presetClass="exit" presetSubtype="6" fill="hold" grpId="1" nodeType="withEffect">
                                  <p:stCondLst>
                                    <p:cond delay="0"/>
                                  </p:stCondLst>
                                  <p:childTnLst>
                                    <p:anim calcmode="lin" valueType="num">
                                      <p:cBhvr additive="base">
                                        <p:cTn id="758" dur="5000"/>
                                        <p:tgtEl>
                                          <p:spTgt spid="78"/>
                                        </p:tgtEl>
                                        <p:attrNameLst>
                                          <p:attrName>ppt_x</p:attrName>
                                        </p:attrNameLst>
                                      </p:cBhvr>
                                      <p:tavLst>
                                        <p:tav tm="0">
                                          <p:val>
                                            <p:strVal val="ppt_x"/>
                                          </p:val>
                                        </p:tav>
                                        <p:tav tm="100000">
                                          <p:val>
                                            <p:strVal val="1+ppt_w/2"/>
                                          </p:val>
                                        </p:tav>
                                      </p:tavLst>
                                    </p:anim>
                                    <p:anim calcmode="lin" valueType="num">
                                      <p:cBhvr additive="base">
                                        <p:cTn id="759" dur="5000"/>
                                        <p:tgtEl>
                                          <p:spTgt spid="78"/>
                                        </p:tgtEl>
                                        <p:attrNameLst>
                                          <p:attrName>ppt_y</p:attrName>
                                        </p:attrNameLst>
                                      </p:cBhvr>
                                      <p:tavLst>
                                        <p:tav tm="0">
                                          <p:val>
                                            <p:strVal val="ppt_y"/>
                                          </p:val>
                                        </p:tav>
                                        <p:tav tm="100000">
                                          <p:val>
                                            <p:strVal val="1+ppt_h/2"/>
                                          </p:val>
                                        </p:tav>
                                      </p:tavLst>
                                    </p:anim>
                                    <p:set>
                                      <p:cBhvr>
                                        <p:cTn id="760" dur="1" fill="hold">
                                          <p:stCondLst>
                                            <p:cond delay="4999"/>
                                          </p:stCondLst>
                                        </p:cTn>
                                        <p:tgtEl>
                                          <p:spTgt spid="78"/>
                                        </p:tgtEl>
                                        <p:attrNameLst>
                                          <p:attrName>style.visibility</p:attrName>
                                        </p:attrNameLst>
                                      </p:cBhvr>
                                      <p:to>
                                        <p:strVal val="hidden"/>
                                      </p:to>
                                    </p:set>
                                  </p:childTnLst>
                                </p:cTn>
                              </p:par>
                              <p:par>
                                <p:cTn id="761" presetID="2" presetClass="exit" presetSubtype="6" fill="hold" grpId="1" nodeType="withEffect">
                                  <p:stCondLst>
                                    <p:cond delay="0"/>
                                  </p:stCondLst>
                                  <p:childTnLst>
                                    <p:anim calcmode="lin" valueType="num">
                                      <p:cBhvr additive="base">
                                        <p:cTn id="762" dur="5000"/>
                                        <p:tgtEl>
                                          <p:spTgt spid="12"/>
                                        </p:tgtEl>
                                        <p:attrNameLst>
                                          <p:attrName>ppt_x</p:attrName>
                                        </p:attrNameLst>
                                      </p:cBhvr>
                                      <p:tavLst>
                                        <p:tav tm="0">
                                          <p:val>
                                            <p:strVal val="ppt_x"/>
                                          </p:val>
                                        </p:tav>
                                        <p:tav tm="100000">
                                          <p:val>
                                            <p:strVal val="1+ppt_w/2"/>
                                          </p:val>
                                        </p:tav>
                                      </p:tavLst>
                                    </p:anim>
                                    <p:anim calcmode="lin" valueType="num">
                                      <p:cBhvr additive="base">
                                        <p:cTn id="763" dur="5000"/>
                                        <p:tgtEl>
                                          <p:spTgt spid="12"/>
                                        </p:tgtEl>
                                        <p:attrNameLst>
                                          <p:attrName>ppt_y</p:attrName>
                                        </p:attrNameLst>
                                      </p:cBhvr>
                                      <p:tavLst>
                                        <p:tav tm="0">
                                          <p:val>
                                            <p:strVal val="ppt_y"/>
                                          </p:val>
                                        </p:tav>
                                        <p:tav tm="100000">
                                          <p:val>
                                            <p:strVal val="1+ppt_h/2"/>
                                          </p:val>
                                        </p:tav>
                                      </p:tavLst>
                                    </p:anim>
                                    <p:set>
                                      <p:cBhvr>
                                        <p:cTn id="764" dur="1" fill="hold">
                                          <p:stCondLst>
                                            <p:cond delay="4999"/>
                                          </p:stCondLst>
                                        </p:cTn>
                                        <p:tgtEl>
                                          <p:spTgt spid="12"/>
                                        </p:tgtEl>
                                        <p:attrNameLst>
                                          <p:attrName>style.visibility</p:attrName>
                                        </p:attrNameLst>
                                      </p:cBhvr>
                                      <p:to>
                                        <p:strVal val="hidden"/>
                                      </p:to>
                                    </p:set>
                                  </p:childTnLst>
                                </p:cTn>
                              </p:par>
                              <p:par>
                                <p:cTn id="765" presetID="2" presetClass="exit" presetSubtype="6" fill="hold" grpId="1" nodeType="withEffect">
                                  <p:stCondLst>
                                    <p:cond delay="0"/>
                                  </p:stCondLst>
                                  <p:childTnLst>
                                    <p:anim calcmode="lin" valueType="num">
                                      <p:cBhvr additive="base">
                                        <p:cTn id="766" dur="5000"/>
                                        <p:tgtEl>
                                          <p:spTgt spid="22"/>
                                        </p:tgtEl>
                                        <p:attrNameLst>
                                          <p:attrName>ppt_x</p:attrName>
                                        </p:attrNameLst>
                                      </p:cBhvr>
                                      <p:tavLst>
                                        <p:tav tm="0">
                                          <p:val>
                                            <p:strVal val="ppt_x"/>
                                          </p:val>
                                        </p:tav>
                                        <p:tav tm="100000">
                                          <p:val>
                                            <p:strVal val="1+ppt_w/2"/>
                                          </p:val>
                                        </p:tav>
                                      </p:tavLst>
                                    </p:anim>
                                    <p:anim calcmode="lin" valueType="num">
                                      <p:cBhvr additive="base">
                                        <p:cTn id="767" dur="5000"/>
                                        <p:tgtEl>
                                          <p:spTgt spid="22"/>
                                        </p:tgtEl>
                                        <p:attrNameLst>
                                          <p:attrName>ppt_y</p:attrName>
                                        </p:attrNameLst>
                                      </p:cBhvr>
                                      <p:tavLst>
                                        <p:tav tm="0">
                                          <p:val>
                                            <p:strVal val="ppt_y"/>
                                          </p:val>
                                        </p:tav>
                                        <p:tav tm="100000">
                                          <p:val>
                                            <p:strVal val="1+ppt_h/2"/>
                                          </p:val>
                                        </p:tav>
                                      </p:tavLst>
                                    </p:anim>
                                    <p:set>
                                      <p:cBhvr>
                                        <p:cTn id="768" dur="1" fill="hold">
                                          <p:stCondLst>
                                            <p:cond delay="4999"/>
                                          </p:stCondLst>
                                        </p:cTn>
                                        <p:tgtEl>
                                          <p:spTgt spid="22"/>
                                        </p:tgtEl>
                                        <p:attrNameLst>
                                          <p:attrName>style.visibility</p:attrName>
                                        </p:attrNameLst>
                                      </p:cBhvr>
                                      <p:to>
                                        <p:strVal val="hidden"/>
                                      </p:to>
                                    </p:set>
                                  </p:childTnLst>
                                </p:cTn>
                              </p:par>
                              <p:par>
                                <p:cTn id="769" presetID="2" presetClass="exit" presetSubtype="6" fill="hold" grpId="1" nodeType="withEffect">
                                  <p:stCondLst>
                                    <p:cond delay="0"/>
                                  </p:stCondLst>
                                  <p:childTnLst>
                                    <p:anim calcmode="lin" valueType="num">
                                      <p:cBhvr additive="base">
                                        <p:cTn id="770" dur="5000"/>
                                        <p:tgtEl>
                                          <p:spTgt spid="32"/>
                                        </p:tgtEl>
                                        <p:attrNameLst>
                                          <p:attrName>ppt_x</p:attrName>
                                        </p:attrNameLst>
                                      </p:cBhvr>
                                      <p:tavLst>
                                        <p:tav tm="0">
                                          <p:val>
                                            <p:strVal val="ppt_x"/>
                                          </p:val>
                                        </p:tav>
                                        <p:tav tm="100000">
                                          <p:val>
                                            <p:strVal val="1+ppt_w/2"/>
                                          </p:val>
                                        </p:tav>
                                      </p:tavLst>
                                    </p:anim>
                                    <p:anim calcmode="lin" valueType="num">
                                      <p:cBhvr additive="base">
                                        <p:cTn id="771" dur="5000"/>
                                        <p:tgtEl>
                                          <p:spTgt spid="32"/>
                                        </p:tgtEl>
                                        <p:attrNameLst>
                                          <p:attrName>ppt_y</p:attrName>
                                        </p:attrNameLst>
                                      </p:cBhvr>
                                      <p:tavLst>
                                        <p:tav tm="0">
                                          <p:val>
                                            <p:strVal val="ppt_y"/>
                                          </p:val>
                                        </p:tav>
                                        <p:tav tm="100000">
                                          <p:val>
                                            <p:strVal val="1+ppt_h/2"/>
                                          </p:val>
                                        </p:tav>
                                      </p:tavLst>
                                    </p:anim>
                                    <p:set>
                                      <p:cBhvr>
                                        <p:cTn id="772" dur="1" fill="hold">
                                          <p:stCondLst>
                                            <p:cond delay="4999"/>
                                          </p:stCondLst>
                                        </p:cTn>
                                        <p:tgtEl>
                                          <p:spTgt spid="32"/>
                                        </p:tgtEl>
                                        <p:attrNameLst>
                                          <p:attrName>style.visibility</p:attrName>
                                        </p:attrNameLst>
                                      </p:cBhvr>
                                      <p:to>
                                        <p:strVal val="hidden"/>
                                      </p:to>
                                    </p:set>
                                  </p:childTnLst>
                                </p:cTn>
                              </p:par>
                              <p:par>
                                <p:cTn id="773" presetID="2" presetClass="exit" presetSubtype="6" fill="hold" grpId="1" nodeType="withEffect">
                                  <p:stCondLst>
                                    <p:cond delay="0"/>
                                  </p:stCondLst>
                                  <p:childTnLst>
                                    <p:anim calcmode="lin" valueType="num">
                                      <p:cBhvr additive="base">
                                        <p:cTn id="774" dur="5000"/>
                                        <p:tgtEl>
                                          <p:spTgt spid="42"/>
                                        </p:tgtEl>
                                        <p:attrNameLst>
                                          <p:attrName>ppt_x</p:attrName>
                                        </p:attrNameLst>
                                      </p:cBhvr>
                                      <p:tavLst>
                                        <p:tav tm="0">
                                          <p:val>
                                            <p:strVal val="ppt_x"/>
                                          </p:val>
                                        </p:tav>
                                        <p:tav tm="100000">
                                          <p:val>
                                            <p:strVal val="1+ppt_w/2"/>
                                          </p:val>
                                        </p:tav>
                                      </p:tavLst>
                                    </p:anim>
                                    <p:anim calcmode="lin" valueType="num">
                                      <p:cBhvr additive="base">
                                        <p:cTn id="775" dur="5000"/>
                                        <p:tgtEl>
                                          <p:spTgt spid="42"/>
                                        </p:tgtEl>
                                        <p:attrNameLst>
                                          <p:attrName>ppt_y</p:attrName>
                                        </p:attrNameLst>
                                      </p:cBhvr>
                                      <p:tavLst>
                                        <p:tav tm="0">
                                          <p:val>
                                            <p:strVal val="ppt_y"/>
                                          </p:val>
                                        </p:tav>
                                        <p:tav tm="100000">
                                          <p:val>
                                            <p:strVal val="1+ppt_h/2"/>
                                          </p:val>
                                        </p:tav>
                                      </p:tavLst>
                                    </p:anim>
                                    <p:set>
                                      <p:cBhvr>
                                        <p:cTn id="776" dur="1" fill="hold">
                                          <p:stCondLst>
                                            <p:cond delay="4999"/>
                                          </p:stCondLst>
                                        </p:cTn>
                                        <p:tgtEl>
                                          <p:spTgt spid="42"/>
                                        </p:tgtEl>
                                        <p:attrNameLst>
                                          <p:attrName>style.visibility</p:attrName>
                                        </p:attrNameLst>
                                      </p:cBhvr>
                                      <p:to>
                                        <p:strVal val="hidden"/>
                                      </p:to>
                                    </p:set>
                                  </p:childTnLst>
                                </p:cTn>
                              </p:par>
                              <p:par>
                                <p:cTn id="777" presetID="2" presetClass="exit" presetSubtype="6" fill="hold" grpId="1" nodeType="withEffect">
                                  <p:stCondLst>
                                    <p:cond delay="0"/>
                                  </p:stCondLst>
                                  <p:childTnLst>
                                    <p:anim calcmode="lin" valueType="num">
                                      <p:cBhvr additive="base">
                                        <p:cTn id="778" dur="5000"/>
                                        <p:tgtEl>
                                          <p:spTgt spid="52"/>
                                        </p:tgtEl>
                                        <p:attrNameLst>
                                          <p:attrName>ppt_x</p:attrName>
                                        </p:attrNameLst>
                                      </p:cBhvr>
                                      <p:tavLst>
                                        <p:tav tm="0">
                                          <p:val>
                                            <p:strVal val="ppt_x"/>
                                          </p:val>
                                        </p:tav>
                                        <p:tav tm="100000">
                                          <p:val>
                                            <p:strVal val="1+ppt_w/2"/>
                                          </p:val>
                                        </p:tav>
                                      </p:tavLst>
                                    </p:anim>
                                    <p:anim calcmode="lin" valueType="num">
                                      <p:cBhvr additive="base">
                                        <p:cTn id="779" dur="5000"/>
                                        <p:tgtEl>
                                          <p:spTgt spid="52"/>
                                        </p:tgtEl>
                                        <p:attrNameLst>
                                          <p:attrName>ppt_y</p:attrName>
                                        </p:attrNameLst>
                                      </p:cBhvr>
                                      <p:tavLst>
                                        <p:tav tm="0">
                                          <p:val>
                                            <p:strVal val="ppt_y"/>
                                          </p:val>
                                        </p:tav>
                                        <p:tav tm="100000">
                                          <p:val>
                                            <p:strVal val="1+ppt_h/2"/>
                                          </p:val>
                                        </p:tav>
                                      </p:tavLst>
                                    </p:anim>
                                    <p:set>
                                      <p:cBhvr>
                                        <p:cTn id="780" dur="1" fill="hold">
                                          <p:stCondLst>
                                            <p:cond delay="4999"/>
                                          </p:stCondLst>
                                        </p:cTn>
                                        <p:tgtEl>
                                          <p:spTgt spid="52"/>
                                        </p:tgtEl>
                                        <p:attrNameLst>
                                          <p:attrName>style.visibility</p:attrName>
                                        </p:attrNameLst>
                                      </p:cBhvr>
                                      <p:to>
                                        <p:strVal val="hidden"/>
                                      </p:to>
                                    </p:set>
                                  </p:childTnLst>
                                </p:cTn>
                              </p:par>
                              <p:par>
                                <p:cTn id="781" presetID="2" presetClass="exit" presetSubtype="6" fill="hold" grpId="1" nodeType="withEffect">
                                  <p:stCondLst>
                                    <p:cond delay="0"/>
                                  </p:stCondLst>
                                  <p:childTnLst>
                                    <p:anim calcmode="lin" valueType="num">
                                      <p:cBhvr additive="base">
                                        <p:cTn id="782" dur="5000"/>
                                        <p:tgtEl>
                                          <p:spTgt spid="62"/>
                                        </p:tgtEl>
                                        <p:attrNameLst>
                                          <p:attrName>ppt_x</p:attrName>
                                        </p:attrNameLst>
                                      </p:cBhvr>
                                      <p:tavLst>
                                        <p:tav tm="0">
                                          <p:val>
                                            <p:strVal val="ppt_x"/>
                                          </p:val>
                                        </p:tav>
                                        <p:tav tm="100000">
                                          <p:val>
                                            <p:strVal val="1+ppt_w/2"/>
                                          </p:val>
                                        </p:tav>
                                      </p:tavLst>
                                    </p:anim>
                                    <p:anim calcmode="lin" valueType="num">
                                      <p:cBhvr additive="base">
                                        <p:cTn id="783" dur="5000"/>
                                        <p:tgtEl>
                                          <p:spTgt spid="62"/>
                                        </p:tgtEl>
                                        <p:attrNameLst>
                                          <p:attrName>ppt_y</p:attrName>
                                        </p:attrNameLst>
                                      </p:cBhvr>
                                      <p:tavLst>
                                        <p:tav tm="0">
                                          <p:val>
                                            <p:strVal val="ppt_y"/>
                                          </p:val>
                                        </p:tav>
                                        <p:tav tm="100000">
                                          <p:val>
                                            <p:strVal val="1+ppt_h/2"/>
                                          </p:val>
                                        </p:tav>
                                      </p:tavLst>
                                    </p:anim>
                                    <p:set>
                                      <p:cBhvr>
                                        <p:cTn id="784" dur="1" fill="hold">
                                          <p:stCondLst>
                                            <p:cond delay="4999"/>
                                          </p:stCondLst>
                                        </p:cTn>
                                        <p:tgtEl>
                                          <p:spTgt spid="62"/>
                                        </p:tgtEl>
                                        <p:attrNameLst>
                                          <p:attrName>style.visibility</p:attrName>
                                        </p:attrNameLst>
                                      </p:cBhvr>
                                      <p:to>
                                        <p:strVal val="hidden"/>
                                      </p:to>
                                    </p:set>
                                  </p:childTnLst>
                                </p:cTn>
                              </p:par>
                              <p:par>
                                <p:cTn id="785" presetID="2" presetClass="exit" presetSubtype="6" fill="hold" grpId="1" nodeType="withEffect">
                                  <p:stCondLst>
                                    <p:cond delay="0"/>
                                  </p:stCondLst>
                                  <p:childTnLst>
                                    <p:anim calcmode="lin" valueType="num">
                                      <p:cBhvr additive="base">
                                        <p:cTn id="786" dur="5000"/>
                                        <p:tgtEl>
                                          <p:spTgt spid="72"/>
                                        </p:tgtEl>
                                        <p:attrNameLst>
                                          <p:attrName>ppt_x</p:attrName>
                                        </p:attrNameLst>
                                      </p:cBhvr>
                                      <p:tavLst>
                                        <p:tav tm="0">
                                          <p:val>
                                            <p:strVal val="ppt_x"/>
                                          </p:val>
                                        </p:tav>
                                        <p:tav tm="100000">
                                          <p:val>
                                            <p:strVal val="1+ppt_w/2"/>
                                          </p:val>
                                        </p:tav>
                                      </p:tavLst>
                                    </p:anim>
                                    <p:anim calcmode="lin" valueType="num">
                                      <p:cBhvr additive="base">
                                        <p:cTn id="787" dur="5000"/>
                                        <p:tgtEl>
                                          <p:spTgt spid="72"/>
                                        </p:tgtEl>
                                        <p:attrNameLst>
                                          <p:attrName>ppt_y</p:attrName>
                                        </p:attrNameLst>
                                      </p:cBhvr>
                                      <p:tavLst>
                                        <p:tav tm="0">
                                          <p:val>
                                            <p:strVal val="ppt_y"/>
                                          </p:val>
                                        </p:tav>
                                        <p:tav tm="100000">
                                          <p:val>
                                            <p:strVal val="1+ppt_h/2"/>
                                          </p:val>
                                        </p:tav>
                                      </p:tavLst>
                                    </p:anim>
                                    <p:set>
                                      <p:cBhvr>
                                        <p:cTn id="788" dur="1" fill="hold">
                                          <p:stCondLst>
                                            <p:cond delay="4999"/>
                                          </p:stCondLst>
                                        </p:cTn>
                                        <p:tgtEl>
                                          <p:spTgt spid="72"/>
                                        </p:tgtEl>
                                        <p:attrNameLst>
                                          <p:attrName>style.visibility</p:attrName>
                                        </p:attrNameLst>
                                      </p:cBhvr>
                                      <p:to>
                                        <p:strVal val="hidden"/>
                                      </p:to>
                                    </p:set>
                                  </p:childTnLst>
                                </p:cTn>
                              </p:par>
                              <p:par>
                                <p:cTn id="789" presetID="2" presetClass="exit" presetSubtype="6" fill="hold" grpId="1" nodeType="withEffect">
                                  <p:stCondLst>
                                    <p:cond delay="0"/>
                                  </p:stCondLst>
                                  <p:childTnLst>
                                    <p:anim calcmode="lin" valueType="num">
                                      <p:cBhvr additive="base">
                                        <p:cTn id="790" dur="5000"/>
                                        <p:tgtEl>
                                          <p:spTgt spid="82"/>
                                        </p:tgtEl>
                                        <p:attrNameLst>
                                          <p:attrName>ppt_x</p:attrName>
                                        </p:attrNameLst>
                                      </p:cBhvr>
                                      <p:tavLst>
                                        <p:tav tm="0">
                                          <p:val>
                                            <p:strVal val="ppt_x"/>
                                          </p:val>
                                        </p:tav>
                                        <p:tav tm="100000">
                                          <p:val>
                                            <p:strVal val="1+ppt_w/2"/>
                                          </p:val>
                                        </p:tav>
                                      </p:tavLst>
                                    </p:anim>
                                    <p:anim calcmode="lin" valueType="num">
                                      <p:cBhvr additive="base">
                                        <p:cTn id="791" dur="5000"/>
                                        <p:tgtEl>
                                          <p:spTgt spid="82"/>
                                        </p:tgtEl>
                                        <p:attrNameLst>
                                          <p:attrName>ppt_y</p:attrName>
                                        </p:attrNameLst>
                                      </p:cBhvr>
                                      <p:tavLst>
                                        <p:tav tm="0">
                                          <p:val>
                                            <p:strVal val="ppt_y"/>
                                          </p:val>
                                        </p:tav>
                                        <p:tav tm="100000">
                                          <p:val>
                                            <p:strVal val="1+ppt_h/2"/>
                                          </p:val>
                                        </p:tav>
                                      </p:tavLst>
                                    </p:anim>
                                    <p:set>
                                      <p:cBhvr>
                                        <p:cTn id="792" dur="1" fill="hold">
                                          <p:stCondLst>
                                            <p:cond delay="4999"/>
                                          </p:stCondLst>
                                        </p:cTn>
                                        <p:tgtEl>
                                          <p:spTgt spid="82"/>
                                        </p:tgtEl>
                                        <p:attrNameLst>
                                          <p:attrName>style.visibility</p:attrName>
                                        </p:attrNameLst>
                                      </p:cBhvr>
                                      <p:to>
                                        <p:strVal val="hidden"/>
                                      </p:to>
                                    </p:set>
                                  </p:childTnLst>
                                </p:cTn>
                              </p:par>
                              <p:par>
                                <p:cTn id="793" presetID="2" presetClass="exit" presetSubtype="6" fill="hold" grpId="1" nodeType="withEffect">
                                  <p:stCondLst>
                                    <p:cond delay="0"/>
                                  </p:stCondLst>
                                  <p:childTnLst>
                                    <p:anim calcmode="lin" valueType="num">
                                      <p:cBhvr additive="base">
                                        <p:cTn id="794" dur="5000"/>
                                        <p:tgtEl>
                                          <p:spTgt spid="6"/>
                                        </p:tgtEl>
                                        <p:attrNameLst>
                                          <p:attrName>ppt_x</p:attrName>
                                        </p:attrNameLst>
                                      </p:cBhvr>
                                      <p:tavLst>
                                        <p:tav tm="0">
                                          <p:val>
                                            <p:strVal val="ppt_x"/>
                                          </p:val>
                                        </p:tav>
                                        <p:tav tm="100000">
                                          <p:val>
                                            <p:strVal val="1+ppt_w/2"/>
                                          </p:val>
                                        </p:tav>
                                      </p:tavLst>
                                    </p:anim>
                                    <p:anim calcmode="lin" valueType="num">
                                      <p:cBhvr additive="base">
                                        <p:cTn id="795" dur="5000"/>
                                        <p:tgtEl>
                                          <p:spTgt spid="6"/>
                                        </p:tgtEl>
                                        <p:attrNameLst>
                                          <p:attrName>ppt_y</p:attrName>
                                        </p:attrNameLst>
                                      </p:cBhvr>
                                      <p:tavLst>
                                        <p:tav tm="0">
                                          <p:val>
                                            <p:strVal val="ppt_y"/>
                                          </p:val>
                                        </p:tav>
                                        <p:tav tm="100000">
                                          <p:val>
                                            <p:strVal val="1+ppt_h/2"/>
                                          </p:val>
                                        </p:tav>
                                      </p:tavLst>
                                    </p:anim>
                                    <p:set>
                                      <p:cBhvr>
                                        <p:cTn id="796" dur="1" fill="hold">
                                          <p:stCondLst>
                                            <p:cond delay="4999"/>
                                          </p:stCondLst>
                                        </p:cTn>
                                        <p:tgtEl>
                                          <p:spTgt spid="6"/>
                                        </p:tgtEl>
                                        <p:attrNameLst>
                                          <p:attrName>style.visibility</p:attrName>
                                        </p:attrNameLst>
                                      </p:cBhvr>
                                      <p:to>
                                        <p:strVal val="hidden"/>
                                      </p:to>
                                    </p:set>
                                  </p:childTnLst>
                                </p:cTn>
                              </p:par>
                              <p:par>
                                <p:cTn id="797" presetID="2" presetClass="exit" presetSubtype="6" fill="hold" grpId="1" nodeType="withEffect">
                                  <p:stCondLst>
                                    <p:cond delay="0"/>
                                  </p:stCondLst>
                                  <p:childTnLst>
                                    <p:anim calcmode="lin" valueType="num">
                                      <p:cBhvr additive="base">
                                        <p:cTn id="798" dur="5000"/>
                                        <p:tgtEl>
                                          <p:spTgt spid="16"/>
                                        </p:tgtEl>
                                        <p:attrNameLst>
                                          <p:attrName>ppt_x</p:attrName>
                                        </p:attrNameLst>
                                      </p:cBhvr>
                                      <p:tavLst>
                                        <p:tav tm="0">
                                          <p:val>
                                            <p:strVal val="ppt_x"/>
                                          </p:val>
                                        </p:tav>
                                        <p:tav tm="100000">
                                          <p:val>
                                            <p:strVal val="1+ppt_w/2"/>
                                          </p:val>
                                        </p:tav>
                                      </p:tavLst>
                                    </p:anim>
                                    <p:anim calcmode="lin" valueType="num">
                                      <p:cBhvr additive="base">
                                        <p:cTn id="799" dur="5000"/>
                                        <p:tgtEl>
                                          <p:spTgt spid="16"/>
                                        </p:tgtEl>
                                        <p:attrNameLst>
                                          <p:attrName>ppt_y</p:attrName>
                                        </p:attrNameLst>
                                      </p:cBhvr>
                                      <p:tavLst>
                                        <p:tav tm="0">
                                          <p:val>
                                            <p:strVal val="ppt_y"/>
                                          </p:val>
                                        </p:tav>
                                        <p:tav tm="100000">
                                          <p:val>
                                            <p:strVal val="1+ppt_h/2"/>
                                          </p:val>
                                        </p:tav>
                                      </p:tavLst>
                                    </p:anim>
                                    <p:set>
                                      <p:cBhvr>
                                        <p:cTn id="800" dur="1" fill="hold">
                                          <p:stCondLst>
                                            <p:cond delay="4999"/>
                                          </p:stCondLst>
                                        </p:cTn>
                                        <p:tgtEl>
                                          <p:spTgt spid="16"/>
                                        </p:tgtEl>
                                        <p:attrNameLst>
                                          <p:attrName>style.visibility</p:attrName>
                                        </p:attrNameLst>
                                      </p:cBhvr>
                                      <p:to>
                                        <p:strVal val="hidden"/>
                                      </p:to>
                                    </p:set>
                                  </p:childTnLst>
                                </p:cTn>
                              </p:par>
                              <p:par>
                                <p:cTn id="801" presetID="2" presetClass="exit" presetSubtype="6" fill="hold" grpId="1" nodeType="withEffect">
                                  <p:stCondLst>
                                    <p:cond delay="0"/>
                                  </p:stCondLst>
                                  <p:childTnLst>
                                    <p:anim calcmode="lin" valueType="num">
                                      <p:cBhvr additive="base">
                                        <p:cTn id="802" dur="5000"/>
                                        <p:tgtEl>
                                          <p:spTgt spid="26"/>
                                        </p:tgtEl>
                                        <p:attrNameLst>
                                          <p:attrName>ppt_x</p:attrName>
                                        </p:attrNameLst>
                                      </p:cBhvr>
                                      <p:tavLst>
                                        <p:tav tm="0">
                                          <p:val>
                                            <p:strVal val="ppt_x"/>
                                          </p:val>
                                        </p:tav>
                                        <p:tav tm="100000">
                                          <p:val>
                                            <p:strVal val="1+ppt_w/2"/>
                                          </p:val>
                                        </p:tav>
                                      </p:tavLst>
                                    </p:anim>
                                    <p:anim calcmode="lin" valueType="num">
                                      <p:cBhvr additive="base">
                                        <p:cTn id="803" dur="5000"/>
                                        <p:tgtEl>
                                          <p:spTgt spid="26"/>
                                        </p:tgtEl>
                                        <p:attrNameLst>
                                          <p:attrName>ppt_y</p:attrName>
                                        </p:attrNameLst>
                                      </p:cBhvr>
                                      <p:tavLst>
                                        <p:tav tm="0">
                                          <p:val>
                                            <p:strVal val="ppt_y"/>
                                          </p:val>
                                        </p:tav>
                                        <p:tav tm="100000">
                                          <p:val>
                                            <p:strVal val="1+ppt_h/2"/>
                                          </p:val>
                                        </p:tav>
                                      </p:tavLst>
                                    </p:anim>
                                    <p:set>
                                      <p:cBhvr>
                                        <p:cTn id="804" dur="1" fill="hold">
                                          <p:stCondLst>
                                            <p:cond delay="4999"/>
                                          </p:stCondLst>
                                        </p:cTn>
                                        <p:tgtEl>
                                          <p:spTgt spid="26"/>
                                        </p:tgtEl>
                                        <p:attrNameLst>
                                          <p:attrName>style.visibility</p:attrName>
                                        </p:attrNameLst>
                                      </p:cBhvr>
                                      <p:to>
                                        <p:strVal val="hidden"/>
                                      </p:to>
                                    </p:set>
                                  </p:childTnLst>
                                </p:cTn>
                              </p:par>
                              <p:par>
                                <p:cTn id="805" presetID="2" presetClass="exit" presetSubtype="6" fill="hold" grpId="1" nodeType="withEffect">
                                  <p:stCondLst>
                                    <p:cond delay="0"/>
                                  </p:stCondLst>
                                  <p:childTnLst>
                                    <p:anim calcmode="lin" valueType="num">
                                      <p:cBhvr additive="base">
                                        <p:cTn id="806" dur="5000"/>
                                        <p:tgtEl>
                                          <p:spTgt spid="36"/>
                                        </p:tgtEl>
                                        <p:attrNameLst>
                                          <p:attrName>ppt_x</p:attrName>
                                        </p:attrNameLst>
                                      </p:cBhvr>
                                      <p:tavLst>
                                        <p:tav tm="0">
                                          <p:val>
                                            <p:strVal val="ppt_x"/>
                                          </p:val>
                                        </p:tav>
                                        <p:tav tm="100000">
                                          <p:val>
                                            <p:strVal val="1+ppt_w/2"/>
                                          </p:val>
                                        </p:tav>
                                      </p:tavLst>
                                    </p:anim>
                                    <p:anim calcmode="lin" valueType="num">
                                      <p:cBhvr additive="base">
                                        <p:cTn id="807" dur="5000"/>
                                        <p:tgtEl>
                                          <p:spTgt spid="36"/>
                                        </p:tgtEl>
                                        <p:attrNameLst>
                                          <p:attrName>ppt_y</p:attrName>
                                        </p:attrNameLst>
                                      </p:cBhvr>
                                      <p:tavLst>
                                        <p:tav tm="0">
                                          <p:val>
                                            <p:strVal val="ppt_y"/>
                                          </p:val>
                                        </p:tav>
                                        <p:tav tm="100000">
                                          <p:val>
                                            <p:strVal val="1+ppt_h/2"/>
                                          </p:val>
                                        </p:tav>
                                      </p:tavLst>
                                    </p:anim>
                                    <p:set>
                                      <p:cBhvr>
                                        <p:cTn id="808" dur="1" fill="hold">
                                          <p:stCondLst>
                                            <p:cond delay="4999"/>
                                          </p:stCondLst>
                                        </p:cTn>
                                        <p:tgtEl>
                                          <p:spTgt spid="36"/>
                                        </p:tgtEl>
                                        <p:attrNameLst>
                                          <p:attrName>style.visibility</p:attrName>
                                        </p:attrNameLst>
                                      </p:cBhvr>
                                      <p:to>
                                        <p:strVal val="hidden"/>
                                      </p:to>
                                    </p:set>
                                  </p:childTnLst>
                                </p:cTn>
                              </p:par>
                              <p:par>
                                <p:cTn id="809" presetID="2" presetClass="exit" presetSubtype="6" fill="hold" grpId="1" nodeType="withEffect">
                                  <p:stCondLst>
                                    <p:cond delay="0"/>
                                  </p:stCondLst>
                                  <p:childTnLst>
                                    <p:anim calcmode="lin" valueType="num">
                                      <p:cBhvr additive="base">
                                        <p:cTn id="810" dur="5000"/>
                                        <p:tgtEl>
                                          <p:spTgt spid="46"/>
                                        </p:tgtEl>
                                        <p:attrNameLst>
                                          <p:attrName>ppt_x</p:attrName>
                                        </p:attrNameLst>
                                      </p:cBhvr>
                                      <p:tavLst>
                                        <p:tav tm="0">
                                          <p:val>
                                            <p:strVal val="ppt_x"/>
                                          </p:val>
                                        </p:tav>
                                        <p:tav tm="100000">
                                          <p:val>
                                            <p:strVal val="1+ppt_w/2"/>
                                          </p:val>
                                        </p:tav>
                                      </p:tavLst>
                                    </p:anim>
                                    <p:anim calcmode="lin" valueType="num">
                                      <p:cBhvr additive="base">
                                        <p:cTn id="811" dur="5000"/>
                                        <p:tgtEl>
                                          <p:spTgt spid="46"/>
                                        </p:tgtEl>
                                        <p:attrNameLst>
                                          <p:attrName>ppt_y</p:attrName>
                                        </p:attrNameLst>
                                      </p:cBhvr>
                                      <p:tavLst>
                                        <p:tav tm="0">
                                          <p:val>
                                            <p:strVal val="ppt_y"/>
                                          </p:val>
                                        </p:tav>
                                        <p:tav tm="100000">
                                          <p:val>
                                            <p:strVal val="1+ppt_h/2"/>
                                          </p:val>
                                        </p:tav>
                                      </p:tavLst>
                                    </p:anim>
                                    <p:set>
                                      <p:cBhvr>
                                        <p:cTn id="812" dur="1" fill="hold">
                                          <p:stCondLst>
                                            <p:cond delay="4999"/>
                                          </p:stCondLst>
                                        </p:cTn>
                                        <p:tgtEl>
                                          <p:spTgt spid="46"/>
                                        </p:tgtEl>
                                        <p:attrNameLst>
                                          <p:attrName>style.visibility</p:attrName>
                                        </p:attrNameLst>
                                      </p:cBhvr>
                                      <p:to>
                                        <p:strVal val="hidden"/>
                                      </p:to>
                                    </p:set>
                                  </p:childTnLst>
                                </p:cTn>
                              </p:par>
                              <p:par>
                                <p:cTn id="813" presetID="2" presetClass="exit" presetSubtype="6" fill="hold" grpId="1" nodeType="withEffect">
                                  <p:stCondLst>
                                    <p:cond delay="0"/>
                                  </p:stCondLst>
                                  <p:childTnLst>
                                    <p:anim calcmode="lin" valueType="num">
                                      <p:cBhvr additive="base">
                                        <p:cTn id="814" dur="5000"/>
                                        <p:tgtEl>
                                          <p:spTgt spid="56"/>
                                        </p:tgtEl>
                                        <p:attrNameLst>
                                          <p:attrName>ppt_x</p:attrName>
                                        </p:attrNameLst>
                                      </p:cBhvr>
                                      <p:tavLst>
                                        <p:tav tm="0">
                                          <p:val>
                                            <p:strVal val="ppt_x"/>
                                          </p:val>
                                        </p:tav>
                                        <p:tav tm="100000">
                                          <p:val>
                                            <p:strVal val="1+ppt_w/2"/>
                                          </p:val>
                                        </p:tav>
                                      </p:tavLst>
                                    </p:anim>
                                    <p:anim calcmode="lin" valueType="num">
                                      <p:cBhvr additive="base">
                                        <p:cTn id="815" dur="5000"/>
                                        <p:tgtEl>
                                          <p:spTgt spid="56"/>
                                        </p:tgtEl>
                                        <p:attrNameLst>
                                          <p:attrName>ppt_y</p:attrName>
                                        </p:attrNameLst>
                                      </p:cBhvr>
                                      <p:tavLst>
                                        <p:tav tm="0">
                                          <p:val>
                                            <p:strVal val="ppt_y"/>
                                          </p:val>
                                        </p:tav>
                                        <p:tav tm="100000">
                                          <p:val>
                                            <p:strVal val="1+ppt_h/2"/>
                                          </p:val>
                                        </p:tav>
                                      </p:tavLst>
                                    </p:anim>
                                    <p:set>
                                      <p:cBhvr>
                                        <p:cTn id="816" dur="1" fill="hold">
                                          <p:stCondLst>
                                            <p:cond delay="4999"/>
                                          </p:stCondLst>
                                        </p:cTn>
                                        <p:tgtEl>
                                          <p:spTgt spid="56"/>
                                        </p:tgtEl>
                                        <p:attrNameLst>
                                          <p:attrName>style.visibility</p:attrName>
                                        </p:attrNameLst>
                                      </p:cBhvr>
                                      <p:to>
                                        <p:strVal val="hidden"/>
                                      </p:to>
                                    </p:set>
                                  </p:childTnLst>
                                </p:cTn>
                              </p:par>
                              <p:par>
                                <p:cTn id="817" presetID="2" presetClass="exit" presetSubtype="6" fill="hold" grpId="1" nodeType="withEffect">
                                  <p:stCondLst>
                                    <p:cond delay="0"/>
                                  </p:stCondLst>
                                  <p:childTnLst>
                                    <p:anim calcmode="lin" valueType="num">
                                      <p:cBhvr additive="base">
                                        <p:cTn id="818" dur="5000"/>
                                        <p:tgtEl>
                                          <p:spTgt spid="66"/>
                                        </p:tgtEl>
                                        <p:attrNameLst>
                                          <p:attrName>ppt_x</p:attrName>
                                        </p:attrNameLst>
                                      </p:cBhvr>
                                      <p:tavLst>
                                        <p:tav tm="0">
                                          <p:val>
                                            <p:strVal val="ppt_x"/>
                                          </p:val>
                                        </p:tav>
                                        <p:tav tm="100000">
                                          <p:val>
                                            <p:strVal val="1+ppt_w/2"/>
                                          </p:val>
                                        </p:tav>
                                      </p:tavLst>
                                    </p:anim>
                                    <p:anim calcmode="lin" valueType="num">
                                      <p:cBhvr additive="base">
                                        <p:cTn id="819" dur="5000"/>
                                        <p:tgtEl>
                                          <p:spTgt spid="66"/>
                                        </p:tgtEl>
                                        <p:attrNameLst>
                                          <p:attrName>ppt_y</p:attrName>
                                        </p:attrNameLst>
                                      </p:cBhvr>
                                      <p:tavLst>
                                        <p:tav tm="0">
                                          <p:val>
                                            <p:strVal val="ppt_y"/>
                                          </p:val>
                                        </p:tav>
                                        <p:tav tm="100000">
                                          <p:val>
                                            <p:strVal val="1+ppt_h/2"/>
                                          </p:val>
                                        </p:tav>
                                      </p:tavLst>
                                    </p:anim>
                                    <p:set>
                                      <p:cBhvr>
                                        <p:cTn id="820" dur="1" fill="hold">
                                          <p:stCondLst>
                                            <p:cond delay="4999"/>
                                          </p:stCondLst>
                                        </p:cTn>
                                        <p:tgtEl>
                                          <p:spTgt spid="66"/>
                                        </p:tgtEl>
                                        <p:attrNameLst>
                                          <p:attrName>style.visibility</p:attrName>
                                        </p:attrNameLst>
                                      </p:cBhvr>
                                      <p:to>
                                        <p:strVal val="hidden"/>
                                      </p:to>
                                    </p:set>
                                  </p:childTnLst>
                                </p:cTn>
                              </p:par>
                              <p:par>
                                <p:cTn id="821" presetID="2" presetClass="exit" presetSubtype="6" fill="hold" grpId="1" nodeType="withEffect">
                                  <p:stCondLst>
                                    <p:cond delay="0"/>
                                  </p:stCondLst>
                                  <p:childTnLst>
                                    <p:anim calcmode="lin" valueType="num">
                                      <p:cBhvr additive="base">
                                        <p:cTn id="822" dur="5000"/>
                                        <p:tgtEl>
                                          <p:spTgt spid="76"/>
                                        </p:tgtEl>
                                        <p:attrNameLst>
                                          <p:attrName>ppt_x</p:attrName>
                                        </p:attrNameLst>
                                      </p:cBhvr>
                                      <p:tavLst>
                                        <p:tav tm="0">
                                          <p:val>
                                            <p:strVal val="ppt_x"/>
                                          </p:val>
                                        </p:tav>
                                        <p:tav tm="100000">
                                          <p:val>
                                            <p:strVal val="1+ppt_w/2"/>
                                          </p:val>
                                        </p:tav>
                                      </p:tavLst>
                                    </p:anim>
                                    <p:anim calcmode="lin" valueType="num">
                                      <p:cBhvr additive="base">
                                        <p:cTn id="823" dur="5000"/>
                                        <p:tgtEl>
                                          <p:spTgt spid="76"/>
                                        </p:tgtEl>
                                        <p:attrNameLst>
                                          <p:attrName>ppt_y</p:attrName>
                                        </p:attrNameLst>
                                      </p:cBhvr>
                                      <p:tavLst>
                                        <p:tav tm="0">
                                          <p:val>
                                            <p:strVal val="ppt_y"/>
                                          </p:val>
                                        </p:tav>
                                        <p:tav tm="100000">
                                          <p:val>
                                            <p:strVal val="1+ppt_h/2"/>
                                          </p:val>
                                        </p:tav>
                                      </p:tavLst>
                                    </p:anim>
                                    <p:set>
                                      <p:cBhvr>
                                        <p:cTn id="824" dur="1" fill="hold">
                                          <p:stCondLst>
                                            <p:cond delay="4999"/>
                                          </p:stCondLst>
                                        </p:cTn>
                                        <p:tgtEl>
                                          <p:spTgt spid="76"/>
                                        </p:tgtEl>
                                        <p:attrNameLst>
                                          <p:attrName>style.visibility</p:attrName>
                                        </p:attrNameLst>
                                      </p:cBhvr>
                                      <p:to>
                                        <p:strVal val="hidden"/>
                                      </p:to>
                                    </p:set>
                                  </p:childTnLst>
                                </p:cTn>
                              </p:par>
                              <p:par>
                                <p:cTn id="825" presetID="2" presetClass="exit" presetSubtype="6" fill="hold" grpId="1" nodeType="withEffect">
                                  <p:stCondLst>
                                    <p:cond delay="0"/>
                                  </p:stCondLst>
                                  <p:childTnLst>
                                    <p:anim calcmode="lin" valueType="num">
                                      <p:cBhvr additive="base">
                                        <p:cTn id="826" dur="5000"/>
                                        <p:tgtEl>
                                          <p:spTgt spid="14"/>
                                        </p:tgtEl>
                                        <p:attrNameLst>
                                          <p:attrName>ppt_x</p:attrName>
                                        </p:attrNameLst>
                                      </p:cBhvr>
                                      <p:tavLst>
                                        <p:tav tm="0">
                                          <p:val>
                                            <p:strVal val="ppt_x"/>
                                          </p:val>
                                        </p:tav>
                                        <p:tav tm="100000">
                                          <p:val>
                                            <p:strVal val="1+ppt_w/2"/>
                                          </p:val>
                                        </p:tav>
                                      </p:tavLst>
                                    </p:anim>
                                    <p:anim calcmode="lin" valueType="num">
                                      <p:cBhvr additive="base">
                                        <p:cTn id="827" dur="5000"/>
                                        <p:tgtEl>
                                          <p:spTgt spid="14"/>
                                        </p:tgtEl>
                                        <p:attrNameLst>
                                          <p:attrName>ppt_y</p:attrName>
                                        </p:attrNameLst>
                                      </p:cBhvr>
                                      <p:tavLst>
                                        <p:tav tm="0">
                                          <p:val>
                                            <p:strVal val="ppt_y"/>
                                          </p:val>
                                        </p:tav>
                                        <p:tav tm="100000">
                                          <p:val>
                                            <p:strVal val="1+ppt_h/2"/>
                                          </p:val>
                                        </p:tav>
                                      </p:tavLst>
                                    </p:anim>
                                    <p:set>
                                      <p:cBhvr>
                                        <p:cTn id="828" dur="1" fill="hold">
                                          <p:stCondLst>
                                            <p:cond delay="4999"/>
                                          </p:stCondLst>
                                        </p:cTn>
                                        <p:tgtEl>
                                          <p:spTgt spid="14"/>
                                        </p:tgtEl>
                                        <p:attrNameLst>
                                          <p:attrName>style.visibility</p:attrName>
                                        </p:attrNameLst>
                                      </p:cBhvr>
                                      <p:to>
                                        <p:strVal val="hidden"/>
                                      </p:to>
                                    </p:set>
                                  </p:childTnLst>
                                </p:cTn>
                              </p:par>
                              <p:par>
                                <p:cTn id="829" presetID="2" presetClass="exit" presetSubtype="6" fill="hold" grpId="1" nodeType="withEffect">
                                  <p:stCondLst>
                                    <p:cond delay="0"/>
                                  </p:stCondLst>
                                  <p:childTnLst>
                                    <p:anim calcmode="lin" valueType="num">
                                      <p:cBhvr additive="base">
                                        <p:cTn id="830" dur="5000"/>
                                        <p:tgtEl>
                                          <p:spTgt spid="24"/>
                                        </p:tgtEl>
                                        <p:attrNameLst>
                                          <p:attrName>ppt_x</p:attrName>
                                        </p:attrNameLst>
                                      </p:cBhvr>
                                      <p:tavLst>
                                        <p:tav tm="0">
                                          <p:val>
                                            <p:strVal val="ppt_x"/>
                                          </p:val>
                                        </p:tav>
                                        <p:tav tm="100000">
                                          <p:val>
                                            <p:strVal val="1+ppt_w/2"/>
                                          </p:val>
                                        </p:tav>
                                      </p:tavLst>
                                    </p:anim>
                                    <p:anim calcmode="lin" valueType="num">
                                      <p:cBhvr additive="base">
                                        <p:cTn id="831" dur="5000"/>
                                        <p:tgtEl>
                                          <p:spTgt spid="24"/>
                                        </p:tgtEl>
                                        <p:attrNameLst>
                                          <p:attrName>ppt_y</p:attrName>
                                        </p:attrNameLst>
                                      </p:cBhvr>
                                      <p:tavLst>
                                        <p:tav tm="0">
                                          <p:val>
                                            <p:strVal val="ppt_y"/>
                                          </p:val>
                                        </p:tav>
                                        <p:tav tm="100000">
                                          <p:val>
                                            <p:strVal val="1+ppt_h/2"/>
                                          </p:val>
                                        </p:tav>
                                      </p:tavLst>
                                    </p:anim>
                                    <p:set>
                                      <p:cBhvr>
                                        <p:cTn id="832" dur="1" fill="hold">
                                          <p:stCondLst>
                                            <p:cond delay="4999"/>
                                          </p:stCondLst>
                                        </p:cTn>
                                        <p:tgtEl>
                                          <p:spTgt spid="24"/>
                                        </p:tgtEl>
                                        <p:attrNameLst>
                                          <p:attrName>style.visibility</p:attrName>
                                        </p:attrNameLst>
                                      </p:cBhvr>
                                      <p:to>
                                        <p:strVal val="hidden"/>
                                      </p:to>
                                    </p:set>
                                  </p:childTnLst>
                                </p:cTn>
                              </p:par>
                              <p:par>
                                <p:cTn id="833" presetID="2" presetClass="exit" presetSubtype="6" fill="hold" grpId="1" nodeType="withEffect">
                                  <p:stCondLst>
                                    <p:cond delay="0"/>
                                  </p:stCondLst>
                                  <p:childTnLst>
                                    <p:anim calcmode="lin" valueType="num">
                                      <p:cBhvr additive="base">
                                        <p:cTn id="834" dur="5000"/>
                                        <p:tgtEl>
                                          <p:spTgt spid="34"/>
                                        </p:tgtEl>
                                        <p:attrNameLst>
                                          <p:attrName>ppt_x</p:attrName>
                                        </p:attrNameLst>
                                      </p:cBhvr>
                                      <p:tavLst>
                                        <p:tav tm="0">
                                          <p:val>
                                            <p:strVal val="ppt_x"/>
                                          </p:val>
                                        </p:tav>
                                        <p:tav tm="100000">
                                          <p:val>
                                            <p:strVal val="1+ppt_w/2"/>
                                          </p:val>
                                        </p:tav>
                                      </p:tavLst>
                                    </p:anim>
                                    <p:anim calcmode="lin" valueType="num">
                                      <p:cBhvr additive="base">
                                        <p:cTn id="835" dur="5000"/>
                                        <p:tgtEl>
                                          <p:spTgt spid="34"/>
                                        </p:tgtEl>
                                        <p:attrNameLst>
                                          <p:attrName>ppt_y</p:attrName>
                                        </p:attrNameLst>
                                      </p:cBhvr>
                                      <p:tavLst>
                                        <p:tav tm="0">
                                          <p:val>
                                            <p:strVal val="ppt_y"/>
                                          </p:val>
                                        </p:tav>
                                        <p:tav tm="100000">
                                          <p:val>
                                            <p:strVal val="1+ppt_h/2"/>
                                          </p:val>
                                        </p:tav>
                                      </p:tavLst>
                                    </p:anim>
                                    <p:set>
                                      <p:cBhvr>
                                        <p:cTn id="836" dur="1" fill="hold">
                                          <p:stCondLst>
                                            <p:cond delay="4999"/>
                                          </p:stCondLst>
                                        </p:cTn>
                                        <p:tgtEl>
                                          <p:spTgt spid="34"/>
                                        </p:tgtEl>
                                        <p:attrNameLst>
                                          <p:attrName>style.visibility</p:attrName>
                                        </p:attrNameLst>
                                      </p:cBhvr>
                                      <p:to>
                                        <p:strVal val="hidden"/>
                                      </p:to>
                                    </p:set>
                                  </p:childTnLst>
                                </p:cTn>
                              </p:par>
                              <p:par>
                                <p:cTn id="837" presetID="2" presetClass="exit" presetSubtype="6" fill="hold" grpId="1" nodeType="withEffect">
                                  <p:stCondLst>
                                    <p:cond delay="0"/>
                                  </p:stCondLst>
                                  <p:childTnLst>
                                    <p:anim calcmode="lin" valueType="num">
                                      <p:cBhvr additive="base">
                                        <p:cTn id="838" dur="5000"/>
                                        <p:tgtEl>
                                          <p:spTgt spid="44"/>
                                        </p:tgtEl>
                                        <p:attrNameLst>
                                          <p:attrName>ppt_x</p:attrName>
                                        </p:attrNameLst>
                                      </p:cBhvr>
                                      <p:tavLst>
                                        <p:tav tm="0">
                                          <p:val>
                                            <p:strVal val="ppt_x"/>
                                          </p:val>
                                        </p:tav>
                                        <p:tav tm="100000">
                                          <p:val>
                                            <p:strVal val="1+ppt_w/2"/>
                                          </p:val>
                                        </p:tav>
                                      </p:tavLst>
                                    </p:anim>
                                    <p:anim calcmode="lin" valueType="num">
                                      <p:cBhvr additive="base">
                                        <p:cTn id="839" dur="5000"/>
                                        <p:tgtEl>
                                          <p:spTgt spid="44"/>
                                        </p:tgtEl>
                                        <p:attrNameLst>
                                          <p:attrName>ppt_y</p:attrName>
                                        </p:attrNameLst>
                                      </p:cBhvr>
                                      <p:tavLst>
                                        <p:tav tm="0">
                                          <p:val>
                                            <p:strVal val="ppt_y"/>
                                          </p:val>
                                        </p:tav>
                                        <p:tav tm="100000">
                                          <p:val>
                                            <p:strVal val="1+ppt_h/2"/>
                                          </p:val>
                                        </p:tav>
                                      </p:tavLst>
                                    </p:anim>
                                    <p:set>
                                      <p:cBhvr>
                                        <p:cTn id="840" dur="1" fill="hold">
                                          <p:stCondLst>
                                            <p:cond delay="4999"/>
                                          </p:stCondLst>
                                        </p:cTn>
                                        <p:tgtEl>
                                          <p:spTgt spid="44"/>
                                        </p:tgtEl>
                                        <p:attrNameLst>
                                          <p:attrName>style.visibility</p:attrName>
                                        </p:attrNameLst>
                                      </p:cBhvr>
                                      <p:to>
                                        <p:strVal val="hidden"/>
                                      </p:to>
                                    </p:set>
                                  </p:childTnLst>
                                </p:cTn>
                              </p:par>
                              <p:par>
                                <p:cTn id="841" presetID="2" presetClass="exit" presetSubtype="6" fill="hold" grpId="1" nodeType="withEffect">
                                  <p:stCondLst>
                                    <p:cond delay="0"/>
                                  </p:stCondLst>
                                  <p:childTnLst>
                                    <p:anim calcmode="lin" valueType="num">
                                      <p:cBhvr additive="base">
                                        <p:cTn id="842" dur="5000"/>
                                        <p:tgtEl>
                                          <p:spTgt spid="54"/>
                                        </p:tgtEl>
                                        <p:attrNameLst>
                                          <p:attrName>ppt_x</p:attrName>
                                        </p:attrNameLst>
                                      </p:cBhvr>
                                      <p:tavLst>
                                        <p:tav tm="0">
                                          <p:val>
                                            <p:strVal val="ppt_x"/>
                                          </p:val>
                                        </p:tav>
                                        <p:tav tm="100000">
                                          <p:val>
                                            <p:strVal val="1+ppt_w/2"/>
                                          </p:val>
                                        </p:tav>
                                      </p:tavLst>
                                    </p:anim>
                                    <p:anim calcmode="lin" valueType="num">
                                      <p:cBhvr additive="base">
                                        <p:cTn id="843" dur="5000"/>
                                        <p:tgtEl>
                                          <p:spTgt spid="54"/>
                                        </p:tgtEl>
                                        <p:attrNameLst>
                                          <p:attrName>ppt_y</p:attrName>
                                        </p:attrNameLst>
                                      </p:cBhvr>
                                      <p:tavLst>
                                        <p:tav tm="0">
                                          <p:val>
                                            <p:strVal val="ppt_y"/>
                                          </p:val>
                                        </p:tav>
                                        <p:tav tm="100000">
                                          <p:val>
                                            <p:strVal val="1+ppt_h/2"/>
                                          </p:val>
                                        </p:tav>
                                      </p:tavLst>
                                    </p:anim>
                                    <p:set>
                                      <p:cBhvr>
                                        <p:cTn id="844" dur="1" fill="hold">
                                          <p:stCondLst>
                                            <p:cond delay="4999"/>
                                          </p:stCondLst>
                                        </p:cTn>
                                        <p:tgtEl>
                                          <p:spTgt spid="54"/>
                                        </p:tgtEl>
                                        <p:attrNameLst>
                                          <p:attrName>style.visibility</p:attrName>
                                        </p:attrNameLst>
                                      </p:cBhvr>
                                      <p:to>
                                        <p:strVal val="hidden"/>
                                      </p:to>
                                    </p:set>
                                  </p:childTnLst>
                                </p:cTn>
                              </p:par>
                              <p:par>
                                <p:cTn id="845" presetID="2" presetClass="exit" presetSubtype="6" fill="hold" grpId="1" nodeType="withEffect">
                                  <p:stCondLst>
                                    <p:cond delay="0"/>
                                  </p:stCondLst>
                                  <p:childTnLst>
                                    <p:anim calcmode="lin" valueType="num">
                                      <p:cBhvr additive="base">
                                        <p:cTn id="846" dur="5000"/>
                                        <p:tgtEl>
                                          <p:spTgt spid="64"/>
                                        </p:tgtEl>
                                        <p:attrNameLst>
                                          <p:attrName>ppt_x</p:attrName>
                                        </p:attrNameLst>
                                      </p:cBhvr>
                                      <p:tavLst>
                                        <p:tav tm="0">
                                          <p:val>
                                            <p:strVal val="ppt_x"/>
                                          </p:val>
                                        </p:tav>
                                        <p:tav tm="100000">
                                          <p:val>
                                            <p:strVal val="1+ppt_w/2"/>
                                          </p:val>
                                        </p:tav>
                                      </p:tavLst>
                                    </p:anim>
                                    <p:anim calcmode="lin" valueType="num">
                                      <p:cBhvr additive="base">
                                        <p:cTn id="847" dur="5000"/>
                                        <p:tgtEl>
                                          <p:spTgt spid="64"/>
                                        </p:tgtEl>
                                        <p:attrNameLst>
                                          <p:attrName>ppt_y</p:attrName>
                                        </p:attrNameLst>
                                      </p:cBhvr>
                                      <p:tavLst>
                                        <p:tav tm="0">
                                          <p:val>
                                            <p:strVal val="ppt_y"/>
                                          </p:val>
                                        </p:tav>
                                        <p:tav tm="100000">
                                          <p:val>
                                            <p:strVal val="1+ppt_h/2"/>
                                          </p:val>
                                        </p:tav>
                                      </p:tavLst>
                                    </p:anim>
                                    <p:set>
                                      <p:cBhvr>
                                        <p:cTn id="848" dur="1" fill="hold">
                                          <p:stCondLst>
                                            <p:cond delay="4999"/>
                                          </p:stCondLst>
                                        </p:cTn>
                                        <p:tgtEl>
                                          <p:spTgt spid="64"/>
                                        </p:tgtEl>
                                        <p:attrNameLst>
                                          <p:attrName>style.visibility</p:attrName>
                                        </p:attrNameLst>
                                      </p:cBhvr>
                                      <p:to>
                                        <p:strVal val="hidden"/>
                                      </p:to>
                                    </p:set>
                                  </p:childTnLst>
                                </p:cTn>
                              </p:par>
                              <p:par>
                                <p:cTn id="849" presetID="2" presetClass="exit" presetSubtype="6" fill="hold" grpId="1" nodeType="withEffect">
                                  <p:stCondLst>
                                    <p:cond delay="0"/>
                                  </p:stCondLst>
                                  <p:childTnLst>
                                    <p:anim calcmode="lin" valueType="num">
                                      <p:cBhvr additive="base">
                                        <p:cTn id="850" dur="5000"/>
                                        <p:tgtEl>
                                          <p:spTgt spid="74"/>
                                        </p:tgtEl>
                                        <p:attrNameLst>
                                          <p:attrName>ppt_x</p:attrName>
                                        </p:attrNameLst>
                                      </p:cBhvr>
                                      <p:tavLst>
                                        <p:tav tm="0">
                                          <p:val>
                                            <p:strVal val="ppt_x"/>
                                          </p:val>
                                        </p:tav>
                                        <p:tav tm="100000">
                                          <p:val>
                                            <p:strVal val="1+ppt_w/2"/>
                                          </p:val>
                                        </p:tav>
                                      </p:tavLst>
                                    </p:anim>
                                    <p:anim calcmode="lin" valueType="num">
                                      <p:cBhvr additive="base">
                                        <p:cTn id="851" dur="5000"/>
                                        <p:tgtEl>
                                          <p:spTgt spid="74"/>
                                        </p:tgtEl>
                                        <p:attrNameLst>
                                          <p:attrName>ppt_y</p:attrName>
                                        </p:attrNameLst>
                                      </p:cBhvr>
                                      <p:tavLst>
                                        <p:tav tm="0">
                                          <p:val>
                                            <p:strVal val="ppt_y"/>
                                          </p:val>
                                        </p:tav>
                                        <p:tav tm="100000">
                                          <p:val>
                                            <p:strVal val="1+ppt_h/2"/>
                                          </p:val>
                                        </p:tav>
                                      </p:tavLst>
                                    </p:anim>
                                    <p:set>
                                      <p:cBhvr>
                                        <p:cTn id="852" dur="1" fill="hold">
                                          <p:stCondLst>
                                            <p:cond delay="4999"/>
                                          </p:stCondLst>
                                        </p:cTn>
                                        <p:tgtEl>
                                          <p:spTgt spid="74"/>
                                        </p:tgtEl>
                                        <p:attrNameLst>
                                          <p:attrName>style.visibility</p:attrName>
                                        </p:attrNameLst>
                                      </p:cBhvr>
                                      <p:to>
                                        <p:strVal val="hidden"/>
                                      </p:to>
                                    </p:set>
                                  </p:childTnLst>
                                </p:cTn>
                              </p:par>
                              <p:par>
                                <p:cTn id="853" presetID="2" presetClass="exit" presetSubtype="6" fill="hold" grpId="1" nodeType="withEffect">
                                  <p:stCondLst>
                                    <p:cond delay="0"/>
                                  </p:stCondLst>
                                  <p:childTnLst>
                                    <p:anim calcmode="lin" valueType="num">
                                      <p:cBhvr additive="base">
                                        <p:cTn id="854" dur="5000"/>
                                        <p:tgtEl>
                                          <p:spTgt spid="84"/>
                                        </p:tgtEl>
                                        <p:attrNameLst>
                                          <p:attrName>ppt_x</p:attrName>
                                        </p:attrNameLst>
                                      </p:cBhvr>
                                      <p:tavLst>
                                        <p:tav tm="0">
                                          <p:val>
                                            <p:strVal val="ppt_x"/>
                                          </p:val>
                                        </p:tav>
                                        <p:tav tm="100000">
                                          <p:val>
                                            <p:strVal val="1+ppt_w/2"/>
                                          </p:val>
                                        </p:tav>
                                      </p:tavLst>
                                    </p:anim>
                                    <p:anim calcmode="lin" valueType="num">
                                      <p:cBhvr additive="base">
                                        <p:cTn id="855" dur="5000"/>
                                        <p:tgtEl>
                                          <p:spTgt spid="84"/>
                                        </p:tgtEl>
                                        <p:attrNameLst>
                                          <p:attrName>ppt_y</p:attrName>
                                        </p:attrNameLst>
                                      </p:cBhvr>
                                      <p:tavLst>
                                        <p:tav tm="0">
                                          <p:val>
                                            <p:strVal val="ppt_y"/>
                                          </p:val>
                                        </p:tav>
                                        <p:tav tm="100000">
                                          <p:val>
                                            <p:strVal val="1+ppt_h/2"/>
                                          </p:val>
                                        </p:tav>
                                      </p:tavLst>
                                    </p:anim>
                                    <p:set>
                                      <p:cBhvr>
                                        <p:cTn id="856" dur="1" fill="hold">
                                          <p:stCondLst>
                                            <p:cond delay="4999"/>
                                          </p:stCondLst>
                                        </p:cTn>
                                        <p:tgtEl>
                                          <p:spTgt spid="84"/>
                                        </p:tgtEl>
                                        <p:attrNameLst>
                                          <p:attrName>style.visibility</p:attrName>
                                        </p:attrNameLst>
                                      </p:cBhvr>
                                      <p:to>
                                        <p:strVal val="hidden"/>
                                      </p:to>
                                    </p:set>
                                  </p:childTnLst>
                                </p:cTn>
                              </p:par>
                              <p:par>
                                <p:cTn id="857" presetID="2" presetClass="exit" presetSubtype="6" fill="hold" grpId="1" nodeType="withEffect">
                                  <p:stCondLst>
                                    <p:cond delay="0"/>
                                  </p:stCondLst>
                                  <p:childTnLst>
                                    <p:anim calcmode="lin" valueType="num">
                                      <p:cBhvr additive="base">
                                        <p:cTn id="858" dur="5000"/>
                                        <p:tgtEl>
                                          <p:spTgt spid="10"/>
                                        </p:tgtEl>
                                        <p:attrNameLst>
                                          <p:attrName>ppt_x</p:attrName>
                                        </p:attrNameLst>
                                      </p:cBhvr>
                                      <p:tavLst>
                                        <p:tav tm="0">
                                          <p:val>
                                            <p:strVal val="ppt_x"/>
                                          </p:val>
                                        </p:tav>
                                        <p:tav tm="100000">
                                          <p:val>
                                            <p:strVal val="1+ppt_w/2"/>
                                          </p:val>
                                        </p:tav>
                                      </p:tavLst>
                                    </p:anim>
                                    <p:anim calcmode="lin" valueType="num">
                                      <p:cBhvr additive="base">
                                        <p:cTn id="859" dur="5000"/>
                                        <p:tgtEl>
                                          <p:spTgt spid="10"/>
                                        </p:tgtEl>
                                        <p:attrNameLst>
                                          <p:attrName>ppt_y</p:attrName>
                                        </p:attrNameLst>
                                      </p:cBhvr>
                                      <p:tavLst>
                                        <p:tav tm="0">
                                          <p:val>
                                            <p:strVal val="ppt_y"/>
                                          </p:val>
                                        </p:tav>
                                        <p:tav tm="100000">
                                          <p:val>
                                            <p:strVal val="1+ppt_h/2"/>
                                          </p:val>
                                        </p:tav>
                                      </p:tavLst>
                                    </p:anim>
                                    <p:set>
                                      <p:cBhvr>
                                        <p:cTn id="860" dur="1" fill="hold">
                                          <p:stCondLst>
                                            <p:cond delay="4999"/>
                                          </p:stCondLst>
                                        </p:cTn>
                                        <p:tgtEl>
                                          <p:spTgt spid="10"/>
                                        </p:tgtEl>
                                        <p:attrNameLst>
                                          <p:attrName>style.visibility</p:attrName>
                                        </p:attrNameLst>
                                      </p:cBhvr>
                                      <p:to>
                                        <p:strVal val="hidden"/>
                                      </p:to>
                                    </p:set>
                                  </p:childTnLst>
                                </p:cTn>
                              </p:par>
                              <p:par>
                                <p:cTn id="861" presetID="2" presetClass="exit" presetSubtype="6" fill="hold" grpId="1" nodeType="withEffect">
                                  <p:stCondLst>
                                    <p:cond delay="0"/>
                                  </p:stCondLst>
                                  <p:childTnLst>
                                    <p:anim calcmode="lin" valueType="num">
                                      <p:cBhvr additive="base">
                                        <p:cTn id="862" dur="5000"/>
                                        <p:tgtEl>
                                          <p:spTgt spid="20"/>
                                        </p:tgtEl>
                                        <p:attrNameLst>
                                          <p:attrName>ppt_x</p:attrName>
                                        </p:attrNameLst>
                                      </p:cBhvr>
                                      <p:tavLst>
                                        <p:tav tm="0">
                                          <p:val>
                                            <p:strVal val="ppt_x"/>
                                          </p:val>
                                        </p:tav>
                                        <p:tav tm="100000">
                                          <p:val>
                                            <p:strVal val="1+ppt_w/2"/>
                                          </p:val>
                                        </p:tav>
                                      </p:tavLst>
                                    </p:anim>
                                    <p:anim calcmode="lin" valueType="num">
                                      <p:cBhvr additive="base">
                                        <p:cTn id="863" dur="5000"/>
                                        <p:tgtEl>
                                          <p:spTgt spid="20"/>
                                        </p:tgtEl>
                                        <p:attrNameLst>
                                          <p:attrName>ppt_y</p:attrName>
                                        </p:attrNameLst>
                                      </p:cBhvr>
                                      <p:tavLst>
                                        <p:tav tm="0">
                                          <p:val>
                                            <p:strVal val="ppt_y"/>
                                          </p:val>
                                        </p:tav>
                                        <p:tav tm="100000">
                                          <p:val>
                                            <p:strVal val="1+ppt_h/2"/>
                                          </p:val>
                                        </p:tav>
                                      </p:tavLst>
                                    </p:anim>
                                    <p:set>
                                      <p:cBhvr>
                                        <p:cTn id="864" dur="1" fill="hold">
                                          <p:stCondLst>
                                            <p:cond delay="4999"/>
                                          </p:stCondLst>
                                        </p:cTn>
                                        <p:tgtEl>
                                          <p:spTgt spid="20"/>
                                        </p:tgtEl>
                                        <p:attrNameLst>
                                          <p:attrName>style.visibility</p:attrName>
                                        </p:attrNameLst>
                                      </p:cBhvr>
                                      <p:to>
                                        <p:strVal val="hidden"/>
                                      </p:to>
                                    </p:set>
                                  </p:childTnLst>
                                </p:cTn>
                              </p:par>
                              <p:par>
                                <p:cTn id="865" presetID="2" presetClass="exit" presetSubtype="6" fill="hold" grpId="1" nodeType="withEffect">
                                  <p:stCondLst>
                                    <p:cond delay="0"/>
                                  </p:stCondLst>
                                  <p:childTnLst>
                                    <p:anim calcmode="lin" valueType="num">
                                      <p:cBhvr additive="base">
                                        <p:cTn id="866" dur="5000"/>
                                        <p:tgtEl>
                                          <p:spTgt spid="30"/>
                                        </p:tgtEl>
                                        <p:attrNameLst>
                                          <p:attrName>ppt_x</p:attrName>
                                        </p:attrNameLst>
                                      </p:cBhvr>
                                      <p:tavLst>
                                        <p:tav tm="0">
                                          <p:val>
                                            <p:strVal val="ppt_x"/>
                                          </p:val>
                                        </p:tav>
                                        <p:tav tm="100000">
                                          <p:val>
                                            <p:strVal val="1+ppt_w/2"/>
                                          </p:val>
                                        </p:tav>
                                      </p:tavLst>
                                    </p:anim>
                                    <p:anim calcmode="lin" valueType="num">
                                      <p:cBhvr additive="base">
                                        <p:cTn id="867" dur="5000"/>
                                        <p:tgtEl>
                                          <p:spTgt spid="30"/>
                                        </p:tgtEl>
                                        <p:attrNameLst>
                                          <p:attrName>ppt_y</p:attrName>
                                        </p:attrNameLst>
                                      </p:cBhvr>
                                      <p:tavLst>
                                        <p:tav tm="0">
                                          <p:val>
                                            <p:strVal val="ppt_y"/>
                                          </p:val>
                                        </p:tav>
                                        <p:tav tm="100000">
                                          <p:val>
                                            <p:strVal val="1+ppt_h/2"/>
                                          </p:val>
                                        </p:tav>
                                      </p:tavLst>
                                    </p:anim>
                                    <p:set>
                                      <p:cBhvr>
                                        <p:cTn id="868" dur="1" fill="hold">
                                          <p:stCondLst>
                                            <p:cond delay="4999"/>
                                          </p:stCondLst>
                                        </p:cTn>
                                        <p:tgtEl>
                                          <p:spTgt spid="30"/>
                                        </p:tgtEl>
                                        <p:attrNameLst>
                                          <p:attrName>style.visibility</p:attrName>
                                        </p:attrNameLst>
                                      </p:cBhvr>
                                      <p:to>
                                        <p:strVal val="hidden"/>
                                      </p:to>
                                    </p:set>
                                  </p:childTnLst>
                                </p:cTn>
                              </p:par>
                              <p:par>
                                <p:cTn id="869" presetID="2" presetClass="exit" presetSubtype="6" fill="hold" grpId="1" nodeType="withEffect">
                                  <p:stCondLst>
                                    <p:cond delay="0"/>
                                  </p:stCondLst>
                                  <p:childTnLst>
                                    <p:anim calcmode="lin" valueType="num">
                                      <p:cBhvr additive="base">
                                        <p:cTn id="870" dur="5000"/>
                                        <p:tgtEl>
                                          <p:spTgt spid="40"/>
                                        </p:tgtEl>
                                        <p:attrNameLst>
                                          <p:attrName>ppt_x</p:attrName>
                                        </p:attrNameLst>
                                      </p:cBhvr>
                                      <p:tavLst>
                                        <p:tav tm="0">
                                          <p:val>
                                            <p:strVal val="ppt_x"/>
                                          </p:val>
                                        </p:tav>
                                        <p:tav tm="100000">
                                          <p:val>
                                            <p:strVal val="1+ppt_w/2"/>
                                          </p:val>
                                        </p:tav>
                                      </p:tavLst>
                                    </p:anim>
                                    <p:anim calcmode="lin" valueType="num">
                                      <p:cBhvr additive="base">
                                        <p:cTn id="871" dur="5000"/>
                                        <p:tgtEl>
                                          <p:spTgt spid="40"/>
                                        </p:tgtEl>
                                        <p:attrNameLst>
                                          <p:attrName>ppt_y</p:attrName>
                                        </p:attrNameLst>
                                      </p:cBhvr>
                                      <p:tavLst>
                                        <p:tav tm="0">
                                          <p:val>
                                            <p:strVal val="ppt_y"/>
                                          </p:val>
                                        </p:tav>
                                        <p:tav tm="100000">
                                          <p:val>
                                            <p:strVal val="1+ppt_h/2"/>
                                          </p:val>
                                        </p:tav>
                                      </p:tavLst>
                                    </p:anim>
                                    <p:set>
                                      <p:cBhvr>
                                        <p:cTn id="872" dur="1" fill="hold">
                                          <p:stCondLst>
                                            <p:cond delay="4999"/>
                                          </p:stCondLst>
                                        </p:cTn>
                                        <p:tgtEl>
                                          <p:spTgt spid="40"/>
                                        </p:tgtEl>
                                        <p:attrNameLst>
                                          <p:attrName>style.visibility</p:attrName>
                                        </p:attrNameLst>
                                      </p:cBhvr>
                                      <p:to>
                                        <p:strVal val="hidden"/>
                                      </p:to>
                                    </p:set>
                                  </p:childTnLst>
                                </p:cTn>
                              </p:par>
                              <p:par>
                                <p:cTn id="873" presetID="2" presetClass="exit" presetSubtype="6" fill="hold" grpId="1" nodeType="withEffect">
                                  <p:stCondLst>
                                    <p:cond delay="0"/>
                                  </p:stCondLst>
                                  <p:childTnLst>
                                    <p:anim calcmode="lin" valueType="num">
                                      <p:cBhvr additive="base">
                                        <p:cTn id="874" dur="5000"/>
                                        <p:tgtEl>
                                          <p:spTgt spid="50"/>
                                        </p:tgtEl>
                                        <p:attrNameLst>
                                          <p:attrName>ppt_x</p:attrName>
                                        </p:attrNameLst>
                                      </p:cBhvr>
                                      <p:tavLst>
                                        <p:tav tm="0">
                                          <p:val>
                                            <p:strVal val="ppt_x"/>
                                          </p:val>
                                        </p:tav>
                                        <p:tav tm="100000">
                                          <p:val>
                                            <p:strVal val="1+ppt_w/2"/>
                                          </p:val>
                                        </p:tav>
                                      </p:tavLst>
                                    </p:anim>
                                    <p:anim calcmode="lin" valueType="num">
                                      <p:cBhvr additive="base">
                                        <p:cTn id="875" dur="5000"/>
                                        <p:tgtEl>
                                          <p:spTgt spid="50"/>
                                        </p:tgtEl>
                                        <p:attrNameLst>
                                          <p:attrName>ppt_y</p:attrName>
                                        </p:attrNameLst>
                                      </p:cBhvr>
                                      <p:tavLst>
                                        <p:tav tm="0">
                                          <p:val>
                                            <p:strVal val="ppt_y"/>
                                          </p:val>
                                        </p:tav>
                                        <p:tav tm="100000">
                                          <p:val>
                                            <p:strVal val="1+ppt_h/2"/>
                                          </p:val>
                                        </p:tav>
                                      </p:tavLst>
                                    </p:anim>
                                    <p:set>
                                      <p:cBhvr>
                                        <p:cTn id="876" dur="1" fill="hold">
                                          <p:stCondLst>
                                            <p:cond delay="4999"/>
                                          </p:stCondLst>
                                        </p:cTn>
                                        <p:tgtEl>
                                          <p:spTgt spid="50"/>
                                        </p:tgtEl>
                                        <p:attrNameLst>
                                          <p:attrName>style.visibility</p:attrName>
                                        </p:attrNameLst>
                                      </p:cBhvr>
                                      <p:to>
                                        <p:strVal val="hidden"/>
                                      </p:to>
                                    </p:set>
                                  </p:childTnLst>
                                </p:cTn>
                              </p:par>
                              <p:par>
                                <p:cTn id="877" presetID="2" presetClass="exit" presetSubtype="6" fill="hold" grpId="1" nodeType="withEffect">
                                  <p:stCondLst>
                                    <p:cond delay="0"/>
                                  </p:stCondLst>
                                  <p:childTnLst>
                                    <p:anim calcmode="lin" valueType="num">
                                      <p:cBhvr additive="base">
                                        <p:cTn id="878" dur="5000"/>
                                        <p:tgtEl>
                                          <p:spTgt spid="60"/>
                                        </p:tgtEl>
                                        <p:attrNameLst>
                                          <p:attrName>ppt_x</p:attrName>
                                        </p:attrNameLst>
                                      </p:cBhvr>
                                      <p:tavLst>
                                        <p:tav tm="0">
                                          <p:val>
                                            <p:strVal val="ppt_x"/>
                                          </p:val>
                                        </p:tav>
                                        <p:tav tm="100000">
                                          <p:val>
                                            <p:strVal val="1+ppt_w/2"/>
                                          </p:val>
                                        </p:tav>
                                      </p:tavLst>
                                    </p:anim>
                                    <p:anim calcmode="lin" valueType="num">
                                      <p:cBhvr additive="base">
                                        <p:cTn id="879" dur="5000"/>
                                        <p:tgtEl>
                                          <p:spTgt spid="60"/>
                                        </p:tgtEl>
                                        <p:attrNameLst>
                                          <p:attrName>ppt_y</p:attrName>
                                        </p:attrNameLst>
                                      </p:cBhvr>
                                      <p:tavLst>
                                        <p:tav tm="0">
                                          <p:val>
                                            <p:strVal val="ppt_y"/>
                                          </p:val>
                                        </p:tav>
                                        <p:tav tm="100000">
                                          <p:val>
                                            <p:strVal val="1+ppt_h/2"/>
                                          </p:val>
                                        </p:tav>
                                      </p:tavLst>
                                    </p:anim>
                                    <p:set>
                                      <p:cBhvr>
                                        <p:cTn id="880" dur="1" fill="hold">
                                          <p:stCondLst>
                                            <p:cond delay="4999"/>
                                          </p:stCondLst>
                                        </p:cTn>
                                        <p:tgtEl>
                                          <p:spTgt spid="60"/>
                                        </p:tgtEl>
                                        <p:attrNameLst>
                                          <p:attrName>style.visibility</p:attrName>
                                        </p:attrNameLst>
                                      </p:cBhvr>
                                      <p:to>
                                        <p:strVal val="hidden"/>
                                      </p:to>
                                    </p:set>
                                  </p:childTnLst>
                                </p:cTn>
                              </p:par>
                              <p:par>
                                <p:cTn id="881" presetID="2" presetClass="exit" presetSubtype="6" fill="hold" grpId="1" nodeType="withEffect">
                                  <p:stCondLst>
                                    <p:cond delay="0"/>
                                  </p:stCondLst>
                                  <p:childTnLst>
                                    <p:anim calcmode="lin" valueType="num">
                                      <p:cBhvr additive="base">
                                        <p:cTn id="882" dur="5000"/>
                                        <p:tgtEl>
                                          <p:spTgt spid="70"/>
                                        </p:tgtEl>
                                        <p:attrNameLst>
                                          <p:attrName>ppt_x</p:attrName>
                                        </p:attrNameLst>
                                      </p:cBhvr>
                                      <p:tavLst>
                                        <p:tav tm="0">
                                          <p:val>
                                            <p:strVal val="ppt_x"/>
                                          </p:val>
                                        </p:tav>
                                        <p:tav tm="100000">
                                          <p:val>
                                            <p:strVal val="1+ppt_w/2"/>
                                          </p:val>
                                        </p:tav>
                                      </p:tavLst>
                                    </p:anim>
                                    <p:anim calcmode="lin" valueType="num">
                                      <p:cBhvr additive="base">
                                        <p:cTn id="883" dur="5000"/>
                                        <p:tgtEl>
                                          <p:spTgt spid="70"/>
                                        </p:tgtEl>
                                        <p:attrNameLst>
                                          <p:attrName>ppt_y</p:attrName>
                                        </p:attrNameLst>
                                      </p:cBhvr>
                                      <p:tavLst>
                                        <p:tav tm="0">
                                          <p:val>
                                            <p:strVal val="ppt_y"/>
                                          </p:val>
                                        </p:tav>
                                        <p:tav tm="100000">
                                          <p:val>
                                            <p:strVal val="1+ppt_h/2"/>
                                          </p:val>
                                        </p:tav>
                                      </p:tavLst>
                                    </p:anim>
                                    <p:set>
                                      <p:cBhvr>
                                        <p:cTn id="884" dur="1" fill="hold">
                                          <p:stCondLst>
                                            <p:cond delay="4999"/>
                                          </p:stCondLst>
                                        </p:cTn>
                                        <p:tgtEl>
                                          <p:spTgt spid="70"/>
                                        </p:tgtEl>
                                        <p:attrNameLst>
                                          <p:attrName>style.visibility</p:attrName>
                                        </p:attrNameLst>
                                      </p:cBhvr>
                                      <p:to>
                                        <p:strVal val="hidden"/>
                                      </p:to>
                                    </p:set>
                                  </p:childTnLst>
                                </p:cTn>
                              </p:par>
                              <p:par>
                                <p:cTn id="885" presetID="2" presetClass="exit" presetSubtype="6" fill="hold" grpId="1" nodeType="withEffect">
                                  <p:stCondLst>
                                    <p:cond delay="0"/>
                                  </p:stCondLst>
                                  <p:childTnLst>
                                    <p:anim calcmode="lin" valueType="num">
                                      <p:cBhvr additive="base">
                                        <p:cTn id="886" dur="5000"/>
                                        <p:tgtEl>
                                          <p:spTgt spid="80"/>
                                        </p:tgtEl>
                                        <p:attrNameLst>
                                          <p:attrName>ppt_x</p:attrName>
                                        </p:attrNameLst>
                                      </p:cBhvr>
                                      <p:tavLst>
                                        <p:tav tm="0">
                                          <p:val>
                                            <p:strVal val="ppt_x"/>
                                          </p:val>
                                        </p:tav>
                                        <p:tav tm="100000">
                                          <p:val>
                                            <p:strVal val="1+ppt_w/2"/>
                                          </p:val>
                                        </p:tav>
                                      </p:tavLst>
                                    </p:anim>
                                    <p:anim calcmode="lin" valueType="num">
                                      <p:cBhvr additive="base">
                                        <p:cTn id="887" dur="5000"/>
                                        <p:tgtEl>
                                          <p:spTgt spid="80"/>
                                        </p:tgtEl>
                                        <p:attrNameLst>
                                          <p:attrName>ppt_y</p:attrName>
                                        </p:attrNameLst>
                                      </p:cBhvr>
                                      <p:tavLst>
                                        <p:tav tm="0">
                                          <p:val>
                                            <p:strVal val="ppt_y"/>
                                          </p:val>
                                        </p:tav>
                                        <p:tav tm="100000">
                                          <p:val>
                                            <p:strVal val="1+ppt_h/2"/>
                                          </p:val>
                                        </p:tav>
                                      </p:tavLst>
                                    </p:anim>
                                    <p:set>
                                      <p:cBhvr>
                                        <p:cTn id="888" dur="1" fill="hold">
                                          <p:stCondLst>
                                            <p:cond delay="4999"/>
                                          </p:stCondLst>
                                        </p:cTn>
                                        <p:tgtEl>
                                          <p:spTgt spid="80"/>
                                        </p:tgtEl>
                                        <p:attrNameLst>
                                          <p:attrName>style.visibility</p:attrName>
                                        </p:attrNameLst>
                                      </p:cBhvr>
                                      <p:to>
                                        <p:strVal val="hidden"/>
                                      </p:to>
                                    </p:set>
                                  </p:childTnLst>
                                </p:cTn>
                              </p:par>
                              <p:par>
                                <p:cTn id="889" presetID="3" presetClass="exit" presetSubtype="10" fill="hold" grpId="2" nodeType="withEffect">
                                  <p:stCondLst>
                                    <p:cond delay="0"/>
                                  </p:stCondLst>
                                  <p:childTnLst>
                                    <p:animEffect transition="out" filter="blinds(horizontal)">
                                      <p:cBhvr>
                                        <p:cTn id="890" dur="5000"/>
                                        <p:tgtEl>
                                          <p:spTgt spid="5"/>
                                        </p:tgtEl>
                                      </p:cBhvr>
                                    </p:animEffect>
                                    <p:set>
                                      <p:cBhvr>
                                        <p:cTn id="891" dur="1" fill="hold">
                                          <p:stCondLst>
                                            <p:cond delay="4999"/>
                                          </p:stCondLst>
                                        </p:cTn>
                                        <p:tgtEl>
                                          <p:spTgt spid="5"/>
                                        </p:tgtEl>
                                        <p:attrNameLst>
                                          <p:attrName>style.visibility</p:attrName>
                                        </p:attrNameLst>
                                      </p:cBhvr>
                                      <p:to>
                                        <p:strVal val="hidden"/>
                                      </p:to>
                                    </p:set>
                                  </p:childTnLst>
                                </p:cTn>
                              </p:par>
                              <p:par>
                                <p:cTn id="892" presetID="3" presetClass="exit" presetSubtype="10" fill="hold" grpId="2" nodeType="withEffect">
                                  <p:stCondLst>
                                    <p:cond delay="0"/>
                                  </p:stCondLst>
                                  <p:childTnLst>
                                    <p:animEffect transition="out" filter="blinds(horizontal)">
                                      <p:cBhvr>
                                        <p:cTn id="893" dur="5000"/>
                                        <p:tgtEl>
                                          <p:spTgt spid="6"/>
                                        </p:tgtEl>
                                      </p:cBhvr>
                                    </p:animEffect>
                                    <p:set>
                                      <p:cBhvr>
                                        <p:cTn id="894" dur="1" fill="hold">
                                          <p:stCondLst>
                                            <p:cond delay="4999"/>
                                          </p:stCondLst>
                                        </p:cTn>
                                        <p:tgtEl>
                                          <p:spTgt spid="6"/>
                                        </p:tgtEl>
                                        <p:attrNameLst>
                                          <p:attrName>style.visibility</p:attrName>
                                        </p:attrNameLst>
                                      </p:cBhvr>
                                      <p:to>
                                        <p:strVal val="hidden"/>
                                      </p:to>
                                    </p:set>
                                  </p:childTnLst>
                                </p:cTn>
                              </p:par>
                              <p:par>
                                <p:cTn id="895" presetID="3" presetClass="exit" presetSubtype="10" fill="hold" grpId="2" nodeType="withEffect">
                                  <p:stCondLst>
                                    <p:cond delay="0"/>
                                  </p:stCondLst>
                                  <p:childTnLst>
                                    <p:animEffect transition="out" filter="blinds(horizontal)">
                                      <p:cBhvr>
                                        <p:cTn id="896" dur="5000"/>
                                        <p:tgtEl>
                                          <p:spTgt spid="7"/>
                                        </p:tgtEl>
                                      </p:cBhvr>
                                    </p:animEffect>
                                    <p:set>
                                      <p:cBhvr>
                                        <p:cTn id="897" dur="1" fill="hold">
                                          <p:stCondLst>
                                            <p:cond delay="4999"/>
                                          </p:stCondLst>
                                        </p:cTn>
                                        <p:tgtEl>
                                          <p:spTgt spid="7"/>
                                        </p:tgtEl>
                                        <p:attrNameLst>
                                          <p:attrName>style.visibility</p:attrName>
                                        </p:attrNameLst>
                                      </p:cBhvr>
                                      <p:to>
                                        <p:strVal val="hidden"/>
                                      </p:to>
                                    </p:set>
                                  </p:childTnLst>
                                </p:cTn>
                              </p:par>
                              <p:par>
                                <p:cTn id="898" presetID="3" presetClass="exit" presetSubtype="10" fill="hold" grpId="2" nodeType="withEffect">
                                  <p:stCondLst>
                                    <p:cond delay="0"/>
                                  </p:stCondLst>
                                  <p:childTnLst>
                                    <p:animEffect transition="out" filter="blinds(horizontal)">
                                      <p:cBhvr>
                                        <p:cTn id="899" dur="5000"/>
                                        <p:tgtEl>
                                          <p:spTgt spid="8"/>
                                        </p:tgtEl>
                                      </p:cBhvr>
                                    </p:animEffect>
                                    <p:set>
                                      <p:cBhvr>
                                        <p:cTn id="900" dur="1" fill="hold">
                                          <p:stCondLst>
                                            <p:cond delay="4999"/>
                                          </p:stCondLst>
                                        </p:cTn>
                                        <p:tgtEl>
                                          <p:spTgt spid="8"/>
                                        </p:tgtEl>
                                        <p:attrNameLst>
                                          <p:attrName>style.visibility</p:attrName>
                                        </p:attrNameLst>
                                      </p:cBhvr>
                                      <p:to>
                                        <p:strVal val="hidden"/>
                                      </p:to>
                                    </p:set>
                                  </p:childTnLst>
                                </p:cTn>
                              </p:par>
                              <p:par>
                                <p:cTn id="901" presetID="3" presetClass="exit" presetSubtype="10" fill="hold" grpId="2" nodeType="withEffect">
                                  <p:stCondLst>
                                    <p:cond delay="0"/>
                                  </p:stCondLst>
                                  <p:childTnLst>
                                    <p:animEffect transition="out" filter="blinds(horizontal)">
                                      <p:cBhvr>
                                        <p:cTn id="902" dur="5000"/>
                                        <p:tgtEl>
                                          <p:spTgt spid="9"/>
                                        </p:tgtEl>
                                      </p:cBhvr>
                                    </p:animEffect>
                                    <p:set>
                                      <p:cBhvr>
                                        <p:cTn id="903" dur="1" fill="hold">
                                          <p:stCondLst>
                                            <p:cond delay="4999"/>
                                          </p:stCondLst>
                                        </p:cTn>
                                        <p:tgtEl>
                                          <p:spTgt spid="9"/>
                                        </p:tgtEl>
                                        <p:attrNameLst>
                                          <p:attrName>style.visibility</p:attrName>
                                        </p:attrNameLst>
                                      </p:cBhvr>
                                      <p:to>
                                        <p:strVal val="hidden"/>
                                      </p:to>
                                    </p:set>
                                  </p:childTnLst>
                                </p:cTn>
                              </p:par>
                              <p:par>
                                <p:cTn id="904" presetID="3" presetClass="exit" presetSubtype="10" fill="hold" grpId="2" nodeType="withEffect">
                                  <p:stCondLst>
                                    <p:cond delay="0"/>
                                  </p:stCondLst>
                                  <p:childTnLst>
                                    <p:animEffect transition="out" filter="blinds(horizontal)">
                                      <p:cBhvr>
                                        <p:cTn id="905" dur="5000"/>
                                        <p:tgtEl>
                                          <p:spTgt spid="10"/>
                                        </p:tgtEl>
                                      </p:cBhvr>
                                    </p:animEffect>
                                    <p:set>
                                      <p:cBhvr>
                                        <p:cTn id="906" dur="1" fill="hold">
                                          <p:stCondLst>
                                            <p:cond delay="4999"/>
                                          </p:stCondLst>
                                        </p:cTn>
                                        <p:tgtEl>
                                          <p:spTgt spid="10"/>
                                        </p:tgtEl>
                                        <p:attrNameLst>
                                          <p:attrName>style.visibility</p:attrName>
                                        </p:attrNameLst>
                                      </p:cBhvr>
                                      <p:to>
                                        <p:strVal val="hidden"/>
                                      </p:to>
                                    </p:set>
                                  </p:childTnLst>
                                </p:cTn>
                              </p:par>
                              <p:par>
                                <p:cTn id="907" presetID="3" presetClass="exit" presetSubtype="10" fill="hold" grpId="2" nodeType="withEffect">
                                  <p:stCondLst>
                                    <p:cond delay="0"/>
                                  </p:stCondLst>
                                  <p:childTnLst>
                                    <p:animEffect transition="out" filter="blinds(horizontal)">
                                      <p:cBhvr>
                                        <p:cTn id="908" dur="5000"/>
                                        <p:tgtEl>
                                          <p:spTgt spid="11"/>
                                        </p:tgtEl>
                                      </p:cBhvr>
                                    </p:animEffect>
                                    <p:set>
                                      <p:cBhvr>
                                        <p:cTn id="909" dur="1" fill="hold">
                                          <p:stCondLst>
                                            <p:cond delay="4999"/>
                                          </p:stCondLst>
                                        </p:cTn>
                                        <p:tgtEl>
                                          <p:spTgt spid="11"/>
                                        </p:tgtEl>
                                        <p:attrNameLst>
                                          <p:attrName>style.visibility</p:attrName>
                                        </p:attrNameLst>
                                      </p:cBhvr>
                                      <p:to>
                                        <p:strVal val="hidden"/>
                                      </p:to>
                                    </p:set>
                                  </p:childTnLst>
                                </p:cTn>
                              </p:par>
                              <p:par>
                                <p:cTn id="910" presetID="3" presetClass="exit" presetSubtype="10" fill="hold" grpId="2" nodeType="withEffect">
                                  <p:stCondLst>
                                    <p:cond delay="0"/>
                                  </p:stCondLst>
                                  <p:childTnLst>
                                    <p:animEffect transition="out" filter="blinds(horizontal)">
                                      <p:cBhvr>
                                        <p:cTn id="911" dur="5000"/>
                                        <p:tgtEl>
                                          <p:spTgt spid="12"/>
                                        </p:tgtEl>
                                      </p:cBhvr>
                                    </p:animEffect>
                                    <p:set>
                                      <p:cBhvr>
                                        <p:cTn id="912" dur="1" fill="hold">
                                          <p:stCondLst>
                                            <p:cond delay="4999"/>
                                          </p:stCondLst>
                                        </p:cTn>
                                        <p:tgtEl>
                                          <p:spTgt spid="12"/>
                                        </p:tgtEl>
                                        <p:attrNameLst>
                                          <p:attrName>style.visibility</p:attrName>
                                        </p:attrNameLst>
                                      </p:cBhvr>
                                      <p:to>
                                        <p:strVal val="hidden"/>
                                      </p:to>
                                    </p:set>
                                  </p:childTnLst>
                                </p:cTn>
                              </p:par>
                              <p:par>
                                <p:cTn id="913" presetID="3" presetClass="exit" presetSubtype="10" fill="hold" grpId="2" nodeType="withEffect">
                                  <p:stCondLst>
                                    <p:cond delay="0"/>
                                  </p:stCondLst>
                                  <p:childTnLst>
                                    <p:animEffect transition="out" filter="blinds(horizontal)">
                                      <p:cBhvr>
                                        <p:cTn id="914" dur="5000"/>
                                        <p:tgtEl>
                                          <p:spTgt spid="13"/>
                                        </p:tgtEl>
                                      </p:cBhvr>
                                    </p:animEffect>
                                    <p:set>
                                      <p:cBhvr>
                                        <p:cTn id="915" dur="1" fill="hold">
                                          <p:stCondLst>
                                            <p:cond delay="4999"/>
                                          </p:stCondLst>
                                        </p:cTn>
                                        <p:tgtEl>
                                          <p:spTgt spid="13"/>
                                        </p:tgtEl>
                                        <p:attrNameLst>
                                          <p:attrName>style.visibility</p:attrName>
                                        </p:attrNameLst>
                                      </p:cBhvr>
                                      <p:to>
                                        <p:strVal val="hidden"/>
                                      </p:to>
                                    </p:set>
                                  </p:childTnLst>
                                </p:cTn>
                              </p:par>
                              <p:par>
                                <p:cTn id="916" presetID="3" presetClass="exit" presetSubtype="10" fill="hold" grpId="2" nodeType="withEffect">
                                  <p:stCondLst>
                                    <p:cond delay="0"/>
                                  </p:stCondLst>
                                  <p:childTnLst>
                                    <p:animEffect transition="out" filter="blinds(horizontal)">
                                      <p:cBhvr>
                                        <p:cTn id="917" dur="5000"/>
                                        <p:tgtEl>
                                          <p:spTgt spid="14"/>
                                        </p:tgtEl>
                                      </p:cBhvr>
                                    </p:animEffect>
                                    <p:set>
                                      <p:cBhvr>
                                        <p:cTn id="918" dur="1" fill="hold">
                                          <p:stCondLst>
                                            <p:cond delay="4999"/>
                                          </p:stCondLst>
                                        </p:cTn>
                                        <p:tgtEl>
                                          <p:spTgt spid="14"/>
                                        </p:tgtEl>
                                        <p:attrNameLst>
                                          <p:attrName>style.visibility</p:attrName>
                                        </p:attrNameLst>
                                      </p:cBhvr>
                                      <p:to>
                                        <p:strVal val="hidden"/>
                                      </p:to>
                                    </p:set>
                                  </p:childTnLst>
                                </p:cTn>
                              </p:par>
                              <p:par>
                                <p:cTn id="919" presetID="3" presetClass="exit" presetSubtype="10" fill="hold" grpId="2" nodeType="withEffect">
                                  <p:stCondLst>
                                    <p:cond delay="0"/>
                                  </p:stCondLst>
                                  <p:childTnLst>
                                    <p:animEffect transition="out" filter="blinds(horizontal)">
                                      <p:cBhvr>
                                        <p:cTn id="920" dur="5000"/>
                                        <p:tgtEl>
                                          <p:spTgt spid="15"/>
                                        </p:tgtEl>
                                      </p:cBhvr>
                                    </p:animEffect>
                                    <p:set>
                                      <p:cBhvr>
                                        <p:cTn id="921" dur="1" fill="hold">
                                          <p:stCondLst>
                                            <p:cond delay="4999"/>
                                          </p:stCondLst>
                                        </p:cTn>
                                        <p:tgtEl>
                                          <p:spTgt spid="15"/>
                                        </p:tgtEl>
                                        <p:attrNameLst>
                                          <p:attrName>style.visibility</p:attrName>
                                        </p:attrNameLst>
                                      </p:cBhvr>
                                      <p:to>
                                        <p:strVal val="hidden"/>
                                      </p:to>
                                    </p:set>
                                  </p:childTnLst>
                                </p:cTn>
                              </p:par>
                              <p:par>
                                <p:cTn id="922" presetID="3" presetClass="exit" presetSubtype="10" fill="hold" grpId="2" nodeType="withEffect">
                                  <p:stCondLst>
                                    <p:cond delay="0"/>
                                  </p:stCondLst>
                                  <p:childTnLst>
                                    <p:animEffect transition="out" filter="blinds(horizontal)">
                                      <p:cBhvr>
                                        <p:cTn id="923" dur="5000"/>
                                        <p:tgtEl>
                                          <p:spTgt spid="16"/>
                                        </p:tgtEl>
                                      </p:cBhvr>
                                    </p:animEffect>
                                    <p:set>
                                      <p:cBhvr>
                                        <p:cTn id="924" dur="1" fill="hold">
                                          <p:stCondLst>
                                            <p:cond delay="4999"/>
                                          </p:stCondLst>
                                        </p:cTn>
                                        <p:tgtEl>
                                          <p:spTgt spid="16"/>
                                        </p:tgtEl>
                                        <p:attrNameLst>
                                          <p:attrName>style.visibility</p:attrName>
                                        </p:attrNameLst>
                                      </p:cBhvr>
                                      <p:to>
                                        <p:strVal val="hidden"/>
                                      </p:to>
                                    </p:set>
                                  </p:childTnLst>
                                </p:cTn>
                              </p:par>
                              <p:par>
                                <p:cTn id="925" presetID="3" presetClass="exit" presetSubtype="10" fill="hold" grpId="2" nodeType="withEffect">
                                  <p:stCondLst>
                                    <p:cond delay="0"/>
                                  </p:stCondLst>
                                  <p:childTnLst>
                                    <p:animEffect transition="out" filter="blinds(horizontal)">
                                      <p:cBhvr>
                                        <p:cTn id="926" dur="5000"/>
                                        <p:tgtEl>
                                          <p:spTgt spid="17"/>
                                        </p:tgtEl>
                                      </p:cBhvr>
                                    </p:animEffect>
                                    <p:set>
                                      <p:cBhvr>
                                        <p:cTn id="927" dur="1" fill="hold">
                                          <p:stCondLst>
                                            <p:cond delay="4999"/>
                                          </p:stCondLst>
                                        </p:cTn>
                                        <p:tgtEl>
                                          <p:spTgt spid="17"/>
                                        </p:tgtEl>
                                        <p:attrNameLst>
                                          <p:attrName>style.visibility</p:attrName>
                                        </p:attrNameLst>
                                      </p:cBhvr>
                                      <p:to>
                                        <p:strVal val="hidden"/>
                                      </p:to>
                                    </p:set>
                                  </p:childTnLst>
                                </p:cTn>
                              </p:par>
                              <p:par>
                                <p:cTn id="928" presetID="3" presetClass="exit" presetSubtype="10" fill="hold" grpId="2" nodeType="withEffect">
                                  <p:stCondLst>
                                    <p:cond delay="0"/>
                                  </p:stCondLst>
                                  <p:childTnLst>
                                    <p:animEffect transition="out" filter="blinds(horizontal)">
                                      <p:cBhvr>
                                        <p:cTn id="929" dur="5000"/>
                                        <p:tgtEl>
                                          <p:spTgt spid="18"/>
                                        </p:tgtEl>
                                      </p:cBhvr>
                                    </p:animEffect>
                                    <p:set>
                                      <p:cBhvr>
                                        <p:cTn id="930" dur="1" fill="hold">
                                          <p:stCondLst>
                                            <p:cond delay="4999"/>
                                          </p:stCondLst>
                                        </p:cTn>
                                        <p:tgtEl>
                                          <p:spTgt spid="18"/>
                                        </p:tgtEl>
                                        <p:attrNameLst>
                                          <p:attrName>style.visibility</p:attrName>
                                        </p:attrNameLst>
                                      </p:cBhvr>
                                      <p:to>
                                        <p:strVal val="hidden"/>
                                      </p:to>
                                    </p:set>
                                  </p:childTnLst>
                                </p:cTn>
                              </p:par>
                              <p:par>
                                <p:cTn id="931" presetID="3" presetClass="exit" presetSubtype="10" fill="hold" grpId="2" nodeType="withEffect">
                                  <p:stCondLst>
                                    <p:cond delay="0"/>
                                  </p:stCondLst>
                                  <p:childTnLst>
                                    <p:animEffect transition="out" filter="blinds(horizontal)">
                                      <p:cBhvr>
                                        <p:cTn id="932" dur="5000"/>
                                        <p:tgtEl>
                                          <p:spTgt spid="19"/>
                                        </p:tgtEl>
                                      </p:cBhvr>
                                    </p:animEffect>
                                    <p:set>
                                      <p:cBhvr>
                                        <p:cTn id="933" dur="1" fill="hold">
                                          <p:stCondLst>
                                            <p:cond delay="4999"/>
                                          </p:stCondLst>
                                        </p:cTn>
                                        <p:tgtEl>
                                          <p:spTgt spid="19"/>
                                        </p:tgtEl>
                                        <p:attrNameLst>
                                          <p:attrName>style.visibility</p:attrName>
                                        </p:attrNameLst>
                                      </p:cBhvr>
                                      <p:to>
                                        <p:strVal val="hidden"/>
                                      </p:to>
                                    </p:set>
                                  </p:childTnLst>
                                </p:cTn>
                              </p:par>
                              <p:par>
                                <p:cTn id="934" presetID="3" presetClass="exit" presetSubtype="10" fill="hold" grpId="2" nodeType="withEffect">
                                  <p:stCondLst>
                                    <p:cond delay="0"/>
                                  </p:stCondLst>
                                  <p:childTnLst>
                                    <p:animEffect transition="out" filter="blinds(horizontal)">
                                      <p:cBhvr>
                                        <p:cTn id="935" dur="5000"/>
                                        <p:tgtEl>
                                          <p:spTgt spid="20"/>
                                        </p:tgtEl>
                                      </p:cBhvr>
                                    </p:animEffect>
                                    <p:set>
                                      <p:cBhvr>
                                        <p:cTn id="936" dur="1" fill="hold">
                                          <p:stCondLst>
                                            <p:cond delay="4999"/>
                                          </p:stCondLst>
                                        </p:cTn>
                                        <p:tgtEl>
                                          <p:spTgt spid="20"/>
                                        </p:tgtEl>
                                        <p:attrNameLst>
                                          <p:attrName>style.visibility</p:attrName>
                                        </p:attrNameLst>
                                      </p:cBhvr>
                                      <p:to>
                                        <p:strVal val="hidden"/>
                                      </p:to>
                                    </p:set>
                                  </p:childTnLst>
                                </p:cTn>
                              </p:par>
                              <p:par>
                                <p:cTn id="937" presetID="3" presetClass="exit" presetSubtype="10" fill="hold" grpId="2" nodeType="withEffect">
                                  <p:stCondLst>
                                    <p:cond delay="0"/>
                                  </p:stCondLst>
                                  <p:childTnLst>
                                    <p:animEffect transition="out" filter="blinds(horizontal)">
                                      <p:cBhvr>
                                        <p:cTn id="938" dur="5000"/>
                                        <p:tgtEl>
                                          <p:spTgt spid="21"/>
                                        </p:tgtEl>
                                      </p:cBhvr>
                                    </p:animEffect>
                                    <p:set>
                                      <p:cBhvr>
                                        <p:cTn id="939" dur="1" fill="hold">
                                          <p:stCondLst>
                                            <p:cond delay="4999"/>
                                          </p:stCondLst>
                                        </p:cTn>
                                        <p:tgtEl>
                                          <p:spTgt spid="21"/>
                                        </p:tgtEl>
                                        <p:attrNameLst>
                                          <p:attrName>style.visibility</p:attrName>
                                        </p:attrNameLst>
                                      </p:cBhvr>
                                      <p:to>
                                        <p:strVal val="hidden"/>
                                      </p:to>
                                    </p:set>
                                  </p:childTnLst>
                                </p:cTn>
                              </p:par>
                              <p:par>
                                <p:cTn id="940" presetID="3" presetClass="exit" presetSubtype="10" fill="hold" grpId="2" nodeType="withEffect">
                                  <p:stCondLst>
                                    <p:cond delay="0"/>
                                  </p:stCondLst>
                                  <p:childTnLst>
                                    <p:animEffect transition="out" filter="blinds(horizontal)">
                                      <p:cBhvr>
                                        <p:cTn id="941" dur="5000"/>
                                        <p:tgtEl>
                                          <p:spTgt spid="22"/>
                                        </p:tgtEl>
                                      </p:cBhvr>
                                    </p:animEffect>
                                    <p:set>
                                      <p:cBhvr>
                                        <p:cTn id="942" dur="1" fill="hold">
                                          <p:stCondLst>
                                            <p:cond delay="4999"/>
                                          </p:stCondLst>
                                        </p:cTn>
                                        <p:tgtEl>
                                          <p:spTgt spid="22"/>
                                        </p:tgtEl>
                                        <p:attrNameLst>
                                          <p:attrName>style.visibility</p:attrName>
                                        </p:attrNameLst>
                                      </p:cBhvr>
                                      <p:to>
                                        <p:strVal val="hidden"/>
                                      </p:to>
                                    </p:set>
                                  </p:childTnLst>
                                </p:cTn>
                              </p:par>
                              <p:par>
                                <p:cTn id="943" presetID="3" presetClass="exit" presetSubtype="10" fill="hold" grpId="2" nodeType="withEffect">
                                  <p:stCondLst>
                                    <p:cond delay="0"/>
                                  </p:stCondLst>
                                  <p:childTnLst>
                                    <p:animEffect transition="out" filter="blinds(horizontal)">
                                      <p:cBhvr>
                                        <p:cTn id="944" dur="5000"/>
                                        <p:tgtEl>
                                          <p:spTgt spid="23"/>
                                        </p:tgtEl>
                                      </p:cBhvr>
                                    </p:animEffect>
                                    <p:set>
                                      <p:cBhvr>
                                        <p:cTn id="945" dur="1" fill="hold">
                                          <p:stCondLst>
                                            <p:cond delay="4999"/>
                                          </p:stCondLst>
                                        </p:cTn>
                                        <p:tgtEl>
                                          <p:spTgt spid="23"/>
                                        </p:tgtEl>
                                        <p:attrNameLst>
                                          <p:attrName>style.visibility</p:attrName>
                                        </p:attrNameLst>
                                      </p:cBhvr>
                                      <p:to>
                                        <p:strVal val="hidden"/>
                                      </p:to>
                                    </p:set>
                                  </p:childTnLst>
                                </p:cTn>
                              </p:par>
                              <p:par>
                                <p:cTn id="946" presetID="3" presetClass="exit" presetSubtype="10" fill="hold" grpId="2" nodeType="withEffect">
                                  <p:stCondLst>
                                    <p:cond delay="0"/>
                                  </p:stCondLst>
                                  <p:childTnLst>
                                    <p:animEffect transition="out" filter="blinds(horizontal)">
                                      <p:cBhvr>
                                        <p:cTn id="947" dur="5000"/>
                                        <p:tgtEl>
                                          <p:spTgt spid="24"/>
                                        </p:tgtEl>
                                      </p:cBhvr>
                                    </p:animEffect>
                                    <p:set>
                                      <p:cBhvr>
                                        <p:cTn id="948" dur="1" fill="hold">
                                          <p:stCondLst>
                                            <p:cond delay="4999"/>
                                          </p:stCondLst>
                                        </p:cTn>
                                        <p:tgtEl>
                                          <p:spTgt spid="24"/>
                                        </p:tgtEl>
                                        <p:attrNameLst>
                                          <p:attrName>style.visibility</p:attrName>
                                        </p:attrNameLst>
                                      </p:cBhvr>
                                      <p:to>
                                        <p:strVal val="hidden"/>
                                      </p:to>
                                    </p:set>
                                  </p:childTnLst>
                                </p:cTn>
                              </p:par>
                              <p:par>
                                <p:cTn id="949" presetID="3" presetClass="exit" presetSubtype="10" fill="hold" grpId="2" nodeType="withEffect">
                                  <p:stCondLst>
                                    <p:cond delay="0"/>
                                  </p:stCondLst>
                                  <p:childTnLst>
                                    <p:animEffect transition="out" filter="blinds(horizontal)">
                                      <p:cBhvr>
                                        <p:cTn id="950" dur="5000"/>
                                        <p:tgtEl>
                                          <p:spTgt spid="25"/>
                                        </p:tgtEl>
                                      </p:cBhvr>
                                    </p:animEffect>
                                    <p:set>
                                      <p:cBhvr>
                                        <p:cTn id="951" dur="1" fill="hold">
                                          <p:stCondLst>
                                            <p:cond delay="4999"/>
                                          </p:stCondLst>
                                        </p:cTn>
                                        <p:tgtEl>
                                          <p:spTgt spid="25"/>
                                        </p:tgtEl>
                                        <p:attrNameLst>
                                          <p:attrName>style.visibility</p:attrName>
                                        </p:attrNameLst>
                                      </p:cBhvr>
                                      <p:to>
                                        <p:strVal val="hidden"/>
                                      </p:to>
                                    </p:set>
                                  </p:childTnLst>
                                </p:cTn>
                              </p:par>
                              <p:par>
                                <p:cTn id="952" presetID="3" presetClass="exit" presetSubtype="10" fill="hold" grpId="2" nodeType="withEffect">
                                  <p:stCondLst>
                                    <p:cond delay="0"/>
                                  </p:stCondLst>
                                  <p:childTnLst>
                                    <p:animEffect transition="out" filter="blinds(horizontal)">
                                      <p:cBhvr>
                                        <p:cTn id="953" dur="5000"/>
                                        <p:tgtEl>
                                          <p:spTgt spid="26"/>
                                        </p:tgtEl>
                                      </p:cBhvr>
                                    </p:animEffect>
                                    <p:set>
                                      <p:cBhvr>
                                        <p:cTn id="954" dur="1" fill="hold">
                                          <p:stCondLst>
                                            <p:cond delay="4999"/>
                                          </p:stCondLst>
                                        </p:cTn>
                                        <p:tgtEl>
                                          <p:spTgt spid="26"/>
                                        </p:tgtEl>
                                        <p:attrNameLst>
                                          <p:attrName>style.visibility</p:attrName>
                                        </p:attrNameLst>
                                      </p:cBhvr>
                                      <p:to>
                                        <p:strVal val="hidden"/>
                                      </p:to>
                                    </p:set>
                                  </p:childTnLst>
                                </p:cTn>
                              </p:par>
                              <p:par>
                                <p:cTn id="955" presetID="3" presetClass="exit" presetSubtype="10" fill="hold" grpId="2" nodeType="withEffect">
                                  <p:stCondLst>
                                    <p:cond delay="0"/>
                                  </p:stCondLst>
                                  <p:childTnLst>
                                    <p:animEffect transition="out" filter="blinds(horizontal)">
                                      <p:cBhvr>
                                        <p:cTn id="956" dur="5000"/>
                                        <p:tgtEl>
                                          <p:spTgt spid="27"/>
                                        </p:tgtEl>
                                      </p:cBhvr>
                                    </p:animEffect>
                                    <p:set>
                                      <p:cBhvr>
                                        <p:cTn id="957" dur="1" fill="hold">
                                          <p:stCondLst>
                                            <p:cond delay="4999"/>
                                          </p:stCondLst>
                                        </p:cTn>
                                        <p:tgtEl>
                                          <p:spTgt spid="27"/>
                                        </p:tgtEl>
                                        <p:attrNameLst>
                                          <p:attrName>style.visibility</p:attrName>
                                        </p:attrNameLst>
                                      </p:cBhvr>
                                      <p:to>
                                        <p:strVal val="hidden"/>
                                      </p:to>
                                    </p:set>
                                  </p:childTnLst>
                                </p:cTn>
                              </p:par>
                              <p:par>
                                <p:cTn id="958" presetID="3" presetClass="exit" presetSubtype="10" fill="hold" grpId="2" nodeType="withEffect">
                                  <p:stCondLst>
                                    <p:cond delay="0"/>
                                  </p:stCondLst>
                                  <p:childTnLst>
                                    <p:animEffect transition="out" filter="blinds(horizontal)">
                                      <p:cBhvr>
                                        <p:cTn id="959" dur="5000"/>
                                        <p:tgtEl>
                                          <p:spTgt spid="28"/>
                                        </p:tgtEl>
                                      </p:cBhvr>
                                    </p:animEffect>
                                    <p:set>
                                      <p:cBhvr>
                                        <p:cTn id="960" dur="1" fill="hold">
                                          <p:stCondLst>
                                            <p:cond delay="4999"/>
                                          </p:stCondLst>
                                        </p:cTn>
                                        <p:tgtEl>
                                          <p:spTgt spid="28"/>
                                        </p:tgtEl>
                                        <p:attrNameLst>
                                          <p:attrName>style.visibility</p:attrName>
                                        </p:attrNameLst>
                                      </p:cBhvr>
                                      <p:to>
                                        <p:strVal val="hidden"/>
                                      </p:to>
                                    </p:set>
                                  </p:childTnLst>
                                </p:cTn>
                              </p:par>
                              <p:par>
                                <p:cTn id="961" presetID="3" presetClass="exit" presetSubtype="10" fill="hold" grpId="2" nodeType="withEffect">
                                  <p:stCondLst>
                                    <p:cond delay="0"/>
                                  </p:stCondLst>
                                  <p:childTnLst>
                                    <p:animEffect transition="out" filter="blinds(horizontal)">
                                      <p:cBhvr>
                                        <p:cTn id="962" dur="5000"/>
                                        <p:tgtEl>
                                          <p:spTgt spid="29"/>
                                        </p:tgtEl>
                                      </p:cBhvr>
                                    </p:animEffect>
                                    <p:set>
                                      <p:cBhvr>
                                        <p:cTn id="963" dur="1" fill="hold">
                                          <p:stCondLst>
                                            <p:cond delay="4999"/>
                                          </p:stCondLst>
                                        </p:cTn>
                                        <p:tgtEl>
                                          <p:spTgt spid="29"/>
                                        </p:tgtEl>
                                        <p:attrNameLst>
                                          <p:attrName>style.visibility</p:attrName>
                                        </p:attrNameLst>
                                      </p:cBhvr>
                                      <p:to>
                                        <p:strVal val="hidden"/>
                                      </p:to>
                                    </p:set>
                                  </p:childTnLst>
                                </p:cTn>
                              </p:par>
                              <p:par>
                                <p:cTn id="964" presetID="3" presetClass="exit" presetSubtype="10" fill="hold" grpId="2" nodeType="withEffect">
                                  <p:stCondLst>
                                    <p:cond delay="0"/>
                                  </p:stCondLst>
                                  <p:childTnLst>
                                    <p:animEffect transition="out" filter="blinds(horizontal)">
                                      <p:cBhvr>
                                        <p:cTn id="965" dur="5000"/>
                                        <p:tgtEl>
                                          <p:spTgt spid="30"/>
                                        </p:tgtEl>
                                      </p:cBhvr>
                                    </p:animEffect>
                                    <p:set>
                                      <p:cBhvr>
                                        <p:cTn id="966" dur="1" fill="hold">
                                          <p:stCondLst>
                                            <p:cond delay="4999"/>
                                          </p:stCondLst>
                                        </p:cTn>
                                        <p:tgtEl>
                                          <p:spTgt spid="30"/>
                                        </p:tgtEl>
                                        <p:attrNameLst>
                                          <p:attrName>style.visibility</p:attrName>
                                        </p:attrNameLst>
                                      </p:cBhvr>
                                      <p:to>
                                        <p:strVal val="hidden"/>
                                      </p:to>
                                    </p:set>
                                  </p:childTnLst>
                                </p:cTn>
                              </p:par>
                              <p:par>
                                <p:cTn id="967" presetID="3" presetClass="exit" presetSubtype="10" fill="hold" grpId="2" nodeType="withEffect">
                                  <p:stCondLst>
                                    <p:cond delay="0"/>
                                  </p:stCondLst>
                                  <p:childTnLst>
                                    <p:animEffect transition="out" filter="blinds(horizontal)">
                                      <p:cBhvr>
                                        <p:cTn id="968" dur="5000"/>
                                        <p:tgtEl>
                                          <p:spTgt spid="31"/>
                                        </p:tgtEl>
                                      </p:cBhvr>
                                    </p:animEffect>
                                    <p:set>
                                      <p:cBhvr>
                                        <p:cTn id="969" dur="1" fill="hold">
                                          <p:stCondLst>
                                            <p:cond delay="4999"/>
                                          </p:stCondLst>
                                        </p:cTn>
                                        <p:tgtEl>
                                          <p:spTgt spid="31"/>
                                        </p:tgtEl>
                                        <p:attrNameLst>
                                          <p:attrName>style.visibility</p:attrName>
                                        </p:attrNameLst>
                                      </p:cBhvr>
                                      <p:to>
                                        <p:strVal val="hidden"/>
                                      </p:to>
                                    </p:set>
                                  </p:childTnLst>
                                </p:cTn>
                              </p:par>
                              <p:par>
                                <p:cTn id="970" presetID="3" presetClass="exit" presetSubtype="10" fill="hold" grpId="2" nodeType="withEffect">
                                  <p:stCondLst>
                                    <p:cond delay="0"/>
                                  </p:stCondLst>
                                  <p:childTnLst>
                                    <p:animEffect transition="out" filter="blinds(horizontal)">
                                      <p:cBhvr>
                                        <p:cTn id="971" dur="5000"/>
                                        <p:tgtEl>
                                          <p:spTgt spid="32"/>
                                        </p:tgtEl>
                                      </p:cBhvr>
                                    </p:animEffect>
                                    <p:set>
                                      <p:cBhvr>
                                        <p:cTn id="972" dur="1" fill="hold">
                                          <p:stCondLst>
                                            <p:cond delay="4999"/>
                                          </p:stCondLst>
                                        </p:cTn>
                                        <p:tgtEl>
                                          <p:spTgt spid="32"/>
                                        </p:tgtEl>
                                        <p:attrNameLst>
                                          <p:attrName>style.visibility</p:attrName>
                                        </p:attrNameLst>
                                      </p:cBhvr>
                                      <p:to>
                                        <p:strVal val="hidden"/>
                                      </p:to>
                                    </p:set>
                                  </p:childTnLst>
                                </p:cTn>
                              </p:par>
                              <p:par>
                                <p:cTn id="973" presetID="3" presetClass="exit" presetSubtype="10" fill="hold" grpId="2" nodeType="withEffect">
                                  <p:stCondLst>
                                    <p:cond delay="0"/>
                                  </p:stCondLst>
                                  <p:childTnLst>
                                    <p:animEffect transition="out" filter="blinds(horizontal)">
                                      <p:cBhvr>
                                        <p:cTn id="974" dur="5000"/>
                                        <p:tgtEl>
                                          <p:spTgt spid="33"/>
                                        </p:tgtEl>
                                      </p:cBhvr>
                                    </p:animEffect>
                                    <p:set>
                                      <p:cBhvr>
                                        <p:cTn id="975" dur="1" fill="hold">
                                          <p:stCondLst>
                                            <p:cond delay="4999"/>
                                          </p:stCondLst>
                                        </p:cTn>
                                        <p:tgtEl>
                                          <p:spTgt spid="33"/>
                                        </p:tgtEl>
                                        <p:attrNameLst>
                                          <p:attrName>style.visibility</p:attrName>
                                        </p:attrNameLst>
                                      </p:cBhvr>
                                      <p:to>
                                        <p:strVal val="hidden"/>
                                      </p:to>
                                    </p:set>
                                  </p:childTnLst>
                                </p:cTn>
                              </p:par>
                              <p:par>
                                <p:cTn id="976" presetID="3" presetClass="exit" presetSubtype="10" fill="hold" grpId="2" nodeType="withEffect">
                                  <p:stCondLst>
                                    <p:cond delay="0"/>
                                  </p:stCondLst>
                                  <p:childTnLst>
                                    <p:animEffect transition="out" filter="blinds(horizontal)">
                                      <p:cBhvr>
                                        <p:cTn id="977" dur="5000"/>
                                        <p:tgtEl>
                                          <p:spTgt spid="34"/>
                                        </p:tgtEl>
                                      </p:cBhvr>
                                    </p:animEffect>
                                    <p:set>
                                      <p:cBhvr>
                                        <p:cTn id="978" dur="1" fill="hold">
                                          <p:stCondLst>
                                            <p:cond delay="4999"/>
                                          </p:stCondLst>
                                        </p:cTn>
                                        <p:tgtEl>
                                          <p:spTgt spid="34"/>
                                        </p:tgtEl>
                                        <p:attrNameLst>
                                          <p:attrName>style.visibility</p:attrName>
                                        </p:attrNameLst>
                                      </p:cBhvr>
                                      <p:to>
                                        <p:strVal val="hidden"/>
                                      </p:to>
                                    </p:set>
                                  </p:childTnLst>
                                </p:cTn>
                              </p:par>
                              <p:par>
                                <p:cTn id="979" presetID="3" presetClass="exit" presetSubtype="10" fill="hold" grpId="2" nodeType="withEffect">
                                  <p:stCondLst>
                                    <p:cond delay="0"/>
                                  </p:stCondLst>
                                  <p:childTnLst>
                                    <p:animEffect transition="out" filter="blinds(horizontal)">
                                      <p:cBhvr>
                                        <p:cTn id="980" dur="5000"/>
                                        <p:tgtEl>
                                          <p:spTgt spid="35"/>
                                        </p:tgtEl>
                                      </p:cBhvr>
                                    </p:animEffect>
                                    <p:set>
                                      <p:cBhvr>
                                        <p:cTn id="981" dur="1" fill="hold">
                                          <p:stCondLst>
                                            <p:cond delay="4999"/>
                                          </p:stCondLst>
                                        </p:cTn>
                                        <p:tgtEl>
                                          <p:spTgt spid="35"/>
                                        </p:tgtEl>
                                        <p:attrNameLst>
                                          <p:attrName>style.visibility</p:attrName>
                                        </p:attrNameLst>
                                      </p:cBhvr>
                                      <p:to>
                                        <p:strVal val="hidden"/>
                                      </p:to>
                                    </p:set>
                                  </p:childTnLst>
                                </p:cTn>
                              </p:par>
                              <p:par>
                                <p:cTn id="982" presetID="3" presetClass="exit" presetSubtype="10" fill="hold" grpId="2" nodeType="withEffect">
                                  <p:stCondLst>
                                    <p:cond delay="0"/>
                                  </p:stCondLst>
                                  <p:childTnLst>
                                    <p:animEffect transition="out" filter="blinds(horizontal)">
                                      <p:cBhvr>
                                        <p:cTn id="983" dur="5000"/>
                                        <p:tgtEl>
                                          <p:spTgt spid="36"/>
                                        </p:tgtEl>
                                      </p:cBhvr>
                                    </p:animEffect>
                                    <p:set>
                                      <p:cBhvr>
                                        <p:cTn id="984" dur="1" fill="hold">
                                          <p:stCondLst>
                                            <p:cond delay="4999"/>
                                          </p:stCondLst>
                                        </p:cTn>
                                        <p:tgtEl>
                                          <p:spTgt spid="36"/>
                                        </p:tgtEl>
                                        <p:attrNameLst>
                                          <p:attrName>style.visibility</p:attrName>
                                        </p:attrNameLst>
                                      </p:cBhvr>
                                      <p:to>
                                        <p:strVal val="hidden"/>
                                      </p:to>
                                    </p:set>
                                  </p:childTnLst>
                                </p:cTn>
                              </p:par>
                              <p:par>
                                <p:cTn id="985" presetID="3" presetClass="exit" presetSubtype="10" fill="hold" grpId="2" nodeType="withEffect">
                                  <p:stCondLst>
                                    <p:cond delay="0"/>
                                  </p:stCondLst>
                                  <p:childTnLst>
                                    <p:animEffect transition="out" filter="blinds(horizontal)">
                                      <p:cBhvr>
                                        <p:cTn id="986" dur="5000"/>
                                        <p:tgtEl>
                                          <p:spTgt spid="37"/>
                                        </p:tgtEl>
                                      </p:cBhvr>
                                    </p:animEffect>
                                    <p:set>
                                      <p:cBhvr>
                                        <p:cTn id="987" dur="1" fill="hold">
                                          <p:stCondLst>
                                            <p:cond delay="4999"/>
                                          </p:stCondLst>
                                        </p:cTn>
                                        <p:tgtEl>
                                          <p:spTgt spid="37"/>
                                        </p:tgtEl>
                                        <p:attrNameLst>
                                          <p:attrName>style.visibility</p:attrName>
                                        </p:attrNameLst>
                                      </p:cBhvr>
                                      <p:to>
                                        <p:strVal val="hidden"/>
                                      </p:to>
                                    </p:set>
                                  </p:childTnLst>
                                </p:cTn>
                              </p:par>
                              <p:par>
                                <p:cTn id="988" presetID="3" presetClass="exit" presetSubtype="10" fill="hold" grpId="2" nodeType="withEffect">
                                  <p:stCondLst>
                                    <p:cond delay="0"/>
                                  </p:stCondLst>
                                  <p:childTnLst>
                                    <p:animEffect transition="out" filter="blinds(horizontal)">
                                      <p:cBhvr>
                                        <p:cTn id="989" dur="5000"/>
                                        <p:tgtEl>
                                          <p:spTgt spid="38"/>
                                        </p:tgtEl>
                                      </p:cBhvr>
                                    </p:animEffect>
                                    <p:set>
                                      <p:cBhvr>
                                        <p:cTn id="990" dur="1" fill="hold">
                                          <p:stCondLst>
                                            <p:cond delay="4999"/>
                                          </p:stCondLst>
                                        </p:cTn>
                                        <p:tgtEl>
                                          <p:spTgt spid="38"/>
                                        </p:tgtEl>
                                        <p:attrNameLst>
                                          <p:attrName>style.visibility</p:attrName>
                                        </p:attrNameLst>
                                      </p:cBhvr>
                                      <p:to>
                                        <p:strVal val="hidden"/>
                                      </p:to>
                                    </p:set>
                                  </p:childTnLst>
                                </p:cTn>
                              </p:par>
                              <p:par>
                                <p:cTn id="991" presetID="3" presetClass="exit" presetSubtype="10" fill="hold" grpId="2" nodeType="withEffect">
                                  <p:stCondLst>
                                    <p:cond delay="0"/>
                                  </p:stCondLst>
                                  <p:childTnLst>
                                    <p:animEffect transition="out" filter="blinds(horizontal)">
                                      <p:cBhvr>
                                        <p:cTn id="992" dur="5000"/>
                                        <p:tgtEl>
                                          <p:spTgt spid="39"/>
                                        </p:tgtEl>
                                      </p:cBhvr>
                                    </p:animEffect>
                                    <p:set>
                                      <p:cBhvr>
                                        <p:cTn id="993" dur="1" fill="hold">
                                          <p:stCondLst>
                                            <p:cond delay="4999"/>
                                          </p:stCondLst>
                                        </p:cTn>
                                        <p:tgtEl>
                                          <p:spTgt spid="39"/>
                                        </p:tgtEl>
                                        <p:attrNameLst>
                                          <p:attrName>style.visibility</p:attrName>
                                        </p:attrNameLst>
                                      </p:cBhvr>
                                      <p:to>
                                        <p:strVal val="hidden"/>
                                      </p:to>
                                    </p:set>
                                  </p:childTnLst>
                                </p:cTn>
                              </p:par>
                              <p:par>
                                <p:cTn id="994" presetID="3" presetClass="exit" presetSubtype="10" fill="hold" grpId="2" nodeType="withEffect">
                                  <p:stCondLst>
                                    <p:cond delay="0"/>
                                  </p:stCondLst>
                                  <p:childTnLst>
                                    <p:animEffect transition="out" filter="blinds(horizontal)">
                                      <p:cBhvr>
                                        <p:cTn id="995" dur="5000"/>
                                        <p:tgtEl>
                                          <p:spTgt spid="40"/>
                                        </p:tgtEl>
                                      </p:cBhvr>
                                    </p:animEffect>
                                    <p:set>
                                      <p:cBhvr>
                                        <p:cTn id="996" dur="1" fill="hold">
                                          <p:stCondLst>
                                            <p:cond delay="4999"/>
                                          </p:stCondLst>
                                        </p:cTn>
                                        <p:tgtEl>
                                          <p:spTgt spid="40"/>
                                        </p:tgtEl>
                                        <p:attrNameLst>
                                          <p:attrName>style.visibility</p:attrName>
                                        </p:attrNameLst>
                                      </p:cBhvr>
                                      <p:to>
                                        <p:strVal val="hidden"/>
                                      </p:to>
                                    </p:set>
                                  </p:childTnLst>
                                </p:cTn>
                              </p:par>
                              <p:par>
                                <p:cTn id="997" presetID="3" presetClass="exit" presetSubtype="10" fill="hold" grpId="2" nodeType="withEffect">
                                  <p:stCondLst>
                                    <p:cond delay="0"/>
                                  </p:stCondLst>
                                  <p:childTnLst>
                                    <p:animEffect transition="out" filter="blinds(horizontal)">
                                      <p:cBhvr>
                                        <p:cTn id="998" dur="5000"/>
                                        <p:tgtEl>
                                          <p:spTgt spid="41"/>
                                        </p:tgtEl>
                                      </p:cBhvr>
                                    </p:animEffect>
                                    <p:set>
                                      <p:cBhvr>
                                        <p:cTn id="999" dur="1" fill="hold">
                                          <p:stCondLst>
                                            <p:cond delay="4999"/>
                                          </p:stCondLst>
                                        </p:cTn>
                                        <p:tgtEl>
                                          <p:spTgt spid="41"/>
                                        </p:tgtEl>
                                        <p:attrNameLst>
                                          <p:attrName>style.visibility</p:attrName>
                                        </p:attrNameLst>
                                      </p:cBhvr>
                                      <p:to>
                                        <p:strVal val="hidden"/>
                                      </p:to>
                                    </p:set>
                                  </p:childTnLst>
                                </p:cTn>
                              </p:par>
                              <p:par>
                                <p:cTn id="1000" presetID="3" presetClass="exit" presetSubtype="10" fill="hold" grpId="2" nodeType="withEffect">
                                  <p:stCondLst>
                                    <p:cond delay="0"/>
                                  </p:stCondLst>
                                  <p:childTnLst>
                                    <p:animEffect transition="out" filter="blinds(horizontal)">
                                      <p:cBhvr>
                                        <p:cTn id="1001" dur="5000"/>
                                        <p:tgtEl>
                                          <p:spTgt spid="42"/>
                                        </p:tgtEl>
                                      </p:cBhvr>
                                    </p:animEffect>
                                    <p:set>
                                      <p:cBhvr>
                                        <p:cTn id="1002" dur="1" fill="hold">
                                          <p:stCondLst>
                                            <p:cond delay="4999"/>
                                          </p:stCondLst>
                                        </p:cTn>
                                        <p:tgtEl>
                                          <p:spTgt spid="42"/>
                                        </p:tgtEl>
                                        <p:attrNameLst>
                                          <p:attrName>style.visibility</p:attrName>
                                        </p:attrNameLst>
                                      </p:cBhvr>
                                      <p:to>
                                        <p:strVal val="hidden"/>
                                      </p:to>
                                    </p:set>
                                  </p:childTnLst>
                                </p:cTn>
                              </p:par>
                              <p:par>
                                <p:cTn id="1003" presetID="3" presetClass="exit" presetSubtype="10" fill="hold" grpId="2" nodeType="withEffect">
                                  <p:stCondLst>
                                    <p:cond delay="0"/>
                                  </p:stCondLst>
                                  <p:childTnLst>
                                    <p:animEffect transition="out" filter="blinds(horizontal)">
                                      <p:cBhvr>
                                        <p:cTn id="1004" dur="5000"/>
                                        <p:tgtEl>
                                          <p:spTgt spid="43"/>
                                        </p:tgtEl>
                                      </p:cBhvr>
                                    </p:animEffect>
                                    <p:set>
                                      <p:cBhvr>
                                        <p:cTn id="1005" dur="1" fill="hold">
                                          <p:stCondLst>
                                            <p:cond delay="4999"/>
                                          </p:stCondLst>
                                        </p:cTn>
                                        <p:tgtEl>
                                          <p:spTgt spid="43"/>
                                        </p:tgtEl>
                                        <p:attrNameLst>
                                          <p:attrName>style.visibility</p:attrName>
                                        </p:attrNameLst>
                                      </p:cBhvr>
                                      <p:to>
                                        <p:strVal val="hidden"/>
                                      </p:to>
                                    </p:set>
                                  </p:childTnLst>
                                </p:cTn>
                              </p:par>
                              <p:par>
                                <p:cTn id="1006" presetID="3" presetClass="exit" presetSubtype="10" fill="hold" grpId="2" nodeType="withEffect">
                                  <p:stCondLst>
                                    <p:cond delay="0"/>
                                  </p:stCondLst>
                                  <p:childTnLst>
                                    <p:animEffect transition="out" filter="blinds(horizontal)">
                                      <p:cBhvr>
                                        <p:cTn id="1007" dur="5000"/>
                                        <p:tgtEl>
                                          <p:spTgt spid="44"/>
                                        </p:tgtEl>
                                      </p:cBhvr>
                                    </p:animEffect>
                                    <p:set>
                                      <p:cBhvr>
                                        <p:cTn id="1008" dur="1" fill="hold">
                                          <p:stCondLst>
                                            <p:cond delay="4999"/>
                                          </p:stCondLst>
                                        </p:cTn>
                                        <p:tgtEl>
                                          <p:spTgt spid="44"/>
                                        </p:tgtEl>
                                        <p:attrNameLst>
                                          <p:attrName>style.visibility</p:attrName>
                                        </p:attrNameLst>
                                      </p:cBhvr>
                                      <p:to>
                                        <p:strVal val="hidden"/>
                                      </p:to>
                                    </p:set>
                                  </p:childTnLst>
                                </p:cTn>
                              </p:par>
                              <p:par>
                                <p:cTn id="1009" presetID="3" presetClass="exit" presetSubtype="10" fill="hold" grpId="2" nodeType="withEffect">
                                  <p:stCondLst>
                                    <p:cond delay="0"/>
                                  </p:stCondLst>
                                  <p:childTnLst>
                                    <p:animEffect transition="out" filter="blinds(horizontal)">
                                      <p:cBhvr>
                                        <p:cTn id="1010" dur="5000"/>
                                        <p:tgtEl>
                                          <p:spTgt spid="45"/>
                                        </p:tgtEl>
                                      </p:cBhvr>
                                    </p:animEffect>
                                    <p:set>
                                      <p:cBhvr>
                                        <p:cTn id="1011" dur="1" fill="hold">
                                          <p:stCondLst>
                                            <p:cond delay="4999"/>
                                          </p:stCondLst>
                                        </p:cTn>
                                        <p:tgtEl>
                                          <p:spTgt spid="45"/>
                                        </p:tgtEl>
                                        <p:attrNameLst>
                                          <p:attrName>style.visibility</p:attrName>
                                        </p:attrNameLst>
                                      </p:cBhvr>
                                      <p:to>
                                        <p:strVal val="hidden"/>
                                      </p:to>
                                    </p:set>
                                  </p:childTnLst>
                                </p:cTn>
                              </p:par>
                              <p:par>
                                <p:cTn id="1012" presetID="3" presetClass="exit" presetSubtype="10" fill="hold" grpId="2" nodeType="withEffect">
                                  <p:stCondLst>
                                    <p:cond delay="0"/>
                                  </p:stCondLst>
                                  <p:childTnLst>
                                    <p:animEffect transition="out" filter="blinds(horizontal)">
                                      <p:cBhvr>
                                        <p:cTn id="1013" dur="5000"/>
                                        <p:tgtEl>
                                          <p:spTgt spid="46"/>
                                        </p:tgtEl>
                                      </p:cBhvr>
                                    </p:animEffect>
                                    <p:set>
                                      <p:cBhvr>
                                        <p:cTn id="1014" dur="1" fill="hold">
                                          <p:stCondLst>
                                            <p:cond delay="4999"/>
                                          </p:stCondLst>
                                        </p:cTn>
                                        <p:tgtEl>
                                          <p:spTgt spid="46"/>
                                        </p:tgtEl>
                                        <p:attrNameLst>
                                          <p:attrName>style.visibility</p:attrName>
                                        </p:attrNameLst>
                                      </p:cBhvr>
                                      <p:to>
                                        <p:strVal val="hidden"/>
                                      </p:to>
                                    </p:set>
                                  </p:childTnLst>
                                </p:cTn>
                              </p:par>
                              <p:par>
                                <p:cTn id="1015" presetID="3" presetClass="exit" presetSubtype="10" fill="hold" grpId="2" nodeType="withEffect">
                                  <p:stCondLst>
                                    <p:cond delay="0"/>
                                  </p:stCondLst>
                                  <p:childTnLst>
                                    <p:animEffect transition="out" filter="blinds(horizontal)">
                                      <p:cBhvr>
                                        <p:cTn id="1016" dur="5000"/>
                                        <p:tgtEl>
                                          <p:spTgt spid="47"/>
                                        </p:tgtEl>
                                      </p:cBhvr>
                                    </p:animEffect>
                                    <p:set>
                                      <p:cBhvr>
                                        <p:cTn id="1017" dur="1" fill="hold">
                                          <p:stCondLst>
                                            <p:cond delay="4999"/>
                                          </p:stCondLst>
                                        </p:cTn>
                                        <p:tgtEl>
                                          <p:spTgt spid="47"/>
                                        </p:tgtEl>
                                        <p:attrNameLst>
                                          <p:attrName>style.visibility</p:attrName>
                                        </p:attrNameLst>
                                      </p:cBhvr>
                                      <p:to>
                                        <p:strVal val="hidden"/>
                                      </p:to>
                                    </p:set>
                                  </p:childTnLst>
                                </p:cTn>
                              </p:par>
                              <p:par>
                                <p:cTn id="1018" presetID="3" presetClass="exit" presetSubtype="10" fill="hold" grpId="2" nodeType="withEffect">
                                  <p:stCondLst>
                                    <p:cond delay="0"/>
                                  </p:stCondLst>
                                  <p:childTnLst>
                                    <p:animEffect transition="out" filter="blinds(horizontal)">
                                      <p:cBhvr>
                                        <p:cTn id="1019" dur="5000"/>
                                        <p:tgtEl>
                                          <p:spTgt spid="48"/>
                                        </p:tgtEl>
                                      </p:cBhvr>
                                    </p:animEffect>
                                    <p:set>
                                      <p:cBhvr>
                                        <p:cTn id="1020" dur="1" fill="hold">
                                          <p:stCondLst>
                                            <p:cond delay="4999"/>
                                          </p:stCondLst>
                                        </p:cTn>
                                        <p:tgtEl>
                                          <p:spTgt spid="48"/>
                                        </p:tgtEl>
                                        <p:attrNameLst>
                                          <p:attrName>style.visibility</p:attrName>
                                        </p:attrNameLst>
                                      </p:cBhvr>
                                      <p:to>
                                        <p:strVal val="hidden"/>
                                      </p:to>
                                    </p:set>
                                  </p:childTnLst>
                                </p:cTn>
                              </p:par>
                              <p:par>
                                <p:cTn id="1021" presetID="3" presetClass="exit" presetSubtype="10" fill="hold" grpId="2" nodeType="withEffect">
                                  <p:stCondLst>
                                    <p:cond delay="0"/>
                                  </p:stCondLst>
                                  <p:childTnLst>
                                    <p:animEffect transition="out" filter="blinds(horizontal)">
                                      <p:cBhvr>
                                        <p:cTn id="1022" dur="5000"/>
                                        <p:tgtEl>
                                          <p:spTgt spid="49"/>
                                        </p:tgtEl>
                                      </p:cBhvr>
                                    </p:animEffect>
                                    <p:set>
                                      <p:cBhvr>
                                        <p:cTn id="1023" dur="1" fill="hold">
                                          <p:stCondLst>
                                            <p:cond delay="4999"/>
                                          </p:stCondLst>
                                        </p:cTn>
                                        <p:tgtEl>
                                          <p:spTgt spid="49"/>
                                        </p:tgtEl>
                                        <p:attrNameLst>
                                          <p:attrName>style.visibility</p:attrName>
                                        </p:attrNameLst>
                                      </p:cBhvr>
                                      <p:to>
                                        <p:strVal val="hidden"/>
                                      </p:to>
                                    </p:set>
                                  </p:childTnLst>
                                </p:cTn>
                              </p:par>
                              <p:par>
                                <p:cTn id="1024" presetID="3" presetClass="exit" presetSubtype="10" fill="hold" grpId="2" nodeType="withEffect">
                                  <p:stCondLst>
                                    <p:cond delay="0"/>
                                  </p:stCondLst>
                                  <p:childTnLst>
                                    <p:animEffect transition="out" filter="blinds(horizontal)">
                                      <p:cBhvr>
                                        <p:cTn id="1025" dur="5000"/>
                                        <p:tgtEl>
                                          <p:spTgt spid="50"/>
                                        </p:tgtEl>
                                      </p:cBhvr>
                                    </p:animEffect>
                                    <p:set>
                                      <p:cBhvr>
                                        <p:cTn id="1026" dur="1" fill="hold">
                                          <p:stCondLst>
                                            <p:cond delay="4999"/>
                                          </p:stCondLst>
                                        </p:cTn>
                                        <p:tgtEl>
                                          <p:spTgt spid="50"/>
                                        </p:tgtEl>
                                        <p:attrNameLst>
                                          <p:attrName>style.visibility</p:attrName>
                                        </p:attrNameLst>
                                      </p:cBhvr>
                                      <p:to>
                                        <p:strVal val="hidden"/>
                                      </p:to>
                                    </p:set>
                                  </p:childTnLst>
                                </p:cTn>
                              </p:par>
                              <p:par>
                                <p:cTn id="1027" presetID="3" presetClass="exit" presetSubtype="10" fill="hold" grpId="2" nodeType="withEffect">
                                  <p:stCondLst>
                                    <p:cond delay="0"/>
                                  </p:stCondLst>
                                  <p:childTnLst>
                                    <p:animEffect transition="out" filter="blinds(horizontal)">
                                      <p:cBhvr>
                                        <p:cTn id="1028" dur="5000"/>
                                        <p:tgtEl>
                                          <p:spTgt spid="51"/>
                                        </p:tgtEl>
                                      </p:cBhvr>
                                    </p:animEffect>
                                    <p:set>
                                      <p:cBhvr>
                                        <p:cTn id="1029" dur="1" fill="hold">
                                          <p:stCondLst>
                                            <p:cond delay="4999"/>
                                          </p:stCondLst>
                                        </p:cTn>
                                        <p:tgtEl>
                                          <p:spTgt spid="51"/>
                                        </p:tgtEl>
                                        <p:attrNameLst>
                                          <p:attrName>style.visibility</p:attrName>
                                        </p:attrNameLst>
                                      </p:cBhvr>
                                      <p:to>
                                        <p:strVal val="hidden"/>
                                      </p:to>
                                    </p:set>
                                  </p:childTnLst>
                                </p:cTn>
                              </p:par>
                              <p:par>
                                <p:cTn id="1030" presetID="3" presetClass="exit" presetSubtype="10" fill="hold" grpId="2" nodeType="withEffect">
                                  <p:stCondLst>
                                    <p:cond delay="0"/>
                                  </p:stCondLst>
                                  <p:childTnLst>
                                    <p:animEffect transition="out" filter="blinds(horizontal)">
                                      <p:cBhvr>
                                        <p:cTn id="1031" dur="5000"/>
                                        <p:tgtEl>
                                          <p:spTgt spid="52"/>
                                        </p:tgtEl>
                                      </p:cBhvr>
                                    </p:animEffect>
                                    <p:set>
                                      <p:cBhvr>
                                        <p:cTn id="1032" dur="1" fill="hold">
                                          <p:stCondLst>
                                            <p:cond delay="4999"/>
                                          </p:stCondLst>
                                        </p:cTn>
                                        <p:tgtEl>
                                          <p:spTgt spid="52"/>
                                        </p:tgtEl>
                                        <p:attrNameLst>
                                          <p:attrName>style.visibility</p:attrName>
                                        </p:attrNameLst>
                                      </p:cBhvr>
                                      <p:to>
                                        <p:strVal val="hidden"/>
                                      </p:to>
                                    </p:set>
                                  </p:childTnLst>
                                </p:cTn>
                              </p:par>
                              <p:par>
                                <p:cTn id="1033" presetID="3" presetClass="exit" presetSubtype="10" fill="hold" grpId="2" nodeType="withEffect">
                                  <p:stCondLst>
                                    <p:cond delay="0"/>
                                  </p:stCondLst>
                                  <p:childTnLst>
                                    <p:animEffect transition="out" filter="blinds(horizontal)">
                                      <p:cBhvr>
                                        <p:cTn id="1034" dur="5000"/>
                                        <p:tgtEl>
                                          <p:spTgt spid="53"/>
                                        </p:tgtEl>
                                      </p:cBhvr>
                                    </p:animEffect>
                                    <p:set>
                                      <p:cBhvr>
                                        <p:cTn id="1035" dur="1" fill="hold">
                                          <p:stCondLst>
                                            <p:cond delay="4999"/>
                                          </p:stCondLst>
                                        </p:cTn>
                                        <p:tgtEl>
                                          <p:spTgt spid="53"/>
                                        </p:tgtEl>
                                        <p:attrNameLst>
                                          <p:attrName>style.visibility</p:attrName>
                                        </p:attrNameLst>
                                      </p:cBhvr>
                                      <p:to>
                                        <p:strVal val="hidden"/>
                                      </p:to>
                                    </p:set>
                                  </p:childTnLst>
                                </p:cTn>
                              </p:par>
                              <p:par>
                                <p:cTn id="1036" presetID="3" presetClass="exit" presetSubtype="10" fill="hold" grpId="2" nodeType="withEffect">
                                  <p:stCondLst>
                                    <p:cond delay="0"/>
                                  </p:stCondLst>
                                  <p:childTnLst>
                                    <p:animEffect transition="out" filter="blinds(horizontal)">
                                      <p:cBhvr>
                                        <p:cTn id="1037" dur="5000"/>
                                        <p:tgtEl>
                                          <p:spTgt spid="54"/>
                                        </p:tgtEl>
                                      </p:cBhvr>
                                    </p:animEffect>
                                    <p:set>
                                      <p:cBhvr>
                                        <p:cTn id="1038" dur="1" fill="hold">
                                          <p:stCondLst>
                                            <p:cond delay="4999"/>
                                          </p:stCondLst>
                                        </p:cTn>
                                        <p:tgtEl>
                                          <p:spTgt spid="54"/>
                                        </p:tgtEl>
                                        <p:attrNameLst>
                                          <p:attrName>style.visibility</p:attrName>
                                        </p:attrNameLst>
                                      </p:cBhvr>
                                      <p:to>
                                        <p:strVal val="hidden"/>
                                      </p:to>
                                    </p:set>
                                  </p:childTnLst>
                                </p:cTn>
                              </p:par>
                              <p:par>
                                <p:cTn id="1039" presetID="3" presetClass="exit" presetSubtype="10" fill="hold" grpId="2" nodeType="withEffect">
                                  <p:stCondLst>
                                    <p:cond delay="0"/>
                                  </p:stCondLst>
                                  <p:childTnLst>
                                    <p:animEffect transition="out" filter="blinds(horizontal)">
                                      <p:cBhvr>
                                        <p:cTn id="1040" dur="5000"/>
                                        <p:tgtEl>
                                          <p:spTgt spid="55"/>
                                        </p:tgtEl>
                                      </p:cBhvr>
                                    </p:animEffect>
                                    <p:set>
                                      <p:cBhvr>
                                        <p:cTn id="1041" dur="1" fill="hold">
                                          <p:stCondLst>
                                            <p:cond delay="4999"/>
                                          </p:stCondLst>
                                        </p:cTn>
                                        <p:tgtEl>
                                          <p:spTgt spid="55"/>
                                        </p:tgtEl>
                                        <p:attrNameLst>
                                          <p:attrName>style.visibility</p:attrName>
                                        </p:attrNameLst>
                                      </p:cBhvr>
                                      <p:to>
                                        <p:strVal val="hidden"/>
                                      </p:to>
                                    </p:set>
                                  </p:childTnLst>
                                </p:cTn>
                              </p:par>
                              <p:par>
                                <p:cTn id="1042" presetID="3" presetClass="exit" presetSubtype="10" fill="hold" grpId="2" nodeType="withEffect">
                                  <p:stCondLst>
                                    <p:cond delay="0"/>
                                  </p:stCondLst>
                                  <p:childTnLst>
                                    <p:animEffect transition="out" filter="blinds(horizontal)">
                                      <p:cBhvr>
                                        <p:cTn id="1043" dur="5000"/>
                                        <p:tgtEl>
                                          <p:spTgt spid="56"/>
                                        </p:tgtEl>
                                      </p:cBhvr>
                                    </p:animEffect>
                                    <p:set>
                                      <p:cBhvr>
                                        <p:cTn id="1044" dur="1" fill="hold">
                                          <p:stCondLst>
                                            <p:cond delay="4999"/>
                                          </p:stCondLst>
                                        </p:cTn>
                                        <p:tgtEl>
                                          <p:spTgt spid="56"/>
                                        </p:tgtEl>
                                        <p:attrNameLst>
                                          <p:attrName>style.visibility</p:attrName>
                                        </p:attrNameLst>
                                      </p:cBhvr>
                                      <p:to>
                                        <p:strVal val="hidden"/>
                                      </p:to>
                                    </p:set>
                                  </p:childTnLst>
                                </p:cTn>
                              </p:par>
                              <p:par>
                                <p:cTn id="1045" presetID="3" presetClass="exit" presetSubtype="10" fill="hold" grpId="2" nodeType="withEffect">
                                  <p:stCondLst>
                                    <p:cond delay="0"/>
                                  </p:stCondLst>
                                  <p:childTnLst>
                                    <p:animEffect transition="out" filter="blinds(horizontal)">
                                      <p:cBhvr>
                                        <p:cTn id="1046" dur="5000"/>
                                        <p:tgtEl>
                                          <p:spTgt spid="57"/>
                                        </p:tgtEl>
                                      </p:cBhvr>
                                    </p:animEffect>
                                    <p:set>
                                      <p:cBhvr>
                                        <p:cTn id="1047" dur="1" fill="hold">
                                          <p:stCondLst>
                                            <p:cond delay="4999"/>
                                          </p:stCondLst>
                                        </p:cTn>
                                        <p:tgtEl>
                                          <p:spTgt spid="57"/>
                                        </p:tgtEl>
                                        <p:attrNameLst>
                                          <p:attrName>style.visibility</p:attrName>
                                        </p:attrNameLst>
                                      </p:cBhvr>
                                      <p:to>
                                        <p:strVal val="hidden"/>
                                      </p:to>
                                    </p:set>
                                  </p:childTnLst>
                                </p:cTn>
                              </p:par>
                              <p:par>
                                <p:cTn id="1048" presetID="3" presetClass="exit" presetSubtype="10" fill="hold" grpId="2" nodeType="withEffect">
                                  <p:stCondLst>
                                    <p:cond delay="0"/>
                                  </p:stCondLst>
                                  <p:childTnLst>
                                    <p:animEffect transition="out" filter="blinds(horizontal)">
                                      <p:cBhvr>
                                        <p:cTn id="1049" dur="5000"/>
                                        <p:tgtEl>
                                          <p:spTgt spid="58"/>
                                        </p:tgtEl>
                                      </p:cBhvr>
                                    </p:animEffect>
                                    <p:set>
                                      <p:cBhvr>
                                        <p:cTn id="1050" dur="1" fill="hold">
                                          <p:stCondLst>
                                            <p:cond delay="4999"/>
                                          </p:stCondLst>
                                        </p:cTn>
                                        <p:tgtEl>
                                          <p:spTgt spid="58"/>
                                        </p:tgtEl>
                                        <p:attrNameLst>
                                          <p:attrName>style.visibility</p:attrName>
                                        </p:attrNameLst>
                                      </p:cBhvr>
                                      <p:to>
                                        <p:strVal val="hidden"/>
                                      </p:to>
                                    </p:set>
                                  </p:childTnLst>
                                </p:cTn>
                              </p:par>
                              <p:par>
                                <p:cTn id="1051" presetID="3" presetClass="exit" presetSubtype="10" fill="hold" grpId="2" nodeType="withEffect">
                                  <p:stCondLst>
                                    <p:cond delay="0"/>
                                  </p:stCondLst>
                                  <p:childTnLst>
                                    <p:animEffect transition="out" filter="blinds(horizontal)">
                                      <p:cBhvr>
                                        <p:cTn id="1052" dur="5000"/>
                                        <p:tgtEl>
                                          <p:spTgt spid="59"/>
                                        </p:tgtEl>
                                      </p:cBhvr>
                                    </p:animEffect>
                                    <p:set>
                                      <p:cBhvr>
                                        <p:cTn id="1053" dur="1" fill="hold">
                                          <p:stCondLst>
                                            <p:cond delay="4999"/>
                                          </p:stCondLst>
                                        </p:cTn>
                                        <p:tgtEl>
                                          <p:spTgt spid="59"/>
                                        </p:tgtEl>
                                        <p:attrNameLst>
                                          <p:attrName>style.visibility</p:attrName>
                                        </p:attrNameLst>
                                      </p:cBhvr>
                                      <p:to>
                                        <p:strVal val="hidden"/>
                                      </p:to>
                                    </p:set>
                                  </p:childTnLst>
                                </p:cTn>
                              </p:par>
                              <p:par>
                                <p:cTn id="1054" presetID="3" presetClass="exit" presetSubtype="10" fill="hold" grpId="2" nodeType="withEffect">
                                  <p:stCondLst>
                                    <p:cond delay="0"/>
                                  </p:stCondLst>
                                  <p:childTnLst>
                                    <p:animEffect transition="out" filter="blinds(horizontal)">
                                      <p:cBhvr>
                                        <p:cTn id="1055" dur="5000"/>
                                        <p:tgtEl>
                                          <p:spTgt spid="60"/>
                                        </p:tgtEl>
                                      </p:cBhvr>
                                    </p:animEffect>
                                    <p:set>
                                      <p:cBhvr>
                                        <p:cTn id="1056" dur="1" fill="hold">
                                          <p:stCondLst>
                                            <p:cond delay="4999"/>
                                          </p:stCondLst>
                                        </p:cTn>
                                        <p:tgtEl>
                                          <p:spTgt spid="60"/>
                                        </p:tgtEl>
                                        <p:attrNameLst>
                                          <p:attrName>style.visibility</p:attrName>
                                        </p:attrNameLst>
                                      </p:cBhvr>
                                      <p:to>
                                        <p:strVal val="hidden"/>
                                      </p:to>
                                    </p:set>
                                  </p:childTnLst>
                                </p:cTn>
                              </p:par>
                              <p:par>
                                <p:cTn id="1057" presetID="3" presetClass="exit" presetSubtype="10" fill="hold" grpId="2" nodeType="withEffect">
                                  <p:stCondLst>
                                    <p:cond delay="0"/>
                                  </p:stCondLst>
                                  <p:childTnLst>
                                    <p:animEffect transition="out" filter="blinds(horizontal)">
                                      <p:cBhvr>
                                        <p:cTn id="1058" dur="5000"/>
                                        <p:tgtEl>
                                          <p:spTgt spid="61"/>
                                        </p:tgtEl>
                                      </p:cBhvr>
                                    </p:animEffect>
                                    <p:set>
                                      <p:cBhvr>
                                        <p:cTn id="1059" dur="1" fill="hold">
                                          <p:stCondLst>
                                            <p:cond delay="4999"/>
                                          </p:stCondLst>
                                        </p:cTn>
                                        <p:tgtEl>
                                          <p:spTgt spid="61"/>
                                        </p:tgtEl>
                                        <p:attrNameLst>
                                          <p:attrName>style.visibility</p:attrName>
                                        </p:attrNameLst>
                                      </p:cBhvr>
                                      <p:to>
                                        <p:strVal val="hidden"/>
                                      </p:to>
                                    </p:set>
                                  </p:childTnLst>
                                </p:cTn>
                              </p:par>
                              <p:par>
                                <p:cTn id="1060" presetID="3" presetClass="exit" presetSubtype="10" fill="hold" grpId="2" nodeType="withEffect">
                                  <p:stCondLst>
                                    <p:cond delay="0"/>
                                  </p:stCondLst>
                                  <p:childTnLst>
                                    <p:animEffect transition="out" filter="blinds(horizontal)">
                                      <p:cBhvr>
                                        <p:cTn id="1061" dur="5000"/>
                                        <p:tgtEl>
                                          <p:spTgt spid="62"/>
                                        </p:tgtEl>
                                      </p:cBhvr>
                                    </p:animEffect>
                                    <p:set>
                                      <p:cBhvr>
                                        <p:cTn id="1062" dur="1" fill="hold">
                                          <p:stCondLst>
                                            <p:cond delay="4999"/>
                                          </p:stCondLst>
                                        </p:cTn>
                                        <p:tgtEl>
                                          <p:spTgt spid="62"/>
                                        </p:tgtEl>
                                        <p:attrNameLst>
                                          <p:attrName>style.visibility</p:attrName>
                                        </p:attrNameLst>
                                      </p:cBhvr>
                                      <p:to>
                                        <p:strVal val="hidden"/>
                                      </p:to>
                                    </p:set>
                                  </p:childTnLst>
                                </p:cTn>
                              </p:par>
                              <p:par>
                                <p:cTn id="1063" presetID="3" presetClass="exit" presetSubtype="10" fill="hold" grpId="2" nodeType="withEffect">
                                  <p:stCondLst>
                                    <p:cond delay="0"/>
                                  </p:stCondLst>
                                  <p:childTnLst>
                                    <p:animEffect transition="out" filter="blinds(horizontal)">
                                      <p:cBhvr>
                                        <p:cTn id="1064" dur="5000"/>
                                        <p:tgtEl>
                                          <p:spTgt spid="63"/>
                                        </p:tgtEl>
                                      </p:cBhvr>
                                    </p:animEffect>
                                    <p:set>
                                      <p:cBhvr>
                                        <p:cTn id="1065" dur="1" fill="hold">
                                          <p:stCondLst>
                                            <p:cond delay="4999"/>
                                          </p:stCondLst>
                                        </p:cTn>
                                        <p:tgtEl>
                                          <p:spTgt spid="63"/>
                                        </p:tgtEl>
                                        <p:attrNameLst>
                                          <p:attrName>style.visibility</p:attrName>
                                        </p:attrNameLst>
                                      </p:cBhvr>
                                      <p:to>
                                        <p:strVal val="hidden"/>
                                      </p:to>
                                    </p:set>
                                  </p:childTnLst>
                                </p:cTn>
                              </p:par>
                              <p:par>
                                <p:cTn id="1066" presetID="3" presetClass="exit" presetSubtype="10" fill="hold" grpId="2" nodeType="withEffect">
                                  <p:stCondLst>
                                    <p:cond delay="0"/>
                                  </p:stCondLst>
                                  <p:childTnLst>
                                    <p:animEffect transition="out" filter="blinds(horizontal)">
                                      <p:cBhvr>
                                        <p:cTn id="1067" dur="5000"/>
                                        <p:tgtEl>
                                          <p:spTgt spid="64"/>
                                        </p:tgtEl>
                                      </p:cBhvr>
                                    </p:animEffect>
                                    <p:set>
                                      <p:cBhvr>
                                        <p:cTn id="1068" dur="1" fill="hold">
                                          <p:stCondLst>
                                            <p:cond delay="4999"/>
                                          </p:stCondLst>
                                        </p:cTn>
                                        <p:tgtEl>
                                          <p:spTgt spid="64"/>
                                        </p:tgtEl>
                                        <p:attrNameLst>
                                          <p:attrName>style.visibility</p:attrName>
                                        </p:attrNameLst>
                                      </p:cBhvr>
                                      <p:to>
                                        <p:strVal val="hidden"/>
                                      </p:to>
                                    </p:set>
                                  </p:childTnLst>
                                </p:cTn>
                              </p:par>
                              <p:par>
                                <p:cTn id="1069" presetID="3" presetClass="exit" presetSubtype="10" fill="hold" grpId="2" nodeType="withEffect">
                                  <p:stCondLst>
                                    <p:cond delay="0"/>
                                  </p:stCondLst>
                                  <p:childTnLst>
                                    <p:animEffect transition="out" filter="blinds(horizontal)">
                                      <p:cBhvr>
                                        <p:cTn id="1070" dur="5000"/>
                                        <p:tgtEl>
                                          <p:spTgt spid="65"/>
                                        </p:tgtEl>
                                      </p:cBhvr>
                                    </p:animEffect>
                                    <p:set>
                                      <p:cBhvr>
                                        <p:cTn id="1071" dur="1" fill="hold">
                                          <p:stCondLst>
                                            <p:cond delay="4999"/>
                                          </p:stCondLst>
                                        </p:cTn>
                                        <p:tgtEl>
                                          <p:spTgt spid="65"/>
                                        </p:tgtEl>
                                        <p:attrNameLst>
                                          <p:attrName>style.visibility</p:attrName>
                                        </p:attrNameLst>
                                      </p:cBhvr>
                                      <p:to>
                                        <p:strVal val="hidden"/>
                                      </p:to>
                                    </p:set>
                                  </p:childTnLst>
                                </p:cTn>
                              </p:par>
                              <p:par>
                                <p:cTn id="1072" presetID="3" presetClass="exit" presetSubtype="10" fill="hold" grpId="2" nodeType="withEffect">
                                  <p:stCondLst>
                                    <p:cond delay="0"/>
                                  </p:stCondLst>
                                  <p:childTnLst>
                                    <p:animEffect transition="out" filter="blinds(horizontal)">
                                      <p:cBhvr>
                                        <p:cTn id="1073" dur="5000"/>
                                        <p:tgtEl>
                                          <p:spTgt spid="66"/>
                                        </p:tgtEl>
                                      </p:cBhvr>
                                    </p:animEffect>
                                    <p:set>
                                      <p:cBhvr>
                                        <p:cTn id="1074" dur="1" fill="hold">
                                          <p:stCondLst>
                                            <p:cond delay="4999"/>
                                          </p:stCondLst>
                                        </p:cTn>
                                        <p:tgtEl>
                                          <p:spTgt spid="66"/>
                                        </p:tgtEl>
                                        <p:attrNameLst>
                                          <p:attrName>style.visibility</p:attrName>
                                        </p:attrNameLst>
                                      </p:cBhvr>
                                      <p:to>
                                        <p:strVal val="hidden"/>
                                      </p:to>
                                    </p:set>
                                  </p:childTnLst>
                                </p:cTn>
                              </p:par>
                              <p:par>
                                <p:cTn id="1075" presetID="3" presetClass="exit" presetSubtype="10" fill="hold" grpId="2" nodeType="withEffect">
                                  <p:stCondLst>
                                    <p:cond delay="0"/>
                                  </p:stCondLst>
                                  <p:childTnLst>
                                    <p:animEffect transition="out" filter="blinds(horizontal)">
                                      <p:cBhvr>
                                        <p:cTn id="1076" dur="5000"/>
                                        <p:tgtEl>
                                          <p:spTgt spid="67"/>
                                        </p:tgtEl>
                                      </p:cBhvr>
                                    </p:animEffect>
                                    <p:set>
                                      <p:cBhvr>
                                        <p:cTn id="1077" dur="1" fill="hold">
                                          <p:stCondLst>
                                            <p:cond delay="4999"/>
                                          </p:stCondLst>
                                        </p:cTn>
                                        <p:tgtEl>
                                          <p:spTgt spid="67"/>
                                        </p:tgtEl>
                                        <p:attrNameLst>
                                          <p:attrName>style.visibility</p:attrName>
                                        </p:attrNameLst>
                                      </p:cBhvr>
                                      <p:to>
                                        <p:strVal val="hidden"/>
                                      </p:to>
                                    </p:set>
                                  </p:childTnLst>
                                </p:cTn>
                              </p:par>
                              <p:par>
                                <p:cTn id="1078" presetID="3" presetClass="exit" presetSubtype="10" fill="hold" grpId="2" nodeType="withEffect">
                                  <p:stCondLst>
                                    <p:cond delay="0"/>
                                  </p:stCondLst>
                                  <p:childTnLst>
                                    <p:animEffect transition="out" filter="blinds(horizontal)">
                                      <p:cBhvr>
                                        <p:cTn id="1079" dur="5000"/>
                                        <p:tgtEl>
                                          <p:spTgt spid="68"/>
                                        </p:tgtEl>
                                      </p:cBhvr>
                                    </p:animEffect>
                                    <p:set>
                                      <p:cBhvr>
                                        <p:cTn id="1080" dur="1" fill="hold">
                                          <p:stCondLst>
                                            <p:cond delay="4999"/>
                                          </p:stCondLst>
                                        </p:cTn>
                                        <p:tgtEl>
                                          <p:spTgt spid="68"/>
                                        </p:tgtEl>
                                        <p:attrNameLst>
                                          <p:attrName>style.visibility</p:attrName>
                                        </p:attrNameLst>
                                      </p:cBhvr>
                                      <p:to>
                                        <p:strVal val="hidden"/>
                                      </p:to>
                                    </p:set>
                                  </p:childTnLst>
                                </p:cTn>
                              </p:par>
                              <p:par>
                                <p:cTn id="1081" presetID="3" presetClass="exit" presetSubtype="10" fill="hold" grpId="2" nodeType="withEffect">
                                  <p:stCondLst>
                                    <p:cond delay="0"/>
                                  </p:stCondLst>
                                  <p:childTnLst>
                                    <p:animEffect transition="out" filter="blinds(horizontal)">
                                      <p:cBhvr>
                                        <p:cTn id="1082" dur="5000"/>
                                        <p:tgtEl>
                                          <p:spTgt spid="69"/>
                                        </p:tgtEl>
                                      </p:cBhvr>
                                    </p:animEffect>
                                    <p:set>
                                      <p:cBhvr>
                                        <p:cTn id="1083" dur="1" fill="hold">
                                          <p:stCondLst>
                                            <p:cond delay="4999"/>
                                          </p:stCondLst>
                                        </p:cTn>
                                        <p:tgtEl>
                                          <p:spTgt spid="69"/>
                                        </p:tgtEl>
                                        <p:attrNameLst>
                                          <p:attrName>style.visibility</p:attrName>
                                        </p:attrNameLst>
                                      </p:cBhvr>
                                      <p:to>
                                        <p:strVal val="hidden"/>
                                      </p:to>
                                    </p:set>
                                  </p:childTnLst>
                                </p:cTn>
                              </p:par>
                              <p:par>
                                <p:cTn id="1084" presetID="3" presetClass="exit" presetSubtype="10" fill="hold" grpId="2" nodeType="withEffect">
                                  <p:stCondLst>
                                    <p:cond delay="0"/>
                                  </p:stCondLst>
                                  <p:childTnLst>
                                    <p:animEffect transition="out" filter="blinds(horizontal)">
                                      <p:cBhvr>
                                        <p:cTn id="1085" dur="5000"/>
                                        <p:tgtEl>
                                          <p:spTgt spid="70"/>
                                        </p:tgtEl>
                                      </p:cBhvr>
                                    </p:animEffect>
                                    <p:set>
                                      <p:cBhvr>
                                        <p:cTn id="1086" dur="1" fill="hold">
                                          <p:stCondLst>
                                            <p:cond delay="4999"/>
                                          </p:stCondLst>
                                        </p:cTn>
                                        <p:tgtEl>
                                          <p:spTgt spid="70"/>
                                        </p:tgtEl>
                                        <p:attrNameLst>
                                          <p:attrName>style.visibility</p:attrName>
                                        </p:attrNameLst>
                                      </p:cBhvr>
                                      <p:to>
                                        <p:strVal val="hidden"/>
                                      </p:to>
                                    </p:set>
                                  </p:childTnLst>
                                </p:cTn>
                              </p:par>
                              <p:par>
                                <p:cTn id="1087" presetID="3" presetClass="exit" presetSubtype="10" fill="hold" grpId="2" nodeType="withEffect">
                                  <p:stCondLst>
                                    <p:cond delay="0"/>
                                  </p:stCondLst>
                                  <p:childTnLst>
                                    <p:animEffect transition="out" filter="blinds(horizontal)">
                                      <p:cBhvr>
                                        <p:cTn id="1088" dur="5000"/>
                                        <p:tgtEl>
                                          <p:spTgt spid="71"/>
                                        </p:tgtEl>
                                      </p:cBhvr>
                                    </p:animEffect>
                                    <p:set>
                                      <p:cBhvr>
                                        <p:cTn id="1089" dur="1" fill="hold">
                                          <p:stCondLst>
                                            <p:cond delay="4999"/>
                                          </p:stCondLst>
                                        </p:cTn>
                                        <p:tgtEl>
                                          <p:spTgt spid="71"/>
                                        </p:tgtEl>
                                        <p:attrNameLst>
                                          <p:attrName>style.visibility</p:attrName>
                                        </p:attrNameLst>
                                      </p:cBhvr>
                                      <p:to>
                                        <p:strVal val="hidden"/>
                                      </p:to>
                                    </p:set>
                                  </p:childTnLst>
                                </p:cTn>
                              </p:par>
                              <p:par>
                                <p:cTn id="1090" presetID="3" presetClass="exit" presetSubtype="10" fill="hold" grpId="2" nodeType="withEffect">
                                  <p:stCondLst>
                                    <p:cond delay="0"/>
                                  </p:stCondLst>
                                  <p:childTnLst>
                                    <p:animEffect transition="out" filter="blinds(horizontal)">
                                      <p:cBhvr>
                                        <p:cTn id="1091" dur="5000"/>
                                        <p:tgtEl>
                                          <p:spTgt spid="72"/>
                                        </p:tgtEl>
                                      </p:cBhvr>
                                    </p:animEffect>
                                    <p:set>
                                      <p:cBhvr>
                                        <p:cTn id="1092" dur="1" fill="hold">
                                          <p:stCondLst>
                                            <p:cond delay="4999"/>
                                          </p:stCondLst>
                                        </p:cTn>
                                        <p:tgtEl>
                                          <p:spTgt spid="72"/>
                                        </p:tgtEl>
                                        <p:attrNameLst>
                                          <p:attrName>style.visibility</p:attrName>
                                        </p:attrNameLst>
                                      </p:cBhvr>
                                      <p:to>
                                        <p:strVal val="hidden"/>
                                      </p:to>
                                    </p:set>
                                  </p:childTnLst>
                                </p:cTn>
                              </p:par>
                              <p:par>
                                <p:cTn id="1093" presetID="3" presetClass="exit" presetSubtype="10" fill="hold" grpId="2" nodeType="withEffect">
                                  <p:stCondLst>
                                    <p:cond delay="0"/>
                                  </p:stCondLst>
                                  <p:childTnLst>
                                    <p:animEffect transition="out" filter="blinds(horizontal)">
                                      <p:cBhvr>
                                        <p:cTn id="1094" dur="5000"/>
                                        <p:tgtEl>
                                          <p:spTgt spid="73"/>
                                        </p:tgtEl>
                                      </p:cBhvr>
                                    </p:animEffect>
                                    <p:set>
                                      <p:cBhvr>
                                        <p:cTn id="1095" dur="1" fill="hold">
                                          <p:stCondLst>
                                            <p:cond delay="4999"/>
                                          </p:stCondLst>
                                        </p:cTn>
                                        <p:tgtEl>
                                          <p:spTgt spid="73"/>
                                        </p:tgtEl>
                                        <p:attrNameLst>
                                          <p:attrName>style.visibility</p:attrName>
                                        </p:attrNameLst>
                                      </p:cBhvr>
                                      <p:to>
                                        <p:strVal val="hidden"/>
                                      </p:to>
                                    </p:set>
                                  </p:childTnLst>
                                </p:cTn>
                              </p:par>
                              <p:par>
                                <p:cTn id="1096" presetID="3" presetClass="exit" presetSubtype="10" fill="hold" grpId="2" nodeType="withEffect">
                                  <p:stCondLst>
                                    <p:cond delay="0"/>
                                  </p:stCondLst>
                                  <p:childTnLst>
                                    <p:animEffect transition="out" filter="blinds(horizontal)">
                                      <p:cBhvr>
                                        <p:cTn id="1097" dur="5000"/>
                                        <p:tgtEl>
                                          <p:spTgt spid="74"/>
                                        </p:tgtEl>
                                      </p:cBhvr>
                                    </p:animEffect>
                                    <p:set>
                                      <p:cBhvr>
                                        <p:cTn id="1098" dur="1" fill="hold">
                                          <p:stCondLst>
                                            <p:cond delay="4999"/>
                                          </p:stCondLst>
                                        </p:cTn>
                                        <p:tgtEl>
                                          <p:spTgt spid="74"/>
                                        </p:tgtEl>
                                        <p:attrNameLst>
                                          <p:attrName>style.visibility</p:attrName>
                                        </p:attrNameLst>
                                      </p:cBhvr>
                                      <p:to>
                                        <p:strVal val="hidden"/>
                                      </p:to>
                                    </p:set>
                                  </p:childTnLst>
                                </p:cTn>
                              </p:par>
                              <p:par>
                                <p:cTn id="1099" presetID="3" presetClass="exit" presetSubtype="10" fill="hold" grpId="2" nodeType="withEffect">
                                  <p:stCondLst>
                                    <p:cond delay="0"/>
                                  </p:stCondLst>
                                  <p:childTnLst>
                                    <p:animEffect transition="out" filter="blinds(horizontal)">
                                      <p:cBhvr>
                                        <p:cTn id="1100" dur="5000"/>
                                        <p:tgtEl>
                                          <p:spTgt spid="75"/>
                                        </p:tgtEl>
                                      </p:cBhvr>
                                    </p:animEffect>
                                    <p:set>
                                      <p:cBhvr>
                                        <p:cTn id="1101" dur="1" fill="hold">
                                          <p:stCondLst>
                                            <p:cond delay="4999"/>
                                          </p:stCondLst>
                                        </p:cTn>
                                        <p:tgtEl>
                                          <p:spTgt spid="75"/>
                                        </p:tgtEl>
                                        <p:attrNameLst>
                                          <p:attrName>style.visibility</p:attrName>
                                        </p:attrNameLst>
                                      </p:cBhvr>
                                      <p:to>
                                        <p:strVal val="hidden"/>
                                      </p:to>
                                    </p:set>
                                  </p:childTnLst>
                                </p:cTn>
                              </p:par>
                              <p:par>
                                <p:cTn id="1102" presetID="3" presetClass="exit" presetSubtype="10" fill="hold" grpId="2" nodeType="withEffect">
                                  <p:stCondLst>
                                    <p:cond delay="0"/>
                                  </p:stCondLst>
                                  <p:childTnLst>
                                    <p:animEffect transition="out" filter="blinds(horizontal)">
                                      <p:cBhvr>
                                        <p:cTn id="1103" dur="5000"/>
                                        <p:tgtEl>
                                          <p:spTgt spid="76"/>
                                        </p:tgtEl>
                                      </p:cBhvr>
                                    </p:animEffect>
                                    <p:set>
                                      <p:cBhvr>
                                        <p:cTn id="1104" dur="1" fill="hold">
                                          <p:stCondLst>
                                            <p:cond delay="4999"/>
                                          </p:stCondLst>
                                        </p:cTn>
                                        <p:tgtEl>
                                          <p:spTgt spid="76"/>
                                        </p:tgtEl>
                                        <p:attrNameLst>
                                          <p:attrName>style.visibility</p:attrName>
                                        </p:attrNameLst>
                                      </p:cBhvr>
                                      <p:to>
                                        <p:strVal val="hidden"/>
                                      </p:to>
                                    </p:set>
                                  </p:childTnLst>
                                </p:cTn>
                              </p:par>
                              <p:par>
                                <p:cTn id="1105" presetID="3" presetClass="exit" presetSubtype="10" fill="hold" grpId="2" nodeType="withEffect">
                                  <p:stCondLst>
                                    <p:cond delay="0"/>
                                  </p:stCondLst>
                                  <p:childTnLst>
                                    <p:animEffect transition="out" filter="blinds(horizontal)">
                                      <p:cBhvr>
                                        <p:cTn id="1106" dur="5000"/>
                                        <p:tgtEl>
                                          <p:spTgt spid="77"/>
                                        </p:tgtEl>
                                      </p:cBhvr>
                                    </p:animEffect>
                                    <p:set>
                                      <p:cBhvr>
                                        <p:cTn id="1107" dur="1" fill="hold">
                                          <p:stCondLst>
                                            <p:cond delay="4999"/>
                                          </p:stCondLst>
                                        </p:cTn>
                                        <p:tgtEl>
                                          <p:spTgt spid="77"/>
                                        </p:tgtEl>
                                        <p:attrNameLst>
                                          <p:attrName>style.visibility</p:attrName>
                                        </p:attrNameLst>
                                      </p:cBhvr>
                                      <p:to>
                                        <p:strVal val="hidden"/>
                                      </p:to>
                                    </p:set>
                                  </p:childTnLst>
                                </p:cTn>
                              </p:par>
                              <p:par>
                                <p:cTn id="1108" presetID="3" presetClass="exit" presetSubtype="10" fill="hold" grpId="2" nodeType="withEffect">
                                  <p:stCondLst>
                                    <p:cond delay="0"/>
                                  </p:stCondLst>
                                  <p:childTnLst>
                                    <p:animEffect transition="out" filter="blinds(horizontal)">
                                      <p:cBhvr>
                                        <p:cTn id="1109" dur="5000"/>
                                        <p:tgtEl>
                                          <p:spTgt spid="78"/>
                                        </p:tgtEl>
                                      </p:cBhvr>
                                    </p:animEffect>
                                    <p:set>
                                      <p:cBhvr>
                                        <p:cTn id="1110" dur="1" fill="hold">
                                          <p:stCondLst>
                                            <p:cond delay="4999"/>
                                          </p:stCondLst>
                                        </p:cTn>
                                        <p:tgtEl>
                                          <p:spTgt spid="78"/>
                                        </p:tgtEl>
                                        <p:attrNameLst>
                                          <p:attrName>style.visibility</p:attrName>
                                        </p:attrNameLst>
                                      </p:cBhvr>
                                      <p:to>
                                        <p:strVal val="hidden"/>
                                      </p:to>
                                    </p:set>
                                  </p:childTnLst>
                                </p:cTn>
                              </p:par>
                              <p:par>
                                <p:cTn id="1111" presetID="3" presetClass="exit" presetSubtype="10" fill="hold" grpId="2" nodeType="withEffect">
                                  <p:stCondLst>
                                    <p:cond delay="0"/>
                                  </p:stCondLst>
                                  <p:childTnLst>
                                    <p:animEffect transition="out" filter="blinds(horizontal)">
                                      <p:cBhvr>
                                        <p:cTn id="1112" dur="5000"/>
                                        <p:tgtEl>
                                          <p:spTgt spid="79"/>
                                        </p:tgtEl>
                                      </p:cBhvr>
                                    </p:animEffect>
                                    <p:set>
                                      <p:cBhvr>
                                        <p:cTn id="1113" dur="1" fill="hold">
                                          <p:stCondLst>
                                            <p:cond delay="4999"/>
                                          </p:stCondLst>
                                        </p:cTn>
                                        <p:tgtEl>
                                          <p:spTgt spid="79"/>
                                        </p:tgtEl>
                                        <p:attrNameLst>
                                          <p:attrName>style.visibility</p:attrName>
                                        </p:attrNameLst>
                                      </p:cBhvr>
                                      <p:to>
                                        <p:strVal val="hidden"/>
                                      </p:to>
                                    </p:set>
                                  </p:childTnLst>
                                </p:cTn>
                              </p:par>
                              <p:par>
                                <p:cTn id="1114" presetID="3" presetClass="exit" presetSubtype="10" fill="hold" grpId="2" nodeType="withEffect">
                                  <p:stCondLst>
                                    <p:cond delay="0"/>
                                  </p:stCondLst>
                                  <p:childTnLst>
                                    <p:animEffect transition="out" filter="blinds(horizontal)">
                                      <p:cBhvr>
                                        <p:cTn id="1115" dur="5000"/>
                                        <p:tgtEl>
                                          <p:spTgt spid="80"/>
                                        </p:tgtEl>
                                      </p:cBhvr>
                                    </p:animEffect>
                                    <p:set>
                                      <p:cBhvr>
                                        <p:cTn id="1116" dur="1" fill="hold">
                                          <p:stCondLst>
                                            <p:cond delay="4999"/>
                                          </p:stCondLst>
                                        </p:cTn>
                                        <p:tgtEl>
                                          <p:spTgt spid="80"/>
                                        </p:tgtEl>
                                        <p:attrNameLst>
                                          <p:attrName>style.visibility</p:attrName>
                                        </p:attrNameLst>
                                      </p:cBhvr>
                                      <p:to>
                                        <p:strVal val="hidden"/>
                                      </p:to>
                                    </p:set>
                                  </p:childTnLst>
                                </p:cTn>
                              </p:par>
                              <p:par>
                                <p:cTn id="1117" presetID="3" presetClass="exit" presetSubtype="10" fill="hold" grpId="2" nodeType="withEffect">
                                  <p:stCondLst>
                                    <p:cond delay="0"/>
                                  </p:stCondLst>
                                  <p:childTnLst>
                                    <p:animEffect transition="out" filter="blinds(horizontal)">
                                      <p:cBhvr>
                                        <p:cTn id="1118" dur="5000"/>
                                        <p:tgtEl>
                                          <p:spTgt spid="81"/>
                                        </p:tgtEl>
                                      </p:cBhvr>
                                    </p:animEffect>
                                    <p:set>
                                      <p:cBhvr>
                                        <p:cTn id="1119" dur="1" fill="hold">
                                          <p:stCondLst>
                                            <p:cond delay="4999"/>
                                          </p:stCondLst>
                                        </p:cTn>
                                        <p:tgtEl>
                                          <p:spTgt spid="81"/>
                                        </p:tgtEl>
                                        <p:attrNameLst>
                                          <p:attrName>style.visibility</p:attrName>
                                        </p:attrNameLst>
                                      </p:cBhvr>
                                      <p:to>
                                        <p:strVal val="hidden"/>
                                      </p:to>
                                    </p:set>
                                  </p:childTnLst>
                                </p:cTn>
                              </p:par>
                              <p:par>
                                <p:cTn id="1120" presetID="3" presetClass="exit" presetSubtype="10" fill="hold" grpId="2" nodeType="withEffect">
                                  <p:stCondLst>
                                    <p:cond delay="0"/>
                                  </p:stCondLst>
                                  <p:childTnLst>
                                    <p:animEffect transition="out" filter="blinds(horizontal)">
                                      <p:cBhvr>
                                        <p:cTn id="1121" dur="5000"/>
                                        <p:tgtEl>
                                          <p:spTgt spid="82"/>
                                        </p:tgtEl>
                                      </p:cBhvr>
                                    </p:animEffect>
                                    <p:set>
                                      <p:cBhvr>
                                        <p:cTn id="1122" dur="1" fill="hold">
                                          <p:stCondLst>
                                            <p:cond delay="4999"/>
                                          </p:stCondLst>
                                        </p:cTn>
                                        <p:tgtEl>
                                          <p:spTgt spid="82"/>
                                        </p:tgtEl>
                                        <p:attrNameLst>
                                          <p:attrName>style.visibility</p:attrName>
                                        </p:attrNameLst>
                                      </p:cBhvr>
                                      <p:to>
                                        <p:strVal val="hidden"/>
                                      </p:to>
                                    </p:set>
                                  </p:childTnLst>
                                </p:cTn>
                              </p:par>
                              <p:par>
                                <p:cTn id="1123" presetID="3" presetClass="exit" presetSubtype="10" fill="hold" grpId="2" nodeType="withEffect">
                                  <p:stCondLst>
                                    <p:cond delay="0"/>
                                  </p:stCondLst>
                                  <p:childTnLst>
                                    <p:animEffect transition="out" filter="blinds(horizontal)">
                                      <p:cBhvr>
                                        <p:cTn id="1124" dur="5000"/>
                                        <p:tgtEl>
                                          <p:spTgt spid="83"/>
                                        </p:tgtEl>
                                      </p:cBhvr>
                                    </p:animEffect>
                                    <p:set>
                                      <p:cBhvr>
                                        <p:cTn id="1125" dur="1" fill="hold">
                                          <p:stCondLst>
                                            <p:cond delay="4999"/>
                                          </p:stCondLst>
                                        </p:cTn>
                                        <p:tgtEl>
                                          <p:spTgt spid="83"/>
                                        </p:tgtEl>
                                        <p:attrNameLst>
                                          <p:attrName>style.visibility</p:attrName>
                                        </p:attrNameLst>
                                      </p:cBhvr>
                                      <p:to>
                                        <p:strVal val="hidden"/>
                                      </p:to>
                                    </p:set>
                                  </p:childTnLst>
                                </p:cTn>
                              </p:par>
                              <p:par>
                                <p:cTn id="1126" presetID="3" presetClass="exit" presetSubtype="10" fill="hold" grpId="2" nodeType="withEffect">
                                  <p:stCondLst>
                                    <p:cond delay="0"/>
                                  </p:stCondLst>
                                  <p:childTnLst>
                                    <p:animEffect transition="out" filter="blinds(horizontal)">
                                      <p:cBhvr>
                                        <p:cTn id="1127" dur="5000"/>
                                        <p:tgtEl>
                                          <p:spTgt spid="84"/>
                                        </p:tgtEl>
                                      </p:cBhvr>
                                    </p:animEffect>
                                    <p:set>
                                      <p:cBhvr>
                                        <p:cTn id="1128" dur="1" fill="hold">
                                          <p:stCondLst>
                                            <p:cond delay="4999"/>
                                          </p:stCondLst>
                                        </p:cTn>
                                        <p:tgtEl>
                                          <p:spTgt spid="84"/>
                                        </p:tgtEl>
                                        <p:attrNameLst>
                                          <p:attrName>style.visibility</p:attrName>
                                        </p:attrNameLst>
                                      </p:cBhvr>
                                      <p:to>
                                        <p:strVal val="hidden"/>
                                      </p:to>
                                    </p:set>
                                  </p:childTnLst>
                                </p:cTn>
                              </p:par>
                              <p:par>
                                <p:cTn id="1129" presetID="17" presetClass="entr" presetSubtype="1" fill="hold" nodeType="withEffect">
                                  <p:stCondLst>
                                    <p:cond delay="0"/>
                                  </p:stCondLst>
                                  <p:childTnLst>
                                    <p:set>
                                      <p:cBhvr>
                                        <p:cTn id="1130" dur="1" fill="hold">
                                          <p:stCondLst>
                                            <p:cond delay="0"/>
                                          </p:stCondLst>
                                        </p:cTn>
                                        <p:tgtEl>
                                          <p:spTgt spid="4"/>
                                        </p:tgtEl>
                                        <p:attrNameLst>
                                          <p:attrName>style.visibility</p:attrName>
                                        </p:attrNameLst>
                                      </p:cBhvr>
                                      <p:to>
                                        <p:strVal val="visible"/>
                                      </p:to>
                                    </p:set>
                                    <p:anim calcmode="lin" valueType="num">
                                      <p:cBhvr>
                                        <p:cTn id="1131" dur="5000" fill="hold"/>
                                        <p:tgtEl>
                                          <p:spTgt spid="4"/>
                                        </p:tgtEl>
                                        <p:attrNameLst>
                                          <p:attrName>ppt_x</p:attrName>
                                        </p:attrNameLst>
                                      </p:cBhvr>
                                      <p:tavLst>
                                        <p:tav tm="0">
                                          <p:val>
                                            <p:strVal val="#ppt_x"/>
                                          </p:val>
                                        </p:tav>
                                        <p:tav tm="100000">
                                          <p:val>
                                            <p:strVal val="#ppt_x"/>
                                          </p:val>
                                        </p:tav>
                                      </p:tavLst>
                                    </p:anim>
                                    <p:anim calcmode="lin" valueType="num">
                                      <p:cBhvr>
                                        <p:cTn id="1132" dur="5000" fill="hold"/>
                                        <p:tgtEl>
                                          <p:spTgt spid="4"/>
                                        </p:tgtEl>
                                        <p:attrNameLst>
                                          <p:attrName>ppt_y</p:attrName>
                                        </p:attrNameLst>
                                      </p:cBhvr>
                                      <p:tavLst>
                                        <p:tav tm="0">
                                          <p:val>
                                            <p:strVal val="#ppt_y-#ppt_h/2"/>
                                          </p:val>
                                        </p:tav>
                                        <p:tav tm="100000">
                                          <p:val>
                                            <p:strVal val="#ppt_y"/>
                                          </p:val>
                                        </p:tav>
                                      </p:tavLst>
                                    </p:anim>
                                    <p:anim calcmode="lin" valueType="num">
                                      <p:cBhvr>
                                        <p:cTn id="1133" dur="5000" fill="hold"/>
                                        <p:tgtEl>
                                          <p:spTgt spid="4"/>
                                        </p:tgtEl>
                                        <p:attrNameLst>
                                          <p:attrName>ppt_w</p:attrName>
                                        </p:attrNameLst>
                                      </p:cBhvr>
                                      <p:tavLst>
                                        <p:tav tm="0">
                                          <p:val>
                                            <p:strVal val="#ppt_w"/>
                                          </p:val>
                                        </p:tav>
                                        <p:tav tm="100000">
                                          <p:val>
                                            <p:strVal val="#ppt_w"/>
                                          </p:val>
                                        </p:tav>
                                      </p:tavLst>
                                    </p:anim>
                                    <p:anim calcmode="lin" valueType="num">
                                      <p:cBhvr>
                                        <p:cTn id="1134"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33FF"/>
              </a:gs>
              <a:gs pos="50000">
                <a:srgbClr val="3D1367">
                  <a:shade val="67500"/>
                  <a:satMod val="115000"/>
                </a:srgbClr>
              </a:gs>
              <a:gs pos="100000">
                <a:srgbClr val="3D1367">
                  <a:shade val="100000"/>
                  <a:satMod val="115000"/>
                </a:srgbClr>
              </a:gs>
            </a:gsLst>
            <a:lin ang="16200000" scaled="1"/>
            <a:tileRect/>
          </a:gradFill>
        </p:spPr>
        <p:txBody>
          <a:bodyPr/>
          <a:lstStyle/>
          <a:p>
            <a:endParaRPr lang="es-ES" dirty="0"/>
          </a:p>
        </p:txBody>
      </p:sp>
      <p:pic>
        <p:nvPicPr>
          <p:cNvPr id="5" name="4 Imagen" descr="01IMG_4187copy.jpg"/>
          <p:cNvPicPr>
            <a:picLocks noChangeAspect="1"/>
          </p:cNvPicPr>
          <p:nvPr/>
        </p:nvPicPr>
        <p:blipFill>
          <a:blip r:embed="rId2"/>
          <a:stretch>
            <a:fillRect/>
          </a:stretch>
        </p:blipFill>
        <p:spPr>
          <a:xfrm>
            <a:off x="0" y="0"/>
            <a:ext cx="9136568" cy="5143500"/>
          </a:xfrm>
          <a:prstGeom prst="rect">
            <a:avLst/>
          </a:prstGeom>
        </p:spPr>
      </p:pic>
      <p:sp>
        <p:nvSpPr>
          <p:cNvPr id="6" name="5 Anillo"/>
          <p:cNvSpPr/>
          <p:nvPr/>
        </p:nvSpPr>
        <p:spPr>
          <a:xfrm rot="19176958">
            <a:off x="46680" y="18061"/>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2679793">
            <a:off x="7956912" y="-1914"/>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9176958">
            <a:off x="260961" y="232357"/>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2679793">
            <a:off x="7709095" y="255637"/>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9176958">
            <a:off x="475309" y="518127"/>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9176958">
            <a:off x="689590" y="732423"/>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2679793">
            <a:off x="7528284" y="498152"/>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2679793">
            <a:off x="7280467" y="755703"/>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9176958">
            <a:off x="903937" y="1018194"/>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9176958">
            <a:off x="1118218" y="1232490"/>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9176958">
            <a:off x="1332566" y="1518260"/>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9176958">
            <a:off x="1546847" y="1732556"/>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2679793">
            <a:off x="7099657" y="1069656"/>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2679793">
            <a:off x="6851840" y="1327207"/>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2679793">
            <a:off x="6671029" y="1569722"/>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2679793">
            <a:off x="6423212" y="1827273"/>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9176958">
            <a:off x="1761190" y="1946887"/>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9176958">
            <a:off x="1975471" y="2161183"/>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9176958">
            <a:off x="2189819" y="2446953"/>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9176958">
            <a:off x="2404100" y="2661249"/>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9176958">
            <a:off x="2618447" y="2947020"/>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9176958">
            <a:off x="2832728" y="3161316"/>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9176958">
            <a:off x="3047076" y="3447086"/>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9176958">
            <a:off x="3261357" y="3661382"/>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2679793">
            <a:off x="6242400" y="2131981"/>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2679793">
            <a:off x="5994583" y="2389532"/>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2679793">
            <a:off x="5813772" y="2632047"/>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2679793">
            <a:off x="5565955" y="2889598"/>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2679793">
            <a:off x="5385145" y="3203551"/>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2679793">
            <a:off x="5137328" y="3461102"/>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2679793">
            <a:off x="4956517" y="3703617"/>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2679793">
            <a:off x="4708700" y="3961168"/>
            <a:ext cx="1145864" cy="587980"/>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9176958">
            <a:off x="3475671" y="3988387"/>
            <a:ext cx="1145864" cy="565511"/>
          </a:xfrm>
          <a:prstGeom prst="donut">
            <a:avLst/>
          </a:prstGeom>
          <a:gradFill flip="none" rotWithShape="1">
            <a:gsLst>
              <a:gs pos="44000">
                <a:srgbClr val="9999FF"/>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9"/>
                                        </p:tgtEl>
                                        <p:attrNameLst>
                                          <p:attrName>style.opacity</p:attrName>
                                        </p:attrNameLst>
                                      </p:cBhvr>
                                      <p:to>
                                        <p:strVal val="0"/>
                                      </p:to>
                                    </p:set>
                                    <p:animEffect filter="image" prLst="opacity: 0">
                                      <p:cBhvr rctx="IE">
                                        <p:cTn id="7" dur="indefinite"/>
                                        <p:tgtEl>
                                          <p:spTgt spid="39"/>
                                        </p:tgtEl>
                                      </p:cBhvr>
                                    </p:animEffect>
                                  </p:childTnLst>
                                </p:cTn>
                              </p:par>
                              <p:par>
                                <p:cTn id="8" presetID="2" presetClass="entr" presetSubtype="6"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1+#ppt_w/2"/>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additive="base">
                                        <p:cTn id="14" dur="5000" fill="hold"/>
                                        <p:tgtEl>
                                          <p:spTgt spid="8"/>
                                        </p:tgtEl>
                                        <p:attrNameLst>
                                          <p:attrName>ppt_x</p:attrName>
                                        </p:attrNameLst>
                                      </p:cBhvr>
                                      <p:tavLst>
                                        <p:tav tm="0">
                                          <p:val>
                                            <p:strVal val="1+#ppt_w/2"/>
                                          </p:val>
                                        </p:tav>
                                        <p:tav tm="100000">
                                          <p:val>
                                            <p:strVal val="#ppt_x"/>
                                          </p:val>
                                        </p:tav>
                                      </p:tavLst>
                                    </p:anim>
                                    <p:anim calcmode="lin" valueType="num">
                                      <p:cBhvr additive="base">
                                        <p:cTn id="15" dur="5000" fill="hold"/>
                                        <p:tgtEl>
                                          <p:spTgt spid="8"/>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5000" fill="hold"/>
                                        <p:tgtEl>
                                          <p:spTgt spid="10"/>
                                        </p:tgtEl>
                                        <p:attrNameLst>
                                          <p:attrName>ppt_x</p:attrName>
                                        </p:attrNameLst>
                                      </p:cBhvr>
                                      <p:tavLst>
                                        <p:tav tm="0">
                                          <p:val>
                                            <p:strVal val="1+#ppt_w/2"/>
                                          </p:val>
                                        </p:tav>
                                        <p:tav tm="100000">
                                          <p:val>
                                            <p:strVal val="#ppt_x"/>
                                          </p:val>
                                        </p:tav>
                                      </p:tavLst>
                                    </p:anim>
                                    <p:anim calcmode="lin" valueType="num">
                                      <p:cBhvr additive="base">
                                        <p:cTn id="19" dur="5000" fill="hold"/>
                                        <p:tgtEl>
                                          <p:spTgt spid="10"/>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1+#ppt_w/2"/>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5000" fill="hold"/>
                                        <p:tgtEl>
                                          <p:spTgt spid="14"/>
                                        </p:tgtEl>
                                        <p:attrNameLst>
                                          <p:attrName>ppt_x</p:attrName>
                                        </p:attrNameLst>
                                      </p:cBhvr>
                                      <p:tavLst>
                                        <p:tav tm="0">
                                          <p:val>
                                            <p:strVal val="1+#ppt_w/2"/>
                                          </p:val>
                                        </p:tav>
                                        <p:tav tm="100000">
                                          <p:val>
                                            <p:strVal val="#ppt_x"/>
                                          </p:val>
                                        </p:tav>
                                      </p:tavLst>
                                    </p:anim>
                                    <p:anim calcmode="lin" valueType="num">
                                      <p:cBhvr additive="base">
                                        <p:cTn id="27" dur="5000" fill="hold"/>
                                        <p:tgtEl>
                                          <p:spTgt spid="14"/>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1+#ppt_w/2"/>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6"/>
                                        </p:tgtEl>
                                        <p:attrNameLst>
                                          <p:attrName>style.visibility</p:attrName>
                                        </p:attrNameLst>
                                      </p:cBhvr>
                                      <p:to>
                                        <p:strVal val="visible"/>
                                      </p:to>
                                    </p:set>
                                    <p:anim calcmode="lin" valueType="num">
                                      <p:cBhvr additive="base">
                                        <p:cTn id="34" dur="5000" fill="hold"/>
                                        <p:tgtEl>
                                          <p:spTgt spid="16"/>
                                        </p:tgtEl>
                                        <p:attrNameLst>
                                          <p:attrName>ppt_x</p:attrName>
                                        </p:attrNameLst>
                                      </p:cBhvr>
                                      <p:tavLst>
                                        <p:tav tm="0">
                                          <p:val>
                                            <p:strVal val="1+#ppt_w/2"/>
                                          </p:val>
                                        </p:tav>
                                        <p:tav tm="100000">
                                          <p:val>
                                            <p:strVal val="#ppt_x"/>
                                          </p:val>
                                        </p:tav>
                                      </p:tavLst>
                                    </p:anim>
                                    <p:anim calcmode="lin" valueType="num">
                                      <p:cBhvr additive="base">
                                        <p:cTn id="35" dur="5000" fill="hold"/>
                                        <p:tgtEl>
                                          <p:spTgt spid="16"/>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5000" fill="hold"/>
                                        <p:tgtEl>
                                          <p:spTgt spid="17"/>
                                        </p:tgtEl>
                                        <p:attrNameLst>
                                          <p:attrName>ppt_x</p:attrName>
                                        </p:attrNameLst>
                                      </p:cBhvr>
                                      <p:tavLst>
                                        <p:tav tm="0">
                                          <p:val>
                                            <p:strVal val="1+#ppt_w/2"/>
                                          </p:val>
                                        </p:tav>
                                        <p:tav tm="100000">
                                          <p:val>
                                            <p:strVal val="#ppt_x"/>
                                          </p:val>
                                        </p:tav>
                                      </p:tavLst>
                                    </p:anim>
                                    <p:anim calcmode="lin" valueType="num">
                                      <p:cBhvr additive="base">
                                        <p:cTn id="39" dur="5000" fill="hold"/>
                                        <p:tgtEl>
                                          <p:spTgt spid="17"/>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5000" fill="hold"/>
                                        <p:tgtEl>
                                          <p:spTgt spid="22"/>
                                        </p:tgtEl>
                                        <p:attrNameLst>
                                          <p:attrName>ppt_x</p:attrName>
                                        </p:attrNameLst>
                                      </p:cBhvr>
                                      <p:tavLst>
                                        <p:tav tm="0">
                                          <p:val>
                                            <p:strVal val="1+#ppt_w/2"/>
                                          </p:val>
                                        </p:tav>
                                        <p:tav tm="100000">
                                          <p:val>
                                            <p:strVal val="#ppt_x"/>
                                          </p:val>
                                        </p:tav>
                                      </p:tavLst>
                                    </p:anim>
                                    <p:anim calcmode="lin" valueType="num">
                                      <p:cBhvr additive="base">
                                        <p:cTn id="43" dur="5000" fill="hold"/>
                                        <p:tgtEl>
                                          <p:spTgt spid="22"/>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5000" fill="hold"/>
                                        <p:tgtEl>
                                          <p:spTgt spid="23"/>
                                        </p:tgtEl>
                                        <p:attrNameLst>
                                          <p:attrName>ppt_x</p:attrName>
                                        </p:attrNameLst>
                                      </p:cBhvr>
                                      <p:tavLst>
                                        <p:tav tm="0">
                                          <p:val>
                                            <p:strVal val="1+#ppt_w/2"/>
                                          </p:val>
                                        </p:tav>
                                        <p:tav tm="100000">
                                          <p:val>
                                            <p:strVal val="#ppt_x"/>
                                          </p:val>
                                        </p:tav>
                                      </p:tavLst>
                                    </p:anim>
                                    <p:anim calcmode="lin" valueType="num">
                                      <p:cBhvr additive="base">
                                        <p:cTn id="47" dur="5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5000" fill="hold"/>
                                        <p:tgtEl>
                                          <p:spTgt spid="24"/>
                                        </p:tgtEl>
                                        <p:attrNameLst>
                                          <p:attrName>ppt_x</p:attrName>
                                        </p:attrNameLst>
                                      </p:cBhvr>
                                      <p:tavLst>
                                        <p:tav tm="0">
                                          <p:val>
                                            <p:strVal val="1+#ppt_w/2"/>
                                          </p:val>
                                        </p:tav>
                                        <p:tav tm="100000">
                                          <p:val>
                                            <p:strVal val="#ppt_x"/>
                                          </p:val>
                                        </p:tav>
                                      </p:tavLst>
                                    </p:anim>
                                    <p:anim calcmode="lin" valueType="num">
                                      <p:cBhvr additive="base">
                                        <p:cTn id="51" dur="5000" fill="hold"/>
                                        <p:tgtEl>
                                          <p:spTgt spid="24"/>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5000" fill="hold"/>
                                        <p:tgtEl>
                                          <p:spTgt spid="25"/>
                                        </p:tgtEl>
                                        <p:attrNameLst>
                                          <p:attrName>ppt_x</p:attrName>
                                        </p:attrNameLst>
                                      </p:cBhvr>
                                      <p:tavLst>
                                        <p:tav tm="0">
                                          <p:val>
                                            <p:strVal val="1+#ppt_w/2"/>
                                          </p:val>
                                        </p:tav>
                                        <p:tav tm="100000">
                                          <p:val>
                                            <p:strVal val="#ppt_x"/>
                                          </p:val>
                                        </p:tav>
                                      </p:tavLst>
                                    </p:anim>
                                    <p:anim calcmode="lin" valueType="num">
                                      <p:cBhvr additive="base">
                                        <p:cTn id="55" dur="5000" fill="hold"/>
                                        <p:tgtEl>
                                          <p:spTgt spid="25"/>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26"/>
                                        </p:tgtEl>
                                        <p:attrNameLst>
                                          <p:attrName>style.visibility</p:attrName>
                                        </p:attrNameLst>
                                      </p:cBhvr>
                                      <p:to>
                                        <p:strVal val="visible"/>
                                      </p:to>
                                    </p:set>
                                    <p:anim calcmode="lin" valueType="num">
                                      <p:cBhvr additive="base">
                                        <p:cTn id="58" dur="5000" fill="hold"/>
                                        <p:tgtEl>
                                          <p:spTgt spid="26"/>
                                        </p:tgtEl>
                                        <p:attrNameLst>
                                          <p:attrName>ppt_x</p:attrName>
                                        </p:attrNameLst>
                                      </p:cBhvr>
                                      <p:tavLst>
                                        <p:tav tm="0">
                                          <p:val>
                                            <p:strVal val="1+#ppt_w/2"/>
                                          </p:val>
                                        </p:tav>
                                        <p:tav tm="100000">
                                          <p:val>
                                            <p:strVal val="#ppt_x"/>
                                          </p:val>
                                        </p:tav>
                                      </p:tavLst>
                                    </p:anim>
                                    <p:anim calcmode="lin" valueType="num">
                                      <p:cBhvr additive="base">
                                        <p:cTn id="59" dur="5000" fill="hold"/>
                                        <p:tgtEl>
                                          <p:spTgt spid="26"/>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27"/>
                                        </p:tgtEl>
                                        <p:attrNameLst>
                                          <p:attrName>style.visibility</p:attrName>
                                        </p:attrNameLst>
                                      </p:cBhvr>
                                      <p:to>
                                        <p:strVal val="visible"/>
                                      </p:to>
                                    </p:set>
                                    <p:anim calcmode="lin" valueType="num">
                                      <p:cBhvr additive="base">
                                        <p:cTn id="62" dur="5000" fill="hold"/>
                                        <p:tgtEl>
                                          <p:spTgt spid="27"/>
                                        </p:tgtEl>
                                        <p:attrNameLst>
                                          <p:attrName>ppt_x</p:attrName>
                                        </p:attrNameLst>
                                      </p:cBhvr>
                                      <p:tavLst>
                                        <p:tav tm="0">
                                          <p:val>
                                            <p:strVal val="1+#ppt_w/2"/>
                                          </p:val>
                                        </p:tav>
                                        <p:tav tm="100000">
                                          <p:val>
                                            <p:strVal val="#ppt_x"/>
                                          </p:val>
                                        </p:tav>
                                      </p:tavLst>
                                    </p:anim>
                                    <p:anim calcmode="lin" valueType="num">
                                      <p:cBhvr additive="base">
                                        <p:cTn id="63" dur="5000" fill="hold"/>
                                        <p:tgtEl>
                                          <p:spTgt spid="27"/>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28"/>
                                        </p:tgtEl>
                                        <p:attrNameLst>
                                          <p:attrName>style.visibility</p:attrName>
                                        </p:attrNameLst>
                                      </p:cBhvr>
                                      <p:to>
                                        <p:strVal val="visible"/>
                                      </p:to>
                                    </p:set>
                                    <p:anim calcmode="lin" valueType="num">
                                      <p:cBhvr additive="base">
                                        <p:cTn id="66" dur="5000" fill="hold"/>
                                        <p:tgtEl>
                                          <p:spTgt spid="28"/>
                                        </p:tgtEl>
                                        <p:attrNameLst>
                                          <p:attrName>ppt_x</p:attrName>
                                        </p:attrNameLst>
                                      </p:cBhvr>
                                      <p:tavLst>
                                        <p:tav tm="0">
                                          <p:val>
                                            <p:strVal val="1+#ppt_w/2"/>
                                          </p:val>
                                        </p:tav>
                                        <p:tav tm="100000">
                                          <p:val>
                                            <p:strVal val="#ppt_x"/>
                                          </p:val>
                                        </p:tav>
                                      </p:tavLst>
                                    </p:anim>
                                    <p:anim calcmode="lin" valueType="num">
                                      <p:cBhvr additive="base">
                                        <p:cTn id="67" dur="5000" fill="hold"/>
                                        <p:tgtEl>
                                          <p:spTgt spid="28"/>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 calcmode="lin" valueType="num">
                                      <p:cBhvr additive="base">
                                        <p:cTn id="70" dur="5000" fill="hold"/>
                                        <p:tgtEl>
                                          <p:spTgt spid="29"/>
                                        </p:tgtEl>
                                        <p:attrNameLst>
                                          <p:attrName>ppt_x</p:attrName>
                                        </p:attrNameLst>
                                      </p:cBhvr>
                                      <p:tavLst>
                                        <p:tav tm="0">
                                          <p:val>
                                            <p:strVal val="1+#ppt_w/2"/>
                                          </p:val>
                                        </p:tav>
                                        <p:tav tm="100000">
                                          <p:val>
                                            <p:strVal val="#ppt_x"/>
                                          </p:val>
                                        </p:tav>
                                      </p:tavLst>
                                    </p:anim>
                                    <p:anim calcmode="lin" valueType="num">
                                      <p:cBhvr additive="base">
                                        <p:cTn id="71" dur="5000" fill="hold"/>
                                        <p:tgtEl>
                                          <p:spTgt spid="29"/>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childTnLst>
                                    <p:set>
                                      <p:cBhvr>
                                        <p:cTn id="73" dur="1" fill="hold">
                                          <p:stCondLst>
                                            <p:cond delay="0"/>
                                          </p:stCondLst>
                                        </p:cTn>
                                        <p:tgtEl>
                                          <p:spTgt spid="38"/>
                                        </p:tgtEl>
                                        <p:attrNameLst>
                                          <p:attrName>style.visibility</p:attrName>
                                        </p:attrNameLst>
                                      </p:cBhvr>
                                      <p:to>
                                        <p:strVal val="visible"/>
                                      </p:to>
                                    </p:set>
                                    <p:anim calcmode="lin" valueType="num">
                                      <p:cBhvr additive="base">
                                        <p:cTn id="74" dur="5000" fill="hold"/>
                                        <p:tgtEl>
                                          <p:spTgt spid="38"/>
                                        </p:tgtEl>
                                        <p:attrNameLst>
                                          <p:attrName>ppt_x</p:attrName>
                                        </p:attrNameLst>
                                      </p:cBhvr>
                                      <p:tavLst>
                                        <p:tav tm="0">
                                          <p:val>
                                            <p:strVal val="1+#ppt_w/2"/>
                                          </p:val>
                                        </p:tav>
                                        <p:tav tm="100000">
                                          <p:val>
                                            <p:strVal val="#ppt_x"/>
                                          </p:val>
                                        </p:tav>
                                      </p:tavLst>
                                    </p:anim>
                                    <p:anim calcmode="lin" valueType="num">
                                      <p:cBhvr additive="base">
                                        <p:cTn id="75" dur="5000" fill="hold"/>
                                        <p:tgtEl>
                                          <p:spTgt spid="38"/>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7"/>
                                        </p:tgtEl>
                                        <p:attrNameLst>
                                          <p:attrName>style.visibility</p:attrName>
                                        </p:attrNameLst>
                                      </p:cBhvr>
                                      <p:to>
                                        <p:strVal val="visible"/>
                                      </p:to>
                                    </p:set>
                                    <p:anim calcmode="lin" valueType="num">
                                      <p:cBhvr additive="base">
                                        <p:cTn id="78" dur="5000" fill="hold"/>
                                        <p:tgtEl>
                                          <p:spTgt spid="7"/>
                                        </p:tgtEl>
                                        <p:attrNameLst>
                                          <p:attrName>ppt_x</p:attrName>
                                        </p:attrNameLst>
                                      </p:cBhvr>
                                      <p:tavLst>
                                        <p:tav tm="0">
                                          <p:val>
                                            <p:strVal val="0-#ppt_w/2"/>
                                          </p:val>
                                        </p:tav>
                                        <p:tav tm="100000">
                                          <p:val>
                                            <p:strVal val="#ppt_x"/>
                                          </p:val>
                                        </p:tav>
                                      </p:tavLst>
                                    </p:anim>
                                    <p:anim calcmode="lin" valueType="num">
                                      <p:cBhvr additive="base">
                                        <p:cTn id="79" dur="5000" fill="hold"/>
                                        <p:tgtEl>
                                          <p:spTgt spid="7"/>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9"/>
                                        </p:tgtEl>
                                        <p:attrNameLst>
                                          <p:attrName>style.visibility</p:attrName>
                                        </p:attrNameLst>
                                      </p:cBhvr>
                                      <p:to>
                                        <p:strVal val="visible"/>
                                      </p:to>
                                    </p:set>
                                    <p:anim calcmode="lin" valueType="num">
                                      <p:cBhvr additive="base">
                                        <p:cTn id="82" dur="5000" fill="hold"/>
                                        <p:tgtEl>
                                          <p:spTgt spid="9"/>
                                        </p:tgtEl>
                                        <p:attrNameLst>
                                          <p:attrName>ppt_x</p:attrName>
                                        </p:attrNameLst>
                                      </p:cBhvr>
                                      <p:tavLst>
                                        <p:tav tm="0">
                                          <p:val>
                                            <p:strVal val="0-#ppt_w/2"/>
                                          </p:val>
                                        </p:tav>
                                        <p:tav tm="100000">
                                          <p:val>
                                            <p:strVal val="#ppt_x"/>
                                          </p:val>
                                        </p:tav>
                                      </p:tavLst>
                                    </p:anim>
                                    <p:anim calcmode="lin" valueType="num">
                                      <p:cBhvr additive="base">
                                        <p:cTn id="83" dur="5000" fill="hold"/>
                                        <p:tgtEl>
                                          <p:spTgt spid="9"/>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additive="base">
                                        <p:cTn id="86" dur="5000" fill="hold"/>
                                        <p:tgtEl>
                                          <p:spTgt spid="12"/>
                                        </p:tgtEl>
                                        <p:attrNameLst>
                                          <p:attrName>ppt_x</p:attrName>
                                        </p:attrNameLst>
                                      </p:cBhvr>
                                      <p:tavLst>
                                        <p:tav tm="0">
                                          <p:val>
                                            <p:strVal val="0-#ppt_w/2"/>
                                          </p:val>
                                        </p:tav>
                                        <p:tav tm="100000">
                                          <p:val>
                                            <p:strVal val="#ppt_x"/>
                                          </p:val>
                                        </p:tav>
                                      </p:tavLst>
                                    </p:anim>
                                    <p:anim calcmode="lin" valueType="num">
                                      <p:cBhvr additive="base">
                                        <p:cTn id="87" dur="5000" fill="hold"/>
                                        <p:tgtEl>
                                          <p:spTgt spid="12"/>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additive="base">
                                        <p:cTn id="90" dur="5000" fill="hold"/>
                                        <p:tgtEl>
                                          <p:spTgt spid="13"/>
                                        </p:tgtEl>
                                        <p:attrNameLst>
                                          <p:attrName>ppt_x</p:attrName>
                                        </p:attrNameLst>
                                      </p:cBhvr>
                                      <p:tavLst>
                                        <p:tav tm="0">
                                          <p:val>
                                            <p:strVal val="0-#ppt_w/2"/>
                                          </p:val>
                                        </p:tav>
                                        <p:tav tm="100000">
                                          <p:val>
                                            <p:strVal val="#ppt_x"/>
                                          </p:val>
                                        </p:tav>
                                      </p:tavLst>
                                    </p:anim>
                                    <p:anim calcmode="lin" valueType="num">
                                      <p:cBhvr additive="base">
                                        <p:cTn id="91" dur="5000" fill="hold"/>
                                        <p:tgtEl>
                                          <p:spTgt spid="13"/>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18"/>
                                        </p:tgtEl>
                                        <p:attrNameLst>
                                          <p:attrName>style.visibility</p:attrName>
                                        </p:attrNameLst>
                                      </p:cBhvr>
                                      <p:to>
                                        <p:strVal val="visible"/>
                                      </p:to>
                                    </p:set>
                                    <p:anim calcmode="lin" valueType="num">
                                      <p:cBhvr additive="base">
                                        <p:cTn id="94" dur="5000" fill="hold"/>
                                        <p:tgtEl>
                                          <p:spTgt spid="18"/>
                                        </p:tgtEl>
                                        <p:attrNameLst>
                                          <p:attrName>ppt_x</p:attrName>
                                        </p:attrNameLst>
                                      </p:cBhvr>
                                      <p:tavLst>
                                        <p:tav tm="0">
                                          <p:val>
                                            <p:strVal val="0-#ppt_w/2"/>
                                          </p:val>
                                        </p:tav>
                                        <p:tav tm="100000">
                                          <p:val>
                                            <p:strVal val="#ppt_x"/>
                                          </p:val>
                                        </p:tav>
                                      </p:tavLst>
                                    </p:anim>
                                    <p:anim calcmode="lin" valueType="num">
                                      <p:cBhvr additive="base">
                                        <p:cTn id="95" dur="5000" fill="hold"/>
                                        <p:tgtEl>
                                          <p:spTgt spid="18"/>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19"/>
                                        </p:tgtEl>
                                        <p:attrNameLst>
                                          <p:attrName>style.visibility</p:attrName>
                                        </p:attrNameLst>
                                      </p:cBhvr>
                                      <p:to>
                                        <p:strVal val="visible"/>
                                      </p:to>
                                    </p:set>
                                    <p:anim calcmode="lin" valueType="num">
                                      <p:cBhvr additive="base">
                                        <p:cTn id="98" dur="5000" fill="hold"/>
                                        <p:tgtEl>
                                          <p:spTgt spid="19"/>
                                        </p:tgtEl>
                                        <p:attrNameLst>
                                          <p:attrName>ppt_x</p:attrName>
                                        </p:attrNameLst>
                                      </p:cBhvr>
                                      <p:tavLst>
                                        <p:tav tm="0">
                                          <p:val>
                                            <p:strVal val="0-#ppt_w/2"/>
                                          </p:val>
                                        </p:tav>
                                        <p:tav tm="100000">
                                          <p:val>
                                            <p:strVal val="#ppt_x"/>
                                          </p:val>
                                        </p:tav>
                                      </p:tavLst>
                                    </p:anim>
                                    <p:anim calcmode="lin" valueType="num">
                                      <p:cBhvr additive="base">
                                        <p:cTn id="99" dur="5000" fill="hold"/>
                                        <p:tgtEl>
                                          <p:spTgt spid="19"/>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20"/>
                                        </p:tgtEl>
                                        <p:attrNameLst>
                                          <p:attrName>style.visibility</p:attrName>
                                        </p:attrNameLst>
                                      </p:cBhvr>
                                      <p:to>
                                        <p:strVal val="visible"/>
                                      </p:to>
                                    </p:set>
                                    <p:anim calcmode="lin" valueType="num">
                                      <p:cBhvr additive="base">
                                        <p:cTn id="102" dur="5000" fill="hold"/>
                                        <p:tgtEl>
                                          <p:spTgt spid="20"/>
                                        </p:tgtEl>
                                        <p:attrNameLst>
                                          <p:attrName>ppt_x</p:attrName>
                                        </p:attrNameLst>
                                      </p:cBhvr>
                                      <p:tavLst>
                                        <p:tav tm="0">
                                          <p:val>
                                            <p:strVal val="0-#ppt_w/2"/>
                                          </p:val>
                                        </p:tav>
                                        <p:tav tm="100000">
                                          <p:val>
                                            <p:strVal val="#ppt_x"/>
                                          </p:val>
                                        </p:tav>
                                      </p:tavLst>
                                    </p:anim>
                                    <p:anim calcmode="lin" valueType="num">
                                      <p:cBhvr additive="base">
                                        <p:cTn id="103" dur="5000" fill="hold"/>
                                        <p:tgtEl>
                                          <p:spTgt spid="20"/>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1"/>
                                        </p:tgtEl>
                                        <p:attrNameLst>
                                          <p:attrName>style.visibility</p:attrName>
                                        </p:attrNameLst>
                                      </p:cBhvr>
                                      <p:to>
                                        <p:strVal val="visible"/>
                                      </p:to>
                                    </p:set>
                                    <p:anim calcmode="lin" valueType="num">
                                      <p:cBhvr additive="base">
                                        <p:cTn id="106" dur="5000" fill="hold"/>
                                        <p:tgtEl>
                                          <p:spTgt spid="21"/>
                                        </p:tgtEl>
                                        <p:attrNameLst>
                                          <p:attrName>ppt_x</p:attrName>
                                        </p:attrNameLst>
                                      </p:cBhvr>
                                      <p:tavLst>
                                        <p:tav tm="0">
                                          <p:val>
                                            <p:strVal val="0-#ppt_w/2"/>
                                          </p:val>
                                        </p:tav>
                                        <p:tav tm="100000">
                                          <p:val>
                                            <p:strVal val="#ppt_x"/>
                                          </p:val>
                                        </p:tav>
                                      </p:tavLst>
                                    </p:anim>
                                    <p:anim calcmode="lin" valueType="num">
                                      <p:cBhvr additive="base">
                                        <p:cTn id="107" dur="5000" fill="hold"/>
                                        <p:tgtEl>
                                          <p:spTgt spid="2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0-#ppt_w/2"/>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0-#ppt_w/2"/>
                                          </p:val>
                                        </p:tav>
                                        <p:tav tm="100000">
                                          <p:val>
                                            <p:strVal val="#ppt_x"/>
                                          </p:val>
                                        </p:tav>
                                      </p:tavLst>
                                    </p:anim>
                                    <p:anim calcmode="lin" valueType="num">
                                      <p:cBhvr additive="base">
                                        <p:cTn id="115" dur="5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0-#ppt_w/2"/>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0-#ppt_w/2"/>
                                          </p:val>
                                        </p:tav>
                                        <p:tav tm="100000">
                                          <p:val>
                                            <p:strVal val="#ppt_x"/>
                                          </p:val>
                                        </p:tav>
                                      </p:tavLst>
                                    </p:anim>
                                    <p:anim calcmode="lin" valueType="num">
                                      <p:cBhvr additive="base">
                                        <p:cTn id="123" dur="5000" fill="hold"/>
                                        <p:tgtEl>
                                          <p:spTgt spid="33"/>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0-#ppt_w/2"/>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0-#ppt_w/2"/>
                                          </p:val>
                                        </p:tav>
                                        <p:tav tm="100000">
                                          <p:val>
                                            <p:strVal val="#ppt_x"/>
                                          </p:val>
                                        </p:tav>
                                      </p:tavLst>
                                    </p:anim>
                                    <p:anim calcmode="lin" valueType="num">
                                      <p:cBhvr additive="base">
                                        <p:cTn id="131" dur="5000" fill="hold"/>
                                        <p:tgtEl>
                                          <p:spTgt spid="35"/>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0-#ppt_w/2"/>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0-#ppt_w/2"/>
                                          </p:val>
                                        </p:tav>
                                        <p:tav tm="100000">
                                          <p:val>
                                            <p:strVal val="#ppt_x"/>
                                          </p:val>
                                        </p:tav>
                                      </p:tavLst>
                                    </p:anim>
                                    <p:anim calcmode="lin" valueType="num">
                                      <p:cBhvr additive="base">
                                        <p:cTn id="139" dur="5000" fill="hold"/>
                                        <p:tgtEl>
                                          <p:spTgt spid="37"/>
                                        </p:tgtEl>
                                        <p:attrNameLst>
                                          <p:attrName>ppt_y</p:attrName>
                                        </p:attrNameLst>
                                      </p:cBhvr>
                                      <p:tavLst>
                                        <p:tav tm="0">
                                          <p:val>
                                            <p:strVal val="1+#ppt_h/2"/>
                                          </p:val>
                                        </p:tav>
                                        <p:tav tm="100000">
                                          <p:val>
                                            <p:strVal val="#ppt_y"/>
                                          </p:val>
                                        </p:tav>
                                      </p:tavLst>
                                    </p:anim>
                                  </p:childTnLst>
                                </p:cTn>
                              </p:par>
                              <p:par>
                                <p:cTn id="140" presetID="8" presetClass="emph" presetSubtype="0" fill="hold" grpId="1" nodeType="withEffect">
                                  <p:stCondLst>
                                    <p:cond delay="0"/>
                                  </p:stCondLst>
                                  <p:childTnLst>
                                    <p:animRot by="21600000">
                                      <p:cBhvr>
                                        <p:cTn id="141" dur="5000" fill="hold"/>
                                        <p:tgtEl>
                                          <p:spTgt spid="6"/>
                                        </p:tgtEl>
                                        <p:attrNameLst>
                                          <p:attrName>r</p:attrName>
                                        </p:attrNameLst>
                                      </p:cBhvr>
                                    </p:animRot>
                                  </p:childTnLst>
                                </p:cTn>
                              </p:par>
                              <p:par>
                                <p:cTn id="142" presetID="8" presetClass="emph" presetSubtype="0" fill="hold" grpId="1" nodeType="withEffect">
                                  <p:stCondLst>
                                    <p:cond delay="0"/>
                                  </p:stCondLst>
                                  <p:childTnLst>
                                    <p:animRot by="-21600000">
                                      <p:cBhvr>
                                        <p:cTn id="143" dur="5000" fill="hold"/>
                                        <p:tgtEl>
                                          <p:spTgt spid="8"/>
                                        </p:tgtEl>
                                        <p:attrNameLst>
                                          <p:attrName>r</p:attrName>
                                        </p:attrNameLst>
                                      </p:cBhvr>
                                    </p:animRot>
                                  </p:childTnLst>
                                </p:cTn>
                              </p:par>
                              <p:par>
                                <p:cTn id="144" presetID="8" presetClass="emph" presetSubtype="0" fill="hold" grpId="1" nodeType="withEffect">
                                  <p:stCondLst>
                                    <p:cond delay="0"/>
                                  </p:stCondLst>
                                  <p:childTnLst>
                                    <p:animRot by="21600000">
                                      <p:cBhvr>
                                        <p:cTn id="145" dur="5000" fill="hold"/>
                                        <p:tgtEl>
                                          <p:spTgt spid="10"/>
                                        </p:tgtEl>
                                        <p:attrNameLst>
                                          <p:attrName>r</p:attrName>
                                        </p:attrNameLst>
                                      </p:cBhvr>
                                    </p:animRot>
                                  </p:childTnLst>
                                </p:cTn>
                              </p:par>
                              <p:par>
                                <p:cTn id="146" presetID="8" presetClass="emph" presetSubtype="0" fill="hold" grpId="1" nodeType="withEffect">
                                  <p:stCondLst>
                                    <p:cond delay="0"/>
                                  </p:stCondLst>
                                  <p:childTnLst>
                                    <p:animRot by="-21600000">
                                      <p:cBhvr>
                                        <p:cTn id="147" dur="5000" fill="hold"/>
                                        <p:tgtEl>
                                          <p:spTgt spid="11"/>
                                        </p:tgtEl>
                                        <p:attrNameLst>
                                          <p:attrName>r</p:attrName>
                                        </p:attrNameLst>
                                      </p:cBhvr>
                                    </p:animRot>
                                  </p:childTnLst>
                                </p:cTn>
                              </p:par>
                              <p:par>
                                <p:cTn id="148" presetID="8" presetClass="emph" presetSubtype="0" fill="hold" grpId="1" nodeType="withEffect">
                                  <p:stCondLst>
                                    <p:cond delay="0"/>
                                  </p:stCondLst>
                                  <p:childTnLst>
                                    <p:animRot by="21600000">
                                      <p:cBhvr>
                                        <p:cTn id="149" dur="5000" fill="hold"/>
                                        <p:tgtEl>
                                          <p:spTgt spid="14"/>
                                        </p:tgtEl>
                                        <p:attrNameLst>
                                          <p:attrName>r</p:attrName>
                                        </p:attrNameLst>
                                      </p:cBhvr>
                                    </p:animRot>
                                  </p:childTnLst>
                                </p:cTn>
                              </p:par>
                              <p:par>
                                <p:cTn id="150" presetID="8" presetClass="emph" presetSubtype="0" fill="hold" grpId="1" nodeType="withEffect">
                                  <p:stCondLst>
                                    <p:cond delay="0"/>
                                  </p:stCondLst>
                                  <p:childTnLst>
                                    <p:animRot by="-21600000">
                                      <p:cBhvr>
                                        <p:cTn id="151" dur="5000" fill="hold"/>
                                        <p:tgtEl>
                                          <p:spTgt spid="15"/>
                                        </p:tgtEl>
                                        <p:attrNameLst>
                                          <p:attrName>r</p:attrName>
                                        </p:attrNameLst>
                                      </p:cBhvr>
                                    </p:animRot>
                                  </p:childTnLst>
                                </p:cTn>
                              </p:par>
                              <p:par>
                                <p:cTn id="152" presetID="8" presetClass="emph" presetSubtype="0" fill="hold" grpId="1" nodeType="withEffect">
                                  <p:stCondLst>
                                    <p:cond delay="0"/>
                                  </p:stCondLst>
                                  <p:childTnLst>
                                    <p:animRot by="21600000">
                                      <p:cBhvr>
                                        <p:cTn id="153" dur="5000" fill="hold"/>
                                        <p:tgtEl>
                                          <p:spTgt spid="16"/>
                                        </p:tgtEl>
                                        <p:attrNameLst>
                                          <p:attrName>r</p:attrName>
                                        </p:attrNameLst>
                                      </p:cBhvr>
                                    </p:animRot>
                                  </p:childTnLst>
                                </p:cTn>
                              </p:par>
                              <p:par>
                                <p:cTn id="154" presetID="8" presetClass="emph" presetSubtype="0" fill="hold" grpId="1" nodeType="withEffect">
                                  <p:stCondLst>
                                    <p:cond delay="0"/>
                                  </p:stCondLst>
                                  <p:childTnLst>
                                    <p:animRot by="-21600000">
                                      <p:cBhvr>
                                        <p:cTn id="155" dur="5000" fill="hold"/>
                                        <p:tgtEl>
                                          <p:spTgt spid="17"/>
                                        </p:tgtEl>
                                        <p:attrNameLst>
                                          <p:attrName>r</p:attrName>
                                        </p:attrNameLst>
                                      </p:cBhvr>
                                    </p:animRot>
                                  </p:childTnLst>
                                </p:cTn>
                              </p:par>
                              <p:par>
                                <p:cTn id="156" presetID="8" presetClass="emph" presetSubtype="0" fill="hold" grpId="1" nodeType="withEffect">
                                  <p:stCondLst>
                                    <p:cond delay="0"/>
                                  </p:stCondLst>
                                  <p:childTnLst>
                                    <p:animRot by="21600000">
                                      <p:cBhvr>
                                        <p:cTn id="157" dur="5000" fill="hold"/>
                                        <p:tgtEl>
                                          <p:spTgt spid="22"/>
                                        </p:tgtEl>
                                        <p:attrNameLst>
                                          <p:attrName>r</p:attrName>
                                        </p:attrNameLst>
                                      </p:cBhvr>
                                    </p:animRot>
                                  </p:childTnLst>
                                </p:cTn>
                              </p:par>
                              <p:par>
                                <p:cTn id="158" presetID="8" presetClass="emph" presetSubtype="0" fill="hold" grpId="1" nodeType="withEffect">
                                  <p:stCondLst>
                                    <p:cond delay="0"/>
                                  </p:stCondLst>
                                  <p:childTnLst>
                                    <p:animRot by="-21600000">
                                      <p:cBhvr>
                                        <p:cTn id="159" dur="5000" fill="hold"/>
                                        <p:tgtEl>
                                          <p:spTgt spid="23"/>
                                        </p:tgtEl>
                                        <p:attrNameLst>
                                          <p:attrName>r</p:attrName>
                                        </p:attrNameLst>
                                      </p:cBhvr>
                                    </p:animRot>
                                  </p:childTnLst>
                                </p:cTn>
                              </p:par>
                              <p:par>
                                <p:cTn id="160" presetID="8" presetClass="emph" presetSubtype="0" fill="hold" grpId="1" nodeType="withEffect">
                                  <p:stCondLst>
                                    <p:cond delay="0"/>
                                  </p:stCondLst>
                                  <p:childTnLst>
                                    <p:animRot by="21600000">
                                      <p:cBhvr>
                                        <p:cTn id="161" dur="5000" fill="hold"/>
                                        <p:tgtEl>
                                          <p:spTgt spid="24"/>
                                        </p:tgtEl>
                                        <p:attrNameLst>
                                          <p:attrName>r</p:attrName>
                                        </p:attrNameLst>
                                      </p:cBhvr>
                                    </p:animRot>
                                  </p:childTnLst>
                                </p:cTn>
                              </p:par>
                              <p:par>
                                <p:cTn id="162" presetID="8" presetClass="emph" presetSubtype="0" fill="hold" grpId="1" nodeType="withEffect">
                                  <p:stCondLst>
                                    <p:cond delay="0"/>
                                  </p:stCondLst>
                                  <p:childTnLst>
                                    <p:animRot by="-21600000">
                                      <p:cBhvr>
                                        <p:cTn id="163" dur="5000" fill="hold"/>
                                        <p:tgtEl>
                                          <p:spTgt spid="25"/>
                                        </p:tgtEl>
                                        <p:attrNameLst>
                                          <p:attrName>r</p:attrName>
                                        </p:attrNameLst>
                                      </p:cBhvr>
                                    </p:animRot>
                                  </p:childTnLst>
                                </p:cTn>
                              </p:par>
                              <p:par>
                                <p:cTn id="164" presetID="8" presetClass="emph" presetSubtype="0" fill="hold" grpId="1" nodeType="withEffect">
                                  <p:stCondLst>
                                    <p:cond delay="0"/>
                                  </p:stCondLst>
                                  <p:childTnLst>
                                    <p:animRot by="21600000">
                                      <p:cBhvr>
                                        <p:cTn id="165" dur="5000" fill="hold"/>
                                        <p:tgtEl>
                                          <p:spTgt spid="26"/>
                                        </p:tgtEl>
                                        <p:attrNameLst>
                                          <p:attrName>r</p:attrName>
                                        </p:attrNameLst>
                                      </p:cBhvr>
                                    </p:animRot>
                                  </p:childTnLst>
                                </p:cTn>
                              </p:par>
                              <p:par>
                                <p:cTn id="166" presetID="8" presetClass="emph" presetSubtype="0" fill="hold" grpId="1" nodeType="withEffect">
                                  <p:stCondLst>
                                    <p:cond delay="0"/>
                                  </p:stCondLst>
                                  <p:childTnLst>
                                    <p:animRot by="-21600000">
                                      <p:cBhvr>
                                        <p:cTn id="167" dur="5000" fill="hold"/>
                                        <p:tgtEl>
                                          <p:spTgt spid="27"/>
                                        </p:tgtEl>
                                        <p:attrNameLst>
                                          <p:attrName>r</p:attrName>
                                        </p:attrNameLst>
                                      </p:cBhvr>
                                    </p:animRot>
                                  </p:childTnLst>
                                </p:cTn>
                              </p:par>
                              <p:par>
                                <p:cTn id="168" presetID="8" presetClass="emph" presetSubtype="0" fill="hold" grpId="1" nodeType="withEffect">
                                  <p:stCondLst>
                                    <p:cond delay="0"/>
                                  </p:stCondLst>
                                  <p:childTnLst>
                                    <p:animRot by="21600000">
                                      <p:cBhvr>
                                        <p:cTn id="169" dur="5000" fill="hold"/>
                                        <p:tgtEl>
                                          <p:spTgt spid="28"/>
                                        </p:tgtEl>
                                        <p:attrNameLst>
                                          <p:attrName>r</p:attrName>
                                        </p:attrNameLst>
                                      </p:cBhvr>
                                    </p:animRot>
                                  </p:childTnLst>
                                </p:cTn>
                              </p:par>
                              <p:par>
                                <p:cTn id="170" presetID="8" presetClass="emph" presetSubtype="0" fill="hold" grpId="1" nodeType="withEffect">
                                  <p:stCondLst>
                                    <p:cond delay="0"/>
                                  </p:stCondLst>
                                  <p:childTnLst>
                                    <p:animRot by="-21600000">
                                      <p:cBhvr>
                                        <p:cTn id="171" dur="5000" fill="hold"/>
                                        <p:tgtEl>
                                          <p:spTgt spid="29"/>
                                        </p:tgtEl>
                                        <p:attrNameLst>
                                          <p:attrName>r</p:attrName>
                                        </p:attrNameLst>
                                      </p:cBhvr>
                                    </p:animRot>
                                  </p:childTnLst>
                                </p:cTn>
                              </p:par>
                              <p:par>
                                <p:cTn id="172" presetID="8" presetClass="emph" presetSubtype="0" fill="hold" grpId="1" nodeType="withEffect">
                                  <p:stCondLst>
                                    <p:cond delay="0"/>
                                  </p:stCondLst>
                                  <p:childTnLst>
                                    <p:animRot by="21600000">
                                      <p:cBhvr>
                                        <p:cTn id="173" dur="5000" fill="hold"/>
                                        <p:tgtEl>
                                          <p:spTgt spid="38"/>
                                        </p:tgtEl>
                                        <p:attrNameLst>
                                          <p:attrName>r</p:attrName>
                                        </p:attrNameLst>
                                      </p:cBhvr>
                                    </p:animRot>
                                  </p:childTnLst>
                                </p:cTn>
                              </p:par>
                              <p:par>
                                <p:cTn id="174" presetID="8" presetClass="emph" presetSubtype="0" fill="hold" grpId="1" nodeType="withEffect">
                                  <p:stCondLst>
                                    <p:cond delay="0"/>
                                  </p:stCondLst>
                                  <p:childTnLst>
                                    <p:animRot by="-21600000">
                                      <p:cBhvr>
                                        <p:cTn id="175" dur="5000" fill="hold"/>
                                        <p:tgtEl>
                                          <p:spTgt spid="7"/>
                                        </p:tgtEl>
                                        <p:attrNameLst>
                                          <p:attrName>r</p:attrName>
                                        </p:attrNameLst>
                                      </p:cBhvr>
                                    </p:animRot>
                                  </p:childTnLst>
                                </p:cTn>
                              </p:par>
                              <p:par>
                                <p:cTn id="176" presetID="8" presetClass="emph" presetSubtype="0" fill="hold" grpId="1" nodeType="withEffect">
                                  <p:stCondLst>
                                    <p:cond delay="0"/>
                                  </p:stCondLst>
                                  <p:childTnLst>
                                    <p:animRot by="21600000">
                                      <p:cBhvr>
                                        <p:cTn id="177" dur="5000" fill="hold"/>
                                        <p:tgtEl>
                                          <p:spTgt spid="9"/>
                                        </p:tgtEl>
                                        <p:attrNameLst>
                                          <p:attrName>r</p:attrName>
                                        </p:attrNameLst>
                                      </p:cBhvr>
                                    </p:animRot>
                                  </p:childTnLst>
                                </p:cTn>
                              </p:par>
                              <p:par>
                                <p:cTn id="178" presetID="8" presetClass="emph" presetSubtype="0" fill="hold" grpId="1" nodeType="withEffect">
                                  <p:stCondLst>
                                    <p:cond delay="0"/>
                                  </p:stCondLst>
                                  <p:childTnLst>
                                    <p:animRot by="-21600000">
                                      <p:cBhvr>
                                        <p:cTn id="179" dur="5000" fill="hold"/>
                                        <p:tgtEl>
                                          <p:spTgt spid="12"/>
                                        </p:tgtEl>
                                        <p:attrNameLst>
                                          <p:attrName>r</p:attrName>
                                        </p:attrNameLst>
                                      </p:cBhvr>
                                    </p:animRot>
                                  </p:childTnLst>
                                </p:cTn>
                              </p:par>
                              <p:par>
                                <p:cTn id="180" presetID="8" presetClass="emph" presetSubtype="0" fill="hold" grpId="1" nodeType="withEffect">
                                  <p:stCondLst>
                                    <p:cond delay="0"/>
                                  </p:stCondLst>
                                  <p:childTnLst>
                                    <p:animRot by="21600000">
                                      <p:cBhvr>
                                        <p:cTn id="181" dur="5000" fill="hold"/>
                                        <p:tgtEl>
                                          <p:spTgt spid="13"/>
                                        </p:tgtEl>
                                        <p:attrNameLst>
                                          <p:attrName>r</p:attrName>
                                        </p:attrNameLst>
                                      </p:cBhvr>
                                    </p:animRot>
                                  </p:childTnLst>
                                </p:cTn>
                              </p:par>
                              <p:par>
                                <p:cTn id="182" presetID="8" presetClass="emph" presetSubtype="0" fill="hold" grpId="1" nodeType="withEffect">
                                  <p:stCondLst>
                                    <p:cond delay="0"/>
                                  </p:stCondLst>
                                  <p:childTnLst>
                                    <p:animRot by="-21600000">
                                      <p:cBhvr>
                                        <p:cTn id="183" dur="5000" fill="hold"/>
                                        <p:tgtEl>
                                          <p:spTgt spid="18"/>
                                        </p:tgtEl>
                                        <p:attrNameLst>
                                          <p:attrName>r</p:attrName>
                                        </p:attrNameLst>
                                      </p:cBhvr>
                                    </p:animRot>
                                  </p:childTnLst>
                                </p:cTn>
                              </p:par>
                              <p:par>
                                <p:cTn id="184" presetID="8" presetClass="emph" presetSubtype="0" fill="hold" grpId="1" nodeType="withEffect">
                                  <p:stCondLst>
                                    <p:cond delay="0"/>
                                  </p:stCondLst>
                                  <p:childTnLst>
                                    <p:animRot by="21600000">
                                      <p:cBhvr>
                                        <p:cTn id="185" dur="5000" fill="hold"/>
                                        <p:tgtEl>
                                          <p:spTgt spid="19"/>
                                        </p:tgtEl>
                                        <p:attrNameLst>
                                          <p:attrName>r</p:attrName>
                                        </p:attrNameLst>
                                      </p:cBhvr>
                                    </p:animRot>
                                  </p:childTnLst>
                                </p:cTn>
                              </p:par>
                              <p:par>
                                <p:cTn id="186" presetID="8" presetClass="emph" presetSubtype="0" fill="hold" grpId="1" nodeType="withEffect">
                                  <p:stCondLst>
                                    <p:cond delay="0"/>
                                  </p:stCondLst>
                                  <p:childTnLst>
                                    <p:animRot by="-21600000">
                                      <p:cBhvr>
                                        <p:cTn id="187" dur="5000" fill="hold"/>
                                        <p:tgtEl>
                                          <p:spTgt spid="20"/>
                                        </p:tgtEl>
                                        <p:attrNameLst>
                                          <p:attrName>r</p:attrName>
                                        </p:attrNameLst>
                                      </p:cBhvr>
                                    </p:animRot>
                                  </p:childTnLst>
                                </p:cTn>
                              </p:par>
                              <p:par>
                                <p:cTn id="188" presetID="8" presetClass="emph" presetSubtype="0" fill="hold" grpId="1" nodeType="withEffect">
                                  <p:stCondLst>
                                    <p:cond delay="0"/>
                                  </p:stCondLst>
                                  <p:childTnLst>
                                    <p:animRot by="21600000">
                                      <p:cBhvr>
                                        <p:cTn id="189" dur="5000" fill="hold"/>
                                        <p:tgtEl>
                                          <p:spTgt spid="21"/>
                                        </p:tgtEl>
                                        <p:attrNameLst>
                                          <p:attrName>r</p:attrName>
                                        </p:attrNameLst>
                                      </p:cBhvr>
                                    </p:animRot>
                                  </p:childTnLst>
                                </p:cTn>
                              </p:par>
                              <p:par>
                                <p:cTn id="190" presetID="8" presetClass="emph" presetSubtype="0" fill="hold" grpId="1" nodeType="withEffect">
                                  <p:stCondLst>
                                    <p:cond delay="0"/>
                                  </p:stCondLst>
                                  <p:childTnLst>
                                    <p:animRot by="-21600000">
                                      <p:cBhvr>
                                        <p:cTn id="191" dur="5000" fill="hold"/>
                                        <p:tgtEl>
                                          <p:spTgt spid="30"/>
                                        </p:tgtEl>
                                        <p:attrNameLst>
                                          <p:attrName>r</p:attrName>
                                        </p:attrNameLst>
                                      </p:cBhvr>
                                    </p:animRot>
                                  </p:childTnLst>
                                </p:cTn>
                              </p:par>
                              <p:par>
                                <p:cTn id="192" presetID="8" presetClass="emph" presetSubtype="0" fill="hold" grpId="1" nodeType="withEffect">
                                  <p:stCondLst>
                                    <p:cond delay="0"/>
                                  </p:stCondLst>
                                  <p:childTnLst>
                                    <p:animRot by="21600000">
                                      <p:cBhvr>
                                        <p:cTn id="193" dur="5000" fill="hold"/>
                                        <p:tgtEl>
                                          <p:spTgt spid="31"/>
                                        </p:tgtEl>
                                        <p:attrNameLst>
                                          <p:attrName>r</p:attrName>
                                        </p:attrNameLst>
                                      </p:cBhvr>
                                    </p:animRot>
                                  </p:childTnLst>
                                </p:cTn>
                              </p:par>
                              <p:par>
                                <p:cTn id="194" presetID="8" presetClass="emph" presetSubtype="0" fill="hold" grpId="1" nodeType="withEffect">
                                  <p:stCondLst>
                                    <p:cond delay="0"/>
                                  </p:stCondLst>
                                  <p:childTnLst>
                                    <p:animRot by="-21600000">
                                      <p:cBhvr>
                                        <p:cTn id="195" dur="5000" fill="hold"/>
                                        <p:tgtEl>
                                          <p:spTgt spid="32"/>
                                        </p:tgtEl>
                                        <p:attrNameLst>
                                          <p:attrName>r</p:attrName>
                                        </p:attrNameLst>
                                      </p:cBhvr>
                                    </p:animRot>
                                  </p:childTnLst>
                                </p:cTn>
                              </p:par>
                              <p:par>
                                <p:cTn id="196" presetID="8" presetClass="emph" presetSubtype="0" fill="hold" grpId="1" nodeType="withEffect">
                                  <p:stCondLst>
                                    <p:cond delay="0"/>
                                  </p:stCondLst>
                                  <p:childTnLst>
                                    <p:animRot by="21600000">
                                      <p:cBhvr>
                                        <p:cTn id="197" dur="5000" fill="hold"/>
                                        <p:tgtEl>
                                          <p:spTgt spid="33"/>
                                        </p:tgtEl>
                                        <p:attrNameLst>
                                          <p:attrName>r</p:attrName>
                                        </p:attrNameLst>
                                      </p:cBhvr>
                                    </p:animRot>
                                  </p:childTnLst>
                                </p:cTn>
                              </p:par>
                              <p:par>
                                <p:cTn id="198" presetID="8" presetClass="emph" presetSubtype="0" fill="hold" grpId="1" nodeType="withEffect">
                                  <p:stCondLst>
                                    <p:cond delay="0"/>
                                  </p:stCondLst>
                                  <p:childTnLst>
                                    <p:animRot by="-21600000">
                                      <p:cBhvr>
                                        <p:cTn id="199" dur="5000" fill="hold"/>
                                        <p:tgtEl>
                                          <p:spTgt spid="34"/>
                                        </p:tgtEl>
                                        <p:attrNameLst>
                                          <p:attrName>r</p:attrName>
                                        </p:attrNameLst>
                                      </p:cBhvr>
                                    </p:animRot>
                                  </p:childTnLst>
                                </p:cTn>
                              </p:par>
                              <p:par>
                                <p:cTn id="200" presetID="8" presetClass="emph" presetSubtype="0" fill="hold" grpId="1" nodeType="withEffect">
                                  <p:stCondLst>
                                    <p:cond delay="0"/>
                                  </p:stCondLst>
                                  <p:childTnLst>
                                    <p:animRot by="21600000">
                                      <p:cBhvr>
                                        <p:cTn id="201" dur="5000" fill="hold"/>
                                        <p:tgtEl>
                                          <p:spTgt spid="35"/>
                                        </p:tgtEl>
                                        <p:attrNameLst>
                                          <p:attrName>r</p:attrName>
                                        </p:attrNameLst>
                                      </p:cBhvr>
                                    </p:animRot>
                                  </p:childTnLst>
                                </p:cTn>
                              </p:par>
                              <p:par>
                                <p:cTn id="202" presetID="8" presetClass="emph" presetSubtype="0" fill="hold" grpId="1" nodeType="withEffect">
                                  <p:stCondLst>
                                    <p:cond delay="0"/>
                                  </p:stCondLst>
                                  <p:childTnLst>
                                    <p:animRot by="-21600000">
                                      <p:cBhvr>
                                        <p:cTn id="203" dur="5000" fill="hold"/>
                                        <p:tgtEl>
                                          <p:spTgt spid="36"/>
                                        </p:tgtEl>
                                        <p:attrNameLst>
                                          <p:attrName>r</p:attrName>
                                        </p:attrNameLst>
                                      </p:cBhvr>
                                    </p:animRot>
                                  </p:childTnLst>
                                </p:cTn>
                              </p:par>
                              <p:par>
                                <p:cTn id="204" presetID="8" presetClass="emph" presetSubtype="0" fill="hold" grpId="1" nodeType="withEffect">
                                  <p:stCondLst>
                                    <p:cond delay="0"/>
                                  </p:stCondLst>
                                  <p:childTnLst>
                                    <p:animRot by="21600000">
                                      <p:cBhvr>
                                        <p:cTn id="205" dur="5000" fill="hold"/>
                                        <p:tgtEl>
                                          <p:spTgt spid="37"/>
                                        </p:tgtEl>
                                        <p:attrNameLst>
                                          <p:attrName>r</p:attrName>
                                        </p:attrNameLst>
                                      </p:cBhvr>
                                    </p:animRot>
                                  </p:childTnLst>
                                </p:cTn>
                              </p:par>
                            </p:childTnLst>
                          </p:cTn>
                        </p:par>
                        <p:par>
                          <p:cTn id="206" fill="hold">
                            <p:stCondLst>
                              <p:cond delay="5000"/>
                            </p:stCondLst>
                            <p:childTnLst>
                              <p:par>
                                <p:cTn id="207" presetID="2" presetClass="exit" presetSubtype="6" fill="hold" grpId="2" nodeType="afterEffect">
                                  <p:stCondLst>
                                    <p:cond delay="0"/>
                                  </p:stCondLst>
                                  <p:childTnLst>
                                    <p:anim calcmode="lin" valueType="num">
                                      <p:cBhvr additive="base">
                                        <p:cTn id="208" dur="5000"/>
                                        <p:tgtEl>
                                          <p:spTgt spid="6"/>
                                        </p:tgtEl>
                                        <p:attrNameLst>
                                          <p:attrName>ppt_x</p:attrName>
                                        </p:attrNameLst>
                                      </p:cBhvr>
                                      <p:tavLst>
                                        <p:tav tm="0">
                                          <p:val>
                                            <p:strVal val="ppt_x"/>
                                          </p:val>
                                        </p:tav>
                                        <p:tav tm="100000">
                                          <p:val>
                                            <p:strVal val="1+ppt_w/2"/>
                                          </p:val>
                                        </p:tav>
                                      </p:tavLst>
                                    </p:anim>
                                    <p:anim calcmode="lin" valueType="num">
                                      <p:cBhvr additive="base">
                                        <p:cTn id="209" dur="5000"/>
                                        <p:tgtEl>
                                          <p:spTgt spid="6"/>
                                        </p:tgtEl>
                                        <p:attrNameLst>
                                          <p:attrName>ppt_y</p:attrName>
                                        </p:attrNameLst>
                                      </p:cBhvr>
                                      <p:tavLst>
                                        <p:tav tm="0">
                                          <p:val>
                                            <p:strVal val="ppt_y"/>
                                          </p:val>
                                        </p:tav>
                                        <p:tav tm="100000">
                                          <p:val>
                                            <p:strVal val="1+ppt_h/2"/>
                                          </p:val>
                                        </p:tav>
                                      </p:tavLst>
                                    </p:anim>
                                    <p:set>
                                      <p:cBhvr>
                                        <p:cTn id="210" dur="1" fill="hold">
                                          <p:stCondLst>
                                            <p:cond delay="4999"/>
                                          </p:stCondLst>
                                        </p:cTn>
                                        <p:tgtEl>
                                          <p:spTgt spid="6"/>
                                        </p:tgtEl>
                                        <p:attrNameLst>
                                          <p:attrName>style.visibility</p:attrName>
                                        </p:attrNameLst>
                                      </p:cBhvr>
                                      <p:to>
                                        <p:strVal val="hidden"/>
                                      </p:to>
                                    </p:set>
                                  </p:childTnLst>
                                </p:cTn>
                              </p:par>
                              <p:par>
                                <p:cTn id="211" presetID="2" presetClass="exit" presetSubtype="6" fill="hold" grpId="2" nodeType="withEffect">
                                  <p:stCondLst>
                                    <p:cond delay="0"/>
                                  </p:stCondLst>
                                  <p:childTnLst>
                                    <p:anim calcmode="lin" valueType="num">
                                      <p:cBhvr additive="base">
                                        <p:cTn id="212" dur="5000"/>
                                        <p:tgtEl>
                                          <p:spTgt spid="8"/>
                                        </p:tgtEl>
                                        <p:attrNameLst>
                                          <p:attrName>ppt_x</p:attrName>
                                        </p:attrNameLst>
                                      </p:cBhvr>
                                      <p:tavLst>
                                        <p:tav tm="0">
                                          <p:val>
                                            <p:strVal val="ppt_x"/>
                                          </p:val>
                                        </p:tav>
                                        <p:tav tm="100000">
                                          <p:val>
                                            <p:strVal val="1+ppt_w/2"/>
                                          </p:val>
                                        </p:tav>
                                      </p:tavLst>
                                    </p:anim>
                                    <p:anim calcmode="lin" valueType="num">
                                      <p:cBhvr additive="base">
                                        <p:cTn id="213" dur="5000"/>
                                        <p:tgtEl>
                                          <p:spTgt spid="8"/>
                                        </p:tgtEl>
                                        <p:attrNameLst>
                                          <p:attrName>ppt_y</p:attrName>
                                        </p:attrNameLst>
                                      </p:cBhvr>
                                      <p:tavLst>
                                        <p:tav tm="0">
                                          <p:val>
                                            <p:strVal val="ppt_y"/>
                                          </p:val>
                                        </p:tav>
                                        <p:tav tm="100000">
                                          <p:val>
                                            <p:strVal val="1+ppt_h/2"/>
                                          </p:val>
                                        </p:tav>
                                      </p:tavLst>
                                    </p:anim>
                                    <p:set>
                                      <p:cBhvr>
                                        <p:cTn id="214" dur="1" fill="hold">
                                          <p:stCondLst>
                                            <p:cond delay="4999"/>
                                          </p:stCondLst>
                                        </p:cTn>
                                        <p:tgtEl>
                                          <p:spTgt spid="8"/>
                                        </p:tgtEl>
                                        <p:attrNameLst>
                                          <p:attrName>style.visibility</p:attrName>
                                        </p:attrNameLst>
                                      </p:cBhvr>
                                      <p:to>
                                        <p:strVal val="hidden"/>
                                      </p:to>
                                    </p:set>
                                  </p:childTnLst>
                                </p:cTn>
                              </p:par>
                              <p:par>
                                <p:cTn id="215" presetID="2" presetClass="exit" presetSubtype="6" fill="hold" grpId="2" nodeType="withEffect">
                                  <p:stCondLst>
                                    <p:cond delay="0"/>
                                  </p:stCondLst>
                                  <p:childTnLst>
                                    <p:anim calcmode="lin" valueType="num">
                                      <p:cBhvr additive="base">
                                        <p:cTn id="216" dur="5000"/>
                                        <p:tgtEl>
                                          <p:spTgt spid="10"/>
                                        </p:tgtEl>
                                        <p:attrNameLst>
                                          <p:attrName>ppt_x</p:attrName>
                                        </p:attrNameLst>
                                      </p:cBhvr>
                                      <p:tavLst>
                                        <p:tav tm="0">
                                          <p:val>
                                            <p:strVal val="ppt_x"/>
                                          </p:val>
                                        </p:tav>
                                        <p:tav tm="100000">
                                          <p:val>
                                            <p:strVal val="1+ppt_w/2"/>
                                          </p:val>
                                        </p:tav>
                                      </p:tavLst>
                                    </p:anim>
                                    <p:anim calcmode="lin" valueType="num">
                                      <p:cBhvr additive="base">
                                        <p:cTn id="217" dur="5000"/>
                                        <p:tgtEl>
                                          <p:spTgt spid="10"/>
                                        </p:tgtEl>
                                        <p:attrNameLst>
                                          <p:attrName>ppt_y</p:attrName>
                                        </p:attrNameLst>
                                      </p:cBhvr>
                                      <p:tavLst>
                                        <p:tav tm="0">
                                          <p:val>
                                            <p:strVal val="ppt_y"/>
                                          </p:val>
                                        </p:tav>
                                        <p:tav tm="100000">
                                          <p:val>
                                            <p:strVal val="1+ppt_h/2"/>
                                          </p:val>
                                        </p:tav>
                                      </p:tavLst>
                                    </p:anim>
                                    <p:set>
                                      <p:cBhvr>
                                        <p:cTn id="218" dur="1" fill="hold">
                                          <p:stCondLst>
                                            <p:cond delay="4999"/>
                                          </p:stCondLst>
                                        </p:cTn>
                                        <p:tgtEl>
                                          <p:spTgt spid="10"/>
                                        </p:tgtEl>
                                        <p:attrNameLst>
                                          <p:attrName>style.visibility</p:attrName>
                                        </p:attrNameLst>
                                      </p:cBhvr>
                                      <p:to>
                                        <p:strVal val="hidden"/>
                                      </p:to>
                                    </p:set>
                                  </p:childTnLst>
                                </p:cTn>
                              </p:par>
                              <p:par>
                                <p:cTn id="219" presetID="2" presetClass="exit" presetSubtype="6" fill="hold" grpId="2" nodeType="withEffect">
                                  <p:stCondLst>
                                    <p:cond delay="0"/>
                                  </p:stCondLst>
                                  <p:childTnLst>
                                    <p:anim calcmode="lin" valueType="num">
                                      <p:cBhvr additive="base">
                                        <p:cTn id="220" dur="5000"/>
                                        <p:tgtEl>
                                          <p:spTgt spid="11"/>
                                        </p:tgtEl>
                                        <p:attrNameLst>
                                          <p:attrName>ppt_x</p:attrName>
                                        </p:attrNameLst>
                                      </p:cBhvr>
                                      <p:tavLst>
                                        <p:tav tm="0">
                                          <p:val>
                                            <p:strVal val="ppt_x"/>
                                          </p:val>
                                        </p:tav>
                                        <p:tav tm="100000">
                                          <p:val>
                                            <p:strVal val="1+ppt_w/2"/>
                                          </p:val>
                                        </p:tav>
                                      </p:tavLst>
                                    </p:anim>
                                    <p:anim calcmode="lin" valueType="num">
                                      <p:cBhvr additive="base">
                                        <p:cTn id="221" dur="5000"/>
                                        <p:tgtEl>
                                          <p:spTgt spid="11"/>
                                        </p:tgtEl>
                                        <p:attrNameLst>
                                          <p:attrName>ppt_y</p:attrName>
                                        </p:attrNameLst>
                                      </p:cBhvr>
                                      <p:tavLst>
                                        <p:tav tm="0">
                                          <p:val>
                                            <p:strVal val="ppt_y"/>
                                          </p:val>
                                        </p:tav>
                                        <p:tav tm="100000">
                                          <p:val>
                                            <p:strVal val="1+ppt_h/2"/>
                                          </p:val>
                                        </p:tav>
                                      </p:tavLst>
                                    </p:anim>
                                    <p:set>
                                      <p:cBhvr>
                                        <p:cTn id="222" dur="1" fill="hold">
                                          <p:stCondLst>
                                            <p:cond delay="4999"/>
                                          </p:stCondLst>
                                        </p:cTn>
                                        <p:tgtEl>
                                          <p:spTgt spid="11"/>
                                        </p:tgtEl>
                                        <p:attrNameLst>
                                          <p:attrName>style.visibility</p:attrName>
                                        </p:attrNameLst>
                                      </p:cBhvr>
                                      <p:to>
                                        <p:strVal val="hidden"/>
                                      </p:to>
                                    </p:set>
                                  </p:childTnLst>
                                </p:cTn>
                              </p:par>
                              <p:par>
                                <p:cTn id="223" presetID="2" presetClass="exit" presetSubtype="6" fill="hold" grpId="2" nodeType="withEffect">
                                  <p:stCondLst>
                                    <p:cond delay="0"/>
                                  </p:stCondLst>
                                  <p:childTnLst>
                                    <p:anim calcmode="lin" valueType="num">
                                      <p:cBhvr additive="base">
                                        <p:cTn id="224" dur="5000"/>
                                        <p:tgtEl>
                                          <p:spTgt spid="14"/>
                                        </p:tgtEl>
                                        <p:attrNameLst>
                                          <p:attrName>ppt_x</p:attrName>
                                        </p:attrNameLst>
                                      </p:cBhvr>
                                      <p:tavLst>
                                        <p:tav tm="0">
                                          <p:val>
                                            <p:strVal val="ppt_x"/>
                                          </p:val>
                                        </p:tav>
                                        <p:tav tm="100000">
                                          <p:val>
                                            <p:strVal val="1+ppt_w/2"/>
                                          </p:val>
                                        </p:tav>
                                      </p:tavLst>
                                    </p:anim>
                                    <p:anim calcmode="lin" valueType="num">
                                      <p:cBhvr additive="base">
                                        <p:cTn id="225" dur="5000"/>
                                        <p:tgtEl>
                                          <p:spTgt spid="14"/>
                                        </p:tgtEl>
                                        <p:attrNameLst>
                                          <p:attrName>ppt_y</p:attrName>
                                        </p:attrNameLst>
                                      </p:cBhvr>
                                      <p:tavLst>
                                        <p:tav tm="0">
                                          <p:val>
                                            <p:strVal val="ppt_y"/>
                                          </p:val>
                                        </p:tav>
                                        <p:tav tm="100000">
                                          <p:val>
                                            <p:strVal val="1+ppt_h/2"/>
                                          </p:val>
                                        </p:tav>
                                      </p:tavLst>
                                    </p:anim>
                                    <p:set>
                                      <p:cBhvr>
                                        <p:cTn id="226" dur="1" fill="hold">
                                          <p:stCondLst>
                                            <p:cond delay="4999"/>
                                          </p:stCondLst>
                                        </p:cTn>
                                        <p:tgtEl>
                                          <p:spTgt spid="14"/>
                                        </p:tgtEl>
                                        <p:attrNameLst>
                                          <p:attrName>style.visibility</p:attrName>
                                        </p:attrNameLst>
                                      </p:cBhvr>
                                      <p:to>
                                        <p:strVal val="hidden"/>
                                      </p:to>
                                    </p:set>
                                  </p:childTnLst>
                                </p:cTn>
                              </p:par>
                              <p:par>
                                <p:cTn id="227" presetID="2" presetClass="exit" presetSubtype="6" fill="hold" grpId="2" nodeType="withEffect">
                                  <p:stCondLst>
                                    <p:cond delay="0"/>
                                  </p:stCondLst>
                                  <p:childTnLst>
                                    <p:anim calcmode="lin" valueType="num">
                                      <p:cBhvr additive="base">
                                        <p:cTn id="228" dur="5000"/>
                                        <p:tgtEl>
                                          <p:spTgt spid="15"/>
                                        </p:tgtEl>
                                        <p:attrNameLst>
                                          <p:attrName>ppt_x</p:attrName>
                                        </p:attrNameLst>
                                      </p:cBhvr>
                                      <p:tavLst>
                                        <p:tav tm="0">
                                          <p:val>
                                            <p:strVal val="ppt_x"/>
                                          </p:val>
                                        </p:tav>
                                        <p:tav tm="100000">
                                          <p:val>
                                            <p:strVal val="1+ppt_w/2"/>
                                          </p:val>
                                        </p:tav>
                                      </p:tavLst>
                                    </p:anim>
                                    <p:anim calcmode="lin" valueType="num">
                                      <p:cBhvr additive="base">
                                        <p:cTn id="229" dur="5000"/>
                                        <p:tgtEl>
                                          <p:spTgt spid="15"/>
                                        </p:tgtEl>
                                        <p:attrNameLst>
                                          <p:attrName>ppt_y</p:attrName>
                                        </p:attrNameLst>
                                      </p:cBhvr>
                                      <p:tavLst>
                                        <p:tav tm="0">
                                          <p:val>
                                            <p:strVal val="ppt_y"/>
                                          </p:val>
                                        </p:tav>
                                        <p:tav tm="100000">
                                          <p:val>
                                            <p:strVal val="1+ppt_h/2"/>
                                          </p:val>
                                        </p:tav>
                                      </p:tavLst>
                                    </p:anim>
                                    <p:set>
                                      <p:cBhvr>
                                        <p:cTn id="230" dur="1" fill="hold">
                                          <p:stCondLst>
                                            <p:cond delay="4999"/>
                                          </p:stCondLst>
                                        </p:cTn>
                                        <p:tgtEl>
                                          <p:spTgt spid="15"/>
                                        </p:tgtEl>
                                        <p:attrNameLst>
                                          <p:attrName>style.visibility</p:attrName>
                                        </p:attrNameLst>
                                      </p:cBhvr>
                                      <p:to>
                                        <p:strVal val="hidden"/>
                                      </p:to>
                                    </p:set>
                                  </p:childTnLst>
                                </p:cTn>
                              </p:par>
                              <p:par>
                                <p:cTn id="231" presetID="2" presetClass="exit" presetSubtype="6" fill="hold" grpId="2" nodeType="withEffect">
                                  <p:stCondLst>
                                    <p:cond delay="0"/>
                                  </p:stCondLst>
                                  <p:childTnLst>
                                    <p:anim calcmode="lin" valueType="num">
                                      <p:cBhvr additive="base">
                                        <p:cTn id="232" dur="5000"/>
                                        <p:tgtEl>
                                          <p:spTgt spid="16"/>
                                        </p:tgtEl>
                                        <p:attrNameLst>
                                          <p:attrName>ppt_x</p:attrName>
                                        </p:attrNameLst>
                                      </p:cBhvr>
                                      <p:tavLst>
                                        <p:tav tm="0">
                                          <p:val>
                                            <p:strVal val="ppt_x"/>
                                          </p:val>
                                        </p:tav>
                                        <p:tav tm="100000">
                                          <p:val>
                                            <p:strVal val="1+ppt_w/2"/>
                                          </p:val>
                                        </p:tav>
                                      </p:tavLst>
                                    </p:anim>
                                    <p:anim calcmode="lin" valueType="num">
                                      <p:cBhvr additive="base">
                                        <p:cTn id="233" dur="5000"/>
                                        <p:tgtEl>
                                          <p:spTgt spid="16"/>
                                        </p:tgtEl>
                                        <p:attrNameLst>
                                          <p:attrName>ppt_y</p:attrName>
                                        </p:attrNameLst>
                                      </p:cBhvr>
                                      <p:tavLst>
                                        <p:tav tm="0">
                                          <p:val>
                                            <p:strVal val="ppt_y"/>
                                          </p:val>
                                        </p:tav>
                                        <p:tav tm="100000">
                                          <p:val>
                                            <p:strVal val="1+ppt_h/2"/>
                                          </p:val>
                                        </p:tav>
                                      </p:tavLst>
                                    </p:anim>
                                    <p:set>
                                      <p:cBhvr>
                                        <p:cTn id="234" dur="1" fill="hold">
                                          <p:stCondLst>
                                            <p:cond delay="4999"/>
                                          </p:stCondLst>
                                        </p:cTn>
                                        <p:tgtEl>
                                          <p:spTgt spid="16"/>
                                        </p:tgtEl>
                                        <p:attrNameLst>
                                          <p:attrName>style.visibility</p:attrName>
                                        </p:attrNameLst>
                                      </p:cBhvr>
                                      <p:to>
                                        <p:strVal val="hidden"/>
                                      </p:to>
                                    </p:set>
                                  </p:childTnLst>
                                </p:cTn>
                              </p:par>
                              <p:par>
                                <p:cTn id="235" presetID="2" presetClass="exit" presetSubtype="6" fill="hold" grpId="2" nodeType="withEffect">
                                  <p:stCondLst>
                                    <p:cond delay="0"/>
                                  </p:stCondLst>
                                  <p:childTnLst>
                                    <p:anim calcmode="lin" valueType="num">
                                      <p:cBhvr additive="base">
                                        <p:cTn id="236" dur="5000"/>
                                        <p:tgtEl>
                                          <p:spTgt spid="17"/>
                                        </p:tgtEl>
                                        <p:attrNameLst>
                                          <p:attrName>ppt_x</p:attrName>
                                        </p:attrNameLst>
                                      </p:cBhvr>
                                      <p:tavLst>
                                        <p:tav tm="0">
                                          <p:val>
                                            <p:strVal val="ppt_x"/>
                                          </p:val>
                                        </p:tav>
                                        <p:tav tm="100000">
                                          <p:val>
                                            <p:strVal val="1+ppt_w/2"/>
                                          </p:val>
                                        </p:tav>
                                      </p:tavLst>
                                    </p:anim>
                                    <p:anim calcmode="lin" valueType="num">
                                      <p:cBhvr additive="base">
                                        <p:cTn id="237" dur="5000"/>
                                        <p:tgtEl>
                                          <p:spTgt spid="17"/>
                                        </p:tgtEl>
                                        <p:attrNameLst>
                                          <p:attrName>ppt_y</p:attrName>
                                        </p:attrNameLst>
                                      </p:cBhvr>
                                      <p:tavLst>
                                        <p:tav tm="0">
                                          <p:val>
                                            <p:strVal val="ppt_y"/>
                                          </p:val>
                                        </p:tav>
                                        <p:tav tm="100000">
                                          <p:val>
                                            <p:strVal val="1+ppt_h/2"/>
                                          </p:val>
                                        </p:tav>
                                      </p:tavLst>
                                    </p:anim>
                                    <p:set>
                                      <p:cBhvr>
                                        <p:cTn id="238" dur="1" fill="hold">
                                          <p:stCondLst>
                                            <p:cond delay="4999"/>
                                          </p:stCondLst>
                                        </p:cTn>
                                        <p:tgtEl>
                                          <p:spTgt spid="17"/>
                                        </p:tgtEl>
                                        <p:attrNameLst>
                                          <p:attrName>style.visibility</p:attrName>
                                        </p:attrNameLst>
                                      </p:cBhvr>
                                      <p:to>
                                        <p:strVal val="hidden"/>
                                      </p:to>
                                    </p:set>
                                  </p:childTnLst>
                                </p:cTn>
                              </p:par>
                              <p:par>
                                <p:cTn id="239" presetID="2" presetClass="exit" presetSubtype="6" fill="hold" grpId="2" nodeType="withEffect">
                                  <p:stCondLst>
                                    <p:cond delay="0"/>
                                  </p:stCondLst>
                                  <p:childTnLst>
                                    <p:anim calcmode="lin" valueType="num">
                                      <p:cBhvr additive="base">
                                        <p:cTn id="240" dur="5000"/>
                                        <p:tgtEl>
                                          <p:spTgt spid="22"/>
                                        </p:tgtEl>
                                        <p:attrNameLst>
                                          <p:attrName>ppt_x</p:attrName>
                                        </p:attrNameLst>
                                      </p:cBhvr>
                                      <p:tavLst>
                                        <p:tav tm="0">
                                          <p:val>
                                            <p:strVal val="ppt_x"/>
                                          </p:val>
                                        </p:tav>
                                        <p:tav tm="100000">
                                          <p:val>
                                            <p:strVal val="1+ppt_w/2"/>
                                          </p:val>
                                        </p:tav>
                                      </p:tavLst>
                                    </p:anim>
                                    <p:anim calcmode="lin" valueType="num">
                                      <p:cBhvr additive="base">
                                        <p:cTn id="241" dur="5000"/>
                                        <p:tgtEl>
                                          <p:spTgt spid="22"/>
                                        </p:tgtEl>
                                        <p:attrNameLst>
                                          <p:attrName>ppt_y</p:attrName>
                                        </p:attrNameLst>
                                      </p:cBhvr>
                                      <p:tavLst>
                                        <p:tav tm="0">
                                          <p:val>
                                            <p:strVal val="ppt_y"/>
                                          </p:val>
                                        </p:tav>
                                        <p:tav tm="100000">
                                          <p:val>
                                            <p:strVal val="1+ppt_h/2"/>
                                          </p:val>
                                        </p:tav>
                                      </p:tavLst>
                                    </p:anim>
                                    <p:set>
                                      <p:cBhvr>
                                        <p:cTn id="242" dur="1" fill="hold">
                                          <p:stCondLst>
                                            <p:cond delay="4999"/>
                                          </p:stCondLst>
                                        </p:cTn>
                                        <p:tgtEl>
                                          <p:spTgt spid="22"/>
                                        </p:tgtEl>
                                        <p:attrNameLst>
                                          <p:attrName>style.visibility</p:attrName>
                                        </p:attrNameLst>
                                      </p:cBhvr>
                                      <p:to>
                                        <p:strVal val="hidden"/>
                                      </p:to>
                                    </p:set>
                                  </p:childTnLst>
                                </p:cTn>
                              </p:par>
                              <p:par>
                                <p:cTn id="243" presetID="2" presetClass="exit" presetSubtype="6" fill="hold" grpId="2" nodeType="withEffect">
                                  <p:stCondLst>
                                    <p:cond delay="0"/>
                                  </p:stCondLst>
                                  <p:childTnLst>
                                    <p:anim calcmode="lin" valueType="num">
                                      <p:cBhvr additive="base">
                                        <p:cTn id="244" dur="5000"/>
                                        <p:tgtEl>
                                          <p:spTgt spid="23"/>
                                        </p:tgtEl>
                                        <p:attrNameLst>
                                          <p:attrName>ppt_x</p:attrName>
                                        </p:attrNameLst>
                                      </p:cBhvr>
                                      <p:tavLst>
                                        <p:tav tm="0">
                                          <p:val>
                                            <p:strVal val="ppt_x"/>
                                          </p:val>
                                        </p:tav>
                                        <p:tav tm="100000">
                                          <p:val>
                                            <p:strVal val="1+ppt_w/2"/>
                                          </p:val>
                                        </p:tav>
                                      </p:tavLst>
                                    </p:anim>
                                    <p:anim calcmode="lin" valueType="num">
                                      <p:cBhvr additive="base">
                                        <p:cTn id="245" dur="5000"/>
                                        <p:tgtEl>
                                          <p:spTgt spid="23"/>
                                        </p:tgtEl>
                                        <p:attrNameLst>
                                          <p:attrName>ppt_y</p:attrName>
                                        </p:attrNameLst>
                                      </p:cBhvr>
                                      <p:tavLst>
                                        <p:tav tm="0">
                                          <p:val>
                                            <p:strVal val="ppt_y"/>
                                          </p:val>
                                        </p:tav>
                                        <p:tav tm="100000">
                                          <p:val>
                                            <p:strVal val="1+ppt_h/2"/>
                                          </p:val>
                                        </p:tav>
                                      </p:tavLst>
                                    </p:anim>
                                    <p:set>
                                      <p:cBhvr>
                                        <p:cTn id="246" dur="1" fill="hold">
                                          <p:stCondLst>
                                            <p:cond delay="4999"/>
                                          </p:stCondLst>
                                        </p:cTn>
                                        <p:tgtEl>
                                          <p:spTgt spid="23"/>
                                        </p:tgtEl>
                                        <p:attrNameLst>
                                          <p:attrName>style.visibility</p:attrName>
                                        </p:attrNameLst>
                                      </p:cBhvr>
                                      <p:to>
                                        <p:strVal val="hidden"/>
                                      </p:to>
                                    </p:set>
                                  </p:childTnLst>
                                </p:cTn>
                              </p:par>
                              <p:par>
                                <p:cTn id="247" presetID="2" presetClass="exit" presetSubtype="6" fill="hold" grpId="2" nodeType="withEffect">
                                  <p:stCondLst>
                                    <p:cond delay="0"/>
                                  </p:stCondLst>
                                  <p:childTnLst>
                                    <p:anim calcmode="lin" valueType="num">
                                      <p:cBhvr additive="base">
                                        <p:cTn id="248" dur="5000"/>
                                        <p:tgtEl>
                                          <p:spTgt spid="24"/>
                                        </p:tgtEl>
                                        <p:attrNameLst>
                                          <p:attrName>ppt_x</p:attrName>
                                        </p:attrNameLst>
                                      </p:cBhvr>
                                      <p:tavLst>
                                        <p:tav tm="0">
                                          <p:val>
                                            <p:strVal val="ppt_x"/>
                                          </p:val>
                                        </p:tav>
                                        <p:tav tm="100000">
                                          <p:val>
                                            <p:strVal val="1+ppt_w/2"/>
                                          </p:val>
                                        </p:tav>
                                      </p:tavLst>
                                    </p:anim>
                                    <p:anim calcmode="lin" valueType="num">
                                      <p:cBhvr additive="base">
                                        <p:cTn id="249" dur="5000"/>
                                        <p:tgtEl>
                                          <p:spTgt spid="24"/>
                                        </p:tgtEl>
                                        <p:attrNameLst>
                                          <p:attrName>ppt_y</p:attrName>
                                        </p:attrNameLst>
                                      </p:cBhvr>
                                      <p:tavLst>
                                        <p:tav tm="0">
                                          <p:val>
                                            <p:strVal val="ppt_y"/>
                                          </p:val>
                                        </p:tav>
                                        <p:tav tm="100000">
                                          <p:val>
                                            <p:strVal val="1+ppt_h/2"/>
                                          </p:val>
                                        </p:tav>
                                      </p:tavLst>
                                    </p:anim>
                                    <p:set>
                                      <p:cBhvr>
                                        <p:cTn id="250" dur="1" fill="hold">
                                          <p:stCondLst>
                                            <p:cond delay="4999"/>
                                          </p:stCondLst>
                                        </p:cTn>
                                        <p:tgtEl>
                                          <p:spTgt spid="24"/>
                                        </p:tgtEl>
                                        <p:attrNameLst>
                                          <p:attrName>style.visibility</p:attrName>
                                        </p:attrNameLst>
                                      </p:cBhvr>
                                      <p:to>
                                        <p:strVal val="hidden"/>
                                      </p:to>
                                    </p:set>
                                  </p:childTnLst>
                                </p:cTn>
                              </p:par>
                              <p:par>
                                <p:cTn id="251" presetID="2" presetClass="exit" presetSubtype="6" fill="hold" grpId="2" nodeType="withEffect">
                                  <p:stCondLst>
                                    <p:cond delay="0"/>
                                  </p:stCondLst>
                                  <p:childTnLst>
                                    <p:anim calcmode="lin" valueType="num">
                                      <p:cBhvr additive="base">
                                        <p:cTn id="252" dur="5000"/>
                                        <p:tgtEl>
                                          <p:spTgt spid="25"/>
                                        </p:tgtEl>
                                        <p:attrNameLst>
                                          <p:attrName>ppt_x</p:attrName>
                                        </p:attrNameLst>
                                      </p:cBhvr>
                                      <p:tavLst>
                                        <p:tav tm="0">
                                          <p:val>
                                            <p:strVal val="ppt_x"/>
                                          </p:val>
                                        </p:tav>
                                        <p:tav tm="100000">
                                          <p:val>
                                            <p:strVal val="1+ppt_w/2"/>
                                          </p:val>
                                        </p:tav>
                                      </p:tavLst>
                                    </p:anim>
                                    <p:anim calcmode="lin" valueType="num">
                                      <p:cBhvr additive="base">
                                        <p:cTn id="253" dur="5000"/>
                                        <p:tgtEl>
                                          <p:spTgt spid="25"/>
                                        </p:tgtEl>
                                        <p:attrNameLst>
                                          <p:attrName>ppt_y</p:attrName>
                                        </p:attrNameLst>
                                      </p:cBhvr>
                                      <p:tavLst>
                                        <p:tav tm="0">
                                          <p:val>
                                            <p:strVal val="ppt_y"/>
                                          </p:val>
                                        </p:tav>
                                        <p:tav tm="100000">
                                          <p:val>
                                            <p:strVal val="1+ppt_h/2"/>
                                          </p:val>
                                        </p:tav>
                                      </p:tavLst>
                                    </p:anim>
                                    <p:set>
                                      <p:cBhvr>
                                        <p:cTn id="254" dur="1" fill="hold">
                                          <p:stCondLst>
                                            <p:cond delay="4999"/>
                                          </p:stCondLst>
                                        </p:cTn>
                                        <p:tgtEl>
                                          <p:spTgt spid="25"/>
                                        </p:tgtEl>
                                        <p:attrNameLst>
                                          <p:attrName>style.visibility</p:attrName>
                                        </p:attrNameLst>
                                      </p:cBhvr>
                                      <p:to>
                                        <p:strVal val="hidden"/>
                                      </p:to>
                                    </p:set>
                                  </p:childTnLst>
                                </p:cTn>
                              </p:par>
                              <p:par>
                                <p:cTn id="255" presetID="2" presetClass="exit" presetSubtype="6" fill="hold" grpId="2" nodeType="withEffect">
                                  <p:stCondLst>
                                    <p:cond delay="0"/>
                                  </p:stCondLst>
                                  <p:childTnLst>
                                    <p:anim calcmode="lin" valueType="num">
                                      <p:cBhvr additive="base">
                                        <p:cTn id="256" dur="5000"/>
                                        <p:tgtEl>
                                          <p:spTgt spid="26"/>
                                        </p:tgtEl>
                                        <p:attrNameLst>
                                          <p:attrName>ppt_x</p:attrName>
                                        </p:attrNameLst>
                                      </p:cBhvr>
                                      <p:tavLst>
                                        <p:tav tm="0">
                                          <p:val>
                                            <p:strVal val="ppt_x"/>
                                          </p:val>
                                        </p:tav>
                                        <p:tav tm="100000">
                                          <p:val>
                                            <p:strVal val="1+ppt_w/2"/>
                                          </p:val>
                                        </p:tav>
                                      </p:tavLst>
                                    </p:anim>
                                    <p:anim calcmode="lin" valueType="num">
                                      <p:cBhvr additive="base">
                                        <p:cTn id="257" dur="5000"/>
                                        <p:tgtEl>
                                          <p:spTgt spid="26"/>
                                        </p:tgtEl>
                                        <p:attrNameLst>
                                          <p:attrName>ppt_y</p:attrName>
                                        </p:attrNameLst>
                                      </p:cBhvr>
                                      <p:tavLst>
                                        <p:tav tm="0">
                                          <p:val>
                                            <p:strVal val="ppt_y"/>
                                          </p:val>
                                        </p:tav>
                                        <p:tav tm="100000">
                                          <p:val>
                                            <p:strVal val="1+ppt_h/2"/>
                                          </p:val>
                                        </p:tav>
                                      </p:tavLst>
                                    </p:anim>
                                    <p:set>
                                      <p:cBhvr>
                                        <p:cTn id="258" dur="1" fill="hold">
                                          <p:stCondLst>
                                            <p:cond delay="4999"/>
                                          </p:stCondLst>
                                        </p:cTn>
                                        <p:tgtEl>
                                          <p:spTgt spid="26"/>
                                        </p:tgtEl>
                                        <p:attrNameLst>
                                          <p:attrName>style.visibility</p:attrName>
                                        </p:attrNameLst>
                                      </p:cBhvr>
                                      <p:to>
                                        <p:strVal val="hidden"/>
                                      </p:to>
                                    </p:set>
                                  </p:childTnLst>
                                </p:cTn>
                              </p:par>
                              <p:par>
                                <p:cTn id="259" presetID="2" presetClass="exit" presetSubtype="6" fill="hold" grpId="2" nodeType="withEffect">
                                  <p:stCondLst>
                                    <p:cond delay="0"/>
                                  </p:stCondLst>
                                  <p:childTnLst>
                                    <p:anim calcmode="lin" valueType="num">
                                      <p:cBhvr additive="base">
                                        <p:cTn id="260" dur="5000"/>
                                        <p:tgtEl>
                                          <p:spTgt spid="27"/>
                                        </p:tgtEl>
                                        <p:attrNameLst>
                                          <p:attrName>ppt_x</p:attrName>
                                        </p:attrNameLst>
                                      </p:cBhvr>
                                      <p:tavLst>
                                        <p:tav tm="0">
                                          <p:val>
                                            <p:strVal val="ppt_x"/>
                                          </p:val>
                                        </p:tav>
                                        <p:tav tm="100000">
                                          <p:val>
                                            <p:strVal val="1+ppt_w/2"/>
                                          </p:val>
                                        </p:tav>
                                      </p:tavLst>
                                    </p:anim>
                                    <p:anim calcmode="lin" valueType="num">
                                      <p:cBhvr additive="base">
                                        <p:cTn id="261" dur="5000"/>
                                        <p:tgtEl>
                                          <p:spTgt spid="27"/>
                                        </p:tgtEl>
                                        <p:attrNameLst>
                                          <p:attrName>ppt_y</p:attrName>
                                        </p:attrNameLst>
                                      </p:cBhvr>
                                      <p:tavLst>
                                        <p:tav tm="0">
                                          <p:val>
                                            <p:strVal val="ppt_y"/>
                                          </p:val>
                                        </p:tav>
                                        <p:tav tm="100000">
                                          <p:val>
                                            <p:strVal val="1+ppt_h/2"/>
                                          </p:val>
                                        </p:tav>
                                      </p:tavLst>
                                    </p:anim>
                                    <p:set>
                                      <p:cBhvr>
                                        <p:cTn id="262" dur="1" fill="hold">
                                          <p:stCondLst>
                                            <p:cond delay="4999"/>
                                          </p:stCondLst>
                                        </p:cTn>
                                        <p:tgtEl>
                                          <p:spTgt spid="27"/>
                                        </p:tgtEl>
                                        <p:attrNameLst>
                                          <p:attrName>style.visibility</p:attrName>
                                        </p:attrNameLst>
                                      </p:cBhvr>
                                      <p:to>
                                        <p:strVal val="hidden"/>
                                      </p:to>
                                    </p:set>
                                  </p:childTnLst>
                                </p:cTn>
                              </p:par>
                              <p:par>
                                <p:cTn id="263" presetID="2" presetClass="exit" presetSubtype="6" fill="hold" grpId="2" nodeType="withEffect">
                                  <p:stCondLst>
                                    <p:cond delay="0"/>
                                  </p:stCondLst>
                                  <p:childTnLst>
                                    <p:anim calcmode="lin" valueType="num">
                                      <p:cBhvr additive="base">
                                        <p:cTn id="264" dur="5000"/>
                                        <p:tgtEl>
                                          <p:spTgt spid="28"/>
                                        </p:tgtEl>
                                        <p:attrNameLst>
                                          <p:attrName>ppt_x</p:attrName>
                                        </p:attrNameLst>
                                      </p:cBhvr>
                                      <p:tavLst>
                                        <p:tav tm="0">
                                          <p:val>
                                            <p:strVal val="ppt_x"/>
                                          </p:val>
                                        </p:tav>
                                        <p:tav tm="100000">
                                          <p:val>
                                            <p:strVal val="1+ppt_w/2"/>
                                          </p:val>
                                        </p:tav>
                                      </p:tavLst>
                                    </p:anim>
                                    <p:anim calcmode="lin" valueType="num">
                                      <p:cBhvr additive="base">
                                        <p:cTn id="265" dur="5000"/>
                                        <p:tgtEl>
                                          <p:spTgt spid="28"/>
                                        </p:tgtEl>
                                        <p:attrNameLst>
                                          <p:attrName>ppt_y</p:attrName>
                                        </p:attrNameLst>
                                      </p:cBhvr>
                                      <p:tavLst>
                                        <p:tav tm="0">
                                          <p:val>
                                            <p:strVal val="ppt_y"/>
                                          </p:val>
                                        </p:tav>
                                        <p:tav tm="100000">
                                          <p:val>
                                            <p:strVal val="1+ppt_h/2"/>
                                          </p:val>
                                        </p:tav>
                                      </p:tavLst>
                                    </p:anim>
                                    <p:set>
                                      <p:cBhvr>
                                        <p:cTn id="266" dur="1" fill="hold">
                                          <p:stCondLst>
                                            <p:cond delay="4999"/>
                                          </p:stCondLst>
                                        </p:cTn>
                                        <p:tgtEl>
                                          <p:spTgt spid="28"/>
                                        </p:tgtEl>
                                        <p:attrNameLst>
                                          <p:attrName>style.visibility</p:attrName>
                                        </p:attrNameLst>
                                      </p:cBhvr>
                                      <p:to>
                                        <p:strVal val="hidden"/>
                                      </p:to>
                                    </p:set>
                                  </p:childTnLst>
                                </p:cTn>
                              </p:par>
                              <p:par>
                                <p:cTn id="267" presetID="2" presetClass="exit" presetSubtype="6" fill="hold" grpId="2" nodeType="withEffect">
                                  <p:stCondLst>
                                    <p:cond delay="0"/>
                                  </p:stCondLst>
                                  <p:childTnLst>
                                    <p:anim calcmode="lin" valueType="num">
                                      <p:cBhvr additive="base">
                                        <p:cTn id="268" dur="5000"/>
                                        <p:tgtEl>
                                          <p:spTgt spid="29"/>
                                        </p:tgtEl>
                                        <p:attrNameLst>
                                          <p:attrName>ppt_x</p:attrName>
                                        </p:attrNameLst>
                                      </p:cBhvr>
                                      <p:tavLst>
                                        <p:tav tm="0">
                                          <p:val>
                                            <p:strVal val="ppt_x"/>
                                          </p:val>
                                        </p:tav>
                                        <p:tav tm="100000">
                                          <p:val>
                                            <p:strVal val="1+ppt_w/2"/>
                                          </p:val>
                                        </p:tav>
                                      </p:tavLst>
                                    </p:anim>
                                    <p:anim calcmode="lin" valueType="num">
                                      <p:cBhvr additive="base">
                                        <p:cTn id="269" dur="5000"/>
                                        <p:tgtEl>
                                          <p:spTgt spid="29"/>
                                        </p:tgtEl>
                                        <p:attrNameLst>
                                          <p:attrName>ppt_y</p:attrName>
                                        </p:attrNameLst>
                                      </p:cBhvr>
                                      <p:tavLst>
                                        <p:tav tm="0">
                                          <p:val>
                                            <p:strVal val="ppt_y"/>
                                          </p:val>
                                        </p:tav>
                                        <p:tav tm="100000">
                                          <p:val>
                                            <p:strVal val="1+ppt_h/2"/>
                                          </p:val>
                                        </p:tav>
                                      </p:tavLst>
                                    </p:anim>
                                    <p:set>
                                      <p:cBhvr>
                                        <p:cTn id="270" dur="1" fill="hold">
                                          <p:stCondLst>
                                            <p:cond delay="4999"/>
                                          </p:stCondLst>
                                        </p:cTn>
                                        <p:tgtEl>
                                          <p:spTgt spid="29"/>
                                        </p:tgtEl>
                                        <p:attrNameLst>
                                          <p:attrName>style.visibility</p:attrName>
                                        </p:attrNameLst>
                                      </p:cBhvr>
                                      <p:to>
                                        <p:strVal val="hidden"/>
                                      </p:to>
                                    </p:set>
                                  </p:childTnLst>
                                </p:cTn>
                              </p:par>
                              <p:par>
                                <p:cTn id="271" presetID="2" presetClass="exit" presetSubtype="6" fill="hold" grpId="2" nodeType="withEffect">
                                  <p:stCondLst>
                                    <p:cond delay="0"/>
                                  </p:stCondLst>
                                  <p:childTnLst>
                                    <p:anim calcmode="lin" valueType="num">
                                      <p:cBhvr additive="base">
                                        <p:cTn id="272" dur="5000"/>
                                        <p:tgtEl>
                                          <p:spTgt spid="38"/>
                                        </p:tgtEl>
                                        <p:attrNameLst>
                                          <p:attrName>ppt_x</p:attrName>
                                        </p:attrNameLst>
                                      </p:cBhvr>
                                      <p:tavLst>
                                        <p:tav tm="0">
                                          <p:val>
                                            <p:strVal val="ppt_x"/>
                                          </p:val>
                                        </p:tav>
                                        <p:tav tm="100000">
                                          <p:val>
                                            <p:strVal val="1+ppt_w/2"/>
                                          </p:val>
                                        </p:tav>
                                      </p:tavLst>
                                    </p:anim>
                                    <p:anim calcmode="lin" valueType="num">
                                      <p:cBhvr additive="base">
                                        <p:cTn id="273" dur="5000"/>
                                        <p:tgtEl>
                                          <p:spTgt spid="38"/>
                                        </p:tgtEl>
                                        <p:attrNameLst>
                                          <p:attrName>ppt_y</p:attrName>
                                        </p:attrNameLst>
                                      </p:cBhvr>
                                      <p:tavLst>
                                        <p:tav tm="0">
                                          <p:val>
                                            <p:strVal val="ppt_y"/>
                                          </p:val>
                                        </p:tav>
                                        <p:tav tm="100000">
                                          <p:val>
                                            <p:strVal val="1+ppt_h/2"/>
                                          </p:val>
                                        </p:tav>
                                      </p:tavLst>
                                    </p:anim>
                                    <p:set>
                                      <p:cBhvr>
                                        <p:cTn id="274" dur="1" fill="hold">
                                          <p:stCondLst>
                                            <p:cond delay="4999"/>
                                          </p:stCondLst>
                                        </p:cTn>
                                        <p:tgtEl>
                                          <p:spTgt spid="38"/>
                                        </p:tgtEl>
                                        <p:attrNameLst>
                                          <p:attrName>style.visibility</p:attrName>
                                        </p:attrNameLst>
                                      </p:cBhvr>
                                      <p:to>
                                        <p:strVal val="hidden"/>
                                      </p:to>
                                    </p:set>
                                  </p:childTnLst>
                                </p:cTn>
                              </p:par>
                              <p:par>
                                <p:cTn id="275" presetID="2" presetClass="exit" presetSubtype="12" fill="hold" grpId="2" nodeType="withEffect">
                                  <p:stCondLst>
                                    <p:cond delay="0"/>
                                  </p:stCondLst>
                                  <p:childTnLst>
                                    <p:anim calcmode="lin" valueType="num">
                                      <p:cBhvr additive="base">
                                        <p:cTn id="276" dur="5000"/>
                                        <p:tgtEl>
                                          <p:spTgt spid="7"/>
                                        </p:tgtEl>
                                        <p:attrNameLst>
                                          <p:attrName>ppt_x</p:attrName>
                                        </p:attrNameLst>
                                      </p:cBhvr>
                                      <p:tavLst>
                                        <p:tav tm="0">
                                          <p:val>
                                            <p:strVal val="ppt_x"/>
                                          </p:val>
                                        </p:tav>
                                        <p:tav tm="100000">
                                          <p:val>
                                            <p:strVal val="0-ppt_w/2"/>
                                          </p:val>
                                        </p:tav>
                                      </p:tavLst>
                                    </p:anim>
                                    <p:anim calcmode="lin" valueType="num">
                                      <p:cBhvr additive="base">
                                        <p:cTn id="277" dur="5000"/>
                                        <p:tgtEl>
                                          <p:spTgt spid="7"/>
                                        </p:tgtEl>
                                        <p:attrNameLst>
                                          <p:attrName>ppt_y</p:attrName>
                                        </p:attrNameLst>
                                      </p:cBhvr>
                                      <p:tavLst>
                                        <p:tav tm="0">
                                          <p:val>
                                            <p:strVal val="ppt_y"/>
                                          </p:val>
                                        </p:tav>
                                        <p:tav tm="100000">
                                          <p:val>
                                            <p:strVal val="1+ppt_h/2"/>
                                          </p:val>
                                        </p:tav>
                                      </p:tavLst>
                                    </p:anim>
                                    <p:set>
                                      <p:cBhvr>
                                        <p:cTn id="278" dur="1" fill="hold">
                                          <p:stCondLst>
                                            <p:cond delay="4999"/>
                                          </p:stCondLst>
                                        </p:cTn>
                                        <p:tgtEl>
                                          <p:spTgt spid="7"/>
                                        </p:tgtEl>
                                        <p:attrNameLst>
                                          <p:attrName>style.visibility</p:attrName>
                                        </p:attrNameLst>
                                      </p:cBhvr>
                                      <p:to>
                                        <p:strVal val="hidden"/>
                                      </p:to>
                                    </p:set>
                                  </p:childTnLst>
                                </p:cTn>
                              </p:par>
                              <p:par>
                                <p:cTn id="279" presetID="2" presetClass="exit" presetSubtype="12" fill="hold" grpId="2" nodeType="withEffect">
                                  <p:stCondLst>
                                    <p:cond delay="0"/>
                                  </p:stCondLst>
                                  <p:childTnLst>
                                    <p:anim calcmode="lin" valueType="num">
                                      <p:cBhvr additive="base">
                                        <p:cTn id="280" dur="5000"/>
                                        <p:tgtEl>
                                          <p:spTgt spid="9"/>
                                        </p:tgtEl>
                                        <p:attrNameLst>
                                          <p:attrName>ppt_x</p:attrName>
                                        </p:attrNameLst>
                                      </p:cBhvr>
                                      <p:tavLst>
                                        <p:tav tm="0">
                                          <p:val>
                                            <p:strVal val="ppt_x"/>
                                          </p:val>
                                        </p:tav>
                                        <p:tav tm="100000">
                                          <p:val>
                                            <p:strVal val="0-ppt_w/2"/>
                                          </p:val>
                                        </p:tav>
                                      </p:tavLst>
                                    </p:anim>
                                    <p:anim calcmode="lin" valueType="num">
                                      <p:cBhvr additive="base">
                                        <p:cTn id="281" dur="5000"/>
                                        <p:tgtEl>
                                          <p:spTgt spid="9"/>
                                        </p:tgtEl>
                                        <p:attrNameLst>
                                          <p:attrName>ppt_y</p:attrName>
                                        </p:attrNameLst>
                                      </p:cBhvr>
                                      <p:tavLst>
                                        <p:tav tm="0">
                                          <p:val>
                                            <p:strVal val="ppt_y"/>
                                          </p:val>
                                        </p:tav>
                                        <p:tav tm="100000">
                                          <p:val>
                                            <p:strVal val="1+ppt_h/2"/>
                                          </p:val>
                                        </p:tav>
                                      </p:tavLst>
                                    </p:anim>
                                    <p:set>
                                      <p:cBhvr>
                                        <p:cTn id="282" dur="1" fill="hold">
                                          <p:stCondLst>
                                            <p:cond delay="4999"/>
                                          </p:stCondLst>
                                        </p:cTn>
                                        <p:tgtEl>
                                          <p:spTgt spid="9"/>
                                        </p:tgtEl>
                                        <p:attrNameLst>
                                          <p:attrName>style.visibility</p:attrName>
                                        </p:attrNameLst>
                                      </p:cBhvr>
                                      <p:to>
                                        <p:strVal val="hidden"/>
                                      </p:to>
                                    </p:set>
                                  </p:childTnLst>
                                </p:cTn>
                              </p:par>
                              <p:par>
                                <p:cTn id="283" presetID="2" presetClass="exit" presetSubtype="12" fill="hold" grpId="2" nodeType="withEffect">
                                  <p:stCondLst>
                                    <p:cond delay="0"/>
                                  </p:stCondLst>
                                  <p:childTnLst>
                                    <p:anim calcmode="lin" valueType="num">
                                      <p:cBhvr additive="base">
                                        <p:cTn id="284" dur="5000"/>
                                        <p:tgtEl>
                                          <p:spTgt spid="12"/>
                                        </p:tgtEl>
                                        <p:attrNameLst>
                                          <p:attrName>ppt_x</p:attrName>
                                        </p:attrNameLst>
                                      </p:cBhvr>
                                      <p:tavLst>
                                        <p:tav tm="0">
                                          <p:val>
                                            <p:strVal val="ppt_x"/>
                                          </p:val>
                                        </p:tav>
                                        <p:tav tm="100000">
                                          <p:val>
                                            <p:strVal val="0-ppt_w/2"/>
                                          </p:val>
                                        </p:tav>
                                      </p:tavLst>
                                    </p:anim>
                                    <p:anim calcmode="lin" valueType="num">
                                      <p:cBhvr additive="base">
                                        <p:cTn id="285" dur="5000"/>
                                        <p:tgtEl>
                                          <p:spTgt spid="12"/>
                                        </p:tgtEl>
                                        <p:attrNameLst>
                                          <p:attrName>ppt_y</p:attrName>
                                        </p:attrNameLst>
                                      </p:cBhvr>
                                      <p:tavLst>
                                        <p:tav tm="0">
                                          <p:val>
                                            <p:strVal val="ppt_y"/>
                                          </p:val>
                                        </p:tav>
                                        <p:tav tm="100000">
                                          <p:val>
                                            <p:strVal val="1+ppt_h/2"/>
                                          </p:val>
                                        </p:tav>
                                      </p:tavLst>
                                    </p:anim>
                                    <p:set>
                                      <p:cBhvr>
                                        <p:cTn id="286" dur="1" fill="hold">
                                          <p:stCondLst>
                                            <p:cond delay="4999"/>
                                          </p:stCondLst>
                                        </p:cTn>
                                        <p:tgtEl>
                                          <p:spTgt spid="12"/>
                                        </p:tgtEl>
                                        <p:attrNameLst>
                                          <p:attrName>style.visibility</p:attrName>
                                        </p:attrNameLst>
                                      </p:cBhvr>
                                      <p:to>
                                        <p:strVal val="hidden"/>
                                      </p:to>
                                    </p:set>
                                  </p:childTnLst>
                                </p:cTn>
                              </p:par>
                              <p:par>
                                <p:cTn id="287" presetID="2" presetClass="exit" presetSubtype="12" fill="hold" grpId="2" nodeType="withEffect">
                                  <p:stCondLst>
                                    <p:cond delay="0"/>
                                  </p:stCondLst>
                                  <p:childTnLst>
                                    <p:anim calcmode="lin" valueType="num">
                                      <p:cBhvr additive="base">
                                        <p:cTn id="288" dur="5000"/>
                                        <p:tgtEl>
                                          <p:spTgt spid="13"/>
                                        </p:tgtEl>
                                        <p:attrNameLst>
                                          <p:attrName>ppt_x</p:attrName>
                                        </p:attrNameLst>
                                      </p:cBhvr>
                                      <p:tavLst>
                                        <p:tav tm="0">
                                          <p:val>
                                            <p:strVal val="ppt_x"/>
                                          </p:val>
                                        </p:tav>
                                        <p:tav tm="100000">
                                          <p:val>
                                            <p:strVal val="0-ppt_w/2"/>
                                          </p:val>
                                        </p:tav>
                                      </p:tavLst>
                                    </p:anim>
                                    <p:anim calcmode="lin" valueType="num">
                                      <p:cBhvr additive="base">
                                        <p:cTn id="289" dur="5000"/>
                                        <p:tgtEl>
                                          <p:spTgt spid="13"/>
                                        </p:tgtEl>
                                        <p:attrNameLst>
                                          <p:attrName>ppt_y</p:attrName>
                                        </p:attrNameLst>
                                      </p:cBhvr>
                                      <p:tavLst>
                                        <p:tav tm="0">
                                          <p:val>
                                            <p:strVal val="ppt_y"/>
                                          </p:val>
                                        </p:tav>
                                        <p:tav tm="100000">
                                          <p:val>
                                            <p:strVal val="1+ppt_h/2"/>
                                          </p:val>
                                        </p:tav>
                                      </p:tavLst>
                                    </p:anim>
                                    <p:set>
                                      <p:cBhvr>
                                        <p:cTn id="290" dur="1" fill="hold">
                                          <p:stCondLst>
                                            <p:cond delay="4999"/>
                                          </p:stCondLst>
                                        </p:cTn>
                                        <p:tgtEl>
                                          <p:spTgt spid="13"/>
                                        </p:tgtEl>
                                        <p:attrNameLst>
                                          <p:attrName>style.visibility</p:attrName>
                                        </p:attrNameLst>
                                      </p:cBhvr>
                                      <p:to>
                                        <p:strVal val="hidden"/>
                                      </p:to>
                                    </p:set>
                                  </p:childTnLst>
                                </p:cTn>
                              </p:par>
                              <p:par>
                                <p:cTn id="291" presetID="2" presetClass="exit" presetSubtype="12" fill="hold" grpId="2" nodeType="withEffect">
                                  <p:stCondLst>
                                    <p:cond delay="0"/>
                                  </p:stCondLst>
                                  <p:childTnLst>
                                    <p:anim calcmode="lin" valueType="num">
                                      <p:cBhvr additive="base">
                                        <p:cTn id="292" dur="5000"/>
                                        <p:tgtEl>
                                          <p:spTgt spid="18"/>
                                        </p:tgtEl>
                                        <p:attrNameLst>
                                          <p:attrName>ppt_x</p:attrName>
                                        </p:attrNameLst>
                                      </p:cBhvr>
                                      <p:tavLst>
                                        <p:tav tm="0">
                                          <p:val>
                                            <p:strVal val="ppt_x"/>
                                          </p:val>
                                        </p:tav>
                                        <p:tav tm="100000">
                                          <p:val>
                                            <p:strVal val="0-ppt_w/2"/>
                                          </p:val>
                                        </p:tav>
                                      </p:tavLst>
                                    </p:anim>
                                    <p:anim calcmode="lin" valueType="num">
                                      <p:cBhvr additive="base">
                                        <p:cTn id="293" dur="5000"/>
                                        <p:tgtEl>
                                          <p:spTgt spid="18"/>
                                        </p:tgtEl>
                                        <p:attrNameLst>
                                          <p:attrName>ppt_y</p:attrName>
                                        </p:attrNameLst>
                                      </p:cBhvr>
                                      <p:tavLst>
                                        <p:tav tm="0">
                                          <p:val>
                                            <p:strVal val="ppt_y"/>
                                          </p:val>
                                        </p:tav>
                                        <p:tav tm="100000">
                                          <p:val>
                                            <p:strVal val="1+ppt_h/2"/>
                                          </p:val>
                                        </p:tav>
                                      </p:tavLst>
                                    </p:anim>
                                    <p:set>
                                      <p:cBhvr>
                                        <p:cTn id="294" dur="1" fill="hold">
                                          <p:stCondLst>
                                            <p:cond delay="4999"/>
                                          </p:stCondLst>
                                        </p:cTn>
                                        <p:tgtEl>
                                          <p:spTgt spid="18"/>
                                        </p:tgtEl>
                                        <p:attrNameLst>
                                          <p:attrName>style.visibility</p:attrName>
                                        </p:attrNameLst>
                                      </p:cBhvr>
                                      <p:to>
                                        <p:strVal val="hidden"/>
                                      </p:to>
                                    </p:set>
                                  </p:childTnLst>
                                </p:cTn>
                              </p:par>
                              <p:par>
                                <p:cTn id="295" presetID="2" presetClass="exit" presetSubtype="12" fill="hold" grpId="2" nodeType="withEffect">
                                  <p:stCondLst>
                                    <p:cond delay="0"/>
                                  </p:stCondLst>
                                  <p:childTnLst>
                                    <p:anim calcmode="lin" valueType="num">
                                      <p:cBhvr additive="base">
                                        <p:cTn id="296" dur="5000"/>
                                        <p:tgtEl>
                                          <p:spTgt spid="19"/>
                                        </p:tgtEl>
                                        <p:attrNameLst>
                                          <p:attrName>ppt_x</p:attrName>
                                        </p:attrNameLst>
                                      </p:cBhvr>
                                      <p:tavLst>
                                        <p:tav tm="0">
                                          <p:val>
                                            <p:strVal val="ppt_x"/>
                                          </p:val>
                                        </p:tav>
                                        <p:tav tm="100000">
                                          <p:val>
                                            <p:strVal val="0-ppt_w/2"/>
                                          </p:val>
                                        </p:tav>
                                      </p:tavLst>
                                    </p:anim>
                                    <p:anim calcmode="lin" valueType="num">
                                      <p:cBhvr additive="base">
                                        <p:cTn id="297" dur="5000"/>
                                        <p:tgtEl>
                                          <p:spTgt spid="19"/>
                                        </p:tgtEl>
                                        <p:attrNameLst>
                                          <p:attrName>ppt_y</p:attrName>
                                        </p:attrNameLst>
                                      </p:cBhvr>
                                      <p:tavLst>
                                        <p:tav tm="0">
                                          <p:val>
                                            <p:strVal val="ppt_y"/>
                                          </p:val>
                                        </p:tav>
                                        <p:tav tm="100000">
                                          <p:val>
                                            <p:strVal val="1+ppt_h/2"/>
                                          </p:val>
                                        </p:tav>
                                      </p:tavLst>
                                    </p:anim>
                                    <p:set>
                                      <p:cBhvr>
                                        <p:cTn id="298" dur="1" fill="hold">
                                          <p:stCondLst>
                                            <p:cond delay="4999"/>
                                          </p:stCondLst>
                                        </p:cTn>
                                        <p:tgtEl>
                                          <p:spTgt spid="19"/>
                                        </p:tgtEl>
                                        <p:attrNameLst>
                                          <p:attrName>style.visibility</p:attrName>
                                        </p:attrNameLst>
                                      </p:cBhvr>
                                      <p:to>
                                        <p:strVal val="hidden"/>
                                      </p:to>
                                    </p:set>
                                  </p:childTnLst>
                                </p:cTn>
                              </p:par>
                              <p:par>
                                <p:cTn id="299" presetID="2" presetClass="exit" presetSubtype="12" fill="hold" grpId="2" nodeType="withEffect">
                                  <p:stCondLst>
                                    <p:cond delay="0"/>
                                  </p:stCondLst>
                                  <p:childTnLst>
                                    <p:anim calcmode="lin" valueType="num">
                                      <p:cBhvr additive="base">
                                        <p:cTn id="300" dur="5000"/>
                                        <p:tgtEl>
                                          <p:spTgt spid="20"/>
                                        </p:tgtEl>
                                        <p:attrNameLst>
                                          <p:attrName>ppt_x</p:attrName>
                                        </p:attrNameLst>
                                      </p:cBhvr>
                                      <p:tavLst>
                                        <p:tav tm="0">
                                          <p:val>
                                            <p:strVal val="ppt_x"/>
                                          </p:val>
                                        </p:tav>
                                        <p:tav tm="100000">
                                          <p:val>
                                            <p:strVal val="0-ppt_w/2"/>
                                          </p:val>
                                        </p:tav>
                                      </p:tavLst>
                                    </p:anim>
                                    <p:anim calcmode="lin" valueType="num">
                                      <p:cBhvr additive="base">
                                        <p:cTn id="301" dur="5000"/>
                                        <p:tgtEl>
                                          <p:spTgt spid="20"/>
                                        </p:tgtEl>
                                        <p:attrNameLst>
                                          <p:attrName>ppt_y</p:attrName>
                                        </p:attrNameLst>
                                      </p:cBhvr>
                                      <p:tavLst>
                                        <p:tav tm="0">
                                          <p:val>
                                            <p:strVal val="ppt_y"/>
                                          </p:val>
                                        </p:tav>
                                        <p:tav tm="100000">
                                          <p:val>
                                            <p:strVal val="1+ppt_h/2"/>
                                          </p:val>
                                        </p:tav>
                                      </p:tavLst>
                                    </p:anim>
                                    <p:set>
                                      <p:cBhvr>
                                        <p:cTn id="302" dur="1" fill="hold">
                                          <p:stCondLst>
                                            <p:cond delay="4999"/>
                                          </p:stCondLst>
                                        </p:cTn>
                                        <p:tgtEl>
                                          <p:spTgt spid="20"/>
                                        </p:tgtEl>
                                        <p:attrNameLst>
                                          <p:attrName>style.visibility</p:attrName>
                                        </p:attrNameLst>
                                      </p:cBhvr>
                                      <p:to>
                                        <p:strVal val="hidden"/>
                                      </p:to>
                                    </p:set>
                                  </p:childTnLst>
                                </p:cTn>
                              </p:par>
                              <p:par>
                                <p:cTn id="303" presetID="2" presetClass="exit" presetSubtype="12" fill="hold" grpId="2" nodeType="withEffect">
                                  <p:stCondLst>
                                    <p:cond delay="0"/>
                                  </p:stCondLst>
                                  <p:childTnLst>
                                    <p:anim calcmode="lin" valueType="num">
                                      <p:cBhvr additive="base">
                                        <p:cTn id="304" dur="5000"/>
                                        <p:tgtEl>
                                          <p:spTgt spid="21"/>
                                        </p:tgtEl>
                                        <p:attrNameLst>
                                          <p:attrName>ppt_x</p:attrName>
                                        </p:attrNameLst>
                                      </p:cBhvr>
                                      <p:tavLst>
                                        <p:tav tm="0">
                                          <p:val>
                                            <p:strVal val="ppt_x"/>
                                          </p:val>
                                        </p:tav>
                                        <p:tav tm="100000">
                                          <p:val>
                                            <p:strVal val="0-ppt_w/2"/>
                                          </p:val>
                                        </p:tav>
                                      </p:tavLst>
                                    </p:anim>
                                    <p:anim calcmode="lin" valueType="num">
                                      <p:cBhvr additive="base">
                                        <p:cTn id="305" dur="5000"/>
                                        <p:tgtEl>
                                          <p:spTgt spid="21"/>
                                        </p:tgtEl>
                                        <p:attrNameLst>
                                          <p:attrName>ppt_y</p:attrName>
                                        </p:attrNameLst>
                                      </p:cBhvr>
                                      <p:tavLst>
                                        <p:tav tm="0">
                                          <p:val>
                                            <p:strVal val="ppt_y"/>
                                          </p:val>
                                        </p:tav>
                                        <p:tav tm="100000">
                                          <p:val>
                                            <p:strVal val="1+ppt_h/2"/>
                                          </p:val>
                                        </p:tav>
                                      </p:tavLst>
                                    </p:anim>
                                    <p:set>
                                      <p:cBhvr>
                                        <p:cTn id="306" dur="1" fill="hold">
                                          <p:stCondLst>
                                            <p:cond delay="4999"/>
                                          </p:stCondLst>
                                        </p:cTn>
                                        <p:tgtEl>
                                          <p:spTgt spid="21"/>
                                        </p:tgtEl>
                                        <p:attrNameLst>
                                          <p:attrName>style.visibility</p:attrName>
                                        </p:attrNameLst>
                                      </p:cBhvr>
                                      <p:to>
                                        <p:strVal val="hidden"/>
                                      </p:to>
                                    </p:set>
                                  </p:childTnLst>
                                </p:cTn>
                              </p:par>
                              <p:par>
                                <p:cTn id="307" presetID="2" presetClass="exit" presetSubtype="12" fill="hold" grpId="2" nodeType="withEffect">
                                  <p:stCondLst>
                                    <p:cond delay="0"/>
                                  </p:stCondLst>
                                  <p:childTnLst>
                                    <p:anim calcmode="lin" valueType="num">
                                      <p:cBhvr additive="base">
                                        <p:cTn id="308" dur="5000"/>
                                        <p:tgtEl>
                                          <p:spTgt spid="30"/>
                                        </p:tgtEl>
                                        <p:attrNameLst>
                                          <p:attrName>ppt_x</p:attrName>
                                        </p:attrNameLst>
                                      </p:cBhvr>
                                      <p:tavLst>
                                        <p:tav tm="0">
                                          <p:val>
                                            <p:strVal val="ppt_x"/>
                                          </p:val>
                                        </p:tav>
                                        <p:tav tm="100000">
                                          <p:val>
                                            <p:strVal val="0-ppt_w/2"/>
                                          </p:val>
                                        </p:tav>
                                      </p:tavLst>
                                    </p:anim>
                                    <p:anim calcmode="lin" valueType="num">
                                      <p:cBhvr additive="base">
                                        <p:cTn id="309" dur="5000"/>
                                        <p:tgtEl>
                                          <p:spTgt spid="30"/>
                                        </p:tgtEl>
                                        <p:attrNameLst>
                                          <p:attrName>ppt_y</p:attrName>
                                        </p:attrNameLst>
                                      </p:cBhvr>
                                      <p:tavLst>
                                        <p:tav tm="0">
                                          <p:val>
                                            <p:strVal val="ppt_y"/>
                                          </p:val>
                                        </p:tav>
                                        <p:tav tm="100000">
                                          <p:val>
                                            <p:strVal val="1+ppt_h/2"/>
                                          </p:val>
                                        </p:tav>
                                      </p:tavLst>
                                    </p:anim>
                                    <p:set>
                                      <p:cBhvr>
                                        <p:cTn id="310" dur="1" fill="hold">
                                          <p:stCondLst>
                                            <p:cond delay="4999"/>
                                          </p:stCondLst>
                                        </p:cTn>
                                        <p:tgtEl>
                                          <p:spTgt spid="30"/>
                                        </p:tgtEl>
                                        <p:attrNameLst>
                                          <p:attrName>style.visibility</p:attrName>
                                        </p:attrNameLst>
                                      </p:cBhvr>
                                      <p:to>
                                        <p:strVal val="hidden"/>
                                      </p:to>
                                    </p:set>
                                  </p:childTnLst>
                                </p:cTn>
                              </p:par>
                              <p:par>
                                <p:cTn id="311" presetID="2" presetClass="exit" presetSubtype="12" fill="hold" grpId="2" nodeType="withEffect">
                                  <p:stCondLst>
                                    <p:cond delay="0"/>
                                  </p:stCondLst>
                                  <p:childTnLst>
                                    <p:anim calcmode="lin" valueType="num">
                                      <p:cBhvr additive="base">
                                        <p:cTn id="312" dur="5000"/>
                                        <p:tgtEl>
                                          <p:spTgt spid="31"/>
                                        </p:tgtEl>
                                        <p:attrNameLst>
                                          <p:attrName>ppt_x</p:attrName>
                                        </p:attrNameLst>
                                      </p:cBhvr>
                                      <p:tavLst>
                                        <p:tav tm="0">
                                          <p:val>
                                            <p:strVal val="ppt_x"/>
                                          </p:val>
                                        </p:tav>
                                        <p:tav tm="100000">
                                          <p:val>
                                            <p:strVal val="0-ppt_w/2"/>
                                          </p:val>
                                        </p:tav>
                                      </p:tavLst>
                                    </p:anim>
                                    <p:anim calcmode="lin" valueType="num">
                                      <p:cBhvr additive="base">
                                        <p:cTn id="313" dur="5000"/>
                                        <p:tgtEl>
                                          <p:spTgt spid="31"/>
                                        </p:tgtEl>
                                        <p:attrNameLst>
                                          <p:attrName>ppt_y</p:attrName>
                                        </p:attrNameLst>
                                      </p:cBhvr>
                                      <p:tavLst>
                                        <p:tav tm="0">
                                          <p:val>
                                            <p:strVal val="ppt_y"/>
                                          </p:val>
                                        </p:tav>
                                        <p:tav tm="100000">
                                          <p:val>
                                            <p:strVal val="1+ppt_h/2"/>
                                          </p:val>
                                        </p:tav>
                                      </p:tavLst>
                                    </p:anim>
                                    <p:set>
                                      <p:cBhvr>
                                        <p:cTn id="314" dur="1" fill="hold">
                                          <p:stCondLst>
                                            <p:cond delay="4999"/>
                                          </p:stCondLst>
                                        </p:cTn>
                                        <p:tgtEl>
                                          <p:spTgt spid="31"/>
                                        </p:tgtEl>
                                        <p:attrNameLst>
                                          <p:attrName>style.visibility</p:attrName>
                                        </p:attrNameLst>
                                      </p:cBhvr>
                                      <p:to>
                                        <p:strVal val="hidden"/>
                                      </p:to>
                                    </p:set>
                                  </p:childTnLst>
                                </p:cTn>
                              </p:par>
                              <p:par>
                                <p:cTn id="315" presetID="2" presetClass="exit" presetSubtype="12" fill="hold" grpId="2" nodeType="withEffect">
                                  <p:stCondLst>
                                    <p:cond delay="0"/>
                                  </p:stCondLst>
                                  <p:childTnLst>
                                    <p:anim calcmode="lin" valueType="num">
                                      <p:cBhvr additive="base">
                                        <p:cTn id="316" dur="5000"/>
                                        <p:tgtEl>
                                          <p:spTgt spid="32"/>
                                        </p:tgtEl>
                                        <p:attrNameLst>
                                          <p:attrName>ppt_x</p:attrName>
                                        </p:attrNameLst>
                                      </p:cBhvr>
                                      <p:tavLst>
                                        <p:tav tm="0">
                                          <p:val>
                                            <p:strVal val="ppt_x"/>
                                          </p:val>
                                        </p:tav>
                                        <p:tav tm="100000">
                                          <p:val>
                                            <p:strVal val="0-ppt_w/2"/>
                                          </p:val>
                                        </p:tav>
                                      </p:tavLst>
                                    </p:anim>
                                    <p:anim calcmode="lin" valueType="num">
                                      <p:cBhvr additive="base">
                                        <p:cTn id="317" dur="5000"/>
                                        <p:tgtEl>
                                          <p:spTgt spid="32"/>
                                        </p:tgtEl>
                                        <p:attrNameLst>
                                          <p:attrName>ppt_y</p:attrName>
                                        </p:attrNameLst>
                                      </p:cBhvr>
                                      <p:tavLst>
                                        <p:tav tm="0">
                                          <p:val>
                                            <p:strVal val="ppt_y"/>
                                          </p:val>
                                        </p:tav>
                                        <p:tav tm="100000">
                                          <p:val>
                                            <p:strVal val="1+ppt_h/2"/>
                                          </p:val>
                                        </p:tav>
                                      </p:tavLst>
                                    </p:anim>
                                    <p:set>
                                      <p:cBhvr>
                                        <p:cTn id="318" dur="1" fill="hold">
                                          <p:stCondLst>
                                            <p:cond delay="4999"/>
                                          </p:stCondLst>
                                        </p:cTn>
                                        <p:tgtEl>
                                          <p:spTgt spid="32"/>
                                        </p:tgtEl>
                                        <p:attrNameLst>
                                          <p:attrName>style.visibility</p:attrName>
                                        </p:attrNameLst>
                                      </p:cBhvr>
                                      <p:to>
                                        <p:strVal val="hidden"/>
                                      </p:to>
                                    </p:set>
                                  </p:childTnLst>
                                </p:cTn>
                              </p:par>
                              <p:par>
                                <p:cTn id="319" presetID="2" presetClass="exit" presetSubtype="12" fill="hold" grpId="2" nodeType="withEffect">
                                  <p:stCondLst>
                                    <p:cond delay="0"/>
                                  </p:stCondLst>
                                  <p:childTnLst>
                                    <p:anim calcmode="lin" valueType="num">
                                      <p:cBhvr additive="base">
                                        <p:cTn id="320" dur="5000"/>
                                        <p:tgtEl>
                                          <p:spTgt spid="33"/>
                                        </p:tgtEl>
                                        <p:attrNameLst>
                                          <p:attrName>ppt_x</p:attrName>
                                        </p:attrNameLst>
                                      </p:cBhvr>
                                      <p:tavLst>
                                        <p:tav tm="0">
                                          <p:val>
                                            <p:strVal val="ppt_x"/>
                                          </p:val>
                                        </p:tav>
                                        <p:tav tm="100000">
                                          <p:val>
                                            <p:strVal val="0-ppt_w/2"/>
                                          </p:val>
                                        </p:tav>
                                      </p:tavLst>
                                    </p:anim>
                                    <p:anim calcmode="lin" valueType="num">
                                      <p:cBhvr additive="base">
                                        <p:cTn id="321" dur="5000"/>
                                        <p:tgtEl>
                                          <p:spTgt spid="33"/>
                                        </p:tgtEl>
                                        <p:attrNameLst>
                                          <p:attrName>ppt_y</p:attrName>
                                        </p:attrNameLst>
                                      </p:cBhvr>
                                      <p:tavLst>
                                        <p:tav tm="0">
                                          <p:val>
                                            <p:strVal val="ppt_y"/>
                                          </p:val>
                                        </p:tav>
                                        <p:tav tm="100000">
                                          <p:val>
                                            <p:strVal val="1+ppt_h/2"/>
                                          </p:val>
                                        </p:tav>
                                      </p:tavLst>
                                    </p:anim>
                                    <p:set>
                                      <p:cBhvr>
                                        <p:cTn id="322" dur="1" fill="hold">
                                          <p:stCondLst>
                                            <p:cond delay="4999"/>
                                          </p:stCondLst>
                                        </p:cTn>
                                        <p:tgtEl>
                                          <p:spTgt spid="33"/>
                                        </p:tgtEl>
                                        <p:attrNameLst>
                                          <p:attrName>style.visibility</p:attrName>
                                        </p:attrNameLst>
                                      </p:cBhvr>
                                      <p:to>
                                        <p:strVal val="hidden"/>
                                      </p:to>
                                    </p:set>
                                  </p:childTnLst>
                                </p:cTn>
                              </p:par>
                              <p:par>
                                <p:cTn id="323" presetID="2" presetClass="exit" presetSubtype="12" fill="hold" grpId="2" nodeType="withEffect">
                                  <p:stCondLst>
                                    <p:cond delay="0"/>
                                  </p:stCondLst>
                                  <p:childTnLst>
                                    <p:anim calcmode="lin" valueType="num">
                                      <p:cBhvr additive="base">
                                        <p:cTn id="324" dur="5000"/>
                                        <p:tgtEl>
                                          <p:spTgt spid="34"/>
                                        </p:tgtEl>
                                        <p:attrNameLst>
                                          <p:attrName>ppt_x</p:attrName>
                                        </p:attrNameLst>
                                      </p:cBhvr>
                                      <p:tavLst>
                                        <p:tav tm="0">
                                          <p:val>
                                            <p:strVal val="ppt_x"/>
                                          </p:val>
                                        </p:tav>
                                        <p:tav tm="100000">
                                          <p:val>
                                            <p:strVal val="0-ppt_w/2"/>
                                          </p:val>
                                        </p:tav>
                                      </p:tavLst>
                                    </p:anim>
                                    <p:anim calcmode="lin" valueType="num">
                                      <p:cBhvr additive="base">
                                        <p:cTn id="325" dur="5000"/>
                                        <p:tgtEl>
                                          <p:spTgt spid="34"/>
                                        </p:tgtEl>
                                        <p:attrNameLst>
                                          <p:attrName>ppt_y</p:attrName>
                                        </p:attrNameLst>
                                      </p:cBhvr>
                                      <p:tavLst>
                                        <p:tav tm="0">
                                          <p:val>
                                            <p:strVal val="ppt_y"/>
                                          </p:val>
                                        </p:tav>
                                        <p:tav tm="100000">
                                          <p:val>
                                            <p:strVal val="1+ppt_h/2"/>
                                          </p:val>
                                        </p:tav>
                                      </p:tavLst>
                                    </p:anim>
                                    <p:set>
                                      <p:cBhvr>
                                        <p:cTn id="326" dur="1" fill="hold">
                                          <p:stCondLst>
                                            <p:cond delay="4999"/>
                                          </p:stCondLst>
                                        </p:cTn>
                                        <p:tgtEl>
                                          <p:spTgt spid="34"/>
                                        </p:tgtEl>
                                        <p:attrNameLst>
                                          <p:attrName>style.visibility</p:attrName>
                                        </p:attrNameLst>
                                      </p:cBhvr>
                                      <p:to>
                                        <p:strVal val="hidden"/>
                                      </p:to>
                                    </p:set>
                                  </p:childTnLst>
                                </p:cTn>
                              </p:par>
                              <p:par>
                                <p:cTn id="327" presetID="2" presetClass="exit" presetSubtype="12" fill="hold" grpId="2" nodeType="withEffect">
                                  <p:stCondLst>
                                    <p:cond delay="0"/>
                                  </p:stCondLst>
                                  <p:childTnLst>
                                    <p:anim calcmode="lin" valueType="num">
                                      <p:cBhvr additive="base">
                                        <p:cTn id="328" dur="5000"/>
                                        <p:tgtEl>
                                          <p:spTgt spid="35"/>
                                        </p:tgtEl>
                                        <p:attrNameLst>
                                          <p:attrName>ppt_x</p:attrName>
                                        </p:attrNameLst>
                                      </p:cBhvr>
                                      <p:tavLst>
                                        <p:tav tm="0">
                                          <p:val>
                                            <p:strVal val="ppt_x"/>
                                          </p:val>
                                        </p:tav>
                                        <p:tav tm="100000">
                                          <p:val>
                                            <p:strVal val="0-ppt_w/2"/>
                                          </p:val>
                                        </p:tav>
                                      </p:tavLst>
                                    </p:anim>
                                    <p:anim calcmode="lin" valueType="num">
                                      <p:cBhvr additive="base">
                                        <p:cTn id="329" dur="5000"/>
                                        <p:tgtEl>
                                          <p:spTgt spid="35"/>
                                        </p:tgtEl>
                                        <p:attrNameLst>
                                          <p:attrName>ppt_y</p:attrName>
                                        </p:attrNameLst>
                                      </p:cBhvr>
                                      <p:tavLst>
                                        <p:tav tm="0">
                                          <p:val>
                                            <p:strVal val="ppt_y"/>
                                          </p:val>
                                        </p:tav>
                                        <p:tav tm="100000">
                                          <p:val>
                                            <p:strVal val="1+ppt_h/2"/>
                                          </p:val>
                                        </p:tav>
                                      </p:tavLst>
                                    </p:anim>
                                    <p:set>
                                      <p:cBhvr>
                                        <p:cTn id="330" dur="1" fill="hold">
                                          <p:stCondLst>
                                            <p:cond delay="4999"/>
                                          </p:stCondLst>
                                        </p:cTn>
                                        <p:tgtEl>
                                          <p:spTgt spid="35"/>
                                        </p:tgtEl>
                                        <p:attrNameLst>
                                          <p:attrName>style.visibility</p:attrName>
                                        </p:attrNameLst>
                                      </p:cBhvr>
                                      <p:to>
                                        <p:strVal val="hidden"/>
                                      </p:to>
                                    </p:set>
                                  </p:childTnLst>
                                </p:cTn>
                              </p:par>
                              <p:par>
                                <p:cTn id="331" presetID="2" presetClass="exit" presetSubtype="12" fill="hold" grpId="2" nodeType="withEffect">
                                  <p:stCondLst>
                                    <p:cond delay="0"/>
                                  </p:stCondLst>
                                  <p:childTnLst>
                                    <p:anim calcmode="lin" valueType="num">
                                      <p:cBhvr additive="base">
                                        <p:cTn id="332" dur="5000"/>
                                        <p:tgtEl>
                                          <p:spTgt spid="36"/>
                                        </p:tgtEl>
                                        <p:attrNameLst>
                                          <p:attrName>ppt_x</p:attrName>
                                        </p:attrNameLst>
                                      </p:cBhvr>
                                      <p:tavLst>
                                        <p:tav tm="0">
                                          <p:val>
                                            <p:strVal val="ppt_x"/>
                                          </p:val>
                                        </p:tav>
                                        <p:tav tm="100000">
                                          <p:val>
                                            <p:strVal val="0-ppt_w/2"/>
                                          </p:val>
                                        </p:tav>
                                      </p:tavLst>
                                    </p:anim>
                                    <p:anim calcmode="lin" valueType="num">
                                      <p:cBhvr additive="base">
                                        <p:cTn id="333" dur="5000"/>
                                        <p:tgtEl>
                                          <p:spTgt spid="36"/>
                                        </p:tgtEl>
                                        <p:attrNameLst>
                                          <p:attrName>ppt_y</p:attrName>
                                        </p:attrNameLst>
                                      </p:cBhvr>
                                      <p:tavLst>
                                        <p:tav tm="0">
                                          <p:val>
                                            <p:strVal val="ppt_y"/>
                                          </p:val>
                                        </p:tav>
                                        <p:tav tm="100000">
                                          <p:val>
                                            <p:strVal val="1+ppt_h/2"/>
                                          </p:val>
                                        </p:tav>
                                      </p:tavLst>
                                    </p:anim>
                                    <p:set>
                                      <p:cBhvr>
                                        <p:cTn id="334" dur="1" fill="hold">
                                          <p:stCondLst>
                                            <p:cond delay="4999"/>
                                          </p:stCondLst>
                                        </p:cTn>
                                        <p:tgtEl>
                                          <p:spTgt spid="36"/>
                                        </p:tgtEl>
                                        <p:attrNameLst>
                                          <p:attrName>style.visibility</p:attrName>
                                        </p:attrNameLst>
                                      </p:cBhvr>
                                      <p:to>
                                        <p:strVal val="hidden"/>
                                      </p:to>
                                    </p:set>
                                  </p:childTnLst>
                                </p:cTn>
                              </p:par>
                              <p:par>
                                <p:cTn id="335" presetID="2" presetClass="exit" presetSubtype="12" fill="hold" grpId="2" nodeType="withEffect">
                                  <p:stCondLst>
                                    <p:cond delay="0"/>
                                  </p:stCondLst>
                                  <p:childTnLst>
                                    <p:anim calcmode="lin" valueType="num">
                                      <p:cBhvr additive="base">
                                        <p:cTn id="336" dur="5000"/>
                                        <p:tgtEl>
                                          <p:spTgt spid="37"/>
                                        </p:tgtEl>
                                        <p:attrNameLst>
                                          <p:attrName>ppt_x</p:attrName>
                                        </p:attrNameLst>
                                      </p:cBhvr>
                                      <p:tavLst>
                                        <p:tav tm="0">
                                          <p:val>
                                            <p:strVal val="ppt_x"/>
                                          </p:val>
                                        </p:tav>
                                        <p:tav tm="100000">
                                          <p:val>
                                            <p:strVal val="0-ppt_w/2"/>
                                          </p:val>
                                        </p:tav>
                                      </p:tavLst>
                                    </p:anim>
                                    <p:anim calcmode="lin" valueType="num">
                                      <p:cBhvr additive="base">
                                        <p:cTn id="337" dur="5000"/>
                                        <p:tgtEl>
                                          <p:spTgt spid="37"/>
                                        </p:tgtEl>
                                        <p:attrNameLst>
                                          <p:attrName>ppt_y</p:attrName>
                                        </p:attrNameLst>
                                      </p:cBhvr>
                                      <p:tavLst>
                                        <p:tav tm="0">
                                          <p:val>
                                            <p:strVal val="ppt_y"/>
                                          </p:val>
                                        </p:tav>
                                        <p:tav tm="100000">
                                          <p:val>
                                            <p:strVal val="1+ppt_h/2"/>
                                          </p:val>
                                        </p:tav>
                                      </p:tavLst>
                                    </p:anim>
                                    <p:set>
                                      <p:cBhvr>
                                        <p:cTn id="338" dur="1" fill="hold">
                                          <p:stCondLst>
                                            <p:cond delay="4999"/>
                                          </p:stCondLst>
                                        </p:cTn>
                                        <p:tgtEl>
                                          <p:spTgt spid="37"/>
                                        </p:tgtEl>
                                        <p:attrNameLst>
                                          <p:attrName>style.visibility</p:attrName>
                                        </p:attrNameLst>
                                      </p:cBhvr>
                                      <p:to>
                                        <p:strVal val="hidden"/>
                                      </p:to>
                                    </p:set>
                                  </p:childTnLst>
                                </p:cTn>
                              </p:par>
                              <p:par>
                                <p:cTn id="339" presetID="19" presetClass="exit" presetSubtype="5" fill="hold" grpId="3" nodeType="withEffect">
                                  <p:stCondLst>
                                    <p:cond delay="0"/>
                                  </p:stCondLst>
                                  <p:childTnLst>
                                    <p:anim calcmode="lin" valueType="num">
                                      <p:cBhvr>
                                        <p:cTn id="340" dur="5000"/>
                                        <p:tgtEl>
                                          <p:spTgt spid="6"/>
                                        </p:tgtEl>
                                        <p:attrNameLst>
                                          <p:attrName>ppt_w</p:attrName>
                                        </p:attrNameLst>
                                      </p:cBhvr>
                                      <p:tavLst>
                                        <p:tav tm="0">
                                          <p:val>
                                            <p:strVal val="ppt_w"/>
                                          </p:val>
                                        </p:tav>
                                        <p:tav tm="100000">
                                          <p:val>
                                            <p:strVal val="ppt_w"/>
                                          </p:val>
                                        </p:tav>
                                      </p:tavLst>
                                    </p:anim>
                                    <p:anim calcmode="lin" valueType="num">
                                      <p:cBhvr>
                                        <p:cTn id="341"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2" dur="1" fill="hold">
                                          <p:stCondLst>
                                            <p:cond delay="4999"/>
                                          </p:stCondLst>
                                        </p:cTn>
                                        <p:tgtEl>
                                          <p:spTgt spid="6"/>
                                        </p:tgtEl>
                                        <p:attrNameLst>
                                          <p:attrName>style.visibility</p:attrName>
                                        </p:attrNameLst>
                                      </p:cBhvr>
                                      <p:to>
                                        <p:strVal val="hidden"/>
                                      </p:to>
                                    </p:set>
                                  </p:childTnLst>
                                </p:cTn>
                              </p:par>
                              <p:par>
                                <p:cTn id="343" presetID="19" presetClass="exit" presetSubtype="5" fill="hold" grpId="3" nodeType="withEffect">
                                  <p:stCondLst>
                                    <p:cond delay="0"/>
                                  </p:stCondLst>
                                  <p:childTnLst>
                                    <p:anim calcmode="lin" valueType="num">
                                      <p:cBhvr>
                                        <p:cTn id="344" dur="5000"/>
                                        <p:tgtEl>
                                          <p:spTgt spid="8"/>
                                        </p:tgtEl>
                                        <p:attrNameLst>
                                          <p:attrName>ppt_w</p:attrName>
                                        </p:attrNameLst>
                                      </p:cBhvr>
                                      <p:tavLst>
                                        <p:tav tm="0">
                                          <p:val>
                                            <p:strVal val="ppt_w"/>
                                          </p:val>
                                        </p:tav>
                                        <p:tav tm="100000">
                                          <p:val>
                                            <p:strVal val="ppt_w"/>
                                          </p:val>
                                        </p:tav>
                                      </p:tavLst>
                                    </p:anim>
                                    <p:anim calcmode="lin" valueType="num">
                                      <p:cBhvr>
                                        <p:cTn id="345"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6" dur="1" fill="hold">
                                          <p:stCondLst>
                                            <p:cond delay="4999"/>
                                          </p:stCondLst>
                                        </p:cTn>
                                        <p:tgtEl>
                                          <p:spTgt spid="8"/>
                                        </p:tgtEl>
                                        <p:attrNameLst>
                                          <p:attrName>style.visibility</p:attrName>
                                        </p:attrNameLst>
                                      </p:cBhvr>
                                      <p:to>
                                        <p:strVal val="hidden"/>
                                      </p:to>
                                    </p:set>
                                  </p:childTnLst>
                                </p:cTn>
                              </p:par>
                              <p:par>
                                <p:cTn id="347" presetID="19" presetClass="exit" presetSubtype="5" fill="hold" grpId="3" nodeType="withEffect">
                                  <p:stCondLst>
                                    <p:cond delay="0"/>
                                  </p:stCondLst>
                                  <p:childTnLst>
                                    <p:anim calcmode="lin" valueType="num">
                                      <p:cBhvr>
                                        <p:cTn id="348" dur="5000"/>
                                        <p:tgtEl>
                                          <p:spTgt spid="10"/>
                                        </p:tgtEl>
                                        <p:attrNameLst>
                                          <p:attrName>ppt_w</p:attrName>
                                        </p:attrNameLst>
                                      </p:cBhvr>
                                      <p:tavLst>
                                        <p:tav tm="0">
                                          <p:val>
                                            <p:strVal val="ppt_w"/>
                                          </p:val>
                                        </p:tav>
                                        <p:tav tm="100000">
                                          <p:val>
                                            <p:strVal val="ppt_w"/>
                                          </p:val>
                                        </p:tav>
                                      </p:tavLst>
                                    </p:anim>
                                    <p:anim calcmode="lin" valueType="num">
                                      <p:cBhvr>
                                        <p:cTn id="349"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0" dur="1" fill="hold">
                                          <p:stCondLst>
                                            <p:cond delay="4999"/>
                                          </p:stCondLst>
                                        </p:cTn>
                                        <p:tgtEl>
                                          <p:spTgt spid="10"/>
                                        </p:tgtEl>
                                        <p:attrNameLst>
                                          <p:attrName>style.visibility</p:attrName>
                                        </p:attrNameLst>
                                      </p:cBhvr>
                                      <p:to>
                                        <p:strVal val="hidden"/>
                                      </p:to>
                                    </p:set>
                                  </p:childTnLst>
                                </p:cTn>
                              </p:par>
                              <p:par>
                                <p:cTn id="351" presetID="19" presetClass="exit" presetSubtype="5" fill="hold" grpId="3" nodeType="withEffect">
                                  <p:stCondLst>
                                    <p:cond delay="0"/>
                                  </p:stCondLst>
                                  <p:childTnLst>
                                    <p:anim calcmode="lin" valueType="num">
                                      <p:cBhvr>
                                        <p:cTn id="352" dur="5000"/>
                                        <p:tgtEl>
                                          <p:spTgt spid="11"/>
                                        </p:tgtEl>
                                        <p:attrNameLst>
                                          <p:attrName>ppt_w</p:attrName>
                                        </p:attrNameLst>
                                      </p:cBhvr>
                                      <p:tavLst>
                                        <p:tav tm="0">
                                          <p:val>
                                            <p:strVal val="ppt_w"/>
                                          </p:val>
                                        </p:tav>
                                        <p:tav tm="100000">
                                          <p:val>
                                            <p:strVal val="ppt_w"/>
                                          </p:val>
                                        </p:tav>
                                      </p:tavLst>
                                    </p:anim>
                                    <p:anim calcmode="lin" valueType="num">
                                      <p:cBhvr>
                                        <p:cTn id="353"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4" dur="1" fill="hold">
                                          <p:stCondLst>
                                            <p:cond delay="4999"/>
                                          </p:stCondLst>
                                        </p:cTn>
                                        <p:tgtEl>
                                          <p:spTgt spid="11"/>
                                        </p:tgtEl>
                                        <p:attrNameLst>
                                          <p:attrName>style.visibility</p:attrName>
                                        </p:attrNameLst>
                                      </p:cBhvr>
                                      <p:to>
                                        <p:strVal val="hidden"/>
                                      </p:to>
                                    </p:set>
                                  </p:childTnLst>
                                </p:cTn>
                              </p:par>
                              <p:par>
                                <p:cTn id="355" presetID="19" presetClass="exit" presetSubtype="5" fill="hold" grpId="3" nodeType="withEffect">
                                  <p:stCondLst>
                                    <p:cond delay="0"/>
                                  </p:stCondLst>
                                  <p:childTnLst>
                                    <p:anim calcmode="lin" valueType="num">
                                      <p:cBhvr>
                                        <p:cTn id="356" dur="5000"/>
                                        <p:tgtEl>
                                          <p:spTgt spid="14"/>
                                        </p:tgtEl>
                                        <p:attrNameLst>
                                          <p:attrName>ppt_w</p:attrName>
                                        </p:attrNameLst>
                                      </p:cBhvr>
                                      <p:tavLst>
                                        <p:tav tm="0">
                                          <p:val>
                                            <p:strVal val="ppt_w"/>
                                          </p:val>
                                        </p:tav>
                                        <p:tav tm="100000">
                                          <p:val>
                                            <p:strVal val="ppt_w"/>
                                          </p:val>
                                        </p:tav>
                                      </p:tavLst>
                                    </p:anim>
                                    <p:anim calcmode="lin" valueType="num">
                                      <p:cBhvr>
                                        <p:cTn id="357"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8" dur="1" fill="hold">
                                          <p:stCondLst>
                                            <p:cond delay="4999"/>
                                          </p:stCondLst>
                                        </p:cTn>
                                        <p:tgtEl>
                                          <p:spTgt spid="14"/>
                                        </p:tgtEl>
                                        <p:attrNameLst>
                                          <p:attrName>style.visibility</p:attrName>
                                        </p:attrNameLst>
                                      </p:cBhvr>
                                      <p:to>
                                        <p:strVal val="hidden"/>
                                      </p:to>
                                    </p:set>
                                  </p:childTnLst>
                                </p:cTn>
                              </p:par>
                              <p:par>
                                <p:cTn id="359" presetID="19" presetClass="exit" presetSubtype="5" fill="hold" grpId="3" nodeType="withEffect">
                                  <p:stCondLst>
                                    <p:cond delay="0"/>
                                  </p:stCondLst>
                                  <p:childTnLst>
                                    <p:anim calcmode="lin" valueType="num">
                                      <p:cBhvr>
                                        <p:cTn id="360" dur="5000"/>
                                        <p:tgtEl>
                                          <p:spTgt spid="15"/>
                                        </p:tgtEl>
                                        <p:attrNameLst>
                                          <p:attrName>ppt_w</p:attrName>
                                        </p:attrNameLst>
                                      </p:cBhvr>
                                      <p:tavLst>
                                        <p:tav tm="0">
                                          <p:val>
                                            <p:strVal val="ppt_w"/>
                                          </p:val>
                                        </p:tav>
                                        <p:tav tm="100000">
                                          <p:val>
                                            <p:strVal val="ppt_w"/>
                                          </p:val>
                                        </p:tav>
                                      </p:tavLst>
                                    </p:anim>
                                    <p:anim calcmode="lin" valueType="num">
                                      <p:cBhvr>
                                        <p:cTn id="361"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2" dur="1" fill="hold">
                                          <p:stCondLst>
                                            <p:cond delay="4999"/>
                                          </p:stCondLst>
                                        </p:cTn>
                                        <p:tgtEl>
                                          <p:spTgt spid="15"/>
                                        </p:tgtEl>
                                        <p:attrNameLst>
                                          <p:attrName>style.visibility</p:attrName>
                                        </p:attrNameLst>
                                      </p:cBhvr>
                                      <p:to>
                                        <p:strVal val="hidden"/>
                                      </p:to>
                                    </p:set>
                                  </p:childTnLst>
                                </p:cTn>
                              </p:par>
                              <p:par>
                                <p:cTn id="363" presetID="19" presetClass="exit" presetSubtype="5" fill="hold" grpId="3" nodeType="withEffect">
                                  <p:stCondLst>
                                    <p:cond delay="0"/>
                                  </p:stCondLst>
                                  <p:childTnLst>
                                    <p:anim calcmode="lin" valueType="num">
                                      <p:cBhvr>
                                        <p:cTn id="364" dur="5000"/>
                                        <p:tgtEl>
                                          <p:spTgt spid="16"/>
                                        </p:tgtEl>
                                        <p:attrNameLst>
                                          <p:attrName>ppt_w</p:attrName>
                                        </p:attrNameLst>
                                      </p:cBhvr>
                                      <p:tavLst>
                                        <p:tav tm="0">
                                          <p:val>
                                            <p:strVal val="ppt_w"/>
                                          </p:val>
                                        </p:tav>
                                        <p:tav tm="100000">
                                          <p:val>
                                            <p:strVal val="ppt_w"/>
                                          </p:val>
                                        </p:tav>
                                      </p:tavLst>
                                    </p:anim>
                                    <p:anim calcmode="lin" valueType="num">
                                      <p:cBhvr>
                                        <p:cTn id="365"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6" dur="1" fill="hold">
                                          <p:stCondLst>
                                            <p:cond delay="4999"/>
                                          </p:stCondLst>
                                        </p:cTn>
                                        <p:tgtEl>
                                          <p:spTgt spid="16"/>
                                        </p:tgtEl>
                                        <p:attrNameLst>
                                          <p:attrName>style.visibility</p:attrName>
                                        </p:attrNameLst>
                                      </p:cBhvr>
                                      <p:to>
                                        <p:strVal val="hidden"/>
                                      </p:to>
                                    </p:set>
                                  </p:childTnLst>
                                </p:cTn>
                              </p:par>
                              <p:par>
                                <p:cTn id="367" presetID="19" presetClass="exit" presetSubtype="5" fill="hold" grpId="3" nodeType="withEffect">
                                  <p:stCondLst>
                                    <p:cond delay="0"/>
                                  </p:stCondLst>
                                  <p:childTnLst>
                                    <p:anim calcmode="lin" valueType="num">
                                      <p:cBhvr>
                                        <p:cTn id="368" dur="5000"/>
                                        <p:tgtEl>
                                          <p:spTgt spid="17"/>
                                        </p:tgtEl>
                                        <p:attrNameLst>
                                          <p:attrName>ppt_w</p:attrName>
                                        </p:attrNameLst>
                                      </p:cBhvr>
                                      <p:tavLst>
                                        <p:tav tm="0">
                                          <p:val>
                                            <p:strVal val="ppt_w"/>
                                          </p:val>
                                        </p:tav>
                                        <p:tav tm="100000">
                                          <p:val>
                                            <p:strVal val="ppt_w"/>
                                          </p:val>
                                        </p:tav>
                                      </p:tavLst>
                                    </p:anim>
                                    <p:anim calcmode="lin" valueType="num">
                                      <p:cBhvr>
                                        <p:cTn id="369"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0" dur="1" fill="hold">
                                          <p:stCondLst>
                                            <p:cond delay="4999"/>
                                          </p:stCondLst>
                                        </p:cTn>
                                        <p:tgtEl>
                                          <p:spTgt spid="17"/>
                                        </p:tgtEl>
                                        <p:attrNameLst>
                                          <p:attrName>style.visibility</p:attrName>
                                        </p:attrNameLst>
                                      </p:cBhvr>
                                      <p:to>
                                        <p:strVal val="hidden"/>
                                      </p:to>
                                    </p:set>
                                  </p:childTnLst>
                                </p:cTn>
                              </p:par>
                              <p:par>
                                <p:cTn id="371" presetID="19" presetClass="exit" presetSubtype="5" fill="hold" grpId="3" nodeType="withEffect">
                                  <p:stCondLst>
                                    <p:cond delay="0"/>
                                  </p:stCondLst>
                                  <p:childTnLst>
                                    <p:anim calcmode="lin" valueType="num">
                                      <p:cBhvr>
                                        <p:cTn id="372" dur="5000"/>
                                        <p:tgtEl>
                                          <p:spTgt spid="22"/>
                                        </p:tgtEl>
                                        <p:attrNameLst>
                                          <p:attrName>ppt_w</p:attrName>
                                        </p:attrNameLst>
                                      </p:cBhvr>
                                      <p:tavLst>
                                        <p:tav tm="0">
                                          <p:val>
                                            <p:strVal val="ppt_w"/>
                                          </p:val>
                                        </p:tav>
                                        <p:tav tm="100000">
                                          <p:val>
                                            <p:strVal val="ppt_w"/>
                                          </p:val>
                                        </p:tav>
                                      </p:tavLst>
                                    </p:anim>
                                    <p:anim calcmode="lin" valueType="num">
                                      <p:cBhvr>
                                        <p:cTn id="373"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4" dur="1" fill="hold">
                                          <p:stCondLst>
                                            <p:cond delay="4999"/>
                                          </p:stCondLst>
                                        </p:cTn>
                                        <p:tgtEl>
                                          <p:spTgt spid="22"/>
                                        </p:tgtEl>
                                        <p:attrNameLst>
                                          <p:attrName>style.visibility</p:attrName>
                                        </p:attrNameLst>
                                      </p:cBhvr>
                                      <p:to>
                                        <p:strVal val="hidden"/>
                                      </p:to>
                                    </p:set>
                                  </p:childTnLst>
                                </p:cTn>
                              </p:par>
                              <p:par>
                                <p:cTn id="375" presetID="19" presetClass="exit" presetSubtype="5" fill="hold" grpId="3" nodeType="withEffect">
                                  <p:stCondLst>
                                    <p:cond delay="0"/>
                                  </p:stCondLst>
                                  <p:childTnLst>
                                    <p:anim calcmode="lin" valueType="num">
                                      <p:cBhvr>
                                        <p:cTn id="376" dur="5000"/>
                                        <p:tgtEl>
                                          <p:spTgt spid="23"/>
                                        </p:tgtEl>
                                        <p:attrNameLst>
                                          <p:attrName>ppt_w</p:attrName>
                                        </p:attrNameLst>
                                      </p:cBhvr>
                                      <p:tavLst>
                                        <p:tav tm="0">
                                          <p:val>
                                            <p:strVal val="ppt_w"/>
                                          </p:val>
                                        </p:tav>
                                        <p:tav tm="100000">
                                          <p:val>
                                            <p:strVal val="ppt_w"/>
                                          </p:val>
                                        </p:tav>
                                      </p:tavLst>
                                    </p:anim>
                                    <p:anim calcmode="lin" valueType="num">
                                      <p:cBhvr>
                                        <p:cTn id="377"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8" dur="1" fill="hold">
                                          <p:stCondLst>
                                            <p:cond delay="4999"/>
                                          </p:stCondLst>
                                        </p:cTn>
                                        <p:tgtEl>
                                          <p:spTgt spid="23"/>
                                        </p:tgtEl>
                                        <p:attrNameLst>
                                          <p:attrName>style.visibility</p:attrName>
                                        </p:attrNameLst>
                                      </p:cBhvr>
                                      <p:to>
                                        <p:strVal val="hidden"/>
                                      </p:to>
                                    </p:set>
                                  </p:childTnLst>
                                </p:cTn>
                              </p:par>
                              <p:par>
                                <p:cTn id="379" presetID="19" presetClass="exit" presetSubtype="5" fill="hold" grpId="3" nodeType="withEffect">
                                  <p:stCondLst>
                                    <p:cond delay="0"/>
                                  </p:stCondLst>
                                  <p:childTnLst>
                                    <p:anim calcmode="lin" valueType="num">
                                      <p:cBhvr>
                                        <p:cTn id="380" dur="5000"/>
                                        <p:tgtEl>
                                          <p:spTgt spid="24"/>
                                        </p:tgtEl>
                                        <p:attrNameLst>
                                          <p:attrName>ppt_w</p:attrName>
                                        </p:attrNameLst>
                                      </p:cBhvr>
                                      <p:tavLst>
                                        <p:tav tm="0">
                                          <p:val>
                                            <p:strVal val="ppt_w"/>
                                          </p:val>
                                        </p:tav>
                                        <p:tav tm="100000">
                                          <p:val>
                                            <p:strVal val="ppt_w"/>
                                          </p:val>
                                        </p:tav>
                                      </p:tavLst>
                                    </p:anim>
                                    <p:anim calcmode="lin" valueType="num">
                                      <p:cBhvr>
                                        <p:cTn id="381"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2" dur="1" fill="hold">
                                          <p:stCondLst>
                                            <p:cond delay="4999"/>
                                          </p:stCondLst>
                                        </p:cTn>
                                        <p:tgtEl>
                                          <p:spTgt spid="24"/>
                                        </p:tgtEl>
                                        <p:attrNameLst>
                                          <p:attrName>style.visibility</p:attrName>
                                        </p:attrNameLst>
                                      </p:cBhvr>
                                      <p:to>
                                        <p:strVal val="hidden"/>
                                      </p:to>
                                    </p:set>
                                  </p:childTnLst>
                                </p:cTn>
                              </p:par>
                              <p:par>
                                <p:cTn id="383" presetID="19" presetClass="exit" presetSubtype="5" fill="hold" grpId="3" nodeType="withEffect">
                                  <p:stCondLst>
                                    <p:cond delay="0"/>
                                  </p:stCondLst>
                                  <p:childTnLst>
                                    <p:anim calcmode="lin" valueType="num">
                                      <p:cBhvr>
                                        <p:cTn id="384" dur="5000"/>
                                        <p:tgtEl>
                                          <p:spTgt spid="25"/>
                                        </p:tgtEl>
                                        <p:attrNameLst>
                                          <p:attrName>ppt_w</p:attrName>
                                        </p:attrNameLst>
                                      </p:cBhvr>
                                      <p:tavLst>
                                        <p:tav tm="0">
                                          <p:val>
                                            <p:strVal val="ppt_w"/>
                                          </p:val>
                                        </p:tav>
                                        <p:tav tm="100000">
                                          <p:val>
                                            <p:strVal val="ppt_w"/>
                                          </p:val>
                                        </p:tav>
                                      </p:tavLst>
                                    </p:anim>
                                    <p:anim calcmode="lin" valueType="num">
                                      <p:cBhvr>
                                        <p:cTn id="385"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6" dur="1" fill="hold">
                                          <p:stCondLst>
                                            <p:cond delay="4999"/>
                                          </p:stCondLst>
                                        </p:cTn>
                                        <p:tgtEl>
                                          <p:spTgt spid="25"/>
                                        </p:tgtEl>
                                        <p:attrNameLst>
                                          <p:attrName>style.visibility</p:attrName>
                                        </p:attrNameLst>
                                      </p:cBhvr>
                                      <p:to>
                                        <p:strVal val="hidden"/>
                                      </p:to>
                                    </p:set>
                                  </p:childTnLst>
                                </p:cTn>
                              </p:par>
                              <p:par>
                                <p:cTn id="387" presetID="19" presetClass="exit" presetSubtype="5" fill="hold" grpId="3" nodeType="withEffect">
                                  <p:stCondLst>
                                    <p:cond delay="0"/>
                                  </p:stCondLst>
                                  <p:childTnLst>
                                    <p:anim calcmode="lin" valueType="num">
                                      <p:cBhvr>
                                        <p:cTn id="388" dur="5000"/>
                                        <p:tgtEl>
                                          <p:spTgt spid="26"/>
                                        </p:tgtEl>
                                        <p:attrNameLst>
                                          <p:attrName>ppt_w</p:attrName>
                                        </p:attrNameLst>
                                      </p:cBhvr>
                                      <p:tavLst>
                                        <p:tav tm="0">
                                          <p:val>
                                            <p:strVal val="ppt_w"/>
                                          </p:val>
                                        </p:tav>
                                        <p:tav tm="100000">
                                          <p:val>
                                            <p:strVal val="ppt_w"/>
                                          </p:val>
                                        </p:tav>
                                      </p:tavLst>
                                    </p:anim>
                                    <p:anim calcmode="lin" valueType="num">
                                      <p:cBhvr>
                                        <p:cTn id="389"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0" dur="1" fill="hold">
                                          <p:stCondLst>
                                            <p:cond delay="4999"/>
                                          </p:stCondLst>
                                        </p:cTn>
                                        <p:tgtEl>
                                          <p:spTgt spid="26"/>
                                        </p:tgtEl>
                                        <p:attrNameLst>
                                          <p:attrName>style.visibility</p:attrName>
                                        </p:attrNameLst>
                                      </p:cBhvr>
                                      <p:to>
                                        <p:strVal val="hidden"/>
                                      </p:to>
                                    </p:set>
                                  </p:childTnLst>
                                </p:cTn>
                              </p:par>
                              <p:par>
                                <p:cTn id="391" presetID="19" presetClass="exit" presetSubtype="5" fill="hold" grpId="3" nodeType="withEffect">
                                  <p:stCondLst>
                                    <p:cond delay="0"/>
                                  </p:stCondLst>
                                  <p:childTnLst>
                                    <p:anim calcmode="lin" valueType="num">
                                      <p:cBhvr>
                                        <p:cTn id="392" dur="5000"/>
                                        <p:tgtEl>
                                          <p:spTgt spid="27"/>
                                        </p:tgtEl>
                                        <p:attrNameLst>
                                          <p:attrName>ppt_w</p:attrName>
                                        </p:attrNameLst>
                                      </p:cBhvr>
                                      <p:tavLst>
                                        <p:tav tm="0">
                                          <p:val>
                                            <p:strVal val="ppt_w"/>
                                          </p:val>
                                        </p:tav>
                                        <p:tav tm="100000">
                                          <p:val>
                                            <p:strVal val="ppt_w"/>
                                          </p:val>
                                        </p:tav>
                                      </p:tavLst>
                                    </p:anim>
                                    <p:anim calcmode="lin" valueType="num">
                                      <p:cBhvr>
                                        <p:cTn id="393"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4" dur="1" fill="hold">
                                          <p:stCondLst>
                                            <p:cond delay="4999"/>
                                          </p:stCondLst>
                                        </p:cTn>
                                        <p:tgtEl>
                                          <p:spTgt spid="27"/>
                                        </p:tgtEl>
                                        <p:attrNameLst>
                                          <p:attrName>style.visibility</p:attrName>
                                        </p:attrNameLst>
                                      </p:cBhvr>
                                      <p:to>
                                        <p:strVal val="hidden"/>
                                      </p:to>
                                    </p:set>
                                  </p:childTnLst>
                                </p:cTn>
                              </p:par>
                              <p:par>
                                <p:cTn id="395" presetID="19" presetClass="exit" presetSubtype="5" fill="hold" grpId="3" nodeType="withEffect">
                                  <p:stCondLst>
                                    <p:cond delay="0"/>
                                  </p:stCondLst>
                                  <p:childTnLst>
                                    <p:anim calcmode="lin" valueType="num">
                                      <p:cBhvr>
                                        <p:cTn id="396" dur="5000"/>
                                        <p:tgtEl>
                                          <p:spTgt spid="28"/>
                                        </p:tgtEl>
                                        <p:attrNameLst>
                                          <p:attrName>ppt_w</p:attrName>
                                        </p:attrNameLst>
                                      </p:cBhvr>
                                      <p:tavLst>
                                        <p:tav tm="0">
                                          <p:val>
                                            <p:strVal val="ppt_w"/>
                                          </p:val>
                                        </p:tav>
                                        <p:tav tm="100000">
                                          <p:val>
                                            <p:strVal val="ppt_w"/>
                                          </p:val>
                                        </p:tav>
                                      </p:tavLst>
                                    </p:anim>
                                    <p:anim calcmode="lin" valueType="num">
                                      <p:cBhvr>
                                        <p:cTn id="397"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8" dur="1" fill="hold">
                                          <p:stCondLst>
                                            <p:cond delay="4999"/>
                                          </p:stCondLst>
                                        </p:cTn>
                                        <p:tgtEl>
                                          <p:spTgt spid="28"/>
                                        </p:tgtEl>
                                        <p:attrNameLst>
                                          <p:attrName>style.visibility</p:attrName>
                                        </p:attrNameLst>
                                      </p:cBhvr>
                                      <p:to>
                                        <p:strVal val="hidden"/>
                                      </p:to>
                                    </p:set>
                                  </p:childTnLst>
                                </p:cTn>
                              </p:par>
                              <p:par>
                                <p:cTn id="399" presetID="19" presetClass="exit" presetSubtype="5" fill="hold" grpId="3" nodeType="withEffect">
                                  <p:stCondLst>
                                    <p:cond delay="0"/>
                                  </p:stCondLst>
                                  <p:childTnLst>
                                    <p:anim calcmode="lin" valueType="num">
                                      <p:cBhvr>
                                        <p:cTn id="400" dur="5000"/>
                                        <p:tgtEl>
                                          <p:spTgt spid="29"/>
                                        </p:tgtEl>
                                        <p:attrNameLst>
                                          <p:attrName>ppt_w</p:attrName>
                                        </p:attrNameLst>
                                      </p:cBhvr>
                                      <p:tavLst>
                                        <p:tav tm="0">
                                          <p:val>
                                            <p:strVal val="ppt_w"/>
                                          </p:val>
                                        </p:tav>
                                        <p:tav tm="100000">
                                          <p:val>
                                            <p:strVal val="ppt_w"/>
                                          </p:val>
                                        </p:tav>
                                      </p:tavLst>
                                    </p:anim>
                                    <p:anim calcmode="lin" valueType="num">
                                      <p:cBhvr>
                                        <p:cTn id="401"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2" dur="1" fill="hold">
                                          <p:stCondLst>
                                            <p:cond delay="4999"/>
                                          </p:stCondLst>
                                        </p:cTn>
                                        <p:tgtEl>
                                          <p:spTgt spid="29"/>
                                        </p:tgtEl>
                                        <p:attrNameLst>
                                          <p:attrName>style.visibility</p:attrName>
                                        </p:attrNameLst>
                                      </p:cBhvr>
                                      <p:to>
                                        <p:strVal val="hidden"/>
                                      </p:to>
                                    </p:set>
                                  </p:childTnLst>
                                </p:cTn>
                              </p:par>
                              <p:par>
                                <p:cTn id="403" presetID="19" presetClass="exit" presetSubtype="5" fill="hold" grpId="3" nodeType="withEffect">
                                  <p:stCondLst>
                                    <p:cond delay="0"/>
                                  </p:stCondLst>
                                  <p:childTnLst>
                                    <p:anim calcmode="lin" valueType="num">
                                      <p:cBhvr>
                                        <p:cTn id="404" dur="5000"/>
                                        <p:tgtEl>
                                          <p:spTgt spid="38"/>
                                        </p:tgtEl>
                                        <p:attrNameLst>
                                          <p:attrName>ppt_w</p:attrName>
                                        </p:attrNameLst>
                                      </p:cBhvr>
                                      <p:tavLst>
                                        <p:tav tm="0">
                                          <p:val>
                                            <p:strVal val="ppt_w"/>
                                          </p:val>
                                        </p:tav>
                                        <p:tav tm="100000">
                                          <p:val>
                                            <p:strVal val="ppt_w"/>
                                          </p:val>
                                        </p:tav>
                                      </p:tavLst>
                                    </p:anim>
                                    <p:anim calcmode="lin" valueType="num">
                                      <p:cBhvr>
                                        <p:cTn id="405"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6" dur="1" fill="hold">
                                          <p:stCondLst>
                                            <p:cond delay="4999"/>
                                          </p:stCondLst>
                                        </p:cTn>
                                        <p:tgtEl>
                                          <p:spTgt spid="38"/>
                                        </p:tgtEl>
                                        <p:attrNameLst>
                                          <p:attrName>style.visibility</p:attrName>
                                        </p:attrNameLst>
                                      </p:cBhvr>
                                      <p:to>
                                        <p:strVal val="hidden"/>
                                      </p:to>
                                    </p:set>
                                  </p:childTnLst>
                                </p:cTn>
                              </p:par>
                              <p:par>
                                <p:cTn id="407" presetID="19" presetClass="exit" presetSubtype="5" fill="hold" grpId="3" nodeType="withEffect">
                                  <p:stCondLst>
                                    <p:cond delay="0"/>
                                  </p:stCondLst>
                                  <p:childTnLst>
                                    <p:anim calcmode="lin" valueType="num">
                                      <p:cBhvr>
                                        <p:cTn id="408" dur="5000"/>
                                        <p:tgtEl>
                                          <p:spTgt spid="7"/>
                                        </p:tgtEl>
                                        <p:attrNameLst>
                                          <p:attrName>ppt_w</p:attrName>
                                        </p:attrNameLst>
                                      </p:cBhvr>
                                      <p:tavLst>
                                        <p:tav tm="0">
                                          <p:val>
                                            <p:strVal val="ppt_w"/>
                                          </p:val>
                                        </p:tav>
                                        <p:tav tm="100000">
                                          <p:val>
                                            <p:strVal val="ppt_w"/>
                                          </p:val>
                                        </p:tav>
                                      </p:tavLst>
                                    </p:anim>
                                    <p:anim calcmode="lin" valueType="num">
                                      <p:cBhvr>
                                        <p:cTn id="409"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0" dur="1" fill="hold">
                                          <p:stCondLst>
                                            <p:cond delay="4999"/>
                                          </p:stCondLst>
                                        </p:cTn>
                                        <p:tgtEl>
                                          <p:spTgt spid="7"/>
                                        </p:tgtEl>
                                        <p:attrNameLst>
                                          <p:attrName>style.visibility</p:attrName>
                                        </p:attrNameLst>
                                      </p:cBhvr>
                                      <p:to>
                                        <p:strVal val="hidden"/>
                                      </p:to>
                                    </p:set>
                                  </p:childTnLst>
                                </p:cTn>
                              </p:par>
                              <p:par>
                                <p:cTn id="411" presetID="19" presetClass="exit" presetSubtype="5" fill="hold" grpId="3" nodeType="withEffect">
                                  <p:stCondLst>
                                    <p:cond delay="0"/>
                                  </p:stCondLst>
                                  <p:childTnLst>
                                    <p:anim calcmode="lin" valueType="num">
                                      <p:cBhvr>
                                        <p:cTn id="412" dur="5000"/>
                                        <p:tgtEl>
                                          <p:spTgt spid="9"/>
                                        </p:tgtEl>
                                        <p:attrNameLst>
                                          <p:attrName>ppt_w</p:attrName>
                                        </p:attrNameLst>
                                      </p:cBhvr>
                                      <p:tavLst>
                                        <p:tav tm="0">
                                          <p:val>
                                            <p:strVal val="ppt_w"/>
                                          </p:val>
                                        </p:tav>
                                        <p:tav tm="100000">
                                          <p:val>
                                            <p:strVal val="ppt_w"/>
                                          </p:val>
                                        </p:tav>
                                      </p:tavLst>
                                    </p:anim>
                                    <p:anim calcmode="lin" valueType="num">
                                      <p:cBhvr>
                                        <p:cTn id="413"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4" dur="1" fill="hold">
                                          <p:stCondLst>
                                            <p:cond delay="4999"/>
                                          </p:stCondLst>
                                        </p:cTn>
                                        <p:tgtEl>
                                          <p:spTgt spid="9"/>
                                        </p:tgtEl>
                                        <p:attrNameLst>
                                          <p:attrName>style.visibility</p:attrName>
                                        </p:attrNameLst>
                                      </p:cBhvr>
                                      <p:to>
                                        <p:strVal val="hidden"/>
                                      </p:to>
                                    </p:set>
                                  </p:childTnLst>
                                </p:cTn>
                              </p:par>
                              <p:par>
                                <p:cTn id="415" presetID="19" presetClass="exit" presetSubtype="5" fill="hold" grpId="3" nodeType="withEffect">
                                  <p:stCondLst>
                                    <p:cond delay="0"/>
                                  </p:stCondLst>
                                  <p:childTnLst>
                                    <p:anim calcmode="lin" valueType="num">
                                      <p:cBhvr>
                                        <p:cTn id="416" dur="5000"/>
                                        <p:tgtEl>
                                          <p:spTgt spid="12"/>
                                        </p:tgtEl>
                                        <p:attrNameLst>
                                          <p:attrName>ppt_w</p:attrName>
                                        </p:attrNameLst>
                                      </p:cBhvr>
                                      <p:tavLst>
                                        <p:tav tm="0">
                                          <p:val>
                                            <p:strVal val="ppt_w"/>
                                          </p:val>
                                        </p:tav>
                                        <p:tav tm="100000">
                                          <p:val>
                                            <p:strVal val="ppt_w"/>
                                          </p:val>
                                        </p:tav>
                                      </p:tavLst>
                                    </p:anim>
                                    <p:anim calcmode="lin" valueType="num">
                                      <p:cBhvr>
                                        <p:cTn id="417"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8" dur="1" fill="hold">
                                          <p:stCondLst>
                                            <p:cond delay="4999"/>
                                          </p:stCondLst>
                                        </p:cTn>
                                        <p:tgtEl>
                                          <p:spTgt spid="12"/>
                                        </p:tgtEl>
                                        <p:attrNameLst>
                                          <p:attrName>style.visibility</p:attrName>
                                        </p:attrNameLst>
                                      </p:cBhvr>
                                      <p:to>
                                        <p:strVal val="hidden"/>
                                      </p:to>
                                    </p:set>
                                  </p:childTnLst>
                                </p:cTn>
                              </p:par>
                              <p:par>
                                <p:cTn id="419" presetID="19" presetClass="exit" presetSubtype="5" fill="hold" grpId="3" nodeType="withEffect">
                                  <p:stCondLst>
                                    <p:cond delay="0"/>
                                  </p:stCondLst>
                                  <p:childTnLst>
                                    <p:anim calcmode="lin" valueType="num">
                                      <p:cBhvr>
                                        <p:cTn id="420" dur="5000"/>
                                        <p:tgtEl>
                                          <p:spTgt spid="13"/>
                                        </p:tgtEl>
                                        <p:attrNameLst>
                                          <p:attrName>ppt_w</p:attrName>
                                        </p:attrNameLst>
                                      </p:cBhvr>
                                      <p:tavLst>
                                        <p:tav tm="0">
                                          <p:val>
                                            <p:strVal val="ppt_w"/>
                                          </p:val>
                                        </p:tav>
                                        <p:tav tm="100000">
                                          <p:val>
                                            <p:strVal val="ppt_w"/>
                                          </p:val>
                                        </p:tav>
                                      </p:tavLst>
                                    </p:anim>
                                    <p:anim calcmode="lin" valueType="num">
                                      <p:cBhvr>
                                        <p:cTn id="421"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2" dur="1" fill="hold">
                                          <p:stCondLst>
                                            <p:cond delay="4999"/>
                                          </p:stCondLst>
                                        </p:cTn>
                                        <p:tgtEl>
                                          <p:spTgt spid="13"/>
                                        </p:tgtEl>
                                        <p:attrNameLst>
                                          <p:attrName>style.visibility</p:attrName>
                                        </p:attrNameLst>
                                      </p:cBhvr>
                                      <p:to>
                                        <p:strVal val="hidden"/>
                                      </p:to>
                                    </p:set>
                                  </p:childTnLst>
                                </p:cTn>
                              </p:par>
                              <p:par>
                                <p:cTn id="423" presetID="19" presetClass="exit" presetSubtype="5" fill="hold" grpId="3" nodeType="withEffect">
                                  <p:stCondLst>
                                    <p:cond delay="0"/>
                                  </p:stCondLst>
                                  <p:childTnLst>
                                    <p:anim calcmode="lin" valueType="num">
                                      <p:cBhvr>
                                        <p:cTn id="424" dur="5000"/>
                                        <p:tgtEl>
                                          <p:spTgt spid="18"/>
                                        </p:tgtEl>
                                        <p:attrNameLst>
                                          <p:attrName>ppt_w</p:attrName>
                                        </p:attrNameLst>
                                      </p:cBhvr>
                                      <p:tavLst>
                                        <p:tav tm="0">
                                          <p:val>
                                            <p:strVal val="ppt_w"/>
                                          </p:val>
                                        </p:tav>
                                        <p:tav tm="100000">
                                          <p:val>
                                            <p:strVal val="ppt_w"/>
                                          </p:val>
                                        </p:tav>
                                      </p:tavLst>
                                    </p:anim>
                                    <p:anim calcmode="lin" valueType="num">
                                      <p:cBhvr>
                                        <p:cTn id="42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6" dur="1" fill="hold">
                                          <p:stCondLst>
                                            <p:cond delay="4999"/>
                                          </p:stCondLst>
                                        </p:cTn>
                                        <p:tgtEl>
                                          <p:spTgt spid="18"/>
                                        </p:tgtEl>
                                        <p:attrNameLst>
                                          <p:attrName>style.visibility</p:attrName>
                                        </p:attrNameLst>
                                      </p:cBhvr>
                                      <p:to>
                                        <p:strVal val="hidden"/>
                                      </p:to>
                                    </p:set>
                                  </p:childTnLst>
                                </p:cTn>
                              </p:par>
                              <p:par>
                                <p:cTn id="427" presetID="19" presetClass="exit" presetSubtype="5" fill="hold" grpId="3" nodeType="withEffect">
                                  <p:stCondLst>
                                    <p:cond delay="0"/>
                                  </p:stCondLst>
                                  <p:childTnLst>
                                    <p:anim calcmode="lin" valueType="num">
                                      <p:cBhvr>
                                        <p:cTn id="428" dur="5000"/>
                                        <p:tgtEl>
                                          <p:spTgt spid="19"/>
                                        </p:tgtEl>
                                        <p:attrNameLst>
                                          <p:attrName>ppt_w</p:attrName>
                                        </p:attrNameLst>
                                      </p:cBhvr>
                                      <p:tavLst>
                                        <p:tav tm="0">
                                          <p:val>
                                            <p:strVal val="ppt_w"/>
                                          </p:val>
                                        </p:tav>
                                        <p:tav tm="100000">
                                          <p:val>
                                            <p:strVal val="ppt_w"/>
                                          </p:val>
                                        </p:tav>
                                      </p:tavLst>
                                    </p:anim>
                                    <p:anim calcmode="lin" valueType="num">
                                      <p:cBhvr>
                                        <p:cTn id="42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0" dur="1" fill="hold">
                                          <p:stCondLst>
                                            <p:cond delay="4999"/>
                                          </p:stCondLst>
                                        </p:cTn>
                                        <p:tgtEl>
                                          <p:spTgt spid="19"/>
                                        </p:tgtEl>
                                        <p:attrNameLst>
                                          <p:attrName>style.visibility</p:attrName>
                                        </p:attrNameLst>
                                      </p:cBhvr>
                                      <p:to>
                                        <p:strVal val="hidden"/>
                                      </p:to>
                                    </p:set>
                                  </p:childTnLst>
                                </p:cTn>
                              </p:par>
                              <p:par>
                                <p:cTn id="431" presetID="19" presetClass="exit" presetSubtype="5" fill="hold" grpId="3" nodeType="withEffect">
                                  <p:stCondLst>
                                    <p:cond delay="0"/>
                                  </p:stCondLst>
                                  <p:childTnLst>
                                    <p:anim calcmode="lin" valueType="num">
                                      <p:cBhvr>
                                        <p:cTn id="432" dur="5000"/>
                                        <p:tgtEl>
                                          <p:spTgt spid="20"/>
                                        </p:tgtEl>
                                        <p:attrNameLst>
                                          <p:attrName>ppt_w</p:attrName>
                                        </p:attrNameLst>
                                      </p:cBhvr>
                                      <p:tavLst>
                                        <p:tav tm="0">
                                          <p:val>
                                            <p:strVal val="ppt_w"/>
                                          </p:val>
                                        </p:tav>
                                        <p:tav tm="100000">
                                          <p:val>
                                            <p:strVal val="ppt_w"/>
                                          </p:val>
                                        </p:tav>
                                      </p:tavLst>
                                    </p:anim>
                                    <p:anim calcmode="lin" valueType="num">
                                      <p:cBhvr>
                                        <p:cTn id="43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4" dur="1" fill="hold">
                                          <p:stCondLst>
                                            <p:cond delay="4999"/>
                                          </p:stCondLst>
                                        </p:cTn>
                                        <p:tgtEl>
                                          <p:spTgt spid="20"/>
                                        </p:tgtEl>
                                        <p:attrNameLst>
                                          <p:attrName>style.visibility</p:attrName>
                                        </p:attrNameLst>
                                      </p:cBhvr>
                                      <p:to>
                                        <p:strVal val="hidden"/>
                                      </p:to>
                                    </p:set>
                                  </p:childTnLst>
                                </p:cTn>
                              </p:par>
                              <p:par>
                                <p:cTn id="435" presetID="19" presetClass="exit" presetSubtype="5" fill="hold" grpId="3" nodeType="withEffect">
                                  <p:stCondLst>
                                    <p:cond delay="0"/>
                                  </p:stCondLst>
                                  <p:childTnLst>
                                    <p:anim calcmode="lin" valueType="num">
                                      <p:cBhvr>
                                        <p:cTn id="436" dur="5000"/>
                                        <p:tgtEl>
                                          <p:spTgt spid="21"/>
                                        </p:tgtEl>
                                        <p:attrNameLst>
                                          <p:attrName>ppt_w</p:attrName>
                                        </p:attrNameLst>
                                      </p:cBhvr>
                                      <p:tavLst>
                                        <p:tav tm="0">
                                          <p:val>
                                            <p:strVal val="ppt_w"/>
                                          </p:val>
                                        </p:tav>
                                        <p:tav tm="100000">
                                          <p:val>
                                            <p:strVal val="ppt_w"/>
                                          </p:val>
                                        </p:tav>
                                      </p:tavLst>
                                    </p:anim>
                                    <p:anim calcmode="lin" valueType="num">
                                      <p:cBhvr>
                                        <p:cTn id="43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8" dur="1" fill="hold">
                                          <p:stCondLst>
                                            <p:cond delay="4999"/>
                                          </p:stCondLst>
                                        </p:cTn>
                                        <p:tgtEl>
                                          <p:spTgt spid="21"/>
                                        </p:tgtEl>
                                        <p:attrNameLst>
                                          <p:attrName>style.visibility</p:attrName>
                                        </p:attrNameLst>
                                      </p:cBhvr>
                                      <p:to>
                                        <p:strVal val="hidden"/>
                                      </p:to>
                                    </p:set>
                                  </p:childTnLst>
                                </p:cTn>
                              </p:par>
                              <p:par>
                                <p:cTn id="439" presetID="19" presetClass="exit" presetSubtype="5" fill="hold" grpId="3" nodeType="withEffect">
                                  <p:stCondLst>
                                    <p:cond delay="0"/>
                                  </p:stCondLst>
                                  <p:childTnLst>
                                    <p:anim calcmode="lin" valueType="num">
                                      <p:cBhvr>
                                        <p:cTn id="440" dur="5000"/>
                                        <p:tgtEl>
                                          <p:spTgt spid="30"/>
                                        </p:tgtEl>
                                        <p:attrNameLst>
                                          <p:attrName>ppt_w</p:attrName>
                                        </p:attrNameLst>
                                      </p:cBhvr>
                                      <p:tavLst>
                                        <p:tav tm="0">
                                          <p:val>
                                            <p:strVal val="ppt_w"/>
                                          </p:val>
                                        </p:tav>
                                        <p:tav tm="100000">
                                          <p:val>
                                            <p:strVal val="ppt_w"/>
                                          </p:val>
                                        </p:tav>
                                      </p:tavLst>
                                    </p:anim>
                                    <p:anim calcmode="lin" valueType="num">
                                      <p:cBhvr>
                                        <p:cTn id="441"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2" dur="1" fill="hold">
                                          <p:stCondLst>
                                            <p:cond delay="4999"/>
                                          </p:stCondLst>
                                        </p:cTn>
                                        <p:tgtEl>
                                          <p:spTgt spid="30"/>
                                        </p:tgtEl>
                                        <p:attrNameLst>
                                          <p:attrName>style.visibility</p:attrName>
                                        </p:attrNameLst>
                                      </p:cBhvr>
                                      <p:to>
                                        <p:strVal val="hidden"/>
                                      </p:to>
                                    </p:set>
                                  </p:childTnLst>
                                </p:cTn>
                              </p:par>
                              <p:par>
                                <p:cTn id="443" presetID="19" presetClass="exit" presetSubtype="5" fill="hold" grpId="3" nodeType="withEffect">
                                  <p:stCondLst>
                                    <p:cond delay="0"/>
                                  </p:stCondLst>
                                  <p:childTnLst>
                                    <p:anim calcmode="lin" valueType="num">
                                      <p:cBhvr>
                                        <p:cTn id="444" dur="5000"/>
                                        <p:tgtEl>
                                          <p:spTgt spid="31"/>
                                        </p:tgtEl>
                                        <p:attrNameLst>
                                          <p:attrName>ppt_w</p:attrName>
                                        </p:attrNameLst>
                                      </p:cBhvr>
                                      <p:tavLst>
                                        <p:tav tm="0">
                                          <p:val>
                                            <p:strVal val="ppt_w"/>
                                          </p:val>
                                        </p:tav>
                                        <p:tav tm="100000">
                                          <p:val>
                                            <p:strVal val="ppt_w"/>
                                          </p:val>
                                        </p:tav>
                                      </p:tavLst>
                                    </p:anim>
                                    <p:anim calcmode="lin" valueType="num">
                                      <p:cBhvr>
                                        <p:cTn id="445"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6" dur="1" fill="hold">
                                          <p:stCondLst>
                                            <p:cond delay="4999"/>
                                          </p:stCondLst>
                                        </p:cTn>
                                        <p:tgtEl>
                                          <p:spTgt spid="31"/>
                                        </p:tgtEl>
                                        <p:attrNameLst>
                                          <p:attrName>style.visibility</p:attrName>
                                        </p:attrNameLst>
                                      </p:cBhvr>
                                      <p:to>
                                        <p:strVal val="hidden"/>
                                      </p:to>
                                    </p:set>
                                  </p:childTnLst>
                                </p:cTn>
                              </p:par>
                              <p:par>
                                <p:cTn id="447" presetID="19" presetClass="exit" presetSubtype="5" fill="hold" grpId="3" nodeType="withEffect">
                                  <p:stCondLst>
                                    <p:cond delay="0"/>
                                  </p:stCondLst>
                                  <p:childTnLst>
                                    <p:anim calcmode="lin" valueType="num">
                                      <p:cBhvr>
                                        <p:cTn id="448" dur="5000"/>
                                        <p:tgtEl>
                                          <p:spTgt spid="32"/>
                                        </p:tgtEl>
                                        <p:attrNameLst>
                                          <p:attrName>ppt_w</p:attrName>
                                        </p:attrNameLst>
                                      </p:cBhvr>
                                      <p:tavLst>
                                        <p:tav tm="0">
                                          <p:val>
                                            <p:strVal val="ppt_w"/>
                                          </p:val>
                                        </p:tav>
                                        <p:tav tm="100000">
                                          <p:val>
                                            <p:strVal val="ppt_w"/>
                                          </p:val>
                                        </p:tav>
                                      </p:tavLst>
                                    </p:anim>
                                    <p:anim calcmode="lin" valueType="num">
                                      <p:cBhvr>
                                        <p:cTn id="449"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0" dur="1" fill="hold">
                                          <p:stCondLst>
                                            <p:cond delay="4999"/>
                                          </p:stCondLst>
                                        </p:cTn>
                                        <p:tgtEl>
                                          <p:spTgt spid="32"/>
                                        </p:tgtEl>
                                        <p:attrNameLst>
                                          <p:attrName>style.visibility</p:attrName>
                                        </p:attrNameLst>
                                      </p:cBhvr>
                                      <p:to>
                                        <p:strVal val="hidden"/>
                                      </p:to>
                                    </p:set>
                                  </p:childTnLst>
                                </p:cTn>
                              </p:par>
                              <p:par>
                                <p:cTn id="451" presetID="19" presetClass="exit" presetSubtype="5" fill="hold" grpId="3" nodeType="withEffect">
                                  <p:stCondLst>
                                    <p:cond delay="0"/>
                                  </p:stCondLst>
                                  <p:childTnLst>
                                    <p:anim calcmode="lin" valueType="num">
                                      <p:cBhvr>
                                        <p:cTn id="452" dur="5000"/>
                                        <p:tgtEl>
                                          <p:spTgt spid="33"/>
                                        </p:tgtEl>
                                        <p:attrNameLst>
                                          <p:attrName>ppt_w</p:attrName>
                                        </p:attrNameLst>
                                      </p:cBhvr>
                                      <p:tavLst>
                                        <p:tav tm="0">
                                          <p:val>
                                            <p:strVal val="ppt_w"/>
                                          </p:val>
                                        </p:tav>
                                        <p:tav tm="100000">
                                          <p:val>
                                            <p:strVal val="ppt_w"/>
                                          </p:val>
                                        </p:tav>
                                      </p:tavLst>
                                    </p:anim>
                                    <p:anim calcmode="lin" valueType="num">
                                      <p:cBhvr>
                                        <p:cTn id="453"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4" dur="1" fill="hold">
                                          <p:stCondLst>
                                            <p:cond delay="4999"/>
                                          </p:stCondLst>
                                        </p:cTn>
                                        <p:tgtEl>
                                          <p:spTgt spid="33"/>
                                        </p:tgtEl>
                                        <p:attrNameLst>
                                          <p:attrName>style.visibility</p:attrName>
                                        </p:attrNameLst>
                                      </p:cBhvr>
                                      <p:to>
                                        <p:strVal val="hidden"/>
                                      </p:to>
                                    </p:set>
                                  </p:childTnLst>
                                </p:cTn>
                              </p:par>
                              <p:par>
                                <p:cTn id="455" presetID="19" presetClass="exit" presetSubtype="5" fill="hold" grpId="3" nodeType="withEffect">
                                  <p:stCondLst>
                                    <p:cond delay="0"/>
                                  </p:stCondLst>
                                  <p:childTnLst>
                                    <p:anim calcmode="lin" valueType="num">
                                      <p:cBhvr>
                                        <p:cTn id="456" dur="5000"/>
                                        <p:tgtEl>
                                          <p:spTgt spid="34"/>
                                        </p:tgtEl>
                                        <p:attrNameLst>
                                          <p:attrName>ppt_w</p:attrName>
                                        </p:attrNameLst>
                                      </p:cBhvr>
                                      <p:tavLst>
                                        <p:tav tm="0">
                                          <p:val>
                                            <p:strVal val="ppt_w"/>
                                          </p:val>
                                        </p:tav>
                                        <p:tav tm="100000">
                                          <p:val>
                                            <p:strVal val="ppt_w"/>
                                          </p:val>
                                        </p:tav>
                                      </p:tavLst>
                                    </p:anim>
                                    <p:anim calcmode="lin" valueType="num">
                                      <p:cBhvr>
                                        <p:cTn id="457"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8" dur="1" fill="hold">
                                          <p:stCondLst>
                                            <p:cond delay="4999"/>
                                          </p:stCondLst>
                                        </p:cTn>
                                        <p:tgtEl>
                                          <p:spTgt spid="34"/>
                                        </p:tgtEl>
                                        <p:attrNameLst>
                                          <p:attrName>style.visibility</p:attrName>
                                        </p:attrNameLst>
                                      </p:cBhvr>
                                      <p:to>
                                        <p:strVal val="hidden"/>
                                      </p:to>
                                    </p:set>
                                  </p:childTnLst>
                                </p:cTn>
                              </p:par>
                              <p:par>
                                <p:cTn id="459" presetID="19" presetClass="exit" presetSubtype="5" fill="hold" grpId="3" nodeType="withEffect">
                                  <p:stCondLst>
                                    <p:cond delay="0"/>
                                  </p:stCondLst>
                                  <p:childTnLst>
                                    <p:anim calcmode="lin" valueType="num">
                                      <p:cBhvr>
                                        <p:cTn id="460" dur="5000"/>
                                        <p:tgtEl>
                                          <p:spTgt spid="35"/>
                                        </p:tgtEl>
                                        <p:attrNameLst>
                                          <p:attrName>ppt_w</p:attrName>
                                        </p:attrNameLst>
                                      </p:cBhvr>
                                      <p:tavLst>
                                        <p:tav tm="0">
                                          <p:val>
                                            <p:strVal val="ppt_w"/>
                                          </p:val>
                                        </p:tav>
                                        <p:tav tm="100000">
                                          <p:val>
                                            <p:strVal val="ppt_w"/>
                                          </p:val>
                                        </p:tav>
                                      </p:tavLst>
                                    </p:anim>
                                    <p:anim calcmode="lin" valueType="num">
                                      <p:cBhvr>
                                        <p:cTn id="461"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2" dur="1" fill="hold">
                                          <p:stCondLst>
                                            <p:cond delay="4999"/>
                                          </p:stCondLst>
                                        </p:cTn>
                                        <p:tgtEl>
                                          <p:spTgt spid="35"/>
                                        </p:tgtEl>
                                        <p:attrNameLst>
                                          <p:attrName>style.visibility</p:attrName>
                                        </p:attrNameLst>
                                      </p:cBhvr>
                                      <p:to>
                                        <p:strVal val="hidden"/>
                                      </p:to>
                                    </p:set>
                                  </p:childTnLst>
                                </p:cTn>
                              </p:par>
                              <p:par>
                                <p:cTn id="463" presetID="19" presetClass="exit" presetSubtype="5" fill="hold" grpId="3" nodeType="withEffect">
                                  <p:stCondLst>
                                    <p:cond delay="0"/>
                                  </p:stCondLst>
                                  <p:childTnLst>
                                    <p:anim calcmode="lin" valueType="num">
                                      <p:cBhvr>
                                        <p:cTn id="464" dur="5000"/>
                                        <p:tgtEl>
                                          <p:spTgt spid="36"/>
                                        </p:tgtEl>
                                        <p:attrNameLst>
                                          <p:attrName>ppt_w</p:attrName>
                                        </p:attrNameLst>
                                      </p:cBhvr>
                                      <p:tavLst>
                                        <p:tav tm="0">
                                          <p:val>
                                            <p:strVal val="ppt_w"/>
                                          </p:val>
                                        </p:tav>
                                        <p:tav tm="100000">
                                          <p:val>
                                            <p:strVal val="ppt_w"/>
                                          </p:val>
                                        </p:tav>
                                      </p:tavLst>
                                    </p:anim>
                                    <p:anim calcmode="lin" valueType="num">
                                      <p:cBhvr>
                                        <p:cTn id="465"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6" dur="1" fill="hold">
                                          <p:stCondLst>
                                            <p:cond delay="4999"/>
                                          </p:stCondLst>
                                        </p:cTn>
                                        <p:tgtEl>
                                          <p:spTgt spid="36"/>
                                        </p:tgtEl>
                                        <p:attrNameLst>
                                          <p:attrName>style.visibility</p:attrName>
                                        </p:attrNameLst>
                                      </p:cBhvr>
                                      <p:to>
                                        <p:strVal val="hidden"/>
                                      </p:to>
                                    </p:set>
                                  </p:childTnLst>
                                </p:cTn>
                              </p:par>
                              <p:par>
                                <p:cTn id="467" presetID="19" presetClass="exit" presetSubtype="5" fill="hold" grpId="3" nodeType="withEffect">
                                  <p:stCondLst>
                                    <p:cond delay="0"/>
                                  </p:stCondLst>
                                  <p:childTnLst>
                                    <p:anim calcmode="lin" valueType="num">
                                      <p:cBhvr>
                                        <p:cTn id="468" dur="5000"/>
                                        <p:tgtEl>
                                          <p:spTgt spid="37"/>
                                        </p:tgtEl>
                                        <p:attrNameLst>
                                          <p:attrName>ppt_w</p:attrName>
                                        </p:attrNameLst>
                                      </p:cBhvr>
                                      <p:tavLst>
                                        <p:tav tm="0">
                                          <p:val>
                                            <p:strVal val="ppt_w"/>
                                          </p:val>
                                        </p:tav>
                                        <p:tav tm="100000">
                                          <p:val>
                                            <p:strVal val="ppt_w"/>
                                          </p:val>
                                        </p:tav>
                                      </p:tavLst>
                                    </p:anim>
                                    <p:anim calcmode="lin" valueType="num">
                                      <p:cBhvr>
                                        <p:cTn id="469"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0" dur="1" fill="hold">
                                          <p:stCondLst>
                                            <p:cond delay="4999"/>
                                          </p:stCondLst>
                                        </p:cTn>
                                        <p:tgtEl>
                                          <p:spTgt spid="37"/>
                                        </p:tgtEl>
                                        <p:attrNameLst>
                                          <p:attrName>style.visibility</p:attrName>
                                        </p:attrNameLst>
                                      </p:cBhvr>
                                      <p:to>
                                        <p:strVal val="hidden"/>
                                      </p:to>
                                    </p:set>
                                  </p:childTnLst>
                                </p:cTn>
                              </p:par>
                              <p:par>
                                <p:cTn id="471" presetID="3" presetClass="exit" presetSubtype="5" fill="hold" grpId="4" nodeType="withEffect">
                                  <p:stCondLst>
                                    <p:cond delay="0"/>
                                  </p:stCondLst>
                                  <p:childTnLst>
                                    <p:animEffect transition="out" filter="blinds(vertical)">
                                      <p:cBhvr>
                                        <p:cTn id="472" dur="5000"/>
                                        <p:tgtEl>
                                          <p:spTgt spid="7"/>
                                        </p:tgtEl>
                                      </p:cBhvr>
                                    </p:animEffect>
                                    <p:set>
                                      <p:cBhvr>
                                        <p:cTn id="473" dur="1" fill="hold">
                                          <p:stCondLst>
                                            <p:cond delay="4999"/>
                                          </p:stCondLst>
                                        </p:cTn>
                                        <p:tgtEl>
                                          <p:spTgt spid="7"/>
                                        </p:tgtEl>
                                        <p:attrNameLst>
                                          <p:attrName>style.visibility</p:attrName>
                                        </p:attrNameLst>
                                      </p:cBhvr>
                                      <p:to>
                                        <p:strVal val="hidden"/>
                                      </p:to>
                                    </p:set>
                                  </p:childTnLst>
                                </p:cTn>
                              </p:par>
                              <p:par>
                                <p:cTn id="474" presetID="3" presetClass="exit" presetSubtype="5" fill="hold" grpId="4" nodeType="withEffect">
                                  <p:stCondLst>
                                    <p:cond delay="0"/>
                                  </p:stCondLst>
                                  <p:childTnLst>
                                    <p:animEffect transition="out" filter="blinds(vertical)">
                                      <p:cBhvr>
                                        <p:cTn id="475" dur="5000"/>
                                        <p:tgtEl>
                                          <p:spTgt spid="9"/>
                                        </p:tgtEl>
                                      </p:cBhvr>
                                    </p:animEffect>
                                    <p:set>
                                      <p:cBhvr>
                                        <p:cTn id="476" dur="1" fill="hold">
                                          <p:stCondLst>
                                            <p:cond delay="4999"/>
                                          </p:stCondLst>
                                        </p:cTn>
                                        <p:tgtEl>
                                          <p:spTgt spid="9"/>
                                        </p:tgtEl>
                                        <p:attrNameLst>
                                          <p:attrName>style.visibility</p:attrName>
                                        </p:attrNameLst>
                                      </p:cBhvr>
                                      <p:to>
                                        <p:strVal val="hidden"/>
                                      </p:to>
                                    </p:set>
                                  </p:childTnLst>
                                </p:cTn>
                              </p:par>
                              <p:par>
                                <p:cTn id="477" presetID="3" presetClass="exit" presetSubtype="5" fill="hold" grpId="4" nodeType="withEffect">
                                  <p:stCondLst>
                                    <p:cond delay="0"/>
                                  </p:stCondLst>
                                  <p:childTnLst>
                                    <p:animEffect transition="out" filter="blinds(vertical)">
                                      <p:cBhvr>
                                        <p:cTn id="478" dur="5000"/>
                                        <p:tgtEl>
                                          <p:spTgt spid="12"/>
                                        </p:tgtEl>
                                      </p:cBhvr>
                                    </p:animEffect>
                                    <p:set>
                                      <p:cBhvr>
                                        <p:cTn id="479" dur="1" fill="hold">
                                          <p:stCondLst>
                                            <p:cond delay="4999"/>
                                          </p:stCondLst>
                                        </p:cTn>
                                        <p:tgtEl>
                                          <p:spTgt spid="12"/>
                                        </p:tgtEl>
                                        <p:attrNameLst>
                                          <p:attrName>style.visibility</p:attrName>
                                        </p:attrNameLst>
                                      </p:cBhvr>
                                      <p:to>
                                        <p:strVal val="hidden"/>
                                      </p:to>
                                    </p:set>
                                  </p:childTnLst>
                                </p:cTn>
                              </p:par>
                              <p:par>
                                <p:cTn id="480" presetID="3" presetClass="exit" presetSubtype="5" fill="hold" grpId="4" nodeType="withEffect">
                                  <p:stCondLst>
                                    <p:cond delay="0"/>
                                  </p:stCondLst>
                                  <p:childTnLst>
                                    <p:animEffect transition="out" filter="blinds(vertical)">
                                      <p:cBhvr>
                                        <p:cTn id="481" dur="5000"/>
                                        <p:tgtEl>
                                          <p:spTgt spid="13"/>
                                        </p:tgtEl>
                                      </p:cBhvr>
                                    </p:animEffect>
                                    <p:set>
                                      <p:cBhvr>
                                        <p:cTn id="482" dur="1" fill="hold">
                                          <p:stCondLst>
                                            <p:cond delay="4999"/>
                                          </p:stCondLst>
                                        </p:cTn>
                                        <p:tgtEl>
                                          <p:spTgt spid="13"/>
                                        </p:tgtEl>
                                        <p:attrNameLst>
                                          <p:attrName>style.visibility</p:attrName>
                                        </p:attrNameLst>
                                      </p:cBhvr>
                                      <p:to>
                                        <p:strVal val="hidden"/>
                                      </p:to>
                                    </p:set>
                                  </p:childTnLst>
                                </p:cTn>
                              </p:par>
                              <p:par>
                                <p:cTn id="483" presetID="3" presetClass="exit" presetSubtype="5" fill="hold" grpId="4" nodeType="withEffect">
                                  <p:stCondLst>
                                    <p:cond delay="0"/>
                                  </p:stCondLst>
                                  <p:childTnLst>
                                    <p:animEffect transition="out" filter="blinds(vertical)">
                                      <p:cBhvr>
                                        <p:cTn id="484" dur="5000"/>
                                        <p:tgtEl>
                                          <p:spTgt spid="18"/>
                                        </p:tgtEl>
                                      </p:cBhvr>
                                    </p:animEffect>
                                    <p:set>
                                      <p:cBhvr>
                                        <p:cTn id="485" dur="1" fill="hold">
                                          <p:stCondLst>
                                            <p:cond delay="4999"/>
                                          </p:stCondLst>
                                        </p:cTn>
                                        <p:tgtEl>
                                          <p:spTgt spid="18"/>
                                        </p:tgtEl>
                                        <p:attrNameLst>
                                          <p:attrName>style.visibility</p:attrName>
                                        </p:attrNameLst>
                                      </p:cBhvr>
                                      <p:to>
                                        <p:strVal val="hidden"/>
                                      </p:to>
                                    </p:set>
                                  </p:childTnLst>
                                </p:cTn>
                              </p:par>
                              <p:par>
                                <p:cTn id="486" presetID="3" presetClass="exit" presetSubtype="5" fill="hold" grpId="4" nodeType="withEffect">
                                  <p:stCondLst>
                                    <p:cond delay="0"/>
                                  </p:stCondLst>
                                  <p:childTnLst>
                                    <p:animEffect transition="out" filter="blinds(vertical)">
                                      <p:cBhvr>
                                        <p:cTn id="487" dur="5000"/>
                                        <p:tgtEl>
                                          <p:spTgt spid="19"/>
                                        </p:tgtEl>
                                      </p:cBhvr>
                                    </p:animEffect>
                                    <p:set>
                                      <p:cBhvr>
                                        <p:cTn id="488" dur="1" fill="hold">
                                          <p:stCondLst>
                                            <p:cond delay="4999"/>
                                          </p:stCondLst>
                                        </p:cTn>
                                        <p:tgtEl>
                                          <p:spTgt spid="19"/>
                                        </p:tgtEl>
                                        <p:attrNameLst>
                                          <p:attrName>style.visibility</p:attrName>
                                        </p:attrNameLst>
                                      </p:cBhvr>
                                      <p:to>
                                        <p:strVal val="hidden"/>
                                      </p:to>
                                    </p:set>
                                  </p:childTnLst>
                                </p:cTn>
                              </p:par>
                              <p:par>
                                <p:cTn id="489" presetID="3" presetClass="exit" presetSubtype="5" fill="hold" grpId="4" nodeType="withEffect">
                                  <p:stCondLst>
                                    <p:cond delay="0"/>
                                  </p:stCondLst>
                                  <p:childTnLst>
                                    <p:animEffect transition="out" filter="blinds(vertical)">
                                      <p:cBhvr>
                                        <p:cTn id="490" dur="5000"/>
                                        <p:tgtEl>
                                          <p:spTgt spid="20"/>
                                        </p:tgtEl>
                                      </p:cBhvr>
                                    </p:animEffect>
                                    <p:set>
                                      <p:cBhvr>
                                        <p:cTn id="491" dur="1" fill="hold">
                                          <p:stCondLst>
                                            <p:cond delay="4999"/>
                                          </p:stCondLst>
                                        </p:cTn>
                                        <p:tgtEl>
                                          <p:spTgt spid="20"/>
                                        </p:tgtEl>
                                        <p:attrNameLst>
                                          <p:attrName>style.visibility</p:attrName>
                                        </p:attrNameLst>
                                      </p:cBhvr>
                                      <p:to>
                                        <p:strVal val="hidden"/>
                                      </p:to>
                                    </p:set>
                                  </p:childTnLst>
                                </p:cTn>
                              </p:par>
                              <p:par>
                                <p:cTn id="492" presetID="3" presetClass="exit" presetSubtype="5" fill="hold" grpId="4" nodeType="withEffect">
                                  <p:stCondLst>
                                    <p:cond delay="0"/>
                                  </p:stCondLst>
                                  <p:childTnLst>
                                    <p:animEffect transition="out" filter="blinds(vertical)">
                                      <p:cBhvr>
                                        <p:cTn id="493" dur="5000"/>
                                        <p:tgtEl>
                                          <p:spTgt spid="21"/>
                                        </p:tgtEl>
                                      </p:cBhvr>
                                    </p:animEffect>
                                    <p:set>
                                      <p:cBhvr>
                                        <p:cTn id="494" dur="1" fill="hold">
                                          <p:stCondLst>
                                            <p:cond delay="4999"/>
                                          </p:stCondLst>
                                        </p:cTn>
                                        <p:tgtEl>
                                          <p:spTgt spid="21"/>
                                        </p:tgtEl>
                                        <p:attrNameLst>
                                          <p:attrName>style.visibility</p:attrName>
                                        </p:attrNameLst>
                                      </p:cBhvr>
                                      <p:to>
                                        <p:strVal val="hidden"/>
                                      </p:to>
                                    </p:set>
                                  </p:childTnLst>
                                </p:cTn>
                              </p:par>
                              <p:par>
                                <p:cTn id="495" presetID="3" presetClass="exit" presetSubtype="5" fill="hold" grpId="4" nodeType="withEffect">
                                  <p:stCondLst>
                                    <p:cond delay="0"/>
                                  </p:stCondLst>
                                  <p:childTnLst>
                                    <p:animEffect transition="out" filter="blinds(vertical)">
                                      <p:cBhvr>
                                        <p:cTn id="496" dur="5000"/>
                                        <p:tgtEl>
                                          <p:spTgt spid="30"/>
                                        </p:tgtEl>
                                      </p:cBhvr>
                                    </p:animEffect>
                                    <p:set>
                                      <p:cBhvr>
                                        <p:cTn id="497" dur="1" fill="hold">
                                          <p:stCondLst>
                                            <p:cond delay="4999"/>
                                          </p:stCondLst>
                                        </p:cTn>
                                        <p:tgtEl>
                                          <p:spTgt spid="30"/>
                                        </p:tgtEl>
                                        <p:attrNameLst>
                                          <p:attrName>style.visibility</p:attrName>
                                        </p:attrNameLst>
                                      </p:cBhvr>
                                      <p:to>
                                        <p:strVal val="hidden"/>
                                      </p:to>
                                    </p:set>
                                  </p:childTnLst>
                                </p:cTn>
                              </p:par>
                              <p:par>
                                <p:cTn id="498" presetID="3" presetClass="exit" presetSubtype="5" fill="hold" grpId="4" nodeType="withEffect">
                                  <p:stCondLst>
                                    <p:cond delay="0"/>
                                  </p:stCondLst>
                                  <p:childTnLst>
                                    <p:animEffect transition="out" filter="blinds(vertical)">
                                      <p:cBhvr>
                                        <p:cTn id="499" dur="5000"/>
                                        <p:tgtEl>
                                          <p:spTgt spid="31"/>
                                        </p:tgtEl>
                                      </p:cBhvr>
                                    </p:animEffect>
                                    <p:set>
                                      <p:cBhvr>
                                        <p:cTn id="500" dur="1" fill="hold">
                                          <p:stCondLst>
                                            <p:cond delay="4999"/>
                                          </p:stCondLst>
                                        </p:cTn>
                                        <p:tgtEl>
                                          <p:spTgt spid="31"/>
                                        </p:tgtEl>
                                        <p:attrNameLst>
                                          <p:attrName>style.visibility</p:attrName>
                                        </p:attrNameLst>
                                      </p:cBhvr>
                                      <p:to>
                                        <p:strVal val="hidden"/>
                                      </p:to>
                                    </p:set>
                                  </p:childTnLst>
                                </p:cTn>
                              </p:par>
                              <p:par>
                                <p:cTn id="501" presetID="3" presetClass="exit" presetSubtype="5" fill="hold" grpId="4" nodeType="withEffect">
                                  <p:stCondLst>
                                    <p:cond delay="0"/>
                                  </p:stCondLst>
                                  <p:childTnLst>
                                    <p:animEffect transition="out" filter="blinds(vertical)">
                                      <p:cBhvr>
                                        <p:cTn id="502" dur="5000"/>
                                        <p:tgtEl>
                                          <p:spTgt spid="32"/>
                                        </p:tgtEl>
                                      </p:cBhvr>
                                    </p:animEffect>
                                    <p:set>
                                      <p:cBhvr>
                                        <p:cTn id="503" dur="1" fill="hold">
                                          <p:stCondLst>
                                            <p:cond delay="4999"/>
                                          </p:stCondLst>
                                        </p:cTn>
                                        <p:tgtEl>
                                          <p:spTgt spid="32"/>
                                        </p:tgtEl>
                                        <p:attrNameLst>
                                          <p:attrName>style.visibility</p:attrName>
                                        </p:attrNameLst>
                                      </p:cBhvr>
                                      <p:to>
                                        <p:strVal val="hidden"/>
                                      </p:to>
                                    </p:set>
                                  </p:childTnLst>
                                </p:cTn>
                              </p:par>
                              <p:par>
                                <p:cTn id="504" presetID="3" presetClass="exit" presetSubtype="5" fill="hold" grpId="4" nodeType="withEffect">
                                  <p:stCondLst>
                                    <p:cond delay="0"/>
                                  </p:stCondLst>
                                  <p:childTnLst>
                                    <p:animEffect transition="out" filter="blinds(vertical)">
                                      <p:cBhvr>
                                        <p:cTn id="505" dur="5000"/>
                                        <p:tgtEl>
                                          <p:spTgt spid="33"/>
                                        </p:tgtEl>
                                      </p:cBhvr>
                                    </p:animEffect>
                                    <p:set>
                                      <p:cBhvr>
                                        <p:cTn id="506" dur="1" fill="hold">
                                          <p:stCondLst>
                                            <p:cond delay="4999"/>
                                          </p:stCondLst>
                                        </p:cTn>
                                        <p:tgtEl>
                                          <p:spTgt spid="33"/>
                                        </p:tgtEl>
                                        <p:attrNameLst>
                                          <p:attrName>style.visibility</p:attrName>
                                        </p:attrNameLst>
                                      </p:cBhvr>
                                      <p:to>
                                        <p:strVal val="hidden"/>
                                      </p:to>
                                    </p:set>
                                  </p:childTnLst>
                                </p:cTn>
                              </p:par>
                              <p:par>
                                <p:cTn id="507" presetID="3" presetClass="exit" presetSubtype="5" fill="hold" grpId="4" nodeType="withEffect">
                                  <p:stCondLst>
                                    <p:cond delay="0"/>
                                  </p:stCondLst>
                                  <p:childTnLst>
                                    <p:animEffect transition="out" filter="blinds(vertical)">
                                      <p:cBhvr>
                                        <p:cTn id="508" dur="5000"/>
                                        <p:tgtEl>
                                          <p:spTgt spid="34"/>
                                        </p:tgtEl>
                                      </p:cBhvr>
                                    </p:animEffect>
                                    <p:set>
                                      <p:cBhvr>
                                        <p:cTn id="509" dur="1" fill="hold">
                                          <p:stCondLst>
                                            <p:cond delay="4999"/>
                                          </p:stCondLst>
                                        </p:cTn>
                                        <p:tgtEl>
                                          <p:spTgt spid="34"/>
                                        </p:tgtEl>
                                        <p:attrNameLst>
                                          <p:attrName>style.visibility</p:attrName>
                                        </p:attrNameLst>
                                      </p:cBhvr>
                                      <p:to>
                                        <p:strVal val="hidden"/>
                                      </p:to>
                                    </p:set>
                                  </p:childTnLst>
                                </p:cTn>
                              </p:par>
                              <p:par>
                                <p:cTn id="510" presetID="3" presetClass="exit" presetSubtype="5" fill="hold" grpId="4" nodeType="withEffect">
                                  <p:stCondLst>
                                    <p:cond delay="0"/>
                                  </p:stCondLst>
                                  <p:childTnLst>
                                    <p:animEffect transition="out" filter="blinds(vertical)">
                                      <p:cBhvr>
                                        <p:cTn id="511" dur="5000"/>
                                        <p:tgtEl>
                                          <p:spTgt spid="35"/>
                                        </p:tgtEl>
                                      </p:cBhvr>
                                    </p:animEffect>
                                    <p:set>
                                      <p:cBhvr>
                                        <p:cTn id="512" dur="1" fill="hold">
                                          <p:stCondLst>
                                            <p:cond delay="4999"/>
                                          </p:stCondLst>
                                        </p:cTn>
                                        <p:tgtEl>
                                          <p:spTgt spid="35"/>
                                        </p:tgtEl>
                                        <p:attrNameLst>
                                          <p:attrName>style.visibility</p:attrName>
                                        </p:attrNameLst>
                                      </p:cBhvr>
                                      <p:to>
                                        <p:strVal val="hidden"/>
                                      </p:to>
                                    </p:set>
                                  </p:childTnLst>
                                </p:cTn>
                              </p:par>
                              <p:par>
                                <p:cTn id="513" presetID="3" presetClass="exit" presetSubtype="5" fill="hold" grpId="4" nodeType="withEffect">
                                  <p:stCondLst>
                                    <p:cond delay="0"/>
                                  </p:stCondLst>
                                  <p:childTnLst>
                                    <p:animEffect transition="out" filter="blinds(vertical)">
                                      <p:cBhvr>
                                        <p:cTn id="514" dur="5000"/>
                                        <p:tgtEl>
                                          <p:spTgt spid="36"/>
                                        </p:tgtEl>
                                      </p:cBhvr>
                                    </p:animEffect>
                                    <p:set>
                                      <p:cBhvr>
                                        <p:cTn id="515" dur="1" fill="hold">
                                          <p:stCondLst>
                                            <p:cond delay="4999"/>
                                          </p:stCondLst>
                                        </p:cTn>
                                        <p:tgtEl>
                                          <p:spTgt spid="36"/>
                                        </p:tgtEl>
                                        <p:attrNameLst>
                                          <p:attrName>style.visibility</p:attrName>
                                        </p:attrNameLst>
                                      </p:cBhvr>
                                      <p:to>
                                        <p:strVal val="hidden"/>
                                      </p:to>
                                    </p:set>
                                  </p:childTnLst>
                                </p:cTn>
                              </p:par>
                              <p:par>
                                <p:cTn id="516" presetID="3" presetClass="exit" presetSubtype="5" fill="hold" grpId="4" nodeType="withEffect">
                                  <p:stCondLst>
                                    <p:cond delay="0"/>
                                  </p:stCondLst>
                                  <p:childTnLst>
                                    <p:animEffect transition="out" filter="blinds(vertical)">
                                      <p:cBhvr>
                                        <p:cTn id="517" dur="5000"/>
                                        <p:tgtEl>
                                          <p:spTgt spid="37"/>
                                        </p:tgtEl>
                                      </p:cBhvr>
                                    </p:animEffect>
                                    <p:set>
                                      <p:cBhvr>
                                        <p:cTn id="518" dur="1" fill="hold">
                                          <p:stCondLst>
                                            <p:cond delay="4999"/>
                                          </p:stCondLst>
                                        </p:cTn>
                                        <p:tgtEl>
                                          <p:spTgt spid="37"/>
                                        </p:tgtEl>
                                        <p:attrNameLst>
                                          <p:attrName>style.visibility</p:attrName>
                                        </p:attrNameLst>
                                      </p:cBhvr>
                                      <p:to>
                                        <p:strVal val="hidden"/>
                                      </p:to>
                                    </p:set>
                                  </p:childTnLst>
                                </p:cTn>
                              </p:par>
                              <p:par>
                                <p:cTn id="519" presetID="3" presetClass="exit" presetSubtype="5" fill="hold" grpId="4" nodeType="withEffect">
                                  <p:stCondLst>
                                    <p:cond delay="0"/>
                                  </p:stCondLst>
                                  <p:childTnLst>
                                    <p:animEffect transition="out" filter="blinds(vertical)">
                                      <p:cBhvr>
                                        <p:cTn id="520" dur="5000"/>
                                        <p:tgtEl>
                                          <p:spTgt spid="6"/>
                                        </p:tgtEl>
                                      </p:cBhvr>
                                    </p:animEffect>
                                    <p:set>
                                      <p:cBhvr>
                                        <p:cTn id="521" dur="1" fill="hold">
                                          <p:stCondLst>
                                            <p:cond delay="4999"/>
                                          </p:stCondLst>
                                        </p:cTn>
                                        <p:tgtEl>
                                          <p:spTgt spid="6"/>
                                        </p:tgtEl>
                                        <p:attrNameLst>
                                          <p:attrName>style.visibility</p:attrName>
                                        </p:attrNameLst>
                                      </p:cBhvr>
                                      <p:to>
                                        <p:strVal val="hidden"/>
                                      </p:to>
                                    </p:set>
                                  </p:childTnLst>
                                </p:cTn>
                              </p:par>
                              <p:par>
                                <p:cTn id="522" presetID="3" presetClass="exit" presetSubtype="5" fill="hold" grpId="4" nodeType="withEffect">
                                  <p:stCondLst>
                                    <p:cond delay="0"/>
                                  </p:stCondLst>
                                  <p:childTnLst>
                                    <p:animEffect transition="out" filter="blinds(vertical)">
                                      <p:cBhvr>
                                        <p:cTn id="523" dur="5000"/>
                                        <p:tgtEl>
                                          <p:spTgt spid="8"/>
                                        </p:tgtEl>
                                      </p:cBhvr>
                                    </p:animEffect>
                                    <p:set>
                                      <p:cBhvr>
                                        <p:cTn id="524" dur="1" fill="hold">
                                          <p:stCondLst>
                                            <p:cond delay="4999"/>
                                          </p:stCondLst>
                                        </p:cTn>
                                        <p:tgtEl>
                                          <p:spTgt spid="8"/>
                                        </p:tgtEl>
                                        <p:attrNameLst>
                                          <p:attrName>style.visibility</p:attrName>
                                        </p:attrNameLst>
                                      </p:cBhvr>
                                      <p:to>
                                        <p:strVal val="hidden"/>
                                      </p:to>
                                    </p:set>
                                  </p:childTnLst>
                                </p:cTn>
                              </p:par>
                              <p:par>
                                <p:cTn id="525" presetID="3" presetClass="exit" presetSubtype="5" fill="hold" grpId="4" nodeType="withEffect">
                                  <p:stCondLst>
                                    <p:cond delay="0"/>
                                  </p:stCondLst>
                                  <p:childTnLst>
                                    <p:animEffect transition="out" filter="blinds(vertical)">
                                      <p:cBhvr>
                                        <p:cTn id="526" dur="5000"/>
                                        <p:tgtEl>
                                          <p:spTgt spid="10"/>
                                        </p:tgtEl>
                                      </p:cBhvr>
                                    </p:animEffect>
                                    <p:set>
                                      <p:cBhvr>
                                        <p:cTn id="527" dur="1" fill="hold">
                                          <p:stCondLst>
                                            <p:cond delay="4999"/>
                                          </p:stCondLst>
                                        </p:cTn>
                                        <p:tgtEl>
                                          <p:spTgt spid="10"/>
                                        </p:tgtEl>
                                        <p:attrNameLst>
                                          <p:attrName>style.visibility</p:attrName>
                                        </p:attrNameLst>
                                      </p:cBhvr>
                                      <p:to>
                                        <p:strVal val="hidden"/>
                                      </p:to>
                                    </p:set>
                                  </p:childTnLst>
                                </p:cTn>
                              </p:par>
                              <p:par>
                                <p:cTn id="528" presetID="3" presetClass="exit" presetSubtype="5" fill="hold" grpId="4" nodeType="withEffect">
                                  <p:stCondLst>
                                    <p:cond delay="0"/>
                                  </p:stCondLst>
                                  <p:childTnLst>
                                    <p:animEffect transition="out" filter="blinds(vertical)">
                                      <p:cBhvr>
                                        <p:cTn id="529" dur="5000"/>
                                        <p:tgtEl>
                                          <p:spTgt spid="11"/>
                                        </p:tgtEl>
                                      </p:cBhvr>
                                    </p:animEffect>
                                    <p:set>
                                      <p:cBhvr>
                                        <p:cTn id="530" dur="1" fill="hold">
                                          <p:stCondLst>
                                            <p:cond delay="4999"/>
                                          </p:stCondLst>
                                        </p:cTn>
                                        <p:tgtEl>
                                          <p:spTgt spid="11"/>
                                        </p:tgtEl>
                                        <p:attrNameLst>
                                          <p:attrName>style.visibility</p:attrName>
                                        </p:attrNameLst>
                                      </p:cBhvr>
                                      <p:to>
                                        <p:strVal val="hidden"/>
                                      </p:to>
                                    </p:set>
                                  </p:childTnLst>
                                </p:cTn>
                              </p:par>
                              <p:par>
                                <p:cTn id="531" presetID="3" presetClass="exit" presetSubtype="5" fill="hold" grpId="4" nodeType="withEffect">
                                  <p:stCondLst>
                                    <p:cond delay="0"/>
                                  </p:stCondLst>
                                  <p:childTnLst>
                                    <p:animEffect transition="out" filter="blinds(vertical)">
                                      <p:cBhvr>
                                        <p:cTn id="532" dur="5000"/>
                                        <p:tgtEl>
                                          <p:spTgt spid="14"/>
                                        </p:tgtEl>
                                      </p:cBhvr>
                                    </p:animEffect>
                                    <p:set>
                                      <p:cBhvr>
                                        <p:cTn id="533" dur="1" fill="hold">
                                          <p:stCondLst>
                                            <p:cond delay="4999"/>
                                          </p:stCondLst>
                                        </p:cTn>
                                        <p:tgtEl>
                                          <p:spTgt spid="14"/>
                                        </p:tgtEl>
                                        <p:attrNameLst>
                                          <p:attrName>style.visibility</p:attrName>
                                        </p:attrNameLst>
                                      </p:cBhvr>
                                      <p:to>
                                        <p:strVal val="hidden"/>
                                      </p:to>
                                    </p:set>
                                  </p:childTnLst>
                                </p:cTn>
                              </p:par>
                              <p:par>
                                <p:cTn id="534" presetID="3" presetClass="exit" presetSubtype="5" fill="hold" grpId="4" nodeType="withEffect">
                                  <p:stCondLst>
                                    <p:cond delay="0"/>
                                  </p:stCondLst>
                                  <p:childTnLst>
                                    <p:animEffect transition="out" filter="blinds(vertical)">
                                      <p:cBhvr>
                                        <p:cTn id="535" dur="5000"/>
                                        <p:tgtEl>
                                          <p:spTgt spid="15"/>
                                        </p:tgtEl>
                                      </p:cBhvr>
                                    </p:animEffect>
                                    <p:set>
                                      <p:cBhvr>
                                        <p:cTn id="536" dur="1" fill="hold">
                                          <p:stCondLst>
                                            <p:cond delay="4999"/>
                                          </p:stCondLst>
                                        </p:cTn>
                                        <p:tgtEl>
                                          <p:spTgt spid="15"/>
                                        </p:tgtEl>
                                        <p:attrNameLst>
                                          <p:attrName>style.visibility</p:attrName>
                                        </p:attrNameLst>
                                      </p:cBhvr>
                                      <p:to>
                                        <p:strVal val="hidden"/>
                                      </p:to>
                                    </p:set>
                                  </p:childTnLst>
                                </p:cTn>
                              </p:par>
                              <p:par>
                                <p:cTn id="537" presetID="3" presetClass="exit" presetSubtype="5" fill="hold" grpId="4" nodeType="withEffect">
                                  <p:stCondLst>
                                    <p:cond delay="0"/>
                                  </p:stCondLst>
                                  <p:childTnLst>
                                    <p:animEffect transition="out" filter="blinds(vertical)">
                                      <p:cBhvr>
                                        <p:cTn id="538" dur="5000"/>
                                        <p:tgtEl>
                                          <p:spTgt spid="16"/>
                                        </p:tgtEl>
                                      </p:cBhvr>
                                    </p:animEffect>
                                    <p:set>
                                      <p:cBhvr>
                                        <p:cTn id="539" dur="1" fill="hold">
                                          <p:stCondLst>
                                            <p:cond delay="4999"/>
                                          </p:stCondLst>
                                        </p:cTn>
                                        <p:tgtEl>
                                          <p:spTgt spid="16"/>
                                        </p:tgtEl>
                                        <p:attrNameLst>
                                          <p:attrName>style.visibility</p:attrName>
                                        </p:attrNameLst>
                                      </p:cBhvr>
                                      <p:to>
                                        <p:strVal val="hidden"/>
                                      </p:to>
                                    </p:set>
                                  </p:childTnLst>
                                </p:cTn>
                              </p:par>
                              <p:par>
                                <p:cTn id="540" presetID="3" presetClass="exit" presetSubtype="5" fill="hold" grpId="4" nodeType="withEffect">
                                  <p:stCondLst>
                                    <p:cond delay="0"/>
                                  </p:stCondLst>
                                  <p:childTnLst>
                                    <p:animEffect transition="out" filter="blinds(vertical)">
                                      <p:cBhvr>
                                        <p:cTn id="541" dur="5000"/>
                                        <p:tgtEl>
                                          <p:spTgt spid="17"/>
                                        </p:tgtEl>
                                      </p:cBhvr>
                                    </p:animEffect>
                                    <p:set>
                                      <p:cBhvr>
                                        <p:cTn id="542" dur="1" fill="hold">
                                          <p:stCondLst>
                                            <p:cond delay="4999"/>
                                          </p:stCondLst>
                                        </p:cTn>
                                        <p:tgtEl>
                                          <p:spTgt spid="17"/>
                                        </p:tgtEl>
                                        <p:attrNameLst>
                                          <p:attrName>style.visibility</p:attrName>
                                        </p:attrNameLst>
                                      </p:cBhvr>
                                      <p:to>
                                        <p:strVal val="hidden"/>
                                      </p:to>
                                    </p:set>
                                  </p:childTnLst>
                                </p:cTn>
                              </p:par>
                              <p:par>
                                <p:cTn id="543" presetID="3" presetClass="exit" presetSubtype="5" fill="hold" grpId="4" nodeType="withEffect">
                                  <p:stCondLst>
                                    <p:cond delay="0"/>
                                  </p:stCondLst>
                                  <p:childTnLst>
                                    <p:animEffect transition="out" filter="blinds(vertical)">
                                      <p:cBhvr>
                                        <p:cTn id="544" dur="5000"/>
                                        <p:tgtEl>
                                          <p:spTgt spid="22"/>
                                        </p:tgtEl>
                                      </p:cBhvr>
                                    </p:animEffect>
                                    <p:set>
                                      <p:cBhvr>
                                        <p:cTn id="545" dur="1" fill="hold">
                                          <p:stCondLst>
                                            <p:cond delay="4999"/>
                                          </p:stCondLst>
                                        </p:cTn>
                                        <p:tgtEl>
                                          <p:spTgt spid="22"/>
                                        </p:tgtEl>
                                        <p:attrNameLst>
                                          <p:attrName>style.visibility</p:attrName>
                                        </p:attrNameLst>
                                      </p:cBhvr>
                                      <p:to>
                                        <p:strVal val="hidden"/>
                                      </p:to>
                                    </p:set>
                                  </p:childTnLst>
                                </p:cTn>
                              </p:par>
                              <p:par>
                                <p:cTn id="546" presetID="3" presetClass="exit" presetSubtype="5" fill="hold" grpId="4" nodeType="withEffect">
                                  <p:stCondLst>
                                    <p:cond delay="0"/>
                                  </p:stCondLst>
                                  <p:childTnLst>
                                    <p:animEffect transition="out" filter="blinds(vertical)">
                                      <p:cBhvr>
                                        <p:cTn id="547" dur="5000"/>
                                        <p:tgtEl>
                                          <p:spTgt spid="23"/>
                                        </p:tgtEl>
                                      </p:cBhvr>
                                    </p:animEffect>
                                    <p:set>
                                      <p:cBhvr>
                                        <p:cTn id="548" dur="1" fill="hold">
                                          <p:stCondLst>
                                            <p:cond delay="4999"/>
                                          </p:stCondLst>
                                        </p:cTn>
                                        <p:tgtEl>
                                          <p:spTgt spid="23"/>
                                        </p:tgtEl>
                                        <p:attrNameLst>
                                          <p:attrName>style.visibility</p:attrName>
                                        </p:attrNameLst>
                                      </p:cBhvr>
                                      <p:to>
                                        <p:strVal val="hidden"/>
                                      </p:to>
                                    </p:set>
                                  </p:childTnLst>
                                </p:cTn>
                              </p:par>
                              <p:par>
                                <p:cTn id="549" presetID="3" presetClass="exit" presetSubtype="5" fill="hold" grpId="4" nodeType="withEffect">
                                  <p:stCondLst>
                                    <p:cond delay="0"/>
                                  </p:stCondLst>
                                  <p:childTnLst>
                                    <p:animEffect transition="out" filter="blinds(vertical)">
                                      <p:cBhvr>
                                        <p:cTn id="550" dur="5000"/>
                                        <p:tgtEl>
                                          <p:spTgt spid="24"/>
                                        </p:tgtEl>
                                      </p:cBhvr>
                                    </p:animEffect>
                                    <p:set>
                                      <p:cBhvr>
                                        <p:cTn id="551" dur="1" fill="hold">
                                          <p:stCondLst>
                                            <p:cond delay="4999"/>
                                          </p:stCondLst>
                                        </p:cTn>
                                        <p:tgtEl>
                                          <p:spTgt spid="24"/>
                                        </p:tgtEl>
                                        <p:attrNameLst>
                                          <p:attrName>style.visibility</p:attrName>
                                        </p:attrNameLst>
                                      </p:cBhvr>
                                      <p:to>
                                        <p:strVal val="hidden"/>
                                      </p:to>
                                    </p:set>
                                  </p:childTnLst>
                                </p:cTn>
                              </p:par>
                              <p:par>
                                <p:cTn id="552" presetID="3" presetClass="exit" presetSubtype="5" fill="hold" grpId="4" nodeType="withEffect">
                                  <p:stCondLst>
                                    <p:cond delay="0"/>
                                  </p:stCondLst>
                                  <p:childTnLst>
                                    <p:animEffect transition="out" filter="blinds(vertical)">
                                      <p:cBhvr>
                                        <p:cTn id="553" dur="5000"/>
                                        <p:tgtEl>
                                          <p:spTgt spid="25"/>
                                        </p:tgtEl>
                                      </p:cBhvr>
                                    </p:animEffect>
                                    <p:set>
                                      <p:cBhvr>
                                        <p:cTn id="554" dur="1" fill="hold">
                                          <p:stCondLst>
                                            <p:cond delay="4999"/>
                                          </p:stCondLst>
                                        </p:cTn>
                                        <p:tgtEl>
                                          <p:spTgt spid="25"/>
                                        </p:tgtEl>
                                        <p:attrNameLst>
                                          <p:attrName>style.visibility</p:attrName>
                                        </p:attrNameLst>
                                      </p:cBhvr>
                                      <p:to>
                                        <p:strVal val="hidden"/>
                                      </p:to>
                                    </p:set>
                                  </p:childTnLst>
                                </p:cTn>
                              </p:par>
                              <p:par>
                                <p:cTn id="555" presetID="3" presetClass="exit" presetSubtype="5" fill="hold" grpId="4" nodeType="withEffect">
                                  <p:stCondLst>
                                    <p:cond delay="0"/>
                                  </p:stCondLst>
                                  <p:childTnLst>
                                    <p:animEffect transition="out" filter="blinds(vertical)">
                                      <p:cBhvr>
                                        <p:cTn id="556" dur="5000"/>
                                        <p:tgtEl>
                                          <p:spTgt spid="26"/>
                                        </p:tgtEl>
                                      </p:cBhvr>
                                    </p:animEffect>
                                    <p:set>
                                      <p:cBhvr>
                                        <p:cTn id="557" dur="1" fill="hold">
                                          <p:stCondLst>
                                            <p:cond delay="4999"/>
                                          </p:stCondLst>
                                        </p:cTn>
                                        <p:tgtEl>
                                          <p:spTgt spid="26"/>
                                        </p:tgtEl>
                                        <p:attrNameLst>
                                          <p:attrName>style.visibility</p:attrName>
                                        </p:attrNameLst>
                                      </p:cBhvr>
                                      <p:to>
                                        <p:strVal val="hidden"/>
                                      </p:to>
                                    </p:set>
                                  </p:childTnLst>
                                </p:cTn>
                              </p:par>
                              <p:par>
                                <p:cTn id="558" presetID="3" presetClass="exit" presetSubtype="5" fill="hold" grpId="4" nodeType="withEffect">
                                  <p:stCondLst>
                                    <p:cond delay="0"/>
                                  </p:stCondLst>
                                  <p:childTnLst>
                                    <p:animEffect transition="out" filter="blinds(vertical)">
                                      <p:cBhvr>
                                        <p:cTn id="559" dur="5000"/>
                                        <p:tgtEl>
                                          <p:spTgt spid="27"/>
                                        </p:tgtEl>
                                      </p:cBhvr>
                                    </p:animEffect>
                                    <p:set>
                                      <p:cBhvr>
                                        <p:cTn id="560" dur="1" fill="hold">
                                          <p:stCondLst>
                                            <p:cond delay="4999"/>
                                          </p:stCondLst>
                                        </p:cTn>
                                        <p:tgtEl>
                                          <p:spTgt spid="27"/>
                                        </p:tgtEl>
                                        <p:attrNameLst>
                                          <p:attrName>style.visibility</p:attrName>
                                        </p:attrNameLst>
                                      </p:cBhvr>
                                      <p:to>
                                        <p:strVal val="hidden"/>
                                      </p:to>
                                    </p:set>
                                  </p:childTnLst>
                                </p:cTn>
                              </p:par>
                              <p:par>
                                <p:cTn id="561" presetID="3" presetClass="exit" presetSubtype="5" fill="hold" grpId="4" nodeType="withEffect">
                                  <p:stCondLst>
                                    <p:cond delay="0"/>
                                  </p:stCondLst>
                                  <p:childTnLst>
                                    <p:animEffect transition="out" filter="blinds(vertical)">
                                      <p:cBhvr>
                                        <p:cTn id="562" dur="5000"/>
                                        <p:tgtEl>
                                          <p:spTgt spid="28"/>
                                        </p:tgtEl>
                                      </p:cBhvr>
                                    </p:animEffect>
                                    <p:set>
                                      <p:cBhvr>
                                        <p:cTn id="563" dur="1" fill="hold">
                                          <p:stCondLst>
                                            <p:cond delay="4999"/>
                                          </p:stCondLst>
                                        </p:cTn>
                                        <p:tgtEl>
                                          <p:spTgt spid="28"/>
                                        </p:tgtEl>
                                        <p:attrNameLst>
                                          <p:attrName>style.visibility</p:attrName>
                                        </p:attrNameLst>
                                      </p:cBhvr>
                                      <p:to>
                                        <p:strVal val="hidden"/>
                                      </p:to>
                                    </p:set>
                                  </p:childTnLst>
                                </p:cTn>
                              </p:par>
                              <p:par>
                                <p:cTn id="564" presetID="3" presetClass="exit" presetSubtype="5" fill="hold" grpId="4" nodeType="withEffect">
                                  <p:stCondLst>
                                    <p:cond delay="0"/>
                                  </p:stCondLst>
                                  <p:childTnLst>
                                    <p:animEffect transition="out" filter="blinds(vertical)">
                                      <p:cBhvr>
                                        <p:cTn id="565" dur="5000"/>
                                        <p:tgtEl>
                                          <p:spTgt spid="29"/>
                                        </p:tgtEl>
                                      </p:cBhvr>
                                    </p:animEffect>
                                    <p:set>
                                      <p:cBhvr>
                                        <p:cTn id="566" dur="1" fill="hold">
                                          <p:stCondLst>
                                            <p:cond delay="4999"/>
                                          </p:stCondLst>
                                        </p:cTn>
                                        <p:tgtEl>
                                          <p:spTgt spid="29"/>
                                        </p:tgtEl>
                                        <p:attrNameLst>
                                          <p:attrName>style.visibility</p:attrName>
                                        </p:attrNameLst>
                                      </p:cBhvr>
                                      <p:to>
                                        <p:strVal val="hidden"/>
                                      </p:to>
                                    </p:set>
                                  </p:childTnLst>
                                </p:cTn>
                              </p:par>
                              <p:par>
                                <p:cTn id="567" presetID="3" presetClass="exit" presetSubtype="5" fill="hold" grpId="4" nodeType="withEffect">
                                  <p:stCondLst>
                                    <p:cond delay="0"/>
                                  </p:stCondLst>
                                  <p:childTnLst>
                                    <p:animEffect transition="out" filter="blinds(vertical)">
                                      <p:cBhvr>
                                        <p:cTn id="568" dur="5000"/>
                                        <p:tgtEl>
                                          <p:spTgt spid="38"/>
                                        </p:tgtEl>
                                      </p:cBhvr>
                                    </p:animEffect>
                                    <p:set>
                                      <p:cBhvr>
                                        <p:cTn id="569" dur="1" fill="hold">
                                          <p:stCondLst>
                                            <p:cond delay="4999"/>
                                          </p:stCondLst>
                                        </p:cTn>
                                        <p:tgtEl>
                                          <p:spTgt spid="38"/>
                                        </p:tgtEl>
                                        <p:attrNameLst>
                                          <p:attrName>style.visibility</p:attrName>
                                        </p:attrNameLst>
                                      </p:cBhvr>
                                      <p:to>
                                        <p:strVal val="hidden"/>
                                      </p:to>
                                    </p:set>
                                  </p:childTnLst>
                                </p:cTn>
                              </p:par>
                              <p:par>
                                <p:cTn id="570" presetID="17" presetClass="entr" presetSubtype="1" fill="hold" nodeType="withEffect">
                                  <p:stCondLst>
                                    <p:cond delay="0"/>
                                  </p:stCondLst>
                                  <p:childTnLst>
                                    <p:set>
                                      <p:cBhvr>
                                        <p:cTn id="571" dur="1" fill="hold">
                                          <p:stCondLst>
                                            <p:cond delay="0"/>
                                          </p:stCondLst>
                                        </p:cTn>
                                        <p:tgtEl>
                                          <p:spTgt spid="5"/>
                                        </p:tgtEl>
                                        <p:attrNameLst>
                                          <p:attrName>style.visibility</p:attrName>
                                        </p:attrNameLst>
                                      </p:cBhvr>
                                      <p:to>
                                        <p:strVal val="visible"/>
                                      </p:to>
                                    </p:set>
                                    <p:anim calcmode="lin" valueType="num">
                                      <p:cBhvr>
                                        <p:cTn id="572" dur="5000" fill="hold"/>
                                        <p:tgtEl>
                                          <p:spTgt spid="5"/>
                                        </p:tgtEl>
                                        <p:attrNameLst>
                                          <p:attrName>ppt_x</p:attrName>
                                        </p:attrNameLst>
                                      </p:cBhvr>
                                      <p:tavLst>
                                        <p:tav tm="0">
                                          <p:val>
                                            <p:strVal val="#ppt_x"/>
                                          </p:val>
                                        </p:tav>
                                        <p:tav tm="100000">
                                          <p:val>
                                            <p:strVal val="#ppt_x"/>
                                          </p:val>
                                        </p:tav>
                                      </p:tavLst>
                                    </p:anim>
                                    <p:anim calcmode="lin" valueType="num">
                                      <p:cBhvr>
                                        <p:cTn id="573" dur="5000" fill="hold"/>
                                        <p:tgtEl>
                                          <p:spTgt spid="5"/>
                                        </p:tgtEl>
                                        <p:attrNameLst>
                                          <p:attrName>ppt_y</p:attrName>
                                        </p:attrNameLst>
                                      </p:cBhvr>
                                      <p:tavLst>
                                        <p:tav tm="0">
                                          <p:val>
                                            <p:strVal val="#ppt_y-#ppt_h/2"/>
                                          </p:val>
                                        </p:tav>
                                        <p:tav tm="100000">
                                          <p:val>
                                            <p:strVal val="#ppt_y"/>
                                          </p:val>
                                        </p:tav>
                                      </p:tavLst>
                                    </p:anim>
                                    <p:anim calcmode="lin" valueType="num">
                                      <p:cBhvr>
                                        <p:cTn id="574" dur="5000" fill="hold"/>
                                        <p:tgtEl>
                                          <p:spTgt spid="5"/>
                                        </p:tgtEl>
                                        <p:attrNameLst>
                                          <p:attrName>ppt_w</p:attrName>
                                        </p:attrNameLst>
                                      </p:cBhvr>
                                      <p:tavLst>
                                        <p:tav tm="0">
                                          <p:val>
                                            <p:strVal val="#ppt_w"/>
                                          </p:val>
                                        </p:tav>
                                        <p:tav tm="100000">
                                          <p:val>
                                            <p:strVal val="#ppt_w"/>
                                          </p:val>
                                        </p:tav>
                                      </p:tavLst>
                                    </p:anim>
                                    <p:anim calcmode="lin" valueType="num">
                                      <p:cBhvr>
                                        <p:cTn id="575" dur="50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2">
                  <a:lumMod val="60000"/>
                  <a:lumOff val="40000"/>
                </a:schemeClr>
              </a:gs>
              <a:gs pos="50000">
                <a:srgbClr val="3A0074">
                  <a:shade val="67500"/>
                  <a:satMod val="115000"/>
                </a:srgbClr>
              </a:gs>
              <a:gs pos="100000">
                <a:srgbClr val="3A0074">
                  <a:shade val="100000"/>
                  <a:satMod val="115000"/>
                </a:srgbClr>
              </a:gs>
            </a:gsLst>
            <a:lin ang="5400000" scaled="1"/>
            <a:tileRect/>
          </a:gradFill>
        </p:spPr>
        <p:txBody>
          <a:bodyPr/>
          <a:lstStyle/>
          <a:p>
            <a:endParaRPr lang="es-ES" dirty="0"/>
          </a:p>
        </p:txBody>
      </p:sp>
      <p:pic>
        <p:nvPicPr>
          <p:cNvPr id="4" name="3 Imagen" descr="6a84d56a448f16fd16a88ea35be5c182.jpg"/>
          <p:cNvPicPr>
            <a:picLocks noChangeAspect="1"/>
          </p:cNvPicPr>
          <p:nvPr/>
        </p:nvPicPr>
        <p:blipFill>
          <a:blip r:embed="rId2"/>
          <a:stretch>
            <a:fillRect/>
          </a:stretch>
        </p:blipFill>
        <p:spPr>
          <a:xfrm>
            <a:off x="0" y="2510"/>
            <a:ext cx="9144000" cy="5140990"/>
          </a:xfrm>
          <a:prstGeom prst="rect">
            <a:avLst/>
          </a:prstGeom>
        </p:spPr>
      </p:pic>
      <p:sp>
        <p:nvSpPr>
          <p:cNvPr id="5" name="4 Onda"/>
          <p:cNvSpPr/>
          <p:nvPr/>
        </p:nvSpPr>
        <p:spPr>
          <a:xfrm>
            <a:off x="4572000" y="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flipH="1">
            <a:off x="2857488" y="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a:off x="4572000" y="571486"/>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flipH="1">
            <a:off x="2857488" y="571486"/>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a:off x="4572000" y="114299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flipH="1">
            <a:off x="2857488" y="114299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a:off x="4572000" y="1714476"/>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flipH="1">
            <a:off x="2857488" y="1714476"/>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a:off x="4572000" y="2286034"/>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flipH="1">
            <a:off x="2857488" y="2286034"/>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a:off x="4572000" y="285752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flipH="1">
            <a:off x="2857488" y="285752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a:off x="4572000" y="3429024"/>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flipH="1">
            <a:off x="2857488" y="3429024"/>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a:off x="4572000" y="400051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flipH="1">
            <a:off x="2857488" y="400051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a:off x="4572000" y="4572014"/>
            <a:ext cx="1785950" cy="571486"/>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flipH="1">
            <a:off x="2857488" y="4572014"/>
            <a:ext cx="1714512" cy="571486"/>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3"/>
                                        </p:tgtEl>
                                        <p:attrNameLst>
                                          <p:attrName>style.opacity</p:attrName>
                                        </p:attrNameLst>
                                      </p:cBhvr>
                                      <p:to>
                                        <p:strVal val="0"/>
                                      </p:to>
                                    </p:set>
                                    <p:animEffect filter="image" prLst="opacity: 0">
                                      <p:cBhvr rctx="IE">
                                        <p:cTn id="7" dur="indefinite"/>
                                        <p:tgtEl>
                                          <p:spTgt spid="2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0" fill="hold"/>
                                        <p:tgtEl>
                                          <p:spTgt spid="6"/>
                                        </p:tgtEl>
                                        <p:attrNameLst>
                                          <p:attrName>ppt_x</p:attrName>
                                        </p:attrNameLst>
                                      </p:cBhvr>
                                      <p:tavLst>
                                        <p:tav tm="0">
                                          <p:val>
                                            <p:strVal val="#ppt_x"/>
                                          </p:val>
                                        </p:tav>
                                        <p:tav tm="100000">
                                          <p:val>
                                            <p:strVal val="#ppt_x"/>
                                          </p:val>
                                        </p:tav>
                                      </p:tavLst>
                                    </p:anim>
                                    <p:anim calcmode="lin" valueType="num">
                                      <p:cBhvr additive="base">
                                        <p:cTn id="15" dur="5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0" fill="hold"/>
                                        <p:tgtEl>
                                          <p:spTgt spid="7"/>
                                        </p:tgtEl>
                                        <p:attrNameLst>
                                          <p:attrName>ppt_x</p:attrName>
                                        </p:attrNameLst>
                                      </p:cBhvr>
                                      <p:tavLst>
                                        <p:tav tm="0">
                                          <p:val>
                                            <p:strVal val="#ppt_x"/>
                                          </p:val>
                                        </p:tav>
                                        <p:tav tm="100000">
                                          <p:val>
                                            <p:strVal val="#ppt_x"/>
                                          </p:val>
                                        </p:tav>
                                      </p:tavLst>
                                    </p:anim>
                                    <p:anim calcmode="lin" valueType="num">
                                      <p:cBhvr additive="base">
                                        <p:cTn id="19" dur="5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ppt_x"/>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0" fill="hold"/>
                                        <p:tgtEl>
                                          <p:spTgt spid="9"/>
                                        </p:tgtEl>
                                        <p:attrNameLst>
                                          <p:attrName>ppt_x</p:attrName>
                                        </p:attrNameLst>
                                      </p:cBhvr>
                                      <p:tavLst>
                                        <p:tav tm="0">
                                          <p:val>
                                            <p:strVal val="#ppt_x"/>
                                          </p:val>
                                        </p:tav>
                                        <p:tav tm="100000">
                                          <p:val>
                                            <p:strVal val="#ppt_x"/>
                                          </p:val>
                                        </p:tav>
                                      </p:tavLst>
                                    </p:anim>
                                    <p:anim calcmode="lin" valueType="num">
                                      <p:cBhvr additive="base">
                                        <p:cTn id="27" dur="5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0" fill="hold"/>
                                        <p:tgtEl>
                                          <p:spTgt spid="10"/>
                                        </p:tgtEl>
                                        <p:attrNameLst>
                                          <p:attrName>ppt_x</p:attrName>
                                        </p:attrNameLst>
                                      </p:cBhvr>
                                      <p:tavLst>
                                        <p:tav tm="0">
                                          <p:val>
                                            <p:strVal val="#ppt_x"/>
                                          </p:val>
                                        </p:tav>
                                        <p:tav tm="100000">
                                          <p:val>
                                            <p:strVal val="#ppt_x"/>
                                          </p:val>
                                        </p:tav>
                                      </p:tavLst>
                                    </p:anim>
                                    <p:anim calcmode="lin" valueType="num">
                                      <p:cBhvr additive="base">
                                        <p:cTn id="31" dur="5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0" fill="hold"/>
                                        <p:tgtEl>
                                          <p:spTgt spid="11"/>
                                        </p:tgtEl>
                                        <p:attrNameLst>
                                          <p:attrName>ppt_x</p:attrName>
                                        </p:attrNameLst>
                                      </p:cBhvr>
                                      <p:tavLst>
                                        <p:tav tm="0">
                                          <p:val>
                                            <p:strVal val="#ppt_x"/>
                                          </p:val>
                                        </p:tav>
                                        <p:tav tm="100000">
                                          <p:val>
                                            <p:strVal val="#ppt_x"/>
                                          </p:val>
                                        </p:tav>
                                      </p:tavLst>
                                    </p:anim>
                                    <p:anim calcmode="lin" valueType="num">
                                      <p:cBhvr additive="base">
                                        <p:cTn id="35" dur="5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0" fill="hold"/>
                                        <p:tgtEl>
                                          <p:spTgt spid="12"/>
                                        </p:tgtEl>
                                        <p:attrNameLst>
                                          <p:attrName>ppt_x</p:attrName>
                                        </p:attrNameLst>
                                      </p:cBhvr>
                                      <p:tavLst>
                                        <p:tav tm="0">
                                          <p:val>
                                            <p:strVal val="#ppt_x"/>
                                          </p:val>
                                        </p:tav>
                                        <p:tav tm="100000">
                                          <p:val>
                                            <p:strVal val="#ppt_x"/>
                                          </p:val>
                                        </p:tav>
                                      </p:tavLst>
                                    </p:anim>
                                    <p:anim calcmode="lin" valueType="num">
                                      <p:cBhvr additive="base">
                                        <p:cTn id="39" dur="5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0" fill="hold"/>
                                        <p:tgtEl>
                                          <p:spTgt spid="13"/>
                                        </p:tgtEl>
                                        <p:attrNameLst>
                                          <p:attrName>ppt_x</p:attrName>
                                        </p:attrNameLst>
                                      </p:cBhvr>
                                      <p:tavLst>
                                        <p:tav tm="0">
                                          <p:val>
                                            <p:strVal val="#ppt_x"/>
                                          </p:val>
                                        </p:tav>
                                        <p:tav tm="100000">
                                          <p:val>
                                            <p:strVal val="#ppt_x"/>
                                          </p:val>
                                        </p:tav>
                                      </p:tavLst>
                                    </p:anim>
                                    <p:anim calcmode="lin" valueType="num">
                                      <p:cBhvr additive="base">
                                        <p:cTn id="43" dur="5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ppt_x"/>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0" fill="hold"/>
                                        <p:tgtEl>
                                          <p:spTgt spid="15"/>
                                        </p:tgtEl>
                                        <p:attrNameLst>
                                          <p:attrName>ppt_x</p:attrName>
                                        </p:attrNameLst>
                                      </p:cBhvr>
                                      <p:tavLst>
                                        <p:tav tm="0">
                                          <p:val>
                                            <p:strVal val="#ppt_x"/>
                                          </p:val>
                                        </p:tav>
                                        <p:tav tm="100000">
                                          <p:val>
                                            <p:strVal val="#ppt_x"/>
                                          </p:val>
                                        </p:tav>
                                      </p:tavLst>
                                    </p:anim>
                                    <p:anim calcmode="lin" valueType="num">
                                      <p:cBhvr additive="base">
                                        <p:cTn id="51" dur="5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0" fill="hold"/>
                                        <p:tgtEl>
                                          <p:spTgt spid="16"/>
                                        </p:tgtEl>
                                        <p:attrNameLst>
                                          <p:attrName>ppt_x</p:attrName>
                                        </p:attrNameLst>
                                      </p:cBhvr>
                                      <p:tavLst>
                                        <p:tav tm="0">
                                          <p:val>
                                            <p:strVal val="#ppt_x"/>
                                          </p:val>
                                        </p:tav>
                                        <p:tav tm="100000">
                                          <p:val>
                                            <p:strVal val="#ppt_x"/>
                                          </p:val>
                                        </p:tav>
                                      </p:tavLst>
                                    </p:anim>
                                    <p:anim calcmode="lin" valueType="num">
                                      <p:cBhvr additive="base">
                                        <p:cTn id="55" dur="5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ppt_x"/>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0" fill="hold"/>
                                        <p:tgtEl>
                                          <p:spTgt spid="18"/>
                                        </p:tgtEl>
                                        <p:attrNameLst>
                                          <p:attrName>ppt_x</p:attrName>
                                        </p:attrNameLst>
                                      </p:cBhvr>
                                      <p:tavLst>
                                        <p:tav tm="0">
                                          <p:val>
                                            <p:strVal val="#ppt_x"/>
                                          </p:val>
                                        </p:tav>
                                        <p:tav tm="100000">
                                          <p:val>
                                            <p:strVal val="#ppt_x"/>
                                          </p:val>
                                        </p:tav>
                                      </p:tavLst>
                                    </p:anim>
                                    <p:anim calcmode="lin" valueType="num">
                                      <p:cBhvr additive="base">
                                        <p:cTn id="63" dur="5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0" fill="hold"/>
                                        <p:tgtEl>
                                          <p:spTgt spid="19"/>
                                        </p:tgtEl>
                                        <p:attrNameLst>
                                          <p:attrName>ppt_x</p:attrName>
                                        </p:attrNameLst>
                                      </p:cBhvr>
                                      <p:tavLst>
                                        <p:tav tm="0">
                                          <p:val>
                                            <p:strVal val="#ppt_x"/>
                                          </p:val>
                                        </p:tav>
                                        <p:tav tm="100000">
                                          <p:val>
                                            <p:strVal val="#ppt_x"/>
                                          </p:val>
                                        </p:tav>
                                      </p:tavLst>
                                    </p:anim>
                                    <p:anim calcmode="lin" valueType="num">
                                      <p:cBhvr additive="base">
                                        <p:cTn id="67" dur="5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0" fill="hold"/>
                                        <p:tgtEl>
                                          <p:spTgt spid="20"/>
                                        </p:tgtEl>
                                        <p:attrNameLst>
                                          <p:attrName>ppt_x</p:attrName>
                                        </p:attrNameLst>
                                      </p:cBhvr>
                                      <p:tavLst>
                                        <p:tav tm="0">
                                          <p:val>
                                            <p:strVal val="#ppt_x"/>
                                          </p:val>
                                        </p:tav>
                                        <p:tav tm="100000">
                                          <p:val>
                                            <p:strVal val="#ppt_x"/>
                                          </p:val>
                                        </p:tav>
                                      </p:tavLst>
                                    </p:anim>
                                    <p:anim calcmode="lin" valueType="num">
                                      <p:cBhvr additive="base">
                                        <p:cTn id="71" dur="5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0" fill="hold"/>
                                        <p:tgtEl>
                                          <p:spTgt spid="21"/>
                                        </p:tgtEl>
                                        <p:attrNameLst>
                                          <p:attrName>ppt_x</p:attrName>
                                        </p:attrNameLst>
                                      </p:cBhvr>
                                      <p:tavLst>
                                        <p:tav tm="0">
                                          <p:val>
                                            <p:strVal val="#ppt_x"/>
                                          </p:val>
                                        </p:tav>
                                        <p:tav tm="100000">
                                          <p:val>
                                            <p:strVal val="#ppt_x"/>
                                          </p:val>
                                        </p:tav>
                                      </p:tavLst>
                                    </p:anim>
                                    <p:anim calcmode="lin" valueType="num">
                                      <p:cBhvr additive="base">
                                        <p:cTn id="75" dur="5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ppt_x"/>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8" presetClass="emph" presetSubtype="0" fill="hold" grpId="1" nodeType="withEffect">
                                  <p:stCondLst>
                                    <p:cond delay="0"/>
                                  </p:stCondLst>
                                  <p:childTnLst>
                                    <p:animRot by="21600000">
                                      <p:cBhvr>
                                        <p:cTn id="81" dur="5000" fill="hold"/>
                                        <p:tgtEl>
                                          <p:spTgt spid="6"/>
                                        </p:tgtEl>
                                        <p:attrNameLst>
                                          <p:attrName>r</p:attrName>
                                        </p:attrNameLst>
                                      </p:cBhvr>
                                    </p:animRot>
                                  </p:childTnLst>
                                </p:cTn>
                              </p:par>
                              <p:par>
                                <p:cTn id="82" presetID="8" presetClass="emph" presetSubtype="0" fill="hold" grpId="1" nodeType="withEffect">
                                  <p:stCondLst>
                                    <p:cond delay="0"/>
                                  </p:stCondLst>
                                  <p:childTnLst>
                                    <p:animRot by="21600000">
                                      <p:cBhvr>
                                        <p:cTn id="83" dur="5000" fill="hold"/>
                                        <p:tgtEl>
                                          <p:spTgt spid="8"/>
                                        </p:tgtEl>
                                        <p:attrNameLst>
                                          <p:attrName>r</p:attrName>
                                        </p:attrNameLst>
                                      </p:cBhvr>
                                    </p:animRot>
                                  </p:childTnLst>
                                </p:cTn>
                              </p:par>
                              <p:par>
                                <p:cTn id="84" presetID="8" presetClass="emph" presetSubtype="0" fill="hold" grpId="1" nodeType="withEffect">
                                  <p:stCondLst>
                                    <p:cond delay="0"/>
                                  </p:stCondLst>
                                  <p:childTnLst>
                                    <p:animRot by="21600000">
                                      <p:cBhvr>
                                        <p:cTn id="85" dur="5000" fill="hold"/>
                                        <p:tgtEl>
                                          <p:spTgt spid="10"/>
                                        </p:tgtEl>
                                        <p:attrNameLst>
                                          <p:attrName>r</p:attrName>
                                        </p:attrNameLst>
                                      </p:cBhvr>
                                    </p:animRot>
                                  </p:childTnLst>
                                </p:cTn>
                              </p:par>
                              <p:par>
                                <p:cTn id="86" presetID="8" presetClass="emph" presetSubtype="0" fill="hold" grpId="1" nodeType="withEffect">
                                  <p:stCondLst>
                                    <p:cond delay="0"/>
                                  </p:stCondLst>
                                  <p:childTnLst>
                                    <p:animRot by="21600000">
                                      <p:cBhvr>
                                        <p:cTn id="87" dur="5000" fill="hold"/>
                                        <p:tgtEl>
                                          <p:spTgt spid="12"/>
                                        </p:tgtEl>
                                        <p:attrNameLst>
                                          <p:attrName>r</p:attrName>
                                        </p:attrNameLst>
                                      </p:cBhvr>
                                    </p:animRot>
                                  </p:childTnLst>
                                </p:cTn>
                              </p:par>
                              <p:par>
                                <p:cTn id="88" presetID="8" presetClass="emph" presetSubtype="0" fill="hold" grpId="1" nodeType="withEffect">
                                  <p:stCondLst>
                                    <p:cond delay="0"/>
                                  </p:stCondLst>
                                  <p:childTnLst>
                                    <p:animRot by="21600000">
                                      <p:cBhvr>
                                        <p:cTn id="89" dur="5000" fill="hold"/>
                                        <p:tgtEl>
                                          <p:spTgt spid="14"/>
                                        </p:tgtEl>
                                        <p:attrNameLst>
                                          <p:attrName>r</p:attrName>
                                        </p:attrNameLst>
                                      </p:cBhvr>
                                    </p:animRot>
                                  </p:childTnLst>
                                </p:cTn>
                              </p:par>
                              <p:par>
                                <p:cTn id="90" presetID="8" presetClass="emph" presetSubtype="0" fill="hold" grpId="1" nodeType="withEffect">
                                  <p:stCondLst>
                                    <p:cond delay="0"/>
                                  </p:stCondLst>
                                  <p:childTnLst>
                                    <p:animRot by="21600000">
                                      <p:cBhvr>
                                        <p:cTn id="91" dur="5000" fill="hold"/>
                                        <p:tgtEl>
                                          <p:spTgt spid="16"/>
                                        </p:tgtEl>
                                        <p:attrNameLst>
                                          <p:attrName>r</p:attrName>
                                        </p:attrNameLst>
                                      </p:cBhvr>
                                    </p:animRot>
                                  </p:childTnLst>
                                </p:cTn>
                              </p:par>
                              <p:par>
                                <p:cTn id="92" presetID="8" presetClass="emph" presetSubtype="0" fill="hold" grpId="1" nodeType="withEffect">
                                  <p:stCondLst>
                                    <p:cond delay="0"/>
                                  </p:stCondLst>
                                  <p:childTnLst>
                                    <p:animRot by="21600000">
                                      <p:cBhvr>
                                        <p:cTn id="93" dur="5000" fill="hold"/>
                                        <p:tgtEl>
                                          <p:spTgt spid="18"/>
                                        </p:tgtEl>
                                        <p:attrNameLst>
                                          <p:attrName>r</p:attrName>
                                        </p:attrNameLst>
                                      </p:cBhvr>
                                    </p:animRot>
                                  </p:childTnLst>
                                </p:cTn>
                              </p:par>
                              <p:par>
                                <p:cTn id="94" presetID="8" presetClass="emph" presetSubtype="0" fill="hold" grpId="1" nodeType="withEffect">
                                  <p:stCondLst>
                                    <p:cond delay="0"/>
                                  </p:stCondLst>
                                  <p:childTnLst>
                                    <p:animRot by="21600000">
                                      <p:cBhvr>
                                        <p:cTn id="95" dur="5000" fill="hold"/>
                                        <p:tgtEl>
                                          <p:spTgt spid="20"/>
                                        </p:tgtEl>
                                        <p:attrNameLst>
                                          <p:attrName>r</p:attrName>
                                        </p:attrNameLst>
                                      </p:cBhvr>
                                    </p:animRot>
                                  </p:childTnLst>
                                </p:cTn>
                              </p:par>
                              <p:par>
                                <p:cTn id="96" presetID="8" presetClass="emph" presetSubtype="0" fill="hold" grpId="1" nodeType="withEffect">
                                  <p:stCondLst>
                                    <p:cond delay="0"/>
                                  </p:stCondLst>
                                  <p:childTnLst>
                                    <p:animRot by="21600000">
                                      <p:cBhvr>
                                        <p:cTn id="97" dur="5000" fill="hold"/>
                                        <p:tgtEl>
                                          <p:spTgt spid="22"/>
                                        </p:tgtEl>
                                        <p:attrNameLst>
                                          <p:attrName>r</p:attrName>
                                        </p:attrNameLst>
                                      </p:cBhvr>
                                    </p:animRot>
                                  </p:childTnLst>
                                </p:cTn>
                              </p:par>
                              <p:par>
                                <p:cTn id="98" presetID="8" presetClass="emph" presetSubtype="0" fill="hold" grpId="1" nodeType="withEffect">
                                  <p:stCondLst>
                                    <p:cond delay="0"/>
                                  </p:stCondLst>
                                  <p:childTnLst>
                                    <p:animRot by="-21600000">
                                      <p:cBhvr>
                                        <p:cTn id="99" dur="5000" fill="hold"/>
                                        <p:tgtEl>
                                          <p:spTgt spid="5"/>
                                        </p:tgtEl>
                                        <p:attrNameLst>
                                          <p:attrName>r</p:attrName>
                                        </p:attrNameLst>
                                      </p:cBhvr>
                                    </p:animRot>
                                  </p:childTnLst>
                                </p:cTn>
                              </p:par>
                              <p:par>
                                <p:cTn id="100" presetID="8" presetClass="emph" presetSubtype="0" fill="hold" grpId="1" nodeType="withEffect">
                                  <p:stCondLst>
                                    <p:cond delay="0"/>
                                  </p:stCondLst>
                                  <p:childTnLst>
                                    <p:animRot by="-21600000">
                                      <p:cBhvr>
                                        <p:cTn id="101" dur="5000" fill="hold"/>
                                        <p:tgtEl>
                                          <p:spTgt spid="7"/>
                                        </p:tgtEl>
                                        <p:attrNameLst>
                                          <p:attrName>r</p:attrName>
                                        </p:attrNameLst>
                                      </p:cBhvr>
                                    </p:animRot>
                                  </p:childTnLst>
                                </p:cTn>
                              </p:par>
                              <p:par>
                                <p:cTn id="102" presetID="8" presetClass="emph" presetSubtype="0" fill="hold" grpId="1" nodeType="withEffect">
                                  <p:stCondLst>
                                    <p:cond delay="0"/>
                                  </p:stCondLst>
                                  <p:childTnLst>
                                    <p:animRot by="-21600000">
                                      <p:cBhvr>
                                        <p:cTn id="103" dur="5000" fill="hold"/>
                                        <p:tgtEl>
                                          <p:spTgt spid="9"/>
                                        </p:tgtEl>
                                        <p:attrNameLst>
                                          <p:attrName>r</p:attrName>
                                        </p:attrNameLst>
                                      </p:cBhvr>
                                    </p:animRot>
                                  </p:childTnLst>
                                </p:cTn>
                              </p:par>
                              <p:par>
                                <p:cTn id="104" presetID="8" presetClass="emph" presetSubtype="0" fill="hold" grpId="1" nodeType="withEffect">
                                  <p:stCondLst>
                                    <p:cond delay="0"/>
                                  </p:stCondLst>
                                  <p:childTnLst>
                                    <p:animRot by="-21600000">
                                      <p:cBhvr>
                                        <p:cTn id="105" dur="5000" fill="hold"/>
                                        <p:tgtEl>
                                          <p:spTgt spid="11"/>
                                        </p:tgtEl>
                                        <p:attrNameLst>
                                          <p:attrName>r</p:attrName>
                                        </p:attrNameLst>
                                      </p:cBhvr>
                                    </p:animRot>
                                  </p:childTnLst>
                                </p:cTn>
                              </p:par>
                              <p:par>
                                <p:cTn id="106" presetID="8" presetClass="emph" presetSubtype="0" fill="hold" grpId="1" nodeType="withEffect">
                                  <p:stCondLst>
                                    <p:cond delay="0"/>
                                  </p:stCondLst>
                                  <p:childTnLst>
                                    <p:animRot by="-21600000">
                                      <p:cBhvr>
                                        <p:cTn id="107" dur="5000" fill="hold"/>
                                        <p:tgtEl>
                                          <p:spTgt spid="13"/>
                                        </p:tgtEl>
                                        <p:attrNameLst>
                                          <p:attrName>r</p:attrName>
                                        </p:attrNameLst>
                                      </p:cBhvr>
                                    </p:animRot>
                                  </p:childTnLst>
                                </p:cTn>
                              </p:par>
                              <p:par>
                                <p:cTn id="108" presetID="8" presetClass="emph" presetSubtype="0" fill="hold" grpId="1" nodeType="withEffect">
                                  <p:stCondLst>
                                    <p:cond delay="0"/>
                                  </p:stCondLst>
                                  <p:childTnLst>
                                    <p:animRot by="-21600000">
                                      <p:cBhvr>
                                        <p:cTn id="109" dur="5000" fill="hold"/>
                                        <p:tgtEl>
                                          <p:spTgt spid="15"/>
                                        </p:tgtEl>
                                        <p:attrNameLst>
                                          <p:attrName>r</p:attrName>
                                        </p:attrNameLst>
                                      </p:cBhvr>
                                    </p:animRot>
                                  </p:childTnLst>
                                </p:cTn>
                              </p:par>
                              <p:par>
                                <p:cTn id="110" presetID="8" presetClass="emph" presetSubtype="0" fill="hold" grpId="1" nodeType="withEffect">
                                  <p:stCondLst>
                                    <p:cond delay="0"/>
                                  </p:stCondLst>
                                  <p:childTnLst>
                                    <p:animRot by="-21600000">
                                      <p:cBhvr>
                                        <p:cTn id="111" dur="5000" fill="hold"/>
                                        <p:tgtEl>
                                          <p:spTgt spid="17"/>
                                        </p:tgtEl>
                                        <p:attrNameLst>
                                          <p:attrName>r</p:attrName>
                                        </p:attrNameLst>
                                      </p:cBhvr>
                                    </p:animRot>
                                  </p:childTnLst>
                                </p:cTn>
                              </p:par>
                              <p:par>
                                <p:cTn id="112" presetID="8" presetClass="emph" presetSubtype="0" fill="hold" grpId="1" nodeType="withEffect">
                                  <p:stCondLst>
                                    <p:cond delay="0"/>
                                  </p:stCondLst>
                                  <p:childTnLst>
                                    <p:animRot by="-21600000">
                                      <p:cBhvr>
                                        <p:cTn id="113" dur="5000" fill="hold"/>
                                        <p:tgtEl>
                                          <p:spTgt spid="19"/>
                                        </p:tgtEl>
                                        <p:attrNameLst>
                                          <p:attrName>r</p:attrName>
                                        </p:attrNameLst>
                                      </p:cBhvr>
                                    </p:animRot>
                                  </p:childTnLst>
                                </p:cTn>
                              </p:par>
                              <p:par>
                                <p:cTn id="114" presetID="8" presetClass="emph" presetSubtype="0" fill="hold" grpId="1" nodeType="withEffect">
                                  <p:stCondLst>
                                    <p:cond delay="0"/>
                                  </p:stCondLst>
                                  <p:childTnLst>
                                    <p:animRot by="-21600000">
                                      <p:cBhvr>
                                        <p:cTn id="115" dur="5000" fill="hold"/>
                                        <p:tgtEl>
                                          <p:spTgt spid="21"/>
                                        </p:tgtEl>
                                        <p:attrNameLst>
                                          <p:attrName>r</p:attrName>
                                        </p:attrNameLst>
                                      </p:cBhvr>
                                    </p:animRot>
                                  </p:childTnLst>
                                </p:cTn>
                              </p:par>
                              <p:par>
                                <p:cTn id="116" presetID="2" presetClass="exit" presetSubtype="2" fill="hold" grpId="2" nodeType="withEffect">
                                  <p:stCondLst>
                                    <p:cond delay="0"/>
                                  </p:stCondLst>
                                  <p:childTnLst>
                                    <p:anim calcmode="lin" valueType="num">
                                      <p:cBhvr additive="base">
                                        <p:cTn id="117" dur="5000"/>
                                        <p:tgtEl>
                                          <p:spTgt spid="6"/>
                                        </p:tgtEl>
                                        <p:attrNameLst>
                                          <p:attrName>ppt_x</p:attrName>
                                        </p:attrNameLst>
                                      </p:cBhvr>
                                      <p:tavLst>
                                        <p:tav tm="0">
                                          <p:val>
                                            <p:strVal val="ppt_x"/>
                                          </p:val>
                                        </p:tav>
                                        <p:tav tm="100000">
                                          <p:val>
                                            <p:strVal val="1+ppt_w/2"/>
                                          </p:val>
                                        </p:tav>
                                      </p:tavLst>
                                    </p:anim>
                                    <p:anim calcmode="lin" valueType="num">
                                      <p:cBhvr additive="base">
                                        <p:cTn id="118" dur="5000"/>
                                        <p:tgtEl>
                                          <p:spTgt spid="6"/>
                                        </p:tgtEl>
                                        <p:attrNameLst>
                                          <p:attrName>ppt_y</p:attrName>
                                        </p:attrNameLst>
                                      </p:cBhvr>
                                      <p:tavLst>
                                        <p:tav tm="0">
                                          <p:val>
                                            <p:strVal val="ppt_y"/>
                                          </p:val>
                                        </p:tav>
                                        <p:tav tm="100000">
                                          <p:val>
                                            <p:strVal val="ppt_y"/>
                                          </p:val>
                                        </p:tav>
                                      </p:tavLst>
                                    </p:anim>
                                    <p:set>
                                      <p:cBhvr>
                                        <p:cTn id="119" dur="1" fill="hold">
                                          <p:stCondLst>
                                            <p:cond delay="4999"/>
                                          </p:stCondLst>
                                        </p:cTn>
                                        <p:tgtEl>
                                          <p:spTgt spid="6"/>
                                        </p:tgtEl>
                                        <p:attrNameLst>
                                          <p:attrName>style.visibility</p:attrName>
                                        </p:attrNameLst>
                                      </p:cBhvr>
                                      <p:to>
                                        <p:strVal val="hidden"/>
                                      </p:to>
                                    </p:set>
                                  </p:childTnLst>
                                </p:cTn>
                              </p:par>
                              <p:par>
                                <p:cTn id="120" presetID="2" presetClass="exit" presetSubtype="2" fill="hold" grpId="2" nodeType="withEffect">
                                  <p:stCondLst>
                                    <p:cond delay="0"/>
                                  </p:stCondLst>
                                  <p:childTnLst>
                                    <p:anim calcmode="lin" valueType="num">
                                      <p:cBhvr additive="base">
                                        <p:cTn id="121" dur="5000"/>
                                        <p:tgtEl>
                                          <p:spTgt spid="8"/>
                                        </p:tgtEl>
                                        <p:attrNameLst>
                                          <p:attrName>ppt_x</p:attrName>
                                        </p:attrNameLst>
                                      </p:cBhvr>
                                      <p:tavLst>
                                        <p:tav tm="0">
                                          <p:val>
                                            <p:strVal val="ppt_x"/>
                                          </p:val>
                                        </p:tav>
                                        <p:tav tm="100000">
                                          <p:val>
                                            <p:strVal val="1+ppt_w/2"/>
                                          </p:val>
                                        </p:tav>
                                      </p:tavLst>
                                    </p:anim>
                                    <p:anim calcmode="lin" valueType="num">
                                      <p:cBhvr additive="base">
                                        <p:cTn id="122" dur="5000"/>
                                        <p:tgtEl>
                                          <p:spTgt spid="8"/>
                                        </p:tgtEl>
                                        <p:attrNameLst>
                                          <p:attrName>ppt_y</p:attrName>
                                        </p:attrNameLst>
                                      </p:cBhvr>
                                      <p:tavLst>
                                        <p:tav tm="0">
                                          <p:val>
                                            <p:strVal val="ppt_y"/>
                                          </p:val>
                                        </p:tav>
                                        <p:tav tm="100000">
                                          <p:val>
                                            <p:strVal val="ppt_y"/>
                                          </p:val>
                                        </p:tav>
                                      </p:tavLst>
                                    </p:anim>
                                    <p:set>
                                      <p:cBhvr>
                                        <p:cTn id="123" dur="1" fill="hold">
                                          <p:stCondLst>
                                            <p:cond delay="4999"/>
                                          </p:stCondLst>
                                        </p:cTn>
                                        <p:tgtEl>
                                          <p:spTgt spid="8"/>
                                        </p:tgtEl>
                                        <p:attrNameLst>
                                          <p:attrName>style.visibility</p:attrName>
                                        </p:attrNameLst>
                                      </p:cBhvr>
                                      <p:to>
                                        <p:strVal val="hidden"/>
                                      </p:to>
                                    </p:set>
                                  </p:childTnLst>
                                </p:cTn>
                              </p:par>
                              <p:par>
                                <p:cTn id="124" presetID="2" presetClass="exit" presetSubtype="2" fill="hold" grpId="2" nodeType="withEffect">
                                  <p:stCondLst>
                                    <p:cond delay="0"/>
                                  </p:stCondLst>
                                  <p:childTnLst>
                                    <p:anim calcmode="lin" valueType="num">
                                      <p:cBhvr additive="base">
                                        <p:cTn id="125" dur="5000"/>
                                        <p:tgtEl>
                                          <p:spTgt spid="10"/>
                                        </p:tgtEl>
                                        <p:attrNameLst>
                                          <p:attrName>ppt_x</p:attrName>
                                        </p:attrNameLst>
                                      </p:cBhvr>
                                      <p:tavLst>
                                        <p:tav tm="0">
                                          <p:val>
                                            <p:strVal val="ppt_x"/>
                                          </p:val>
                                        </p:tav>
                                        <p:tav tm="100000">
                                          <p:val>
                                            <p:strVal val="1+ppt_w/2"/>
                                          </p:val>
                                        </p:tav>
                                      </p:tavLst>
                                    </p:anim>
                                    <p:anim calcmode="lin" valueType="num">
                                      <p:cBhvr additive="base">
                                        <p:cTn id="126" dur="5000"/>
                                        <p:tgtEl>
                                          <p:spTgt spid="10"/>
                                        </p:tgtEl>
                                        <p:attrNameLst>
                                          <p:attrName>ppt_y</p:attrName>
                                        </p:attrNameLst>
                                      </p:cBhvr>
                                      <p:tavLst>
                                        <p:tav tm="0">
                                          <p:val>
                                            <p:strVal val="ppt_y"/>
                                          </p:val>
                                        </p:tav>
                                        <p:tav tm="100000">
                                          <p:val>
                                            <p:strVal val="ppt_y"/>
                                          </p:val>
                                        </p:tav>
                                      </p:tavLst>
                                    </p:anim>
                                    <p:set>
                                      <p:cBhvr>
                                        <p:cTn id="127" dur="1" fill="hold">
                                          <p:stCondLst>
                                            <p:cond delay="4999"/>
                                          </p:stCondLst>
                                        </p:cTn>
                                        <p:tgtEl>
                                          <p:spTgt spid="10"/>
                                        </p:tgtEl>
                                        <p:attrNameLst>
                                          <p:attrName>style.visibility</p:attrName>
                                        </p:attrNameLst>
                                      </p:cBhvr>
                                      <p:to>
                                        <p:strVal val="hidden"/>
                                      </p:to>
                                    </p:set>
                                  </p:childTnLst>
                                </p:cTn>
                              </p:par>
                              <p:par>
                                <p:cTn id="128" presetID="2" presetClass="exit" presetSubtype="2" fill="hold" grpId="2" nodeType="withEffect">
                                  <p:stCondLst>
                                    <p:cond delay="0"/>
                                  </p:stCondLst>
                                  <p:childTnLst>
                                    <p:anim calcmode="lin" valueType="num">
                                      <p:cBhvr additive="base">
                                        <p:cTn id="129" dur="5000"/>
                                        <p:tgtEl>
                                          <p:spTgt spid="12"/>
                                        </p:tgtEl>
                                        <p:attrNameLst>
                                          <p:attrName>ppt_x</p:attrName>
                                        </p:attrNameLst>
                                      </p:cBhvr>
                                      <p:tavLst>
                                        <p:tav tm="0">
                                          <p:val>
                                            <p:strVal val="ppt_x"/>
                                          </p:val>
                                        </p:tav>
                                        <p:tav tm="100000">
                                          <p:val>
                                            <p:strVal val="1+ppt_w/2"/>
                                          </p:val>
                                        </p:tav>
                                      </p:tavLst>
                                    </p:anim>
                                    <p:anim calcmode="lin" valueType="num">
                                      <p:cBhvr additive="base">
                                        <p:cTn id="130" dur="5000"/>
                                        <p:tgtEl>
                                          <p:spTgt spid="12"/>
                                        </p:tgtEl>
                                        <p:attrNameLst>
                                          <p:attrName>ppt_y</p:attrName>
                                        </p:attrNameLst>
                                      </p:cBhvr>
                                      <p:tavLst>
                                        <p:tav tm="0">
                                          <p:val>
                                            <p:strVal val="ppt_y"/>
                                          </p:val>
                                        </p:tav>
                                        <p:tav tm="100000">
                                          <p:val>
                                            <p:strVal val="ppt_y"/>
                                          </p:val>
                                        </p:tav>
                                      </p:tavLst>
                                    </p:anim>
                                    <p:set>
                                      <p:cBhvr>
                                        <p:cTn id="131" dur="1" fill="hold">
                                          <p:stCondLst>
                                            <p:cond delay="4999"/>
                                          </p:stCondLst>
                                        </p:cTn>
                                        <p:tgtEl>
                                          <p:spTgt spid="12"/>
                                        </p:tgtEl>
                                        <p:attrNameLst>
                                          <p:attrName>style.visibility</p:attrName>
                                        </p:attrNameLst>
                                      </p:cBhvr>
                                      <p:to>
                                        <p:strVal val="hidden"/>
                                      </p:to>
                                    </p:set>
                                  </p:childTnLst>
                                </p:cTn>
                              </p:par>
                              <p:par>
                                <p:cTn id="132" presetID="2" presetClass="exit" presetSubtype="2" fill="hold" grpId="2" nodeType="withEffect">
                                  <p:stCondLst>
                                    <p:cond delay="0"/>
                                  </p:stCondLst>
                                  <p:childTnLst>
                                    <p:anim calcmode="lin" valueType="num">
                                      <p:cBhvr additive="base">
                                        <p:cTn id="133" dur="5000"/>
                                        <p:tgtEl>
                                          <p:spTgt spid="14"/>
                                        </p:tgtEl>
                                        <p:attrNameLst>
                                          <p:attrName>ppt_x</p:attrName>
                                        </p:attrNameLst>
                                      </p:cBhvr>
                                      <p:tavLst>
                                        <p:tav tm="0">
                                          <p:val>
                                            <p:strVal val="ppt_x"/>
                                          </p:val>
                                        </p:tav>
                                        <p:tav tm="100000">
                                          <p:val>
                                            <p:strVal val="1+ppt_w/2"/>
                                          </p:val>
                                        </p:tav>
                                      </p:tavLst>
                                    </p:anim>
                                    <p:anim calcmode="lin" valueType="num">
                                      <p:cBhvr additive="base">
                                        <p:cTn id="134" dur="5000"/>
                                        <p:tgtEl>
                                          <p:spTgt spid="14"/>
                                        </p:tgtEl>
                                        <p:attrNameLst>
                                          <p:attrName>ppt_y</p:attrName>
                                        </p:attrNameLst>
                                      </p:cBhvr>
                                      <p:tavLst>
                                        <p:tav tm="0">
                                          <p:val>
                                            <p:strVal val="ppt_y"/>
                                          </p:val>
                                        </p:tav>
                                        <p:tav tm="100000">
                                          <p:val>
                                            <p:strVal val="ppt_y"/>
                                          </p:val>
                                        </p:tav>
                                      </p:tavLst>
                                    </p:anim>
                                    <p:set>
                                      <p:cBhvr>
                                        <p:cTn id="135" dur="1" fill="hold">
                                          <p:stCondLst>
                                            <p:cond delay="4999"/>
                                          </p:stCondLst>
                                        </p:cTn>
                                        <p:tgtEl>
                                          <p:spTgt spid="14"/>
                                        </p:tgtEl>
                                        <p:attrNameLst>
                                          <p:attrName>style.visibility</p:attrName>
                                        </p:attrNameLst>
                                      </p:cBhvr>
                                      <p:to>
                                        <p:strVal val="hidden"/>
                                      </p:to>
                                    </p:set>
                                  </p:childTnLst>
                                </p:cTn>
                              </p:par>
                              <p:par>
                                <p:cTn id="136" presetID="2" presetClass="exit" presetSubtype="2" fill="hold" grpId="2" nodeType="withEffect">
                                  <p:stCondLst>
                                    <p:cond delay="0"/>
                                  </p:stCondLst>
                                  <p:childTnLst>
                                    <p:anim calcmode="lin" valueType="num">
                                      <p:cBhvr additive="base">
                                        <p:cTn id="137" dur="5000"/>
                                        <p:tgtEl>
                                          <p:spTgt spid="16"/>
                                        </p:tgtEl>
                                        <p:attrNameLst>
                                          <p:attrName>ppt_x</p:attrName>
                                        </p:attrNameLst>
                                      </p:cBhvr>
                                      <p:tavLst>
                                        <p:tav tm="0">
                                          <p:val>
                                            <p:strVal val="ppt_x"/>
                                          </p:val>
                                        </p:tav>
                                        <p:tav tm="100000">
                                          <p:val>
                                            <p:strVal val="1+ppt_w/2"/>
                                          </p:val>
                                        </p:tav>
                                      </p:tavLst>
                                    </p:anim>
                                    <p:anim calcmode="lin" valueType="num">
                                      <p:cBhvr additive="base">
                                        <p:cTn id="138" dur="5000"/>
                                        <p:tgtEl>
                                          <p:spTgt spid="16"/>
                                        </p:tgtEl>
                                        <p:attrNameLst>
                                          <p:attrName>ppt_y</p:attrName>
                                        </p:attrNameLst>
                                      </p:cBhvr>
                                      <p:tavLst>
                                        <p:tav tm="0">
                                          <p:val>
                                            <p:strVal val="ppt_y"/>
                                          </p:val>
                                        </p:tav>
                                        <p:tav tm="100000">
                                          <p:val>
                                            <p:strVal val="ppt_y"/>
                                          </p:val>
                                        </p:tav>
                                      </p:tavLst>
                                    </p:anim>
                                    <p:set>
                                      <p:cBhvr>
                                        <p:cTn id="139" dur="1" fill="hold">
                                          <p:stCondLst>
                                            <p:cond delay="4999"/>
                                          </p:stCondLst>
                                        </p:cTn>
                                        <p:tgtEl>
                                          <p:spTgt spid="16"/>
                                        </p:tgtEl>
                                        <p:attrNameLst>
                                          <p:attrName>style.visibility</p:attrName>
                                        </p:attrNameLst>
                                      </p:cBhvr>
                                      <p:to>
                                        <p:strVal val="hidden"/>
                                      </p:to>
                                    </p:set>
                                  </p:childTnLst>
                                </p:cTn>
                              </p:par>
                              <p:par>
                                <p:cTn id="140" presetID="2" presetClass="exit" presetSubtype="2" fill="hold" grpId="2" nodeType="withEffect">
                                  <p:stCondLst>
                                    <p:cond delay="0"/>
                                  </p:stCondLst>
                                  <p:childTnLst>
                                    <p:anim calcmode="lin" valueType="num">
                                      <p:cBhvr additive="base">
                                        <p:cTn id="141" dur="5000"/>
                                        <p:tgtEl>
                                          <p:spTgt spid="18"/>
                                        </p:tgtEl>
                                        <p:attrNameLst>
                                          <p:attrName>ppt_x</p:attrName>
                                        </p:attrNameLst>
                                      </p:cBhvr>
                                      <p:tavLst>
                                        <p:tav tm="0">
                                          <p:val>
                                            <p:strVal val="ppt_x"/>
                                          </p:val>
                                        </p:tav>
                                        <p:tav tm="100000">
                                          <p:val>
                                            <p:strVal val="1+ppt_w/2"/>
                                          </p:val>
                                        </p:tav>
                                      </p:tavLst>
                                    </p:anim>
                                    <p:anim calcmode="lin" valueType="num">
                                      <p:cBhvr additive="base">
                                        <p:cTn id="142" dur="5000"/>
                                        <p:tgtEl>
                                          <p:spTgt spid="18"/>
                                        </p:tgtEl>
                                        <p:attrNameLst>
                                          <p:attrName>ppt_y</p:attrName>
                                        </p:attrNameLst>
                                      </p:cBhvr>
                                      <p:tavLst>
                                        <p:tav tm="0">
                                          <p:val>
                                            <p:strVal val="ppt_y"/>
                                          </p:val>
                                        </p:tav>
                                        <p:tav tm="100000">
                                          <p:val>
                                            <p:strVal val="ppt_y"/>
                                          </p:val>
                                        </p:tav>
                                      </p:tavLst>
                                    </p:anim>
                                    <p:set>
                                      <p:cBhvr>
                                        <p:cTn id="143" dur="1" fill="hold">
                                          <p:stCondLst>
                                            <p:cond delay="4999"/>
                                          </p:stCondLst>
                                        </p:cTn>
                                        <p:tgtEl>
                                          <p:spTgt spid="18"/>
                                        </p:tgtEl>
                                        <p:attrNameLst>
                                          <p:attrName>style.visibility</p:attrName>
                                        </p:attrNameLst>
                                      </p:cBhvr>
                                      <p:to>
                                        <p:strVal val="hidden"/>
                                      </p:to>
                                    </p:set>
                                  </p:childTnLst>
                                </p:cTn>
                              </p:par>
                              <p:par>
                                <p:cTn id="144" presetID="2" presetClass="exit" presetSubtype="2" fill="hold" grpId="2" nodeType="withEffect">
                                  <p:stCondLst>
                                    <p:cond delay="0"/>
                                  </p:stCondLst>
                                  <p:childTnLst>
                                    <p:anim calcmode="lin" valueType="num">
                                      <p:cBhvr additive="base">
                                        <p:cTn id="145" dur="5000"/>
                                        <p:tgtEl>
                                          <p:spTgt spid="20"/>
                                        </p:tgtEl>
                                        <p:attrNameLst>
                                          <p:attrName>ppt_x</p:attrName>
                                        </p:attrNameLst>
                                      </p:cBhvr>
                                      <p:tavLst>
                                        <p:tav tm="0">
                                          <p:val>
                                            <p:strVal val="ppt_x"/>
                                          </p:val>
                                        </p:tav>
                                        <p:tav tm="100000">
                                          <p:val>
                                            <p:strVal val="1+ppt_w/2"/>
                                          </p:val>
                                        </p:tav>
                                      </p:tavLst>
                                    </p:anim>
                                    <p:anim calcmode="lin" valueType="num">
                                      <p:cBhvr additive="base">
                                        <p:cTn id="146" dur="5000"/>
                                        <p:tgtEl>
                                          <p:spTgt spid="20"/>
                                        </p:tgtEl>
                                        <p:attrNameLst>
                                          <p:attrName>ppt_y</p:attrName>
                                        </p:attrNameLst>
                                      </p:cBhvr>
                                      <p:tavLst>
                                        <p:tav tm="0">
                                          <p:val>
                                            <p:strVal val="ppt_y"/>
                                          </p:val>
                                        </p:tav>
                                        <p:tav tm="100000">
                                          <p:val>
                                            <p:strVal val="ppt_y"/>
                                          </p:val>
                                        </p:tav>
                                      </p:tavLst>
                                    </p:anim>
                                    <p:set>
                                      <p:cBhvr>
                                        <p:cTn id="147" dur="1" fill="hold">
                                          <p:stCondLst>
                                            <p:cond delay="4999"/>
                                          </p:stCondLst>
                                        </p:cTn>
                                        <p:tgtEl>
                                          <p:spTgt spid="20"/>
                                        </p:tgtEl>
                                        <p:attrNameLst>
                                          <p:attrName>style.visibility</p:attrName>
                                        </p:attrNameLst>
                                      </p:cBhvr>
                                      <p:to>
                                        <p:strVal val="hidden"/>
                                      </p:to>
                                    </p:set>
                                  </p:childTnLst>
                                </p:cTn>
                              </p:par>
                              <p:par>
                                <p:cTn id="148" presetID="2" presetClass="exit" presetSubtype="2" fill="hold" grpId="2" nodeType="withEffect">
                                  <p:stCondLst>
                                    <p:cond delay="0"/>
                                  </p:stCondLst>
                                  <p:childTnLst>
                                    <p:anim calcmode="lin" valueType="num">
                                      <p:cBhvr additive="base">
                                        <p:cTn id="149" dur="5000"/>
                                        <p:tgtEl>
                                          <p:spTgt spid="22"/>
                                        </p:tgtEl>
                                        <p:attrNameLst>
                                          <p:attrName>ppt_x</p:attrName>
                                        </p:attrNameLst>
                                      </p:cBhvr>
                                      <p:tavLst>
                                        <p:tav tm="0">
                                          <p:val>
                                            <p:strVal val="ppt_x"/>
                                          </p:val>
                                        </p:tav>
                                        <p:tav tm="100000">
                                          <p:val>
                                            <p:strVal val="1+ppt_w/2"/>
                                          </p:val>
                                        </p:tav>
                                      </p:tavLst>
                                    </p:anim>
                                    <p:anim calcmode="lin" valueType="num">
                                      <p:cBhvr additive="base">
                                        <p:cTn id="150" dur="5000"/>
                                        <p:tgtEl>
                                          <p:spTgt spid="22"/>
                                        </p:tgtEl>
                                        <p:attrNameLst>
                                          <p:attrName>ppt_y</p:attrName>
                                        </p:attrNameLst>
                                      </p:cBhvr>
                                      <p:tavLst>
                                        <p:tav tm="0">
                                          <p:val>
                                            <p:strVal val="ppt_y"/>
                                          </p:val>
                                        </p:tav>
                                        <p:tav tm="100000">
                                          <p:val>
                                            <p:strVal val="ppt_y"/>
                                          </p:val>
                                        </p:tav>
                                      </p:tavLst>
                                    </p:anim>
                                    <p:set>
                                      <p:cBhvr>
                                        <p:cTn id="151" dur="1" fill="hold">
                                          <p:stCondLst>
                                            <p:cond delay="4999"/>
                                          </p:stCondLst>
                                        </p:cTn>
                                        <p:tgtEl>
                                          <p:spTgt spid="22"/>
                                        </p:tgtEl>
                                        <p:attrNameLst>
                                          <p:attrName>style.visibility</p:attrName>
                                        </p:attrNameLst>
                                      </p:cBhvr>
                                      <p:to>
                                        <p:strVal val="hidden"/>
                                      </p:to>
                                    </p:set>
                                  </p:childTnLst>
                                </p:cTn>
                              </p:par>
                              <p:par>
                                <p:cTn id="152" presetID="2" presetClass="exit" presetSubtype="8" fill="hold" grpId="2" nodeType="withEffect">
                                  <p:stCondLst>
                                    <p:cond delay="0"/>
                                  </p:stCondLst>
                                  <p:childTnLst>
                                    <p:anim calcmode="lin" valueType="num">
                                      <p:cBhvr additive="base">
                                        <p:cTn id="153" dur="5000"/>
                                        <p:tgtEl>
                                          <p:spTgt spid="5"/>
                                        </p:tgtEl>
                                        <p:attrNameLst>
                                          <p:attrName>ppt_x</p:attrName>
                                        </p:attrNameLst>
                                      </p:cBhvr>
                                      <p:tavLst>
                                        <p:tav tm="0">
                                          <p:val>
                                            <p:strVal val="ppt_x"/>
                                          </p:val>
                                        </p:tav>
                                        <p:tav tm="100000">
                                          <p:val>
                                            <p:strVal val="0-ppt_w/2"/>
                                          </p:val>
                                        </p:tav>
                                      </p:tavLst>
                                    </p:anim>
                                    <p:anim calcmode="lin" valueType="num">
                                      <p:cBhvr additive="base">
                                        <p:cTn id="154" dur="5000"/>
                                        <p:tgtEl>
                                          <p:spTgt spid="5"/>
                                        </p:tgtEl>
                                        <p:attrNameLst>
                                          <p:attrName>ppt_y</p:attrName>
                                        </p:attrNameLst>
                                      </p:cBhvr>
                                      <p:tavLst>
                                        <p:tav tm="0">
                                          <p:val>
                                            <p:strVal val="ppt_y"/>
                                          </p:val>
                                        </p:tav>
                                        <p:tav tm="100000">
                                          <p:val>
                                            <p:strVal val="ppt_y"/>
                                          </p:val>
                                        </p:tav>
                                      </p:tavLst>
                                    </p:anim>
                                    <p:set>
                                      <p:cBhvr>
                                        <p:cTn id="155" dur="1" fill="hold">
                                          <p:stCondLst>
                                            <p:cond delay="4999"/>
                                          </p:stCondLst>
                                        </p:cTn>
                                        <p:tgtEl>
                                          <p:spTgt spid="5"/>
                                        </p:tgtEl>
                                        <p:attrNameLst>
                                          <p:attrName>style.visibility</p:attrName>
                                        </p:attrNameLst>
                                      </p:cBhvr>
                                      <p:to>
                                        <p:strVal val="hidden"/>
                                      </p:to>
                                    </p:set>
                                  </p:childTnLst>
                                </p:cTn>
                              </p:par>
                              <p:par>
                                <p:cTn id="156" presetID="2" presetClass="exit" presetSubtype="8" fill="hold" grpId="2" nodeType="withEffect">
                                  <p:stCondLst>
                                    <p:cond delay="0"/>
                                  </p:stCondLst>
                                  <p:childTnLst>
                                    <p:anim calcmode="lin" valueType="num">
                                      <p:cBhvr additive="base">
                                        <p:cTn id="157" dur="5000"/>
                                        <p:tgtEl>
                                          <p:spTgt spid="7"/>
                                        </p:tgtEl>
                                        <p:attrNameLst>
                                          <p:attrName>ppt_x</p:attrName>
                                        </p:attrNameLst>
                                      </p:cBhvr>
                                      <p:tavLst>
                                        <p:tav tm="0">
                                          <p:val>
                                            <p:strVal val="ppt_x"/>
                                          </p:val>
                                        </p:tav>
                                        <p:tav tm="100000">
                                          <p:val>
                                            <p:strVal val="0-ppt_w/2"/>
                                          </p:val>
                                        </p:tav>
                                      </p:tavLst>
                                    </p:anim>
                                    <p:anim calcmode="lin" valueType="num">
                                      <p:cBhvr additive="base">
                                        <p:cTn id="158" dur="5000"/>
                                        <p:tgtEl>
                                          <p:spTgt spid="7"/>
                                        </p:tgtEl>
                                        <p:attrNameLst>
                                          <p:attrName>ppt_y</p:attrName>
                                        </p:attrNameLst>
                                      </p:cBhvr>
                                      <p:tavLst>
                                        <p:tav tm="0">
                                          <p:val>
                                            <p:strVal val="ppt_y"/>
                                          </p:val>
                                        </p:tav>
                                        <p:tav tm="100000">
                                          <p:val>
                                            <p:strVal val="ppt_y"/>
                                          </p:val>
                                        </p:tav>
                                      </p:tavLst>
                                    </p:anim>
                                    <p:set>
                                      <p:cBhvr>
                                        <p:cTn id="159" dur="1" fill="hold">
                                          <p:stCondLst>
                                            <p:cond delay="4999"/>
                                          </p:stCondLst>
                                        </p:cTn>
                                        <p:tgtEl>
                                          <p:spTgt spid="7"/>
                                        </p:tgtEl>
                                        <p:attrNameLst>
                                          <p:attrName>style.visibility</p:attrName>
                                        </p:attrNameLst>
                                      </p:cBhvr>
                                      <p:to>
                                        <p:strVal val="hidden"/>
                                      </p:to>
                                    </p:set>
                                  </p:childTnLst>
                                </p:cTn>
                              </p:par>
                              <p:par>
                                <p:cTn id="160" presetID="2" presetClass="exit" presetSubtype="8" fill="hold" grpId="2" nodeType="withEffect">
                                  <p:stCondLst>
                                    <p:cond delay="0"/>
                                  </p:stCondLst>
                                  <p:childTnLst>
                                    <p:anim calcmode="lin" valueType="num">
                                      <p:cBhvr additive="base">
                                        <p:cTn id="161" dur="5000"/>
                                        <p:tgtEl>
                                          <p:spTgt spid="9"/>
                                        </p:tgtEl>
                                        <p:attrNameLst>
                                          <p:attrName>ppt_x</p:attrName>
                                        </p:attrNameLst>
                                      </p:cBhvr>
                                      <p:tavLst>
                                        <p:tav tm="0">
                                          <p:val>
                                            <p:strVal val="ppt_x"/>
                                          </p:val>
                                        </p:tav>
                                        <p:tav tm="100000">
                                          <p:val>
                                            <p:strVal val="0-ppt_w/2"/>
                                          </p:val>
                                        </p:tav>
                                      </p:tavLst>
                                    </p:anim>
                                    <p:anim calcmode="lin" valueType="num">
                                      <p:cBhvr additive="base">
                                        <p:cTn id="162" dur="5000"/>
                                        <p:tgtEl>
                                          <p:spTgt spid="9"/>
                                        </p:tgtEl>
                                        <p:attrNameLst>
                                          <p:attrName>ppt_y</p:attrName>
                                        </p:attrNameLst>
                                      </p:cBhvr>
                                      <p:tavLst>
                                        <p:tav tm="0">
                                          <p:val>
                                            <p:strVal val="ppt_y"/>
                                          </p:val>
                                        </p:tav>
                                        <p:tav tm="100000">
                                          <p:val>
                                            <p:strVal val="ppt_y"/>
                                          </p:val>
                                        </p:tav>
                                      </p:tavLst>
                                    </p:anim>
                                    <p:set>
                                      <p:cBhvr>
                                        <p:cTn id="163" dur="1" fill="hold">
                                          <p:stCondLst>
                                            <p:cond delay="4999"/>
                                          </p:stCondLst>
                                        </p:cTn>
                                        <p:tgtEl>
                                          <p:spTgt spid="9"/>
                                        </p:tgtEl>
                                        <p:attrNameLst>
                                          <p:attrName>style.visibility</p:attrName>
                                        </p:attrNameLst>
                                      </p:cBhvr>
                                      <p:to>
                                        <p:strVal val="hidden"/>
                                      </p:to>
                                    </p:set>
                                  </p:childTnLst>
                                </p:cTn>
                              </p:par>
                              <p:par>
                                <p:cTn id="164" presetID="2" presetClass="exit" presetSubtype="8" fill="hold" grpId="2" nodeType="withEffect">
                                  <p:stCondLst>
                                    <p:cond delay="0"/>
                                  </p:stCondLst>
                                  <p:childTnLst>
                                    <p:anim calcmode="lin" valueType="num">
                                      <p:cBhvr additive="base">
                                        <p:cTn id="165" dur="5000"/>
                                        <p:tgtEl>
                                          <p:spTgt spid="11"/>
                                        </p:tgtEl>
                                        <p:attrNameLst>
                                          <p:attrName>ppt_x</p:attrName>
                                        </p:attrNameLst>
                                      </p:cBhvr>
                                      <p:tavLst>
                                        <p:tav tm="0">
                                          <p:val>
                                            <p:strVal val="ppt_x"/>
                                          </p:val>
                                        </p:tav>
                                        <p:tav tm="100000">
                                          <p:val>
                                            <p:strVal val="0-ppt_w/2"/>
                                          </p:val>
                                        </p:tav>
                                      </p:tavLst>
                                    </p:anim>
                                    <p:anim calcmode="lin" valueType="num">
                                      <p:cBhvr additive="base">
                                        <p:cTn id="166" dur="5000"/>
                                        <p:tgtEl>
                                          <p:spTgt spid="11"/>
                                        </p:tgtEl>
                                        <p:attrNameLst>
                                          <p:attrName>ppt_y</p:attrName>
                                        </p:attrNameLst>
                                      </p:cBhvr>
                                      <p:tavLst>
                                        <p:tav tm="0">
                                          <p:val>
                                            <p:strVal val="ppt_y"/>
                                          </p:val>
                                        </p:tav>
                                        <p:tav tm="100000">
                                          <p:val>
                                            <p:strVal val="ppt_y"/>
                                          </p:val>
                                        </p:tav>
                                      </p:tavLst>
                                    </p:anim>
                                    <p:set>
                                      <p:cBhvr>
                                        <p:cTn id="167" dur="1" fill="hold">
                                          <p:stCondLst>
                                            <p:cond delay="4999"/>
                                          </p:stCondLst>
                                        </p:cTn>
                                        <p:tgtEl>
                                          <p:spTgt spid="11"/>
                                        </p:tgtEl>
                                        <p:attrNameLst>
                                          <p:attrName>style.visibility</p:attrName>
                                        </p:attrNameLst>
                                      </p:cBhvr>
                                      <p:to>
                                        <p:strVal val="hidden"/>
                                      </p:to>
                                    </p:set>
                                  </p:childTnLst>
                                </p:cTn>
                              </p:par>
                              <p:par>
                                <p:cTn id="168" presetID="2" presetClass="exit" presetSubtype="8" fill="hold" grpId="2" nodeType="withEffect">
                                  <p:stCondLst>
                                    <p:cond delay="0"/>
                                  </p:stCondLst>
                                  <p:childTnLst>
                                    <p:anim calcmode="lin" valueType="num">
                                      <p:cBhvr additive="base">
                                        <p:cTn id="169" dur="5000"/>
                                        <p:tgtEl>
                                          <p:spTgt spid="13"/>
                                        </p:tgtEl>
                                        <p:attrNameLst>
                                          <p:attrName>ppt_x</p:attrName>
                                        </p:attrNameLst>
                                      </p:cBhvr>
                                      <p:tavLst>
                                        <p:tav tm="0">
                                          <p:val>
                                            <p:strVal val="ppt_x"/>
                                          </p:val>
                                        </p:tav>
                                        <p:tav tm="100000">
                                          <p:val>
                                            <p:strVal val="0-ppt_w/2"/>
                                          </p:val>
                                        </p:tav>
                                      </p:tavLst>
                                    </p:anim>
                                    <p:anim calcmode="lin" valueType="num">
                                      <p:cBhvr additive="base">
                                        <p:cTn id="170" dur="5000"/>
                                        <p:tgtEl>
                                          <p:spTgt spid="13"/>
                                        </p:tgtEl>
                                        <p:attrNameLst>
                                          <p:attrName>ppt_y</p:attrName>
                                        </p:attrNameLst>
                                      </p:cBhvr>
                                      <p:tavLst>
                                        <p:tav tm="0">
                                          <p:val>
                                            <p:strVal val="ppt_y"/>
                                          </p:val>
                                        </p:tav>
                                        <p:tav tm="100000">
                                          <p:val>
                                            <p:strVal val="ppt_y"/>
                                          </p:val>
                                        </p:tav>
                                      </p:tavLst>
                                    </p:anim>
                                    <p:set>
                                      <p:cBhvr>
                                        <p:cTn id="171" dur="1" fill="hold">
                                          <p:stCondLst>
                                            <p:cond delay="4999"/>
                                          </p:stCondLst>
                                        </p:cTn>
                                        <p:tgtEl>
                                          <p:spTgt spid="13"/>
                                        </p:tgtEl>
                                        <p:attrNameLst>
                                          <p:attrName>style.visibility</p:attrName>
                                        </p:attrNameLst>
                                      </p:cBhvr>
                                      <p:to>
                                        <p:strVal val="hidden"/>
                                      </p:to>
                                    </p:set>
                                  </p:childTnLst>
                                </p:cTn>
                              </p:par>
                              <p:par>
                                <p:cTn id="172" presetID="2" presetClass="exit" presetSubtype="8" fill="hold" grpId="2" nodeType="withEffect">
                                  <p:stCondLst>
                                    <p:cond delay="0"/>
                                  </p:stCondLst>
                                  <p:childTnLst>
                                    <p:anim calcmode="lin" valueType="num">
                                      <p:cBhvr additive="base">
                                        <p:cTn id="173" dur="5000"/>
                                        <p:tgtEl>
                                          <p:spTgt spid="15"/>
                                        </p:tgtEl>
                                        <p:attrNameLst>
                                          <p:attrName>ppt_x</p:attrName>
                                        </p:attrNameLst>
                                      </p:cBhvr>
                                      <p:tavLst>
                                        <p:tav tm="0">
                                          <p:val>
                                            <p:strVal val="ppt_x"/>
                                          </p:val>
                                        </p:tav>
                                        <p:tav tm="100000">
                                          <p:val>
                                            <p:strVal val="0-ppt_w/2"/>
                                          </p:val>
                                        </p:tav>
                                      </p:tavLst>
                                    </p:anim>
                                    <p:anim calcmode="lin" valueType="num">
                                      <p:cBhvr additive="base">
                                        <p:cTn id="174" dur="5000"/>
                                        <p:tgtEl>
                                          <p:spTgt spid="15"/>
                                        </p:tgtEl>
                                        <p:attrNameLst>
                                          <p:attrName>ppt_y</p:attrName>
                                        </p:attrNameLst>
                                      </p:cBhvr>
                                      <p:tavLst>
                                        <p:tav tm="0">
                                          <p:val>
                                            <p:strVal val="ppt_y"/>
                                          </p:val>
                                        </p:tav>
                                        <p:tav tm="100000">
                                          <p:val>
                                            <p:strVal val="ppt_y"/>
                                          </p:val>
                                        </p:tav>
                                      </p:tavLst>
                                    </p:anim>
                                    <p:set>
                                      <p:cBhvr>
                                        <p:cTn id="175" dur="1" fill="hold">
                                          <p:stCondLst>
                                            <p:cond delay="4999"/>
                                          </p:stCondLst>
                                        </p:cTn>
                                        <p:tgtEl>
                                          <p:spTgt spid="15"/>
                                        </p:tgtEl>
                                        <p:attrNameLst>
                                          <p:attrName>style.visibility</p:attrName>
                                        </p:attrNameLst>
                                      </p:cBhvr>
                                      <p:to>
                                        <p:strVal val="hidden"/>
                                      </p:to>
                                    </p:set>
                                  </p:childTnLst>
                                </p:cTn>
                              </p:par>
                              <p:par>
                                <p:cTn id="176" presetID="2" presetClass="exit" presetSubtype="8" fill="hold" grpId="2" nodeType="withEffect">
                                  <p:stCondLst>
                                    <p:cond delay="0"/>
                                  </p:stCondLst>
                                  <p:childTnLst>
                                    <p:anim calcmode="lin" valueType="num">
                                      <p:cBhvr additive="base">
                                        <p:cTn id="177" dur="5000"/>
                                        <p:tgtEl>
                                          <p:spTgt spid="17"/>
                                        </p:tgtEl>
                                        <p:attrNameLst>
                                          <p:attrName>ppt_x</p:attrName>
                                        </p:attrNameLst>
                                      </p:cBhvr>
                                      <p:tavLst>
                                        <p:tav tm="0">
                                          <p:val>
                                            <p:strVal val="ppt_x"/>
                                          </p:val>
                                        </p:tav>
                                        <p:tav tm="100000">
                                          <p:val>
                                            <p:strVal val="0-ppt_w/2"/>
                                          </p:val>
                                        </p:tav>
                                      </p:tavLst>
                                    </p:anim>
                                    <p:anim calcmode="lin" valueType="num">
                                      <p:cBhvr additive="base">
                                        <p:cTn id="178" dur="5000"/>
                                        <p:tgtEl>
                                          <p:spTgt spid="17"/>
                                        </p:tgtEl>
                                        <p:attrNameLst>
                                          <p:attrName>ppt_y</p:attrName>
                                        </p:attrNameLst>
                                      </p:cBhvr>
                                      <p:tavLst>
                                        <p:tav tm="0">
                                          <p:val>
                                            <p:strVal val="ppt_y"/>
                                          </p:val>
                                        </p:tav>
                                        <p:tav tm="100000">
                                          <p:val>
                                            <p:strVal val="ppt_y"/>
                                          </p:val>
                                        </p:tav>
                                      </p:tavLst>
                                    </p:anim>
                                    <p:set>
                                      <p:cBhvr>
                                        <p:cTn id="179" dur="1" fill="hold">
                                          <p:stCondLst>
                                            <p:cond delay="4999"/>
                                          </p:stCondLst>
                                        </p:cTn>
                                        <p:tgtEl>
                                          <p:spTgt spid="17"/>
                                        </p:tgtEl>
                                        <p:attrNameLst>
                                          <p:attrName>style.visibility</p:attrName>
                                        </p:attrNameLst>
                                      </p:cBhvr>
                                      <p:to>
                                        <p:strVal val="hidden"/>
                                      </p:to>
                                    </p:set>
                                  </p:childTnLst>
                                </p:cTn>
                              </p:par>
                              <p:par>
                                <p:cTn id="180" presetID="2" presetClass="exit" presetSubtype="8" fill="hold" grpId="2" nodeType="withEffect">
                                  <p:stCondLst>
                                    <p:cond delay="0"/>
                                  </p:stCondLst>
                                  <p:childTnLst>
                                    <p:anim calcmode="lin" valueType="num">
                                      <p:cBhvr additive="base">
                                        <p:cTn id="181" dur="5000"/>
                                        <p:tgtEl>
                                          <p:spTgt spid="19"/>
                                        </p:tgtEl>
                                        <p:attrNameLst>
                                          <p:attrName>ppt_x</p:attrName>
                                        </p:attrNameLst>
                                      </p:cBhvr>
                                      <p:tavLst>
                                        <p:tav tm="0">
                                          <p:val>
                                            <p:strVal val="ppt_x"/>
                                          </p:val>
                                        </p:tav>
                                        <p:tav tm="100000">
                                          <p:val>
                                            <p:strVal val="0-ppt_w/2"/>
                                          </p:val>
                                        </p:tav>
                                      </p:tavLst>
                                    </p:anim>
                                    <p:anim calcmode="lin" valueType="num">
                                      <p:cBhvr additive="base">
                                        <p:cTn id="182" dur="5000"/>
                                        <p:tgtEl>
                                          <p:spTgt spid="19"/>
                                        </p:tgtEl>
                                        <p:attrNameLst>
                                          <p:attrName>ppt_y</p:attrName>
                                        </p:attrNameLst>
                                      </p:cBhvr>
                                      <p:tavLst>
                                        <p:tav tm="0">
                                          <p:val>
                                            <p:strVal val="ppt_y"/>
                                          </p:val>
                                        </p:tav>
                                        <p:tav tm="100000">
                                          <p:val>
                                            <p:strVal val="ppt_y"/>
                                          </p:val>
                                        </p:tav>
                                      </p:tavLst>
                                    </p:anim>
                                    <p:set>
                                      <p:cBhvr>
                                        <p:cTn id="183" dur="1" fill="hold">
                                          <p:stCondLst>
                                            <p:cond delay="4999"/>
                                          </p:stCondLst>
                                        </p:cTn>
                                        <p:tgtEl>
                                          <p:spTgt spid="19"/>
                                        </p:tgtEl>
                                        <p:attrNameLst>
                                          <p:attrName>style.visibility</p:attrName>
                                        </p:attrNameLst>
                                      </p:cBhvr>
                                      <p:to>
                                        <p:strVal val="hidden"/>
                                      </p:to>
                                    </p:set>
                                  </p:childTnLst>
                                </p:cTn>
                              </p:par>
                              <p:par>
                                <p:cTn id="184" presetID="2" presetClass="exit" presetSubtype="8" fill="hold" grpId="2" nodeType="withEffect">
                                  <p:stCondLst>
                                    <p:cond delay="0"/>
                                  </p:stCondLst>
                                  <p:childTnLst>
                                    <p:anim calcmode="lin" valueType="num">
                                      <p:cBhvr additive="base">
                                        <p:cTn id="185" dur="5000"/>
                                        <p:tgtEl>
                                          <p:spTgt spid="21"/>
                                        </p:tgtEl>
                                        <p:attrNameLst>
                                          <p:attrName>ppt_x</p:attrName>
                                        </p:attrNameLst>
                                      </p:cBhvr>
                                      <p:tavLst>
                                        <p:tav tm="0">
                                          <p:val>
                                            <p:strVal val="ppt_x"/>
                                          </p:val>
                                        </p:tav>
                                        <p:tav tm="100000">
                                          <p:val>
                                            <p:strVal val="0-ppt_w/2"/>
                                          </p:val>
                                        </p:tav>
                                      </p:tavLst>
                                    </p:anim>
                                    <p:anim calcmode="lin" valueType="num">
                                      <p:cBhvr additive="base">
                                        <p:cTn id="186" dur="5000"/>
                                        <p:tgtEl>
                                          <p:spTgt spid="21"/>
                                        </p:tgtEl>
                                        <p:attrNameLst>
                                          <p:attrName>ppt_y</p:attrName>
                                        </p:attrNameLst>
                                      </p:cBhvr>
                                      <p:tavLst>
                                        <p:tav tm="0">
                                          <p:val>
                                            <p:strVal val="ppt_y"/>
                                          </p:val>
                                        </p:tav>
                                        <p:tav tm="100000">
                                          <p:val>
                                            <p:strVal val="ppt_y"/>
                                          </p:val>
                                        </p:tav>
                                      </p:tavLst>
                                    </p:anim>
                                    <p:set>
                                      <p:cBhvr>
                                        <p:cTn id="187" dur="1" fill="hold">
                                          <p:stCondLst>
                                            <p:cond delay="4999"/>
                                          </p:stCondLst>
                                        </p:cTn>
                                        <p:tgtEl>
                                          <p:spTgt spid="21"/>
                                        </p:tgtEl>
                                        <p:attrNameLst>
                                          <p:attrName>style.visibility</p:attrName>
                                        </p:attrNameLst>
                                      </p:cBhvr>
                                      <p:to>
                                        <p:strVal val="hidden"/>
                                      </p:to>
                                    </p:set>
                                  </p:childTnLst>
                                </p:cTn>
                              </p:par>
                              <p:par>
                                <p:cTn id="188" presetID="8" presetClass="emph" presetSubtype="0" fill="hold" grpId="3" nodeType="withEffect">
                                  <p:stCondLst>
                                    <p:cond delay="0"/>
                                  </p:stCondLst>
                                  <p:childTnLst>
                                    <p:animRot by="21600000">
                                      <p:cBhvr>
                                        <p:cTn id="189" dur="5000" fill="hold"/>
                                        <p:tgtEl>
                                          <p:spTgt spid="6"/>
                                        </p:tgtEl>
                                        <p:attrNameLst>
                                          <p:attrName>r</p:attrName>
                                        </p:attrNameLst>
                                      </p:cBhvr>
                                    </p:animRot>
                                  </p:childTnLst>
                                </p:cTn>
                              </p:par>
                              <p:par>
                                <p:cTn id="190" presetID="8" presetClass="emph" presetSubtype="0" fill="hold" grpId="3" nodeType="withEffect">
                                  <p:stCondLst>
                                    <p:cond delay="0"/>
                                  </p:stCondLst>
                                  <p:childTnLst>
                                    <p:animRot by="21600000">
                                      <p:cBhvr>
                                        <p:cTn id="191" dur="5000" fill="hold"/>
                                        <p:tgtEl>
                                          <p:spTgt spid="8"/>
                                        </p:tgtEl>
                                        <p:attrNameLst>
                                          <p:attrName>r</p:attrName>
                                        </p:attrNameLst>
                                      </p:cBhvr>
                                    </p:animRot>
                                  </p:childTnLst>
                                </p:cTn>
                              </p:par>
                              <p:par>
                                <p:cTn id="192" presetID="8" presetClass="emph" presetSubtype="0" fill="hold" grpId="3" nodeType="withEffect">
                                  <p:stCondLst>
                                    <p:cond delay="0"/>
                                  </p:stCondLst>
                                  <p:childTnLst>
                                    <p:animRot by="21600000">
                                      <p:cBhvr>
                                        <p:cTn id="193" dur="5000" fill="hold"/>
                                        <p:tgtEl>
                                          <p:spTgt spid="10"/>
                                        </p:tgtEl>
                                        <p:attrNameLst>
                                          <p:attrName>r</p:attrName>
                                        </p:attrNameLst>
                                      </p:cBhvr>
                                    </p:animRot>
                                  </p:childTnLst>
                                </p:cTn>
                              </p:par>
                              <p:par>
                                <p:cTn id="194" presetID="8" presetClass="emph" presetSubtype="0" fill="hold" grpId="3" nodeType="withEffect">
                                  <p:stCondLst>
                                    <p:cond delay="0"/>
                                  </p:stCondLst>
                                  <p:childTnLst>
                                    <p:animRot by="21600000">
                                      <p:cBhvr>
                                        <p:cTn id="195" dur="5000" fill="hold"/>
                                        <p:tgtEl>
                                          <p:spTgt spid="12"/>
                                        </p:tgtEl>
                                        <p:attrNameLst>
                                          <p:attrName>r</p:attrName>
                                        </p:attrNameLst>
                                      </p:cBhvr>
                                    </p:animRot>
                                  </p:childTnLst>
                                </p:cTn>
                              </p:par>
                              <p:par>
                                <p:cTn id="196" presetID="8" presetClass="emph" presetSubtype="0" fill="hold" grpId="3" nodeType="withEffect">
                                  <p:stCondLst>
                                    <p:cond delay="0"/>
                                  </p:stCondLst>
                                  <p:childTnLst>
                                    <p:animRot by="21600000">
                                      <p:cBhvr>
                                        <p:cTn id="197" dur="5000" fill="hold"/>
                                        <p:tgtEl>
                                          <p:spTgt spid="14"/>
                                        </p:tgtEl>
                                        <p:attrNameLst>
                                          <p:attrName>r</p:attrName>
                                        </p:attrNameLst>
                                      </p:cBhvr>
                                    </p:animRot>
                                  </p:childTnLst>
                                </p:cTn>
                              </p:par>
                              <p:par>
                                <p:cTn id="198" presetID="8" presetClass="emph" presetSubtype="0" fill="hold" grpId="3" nodeType="withEffect">
                                  <p:stCondLst>
                                    <p:cond delay="0"/>
                                  </p:stCondLst>
                                  <p:childTnLst>
                                    <p:animRot by="21600000">
                                      <p:cBhvr>
                                        <p:cTn id="199" dur="5000" fill="hold"/>
                                        <p:tgtEl>
                                          <p:spTgt spid="16"/>
                                        </p:tgtEl>
                                        <p:attrNameLst>
                                          <p:attrName>r</p:attrName>
                                        </p:attrNameLst>
                                      </p:cBhvr>
                                    </p:animRot>
                                  </p:childTnLst>
                                </p:cTn>
                              </p:par>
                              <p:par>
                                <p:cTn id="200" presetID="8" presetClass="emph" presetSubtype="0" fill="hold" grpId="3" nodeType="withEffect">
                                  <p:stCondLst>
                                    <p:cond delay="0"/>
                                  </p:stCondLst>
                                  <p:childTnLst>
                                    <p:animRot by="21600000">
                                      <p:cBhvr>
                                        <p:cTn id="201" dur="5000" fill="hold"/>
                                        <p:tgtEl>
                                          <p:spTgt spid="18"/>
                                        </p:tgtEl>
                                        <p:attrNameLst>
                                          <p:attrName>r</p:attrName>
                                        </p:attrNameLst>
                                      </p:cBhvr>
                                    </p:animRot>
                                  </p:childTnLst>
                                </p:cTn>
                              </p:par>
                              <p:par>
                                <p:cTn id="202" presetID="8" presetClass="emph" presetSubtype="0" fill="hold" grpId="3" nodeType="withEffect">
                                  <p:stCondLst>
                                    <p:cond delay="0"/>
                                  </p:stCondLst>
                                  <p:childTnLst>
                                    <p:animRot by="21600000">
                                      <p:cBhvr>
                                        <p:cTn id="203" dur="5000" fill="hold"/>
                                        <p:tgtEl>
                                          <p:spTgt spid="20"/>
                                        </p:tgtEl>
                                        <p:attrNameLst>
                                          <p:attrName>r</p:attrName>
                                        </p:attrNameLst>
                                      </p:cBhvr>
                                    </p:animRot>
                                  </p:childTnLst>
                                </p:cTn>
                              </p:par>
                              <p:par>
                                <p:cTn id="204" presetID="8" presetClass="emph" presetSubtype="0" fill="hold" grpId="3" nodeType="withEffect">
                                  <p:stCondLst>
                                    <p:cond delay="0"/>
                                  </p:stCondLst>
                                  <p:childTnLst>
                                    <p:animRot by="21600000">
                                      <p:cBhvr>
                                        <p:cTn id="205" dur="5000" fill="hold"/>
                                        <p:tgtEl>
                                          <p:spTgt spid="22"/>
                                        </p:tgtEl>
                                        <p:attrNameLst>
                                          <p:attrName>r</p:attrName>
                                        </p:attrNameLst>
                                      </p:cBhvr>
                                    </p:animRot>
                                  </p:childTnLst>
                                </p:cTn>
                              </p:par>
                              <p:par>
                                <p:cTn id="206" presetID="8" presetClass="emph" presetSubtype="0" fill="hold" grpId="3" nodeType="withEffect">
                                  <p:stCondLst>
                                    <p:cond delay="0"/>
                                  </p:stCondLst>
                                  <p:childTnLst>
                                    <p:animRot by="-21600000">
                                      <p:cBhvr>
                                        <p:cTn id="207" dur="5000" fill="hold"/>
                                        <p:tgtEl>
                                          <p:spTgt spid="5"/>
                                        </p:tgtEl>
                                        <p:attrNameLst>
                                          <p:attrName>r</p:attrName>
                                        </p:attrNameLst>
                                      </p:cBhvr>
                                    </p:animRot>
                                  </p:childTnLst>
                                </p:cTn>
                              </p:par>
                              <p:par>
                                <p:cTn id="208" presetID="8" presetClass="emph" presetSubtype="0" fill="hold" grpId="3" nodeType="withEffect">
                                  <p:stCondLst>
                                    <p:cond delay="0"/>
                                  </p:stCondLst>
                                  <p:childTnLst>
                                    <p:animRot by="-21600000">
                                      <p:cBhvr>
                                        <p:cTn id="209" dur="5000" fill="hold"/>
                                        <p:tgtEl>
                                          <p:spTgt spid="7"/>
                                        </p:tgtEl>
                                        <p:attrNameLst>
                                          <p:attrName>r</p:attrName>
                                        </p:attrNameLst>
                                      </p:cBhvr>
                                    </p:animRot>
                                  </p:childTnLst>
                                </p:cTn>
                              </p:par>
                              <p:par>
                                <p:cTn id="210" presetID="8" presetClass="emph" presetSubtype="0" fill="hold" grpId="3" nodeType="withEffect">
                                  <p:stCondLst>
                                    <p:cond delay="0"/>
                                  </p:stCondLst>
                                  <p:childTnLst>
                                    <p:animRot by="-21600000">
                                      <p:cBhvr>
                                        <p:cTn id="211" dur="5000" fill="hold"/>
                                        <p:tgtEl>
                                          <p:spTgt spid="9"/>
                                        </p:tgtEl>
                                        <p:attrNameLst>
                                          <p:attrName>r</p:attrName>
                                        </p:attrNameLst>
                                      </p:cBhvr>
                                    </p:animRot>
                                  </p:childTnLst>
                                </p:cTn>
                              </p:par>
                              <p:par>
                                <p:cTn id="212" presetID="8" presetClass="emph" presetSubtype="0" fill="hold" grpId="3" nodeType="withEffect">
                                  <p:stCondLst>
                                    <p:cond delay="0"/>
                                  </p:stCondLst>
                                  <p:childTnLst>
                                    <p:animRot by="-21600000">
                                      <p:cBhvr>
                                        <p:cTn id="213" dur="5000" fill="hold"/>
                                        <p:tgtEl>
                                          <p:spTgt spid="11"/>
                                        </p:tgtEl>
                                        <p:attrNameLst>
                                          <p:attrName>r</p:attrName>
                                        </p:attrNameLst>
                                      </p:cBhvr>
                                    </p:animRot>
                                  </p:childTnLst>
                                </p:cTn>
                              </p:par>
                              <p:par>
                                <p:cTn id="214" presetID="8" presetClass="emph" presetSubtype="0" fill="hold" grpId="3" nodeType="withEffect">
                                  <p:stCondLst>
                                    <p:cond delay="0"/>
                                  </p:stCondLst>
                                  <p:childTnLst>
                                    <p:animRot by="-21600000">
                                      <p:cBhvr>
                                        <p:cTn id="215" dur="5000" fill="hold"/>
                                        <p:tgtEl>
                                          <p:spTgt spid="13"/>
                                        </p:tgtEl>
                                        <p:attrNameLst>
                                          <p:attrName>r</p:attrName>
                                        </p:attrNameLst>
                                      </p:cBhvr>
                                    </p:animRot>
                                  </p:childTnLst>
                                </p:cTn>
                              </p:par>
                              <p:par>
                                <p:cTn id="216" presetID="8" presetClass="emph" presetSubtype="0" fill="hold" grpId="3" nodeType="withEffect">
                                  <p:stCondLst>
                                    <p:cond delay="0"/>
                                  </p:stCondLst>
                                  <p:childTnLst>
                                    <p:animRot by="-21600000">
                                      <p:cBhvr>
                                        <p:cTn id="217" dur="5000" fill="hold"/>
                                        <p:tgtEl>
                                          <p:spTgt spid="15"/>
                                        </p:tgtEl>
                                        <p:attrNameLst>
                                          <p:attrName>r</p:attrName>
                                        </p:attrNameLst>
                                      </p:cBhvr>
                                    </p:animRot>
                                  </p:childTnLst>
                                </p:cTn>
                              </p:par>
                              <p:par>
                                <p:cTn id="218" presetID="8" presetClass="emph" presetSubtype="0" fill="hold" grpId="3" nodeType="withEffect">
                                  <p:stCondLst>
                                    <p:cond delay="0"/>
                                  </p:stCondLst>
                                  <p:childTnLst>
                                    <p:animRot by="-21600000">
                                      <p:cBhvr>
                                        <p:cTn id="219" dur="5000" fill="hold"/>
                                        <p:tgtEl>
                                          <p:spTgt spid="17"/>
                                        </p:tgtEl>
                                        <p:attrNameLst>
                                          <p:attrName>r</p:attrName>
                                        </p:attrNameLst>
                                      </p:cBhvr>
                                    </p:animRot>
                                  </p:childTnLst>
                                </p:cTn>
                              </p:par>
                              <p:par>
                                <p:cTn id="220" presetID="8" presetClass="emph" presetSubtype="0" fill="hold" grpId="3" nodeType="withEffect">
                                  <p:stCondLst>
                                    <p:cond delay="0"/>
                                  </p:stCondLst>
                                  <p:childTnLst>
                                    <p:animRot by="-21600000">
                                      <p:cBhvr>
                                        <p:cTn id="221" dur="5000" fill="hold"/>
                                        <p:tgtEl>
                                          <p:spTgt spid="19"/>
                                        </p:tgtEl>
                                        <p:attrNameLst>
                                          <p:attrName>r</p:attrName>
                                        </p:attrNameLst>
                                      </p:cBhvr>
                                    </p:animRot>
                                  </p:childTnLst>
                                </p:cTn>
                              </p:par>
                              <p:par>
                                <p:cTn id="222" presetID="8" presetClass="emph" presetSubtype="0" fill="hold" grpId="3" nodeType="withEffect">
                                  <p:stCondLst>
                                    <p:cond delay="0"/>
                                  </p:stCondLst>
                                  <p:childTnLst>
                                    <p:animRot by="-21600000">
                                      <p:cBhvr>
                                        <p:cTn id="223" dur="5000" fill="hold"/>
                                        <p:tgtEl>
                                          <p:spTgt spid="21"/>
                                        </p:tgtEl>
                                        <p:attrNameLst>
                                          <p:attrName>r</p:attrName>
                                        </p:attrNameLst>
                                      </p:cBhvr>
                                    </p:animRot>
                                  </p:childTnLst>
                                </p:cTn>
                              </p:par>
                              <p:par>
                                <p:cTn id="224" presetID="23" presetClass="entr" presetSubtype="288" fill="hold" nodeType="withEffect">
                                  <p:stCondLst>
                                    <p:cond delay="0"/>
                                  </p:stCondLst>
                                  <p:childTnLst>
                                    <p:set>
                                      <p:cBhvr>
                                        <p:cTn id="225" dur="1" fill="hold">
                                          <p:stCondLst>
                                            <p:cond delay="0"/>
                                          </p:stCondLst>
                                        </p:cTn>
                                        <p:tgtEl>
                                          <p:spTgt spid="4"/>
                                        </p:tgtEl>
                                        <p:attrNameLst>
                                          <p:attrName>style.visibility</p:attrName>
                                        </p:attrNameLst>
                                      </p:cBhvr>
                                      <p:to>
                                        <p:strVal val="visible"/>
                                      </p:to>
                                    </p:set>
                                    <p:anim calcmode="lin" valueType="num">
                                      <p:cBhvr>
                                        <p:cTn id="226" dur="5000" fill="hold"/>
                                        <p:tgtEl>
                                          <p:spTgt spid="4"/>
                                        </p:tgtEl>
                                        <p:attrNameLst>
                                          <p:attrName>ppt_w</p:attrName>
                                        </p:attrNameLst>
                                      </p:cBhvr>
                                      <p:tavLst>
                                        <p:tav tm="0">
                                          <p:val>
                                            <p:strVal val="4/3*#ppt_w"/>
                                          </p:val>
                                        </p:tav>
                                        <p:tav tm="100000">
                                          <p:val>
                                            <p:strVal val="#ppt_w"/>
                                          </p:val>
                                        </p:tav>
                                      </p:tavLst>
                                    </p:anim>
                                    <p:anim calcmode="lin" valueType="num">
                                      <p:cBhvr>
                                        <p:cTn id="227" dur="5000" fill="hold"/>
                                        <p:tgtEl>
                                          <p:spTgt spid="4"/>
                                        </p:tgtEl>
                                        <p:attrNameLst>
                                          <p:attrName>ppt_h</p:attrName>
                                        </p:attrNameLst>
                                      </p:cBhvr>
                                      <p:tavLst>
                                        <p:tav tm="0">
                                          <p:val>
                                            <p:strVal val="4/3*#ppt_h"/>
                                          </p:val>
                                        </p:tav>
                                        <p:tav tm="100000">
                                          <p:val>
                                            <p:strVal val="#ppt_h"/>
                                          </p:val>
                                        </p:tav>
                                      </p:tavLst>
                                    </p:anim>
                                  </p:childTnLst>
                                </p:cTn>
                              </p:par>
                              <p:par>
                                <p:cTn id="228" presetID="16" presetClass="entr" presetSubtype="37" fill="hold" nodeType="withEffect">
                                  <p:stCondLst>
                                    <p:cond delay="0"/>
                                  </p:stCondLst>
                                  <p:childTnLst>
                                    <p:set>
                                      <p:cBhvr>
                                        <p:cTn id="229" dur="1" fill="hold">
                                          <p:stCondLst>
                                            <p:cond delay="0"/>
                                          </p:stCondLst>
                                        </p:cTn>
                                        <p:tgtEl>
                                          <p:spTgt spid="4"/>
                                        </p:tgtEl>
                                        <p:attrNameLst>
                                          <p:attrName>style.visibility</p:attrName>
                                        </p:attrNameLst>
                                      </p:cBhvr>
                                      <p:to>
                                        <p:strVal val="visible"/>
                                      </p:to>
                                    </p:set>
                                    <p:animEffect transition="in" filter="barn(outVertical)">
                                      <p:cBhvr>
                                        <p:cTn id="230"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66FF"/>
              </a:gs>
              <a:gs pos="50000">
                <a:srgbClr val="4D1882">
                  <a:shade val="67500"/>
                  <a:satMod val="115000"/>
                </a:srgbClr>
              </a:gs>
              <a:gs pos="100000">
                <a:srgbClr val="4D1882">
                  <a:shade val="100000"/>
                  <a:satMod val="115000"/>
                </a:srgbClr>
              </a:gs>
            </a:gsLst>
            <a:lin ang="16200000" scaled="1"/>
            <a:tileRect/>
          </a:gradFill>
        </p:spPr>
        <p:txBody>
          <a:bodyPr/>
          <a:lstStyle/>
          <a:p>
            <a:endParaRPr lang="es-ES" dirty="0"/>
          </a:p>
        </p:txBody>
      </p:sp>
      <p:pic>
        <p:nvPicPr>
          <p:cNvPr id="4" name="3 Imagen" descr="5aa60e45dd095f36140710266ceb2f97.jpg"/>
          <p:cNvPicPr>
            <a:picLocks noChangeAspect="1"/>
          </p:cNvPicPr>
          <p:nvPr/>
        </p:nvPicPr>
        <p:blipFill>
          <a:blip r:embed="rId2"/>
          <a:stretch>
            <a:fillRect/>
          </a:stretch>
        </p:blipFill>
        <p:spPr>
          <a:xfrm>
            <a:off x="7432" y="0"/>
            <a:ext cx="9136568" cy="5143500"/>
          </a:xfrm>
          <a:prstGeom prst="rect">
            <a:avLst/>
          </a:prstGeom>
        </p:spPr>
      </p:pic>
      <p:sp>
        <p:nvSpPr>
          <p:cNvPr id="5" name="4 Rectángulo"/>
          <p:cNvSpPr/>
          <p:nvPr/>
        </p:nvSpPr>
        <p:spPr>
          <a:xfrm rot="958054">
            <a:off x="-3592" y="226147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3749" y="276246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58054">
            <a:off x="639318" y="226147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639161" y="276246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58054">
            <a:off x="1353731" y="226147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1353574" y="276245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58054">
            <a:off x="1996641" y="226147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1996484" y="276245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58054">
            <a:off x="2639613" y="226147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2639456" y="276246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58054">
            <a:off x="3282523" y="226147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3282366" y="276246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7744004" y="226239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958054">
            <a:off x="7743846" y="276153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637084">
            <a:off x="7283212" y="226239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958054">
            <a:off x="7283054" y="276153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637084">
            <a:off x="6672435" y="226239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958054">
            <a:off x="6672277" y="276153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637084">
            <a:off x="5997326" y="226239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958054">
            <a:off x="5997168" y="276153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637084">
            <a:off x="5347279" y="226238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958054">
            <a:off x="5347121" y="276153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637084">
            <a:off x="4672170" y="226238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958054">
            <a:off x="4672012" y="276153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0-#ppt_w/2"/>
                                          </p:val>
                                        </p:tav>
                                        <p:tav tm="100000">
                                          <p:val>
                                            <p:strVal val="#ppt_x"/>
                                          </p:val>
                                        </p:tav>
                                      </p:tavLst>
                                    </p:anim>
                                    <p:anim calcmode="lin" valueType="num">
                                      <p:cBhvr additive="base">
                                        <p:cTn id="15" dur="3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3000" fill="hold"/>
                                        <p:tgtEl>
                                          <p:spTgt spid="9"/>
                                        </p:tgtEl>
                                        <p:attrNameLst>
                                          <p:attrName>ppt_x</p:attrName>
                                        </p:attrNameLst>
                                      </p:cBhvr>
                                      <p:tavLst>
                                        <p:tav tm="0">
                                          <p:val>
                                            <p:strVal val="0-#ppt_w/2"/>
                                          </p:val>
                                        </p:tav>
                                        <p:tav tm="100000">
                                          <p:val>
                                            <p:strVal val="#ppt_x"/>
                                          </p:val>
                                        </p:tav>
                                      </p:tavLst>
                                    </p:anim>
                                    <p:anim calcmode="lin" valueType="num">
                                      <p:cBhvr additive="base">
                                        <p:cTn id="19" dur="3000" fill="hold"/>
                                        <p:tgtEl>
                                          <p:spTgt spid="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0-#ppt_w/2"/>
                                          </p:val>
                                        </p:tav>
                                        <p:tav tm="100000">
                                          <p:val>
                                            <p:strVal val="#ppt_x"/>
                                          </p:val>
                                        </p:tav>
                                      </p:tavLst>
                                    </p:anim>
                                    <p:anim calcmode="lin" valueType="num">
                                      <p:cBhvr additive="base">
                                        <p:cTn id="23" dur="3000" fill="hold"/>
                                        <p:tgtEl>
                                          <p:spTgt spid="1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3000" fill="hold"/>
                                        <p:tgtEl>
                                          <p:spTgt spid="13"/>
                                        </p:tgtEl>
                                        <p:attrNameLst>
                                          <p:attrName>ppt_x</p:attrName>
                                        </p:attrNameLst>
                                      </p:cBhvr>
                                      <p:tavLst>
                                        <p:tav tm="0">
                                          <p:val>
                                            <p:strVal val="0-#ppt_w/2"/>
                                          </p:val>
                                        </p:tav>
                                        <p:tav tm="100000">
                                          <p:val>
                                            <p:strVal val="#ppt_x"/>
                                          </p:val>
                                        </p:tav>
                                      </p:tavLst>
                                    </p:anim>
                                    <p:anim calcmode="lin" valueType="num">
                                      <p:cBhvr additive="base">
                                        <p:cTn id="27" dur="3000" fill="hold"/>
                                        <p:tgtEl>
                                          <p:spTgt spid="1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0-#ppt_w/2"/>
                                          </p:val>
                                        </p:tav>
                                        <p:tav tm="100000">
                                          <p:val>
                                            <p:strVal val="#ppt_x"/>
                                          </p:val>
                                        </p:tav>
                                      </p:tavLst>
                                    </p:anim>
                                    <p:anim calcmode="lin" valueType="num">
                                      <p:cBhvr additive="base">
                                        <p:cTn id="31" dur="3000" fill="hold"/>
                                        <p:tgtEl>
                                          <p:spTgt spid="15"/>
                                        </p:tgtEl>
                                        <p:attrNameLst>
                                          <p:attrName>ppt_y</p:attrName>
                                        </p:attrNameLst>
                                      </p:cBhvr>
                                      <p:tavLst>
                                        <p:tav tm="0">
                                          <p:val>
                                            <p:strVal val="0-#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0-#ppt_w/2"/>
                                          </p:val>
                                        </p:tav>
                                        <p:tav tm="100000">
                                          <p:val>
                                            <p:strVal val="#ppt_x"/>
                                          </p:val>
                                        </p:tav>
                                      </p:tavLst>
                                    </p:anim>
                                    <p:anim calcmode="lin" valueType="num">
                                      <p:cBhvr additive="base">
                                        <p:cTn id="39" dur="3000" fill="hold"/>
                                        <p:tgtEl>
                                          <p:spTgt spid="8"/>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3000" fill="hold"/>
                                        <p:tgtEl>
                                          <p:spTgt spid="10"/>
                                        </p:tgtEl>
                                        <p:attrNameLst>
                                          <p:attrName>ppt_x</p:attrName>
                                        </p:attrNameLst>
                                      </p:cBhvr>
                                      <p:tavLst>
                                        <p:tav tm="0">
                                          <p:val>
                                            <p:strVal val="0-#ppt_w/2"/>
                                          </p:val>
                                        </p:tav>
                                        <p:tav tm="100000">
                                          <p:val>
                                            <p:strVal val="#ppt_x"/>
                                          </p:val>
                                        </p:tav>
                                      </p:tavLst>
                                    </p:anim>
                                    <p:anim calcmode="lin" valueType="num">
                                      <p:cBhvr additive="base">
                                        <p:cTn id="43" dur="3000" fill="hold"/>
                                        <p:tgtEl>
                                          <p:spTgt spid="10"/>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3000" fill="hold"/>
                                        <p:tgtEl>
                                          <p:spTgt spid="14"/>
                                        </p:tgtEl>
                                        <p:attrNameLst>
                                          <p:attrName>ppt_x</p:attrName>
                                        </p:attrNameLst>
                                      </p:cBhvr>
                                      <p:tavLst>
                                        <p:tav tm="0">
                                          <p:val>
                                            <p:strVal val="0-#ppt_w/2"/>
                                          </p:val>
                                        </p:tav>
                                        <p:tav tm="100000">
                                          <p:val>
                                            <p:strVal val="#ppt_x"/>
                                          </p:val>
                                        </p:tav>
                                      </p:tavLst>
                                    </p:anim>
                                    <p:anim calcmode="lin" valueType="num">
                                      <p:cBhvr additive="base">
                                        <p:cTn id="51" dur="3000" fill="hold"/>
                                        <p:tgtEl>
                                          <p:spTgt spid="14"/>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0-#ppt_w/2"/>
                                          </p:val>
                                        </p:tav>
                                        <p:tav tm="100000">
                                          <p:val>
                                            <p:strVal val="#ppt_x"/>
                                          </p:val>
                                        </p:tav>
                                      </p:tavLst>
                                    </p:anim>
                                    <p:anim calcmode="lin" valueType="num">
                                      <p:cBhvr additive="base">
                                        <p:cTn id="55" dur="3000" fill="hold"/>
                                        <p:tgtEl>
                                          <p:spTgt spid="16"/>
                                        </p:tgtEl>
                                        <p:attrNameLst>
                                          <p:attrName>ppt_y</p:attrName>
                                        </p:attrNameLst>
                                      </p:cBhvr>
                                      <p:tavLst>
                                        <p:tav tm="0">
                                          <p:val>
                                            <p:strVal val="1+#ppt_h/2"/>
                                          </p:val>
                                        </p:tav>
                                        <p:tav tm="100000">
                                          <p:val>
                                            <p:strVal val="#ppt_y"/>
                                          </p:val>
                                        </p:tav>
                                      </p:tavLst>
                                    </p:anim>
                                  </p:childTnLst>
                                </p:cTn>
                              </p:par>
                              <p:par>
                                <p:cTn id="56" presetID="3" presetClass="entr" presetSubtype="5" fill="hold" grpId="1" nodeType="withEffect">
                                  <p:stCondLst>
                                    <p:cond delay="0"/>
                                  </p:stCondLst>
                                  <p:childTnLst>
                                    <p:set>
                                      <p:cBhvr>
                                        <p:cTn id="57" dur="1" fill="hold">
                                          <p:stCondLst>
                                            <p:cond delay="0"/>
                                          </p:stCondLst>
                                        </p:cTn>
                                        <p:tgtEl>
                                          <p:spTgt spid="5"/>
                                        </p:tgtEl>
                                        <p:attrNameLst>
                                          <p:attrName>style.visibility</p:attrName>
                                        </p:attrNameLst>
                                      </p:cBhvr>
                                      <p:to>
                                        <p:strVal val="visible"/>
                                      </p:to>
                                    </p:set>
                                    <p:animEffect transition="in" filter="blinds(vertical)">
                                      <p:cBhvr>
                                        <p:cTn id="58" dur="3000"/>
                                        <p:tgtEl>
                                          <p:spTgt spid="5"/>
                                        </p:tgtEl>
                                      </p:cBhvr>
                                    </p:animEffect>
                                  </p:childTnLst>
                                </p:cTn>
                              </p:par>
                              <p:par>
                                <p:cTn id="59" presetID="3" presetClass="entr" presetSubtype="5" fill="hold" grpId="1" nodeType="with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blinds(vertical)">
                                      <p:cBhvr>
                                        <p:cTn id="61" dur="3000"/>
                                        <p:tgtEl>
                                          <p:spTgt spid="6"/>
                                        </p:tgtEl>
                                      </p:cBhvr>
                                    </p:animEffect>
                                  </p:childTnLst>
                                </p:cTn>
                              </p:par>
                              <p:par>
                                <p:cTn id="62" presetID="3" presetClass="entr" presetSubtype="5" fill="hold" grpId="1" nodeType="withEffect">
                                  <p:stCondLst>
                                    <p:cond delay="0"/>
                                  </p:stCondLst>
                                  <p:childTnLst>
                                    <p:set>
                                      <p:cBhvr>
                                        <p:cTn id="63" dur="1" fill="hold">
                                          <p:stCondLst>
                                            <p:cond delay="0"/>
                                          </p:stCondLst>
                                        </p:cTn>
                                        <p:tgtEl>
                                          <p:spTgt spid="7"/>
                                        </p:tgtEl>
                                        <p:attrNameLst>
                                          <p:attrName>style.visibility</p:attrName>
                                        </p:attrNameLst>
                                      </p:cBhvr>
                                      <p:to>
                                        <p:strVal val="visible"/>
                                      </p:to>
                                    </p:set>
                                    <p:animEffect transition="in" filter="blinds(vertical)">
                                      <p:cBhvr>
                                        <p:cTn id="64" dur="3000"/>
                                        <p:tgtEl>
                                          <p:spTgt spid="7"/>
                                        </p:tgtEl>
                                      </p:cBhvr>
                                    </p:animEffect>
                                  </p:childTnLst>
                                </p:cTn>
                              </p:par>
                              <p:par>
                                <p:cTn id="65" presetID="3" presetClass="entr" presetSubtype="5" fill="hold" grpId="1" nodeType="withEffect">
                                  <p:stCondLst>
                                    <p:cond delay="0"/>
                                  </p:stCondLst>
                                  <p:childTnLst>
                                    <p:set>
                                      <p:cBhvr>
                                        <p:cTn id="66" dur="1" fill="hold">
                                          <p:stCondLst>
                                            <p:cond delay="0"/>
                                          </p:stCondLst>
                                        </p:cTn>
                                        <p:tgtEl>
                                          <p:spTgt spid="8"/>
                                        </p:tgtEl>
                                        <p:attrNameLst>
                                          <p:attrName>style.visibility</p:attrName>
                                        </p:attrNameLst>
                                      </p:cBhvr>
                                      <p:to>
                                        <p:strVal val="visible"/>
                                      </p:to>
                                    </p:set>
                                    <p:animEffect transition="in" filter="blinds(vertical)">
                                      <p:cBhvr>
                                        <p:cTn id="67" dur="3000"/>
                                        <p:tgtEl>
                                          <p:spTgt spid="8"/>
                                        </p:tgtEl>
                                      </p:cBhvr>
                                    </p:animEffect>
                                  </p:childTnLst>
                                </p:cTn>
                              </p:par>
                              <p:par>
                                <p:cTn id="68" presetID="3" presetClass="entr" presetSubtype="5" fill="hold" grpId="1" nodeType="with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blinds(vertical)">
                                      <p:cBhvr>
                                        <p:cTn id="70" dur="3000"/>
                                        <p:tgtEl>
                                          <p:spTgt spid="9"/>
                                        </p:tgtEl>
                                      </p:cBhvr>
                                    </p:animEffect>
                                  </p:childTnLst>
                                </p:cTn>
                              </p:par>
                              <p:par>
                                <p:cTn id="71" presetID="3" presetClass="entr" presetSubtype="5" fill="hold" grpId="1" nodeType="withEffect">
                                  <p:stCondLst>
                                    <p:cond delay="0"/>
                                  </p:stCondLst>
                                  <p:childTnLst>
                                    <p:set>
                                      <p:cBhvr>
                                        <p:cTn id="72" dur="1" fill="hold">
                                          <p:stCondLst>
                                            <p:cond delay="0"/>
                                          </p:stCondLst>
                                        </p:cTn>
                                        <p:tgtEl>
                                          <p:spTgt spid="10"/>
                                        </p:tgtEl>
                                        <p:attrNameLst>
                                          <p:attrName>style.visibility</p:attrName>
                                        </p:attrNameLst>
                                      </p:cBhvr>
                                      <p:to>
                                        <p:strVal val="visible"/>
                                      </p:to>
                                    </p:set>
                                    <p:animEffect transition="in" filter="blinds(vertical)">
                                      <p:cBhvr>
                                        <p:cTn id="73" dur="3000"/>
                                        <p:tgtEl>
                                          <p:spTgt spid="10"/>
                                        </p:tgtEl>
                                      </p:cBhvr>
                                    </p:animEffect>
                                  </p:childTnLst>
                                </p:cTn>
                              </p:par>
                              <p:par>
                                <p:cTn id="74" presetID="3" presetClass="entr" presetSubtype="5" fill="hold" grpId="1" nodeType="withEffect">
                                  <p:stCondLst>
                                    <p:cond delay="0"/>
                                  </p:stCondLst>
                                  <p:childTnLst>
                                    <p:set>
                                      <p:cBhvr>
                                        <p:cTn id="75" dur="1" fill="hold">
                                          <p:stCondLst>
                                            <p:cond delay="0"/>
                                          </p:stCondLst>
                                        </p:cTn>
                                        <p:tgtEl>
                                          <p:spTgt spid="11"/>
                                        </p:tgtEl>
                                        <p:attrNameLst>
                                          <p:attrName>style.visibility</p:attrName>
                                        </p:attrNameLst>
                                      </p:cBhvr>
                                      <p:to>
                                        <p:strVal val="visible"/>
                                      </p:to>
                                    </p:set>
                                    <p:animEffect transition="in" filter="blinds(vertical)">
                                      <p:cBhvr>
                                        <p:cTn id="76" dur="3000"/>
                                        <p:tgtEl>
                                          <p:spTgt spid="11"/>
                                        </p:tgtEl>
                                      </p:cBhvr>
                                    </p:animEffect>
                                  </p:childTnLst>
                                </p:cTn>
                              </p:par>
                              <p:par>
                                <p:cTn id="77" presetID="3" presetClass="entr" presetSubtype="5" fill="hold" grpId="1" nodeType="withEffect">
                                  <p:stCondLst>
                                    <p:cond delay="0"/>
                                  </p:stCondLst>
                                  <p:childTnLst>
                                    <p:set>
                                      <p:cBhvr>
                                        <p:cTn id="78" dur="1" fill="hold">
                                          <p:stCondLst>
                                            <p:cond delay="0"/>
                                          </p:stCondLst>
                                        </p:cTn>
                                        <p:tgtEl>
                                          <p:spTgt spid="12"/>
                                        </p:tgtEl>
                                        <p:attrNameLst>
                                          <p:attrName>style.visibility</p:attrName>
                                        </p:attrNameLst>
                                      </p:cBhvr>
                                      <p:to>
                                        <p:strVal val="visible"/>
                                      </p:to>
                                    </p:set>
                                    <p:animEffect transition="in" filter="blinds(vertical)">
                                      <p:cBhvr>
                                        <p:cTn id="79" dur="3000"/>
                                        <p:tgtEl>
                                          <p:spTgt spid="12"/>
                                        </p:tgtEl>
                                      </p:cBhvr>
                                    </p:animEffect>
                                  </p:childTnLst>
                                </p:cTn>
                              </p:par>
                              <p:par>
                                <p:cTn id="80" presetID="3" presetClass="entr" presetSubtype="5" fill="hold" grpId="1" nodeType="withEffect">
                                  <p:stCondLst>
                                    <p:cond delay="0"/>
                                  </p:stCondLst>
                                  <p:childTnLst>
                                    <p:set>
                                      <p:cBhvr>
                                        <p:cTn id="81" dur="1" fill="hold">
                                          <p:stCondLst>
                                            <p:cond delay="0"/>
                                          </p:stCondLst>
                                        </p:cTn>
                                        <p:tgtEl>
                                          <p:spTgt spid="13"/>
                                        </p:tgtEl>
                                        <p:attrNameLst>
                                          <p:attrName>style.visibility</p:attrName>
                                        </p:attrNameLst>
                                      </p:cBhvr>
                                      <p:to>
                                        <p:strVal val="visible"/>
                                      </p:to>
                                    </p:set>
                                    <p:animEffect transition="in" filter="blinds(vertical)">
                                      <p:cBhvr>
                                        <p:cTn id="82" dur="3000"/>
                                        <p:tgtEl>
                                          <p:spTgt spid="13"/>
                                        </p:tgtEl>
                                      </p:cBhvr>
                                    </p:animEffect>
                                  </p:childTnLst>
                                </p:cTn>
                              </p:par>
                              <p:par>
                                <p:cTn id="83" presetID="3" presetClass="entr" presetSubtype="5" fill="hold" grpId="1" nodeType="withEffect">
                                  <p:stCondLst>
                                    <p:cond delay="0"/>
                                  </p:stCondLst>
                                  <p:childTnLst>
                                    <p:set>
                                      <p:cBhvr>
                                        <p:cTn id="84" dur="1" fill="hold">
                                          <p:stCondLst>
                                            <p:cond delay="0"/>
                                          </p:stCondLst>
                                        </p:cTn>
                                        <p:tgtEl>
                                          <p:spTgt spid="14"/>
                                        </p:tgtEl>
                                        <p:attrNameLst>
                                          <p:attrName>style.visibility</p:attrName>
                                        </p:attrNameLst>
                                      </p:cBhvr>
                                      <p:to>
                                        <p:strVal val="visible"/>
                                      </p:to>
                                    </p:set>
                                    <p:animEffect transition="in" filter="blinds(vertical)">
                                      <p:cBhvr>
                                        <p:cTn id="85" dur="3000"/>
                                        <p:tgtEl>
                                          <p:spTgt spid="14"/>
                                        </p:tgtEl>
                                      </p:cBhvr>
                                    </p:animEffect>
                                  </p:childTnLst>
                                </p:cTn>
                              </p:par>
                              <p:par>
                                <p:cTn id="86" presetID="3" presetClass="entr" presetSubtype="5" fill="hold" grpId="1" nodeType="withEffect">
                                  <p:stCondLst>
                                    <p:cond delay="0"/>
                                  </p:stCondLst>
                                  <p:childTnLst>
                                    <p:set>
                                      <p:cBhvr>
                                        <p:cTn id="87" dur="1" fill="hold">
                                          <p:stCondLst>
                                            <p:cond delay="0"/>
                                          </p:stCondLst>
                                        </p:cTn>
                                        <p:tgtEl>
                                          <p:spTgt spid="15"/>
                                        </p:tgtEl>
                                        <p:attrNameLst>
                                          <p:attrName>style.visibility</p:attrName>
                                        </p:attrNameLst>
                                      </p:cBhvr>
                                      <p:to>
                                        <p:strVal val="visible"/>
                                      </p:to>
                                    </p:set>
                                    <p:animEffect transition="in" filter="blinds(vertical)">
                                      <p:cBhvr>
                                        <p:cTn id="88" dur="3000"/>
                                        <p:tgtEl>
                                          <p:spTgt spid="15"/>
                                        </p:tgtEl>
                                      </p:cBhvr>
                                    </p:animEffect>
                                  </p:childTnLst>
                                </p:cTn>
                              </p:par>
                              <p:par>
                                <p:cTn id="89" presetID="3" presetClass="entr" presetSubtype="5" fill="hold" grpId="1" nodeType="withEffect">
                                  <p:stCondLst>
                                    <p:cond delay="0"/>
                                  </p:stCondLst>
                                  <p:childTnLst>
                                    <p:set>
                                      <p:cBhvr>
                                        <p:cTn id="90" dur="1" fill="hold">
                                          <p:stCondLst>
                                            <p:cond delay="0"/>
                                          </p:stCondLst>
                                        </p:cTn>
                                        <p:tgtEl>
                                          <p:spTgt spid="16"/>
                                        </p:tgtEl>
                                        <p:attrNameLst>
                                          <p:attrName>style.visibility</p:attrName>
                                        </p:attrNameLst>
                                      </p:cBhvr>
                                      <p:to>
                                        <p:strVal val="visible"/>
                                      </p:to>
                                    </p:set>
                                    <p:animEffect transition="in" filter="blinds(vertical)">
                                      <p:cBhvr>
                                        <p:cTn id="91" dur="3000"/>
                                        <p:tgtEl>
                                          <p:spTgt spid="16"/>
                                        </p:tgtEl>
                                      </p:cBhvr>
                                    </p:animEffect>
                                  </p:childTnLst>
                                </p:cTn>
                              </p:par>
                              <p:par>
                                <p:cTn id="92" presetID="2" presetClass="entr" presetSubtype="3" fill="hold" grpId="0"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3000" fill="hold"/>
                                        <p:tgtEl>
                                          <p:spTgt spid="17"/>
                                        </p:tgtEl>
                                        <p:attrNameLst>
                                          <p:attrName>ppt_x</p:attrName>
                                        </p:attrNameLst>
                                      </p:cBhvr>
                                      <p:tavLst>
                                        <p:tav tm="0">
                                          <p:val>
                                            <p:strVal val="1+#ppt_w/2"/>
                                          </p:val>
                                        </p:tav>
                                        <p:tav tm="100000">
                                          <p:val>
                                            <p:strVal val="#ppt_x"/>
                                          </p:val>
                                        </p:tav>
                                      </p:tavLst>
                                    </p:anim>
                                    <p:anim calcmode="lin" valueType="num">
                                      <p:cBhvr additive="base">
                                        <p:cTn id="95" dur="3000" fill="hold"/>
                                        <p:tgtEl>
                                          <p:spTgt spid="17"/>
                                        </p:tgtEl>
                                        <p:attrNameLst>
                                          <p:attrName>ppt_y</p:attrName>
                                        </p:attrNameLst>
                                      </p:cBhvr>
                                      <p:tavLst>
                                        <p:tav tm="0">
                                          <p:val>
                                            <p:strVal val="0-#ppt_h/2"/>
                                          </p:val>
                                        </p:tav>
                                        <p:tav tm="100000">
                                          <p:val>
                                            <p:strVal val="#ppt_y"/>
                                          </p:val>
                                        </p:tav>
                                      </p:tavLst>
                                    </p:anim>
                                  </p:childTnLst>
                                </p:cTn>
                              </p:par>
                              <p:par>
                                <p:cTn id="96" presetID="2" presetClass="entr" presetSubtype="6" fill="hold" grpId="0" nodeType="withEffect">
                                  <p:stCondLst>
                                    <p:cond delay="0"/>
                                  </p:stCondLst>
                                  <p:childTnLst>
                                    <p:set>
                                      <p:cBhvr>
                                        <p:cTn id="97" dur="1" fill="hold">
                                          <p:stCondLst>
                                            <p:cond delay="0"/>
                                          </p:stCondLst>
                                        </p:cTn>
                                        <p:tgtEl>
                                          <p:spTgt spid="18"/>
                                        </p:tgtEl>
                                        <p:attrNameLst>
                                          <p:attrName>style.visibility</p:attrName>
                                        </p:attrNameLst>
                                      </p:cBhvr>
                                      <p:to>
                                        <p:strVal val="visible"/>
                                      </p:to>
                                    </p:set>
                                    <p:anim calcmode="lin" valueType="num">
                                      <p:cBhvr additive="base">
                                        <p:cTn id="98" dur="3000" fill="hold"/>
                                        <p:tgtEl>
                                          <p:spTgt spid="18"/>
                                        </p:tgtEl>
                                        <p:attrNameLst>
                                          <p:attrName>ppt_x</p:attrName>
                                        </p:attrNameLst>
                                      </p:cBhvr>
                                      <p:tavLst>
                                        <p:tav tm="0">
                                          <p:val>
                                            <p:strVal val="1+#ppt_w/2"/>
                                          </p:val>
                                        </p:tav>
                                        <p:tav tm="100000">
                                          <p:val>
                                            <p:strVal val="#ppt_x"/>
                                          </p:val>
                                        </p:tav>
                                      </p:tavLst>
                                    </p:anim>
                                    <p:anim calcmode="lin" valueType="num">
                                      <p:cBhvr additive="base">
                                        <p:cTn id="99" dur="3000" fill="hold"/>
                                        <p:tgtEl>
                                          <p:spTgt spid="18"/>
                                        </p:tgtEl>
                                        <p:attrNameLst>
                                          <p:attrName>ppt_y</p:attrName>
                                        </p:attrNameLst>
                                      </p:cBhvr>
                                      <p:tavLst>
                                        <p:tav tm="0">
                                          <p:val>
                                            <p:strVal val="1+#ppt_h/2"/>
                                          </p:val>
                                        </p:tav>
                                        <p:tav tm="100000">
                                          <p:val>
                                            <p:strVal val="#ppt_y"/>
                                          </p:val>
                                        </p:tav>
                                      </p:tavLst>
                                    </p:anim>
                                  </p:childTnLst>
                                </p:cTn>
                              </p:par>
                              <p:par>
                                <p:cTn id="100" presetID="2" presetClass="entr" presetSubtype="3" fill="hold" grpId="0" nodeType="withEffect">
                                  <p:stCondLst>
                                    <p:cond delay="0"/>
                                  </p:stCondLst>
                                  <p:childTnLst>
                                    <p:set>
                                      <p:cBhvr>
                                        <p:cTn id="101" dur="1" fill="hold">
                                          <p:stCondLst>
                                            <p:cond delay="0"/>
                                          </p:stCondLst>
                                        </p:cTn>
                                        <p:tgtEl>
                                          <p:spTgt spid="19"/>
                                        </p:tgtEl>
                                        <p:attrNameLst>
                                          <p:attrName>style.visibility</p:attrName>
                                        </p:attrNameLst>
                                      </p:cBhvr>
                                      <p:to>
                                        <p:strVal val="visible"/>
                                      </p:to>
                                    </p:set>
                                    <p:anim calcmode="lin" valueType="num">
                                      <p:cBhvr additive="base">
                                        <p:cTn id="102" dur="3000" fill="hold"/>
                                        <p:tgtEl>
                                          <p:spTgt spid="19"/>
                                        </p:tgtEl>
                                        <p:attrNameLst>
                                          <p:attrName>ppt_x</p:attrName>
                                        </p:attrNameLst>
                                      </p:cBhvr>
                                      <p:tavLst>
                                        <p:tav tm="0">
                                          <p:val>
                                            <p:strVal val="1+#ppt_w/2"/>
                                          </p:val>
                                        </p:tav>
                                        <p:tav tm="100000">
                                          <p:val>
                                            <p:strVal val="#ppt_x"/>
                                          </p:val>
                                        </p:tav>
                                      </p:tavLst>
                                    </p:anim>
                                    <p:anim calcmode="lin" valueType="num">
                                      <p:cBhvr additive="base">
                                        <p:cTn id="103" dur="3000" fill="hold"/>
                                        <p:tgtEl>
                                          <p:spTgt spid="19"/>
                                        </p:tgtEl>
                                        <p:attrNameLst>
                                          <p:attrName>ppt_y</p:attrName>
                                        </p:attrNameLst>
                                      </p:cBhvr>
                                      <p:tavLst>
                                        <p:tav tm="0">
                                          <p:val>
                                            <p:strVal val="0-#ppt_h/2"/>
                                          </p:val>
                                        </p:tav>
                                        <p:tav tm="100000">
                                          <p:val>
                                            <p:strVal val="#ppt_y"/>
                                          </p:val>
                                        </p:tav>
                                      </p:tavLst>
                                    </p:anim>
                                  </p:childTnLst>
                                </p:cTn>
                              </p:par>
                              <p:par>
                                <p:cTn id="104" presetID="2" presetClass="entr" presetSubtype="6" fill="hold" grpId="0" nodeType="withEffect">
                                  <p:stCondLst>
                                    <p:cond delay="0"/>
                                  </p:stCondLst>
                                  <p:childTnLst>
                                    <p:set>
                                      <p:cBhvr>
                                        <p:cTn id="105" dur="1" fill="hold">
                                          <p:stCondLst>
                                            <p:cond delay="0"/>
                                          </p:stCondLst>
                                        </p:cTn>
                                        <p:tgtEl>
                                          <p:spTgt spid="20"/>
                                        </p:tgtEl>
                                        <p:attrNameLst>
                                          <p:attrName>style.visibility</p:attrName>
                                        </p:attrNameLst>
                                      </p:cBhvr>
                                      <p:to>
                                        <p:strVal val="visible"/>
                                      </p:to>
                                    </p:set>
                                    <p:anim calcmode="lin" valueType="num">
                                      <p:cBhvr additive="base">
                                        <p:cTn id="106" dur="3000" fill="hold"/>
                                        <p:tgtEl>
                                          <p:spTgt spid="20"/>
                                        </p:tgtEl>
                                        <p:attrNameLst>
                                          <p:attrName>ppt_x</p:attrName>
                                        </p:attrNameLst>
                                      </p:cBhvr>
                                      <p:tavLst>
                                        <p:tav tm="0">
                                          <p:val>
                                            <p:strVal val="1+#ppt_w/2"/>
                                          </p:val>
                                        </p:tav>
                                        <p:tav tm="100000">
                                          <p:val>
                                            <p:strVal val="#ppt_x"/>
                                          </p:val>
                                        </p:tav>
                                      </p:tavLst>
                                    </p:anim>
                                    <p:anim calcmode="lin" valueType="num">
                                      <p:cBhvr additive="base">
                                        <p:cTn id="107" dur="3000" fill="hold"/>
                                        <p:tgtEl>
                                          <p:spTgt spid="20"/>
                                        </p:tgtEl>
                                        <p:attrNameLst>
                                          <p:attrName>ppt_y</p:attrName>
                                        </p:attrNameLst>
                                      </p:cBhvr>
                                      <p:tavLst>
                                        <p:tav tm="0">
                                          <p:val>
                                            <p:strVal val="1+#ppt_h/2"/>
                                          </p:val>
                                        </p:tav>
                                        <p:tav tm="100000">
                                          <p:val>
                                            <p:strVal val="#ppt_y"/>
                                          </p:val>
                                        </p:tav>
                                      </p:tavLst>
                                    </p:anim>
                                  </p:childTnLst>
                                </p:cTn>
                              </p:par>
                              <p:par>
                                <p:cTn id="108" presetID="2" presetClass="entr" presetSubtype="3"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3000" fill="hold"/>
                                        <p:tgtEl>
                                          <p:spTgt spid="21"/>
                                        </p:tgtEl>
                                        <p:attrNameLst>
                                          <p:attrName>ppt_x</p:attrName>
                                        </p:attrNameLst>
                                      </p:cBhvr>
                                      <p:tavLst>
                                        <p:tav tm="0">
                                          <p:val>
                                            <p:strVal val="1+#ppt_w/2"/>
                                          </p:val>
                                        </p:tav>
                                        <p:tav tm="100000">
                                          <p:val>
                                            <p:strVal val="#ppt_x"/>
                                          </p:val>
                                        </p:tav>
                                      </p:tavLst>
                                    </p:anim>
                                    <p:anim calcmode="lin" valueType="num">
                                      <p:cBhvr additive="base">
                                        <p:cTn id="111" dur="3000" fill="hold"/>
                                        <p:tgtEl>
                                          <p:spTgt spid="21"/>
                                        </p:tgtEl>
                                        <p:attrNameLst>
                                          <p:attrName>ppt_y</p:attrName>
                                        </p:attrNameLst>
                                      </p:cBhvr>
                                      <p:tavLst>
                                        <p:tav tm="0">
                                          <p:val>
                                            <p:strVal val="0-#ppt_h/2"/>
                                          </p:val>
                                        </p:tav>
                                        <p:tav tm="100000">
                                          <p:val>
                                            <p:strVal val="#ppt_y"/>
                                          </p:val>
                                        </p:tav>
                                      </p:tavLst>
                                    </p:anim>
                                  </p:childTnLst>
                                </p:cTn>
                              </p:par>
                              <p:par>
                                <p:cTn id="112" presetID="2" presetClass="entr" presetSubtype="6" fill="hold" grpId="0" nodeType="withEffect">
                                  <p:stCondLst>
                                    <p:cond delay="0"/>
                                  </p:stCondLst>
                                  <p:childTnLst>
                                    <p:set>
                                      <p:cBhvr>
                                        <p:cTn id="113" dur="1" fill="hold">
                                          <p:stCondLst>
                                            <p:cond delay="0"/>
                                          </p:stCondLst>
                                        </p:cTn>
                                        <p:tgtEl>
                                          <p:spTgt spid="22"/>
                                        </p:tgtEl>
                                        <p:attrNameLst>
                                          <p:attrName>style.visibility</p:attrName>
                                        </p:attrNameLst>
                                      </p:cBhvr>
                                      <p:to>
                                        <p:strVal val="visible"/>
                                      </p:to>
                                    </p:set>
                                    <p:anim calcmode="lin" valueType="num">
                                      <p:cBhvr additive="base">
                                        <p:cTn id="114" dur="3000" fill="hold"/>
                                        <p:tgtEl>
                                          <p:spTgt spid="22"/>
                                        </p:tgtEl>
                                        <p:attrNameLst>
                                          <p:attrName>ppt_x</p:attrName>
                                        </p:attrNameLst>
                                      </p:cBhvr>
                                      <p:tavLst>
                                        <p:tav tm="0">
                                          <p:val>
                                            <p:strVal val="1+#ppt_w/2"/>
                                          </p:val>
                                        </p:tav>
                                        <p:tav tm="100000">
                                          <p:val>
                                            <p:strVal val="#ppt_x"/>
                                          </p:val>
                                        </p:tav>
                                      </p:tavLst>
                                    </p:anim>
                                    <p:anim calcmode="lin" valueType="num">
                                      <p:cBhvr additive="base">
                                        <p:cTn id="115" dur="3000" fill="hold"/>
                                        <p:tgtEl>
                                          <p:spTgt spid="22"/>
                                        </p:tgtEl>
                                        <p:attrNameLst>
                                          <p:attrName>ppt_y</p:attrName>
                                        </p:attrNameLst>
                                      </p:cBhvr>
                                      <p:tavLst>
                                        <p:tav tm="0">
                                          <p:val>
                                            <p:strVal val="1+#ppt_h/2"/>
                                          </p:val>
                                        </p:tav>
                                        <p:tav tm="100000">
                                          <p:val>
                                            <p:strVal val="#ppt_y"/>
                                          </p:val>
                                        </p:tav>
                                      </p:tavLst>
                                    </p:anim>
                                  </p:childTnLst>
                                </p:cTn>
                              </p:par>
                              <p:par>
                                <p:cTn id="116" presetID="2" presetClass="entr" presetSubtype="3" fill="hold" grpId="0" nodeType="withEffect">
                                  <p:stCondLst>
                                    <p:cond delay="0"/>
                                  </p:stCondLst>
                                  <p:childTnLst>
                                    <p:set>
                                      <p:cBhvr>
                                        <p:cTn id="117" dur="1" fill="hold">
                                          <p:stCondLst>
                                            <p:cond delay="0"/>
                                          </p:stCondLst>
                                        </p:cTn>
                                        <p:tgtEl>
                                          <p:spTgt spid="23"/>
                                        </p:tgtEl>
                                        <p:attrNameLst>
                                          <p:attrName>style.visibility</p:attrName>
                                        </p:attrNameLst>
                                      </p:cBhvr>
                                      <p:to>
                                        <p:strVal val="visible"/>
                                      </p:to>
                                    </p:set>
                                    <p:anim calcmode="lin" valueType="num">
                                      <p:cBhvr additive="base">
                                        <p:cTn id="118" dur="3000" fill="hold"/>
                                        <p:tgtEl>
                                          <p:spTgt spid="23"/>
                                        </p:tgtEl>
                                        <p:attrNameLst>
                                          <p:attrName>ppt_x</p:attrName>
                                        </p:attrNameLst>
                                      </p:cBhvr>
                                      <p:tavLst>
                                        <p:tav tm="0">
                                          <p:val>
                                            <p:strVal val="1+#ppt_w/2"/>
                                          </p:val>
                                        </p:tav>
                                        <p:tav tm="100000">
                                          <p:val>
                                            <p:strVal val="#ppt_x"/>
                                          </p:val>
                                        </p:tav>
                                      </p:tavLst>
                                    </p:anim>
                                    <p:anim calcmode="lin" valueType="num">
                                      <p:cBhvr additive="base">
                                        <p:cTn id="119" dur="3000" fill="hold"/>
                                        <p:tgtEl>
                                          <p:spTgt spid="23"/>
                                        </p:tgtEl>
                                        <p:attrNameLst>
                                          <p:attrName>ppt_y</p:attrName>
                                        </p:attrNameLst>
                                      </p:cBhvr>
                                      <p:tavLst>
                                        <p:tav tm="0">
                                          <p:val>
                                            <p:strVal val="0-#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4"/>
                                        </p:tgtEl>
                                        <p:attrNameLst>
                                          <p:attrName>style.visibility</p:attrName>
                                        </p:attrNameLst>
                                      </p:cBhvr>
                                      <p:to>
                                        <p:strVal val="visible"/>
                                      </p:to>
                                    </p:set>
                                    <p:anim calcmode="lin" valueType="num">
                                      <p:cBhvr additive="base">
                                        <p:cTn id="122" dur="3000" fill="hold"/>
                                        <p:tgtEl>
                                          <p:spTgt spid="24"/>
                                        </p:tgtEl>
                                        <p:attrNameLst>
                                          <p:attrName>ppt_x</p:attrName>
                                        </p:attrNameLst>
                                      </p:cBhvr>
                                      <p:tavLst>
                                        <p:tav tm="0">
                                          <p:val>
                                            <p:strVal val="1+#ppt_w/2"/>
                                          </p:val>
                                        </p:tav>
                                        <p:tav tm="100000">
                                          <p:val>
                                            <p:strVal val="#ppt_x"/>
                                          </p:val>
                                        </p:tav>
                                      </p:tavLst>
                                    </p:anim>
                                    <p:anim calcmode="lin" valueType="num">
                                      <p:cBhvr additive="base">
                                        <p:cTn id="123" dur="3000" fill="hold"/>
                                        <p:tgtEl>
                                          <p:spTgt spid="24"/>
                                        </p:tgtEl>
                                        <p:attrNameLst>
                                          <p:attrName>ppt_y</p:attrName>
                                        </p:attrNameLst>
                                      </p:cBhvr>
                                      <p:tavLst>
                                        <p:tav tm="0">
                                          <p:val>
                                            <p:strVal val="1+#ppt_h/2"/>
                                          </p:val>
                                        </p:tav>
                                        <p:tav tm="100000">
                                          <p:val>
                                            <p:strVal val="#ppt_y"/>
                                          </p:val>
                                        </p:tav>
                                      </p:tavLst>
                                    </p:anim>
                                  </p:childTnLst>
                                </p:cTn>
                              </p:par>
                              <p:par>
                                <p:cTn id="124" presetID="2" presetClass="entr" presetSubtype="3" fill="hold" grpId="0" nodeType="withEffect">
                                  <p:stCondLst>
                                    <p:cond delay="0"/>
                                  </p:stCondLst>
                                  <p:childTnLst>
                                    <p:set>
                                      <p:cBhvr>
                                        <p:cTn id="125" dur="1" fill="hold">
                                          <p:stCondLst>
                                            <p:cond delay="0"/>
                                          </p:stCondLst>
                                        </p:cTn>
                                        <p:tgtEl>
                                          <p:spTgt spid="25"/>
                                        </p:tgtEl>
                                        <p:attrNameLst>
                                          <p:attrName>style.visibility</p:attrName>
                                        </p:attrNameLst>
                                      </p:cBhvr>
                                      <p:to>
                                        <p:strVal val="visible"/>
                                      </p:to>
                                    </p:set>
                                    <p:anim calcmode="lin" valueType="num">
                                      <p:cBhvr additive="base">
                                        <p:cTn id="126" dur="3000" fill="hold"/>
                                        <p:tgtEl>
                                          <p:spTgt spid="25"/>
                                        </p:tgtEl>
                                        <p:attrNameLst>
                                          <p:attrName>ppt_x</p:attrName>
                                        </p:attrNameLst>
                                      </p:cBhvr>
                                      <p:tavLst>
                                        <p:tav tm="0">
                                          <p:val>
                                            <p:strVal val="1+#ppt_w/2"/>
                                          </p:val>
                                        </p:tav>
                                        <p:tav tm="100000">
                                          <p:val>
                                            <p:strVal val="#ppt_x"/>
                                          </p:val>
                                        </p:tav>
                                      </p:tavLst>
                                    </p:anim>
                                    <p:anim calcmode="lin" valueType="num">
                                      <p:cBhvr additive="base">
                                        <p:cTn id="127" dur="3000" fill="hold"/>
                                        <p:tgtEl>
                                          <p:spTgt spid="25"/>
                                        </p:tgtEl>
                                        <p:attrNameLst>
                                          <p:attrName>ppt_y</p:attrName>
                                        </p:attrNameLst>
                                      </p:cBhvr>
                                      <p:tavLst>
                                        <p:tav tm="0">
                                          <p:val>
                                            <p:strVal val="0-#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26"/>
                                        </p:tgtEl>
                                        <p:attrNameLst>
                                          <p:attrName>style.visibility</p:attrName>
                                        </p:attrNameLst>
                                      </p:cBhvr>
                                      <p:to>
                                        <p:strVal val="visible"/>
                                      </p:to>
                                    </p:set>
                                    <p:anim calcmode="lin" valueType="num">
                                      <p:cBhvr additive="base">
                                        <p:cTn id="130" dur="3000" fill="hold"/>
                                        <p:tgtEl>
                                          <p:spTgt spid="26"/>
                                        </p:tgtEl>
                                        <p:attrNameLst>
                                          <p:attrName>ppt_x</p:attrName>
                                        </p:attrNameLst>
                                      </p:cBhvr>
                                      <p:tavLst>
                                        <p:tav tm="0">
                                          <p:val>
                                            <p:strVal val="1+#ppt_w/2"/>
                                          </p:val>
                                        </p:tav>
                                        <p:tav tm="100000">
                                          <p:val>
                                            <p:strVal val="#ppt_x"/>
                                          </p:val>
                                        </p:tav>
                                      </p:tavLst>
                                    </p:anim>
                                    <p:anim calcmode="lin" valueType="num">
                                      <p:cBhvr additive="base">
                                        <p:cTn id="131" dur="3000" fill="hold"/>
                                        <p:tgtEl>
                                          <p:spTgt spid="26"/>
                                        </p:tgtEl>
                                        <p:attrNameLst>
                                          <p:attrName>ppt_y</p:attrName>
                                        </p:attrNameLst>
                                      </p:cBhvr>
                                      <p:tavLst>
                                        <p:tav tm="0">
                                          <p:val>
                                            <p:strVal val="1+#ppt_h/2"/>
                                          </p:val>
                                        </p:tav>
                                        <p:tav tm="100000">
                                          <p:val>
                                            <p:strVal val="#ppt_y"/>
                                          </p:val>
                                        </p:tav>
                                      </p:tavLst>
                                    </p:anim>
                                  </p:childTnLst>
                                </p:cTn>
                              </p:par>
                              <p:par>
                                <p:cTn id="132" presetID="2" presetClass="entr" presetSubtype="3" fill="hold" grpId="0" nodeType="withEffect">
                                  <p:stCondLst>
                                    <p:cond delay="0"/>
                                  </p:stCondLst>
                                  <p:childTnLst>
                                    <p:set>
                                      <p:cBhvr>
                                        <p:cTn id="133" dur="1" fill="hold">
                                          <p:stCondLst>
                                            <p:cond delay="0"/>
                                          </p:stCondLst>
                                        </p:cTn>
                                        <p:tgtEl>
                                          <p:spTgt spid="27"/>
                                        </p:tgtEl>
                                        <p:attrNameLst>
                                          <p:attrName>style.visibility</p:attrName>
                                        </p:attrNameLst>
                                      </p:cBhvr>
                                      <p:to>
                                        <p:strVal val="visible"/>
                                      </p:to>
                                    </p:set>
                                    <p:anim calcmode="lin" valueType="num">
                                      <p:cBhvr additive="base">
                                        <p:cTn id="134" dur="3000" fill="hold"/>
                                        <p:tgtEl>
                                          <p:spTgt spid="27"/>
                                        </p:tgtEl>
                                        <p:attrNameLst>
                                          <p:attrName>ppt_x</p:attrName>
                                        </p:attrNameLst>
                                      </p:cBhvr>
                                      <p:tavLst>
                                        <p:tav tm="0">
                                          <p:val>
                                            <p:strVal val="1+#ppt_w/2"/>
                                          </p:val>
                                        </p:tav>
                                        <p:tav tm="100000">
                                          <p:val>
                                            <p:strVal val="#ppt_x"/>
                                          </p:val>
                                        </p:tav>
                                      </p:tavLst>
                                    </p:anim>
                                    <p:anim calcmode="lin" valueType="num">
                                      <p:cBhvr additive="base">
                                        <p:cTn id="135" dur="3000" fill="hold"/>
                                        <p:tgtEl>
                                          <p:spTgt spid="27"/>
                                        </p:tgtEl>
                                        <p:attrNameLst>
                                          <p:attrName>ppt_y</p:attrName>
                                        </p:attrNameLst>
                                      </p:cBhvr>
                                      <p:tavLst>
                                        <p:tav tm="0">
                                          <p:val>
                                            <p:strVal val="0-#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28"/>
                                        </p:tgtEl>
                                        <p:attrNameLst>
                                          <p:attrName>style.visibility</p:attrName>
                                        </p:attrNameLst>
                                      </p:cBhvr>
                                      <p:to>
                                        <p:strVal val="visible"/>
                                      </p:to>
                                    </p:set>
                                    <p:anim calcmode="lin" valueType="num">
                                      <p:cBhvr additive="base">
                                        <p:cTn id="138" dur="3000" fill="hold"/>
                                        <p:tgtEl>
                                          <p:spTgt spid="28"/>
                                        </p:tgtEl>
                                        <p:attrNameLst>
                                          <p:attrName>ppt_x</p:attrName>
                                        </p:attrNameLst>
                                      </p:cBhvr>
                                      <p:tavLst>
                                        <p:tav tm="0">
                                          <p:val>
                                            <p:strVal val="1+#ppt_w/2"/>
                                          </p:val>
                                        </p:tav>
                                        <p:tav tm="100000">
                                          <p:val>
                                            <p:strVal val="#ppt_x"/>
                                          </p:val>
                                        </p:tav>
                                      </p:tavLst>
                                    </p:anim>
                                    <p:anim calcmode="lin" valueType="num">
                                      <p:cBhvr additive="base">
                                        <p:cTn id="139" dur="3000" fill="hold"/>
                                        <p:tgtEl>
                                          <p:spTgt spid="28"/>
                                        </p:tgtEl>
                                        <p:attrNameLst>
                                          <p:attrName>ppt_y</p:attrName>
                                        </p:attrNameLst>
                                      </p:cBhvr>
                                      <p:tavLst>
                                        <p:tav tm="0">
                                          <p:val>
                                            <p:strVal val="1+#ppt_h/2"/>
                                          </p:val>
                                        </p:tav>
                                        <p:tav tm="100000">
                                          <p:val>
                                            <p:strVal val="#ppt_y"/>
                                          </p:val>
                                        </p:tav>
                                      </p:tavLst>
                                    </p:anim>
                                  </p:childTnLst>
                                </p:cTn>
                              </p:par>
                              <p:par>
                                <p:cTn id="140" presetID="3" presetClass="entr" presetSubtype="5" fill="hold" grpId="1" nodeType="withEffect">
                                  <p:stCondLst>
                                    <p:cond delay="0"/>
                                  </p:stCondLst>
                                  <p:childTnLst>
                                    <p:set>
                                      <p:cBhvr>
                                        <p:cTn id="141" dur="1" fill="hold">
                                          <p:stCondLst>
                                            <p:cond delay="0"/>
                                          </p:stCondLst>
                                        </p:cTn>
                                        <p:tgtEl>
                                          <p:spTgt spid="17"/>
                                        </p:tgtEl>
                                        <p:attrNameLst>
                                          <p:attrName>style.visibility</p:attrName>
                                        </p:attrNameLst>
                                      </p:cBhvr>
                                      <p:to>
                                        <p:strVal val="visible"/>
                                      </p:to>
                                    </p:set>
                                    <p:animEffect transition="in" filter="blinds(vertical)">
                                      <p:cBhvr>
                                        <p:cTn id="142" dur="3000"/>
                                        <p:tgtEl>
                                          <p:spTgt spid="17"/>
                                        </p:tgtEl>
                                      </p:cBhvr>
                                    </p:animEffect>
                                  </p:childTnLst>
                                </p:cTn>
                              </p:par>
                              <p:par>
                                <p:cTn id="143" presetID="3" presetClass="entr" presetSubtype="5" fill="hold" grpId="1" nodeType="withEffect">
                                  <p:stCondLst>
                                    <p:cond delay="0"/>
                                  </p:stCondLst>
                                  <p:childTnLst>
                                    <p:set>
                                      <p:cBhvr>
                                        <p:cTn id="144" dur="1" fill="hold">
                                          <p:stCondLst>
                                            <p:cond delay="0"/>
                                          </p:stCondLst>
                                        </p:cTn>
                                        <p:tgtEl>
                                          <p:spTgt spid="18"/>
                                        </p:tgtEl>
                                        <p:attrNameLst>
                                          <p:attrName>style.visibility</p:attrName>
                                        </p:attrNameLst>
                                      </p:cBhvr>
                                      <p:to>
                                        <p:strVal val="visible"/>
                                      </p:to>
                                    </p:set>
                                    <p:animEffect transition="in" filter="blinds(vertical)">
                                      <p:cBhvr>
                                        <p:cTn id="145" dur="3000"/>
                                        <p:tgtEl>
                                          <p:spTgt spid="18"/>
                                        </p:tgtEl>
                                      </p:cBhvr>
                                    </p:animEffect>
                                  </p:childTnLst>
                                </p:cTn>
                              </p:par>
                              <p:par>
                                <p:cTn id="146" presetID="3" presetClass="entr" presetSubtype="5" fill="hold" grpId="1" nodeType="withEffect">
                                  <p:stCondLst>
                                    <p:cond delay="0"/>
                                  </p:stCondLst>
                                  <p:childTnLst>
                                    <p:set>
                                      <p:cBhvr>
                                        <p:cTn id="147" dur="1" fill="hold">
                                          <p:stCondLst>
                                            <p:cond delay="0"/>
                                          </p:stCondLst>
                                        </p:cTn>
                                        <p:tgtEl>
                                          <p:spTgt spid="19"/>
                                        </p:tgtEl>
                                        <p:attrNameLst>
                                          <p:attrName>style.visibility</p:attrName>
                                        </p:attrNameLst>
                                      </p:cBhvr>
                                      <p:to>
                                        <p:strVal val="visible"/>
                                      </p:to>
                                    </p:set>
                                    <p:animEffect transition="in" filter="blinds(vertical)">
                                      <p:cBhvr>
                                        <p:cTn id="148" dur="3000"/>
                                        <p:tgtEl>
                                          <p:spTgt spid="19"/>
                                        </p:tgtEl>
                                      </p:cBhvr>
                                    </p:animEffect>
                                  </p:childTnLst>
                                </p:cTn>
                              </p:par>
                              <p:par>
                                <p:cTn id="149" presetID="3" presetClass="entr" presetSubtype="5" fill="hold" grpId="1" nodeType="withEffect">
                                  <p:stCondLst>
                                    <p:cond delay="0"/>
                                  </p:stCondLst>
                                  <p:childTnLst>
                                    <p:set>
                                      <p:cBhvr>
                                        <p:cTn id="150" dur="1" fill="hold">
                                          <p:stCondLst>
                                            <p:cond delay="0"/>
                                          </p:stCondLst>
                                        </p:cTn>
                                        <p:tgtEl>
                                          <p:spTgt spid="20"/>
                                        </p:tgtEl>
                                        <p:attrNameLst>
                                          <p:attrName>style.visibility</p:attrName>
                                        </p:attrNameLst>
                                      </p:cBhvr>
                                      <p:to>
                                        <p:strVal val="visible"/>
                                      </p:to>
                                    </p:set>
                                    <p:animEffect transition="in" filter="blinds(vertical)">
                                      <p:cBhvr>
                                        <p:cTn id="151" dur="3000"/>
                                        <p:tgtEl>
                                          <p:spTgt spid="20"/>
                                        </p:tgtEl>
                                      </p:cBhvr>
                                    </p:animEffect>
                                  </p:childTnLst>
                                </p:cTn>
                              </p:par>
                              <p:par>
                                <p:cTn id="152" presetID="3" presetClass="entr" presetSubtype="5" fill="hold" grpId="1" nodeType="withEffect">
                                  <p:stCondLst>
                                    <p:cond delay="0"/>
                                  </p:stCondLst>
                                  <p:childTnLst>
                                    <p:set>
                                      <p:cBhvr>
                                        <p:cTn id="153" dur="1" fill="hold">
                                          <p:stCondLst>
                                            <p:cond delay="0"/>
                                          </p:stCondLst>
                                        </p:cTn>
                                        <p:tgtEl>
                                          <p:spTgt spid="21"/>
                                        </p:tgtEl>
                                        <p:attrNameLst>
                                          <p:attrName>style.visibility</p:attrName>
                                        </p:attrNameLst>
                                      </p:cBhvr>
                                      <p:to>
                                        <p:strVal val="visible"/>
                                      </p:to>
                                    </p:set>
                                    <p:animEffect transition="in" filter="blinds(vertical)">
                                      <p:cBhvr>
                                        <p:cTn id="154" dur="3000"/>
                                        <p:tgtEl>
                                          <p:spTgt spid="21"/>
                                        </p:tgtEl>
                                      </p:cBhvr>
                                    </p:animEffect>
                                  </p:childTnLst>
                                </p:cTn>
                              </p:par>
                              <p:par>
                                <p:cTn id="155" presetID="3" presetClass="entr" presetSubtype="5" fill="hold" grpId="1" nodeType="withEffect">
                                  <p:stCondLst>
                                    <p:cond delay="0"/>
                                  </p:stCondLst>
                                  <p:childTnLst>
                                    <p:set>
                                      <p:cBhvr>
                                        <p:cTn id="156" dur="1" fill="hold">
                                          <p:stCondLst>
                                            <p:cond delay="0"/>
                                          </p:stCondLst>
                                        </p:cTn>
                                        <p:tgtEl>
                                          <p:spTgt spid="22"/>
                                        </p:tgtEl>
                                        <p:attrNameLst>
                                          <p:attrName>style.visibility</p:attrName>
                                        </p:attrNameLst>
                                      </p:cBhvr>
                                      <p:to>
                                        <p:strVal val="visible"/>
                                      </p:to>
                                    </p:set>
                                    <p:animEffect transition="in" filter="blinds(vertical)">
                                      <p:cBhvr>
                                        <p:cTn id="157" dur="3000"/>
                                        <p:tgtEl>
                                          <p:spTgt spid="22"/>
                                        </p:tgtEl>
                                      </p:cBhvr>
                                    </p:animEffect>
                                  </p:childTnLst>
                                </p:cTn>
                              </p:par>
                              <p:par>
                                <p:cTn id="158" presetID="3" presetClass="entr" presetSubtype="5" fill="hold" grpId="1" nodeType="withEffect">
                                  <p:stCondLst>
                                    <p:cond delay="0"/>
                                  </p:stCondLst>
                                  <p:childTnLst>
                                    <p:set>
                                      <p:cBhvr>
                                        <p:cTn id="159" dur="1" fill="hold">
                                          <p:stCondLst>
                                            <p:cond delay="0"/>
                                          </p:stCondLst>
                                        </p:cTn>
                                        <p:tgtEl>
                                          <p:spTgt spid="23"/>
                                        </p:tgtEl>
                                        <p:attrNameLst>
                                          <p:attrName>style.visibility</p:attrName>
                                        </p:attrNameLst>
                                      </p:cBhvr>
                                      <p:to>
                                        <p:strVal val="visible"/>
                                      </p:to>
                                    </p:set>
                                    <p:animEffect transition="in" filter="blinds(vertical)">
                                      <p:cBhvr>
                                        <p:cTn id="160" dur="3000"/>
                                        <p:tgtEl>
                                          <p:spTgt spid="23"/>
                                        </p:tgtEl>
                                      </p:cBhvr>
                                    </p:animEffect>
                                  </p:childTnLst>
                                </p:cTn>
                              </p:par>
                              <p:par>
                                <p:cTn id="161" presetID="3" presetClass="entr" presetSubtype="5" fill="hold" grpId="1" nodeType="withEffect">
                                  <p:stCondLst>
                                    <p:cond delay="0"/>
                                  </p:stCondLst>
                                  <p:childTnLst>
                                    <p:set>
                                      <p:cBhvr>
                                        <p:cTn id="162" dur="1" fill="hold">
                                          <p:stCondLst>
                                            <p:cond delay="0"/>
                                          </p:stCondLst>
                                        </p:cTn>
                                        <p:tgtEl>
                                          <p:spTgt spid="24"/>
                                        </p:tgtEl>
                                        <p:attrNameLst>
                                          <p:attrName>style.visibility</p:attrName>
                                        </p:attrNameLst>
                                      </p:cBhvr>
                                      <p:to>
                                        <p:strVal val="visible"/>
                                      </p:to>
                                    </p:set>
                                    <p:animEffect transition="in" filter="blinds(vertical)">
                                      <p:cBhvr>
                                        <p:cTn id="163" dur="3000"/>
                                        <p:tgtEl>
                                          <p:spTgt spid="24"/>
                                        </p:tgtEl>
                                      </p:cBhvr>
                                    </p:animEffect>
                                  </p:childTnLst>
                                </p:cTn>
                              </p:par>
                              <p:par>
                                <p:cTn id="164" presetID="3" presetClass="entr" presetSubtype="5" fill="hold" grpId="1" nodeType="withEffect">
                                  <p:stCondLst>
                                    <p:cond delay="0"/>
                                  </p:stCondLst>
                                  <p:childTnLst>
                                    <p:set>
                                      <p:cBhvr>
                                        <p:cTn id="165" dur="1" fill="hold">
                                          <p:stCondLst>
                                            <p:cond delay="0"/>
                                          </p:stCondLst>
                                        </p:cTn>
                                        <p:tgtEl>
                                          <p:spTgt spid="25"/>
                                        </p:tgtEl>
                                        <p:attrNameLst>
                                          <p:attrName>style.visibility</p:attrName>
                                        </p:attrNameLst>
                                      </p:cBhvr>
                                      <p:to>
                                        <p:strVal val="visible"/>
                                      </p:to>
                                    </p:set>
                                    <p:animEffect transition="in" filter="blinds(vertical)">
                                      <p:cBhvr>
                                        <p:cTn id="166" dur="3000"/>
                                        <p:tgtEl>
                                          <p:spTgt spid="25"/>
                                        </p:tgtEl>
                                      </p:cBhvr>
                                    </p:animEffect>
                                  </p:childTnLst>
                                </p:cTn>
                              </p:par>
                              <p:par>
                                <p:cTn id="167" presetID="3" presetClass="entr" presetSubtype="5" fill="hold" grpId="1" nodeType="withEffect">
                                  <p:stCondLst>
                                    <p:cond delay="0"/>
                                  </p:stCondLst>
                                  <p:childTnLst>
                                    <p:set>
                                      <p:cBhvr>
                                        <p:cTn id="168" dur="1" fill="hold">
                                          <p:stCondLst>
                                            <p:cond delay="0"/>
                                          </p:stCondLst>
                                        </p:cTn>
                                        <p:tgtEl>
                                          <p:spTgt spid="26"/>
                                        </p:tgtEl>
                                        <p:attrNameLst>
                                          <p:attrName>style.visibility</p:attrName>
                                        </p:attrNameLst>
                                      </p:cBhvr>
                                      <p:to>
                                        <p:strVal val="visible"/>
                                      </p:to>
                                    </p:set>
                                    <p:animEffect transition="in" filter="blinds(vertical)">
                                      <p:cBhvr>
                                        <p:cTn id="169" dur="3000"/>
                                        <p:tgtEl>
                                          <p:spTgt spid="26"/>
                                        </p:tgtEl>
                                      </p:cBhvr>
                                    </p:animEffect>
                                  </p:childTnLst>
                                </p:cTn>
                              </p:par>
                              <p:par>
                                <p:cTn id="170" presetID="3" presetClass="entr" presetSubtype="5" fill="hold" grpId="1" nodeType="withEffect">
                                  <p:stCondLst>
                                    <p:cond delay="0"/>
                                  </p:stCondLst>
                                  <p:childTnLst>
                                    <p:set>
                                      <p:cBhvr>
                                        <p:cTn id="171" dur="1" fill="hold">
                                          <p:stCondLst>
                                            <p:cond delay="0"/>
                                          </p:stCondLst>
                                        </p:cTn>
                                        <p:tgtEl>
                                          <p:spTgt spid="27"/>
                                        </p:tgtEl>
                                        <p:attrNameLst>
                                          <p:attrName>style.visibility</p:attrName>
                                        </p:attrNameLst>
                                      </p:cBhvr>
                                      <p:to>
                                        <p:strVal val="visible"/>
                                      </p:to>
                                    </p:set>
                                    <p:animEffect transition="in" filter="blinds(vertical)">
                                      <p:cBhvr>
                                        <p:cTn id="172" dur="3000"/>
                                        <p:tgtEl>
                                          <p:spTgt spid="27"/>
                                        </p:tgtEl>
                                      </p:cBhvr>
                                    </p:animEffect>
                                  </p:childTnLst>
                                </p:cTn>
                              </p:par>
                              <p:par>
                                <p:cTn id="173" presetID="3" presetClass="entr" presetSubtype="5" fill="hold" grpId="1" nodeType="withEffect">
                                  <p:stCondLst>
                                    <p:cond delay="0"/>
                                  </p:stCondLst>
                                  <p:childTnLst>
                                    <p:set>
                                      <p:cBhvr>
                                        <p:cTn id="174" dur="1" fill="hold">
                                          <p:stCondLst>
                                            <p:cond delay="0"/>
                                          </p:stCondLst>
                                        </p:cTn>
                                        <p:tgtEl>
                                          <p:spTgt spid="28"/>
                                        </p:tgtEl>
                                        <p:attrNameLst>
                                          <p:attrName>style.visibility</p:attrName>
                                        </p:attrNameLst>
                                      </p:cBhvr>
                                      <p:to>
                                        <p:strVal val="visible"/>
                                      </p:to>
                                    </p:set>
                                    <p:animEffect transition="in" filter="blinds(vertical)">
                                      <p:cBhvr>
                                        <p:cTn id="175" dur="3000"/>
                                        <p:tgtEl>
                                          <p:spTgt spid="28"/>
                                        </p:tgtEl>
                                      </p:cBhvr>
                                    </p:animEffect>
                                  </p:childTnLst>
                                </p:cTn>
                              </p:par>
                            </p:childTnLst>
                          </p:cTn>
                        </p:par>
                        <p:par>
                          <p:cTn id="176" fill="hold">
                            <p:stCondLst>
                              <p:cond delay="3000"/>
                            </p:stCondLst>
                            <p:childTnLst>
                              <p:par>
                                <p:cTn id="177" presetID="2" presetClass="exit" presetSubtype="6" fill="hold" grpId="2" nodeType="afterEffect">
                                  <p:stCondLst>
                                    <p:cond delay="0"/>
                                  </p:stCondLst>
                                  <p:childTnLst>
                                    <p:anim calcmode="lin" valueType="num">
                                      <p:cBhvr additive="base">
                                        <p:cTn id="178" dur="3000"/>
                                        <p:tgtEl>
                                          <p:spTgt spid="5"/>
                                        </p:tgtEl>
                                        <p:attrNameLst>
                                          <p:attrName>ppt_x</p:attrName>
                                        </p:attrNameLst>
                                      </p:cBhvr>
                                      <p:tavLst>
                                        <p:tav tm="0">
                                          <p:val>
                                            <p:strVal val="ppt_x"/>
                                          </p:val>
                                        </p:tav>
                                        <p:tav tm="100000">
                                          <p:val>
                                            <p:strVal val="1+ppt_w/2"/>
                                          </p:val>
                                        </p:tav>
                                      </p:tavLst>
                                    </p:anim>
                                    <p:anim calcmode="lin" valueType="num">
                                      <p:cBhvr additive="base">
                                        <p:cTn id="179" dur="3000"/>
                                        <p:tgtEl>
                                          <p:spTgt spid="5"/>
                                        </p:tgtEl>
                                        <p:attrNameLst>
                                          <p:attrName>ppt_y</p:attrName>
                                        </p:attrNameLst>
                                      </p:cBhvr>
                                      <p:tavLst>
                                        <p:tav tm="0">
                                          <p:val>
                                            <p:strVal val="ppt_y"/>
                                          </p:val>
                                        </p:tav>
                                        <p:tav tm="100000">
                                          <p:val>
                                            <p:strVal val="1+ppt_h/2"/>
                                          </p:val>
                                        </p:tav>
                                      </p:tavLst>
                                    </p:anim>
                                    <p:set>
                                      <p:cBhvr>
                                        <p:cTn id="180" dur="1" fill="hold">
                                          <p:stCondLst>
                                            <p:cond delay="2999"/>
                                          </p:stCondLst>
                                        </p:cTn>
                                        <p:tgtEl>
                                          <p:spTgt spid="5"/>
                                        </p:tgtEl>
                                        <p:attrNameLst>
                                          <p:attrName>style.visibility</p:attrName>
                                        </p:attrNameLst>
                                      </p:cBhvr>
                                      <p:to>
                                        <p:strVal val="hidden"/>
                                      </p:to>
                                    </p:set>
                                  </p:childTnLst>
                                </p:cTn>
                              </p:par>
                              <p:par>
                                <p:cTn id="181" presetID="2" presetClass="exit" presetSubtype="6" fill="hold" grpId="2" nodeType="withEffect">
                                  <p:stCondLst>
                                    <p:cond delay="0"/>
                                  </p:stCondLst>
                                  <p:childTnLst>
                                    <p:anim calcmode="lin" valueType="num">
                                      <p:cBhvr additive="base">
                                        <p:cTn id="182" dur="3000"/>
                                        <p:tgtEl>
                                          <p:spTgt spid="7"/>
                                        </p:tgtEl>
                                        <p:attrNameLst>
                                          <p:attrName>ppt_x</p:attrName>
                                        </p:attrNameLst>
                                      </p:cBhvr>
                                      <p:tavLst>
                                        <p:tav tm="0">
                                          <p:val>
                                            <p:strVal val="ppt_x"/>
                                          </p:val>
                                        </p:tav>
                                        <p:tav tm="100000">
                                          <p:val>
                                            <p:strVal val="1+ppt_w/2"/>
                                          </p:val>
                                        </p:tav>
                                      </p:tavLst>
                                    </p:anim>
                                    <p:anim calcmode="lin" valueType="num">
                                      <p:cBhvr additive="base">
                                        <p:cTn id="183" dur="3000"/>
                                        <p:tgtEl>
                                          <p:spTgt spid="7"/>
                                        </p:tgtEl>
                                        <p:attrNameLst>
                                          <p:attrName>ppt_y</p:attrName>
                                        </p:attrNameLst>
                                      </p:cBhvr>
                                      <p:tavLst>
                                        <p:tav tm="0">
                                          <p:val>
                                            <p:strVal val="ppt_y"/>
                                          </p:val>
                                        </p:tav>
                                        <p:tav tm="100000">
                                          <p:val>
                                            <p:strVal val="1+ppt_h/2"/>
                                          </p:val>
                                        </p:tav>
                                      </p:tavLst>
                                    </p:anim>
                                    <p:set>
                                      <p:cBhvr>
                                        <p:cTn id="184" dur="1" fill="hold">
                                          <p:stCondLst>
                                            <p:cond delay="2999"/>
                                          </p:stCondLst>
                                        </p:cTn>
                                        <p:tgtEl>
                                          <p:spTgt spid="7"/>
                                        </p:tgtEl>
                                        <p:attrNameLst>
                                          <p:attrName>style.visibility</p:attrName>
                                        </p:attrNameLst>
                                      </p:cBhvr>
                                      <p:to>
                                        <p:strVal val="hidden"/>
                                      </p:to>
                                    </p:set>
                                  </p:childTnLst>
                                </p:cTn>
                              </p:par>
                              <p:par>
                                <p:cTn id="185" presetID="2" presetClass="exit" presetSubtype="6" fill="hold" grpId="2" nodeType="withEffect">
                                  <p:stCondLst>
                                    <p:cond delay="0"/>
                                  </p:stCondLst>
                                  <p:childTnLst>
                                    <p:anim calcmode="lin" valueType="num">
                                      <p:cBhvr additive="base">
                                        <p:cTn id="186" dur="3000"/>
                                        <p:tgtEl>
                                          <p:spTgt spid="9"/>
                                        </p:tgtEl>
                                        <p:attrNameLst>
                                          <p:attrName>ppt_x</p:attrName>
                                        </p:attrNameLst>
                                      </p:cBhvr>
                                      <p:tavLst>
                                        <p:tav tm="0">
                                          <p:val>
                                            <p:strVal val="ppt_x"/>
                                          </p:val>
                                        </p:tav>
                                        <p:tav tm="100000">
                                          <p:val>
                                            <p:strVal val="1+ppt_w/2"/>
                                          </p:val>
                                        </p:tav>
                                      </p:tavLst>
                                    </p:anim>
                                    <p:anim calcmode="lin" valueType="num">
                                      <p:cBhvr additive="base">
                                        <p:cTn id="187" dur="3000"/>
                                        <p:tgtEl>
                                          <p:spTgt spid="9"/>
                                        </p:tgtEl>
                                        <p:attrNameLst>
                                          <p:attrName>ppt_y</p:attrName>
                                        </p:attrNameLst>
                                      </p:cBhvr>
                                      <p:tavLst>
                                        <p:tav tm="0">
                                          <p:val>
                                            <p:strVal val="ppt_y"/>
                                          </p:val>
                                        </p:tav>
                                        <p:tav tm="100000">
                                          <p:val>
                                            <p:strVal val="1+ppt_h/2"/>
                                          </p:val>
                                        </p:tav>
                                      </p:tavLst>
                                    </p:anim>
                                    <p:set>
                                      <p:cBhvr>
                                        <p:cTn id="188" dur="1" fill="hold">
                                          <p:stCondLst>
                                            <p:cond delay="2999"/>
                                          </p:stCondLst>
                                        </p:cTn>
                                        <p:tgtEl>
                                          <p:spTgt spid="9"/>
                                        </p:tgtEl>
                                        <p:attrNameLst>
                                          <p:attrName>style.visibility</p:attrName>
                                        </p:attrNameLst>
                                      </p:cBhvr>
                                      <p:to>
                                        <p:strVal val="hidden"/>
                                      </p:to>
                                    </p:set>
                                  </p:childTnLst>
                                </p:cTn>
                              </p:par>
                              <p:par>
                                <p:cTn id="189" presetID="2" presetClass="exit" presetSubtype="6" fill="hold" grpId="2" nodeType="withEffect">
                                  <p:stCondLst>
                                    <p:cond delay="0"/>
                                  </p:stCondLst>
                                  <p:childTnLst>
                                    <p:anim calcmode="lin" valueType="num">
                                      <p:cBhvr additive="base">
                                        <p:cTn id="190" dur="3000"/>
                                        <p:tgtEl>
                                          <p:spTgt spid="11"/>
                                        </p:tgtEl>
                                        <p:attrNameLst>
                                          <p:attrName>ppt_x</p:attrName>
                                        </p:attrNameLst>
                                      </p:cBhvr>
                                      <p:tavLst>
                                        <p:tav tm="0">
                                          <p:val>
                                            <p:strVal val="ppt_x"/>
                                          </p:val>
                                        </p:tav>
                                        <p:tav tm="100000">
                                          <p:val>
                                            <p:strVal val="1+ppt_w/2"/>
                                          </p:val>
                                        </p:tav>
                                      </p:tavLst>
                                    </p:anim>
                                    <p:anim calcmode="lin" valueType="num">
                                      <p:cBhvr additive="base">
                                        <p:cTn id="191" dur="3000"/>
                                        <p:tgtEl>
                                          <p:spTgt spid="11"/>
                                        </p:tgtEl>
                                        <p:attrNameLst>
                                          <p:attrName>ppt_y</p:attrName>
                                        </p:attrNameLst>
                                      </p:cBhvr>
                                      <p:tavLst>
                                        <p:tav tm="0">
                                          <p:val>
                                            <p:strVal val="ppt_y"/>
                                          </p:val>
                                        </p:tav>
                                        <p:tav tm="100000">
                                          <p:val>
                                            <p:strVal val="1+ppt_h/2"/>
                                          </p:val>
                                        </p:tav>
                                      </p:tavLst>
                                    </p:anim>
                                    <p:set>
                                      <p:cBhvr>
                                        <p:cTn id="192" dur="1" fill="hold">
                                          <p:stCondLst>
                                            <p:cond delay="2999"/>
                                          </p:stCondLst>
                                        </p:cTn>
                                        <p:tgtEl>
                                          <p:spTgt spid="11"/>
                                        </p:tgtEl>
                                        <p:attrNameLst>
                                          <p:attrName>style.visibility</p:attrName>
                                        </p:attrNameLst>
                                      </p:cBhvr>
                                      <p:to>
                                        <p:strVal val="hidden"/>
                                      </p:to>
                                    </p:set>
                                  </p:childTnLst>
                                </p:cTn>
                              </p:par>
                              <p:par>
                                <p:cTn id="193" presetID="2" presetClass="exit" presetSubtype="6" fill="hold" grpId="2" nodeType="withEffect">
                                  <p:stCondLst>
                                    <p:cond delay="0"/>
                                  </p:stCondLst>
                                  <p:childTnLst>
                                    <p:anim calcmode="lin" valueType="num">
                                      <p:cBhvr additive="base">
                                        <p:cTn id="194" dur="3000"/>
                                        <p:tgtEl>
                                          <p:spTgt spid="13"/>
                                        </p:tgtEl>
                                        <p:attrNameLst>
                                          <p:attrName>ppt_x</p:attrName>
                                        </p:attrNameLst>
                                      </p:cBhvr>
                                      <p:tavLst>
                                        <p:tav tm="0">
                                          <p:val>
                                            <p:strVal val="ppt_x"/>
                                          </p:val>
                                        </p:tav>
                                        <p:tav tm="100000">
                                          <p:val>
                                            <p:strVal val="1+ppt_w/2"/>
                                          </p:val>
                                        </p:tav>
                                      </p:tavLst>
                                    </p:anim>
                                    <p:anim calcmode="lin" valueType="num">
                                      <p:cBhvr additive="base">
                                        <p:cTn id="195" dur="3000"/>
                                        <p:tgtEl>
                                          <p:spTgt spid="13"/>
                                        </p:tgtEl>
                                        <p:attrNameLst>
                                          <p:attrName>ppt_y</p:attrName>
                                        </p:attrNameLst>
                                      </p:cBhvr>
                                      <p:tavLst>
                                        <p:tav tm="0">
                                          <p:val>
                                            <p:strVal val="ppt_y"/>
                                          </p:val>
                                        </p:tav>
                                        <p:tav tm="100000">
                                          <p:val>
                                            <p:strVal val="1+ppt_h/2"/>
                                          </p:val>
                                        </p:tav>
                                      </p:tavLst>
                                    </p:anim>
                                    <p:set>
                                      <p:cBhvr>
                                        <p:cTn id="196" dur="1" fill="hold">
                                          <p:stCondLst>
                                            <p:cond delay="2999"/>
                                          </p:stCondLst>
                                        </p:cTn>
                                        <p:tgtEl>
                                          <p:spTgt spid="13"/>
                                        </p:tgtEl>
                                        <p:attrNameLst>
                                          <p:attrName>style.visibility</p:attrName>
                                        </p:attrNameLst>
                                      </p:cBhvr>
                                      <p:to>
                                        <p:strVal val="hidden"/>
                                      </p:to>
                                    </p:set>
                                  </p:childTnLst>
                                </p:cTn>
                              </p:par>
                              <p:par>
                                <p:cTn id="197" presetID="2" presetClass="exit" presetSubtype="6" fill="hold" grpId="2" nodeType="withEffect">
                                  <p:stCondLst>
                                    <p:cond delay="0"/>
                                  </p:stCondLst>
                                  <p:childTnLst>
                                    <p:anim calcmode="lin" valueType="num">
                                      <p:cBhvr additive="base">
                                        <p:cTn id="198" dur="3000"/>
                                        <p:tgtEl>
                                          <p:spTgt spid="15"/>
                                        </p:tgtEl>
                                        <p:attrNameLst>
                                          <p:attrName>ppt_x</p:attrName>
                                        </p:attrNameLst>
                                      </p:cBhvr>
                                      <p:tavLst>
                                        <p:tav tm="0">
                                          <p:val>
                                            <p:strVal val="ppt_x"/>
                                          </p:val>
                                        </p:tav>
                                        <p:tav tm="100000">
                                          <p:val>
                                            <p:strVal val="1+ppt_w/2"/>
                                          </p:val>
                                        </p:tav>
                                      </p:tavLst>
                                    </p:anim>
                                    <p:anim calcmode="lin" valueType="num">
                                      <p:cBhvr additive="base">
                                        <p:cTn id="199" dur="3000"/>
                                        <p:tgtEl>
                                          <p:spTgt spid="15"/>
                                        </p:tgtEl>
                                        <p:attrNameLst>
                                          <p:attrName>ppt_y</p:attrName>
                                        </p:attrNameLst>
                                      </p:cBhvr>
                                      <p:tavLst>
                                        <p:tav tm="0">
                                          <p:val>
                                            <p:strVal val="ppt_y"/>
                                          </p:val>
                                        </p:tav>
                                        <p:tav tm="100000">
                                          <p:val>
                                            <p:strVal val="1+ppt_h/2"/>
                                          </p:val>
                                        </p:tav>
                                      </p:tavLst>
                                    </p:anim>
                                    <p:set>
                                      <p:cBhvr>
                                        <p:cTn id="200" dur="1" fill="hold">
                                          <p:stCondLst>
                                            <p:cond delay="2999"/>
                                          </p:stCondLst>
                                        </p:cTn>
                                        <p:tgtEl>
                                          <p:spTgt spid="15"/>
                                        </p:tgtEl>
                                        <p:attrNameLst>
                                          <p:attrName>style.visibility</p:attrName>
                                        </p:attrNameLst>
                                      </p:cBhvr>
                                      <p:to>
                                        <p:strVal val="hidden"/>
                                      </p:to>
                                    </p:set>
                                  </p:childTnLst>
                                </p:cTn>
                              </p:par>
                              <p:par>
                                <p:cTn id="201" presetID="2" presetClass="exit" presetSubtype="12" fill="hold" grpId="2" nodeType="withEffect">
                                  <p:stCondLst>
                                    <p:cond delay="0"/>
                                  </p:stCondLst>
                                  <p:childTnLst>
                                    <p:anim calcmode="lin" valueType="num">
                                      <p:cBhvr additive="base">
                                        <p:cTn id="202" dur="3000"/>
                                        <p:tgtEl>
                                          <p:spTgt spid="17"/>
                                        </p:tgtEl>
                                        <p:attrNameLst>
                                          <p:attrName>ppt_x</p:attrName>
                                        </p:attrNameLst>
                                      </p:cBhvr>
                                      <p:tavLst>
                                        <p:tav tm="0">
                                          <p:val>
                                            <p:strVal val="ppt_x"/>
                                          </p:val>
                                        </p:tav>
                                        <p:tav tm="100000">
                                          <p:val>
                                            <p:strVal val="0-ppt_w/2"/>
                                          </p:val>
                                        </p:tav>
                                      </p:tavLst>
                                    </p:anim>
                                    <p:anim calcmode="lin" valueType="num">
                                      <p:cBhvr additive="base">
                                        <p:cTn id="203" dur="3000"/>
                                        <p:tgtEl>
                                          <p:spTgt spid="17"/>
                                        </p:tgtEl>
                                        <p:attrNameLst>
                                          <p:attrName>ppt_y</p:attrName>
                                        </p:attrNameLst>
                                      </p:cBhvr>
                                      <p:tavLst>
                                        <p:tav tm="0">
                                          <p:val>
                                            <p:strVal val="ppt_y"/>
                                          </p:val>
                                        </p:tav>
                                        <p:tav tm="100000">
                                          <p:val>
                                            <p:strVal val="1+ppt_h/2"/>
                                          </p:val>
                                        </p:tav>
                                      </p:tavLst>
                                    </p:anim>
                                    <p:set>
                                      <p:cBhvr>
                                        <p:cTn id="204" dur="1" fill="hold">
                                          <p:stCondLst>
                                            <p:cond delay="2999"/>
                                          </p:stCondLst>
                                        </p:cTn>
                                        <p:tgtEl>
                                          <p:spTgt spid="17"/>
                                        </p:tgtEl>
                                        <p:attrNameLst>
                                          <p:attrName>style.visibility</p:attrName>
                                        </p:attrNameLst>
                                      </p:cBhvr>
                                      <p:to>
                                        <p:strVal val="hidden"/>
                                      </p:to>
                                    </p:set>
                                  </p:childTnLst>
                                </p:cTn>
                              </p:par>
                              <p:par>
                                <p:cTn id="205" presetID="2" presetClass="exit" presetSubtype="12" fill="hold" grpId="2" nodeType="withEffect">
                                  <p:stCondLst>
                                    <p:cond delay="0"/>
                                  </p:stCondLst>
                                  <p:childTnLst>
                                    <p:anim calcmode="lin" valueType="num">
                                      <p:cBhvr additive="base">
                                        <p:cTn id="206" dur="3000"/>
                                        <p:tgtEl>
                                          <p:spTgt spid="19"/>
                                        </p:tgtEl>
                                        <p:attrNameLst>
                                          <p:attrName>ppt_x</p:attrName>
                                        </p:attrNameLst>
                                      </p:cBhvr>
                                      <p:tavLst>
                                        <p:tav tm="0">
                                          <p:val>
                                            <p:strVal val="ppt_x"/>
                                          </p:val>
                                        </p:tav>
                                        <p:tav tm="100000">
                                          <p:val>
                                            <p:strVal val="0-ppt_w/2"/>
                                          </p:val>
                                        </p:tav>
                                      </p:tavLst>
                                    </p:anim>
                                    <p:anim calcmode="lin" valueType="num">
                                      <p:cBhvr additive="base">
                                        <p:cTn id="207" dur="3000"/>
                                        <p:tgtEl>
                                          <p:spTgt spid="19"/>
                                        </p:tgtEl>
                                        <p:attrNameLst>
                                          <p:attrName>ppt_y</p:attrName>
                                        </p:attrNameLst>
                                      </p:cBhvr>
                                      <p:tavLst>
                                        <p:tav tm="0">
                                          <p:val>
                                            <p:strVal val="ppt_y"/>
                                          </p:val>
                                        </p:tav>
                                        <p:tav tm="100000">
                                          <p:val>
                                            <p:strVal val="1+ppt_h/2"/>
                                          </p:val>
                                        </p:tav>
                                      </p:tavLst>
                                    </p:anim>
                                    <p:set>
                                      <p:cBhvr>
                                        <p:cTn id="208" dur="1" fill="hold">
                                          <p:stCondLst>
                                            <p:cond delay="2999"/>
                                          </p:stCondLst>
                                        </p:cTn>
                                        <p:tgtEl>
                                          <p:spTgt spid="19"/>
                                        </p:tgtEl>
                                        <p:attrNameLst>
                                          <p:attrName>style.visibility</p:attrName>
                                        </p:attrNameLst>
                                      </p:cBhvr>
                                      <p:to>
                                        <p:strVal val="hidden"/>
                                      </p:to>
                                    </p:set>
                                  </p:childTnLst>
                                </p:cTn>
                              </p:par>
                              <p:par>
                                <p:cTn id="209" presetID="2" presetClass="exit" presetSubtype="12" fill="hold" grpId="2" nodeType="withEffect">
                                  <p:stCondLst>
                                    <p:cond delay="0"/>
                                  </p:stCondLst>
                                  <p:childTnLst>
                                    <p:anim calcmode="lin" valueType="num">
                                      <p:cBhvr additive="base">
                                        <p:cTn id="210" dur="3000"/>
                                        <p:tgtEl>
                                          <p:spTgt spid="21"/>
                                        </p:tgtEl>
                                        <p:attrNameLst>
                                          <p:attrName>ppt_x</p:attrName>
                                        </p:attrNameLst>
                                      </p:cBhvr>
                                      <p:tavLst>
                                        <p:tav tm="0">
                                          <p:val>
                                            <p:strVal val="ppt_x"/>
                                          </p:val>
                                        </p:tav>
                                        <p:tav tm="100000">
                                          <p:val>
                                            <p:strVal val="0-ppt_w/2"/>
                                          </p:val>
                                        </p:tav>
                                      </p:tavLst>
                                    </p:anim>
                                    <p:anim calcmode="lin" valueType="num">
                                      <p:cBhvr additive="base">
                                        <p:cTn id="211" dur="3000"/>
                                        <p:tgtEl>
                                          <p:spTgt spid="21"/>
                                        </p:tgtEl>
                                        <p:attrNameLst>
                                          <p:attrName>ppt_y</p:attrName>
                                        </p:attrNameLst>
                                      </p:cBhvr>
                                      <p:tavLst>
                                        <p:tav tm="0">
                                          <p:val>
                                            <p:strVal val="ppt_y"/>
                                          </p:val>
                                        </p:tav>
                                        <p:tav tm="100000">
                                          <p:val>
                                            <p:strVal val="1+ppt_h/2"/>
                                          </p:val>
                                        </p:tav>
                                      </p:tavLst>
                                    </p:anim>
                                    <p:set>
                                      <p:cBhvr>
                                        <p:cTn id="212" dur="1" fill="hold">
                                          <p:stCondLst>
                                            <p:cond delay="2999"/>
                                          </p:stCondLst>
                                        </p:cTn>
                                        <p:tgtEl>
                                          <p:spTgt spid="21"/>
                                        </p:tgtEl>
                                        <p:attrNameLst>
                                          <p:attrName>style.visibility</p:attrName>
                                        </p:attrNameLst>
                                      </p:cBhvr>
                                      <p:to>
                                        <p:strVal val="hidden"/>
                                      </p:to>
                                    </p:set>
                                  </p:childTnLst>
                                </p:cTn>
                              </p:par>
                              <p:par>
                                <p:cTn id="213" presetID="2" presetClass="exit" presetSubtype="12" fill="hold" grpId="2" nodeType="withEffect">
                                  <p:stCondLst>
                                    <p:cond delay="0"/>
                                  </p:stCondLst>
                                  <p:childTnLst>
                                    <p:anim calcmode="lin" valueType="num">
                                      <p:cBhvr additive="base">
                                        <p:cTn id="214" dur="3000"/>
                                        <p:tgtEl>
                                          <p:spTgt spid="23"/>
                                        </p:tgtEl>
                                        <p:attrNameLst>
                                          <p:attrName>ppt_x</p:attrName>
                                        </p:attrNameLst>
                                      </p:cBhvr>
                                      <p:tavLst>
                                        <p:tav tm="0">
                                          <p:val>
                                            <p:strVal val="ppt_x"/>
                                          </p:val>
                                        </p:tav>
                                        <p:tav tm="100000">
                                          <p:val>
                                            <p:strVal val="0-ppt_w/2"/>
                                          </p:val>
                                        </p:tav>
                                      </p:tavLst>
                                    </p:anim>
                                    <p:anim calcmode="lin" valueType="num">
                                      <p:cBhvr additive="base">
                                        <p:cTn id="215" dur="3000"/>
                                        <p:tgtEl>
                                          <p:spTgt spid="23"/>
                                        </p:tgtEl>
                                        <p:attrNameLst>
                                          <p:attrName>ppt_y</p:attrName>
                                        </p:attrNameLst>
                                      </p:cBhvr>
                                      <p:tavLst>
                                        <p:tav tm="0">
                                          <p:val>
                                            <p:strVal val="ppt_y"/>
                                          </p:val>
                                        </p:tav>
                                        <p:tav tm="100000">
                                          <p:val>
                                            <p:strVal val="1+ppt_h/2"/>
                                          </p:val>
                                        </p:tav>
                                      </p:tavLst>
                                    </p:anim>
                                    <p:set>
                                      <p:cBhvr>
                                        <p:cTn id="216" dur="1" fill="hold">
                                          <p:stCondLst>
                                            <p:cond delay="2999"/>
                                          </p:stCondLst>
                                        </p:cTn>
                                        <p:tgtEl>
                                          <p:spTgt spid="23"/>
                                        </p:tgtEl>
                                        <p:attrNameLst>
                                          <p:attrName>style.visibility</p:attrName>
                                        </p:attrNameLst>
                                      </p:cBhvr>
                                      <p:to>
                                        <p:strVal val="hidden"/>
                                      </p:to>
                                    </p:set>
                                  </p:childTnLst>
                                </p:cTn>
                              </p:par>
                              <p:par>
                                <p:cTn id="217" presetID="2" presetClass="exit" presetSubtype="12" fill="hold" grpId="2" nodeType="withEffect">
                                  <p:stCondLst>
                                    <p:cond delay="0"/>
                                  </p:stCondLst>
                                  <p:childTnLst>
                                    <p:anim calcmode="lin" valueType="num">
                                      <p:cBhvr additive="base">
                                        <p:cTn id="218" dur="3000"/>
                                        <p:tgtEl>
                                          <p:spTgt spid="25"/>
                                        </p:tgtEl>
                                        <p:attrNameLst>
                                          <p:attrName>ppt_x</p:attrName>
                                        </p:attrNameLst>
                                      </p:cBhvr>
                                      <p:tavLst>
                                        <p:tav tm="0">
                                          <p:val>
                                            <p:strVal val="ppt_x"/>
                                          </p:val>
                                        </p:tav>
                                        <p:tav tm="100000">
                                          <p:val>
                                            <p:strVal val="0-ppt_w/2"/>
                                          </p:val>
                                        </p:tav>
                                      </p:tavLst>
                                    </p:anim>
                                    <p:anim calcmode="lin" valueType="num">
                                      <p:cBhvr additive="base">
                                        <p:cTn id="219" dur="3000"/>
                                        <p:tgtEl>
                                          <p:spTgt spid="25"/>
                                        </p:tgtEl>
                                        <p:attrNameLst>
                                          <p:attrName>ppt_y</p:attrName>
                                        </p:attrNameLst>
                                      </p:cBhvr>
                                      <p:tavLst>
                                        <p:tav tm="0">
                                          <p:val>
                                            <p:strVal val="ppt_y"/>
                                          </p:val>
                                        </p:tav>
                                        <p:tav tm="100000">
                                          <p:val>
                                            <p:strVal val="1+ppt_h/2"/>
                                          </p:val>
                                        </p:tav>
                                      </p:tavLst>
                                    </p:anim>
                                    <p:set>
                                      <p:cBhvr>
                                        <p:cTn id="220" dur="1" fill="hold">
                                          <p:stCondLst>
                                            <p:cond delay="2999"/>
                                          </p:stCondLst>
                                        </p:cTn>
                                        <p:tgtEl>
                                          <p:spTgt spid="25"/>
                                        </p:tgtEl>
                                        <p:attrNameLst>
                                          <p:attrName>style.visibility</p:attrName>
                                        </p:attrNameLst>
                                      </p:cBhvr>
                                      <p:to>
                                        <p:strVal val="hidden"/>
                                      </p:to>
                                    </p:set>
                                  </p:childTnLst>
                                </p:cTn>
                              </p:par>
                              <p:par>
                                <p:cTn id="221" presetID="2" presetClass="exit" presetSubtype="12" fill="hold" grpId="2" nodeType="withEffect">
                                  <p:stCondLst>
                                    <p:cond delay="0"/>
                                  </p:stCondLst>
                                  <p:childTnLst>
                                    <p:anim calcmode="lin" valueType="num">
                                      <p:cBhvr additive="base">
                                        <p:cTn id="222" dur="3000"/>
                                        <p:tgtEl>
                                          <p:spTgt spid="27"/>
                                        </p:tgtEl>
                                        <p:attrNameLst>
                                          <p:attrName>ppt_x</p:attrName>
                                        </p:attrNameLst>
                                      </p:cBhvr>
                                      <p:tavLst>
                                        <p:tav tm="0">
                                          <p:val>
                                            <p:strVal val="ppt_x"/>
                                          </p:val>
                                        </p:tav>
                                        <p:tav tm="100000">
                                          <p:val>
                                            <p:strVal val="0-ppt_w/2"/>
                                          </p:val>
                                        </p:tav>
                                      </p:tavLst>
                                    </p:anim>
                                    <p:anim calcmode="lin" valueType="num">
                                      <p:cBhvr additive="base">
                                        <p:cTn id="223" dur="3000"/>
                                        <p:tgtEl>
                                          <p:spTgt spid="27"/>
                                        </p:tgtEl>
                                        <p:attrNameLst>
                                          <p:attrName>ppt_y</p:attrName>
                                        </p:attrNameLst>
                                      </p:cBhvr>
                                      <p:tavLst>
                                        <p:tav tm="0">
                                          <p:val>
                                            <p:strVal val="ppt_y"/>
                                          </p:val>
                                        </p:tav>
                                        <p:tav tm="100000">
                                          <p:val>
                                            <p:strVal val="1+ppt_h/2"/>
                                          </p:val>
                                        </p:tav>
                                      </p:tavLst>
                                    </p:anim>
                                    <p:set>
                                      <p:cBhvr>
                                        <p:cTn id="224" dur="1" fill="hold">
                                          <p:stCondLst>
                                            <p:cond delay="2999"/>
                                          </p:stCondLst>
                                        </p:cTn>
                                        <p:tgtEl>
                                          <p:spTgt spid="27"/>
                                        </p:tgtEl>
                                        <p:attrNameLst>
                                          <p:attrName>style.visibility</p:attrName>
                                        </p:attrNameLst>
                                      </p:cBhvr>
                                      <p:to>
                                        <p:strVal val="hidden"/>
                                      </p:to>
                                    </p:set>
                                  </p:childTnLst>
                                </p:cTn>
                              </p:par>
                              <p:par>
                                <p:cTn id="225" presetID="2" presetClass="exit" presetSubtype="9" fill="hold" grpId="2" nodeType="withEffect">
                                  <p:stCondLst>
                                    <p:cond delay="0"/>
                                  </p:stCondLst>
                                  <p:childTnLst>
                                    <p:anim calcmode="lin" valueType="num">
                                      <p:cBhvr additive="base">
                                        <p:cTn id="226" dur="3000"/>
                                        <p:tgtEl>
                                          <p:spTgt spid="18"/>
                                        </p:tgtEl>
                                        <p:attrNameLst>
                                          <p:attrName>ppt_x</p:attrName>
                                        </p:attrNameLst>
                                      </p:cBhvr>
                                      <p:tavLst>
                                        <p:tav tm="0">
                                          <p:val>
                                            <p:strVal val="ppt_x"/>
                                          </p:val>
                                        </p:tav>
                                        <p:tav tm="100000">
                                          <p:val>
                                            <p:strVal val="0-ppt_w/2"/>
                                          </p:val>
                                        </p:tav>
                                      </p:tavLst>
                                    </p:anim>
                                    <p:anim calcmode="lin" valueType="num">
                                      <p:cBhvr additive="base">
                                        <p:cTn id="227" dur="3000"/>
                                        <p:tgtEl>
                                          <p:spTgt spid="18"/>
                                        </p:tgtEl>
                                        <p:attrNameLst>
                                          <p:attrName>ppt_y</p:attrName>
                                        </p:attrNameLst>
                                      </p:cBhvr>
                                      <p:tavLst>
                                        <p:tav tm="0">
                                          <p:val>
                                            <p:strVal val="ppt_y"/>
                                          </p:val>
                                        </p:tav>
                                        <p:tav tm="100000">
                                          <p:val>
                                            <p:strVal val="0-ppt_h/2"/>
                                          </p:val>
                                        </p:tav>
                                      </p:tavLst>
                                    </p:anim>
                                    <p:set>
                                      <p:cBhvr>
                                        <p:cTn id="228" dur="1" fill="hold">
                                          <p:stCondLst>
                                            <p:cond delay="2999"/>
                                          </p:stCondLst>
                                        </p:cTn>
                                        <p:tgtEl>
                                          <p:spTgt spid="18"/>
                                        </p:tgtEl>
                                        <p:attrNameLst>
                                          <p:attrName>style.visibility</p:attrName>
                                        </p:attrNameLst>
                                      </p:cBhvr>
                                      <p:to>
                                        <p:strVal val="hidden"/>
                                      </p:to>
                                    </p:set>
                                  </p:childTnLst>
                                </p:cTn>
                              </p:par>
                              <p:par>
                                <p:cTn id="229" presetID="2" presetClass="exit" presetSubtype="9" fill="hold" grpId="2" nodeType="withEffect">
                                  <p:stCondLst>
                                    <p:cond delay="0"/>
                                  </p:stCondLst>
                                  <p:childTnLst>
                                    <p:anim calcmode="lin" valueType="num">
                                      <p:cBhvr additive="base">
                                        <p:cTn id="230" dur="3000"/>
                                        <p:tgtEl>
                                          <p:spTgt spid="20"/>
                                        </p:tgtEl>
                                        <p:attrNameLst>
                                          <p:attrName>ppt_x</p:attrName>
                                        </p:attrNameLst>
                                      </p:cBhvr>
                                      <p:tavLst>
                                        <p:tav tm="0">
                                          <p:val>
                                            <p:strVal val="ppt_x"/>
                                          </p:val>
                                        </p:tav>
                                        <p:tav tm="100000">
                                          <p:val>
                                            <p:strVal val="0-ppt_w/2"/>
                                          </p:val>
                                        </p:tav>
                                      </p:tavLst>
                                    </p:anim>
                                    <p:anim calcmode="lin" valueType="num">
                                      <p:cBhvr additive="base">
                                        <p:cTn id="231" dur="3000"/>
                                        <p:tgtEl>
                                          <p:spTgt spid="20"/>
                                        </p:tgtEl>
                                        <p:attrNameLst>
                                          <p:attrName>ppt_y</p:attrName>
                                        </p:attrNameLst>
                                      </p:cBhvr>
                                      <p:tavLst>
                                        <p:tav tm="0">
                                          <p:val>
                                            <p:strVal val="ppt_y"/>
                                          </p:val>
                                        </p:tav>
                                        <p:tav tm="100000">
                                          <p:val>
                                            <p:strVal val="0-ppt_h/2"/>
                                          </p:val>
                                        </p:tav>
                                      </p:tavLst>
                                    </p:anim>
                                    <p:set>
                                      <p:cBhvr>
                                        <p:cTn id="232" dur="1" fill="hold">
                                          <p:stCondLst>
                                            <p:cond delay="2999"/>
                                          </p:stCondLst>
                                        </p:cTn>
                                        <p:tgtEl>
                                          <p:spTgt spid="20"/>
                                        </p:tgtEl>
                                        <p:attrNameLst>
                                          <p:attrName>style.visibility</p:attrName>
                                        </p:attrNameLst>
                                      </p:cBhvr>
                                      <p:to>
                                        <p:strVal val="hidden"/>
                                      </p:to>
                                    </p:set>
                                  </p:childTnLst>
                                </p:cTn>
                              </p:par>
                              <p:par>
                                <p:cTn id="233" presetID="2" presetClass="exit" presetSubtype="9" fill="hold" grpId="2" nodeType="withEffect">
                                  <p:stCondLst>
                                    <p:cond delay="0"/>
                                  </p:stCondLst>
                                  <p:childTnLst>
                                    <p:anim calcmode="lin" valueType="num">
                                      <p:cBhvr additive="base">
                                        <p:cTn id="234" dur="3000"/>
                                        <p:tgtEl>
                                          <p:spTgt spid="22"/>
                                        </p:tgtEl>
                                        <p:attrNameLst>
                                          <p:attrName>ppt_x</p:attrName>
                                        </p:attrNameLst>
                                      </p:cBhvr>
                                      <p:tavLst>
                                        <p:tav tm="0">
                                          <p:val>
                                            <p:strVal val="ppt_x"/>
                                          </p:val>
                                        </p:tav>
                                        <p:tav tm="100000">
                                          <p:val>
                                            <p:strVal val="0-ppt_w/2"/>
                                          </p:val>
                                        </p:tav>
                                      </p:tavLst>
                                    </p:anim>
                                    <p:anim calcmode="lin" valueType="num">
                                      <p:cBhvr additive="base">
                                        <p:cTn id="235" dur="3000"/>
                                        <p:tgtEl>
                                          <p:spTgt spid="22"/>
                                        </p:tgtEl>
                                        <p:attrNameLst>
                                          <p:attrName>ppt_y</p:attrName>
                                        </p:attrNameLst>
                                      </p:cBhvr>
                                      <p:tavLst>
                                        <p:tav tm="0">
                                          <p:val>
                                            <p:strVal val="ppt_y"/>
                                          </p:val>
                                        </p:tav>
                                        <p:tav tm="100000">
                                          <p:val>
                                            <p:strVal val="0-ppt_h/2"/>
                                          </p:val>
                                        </p:tav>
                                      </p:tavLst>
                                    </p:anim>
                                    <p:set>
                                      <p:cBhvr>
                                        <p:cTn id="236" dur="1" fill="hold">
                                          <p:stCondLst>
                                            <p:cond delay="2999"/>
                                          </p:stCondLst>
                                        </p:cTn>
                                        <p:tgtEl>
                                          <p:spTgt spid="22"/>
                                        </p:tgtEl>
                                        <p:attrNameLst>
                                          <p:attrName>style.visibility</p:attrName>
                                        </p:attrNameLst>
                                      </p:cBhvr>
                                      <p:to>
                                        <p:strVal val="hidden"/>
                                      </p:to>
                                    </p:set>
                                  </p:childTnLst>
                                </p:cTn>
                              </p:par>
                              <p:par>
                                <p:cTn id="237" presetID="2" presetClass="exit" presetSubtype="9" fill="hold" grpId="2" nodeType="withEffect">
                                  <p:stCondLst>
                                    <p:cond delay="0"/>
                                  </p:stCondLst>
                                  <p:childTnLst>
                                    <p:anim calcmode="lin" valueType="num">
                                      <p:cBhvr additive="base">
                                        <p:cTn id="238" dur="3000"/>
                                        <p:tgtEl>
                                          <p:spTgt spid="24"/>
                                        </p:tgtEl>
                                        <p:attrNameLst>
                                          <p:attrName>ppt_x</p:attrName>
                                        </p:attrNameLst>
                                      </p:cBhvr>
                                      <p:tavLst>
                                        <p:tav tm="0">
                                          <p:val>
                                            <p:strVal val="ppt_x"/>
                                          </p:val>
                                        </p:tav>
                                        <p:tav tm="100000">
                                          <p:val>
                                            <p:strVal val="0-ppt_w/2"/>
                                          </p:val>
                                        </p:tav>
                                      </p:tavLst>
                                    </p:anim>
                                    <p:anim calcmode="lin" valueType="num">
                                      <p:cBhvr additive="base">
                                        <p:cTn id="239" dur="3000"/>
                                        <p:tgtEl>
                                          <p:spTgt spid="24"/>
                                        </p:tgtEl>
                                        <p:attrNameLst>
                                          <p:attrName>ppt_y</p:attrName>
                                        </p:attrNameLst>
                                      </p:cBhvr>
                                      <p:tavLst>
                                        <p:tav tm="0">
                                          <p:val>
                                            <p:strVal val="ppt_y"/>
                                          </p:val>
                                        </p:tav>
                                        <p:tav tm="100000">
                                          <p:val>
                                            <p:strVal val="0-ppt_h/2"/>
                                          </p:val>
                                        </p:tav>
                                      </p:tavLst>
                                    </p:anim>
                                    <p:set>
                                      <p:cBhvr>
                                        <p:cTn id="240" dur="1" fill="hold">
                                          <p:stCondLst>
                                            <p:cond delay="2999"/>
                                          </p:stCondLst>
                                        </p:cTn>
                                        <p:tgtEl>
                                          <p:spTgt spid="24"/>
                                        </p:tgtEl>
                                        <p:attrNameLst>
                                          <p:attrName>style.visibility</p:attrName>
                                        </p:attrNameLst>
                                      </p:cBhvr>
                                      <p:to>
                                        <p:strVal val="hidden"/>
                                      </p:to>
                                    </p:set>
                                  </p:childTnLst>
                                </p:cTn>
                              </p:par>
                              <p:par>
                                <p:cTn id="241" presetID="2" presetClass="exit" presetSubtype="9" fill="hold" grpId="2" nodeType="withEffect">
                                  <p:stCondLst>
                                    <p:cond delay="0"/>
                                  </p:stCondLst>
                                  <p:childTnLst>
                                    <p:anim calcmode="lin" valueType="num">
                                      <p:cBhvr additive="base">
                                        <p:cTn id="242" dur="3000"/>
                                        <p:tgtEl>
                                          <p:spTgt spid="26"/>
                                        </p:tgtEl>
                                        <p:attrNameLst>
                                          <p:attrName>ppt_x</p:attrName>
                                        </p:attrNameLst>
                                      </p:cBhvr>
                                      <p:tavLst>
                                        <p:tav tm="0">
                                          <p:val>
                                            <p:strVal val="ppt_x"/>
                                          </p:val>
                                        </p:tav>
                                        <p:tav tm="100000">
                                          <p:val>
                                            <p:strVal val="0-ppt_w/2"/>
                                          </p:val>
                                        </p:tav>
                                      </p:tavLst>
                                    </p:anim>
                                    <p:anim calcmode="lin" valueType="num">
                                      <p:cBhvr additive="base">
                                        <p:cTn id="243" dur="3000"/>
                                        <p:tgtEl>
                                          <p:spTgt spid="26"/>
                                        </p:tgtEl>
                                        <p:attrNameLst>
                                          <p:attrName>ppt_y</p:attrName>
                                        </p:attrNameLst>
                                      </p:cBhvr>
                                      <p:tavLst>
                                        <p:tav tm="0">
                                          <p:val>
                                            <p:strVal val="ppt_y"/>
                                          </p:val>
                                        </p:tav>
                                        <p:tav tm="100000">
                                          <p:val>
                                            <p:strVal val="0-ppt_h/2"/>
                                          </p:val>
                                        </p:tav>
                                      </p:tavLst>
                                    </p:anim>
                                    <p:set>
                                      <p:cBhvr>
                                        <p:cTn id="244" dur="1" fill="hold">
                                          <p:stCondLst>
                                            <p:cond delay="2999"/>
                                          </p:stCondLst>
                                        </p:cTn>
                                        <p:tgtEl>
                                          <p:spTgt spid="26"/>
                                        </p:tgtEl>
                                        <p:attrNameLst>
                                          <p:attrName>style.visibility</p:attrName>
                                        </p:attrNameLst>
                                      </p:cBhvr>
                                      <p:to>
                                        <p:strVal val="hidden"/>
                                      </p:to>
                                    </p:set>
                                  </p:childTnLst>
                                </p:cTn>
                              </p:par>
                              <p:par>
                                <p:cTn id="245" presetID="2" presetClass="exit" presetSubtype="9" fill="hold" grpId="2" nodeType="withEffect">
                                  <p:stCondLst>
                                    <p:cond delay="0"/>
                                  </p:stCondLst>
                                  <p:childTnLst>
                                    <p:anim calcmode="lin" valueType="num">
                                      <p:cBhvr additive="base">
                                        <p:cTn id="246" dur="3000"/>
                                        <p:tgtEl>
                                          <p:spTgt spid="28"/>
                                        </p:tgtEl>
                                        <p:attrNameLst>
                                          <p:attrName>ppt_x</p:attrName>
                                        </p:attrNameLst>
                                      </p:cBhvr>
                                      <p:tavLst>
                                        <p:tav tm="0">
                                          <p:val>
                                            <p:strVal val="ppt_x"/>
                                          </p:val>
                                        </p:tav>
                                        <p:tav tm="100000">
                                          <p:val>
                                            <p:strVal val="0-ppt_w/2"/>
                                          </p:val>
                                        </p:tav>
                                      </p:tavLst>
                                    </p:anim>
                                    <p:anim calcmode="lin" valueType="num">
                                      <p:cBhvr additive="base">
                                        <p:cTn id="247" dur="3000"/>
                                        <p:tgtEl>
                                          <p:spTgt spid="28"/>
                                        </p:tgtEl>
                                        <p:attrNameLst>
                                          <p:attrName>ppt_y</p:attrName>
                                        </p:attrNameLst>
                                      </p:cBhvr>
                                      <p:tavLst>
                                        <p:tav tm="0">
                                          <p:val>
                                            <p:strVal val="ppt_y"/>
                                          </p:val>
                                        </p:tav>
                                        <p:tav tm="100000">
                                          <p:val>
                                            <p:strVal val="0-ppt_h/2"/>
                                          </p:val>
                                        </p:tav>
                                      </p:tavLst>
                                    </p:anim>
                                    <p:set>
                                      <p:cBhvr>
                                        <p:cTn id="248" dur="1" fill="hold">
                                          <p:stCondLst>
                                            <p:cond delay="2999"/>
                                          </p:stCondLst>
                                        </p:cTn>
                                        <p:tgtEl>
                                          <p:spTgt spid="28"/>
                                        </p:tgtEl>
                                        <p:attrNameLst>
                                          <p:attrName>style.visibility</p:attrName>
                                        </p:attrNameLst>
                                      </p:cBhvr>
                                      <p:to>
                                        <p:strVal val="hidden"/>
                                      </p:to>
                                    </p:set>
                                  </p:childTnLst>
                                </p:cTn>
                              </p:par>
                              <p:par>
                                <p:cTn id="249" presetID="2" presetClass="exit" presetSubtype="3" fill="hold" grpId="2" nodeType="withEffect">
                                  <p:stCondLst>
                                    <p:cond delay="0"/>
                                  </p:stCondLst>
                                  <p:childTnLst>
                                    <p:anim calcmode="lin" valueType="num">
                                      <p:cBhvr additive="base">
                                        <p:cTn id="250" dur="3000"/>
                                        <p:tgtEl>
                                          <p:spTgt spid="6"/>
                                        </p:tgtEl>
                                        <p:attrNameLst>
                                          <p:attrName>ppt_x</p:attrName>
                                        </p:attrNameLst>
                                      </p:cBhvr>
                                      <p:tavLst>
                                        <p:tav tm="0">
                                          <p:val>
                                            <p:strVal val="ppt_x"/>
                                          </p:val>
                                        </p:tav>
                                        <p:tav tm="100000">
                                          <p:val>
                                            <p:strVal val="1+ppt_w/2"/>
                                          </p:val>
                                        </p:tav>
                                      </p:tavLst>
                                    </p:anim>
                                    <p:anim calcmode="lin" valueType="num">
                                      <p:cBhvr additive="base">
                                        <p:cTn id="251" dur="3000"/>
                                        <p:tgtEl>
                                          <p:spTgt spid="6"/>
                                        </p:tgtEl>
                                        <p:attrNameLst>
                                          <p:attrName>ppt_y</p:attrName>
                                        </p:attrNameLst>
                                      </p:cBhvr>
                                      <p:tavLst>
                                        <p:tav tm="0">
                                          <p:val>
                                            <p:strVal val="ppt_y"/>
                                          </p:val>
                                        </p:tav>
                                        <p:tav tm="100000">
                                          <p:val>
                                            <p:strVal val="0-ppt_h/2"/>
                                          </p:val>
                                        </p:tav>
                                      </p:tavLst>
                                    </p:anim>
                                    <p:set>
                                      <p:cBhvr>
                                        <p:cTn id="252" dur="1" fill="hold">
                                          <p:stCondLst>
                                            <p:cond delay="2999"/>
                                          </p:stCondLst>
                                        </p:cTn>
                                        <p:tgtEl>
                                          <p:spTgt spid="6"/>
                                        </p:tgtEl>
                                        <p:attrNameLst>
                                          <p:attrName>style.visibility</p:attrName>
                                        </p:attrNameLst>
                                      </p:cBhvr>
                                      <p:to>
                                        <p:strVal val="hidden"/>
                                      </p:to>
                                    </p:set>
                                  </p:childTnLst>
                                </p:cTn>
                              </p:par>
                              <p:par>
                                <p:cTn id="253" presetID="2" presetClass="exit" presetSubtype="3" fill="hold" grpId="2" nodeType="withEffect">
                                  <p:stCondLst>
                                    <p:cond delay="0"/>
                                  </p:stCondLst>
                                  <p:childTnLst>
                                    <p:anim calcmode="lin" valueType="num">
                                      <p:cBhvr additive="base">
                                        <p:cTn id="254" dur="3000"/>
                                        <p:tgtEl>
                                          <p:spTgt spid="8"/>
                                        </p:tgtEl>
                                        <p:attrNameLst>
                                          <p:attrName>ppt_x</p:attrName>
                                        </p:attrNameLst>
                                      </p:cBhvr>
                                      <p:tavLst>
                                        <p:tav tm="0">
                                          <p:val>
                                            <p:strVal val="ppt_x"/>
                                          </p:val>
                                        </p:tav>
                                        <p:tav tm="100000">
                                          <p:val>
                                            <p:strVal val="1+ppt_w/2"/>
                                          </p:val>
                                        </p:tav>
                                      </p:tavLst>
                                    </p:anim>
                                    <p:anim calcmode="lin" valueType="num">
                                      <p:cBhvr additive="base">
                                        <p:cTn id="255" dur="3000"/>
                                        <p:tgtEl>
                                          <p:spTgt spid="8"/>
                                        </p:tgtEl>
                                        <p:attrNameLst>
                                          <p:attrName>ppt_y</p:attrName>
                                        </p:attrNameLst>
                                      </p:cBhvr>
                                      <p:tavLst>
                                        <p:tav tm="0">
                                          <p:val>
                                            <p:strVal val="ppt_y"/>
                                          </p:val>
                                        </p:tav>
                                        <p:tav tm="100000">
                                          <p:val>
                                            <p:strVal val="0-ppt_h/2"/>
                                          </p:val>
                                        </p:tav>
                                      </p:tavLst>
                                    </p:anim>
                                    <p:set>
                                      <p:cBhvr>
                                        <p:cTn id="256" dur="1" fill="hold">
                                          <p:stCondLst>
                                            <p:cond delay="2999"/>
                                          </p:stCondLst>
                                        </p:cTn>
                                        <p:tgtEl>
                                          <p:spTgt spid="8"/>
                                        </p:tgtEl>
                                        <p:attrNameLst>
                                          <p:attrName>style.visibility</p:attrName>
                                        </p:attrNameLst>
                                      </p:cBhvr>
                                      <p:to>
                                        <p:strVal val="hidden"/>
                                      </p:to>
                                    </p:set>
                                  </p:childTnLst>
                                </p:cTn>
                              </p:par>
                              <p:par>
                                <p:cTn id="257" presetID="2" presetClass="exit" presetSubtype="3" fill="hold" grpId="2" nodeType="withEffect">
                                  <p:stCondLst>
                                    <p:cond delay="0"/>
                                  </p:stCondLst>
                                  <p:childTnLst>
                                    <p:anim calcmode="lin" valueType="num">
                                      <p:cBhvr additive="base">
                                        <p:cTn id="258" dur="3000"/>
                                        <p:tgtEl>
                                          <p:spTgt spid="10"/>
                                        </p:tgtEl>
                                        <p:attrNameLst>
                                          <p:attrName>ppt_x</p:attrName>
                                        </p:attrNameLst>
                                      </p:cBhvr>
                                      <p:tavLst>
                                        <p:tav tm="0">
                                          <p:val>
                                            <p:strVal val="ppt_x"/>
                                          </p:val>
                                        </p:tav>
                                        <p:tav tm="100000">
                                          <p:val>
                                            <p:strVal val="1+ppt_w/2"/>
                                          </p:val>
                                        </p:tav>
                                      </p:tavLst>
                                    </p:anim>
                                    <p:anim calcmode="lin" valueType="num">
                                      <p:cBhvr additive="base">
                                        <p:cTn id="259" dur="3000"/>
                                        <p:tgtEl>
                                          <p:spTgt spid="10"/>
                                        </p:tgtEl>
                                        <p:attrNameLst>
                                          <p:attrName>ppt_y</p:attrName>
                                        </p:attrNameLst>
                                      </p:cBhvr>
                                      <p:tavLst>
                                        <p:tav tm="0">
                                          <p:val>
                                            <p:strVal val="ppt_y"/>
                                          </p:val>
                                        </p:tav>
                                        <p:tav tm="100000">
                                          <p:val>
                                            <p:strVal val="0-ppt_h/2"/>
                                          </p:val>
                                        </p:tav>
                                      </p:tavLst>
                                    </p:anim>
                                    <p:set>
                                      <p:cBhvr>
                                        <p:cTn id="260" dur="1" fill="hold">
                                          <p:stCondLst>
                                            <p:cond delay="2999"/>
                                          </p:stCondLst>
                                        </p:cTn>
                                        <p:tgtEl>
                                          <p:spTgt spid="10"/>
                                        </p:tgtEl>
                                        <p:attrNameLst>
                                          <p:attrName>style.visibility</p:attrName>
                                        </p:attrNameLst>
                                      </p:cBhvr>
                                      <p:to>
                                        <p:strVal val="hidden"/>
                                      </p:to>
                                    </p:set>
                                  </p:childTnLst>
                                </p:cTn>
                              </p:par>
                              <p:par>
                                <p:cTn id="261" presetID="2" presetClass="exit" presetSubtype="3" fill="hold" grpId="2" nodeType="withEffect">
                                  <p:stCondLst>
                                    <p:cond delay="0"/>
                                  </p:stCondLst>
                                  <p:childTnLst>
                                    <p:anim calcmode="lin" valueType="num">
                                      <p:cBhvr additive="base">
                                        <p:cTn id="262" dur="3000"/>
                                        <p:tgtEl>
                                          <p:spTgt spid="12"/>
                                        </p:tgtEl>
                                        <p:attrNameLst>
                                          <p:attrName>ppt_x</p:attrName>
                                        </p:attrNameLst>
                                      </p:cBhvr>
                                      <p:tavLst>
                                        <p:tav tm="0">
                                          <p:val>
                                            <p:strVal val="ppt_x"/>
                                          </p:val>
                                        </p:tav>
                                        <p:tav tm="100000">
                                          <p:val>
                                            <p:strVal val="1+ppt_w/2"/>
                                          </p:val>
                                        </p:tav>
                                      </p:tavLst>
                                    </p:anim>
                                    <p:anim calcmode="lin" valueType="num">
                                      <p:cBhvr additive="base">
                                        <p:cTn id="263" dur="3000"/>
                                        <p:tgtEl>
                                          <p:spTgt spid="12"/>
                                        </p:tgtEl>
                                        <p:attrNameLst>
                                          <p:attrName>ppt_y</p:attrName>
                                        </p:attrNameLst>
                                      </p:cBhvr>
                                      <p:tavLst>
                                        <p:tav tm="0">
                                          <p:val>
                                            <p:strVal val="ppt_y"/>
                                          </p:val>
                                        </p:tav>
                                        <p:tav tm="100000">
                                          <p:val>
                                            <p:strVal val="0-ppt_h/2"/>
                                          </p:val>
                                        </p:tav>
                                      </p:tavLst>
                                    </p:anim>
                                    <p:set>
                                      <p:cBhvr>
                                        <p:cTn id="264" dur="1" fill="hold">
                                          <p:stCondLst>
                                            <p:cond delay="2999"/>
                                          </p:stCondLst>
                                        </p:cTn>
                                        <p:tgtEl>
                                          <p:spTgt spid="12"/>
                                        </p:tgtEl>
                                        <p:attrNameLst>
                                          <p:attrName>style.visibility</p:attrName>
                                        </p:attrNameLst>
                                      </p:cBhvr>
                                      <p:to>
                                        <p:strVal val="hidden"/>
                                      </p:to>
                                    </p:set>
                                  </p:childTnLst>
                                </p:cTn>
                              </p:par>
                              <p:par>
                                <p:cTn id="265" presetID="2" presetClass="exit" presetSubtype="3" fill="hold" grpId="2" nodeType="withEffect">
                                  <p:stCondLst>
                                    <p:cond delay="0"/>
                                  </p:stCondLst>
                                  <p:childTnLst>
                                    <p:anim calcmode="lin" valueType="num">
                                      <p:cBhvr additive="base">
                                        <p:cTn id="266" dur="3000"/>
                                        <p:tgtEl>
                                          <p:spTgt spid="14"/>
                                        </p:tgtEl>
                                        <p:attrNameLst>
                                          <p:attrName>ppt_x</p:attrName>
                                        </p:attrNameLst>
                                      </p:cBhvr>
                                      <p:tavLst>
                                        <p:tav tm="0">
                                          <p:val>
                                            <p:strVal val="ppt_x"/>
                                          </p:val>
                                        </p:tav>
                                        <p:tav tm="100000">
                                          <p:val>
                                            <p:strVal val="1+ppt_w/2"/>
                                          </p:val>
                                        </p:tav>
                                      </p:tavLst>
                                    </p:anim>
                                    <p:anim calcmode="lin" valueType="num">
                                      <p:cBhvr additive="base">
                                        <p:cTn id="267" dur="3000"/>
                                        <p:tgtEl>
                                          <p:spTgt spid="14"/>
                                        </p:tgtEl>
                                        <p:attrNameLst>
                                          <p:attrName>ppt_y</p:attrName>
                                        </p:attrNameLst>
                                      </p:cBhvr>
                                      <p:tavLst>
                                        <p:tav tm="0">
                                          <p:val>
                                            <p:strVal val="ppt_y"/>
                                          </p:val>
                                        </p:tav>
                                        <p:tav tm="100000">
                                          <p:val>
                                            <p:strVal val="0-ppt_h/2"/>
                                          </p:val>
                                        </p:tav>
                                      </p:tavLst>
                                    </p:anim>
                                    <p:set>
                                      <p:cBhvr>
                                        <p:cTn id="268" dur="1" fill="hold">
                                          <p:stCondLst>
                                            <p:cond delay="2999"/>
                                          </p:stCondLst>
                                        </p:cTn>
                                        <p:tgtEl>
                                          <p:spTgt spid="14"/>
                                        </p:tgtEl>
                                        <p:attrNameLst>
                                          <p:attrName>style.visibility</p:attrName>
                                        </p:attrNameLst>
                                      </p:cBhvr>
                                      <p:to>
                                        <p:strVal val="hidden"/>
                                      </p:to>
                                    </p:set>
                                  </p:childTnLst>
                                </p:cTn>
                              </p:par>
                              <p:par>
                                <p:cTn id="269" presetID="2" presetClass="exit" presetSubtype="3" fill="hold" grpId="2" nodeType="withEffect">
                                  <p:stCondLst>
                                    <p:cond delay="0"/>
                                  </p:stCondLst>
                                  <p:childTnLst>
                                    <p:anim calcmode="lin" valueType="num">
                                      <p:cBhvr additive="base">
                                        <p:cTn id="270" dur="3000"/>
                                        <p:tgtEl>
                                          <p:spTgt spid="16"/>
                                        </p:tgtEl>
                                        <p:attrNameLst>
                                          <p:attrName>ppt_x</p:attrName>
                                        </p:attrNameLst>
                                      </p:cBhvr>
                                      <p:tavLst>
                                        <p:tav tm="0">
                                          <p:val>
                                            <p:strVal val="ppt_x"/>
                                          </p:val>
                                        </p:tav>
                                        <p:tav tm="100000">
                                          <p:val>
                                            <p:strVal val="1+ppt_w/2"/>
                                          </p:val>
                                        </p:tav>
                                      </p:tavLst>
                                    </p:anim>
                                    <p:anim calcmode="lin" valueType="num">
                                      <p:cBhvr additive="base">
                                        <p:cTn id="271" dur="3000"/>
                                        <p:tgtEl>
                                          <p:spTgt spid="16"/>
                                        </p:tgtEl>
                                        <p:attrNameLst>
                                          <p:attrName>ppt_y</p:attrName>
                                        </p:attrNameLst>
                                      </p:cBhvr>
                                      <p:tavLst>
                                        <p:tav tm="0">
                                          <p:val>
                                            <p:strVal val="ppt_y"/>
                                          </p:val>
                                        </p:tav>
                                        <p:tav tm="100000">
                                          <p:val>
                                            <p:strVal val="0-ppt_h/2"/>
                                          </p:val>
                                        </p:tav>
                                      </p:tavLst>
                                    </p:anim>
                                    <p:set>
                                      <p:cBhvr>
                                        <p:cTn id="272" dur="1" fill="hold">
                                          <p:stCondLst>
                                            <p:cond delay="2999"/>
                                          </p:stCondLst>
                                        </p:cTn>
                                        <p:tgtEl>
                                          <p:spTgt spid="16"/>
                                        </p:tgtEl>
                                        <p:attrNameLst>
                                          <p:attrName>style.visibility</p:attrName>
                                        </p:attrNameLst>
                                      </p:cBhvr>
                                      <p:to>
                                        <p:strVal val="hidden"/>
                                      </p:to>
                                    </p:set>
                                  </p:childTnLst>
                                </p:cTn>
                              </p:par>
                              <p:par>
                                <p:cTn id="273" presetID="23" presetClass="entr" presetSubtype="288" fill="hold" nodeType="withEffect">
                                  <p:stCondLst>
                                    <p:cond delay="0"/>
                                  </p:stCondLst>
                                  <p:childTnLst>
                                    <p:set>
                                      <p:cBhvr>
                                        <p:cTn id="274" dur="1" fill="hold">
                                          <p:stCondLst>
                                            <p:cond delay="0"/>
                                          </p:stCondLst>
                                        </p:cTn>
                                        <p:tgtEl>
                                          <p:spTgt spid="4"/>
                                        </p:tgtEl>
                                        <p:attrNameLst>
                                          <p:attrName>style.visibility</p:attrName>
                                        </p:attrNameLst>
                                      </p:cBhvr>
                                      <p:to>
                                        <p:strVal val="visible"/>
                                      </p:to>
                                    </p:set>
                                    <p:anim calcmode="lin" valueType="num">
                                      <p:cBhvr>
                                        <p:cTn id="275" dur="3000" fill="hold"/>
                                        <p:tgtEl>
                                          <p:spTgt spid="4"/>
                                        </p:tgtEl>
                                        <p:attrNameLst>
                                          <p:attrName>ppt_w</p:attrName>
                                        </p:attrNameLst>
                                      </p:cBhvr>
                                      <p:tavLst>
                                        <p:tav tm="0">
                                          <p:val>
                                            <p:strVal val="4/3*#ppt_w"/>
                                          </p:val>
                                        </p:tav>
                                        <p:tav tm="100000">
                                          <p:val>
                                            <p:strVal val="#ppt_w"/>
                                          </p:val>
                                        </p:tav>
                                      </p:tavLst>
                                    </p:anim>
                                    <p:anim calcmode="lin" valueType="num">
                                      <p:cBhvr>
                                        <p:cTn id="276" dur="3000" fill="hold"/>
                                        <p:tgtEl>
                                          <p:spTgt spid="4"/>
                                        </p:tgtEl>
                                        <p:attrNameLst>
                                          <p:attrName>ppt_h</p:attrName>
                                        </p:attrNameLst>
                                      </p:cBhvr>
                                      <p:tavLst>
                                        <p:tav tm="0">
                                          <p:val>
                                            <p:strVal val="4/3*#ppt_h"/>
                                          </p:val>
                                        </p:tav>
                                        <p:tav tm="100000">
                                          <p:val>
                                            <p:strVal val="#ppt_h"/>
                                          </p:val>
                                        </p:tav>
                                      </p:tavLst>
                                    </p:anim>
                                  </p:childTnLst>
                                </p:cTn>
                              </p:par>
                              <p:par>
                                <p:cTn id="277" presetID="16" presetClass="entr" presetSubtype="37" fill="hold" nodeType="withEffect">
                                  <p:stCondLst>
                                    <p:cond delay="0"/>
                                  </p:stCondLst>
                                  <p:childTnLst>
                                    <p:set>
                                      <p:cBhvr>
                                        <p:cTn id="278" dur="1" fill="hold">
                                          <p:stCondLst>
                                            <p:cond delay="0"/>
                                          </p:stCondLst>
                                        </p:cTn>
                                        <p:tgtEl>
                                          <p:spTgt spid="4"/>
                                        </p:tgtEl>
                                        <p:attrNameLst>
                                          <p:attrName>style.visibility</p:attrName>
                                        </p:attrNameLst>
                                      </p:cBhvr>
                                      <p:to>
                                        <p:strVal val="visible"/>
                                      </p:to>
                                    </p:set>
                                    <p:animEffect transition="in" filter="barn(outVertical)">
                                      <p:cBhvr>
                                        <p:cTn id="279"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66FF"/>
              </a:gs>
              <a:gs pos="50000">
                <a:srgbClr val="4D1882">
                  <a:shade val="67500"/>
                  <a:satMod val="115000"/>
                </a:srgbClr>
              </a:gs>
              <a:gs pos="100000">
                <a:srgbClr val="4D1882">
                  <a:shade val="100000"/>
                  <a:satMod val="115000"/>
                </a:srgbClr>
              </a:gs>
            </a:gsLst>
            <a:lin ang="5400000" scaled="1"/>
            <a:tileRect/>
          </a:gradFill>
        </p:spPr>
        <p:txBody>
          <a:bodyPr/>
          <a:lstStyle/>
          <a:p>
            <a:endParaRPr lang="es-ES" dirty="0"/>
          </a:p>
        </p:txBody>
      </p:sp>
      <p:pic>
        <p:nvPicPr>
          <p:cNvPr id="4" name="3 Imagen" descr="5c242e56d6b77cfb9839aaf3c8207fee.jpg"/>
          <p:cNvPicPr>
            <a:picLocks noChangeAspect="1"/>
          </p:cNvPicPr>
          <p:nvPr/>
        </p:nvPicPr>
        <p:blipFill>
          <a:blip r:embed="rId2"/>
          <a:stretch>
            <a:fillRect/>
          </a:stretch>
        </p:blipFill>
        <p:spPr>
          <a:xfrm>
            <a:off x="7432" y="0"/>
            <a:ext cx="9136568" cy="5143500"/>
          </a:xfrm>
          <a:prstGeom prst="rect">
            <a:avLst/>
          </a:prstGeom>
        </p:spPr>
      </p:pic>
      <p:sp>
        <p:nvSpPr>
          <p:cNvPr id="5" name="4 Rectángulo"/>
          <p:cNvSpPr/>
          <p:nvPr/>
        </p:nvSpPr>
        <p:spPr>
          <a:xfrm rot="20637084">
            <a:off x="-3754" y="19070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639156" y="19070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0637084">
            <a:off x="1353569" y="19070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1996479" y="19070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20637084">
            <a:off x="2639451" y="190711"/>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3282361" y="190711"/>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0637084">
            <a:off x="3996774" y="19070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4639684" y="19070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20637084">
            <a:off x="5211220" y="19071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5854130" y="19071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20637084">
            <a:off x="6568543" y="19071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7211453" y="19071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7744002" y="19070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637084">
            <a:off x="-3752" y="104796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637084">
            <a:off x="639158" y="104796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637084">
            <a:off x="1353571" y="104796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637084">
            <a:off x="1996481" y="104796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637084">
            <a:off x="2639453" y="104796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637084">
            <a:off x="3282363" y="104796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637084">
            <a:off x="3996776" y="104796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637084">
            <a:off x="4639686" y="104796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637084">
            <a:off x="5211222" y="104796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637084">
            <a:off x="5854132" y="104796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637084">
            <a:off x="6568545" y="104796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20637084">
            <a:off x="7211455" y="104796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637084">
            <a:off x="7744004" y="104796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0637084">
            <a:off x="-3753" y="190522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637084">
            <a:off x="639157" y="190522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0637084">
            <a:off x="1353570" y="190522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637084">
            <a:off x="1996480" y="190522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20637084">
            <a:off x="2639452" y="190522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637084">
            <a:off x="3282362" y="190522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20637084">
            <a:off x="3996775" y="190522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637084">
            <a:off x="4639685" y="190522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20637084">
            <a:off x="5211221" y="190522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637084">
            <a:off x="5854131" y="190522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20637084">
            <a:off x="6568544" y="190522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637084">
            <a:off x="7211454" y="190522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20637084">
            <a:off x="7744003" y="1905221"/>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637084">
            <a:off x="-3753" y="290535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20637084">
            <a:off x="639157" y="290535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637084">
            <a:off x="1353570" y="2905351"/>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20637084">
            <a:off x="1996480" y="2905351"/>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637084">
            <a:off x="2639452" y="290535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20637084">
            <a:off x="3282362" y="290535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637084">
            <a:off x="3996775" y="290535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20637084">
            <a:off x="4639685" y="2905353"/>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637084">
            <a:off x="5211221" y="290535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0637084">
            <a:off x="5854131" y="290535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637084">
            <a:off x="6568544" y="290535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0637084">
            <a:off x="7211454" y="2905354"/>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637084">
            <a:off x="7744003" y="2905352"/>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20637084">
            <a:off x="-3754" y="390548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637084">
            <a:off x="639156" y="390548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20637084">
            <a:off x="1353569" y="390548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637084">
            <a:off x="1996479" y="3905485"/>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20637084">
            <a:off x="2639451" y="390548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637084">
            <a:off x="3282361" y="3905489"/>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20637084">
            <a:off x="3996774" y="390548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637084">
            <a:off x="4639684" y="3905487"/>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20637084">
            <a:off x="5211220" y="390549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637084">
            <a:off x="5854130" y="3905490"/>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20637084">
            <a:off x="6568543" y="390548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637084">
            <a:off x="7211453" y="3905488"/>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20637084">
            <a:off x="7744002" y="3905486"/>
            <a:ext cx="1403744" cy="170766"/>
          </a:xfrm>
          <a:prstGeom prst="rect">
            <a:avLst/>
          </a:prstGeom>
          <a:gradFill flip="none" rotWithShape="1">
            <a:gsLst>
              <a:gs pos="0">
                <a:schemeClr val="tx1"/>
              </a:gs>
              <a:gs pos="50000">
                <a:srgbClr val="9999FF">
                  <a:shade val="67500"/>
                  <a:satMod val="115000"/>
                </a:srgbClr>
              </a:gs>
              <a:gs pos="100000">
                <a:srgbClr val="9999FF">
                  <a:shade val="100000"/>
                  <a:satMod val="115000"/>
                </a:srgbClr>
              </a:gs>
            </a:gsLst>
            <a:lin ang="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0"/>
                                        </p:tgtEl>
                                        <p:attrNameLst>
                                          <p:attrName>style.opacity</p:attrName>
                                        </p:attrNameLst>
                                      </p:cBhvr>
                                      <p:to>
                                        <p:strVal val="0"/>
                                      </p:to>
                                    </p:set>
                                    <p:animEffect filter="image" prLst="opacity: 0">
                                      <p:cBhvr rctx="IE">
                                        <p:cTn id="7" dur="indefinite"/>
                                        <p:tgtEl>
                                          <p:spTgt spid="70"/>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0" fill="hold"/>
                                        <p:tgtEl>
                                          <p:spTgt spid="6"/>
                                        </p:tgtEl>
                                        <p:attrNameLst>
                                          <p:attrName>ppt_x</p:attrName>
                                        </p:attrNameLst>
                                      </p:cBhvr>
                                      <p:tavLst>
                                        <p:tav tm="0">
                                          <p:val>
                                            <p:strVal val="#ppt_x"/>
                                          </p:val>
                                        </p:tav>
                                        <p:tav tm="100000">
                                          <p:val>
                                            <p:strVal val="#ppt_x"/>
                                          </p:val>
                                        </p:tav>
                                      </p:tavLst>
                                    </p:anim>
                                    <p:anim calcmode="lin" valueType="num">
                                      <p:cBhvr additive="base">
                                        <p:cTn id="15" dur="5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0" fill="hold"/>
                                        <p:tgtEl>
                                          <p:spTgt spid="7"/>
                                        </p:tgtEl>
                                        <p:attrNameLst>
                                          <p:attrName>ppt_x</p:attrName>
                                        </p:attrNameLst>
                                      </p:cBhvr>
                                      <p:tavLst>
                                        <p:tav tm="0">
                                          <p:val>
                                            <p:strVal val="#ppt_x"/>
                                          </p:val>
                                        </p:tav>
                                        <p:tav tm="100000">
                                          <p:val>
                                            <p:strVal val="#ppt_x"/>
                                          </p:val>
                                        </p:tav>
                                      </p:tavLst>
                                    </p:anim>
                                    <p:anim calcmode="lin" valueType="num">
                                      <p:cBhvr additive="base">
                                        <p:cTn id="19" dur="5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ppt_x"/>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0" fill="hold"/>
                                        <p:tgtEl>
                                          <p:spTgt spid="9"/>
                                        </p:tgtEl>
                                        <p:attrNameLst>
                                          <p:attrName>ppt_x</p:attrName>
                                        </p:attrNameLst>
                                      </p:cBhvr>
                                      <p:tavLst>
                                        <p:tav tm="0">
                                          <p:val>
                                            <p:strVal val="#ppt_x"/>
                                          </p:val>
                                        </p:tav>
                                        <p:tav tm="100000">
                                          <p:val>
                                            <p:strVal val="#ppt_x"/>
                                          </p:val>
                                        </p:tav>
                                      </p:tavLst>
                                    </p:anim>
                                    <p:anim calcmode="lin" valueType="num">
                                      <p:cBhvr additive="base">
                                        <p:cTn id="27" dur="5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0" fill="hold"/>
                                        <p:tgtEl>
                                          <p:spTgt spid="10"/>
                                        </p:tgtEl>
                                        <p:attrNameLst>
                                          <p:attrName>ppt_x</p:attrName>
                                        </p:attrNameLst>
                                      </p:cBhvr>
                                      <p:tavLst>
                                        <p:tav tm="0">
                                          <p:val>
                                            <p:strVal val="#ppt_x"/>
                                          </p:val>
                                        </p:tav>
                                        <p:tav tm="100000">
                                          <p:val>
                                            <p:strVal val="#ppt_x"/>
                                          </p:val>
                                        </p:tav>
                                      </p:tavLst>
                                    </p:anim>
                                    <p:anim calcmode="lin" valueType="num">
                                      <p:cBhvr additive="base">
                                        <p:cTn id="31" dur="5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0" fill="hold"/>
                                        <p:tgtEl>
                                          <p:spTgt spid="11"/>
                                        </p:tgtEl>
                                        <p:attrNameLst>
                                          <p:attrName>ppt_x</p:attrName>
                                        </p:attrNameLst>
                                      </p:cBhvr>
                                      <p:tavLst>
                                        <p:tav tm="0">
                                          <p:val>
                                            <p:strVal val="#ppt_x"/>
                                          </p:val>
                                        </p:tav>
                                        <p:tav tm="100000">
                                          <p:val>
                                            <p:strVal val="#ppt_x"/>
                                          </p:val>
                                        </p:tav>
                                      </p:tavLst>
                                    </p:anim>
                                    <p:anim calcmode="lin" valueType="num">
                                      <p:cBhvr additive="base">
                                        <p:cTn id="35" dur="5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0" fill="hold"/>
                                        <p:tgtEl>
                                          <p:spTgt spid="12"/>
                                        </p:tgtEl>
                                        <p:attrNameLst>
                                          <p:attrName>ppt_x</p:attrName>
                                        </p:attrNameLst>
                                      </p:cBhvr>
                                      <p:tavLst>
                                        <p:tav tm="0">
                                          <p:val>
                                            <p:strVal val="#ppt_x"/>
                                          </p:val>
                                        </p:tav>
                                        <p:tav tm="100000">
                                          <p:val>
                                            <p:strVal val="#ppt_x"/>
                                          </p:val>
                                        </p:tav>
                                      </p:tavLst>
                                    </p:anim>
                                    <p:anim calcmode="lin" valueType="num">
                                      <p:cBhvr additive="base">
                                        <p:cTn id="39" dur="5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0" fill="hold"/>
                                        <p:tgtEl>
                                          <p:spTgt spid="13"/>
                                        </p:tgtEl>
                                        <p:attrNameLst>
                                          <p:attrName>ppt_x</p:attrName>
                                        </p:attrNameLst>
                                      </p:cBhvr>
                                      <p:tavLst>
                                        <p:tav tm="0">
                                          <p:val>
                                            <p:strVal val="#ppt_x"/>
                                          </p:val>
                                        </p:tav>
                                        <p:tav tm="100000">
                                          <p:val>
                                            <p:strVal val="#ppt_x"/>
                                          </p:val>
                                        </p:tav>
                                      </p:tavLst>
                                    </p:anim>
                                    <p:anim calcmode="lin" valueType="num">
                                      <p:cBhvr additive="base">
                                        <p:cTn id="43" dur="5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ppt_x"/>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0" fill="hold"/>
                                        <p:tgtEl>
                                          <p:spTgt spid="15"/>
                                        </p:tgtEl>
                                        <p:attrNameLst>
                                          <p:attrName>ppt_x</p:attrName>
                                        </p:attrNameLst>
                                      </p:cBhvr>
                                      <p:tavLst>
                                        <p:tav tm="0">
                                          <p:val>
                                            <p:strVal val="#ppt_x"/>
                                          </p:val>
                                        </p:tav>
                                        <p:tav tm="100000">
                                          <p:val>
                                            <p:strVal val="#ppt_x"/>
                                          </p:val>
                                        </p:tav>
                                      </p:tavLst>
                                    </p:anim>
                                    <p:anim calcmode="lin" valueType="num">
                                      <p:cBhvr additive="base">
                                        <p:cTn id="51" dur="5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0" fill="hold"/>
                                        <p:tgtEl>
                                          <p:spTgt spid="16"/>
                                        </p:tgtEl>
                                        <p:attrNameLst>
                                          <p:attrName>ppt_x</p:attrName>
                                        </p:attrNameLst>
                                      </p:cBhvr>
                                      <p:tavLst>
                                        <p:tav tm="0">
                                          <p:val>
                                            <p:strVal val="#ppt_x"/>
                                          </p:val>
                                        </p:tav>
                                        <p:tav tm="100000">
                                          <p:val>
                                            <p:strVal val="#ppt_x"/>
                                          </p:val>
                                        </p:tav>
                                      </p:tavLst>
                                    </p:anim>
                                    <p:anim calcmode="lin" valueType="num">
                                      <p:cBhvr additive="base">
                                        <p:cTn id="55" dur="5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ppt_x"/>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0" fill="hold"/>
                                        <p:tgtEl>
                                          <p:spTgt spid="18"/>
                                        </p:tgtEl>
                                        <p:attrNameLst>
                                          <p:attrName>ppt_x</p:attrName>
                                        </p:attrNameLst>
                                      </p:cBhvr>
                                      <p:tavLst>
                                        <p:tav tm="0">
                                          <p:val>
                                            <p:strVal val="#ppt_x"/>
                                          </p:val>
                                        </p:tav>
                                        <p:tav tm="100000">
                                          <p:val>
                                            <p:strVal val="#ppt_x"/>
                                          </p:val>
                                        </p:tav>
                                      </p:tavLst>
                                    </p:anim>
                                    <p:anim calcmode="lin" valueType="num">
                                      <p:cBhvr additive="base">
                                        <p:cTn id="63" dur="5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0" fill="hold"/>
                                        <p:tgtEl>
                                          <p:spTgt spid="19"/>
                                        </p:tgtEl>
                                        <p:attrNameLst>
                                          <p:attrName>ppt_x</p:attrName>
                                        </p:attrNameLst>
                                      </p:cBhvr>
                                      <p:tavLst>
                                        <p:tav tm="0">
                                          <p:val>
                                            <p:strVal val="#ppt_x"/>
                                          </p:val>
                                        </p:tav>
                                        <p:tav tm="100000">
                                          <p:val>
                                            <p:strVal val="#ppt_x"/>
                                          </p:val>
                                        </p:tav>
                                      </p:tavLst>
                                    </p:anim>
                                    <p:anim calcmode="lin" valueType="num">
                                      <p:cBhvr additive="base">
                                        <p:cTn id="67" dur="5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0" fill="hold"/>
                                        <p:tgtEl>
                                          <p:spTgt spid="20"/>
                                        </p:tgtEl>
                                        <p:attrNameLst>
                                          <p:attrName>ppt_x</p:attrName>
                                        </p:attrNameLst>
                                      </p:cBhvr>
                                      <p:tavLst>
                                        <p:tav tm="0">
                                          <p:val>
                                            <p:strVal val="#ppt_x"/>
                                          </p:val>
                                        </p:tav>
                                        <p:tav tm="100000">
                                          <p:val>
                                            <p:strVal val="#ppt_x"/>
                                          </p:val>
                                        </p:tav>
                                      </p:tavLst>
                                    </p:anim>
                                    <p:anim calcmode="lin" valueType="num">
                                      <p:cBhvr additive="base">
                                        <p:cTn id="71" dur="5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0" fill="hold"/>
                                        <p:tgtEl>
                                          <p:spTgt spid="21"/>
                                        </p:tgtEl>
                                        <p:attrNameLst>
                                          <p:attrName>ppt_x</p:attrName>
                                        </p:attrNameLst>
                                      </p:cBhvr>
                                      <p:tavLst>
                                        <p:tav tm="0">
                                          <p:val>
                                            <p:strVal val="#ppt_x"/>
                                          </p:val>
                                        </p:tav>
                                        <p:tav tm="100000">
                                          <p:val>
                                            <p:strVal val="#ppt_x"/>
                                          </p:val>
                                        </p:tav>
                                      </p:tavLst>
                                    </p:anim>
                                    <p:anim calcmode="lin" valueType="num">
                                      <p:cBhvr additive="base">
                                        <p:cTn id="75" dur="5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ppt_x"/>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ppt_x"/>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5000" fill="hold"/>
                                        <p:tgtEl>
                                          <p:spTgt spid="24"/>
                                        </p:tgtEl>
                                        <p:attrNameLst>
                                          <p:attrName>ppt_x</p:attrName>
                                        </p:attrNameLst>
                                      </p:cBhvr>
                                      <p:tavLst>
                                        <p:tav tm="0">
                                          <p:val>
                                            <p:strVal val="#ppt_x"/>
                                          </p:val>
                                        </p:tav>
                                        <p:tav tm="100000">
                                          <p:val>
                                            <p:strVal val="#ppt_x"/>
                                          </p:val>
                                        </p:tav>
                                      </p:tavLst>
                                    </p:anim>
                                    <p:anim calcmode="lin" valueType="num">
                                      <p:cBhvr additive="base">
                                        <p:cTn id="87" dur="5000" fill="hold"/>
                                        <p:tgtEl>
                                          <p:spTgt spid="24"/>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5000" fill="hold"/>
                                        <p:tgtEl>
                                          <p:spTgt spid="25"/>
                                        </p:tgtEl>
                                        <p:attrNameLst>
                                          <p:attrName>ppt_x</p:attrName>
                                        </p:attrNameLst>
                                      </p:cBhvr>
                                      <p:tavLst>
                                        <p:tav tm="0">
                                          <p:val>
                                            <p:strVal val="#ppt_x"/>
                                          </p:val>
                                        </p:tav>
                                        <p:tav tm="100000">
                                          <p:val>
                                            <p:strVal val="#ppt_x"/>
                                          </p:val>
                                        </p:tav>
                                      </p:tavLst>
                                    </p:anim>
                                    <p:anim calcmode="lin" valueType="num">
                                      <p:cBhvr additive="base">
                                        <p:cTn id="91" dur="5000" fill="hold"/>
                                        <p:tgtEl>
                                          <p:spTgt spid="25"/>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5000" fill="hold"/>
                                        <p:tgtEl>
                                          <p:spTgt spid="26"/>
                                        </p:tgtEl>
                                        <p:attrNameLst>
                                          <p:attrName>ppt_x</p:attrName>
                                        </p:attrNameLst>
                                      </p:cBhvr>
                                      <p:tavLst>
                                        <p:tav tm="0">
                                          <p:val>
                                            <p:strVal val="#ppt_x"/>
                                          </p:val>
                                        </p:tav>
                                        <p:tav tm="100000">
                                          <p:val>
                                            <p:strVal val="#ppt_x"/>
                                          </p:val>
                                        </p:tav>
                                      </p:tavLst>
                                    </p:anim>
                                    <p:anim calcmode="lin" valueType="num">
                                      <p:cBhvr additive="base">
                                        <p:cTn id="95" dur="5000" fill="hold"/>
                                        <p:tgtEl>
                                          <p:spTgt spid="26"/>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5000" fill="hold"/>
                                        <p:tgtEl>
                                          <p:spTgt spid="27"/>
                                        </p:tgtEl>
                                        <p:attrNameLst>
                                          <p:attrName>ppt_x</p:attrName>
                                        </p:attrNameLst>
                                      </p:cBhvr>
                                      <p:tavLst>
                                        <p:tav tm="0">
                                          <p:val>
                                            <p:strVal val="#ppt_x"/>
                                          </p:val>
                                        </p:tav>
                                        <p:tav tm="100000">
                                          <p:val>
                                            <p:strVal val="#ppt_x"/>
                                          </p:val>
                                        </p:tav>
                                      </p:tavLst>
                                    </p:anim>
                                    <p:anim calcmode="lin" valueType="num">
                                      <p:cBhvr additive="base">
                                        <p:cTn id="99" dur="5000" fill="hold"/>
                                        <p:tgtEl>
                                          <p:spTgt spid="27"/>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5000" fill="hold"/>
                                        <p:tgtEl>
                                          <p:spTgt spid="28"/>
                                        </p:tgtEl>
                                        <p:attrNameLst>
                                          <p:attrName>ppt_x</p:attrName>
                                        </p:attrNameLst>
                                      </p:cBhvr>
                                      <p:tavLst>
                                        <p:tav tm="0">
                                          <p:val>
                                            <p:strVal val="#ppt_x"/>
                                          </p:val>
                                        </p:tav>
                                        <p:tav tm="100000">
                                          <p:val>
                                            <p:strVal val="#ppt_x"/>
                                          </p:val>
                                        </p:tav>
                                      </p:tavLst>
                                    </p:anim>
                                    <p:anim calcmode="lin" valueType="num">
                                      <p:cBhvr additive="base">
                                        <p:cTn id="103" dur="5000" fill="hold"/>
                                        <p:tgtEl>
                                          <p:spTgt spid="28"/>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5000" fill="hold"/>
                                        <p:tgtEl>
                                          <p:spTgt spid="29"/>
                                        </p:tgtEl>
                                        <p:attrNameLst>
                                          <p:attrName>ppt_x</p:attrName>
                                        </p:attrNameLst>
                                      </p:cBhvr>
                                      <p:tavLst>
                                        <p:tav tm="0">
                                          <p:val>
                                            <p:strVal val="#ppt_x"/>
                                          </p:val>
                                        </p:tav>
                                        <p:tav tm="100000">
                                          <p:val>
                                            <p:strVal val="#ppt_x"/>
                                          </p:val>
                                        </p:tav>
                                      </p:tavLst>
                                    </p:anim>
                                    <p:anim calcmode="lin" valueType="num">
                                      <p:cBhvr additive="base">
                                        <p:cTn id="107" dur="5000" fill="hold"/>
                                        <p:tgtEl>
                                          <p:spTgt spid="29"/>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ppt_x"/>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ppt_x"/>
                                          </p:val>
                                        </p:tav>
                                        <p:tav tm="100000">
                                          <p:val>
                                            <p:strVal val="#ppt_x"/>
                                          </p:val>
                                        </p:tav>
                                      </p:tavLst>
                                    </p:anim>
                                    <p:anim calcmode="lin" valueType="num">
                                      <p:cBhvr additive="base">
                                        <p:cTn id="115" dur="5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ppt_x"/>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ppt_x"/>
                                          </p:val>
                                        </p:tav>
                                        <p:tav tm="100000">
                                          <p:val>
                                            <p:strVal val="#ppt_x"/>
                                          </p:val>
                                        </p:tav>
                                      </p:tavLst>
                                    </p:anim>
                                    <p:anim calcmode="lin" valueType="num">
                                      <p:cBhvr additive="base">
                                        <p:cTn id="123" dur="5000" fill="hold"/>
                                        <p:tgtEl>
                                          <p:spTgt spid="33"/>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ppt_x"/>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ppt_x"/>
                                          </p:val>
                                        </p:tav>
                                        <p:tav tm="100000">
                                          <p:val>
                                            <p:strVal val="#ppt_x"/>
                                          </p:val>
                                        </p:tav>
                                      </p:tavLst>
                                    </p:anim>
                                    <p:anim calcmode="lin" valueType="num">
                                      <p:cBhvr additive="base">
                                        <p:cTn id="131" dur="5000" fill="hold"/>
                                        <p:tgtEl>
                                          <p:spTgt spid="35"/>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ppt_x"/>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ppt_x"/>
                                          </p:val>
                                        </p:tav>
                                        <p:tav tm="100000">
                                          <p:val>
                                            <p:strVal val="#ppt_x"/>
                                          </p:val>
                                        </p:tav>
                                      </p:tavLst>
                                    </p:anim>
                                    <p:anim calcmode="lin" valueType="num">
                                      <p:cBhvr additive="base">
                                        <p:cTn id="139" dur="5000" fill="hold"/>
                                        <p:tgtEl>
                                          <p:spTgt spid="37"/>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5000" fill="hold"/>
                                        <p:tgtEl>
                                          <p:spTgt spid="38"/>
                                        </p:tgtEl>
                                        <p:attrNameLst>
                                          <p:attrName>ppt_x</p:attrName>
                                        </p:attrNameLst>
                                      </p:cBhvr>
                                      <p:tavLst>
                                        <p:tav tm="0">
                                          <p:val>
                                            <p:strVal val="#ppt_x"/>
                                          </p:val>
                                        </p:tav>
                                        <p:tav tm="100000">
                                          <p:val>
                                            <p:strVal val="#ppt_x"/>
                                          </p:val>
                                        </p:tav>
                                      </p:tavLst>
                                    </p:anim>
                                    <p:anim calcmode="lin" valueType="num">
                                      <p:cBhvr additive="base">
                                        <p:cTn id="143" dur="5000" fill="hold"/>
                                        <p:tgtEl>
                                          <p:spTgt spid="38"/>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5000" fill="hold"/>
                                        <p:tgtEl>
                                          <p:spTgt spid="39"/>
                                        </p:tgtEl>
                                        <p:attrNameLst>
                                          <p:attrName>ppt_x</p:attrName>
                                        </p:attrNameLst>
                                      </p:cBhvr>
                                      <p:tavLst>
                                        <p:tav tm="0">
                                          <p:val>
                                            <p:strVal val="#ppt_x"/>
                                          </p:val>
                                        </p:tav>
                                        <p:tav tm="100000">
                                          <p:val>
                                            <p:strVal val="#ppt_x"/>
                                          </p:val>
                                        </p:tav>
                                      </p:tavLst>
                                    </p:anim>
                                    <p:anim calcmode="lin" valueType="num">
                                      <p:cBhvr additive="base">
                                        <p:cTn id="147" dur="5000" fill="hold"/>
                                        <p:tgtEl>
                                          <p:spTgt spid="39"/>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ppt_x"/>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ppt_x"/>
                                          </p:val>
                                        </p:tav>
                                        <p:tav tm="100000">
                                          <p:val>
                                            <p:strVal val="#ppt_x"/>
                                          </p:val>
                                        </p:tav>
                                      </p:tavLst>
                                    </p:anim>
                                    <p:anim calcmode="lin" valueType="num">
                                      <p:cBhvr additive="base">
                                        <p:cTn id="155" dur="5000" fill="hold"/>
                                        <p:tgtEl>
                                          <p:spTgt spid="41"/>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5000" fill="hold"/>
                                        <p:tgtEl>
                                          <p:spTgt spid="42"/>
                                        </p:tgtEl>
                                        <p:attrNameLst>
                                          <p:attrName>ppt_x</p:attrName>
                                        </p:attrNameLst>
                                      </p:cBhvr>
                                      <p:tavLst>
                                        <p:tav tm="0">
                                          <p:val>
                                            <p:strVal val="#ppt_x"/>
                                          </p:val>
                                        </p:tav>
                                        <p:tav tm="100000">
                                          <p:val>
                                            <p:strVal val="#ppt_x"/>
                                          </p:val>
                                        </p:tav>
                                      </p:tavLst>
                                    </p:anim>
                                    <p:anim calcmode="lin" valueType="num">
                                      <p:cBhvr additive="base">
                                        <p:cTn id="159" dur="5000" fill="hold"/>
                                        <p:tgtEl>
                                          <p:spTgt spid="42"/>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5000" fill="hold"/>
                                        <p:tgtEl>
                                          <p:spTgt spid="43"/>
                                        </p:tgtEl>
                                        <p:attrNameLst>
                                          <p:attrName>ppt_x</p:attrName>
                                        </p:attrNameLst>
                                      </p:cBhvr>
                                      <p:tavLst>
                                        <p:tav tm="0">
                                          <p:val>
                                            <p:strVal val="#ppt_x"/>
                                          </p:val>
                                        </p:tav>
                                        <p:tav tm="100000">
                                          <p:val>
                                            <p:strVal val="#ppt_x"/>
                                          </p:val>
                                        </p:tav>
                                      </p:tavLst>
                                    </p:anim>
                                    <p:anim calcmode="lin" valueType="num">
                                      <p:cBhvr additive="base">
                                        <p:cTn id="163" dur="5000" fill="hold"/>
                                        <p:tgtEl>
                                          <p:spTgt spid="43"/>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5000" fill="hold"/>
                                        <p:tgtEl>
                                          <p:spTgt spid="44"/>
                                        </p:tgtEl>
                                        <p:attrNameLst>
                                          <p:attrName>ppt_x</p:attrName>
                                        </p:attrNameLst>
                                      </p:cBhvr>
                                      <p:tavLst>
                                        <p:tav tm="0">
                                          <p:val>
                                            <p:strVal val="#ppt_x"/>
                                          </p:val>
                                        </p:tav>
                                        <p:tav tm="100000">
                                          <p:val>
                                            <p:strVal val="#ppt_x"/>
                                          </p:val>
                                        </p:tav>
                                      </p:tavLst>
                                    </p:anim>
                                    <p:anim calcmode="lin" valueType="num">
                                      <p:cBhvr additive="base">
                                        <p:cTn id="167" dur="5000" fill="hold"/>
                                        <p:tgtEl>
                                          <p:spTgt spid="44"/>
                                        </p:tgtEl>
                                        <p:attrNameLst>
                                          <p:attrName>ppt_y</p:attrName>
                                        </p:attrNameLst>
                                      </p:cBhvr>
                                      <p:tavLst>
                                        <p:tav tm="0">
                                          <p:val>
                                            <p:strVal val="1+#ppt_h/2"/>
                                          </p:val>
                                        </p:tav>
                                        <p:tav tm="100000">
                                          <p:val>
                                            <p:strVal val="#ppt_y"/>
                                          </p:val>
                                        </p:tav>
                                      </p:tavLst>
                                    </p:anim>
                                  </p:childTnLst>
                                </p:cTn>
                              </p:par>
                              <p:par>
                                <p:cTn id="168" presetID="2" presetClass="entr" presetSubtype="4"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5000" fill="hold"/>
                                        <p:tgtEl>
                                          <p:spTgt spid="45"/>
                                        </p:tgtEl>
                                        <p:attrNameLst>
                                          <p:attrName>ppt_x</p:attrName>
                                        </p:attrNameLst>
                                      </p:cBhvr>
                                      <p:tavLst>
                                        <p:tav tm="0">
                                          <p:val>
                                            <p:strVal val="#ppt_x"/>
                                          </p:val>
                                        </p:tav>
                                        <p:tav tm="100000">
                                          <p:val>
                                            <p:strVal val="#ppt_x"/>
                                          </p:val>
                                        </p:tav>
                                      </p:tavLst>
                                    </p:anim>
                                    <p:anim calcmode="lin" valueType="num">
                                      <p:cBhvr additive="base">
                                        <p:cTn id="171" dur="5000" fill="hold"/>
                                        <p:tgtEl>
                                          <p:spTgt spid="45"/>
                                        </p:tgtEl>
                                        <p:attrNameLst>
                                          <p:attrName>ppt_y</p:attrName>
                                        </p:attrNameLst>
                                      </p:cBhvr>
                                      <p:tavLst>
                                        <p:tav tm="0">
                                          <p:val>
                                            <p:strVal val="1+#ppt_h/2"/>
                                          </p:val>
                                        </p:tav>
                                        <p:tav tm="100000">
                                          <p:val>
                                            <p:strVal val="#ppt_y"/>
                                          </p:val>
                                        </p:tav>
                                      </p:tavLst>
                                    </p:anim>
                                  </p:childTnLst>
                                </p:cTn>
                              </p:par>
                              <p:par>
                                <p:cTn id="172" presetID="2" presetClass="entr" presetSubtype="4"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5000" fill="hold"/>
                                        <p:tgtEl>
                                          <p:spTgt spid="46"/>
                                        </p:tgtEl>
                                        <p:attrNameLst>
                                          <p:attrName>ppt_x</p:attrName>
                                        </p:attrNameLst>
                                      </p:cBhvr>
                                      <p:tavLst>
                                        <p:tav tm="0">
                                          <p:val>
                                            <p:strVal val="#ppt_x"/>
                                          </p:val>
                                        </p:tav>
                                        <p:tav tm="100000">
                                          <p:val>
                                            <p:strVal val="#ppt_x"/>
                                          </p:val>
                                        </p:tav>
                                      </p:tavLst>
                                    </p:anim>
                                    <p:anim calcmode="lin" valueType="num">
                                      <p:cBhvr additive="base">
                                        <p:cTn id="175" dur="5000" fill="hold"/>
                                        <p:tgtEl>
                                          <p:spTgt spid="46"/>
                                        </p:tgtEl>
                                        <p:attrNameLst>
                                          <p:attrName>ppt_y</p:attrName>
                                        </p:attrNameLst>
                                      </p:cBhvr>
                                      <p:tavLst>
                                        <p:tav tm="0">
                                          <p:val>
                                            <p:strVal val="1+#ppt_h/2"/>
                                          </p:val>
                                        </p:tav>
                                        <p:tav tm="100000">
                                          <p:val>
                                            <p:strVal val="#ppt_y"/>
                                          </p:val>
                                        </p:tav>
                                      </p:tavLst>
                                    </p:anim>
                                  </p:childTnLst>
                                </p:cTn>
                              </p:par>
                              <p:par>
                                <p:cTn id="176" presetID="2" presetClass="entr" presetSubtype="4"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5000" fill="hold"/>
                                        <p:tgtEl>
                                          <p:spTgt spid="47"/>
                                        </p:tgtEl>
                                        <p:attrNameLst>
                                          <p:attrName>ppt_x</p:attrName>
                                        </p:attrNameLst>
                                      </p:cBhvr>
                                      <p:tavLst>
                                        <p:tav tm="0">
                                          <p:val>
                                            <p:strVal val="#ppt_x"/>
                                          </p:val>
                                        </p:tav>
                                        <p:tav tm="100000">
                                          <p:val>
                                            <p:strVal val="#ppt_x"/>
                                          </p:val>
                                        </p:tav>
                                      </p:tavLst>
                                    </p:anim>
                                    <p:anim calcmode="lin" valueType="num">
                                      <p:cBhvr additive="base">
                                        <p:cTn id="179" dur="5000" fill="hold"/>
                                        <p:tgtEl>
                                          <p:spTgt spid="47"/>
                                        </p:tgtEl>
                                        <p:attrNameLst>
                                          <p:attrName>ppt_y</p:attrName>
                                        </p:attrNameLst>
                                      </p:cBhvr>
                                      <p:tavLst>
                                        <p:tav tm="0">
                                          <p:val>
                                            <p:strVal val="1+#ppt_h/2"/>
                                          </p:val>
                                        </p:tav>
                                        <p:tav tm="100000">
                                          <p:val>
                                            <p:strVal val="#ppt_y"/>
                                          </p:val>
                                        </p:tav>
                                      </p:tavLst>
                                    </p:anim>
                                  </p:childTnLst>
                                </p:cTn>
                              </p:par>
                              <p:par>
                                <p:cTn id="180" presetID="2" presetClass="entr" presetSubtype="4" fill="hold" grpId="0" nodeType="withEffect">
                                  <p:stCondLst>
                                    <p:cond delay="0"/>
                                  </p:stCondLst>
                                  <p:childTnLst>
                                    <p:set>
                                      <p:cBhvr>
                                        <p:cTn id="181" dur="1" fill="hold">
                                          <p:stCondLst>
                                            <p:cond delay="0"/>
                                          </p:stCondLst>
                                        </p:cTn>
                                        <p:tgtEl>
                                          <p:spTgt spid="48"/>
                                        </p:tgtEl>
                                        <p:attrNameLst>
                                          <p:attrName>style.visibility</p:attrName>
                                        </p:attrNameLst>
                                      </p:cBhvr>
                                      <p:to>
                                        <p:strVal val="visible"/>
                                      </p:to>
                                    </p:set>
                                    <p:anim calcmode="lin" valueType="num">
                                      <p:cBhvr additive="base">
                                        <p:cTn id="182" dur="5000" fill="hold"/>
                                        <p:tgtEl>
                                          <p:spTgt spid="48"/>
                                        </p:tgtEl>
                                        <p:attrNameLst>
                                          <p:attrName>ppt_x</p:attrName>
                                        </p:attrNameLst>
                                      </p:cBhvr>
                                      <p:tavLst>
                                        <p:tav tm="0">
                                          <p:val>
                                            <p:strVal val="#ppt_x"/>
                                          </p:val>
                                        </p:tav>
                                        <p:tav tm="100000">
                                          <p:val>
                                            <p:strVal val="#ppt_x"/>
                                          </p:val>
                                        </p:tav>
                                      </p:tavLst>
                                    </p:anim>
                                    <p:anim calcmode="lin" valueType="num">
                                      <p:cBhvr additive="base">
                                        <p:cTn id="183" dur="5000" fill="hold"/>
                                        <p:tgtEl>
                                          <p:spTgt spid="48"/>
                                        </p:tgtEl>
                                        <p:attrNameLst>
                                          <p:attrName>ppt_y</p:attrName>
                                        </p:attrNameLst>
                                      </p:cBhvr>
                                      <p:tavLst>
                                        <p:tav tm="0">
                                          <p:val>
                                            <p:strVal val="1+#ppt_h/2"/>
                                          </p:val>
                                        </p:tav>
                                        <p:tav tm="100000">
                                          <p:val>
                                            <p:strVal val="#ppt_y"/>
                                          </p:val>
                                        </p:tav>
                                      </p:tavLst>
                                    </p:anim>
                                  </p:childTnLst>
                                </p:cTn>
                              </p:par>
                              <p:par>
                                <p:cTn id="184" presetID="2" presetClass="entr" presetSubtype="4" fill="hold" grpId="0" nodeType="withEffect">
                                  <p:stCondLst>
                                    <p:cond delay="0"/>
                                  </p:stCondLst>
                                  <p:childTnLst>
                                    <p:set>
                                      <p:cBhvr>
                                        <p:cTn id="185" dur="1" fill="hold">
                                          <p:stCondLst>
                                            <p:cond delay="0"/>
                                          </p:stCondLst>
                                        </p:cTn>
                                        <p:tgtEl>
                                          <p:spTgt spid="49"/>
                                        </p:tgtEl>
                                        <p:attrNameLst>
                                          <p:attrName>style.visibility</p:attrName>
                                        </p:attrNameLst>
                                      </p:cBhvr>
                                      <p:to>
                                        <p:strVal val="visible"/>
                                      </p:to>
                                    </p:set>
                                    <p:anim calcmode="lin" valueType="num">
                                      <p:cBhvr additive="base">
                                        <p:cTn id="186" dur="5000" fill="hold"/>
                                        <p:tgtEl>
                                          <p:spTgt spid="49"/>
                                        </p:tgtEl>
                                        <p:attrNameLst>
                                          <p:attrName>ppt_x</p:attrName>
                                        </p:attrNameLst>
                                      </p:cBhvr>
                                      <p:tavLst>
                                        <p:tav tm="0">
                                          <p:val>
                                            <p:strVal val="#ppt_x"/>
                                          </p:val>
                                        </p:tav>
                                        <p:tav tm="100000">
                                          <p:val>
                                            <p:strVal val="#ppt_x"/>
                                          </p:val>
                                        </p:tav>
                                      </p:tavLst>
                                    </p:anim>
                                    <p:anim calcmode="lin" valueType="num">
                                      <p:cBhvr additive="base">
                                        <p:cTn id="187" dur="5000" fill="hold"/>
                                        <p:tgtEl>
                                          <p:spTgt spid="49"/>
                                        </p:tgtEl>
                                        <p:attrNameLst>
                                          <p:attrName>ppt_y</p:attrName>
                                        </p:attrNameLst>
                                      </p:cBhvr>
                                      <p:tavLst>
                                        <p:tav tm="0">
                                          <p:val>
                                            <p:strVal val="1+#ppt_h/2"/>
                                          </p:val>
                                        </p:tav>
                                        <p:tav tm="100000">
                                          <p:val>
                                            <p:strVal val="#ppt_y"/>
                                          </p:val>
                                        </p:tav>
                                      </p:tavLst>
                                    </p:anim>
                                  </p:childTnLst>
                                </p:cTn>
                              </p:par>
                              <p:par>
                                <p:cTn id="188" presetID="2" presetClass="entr" presetSubtype="4" fill="hold" grpId="0" nodeType="withEffect">
                                  <p:stCondLst>
                                    <p:cond delay="0"/>
                                  </p:stCondLst>
                                  <p:childTnLst>
                                    <p:set>
                                      <p:cBhvr>
                                        <p:cTn id="189" dur="1" fill="hold">
                                          <p:stCondLst>
                                            <p:cond delay="0"/>
                                          </p:stCondLst>
                                        </p:cTn>
                                        <p:tgtEl>
                                          <p:spTgt spid="50"/>
                                        </p:tgtEl>
                                        <p:attrNameLst>
                                          <p:attrName>style.visibility</p:attrName>
                                        </p:attrNameLst>
                                      </p:cBhvr>
                                      <p:to>
                                        <p:strVal val="visible"/>
                                      </p:to>
                                    </p:set>
                                    <p:anim calcmode="lin" valueType="num">
                                      <p:cBhvr additive="base">
                                        <p:cTn id="190" dur="5000" fill="hold"/>
                                        <p:tgtEl>
                                          <p:spTgt spid="50"/>
                                        </p:tgtEl>
                                        <p:attrNameLst>
                                          <p:attrName>ppt_x</p:attrName>
                                        </p:attrNameLst>
                                      </p:cBhvr>
                                      <p:tavLst>
                                        <p:tav tm="0">
                                          <p:val>
                                            <p:strVal val="#ppt_x"/>
                                          </p:val>
                                        </p:tav>
                                        <p:tav tm="100000">
                                          <p:val>
                                            <p:strVal val="#ppt_x"/>
                                          </p:val>
                                        </p:tav>
                                      </p:tavLst>
                                    </p:anim>
                                    <p:anim calcmode="lin" valueType="num">
                                      <p:cBhvr additive="base">
                                        <p:cTn id="191" dur="5000" fill="hold"/>
                                        <p:tgtEl>
                                          <p:spTgt spid="50"/>
                                        </p:tgtEl>
                                        <p:attrNameLst>
                                          <p:attrName>ppt_y</p:attrName>
                                        </p:attrNameLst>
                                      </p:cBhvr>
                                      <p:tavLst>
                                        <p:tav tm="0">
                                          <p:val>
                                            <p:strVal val="1+#ppt_h/2"/>
                                          </p:val>
                                        </p:tav>
                                        <p:tav tm="100000">
                                          <p:val>
                                            <p:strVal val="#ppt_y"/>
                                          </p:val>
                                        </p:tav>
                                      </p:tavLst>
                                    </p:anim>
                                  </p:childTnLst>
                                </p:cTn>
                              </p:par>
                              <p:par>
                                <p:cTn id="192" presetID="2" presetClass="entr" presetSubtype="4" fill="hold" grpId="0" nodeType="withEffect">
                                  <p:stCondLst>
                                    <p:cond delay="0"/>
                                  </p:stCondLst>
                                  <p:childTnLst>
                                    <p:set>
                                      <p:cBhvr>
                                        <p:cTn id="193" dur="1" fill="hold">
                                          <p:stCondLst>
                                            <p:cond delay="0"/>
                                          </p:stCondLst>
                                        </p:cTn>
                                        <p:tgtEl>
                                          <p:spTgt spid="51"/>
                                        </p:tgtEl>
                                        <p:attrNameLst>
                                          <p:attrName>style.visibility</p:attrName>
                                        </p:attrNameLst>
                                      </p:cBhvr>
                                      <p:to>
                                        <p:strVal val="visible"/>
                                      </p:to>
                                    </p:set>
                                    <p:anim calcmode="lin" valueType="num">
                                      <p:cBhvr additive="base">
                                        <p:cTn id="194" dur="5000" fill="hold"/>
                                        <p:tgtEl>
                                          <p:spTgt spid="51"/>
                                        </p:tgtEl>
                                        <p:attrNameLst>
                                          <p:attrName>ppt_x</p:attrName>
                                        </p:attrNameLst>
                                      </p:cBhvr>
                                      <p:tavLst>
                                        <p:tav tm="0">
                                          <p:val>
                                            <p:strVal val="#ppt_x"/>
                                          </p:val>
                                        </p:tav>
                                        <p:tav tm="100000">
                                          <p:val>
                                            <p:strVal val="#ppt_x"/>
                                          </p:val>
                                        </p:tav>
                                      </p:tavLst>
                                    </p:anim>
                                    <p:anim calcmode="lin" valueType="num">
                                      <p:cBhvr additive="base">
                                        <p:cTn id="195" dur="5000" fill="hold"/>
                                        <p:tgtEl>
                                          <p:spTgt spid="51"/>
                                        </p:tgtEl>
                                        <p:attrNameLst>
                                          <p:attrName>ppt_y</p:attrName>
                                        </p:attrNameLst>
                                      </p:cBhvr>
                                      <p:tavLst>
                                        <p:tav tm="0">
                                          <p:val>
                                            <p:strVal val="1+#ppt_h/2"/>
                                          </p:val>
                                        </p:tav>
                                        <p:tav tm="100000">
                                          <p:val>
                                            <p:strVal val="#ppt_y"/>
                                          </p:val>
                                        </p:tav>
                                      </p:tavLst>
                                    </p:anim>
                                  </p:childTnLst>
                                </p:cTn>
                              </p:par>
                              <p:par>
                                <p:cTn id="196" presetID="2" presetClass="entr" presetSubtype="4" fill="hold" grpId="0" nodeType="withEffect">
                                  <p:stCondLst>
                                    <p:cond delay="0"/>
                                  </p:stCondLst>
                                  <p:childTnLst>
                                    <p:set>
                                      <p:cBhvr>
                                        <p:cTn id="197" dur="1" fill="hold">
                                          <p:stCondLst>
                                            <p:cond delay="0"/>
                                          </p:stCondLst>
                                        </p:cTn>
                                        <p:tgtEl>
                                          <p:spTgt spid="52"/>
                                        </p:tgtEl>
                                        <p:attrNameLst>
                                          <p:attrName>style.visibility</p:attrName>
                                        </p:attrNameLst>
                                      </p:cBhvr>
                                      <p:to>
                                        <p:strVal val="visible"/>
                                      </p:to>
                                    </p:set>
                                    <p:anim calcmode="lin" valueType="num">
                                      <p:cBhvr additive="base">
                                        <p:cTn id="198" dur="5000" fill="hold"/>
                                        <p:tgtEl>
                                          <p:spTgt spid="52"/>
                                        </p:tgtEl>
                                        <p:attrNameLst>
                                          <p:attrName>ppt_x</p:attrName>
                                        </p:attrNameLst>
                                      </p:cBhvr>
                                      <p:tavLst>
                                        <p:tav tm="0">
                                          <p:val>
                                            <p:strVal val="#ppt_x"/>
                                          </p:val>
                                        </p:tav>
                                        <p:tav tm="100000">
                                          <p:val>
                                            <p:strVal val="#ppt_x"/>
                                          </p:val>
                                        </p:tav>
                                      </p:tavLst>
                                    </p:anim>
                                    <p:anim calcmode="lin" valueType="num">
                                      <p:cBhvr additive="base">
                                        <p:cTn id="199" dur="5000" fill="hold"/>
                                        <p:tgtEl>
                                          <p:spTgt spid="52"/>
                                        </p:tgtEl>
                                        <p:attrNameLst>
                                          <p:attrName>ppt_y</p:attrName>
                                        </p:attrNameLst>
                                      </p:cBhvr>
                                      <p:tavLst>
                                        <p:tav tm="0">
                                          <p:val>
                                            <p:strVal val="1+#ppt_h/2"/>
                                          </p:val>
                                        </p:tav>
                                        <p:tav tm="100000">
                                          <p:val>
                                            <p:strVal val="#ppt_y"/>
                                          </p:val>
                                        </p:tav>
                                      </p:tavLst>
                                    </p:anim>
                                  </p:childTnLst>
                                </p:cTn>
                              </p:par>
                              <p:par>
                                <p:cTn id="200" presetID="2" presetClass="entr" presetSubtype="4" fill="hold" grpId="0" nodeType="withEffect">
                                  <p:stCondLst>
                                    <p:cond delay="0"/>
                                  </p:stCondLst>
                                  <p:childTnLst>
                                    <p:set>
                                      <p:cBhvr>
                                        <p:cTn id="201" dur="1" fill="hold">
                                          <p:stCondLst>
                                            <p:cond delay="0"/>
                                          </p:stCondLst>
                                        </p:cTn>
                                        <p:tgtEl>
                                          <p:spTgt spid="53"/>
                                        </p:tgtEl>
                                        <p:attrNameLst>
                                          <p:attrName>style.visibility</p:attrName>
                                        </p:attrNameLst>
                                      </p:cBhvr>
                                      <p:to>
                                        <p:strVal val="visible"/>
                                      </p:to>
                                    </p:set>
                                    <p:anim calcmode="lin" valueType="num">
                                      <p:cBhvr additive="base">
                                        <p:cTn id="202" dur="5000" fill="hold"/>
                                        <p:tgtEl>
                                          <p:spTgt spid="53"/>
                                        </p:tgtEl>
                                        <p:attrNameLst>
                                          <p:attrName>ppt_x</p:attrName>
                                        </p:attrNameLst>
                                      </p:cBhvr>
                                      <p:tavLst>
                                        <p:tav tm="0">
                                          <p:val>
                                            <p:strVal val="#ppt_x"/>
                                          </p:val>
                                        </p:tav>
                                        <p:tav tm="100000">
                                          <p:val>
                                            <p:strVal val="#ppt_x"/>
                                          </p:val>
                                        </p:tav>
                                      </p:tavLst>
                                    </p:anim>
                                    <p:anim calcmode="lin" valueType="num">
                                      <p:cBhvr additive="base">
                                        <p:cTn id="203" dur="5000" fill="hold"/>
                                        <p:tgtEl>
                                          <p:spTgt spid="53"/>
                                        </p:tgtEl>
                                        <p:attrNameLst>
                                          <p:attrName>ppt_y</p:attrName>
                                        </p:attrNameLst>
                                      </p:cBhvr>
                                      <p:tavLst>
                                        <p:tav tm="0">
                                          <p:val>
                                            <p:strVal val="1+#ppt_h/2"/>
                                          </p:val>
                                        </p:tav>
                                        <p:tav tm="100000">
                                          <p:val>
                                            <p:strVal val="#ppt_y"/>
                                          </p:val>
                                        </p:tav>
                                      </p:tavLst>
                                    </p:anim>
                                  </p:childTnLst>
                                </p:cTn>
                              </p:par>
                              <p:par>
                                <p:cTn id="204" presetID="2" presetClass="entr" presetSubtype="4" fill="hold" grpId="0" nodeType="withEffect">
                                  <p:stCondLst>
                                    <p:cond delay="0"/>
                                  </p:stCondLst>
                                  <p:childTnLst>
                                    <p:set>
                                      <p:cBhvr>
                                        <p:cTn id="205" dur="1" fill="hold">
                                          <p:stCondLst>
                                            <p:cond delay="0"/>
                                          </p:stCondLst>
                                        </p:cTn>
                                        <p:tgtEl>
                                          <p:spTgt spid="54"/>
                                        </p:tgtEl>
                                        <p:attrNameLst>
                                          <p:attrName>style.visibility</p:attrName>
                                        </p:attrNameLst>
                                      </p:cBhvr>
                                      <p:to>
                                        <p:strVal val="visible"/>
                                      </p:to>
                                    </p:set>
                                    <p:anim calcmode="lin" valueType="num">
                                      <p:cBhvr additive="base">
                                        <p:cTn id="206" dur="5000" fill="hold"/>
                                        <p:tgtEl>
                                          <p:spTgt spid="54"/>
                                        </p:tgtEl>
                                        <p:attrNameLst>
                                          <p:attrName>ppt_x</p:attrName>
                                        </p:attrNameLst>
                                      </p:cBhvr>
                                      <p:tavLst>
                                        <p:tav tm="0">
                                          <p:val>
                                            <p:strVal val="#ppt_x"/>
                                          </p:val>
                                        </p:tav>
                                        <p:tav tm="100000">
                                          <p:val>
                                            <p:strVal val="#ppt_x"/>
                                          </p:val>
                                        </p:tav>
                                      </p:tavLst>
                                    </p:anim>
                                    <p:anim calcmode="lin" valueType="num">
                                      <p:cBhvr additive="base">
                                        <p:cTn id="207" dur="5000" fill="hold"/>
                                        <p:tgtEl>
                                          <p:spTgt spid="54"/>
                                        </p:tgtEl>
                                        <p:attrNameLst>
                                          <p:attrName>ppt_y</p:attrName>
                                        </p:attrNameLst>
                                      </p:cBhvr>
                                      <p:tavLst>
                                        <p:tav tm="0">
                                          <p:val>
                                            <p:strVal val="1+#ppt_h/2"/>
                                          </p:val>
                                        </p:tav>
                                        <p:tav tm="100000">
                                          <p:val>
                                            <p:strVal val="#ppt_y"/>
                                          </p:val>
                                        </p:tav>
                                      </p:tavLst>
                                    </p:anim>
                                  </p:childTnLst>
                                </p:cTn>
                              </p:par>
                              <p:par>
                                <p:cTn id="208" presetID="2" presetClass="entr" presetSubtype="4" fill="hold" grpId="0" nodeType="withEffect">
                                  <p:stCondLst>
                                    <p:cond delay="0"/>
                                  </p:stCondLst>
                                  <p:childTnLst>
                                    <p:set>
                                      <p:cBhvr>
                                        <p:cTn id="209" dur="1" fill="hold">
                                          <p:stCondLst>
                                            <p:cond delay="0"/>
                                          </p:stCondLst>
                                        </p:cTn>
                                        <p:tgtEl>
                                          <p:spTgt spid="55"/>
                                        </p:tgtEl>
                                        <p:attrNameLst>
                                          <p:attrName>style.visibility</p:attrName>
                                        </p:attrNameLst>
                                      </p:cBhvr>
                                      <p:to>
                                        <p:strVal val="visible"/>
                                      </p:to>
                                    </p:set>
                                    <p:anim calcmode="lin" valueType="num">
                                      <p:cBhvr additive="base">
                                        <p:cTn id="210" dur="5000" fill="hold"/>
                                        <p:tgtEl>
                                          <p:spTgt spid="55"/>
                                        </p:tgtEl>
                                        <p:attrNameLst>
                                          <p:attrName>ppt_x</p:attrName>
                                        </p:attrNameLst>
                                      </p:cBhvr>
                                      <p:tavLst>
                                        <p:tav tm="0">
                                          <p:val>
                                            <p:strVal val="#ppt_x"/>
                                          </p:val>
                                        </p:tav>
                                        <p:tav tm="100000">
                                          <p:val>
                                            <p:strVal val="#ppt_x"/>
                                          </p:val>
                                        </p:tav>
                                      </p:tavLst>
                                    </p:anim>
                                    <p:anim calcmode="lin" valueType="num">
                                      <p:cBhvr additive="base">
                                        <p:cTn id="211" dur="5000" fill="hold"/>
                                        <p:tgtEl>
                                          <p:spTgt spid="55"/>
                                        </p:tgtEl>
                                        <p:attrNameLst>
                                          <p:attrName>ppt_y</p:attrName>
                                        </p:attrNameLst>
                                      </p:cBhvr>
                                      <p:tavLst>
                                        <p:tav tm="0">
                                          <p:val>
                                            <p:strVal val="1+#ppt_h/2"/>
                                          </p:val>
                                        </p:tav>
                                        <p:tav tm="100000">
                                          <p:val>
                                            <p:strVal val="#ppt_y"/>
                                          </p:val>
                                        </p:tav>
                                      </p:tavLst>
                                    </p:anim>
                                  </p:childTnLst>
                                </p:cTn>
                              </p:par>
                              <p:par>
                                <p:cTn id="212" presetID="2" presetClass="entr" presetSubtype="4" fill="hold" grpId="0" nodeType="withEffect">
                                  <p:stCondLst>
                                    <p:cond delay="0"/>
                                  </p:stCondLst>
                                  <p:childTnLst>
                                    <p:set>
                                      <p:cBhvr>
                                        <p:cTn id="213" dur="1" fill="hold">
                                          <p:stCondLst>
                                            <p:cond delay="0"/>
                                          </p:stCondLst>
                                        </p:cTn>
                                        <p:tgtEl>
                                          <p:spTgt spid="56"/>
                                        </p:tgtEl>
                                        <p:attrNameLst>
                                          <p:attrName>style.visibility</p:attrName>
                                        </p:attrNameLst>
                                      </p:cBhvr>
                                      <p:to>
                                        <p:strVal val="visible"/>
                                      </p:to>
                                    </p:set>
                                    <p:anim calcmode="lin" valueType="num">
                                      <p:cBhvr additive="base">
                                        <p:cTn id="214" dur="5000" fill="hold"/>
                                        <p:tgtEl>
                                          <p:spTgt spid="56"/>
                                        </p:tgtEl>
                                        <p:attrNameLst>
                                          <p:attrName>ppt_x</p:attrName>
                                        </p:attrNameLst>
                                      </p:cBhvr>
                                      <p:tavLst>
                                        <p:tav tm="0">
                                          <p:val>
                                            <p:strVal val="#ppt_x"/>
                                          </p:val>
                                        </p:tav>
                                        <p:tav tm="100000">
                                          <p:val>
                                            <p:strVal val="#ppt_x"/>
                                          </p:val>
                                        </p:tav>
                                      </p:tavLst>
                                    </p:anim>
                                    <p:anim calcmode="lin" valueType="num">
                                      <p:cBhvr additive="base">
                                        <p:cTn id="215" dur="5000" fill="hold"/>
                                        <p:tgtEl>
                                          <p:spTgt spid="56"/>
                                        </p:tgtEl>
                                        <p:attrNameLst>
                                          <p:attrName>ppt_y</p:attrName>
                                        </p:attrNameLst>
                                      </p:cBhvr>
                                      <p:tavLst>
                                        <p:tav tm="0">
                                          <p:val>
                                            <p:strVal val="1+#ppt_h/2"/>
                                          </p:val>
                                        </p:tav>
                                        <p:tav tm="100000">
                                          <p:val>
                                            <p:strVal val="#ppt_y"/>
                                          </p:val>
                                        </p:tav>
                                      </p:tavLst>
                                    </p:anim>
                                  </p:childTnLst>
                                </p:cTn>
                              </p:par>
                              <p:par>
                                <p:cTn id="216" presetID="2" presetClass="entr" presetSubtype="4" fill="hold" grpId="0" nodeType="withEffect">
                                  <p:stCondLst>
                                    <p:cond delay="0"/>
                                  </p:stCondLst>
                                  <p:childTnLst>
                                    <p:set>
                                      <p:cBhvr>
                                        <p:cTn id="217" dur="1" fill="hold">
                                          <p:stCondLst>
                                            <p:cond delay="0"/>
                                          </p:stCondLst>
                                        </p:cTn>
                                        <p:tgtEl>
                                          <p:spTgt spid="57"/>
                                        </p:tgtEl>
                                        <p:attrNameLst>
                                          <p:attrName>style.visibility</p:attrName>
                                        </p:attrNameLst>
                                      </p:cBhvr>
                                      <p:to>
                                        <p:strVal val="visible"/>
                                      </p:to>
                                    </p:set>
                                    <p:anim calcmode="lin" valueType="num">
                                      <p:cBhvr additive="base">
                                        <p:cTn id="218" dur="5000" fill="hold"/>
                                        <p:tgtEl>
                                          <p:spTgt spid="57"/>
                                        </p:tgtEl>
                                        <p:attrNameLst>
                                          <p:attrName>ppt_x</p:attrName>
                                        </p:attrNameLst>
                                      </p:cBhvr>
                                      <p:tavLst>
                                        <p:tav tm="0">
                                          <p:val>
                                            <p:strVal val="#ppt_x"/>
                                          </p:val>
                                        </p:tav>
                                        <p:tav tm="100000">
                                          <p:val>
                                            <p:strVal val="#ppt_x"/>
                                          </p:val>
                                        </p:tav>
                                      </p:tavLst>
                                    </p:anim>
                                    <p:anim calcmode="lin" valueType="num">
                                      <p:cBhvr additive="base">
                                        <p:cTn id="219" dur="5000" fill="hold"/>
                                        <p:tgtEl>
                                          <p:spTgt spid="57"/>
                                        </p:tgtEl>
                                        <p:attrNameLst>
                                          <p:attrName>ppt_y</p:attrName>
                                        </p:attrNameLst>
                                      </p:cBhvr>
                                      <p:tavLst>
                                        <p:tav tm="0">
                                          <p:val>
                                            <p:strVal val="1+#ppt_h/2"/>
                                          </p:val>
                                        </p:tav>
                                        <p:tav tm="100000">
                                          <p:val>
                                            <p:strVal val="#ppt_y"/>
                                          </p:val>
                                        </p:tav>
                                      </p:tavLst>
                                    </p:anim>
                                  </p:childTnLst>
                                </p:cTn>
                              </p:par>
                              <p:par>
                                <p:cTn id="220" presetID="2" presetClass="entr" presetSubtype="4" fill="hold" grpId="0" nodeType="withEffect">
                                  <p:stCondLst>
                                    <p:cond delay="0"/>
                                  </p:stCondLst>
                                  <p:childTnLst>
                                    <p:set>
                                      <p:cBhvr>
                                        <p:cTn id="221" dur="1" fill="hold">
                                          <p:stCondLst>
                                            <p:cond delay="0"/>
                                          </p:stCondLst>
                                        </p:cTn>
                                        <p:tgtEl>
                                          <p:spTgt spid="58"/>
                                        </p:tgtEl>
                                        <p:attrNameLst>
                                          <p:attrName>style.visibility</p:attrName>
                                        </p:attrNameLst>
                                      </p:cBhvr>
                                      <p:to>
                                        <p:strVal val="visible"/>
                                      </p:to>
                                    </p:set>
                                    <p:anim calcmode="lin" valueType="num">
                                      <p:cBhvr additive="base">
                                        <p:cTn id="222" dur="5000" fill="hold"/>
                                        <p:tgtEl>
                                          <p:spTgt spid="58"/>
                                        </p:tgtEl>
                                        <p:attrNameLst>
                                          <p:attrName>ppt_x</p:attrName>
                                        </p:attrNameLst>
                                      </p:cBhvr>
                                      <p:tavLst>
                                        <p:tav tm="0">
                                          <p:val>
                                            <p:strVal val="#ppt_x"/>
                                          </p:val>
                                        </p:tav>
                                        <p:tav tm="100000">
                                          <p:val>
                                            <p:strVal val="#ppt_x"/>
                                          </p:val>
                                        </p:tav>
                                      </p:tavLst>
                                    </p:anim>
                                    <p:anim calcmode="lin" valueType="num">
                                      <p:cBhvr additive="base">
                                        <p:cTn id="223" dur="5000" fill="hold"/>
                                        <p:tgtEl>
                                          <p:spTgt spid="58"/>
                                        </p:tgtEl>
                                        <p:attrNameLst>
                                          <p:attrName>ppt_y</p:attrName>
                                        </p:attrNameLst>
                                      </p:cBhvr>
                                      <p:tavLst>
                                        <p:tav tm="0">
                                          <p:val>
                                            <p:strVal val="1+#ppt_h/2"/>
                                          </p:val>
                                        </p:tav>
                                        <p:tav tm="100000">
                                          <p:val>
                                            <p:strVal val="#ppt_y"/>
                                          </p:val>
                                        </p:tav>
                                      </p:tavLst>
                                    </p:anim>
                                  </p:childTnLst>
                                </p:cTn>
                              </p:par>
                              <p:par>
                                <p:cTn id="224" presetID="2" presetClass="entr" presetSubtype="4" fill="hold" grpId="0" nodeType="withEffect">
                                  <p:stCondLst>
                                    <p:cond delay="0"/>
                                  </p:stCondLst>
                                  <p:childTnLst>
                                    <p:set>
                                      <p:cBhvr>
                                        <p:cTn id="225" dur="1" fill="hold">
                                          <p:stCondLst>
                                            <p:cond delay="0"/>
                                          </p:stCondLst>
                                        </p:cTn>
                                        <p:tgtEl>
                                          <p:spTgt spid="59"/>
                                        </p:tgtEl>
                                        <p:attrNameLst>
                                          <p:attrName>style.visibility</p:attrName>
                                        </p:attrNameLst>
                                      </p:cBhvr>
                                      <p:to>
                                        <p:strVal val="visible"/>
                                      </p:to>
                                    </p:set>
                                    <p:anim calcmode="lin" valueType="num">
                                      <p:cBhvr additive="base">
                                        <p:cTn id="226" dur="5000" fill="hold"/>
                                        <p:tgtEl>
                                          <p:spTgt spid="59"/>
                                        </p:tgtEl>
                                        <p:attrNameLst>
                                          <p:attrName>ppt_x</p:attrName>
                                        </p:attrNameLst>
                                      </p:cBhvr>
                                      <p:tavLst>
                                        <p:tav tm="0">
                                          <p:val>
                                            <p:strVal val="#ppt_x"/>
                                          </p:val>
                                        </p:tav>
                                        <p:tav tm="100000">
                                          <p:val>
                                            <p:strVal val="#ppt_x"/>
                                          </p:val>
                                        </p:tav>
                                      </p:tavLst>
                                    </p:anim>
                                    <p:anim calcmode="lin" valueType="num">
                                      <p:cBhvr additive="base">
                                        <p:cTn id="227" dur="5000" fill="hold"/>
                                        <p:tgtEl>
                                          <p:spTgt spid="59"/>
                                        </p:tgtEl>
                                        <p:attrNameLst>
                                          <p:attrName>ppt_y</p:attrName>
                                        </p:attrNameLst>
                                      </p:cBhvr>
                                      <p:tavLst>
                                        <p:tav tm="0">
                                          <p:val>
                                            <p:strVal val="1+#ppt_h/2"/>
                                          </p:val>
                                        </p:tav>
                                        <p:tav tm="100000">
                                          <p:val>
                                            <p:strVal val="#ppt_y"/>
                                          </p:val>
                                        </p:tav>
                                      </p:tavLst>
                                    </p:anim>
                                  </p:childTnLst>
                                </p:cTn>
                              </p:par>
                              <p:par>
                                <p:cTn id="228" presetID="2" presetClass="entr" presetSubtype="4" fill="hold" grpId="0" nodeType="withEffect">
                                  <p:stCondLst>
                                    <p:cond delay="0"/>
                                  </p:stCondLst>
                                  <p:childTnLst>
                                    <p:set>
                                      <p:cBhvr>
                                        <p:cTn id="229" dur="1" fill="hold">
                                          <p:stCondLst>
                                            <p:cond delay="0"/>
                                          </p:stCondLst>
                                        </p:cTn>
                                        <p:tgtEl>
                                          <p:spTgt spid="60"/>
                                        </p:tgtEl>
                                        <p:attrNameLst>
                                          <p:attrName>style.visibility</p:attrName>
                                        </p:attrNameLst>
                                      </p:cBhvr>
                                      <p:to>
                                        <p:strVal val="visible"/>
                                      </p:to>
                                    </p:set>
                                    <p:anim calcmode="lin" valueType="num">
                                      <p:cBhvr additive="base">
                                        <p:cTn id="230" dur="5000" fill="hold"/>
                                        <p:tgtEl>
                                          <p:spTgt spid="60"/>
                                        </p:tgtEl>
                                        <p:attrNameLst>
                                          <p:attrName>ppt_x</p:attrName>
                                        </p:attrNameLst>
                                      </p:cBhvr>
                                      <p:tavLst>
                                        <p:tav tm="0">
                                          <p:val>
                                            <p:strVal val="#ppt_x"/>
                                          </p:val>
                                        </p:tav>
                                        <p:tav tm="100000">
                                          <p:val>
                                            <p:strVal val="#ppt_x"/>
                                          </p:val>
                                        </p:tav>
                                      </p:tavLst>
                                    </p:anim>
                                    <p:anim calcmode="lin" valueType="num">
                                      <p:cBhvr additive="base">
                                        <p:cTn id="231" dur="5000" fill="hold"/>
                                        <p:tgtEl>
                                          <p:spTgt spid="60"/>
                                        </p:tgtEl>
                                        <p:attrNameLst>
                                          <p:attrName>ppt_y</p:attrName>
                                        </p:attrNameLst>
                                      </p:cBhvr>
                                      <p:tavLst>
                                        <p:tav tm="0">
                                          <p:val>
                                            <p:strVal val="1+#ppt_h/2"/>
                                          </p:val>
                                        </p:tav>
                                        <p:tav tm="100000">
                                          <p:val>
                                            <p:strVal val="#ppt_y"/>
                                          </p:val>
                                        </p:tav>
                                      </p:tavLst>
                                    </p:anim>
                                  </p:childTnLst>
                                </p:cTn>
                              </p:par>
                              <p:par>
                                <p:cTn id="232" presetID="2" presetClass="entr" presetSubtype="4" fill="hold" grpId="0" nodeType="withEffect">
                                  <p:stCondLst>
                                    <p:cond delay="0"/>
                                  </p:stCondLst>
                                  <p:childTnLst>
                                    <p:set>
                                      <p:cBhvr>
                                        <p:cTn id="233" dur="1" fill="hold">
                                          <p:stCondLst>
                                            <p:cond delay="0"/>
                                          </p:stCondLst>
                                        </p:cTn>
                                        <p:tgtEl>
                                          <p:spTgt spid="61"/>
                                        </p:tgtEl>
                                        <p:attrNameLst>
                                          <p:attrName>style.visibility</p:attrName>
                                        </p:attrNameLst>
                                      </p:cBhvr>
                                      <p:to>
                                        <p:strVal val="visible"/>
                                      </p:to>
                                    </p:set>
                                    <p:anim calcmode="lin" valueType="num">
                                      <p:cBhvr additive="base">
                                        <p:cTn id="234" dur="5000" fill="hold"/>
                                        <p:tgtEl>
                                          <p:spTgt spid="61"/>
                                        </p:tgtEl>
                                        <p:attrNameLst>
                                          <p:attrName>ppt_x</p:attrName>
                                        </p:attrNameLst>
                                      </p:cBhvr>
                                      <p:tavLst>
                                        <p:tav tm="0">
                                          <p:val>
                                            <p:strVal val="#ppt_x"/>
                                          </p:val>
                                        </p:tav>
                                        <p:tav tm="100000">
                                          <p:val>
                                            <p:strVal val="#ppt_x"/>
                                          </p:val>
                                        </p:tav>
                                      </p:tavLst>
                                    </p:anim>
                                    <p:anim calcmode="lin" valueType="num">
                                      <p:cBhvr additive="base">
                                        <p:cTn id="235" dur="5000" fill="hold"/>
                                        <p:tgtEl>
                                          <p:spTgt spid="61"/>
                                        </p:tgtEl>
                                        <p:attrNameLst>
                                          <p:attrName>ppt_y</p:attrName>
                                        </p:attrNameLst>
                                      </p:cBhvr>
                                      <p:tavLst>
                                        <p:tav tm="0">
                                          <p:val>
                                            <p:strVal val="1+#ppt_h/2"/>
                                          </p:val>
                                        </p:tav>
                                        <p:tav tm="100000">
                                          <p:val>
                                            <p:strVal val="#ppt_y"/>
                                          </p:val>
                                        </p:tav>
                                      </p:tavLst>
                                    </p:anim>
                                  </p:childTnLst>
                                </p:cTn>
                              </p:par>
                              <p:par>
                                <p:cTn id="236" presetID="2" presetClass="entr" presetSubtype="4" fill="hold" grpId="0" nodeType="withEffect">
                                  <p:stCondLst>
                                    <p:cond delay="0"/>
                                  </p:stCondLst>
                                  <p:childTnLst>
                                    <p:set>
                                      <p:cBhvr>
                                        <p:cTn id="237" dur="1" fill="hold">
                                          <p:stCondLst>
                                            <p:cond delay="0"/>
                                          </p:stCondLst>
                                        </p:cTn>
                                        <p:tgtEl>
                                          <p:spTgt spid="62"/>
                                        </p:tgtEl>
                                        <p:attrNameLst>
                                          <p:attrName>style.visibility</p:attrName>
                                        </p:attrNameLst>
                                      </p:cBhvr>
                                      <p:to>
                                        <p:strVal val="visible"/>
                                      </p:to>
                                    </p:set>
                                    <p:anim calcmode="lin" valueType="num">
                                      <p:cBhvr additive="base">
                                        <p:cTn id="238" dur="5000" fill="hold"/>
                                        <p:tgtEl>
                                          <p:spTgt spid="62"/>
                                        </p:tgtEl>
                                        <p:attrNameLst>
                                          <p:attrName>ppt_x</p:attrName>
                                        </p:attrNameLst>
                                      </p:cBhvr>
                                      <p:tavLst>
                                        <p:tav tm="0">
                                          <p:val>
                                            <p:strVal val="#ppt_x"/>
                                          </p:val>
                                        </p:tav>
                                        <p:tav tm="100000">
                                          <p:val>
                                            <p:strVal val="#ppt_x"/>
                                          </p:val>
                                        </p:tav>
                                      </p:tavLst>
                                    </p:anim>
                                    <p:anim calcmode="lin" valueType="num">
                                      <p:cBhvr additive="base">
                                        <p:cTn id="239" dur="5000" fill="hold"/>
                                        <p:tgtEl>
                                          <p:spTgt spid="62"/>
                                        </p:tgtEl>
                                        <p:attrNameLst>
                                          <p:attrName>ppt_y</p:attrName>
                                        </p:attrNameLst>
                                      </p:cBhvr>
                                      <p:tavLst>
                                        <p:tav tm="0">
                                          <p:val>
                                            <p:strVal val="1+#ppt_h/2"/>
                                          </p:val>
                                        </p:tav>
                                        <p:tav tm="100000">
                                          <p:val>
                                            <p:strVal val="#ppt_y"/>
                                          </p:val>
                                        </p:tav>
                                      </p:tavLst>
                                    </p:anim>
                                  </p:childTnLst>
                                </p:cTn>
                              </p:par>
                              <p:par>
                                <p:cTn id="240" presetID="2" presetClass="entr" presetSubtype="4" fill="hold" grpId="0" nodeType="withEffect">
                                  <p:stCondLst>
                                    <p:cond delay="0"/>
                                  </p:stCondLst>
                                  <p:childTnLst>
                                    <p:set>
                                      <p:cBhvr>
                                        <p:cTn id="241" dur="1" fill="hold">
                                          <p:stCondLst>
                                            <p:cond delay="0"/>
                                          </p:stCondLst>
                                        </p:cTn>
                                        <p:tgtEl>
                                          <p:spTgt spid="63"/>
                                        </p:tgtEl>
                                        <p:attrNameLst>
                                          <p:attrName>style.visibility</p:attrName>
                                        </p:attrNameLst>
                                      </p:cBhvr>
                                      <p:to>
                                        <p:strVal val="visible"/>
                                      </p:to>
                                    </p:set>
                                    <p:anim calcmode="lin" valueType="num">
                                      <p:cBhvr additive="base">
                                        <p:cTn id="242" dur="5000" fill="hold"/>
                                        <p:tgtEl>
                                          <p:spTgt spid="63"/>
                                        </p:tgtEl>
                                        <p:attrNameLst>
                                          <p:attrName>ppt_x</p:attrName>
                                        </p:attrNameLst>
                                      </p:cBhvr>
                                      <p:tavLst>
                                        <p:tav tm="0">
                                          <p:val>
                                            <p:strVal val="#ppt_x"/>
                                          </p:val>
                                        </p:tav>
                                        <p:tav tm="100000">
                                          <p:val>
                                            <p:strVal val="#ppt_x"/>
                                          </p:val>
                                        </p:tav>
                                      </p:tavLst>
                                    </p:anim>
                                    <p:anim calcmode="lin" valueType="num">
                                      <p:cBhvr additive="base">
                                        <p:cTn id="243" dur="5000" fill="hold"/>
                                        <p:tgtEl>
                                          <p:spTgt spid="63"/>
                                        </p:tgtEl>
                                        <p:attrNameLst>
                                          <p:attrName>ppt_y</p:attrName>
                                        </p:attrNameLst>
                                      </p:cBhvr>
                                      <p:tavLst>
                                        <p:tav tm="0">
                                          <p:val>
                                            <p:strVal val="1+#ppt_h/2"/>
                                          </p:val>
                                        </p:tav>
                                        <p:tav tm="100000">
                                          <p:val>
                                            <p:strVal val="#ppt_y"/>
                                          </p:val>
                                        </p:tav>
                                      </p:tavLst>
                                    </p:anim>
                                  </p:childTnLst>
                                </p:cTn>
                              </p:par>
                              <p:par>
                                <p:cTn id="244" presetID="2" presetClass="entr" presetSubtype="4" fill="hold" grpId="0" nodeType="withEffect">
                                  <p:stCondLst>
                                    <p:cond delay="0"/>
                                  </p:stCondLst>
                                  <p:childTnLst>
                                    <p:set>
                                      <p:cBhvr>
                                        <p:cTn id="245" dur="1" fill="hold">
                                          <p:stCondLst>
                                            <p:cond delay="0"/>
                                          </p:stCondLst>
                                        </p:cTn>
                                        <p:tgtEl>
                                          <p:spTgt spid="64"/>
                                        </p:tgtEl>
                                        <p:attrNameLst>
                                          <p:attrName>style.visibility</p:attrName>
                                        </p:attrNameLst>
                                      </p:cBhvr>
                                      <p:to>
                                        <p:strVal val="visible"/>
                                      </p:to>
                                    </p:set>
                                    <p:anim calcmode="lin" valueType="num">
                                      <p:cBhvr additive="base">
                                        <p:cTn id="246" dur="5000" fill="hold"/>
                                        <p:tgtEl>
                                          <p:spTgt spid="64"/>
                                        </p:tgtEl>
                                        <p:attrNameLst>
                                          <p:attrName>ppt_x</p:attrName>
                                        </p:attrNameLst>
                                      </p:cBhvr>
                                      <p:tavLst>
                                        <p:tav tm="0">
                                          <p:val>
                                            <p:strVal val="#ppt_x"/>
                                          </p:val>
                                        </p:tav>
                                        <p:tav tm="100000">
                                          <p:val>
                                            <p:strVal val="#ppt_x"/>
                                          </p:val>
                                        </p:tav>
                                      </p:tavLst>
                                    </p:anim>
                                    <p:anim calcmode="lin" valueType="num">
                                      <p:cBhvr additive="base">
                                        <p:cTn id="247" dur="5000" fill="hold"/>
                                        <p:tgtEl>
                                          <p:spTgt spid="64"/>
                                        </p:tgtEl>
                                        <p:attrNameLst>
                                          <p:attrName>ppt_y</p:attrName>
                                        </p:attrNameLst>
                                      </p:cBhvr>
                                      <p:tavLst>
                                        <p:tav tm="0">
                                          <p:val>
                                            <p:strVal val="1+#ppt_h/2"/>
                                          </p:val>
                                        </p:tav>
                                        <p:tav tm="100000">
                                          <p:val>
                                            <p:strVal val="#ppt_y"/>
                                          </p:val>
                                        </p:tav>
                                      </p:tavLst>
                                    </p:anim>
                                  </p:childTnLst>
                                </p:cTn>
                              </p:par>
                              <p:par>
                                <p:cTn id="248" presetID="2" presetClass="entr" presetSubtype="4" fill="hold" grpId="0" nodeType="withEffect">
                                  <p:stCondLst>
                                    <p:cond delay="0"/>
                                  </p:stCondLst>
                                  <p:childTnLst>
                                    <p:set>
                                      <p:cBhvr>
                                        <p:cTn id="249" dur="1" fill="hold">
                                          <p:stCondLst>
                                            <p:cond delay="0"/>
                                          </p:stCondLst>
                                        </p:cTn>
                                        <p:tgtEl>
                                          <p:spTgt spid="65"/>
                                        </p:tgtEl>
                                        <p:attrNameLst>
                                          <p:attrName>style.visibility</p:attrName>
                                        </p:attrNameLst>
                                      </p:cBhvr>
                                      <p:to>
                                        <p:strVal val="visible"/>
                                      </p:to>
                                    </p:set>
                                    <p:anim calcmode="lin" valueType="num">
                                      <p:cBhvr additive="base">
                                        <p:cTn id="250" dur="5000" fill="hold"/>
                                        <p:tgtEl>
                                          <p:spTgt spid="65"/>
                                        </p:tgtEl>
                                        <p:attrNameLst>
                                          <p:attrName>ppt_x</p:attrName>
                                        </p:attrNameLst>
                                      </p:cBhvr>
                                      <p:tavLst>
                                        <p:tav tm="0">
                                          <p:val>
                                            <p:strVal val="#ppt_x"/>
                                          </p:val>
                                        </p:tav>
                                        <p:tav tm="100000">
                                          <p:val>
                                            <p:strVal val="#ppt_x"/>
                                          </p:val>
                                        </p:tav>
                                      </p:tavLst>
                                    </p:anim>
                                    <p:anim calcmode="lin" valueType="num">
                                      <p:cBhvr additive="base">
                                        <p:cTn id="251" dur="5000" fill="hold"/>
                                        <p:tgtEl>
                                          <p:spTgt spid="65"/>
                                        </p:tgtEl>
                                        <p:attrNameLst>
                                          <p:attrName>ppt_y</p:attrName>
                                        </p:attrNameLst>
                                      </p:cBhvr>
                                      <p:tavLst>
                                        <p:tav tm="0">
                                          <p:val>
                                            <p:strVal val="1+#ppt_h/2"/>
                                          </p:val>
                                        </p:tav>
                                        <p:tav tm="100000">
                                          <p:val>
                                            <p:strVal val="#ppt_y"/>
                                          </p:val>
                                        </p:tav>
                                      </p:tavLst>
                                    </p:anim>
                                  </p:childTnLst>
                                </p:cTn>
                              </p:par>
                              <p:par>
                                <p:cTn id="252" presetID="2" presetClass="entr" presetSubtype="4" fill="hold" grpId="0" nodeType="withEffect">
                                  <p:stCondLst>
                                    <p:cond delay="0"/>
                                  </p:stCondLst>
                                  <p:childTnLst>
                                    <p:set>
                                      <p:cBhvr>
                                        <p:cTn id="253" dur="1" fill="hold">
                                          <p:stCondLst>
                                            <p:cond delay="0"/>
                                          </p:stCondLst>
                                        </p:cTn>
                                        <p:tgtEl>
                                          <p:spTgt spid="66"/>
                                        </p:tgtEl>
                                        <p:attrNameLst>
                                          <p:attrName>style.visibility</p:attrName>
                                        </p:attrNameLst>
                                      </p:cBhvr>
                                      <p:to>
                                        <p:strVal val="visible"/>
                                      </p:to>
                                    </p:set>
                                    <p:anim calcmode="lin" valueType="num">
                                      <p:cBhvr additive="base">
                                        <p:cTn id="254" dur="5000" fill="hold"/>
                                        <p:tgtEl>
                                          <p:spTgt spid="66"/>
                                        </p:tgtEl>
                                        <p:attrNameLst>
                                          <p:attrName>ppt_x</p:attrName>
                                        </p:attrNameLst>
                                      </p:cBhvr>
                                      <p:tavLst>
                                        <p:tav tm="0">
                                          <p:val>
                                            <p:strVal val="#ppt_x"/>
                                          </p:val>
                                        </p:tav>
                                        <p:tav tm="100000">
                                          <p:val>
                                            <p:strVal val="#ppt_x"/>
                                          </p:val>
                                        </p:tav>
                                      </p:tavLst>
                                    </p:anim>
                                    <p:anim calcmode="lin" valueType="num">
                                      <p:cBhvr additive="base">
                                        <p:cTn id="255" dur="5000" fill="hold"/>
                                        <p:tgtEl>
                                          <p:spTgt spid="66"/>
                                        </p:tgtEl>
                                        <p:attrNameLst>
                                          <p:attrName>ppt_y</p:attrName>
                                        </p:attrNameLst>
                                      </p:cBhvr>
                                      <p:tavLst>
                                        <p:tav tm="0">
                                          <p:val>
                                            <p:strVal val="1+#ppt_h/2"/>
                                          </p:val>
                                        </p:tav>
                                        <p:tav tm="100000">
                                          <p:val>
                                            <p:strVal val="#ppt_y"/>
                                          </p:val>
                                        </p:tav>
                                      </p:tavLst>
                                    </p:anim>
                                  </p:childTnLst>
                                </p:cTn>
                              </p:par>
                              <p:par>
                                <p:cTn id="256" presetID="2" presetClass="entr" presetSubtype="4" fill="hold" grpId="0" nodeType="withEffect">
                                  <p:stCondLst>
                                    <p:cond delay="0"/>
                                  </p:stCondLst>
                                  <p:childTnLst>
                                    <p:set>
                                      <p:cBhvr>
                                        <p:cTn id="257" dur="1" fill="hold">
                                          <p:stCondLst>
                                            <p:cond delay="0"/>
                                          </p:stCondLst>
                                        </p:cTn>
                                        <p:tgtEl>
                                          <p:spTgt spid="67"/>
                                        </p:tgtEl>
                                        <p:attrNameLst>
                                          <p:attrName>style.visibility</p:attrName>
                                        </p:attrNameLst>
                                      </p:cBhvr>
                                      <p:to>
                                        <p:strVal val="visible"/>
                                      </p:to>
                                    </p:set>
                                    <p:anim calcmode="lin" valueType="num">
                                      <p:cBhvr additive="base">
                                        <p:cTn id="258" dur="5000" fill="hold"/>
                                        <p:tgtEl>
                                          <p:spTgt spid="67"/>
                                        </p:tgtEl>
                                        <p:attrNameLst>
                                          <p:attrName>ppt_x</p:attrName>
                                        </p:attrNameLst>
                                      </p:cBhvr>
                                      <p:tavLst>
                                        <p:tav tm="0">
                                          <p:val>
                                            <p:strVal val="#ppt_x"/>
                                          </p:val>
                                        </p:tav>
                                        <p:tav tm="100000">
                                          <p:val>
                                            <p:strVal val="#ppt_x"/>
                                          </p:val>
                                        </p:tav>
                                      </p:tavLst>
                                    </p:anim>
                                    <p:anim calcmode="lin" valueType="num">
                                      <p:cBhvr additive="base">
                                        <p:cTn id="259" dur="5000" fill="hold"/>
                                        <p:tgtEl>
                                          <p:spTgt spid="67"/>
                                        </p:tgtEl>
                                        <p:attrNameLst>
                                          <p:attrName>ppt_y</p:attrName>
                                        </p:attrNameLst>
                                      </p:cBhvr>
                                      <p:tavLst>
                                        <p:tav tm="0">
                                          <p:val>
                                            <p:strVal val="1+#ppt_h/2"/>
                                          </p:val>
                                        </p:tav>
                                        <p:tav tm="100000">
                                          <p:val>
                                            <p:strVal val="#ppt_y"/>
                                          </p:val>
                                        </p:tav>
                                      </p:tavLst>
                                    </p:anim>
                                  </p:childTnLst>
                                </p:cTn>
                              </p:par>
                              <p:par>
                                <p:cTn id="260" presetID="2" presetClass="entr" presetSubtype="4" fill="hold" grpId="0" nodeType="withEffect">
                                  <p:stCondLst>
                                    <p:cond delay="0"/>
                                  </p:stCondLst>
                                  <p:childTnLst>
                                    <p:set>
                                      <p:cBhvr>
                                        <p:cTn id="261" dur="1" fill="hold">
                                          <p:stCondLst>
                                            <p:cond delay="0"/>
                                          </p:stCondLst>
                                        </p:cTn>
                                        <p:tgtEl>
                                          <p:spTgt spid="68"/>
                                        </p:tgtEl>
                                        <p:attrNameLst>
                                          <p:attrName>style.visibility</p:attrName>
                                        </p:attrNameLst>
                                      </p:cBhvr>
                                      <p:to>
                                        <p:strVal val="visible"/>
                                      </p:to>
                                    </p:set>
                                    <p:anim calcmode="lin" valueType="num">
                                      <p:cBhvr additive="base">
                                        <p:cTn id="262" dur="5000" fill="hold"/>
                                        <p:tgtEl>
                                          <p:spTgt spid="68"/>
                                        </p:tgtEl>
                                        <p:attrNameLst>
                                          <p:attrName>ppt_x</p:attrName>
                                        </p:attrNameLst>
                                      </p:cBhvr>
                                      <p:tavLst>
                                        <p:tav tm="0">
                                          <p:val>
                                            <p:strVal val="#ppt_x"/>
                                          </p:val>
                                        </p:tav>
                                        <p:tav tm="100000">
                                          <p:val>
                                            <p:strVal val="#ppt_x"/>
                                          </p:val>
                                        </p:tav>
                                      </p:tavLst>
                                    </p:anim>
                                    <p:anim calcmode="lin" valueType="num">
                                      <p:cBhvr additive="base">
                                        <p:cTn id="263" dur="5000" fill="hold"/>
                                        <p:tgtEl>
                                          <p:spTgt spid="68"/>
                                        </p:tgtEl>
                                        <p:attrNameLst>
                                          <p:attrName>ppt_y</p:attrName>
                                        </p:attrNameLst>
                                      </p:cBhvr>
                                      <p:tavLst>
                                        <p:tav tm="0">
                                          <p:val>
                                            <p:strVal val="1+#ppt_h/2"/>
                                          </p:val>
                                        </p:tav>
                                        <p:tav tm="100000">
                                          <p:val>
                                            <p:strVal val="#ppt_y"/>
                                          </p:val>
                                        </p:tav>
                                      </p:tavLst>
                                    </p:anim>
                                  </p:childTnLst>
                                </p:cTn>
                              </p:par>
                              <p:par>
                                <p:cTn id="264" presetID="2" presetClass="entr" presetSubtype="4" fill="hold" grpId="0" nodeType="withEffect">
                                  <p:stCondLst>
                                    <p:cond delay="0"/>
                                  </p:stCondLst>
                                  <p:childTnLst>
                                    <p:set>
                                      <p:cBhvr>
                                        <p:cTn id="265" dur="1" fill="hold">
                                          <p:stCondLst>
                                            <p:cond delay="0"/>
                                          </p:stCondLst>
                                        </p:cTn>
                                        <p:tgtEl>
                                          <p:spTgt spid="69"/>
                                        </p:tgtEl>
                                        <p:attrNameLst>
                                          <p:attrName>style.visibility</p:attrName>
                                        </p:attrNameLst>
                                      </p:cBhvr>
                                      <p:to>
                                        <p:strVal val="visible"/>
                                      </p:to>
                                    </p:set>
                                    <p:anim calcmode="lin" valueType="num">
                                      <p:cBhvr additive="base">
                                        <p:cTn id="266" dur="5000" fill="hold"/>
                                        <p:tgtEl>
                                          <p:spTgt spid="69"/>
                                        </p:tgtEl>
                                        <p:attrNameLst>
                                          <p:attrName>ppt_x</p:attrName>
                                        </p:attrNameLst>
                                      </p:cBhvr>
                                      <p:tavLst>
                                        <p:tav tm="0">
                                          <p:val>
                                            <p:strVal val="#ppt_x"/>
                                          </p:val>
                                        </p:tav>
                                        <p:tav tm="100000">
                                          <p:val>
                                            <p:strVal val="#ppt_x"/>
                                          </p:val>
                                        </p:tav>
                                      </p:tavLst>
                                    </p:anim>
                                    <p:anim calcmode="lin" valueType="num">
                                      <p:cBhvr additive="base">
                                        <p:cTn id="267" dur="5000" fill="hold"/>
                                        <p:tgtEl>
                                          <p:spTgt spid="69"/>
                                        </p:tgtEl>
                                        <p:attrNameLst>
                                          <p:attrName>ppt_y</p:attrName>
                                        </p:attrNameLst>
                                      </p:cBhvr>
                                      <p:tavLst>
                                        <p:tav tm="0">
                                          <p:val>
                                            <p:strVal val="1+#ppt_h/2"/>
                                          </p:val>
                                        </p:tav>
                                        <p:tav tm="100000">
                                          <p:val>
                                            <p:strVal val="#ppt_y"/>
                                          </p:val>
                                        </p:tav>
                                      </p:tavLst>
                                    </p:anim>
                                  </p:childTnLst>
                                </p:cTn>
                              </p:par>
                              <p:par>
                                <p:cTn id="268" presetID="3" presetClass="entr" presetSubtype="5" fill="hold" grpId="1" nodeType="withEffect">
                                  <p:stCondLst>
                                    <p:cond delay="0"/>
                                  </p:stCondLst>
                                  <p:childTnLst>
                                    <p:set>
                                      <p:cBhvr>
                                        <p:cTn id="269" dur="1" fill="hold">
                                          <p:stCondLst>
                                            <p:cond delay="0"/>
                                          </p:stCondLst>
                                        </p:cTn>
                                        <p:tgtEl>
                                          <p:spTgt spid="5"/>
                                        </p:tgtEl>
                                        <p:attrNameLst>
                                          <p:attrName>style.visibility</p:attrName>
                                        </p:attrNameLst>
                                      </p:cBhvr>
                                      <p:to>
                                        <p:strVal val="visible"/>
                                      </p:to>
                                    </p:set>
                                    <p:animEffect transition="in" filter="blinds(vertical)">
                                      <p:cBhvr>
                                        <p:cTn id="270" dur="5000"/>
                                        <p:tgtEl>
                                          <p:spTgt spid="5"/>
                                        </p:tgtEl>
                                      </p:cBhvr>
                                    </p:animEffect>
                                  </p:childTnLst>
                                </p:cTn>
                              </p:par>
                              <p:par>
                                <p:cTn id="271" presetID="3" presetClass="entr" presetSubtype="5" fill="hold" grpId="1" nodeType="withEffect">
                                  <p:stCondLst>
                                    <p:cond delay="0"/>
                                  </p:stCondLst>
                                  <p:childTnLst>
                                    <p:set>
                                      <p:cBhvr>
                                        <p:cTn id="272" dur="1" fill="hold">
                                          <p:stCondLst>
                                            <p:cond delay="0"/>
                                          </p:stCondLst>
                                        </p:cTn>
                                        <p:tgtEl>
                                          <p:spTgt spid="6"/>
                                        </p:tgtEl>
                                        <p:attrNameLst>
                                          <p:attrName>style.visibility</p:attrName>
                                        </p:attrNameLst>
                                      </p:cBhvr>
                                      <p:to>
                                        <p:strVal val="visible"/>
                                      </p:to>
                                    </p:set>
                                    <p:animEffect transition="in" filter="blinds(vertical)">
                                      <p:cBhvr>
                                        <p:cTn id="273" dur="5000"/>
                                        <p:tgtEl>
                                          <p:spTgt spid="6"/>
                                        </p:tgtEl>
                                      </p:cBhvr>
                                    </p:animEffect>
                                  </p:childTnLst>
                                </p:cTn>
                              </p:par>
                              <p:par>
                                <p:cTn id="274" presetID="3" presetClass="entr" presetSubtype="5" fill="hold" grpId="1" nodeType="withEffect">
                                  <p:stCondLst>
                                    <p:cond delay="0"/>
                                  </p:stCondLst>
                                  <p:childTnLst>
                                    <p:set>
                                      <p:cBhvr>
                                        <p:cTn id="275" dur="1" fill="hold">
                                          <p:stCondLst>
                                            <p:cond delay="0"/>
                                          </p:stCondLst>
                                        </p:cTn>
                                        <p:tgtEl>
                                          <p:spTgt spid="7"/>
                                        </p:tgtEl>
                                        <p:attrNameLst>
                                          <p:attrName>style.visibility</p:attrName>
                                        </p:attrNameLst>
                                      </p:cBhvr>
                                      <p:to>
                                        <p:strVal val="visible"/>
                                      </p:to>
                                    </p:set>
                                    <p:animEffect transition="in" filter="blinds(vertical)">
                                      <p:cBhvr>
                                        <p:cTn id="276" dur="5000"/>
                                        <p:tgtEl>
                                          <p:spTgt spid="7"/>
                                        </p:tgtEl>
                                      </p:cBhvr>
                                    </p:animEffect>
                                  </p:childTnLst>
                                </p:cTn>
                              </p:par>
                              <p:par>
                                <p:cTn id="277" presetID="3" presetClass="entr" presetSubtype="5" fill="hold" grpId="1" nodeType="withEffect">
                                  <p:stCondLst>
                                    <p:cond delay="0"/>
                                  </p:stCondLst>
                                  <p:childTnLst>
                                    <p:set>
                                      <p:cBhvr>
                                        <p:cTn id="278" dur="1" fill="hold">
                                          <p:stCondLst>
                                            <p:cond delay="0"/>
                                          </p:stCondLst>
                                        </p:cTn>
                                        <p:tgtEl>
                                          <p:spTgt spid="8"/>
                                        </p:tgtEl>
                                        <p:attrNameLst>
                                          <p:attrName>style.visibility</p:attrName>
                                        </p:attrNameLst>
                                      </p:cBhvr>
                                      <p:to>
                                        <p:strVal val="visible"/>
                                      </p:to>
                                    </p:set>
                                    <p:animEffect transition="in" filter="blinds(vertical)">
                                      <p:cBhvr>
                                        <p:cTn id="279" dur="5000"/>
                                        <p:tgtEl>
                                          <p:spTgt spid="8"/>
                                        </p:tgtEl>
                                      </p:cBhvr>
                                    </p:animEffect>
                                  </p:childTnLst>
                                </p:cTn>
                              </p:par>
                              <p:par>
                                <p:cTn id="280" presetID="3" presetClass="entr" presetSubtype="5" fill="hold" grpId="1" nodeType="withEffect">
                                  <p:stCondLst>
                                    <p:cond delay="0"/>
                                  </p:stCondLst>
                                  <p:childTnLst>
                                    <p:set>
                                      <p:cBhvr>
                                        <p:cTn id="281" dur="1" fill="hold">
                                          <p:stCondLst>
                                            <p:cond delay="0"/>
                                          </p:stCondLst>
                                        </p:cTn>
                                        <p:tgtEl>
                                          <p:spTgt spid="9"/>
                                        </p:tgtEl>
                                        <p:attrNameLst>
                                          <p:attrName>style.visibility</p:attrName>
                                        </p:attrNameLst>
                                      </p:cBhvr>
                                      <p:to>
                                        <p:strVal val="visible"/>
                                      </p:to>
                                    </p:set>
                                    <p:animEffect transition="in" filter="blinds(vertical)">
                                      <p:cBhvr>
                                        <p:cTn id="282" dur="5000"/>
                                        <p:tgtEl>
                                          <p:spTgt spid="9"/>
                                        </p:tgtEl>
                                      </p:cBhvr>
                                    </p:animEffect>
                                  </p:childTnLst>
                                </p:cTn>
                              </p:par>
                              <p:par>
                                <p:cTn id="283" presetID="3" presetClass="entr" presetSubtype="5" fill="hold" grpId="1" nodeType="withEffect">
                                  <p:stCondLst>
                                    <p:cond delay="0"/>
                                  </p:stCondLst>
                                  <p:childTnLst>
                                    <p:set>
                                      <p:cBhvr>
                                        <p:cTn id="284" dur="1" fill="hold">
                                          <p:stCondLst>
                                            <p:cond delay="0"/>
                                          </p:stCondLst>
                                        </p:cTn>
                                        <p:tgtEl>
                                          <p:spTgt spid="10"/>
                                        </p:tgtEl>
                                        <p:attrNameLst>
                                          <p:attrName>style.visibility</p:attrName>
                                        </p:attrNameLst>
                                      </p:cBhvr>
                                      <p:to>
                                        <p:strVal val="visible"/>
                                      </p:to>
                                    </p:set>
                                    <p:animEffect transition="in" filter="blinds(vertical)">
                                      <p:cBhvr>
                                        <p:cTn id="285" dur="5000"/>
                                        <p:tgtEl>
                                          <p:spTgt spid="10"/>
                                        </p:tgtEl>
                                      </p:cBhvr>
                                    </p:animEffect>
                                  </p:childTnLst>
                                </p:cTn>
                              </p:par>
                              <p:par>
                                <p:cTn id="286" presetID="3" presetClass="entr" presetSubtype="5" fill="hold" grpId="1" nodeType="withEffect">
                                  <p:stCondLst>
                                    <p:cond delay="0"/>
                                  </p:stCondLst>
                                  <p:childTnLst>
                                    <p:set>
                                      <p:cBhvr>
                                        <p:cTn id="287" dur="1" fill="hold">
                                          <p:stCondLst>
                                            <p:cond delay="0"/>
                                          </p:stCondLst>
                                        </p:cTn>
                                        <p:tgtEl>
                                          <p:spTgt spid="11"/>
                                        </p:tgtEl>
                                        <p:attrNameLst>
                                          <p:attrName>style.visibility</p:attrName>
                                        </p:attrNameLst>
                                      </p:cBhvr>
                                      <p:to>
                                        <p:strVal val="visible"/>
                                      </p:to>
                                    </p:set>
                                    <p:animEffect transition="in" filter="blinds(vertical)">
                                      <p:cBhvr>
                                        <p:cTn id="288" dur="5000"/>
                                        <p:tgtEl>
                                          <p:spTgt spid="11"/>
                                        </p:tgtEl>
                                      </p:cBhvr>
                                    </p:animEffect>
                                  </p:childTnLst>
                                </p:cTn>
                              </p:par>
                              <p:par>
                                <p:cTn id="289" presetID="3" presetClass="entr" presetSubtype="5" fill="hold" grpId="1" nodeType="withEffect">
                                  <p:stCondLst>
                                    <p:cond delay="0"/>
                                  </p:stCondLst>
                                  <p:childTnLst>
                                    <p:set>
                                      <p:cBhvr>
                                        <p:cTn id="290" dur="1" fill="hold">
                                          <p:stCondLst>
                                            <p:cond delay="0"/>
                                          </p:stCondLst>
                                        </p:cTn>
                                        <p:tgtEl>
                                          <p:spTgt spid="12"/>
                                        </p:tgtEl>
                                        <p:attrNameLst>
                                          <p:attrName>style.visibility</p:attrName>
                                        </p:attrNameLst>
                                      </p:cBhvr>
                                      <p:to>
                                        <p:strVal val="visible"/>
                                      </p:to>
                                    </p:set>
                                    <p:animEffect transition="in" filter="blinds(vertical)">
                                      <p:cBhvr>
                                        <p:cTn id="291" dur="5000"/>
                                        <p:tgtEl>
                                          <p:spTgt spid="12"/>
                                        </p:tgtEl>
                                      </p:cBhvr>
                                    </p:animEffect>
                                  </p:childTnLst>
                                </p:cTn>
                              </p:par>
                              <p:par>
                                <p:cTn id="292" presetID="3" presetClass="entr" presetSubtype="5" fill="hold" grpId="1" nodeType="withEffect">
                                  <p:stCondLst>
                                    <p:cond delay="0"/>
                                  </p:stCondLst>
                                  <p:childTnLst>
                                    <p:set>
                                      <p:cBhvr>
                                        <p:cTn id="293" dur="1" fill="hold">
                                          <p:stCondLst>
                                            <p:cond delay="0"/>
                                          </p:stCondLst>
                                        </p:cTn>
                                        <p:tgtEl>
                                          <p:spTgt spid="13"/>
                                        </p:tgtEl>
                                        <p:attrNameLst>
                                          <p:attrName>style.visibility</p:attrName>
                                        </p:attrNameLst>
                                      </p:cBhvr>
                                      <p:to>
                                        <p:strVal val="visible"/>
                                      </p:to>
                                    </p:set>
                                    <p:animEffect transition="in" filter="blinds(vertical)">
                                      <p:cBhvr>
                                        <p:cTn id="294" dur="5000"/>
                                        <p:tgtEl>
                                          <p:spTgt spid="13"/>
                                        </p:tgtEl>
                                      </p:cBhvr>
                                    </p:animEffect>
                                  </p:childTnLst>
                                </p:cTn>
                              </p:par>
                              <p:par>
                                <p:cTn id="295" presetID="3" presetClass="entr" presetSubtype="5" fill="hold" grpId="1" nodeType="withEffect">
                                  <p:stCondLst>
                                    <p:cond delay="0"/>
                                  </p:stCondLst>
                                  <p:childTnLst>
                                    <p:set>
                                      <p:cBhvr>
                                        <p:cTn id="296" dur="1" fill="hold">
                                          <p:stCondLst>
                                            <p:cond delay="0"/>
                                          </p:stCondLst>
                                        </p:cTn>
                                        <p:tgtEl>
                                          <p:spTgt spid="14"/>
                                        </p:tgtEl>
                                        <p:attrNameLst>
                                          <p:attrName>style.visibility</p:attrName>
                                        </p:attrNameLst>
                                      </p:cBhvr>
                                      <p:to>
                                        <p:strVal val="visible"/>
                                      </p:to>
                                    </p:set>
                                    <p:animEffect transition="in" filter="blinds(vertical)">
                                      <p:cBhvr>
                                        <p:cTn id="297" dur="5000"/>
                                        <p:tgtEl>
                                          <p:spTgt spid="14"/>
                                        </p:tgtEl>
                                      </p:cBhvr>
                                    </p:animEffect>
                                  </p:childTnLst>
                                </p:cTn>
                              </p:par>
                              <p:par>
                                <p:cTn id="298" presetID="3" presetClass="entr" presetSubtype="5" fill="hold" grpId="1" nodeType="withEffect">
                                  <p:stCondLst>
                                    <p:cond delay="0"/>
                                  </p:stCondLst>
                                  <p:childTnLst>
                                    <p:set>
                                      <p:cBhvr>
                                        <p:cTn id="299" dur="1" fill="hold">
                                          <p:stCondLst>
                                            <p:cond delay="0"/>
                                          </p:stCondLst>
                                        </p:cTn>
                                        <p:tgtEl>
                                          <p:spTgt spid="15"/>
                                        </p:tgtEl>
                                        <p:attrNameLst>
                                          <p:attrName>style.visibility</p:attrName>
                                        </p:attrNameLst>
                                      </p:cBhvr>
                                      <p:to>
                                        <p:strVal val="visible"/>
                                      </p:to>
                                    </p:set>
                                    <p:animEffect transition="in" filter="blinds(vertical)">
                                      <p:cBhvr>
                                        <p:cTn id="300" dur="5000"/>
                                        <p:tgtEl>
                                          <p:spTgt spid="15"/>
                                        </p:tgtEl>
                                      </p:cBhvr>
                                    </p:animEffect>
                                  </p:childTnLst>
                                </p:cTn>
                              </p:par>
                              <p:par>
                                <p:cTn id="301" presetID="3" presetClass="entr" presetSubtype="5" fill="hold" grpId="1" nodeType="withEffect">
                                  <p:stCondLst>
                                    <p:cond delay="0"/>
                                  </p:stCondLst>
                                  <p:childTnLst>
                                    <p:set>
                                      <p:cBhvr>
                                        <p:cTn id="302" dur="1" fill="hold">
                                          <p:stCondLst>
                                            <p:cond delay="0"/>
                                          </p:stCondLst>
                                        </p:cTn>
                                        <p:tgtEl>
                                          <p:spTgt spid="16"/>
                                        </p:tgtEl>
                                        <p:attrNameLst>
                                          <p:attrName>style.visibility</p:attrName>
                                        </p:attrNameLst>
                                      </p:cBhvr>
                                      <p:to>
                                        <p:strVal val="visible"/>
                                      </p:to>
                                    </p:set>
                                    <p:animEffect transition="in" filter="blinds(vertical)">
                                      <p:cBhvr>
                                        <p:cTn id="303" dur="5000"/>
                                        <p:tgtEl>
                                          <p:spTgt spid="16"/>
                                        </p:tgtEl>
                                      </p:cBhvr>
                                    </p:animEffect>
                                  </p:childTnLst>
                                </p:cTn>
                              </p:par>
                              <p:par>
                                <p:cTn id="304" presetID="3" presetClass="entr" presetSubtype="5" fill="hold" grpId="1" nodeType="withEffect">
                                  <p:stCondLst>
                                    <p:cond delay="0"/>
                                  </p:stCondLst>
                                  <p:childTnLst>
                                    <p:set>
                                      <p:cBhvr>
                                        <p:cTn id="305" dur="1" fill="hold">
                                          <p:stCondLst>
                                            <p:cond delay="0"/>
                                          </p:stCondLst>
                                        </p:cTn>
                                        <p:tgtEl>
                                          <p:spTgt spid="17"/>
                                        </p:tgtEl>
                                        <p:attrNameLst>
                                          <p:attrName>style.visibility</p:attrName>
                                        </p:attrNameLst>
                                      </p:cBhvr>
                                      <p:to>
                                        <p:strVal val="visible"/>
                                      </p:to>
                                    </p:set>
                                    <p:animEffect transition="in" filter="blinds(vertical)">
                                      <p:cBhvr>
                                        <p:cTn id="306" dur="5000"/>
                                        <p:tgtEl>
                                          <p:spTgt spid="17"/>
                                        </p:tgtEl>
                                      </p:cBhvr>
                                    </p:animEffect>
                                  </p:childTnLst>
                                </p:cTn>
                              </p:par>
                              <p:par>
                                <p:cTn id="307" presetID="3" presetClass="entr" presetSubtype="5" fill="hold" grpId="1" nodeType="withEffect">
                                  <p:stCondLst>
                                    <p:cond delay="0"/>
                                  </p:stCondLst>
                                  <p:childTnLst>
                                    <p:set>
                                      <p:cBhvr>
                                        <p:cTn id="308" dur="1" fill="hold">
                                          <p:stCondLst>
                                            <p:cond delay="0"/>
                                          </p:stCondLst>
                                        </p:cTn>
                                        <p:tgtEl>
                                          <p:spTgt spid="18"/>
                                        </p:tgtEl>
                                        <p:attrNameLst>
                                          <p:attrName>style.visibility</p:attrName>
                                        </p:attrNameLst>
                                      </p:cBhvr>
                                      <p:to>
                                        <p:strVal val="visible"/>
                                      </p:to>
                                    </p:set>
                                    <p:animEffect transition="in" filter="blinds(vertical)">
                                      <p:cBhvr>
                                        <p:cTn id="309" dur="5000"/>
                                        <p:tgtEl>
                                          <p:spTgt spid="18"/>
                                        </p:tgtEl>
                                      </p:cBhvr>
                                    </p:animEffect>
                                  </p:childTnLst>
                                </p:cTn>
                              </p:par>
                              <p:par>
                                <p:cTn id="310" presetID="3" presetClass="entr" presetSubtype="5" fill="hold" grpId="1" nodeType="withEffect">
                                  <p:stCondLst>
                                    <p:cond delay="0"/>
                                  </p:stCondLst>
                                  <p:childTnLst>
                                    <p:set>
                                      <p:cBhvr>
                                        <p:cTn id="311" dur="1" fill="hold">
                                          <p:stCondLst>
                                            <p:cond delay="0"/>
                                          </p:stCondLst>
                                        </p:cTn>
                                        <p:tgtEl>
                                          <p:spTgt spid="19"/>
                                        </p:tgtEl>
                                        <p:attrNameLst>
                                          <p:attrName>style.visibility</p:attrName>
                                        </p:attrNameLst>
                                      </p:cBhvr>
                                      <p:to>
                                        <p:strVal val="visible"/>
                                      </p:to>
                                    </p:set>
                                    <p:animEffect transition="in" filter="blinds(vertical)">
                                      <p:cBhvr>
                                        <p:cTn id="312" dur="5000"/>
                                        <p:tgtEl>
                                          <p:spTgt spid="19"/>
                                        </p:tgtEl>
                                      </p:cBhvr>
                                    </p:animEffect>
                                  </p:childTnLst>
                                </p:cTn>
                              </p:par>
                              <p:par>
                                <p:cTn id="313" presetID="3" presetClass="entr" presetSubtype="5" fill="hold" grpId="1" nodeType="withEffect">
                                  <p:stCondLst>
                                    <p:cond delay="0"/>
                                  </p:stCondLst>
                                  <p:childTnLst>
                                    <p:set>
                                      <p:cBhvr>
                                        <p:cTn id="314" dur="1" fill="hold">
                                          <p:stCondLst>
                                            <p:cond delay="0"/>
                                          </p:stCondLst>
                                        </p:cTn>
                                        <p:tgtEl>
                                          <p:spTgt spid="20"/>
                                        </p:tgtEl>
                                        <p:attrNameLst>
                                          <p:attrName>style.visibility</p:attrName>
                                        </p:attrNameLst>
                                      </p:cBhvr>
                                      <p:to>
                                        <p:strVal val="visible"/>
                                      </p:to>
                                    </p:set>
                                    <p:animEffect transition="in" filter="blinds(vertical)">
                                      <p:cBhvr>
                                        <p:cTn id="315" dur="5000"/>
                                        <p:tgtEl>
                                          <p:spTgt spid="20"/>
                                        </p:tgtEl>
                                      </p:cBhvr>
                                    </p:animEffect>
                                  </p:childTnLst>
                                </p:cTn>
                              </p:par>
                              <p:par>
                                <p:cTn id="316" presetID="3" presetClass="entr" presetSubtype="5" fill="hold" grpId="1" nodeType="withEffect">
                                  <p:stCondLst>
                                    <p:cond delay="0"/>
                                  </p:stCondLst>
                                  <p:childTnLst>
                                    <p:set>
                                      <p:cBhvr>
                                        <p:cTn id="317" dur="1" fill="hold">
                                          <p:stCondLst>
                                            <p:cond delay="0"/>
                                          </p:stCondLst>
                                        </p:cTn>
                                        <p:tgtEl>
                                          <p:spTgt spid="21"/>
                                        </p:tgtEl>
                                        <p:attrNameLst>
                                          <p:attrName>style.visibility</p:attrName>
                                        </p:attrNameLst>
                                      </p:cBhvr>
                                      <p:to>
                                        <p:strVal val="visible"/>
                                      </p:to>
                                    </p:set>
                                    <p:animEffect transition="in" filter="blinds(vertical)">
                                      <p:cBhvr>
                                        <p:cTn id="318" dur="5000"/>
                                        <p:tgtEl>
                                          <p:spTgt spid="21"/>
                                        </p:tgtEl>
                                      </p:cBhvr>
                                    </p:animEffect>
                                  </p:childTnLst>
                                </p:cTn>
                              </p:par>
                              <p:par>
                                <p:cTn id="319" presetID="3" presetClass="entr" presetSubtype="5" fill="hold" grpId="1" nodeType="withEffect">
                                  <p:stCondLst>
                                    <p:cond delay="0"/>
                                  </p:stCondLst>
                                  <p:childTnLst>
                                    <p:set>
                                      <p:cBhvr>
                                        <p:cTn id="320" dur="1" fill="hold">
                                          <p:stCondLst>
                                            <p:cond delay="0"/>
                                          </p:stCondLst>
                                        </p:cTn>
                                        <p:tgtEl>
                                          <p:spTgt spid="22"/>
                                        </p:tgtEl>
                                        <p:attrNameLst>
                                          <p:attrName>style.visibility</p:attrName>
                                        </p:attrNameLst>
                                      </p:cBhvr>
                                      <p:to>
                                        <p:strVal val="visible"/>
                                      </p:to>
                                    </p:set>
                                    <p:animEffect transition="in" filter="blinds(vertical)">
                                      <p:cBhvr>
                                        <p:cTn id="321" dur="5000"/>
                                        <p:tgtEl>
                                          <p:spTgt spid="22"/>
                                        </p:tgtEl>
                                      </p:cBhvr>
                                    </p:animEffect>
                                  </p:childTnLst>
                                </p:cTn>
                              </p:par>
                              <p:par>
                                <p:cTn id="322" presetID="3" presetClass="entr" presetSubtype="5" fill="hold" grpId="1" nodeType="withEffect">
                                  <p:stCondLst>
                                    <p:cond delay="0"/>
                                  </p:stCondLst>
                                  <p:childTnLst>
                                    <p:set>
                                      <p:cBhvr>
                                        <p:cTn id="323" dur="1" fill="hold">
                                          <p:stCondLst>
                                            <p:cond delay="0"/>
                                          </p:stCondLst>
                                        </p:cTn>
                                        <p:tgtEl>
                                          <p:spTgt spid="23"/>
                                        </p:tgtEl>
                                        <p:attrNameLst>
                                          <p:attrName>style.visibility</p:attrName>
                                        </p:attrNameLst>
                                      </p:cBhvr>
                                      <p:to>
                                        <p:strVal val="visible"/>
                                      </p:to>
                                    </p:set>
                                    <p:animEffect transition="in" filter="blinds(vertical)">
                                      <p:cBhvr>
                                        <p:cTn id="324" dur="5000"/>
                                        <p:tgtEl>
                                          <p:spTgt spid="23"/>
                                        </p:tgtEl>
                                      </p:cBhvr>
                                    </p:animEffect>
                                  </p:childTnLst>
                                </p:cTn>
                              </p:par>
                              <p:par>
                                <p:cTn id="325" presetID="3" presetClass="entr" presetSubtype="5" fill="hold" grpId="1" nodeType="withEffect">
                                  <p:stCondLst>
                                    <p:cond delay="0"/>
                                  </p:stCondLst>
                                  <p:childTnLst>
                                    <p:set>
                                      <p:cBhvr>
                                        <p:cTn id="326" dur="1" fill="hold">
                                          <p:stCondLst>
                                            <p:cond delay="0"/>
                                          </p:stCondLst>
                                        </p:cTn>
                                        <p:tgtEl>
                                          <p:spTgt spid="24"/>
                                        </p:tgtEl>
                                        <p:attrNameLst>
                                          <p:attrName>style.visibility</p:attrName>
                                        </p:attrNameLst>
                                      </p:cBhvr>
                                      <p:to>
                                        <p:strVal val="visible"/>
                                      </p:to>
                                    </p:set>
                                    <p:animEffect transition="in" filter="blinds(vertical)">
                                      <p:cBhvr>
                                        <p:cTn id="327" dur="5000"/>
                                        <p:tgtEl>
                                          <p:spTgt spid="24"/>
                                        </p:tgtEl>
                                      </p:cBhvr>
                                    </p:animEffect>
                                  </p:childTnLst>
                                </p:cTn>
                              </p:par>
                              <p:par>
                                <p:cTn id="328" presetID="3" presetClass="entr" presetSubtype="5" fill="hold" grpId="1" nodeType="withEffect">
                                  <p:stCondLst>
                                    <p:cond delay="0"/>
                                  </p:stCondLst>
                                  <p:childTnLst>
                                    <p:set>
                                      <p:cBhvr>
                                        <p:cTn id="329" dur="1" fill="hold">
                                          <p:stCondLst>
                                            <p:cond delay="0"/>
                                          </p:stCondLst>
                                        </p:cTn>
                                        <p:tgtEl>
                                          <p:spTgt spid="25"/>
                                        </p:tgtEl>
                                        <p:attrNameLst>
                                          <p:attrName>style.visibility</p:attrName>
                                        </p:attrNameLst>
                                      </p:cBhvr>
                                      <p:to>
                                        <p:strVal val="visible"/>
                                      </p:to>
                                    </p:set>
                                    <p:animEffect transition="in" filter="blinds(vertical)">
                                      <p:cBhvr>
                                        <p:cTn id="330" dur="5000"/>
                                        <p:tgtEl>
                                          <p:spTgt spid="25"/>
                                        </p:tgtEl>
                                      </p:cBhvr>
                                    </p:animEffect>
                                  </p:childTnLst>
                                </p:cTn>
                              </p:par>
                              <p:par>
                                <p:cTn id="331" presetID="3" presetClass="entr" presetSubtype="5" fill="hold" grpId="1" nodeType="withEffect">
                                  <p:stCondLst>
                                    <p:cond delay="0"/>
                                  </p:stCondLst>
                                  <p:childTnLst>
                                    <p:set>
                                      <p:cBhvr>
                                        <p:cTn id="332" dur="1" fill="hold">
                                          <p:stCondLst>
                                            <p:cond delay="0"/>
                                          </p:stCondLst>
                                        </p:cTn>
                                        <p:tgtEl>
                                          <p:spTgt spid="26"/>
                                        </p:tgtEl>
                                        <p:attrNameLst>
                                          <p:attrName>style.visibility</p:attrName>
                                        </p:attrNameLst>
                                      </p:cBhvr>
                                      <p:to>
                                        <p:strVal val="visible"/>
                                      </p:to>
                                    </p:set>
                                    <p:animEffect transition="in" filter="blinds(vertical)">
                                      <p:cBhvr>
                                        <p:cTn id="333" dur="5000"/>
                                        <p:tgtEl>
                                          <p:spTgt spid="26"/>
                                        </p:tgtEl>
                                      </p:cBhvr>
                                    </p:animEffect>
                                  </p:childTnLst>
                                </p:cTn>
                              </p:par>
                              <p:par>
                                <p:cTn id="334" presetID="3" presetClass="entr" presetSubtype="5" fill="hold" grpId="1" nodeType="withEffect">
                                  <p:stCondLst>
                                    <p:cond delay="0"/>
                                  </p:stCondLst>
                                  <p:childTnLst>
                                    <p:set>
                                      <p:cBhvr>
                                        <p:cTn id="335" dur="1" fill="hold">
                                          <p:stCondLst>
                                            <p:cond delay="0"/>
                                          </p:stCondLst>
                                        </p:cTn>
                                        <p:tgtEl>
                                          <p:spTgt spid="27"/>
                                        </p:tgtEl>
                                        <p:attrNameLst>
                                          <p:attrName>style.visibility</p:attrName>
                                        </p:attrNameLst>
                                      </p:cBhvr>
                                      <p:to>
                                        <p:strVal val="visible"/>
                                      </p:to>
                                    </p:set>
                                    <p:animEffect transition="in" filter="blinds(vertical)">
                                      <p:cBhvr>
                                        <p:cTn id="336" dur="5000"/>
                                        <p:tgtEl>
                                          <p:spTgt spid="27"/>
                                        </p:tgtEl>
                                      </p:cBhvr>
                                    </p:animEffect>
                                  </p:childTnLst>
                                </p:cTn>
                              </p:par>
                              <p:par>
                                <p:cTn id="337" presetID="3" presetClass="entr" presetSubtype="5" fill="hold" grpId="1" nodeType="withEffect">
                                  <p:stCondLst>
                                    <p:cond delay="0"/>
                                  </p:stCondLst>
                                  <p:childTnLst>
                                    <p:set>
                                      <p:cBhvr>
                                        <p:cTn id="338" dur="1" fill="hold">
                                          <p:stCondLst>
                                            <p:cond delay="0"/>
                                          </p:stCondLst>
                                        </p:cTn>
                                        <p:tgtEl>
                                          <p:spTgt spid="28"/>
                                        </p:tgtEl>
                                        <p:attrNameLst>
                                          <p:attrName>style.visibility</p:attrName>
                                        </p:attrNameLst>
                                      </p:cBhvr>
                                      <p:to>
                                        <p:strVal val="visible"/>
                                      </p:to>
                                    </p:set>
                                    <p:animEffect transition="in" filter="blinds(vertical)">
                                      <p:cBhvr>
                                        <p:cTn id="339" dur="5000"/>
                                        <p:tgtEl>
                                          <p:spTgt spid="28"/>
                                        </p:tgtEl>
                                      </p:cBhvr>
                                    </p:animEffect>
                                  </p:childTnLst>
                                </p:cTn>
                              </p:par>
                              <p:par>
                                <p:cTn id="340" presetID="3" presetClass="entr" presetSubtype="5" fill="hold" grpId="1" nodeType="withEffect">
                                  <p:stCondLst>
                                    <p:cond delay="0"/>
                                  </p:stCondLst>
                                  <p:childTnLst>
                                    <p:set>
                                      <p:cBhvr>
                                        <p:cTn id="341" dur="1" fill="hold">
                                          <p:stCondLst>
                                            <p:cond delay="0"/>
                                          </p:stCondLst>
                                        </p:cTn>
                                        <p:tgtEl>
                                          <p:spTgt spid="29"/>
                                        </p:tgtEl>
                                        <p:attrNameLst>
                                          <p:attrName>style.visibility</p:attrName>
                                        </p:attrNameLst>
                                      </p:cBhvr>
                                      <p:to>
                                        <p:strVal val="visible"/>
                                      </p:to>
                                    </p:set>
                                    <p:animEffect transition="in" filter="blinds(vertical)">
                                      <p:cBhvr>
                                        <p:cTn id="342" dur="5000"/>
                                        <p:tgtEl>
                                          <p:spTgt spid="29"/>
                                        </p:tgtEl>
                                      </p:cBhvr>
                                    </p:animEffect>
                                  </p:childTnLst>
                                </p:cTn>
                              </p:par>
                              <p:par>
                                <p:cTn id="343" presetID="3" presetClass="entr" presetSubtype="5" fill="hold" grpId="1" nodeType="withEffect">
                                  <p:stCondLst>
                                    <p:cond delay="0"/>
                                  </p:stCondLst>
                                  <p:childTnLst>
                                    <p:set>
                                      <p:cBhvr>
                                        <p:cTn id="344" dur="1" fill="hold">
                                          <p:stCondLst>
                                            <p:cond delay="0"/>
                                          </p:stCondLst>
                                        </p:cTn>
                                        <p:tgtEl>
                                          <p:spTgt spid="30"/>
                                        </p:tgtEl>
                                        <p:attrNameLst>
                                          <p:attrName>style.visibility</p:attrName>
                                        </p:attrNameLst>
                                      </p:cBhvr>
                                      <p:to>
                                        <p:strVal val="visible"/>
                                      </p:to>
                                    </p:set>
                                    <p:animEffect transition="in" filter="blinds(vertical)">
                                      <p:cBhvr>
                                        <p:cTn id="345" dur="5000"/>
                                        <p:tgtEl>
                                          <p:spTgt spid="30"/>
                                        </p:tgtEl>
                                      </p:cBhvr>
                                    </p:animEffect>
                                  </p:childTnLst>
                                </p:cTn>
                              </p:par>
                              <p:par>
                                <p:cTn id="346" presetID="3" presetClass="entr" presetSubtype="5" fill="hold" grpId="1" nodeType="withEffect">
                                  <p:stCondLst>
                                    <p:cond delay="0"/>
                                  </p:stCondLst>
                                  <p:childTnLst>
                                    <p:set>
                                      <p:cBhvr>
                                        <p:cTn id="347" dur="1" fill="hold">
                                          <p:stCondLst>
                                            <p:cond delay="0"/>
                                          </p:stCondLst>
                                        </p:cTn>
                                        <p:tgtEl>
                                          <p:spTgt spid="31"/>
                                        </p:tgtEl>
                                        <p:attrNameLst>
                                          <p:attrName>style.visibility</p:attrName>
                                        </p:attrNameLst>
                                      </p:cBhvr>
                                      <p:to>
                                        <p:strVal val="visible"/>
                                      </p:to>
                                    </p:set>
                                    <p:animEffect transition="in" filter="blinds(vertical)">
                                      <p:cBhvr>
                                        <p:cTn id="348" dur="5000"/>
                                        <p:tgtEl>
                                          <p:spTgt spid="31"/>
                                        </p:tgtEl>
                                      </p:cBhvr>
                                    </p:animEffect>
                                  </p:childTnLst>
                                </p:cTn>
                              </p:par>
                              <p:par>
                                <p:cTn id="349" presetID="3" presetClass="entr" presetSubtype="5" fill="hold" grpId="1" nodeType="withEffect">
                                  <p:stCondLst>
                                    <p:cond delay="0"/>
                                  </p:stCondLst>
                                  <p:childTnLst>
                                    <p:set>
                                      <p:cBhvr>
                                        <p:cTn id="350" dur="1" fill="hold">
                                          <p:stCondLst>
                                            <p:cond delay="0"/>
                                          </p:stCondLst>
                                        </p:cTn>
                                        <p:tgtEl>
                                          <p:spTgt spid="32"/>
                                        </p:tgtEl>
                                        <p:attrNameLst>
                                          <p:attrName>style.visibility</p:attrName>
                                        </p:attrNameLst>
                                      </p:cBhvr>
                                      <p:to>
                                        <p:strVal val="visible"/>
                                      </p:to>
                                    </p:set>
                                    <p:animEffect transition="in" filter="blinds(vertical)">
                                      <p:cBhvr>
                                        <p:cTn id="351" dur="5000"/>
                                        <p:tgtEl>
                                          <p:spTgt spid="32"/>
                                        </p:tgtEl>
                                      </p:cBhvr>
                                    </p:animEffect>
                                  </p:childTnLst>
                                </p:cTn>
                              </p:par>
                              <p:par>
                                <p:cTn id="352" presetID="3" presetClass="entr" presetSubtype="5" fill="hold" grpId="1" nodeType="withEffect">
                                  <p:stCondLst>
                                    <p:cond delay="0"/>
                                  </p:stCondLst>
                                  <p:childTnLst>
                                    <p:set>
                                      <p:cBhvr>
                                        <p:cTn id="353" dur="1" fill="hold">
                                          <p:stCondLst>
                                            <p:cond delay="0"/>
                                          </p:stCondLst>
                                        </p:cTn>
                                        <p:tgtEl>
                                          <p:spTgt spid="33"/>
                                        </p:tgtEl>
                                        <p:attrNameLst>
                                          <p:attrName>style.visibility</p:attrName>
                                        </p:attrNameLst>
                                      </p:cBhvr>
                                      <p:to>
                                        <p:strVal val="visible"/>
                                      </p:to>
                                    </p:set>
                                    <p:animEffect transition="in" filter="blinds(vertical)">
                                      <p:cBhvr>
                                        <p:cTn id="354" dur="5000"/>
                                        <p:tgtEl>
                                          <p:spTgt spid="33"/>
                                        </p:tgtEl>
                                      </p:cBhvr>
                                    </p:animEffect>
                                  </p:childTnLst>
                                </p:cTn>
                              </p:par>
                              <p:par>
                                <p:cTn id="355" presetID="3" presetClass="entr" presetSubtype="5" fill="hold" grpId="1" nodeType="withEffect">
                                  <p:stCondLst>
                                    <p:cond delay="0"/>
                                  </p:stCondLst>
                                  <p:childTnLst>
                                    <p:set>
                                      <p:cBhvr>
                                        <p:cTn id="356" dur="1" fill="hold">
                                          <p:stCondLst>
                                            <p:cond delay="0"/>
                                          </p:stCondLst>
                                        </p:cTn>
                                        <p:tgtEl>
                                          <p:spTgt spid="34"/>
                                        </p:tgtEl>
                                        <p:attrNameLst>
                                          <p:attrName>style.visibility</p:attrName>
                                        </p:attrNameLst>
                                      </p:cBhvr>
                                      <p:to>
                                        <p:strVal val="visible"/>
                                      </p:to>
                                    </p:set>
                                    <p:animEffect transition="in" filter="blinds(vertical)">
                                      <p:cBhvr>
                                        <p:cTn id="357" dur="5000"/>
                                        <p:tgtEl>
                                          <p:spTgt spid="34"/>
                                        </p:tgtEl>
                                      </p:cBhvr>
                                    </p:animEffect>
                                  </p:childTnLst>
                                </p:cTn>
                              </p:par>
                              <p:par>
                                <p:cTn id="358" presetID="3" presetClass="entr" presetSubtype="5" fill="hold" grpId="1" nodeType="withEffect">
                                  <p:stCondLst>
                                    <p:cond delay="0"/>
                                  </p:stCondLst>
                                  <p:childTnLst>
                                    <p:set>
                                      <p:cBhvr>
                                        <p:cTn id="359" dur="1" fill="hold">
                                          <p:stCondLst>
                                            <p:cond delay="0"/>
                                          </p:stCondLst>
                                        </p:cTn>
                                        <p:tgtEl>
                                          <p:spTgt spid="35"/>
                                        </p:tgtEl>
                                        <p:attrNameLst>
                                          <p:attrName>style.visibility</p:attrName>
                                        </p:attrNameLst>
                                      </p:cBhvr>
                                      <p:to>
                                        <p:strVal val="visible"/>
                                      </p:to>
                                    </p:set>
                                    <p:animEffect transition="in" filter="blinds(vertical)">
                                      <p:cBhvr>
                                        <p:cTn id="360" dur="5000"/>
                                        <p:tgtEl>
                                          <p:spTgt spid="35"/>
                                        </p:tgtEl>
                                      </p:cBhvr>
                                    </p:animEffect>
                                  </p:childTnLst>
                                </p:cTn>
                              </p:par>
                              <p:par>
                                <p:cTn id="361" presetID="3" presetClass="entr" presetSubtype="5" fill="hold" grpId="1" nodeType="withEffect">
                                  <p:stCondLst>
                                    <p:cond delay="0"/>
                                  </p:stCondLst>
                                  <p:childTnLst>
                                    <p:set>
                                      <p:cBhvr>
                                        <p:cTn id="362" dur="1" fill="hold">
                                          <p:stCondLst>
                                            <p:cond delay="0"/>
                                          </p:stCondLst>
                                        </p:cTn>
                                        <p:tgtEl>
                                          <p:spTgt spid="36"/>
                                        </p:tgtEl>
                                        <p:attrNameLst>
                                          <p:attrName>style.visibility</p:attrName>
                                        </p:attrNameLst>
                                      </p:cBhvr>
                                      <p:to>
                                        <p:strVal val="visible"/>
                                      </p:to>
                                    </p:set>
                                    <p:animEffect transition="in" filter="blinds(vertical)">
                                      <p:cBhvr>
                                        <p:cTn id="363" dur="5000"/>
                                        <p:tgtEl>
                                          <p:spTgt spid="36"/>
                                        </p:tgtEl>
                                      </p:cBhvr>
                                    </p:animEffect>
                                  </p:childTnLst>
                                </p:cTn>
                              </p:par>
                              <p:par>
                                <p:cTn id="364" presetID="3" presetClass="entr" presetSubtype="5" fill="hold" grpId="1" nodeType="withEffect">
                                  <p:stCondLst>
                                    <p:cond delay="0"/>
                                  </p:stCondLst>
                                  <p:childTnLst>
                                    <p:set>
                                      <p:cBhvr>
                                        <p:cTn id="365" dur="1" fill="hold">
                                          <p:stCondLst>
                                            <p:cond delay="0"/>
                                          </p:stCondLst>
                                        </p:cTn>
                                        <p:tgtEl>
                                          <p:spTgt spid="37"/>
                                        </p:tgtEl>
                                        <p:attrNameLst>
                                          <p:attrName>style.visibility</p:attrName>
                                        </p:attrNameLst>
                                      </p:cBhvr>
                                      <p:to>
                                        <p:strVal val="visible"/>
                                      </p:to>
                                    </p:set>
                                    <p:animEffect transition="in" filter="blinds(vertical)">
                                      <p:cBhvr>
                                        <p:cTn id="366" dur="5000"/>
                                        <p:tgtEl>
                                          <p:spTgt spid="37"/>
                                        </p:tgtEl>
                                      </p:cBhvr>
                                    </p:animEffect>
                                  </p:childTnLst>
                                </p:cTn>
                              </p:par>
                              <p:par>
                                <p:cTn id="367" presetID="3" presetClass="entr" presetSubtype="5" fill="hold" grpId="1" nodeType="withEffect">
                                  <p:stCondLst>
                                    <p:cond delay="0"/>
                                  </p:stCondLst>
                                  <p:childTnLst>
                                    <p:set>
                                      <p:cBhvr>
                                        <p:cTn id="368" dur="1" fill="hold">
                                          <p:stCondLst>
                                            <p:cond delay="0"/>
                                          </p:stCondLst>
                                        </p:cTn>
                                        <p:tgtEl>
                                          <p:spTgt spid="38"/>
                                        </p:tgtEl>
                                        <p:attrNameLst>
                                          <p:attrName>style.visibility</p:attrName>
                                        </p:attrNameLst>
                                      </p:cBhvr>
                                      <p:to>
                                        <p:strVal val="visible"/>
                                      </p:to>
                                    </p:set>
                                    <p:animEffect transition="in" filter="blinds(vertical)">
                                      <p:cBhvr>
                                        <p:cTn id="369" dur="5000"/>
                                        <p:tgtEl>
                                          <p:spTgt spid="38"/>
                                        </p:tgtEl>
                                      </p:cBhvr>
                                    </p:animEffect>
                                  </p:childTnLst>
                                </p:cTn>
                              </p:par>
                              <p:par>
                                <p:cTn id="370" presetID="3" presetClass="entr" presetSubtype="5" fill="hold" grpId="1" nodeType="withEffect">
                                  <p:stCondLst>
                                    <p:cond delay="0"/>
                                  </p:stCondLst>
                                  <p:childTnLst>
                                    <p:set>
                                      <p:cBhvr>
                                        <p:cTn id="371" dur="1" fill="hold">
                                          <p:stCondLst>
                                            <p:cond delay="0"/>
                                          </p:stCondLst>
                                        </p:cTn>
                                        <p:tgtEl>
                                          <p:spTgt spid="39"/>
                                        </p:tgtEl>
                                        <p:attrNameLst>
                                          <p:attrName>style.visibility</p:attrName>
                                        </p:attrNameLst>
                                      </p:cBhvr>
                                      <p:to>
                                        <p:strVal val="visible"/>
                                      </p:to>
                                    </p:set>
                                    <p:animEffect transition="in" filter="blinds(vertical)">
                                      <p:cBhvr>
                                        <p:cTn id="372" dur="5000"/>
                                        <p:tgtEl>
                                          <p:spTgt spid="39"/>
                                        </p:tgtEl>
                                      </p:cBhvr>
                                    </p:animEffect>
                                  </p:childTnLst>
                                </p:cTn>
                              </p:par>
                              <p:par>
                                <p:cTn id="373" presetID="3" presetClass="entr" presetSubtype="5" fill="hold" grpId="1" nodeType="withEffect">
                                  <p:stCondLst>
                                    <p:cond delay="0"/>
                                  </p:stCondLst>
                                  <p:childTnLst>
                                    <p:set>
                                      <p:cBhvr>
                                        <p:cTn id="374" dur="1" fill="hold">
                                          <p:stCondLst>
                                            <p:cond delay="0"/>
                                          </p:stCondLst>
                                        </p:cTn>
                                        <p:tgtEl>
                                          <p:spTgt spid="40"/>
                                        </p:tgtEl>
                                        <p:attrNameLst>
                                          <p:attrName>style.visibility</p:attrName>
                                        </p:attrNameLst>
                                      </p:cBhvr>
                                      <p:to>
                                        <p:strVal val="visible"/>
                                      </p:to>
                                    </p:set>
                                    <p:animEffect transition="in" filter="blinds(vertical)">
                                      <p:cBhvr>
                                        <p:cTn id="375" dur="5000"/>
                                        <p:tgtEl>
                                          <p:spTgt spid="40"/>
                                        </p:tgtEl>
                                      </p:cBhvr>
                                    </p:animEffect>
                                  </p:childTnLst>
                                </p:cTn>
                              </p:par>
                              <p:par>
                                <p:cTn id="376" presetID="3" presetClass="entr" presetSubtype="5" fill="hold" grpId="1" nodeType="withEffect">
                                  <p:stCondLst>
                                    <p:cond delay="0"/>
                                  </p:stCondLst>
                                  <p:childTnLst>
                                    <p:set>
                                      <p:cBhvr>
                                        <p:cTn id="377" dur="1" fill="hold">
                                          <p:stCondLst>
                                            <p:cond delay="0"/>
                                          </p:stCondLst>
                                        </p:cTn>
                                        <p:tgtEl>
                                          <p:spTgt spid="41"/>
                                        </p:tgtEl>
                                        <p:attrNameLst>
                                          <p:attrName>style.visibility</p:attrName>
                                        </p:attrNameLst>
                                      </p:cBhvr>
                                      <p:to>
                                        <p:strVal val="visible"/>
                                      </p:to>
                                    </p:set>
                                    <p:animEffect transition="in" filter="blinds(vertical)">
                                      <p:cBhvr>
                                        <p:cTn id="378" dur="5000"/>
                                        <p:tgtEl>
                                          <p:spTgt spid="41"/>
                                        </p:tgtEl>
                                      </p:cBhvr>
                                    </p:animEffect>
                                  </p:childTnLst>
                                </p:cTn>
                              </p:par>
                              <p:par>
                                <p:cTn id="379" presetID="3" presetClass="entr" presetSubtype="5" fill="hold" grpId="1" nodeType="withEffect">
                                  <p:stCondLst>
                                    <p:cond delay="0"/>
                                  </p:stCondLst>
                                  <p:childTnLst>
                                    <p:set>
                                      <p:cBhvr>
                                        <p:cTn id="380" dur="1" fill="hold">
                                          <p:stCondLst>
                                            <p:cond delay="0"/>
                                          </p:stCondLst>
                                        </p:cTn>
                                        <p:tgtEl>
                                          <p:spTgt spid="42"/>
                                        </p:tgtEl>
                                        <p:attrNameLst>
                                          <p:attrName>style.visibility</p:attrName>
                                        </p:attrNameLst>
                                      </p:cBhvr>
                                      <p:to>
                                        <p:strVal val="visible"/>
                                      </p:to>
                                    </p:set>
                                    <p:animEffect transition="in" filter="blinds(vertical)">
                                      <p:cBhvr>
                                        <p:cTn id="381" dur="5000"/>
                                        <p:tgtEl>
                                          <p:spTgt spid="42"/>
                                        </p:tgtEl>
                                      </p:cBhvr>
                                    </p:animEffect>
                                  </p:childTnLst>
                                </p:cTn>
                              </p:par>
                              <p:par>
                                <p:cTn id="382" presetID="3" presetClass="entr" presetSubtype="5" fill="hold" grpId="1" nodeType="withEffect">
                                  <p:stCondLst>
                                    <p:cond delay="0"/>
                                  </p:stCondLst>
                                  <p:childTnLst>
                                    <p:set>
                                      <p:cBhvr>
                                        <p:cTn id="383" dur="1" fill="hold">
                                          <p:stCondLst>
                                            <p:cond delay="0"/>
                                          </p:stCondLst>
                                        </p:cTn>
                                        <p:tgtEl>
                                          <p:spTgt spid="43"/>
                                        </p:tgtEl>
                                        <p:attrNameLst>
                                          <p:attrName>style.visibility</p:attrName>
                                        </p:attrNameLst>
                                      </p:cBhvr>
                                      <p:to>
                                        <p:strVal val="visible"/>
                                      </p:to>
                                    </p:set>
                                    <p:animEffect transition="in" filter="blinds(vertical)">
                                      <p:cBhvr>
                                        <p:cTn id="384" dur="5000"/>
                                        <p:tgtEl>
                                          <p:spTgt spid="43"/>
                                        </p:tgtEl>
                                      </p:cBhvr>
                                    </p:animEffect>
                                  </p:childTnLst>
                                </p:cTn>
                              </p:par>
                              <p:par>
                                <p:cTn id="385" presetID="3" presetClass="entr" presetSubtype="5" fill="hold" grpId="1" nodeType="withEffect">
                                  <p:stCondLst>
                                    <p:cond delay="0"/>
                                  </p:stCondLst>
                                  <p:childTnLst>
                                    <p:set>
                                      <p:cBhvr>
                                        <p:cTn id="386" dur="1" fill="hold">
                                          <p:stCondLst>
                                            <p:cond delay="0"/>
                                          </p:stCondLst>
                                        </p:cTn>
                                        <p:tgtEl>
                                          <p:spTgt spid="44"/>
                                        </p:tgtEl>
                                        <p:attrNameLst>
                                          <p:attrName>style.visibility</p:attrName>
                                        </p:attrNameLst>
                                      </p:cBhvr>
                                      <p:to>
                                        <p:strVal val="visible"/>
                                      </p:to>
                                    </p:set>
                                    <p:animEffect transition="in" filter="blinds(vertical)">
                                      <p:cBhvr>
                                        <p:cTn id="387" dur="5000"/>
                                        <p:tgtEl>
                                          <p:spTgt spid="44"/>
                                        </p:tgtEl>
                                      </p:cBhvr>
                                    </p:animEffect>
                                  </p:childTnLst>
                                </p:cTn>
                              </p:par>
                              <p:par>
                                <p:cTn id="388" presetID="3" presetClass="entr" presetSubtype="5" fill="hold" grpId="1" nodeType="withEffect">
                                  <p:stCondLst>
                                    <p:cond delay="0"/>
                                  </p:stCondLst>
                                  <p:childTnLst>
                                    <p:set>
                                      <p:cBhvr>
                                        <p:cTn id="389" dur="1" fill="hold">
                                          <p:stCondLst>
                                            <p:cond delay="0"/>
                                          </p:stCondLst>
                                        </p:cTn>
                                        <p:tgtEl>
                                          <p:spTgt spid="45"/>
                                        </p:tgtEl>
                                        <p:attrNameLst>
                                          <p:attrName>style.visibility</p:attrName>
                                        </p:attrNameLst>
                                      </p:cBhvr>
                                      <p:to>
                                        <p:strVal val="visible"/>
                                      </p:to>
                                    </p:set>
                                    <p:animEffect transition="in" filter="blinds(vertical)">
                                      <p:cBhvr>
                                        <p:cTn id="390" dur="5000"/>
                                        <p:tgtEl>
                                          <p:spTgt spid="45"/>
                                        </p:tgtEl>
                                      </p:cBhvr>
                                    </p:animEffect>
                                  </p:childTnLst>
                                </p:cTn>
                              </p:par>
                              <p:par>
                                <p:cTn id="391" presetID="3" presetClass="entr" presetSubtype="5" fill="hold" grpId="1" nodeType="withEffect">
                                  <p:stCondLst>
                                    <p:cond delay="0"/>
                                  </p:stCondLst>
                                  <p:childTnLst>
                                    <p:set>
                                      <p:cBhvr>
                                        <p:cTn id="392" dur="1" fill="hold">
                                          <p:stCondLst>
                                            <p:cond delay="0"/>
                                          </p:stCondLst>
                                        </p:cTn>
                                        <p:tgtEl>
                                          <p:spTgt spid="46"/>
                                        </p:tgtEl>
                                        <p:attrNameLst>
                                          <p:attrName>style.visibility</p:attrName>
                                        </p:attrNameLst>
                                      </p:cBhvr>
                                      <p:to>
                                        <p:strVal val="visible"/>
                                      </p:to>
                                    </p:set>
                                    <p:animEffect transition="in" filter="blinds(vertical)">
                                      <p:cBhvr>
                                        <p:cTn id="393" dur="5000"/>
                                        <p:tgtEl>
                                          <p:spTgt spid="46"/>
                                        </p:tgtEl>
                                      </p:cBhvr>
                                    </p:animEffect>
                                  </p:childTnLst>
                                </p:cTn>
                              </p:par>
                              <p:par>
                                <p:cTn id="394" presetID="3" presetClass="entr" presetSubtype="5" fill="hold" grpId="1" nodeType="withEffect">
                                  <p:stCondLst>
                                    <p:cond delay="0"/>
                                  </p:stCondLst>
                                  <p:childTnLst>
                                    <p:set>
                                      <p:cBhvr>
                                        <p:cTn id="395" dur="1" fill="hold">
                                          <p:stCondLst>
                                            <p:cond delay="0"/>
                                          </p:stCondLst>
                                        </p:cTn>
                                        <p:tgtEl>
                                          <p:spTgt spid="47"/>
                                        </p:tgtEl>
                                        <p:attrNameLst>
                                          <p:attrName>style.visibility</p:attrName>
                                        </p:attrNameLst>
                                      </p:cBhvr>
                                      <p:to>
                                        <p:strVal val="visible"/>
                                      </p:to>
                                    </p:set>
                                    <p:animEffect transition="in" filter="blinds(vertical)">
                                      <p:cBhvr>
                                        <p:cTn id="396" dur="5000"/>
                                        <p:tgtEl>
                                          <p:spTgt spid="47"/>
                                        </p:tgtEl>
                                      </p:cBhvr>
                                    </p:animEffect>
                                  </p:childTnLst>
                                </p:cTn>
                              </p:par>
                              <p:par>
                                <p:cTn id="397" presetID="3" presetClass="entr" presetSubtype="5" fill="hold" grpId="1" nodeType="withEffect">
                                  <p:stCondLst>
                                    <p:cond delay="0"/>
                                  </p:stCondLst>
                                  <p:childTnLst>
                                    <p:set>
                                      <p:cBhvr>
                                        <p:cTn id="398" dur="1" fill="hold">
                                          <p:stCondLst>
                                            <p:cond delay="0"/>
                                          </p:stCondLst>
                                        </p:cTn>
                                        <p:tgtEl>
                                          <p:spTgt spid="48"/>
                                        </p:tgtEl>
                                        <p:attrNameLst>
                                          <p:attrName>style.visibility</p:attrName>
                                        </p:attrNameLst>
                                      </p:cBhvr>
                                      <p:to>
                                        <p:strVal val="visible"/>
                                      </p:to>
                                    </p:set>
                                    <p:animEffect transition="in" filter="blinds(vertical)">
                                      <p:cBhvr>
                                        <p:cTn id="399" dur="5000"/>
                                        <p:tgtEl>
                                          <p:spTgt spid="48"/>
                                        </p:tgtEl>
                                      </p:cBhvr>
                                    </p:animEffect>
                                  </p:childTnLst>
                                </p:cTn>
                              </p:par>
                              <p:par>
                                <p:cTn id="400" presetID="3" presetClass="entr" presetSubtype="5" fill="hold" grpId="1" nodeType="withEffect">
                                  <p:stCondLst>
                                    <p:cond delay="0"/>
                                  </p:stCondLst>
                                  <p:childTnLst>
                                    <p:set>
                                      <p:cBhvr>
                                        <p:cTn id="401" dur="1" fill="hold">
                                          <p:stCondLst>
                                            <p:cond delay="0"/>
                                          </p:stCondLst>
                                        </p:cTn>
                                        <p:tgtEl>
                                          <p:spTgt spid="49"/>
                                        </p:tgtEl>
                                        <p:attrNameLst>
                                          <p:attrName>style.visibility</p:attrName>
                                        </p:attrNameLst>
                                      </p:cBhvr>
                                      <p:to>
                                        <p:strVal val="visible"/>
                                      </p:to>
                                    </p:set>
                                    <p:animEffect transition="in" filter="blinds(vertical)">
                                      <p:cBhvr>
                                        <p:cTn id="402" dur="5000"/>
                                        <p:tgtEl>
                                          <p:spTgt spid="49"/>
                                        </p:tgtEl>
                                      </p:cBhvr>
                                    </p:animEffect>
                                  </p:childTnLst>
                                </p:cTn>
                              </p:par>
                              <p:par>
                                <p:cTn id="403" presetID="3" presetClass="entr" presetSubtype="5" fill="hold" grpId="1" nodeType="withEffect">
                                  <p:stCondLst>
                                    <p:cond delay="0"/>
                                  </p:stCondLst>
                                  <p:childTnLst>
                                    <p:set>
                                      <p:cBhvr>
                                        <p:cTn id="404" dur="1" fill="hold">
                                          <p:stCondLst>
                                            <p:cond delay="0"/>
                                          </p:stCondLst>
                                        </p:cTn>
                                        <p:tgtEl>
                                          <p:spTgt spid="50"/>
                                        </p:tgtEl>
                                        <p:attrNameLst>
                                          <p:attrName>style.visibility</p:attrName>
                                        </p:attrNameLst>
                                      </p:cBhvr>
                                      <p:to>
                                        <p:strVal val="visible"/>
                                      </p:to>
                                    </p:set>
                                    <p:animEffect transition="in" filter="blinds(vertical)">
                                      <p:cBhvr>
                                        <p:cTn id="405" dur="5000"/>
                                        <p:tgtEl>
                                          <p:spTgt spid="50"/>
                                        </p:tgtEl>
                                      </p:cBhvr>
                                    </p:animEffect>
                                  </p:childTnLst>
                                </p:cTn>
                              </p:par>
                              <p:par>
                                <p:cTn id="406" presetID="3" presetClass="entr" presetSubtype="5" fill="hold" grpId="1" nodeType="withEffect">
                                  <p:stCondLst>
                                    <p:cond delay="0"/>
                                  </p:stCondLst>
                                  <p:childTnLst>
                                    <p:set>
                                      <p:cBhvr>
                                        <p:cTn id="407" dur="1" fill="hold">
                                          <p:stCondLst>
                                            <p:cond delay="0"/>
                                          </p:stCondLst>
                                        </p:cTn>
                                        <p:tgtEl>
                                          <p:spTgt spid="51"/>
                                        </p:tgtEl>
                                        <p:attrNameLst>
                                          <p:attrName>style.visibility</p:attrName>
                                        </p:attrNameLst>
                                      </p:cBhvr>
                                      <p:to>
                                        <p:strVal val="visible"/>
                                      </p:to>
                                    </p:set>
                                    <p:animEffect transition="in" filter="blinds(vertical)">
                                      <p:cBhvr>
                                        <p:cTn id="408" dur="5000"/>
                                        <p:tgtEl>
                                          <p:spTgt spid="51"/>
                                        </p:tgtEl>
                                      </p:cBhvr>
                                    </p:animEffect>
                                  </p:childTnLst>
                                </p:cTn>
                              </p:par>
                              <p:par>
                                <p:cTn id="409" presetID="3" presetClass="entr" presetSubtype="5" fill="hold" grpId="1" nodeType="withEffect">
                                  <p:stCondLst>
                                    <p:cond delay="0"/>
                                  </p:stCondLst>
                                  <p:childTnLst>
                                    <p:set>
                                      <p:cBhvr>
                                        <p:cTn id="410" dur="1" fill="hold">
                                          <p:stCondLst>
                                            <p:cond delay="0"/>
                                          </p:stCondLst>
                                        </p:cTn>
                                        <p:tgtEl>
                                          <p:spTgt spid="52"/>
                                        </p:tgtEl>
                                        <p:attrNameLst>
                                          <p:attrName>style.visibility</p:attrName>
                                        </p:attrNameLst>
                                      </p:cBhvr>
                                      <p:to>
                                        <p:strVal val="visible"/>
                                      </p:to>
                                    </p:set>
                                    <p:animEffect transition="in" filter="blinds(vertical)">
                                      <p:cBhvr>
                                        <p:cTn id="411" dur="5000"/>
                                        <p:tgtEl>
                                          <p:spTgt spid="52"/>
                                        </p:tgtEl>
                                      </p:cBhvr>
                                    </p:animEffect>
                                  </p:childTnLst>
                                </p:cTn>
                              </p:par>
                              <p:par>
                                <p:cTn id="412" presetID="3" presetClass="entr" presetSubtype="5" fill="hold" grpId="1" nodeType="withEffect">
                                  <p:stCondLst>
                                    <p:cond delay="0"/>
                                  </p:stCondLst>
                                  <p:childTnLst>
                                    <p:set>
                                      <p:cBhvr>
                                        <p:cTn id="413" dur="1" fill="hold">
                                          <p:stCondLst>
                                            <p:cond delay="0"/>
                                          </p:stCondLst>
                                        </p:cTn>
                                        <p:tgtEl>
                                          <p:spTgt spid="53"/>
                                        </p:tgtEl>
                                        <p:attrNameLst>
                                          <p:attrName>style.visibility</p:attrName>
                                        </p:attrNameLst>
                                      </p:cBhvr>
                                      <p:to>
                                        <p:strVal val="visible"/>
                                      </p:to>
                                    </p:set>
                                    <p:animEffect transition="in" filter="blinds(vertical)">
                                      <p:cBhvr>
                                        <p:cTn id="414" dur="5000"/>
                                        <p:tgtEl>
                                          <p:spTgt spid="53"/>
                                        </p:tgtEl>
                                      </p:cBhvr>
                                    </p:animEffect>
                                  </p:childTnLst>
                                </p:cTn>
                              </p:par>
                              <p:par>
                                <p:cTn id="415" presetID="3" presetClass="entr" presetSubtype="5" fill="hold" grpId="1" nodeType="withEffect">
                                  <p:stCondLst>
                                    <p:cond delay="0"/>
                                  </p:stCondLst>
                                  <p:childTnLst>
                                    <p:set>
                                      <p:cBhvr>
                                        <p:cTn id="416" dur="1" fill="hold">
                                          <p:stCondLst>
                                            <p:cond delay="0"/>
                                          </p:stCondLst>
                                        </p:cTn>
                                        <p:tgtEl>
                                          <p:spTgt spid="54"/>
                                        </p:tgtEl>
                                        <p:attrNameLst>
                                          <p:attrName>style.visibility</p:attrName>
                                        </p:attrNameLst>
                                      </p:cBhvr>
                                      <p:to>
                                        <p:strVal val="visible"/>
                                      </p:to>
                                    </p:set>
                                    <p:animEffect transition="in" filter="blinds(vertical)">
                                      <p:cBhvr>
                                        <p:cTn id="417" dur="5000"/>
                                        <p:tgtEl>
                                          <p:spTgt spid="54"/>
                                        </p:tgtEl>
                                      </p:cBhvr>
                                    </p:animEffect>
                                  </p:childTnLst>
                                </p:cTn>
                              </p:par>
                              <p:par>
                                <p:cTn id="418" presetID="3" presetClass="entr" presetSubtype="5" fill="hold" grpId="1" nodeType="withEffect">
                                  <p:stCondLst>
                                    <p:cond delay="0"/>
                                  </p:stCondLst>
                                  <p:childTnLst>
                                    <p:set>
                                      <p:cBhvr>
                                        <p:cTn id="419" dur="1" fill="hold">
                                          <p:stCondLst>
                                            <p:cond delay="0"/>
                                          </p:stCondLst>
                                        </p:cTn>
                                        <p:tgtEl>
                                          <p:spTgt spid="55"/>
                                        </p:tgtEl>
                                        <p:attrNameLst>
                                          <p:attrName>style.visibility</p:attrName>
                                        </p:attrNameLst>
                                      </p:cBhvr>
                                      <p:to>
                                        <p:strVal val="visible"/>
                                      </p:to>
                                    </p:set>
                                    <p:animEffect transition="in" filter="blinds(vertical)">
                                      <p:cBhvr>
                                        <p:cTn id="420" dur="5000"/>
                                        <p:tgtEl>
                                          <p:spTgt spid="55"/>
                                        </p:tgtEl>
                                      </p:cBhvr>
                                    </p:animEffect>
                                  </p:childTnLst>
                                </p:cTn>
                              </p:par>
                              <p:par>
                                <p:cTn id="421" presetID="3" presetClass="entr" presetSubtype="5" fill="hold" grpId="1" nodeType="withEffect">
                                  <p:stCondLst>
                                    <p:cond delay="0"/>
                                  </p:stCondLst>
                                  <p:childTnLst>
                                    <p:set>
                                      <p:cBhvr>
                                        <p:cTn id="422" dur="1" fill="hold">
                                          <p:stCondLst>
                                            <p:cond delay="0"/>
                                          </p:stCondLst>
                                        </p:cTn>
                                        <p:tgtEl>
                                          <p:spTgt spid="56"/>
                                        </p:tgtEl>
                                        <p:attrNameLst>
                                          <p:attrName>style.visibility</p:attrName>
                                        </p:attrNameLst>
                                      </p:cBhvr>
                                      <p:to>
                                        <p:strVal val="visible"/>
                                      </p:to>
                                    </p:set>
                                    <p:animEffect transition="in" filter="blinds(vertical)">
                                      <p:cBhvr>
                                        <p:cTn id="423" dur="5000"/>
                                        <p:tgtEl>
                                          <p:spTgt spid="56"/>
                                        </p:tgtEl>
                                      </p:cBhvr>
                                    </p:animEffect>
                                  </p:childTnLst>
                                </p:cTn>
                              </p:par>
                              <p:par>
                                <p:cTn id="424" presetID="3" presetClass="entr" presetSubtype="5" fill="hold" grpId="1" nodeType="withEffect">
                                  <p:stCondLst>
                                    <p:cond delay="0"/>
                                  </p:stCondLst>
                                  <p:childTnLst>
                                    <p:set>
                                      <p:cBhvr>
                                        <p:cTn id="425" dur="1" fill="hold">
                                          <p:stCondLst>
                                            <p:cond delay="0"/>
                                          </p:stCondLst>
                                        </p:cTn>
                                        <p:tgtEl>
                                          <p:spTgt spid="57"/>
                                        </p:tgtEl>
                                        <p:attrNameLst>
                                          <p:attrName>style.visibility</p:attrName>
                                        </p:attrNameLst>
                                      </p:cBhvr>
                                      <p:to>
                                        <p:strVal val="visible"/>
                                      </p:to>
                                    </p:set>
                                    <p:animEffect transition="in" filter="blinds(vertical)">
                                      <p:cBhvr>
                                        <p:cTn id="426" dur="5000"/>
                                        <p:tgtEl>
                                          <p:spTgt spid="57"/>
                                        </p:tgtEl>
                                      </p:cBhvr>
                                    </p:animEffect>
                                  </p:childTnLst>
                                </p:cTn>
                              </p:par>
                              <p:par>
                                <p:cTn id="427" presetID="3" presetClass="entr" presetSubtype="5" fill="hold" grpId="1" nodeType="withEffect">
                                  <p:stCondLst>
                                    <p:cond delay="0"/>
                                  </p:stCondLst>
                                  <p:childTnLst>
                                    <p:set>
                                      <p:cBhvr>
                                        <p:cTn id="428" dur="1" fill="hold">
                                          <p:stCondLst>
                                            <p:cond delay="0"/>
                                          </p:stCondLst>
                                        </p:cTn>
                                        <p:tgtEl>
                                          <p:spTgt spid="58"/>
                                        </p:tgtEl>
                                        <p:attrNameLst>
                                          <p:attrName>style.visibility</p:attrName>
                                        </p:attrNameLst>
                                      </p:cBhvr>
                                      <p:to>
                                        <p:strVal val="visible"/>
                                      </p:to>
                                    </p:set>
                                    <p:animEffect transition="in" filter="blinds(vertical)">
                                      <p:cBhvr>
                                        <p:cTn id="429" dur="5000"/>
                                        <p:tgtEl>
                                          <p:spTgt spid="58"/>
                                        </p:tgtEl>
                                      </p:cBhvr>
                                    </p:animEffect>
                                  </p:childTnLst>
                                </p:cTn>
                              </p:par>
                              <p:par>
                                <p:cTn id="430" presetID="3" presetClass="entr" presetSubtype="5" fill="hold" grpId="1" nodeType="withEffect">
                                  <p:stCondLst>
                                    <p:cond delay="0"/>
                                  </p:stCondLst>
                                  <p:childTnLst>
                                    <p:set>
                                      <p:cBhvr>
                                        <p:cTn id="431" dur="1" fill="hold">
                                          <p:stCondLst>
                                            <p:cond delay="0"/>
                                          </p:stCondLst>
                                        </p:cTn>
                                        <p:tgtEl>
                                          <p:spTgt spid="59"/>
                                        </p:tgtEl>
                                        <p:attrNameLst>
                                          <p:attrName>style.visibility</p:attrName>
                                        </p:attrNameLst>
                                      </p:cBhvr>
                                      <p:to>
                                        <p:strVal val="visible"/>
                                      </p:to>
                                    </p:set>
                                    <p:animEffect transition="in" filter="blinds(vertical)">
                                      <p:cBhvr>
                                        <p:cTn id="432" dur="5000"/>
                                        <p:tgtEl>
                                          <p:spTgt spid="59"/>
                                        </p:tgtEl>
                                      </p:cBhvr>
                                    </p:animEffect>
                                  </p:childTnLst>
                                </p:cTn>
                              </p:par>
                              <p:par>
                                <p:cTn id="433" presetID="3" presetClass="entr" presetSubtype="5" fill="hold" grpId="1" nodeType="withEffect">
                                  <p:stCondLst>
                                    <p:cond delay="0"/>
                                  </p:stCondLst>
                                  <p:childTnLst>
                                    <p:set>
                                      <p:cBhvr>
                                        <p:cTn id="434" dur="1" fill="hold">
                                          <p:stCondLst>
                                            <p:cond delay="0"/>
                                          </p:stCondLst>
                                        </p:cTn>
                                        <p:tgtEl>
                                          <p:spTgt spid="60"/>
                                        </p:tgtEl>
                                        <p:attrNameLst>
                                          <p:attrName>style.visibility</p:attrName>
                                        </p:attrNameLst>
                                      </p:cBhvr>
                                      <p:to>
                                        <p:strVal val="visible"/>
                                      </p:to>
                                    </p:set>
                                    <p:animEffect transition="in" filter="blinds(vertical)">
                                      <p:cBhvr>
                                        <p:cTn id="435" dur="5000"/>
                                        <p:tgtEl>
                                          <p:spTgt spid="60"/>
                                        </p:tgtEl>
                                      </p:cBhvr>
                                    </p:animEffect>
                                  </p:childTnLst>
                                </p:cTn>
                              </p:par>
                              <p:par>
                                <p:cTn id="436" presetID="3" presetClass="entr" presetSubtype="5" fill="hold" grpId="1" nodeType="withEffect">
                                  <p:stCondLst>
                                    <p:cond delay="0"/>
                                  </p:stCondLst>
                                  <p:childTnLst>
                                    <p:set>
                                      <p:cBhvr>
                                        <p:cTn id="437" dur="1" fill="hold">
                                          <p:stCondLst>
                                            <p:cond delay="0"/>
                                          </p:stCondLst>
                                        </p:cTn>
                                        <p:tgtEl>
                                          <p:spTgt spid="61"/>
                                        </p:tgtEl>
                                        <p:attrNameLst>
                                          <p:attrName>style.visibility</p:attrName>
                                        </p:attrNameLst>
                                      </p:cBhvr>
                                      <p:to>
                                        <p:strVal val="visible"/>
                                      </p:to>
                                    </p:set>
                                    <p:animEffect transition="in" filter="blinds(vertical)">
                                      <p:cBhvr>
                                        <p:cTn id="438" dur="5000"/>
                                        <p:tgtEl>
                                          <p:spTgt spid="61"/>
                                        </p:tgtEl>
                                      </p:cBhvr>
                                    </p:animEffect>
                                  </p:childTnLst>
                                </p:cTn>
                              </p:par>
                              <p:par>
                                <p:cTn id="439" presetID="3" presetClass="entr" presetSubtype="5" fill="hold" grpId="1" nodeType="withEffect">
                                  <p:stCondLst>
                                    <p:cond delay="0"/>
                                  </p:stCondLst>
                                  <p:childTnLst>
                                    <p:set>
                                      <p:cBhvr>
                                        <p:cTn id="440" dur="1" fill="hold">
                                          <p:stCondLst>
                                            <p:cond delay="0"/>
                                          </p:stCondLst>
                                        </p:cTn>
                                        <p:tgtEl>
                                          <p:spTgt spid="62"/>
                                        </p:tgtEl>
                                        <p:attrNameLst>
                                          <p:attrName>style.visibility</p:attrName>
                                        </p:attrNameLst>
                                      </p:cBhvr>
                                      <p:to>
                                        <p:strVal val="visible"/>
                                      </p:to>
                                    </p:set>
                                    <p:animEffect transition="in" filter="blinds(vertical)">
                                      <p:cBhvr>
                                        <p:cTn id="441" dur="5000"/>
                                        <p:tgtEl>
                                          <p:spTgt spid="62"/>
                                        </p:tgtEl>
                                      </p:cBhvr>
                                    </p:animEffect>
                                  </p:childTnLst>
                                </p:cTn>
                              </p:par>
                              <p:par>
                                <p:cTn id="442" presetID="3" presetClass="entr" presetSubtype="5" fill="hold" grpId="1" nodeType="withEffect">
                                  <p:stCondLst>
                                    <p:cond delay="0"/>
                                  </p:stCondLst>
                                  <p:childTnLst>
                                    <p:set>
                                      <p:cBhvr>
                                        <p:cTn id="443" dur="1" fill="hold">
                                          <p:stCondLst>
                                            <p:cond delay="0"/>
                                          </p:stCondLst>
                                        </p:cTn>
                                        <p:tgtEl>
                                          <p:spTgt spid="63"/>
                                        </p:tgtEl>
                                        <p:attrNameLst>
                                          <p:attrName>style.visibility</p:attrName>
                                        </p:attrNameLst>
                                      </p:cBhvr>
                                      <p:to>
                                        <p:strVal val="visible"/>
                                      </p:to>
                                    </p:set>
                                    <p:animEffect transition="in" filter="blinds(vertical)">
                                      <p:cBhvr>
                                        <p:cTn id="444" dur="5000"/>
                                        <p:tgtEl>
                                          <p:spTgt spid="63"/>
                                        </p:tgtEl>
                                      </p:cBhvr>
                                    </p:animEffect>
                                  </p:childTnLst>
                                </p:cTn>
                              </p:par>
                              <p:par>
                                <p:cTn id="445" presetID="3" presetClass="entr" presetSubtype="5" fill="hold" grpId="1" nodeType="withEffect">
                                  <p:stCondLst>
                                    <p:cond delay="0"/>
                                  </p:stCondLst>
                                  <p:childTnLst>
                                    <p:set>
                                      <p:cBhvr>
                                        <p:cTn id="446" dur="1" fill="hold">
                                          <p:stCondLst>
                                            <p:cond delay="0"/>
                                          </p:stCondLst>
                                        </p:cTn>
                                        <p:tgtEl>
                                          <p:spTgt spid="64"/>
                                        </p:tgtEl>
                                        <p:attrNameLst>
                                          <p:attrName>style.visibility</p:attrName>
                                        </p:attrNameLst>
                                      </p:cBhvr>
                                      <p:to>
                                        <p:strVal val="visible"/>
                                      </p:to>
                                    </p:set>
                                    <p:animEffect transition="in" filter="blinds(vertical)">
                                      <p:cBhvr>
                                        <p:cTn id="447" dur="5000"/>
                                        <p:tgtEl>
                                          <p:spTgt spid="64"/>
                                        </p:tgtEl>
                                      </p:cBhvr>
                                    </p:animEffect>
                                  </p:childTnLst>
                                </p:cTn>
                              </p:par>
                              <p:par>
                                <p:cTn id="448" presetID="3" presetClass="entr" presetSubtype="5" fill="hold" grpId="1" nodeType="withEffect">
                                  <p:stCondLst>
                                    <p:cond delay="0"/>
                                  </p:stCondLst>
                                  <p:childTnLst>
                                    <p:set>
                                      <p:cBhvr>
                                        <p:cTn id="449" dur="1" fill="hold">
                                          <p:stCondLst>
                                            <p:cond delay="0"/>
                                          </p:stCondLst>
                                        </p:cTn>
                                        <p:tgtEl>
                                          <p:spTgt spid="65"/>
                                        </p:tgtEl>
                                        <p:attrNameLst>
                                          <p:attrName>style.visibility</p:attrName>
                                        </p:attrNameLst>
                                      </p:cBhvr>
                                      <p:to>
                                        <p:strVal val="visible"/>
                                      </p:to>
                                    </p:set>
                                    <p:animEffect transition="in" filter="blinds(vertical)">
                                      <p:cBhvr>
                                        <p:cTn id="450" dur="5000"/>
                                        <p:tgtEl>
                                          <p:spTgt spid="65"/>
                                        </p:tgtEl>
                                      </p:cBhvr>
                                    </p:animEffect>
                                  </p:childTnLst>
                                </p:cTn>
                              </p:par>
                              <p:par>
                                <p:cTn id="451" presetID="3" presetClass="entr" presetSubtype="5" fill="hold" grpId="1" nodeType="withEffect">
                                  <p:stCondLst>
                                    <p:cond delay="0"/>
                                  </p:stCondLst>
                                  <p:childTnLst>
                                    <p:set>
                                      <p:cBhvr>
                                        <p:cTn id="452" dur="1" fill="hold">
                                          <p:stCondLst>
                                            <p:cond delay="0"/>
                                          </p:stCondLst>
                                        </p:cTn>
                                        <p:tgtEl>
                                          <p:spTgt spid="66"/>
                                        </p:tgtEl>
                                        <p:attrNameLst>
                                          <p:attrName>style.visibility</p:attrName>
                                        </p:attrNameLst>
                                      </p:cBhvr>
                                      <p:to>
                                        <p:strVal val="visible"/>
                                      </p:to>
                                    </p:set>
                                    <p:animEffect transition="in" filter="blinds(vertical)">
                                      <p:cBhvr>
                                        <p:cTn id="453" dur="5000"/>
                                        <p:tgtEl>
                                          <p:spTgt spid="66"/>
                                        </p:tgtEl>
                                      </p:cBhvr>
                                    </p:animEffect>
                                  </p:childTnLst>
                                </p:cTn>
                              </p:par>
                              <p:par>
                                <p:cTn id="454" presetID="3" presetClass="entr" presetSubtype="5" fill="hold" grpId="1" nodeType="withEffect">
                                  <p:stCondLst>
                                    <p:cond delay="0"/>
                                  </p:stCondLst>
                                  <p:childTnLst>
                                    <p:set>
                                      <p:cBhvr>
                                        <p:cTn id="455" dur="1" fill="hold">
                                          <p:stCondLst>
                                            <p:cond delay="0"/>
                                          </p:stCondLst>
                                        </p:cTn>
                                        <p:tgtEl>
                                          <p:spTgt spid="67"/>
                                        </p:tgtEl>
                                        <p:attrNameLst>
                                          <p:attrName>style.visibility</p:attrName>
                                        </p:attrNameLst>
                                      </p:cBhvr>
                                      <p:to>
                                        <p:strVal val="visible"/>
                                      </p:to>
                                    </p:set>
                                    <p:animEffect transition="in" filter="blinds(vertical)">
                                      <p:cBhvr>
                                        <p:cTn id="456" dur="5000"/>
                                        <p:tgtEl>
                                          <p:spTgt spid="67"/>
                                        </p:tgtEl>
                                      </p:cBhvr>
                                    </p:animEffect>
                                  </p:childTnLst>
                                </p:cTn>
                              </p:par>
                              <p:par>
                                <p:cTn id="457" presetID="3" presetClass="entr" presetSubtype="5" fill="hold" grpId="1" nodeType="withEffect">
                                  <p:stCondLst>
                                    <p:cond delay="0"/>
                                  </p:stCondLst>
                                  <p:childTnLst>
                                    <p:set>
                                      <p:cBhvr>
                                        <p:cTn id="458" dur="1" fill="hold">
                                          <p:stCondLst>
                                            <p:cond delay="0"/>
                                          </p:stCondLst>
                                        </p:cTn>
                                        <p:tgtEl>
                                          <p:spTgt spid="68"/>
                                        </p:tgtEl>
                                        <p:attrNameLst>
                                          <p:attrName>style.visibility</p:attrName>
                                        </p:attrNameLst>
                                      </p:cBhvr>
                                      <p:to>
                                        <p:strVal val="visible"/>
                                      </p:to>
                                    </p:set>
                                    <p:animEffect transition="in" filter="blinds(vertical)">
                                      <p:cBhvr>
                                        <p:cTn id="459" dur="5000"/>
                                        <p:tgtEl>
                                          <p:spTgt spid="68"/>
                                        </p:tgtEl>
                                      </p:cBhvr>
                                    </p:animEffect>
                                  </p:childTnLst>
                                </p:cTn>
                              </p:par>
                              <p:par>
                                <p:cTn id="460" presetID="3" presetClass="entr" presetSubtype="5" fill="hold" grpId="1" nodeType="withEffect">
                                  <p:stCondLst>
                                    <p:cond delay="0"/>
                                  </p:stCondLst>
                                  <p:childTnLst>
                                    <p:set>
                                      <p:cBhvr>
                                        <p:cTn id="461" dur="1" fill="hold">
                                          <p:stCondLst>
                                            <p:cond delay="0"/>
                                          </p:stCondLst>
                                        </p:cTn>
                                        <p:tgtEl>
                                          <p:spTgt spid="69"/>
                                        </p:tgtEl>
                                        <p:attrNameLst>
                                          <p:attrName>style.visibility</p:attrName>
                                        </p:attrNameLst>
                                      </p:cBhvr>
                                      <p:to>
                                        <p:strVal val="visible"/>
                                      </p:to>
                                    </p:set>
                                    <p:animEffect transition="in" filter="blinds(vertical)">
                                      <p:cBhvr>
                                        <p:cTn id="462" dur="5000"/>
                                        <p:tgtEl>
                                          <p:spTgt spid="69"/>
                                        </p:tgtEl>
                                      </p:cBhvr>
                                    </p:animEffect>
                                  </p:childTnLst>
                                </p:cTn>
                              </p:par>
                              <p:par>
                                <p:cTn id="463" presetID="8" presetClass="emph" presetSubtype="0" fill="hold" grpId="2" nodeType="withEffect">
                                  <p:stCondLst>
                                    <p:cond delay="0"/>
                                  </p:stCondLst>
                                  <p:childTnLst>
                                    <p:animRot by="21600000">
                                      <p:cBhvr>
                                        <p:cTn id="464" dur="5000" fill="hold"/>
                                        <p:tgtEl>
                                          <p:spTgt spid="5"/>
                                        </p:tgtEl>
                                        <p:attrNameLst>
                                          <p:attrName>r</p:attrName>
                                        </p:attrNameLst>
                                      </p:cBhvr>
                                    </p:animRot>
                                  </p:childTnLst>
                                </p:cTn>
                              </p:par>
                              <p:par>
                                <p:cTn id="465" presetID="8" presetClass="emph" presetSubtype="0" fill="hold" grpId="2" nodeType="withEffect">
                                  <p:stCondLst>
                                    <p:cond delay="0"/>
                                  </p:stCondLst>
                                  <p:childTnLst>
                                    <p:animRot by="-21600000">
                                      <p:cBhvr>
                                        <p:cTn id="466" dur="5000" fill="hold"/>
                                        <p:tgtEl>
                                          <p:spTgt spid="6"/>
                                        </p:tgtEl>
                                        <p:attrNameLst>
                                          <p:attrName>r</p:attrName>
                                        </p:attrNameLst>
                                      </p:cBhvr>
                                    </p:animRot>
                                  </p:childTnLst>
                                </p:cTn>
                              </p:par>
                              <p:par>
                                <p:cTn id="467" presetID="8" presetClass="emph" presetSubtype="0" fill="hold" grpId="2" nodeType="withEffect">
                                  <p:stCondLst>
                                    <p:cond delay="0"/>
                                  </p:stCondLst>
                                  <p:childTnLst>
                                    <p:animRot by="21600000">
                                      <p:cBhvr>
                                        <p:cTn id="468" dur="5000" fill="hold"/>
                                        <p:tgtEl>
                                          <p:spTgt spid="7"/>
                                        </p:tgtEl>
                                        <p:attrNameLst>
                                          <p:attrName>r</p:attrName>
                                        </p:attrNameLst>
                                      </p:cBhvr>
                                    </p:animRot>
                                  </p:childTnLst>
                                </p:cTn>
                              </p:par>
                              <p:par>
                                <p:cTn id="469" presetID="8" presetClass="emph" presetSubtype="0" fill="hold" grpId="2" nodeType="withEffect">
                                  <p:stCondLst>
                                    <p:cond delay="0"/>
                                  </p:stCondLst>
                                  <p:childTnLst>
                                    <p:animRot by="-21600000">
                                      <p:cBhvr>
                                        <p:cTn id="470" dur="5000" fill="hold"/>
                                        <p:tgtEl>
                                          <p:spTgt spid="8"/>
                                        </p:tgtEl>
                                        <p:attrNameLst>
                                          <p:attrName>r</p:attrName>
                                        </p:attrNameLst>
                                      </p:cBhvr>
                                    </p:animRot>
                                  </p:childTnLst>
                                </p:cTn>
                              </p:par>
                              <p:par>
                                <p:cTn id="471" presetID="8" presetClass="emph" presetSubtype="0" fill="hold" grpId="2" nodeType="withEffect">
                                  <p:stCondLst>
                                    <p:cond delay="0"/>
                                  </p:stCondLst>
                                  <p:childTnLst>
                                    <p:animRot by="21600000">
                                      <p:cBhvr>
                                        <p:cTn id="472" dur="5000" fill="hold"/>
                                        <p:tgtEl>
                                          <p:spTgt spid="9"/>
                                        </p:tgtEl>
                                        <p:attrNameLst>
                                          <p:attrName>r</p:attrName>
                                        </p:attrNameLst>
                                      </p:cBhvr>
                                    </p:animRot>
                                  </p:childTnLst>
                                </p:cTn>
                              </p:par>
                              <p:par>
                                <p:cTn id="473" presetID="8" presetClass="emph" presetSubtype="0" fill="hold" grpId="2" nodeType="withEffect">
                                  <p:stCondLst>
                                    <p:cond delay="0"/>
                                  </p:stCondLst>
                                  <p:childTnLst>
                                    <p:animRot by="-21600000">
                                      <p:cBhvr>
                                        <p:cTn id="474" dur="5000" fill="hold"/>
                                        <p:tgtEl>
                                          <p:spTgt spid="10"/>
                                        </p:tgtEl>
                                        <p:attrNameLst>
                                          <p:attrName>r</p:attrName>
                                        </p:attrNameLst>
                                      </p:cBhvr>
                                    </p:animRot>
                                  </p:childTnLst>
                                </p:cTn>
                              </p:par>
                              <p:par>
                                <p:cTn id="475" presetID="8" presetClass="emph" presetSubtype="0" fill="hold" grpId="2" nodeType="withEffect">
                                  <p:stCondLst>
                                    <p:cond delay="0"/>
                                  </p:stCondLst>
                                  <p:childTnLst>
                                    <p:animRot by="21600000">
                                      <p:cBhvr>
                                        <p:cTn id="476" dur="5000" fill="hold"/>
                                        <p:tgtEl>
                                          <p:spTgt spid="11"/>
                                        </p:tgtEl>
                                        <p:attrNameLst>
                                          <p:attrName>r</p:attrName>
                                        </p:attrNameLst>
                                      </p:cBhvr>
                                    </p:animRot>
                                  </p:childTnLst>
                                </p:cTn>
                              </p:par>
                              <p:par>
                                <p:cTn id="477" presetID="8" presetClass="emph" presetSubtype="0" fill="hold" grpId="2" nodeType="withEffect">
                                  <p:stCondLst>
                                    <p:cond delay="0"/>
                                  </p:stCondLst>
                                  <p:childTnLst>
                                    <p:animRot by="-21600000">
                                      <p:cBhvr>
                                        <p:cTn id="478" dur="5000" fill="hold"/>
                                        <p:tgtEl>
                                          <p:spTgt spid="12"/>
                                        </p:tgtEl>
                                        <p:attrNameLst>
                                          <p:attrName>r</p:attrName>
                                        </p:attrNameLst>
                                      </p:cBhvr>
                                    </p:animRot>
                                  </p:childTnLst>
                                </p:cTn>
                              </p:par>
                              <p:par>
                                <p:cTn id="479" presetID="8" presetClass="emph" presetSubtype="0" fill="hold" grpId="2" nodeType="withEffect">
                                  <p:stCondLst>
                                    <p:cond delay="0"/>
                                  </p:stCondLst>
                                  <p:childTnLst>
                                    <p:animRot by="21600000">
                                      <p:cBhvr>
                                        <p:cTn id="480" dur="5000" fill="hold"/>
                                        <p:tgtEl>
                                          <p:spTgt spid="13"/>
                                        </p:tgtEl>
                                        <p:attrNameLst>
                                          <p:attrName>r</p:attrName>
                                        </p:attrNameLst>
                                      </p:cBhvr>
                                    </p:animRot>
                                  </p:childTnLst>
                                </p:cTn>
                              </p:par>
                              <p:par>
                                <p:cTn id="481" presetID="8" presetClass="emph" presetSubtype="0" fill="hold" grpId="2" nodeType="withEffect">
                                  <p:stCondLst>
                                    <p:cond delay="0"/>
                                  </p:stCondLst>
                                  <p:childTnLst>
                                    <p:animRot by="-21600000">
                                      <p:cBhvr>
                                        <p:cTn id="482" dur="5000" fill="hold"/>
                                        <p:tgtEl>
                                          <p:spTgt spid="14"/>
                                        </p:tgtEl>
                                        <p:attrNameLst>
                                          <p:attrName>r</p:attrName>
                                        </p:attrNameLst>
                                      </p:cBhvr>
                                    </p:animRot>
                                  </p:childTnLst>
                                </p:cTn>
                              </p:par>
                              <p:par>
                                <p:cTn id="483" presetID="8" presetClass="emph" presetSubtype="0" fill="hold" grpId="2" nodeType="withEffect">
                                  <p:stCondLst>
                                    <p:cond delay="0"/>
                                  </p:stCondLst>
                                  <p:childTnLst>
                                    <p:animRot by="21600000">
                                      <p:cBhvr>
                                        <p:cTn id="484" dur="5000" fill="hold"/>
                                        <p:tgtEl>
                                          <p:spTgt spid="15"/>
                                        </p:tgtEl>
                                        <p:attrNameLst>
                                          <p:attrName>r</p:attrName>
                                        </p:attrNameLst>
                                      </p:cBhvr>
                                    </p:animRot>
                                  </p:childTnLst>
                                </p:cTn>
                              </p:par>
                              <p:par>
                                <p:cTn id="485" presetID="8" presetClass="emph" presetSubtype="0" fill="hold" grpId="2" nodeType="withEffect">
                                  <p:stCondLst>
                                    <p:cond delay="0"/>
                                  </p:stCondLst>
                                  <p:childTnLst>
                                    <p:animRot by="-21600000">
                                      <p:cBhvr>
                                        <p:cTn id="486" dur="5000" fill="hold"/>
                                        <p:tgtEl>
                                          <p:spTgt spid="16"/>
                                        </p:tgtEl>
                                        <p:attrNameLst>
                                          <p:attrName>r</p:attrName>
                                        </p:attrNameLst>
                                      </p:cBhvr>
                                    </p:animRot>
                                  </p:childTnLst>
                                </p:cTn>
                              </p:par>
                              <p:par>
                                <p:cTn id="487" presetID="8" presetClass="emph" presetSubtype="0" fill="hold" grpId="2" nodeType="withEffect">
                                  <p:stCondLst>
                                    <p:cond delay="0"/>
                                  </p:stCondLst>
                                  <p:childTnLst>
                                    <p:animRot by="21600000">
                                      <p:cBhvr>
                                        <p:cTn id="488" dur="5000" fill="hold"/>
                                        <p:tgtEl>
                                          <p:spTgt spid="17"/>
                                        </p:tgtEl>
                                        <p:attrNameLst>
                                          <p:attrName>r</p:attrName>
                                        </p:attrNameLst>
                                      </p:cBhvr>
                                    </p:animRot>
                                  </p:childTnLst>
                                </p:cTn>
                              </p:par>
                              <p:par>
                                <p:cTn id="489" presetID="8" presetClass="emph" presetSubtype="0" fill="hold" grpId="2" nodeType="withEffect">
                                  <p:stCondLst>
                                    <p:cond delay="0"/>
                                  </p:stCondLst>
                                  <p:childTnLst>
                                    <p:animRot by="21600000">
                                      <p:cBhvr>
                                        <p:cTn id="490" dur="5000" fill="hold"/>
                                        <p:tgtEl>
                                          <p:spTgt spid="18"/>
                                        </p:tgtEl>
                                        <p:attrNameLst>
                                          <p:attrName>r</p:attrName>
                                        </p:attrNameLst>
                                      </p:cBhvr>
                                    </p:animRot>
                                  </p:childTnLst>
                                </p:cTn>
                              </p:par>
                              <p:par>
                                <p:cTn id="491" presetID="8" presetClass="emph" presetSubtype="0" fill="hold" grpId="2" nodeType="withEffect">
                                  <p:stCondLst>
                                    <p:cond delay="0"/>
                                  </p:stCondLst>
                                  <p:childTnLst>
                                    <p:animRot by="-21600000">
                                      <p:cBhvr>
                                        <p:cTn id="492" dur="5000" fill="hold"/>
                                        <p:tgtEl>
                                          <p:spTgt spid="19"/>
                                        </p:tgtEl>
                                        <p:attrNameLst>
                                          <p:attrName>r</p:attrName>
                                        </p:attrNameLst>
                                      </p:cBhvr>
                                    </p:animRot>
                                  </p:childTnLst>
                                </p:cTn>
                              </p:par>
                              <p:par>
                                <p:cTn id="493" presetID="8" presetClass="emph" presetSubtype="0" fill="hold" grpId="2" nodeType="withEffect">
                                  <p:stCondLst>
                                    <p:cond delay="0"/>
                                  </p:stCondLst>
                                  <p:childTnLst>
                                    <p:animRot by="21600000">
                                      <p:cBhvr>
                                        <p:cTn id="494" dur="5000" fill="hold"/>
                                        <p:tgtEl>
                                          <p:spTgt spid="20"/>
                                        </p:tgtEl>
                                        <p:attrNameLst>
                                          <p:attrName>r</p:attrName>
                                        </p:attrNameLst>
                                      </p:cBhvr>
                                    </p:animRot>
                                  </p:childTnLst>
                                </p:cTn>
                              </p:par>
                              <p:par>
                                <p:cTn id="495" presetID="8" presetClass="emph" presetSubtype="0" fill="hold" grpId="2" nodeType="withEffect">
                                  <p:stCondLst>
                                    <p:cond delay="0"/>
                                  </p:stCondLst>
                                  <p:childTnLst>
                                    <p:animRot by="-21600000">
                                      <p:cBhvr>
                                        <p:cTn id="496" dur="5000" fill="hold"/>
                                        <p:tgtEl>
                                          <p:spTgt spid="21"/>
                                        </p:tgtEl>
                                        <p:attrNameLst>
                                          <p:attrName>r</p:attrName>
                                        </p:attrNameLst>
                                      </p:cBhvr>
                                    </p:animRot>
                                  </p:childTnLst>
                                </p:cTn>
                              </p:par>
                              <p:par>
                                <p:cTn id="497" presetID="8" presetClass="emph" presetSubtype="0" fill="hold" grpId="2" nodeType="withEffect">
                                  <p:stCondLst>
                                    <p:cond delay="0"/>
                                  </p:stCondLst>
                                  <p:childTnLst>
                                    <p:animRot by="21600000">
                                      <p:cBhvr>
                                        <p:cTn id="498" dur="5000" fill="hold"/>
                                        <p:tgtEl>
                                          <p:spTgt spid="22"/>
                                        </p:tgtEl>
                                        <p:attrNameLst>
                                          <p:attrName>r</p:attrName>
                                        </p:attrNameLst>
                                      </p:cBhvr>
                                    </p:animRot>
                                  </p:childTnLst>
                                </p:cTn>
                              </p:par>
                              <p:par>
                                <p:cTn id="499" presetID="8" presetClass="emph" presetSubtype="0" fill="hold" grpId="2" nodeType="withEffect">
                                  <p:stCondLst>
                                    <p:cond delay="0"/>
                                  </p:stCondLst>
                                  <p:childTnLst>
                                    <p:animRot by="-21600000">
                                      <p:cBhvr>
                                        <p:cTn id="500" dur="5000" fill="hold"/>
                                        <p:tgtEl>
                                          <p:spTgt spid="23"/>
                                        </p:tgtEl>
                                        <p:attrNameLst>
                                          <p:attrName>r</p:attrName>
                                        </p:attrNameLst>
                                      </p:cBhvr>
                                    </p:animRot>
                                  </p:childTnLst>
                                </p:cTn>
                              </p:par>
                              <p:par>
                                <p:cTn id="501" presetID="8" presetClass="emph" presetSubtype="0" fill="hold" grpId="2" nodeType="withEffect">
                                  <p:stCondLst>
                                    <p:cond delay="0"/>
                                  </p:stCondLst>
                                  <p:childTnLst>
                                    <p:animRot by="21600000">
                                      <p:cBhvr>
                                        <p:cTn id="502" dur="5000" fill="hold"/>
                                        <p:tgtEl>
                                          <p:spTgt spid="24"/>
                                        </p:tgtEl>
                                        <p:attrNameLst>
                                          <p:attrName>r</p:attrName>
                                        </p:attrNameLst>
                                      </p:cBhvr>
                                    </p:animRot>
                                  </p:childTnLst>
                                </p:cTn>
                              </p:par>
                              <p:par>
                                <p:cTn id="503" presetID="8" presetClass="emph" presetSubtype="0" fill="hold" grpId="2" nodeType="withEffect">
                                  <p:stCondLst>
                                    <p:cond delay="0"/>
                                  </p:stCondLst>
                                  <p:childTnLst>
                                    <p:animRot by="-21600000">
                                      <p:cBhvr>
                                        <p:cTn id="504" dur="5000" fill="hold"/>
                                        <p:tgtEl>
                                          <p:spTgt spid="25"/>
                                        </p:tgtEl>
                                        <p:attrNameLst>
                                          <p:attrName>r</p:attrName>
                                        </p:attrNameLst>
                                      </p:cBhvr>
                                    </p:animRot>
                                  </p:childTnLst>
                                </p:cTn>
                              </p:par>
                              <p:par>
                                <p:cTn id="505" presetID="8" presetClass="emph" presetSubtype="0" fill="hold" grpId="2" nodeType="withEffect">
                                  <p:stCondLst>
                                    <p:cond delay="0"/>
                                  </p:stCondLst>
                                  <p:childTnLst>
                                    <p:animRot by="21600000">
                                      <p:cBhvr>
                                        <p:cTn id="506" dur="5000" fill="hold"/>
                                        <p:tgtEl>
                                          <p:spTgt spid="26"/>
                                        </p:tgtEl>
                                        <p:attrNameLst>
                                          <p:attrName>r</p:attrName>
                                        </p:attrNameLst>
                                      </p:cBhvr>
                                    </p:animRot>
                                  </p:childTnLst>
                                </p:cTn>
                              </p:par>
                              <p:par>
                                <p:cTn id="507" presetID="8" presetClass="emph" presetSubtype="0" fill="hold" grpId="2" nodeType="withEffect">
                                  <p:stCondLst>
                                    <p:cond delay="0"/>
                                  </p:stCondLst>
                                  <p:childTnLst>
                                    <p:animRot by="-21600000">
                                      <p:cBhvr>
                                        <p:cTn id="508" dur="5000" fill="hold"/>
                                        <p:tgtEl>
                                          <p:spTgt spid="27"/>
                                        </p:tgtEl>
                                        <p:attrNameLst>
                                          <p:attrName>r</p:attrName>
                                        </p:attrNameLst>
                                      </p:cBhvr>
                                    </p:animRot>
                                  </p:childTnLst>
                                </p:cTn>
                              </p:par>
                              <p:par>
                                <p:cTn id="509" presetID="8" presetClass="emph" presetSubtype="0" fill="hold" grpId="2" nodeType="withEffect">
                                  <p:stCondLst>
                                    <p:cond delay="0"/>
                                  </p:stCondLst>
                                  <p:childTnLst>
                                    <p:animRot by="21600000">
                                      <p:cBhvr>
                                        <p:cTn id="510" dur="5000" fill="hold"/>
                                        <p:tgtEl>
                                          <p:spTgt spid="28"/>
                                        </p:tgtEl>
                                        <p:attrNameLst>
                                          <p:attrName>r</p:attrName>
                                        </p:attrNameLst>
                                      </p:cBhvr>
                                    </p:animRot>
                                  </p:childTnLst>
                                </p:cTn>
                              </p:par>
                              <p:par>
                                <p:cTn id="511" presetID="8" presetClass="emph" presetSubtype="0" fill="hold" grpId="2" nodeType="withEffect">
                                  <p:stCondLst>
                                    <p:cond delay="0"/>
                                  </p:stCondLst>
                                  <p:childTnLst>
                                    <p:animRot by="-21600000">
                                      <p:cBhvr>
                                        <p:cTn id="512" dur="5000" fill="hold"/>
                                        <p:tgtEl>
                                          <p:spTgt spid="29"/>
                                        </p:tgtEl>
                                        <p:attrNameLst>
                                          <p:attrName>r</p:attrName>
                                        </p:attrNameLst>
                                      </p:cBhvr>
                                    </p:animRot>
                                  </p:childTnLst>
                                </p:cTn>
                              </p:par>
                              <p:par>
                                <p:cTn id="513" presetID="8" presetClass="emph" presetSubtype="0" fill="hold" grpId="2" nodeType="withEffect">
                                  <p:stCondLst>
                                    <p:cond delay="0"/>
                                  </p:stCondLst>
                                  <p:childTnLst>
                                    <p:animRot by="21600000">
                                      <p:cBhvr>
                                        <p:cTn id="514" dur="5000" fill="hold"/>
                                        <p:tgtEl>
                                          <p:spTgt spid="30"/>
                                        </p:tgtEl>
                                        <p:attrNameLst>
                                          <p:attrName>r</p:attrName>
                                        </p:attrNameLst>
                                      </p:cBhvr>
                                    </p:animRot>
                                  </p:childTnLst>
                                </p:cTn>
                              </p:par>
                              <p:par>
                                <p:cTn id="515" presetID="8" presetClass="emph" presetSubtype="0" fill="hold" grpId="2" nodeType="withEffect">
                                  <p:stCondLst>
                                    <p:cond delay="0"/>
                                  </p:stCondLst>
                                  <p:childTnLst>
                                    <p:animRot by="21600000">
                                      <p:cBhvr>
                                        <p:cTn id="516" dur="5000" fill="hold"/>
                                        <p:tgtEl>
                                          <p:spTgt spid="31"/>
                                        </p:tgtEl>
                                        <p:attrNameLst>
                                          <p:attrName>r</p:attrName>
                                        </p:attrNameLst>
                                      </p:cBhvr>
                                    </p:animRot>
                                  </p:childTnLst>
                                </p:cTn>
                              </p:par>
                              <p:par>
                                <p:cTn id="517" presetID="8" presetClass="emph" presetSubtype="0" fill="hold" grpId="2" nodeType="withEffect">
                                  <p:stCondLst>
                                    <p:cond delay="0"/>
                                  </p:stCondLst>
                                  <p:childTnLst>
                                    <p:animRot by="-21600000">
                                      <p:cBhvr>
                                        <p:cTn id="518" dur="5000" fill="hold"/>
                                        <p:tgtEl>
                                          <p:spTgt spid="32"/>
                                        </p:tgtEl>
                                        <p:attrNameLst>
                                          <p:attrName>r</p:attrName>
                                        </p:attrNameLst>
                                      </p:cBhvr>
                                    </p:animRot>
                                  </p:childTnLst>
                                </p:cTn>
                              </p:par>
                              <p:par>
                                <p:cTn id="519" presetID="8" presetClass="emph" presetSubtype="0" fill="hold" grpId="2" nodeType="withEffect">
                                  <p:stCondLst>
                                    <p:cond delay="0"/>
                                  </p:stCondLst>
                                  <p:childTnLst>
                                    <p:animRot by="21600000">
                                      <p:cBhvr>
                                        <p:cTn id="520" dur="5000" fill="hold"/>
                                        <p:tgtEl>
                                          <p:spTgt spid="33"/>
                                        </p:tgtEl>
                                        <p:attrNameLst>
                                          <p:attrName>r</p:attrName>
                                        </p:attrNameLst>
                                      </p:cBhvr>
                                    </p:animRot>
                                  </p:childTnLst>
                                </p:cTn>
                              </p:par>
                              <p:par>
                                <p:cTn id="521" presetID="8" presetClass="emph" presetSubtype="0" fill="hold" grpId="2" nodeType="withEffect">
                                  <p:stCondLst>
                                    <p:cond delay="0"/>
                                  </p:stCondLst>
                                  <p:childTnLst>
                                    <p:animRot by="-21600000">
                                      <p:cBhvr>
                                        <p:cTn id="522" dur="5000" fill="hold"/>
                                        <p:tgtEl>
                                          <p:spTgt spid="34"/>
                                        </p:tgtEl>
                                        <p:attrNameLst>
                                          <p:attrName>r</p:attrName>
                                        </p:attrNameLst>
                                      </p:cBhvr>
                                    </p:animRot>
                                  </p:childTnLst>
                                </p:cTn>
                              </p:par>
                              <p:par>
                                <p:cTn id="523" presetID="8" presetClass="emph" presetSubtype="0" fill="hold" grpId="2" nodeType="withEffect">
                                  <p:stCondLst>
                                    <p:cond delay="0"/>
                                  </p:stCondLst>
                                  <p:childTnLst>
                                    <p:animRot by="21600000">
                                      <p:cBhvr>
                                        <p:cTn id="524" dur="5000" fill="hold"/>
                                        <p:tgtEl>
                                          <p:spTgt spid="35"/>
                                        </p:tgtEl>
                                        <p:attrNameLst>
                                          <p:attrName>r</p:attrName>
                                        </p:attrNameLst>
                                      </p:cBhvr>
                                    </p:animRot>
                                  </p:childTnLst>
                                </p:cTn>
                              </p:par>
                              <p:par>
                                <p:cTn id="525" presetID="8" presetClass="emph" presetSubtype="0" fill="hold" grpId="2" nodeType="withEffect">
                                  <p:stCondLst>
                                    <p:cond delay="0"/>
                                  </p:stCondLst>
                                  <p:childTnLst>
                                    <p:animRot by="-21600000">
                                      <p:cBhvr>
                                        <p:cTn id="526" dur="5000" fill="hold"/>
                                        <p:tgtEl>
                                          <p:spTgt spid="36"/>
                                        </p:tgtEl>
                                        <p:attrNameLst>
                                          <p:attrName>r</p:attrName>
                                        </p:attrNameLst>
                                      </p:cBhvr>
                                    </p:animRot>
                                  </p:childTnLst>
                                </p:cTn>
                              </p:par>
                              <p:par>
                                <p:cTn id="527" presetID="8" presetClass="emph" presetSubtype="0" fill="hold" grpId="2" nodeType="withEffect">
                                  <p:stCondLst>
                                    <p:cond delay="0"/>
                                  </p:stCondLst>
                                  <p:childTnLst>
                                    <p:animRot by="21600000">
                                      <p:cBhvr>
                                        <p:cTn id="528" dur="5000" fill="hold"/>
                                        <p:tgtEl>
                                          <p:spTgt spid="37"/>
                                        </p:tgtEl>
                                        <p:attrNameLst>
                                          <p:attrName>r</p:attrName>
                                        </p:attrNameLst>
                                      </p:cBhvr>
                                    </p:animRot>
                                  </p:childTnLst>
                                </p:cTn>
                              </p:par>
                              <p:par>
                                <p:cTn id="529" presetID="8" presetClass="emph" presetSubtype="0" fill="hold" grpId="2" nodeType="withEffect">
                                  <p:stCondLst>
                                    <p:cond delay="0"/>
                                  </p:stCondLst>
                                  <p:childTnLst>
                                    <p:animRot by="-21600000">
                                      <p:cBhvr>
                                        <p:cTn id="530" dur="5000" fill="hold"/>
                                        <p:tgtEl>
                                          <p:spTgt spid="38"/>
                                        </p:tgtEl>
                                        <p:attrNameLst>
                                          <p:attrName>r</p:attrName>
                                        </p:attrNameLst>
                                      </p:cBhvr>
                                    </p:animRot>
                                  </p:childTnLst>
                                </p:cTn>
                              </p:par>
                              <p:par>
                                <p:cTn id="531" presetID="8" presetClass="emph" presetSubtype="0" fill="hold" grpId="2" nodeType="withEffect">
                                  <p:stCondLst>
                                    <p:cond delay="0"/>
                                  </p:stCondLst>
                                  <p:childTnLst>
                                    <p:animRot by="21600000">
                                      <p:cBhvr>
                                        <p:cTn id="532" dur="5000" fill="hold"/>
                                        <p:tgtEl>
                                          <p:spTgt spid="39"/>
                                        </p:tgtEl>
                                        <p:attrNameLst>
                                          <p:attrName>r</p:attrName>
                                        </p:attrNameLst>
                                      </p:cBhvr>
                                    </p:animRot>
                                  </p:childTnLst>
                                </p:cTn>
                              </p:par>
                              <p:par>
                                <p:cTn id="533" presetID="8" presetClass="emph" presetSubtype="0" fill="hold" grpId="2" nodeType="withEffect">
                                  <p:stCondLst>
                                    <p:cond delay="0"/>
                                  </p:stCondLst>
                                  <p:childTnLst>
                                    <p:animRot by="-21600000">
                                      <p:cBhvr>
                                        <p:cTn id="534" dur="5000" fill="hold"/>
                                        <p:tgtEl>
                                          <p:spTgt spid="40"/>
                                        </p:tgtEl>
                                        <p:attrNameLst>
                                          <p:attrName>r</p:attrName>
                                        </p:attrNameLst>
                                      </p:cBhvr>
                                    </p:animRot>
                                  </p:childTnLst>
                                </p:cTn>
                              </p:par>
                              <p:par>
                                <p:cTn id="535" presetID="8" presetClass="emph" presetSubtype="0" fill="hold" grpId="2" nodeType="withEffect">
                                  <p:stCondLst>
                                    <p:cond delay="0"/>
                                  </p:stCondLst>
                                  <p:childTnLst>
                                    <p:animRot by="21600000">
                                      <p:cBhvr>
                                        <p:cTn id="536" dur="5000" fill="hold"/>
                                        <p:tgtEl>
                                          <p:spTgt spid="41"/>
                                        </p:tgtEl>
                                        <p:attrNameLst>
                                          <p:attrName>r</p:attrName>
                                        </p:attrNameLst>
                                      </p:cBhvr>
                                    </p:animRot>
                                  </p:childTnLst>
                                </p:cTn>
                              </p:par>
                              <p:par>
                                <p:cTn id="537" presetID="8" presetClass="emph" presetSubtype="0" fill="hold" grpId="2" nodeType="withEffect">
                                  <p:stCondLst>
                                    <p:cond delay="0"/>
                                  </p:stCondLst>
                                  <p:childTnLst>
                                    <p:animRot by="-21600000">
                                      <p:cBhvr>
                                        <p:cTn id="538" dur="5000" fill="hold"/>
                                        <p:tgtEl>
                                          <p:spTgt spid="42"/>
                                        </p:tgtEl>
                                        <p:attrNameLst>
                                          <p:attrName>r</p:attrName>
                                        </p:attrNameLst>
                                      </p:cBhvr>
                                    </p:animRot>
                                  </p:childTnLst>
                                </p:cTn>
                              </p:par>
                              <p:par>
                                <p:cTn id="539" presetID="8" presetClass="emph" presetSubtype="0" fill="hold" grpId="2" nodeType="withEffect">
                                  <p:stCondLst>
                                    <p:cond delay="0"/>
                                  </p:stCondLst>
                                  <p:childTnLst>
                                    <p:animRot by="21600000">
                                      <p:cBhvr>
                                        <p:cTn id="540" dur="5000" fill="hold"/>
                                        <p:tgtEl>
                                          <p:spTgt spid="43"/>
                                        </p:tgtEl>
                                        <p:attrNameLst>
                                          <p:attrName>r</p:attrName>
                                        </p:attrNameLst>
                                      </p:cBhvr>
                                    </p:animRot>
                                  </p:childTnLst>
                                </p:cTn>
                              </p:par>
                              <p:par>
                                <p:cTn id="541" presetID="8" presetClass="emph" presetSubtype="0" fill="hold" grpId="2" nodeType="withEffect">
                                  <p:stCondLst>
                                    <p:cond delay="0"/>
                                  </p:stCondLst>
                                  <p:childTnLst>
                                    <p:animRot by="21600000">
                                      <p:cBhvr>
                                        <p:cTn id="542" dur="5000" fill="hold"/>
                                        <p:tgtEl>
                                          <p:spTgt spid="44"/>
                                        </p:tgtEl>
                                        <p:attrNameLst>
                                          <p:attrName>r</p:attrName>
                                        </p:attrNameLst>
                                      </p:cBhvr>
                                    </p:animRot>
                                  </p:childTnLst>
                                </p:cTn>
                              </p:par>
                              <p:par>
                                <p:cTn id="543" presetID="8" presetClass="emph" presetSubtype="0" fill="hold" grpId="2" nodeType="withEffect">
                                  <p:stCondLst>
                                    <p:cond delay="0"/>
                                  </p:stCondLst>
                                  <p:childTnLst>
                                    <p:animRot by="-21600000">
                                      <p:cBhvr>
                                        <p:cTn id="544" dur="5000" fill="hold"/>
                                        <p:tgtEl>
                                          <p:spTgt spid="45"/>
                                        </p:tgtEl>
                                        <p:attrNameLst>
                                          <p:attrName>r</p:attrName>
                                        </p:attrNameLst>
                                      </p:cBhvr>
                                    </p:animRot>
                                  </p:childTnLst>
                                </p:cTn>
                              </p:par>
                              <p:par>
                                <p:cTn id="545" presetID="8" presetClass="emph" presetSubtype="0" fill="hold" grpId="2" nodeType="withEffect">
                                  <p:stCondLst>
                                    <p:cond delay="0"/>
                                  </p:stCondLst>
                                  <p:childTnLst>
                                    <p:animRot by="21600000">
                                      <p:cBhvr>
                                        <p:cTn id="546" dur="5000" fill="hold"/>
                                        <p:tgtEl>
                                          <p:spTgt spid="46"/>
                                        </p:tgtEl>
                                        <p:attrNameLst>
                                          <p:attrName>r</p:attrName>
                                        </p:attrNameLst>
                                      </p:cBhvr>
                                    </p:animRot>
                                  </p:childTnLst>
                                </p:cTn>
                              </p:par>
                              <p:par>
                                <p:cTn id="547" presetID="8" presetClass="emph" presetSubtype="0" fill="hold" grpId="2" nodeType="withEffect">
                                  <p:stCondLst>
                                    <p:cond delay="0"/>
                                  </p:stCondLst>
                                  <p:childTnLst>
                                    <p:animRot by="-21600000">
                                      <p:cBhvr>
                                        <p:cTn id="548" dur="5000" fill="hold"/>
                                        <p:tgtEl>
                                          <p:spTgt spid="47"/>
                                        </p:tgtEl>
                                        <p:attrNameLst>
                                          <p:attrName>r</p:attrName>
                                        </p:attrNameLst>
                                      </p:cBhvr>
                                    </p:animRot>
                                  </p:childTnLst>
                                </p:cTn>
                              </p:par>
                              <p:par>
                                <p:cTn id="549" presetID="8" presetClass="emph" presetSubtype="0" fill="hold" grpId="2" nodeType="withEffect">
                                  <p:stCondLst>
                                    <p:cond delay="0"/>
                                  </p:stCondLst>
                                  <p:childTnLst>
                                    <p:animRot by="21600000">
                                      <p:cBhvr>
                                        <p:cTn id="550" dur="5000" fill="hold"/>
                                        <p:tgtEl>
                                          <p:spTgt spid="48"/>
                                        </p:tgtEl>
                                        <p:attrNameLst>
                                          <p:attrName>r</p:attrName>
                                        </p:attrNameLst>
                                      </p:cBhvr>
                                    </p:animRot>
                                  </p:childTnLst>
                                </p:cTn>
                              </p:par>
                              <p:par>
                                <p:cTn id="551" presetID="8" presetClass="emph" presetSubtype="0" fill="hold" grpId="2" nodeType="withEffect">
                                  <p:stCondLst>
                                    <p:cond delay="0"/>
                                  </p:stCondLst>
                                  <p:childTnLst>
                                    <p:animRot by="-21600000">
                                      <p:cBhvr>
                                        <p:cTn id="552" dur="5000" fill="hold"/>
                                        <p:tgtEl>
                                          <p:spTgt spid="49"/>
                                        </p:tgtEl>
                                        <p:attrNameLst>
                                          <p:attrName>r</p:attrName>
                                        </p:attrNameLst>
                                      </p:cBhvr>
                                    </p:animRot>
                                  </p:childTnLst>
                                </p:cTn>
                              </p:par>
                              <p:par>
                                <p:cTn id="553" presetID="8" presetClass="emph" presetSubtype="0" fill="hold" grpId="2" nodeType="withEffect">
                                  <p:stCondLst>
                                    <p:cond delay="0"/>
                                  </p:stCondLst>
                                  <p:childTnLst>
                                    <p:animRot by="21600000">
                                      <p:cBhvr>
                                        <p:cTn id="554" dur="5000" fill="hold"/>
                                        <p:tgtEl>
                                          <p:spTgt spid="50"/>
                                        </p:tgtEl>
                                        <p:attrNameLst>
                                          <p:attrName>r</p:attrName>
                                        </p:attrNameLst>
                                      </p:cBhvr>
                                    </p:animRot>
                                  </p:childTnLst>
                                </p:cTn>
                              </p:par>
                              <p:par>
                                <p:cTn id="555" presetID="8" presetClass="emph" presetSubtype="0" fill="hold" grpId="2" nodeType="withEffect">
                                  <p:stCondLst>
                                    <p:cond delay="0"/>
                                  </p:stCondLst>
                                  <p:childTnLst>
                                    <p:animRot by="-21600000">
                                      <p:cBhvr>
                                        <p:cTn id="556" dur="5000" fill="hold"/>
                                        <p:tgtEl>
                                          <p:spTgt spid="51"/>
                                        </p:tgtEl>
                                        <p:attrNameLst>
                                          <p:attrName>r</p:attrName>
                                        </p:attrNameLst>
                                      </p:cBhvr>
                                    </p:animRot>
                                  </p:childTnLst>
                                </p:cTn>
                              </p:par>
                              <p:par>
                                <p:cTn id="557" presetID="8" presetClass="emph" presetSubtype="0" fill="hold" grpId="2" nodeType="withEffect">
                                  <p:stCondLst>
                                    <p:cond delay="0"/>
                                  </p:stCondLst>
                                  <p:childTnLst>
                                    <p:animRot by="21600000">
                                      <p:cBhvr>
                                        <p:cTn id="558" dur="5000" fill="hold"/>
                                        <p:tgtEl>
                                          <p:spTgt spid="52"/>
                                        </p:tgtEl>
                                        <p:attrNameLst>
                                          <p:attrName>r</p:attrName>
                                        </p:attrNameLst>
                                      </p:cBhvr>
                                    </p:animRot>
                                  </p:childTnLst>
                                </p:cTn>
                              </p:par>
                              <p:par>
                                <p:cTn id="559" presetID="8" presetClass="emph" presetSubtype="0" fill="hold" grpId="2" nodeType="withEffect">
                                  <p:stCondLst>
                                    <p:cond delay="0"/>
                                  </p:stCondLst>
                                  <p:childTnLst>
                                    <p:animRot by="-21600000">
                                      <p:cBhvr>
                                        <p:cTn id="560" dur="5000" fill="hold"/>
                                        <p:tgtEl>
                                          <p:spTgt spid="53"/>
                                        </p:tgtEl>
                                        <p:attrNameLst>
                                          <p:attrName>r</p:attrName>
                                        </p:attrNameLst>
                                      </p:cBhvr>
                                    </p:animRot>
                                  </p:childTnLst>
                                </p:cTn>
                              </p:par>
                              <p:par>
                                <p:cTn id="561" presetID="8" presetClass="emph" presetSubtype="0" fill="hold" grpId="2" nodeType="withEffect">
                                  <p:stCondLst>
                                    <p:cond delay="0"/>
                                  </p:stCondLst>
                                  <p:childTnLst>
                                    <p:animRot by="21600000">
                                      <p:cBhvr>
                                        <p:cTn id="562" dur="5000" fill="hold"/>
                                        <p:tgtEl>
                                          <p:spTgt spid="54"/>
                                        </p:tgtEl>
                                        <p:attrNameLst>
                                          <p:attrName>r</p:attrName>
                                        </p:attrNameLst>
                                      </p:cBhvr>
                                    </p:animRot>
                                  </p:childTnLst>
                                </p:cTn>
                              </p:par>
                              <p:par>
                                <p:cTn id="563" presetID="8" presetClass="emph" presetSubtype="0" fill="hold" grpId="2" nodeType="withEffect">
                                  <p:stCondLst>
                                    <p:cond delay="0"/>
                                  </p:stCondLst>
                                  <p:childTnLst>
                                    <p:animRot by="-21600000">
                                      <p:cBhvr>
                                        <p:cTn id="564" dur="5000" fill="hold"/>
                                        <p:tgtEl>
                                          <p:spTgt spid="55"/>
                                        </p:tgtEl>
                                        <p:attrNameLst>
                                          <p:attrName>r</p:attrName>
                                        </p:attrNameLst>
                                      </p:cBhvr>
                                    </p:animRot>
                                  </p:childTnLst>
                                </p:cTn>
                              </p:par>
                              <p:par>
                                <p:cTn id="565" presetID="8" presetClass="emph" presetSubtype="0" fill="hold" grpId="2" nodeType="withEffect">
                                  <p:stCondLst>
                                    <p:cond delay="0"/>
                                  </p:stCondLst>
                                  <p:childTnLst>
                                    <p:animRot by="21600000">
                                      <p:cBhvr>
                                        <p:cTn id="566" dur="5000" fill="hold"/>
                                        <p:tgtEl>
                                          <p:spTgt spid="56"/>
                                        </p:tgtEl>
                                        <p:attrNameLst>
                                          <p:attrName>r</p:attrName>
                                        </p:attrNameLst>
                                      </p:cBhvr>
                                    </p:animRot>
                                  </p:childTnLst>
                                </p:cTn>
                              </p:par>
                              <p:par>
                                <p:cTn id="567" presetID="8" presetClass="emph" presetSubtype="0" fill="hold" grpId="2" nodeType="withEffect">
                                  <p:stCondLst>
                                    <p:cond delay="0"/>
                                  </p:stCondLst>
                                  <p:childTnLst>
                                    <p:animRot by="21600000">
                                      <p:cBhvr>
                                        <p:cTn id="568" dur="5000" fill="hold"/>
                                        <p:tgtEl>
                                          <p:spTgt spid="57"/>
                                        </p:tgtEl>
                                        <p:attrNameLst>
                                          <p:attrName>r</p:attrName>
                                        </p:attrNameLst>
                                      </p:cBhvr>
                                    </p:animRot>
                                  </p:childTnLst>
                                </p:cTn>
                              </p:par>
                              <p:par>
                                <p:cTn id="569" presetID="8" presetClass="emph" presetSubtype="0" fill="hold" grpId="2" nodeType="withEffect">
                                  <p:stCondLst>
                                    <p:cond delay="0"/>
                                  </p:stCondLst>
                                  <p:childTnLst>
                                    <p:animRot by="-21600000">
                                      <p:cBhvr>
                                        <p:cTn id="570" dur="5000" fill="hold"/>
                                        <p:tgtEl>
                                          <p:spTgt spid="58"/>
                                        </p:tgtEl>
                                        <p:attrNameLst>
                                          <p:attrName>r</p:attrName>
                                        </p:attrNameLst>
                                      </p:cBhvr>
                                    </p:animRot>
                                  </p:childTnLst>
                                </p:cTn>
                              </p:par>
                              <p:par>
                                <p:cTn id="571" presetID="8" presetClass="emph" presetSubtype="0" fill="hold" grpId="2" nodeType="withEffect">
                                  <p:stCondLst>
                                    <p:cond delay="0"/>
                                  </p:stCondLst>
                                  <p:childTnLst>
                                    <p:animRot by="21600000">
                                      <p:cBhvr>
                                        <p:cTn id="572" dur="5000" fill="hold"/>
                                        <p:tgtEl>
                                          <p:spTgt spid="59"/>
                                        </p:tgtEl>
                                        <p:attrNameLst>
                                          <p:attrName>r</p:attrName>
                                        </p:attrNameLst>
                                      </p:cBhvr>
                                    </p:animRot>
                                  </p:childTnLst>
                                </p:cTn>
                              </p:par>
                              <p:par>
                                <p:cTn id="573" presetID="8" presetClass="emph" presetSubtype="0" fill="hold" grpId="2" nodeType="withEffect">
                                  <p:stCondLst>
                                    <p:cond delay="0"/>
                                  </p:stCondLst>
                                  <p:childTnLst>
                                    <p:animRot by="-21600000">
                                      <p:cBhvr>
                                        <p:cTn id="574" dur="5000" fill="hold"/>
                                        <p:tgtEl>
                                          <p:spTgt spid="60"/>
                                        </p:tgtEl>
                                        <p:attrNameLst>
                                          <p:attrName>r</p:attrName>
                                        </p:attrNameLst>
                                      </p:cBhvr>
                                    </p:animRot>
                                  </p:childTnLst>
                                </p:cTn>
                              </p:par>
                              <p:par>
                                <p:cTn id="575" presetID="8" presetClass="emph" presetSubtype="0" fill="hold" grpId="2" nodeType="withEffect">
                                  <p:stCondLst>
                                    <p:cond delay="0"/>
                                  </p:stCondLst>
                                  <p:childTnLst>
                                    <p:animRot by="21600000">
                                      <p:cBhvr>
                                        <p:cTn id="576" dur="5000" fill="hold"/>
                                        <p:tgtEl>
                                          <p:spTgt spid="61"/>
                                        </p:tgtEl>
                                        <p:attrNameLst>
                                          <p:attrName>r</p:attrName>
                                        </p:attrNameLst>
                                      </p:cBhvr>
                                    </p:animRot>
                                  </p:childTnLst>
                                </p:cTn>
                              </p:par>
                              <p:par>
                                <p:cTn id="577" presetID="8" presetClass="emph" presetSubtype="0" fill="hold" grpId="2" nodeType="withEffect">
                                  <p:stCondLst>
                                    <p:cond delay="0"/>
                                  </p:stCondLst>
                                  <p:childTnLst>
                                    <p:animRot by="-21600000">
                                      <p:cBhvr>
                                        <p:cTn id="578" dur="5000" fill="hold"/>
                                        <p:tgtEl>
                                          <p:spTgt spid="62"/>
                                        </p:tgtEl>
                                        <p:attrNameLst>
                                          <p:attrName>r</p:attrName>
                                        </p:attrNameLst>
                                      </p:cBhvr>
                                    </p:animRot>
                                  </p:childTnLst>
                                </p:cTn>
                              </p:par>
                              <p:par>
                                <p:cTn id="579" presetID="8" presetClass="emph" presetSubtype="0" fill="hold" grpId="2" nodeType="withEffect">
                                  <p:stCondLst>
                                    <p:cond delay="0"/>
                                  </p:stCondLst>
                                  <p:childTnLst>
                                    <p:animRot by="21600000">
                                      <p:cBhvr>
                                        <p:cTn id="580" dur="5000" fill="hold"/>
                                        <p:tgtEl>
                                          <p:spTgt spid="63"/>
                                        </p:tgtEl>
                                        <p:attrNameLst>
                                          <p:attrName>r</p:attrName>
                                        </p:attrNameLst>
                                      </p:cBhvr>
                                    </p:animRot>
                                  </p:childTnLst>
                                </p:cTn>
                              </p:par>
                              <p:par>
                                <p:cTn id="581" presetID="8" presetClass="emph" presetSubtype="0" fill="hold" grpId="2" nodeType="withEffect">
                                  <p:stCondLst>
                                    <p:cond delay="0"/>
                                  </p:stCondLst>
                                  <p:childTnLst>
                                    <p:animRot by="-21600000">
                                      <p:cBhvr>
                                        <p:cTn id="582" dur="5000" fill="hold"/>
                                        <p:tgtEl>
                                          <p:spTgt spid="64"/>
                                        </p:tgtEl>
                                        <p:attrNameLst>
                                          <p:attrName>r</p:attrName>
                                        </p:attrNameLst>
                                      </p:cBhvr>
                                    </p:animRot>
                                  </p:childTnLst>
                                </p:cTn>
                              </p:par>
                              <p:par>
                                <p:cTn id="583" presetID="8" presetClass="emph" presetSubtype="0" fill="hold" grpId="2" nodeType="withEffect">
                                  <p:stCondLst>
                                    <p:cond delay="0"/>
                                  </p:stCondLst>
                                  <p:childTnLst>
                                    <p:animRot by="21600000">
                                      <p:cBhvr>
                                        <p:cTn id="584" dur="5000" fill="hold"/>
                                        <p:tgtEl>
                                          <p:spTgt spid="65"/>
                                        </p:tgtEl>
                                        <p:attrNameLst>
                                          <p:attrName>r</p:attrName>
                                        </p:attrNameLst>
                                      </p:cBhvr>
                                    </p:animRot>
                                  </p:childTnLst>
                                </p:cTn>
                              </p:par>
                              <p:par>
                                <p:cTn id="585" presetID="8" presetClass="emph" presetSubtype="0" fill="hold" grpId="2" nodeType="withEffect">
                                  <p:stCondLst>
                                    <p:cond delay="0"/>
                                  </p:stCondLst>
                                  <p:childTnLst>
                                    <p:animRot by="-21600000">
                                      <p:cBhvr>
                                        <p:cTn id="586" dur="5000" fill="hold"/>
                                        <p:tgtEl>
                                          <p:spTgt spid="66"/>
                                        </p:tgtEl>
                                        <p:attrNameLst>
                                          <p:attrName>r</p:attrName>
                                        </p:attrNameLst>
                                      </p:cBhvr>
                                    </p:animRot>
                                  </p:childTnLst>
                                </p:cTn>
                              </p:par>
                              <p:par>
                                <p:cTn id="587" presetID="8" presetClass="emph" presetSubtype="0" fill="hold" grpId="2" nodeType="withEffect">
                                  <p:stCondLst>
                                    <p:cond delay="0"/>
                                  </p:stCondLst>
                                  <p:childTnLst>
                                    <p:animRot by="21600000">
                                      <p:cBhvr>
                                        <p:cTn id="588" dur="5000" fill="hold"/>
                                        <p:tgtEl>
                                          <p:spTgt spid="67"/>
                                        </p:tgtEl>
                                        <p:attrNameLst>
                                          <p:attrName>r</p:attrName>
                                        </p:attrNameLst>
                                      </p:cBhvr>
                                    </p:animRot>
                                  </p:childTnLst>
                                </p:cTn>
                              </p:par>
                              <p:par>
                                <p:cTn id="589" presetID="8" presetClass="emph" presetSubtype="0" fill="hold" grpId="2" nodeType="withEffect">
                                  <p:stCondLst>
                                    <p:cond delay="0"/>
                                  </p:stCondLst>
                                  <p:childTnLst>
                                    <p:animRot by="-21600000">
                                      <p:cBhvr>
                                        <p:cTn id="590" dur="5000" fill="hold"/>
                                        <p:tgtEl>
                                          <p:spTgt spid="68"/>
                                        </p:tgtEl>
                                        <p:attrNameLst>
                                          <p:attrName>r</p:attrName>
                                        </p:attrNameLst>
                                      </p:cBhvr>
                                    </p:animRot>
                                  </p:childTnLst>
                                </p:cTn>
                              </p:par>
                              <p:par>
                                <p:cTn id="591" presetID="8" presetClass="emph" presetSubtype="0" fill="hold" grpId="2" nodeType="withEffect">
                                  <p:stCondLst>
                                    <p:cond delay="0"/>
                                  </p:stCondLst>
                                  <p:childTnLst>
                                    <p:animRot by="21600000">
                                      <p:cBhvr>
                                        <p:cTn id="592" dur="5000" fill="hold"/>
                                        <p:tgtEl>
                                          <p:spTgt spid="69"/>
                                        </p:tgtEl>
                                        <p:attrNameLst>
                                          <p:attrName>r</p:attrName>
                                        </p:attrNameLst>
                                      </p:cBhvr>
                                    </p:animRot>
                                  </p:childTnLst>
                                </p:cTn>
                              </p:par>
                            </p:childTnLst>
                          </p:cTn>
                        </p:par>
                        <p:par>
                          <p:cTn id="593" fill="hold">
                            <p:stCondLst>
                              <p:cond delay="5000"/>
                            </p:stCondLst>
                            <p:childTnLst>
                              <p:par>
                                <p:cTn id="594" presetID="2" presetClass="exit" presetSubtype="4" fill="hold" grpId="3" nodeType="afterEffect">
                                  <p:stCondLst>
                                    <p:cond delay="0"/>
                                  </p:stCondLst>
                                  <p:childTnLst>
                                    <p:anim calcmode="lin" valueType="num">
                                      <p:cBhvr additive="base">
                                        <p:cTn id="595" dur="5000"/>
                                        <p:tgtEl>
                                          <p:spTgt spid="5"/>
                                        </p:tgtEl>
                                        <p:attrNameLst>
                                          <p:attrName>ppt_x</p:attrName>
                                        </p:attrNameLst>
                                      </p:cBhvr>
                                      <p:tavLst>
                                        <p:tav tm="0">
                                          <p:val>
                                            <p:strVal val="ppt_x"/>
                                          </p:val>
                                        </p:tav>
                                        <p:tav tm="100000">
                                          <p:val>
                                            <p:strVal val="ppt_x"/>
                                          </p:val>
                                        </p:tav>
                                      </p:tavLst>
                                    </p:anim>
                                    <p:anim calcmode="lin" valueType="num">
                                      <p:cBhvr additive="base">
                                        <p:cTn id="596" dur="5000"/>
                                        <p:tgtEl>
                                          <p:spTgt spid="5"/>
                                        </p:tgtEl>
                                        <p:attrNameLst>
                                          <p:attrName>ppt_y</p:attrName>
                                        </p:attrNameLst>
                                      </p:cBhvr>
                                      <p:tavLst>
                                        <p:tav tm="0">
                                          <p:val>
                                            <p:strVal val="ppt_y"/>
                                          </p:val>
                                        </p:tav>
                                        <p:tav tm="100000">
                                          <p:val>
                                            <p:strVal val="1+ppt_h/2"/>
                                          </p:val>
                                        </p:tav>
                                      </p:tavLst>
                                    </p:anim>
                                    <p:set>
                                      <p:cBhvr>
                                        <p:cTn id="597" dur="1" fill="hold">
                                          <p:stCondLst>
                                            <p:cond delay="4999"/>
                                          </p:stCondLst>
                                        </p:cTn>
                                        <p:tgtEl>
                                          <p:spTgt spid="5"/>
                                        </p:tgtEl>
                                        <p:attrNameLst>
                                          <p:attrName>style.visibility</p:attrName>
                                        </p:attrNameLst>
                                      </p:cBhvr>
                                      <p:to>
                                        <p:strVal val="hidden"/>
                                      </p:to>
                                    </p:set>
                                  </p:childTnLst>
                                </p:cTn>
                              </p:par>
                              <p:par>
                                <p:cTn id="598" presetID="2" presetClass="exit" presetSubtype="4" fill="hold" grpId="3" nodeType="withEffect">
                                  <p:stCondLst>
                                    <p:cond delay="0"/>
                                  </p:stCondLst>
                                  <p:childTnLst>
                                    <p:anim calcmode="lin" valueType="num">
                                      <p:cBhvr additive="base">
                                        <p:cTn id="599" dur="5000"/>
                                        <p:tgtEl>
                                          <p:spTgt spid="6"/>
                                        </p:tgtEl>
                                        <p:attrNameLst>
                                          <p:attrName>ppt_x</p:attrName>
                                        </p:attrNameLst>
                                      </p:cBhvr>
                                      <p:tavLst>
                                        <p:tav tm="0">
                                          <p:val>
                                            <p:strVal val="ppt_x"/>
                                          </p:val>
                                        </p:tav>
                                        <p:tav tm="100000">
                                          <p:val>
                                            <p:strVal val="ppt_x"/>
                                          </p:val>
                                        </p:tav>
                                      </p:tavLst>
                                    </p:anim>
                                    <p:anim calcmode="lin" valueType="num">
                                      <p:cBhvr additive="base">
                                        <p:cTn id="600" dur="5000"/>
                                        <p:tgtEl>
                                          <p:spTgt spid="6"/>
                                        </p:tgtEl>
                                        <p:attrNameLst>
                                          <p:attrName>ppt_y</p:attrName>
                                        </p:attrNameLst>
                                      </p:cBhvr>
                                      <p:tavLst>
                                        <p:tav tm="0">
                                          <p:val>
                                            <p:strVal val="ppt_y"/>
                                          </p:val>
                                        </p:tav>
                                        <p:tav tm="100000">
                                          <p:val>
                                            <p:strVal val="1+ppt_h/2"/>
                                          </p:val>
                                        </p:tav>
                                      </p:tavLst>
                                    </p:anim>
                                    <p:set>
                                      <p:cBhvr>
                                        <p:cTn id="601" dur="1" fill="hold">
                                          <p:stCondLst>
                                            <p:cond delay="4999"/>
                                          </p:stCondLst>
                                        </p:cTn>
                                        <p:tgtEl>
                                          <p:spTgt spid="6"/>
                                        </p:tgtEl>
                                        <p:attrNameLst>
                                          <p:attrName>style.visibility</p:attrName>
                                        </p:attrNameLst>
                                      </p:cBhvr>
                                      <p:to>
                                        <p:strVal val="hidden"/>
                                      </p:to>
                                    </p:set>
                                  </p:childTnLst>
                                </p:cTn>
                              </p:par>
                              <p:par>
                                <p:cTn id="602" presetID="2" presetClass="exit" presetSubtype="4" fill="hold" grpId="3" nodeType="withEffect">
                                  <p:stCondLst>
                                    <p:cond delay="0"/>
                                  </p:stCondLst>
                                  <p:childTnLst>
                                    <p:anim calcmode="lin" valueType="num">
                                      <p:cBhvr additive="base">
                                        <p:cTn id="603" dur="5000"/>
                                        <p:tgtEl>
                                          <p:spTgt spid="7"/>
                                        </p:tgtEl>
                                        <p:attrNameLst>
                                          <p:attrName>ppt_x</p:attrName>
                                        </p:attrNameLst>
                                      </p:cBhvr>
                                      <p:tavLst>
                                        <p:tav tm="0">
                                          <p:val>
                                            <p:strVal val="ppt_x"/>
                                          </p:val>
                                        </p:tav>
                                        <p:tav tm="100000">
                                          <p:val>
                                            <p:strVal val="ppt_x"/>
                                          </p:val>
                                        </p:tav>
                                      </p:tavLst>
                                    </p:anim>
                                    <p:anim calcmode="lin" valueType="num">
                                      <p:cBhvr additive="base">
                                        <p:cTn id="604" dur="5000"/>
                                        <p:tgtEl>
                                          <p:spTgt spid="7"/>
                                        </p:tgtEl>
                                        <p:attrNameLst>
                                          <p:attrName>ppt_y</p:attrName>
                                        </p:attrNameLst>
                                      </p:cBhvr>
                                      <p:tavLst>
                                        <p:tav tm="0">
                                          <p:val>
                                            <p:strVal val="ppt_y"/>
                                          </p:val>
                                        </p:tav>
                                        <p:tav tm="100000">
                                          <p:val>
                                            <p:strVal val="1+ppt_h/2"/>
                                          </p:val>
                                        </p:tav>
                                      </p:tavLst>
                                    </p:anim>
                                    <p:set>
                                      <p:cBhvr>
                                        <p:cTn id="605" dur="1" fill="hold">
                                          <p:stCondLst>
                                            <p:cond delay="4999"/>
                                          </p:stCondLst>
                                        </p:cTn>
                                        <p:tgtEl>
                                          <p:spTgt spid="7"/>
                                        </p:tgtEl>
                                        <p:attrNameLst>
                                          <p:attrName>style.visibility</p:attrName>
                                        </p:attrNameLst>
                                      </p:cBhvr>
                                      <p:to>
                                        <p:strVal val="hidden"/>
                                      </p:to>
                                    </p:set>
                                  </p:childTnLst>
                                </p:cTn>
                              </p:par>
                              <p:par>
                                <p:cTn id="606" presetID="2" presetClass="exit" presetSubtype="4" fill="hold" grpId="3" nodeType="withEffect">
                                  <p:stCondLst>
                                    <p:cond delay="0"/>
                                  </p:stCondLst>
                                  <p:childTnLst>
                                    <p:anim calcmode="lin" valueType="num">
                                      <p:cBhvr additive="base">
                                        <p:cTn id="607" dur="5000"/>
                                        <p:tgtEl>
                                          <p:spTgt spid="8"/>
                                        </p:tgtEl>
                                        <p:attrNameLst>
                                          <p:attrName>ppt_x</p:attrName>
                                        </p:attrNameLst>
                                      </p:cBhvr>
                                      <p:tavLst>
                                        <p:tav tm="0">
                                          <p:val>
                                            <p:strVal val="ppt_x"/>
                                          </p:val>
                                        </p:tav>
                                        <p:tav tm="100000">
                                          <p:val>
                                            <p:strVal val="ppt_x"/>
                                          </p:val>
                                        </p:tav>
                                      </p:tavLst>
                                    </p:anim>
                                    <p:anim calcmode="lin" valueType="num">
                                      <p:cBhvr additive="base">
                                        <p:cTn id="608" dur="5000"/>
                                        <p:tgtEl>
                                          <p:spTgt spid="8"/>
                                        </p:tgtEl>
                                        <p:attrNameLst>
                                          <p:attrName>ppt_y</p:attrName>
                                        </p:attrNameLst>
                                      </p:cBhvr>
                                      <p:tavLst>
                                        <p:tav tm="0">
                                          <p:val>
                                            <p:strVal val="ppt_y"/>
                                          </p:val>
                                        </p:tav>
                                        <p:tav tm="100000">
                                          <p:val>
                                            <p:strVal val="1+ppt_h/2"/>
                                          </p:val>
                                        </p:tav>
                                      </p:tavLst>
                                    </p:anim>
                                    <p:set>
                                      <p:cBhvr>
                                        <p:cTn id="609" dur="1" fill="hold">
                                          <p:stCondLst>
                                            <p:cond delay="4999"/>
                                          </p:stCondLst>
                                        </p:cTn>
                                        <p:tgtEl>
                                          <p:spTgt spid="8"/>
                                        </p:tgtEl>
                                        <p:attrNameLst>
                                          <p:attrName>style.visibility</p:attrName>
                                        </p:attrNameLst>
                                      </p:cBhvr>
                                      <p:to>
                                        <p:strVal val="hidden"/>
                                      </p:to>
                                    </p:set>
                                  </p:childTnLst>
                                </p:cTn>
                              </p:par>
                              <p:par>
                                <p:cTn id="610" presetID="2" presetClass="exit" presetSubtype="4" fill="hold" grpId="3" nodeType="withEffect">
                                  <p:stCondLst>
                                    <p:cond delay="0"/>
                                  </p:stCondLst>
                                  <p:childTnLst>
                                    <p:anim calcmode="lin" valueType="num">
                                      <p:cBhvr additive="base">
                                        <p:cTn id="611" dur="5000"/>
                                        <p:tgtEl>
                                          <p:spTgt spid="9"/>
                                        </p:tgtEl>
                                        <p:attrNameLst>
                                          <p:attrName>ppt_x</p:attrName>
                                        </p:attrNameLst>
                                      </p:cBhvr>
                                      <p:tavLst>
                                        <p:tav tm="0">
                                          <p:val>
                                            <p:strVal val="ppt_x"/>
                                          </p:val>
                                        </p:tav>
                                        <p:tav tm="100000">
                                          <p:val>
                                            <p:strVal val="ppt_x"/>
                                          </p:val>
                                        </p:tav>
                                      </p:tavLst>
                                    </p:anim>
                                    <p:anim calcmode="lin" valueType="num">
                                      <p:cBhvr additive="base">
                                        <p:cTn id="612" dur="5000"/>
                                        <p:tgtEl>
                                          <p:spTgt spid="9"/>
                                        </p:tgtEl>
                                        <p:attrNameLst>
                                          <p:attrName>ppt_y</p:attrName>
                                        </p:attrNameLst>
                                      </p:cBhvr>
                                      <p:tavLst>
                                        <p:tav tm="0">
                                          <p:val>
                                            <p:strVal val="ppt_y"/>
                                          </p:val>
                                        </p:tav>
                                        <p:tav tm="100000">
                                          <p:val>
                                            <p:strVal val="1+ppt_h/2"/>
                                          </p:val>
                                        </p:tav>
                                      </p:tavLst>
                                    </p:anim>
                                    <p:set>
                                      <p:cBhvr>
                                        <p:cTn id="613" dur="1" fill="hold">
                                          <p:stCondLst>
                                            <p:cond delay="4999"/>
                                          </p:stCondLst>
                                        </p:cTn>
                                        <p:tgtEl>
                                          <p:spTgt spid="9"/>
                                        </p:tgtEl>
                                        <p:attrNameLst>
                                          <p:attrName>style.visibility</p:attrName>
                                        </p:attrNameLst>
                                      </p:cBhvr>
                                      <p:to>
                                        <p:strVal val="hidden"/>
                                      </p:to>
                                    </p:set>
                                  </p:childTnLst>
                                </p:cTn>
                              </p:par>
                              <p:par>
                                <p:cTn id="614" presetID="2" presetClass="exit" presetSubtype="4" fill="hold" grpId="3" nodeType="withEffect">
                                  <p:stCondLst>
                                    <p:cond delay="0"/>
                                  </p:stCondLst>
                                  <p:childTnLst>
                                    <p:anim calcmode="lin" valueType="num">
                                      <p:cBhvr additive="base">
                                        <p:cTn id="615" dur="5000"/>
                                        <p:tgtEl>
                                          <p:spTgt spid="10"/>
                                        </p:tgtEl>
                                        <p:attrNameLst>
                                          <p:attrName>ppt_x</p:attrName>
                                        </p:attrNameLst>
                                      </p:cBhvr>
                                      <p:tavLst>
                                        <p:tav tm="0">
                                          <p:val>
                                            <p:strVal val="ppt_x"/>
                                          </p:val>
                                        </p:tav>
                                        <p:tav tm="100000">
                                          <p:val>
                                            <p:strVal val="ppt_x"/>
                                          </p:val>
                                        </p:tav>
                                      </p:tavLst>
                                    </p:anim>
                                    <p:anim calcmode="lin" valueType="num">
                                      <p:cBhvr additive="base">
                                        <p:cTn id="616" dur="5000"/>
                                        <p:tgtEl>
                                          <p:spTgt spid="10"/>
                                        </p:tgtEl>
                                        <p:attrNameLst>
                                          <p:attrName>ppt_y</p:attrName>
                                        </p:attrNameLst>
                                      </p:cBhvr>
                                      <p:tavLst>
                                        <p:tav tm="0">
                                          <p:val>
                                            <p:strVal val="ppt_y"/>
                                          </p:val>
                                        </p:tav>
                                        <p:tav tm="100000">
                                          <p:val>
                                            <p:strVal val="1+ppt_h/2"/>
                                          </p:val>
                                        </p:tav>
                                      </p:tavLst>
                                    </p:anim>
                                    <p:set>
                                      <p:cBhvr>
                                        <p:cTn id="617" dur="1" fill="hold">
                                          <p:stCondLst>
                                            <p:cond delay="4999"/>
                                          </p:stCondLst>
                                        </p:cTn>
                                        <p:tgtEl>
                                          <p:spTgt spid="10"/>
                                        </p:tgtEl>
                                        <p:attrNameLst>
                                          <p:attrName>style.visibility</p:attrName>
                                        </p:attrNameLst>
                                      </p:cBhvr>
                                      <p:to>
                                        <p:strVal val="hidden"/>
                                      </p:to>
                                    </p:set>
                                  </p:childTnLst>
                                </p:cTn>
                              </p:par>
                              <p:par>
                                <p:cTn id="618" presetID="2" presetClass="exit" presetSubtype="4" fill="hold" grpId="3" nodeType="withEffect">
                                  <p:stCondLst>
                                    <p:cond delay="0"/>
                                  </p:stCondLst>
                                  <p:childTnLst>
                                    <p:anim calcmode="lin" valueType="num">
                                      <p:cBhvr additive="base">
                                        <p:cTn id="619" dur="5000"/>
                                        <p:tgtEl>
                                          <p:spTgt spid="11"/>
                                        </p:tgtEl>
                                        <p:attrNameLst>
                                          <p:attrName>ppt_x</p:attrName>
                                        </p:attrNameLst>
                                      </p:cBhvr>
                                      <p:tavLst>
                                        <p:tav tm="0">
                                          <p:val>
                                            <p:strVal val="ppt_x"/>
                                          </p:val>
                                        </p:tav>
                                        <p:tav tm="100000">
                                          <p:val>
                                            <p:strVal val="ppt_x"/>
                                          </p:val>
                                        </p:tav>
                                      </p:tavLst>
                                    </p:anim>
                                    <p:anim calcmode="lin" valueType="num">
                                      <p:cBhvr additive="base">
                                        <p:cTn id="620" dur="5000"/>
                                        <p:tgtEl>
                                          <p:spTgt spid="11"/>
                                        </p:tgtEl>
                                        <p:attrNameLst>
                                          <p:attrName>ppt_y</p:attrName>
                                        </p:attrNameLst>
                                      </p:cBhvr>
                                      <p:tavLst>
                                        <p:tav tm="0">
                                          <p:val>
                                            <p:strVal val="ppt_y"/>
                                          </p:val>
                                        </p:tav>
                                        <p:tav tm="100000">
                                          <p:val>
                                            <p:strVal val="1+ppt_h/2"/>
                                          </p:val>
                                        </p:tav>
                                      </p:tavLst>
                                    </p:anim>
                                    <p:set>
                                      <p:cBhvr>
                                        <p:cTn id="621" dur="1" fill="hold">
                                          <p:stCondLst>
                                            <p:cond delay="4999"/>
                                          </p:stCondLst>
                                        </p:cTn>
                                        <p:tgtEl>
                                          <p:spTgt spid="11"/>
                                        </p:tgtEl>
                                        <p:attrNameLst>
                                          <p:attrName>style.visibility</p:attrName>
                                        </p:attrNameLst>
                                      </p:cBhvr>
                                      <p:to>
                                        <p:strVal val="hidden"/>
                                      </p:to>
                                    </p:set>
                                  </p:childTnLst>
                                </p:cTn>
                              </p:par>
                              <p:par>
                                <p:cTn id="622" presetID="2" presetClass="exit" presetSubtype="4" fill="hold" grpId="3" nodeType="withEffect">
                                  <p:stCondLst>
                                    <p:cond delay="0"/>
                                  </p:stCondLst>
                                  <p:childTnLst>
                                    <p:anim calcmode="lin" valueType="num">
                                      <p:cBhvr additive="base">
                                        <p:cTn id="623" dur="5000"/>
                                        <p:tgtEl>
                                          <p:spTgt spid="12"/>
                                        </p:tgtEl>
                                        <p:attrNameLst>
                                          <p:attrName>ppt_x</p:attrName>
                                        </p:attrNameLst>
                                      </p:cBhvr>
                                      <p:tavLst>
                                        <p:tav tm="0">
                                          <p:val>
                                            <p:strVal val="ppt_x"/>
                                          </p:val>
                                        </p:tav>
                                        <p:tav tm="100000">
                                          <p:val>
                                            <p:strVal val="ppt_x"/>
                                          </p:val>
                                        </p:tav>
                                      </p:tavLst>
                                    </p:anim>
                                    <p:anim calcmode="lin" valueType="num">
                                      <p:cBhvr additive="base">
                                        <p:cTn id="624" dur="5000"/>
                                        <p:tgtEl>
                                          <p:spTgt spid="12"/>
                                        </p:tgtEl>
                                        <p:attrNameLst>
                                          <p:attrName>ppt_y</p:attrName>
                                        </p:attrNameLst>
                                      </p:cBhvr>
                                      <p:tavLst>
                                        <p:tav tm="0">
                                          <p:val>
                                            <p:strVal val="ppt_y"/>
                                          </p:val>
                                        </p:tav>
                                        <p:tav tm="100000">
                                          <p:val>
                                            <p:strVal val="1+ppt_h/2"/>
                                          </p:val>
                                        </p:tav>
                                      </p:tavLst>
                                    </p:anim>
                                    <p:set>
                                      <p:cBhvr>
                                        <p:cTn id="625" dur="1" fill="hold">
                                          <p:stCondLst>
                                            <p:cond delay="4999"/>
                                          </p:stCondLst>
                                        </p:cTn>
                                        <p:tgtEl>
                                          <p:spTgt spid="12"/>
                                        </p:tgtEl>
                                        <p:attrNameLst>
                                          <p:attrName>style.visibility</p:attrName>
                                        </p:attrNameLst>
                                      </p:cBhvr>
                                      <p:to>
                                        <p:strVal val="hidden"/>
                                      </p:to>
                                    </p:set>
                                  </p:childTnLst>
                                </p:cTn>
                              </p:par>
                              <p:par>
                                <p:cTn id="626" presetID="2" presetClass="exit" presetSubtype="4" fill="hold" grpId="3" nodeType="withEffect">
                                  <p:stCondLst>
                                    <p:cond delay="0"/>
                                  </p:stCondLst>
                                  <p:childTnLst>
                                    <p:anim calcmode="lin" valueType="num">
                                      <p:cBhvr additive="base">
                                        <p:cTn id="627" dur="5000"/>
                                        <p:tgtEl>
                                          <p:spTgt spid="13"/>
                                        </p:tgtEl>
                                        <p:attrNameLst>
                                          <p:attrName>ppt_x</p:attrName>
                                        </p:attrNameLst>
                                      </p:cBhvr>
                                      <p:tavLst>
                                        <p:tav tm="0">
                                          <p:val>
                                            <p:strVal val="ppt_x"/>
                                          </p:val>
                                        </p:tav>
                                        <p:tav tm="100000">
                                          <p:val>
                                            <p:strVal val="ppt_x"/>
                                          </p:val>
                                        </p:tav>
                                      </p:tavLst>
                                    </p:anim>
                                    <p:anim calcmode="lin" valueType="num">
                                      <p:cBhvr additive="base">
                                        <p:cTn id="628" dur="5000"/>
                                        <p:tgtEl>
                                          <p:spTgt spid="13"/>
                                        </p:tgtEl>
                                        <p:attrNameLst>
                                          <p:attrName>ppt_y</p:attrName>
                                        </p:attrNameLst>
                                      </p:cBhvr>
                                      <p:tavLst>
                                        <p:tav tm="0">
                                          <p:val>
                                            <p:strVal val="ppt_y"/>
                                          </p:val>
                                        </p:tav>
                                        <p:tav tm="100000">
                                          <p:val>
                                            <p:strVal val="1+ppt_h/2"/>
                                          </p:val>
                                        </p:tav>
                                      </p:tavLst>
                                    </p:anim>
                                    <p:set>
                                      <p:cBhvr>
                                        <p:cTn id="629" dur="1" fill="hold">
                                          <p:stCondLst>
                                            <p:cond delay="4999"/>
                                          </p:stCondLst>
                                        </p:cTn>
                                        <p:tgtEl>
                                          <p:spTgt spid="13"/>
                                        </p:tgtEl>
                                        <p:attrNameLst>
                                          <p:attrName>style.visibility</p:attrName>
                                        </p:attrNameLst>
                                      </p:cBhvr>
                                      <p:to>
                                        <p:strVal val="hidden"/>
                                      </p:to>
                                    </p:set>
                                  </p:childTnLst>
                                </p:cTn>
                              </p:par>
                              <p:par>
                                <p:cTn id="630" presetID="2" presetClass="exit" presetSubtype="4" fill="hold" grpId="3" nodeType="withEffect">
                                  <p:stCondLst>
                                    <p:cond delay="0"/>
                                  </p:stCondLst>
                                  <p:childTnLst>
                                    <p:anim calcmode="lin" valueType="num">
                                      <p:cBhvr additive="base">
                                        <p:cTn id="631" dur="5000"/>
                                        <p:tgtEl>
                                          <p:spTgt spid="14"/>
                                        </p:tgtEl>
                                        <p:attrNameLst>
                                          <p:attrName>ppt_x</p:attrName>
                                        </p:attrNameLst>
                                      </p:cBhvr>
                                      <p:tavLst>
                                        <p:tav tm="0">
                                          <p:val>
                                            <p:strVal val="ppt_x"/>
                                          </p:val>
                                        </p:tav>
                                        <p:tav tm="100000">
                                          <p:val>
                                            <p:strVal val="ppt_x"/>
                                          </p:val>
                                        </p:tav>
                                      </p:tavLst>
                                    </p:anim>
                                    <p:anim calcmode="lin" valueType="num">
                                      <p:cBhvr additive="base">
                                        <p:cTn id="632" dur="5000"/>
                                        <p:tgtEl>
                                          <p:spTgt spid="14"/>
                                        </p:tgtEl>
                                        <p:attrNameLst>
                                          <p:attrName>ppt_y</p:attrName>
                                        </p:attrNameLst>
                                      </p:cBhvr>
                                      <p:tavLst>
                                        <p:tav tm="0">
                                          <p:val>
                                            <p:strVal val="ppt_y"/>
                                          </p:val>
                                        </p:tav>
                                        <p:tav tm="100000">
                                          <p:val>
                                            <p:strVal val="1+ppt_h/2"/>
                                          </p:val>
                                        </p:tav>
                                      </p:tavLst>
                                    </p:anim>
                                    <p:set>
                                      <p:cBhvr>
                                        <p:cTn id="633" dur="1" fill="hold">
                                          <p:stCondLst>
                                            <p:cond delay="4999"/>
                                          </p:stCondLst>
                                        </p:cTn>
                                        <p:tgtEl>
                                          <p:spTgt spid="14"/>
                                        </p:tgtEl>
                                        <p:attrNameLst>
                                          <p:attrName>style.visibility</p:attrName>
                                        </p:attrNameLst>
                                      </p:cBhvr>
                                      <p:to>
                                        <p:strVal val="hidden"/>
                                      </p:to>
                                    </p:set>
                                  </p:childTnLst>
                                </p:cTn>
                              </p:par>
                              <p:par>
                                <p:cTn id="634" presetID="2" presetClass="exit" presetSubtype="4" fill="hold" grpId="3" nodeType="withEffect">
                                  <p:stCondLst>
                                    <p:cond delay="0"/>
                                  </p:stCondLst>
                                  <p:childTnLst>
                                    <p:anim calcmode="lin" valueType="num">
                                      <p:cBhvr additive="base">
                                        <p:cTn id="635" dur="5000"/>
                                        <p:tgtEl>
                                          <p:spTgt spid="15"/>
                                        </p:tgtEl>
                                        <p:attrNameLst>
                                          <p:attrName>ppt_x</p:attrName>
                                        </p:attrNameLst>
                                      </p:cBhvr>
                                      <p:tavLst>
                                        <p:tav tm="0">
                                          <p:val>
                                            <p:strVal val="ppt_x"/>
                                          </p:val>
                                        </p:tav>
                                        <p:tav tm="100000">
                                          <p:val>
                                            <p:strVal val="ppt_x"/>
                                          </p:val>
                                        </p:tav>
                                      </p:tavLst>
                                    </p:anim>
                                    <p:anim calcmode="lin" valueType="num">
                                      <p:cBhvr additive="base">
                                        <p:cTn id="636" dur="5000"/>
                                        <p:tgtEl>
                                          <p:spTgt spid="15"/>
                                        </p:tgtEl>
                                        <p:attrNameLst>
                                          <p:attrName>ppt_y</p:attrName>
                                        </p:attrNameLst>
                                      </p:cBhvr>
                                      <p:tavLst>
                                        <p:tav tm="0">
                                          <p:val>
                                            <p:strVal val="ppt_y"/>
                                          </p:val>
                                        </p:tav>
                                        <p:tav tm="100000">
                                          <p:val>
                                            <p:strVal val="1+ppt_h/2"/>
                                          </p:val>
                                        </p:tav>
                                      </p:tavLst>
                                    </p:anim>
                                    <p:set>
                                      <p:cBhvr>
                                        <p:cTn id="637" dur="1" fill="hold">
                                          <p:stCondLst>
                                            <p:cond delay="4999"/>
                                          </p:stCondLst>
                                        </p:cTn>
                                        <p:tgtEl>
                                          <p:spTgt spid="15"/>
                                        </p:tgtEl>
                                        <p:attrNameLst>
                                          <p:attrName>style.visibility</p:attrName>
                                        </p:attrNameLst>
                                      </p:cBhvr>
                                      <p:to>
                                        <p:strVal val="hidden"/>
                                      </p:to>
                                    </p:set>
                                  </p:childTnLst>
                                </p:cTn>
                              </p:par>
                              <p:par>
                                <p:cTn id="638" presetID="2" presetClass="exit" presetSubtype="4" fill="hold" grpId="3" nodeType="withEffect">
                                  <p:stCondLst>
                                    <p:cond delay="0"/>
                                  </p:stCondLst>
                                  <p:childTnLst>
                                    <p:anim calcmode="lin" valueType="num">
                                      <p:cBhvr additive="base">
                                        <p:cTn id="639" dur="5000"/>
                                        <p:tgtEl>
                                          <p:spTgt spid="16"/>
                                        </p:tgtEl>
                                        <p:attrNameLst>
                                          <p:attrName>ppt_x</p:attrName>
                                        </p:attrNameLst>
                                      </p:cBhvr>
                                      <p:tavLst>
                                        <p:tav tm="0">
                                          <p:val>
                                            <p:strVal val="ppt_x"/>
                                          </p:val>
                                        </p:tav>
                                        <p:tav tm="100000">
                                          <p:val>
                                            <p:strVal val="ppt_x"/>
                                          </p:val>
                                        </p:tav>
                                      </p:tavLst>
                                    </p:anim>
                                    <p:anim calcmode="lin" valueType="num">
                                      <p:cBhvr additive="base">
                                        <p:cTn id="640" dur="5000"/>
                                        <p:tgtEl>
                                          <p:spTgt spid="16"/>
                                        </p:tgtEl>
                                        <p:attrNameLst>
                                          <p:attrName>ppt_y</p:attrName>
                                        </p:attrNameLst>
                                      </p:cBhvr>
                                      <p:tavLst>
                                        <p:tav tm="0">
                                          <p:val>
                                            <p:strVal val="ppt_y"/>
                                          </p:val>
                                        </p:tav>
                                        <p:tav tm="100000">
                                          <p:val>
                                            <p:strVal val="1+ppt_h/2"/>
                                          </p:val>
                                        </p:tav>
                                      </p:tavLst>
                                    </p:anim>
                                    <p:set>
                                      <p:cBhvr>
                                        <p:cTn id="641" dur="1" fill="hold">
                                          <p:stCondLst>
                                            <p:cond delay="4999"/>
                                          </p:stCondLst>
                                        </p:cTn>
                                        <p:tgtEl>
                                          <p:spTgt spid="16"/>
                                        </p:tgtEl>
                                        <p:attrNameLst>
                                          <p:attrName>style.visibility</p:attrName>
                                        </p:attrNameLst>
                                      </p:cBhvr>
                                      <p:to>
                                        <p:strVal val="hidden"/>
                                      </p:to>
                                    </p:set>
                                  </p:childTnLst>
                                </p:cTn>
                              </p:par>
                              <p:par>
                                <p:cTn id="642" presetID="2" presetClass="exit" presetSubtype="4" fill="hold" grpId="3" nodeType="withEffect">
                                  <p:stCondLst>
                                    <p:cond delay="0"/>
                                  </p:stCondLst>
                                  <p:childTnLst>
                                    <p:anim calcmode="lin" valueType="num">
                                      <p:cBhvr additive="base">
                                        <p:cTn id="643" dur="5000"/>
                                        <p:tgtEl>
                                          <p:spTgt spid="17"/>
                                        </p:tgtEl>
                                        <p:attrNameLst>
                                          <p:attrName>ppt_x</p:attrName>
                                        </p:attrNameLst>
                                      </p:cBhvr>
                                      <p:tavLst>
                                        <p:tav tm="0">
                                          <p:val>
                                            <p:strVal val="ppt_x"/>
                                          </p:val>
                                        </p:tav>
                                        <p:tav tm="100000">
                                          <p:val>
                                            <p:strVal val="ppt_x"/>
                                          </p:val>
                                        </p:tav>
                                      </p:tavLst>
                                    </p:anim>
                                    <p:anim calcmode="lin" valueType="num">
                                      <p:cBhvr additive="base">
                                        <p:cTn id="644" dur="5000"/>
                                        <p:tgtEl>
                                          <p:spTgt spid="17"/>
                                        </p:tgtEl>
                                        <p:attrNameLst>
                                          <p:attrName>ppt_y</p:attrName>
                                        </p:attrNameLst>
                                      </p:cBhvr>
                                      <p:tavLst>
                                        <p:tav tm="0">
                                          <p:val>
                                            <p:strVal val="ppt_y"/>
                                          </p:val>
                                        </p:tav>
                                        <p:tav tm="100000">
                                          <p:val>
                                            <p:strVal val="1+ppt_h/2"/>
                                          </p:val>
                                        </p:tav>
                                      </p:tavLst>
                                    </p:anim>
                                    <p:set>
                                      <p:cBhvr>
                                        <p:cTn id="645" dur="1" fill="hold">
                                          <p:stCondLst>
                                            <p:cond delay="4999"/>
                                          </p:stCondLst>
                                        </p:cTn>
                                        <p:tgtEl>
                                          <p:spTgt spid="17"/>
                                        </p:tgtEl>
                                        <p:attrNameLst>
                                          <p:attrName>style.visibility</p:attrName>
                                        </p:attrNameLst>
                                      </p:cBhvr>
                                      <p:to>
                                        <p:strVal val="hidden"/>
                                      </p:to>
                                    </p:set>
                                  </p:childTnLst>
                                </p:cTn>
                              </p:par>
                              <p:par>
                                <p:cTn id="646" presetID="2" presetClass="exit" presetSubtype="4" fill="hold" grpId="3" nodeType="withEffect">
                                  <p:stCondLst>
                                    <p:cond delay="0"/>
                                  </p:stCondLst>
                                  <p:childTnLst>
                                    <p:anim calcmode="lin" valueType="num">
                                      <p:cBhvr additive="base">
                                        <p:cTn id="647" dur="5000"/>
                                        <p:tgtEl>
                                          <p:spTgt spid="18"/>
                                        </p:tgtEl>
                                        <p:attrNameLst>
                                          <p:attrName>ppt_x</p:attrName>
                                        </p:attrNameLst>
                                      </p:cBhvr>
                                      <p:tavLst>
                                        <p:tav tm="0">
                                          <p:val>
                                            <p:strVal val="ppt_x"/>
                                          </p:val>
                                        </p:tav>
                                        <p:tav tm="100000">
                                          <p:val>
                                            <p:strVal val="ppt_x"/>
                                          </p:val>
                                        </p:tav>
                                      </p:tavLst>
                                    </p:anim>
                                    <p:anim calcmode="lin" valueType="num">
                                      <p:cBhvr additive="base">
                                        <p:cTn id="648" dur="5000"/>
                                        <p:tgtEl>
                                          <p:spTgt spid="18"/>
                                        </p:tgtEl>
                                        <p:attrNameLst>
                                          <p:attrName>ppt_y</p:attrName>
                                        </p:attrNameLst>
                                      </p:cBhvr>
                                      <p:tavLst>
                                        <p:tav tm="0">
                                          <p:val>
                                            <p:strVal val="ppt_y"/>
                                          </p:val>
                                        </p:tav>
                                        <p:tav tm="100000">
                                          <p:val>
                                            <p:strVal val="1+ppt_h/2"/>
                                          </p:val>
                                        </p:tav>
                                      </p:tavLst>
                                    </p:anim>
                                    <p:set>
                                      <p:cBhvr>
                                        <p:cTn id="649" dur="1" fill="hold">
                                          <p:stCondLst>
                                            <p:cond delay="4999"/>
                                          </p:stCondLst>
                                        </p:cTn>
                                        <p:tgtEl>
                                          <p:spTgt spid="18"/>
                                        </p:tgtEl>
                                        <p:attrNameLst>
                                          <p:attrName>style.visibility</p:attrName>
                                        </p:attrNameLst>
                                      </p:cBhvr>
                                      <p:to>
                                        <p:strVal val="hidden"/>
                                      </p:to>
                                    </p:set>
                                  </p:childTnLst>
                                </p:cTn>
                              </p:par>
                              <p:par>
                                <p:cTn id="650" presetID="2" presetClass="exit" presetSubtype="4" fill="hold" grpId="3" nodeType="withEffect">
                                  <p:stCondLst>
                                    <p:cond delay="0"/>
                                  </p:stCondLst>
                                  <p:childTnLst>
                                    <p:anim calcmode="lin" valueType="num">
                                      <p:cBhvr additive="base">
                                        <p:cTn id="651" dur="5000"/>
                                        <p:tgtEl>
                                          <p:spTgt spid="19"/>
                                        </p:tgtEl>
                                        <p:attrNameLst>
                                          <p:attrName>ppt_x</p:attrName>
                                        </p:attrNameLst>
                                      </p:cBhvr>
                                      <p:tavLst>
                                        <p:tav tm="0">
                                          <p:val>
                                            <p:strVal val="ppt_x"/>
                                          </p:val>
                                        </p:tav>
                                        <p:tav tm="100000">
                                          <p:val>
                                            <p:strVal val="ppt_x"/>
                                          </p:val>
                                        </p:tav>
                                      </p:tavLst>
                                    </p:anim>
                                    <p:anim calcmode="lin" valueType="num">
                                      <p:cBhvr additive="base">
                                        <p:cTn id="652" dur="5000"/>
                                        <p:tgtEl>
                                          <p:spTgt spid="19"/>
                                        </p:tgtEl>
                                        <p:attrNameLst>
                                          <p:attrName>ppt_y</p:attrName>
                                        </p:attrNameLst>
                                      </p:cBhvr>
                                      <p:tavLst>
                                        <p:tav tm="0">
                                          <p:val>
                                            <p:strVal val="ppt_y"/>
                                          </p:val>
                                        </p:tav>
                                        <p:tav tm="100000">
                                          <p:val>
                                            <p:strVal val="1+ppt_h/2"/>
                                          </p:val>
                                        </p:tav>
                                      </p:tavLst>
                                    </p:anim>
                                    <p:set>
                                      <p:cBhvr>
                                        <p:cTn id="653" dur="1" fill="hold">
                                          <p:stCondLst>
                                            <p:cond delay="4999"/>
                                          </p:stCondLst>
                                        </p:cTn>
                                        <p:tgtEl>
                                          <p:spTgt spid="19"/>
                                        </p:tgtEl>
                                        <p:attrNameLst>
                                          <p:attrName>style.visibility</p:attrName>
                                        </p:attrNameLst>
                                      </p:cBhvr>
                                      <p:to>
                                        <p:strVal val="hidden"/>
                                      </p:to>
                                    </p:set>
                                  </p:childTnLst>
                                </p:cTn>
                              </p:par>
                              <p:par>
                                <p:cTn id="654" presetID="2" presetClass="exit" presetSubtype="4" fill="hold" grpId="3" nodeType="withEffect">
                                  <p:stCondLst>
                                    <p:cond delay="0"/>
                                  </p:stCondLst>
                                  <p:childTnLst>
                                    <p:anim calcmode="lin" valueType="num">
                                      <p:cBhvr additive="base">
                                        <p:cTn id="655" dur="5000"/>
                                        <p:tgtEl>
                                          <p:spTgt spid="20"/>
                                        </p:tgtEl>
                                        <p:attrNameLst>
                                          <p:attrName>ppt_x</p:attrName>
                                        </p:attrNameLst>
                                      </p:cBhvr>
                                      <p:tavLst>
                                        <p:tav tm="0">
                                          <p:val>
                                            <p:strVal val="ppt_x"/>
                                          </p:val>
                                        </p:tav>
                                        <p:tav tm="100000">
                                          <p:val>
                                            <p:strVal val="ppt_x"/>
                                          </p:val>
                                        </p:tav>
                                      </p:tavLst>
                                    </p:anim>
                                    <p:anim calcmode="lin" valueType="num">
                                      <p:cBhvr additive="base">
                                        <p:cTn id="656" dur="5000"/>
                                        <p:tgtEl>
                                          <p:spTgt spid="20"/>
                                        </p:tgtEl>
                                        <p:attrNameLst>
                                          <p:attrName>ppt_y</p:attrName>
                                        </p:attrNameLst>
                                      </p:cBhvr>
                                      <p:tavLst>
                                        <p:tav tm="0">
                                          <p:val>
                                            <p:strVal val="ppt_y"/>
                                          </p:val>
                                        </p:tav>
                                        <p:tav tm="100000">
                                          <p:val>
                                            <p:strVal val="1+ppt_h/2"/>
                                          </p:val>
                                        </p:tav>
                                      </p:tavLst>
                                    </p:anim>
                                    <p:set>
                                      <p:cBhvr>
                                        <p:cTn id="657" dur="1" fill="hold">
                                          <p:stCondLst>
                                            <p:cond delay="4999"/>
                                          </p:stCondLst>
                                        </p:cTn>
                                        <p:tgtEl>
                                          <p:spTgt spid="20"/>
                                        </p:tgtEl>
                                        <p:attrNameLst>
                                          <p:attrName>style.visibility</p:attrName>
                                        </p:attrNameLst>
                                      </p:cBhvr>
                                      <p:to>
                                        <p:strVal val="hidden"/>
                                      </p:to>
                                    </p:set>
                                  </p:childTnLst>
                                </p:cTn>
                              </p:par>
                              <p:par>
                                <p:cTn id="658" presetID="2" presetClass="exit" presetSubtype="4" fill="hold" grpId="3" nodeType="withEffect">
                                  <p:stCondLst>
                                    <p:cond delay="0"/>
                                  </p:stCondLst>
                                  <p:childTnLst>
                                    <p:anim calcmode="lin" valueType="num">
                                      <p:cBhvr additive="base">
                                        <p:cTn id="659" dur="5000"/>
                                        <p:tgtEl>
                                          <p:spTgt spid="21"/>
                                        </p:tgtEl>
                                        <p:attrNameLst>
                                          <p:attrName>ppt_x</p:attrName>
                                        </p:attrNameLst>
                                      </p:cBhvr>
                                      <p:tavLst>
                                        <p:tav tm="0">
                                          <p:val>
                                            <p:strVal val="ppt_x"/>
                                          </p:val>
                                        </p:tav>
                                        <p:tav tm="100000">
                                          <p:val>
                                            <p:strVal val="ppt_x"/>
                                          </p:val>
                                        </p:tav>
                                      </p:tavLst>
                                    </p:anim>
                                    <p:anim calcmode="lin" valueType="num">
                                      <p:cBhvr additive="base">
                                        <p:cTn id="660" dur="5000"/>
                                        <p:tgtEl>
                                          <p:spTgt spid="21"/>
                                        </p:tgtEl>
                                        <p:attrNameLst>
                                          <p:attrName>ppt_y</p:attrName>
                                        </p:attrNameLst>
                                      </p:cBhvr>
                                      <p:tavLst>
                                        <p:tav tm="0">
                                          <p:val>
                                            <p:strVal val="ppt_y"/>
                                          </p:val>
                                        </p:tav>
                                        <p:tav tm="100000">
                                          <p:val>
                                            <p:strVal val="1+ppt_h/2"/>
                                          </p:val>
                                        </p:tav>
                                      </p:tavLst>
                                    </p:anim>
                                    <p:set>
                                      <p:cBhvr>
                                        <p:cTn id="661" dur="1" fill="hold">
                                          <p:stCondLst>
                                            <p:cond delay="4999"/>
                                          </p:stCondLst>
                                        </p:cTn>
                                        <p:tgtEl>
                                          <p:spTgt spid="21"/>
                                        </p:tgtEl>
                                        <p:attrNameLst>
                                          <p:attrName>style.visibility</p:attrName>
                                        </p:attrNameLst>
                                      </p:cBhvr>
                                      <p:to>
                                        <p:strVal val="hidden"/>
                                      </p:to>
                                    </p:set>
                                  </p:childTnLst>
                                </p:cTn>
                              </p:par>
                              <p:par>
                                <p:cTn id="662" presetID="2" presetClass="exit" presetSubtype="4" fill="hold" grpId="3" nodeType="withEffect">
                                  <p:stCondLst>
                                    <p:cond delay="0"/>
                                  </p:stCondLst>
                                  <p:childTnLst>
                                    <p:anim calcmode="lin" valueType="num">
                                      <p:cBhvr additive="base">
                                        <p:cTn id="663" dur="5000"/>
                                        <p:tgtEl>
                                          <p:spTgt spid="22"/>
                                        </p:tgtEl>
                                        <p:attrNameLst>
                                          <p:attrName>ppt_x</p:attrName>
                                        </p:attrNameLst>
                                      </p:cBhvr>
                                      <p:tavLst>
                                        <p:tav tm="0">
                                          <p:val>
                                            <p:strVal val="ppt_x"/>
                                          </p:val>
                                        </p:tav>
                                        <p:tav tm="100000">
                                          <p:val>
                                            <p:strVal val="ppt_x"/>
                                          </p:val>
                                        </p:tav>
                                      </p:tavLst>
                                    </p:anim>
                                    <p:anim calcmode="lin" valueType="num">
                                      <p:cBhvr additive="base">
                                        <p:cTn id="664" dur="5000"/>
                                        <p:tgtEl>
                                          <p:spTgt spid="22"/>
                                        </p:tgtEl>
                                        <p:attrNameLst>
                                          <p:attrName>ppt_y</p:attrName>
                                        </p:attrNameLst>
                                      </p:cBhvr>
                                      <p:tavLst>
                                        <p:tav tm="0">
                                          <p:val>
                                            <p:strVal val="ppt_y"/>
                                          </p:val>
                                        </p:tav>
                                        <p:tav tm="100000">
                                          <p:val>
                                            <p:strVal val="1+ppt_h/2"/>
                                          </p:val>
                                        </p:tav>
                                      </p:tavLst>
                                    </p:anim>
                                    <p:set>
                                      <p:cBhvr>
                                        <p:cTn id="665" dur="1" fill="hold">
                                          <p:stCondLst>
                                            <p:cond delay="4999"/>
                                          </p:stCondLst>
                                        </p:cTn>
                                        <p:tgtEl>
                                          <p:spTgt spid="22"/>
                                        </p:tgtEl>
                                        <p:attrNameLst>
                                          <p:attrName>style.visibility</p:attrName>
                                        </p:attrNameLst>
                                      </p:cBhvr>
                                      <p:to>
                                        <p:strVal val="hidden"/>
                                      </p:to>
                                    </p:set>
                                  </p:childTnLst>
                                </p:cTn>
                              </p:par>
                              <p:par>
                                <p:cTn id="666" presetID="2" presetClass="exit" presetSubtype="4" fill="hold" grpId="3" nodeType="withEffect">
                                  <p:stCondLst>
                                    <p:cond delay="0"/>
                                  </p:stCondLst>
                                  <p:childTnLst>
                                    <p:anim calcmode="lin" valueType="num">
                                      <p:cBhvr additive="base">
                                        <p:cTn id="667" dur="5000"/>
                                        <p:tgtEl>
                                          <p:spTgt spid="23"/>
                                        </p:tgtEl>
                                        <p:attrNameLst>
                                          <p:attrName>ppt_x</p:attrName>
                                        </p:attrNameLst>
                                      </p:cBhvr>
                                      <p:tavLst>
                                        <p:tav tm="0">
                                          <p:val>
                                            <p:strVal val="ppt_x"/>
                                          </p:val>
                                        </p:tav>
                                        <p:tav tm="100000">
                                          <p:val>
                                            <p:strVal val="ppt_x"/>
                                          </p:val>
                                        </p:tav>
                                      </p:tavLst>
                                    </p:anim>
                                    <p:anim calcmode="lin" valueType="num">
                                      <p:cBhvr additive="base">
                                        <p:cTn id="668" dur="5000"/>
                                        <p:tgtEl>
                                          <p:spTgt spid="23"/>
                                        </p:tgtEl>
                                        <p:attrNameLst>
                                          <p:attrName>ppt_y</p:attrName>
                                        </p:attrNameLst>
                                      </p:cBhvr>
                                      <p:tavLst>
                                        <p:tav tm="0">
                                          <p:val>
                                            <p:strVal val="ppt_y"/>
                                          </p:val>
                                        </p:tav>
                                        <p:tav tm="100000">
                                          <p:val>
                                            <p:strVal val="1+ppt_h/2"/>
                                          </p:val>
                                        </p:tav>
                                      </p:tavLst>
                                    </p:anim>
                                    <p:set>
                                      <p:cBhvr>
                                        <p:cTn id="669" dur="1" fill="hold">
                                          <p:stCondLst>
                                            <p:cond delay="4999"/>
                                          </p:stCondLst>
                                        </p:cTn>
                                        <p:tgtEl>
                                          <p:spTgt spid="23"/>
                                        </p:tgtEl>
                                        <p:attrNameLst>
                                          <p:attrName>style.visibility</p:attrName>
                                        </p:attrNameLst>
                                      </p:cBhvr>
                                      <p:to>
                                        <p:strVal val="hidden"/>
                                      </p:to>
                                    </p:set>
                                  </p:childTnLst>
                                </p:cTn>
                              </p:par>
                              <p:par>
                                <p:cTn id="670" presetID="2" presetClass="exit" presetSubtype="4" fill="hold" grpId="3" nodeType="withEffect">
                                  <p:stCondLst>
                                    <p:cond delay="0"/>
                                  </p:stCondLst>
                                  <p:childTnLst>
                                    <p:anim calcmode="lin" valueType="num">
                                      <p:cBhvr additive="base">
                                        <p:cTn id="671" dur="5000"/>
                                        <p:tgtEl>
                                          <p:spTgt spid="24"/>
                                        </p:tgtEl>
                                        <p:attrNameLst>
                                          <p:attrName>ppt_x</p:attrName>
                                        </p:attrNameLst>
                                      </p:cBhvr>
                                      <p:tavLst>
                                        <p:tav tm="0">
                                          <p:val>
                                            <p:strVal val="ppt_x"/>
                                          </p:val>
                                        </p:tav>
                                        <p:tav tm="100000">
                                          <p:val>
                                            <p:strVal val="ppt_x"/>
                                          </p:val>
                                        </p:tav>
                                      </p:tavLst>
                                    </p:anim>
                                    <p:anim calcmode="lin" valueType="num">
                                      <p:cBhvr additive="base">
                                        <p:cTn id="672" dur="5000"/>
                                        <p:tgtEl>
                                          <p:spTgt spid="24"/>
                                        </p:tgtEl>
                                        <p:attrNameLst>
                                          <p:attrName>ppt_y</p:attrName>
                                        </p:attrNameLst>
                                      </p:cBhvr>
                                      <p:tavLst>
                                        <p:tav tm="0">
                                          <p:val>
                                            <p:strVal val="ppt_y"/>
                                          </p:val>
                                        </p:tav>
                                        <p:tav tm="100000">
                                          <p:val>
                                            <p:strVal val="1+ppt_h/2"/>
                                          </p:val>
                                        </p:tav>
                                      </p:tavLst>
                                    </p:anim>
                                    <p:set>
                                      <p:cBhvr>
                                        <p:cTn id="673" dur="1" fill="hold">
                                          <p:stCondLst>
                                            <p:cond delay="4999"/>
                                          </p:stCondLst>
                                        </p:cTn>
                                        <p:tgtEl>
                                          <p:spTgt spid="24"/>
                                        </p:tgtEl>
                                        <p:attrNameLst>
                                          <p:attrName>style.visibility</p:attrName>
                                        </p:attrNameLst>
                                      </p:cBhvr>
                                      <p:to>
                                        <p:strVal val="hidden"/>
                                      </p:to>
                                    </p:set>
                                  </p:childTnLst>
                                </p:cTn>
                              </p:par>
                              <p:par>
                                <p:cTn id="674" presetID="2" presetClass="exit" presetSubtype="4" fill="hold" grpId="3" nodeType="withEffect">
                                  <p:stCondLst>
                                    <p:cond delay="0"/>
                                  </p:stCondLst>
                                  <p:childTnLst>
                                    <p:anim calcmode="lin" valueType="num">
                                      <p:cBhvr additive="base">
                                        <p:cTn id="675" dur="5000"/>
                                        <p:tgtEl>
                                          <p:spTgt spid="25"/>
                                        </p:tgtEl>
                                        <p:attrNameLst>
                                          <p:attrName>ppt_x</p:attrName>
                                        </p:attrNameLst>
                                      </p:cBhvr>
                                      <p:tavLst>
                                        <p:tav tm="0">
                                          <p:val>
                                            <p:strVal val="ppt_x"/>
                                          </p:val>
                                        </p:tav>
                                        <p:tav tm="100000">
                                          <p:val>
                                            <p:strVal val="ppt_x"/>
                                          </p:val>
                                        </p:tav>
                                      </p:tavLst>
                                    </p:anim>
                                    <p:anim calcmode="lin" valueType="num">
                                      <p:cBhvr additive="base">
                                        <p:cTn id="676" dur="5000"/>
                                        <p:tgtEl>
                                          <p:spTgt spid="25"/>
                                        </p:tgtEl>
                                        <p:attrNameLst>
                                          <p:attrName>ppt_y</p:attrName>
                                        </p:attrNameLst>
                                      </p:cBhvr>
                                      <p:tavLst>
                                        <p:tav tm="0">
                                          <p:val>
                                            <p:strVal val="ppt_y"/>
                                          </p:val>
                                        </p:tav>
                                        <p:tav tm="100000">
                                          <p:val>
                                            <p:strVal val="1+ppt_h/2"/>
                                          </p:val>
                                        </p:tav>
                                      </p:tavLst>
                                    </p:anim>
                                    <p:set>
                                      <p:cBhvr>
                                        <p:cTn id="677" dur="1" fill="hold">
                                          <p:stCondLst>
                                            <p:cond delay="4999"/>
                                          </p:stCondLst>
                                        </p:cTn>
                                        <p:tgtEl>
                                          <p:spTgt spid="25"/>
                                        </p:tgtEl>
                                        <p:attrNameLst>
                                          <p:attrName>style.visibility</p:attrName>
                                        </p:attrNameLst>
                                      </p:cBhvr>
                                      <p:to>
                                        <p:strVal val="hidden"/>
                                      </p:to>
                                    </p:set>
                                  </p:childTnLst>
                                </p:cTn>
                              </p:par>
                              <p:par>
                                <p:cTn id="678" presetID="2" presetClass="exit" presetSubtype="4" fill="hold" grpId="3" nodeType="withEffect">
                                  <p:stCondLst>
                                    <p:cond delay="0"/>
                                  </p:stCondLst>
                                  <p:childTnLst>
                                    <p:anim calcmode="lin" valueType="num">
                                      <p:cBhvr additive="base">
                                        <p:cTn id="679" dur="5000"/>
                                        <p:tgtEl>
                                          <p:spTgt spid="26"/>
                                        </p:tgtEl>
                                        <p:attrNameLst>
                                          <p:attrName>ppt_x</p:attrName>
                                        </p:attrNameLst>
                                      </p:cBhvr>
                                      <p:tavLst>
                                        <p:tav tm="0">
                                          <p:val>
                                            <p:strVal val="ppt_x"/>
                                          </p:val>
                                        </p:tav>
                                        <p:tav tm="100000">
                                          <p:val>
                                            <p:strVal val="ppt_x"/>
                                          </p:val>
                                        </p:tav>
                                      </p:tavLst>
                                    </p:anim>
                                    <p:anim calcmode="lin" valueType="num">
                                      <p:cBhvr additive="base">
                                        <p:cTn id="680" dur="5000"/>
                                        <p:tgtEl>
                                          <p:spTgt spid="26"/>
                                        </p:tgtEl>
                                        <p:attrNameLst>
                                          <p:attrName>ppt_y</p:attrName>
                                        </p:attrNameLst>
                                      </p:cBhvr>
                                      <p:tavLst>
                                        <p:tav tm="0">
                                          <p:val>
                                            <p:strVal val="ppt_y"/>
                                          </p:val>
                                        </p:tav>
                                        <p:tav tm="100000">
                                          <p:val>
                                            <p:strVal val="1+ppt_h/2"/>
                                          </p:val>
                                        </p:tav>
                                      </p:tavLst>
                                    </p:anim>
                                    <p:set>
                                      <p:cBhvr>
                                        <p:cTn id="681" dur="1" fill="hold">
                                          <p:stCondLst>
                                            <p:cond delay="4999"/>
                                          </p:stCondLst>
                                        </p:cTn>
                                        <p:tgtEl>
                                          <p:spTgt spid="26"/>
                                        </p:tgtEl>
                                        <p:attrNameLst>
                                          <p:attrName>style.visibility</p:attrName>
                                        </p:attrNameLst>
                                      </p:cBhvr>
                                      <p:to>
                                        <p:strVal val="hidden"/>
                                      </p:to>
                                    </p:set>
                                  </p:childTnLst>
                                </p:cTn>
                              </p:par>
                              <p:par>
                                <p:cTn id="682" presetID="2" presetClass="exit" presetSubtype="4" fill="hold" grpId="3" nodeType="withEffect">
                                  <p:stCondLst>
                                    <p:cond delay="0"/>
                                  </p:stCondLst>
                                  <p:childTnLst>
                                    <p:anim calcmode="lin" valueType="num">
                                      <p:cBhvr additive="base">
                                        <p:cTn id="683" dur="5000"/>
                                        <p:tgtEl>
                                          <p:spTgt spid="27"/>
                                        </p:tgtEl>
                                        <p:attrNameLst>
                                          <p:attrName>ppt_x</p:attrName>
                                        </p:attrNameLst>
                                      </p:cBhvr>
                                      <p:tavLst>
                                        <p:tav tm="0">
                                          <p:val>
                                            <p:strVal val="ppt_x"/>
                                          </p:val>
                                        </p:tav>
                                        <p:tav tm="100000">
                                          <p:val>
                                            <p:strVal val="ppt_x"/>
                                          </p:val>
                                        </p:tav>
                                      </p:tavLst>
                                    </p:anim>
                                    <p:anim calcmode="lin" valueType="num">
                                      <p:cBhvr additive="base">
                                        <p:cTn id="684" dur="5000"/>
                                        <p:tgtEl>
                                          <p:spTgt spid="27"/>
                                        </p:tgtEl>
                                        <p:attrNameLst>
                                          <p:attrName>ppt_y</p:attrName>
                                        </p:attrNameLst>
                                      </p:cBhvr>
                                      <p:tavLst>
                                        <p:tav tm="0">
                                          <p:val>
                                            <p:strVal val="ppt_y"/>
                                          </p:val>
                                        </p:tav>
                                        <p:tav tm="100000">
                                          <p:val>
                                            <p:strVal val="1+ppt_h/2"/>
                                          </p:val>
                                        </p:tav>
                                      </p:tavLst>
                                    </p:anim>
                                    <p:set>
                                      <p:cBhvr>
                                        <p:cTn id="685" dur="1" fill="hold">
                                          <p:stCondLst>
                                            <p:cond delay="4999"/>
                                          </p:stCondLst>
                                        </p:cTn>
                                        <p:tgtEl>
                                          <p:spTgt spid="27"/>
                                        </p:tgtEl>
                                        <p:attrNameLst>
                                          <p:attrName>style.visibility</p:attrName>
                                        </p:attrNameLst>
                                      </p:cBhvr>
                                      <p:to>
                                        <p:strVal val="hidden"/>
                                      </p:to>
                                    </p:set>
                                  </p:childTnLst>
                                </p:cTn>
                              </p:par>
                              <p:par>
                                <p:cTn id="686" presetID="2" presetClass="exit" presetSubtype="4" fill="hold" grpId="3" nodeType="withEffect">
                                  <p:stCondLst>
                                    <p:cond delay="0"/>
                                  </p:stCondLst>
                                  <p:childTnLst>
                                    <p:anim calcmode="lin" valueType="num">
                                      <p:cBhvr additive="base">
                                        <p:cTn id="687" dur="5000"/>
                                        <p:tgtEl>
                                          <p:spTgt spid="28"/>
                                        </p:tgtEl>
                                        <p:attrNameLst>
                                          <p:attrName>ppt_x</p:attrName>
                                        </p:attrNameLst>
                                      </p:cBhvr>
                                      <p:tavLst>
                                        <p:tav tm="0">
                                          <p:val>
                                            <p:strVal val="ppt_x"/>
                                          </p:val>
                                        </p:tav>
                                        <p:tav tm="100000">
                                          <p:val>
                                            <p:strVal val="ppt_x"/>
                                          </p:val>
                                        </p:tav>
                                      </p:tavLst>
                                    </p:anim>
                                    <p:anim calcmode="lin" valueType="num">
                                      <p:cBhvr additive="base">
                                        <p:cTn id="688" dur="5000"/>
                                        <p:tgtEl>
                                          <p:spTgt spid="28"/>
                                        </p:tgtEl>
                                        <p:attrNameLst>
                                          <p:attrName>ppt_y</p:attrName>
                                        </p:attrNameLst>
                                      </p:cBhvr>
                                      <p:tavLst>
                                        <p:tav tm="0">
                                          <p:val>
                                            <p:strVal val="ppt_y"/>
                                          </p:val>
                                        </p:tav>
                                        <p:tav tm="100000">
                                          <p:val>
                                            <p:strVal val="1+ppt_h/2"/>
                                          </p:val>
                                        </p:tav>
                                      </p:tavLst>
                                    </p:anim>
                                    <p:set>
                                      <p:cBhvr>
                                        <p:cTn id="689" dur="1" fill="hold">
                                          <p:stCondLst>
                                            <p:cond delay="4999"/>
                                          </p:stCondLst>
                                        </p:cTn>
                                        <p:tgtEl>
                                          <p:spTgt spid="28"/>
                                        </p:tgtEl>
                                        <p:attrNameLst>
                                          <p:attrName>style.visibility</p:attrName>
                                        </p:attrNameLst>
                                      </p:cBhvr>
                                      <p:to>
                                        <p:strVal val="hidden"/>
                                      </p:to>
                                    </p:set>
                                  </p:childTnLst>
                                </p:cTn>
                              </p:par>
                              <p:par>
                                <p:cTn id="690" presetID="2" presetClass="exit" presetSubtype="4" fill="hold" grpId="3" nodeType="withEffect">
                                  <p:stCondLst>
                                    <p:cond delay="0"/>
                                  </p:stCondLst>
                                  <p:childTnLst>
                                    <p:anim calcmode="lin" valueType="num">
                                      <p:cBhvr additive="base">
                                        <p:cTn id="691" dur="5000"/>
                                        <p:tgtEl>
                                          <p:spTgt spid="29"/>
                                        </p:tgtEl>
                                        <p:attrNameLst>
                                          <p:attrName>ppt_x</p:attrName>
                                        </p:attrNameLst>
                                      </p:cBhvr>
                                      <p:tavLst>
                                        <p:tav tm="0">
                                          <p:val>
                                            <p:strVal val="ppt_x"/>
                                          </p:val>
                                        </p:tav>
                                        <p:tav tm="100000">
                                          <p:val>
                                            <p:strVal val="ppt_x"/>
                                          </p:val>
                                        </p:tav>
                                      </p:tavLst>
                                    </p:anim>
                                    <p:anim calcmode="lin" valueType="num">
                                      <p:cBhvr additive="base">
                                        <p:cTn id="692" dur="5000"/>
                                        <p:tgtEl>
                                          <p:spTgt spid="29"/>
                                        </p:tgtEl>
                                        <p:attrNameLst>
                                          <p:attrName>ppt_y</p:attrName>
                                        </p:attrNameLst>
                                      </p:cBhvr>
                                      <p:tavLst>
                                        <p:tav tm="0">
                                          <p:val>
                                            <p:strVal val="ppt_y"/>
                                          </p:val>
                                        </p:tav>
                                        <p:tav tm="100000">
                                          <p:val>
                                            <p:strVal val="1+ppt_h/2"/>
                                          </p:val>
                                        </p:tav>
                                      </p:tavLst>
                                    </p:anim>
                                    <p:set>
                                      <p:cBhvr>
                                        <p:cTn id="693" dur="1" fill="hold">
                                          <p:stCondLst>
                                            <p:cond delay="4999"/>
                                          </p:stCondLst>
                                        </p:cTn>
                                        <p:tgtEl>
                                          <p:spTgt spid="29"/>
                                        </p:tgtEl>
                                        <p:attrNameLst>
                                          <p:attrName>style.visibility</p:attrName>
                                        </p:attrNameLst>
                                      </p:cBhvr>
                                      <p:to>
                                        <p:strVal val="hidden"/>
                                      </p:to>
                                    </p:set>
                                  </p:childTnLst>
                                </p:cTn>
                              </p:par>
                              <p:par>
                                <p:cTn id="694" presetID="2" presetClass="exit" presetSubtype="4" fill="hold" grpId="3" nodeType="withEffect">
                                  <p:stCondLst>
                                    <p:cond delay="0"/>
                                  </p:stCondLst>
                                  <p:childTnLst>
                                    <p:anim calcmode="lin" valueType="num">
                                      <p:cBhvr additive="base">
                                        <p:cTn id="695" dur="5000"/>
                                        <p:tgtEl>
                                          <p:spTgt spid="30"/>
                                        </p:tgtEl>
                                        <p:attrNameLst>
                                          <p:attrName>ppt_x</p:attrName>
                                        </p:attrNameLst>
                                      </p:cBhvr>
                                      <p:tavLst>
                                        <p:tav tm="0">
                                          <p:val>
                                            <p:strVal val="ppt_x"/>
                                          </p:val>
                                        </p:tav>
                                        <p:tav tm="100000">
                                          <p:val>
                                            <p:strVal val="ppt_x"/>
                                          </p:val>
                                        </p:tav>
                                      </p:tavLst>
                                    </p:anim>
                                    <p:anim calcmode="lin" valueType="num">
                                      <p:cBhvr additive="base">
                                        <p:cTn id="696" dur="5000"/>
                                        <p:tgtEl>
                                          <p:spTgt spid="30"/>
                                        </p:tgtEl>
                                        <p:attrNameLst>
                                          <p:attrName>ppt_y</p:attrName>
                                        </p:attrNameLst>
                                      </p:cBhvr>
                                      <p:tavLst>
                                        <p:tav tm="0">
                                          <p:val>
                                            <p:strVal val="ppt_y"/>
                                          </p:val>
                                        </p:tav>
                                        <p:tav tm="100000">
                                          <p:val>
                                            <p:strVal val="1+ppt_h/2"/>
                                          </p:val>
                                        </p:tav>
                                      </p:tavLst>
                                    </p:anim>
                                    <p:set>
                                      <p:cBhvr>
                                        <p:cTn id="697" dur="1" fill="hold">
                                          <p:stCondLst>
                                            <p:cond delay="4999"/>
                                          </p:stCondLst>
                                        </p:cTn>
                                        <p:tgtEl>
                                          <p:spTgt spid="30"/>
                                        </p:tgtEl>
                                        <p:attrNameLst>
                                          <p:attrName>style.visibility</p:attrName>
                                        </p:attrNameLst>
                                      </p:cBhvr>
                                      <p:to>
                                        <p:strVal val="hidden"/>
                                      </p:to>
                                    </p:set>
                                  </p:childTnLst>
                                </p:cTn>
                              </p:par>
                              <p:par>
                                <p:cTn id="698" presetID="2" presetClass="exit" presetSubtype="4" fill="hold" grpId="3" nodeType="withEffect">
                                  <p:stCondLst>
                                    <p:cond delay="0"/>
                                  </p:stCondLst>
                                  <p:childTnLst>
                                    <p:anim calcmode="lin" valueType="num">
                                      <p:cBhvr additive="base">
                                        <p:cTn id="699" dur="5000"/>
                                        <p:tgtEl>
                                          <p:spTgt spid="31"/>
                                        </p:tgtEl>
                                        <p:attrNameLst>
                                          <p:attrName>ppt_x</p:attrName>
                                        </p:attrNameLst>
                                      </p:cBhvr>
                                      <p:tavLst>
                                        <p:tav tm="0">
                                          <p:val>
                                            <p:strVal val="ppt_x"/>
                                          </p:val>
                                        </p:tav>
                                        <p:tav tm="100000">
                                          <p:val>
                                            <p:strVal val="ppt_x"/>
                                          </p:val>
                                        </p:tav>
                                      </p:tavLst>
                                    </p:anim>
                                    <p:anim calcmode="lin" valueType="num">
                                      <p:cBhvr additive="base">
                                        <p:cTn id="700" dur="5000"/>
                                        <p:tgtEl>
                                          <p:spTgt spid="31"/>
                                        </p:tgtEl>
                                        <p:attrNameLst>
                                          <p:attrName>ppt_y</p:attrName>
                                        </p:attrNameLst>
                                      </p:cBhvr>
                                      <p:tavLst>
                                        <p:tav tm="0">
                                          <p:val>
                                            <p:strVal val="ppt_y"/>
                                          </p:val>
                                        </p:tav>
                                        <p:tav tm="100000">
                                          <p:val>
                                            <p:strVal val="1+ppt_h/2"/>
                                          </p:val>
                                        </p:tav>
                                      </p:tavLst>
                                    </p:anim>
                                    <p:set>
                                      <p:cBhvr>
                                        <p:cTn id="701" dur="1" fill="hold">
                                          <p:stCondLst>
                                            <p:cond delay="4999"/>
                                          </p:stCondLst>
                                        </p:cTn>
                                        <p:tgtEl>
                                          <p:spTgt spid="31"/>
                                        </p:tgtEl>
                                        <p:attrNameLst>
                                          <p:attrName>style.visibility</p:attrName>
                                        </p:attrNameLst>
                                      </p:cBhvr>
                                      <p:to>
                                        <p:strVal val="hidden"/>
                                      </p:to>
                                    </p:set>
                                  </p:childTnLst>
                                </p:cTn>
                              </p:par>
                              <p:par>
                                <p:cTn id="702" presetID="2" presetClass="exit" presetSubtype="4" fill="hold" grpId="3" nodeType="withEffect">
                                  <p:stCondLst>
                                    <p:cond delay="0"/>
                                  </p:stCondLst>
                                  <p:childTnLst>
                                    <p:anim calcmode="lin" valueType="num">
                                      <p:cBhvr additive="base">
                                        <p:cTn id="703" dur="5000"/>
                                        <p:tgtEl>
                                          <p:spTgt spid="32"/>
                                        </p:tgtEl>
                                        <p:attrNameLst>
                                          <p:attrName>ppt_x</p:attrName>
                                        </p:attrNameLst>
                                      </p:cBhvr>
                                      <p:tavLst>
                                        <p:tav tm="0">
                                          <p:val>
                                            <p:strVal val="ppt_x"/>
                                          </p:val>
                                        </p:tav>
                                        <p:tav tm="100000">
                                          <p:val>
                                            <p:strVal val="ppt_x"/>
                                          </p:val>
                                        </p:tav>
                                      </p:tavLst>
                                    </p:anim>
                                    <p:anim calcmode="lin" valueType="num">
                                      <p:cBhvr additive="base">
                                        <p:cTn id="704" dur="5000"/>
                                        <p:tgtEl>
                                          <p:spTgt spid="32"/>
                                        </p:tgtEl>
                                        <p:attrNameLst>
                                          <p:attrName>ppt_y</p:attrName>
                                        </p:attrNameLst>
                                      </p:cBhvr>
                                      <p:tavLst>
                                        <p:tav tm="0">
                                          <p:val>
                                            <p:strVal val="ppt_y"/>
                                          </p:val>
                                        </p:tav>
                                        <p:tav tm="100000">
                                          <p:val>
                                            <p:strVal val="1+ppt_h/2"/>
                                          </p:val>
                                        </p:tav>
                                      </p:tavLst>
                                    </p:anim>
                                    <p:set>
                                      <p:cBhvr>
                                        <p:cTn id="705" dur="1" fill="hold">
                                          <p:stCondLst>
                                            <p:cond delay="4999"/>
                                          </p:stCondLst>
                                        </p:cTn>
                                        <p:tgtEl>
                                          <p:spTgt spid="32"/>
                                        </p:tgtEl>
                                        <p:attrNameLst>
                                          <p:attrName>style.visibility</p:attrName>
                                        </p:attrNameLst>
                                      </p:cBhvr>
                                      <p:to>
                                        <p:strVal val="hidden"/>
                                      </p:to>
                                    </p:set>
                                  </p:childTnLst>
                                </p:cTn>
                              </p:par>
                              <p:par>
                                <p:cTn id="706" presetID="2" presetClass="exit" presetSubtype="4" fill="hold" grpId="3" nodeType="withEffect">
                                  <p:stCondLst>
                                    <p:cond delay="0"/>
                                  </p:stCondLst>
                                  <p:childTnLst>
                                    <p:anim calcmode="lin" valueType="num">
                                      <p:cBhvr additive="base">
                                        <p:cTn id="707" dur="5000"/>
                                        <p:tgtEl>
                                          <p:spTgt spid="33"/>
                                        </p:tgtEl>
                                        <p:attrNameLst>
                                          <p:attrName>ppt_x</p:attrName>
                                        </p:attrNameLst>
                                      </p:cBhvr>
                                      <p:tavLst>
                                        <p:tav tm="0">
                                          <p:val>
                                            <p:strVal val="ppt_x"/>
                                          </p:val>
                                        </p:tav>
                                        <p:tav tm="100000">
                                          <p:val>
                                            <p:strVal val="ppt_x"/>
                                          </p:val>
                                        </p:tav>
                                      </p:tavLst>
                                    </p:anim>
                                    <p:anim calcmode="lin" valueType="num">
                                      <p:cBhvr additive="base">
                                        <p:cTn id="708" dur="5000"/>
                                        <p:tgtEl>
                                          <p:spTgt spid="33"/>
                                        </p:tgtEl>
                                        <p:attrNameLst>
                                          <p:attrName>ppt_y</p:attrName>
                                        </p:attrNameLst>
                                      </p:cBhvr>
                                      <p:tavLst>
                                        <p:tav tm="0">
                                          <p:val>
                                            <p:strVal val="ppt_y"/>
                                          </p:val>
                                        </p:tav>
                                        <p:tav tm="100000">
                                          <p:val>
                                            <p:strVal val="1+ppt_h/2"/>
                                          </p:val>
                                        </p:tav>
                                      </p:tavLst>
                                    </p:anim>
                                    <p:set>
                                      <p:cBhvr>
                                        <p:cTn id="709" dur="1" fill="hold">
                                          <p:stCondLst>
                                            <p:cond delay="4999"/>
                                          </p:stCondLst>
                                        </p:cTn>
                                        <p:tgtEl>
                                          <p:spTgt spid="33"/>
                                        </p:tgtEl>
                                        <p:attrNameLst>
                                          <p:attrName>style.visibility</p:attrName>
                                        </p:attrNameLst>
                                      </p:cBhvr>
                                      <p:to>
                                        <p:strVal val="hidden"/>
                                      </p:to>
                                    </p:set>
                                  </p:childTnLst>
                                </p:cTn>
                              </p:par>
                              <p:par>
                                <p:cTn id="710" presetID="2" presetClass="exit" presetSubtype="4" fill="hold" grpId="3" nodeType="withEffect">
                                  <p:stCondLst>
                                    <p:cond delay="0"/>
                                  </p:stCondLst>
                                  <p:childTnLst>
                                    <p:anim calcmode="lin" valueType="num">
                                      <p:cBhvr additive="base">
                                        <p:cTn id="711" dur="5000"/>
                                        <p:tgtEl>
                                          <p:spTgt spid="34"/>
                                        </p:tgtEl>
                                        <p:attrNameLst>
                                          <p:attrName>ppt_x</p:attrName>
                                        </p:attrNameLst>
                                      </p:cBhvr>
                                      <p:tavLst>
                                        <p:tav tm="0">
                                          <p:val>
                                            <p:strVal val="ppt_x"/>
                                          </p:val>
                                        </p:tav>
                                        <p:tav tm="100000">
                                          <p:val>
                                            <p:strVal val="ppt_x"/>
                                          </p:val>
                                        </p:tav>
                                      </p:tavLst>
                                    </p:anim>
                                    <p:anim calcmode="lin" valueType="num">
                                      <p:cBhvr additive="base">
                                        <p:cTn id="712" dur="5000"/>
                                        <p:tgtEl>
                                          <p:spTgt spid="34"/>
                                        </p:tgtEl>
                                        <p:attrNameLst>
                                          <p:attrName>ppt_y</p:attrName>
                                        </p:attrNameLst>
                                      </p:cBhvr>
                                      <p:tavLst>
                                        <p:tav tm="0">
                                          <p:val>
                                            <p:strVal val="ppt_y"/>
                                          </p:val>
                                        </p:tav>
                                        <p:tav tm="100000">
                                          <p:val>
                                            <p:strVal val="1+ppt_h/2"/>
                                          </p:val>
                                        </p:tav>
                                      </p:tavLst>
                                    </p:anim>
                                    <p:set>
                                      <p:cBhvr>
                                        <p:cTn id="713" dur="1" fill="hold">
                                          <p:stCondLst>
                                            <p:cond delay="4999"/>
                                          </p:stCondLst>
                                        </p:cTn>
                                        <p:tgtEl>
                                          <p:spTgt spid="34"/>
                                        </p:tgtEl>
                                        <p:attrNameLst>
                                          <p:attrName>style.visibility</p:attrName>
                                        </p:attrNameLst>
                                      </p:cBhvr>
                                      <p:to>
                                        <p:strVal val="hidden"/>
                                      </p:to>
                                    </p:set>
                                  </p:childTnLst>
                                </p:cTn>
                              </p:par>
                              <p:par>
                                <p:cTn id="714" presetID="2" presetClass="exit" presetSubtype="4" fill="hold" grpId="3" nodeType="withEffect">
                                  <p:stCondLst>
                                    <p:cond delay="0"/>
                                  </p:stCondLst>
                                  <p:childTnLst>
                                    <p:anim calcmode="lin" valueType="num">
                                      <p:cBhvr additive="base">
                                        <p:cTn id="715" dur="5000"/>
                                        <p:tgtEl>
                                          <p:spTgt spid="35"/>
                                        </p:tgtEl>
                                        <p:attrNameLst>
                                          <p:attrName>ppt_x</p:attrName>
                                        </p:attrNameLst>
                                      </p:cBhvr>
                                      <p:tavLst>
                                        <p:tav tm="0">
                                          <p:val>
                                            <p:strVal val="ppt_x"/>
                                          </p:val>
                                        </p:tav>
                                        <p:tav tm="100000">
                                          <p:val>
                                            <p:strVal val="ppt_x"/>
                                          </p:val>
                                        </p:tav>
                                      </p:tavLst>
                                    </p:anim>
                                    <p:anim calcmode="lin" valueType="num">
                                      <p:cBhvr additive="base">
                                        <p:cTn id="716" dur="5000"/>
                                        <p:tgtEl>
                                          <p:spTgt spid="35"/>
                                        </p:tgtEl>
                                        <p:attrNameLst>
                                          <p:attrName>ppt_y</p:attrName>
                                        </p:attrNameLst>
                                      </p:cBhvr>
                                      <p:tavLst>
                                        <p:tav tm="0">
                                          <p:val>
                                            <p:strVal val="ppt_y"/>
                                          </p:val>
                                        </p:tav>
                                        <p:tav tm="100000">
                                          <p:val>
                                            <p:strVal val="1+ppt_h/2"/>
                                          </p:val>
                                        </p:tav>
                                      </p:tavLst>
                                    </p:anim>
                                    <p:set>
                                      <p:cBhvr>
                                        <p:cTn id="717" dur="1" fill="hold">
                                          <p:stCondLst>
                                            <p:cond delay="4999"/>
                                          </p:stCondLst>
                                        </p:cTn>
                                        <p:tgtEl>
                                          <p:spTgt spid="35"/>
                                        </p:tgtEl>
                                        <p:attrNameLst>
                                          <p:attrName>style.visibility</p:attrName>
                                        </p:attrNameLst>
                                      </p:cBhvr>
                                      <p:to>
                                        <p:strVal val="hidden"/>
                                      </p:to>
                                    </p:set>
                                  </p:childTnLst>
                                </p:cTn>
                              </p:par>
                              <p:par>
                                <p:cTn id="718" presetID="2" presetClass="exit" presetSubtype="4" fill="hold" grpId="3" nodeType="withEffect">
                                  <p:stCondLst>
                                    <p:cond delay="0"/>
                                  </p:stCondLst>
                                  <p:childTnLst>
                                    <p:anim calcmode="lin" valueType="num">
                                      <p:cBhvr additive="base">
                                        <p:cTn id="719" dur="5000"/>
                                        <p:tgtEl>
                                          <p:spTgt spid="36"/>
                                        </p:tgtEl>
                                        <p:attrNameLst>
                                          <p:attrName>ppt_x</p:attrName>
                                        </p:attrNameLst>
                                      </p:cBhvr>
                                      <p:tavLst>
                                        <p:tav tm="0">
                                          <p:val>
                                            <p:strVal val="ppt_x"/>
                                          </p:val>
                                        </p:tav>
                                        <p:tav tm="100000">
                                          <p:val>
                                            <p:strVal val="ppt_x"/>
                                          </p:val>
                                        </p:tav>
                                      </p:tavLst>
                                    </p:anim>
                                    <p:anim calcmode="lin" valueType="num">
                                      <p:cBhvr additive="base">
                                        <p:cTn id="720" dur="5000"/>
                                        <p:tgtEl>
                                          <p:spTgt spid="36"/>
                                        </p:tgtEl>
                                        <p:attrNameLst>
                                          <p:attrName>ppt_y</p:attrName>
                                        </p:attrNameLst>
                                      </p:cBhvr>
                                      <p:tavLst>
                                        <p:tav tm="0">
                                          <p:val>
                                            <p:strVal val="ppt_y"/>
                                          </p:val>
                                        </p:tav>
                                        <p:tav tm="100000">
                                          <p:val>
                                            <p:strVal val="1+ppt_h/2"/>
                                          </p:val>
                                        </p:tav>
                                      </p:tavLst>
                                    </p:anim>
                                    <p:set>
                                      <p:cBhvr>
                                        <p:cTn id="721" dur="1" fill="hold">
                                          <p:stCondLst>
                                            <p:cond delay="4999"/>
                                          </p:stCondLst>
                                        </p:cTn>
                                        <p:tgtEl>
                                          <p:spTgt spid="36"/>
                                        </p:tgtEl>
                                        <p:attrNameLst>
                                          <p:attrName>style.visibility</p:attrName>
                                        </p:attrNameLst>
                                      </p:cBhvr>
                                      <p:to>
                                        <p:strVal val="hidden"/>
                                      </p:to>
                                    </p:set>
                                  </p:childTnLst>
                                </p:cTn>
                              </p:par>
                              <p:par>
                                <p:cTn id="722" presetID="2" presetClass="exit" presetSubtype="4" fill="hold" grpId="3" nodeType="withEffect">
                                  <p:stCondLst>
                                    <p:cond delay="0"/>
                                  </p:stCondLst>
                                  <p:childTnLst>
                                    <p:anim calcmode="lin" valueType="num">
                                      <p:cBhvr additive="base">
                                        <p:cTn id="723" dur="5000"/>
                                        <p:tgtEl>
                                          <p:spTgt spid="37"/>
                                        </p:tgtEl>
                                        <p:attrNameLst>
                                          <p:attrName>ppt_x</p:attrName>
                                        </p:attrNameLst>
                                      </p:cBhvr>
                                      <p:tavLst>
                                        <p:tav tm="0">
                                          <p:val>
                                            <p:strVal val="ppt_x"/>
                                          </p:val>
                                        </p:tav>
                                        <p:tav tm="100000">
                                          <p:val>
                                            <p:strVal val="ppt_x"/>
                                          </p:val>
                                        </p:tav>
                                      </p:tavLst>
                                    </p:anim>
                                    <p:anim calcmode="lin" valueType="num">
                                      <p:cBhvr additive="base">
                                        <p:cTn id="724" dur="5000"/>
                                        <p:tgtEl>
                                          <p:spTgt spid="37"/>
                                        </p:tgtEl>
                                        <p:attrNameLst>
                                          <p:attrName>ppt_y</p:attrName>
                                        </p:attrNameLst>
                                      </p:cBhvr>
                                      <p:tavLst>
                                        <p:tav tm="0">
                                          <p:val>
                                            <p:strVal val="ppt_y"/>
                                          </p:val>
                                        </p:tav>
                                        <p:tav tm="100000">
                                          <p:val>
                                            <p:strVal val="1+ppt_h/2"/>
                                          </p:val>
                                        </p:tav>
                                      </p:tavLst>
                                    </p:anim>
                                    <p:set>
                                      <p:cBhvr>
                                        <p:cTn id="725" dur="1" fill="hold">
                                          <p:stCondLst>
                                            <p:cond delay="4999"/>
                                          </p:stCondLst>
                                        </p:cTn>
                                        <p:tgtEl>
                                          <p:spTgt spid="37"/>
                                        </p:tgtEl>
                                        <p:attrNameLst>
                                          <p:attrName>style.visibility</p:attrName>
                                        </p:attrNameLst>
                                      </p:cBhvr>
                                      <p:to>
                                        <p:strVal val="hidden"/>
                                      </p:to>
                                    </p:set>
                                  </p:childTnLst>
                                </p:cTn>
                              </p:par>
                              <p:par>
                                <p:cTn id="726" presetID="2" presetClass="exit" presetSubtype="4" fill="hold" grpId="3" nodeType="withEffect">
                                  <p:stCondLst>
                                    <p:cond delay="0"/>
                                  </p:stCondLst>
                                  <p:childTnLst>
                                    <p:anim calcmode="lin" valueType="num">
                                      <p:cBhvr additive="base">
                                        <p:cTn id="727" dur="5000"/>
                                        <p:tgtEl>
                                          <p:spTgt spid="38"/>
                                        </p:tgtEl>
                                        <p:attrNameLst>
                                          <p:attrName>ppt_x</p:attrName>
                                        </p:attrNameLst>
                                      </p:cBhvr>
                                      <p:tavLst>
                                        <p:tav tm="0">
                                          <p:val>
                                            <p:strVal val="ppt_x"/>
                                          </p:val>
                                        </p:tav>
                                        <p:tav tm="100000">
                                          <p:val>
                                            <p:strVal val="ppt_x"/>
                                          </p:val>
                                        </p:tav>
                                      </p:tavLst>
                                    </p:anim>
                                    <p:anim calcmode="lin" valueType="num">
                                      <p:cBhvr additive="base">
                                        <p:cTn id="728" dur="5000"/>
                                        <p:tgtEl>
                                          <p:spTgt spid="38"/>
                                        </p:tgtEl>
                                        <p:attrNameLst>
                                          <p:attrName>ppt_y</p:attrName>
                                        </p:attrNameLst>
                                      </p:cBhvr>
                                      <p:tavLst>
                                        <p:tav tm="0">
                                          <p:val>
                                            <p:strVal val="ppt_y"/>
                                          </p:val>
                                        </p:tav>
                                        <p:tav tm="100000">
                                          <p:val>
                                            <p:strVal val="1+ppt_h/2"/>
                                          </p:val>
                                        </p:tav>
                                      </p:tavLst>
                                    </p:anim>
                                    <p:set>
                                      <p:cBhvr>
                                        <p:cTn id="729" dur="1" fill="hold">
                                          <p:stCondLst>
                                            <p:cond delay="4999"/>
                                          </p:stCondLst>
                                        </p:cTn>
                                        <p:tgtEl>
                                          <p:spTgt spid="38"/>
                                        </p:tgtEl>
                                        <p:attrNameLst>
                                          <p:attrName>style.visibility</p:attrName>
                                        </p:attrNameLst>
                                      </p:cBhvr>
                                      <p:to>
                                        <p:strVal val="hidden"/>
                                      </p:to>
                                    </p:set>
                                  </p:childTnLst>
                                </p:cTn>
                              </p:par>
                              <p:par>
                                <p:cTn id="730" presetID="2" presetClass="exit" presetSubtype="4" fill="hold" grpId="3" nodeType="withEffect">
                                  <p:stCondLst>
                                    <p:cond delay="0"/>
                                  </p:stCondLst>
                                  <p:childTnLst>
                                    <p:anim calcmode="lin" valueType="num">
                                      <p:cBhvr additive="base">
                                        <p:cTn id="731" dur="5000"/>
                                        <p:tgtEl>
                                          <p:spTgt spid="39"/>
                                        </p:tgtEl>
                                        <p:attrNameLst>
                                          <p:attrName>ppt_x</p:attrName>
                                        </p:attrNameLst>
                                      </p:cBhvr>
                                      <p:tavLst>
                                        <p:tav tm="0">
                                          <p:val>
                                            <p:strVal val="ppt_x"/>
                                          </p:val>
                                        </p:tav>
                                        <p:tav tm="100000">
                                          <p:val>
                                            <p:strVal val="ppt_x"/>
                                          </p:val>
                                        </p:tav>
                                      </p:tavLst>
                                    </p:anim>
                                    <p:anim calcmode="lin" valueType="num">
                                      <p:cBhvr additive="base">
                                        <p:cTn id="732" dur="5000"/>
                                        <p:tgtEl>
                                          <p:spTgt spid="39"/>
                                        </p:tgtEl>
                                        <p:attrNameLst>
                                          <p:attrName>ppt_y</p:attrName>
                                        </p:attrNameLst>
                                      </p:cBhvr>
                                      <p:tavLst>
                                        <p:tav tm="0">
                                          <p:val>
                                            <p:strVal val="ppt_y"/>
                                          </p:val>
                                        </p:tav>
                                        <p:tav tm="100000">
                                          <p:val>
                                            <p:strVal val="1+ppt_h/2"/>
                                          </p:val>
                                        </p:tav>
                                      </p:tavLst>
                                    </p:anim>
                                    <p:set>
                                      <p:cBhvr>
                                        <p:cTn id="733" dur="1" fill="hold">
                                          <p:stCondLst>
                                            <p:cond delay="4999"/>
                                          </p:stCondLst>
                                        </p:cTn>
                                        <p:tgtEl>
                                          <p:spTgt spid="39"/>
                                        </p:tgtEl>
                                        <p:attrNameLst>
                                          <p:attrName>style.visibility</p:attrName>
                                        </p:attrNameLst>
                                      </p:cBhvr>
                                      <p:to>
                                        <p:strVal val="hidden"/>
                                      </p:to>
                                    </p:set>
                                  </p:childTnLst>
                                </p:cTn>
                              </p:par>
                              <p:par>
                                <p:cTn id="734" presetID="2" presetClass="exit" presetSubtype="4" fill="hold" grpId="3" nodeType="withEffect">
                                  <p:stCondLst>
                                    <p:cond delay="0"/>
                                  </p:stCondLst>
                                  <p:childTnLst>
                                    <p:anim calcmode="lin" valueType="num">
                                      <p:cBhvr additive="base">
                                        <p:cTn id="735" dur="5000"/>
                                        <p:tgtEl>
                                          <p:spTgt spid="40"/>
                                        </p:tgtEl>
                                        <p:attrNameLst>
                                          <p:attrName>ppt_x</p:attrName>
                                        </p:attrNameLst>
                                      </p:cBhvr>
                                      <p:tavLst>
                                        <p:tav tm="0">
                                          <p:val>
                                            <p:strVal val="ppt_x"/>
                                          </p:val>
                                        </p:tav>
                                        <p:tav tm="100000">
                                          <p:val>
                                            <p:strVal val="ppt_x"/>
                                          </p:val>
                                        </p:tav>
                                      </p:tavLst>
                                    </p:anim>
                                    <p:anim calcmode="lin" valueType="num">
                                      <p:cBhvr additive="base">
                                        <p:cTn id="736" dur="5000"/>
                                        <p:tgtEl>
                                          <p:spTgt spid="40"/>
                                        </p:tgtEl>
                                        <p:attrNameLst>
                                          <p:attrName>ppt_y</p:attrName>
                                        </p:attrNameLst>
                                      </p:cBhvr>
                                      <p:tavLst>
                                        <p:tav tm="0">
                                          <p:val>
                                            <p:strVal val="ppt_y"/>
                                          </p:val>
                                        </p:tav>
                                        <p:tav tm="100000">
                                          <p:val>
                                            <p:strVal val="1+ppt_h/2"/>
                                          </p:val>
                                        </p:tav>
                                      </p:tavLst>
                                    </p:anim>
                                    <p:set>
                                      <p:cBhvr>
                                        <p:cTn id="737" dur="1" fill="hold">
                                          <p:stCondLst>
                                            <p:cond delay="4999"/>
                                          </p:stCondLst>
                                        </p:cTn>
                                        <p:tgtEl>
                                          <p:spTgt spid="40"/>
                                        </p:tgtEl>
                                        <p:attrNameLst>
                                          <p:attrName>style.visibility</p:attrName>
                                        </p:attrNameLst>
                                      </p:cBhvr>
                                      <p:to>
                                        <p:strVal val="hidden"/>
                                      </p:to>
                                    </p:set>
                                  </p:childTnLst>
                                </p:cTn>
                              </p:par>
                              <p:par>
                                <p:cTn id="738" presetID="2" presetClass="exit" presetSubtype="4" fill="hold" grpId="3" nodeType="withEffect">
                                  <p:stCondLst>
                                    <p:cond delay="0"/>
                                  </p:stCondLst>
                                  <p:childTnLst>
                                    <p:anim calcmode="lin" valueType="num">
                                      <p:cBhvr additive="base">
                                        <p:cTn id="739" dur="5000"/>
                                        <p:tgtEl>
                                          <p:spTgt spid="41"/>
                                        </p:tgtEl>
                                        <p:attrNameLst>
                                          <p:attrName>ppt_x</p:attrName>
                                        </p:attrNameLst>
                                      </p:cBhvr>
                                      <p:tavLst>
                                        <p:tav tm="0">
                                          <p:val>
                                            <p:strVal val="ppt_x"/>
                                          </p:val>
                                        </p:tav>
                                        <p:tav tm="100000">
                                          <p:val>
                                            <p:strVal val="ppt_x"/>
                                          </p:val>
                                        </p:tav>
                                      </p:tavLst>
                                    </p:anim>
                                    <p:anim calcmode="lin" valueType="num">
                                      <p:cBhvr additive="base">
                                        <p:cTn id="740" dur="5000"/>
                                        <p:tgtEl>
                                          <p:spTgt spid="41"/>
                                        </p:tgtEl>
                                        <p:attrNameLst>
                                          <p:attrName>ppt_y</p:attrName>
                                        </p:attrNameLst>
                                      </p:cBhvr>
                                      <p:tavLst>
                                        <p:tav tm="0">
                                          <p:val>
                                            <p:strVal val="ppt_y"/>
                                          </p:val>
                                        </p:tav>
                                        <p:tav tm="100000">
                                          <p:val>
                                            <p:strVal val="1+ppt_h/2"/>
                                          </p:val>
                                        </p:tav>
                                      </p:tavLst>
                                    </p:anim>
                                    <p:set>
                                      <p:cBhvr>
                                        <p:cTn id="741" dur="1" fill="hold">
                                          <p:stCondLst>
                                            <p:cond delay="4999"/>
                                          </p:stCondLst>
                                        </p:cTn>
                                        <p:tgtEl>
                                          <p:spTgt spid="41"/>
                                        </p:tgtEl>
                                        <p:attrNameLst>
                                          <p:attrName>style.visibility</p:attrName>
                                        </p:attrNameLst>
                                      </p:cBhvr>
                                      <p:to>
                                        <p:strVal val="hidden"/>
                                      </p:to>
                                    </p:set>
                                  </p:childTnLst>
                                </p:cTn>
                              </p:par>
                              <p:par>
                                <p:cTn id="742" presetID="2" presetClass="exit" presetSubtype="4" fill="hold" grpId="3" nodeType="withEffect">
                                  <p:stCondLst>
                                    <p:cond delay="0"/>
                                  </p:stCondLst>
                                  <p:childTnLst>
                                    <p:anim calcmode="lin" valueType="num">
                                      <p:cBhvr additive="base">
                                        <p:cTn id="743" dur="5000"/>
                                        <p:tgtEl>
                                          <p:spTgt spid="42"/>
                                        </p:tgtEl>
                                        <p:attrNameLst>
                                          <p:attrName>ppt_x</p:attrName>
                                        </p:attrNameLst>
                                      </p:cBhvr>
                                      <p:tavLst>
                                        <p:tav tm="0">
                                          <p:val>
                                            <p:strVal val="ppt_x"/>
                                          </p:val>
                                        </p:tav>
                                        <p:tav tm="100000">
                                          <p:val>
                                            <p:strVal val="ppt_x"/>
                                          </p:val>
                                        </p:tav>
                                      </p:tavLst>
                                    </p:anim>
                                    <p:anim calcmode="lin" valueType="num">
                                      <p:cBhvr additive="base">
                                        <p:cTn id="744" dur="5000"/>
                                        <p:tgtEl>
                                          <p:spTgt spid="42"/>
                                        </p:tgtEl>
                                        <p:attrNameLst>
                                          <p:attrName>ppt_y</p:attrName>
                                        </p:attrNameLst>
                                      </p:cBhvr>
                                      <p:tavLst>
                                        <p:tav tm="0">
                                          <p:val>
                                            <p:strVal val="ppt_y"/>
                                          </p:val>
                                        </p:tav>
                                        <p:tav tm="100000">
                                          <p:val>
                                            <p:strVal val="1+ppt_h/2"/>
                                          </p:val>
                                        </p:tav>
                                      </p:tavLst>
                                    </p:anim>
                                    <p:set>
                                      <p:cBhvr>
                                        <p:cTn id="745" dur="1" fill="hold">
                                          <p:stCondLst>
                                            <p:cond delay="4999"/>
                                          </p:stCondLst>
                                        </p:cTn>
                                        <p:tgtEl>
                                          <p:spTgt spid="42"/>
                                        </p:tgtEl>
                                        <p:attrNameLst>
                                          <p:attrName>style.visibility</p:attrName>
                                        </p:attrNameLst>
                                      </p:cBhvr>
                                      <p:to>
                                        <p:strVal val="hidden"/>
                                      </p:to>
                                    </p:set>
                                  </p:childTnLst>
                                </p:cTn>
                              </p:par>
                              <p:par>
                                <p:cTn id="746" presetID="2" presetClass="exit" presetSubtype="4" fill="hold" grpId="3" nodeType="withEffect">
                                  <p:stCondLst>
                                    <p:cond delay="0"/>
                                  </p:stCondLst>
                                  <p:childTnLst>
                                    <p:anim calcmode="lin" valueType="num">
                                      <p:cBhvr additive="base">
                                        <p:cTn id="747" dur="5000"/>
                                        <p:tgtEl>
                                          <p:spTgt spid="43"/>
                                        </p:tgtEl>
                                        <p:attrNameLst>
                                          <p:attrName>ppt_x</p:attrName>
                                        </p:attrNameLst>
                                      </p:cBhvr>
                                      <p:tavLst>
                                        <p:tav tm="0">
                                          <p:val>
                                            <p:strVal val="ppt_x"/>
                                          </p:val>
                                        </p:tav>
                                        <p:tav tm="100000">
                                          <p:val>
                                            <p:strVal val="ppt_x"/>
                                          </p:val>
                                        </p:tav>
                                      </p:tavLst>
                                    </p:anim>
                                    <p:anim calcmode="lin" valueType="num">
                                      <p:cBhvr additive="base">
                                        <p:cTn id="748" dur="5000"/>
                                        <p:tgtEl>
                                          <p:spTgt spid="43"/>
                                        </p:tgtEl>
                                        <p:attrNameLst>
                                          <p:attrName>ppt_y</p:attrName>
                                        </p:attrNameLst>
                                      </p:cBhvr>
                                      <p:tavLst>
                                        <p:tav tm="0">
                                          <p:val>
                                            <p:strVal val="ppt_y"/>
                                          </p:val>
                                        </p:tav>
                                        <p:tav tm="100000">
                                          <p:val>
                                            <p:strVal val="1+ppt_h/2"/>
                                          </p:val>
                                        </p:tav>
                                      </p:tavLst>
                                    </p:anim>
                                    <p:set>
                                      <p:cBhvr>
                                        <p:cTn id="749" dur="1" fill="hold">
                                          <p:stCondLst>
                                            <p:cond delay="4999"/>
                                          </p:stCondLst>
                                        </p:cTn>
                                        <p:tgtEl>
                                          <p:spTgt spid="43"/>
                                        </p:tgtEl>
                                        <p:attrNameLst>
                                          <p:attrName>style.visibility</p:attrName>
                                        </p:attrNameLst>
                                      </p:cBhvr>
                                      <p:to>
                                        <p:strVal val="hidden"/>
                                      </p:to>
                                    </p:set>
                                  </p:childTnLst>
                                </p:cTn>
                              </p:par>
                              <p:par>
                                <p:cTn id="750" presetID="2" presetClass="exit" presetSubtype="4" fill="hold" grpId="3" nodeType="withEffect">
                                  <p:stCondLst>
                                    <p:cond delay="0"/>
                                  </p:stCondLst>
                                  <p:childTnLst>
                                    <p:anim calcmode="lin" valueType="num">
                                      <p:cBhvr additive="base">
                                        <p:cTn id="751" dur="5000"/>
                                        <p:tgtEl>
                                          <p:spTgt spid="44"/>
                                        </p:tgtEl>
                                        <p:attrNameLst>
                                          <p:attrName>ppt_x</p:attrName>
                                        </p:attrNameLst>
                                      </p:cBhvr>
                                      <p:tavLst>
                                        <p:tav tm="0">
                                          <p:val>
                                            <p:strVal val="ppt_x"/>
                                          </p:val>
                                        </p:tav>
                                        <p:tav tm="100000">
                                          <p:val>
                                            <p:strVal val="ppt_x"/>
                                          </p:val>
                                        </p:tav>
                                      </p:tavLst>
                                    </p:anim>
                                    <p:anim calcmode="lin" valueType="num">
                                      <p:cBhvr additive="base">
                                        <p:cTn id="752" dur="5000"/>
                                        <p:tgtEl>
                                          <p:spTgt spid="44"/>
                                        </p:tgtEl>
                                        <p:attrNameLst>
                                          <p:attrName>ppt_y</p:attrName>
                                        </p:attrNameLst>
                                      </p:cBhvr>
                                      <p:tavLst>
                                        <p:tav tm="0">
                                          <p:val>
                                            <p:strVal val="ppt_y"/>
                                          </p:val>
                                        </p:tav>
                                        <p:tav tm="100000">
                                          <p:val>
                                            <p:strVal val="1+ppt_h/2"/>
                                          </p:val>
                                        </p:tav>
                                      </p:tavLst>
                                    </p:anim>
                                    <p:set>
                                      <p:cBhvr>
                                        <p:cTn id="753" dur="1" fill="hold">
                                          <p:stCondLst>
                                            <p:cond delay="4999"/>
                                          </p:stCondLst>
                                        </p:cTn>
                                        <p:tgtEl>
                                          <p:spTgt spid="44"/>
                                        </p:tgtEl>
                                        <p:attrNameLst>
                                          <p:attrName>style.visibility</p:attrName>
                                        </p:attrNameLst>
                                      </p:cBhvr>
                                      <p:to>
                                        <p:strVal val="hidden"/>
                                      </p:to>
                                    </p:set>
                                  </p:childTnLst>
                                </p:cTn>
                              </p:par>
                              <p:par>
                                <p:cTn id="754" presetID="2" presetClass="exit" presetSubtype="4" fill="hold" grpId="3" nodeType="withEffect">
                                  <p:stCondLst>
                                    <p:cond delay="0"/>
                                  </p:stCondLst>
                                  <p:childTnLst>
                                    <p:anim calcmode="lin" valueType="num">
                                      <p:cBhvr additive="base">
                                        <p:cTn id="755" dur="5000"/>
                                        <p:tgtEl>
                                          <p:spTgt spid="45"/>
                                        </p:tgtEl>
                                        <p:attrNameLst>
                                          <p:attrName>ppt_x</p:attrName>
                                        </p:attrNameLst>
                                      </p:cBhvr>
                                      <p:tavLst>
                                        <p:tav tm="0">
                                          <p:val>
                                            <p:strVal val="ppt_x"/>
                                          </p:val>
                                        </p:tav>
                                        <p:tav tm="100000">
                                          <p:val>
                                            <p:strVal val="ppt_x"/>
                                          </p:val>
                                        </p:tav>
                                      </p:tavLst>
                                    </p:anim>
                                    <p:anim calcmode="lin" valueType="num">
                                      <p:cBhvr additive="base">
                                        <p:cTn id="756" dur="5000"/>
                                        <p:tgtEl>
                                          <p:spTgt spid="45"/>
                                        </p:tgtEl>
                                        <p:attrNameLst>
                                          <p:attrName>ppt_y</p:attrName>
                                        </p:attrNameLst>
                                      </p:cBhvr>
                                      <p:tavLst>
                                        <p:tav tm="0">
                                          <p:val>
                                            <p:strVal val="ppt_y"/>
                                          </p:val>
                                        </p:tav>
                                        <p:tav tm="100000">
                                          <p:val>
                                            <p:strVal val="1+ppt_h/2"/>
                                          </p:val>
                                        </p:tav>
                                      </p:tavLst>
                                    </p:anim>
                                    <p:set>
                                      <p:cBhvr>
                                        <p:cTn id="757" dur="1" fill="hold">
                                          <p:stCondLst>
                                            <p:cond delay="4999"/>
                                          </p:stCondLst>
                                        </p:cTn>
                                        <p:tgtEl>
                                          <p:spTgt spid="45"/>
                                        </p:tgtEl>
                                        <p:attrNameLst>
                                          <p:attrName>style.visibility</p:attrName>
                                        </p:attrNameLst>
                                      </p:cBhvr>
                                      <p:to>
                                        <p:strVal val="hidden"/>
                                      </p:to>
                                    </p:set>
                                  </p:childTnLst>
                                </p:cTn>
                              </p:par>
                              <p:par>
                                <p:cTn id="758" presetID="2" presetClass="exit" presetSubtype="4" fill="hold" grpId="3" nodeType="withEffect">
                                  <p:stCondLst>
                                    <p:cond delay="0"/>
                                  </p:stCondLst>
                                  <p:childTnLst>
                                    <p:anim calcmode="lin" valueType="num">
                                      <p:cBhvr additive="base">
                                        <p:cTn id="759" dur="5000"/>
                                        <p:tgtEl>
                                          <p:spTgt spid="46"/>
                                        </p:tgtEl>
                                        <p:attrNameLst>
                                          <p:attrName>ppt_x</p:attrName>
                                        </p:attrNameLst>
                                      </p:cBhvr>
                                      <p:tavLst>
                                        <p:tav tm="0">
                                          <p:val>
                                            <p:strVal val="ppt_x"/>
                                          </p:val>
                                        </p:tav>
                                        <p:tav tm="100000">
                                          <p:val>
                                            <p:strVal val="ppt_x"/>
                                          </p:val>
                                        </p:tav>
                                      </p:tavLst>
                                    </p:anim>
                                    <p:anim calcmode="lin" valueType="num">
                                      <p:cBhvr additive="base">
                                        <p:cTn id="760" dur="5000"/>
                                        <p:tgtEl>
                                          <p:spTgt spid="46"/>
                                        </p:tgtEl>
                                        <p:attrNameLst>
                                          <p:attrName>ppt_y</p:attrName>
                                        </p:attrNameLst>
                                      </p:cBhvr>
                                      <p:tavLst>
                                        <p:tav tm="0">
                                          <p:val>
                                            <p:strVal val="ppt_y"/>
                                          </p:val>
                                        </p:tav>
                                        <p:tav tm="100000">
                                          <p:val>
                                            <p:strVal val="1+ppt_h/2"/>
                                          </p:val>
                                        </p:tav>
                                      </p:tavLst>
                                    </p:anim>
                                    <p:set>
                                      <p:cBhvr>
                                        <p:cTn id="761" dur="1" fill="hold">
                                          <p:stCondLst>
                                            <p:cond delay="4999"/>
                                          </p:stCondLst>
                                        </p:cTn>
                                        <p:tgtEl>
                                          <p:spTgt spid="46"/>
                                        </p:tgtEl>
                                        <p:attrNameLst>
                                          <p:attrName>style.visibility</p:attrName>
                                        </p:attrNameLst>
                                      </p:cBhvr>
                                      <p:to>
                                        <p:strVal val="hidden"/>
                                      </p:to>
                                    </p:set>
                                  </p:childTnLst>
                                </p:cTn>
                              </p:par>
                              <p:par>
                                <p:cTn id="762" presetID="2" presetClass="exit" presetSubtype="4" fill="hold" grpId="3" nodeType="withEffect">
                                  <p:stCondLst>
                                    <p:cond delay="0"/>
                                  </p:stCondLst>
                                  <p:childTnLst>
                                    <p:anim calcmode="lin" valueType="num">
                                      <p:cBhvr additive="base">
                                        <p:cTn id="763" dur="5000"/>
                                        <p:tgtEl>
                                          <p:spTgt spid="47"/>
                                        </p:tgtEl>
                                        <p:attrNameLst>
                                          <p:attrName>ppt_x</p:attrName>
                                        </p:attrNameLst>
                                      </p:cBhvr>
                                      <p:tavLst>
                                        <p:tav tm="0">
                                          <p:val>
                                            <p:strVal val="ppt_x"/>
                                          </p:val>
                                        </p:tav>
                                        <p:tav tm="100000">
                                          <p:val>
                                            <p:strVal val="ppt_x"/>
                                          </p:val>
                                        </p:tav>
                                      </p:tavLst>
                                    </p:anim>
                                    <p:anim calcmode="lin" valueType="num">
                                      <p:cBhvr additive="base">
                                        <p:cTn id="764" dur="5000"/>
                                        <p:tgtEl>
                                          <p:spTgt spid="47"/>
                                        </p:tgtEl>
                                        <p:attrNameLst>
                                          <p:attrName>ppt_y</p:attrName>
                                        </p:attrNameLst>
                                      </p:cBhvr>
                                      <p:tavLst>
                                        <p:tav tm="0">
                                          <p:val>
                                            <p:strVal val="ppt_y"/>
                                          </p:val>
                                        </p:tav>
                                        <p:tav tm="100000">
                                          <p:val>
                                            <p:strVal val="1+ppt_h/2"/>
                                          </p:val>
                                        </p:tav>
                                      </p:tavLst>
                                    </p:anim>
                                    <p:set>
                                      <p:cBhvr>
                                        <p:cTn id="765" dur="1" fill="hold">
                                          <p:stCondLst>
                                            <p:cond delay="4999"/>
                                          </p:stCondLst>
                                        </p:cTn>
                                        <p:tgtEl>
                                          <p:spTgt spid="47"/>
                                        </p:tgtEl>
                                        <p:attrNameLst>
                                          <p:attrName>style.visibility</p:attrName>
                                        </p:attrNameLst>
                                      </p:cBhvr>
                                      <p:to>
                                        <p:strVal val="hidden"/>
                                      </p:to>
                                    </p:set>
                                  </p:childTnLst>
                                </p:cTn>
                              </p:par>
                              <p:par>
                                <p:cTn id="766" presetID="2" presetClass="exit" presetSubtype="4" fill="hold" grpId="3" nodeType="withEffect">
                                  <p:stCondLst>
                                    <p:cond delay="0"/>
                                  </p:stCondLst>
                                  <p:childTnLst>
                                    <p:anim calcmode="lin" valueType="num">
                                      <p:cBhvr additive="base">
                                        <p:cTn id="767" dur="5000"/>
                                        <p:tgtEl>
                                          <p:spTgt spid="48"/>
                                        </p:tgtEl>
                                        <p:attrNameLst>
                                          <p:attrName>ppt_x</p:attrName>
                                        </p:attrNameLst>
                                      </p:cBhvr>
                                      <p:tavLst>
                                        <p:tav tm="0">
                                          <p:val>
                                            <p:strVal val="ppt_x"/>
                                          </p:val>
                                        </p:tav>
                                        <p:tav tm="100000">
                                          <p:val>
                                            <p:strVal val="ppt_x"/>
                                          </p:val>
                                        </p:tav>
                                      </p:tavLst>
                                    </p:anim>
                                    <p:anim calcmode="lin" valueType="num">
                                      <p:cBhvr additive="base">
                                        <p:cTn id="768" dur="5000"/>
                                        <p:tgtEl>
                                          <p:spTgt spid="48"/>
                                        </p:tgtEl>
                                        <p:attrNameLst>
                                          <p:attrName>ppt_y</p:attrName>
                                        </p:attrNameLst>
                                      </p:cBhvr>
                                      <p:tavLst>
                                        <p:tav tm="0">
                                          <p:val>
                                            <p:strVal val="ppt_y"/>
                                          </p:val>
                                        </p:tav>
                                        <p:tav tm="100000">
                                          <p:val>
                                            <p:strVal val="1+ppt_h/2"/>
                                          </p:val>
                                        </p:tav>
                                      </p:tavLst>
                                    </p:anim>
                                    <p:set>
                                      <p:cBhvr>
                                        <p:cTn id="769" dur="1" fill="hold">
                                          <p:stCondLst>
                                            <p:cond delay="4999"/>
                                          </p:stCondLst>
                                        </p:cTn>
                                        <p:tgtEl>
                                          <p:spTgt spid="48"/>
                                        </p:tgtEl>
                                        <p:attrNameLst>
                                          <p:attrName>style.visibility</p:attrName>
                                        </p:attrNameLst>
                                      </p:cBhvr>
                                      <p:to>
                                        <p:strVal val="hidden"/>
                                      </p:to>
                                    </p:set>
                                  </p:childTnLst>
                                </p:cTn>
                              </p:par>
                              <p:par>
                                <p:cTn id="770" presetID="2" presetClass="exit" presetSubtype="4" fill="hold" grpId="3" nodeType="withEffect">
                                  <p:stCondLst>
                                    <p:cond delay="0"/>
                                  </p:stCondLst>
                                  <p:childTnLst>
                                    <p:anim calcmode="lin" valueType="num">
                                      <p:cBhvr additive="base">
                                        <p:cTn id="771" dur="5000"/>
                                        <p:tgtEl>
                                          <p:spTgt spid="49"/>
                                        </p:tgtEl>
                                        <p:attrNameLst>
                                          <p:attrName>ppt_x</p:attrName>
                                        </p:attrNameLst>
                                      </p:cBhvr>
                                      <p:tavLst>
                                        <p:tav tm="0">
                                          <p:val>
                                            <p:strVal val="ppt_x"/>
                                          </p:val>
                                        </p:tav>
                                        <p:tav tm="100000">
                                          <p:val>
                                            <p:strVal val="ppt_x"/>
                                          </p:val>
                                        </p:tav>
                                      </p:tavLst>
                                    </p:anim>
                                    <p:anim calcmode="lin" valueType="num">
                                      <p:cBhvr additive="base">
                                        <p:cTn id="772" dur="5000"/>
                                        <p:tgtEl>
                                          <p:spTgt spid="49"/>
                                        </p:tgtEl>
                                        <p:attrNameLst>
                                          <p:attrName>ppt_y</p:attrName>
                                        </p:attrNameLst>
                                      </p:cBhvr>
                                      <p:tavLst>
                                        <p:tav tm="0">
                                          <p:val>
                                            <p:strVal val="ppt_y"/>
                                          </p:val>
                                        </p:tav>
                                        <p:tav tm="100000">
                                          <p:val>
                                            <p:strVal val="1+ppt_h/2"/>
                                          </p:val>
                                        </p:tav>
                                      </p:tavLst>
                                    </p:anim>
                                    <p:set>
                                      <p:cBhvr>
                                        <p:cTn id="773" dur="1" fill="hold">
                                          <p:stCondLst>
                                            <p:cond delay="4999"/>
                                          </p:stCondLst>
                                        </p:cTn>
                                        <p:tgtEl>
                                          <p:spTgt spid="49"/>
                                        </p:tgtEl>
                                        <p:attrNameLst>
                                          <p:attrName>style.visibility</p:attrName>
                                        </p:attrNameLst>
                                      </p:cBhvr>
                                      <p:to>
                                        <p:strVal val="hidden"/>
                                      </p:to>
                                    </p:set>
                                  </p:childTnLst>
                                </p:cTn>
                              </p:par>
                              <p:par>
                                <p:cTn id="774" presetID="2" presetClass="exit" presetSubtype="4" fill="hold" grpId="3" nodeType="withEffect">
                                  <p:stCondLst>
                                    <p:cond delay="0"/>
                                  </p:stCondLst>
                                  <p:childTnLst>
                                    <p:anim calcmode="lin" valueType="num">
                                      <p:cBhvr additive="base">
                                        <p:cTn id="775" dur="5000"/>
                                        <p:tgtEl>
                                          <p:spTgt spid="50"/>
                                        </p:tgtEl>
                                        <p:attrNameLst>
                                          <p:attrName>ppt_x</p:attrName>
                                        </p:attrNameLst>
                                      </p:cBhvr>
                                      <p:tavLst>
                                        <p:tav tm="0">
                                          <p:val>
                                            <p:strVal val="ppt_x"/>
                                          </p:val>
                                        </p:tav>
                                        <p:tav tm="100000">
                                          <p:val>
                                            <p:strVal val="ppt_x"/>
                                          </p:val>
                                        </p:tav>
                                      </p:tavLst>
                                    </p:anim>
                                    <p:anim calcmode="lin" valueType="num">
                                      <p:cBhvr additive="base">
                                        <p:cTn id="776" dur="5000"/>
                                        <p:tgtEl>
                                          <p:spTgt spid="50"/>
                                        </p:tgtEl>
                                        <p:attrNameLst>
                                          <p:attrName>ppt_y</p:attrName>
                                        </p:attrNameLst>
                                      </p:cBhvr>
                                      <p:tavLst>
                                        <p:tav tm="0">
                                          <p:val>
                                            <p:strVal val="ppt_y"/>
                                          </p:val>
                                        </p:tav>
                                        <p:tav tm="100000">
                                          <p:val>
                                            <p:strVal val="1+ppt_h/2"/>
                                          </p:val>
                                        </p:tav>
                                      </p:tavLst>
                                    </p:anim>
                                    <p:set>
                                      <p:cBhvr>
                                        <p:cTn id="777" dur="1" fill="hold">
                                          <p:stCondLst>
                                            <p:cond delay="4999"/>
                                          </p:stCondLst>
                                        </p:cTn>
                                        <p:tgtEl>
                                          <p:spTgt spid="50"/>
                                        </p:tgtEl>
                                        <p:attrNameLst>
                                          <p:attrName>style.visibility</p:attrName>
                                        </p:attrNameLst>
                                      </p:cBhvr>
                                      <p:to>
                                        <p:strVal val="hidden"/>
                                      </p:to>
                                    </p:set>
                                  </p:childTnLst>
                                </p:cTn>
                              </p:par>
                              <p:par>
                                <p:cTn id="778" presetID="2" presetClass="exit" presetSubtype="4" fill="hold" grpId="3" nodeType="withEffect">
                                  <p:stCondLst>
                                    <p:cond delay="0"/>
                                  </p:stCondLst>
                                  <p:childTnLst>
                                    <p:anim calcmode="lin" valueType="num">
                                      <p:cBhvr additive="base">
                                        <p:cTn id="779" dur="5000"/>
                                        <p:tgtEl>
                                          <p:spTgt spid="51"/>
                                        </p:tgtEl>
                                        <p:attrNameLst>
                                          <p:attrName>ppt_x</p:attrName>
                                        </p:attrNameLst>
                                      </p:cBhvr>
                                      <p:tavLst>
                                        <p:tav tm="0">
                                          <p:val>
                                            <p:strVal val="ppt_x"/>
                                          </p:val>
                                        </p:tav>
                                        <p:tav tm="100000">
                                          <p:val>
                                            <p:strVal val="ppt_x"/>
                                          </p:val>
                                        </p:tav>
                                      </p:tavLst>
                                    </p:anim>
                                    <p:anim calcmode="lin" valueType="num">
                                      <p:cBhvr additive="base">
                                        <p:cTn id="780" dur="5000"/>
                                        <p:tgtEl>
                                          <p:spTgt spid="51"/>
                                        </p:tgtEl>
                                        <p:attrNameLst>
                                          <p:attrName>ppt_y</p:attrName>
                                        </p:attrNameLst>
                                      </p:cBhvr>
                                      <p:tavLst>
                                        <p:tav tm="0">
                                          <p:val>
                                            <p:strVal val="ppt_y"/>
                                          </p:val>
                                        </p:tav>
                                        <p:tav tm="100000">
                                          <p:val>
                                            <p:strVal val="1+ppt_h/2"/>
                                          </p:val>
                                        </p:tav>
                                      </p:tavLst>
                                    </p:anim>
                                    <p:set>
                                      <p:cBhvr>
                                        <p:cTn id="781" dur="1" fill="hold">
                                          <p:stCondLst>
                                            <p:cond delay="4999"/>
                                          </p:stCondLst>
                                        </p:cTn>
                                        <p:tgtEl>
                                          <p:spTgt spid="51"/>
                                        </p:tgtEl>
                                        <p:attrNameLst>
                                          <p:attrName>style.visibility</p:attrName>
                                        </p:attrNameLst>
                                      </p:cBhvr>
                                      <p:to>
                                        <p:strVal val="hidden"/>
                                      </p:to>
                                    </p:set>
                                  </p:childTnLst>
                                </p:cTn>
                              </p:par>
                              <p:par>
                                <p:cTn id="782" presetID="2" presetClass="exit" presetSubtype="4" fill="hold" grpId="3" nodeType="withEffect">
                                  <p:stCondLst>
                                    <p:cond delay="0"/>
                                  </p:stCondLst>
                                  <p:childTnLst>
                                    <p:anim calcmode="lin" valueType="num">
                                      <p:cBhvr additive="base">
                                        <p:cTn id="783" dur="5000"/>
                                        <p:tgtEl>
                                          <p:spTgt spid="52"/>
                                        </p:tgtEl>
                                        <p:attrNameLst>
                                          <p:attrName>ppt_x</p:attrName>
                                        </p:attrNameLst>
                                      </p:cBhvr>
                                      <p:tavLst>
                                        <p:tav tm="0">
                                          <p:val>
                                            <p:strVal val="ppt_x"/>
                                          </p:val>
                                        </p:tav>
                                        <p:tav tm="100000">
                                          <p:val>
                                            <p:strVal val="ppt_x"/>
                                          </p:val>
                                        </p:tav>
                                      </p:tavLst>
                                    </p:anim>
                                    <p:anim calcmode="lin" valueType="num">
                                      <p:cBhvr additive="base">
                                        <p:cTn id="784" dur="5000"/>
                                        <p:tgtEl>
                                          <p:spTgt spid="52"/>
                                        </p:tgtEl>
                                        <p:attrNameLst>
                                          <p:attrName>ppt_y</p:attrName>
                                        </p:attrNameLst>
                                      </p:cBhvr>
                                      <p:tavLst>
                                        <p:tav tm="0">
                                          <p:val>
                                            <p:strVal val="ppt_y"/>
                                          </p:val>
                                        </p:tav>
                                        <p:tav tm="100000">
                                          <p:val>
                                            <p:strVal val="1+ppt_h/2"/>
                                          </p:val>
                                        </p:tav>
                                      </p:tavLst>
                                    </p:anim>
                                    <p:set>
                                      <p:cBhvr>
                                        <p:cTn id="785" dur="1" fill="hold">
                                          <p:stCondLst>
                                            <p:cond delay="4999"/>
                                          </p:stCondLst>
                                        </p:cTn>
                                        <p:tgtEl>
                                          <p:spTgt spid="52"/>
                                        </p:tgtEl>
                                        <p:attrNameLst>
                                          <p:attrName>style.visibility</p:attrName>
                                        </p:attrNameLst>
                                      </p:cBhvr>
                                      <p:to>
                                        <p:strVal val="hidden"/>
                                      </p:to>
                                    </p:set>
                                  </p:childTnLst>
                                </p:cTn>
                              </p:par>
                              <p:par>
                                <p:cTn id="786" presetID="2" presetClass="exit" presetSubtype="4" fill="hold" grpId="3" nodeType="withEffect">
                                  <p:stCondLst>
                                    <p:cond delay="0"/>
                                  </p:stCondLst>
                                  <p:childTnLst>
                                    <p:anim calcmode="lin" valueType="num">
                                      <p:cBhvr additive="base">
                                        <p:cTn id="787" dur="5000"/>
                                        <p:tgtEl>
                                          <p:spTgt spid="53"/>
                                        </p:tgtEl>
                                        <p:attrNameLst>
                                          <p:attrName>ppt_x</p:attrName>
                                        </p:attrNameLst>
                                      </p:cBhvr>
                                      <p:tavLst>
                                        <p:tav tm="0">
                                          <p:val>
                                            <p:strVal val="ppt_x"/>
                                          </p:val>
                                        </p:tav>
                                        <p:tav tm="100000">
                                          <p:val>
                                            <p:strVal val="ppt_x"/>
                                          </p:val>
                                        </p:tav>
                                      </p:tavLst>
                                    </p:anim>
                                    <p:anim calcmode="lin" valueType="num">
                                      <p:cBhvr additive="base">
                                        <p:cTn id="788" dur="5000"/>
                                        <p:tgtEl>
                                          <p:spTgt spid="53"/>
                                        </p:tgtEl>
                                        <p:attrNameLst>
                                          <p:attrName>ppt_y</p:attrName>
                                        </p:attrNameLst>
                                      </p:cBhvr>
                                      <p:tavLst>
                                        <p:tav tm="0">
                                          <p:val>
                                            <p:strVal val="ppt_y"/>
                                          </p:val>
                                        </p:tav>
                                        <p:tav tm="100000">
                                          <p:val>
                                            <p:strVal val="1+ppt_h/2"/>
                                          </p:val>
                                        </p:tav>
                                      </p:tavLst>
                                    </p:anim>
                                    <p:set>
                                      <p:cBhvr>
                                        <p:cTn id="789" dur="1" fill="hold">
                                          <p:stCondLst>
                                            <p:cond delay="4999"/>
                                          </p:stCondLst>
                                        </p:cTn>
                                        <p:tgtEl>
                                          <p:spTgt spid="53"/>
                                        </p:tgtEl>
                                        <p:attrNameLst>
                                          <p:attrName>style.visibility</p:attrName>
                                        </p:attrNameLst>
                                      </p:cBhvr>
                                      <p:to>
                                        <p:strVal val="hidden"/>
                                      </p:to>
                                    </p:set>
                                  </p:childTnLst>
                                </p:cTn>
                              </p:par>
                              <p:par>
                                <p:cTn id="790" presetID="2" presetClass="exit" presetSubtype="4" fill="hold" grpId="3" nodeType="withEffect">
                                  <p:stCondLst>
                                    <p:cond delay="0"/>
                                  </p:stCondLst>
                                  <p:childTnLst>
                                    <p:anim calcmode="lin" valueType="num">
                                      <p:cBhvr additive="base">
                                        <p:cTn id="791" dur="5000"/>
                                        <p:tgtEl>
                                          <p:spTgt spid="54"/>
                                        </p:tgtEl>
                                        <p:attrNameLst>
                                          <p:attrName>ppt_x</p:attrName>
                                        </p:attrNameLst>
                                      </p:cBhvr>
                                      <p:tavLst>
                                        <p:tav tm="0">
                                          <p:val>
                                            <p:strVal val="ppt_x"/>
                                          </p:val>
                                        </p:tav>
                                        <p:tav tm="100000">
                                          <p:val>
                                            <p:strVal val="ppt_x"/>
                                          </p:val>
                                        </p:tav>
                                      </p:tavLst>
                                    </p:anim>
                                    <p:anim calcmode="lin" valueType="num">
                                      <p:cBhvr additive="base">
                                        <p:cTn id="792" dur="5000"/>
                                        <p:tgtEl>
                                          <p:spTgt spid="54"/>
                                        </p:tgtEl>
                                        <p:attrNameLst>
                                          <p:attrName>ppt_y</p:attrName>
                                        </p:attrNameLst>
                                      </p:cBhvr>
                                      <p:tavLst>
                                        <p:tav tm="0">
                                          <p:val>
                                            <p:strVal val="ppt_y"/>
                                          </p:val>
                                        </p:tav>
                                        <p:tav tm="100000">
                                          <p:val>
                                            <p:strVal val="1+ppt_h/2"/>
                                          </p:val>
                                        </p:tav>
                                      </p:tavLst>
                                    </p:anim>
                                    <p:set>
                                      <p:cBhvr>
                                        <p:cTn id="793" dur="1" fill="hold">
                                          <p:stCondLst>
                                            <p:cond delay="4999"/>
                                          </p:stCondLst>
                                        </p:cTn>
                                        <p:tgtEl>
                                          <p:spTgt spid="54"/>
                                        </p:tgtEl>
                                        <p:attrNameLst>
                                          <p:attrName>style.visibility</p:attrName>
                                        </p:attrNameLst>
                                      </p:cBhvr>
                                      <p:to>
                                        <p:strVal val="hidden"/>
                                      </p:to>
                                    </p:set>
                                  </p:childTnLst>
                                </p:cTn>
                              </p:par>
                              <p:par>
                                <p:cTn id="794" presetID="2" presetClass="exit" presetSubtype="4" fill="hold" grpId="3" nodeType="withEffect">
                                  <p:stCondLst>
                                    <p:cond delay="0"/>
                                  </p:stCondLst>
                                  <p:childTnLst>
                                    <p:anim calcmode="lin" valueType="num">
                                      <p:cBhvr additive="base">
                                        <p:cTn id="795" dur="5000"/>
                                        <p:tgtEl>
                                          <p:spTgt spid="55"/>
                                        </p:tgtEl>
                                        <p:attrNameLst>
                                          <p:attrName>ppt_x</p:attrName>
                                        </p:attrNameLst>
                                      </p:cBhvr>
                                      <p:tavLst>
                                        <p:tav tm="0">
                                          <p:val>
                                            <p:strVal val="ppt_x"/>
                                          </p:val>
                                        </p:tav>
                                        <p:tav tm="100000">
                                          <p:val>
                                            <p:strVal val="ppt_x"/>
                                          </p:val>
                                        </p:tav>
                                      </p:tavLst>
                                    </p:anim>
                                    <p:anim calcmode="lin" valueType="num">
                                      <p:cBhvr additive="base">
                                        <p:cTn id="796" dur="5000"/>
                                        <p:tgtEl>
                                          <p:spTgt spid="55"/>
                                        </p:tgtEl>
                                        <p:attrNameLst>
                                          <p:attrName>ppt_y</p:attrName>
                                        </p:attrNameLst>
                                      </p:cBhvr>
                                      <p:tavLst>
                                        <p:tav tm="0">
                                          <p:val>
                                            <p:strVal val="ppt_y"/>
                                          </p:val>
                                        </p:tav>
                                        <p:tav tm="100000">
                                          <p:val>
                                            <p:strVal val="1+ppt_h/2"/>
                                          </p:val>
                                        </p:tav>
                                      </p:tavLst>
                                    </p:anim>
                                    <p:set>
                                      <p:cBhvr>
                                        <p:cTn id="797" dur="1" fill="hold">
                                          <p:stCondLst>
                                            <p:cond delay="4999"/>
                                          </p:stCondLst>
                                        </p:cTn>
                                        <p:tgtEl>
                                          <p:spTgt spid="55"/>
                                        </p:tgtEl>
                                        <p:attrNameLst>
                                          <p:attrName>style.visibility</p:attrName>
                                        </p:attrNameLst>
                                      </p:cBhvr>
                                      <p:to>
                                        <p:strVal val="hidden"/>
                                      </p:to>
                                    </p:set>
                                  </p:childTnLst>
                                </p:cTn>
                              </p:par>
                              <p:par>
                                <p:cTn id="798" presetID="2" presetClass="exit" presetSubtype="4" fill="hold" grpId="3" nodeType="withEffect">
                                  <p:stCondLst>
                                    <p:cond delay="0"/>
                                  </p:stCondLst>
                                  <p:childTnLst>
                                    <p:anim calcmode="lin" valueType="num">
                                      <p:cBhvr additive="base">
                                        <p:cTn id="799" dur="5000"/>
                                        <p:tgtEl>
                                          <p:spTgt spid="56"/>
                                        </p:tgtEl>
                                        <p:attrNameLst>
                                          <p:attrName>ppt_x</p:attrName>
                                        </p:attrNameLst>
                                      </p:cBhvr>
                                      <p:tavLst>
                                        <p:tav tm="0">
                                          <p:val>
                                            <p:strVal val="ppt_x"/>
                                          </p:val>
                                        </p:tav>
                                        <p:tav tm="100000">
                                          <p:val>
                                            <p:strVal val="ppt_x"/>
                                          </p:val>
                                        </p:tav>
                                      </p:tavLst>
                                    </p:anim>
                                    <p:anim calcmode="lin" valueType="num">
                                      <p:cBhvr additive="base">
                                        <p:cTn id="800" dur="5000"/>
                                        <p:tgtEl>
                                          <p:spTgt spid="56"/>
                                        </p:tgtEl>
                                        <p:attrNameLst>
                                          <p:attrName>ppt_y</p:attrName>
                                        </p:attrNameLst>
                                      </p:cBhvr>
                                      <p:tavLst>
                                        <p:tav tm="0">
                                          <p:val>
                                            <p:strVal val="ppt_y"/>
                                          </p:val>
                                        </p:tav>
                                        <p:tav tm="100000">
                                          <p:val>
                                            <p:strVal val="1+ppt_h/2"/>
                                          </p:val>
                                        </p:tav>
                                      </p:tavLst>
                                    </p:anim>
                                    <p:set>
                                      <p:cBhvr>
                                        <p:cTn id="801" dur="1" fill="hold">
                                          <p:stCondLst>
                                            <p:cond delay="4999"/>
                                          </p:stCondLst>
                                        </p:cTn>
                                        <p:tgtEl>
                                          <p:spTgt spid="56"/>
                                        </p:tgtEl>
                                        <p:attrNameLst>
                                          <p:attrName>style.visibility</p:attrName>
                                        </p:attrNameLst>
                                      </p:cBhvr>
                                      <p:to>
                                        <p:strVal val="hidden"/>
                                      </p:to>
                                    </p:set>
                                  </p:childTnLst>
                                </p:cTn>
                              </p:par>
                              <p:par>
                                <p:cTn id="802" presetID="2" presetClass="exit" presetSubtype="4" fill="hold" grpId="3" nodeType="withEffect">
                                  <p:stCondLst>
                                    <p:cond delay="0"/>
                                  </p:stCondLst>
                                  <p:childTnLst>
                                    <p:anim calcmode="lin" valueType="num">
                                      <p:cBhvr additive="base">
                                        <p:cTn id="803" dur="5000"/>
                                        <p:tgtEl>
                                          <p:spTgt spid="57"/>
                                        </p:tgtEl>
                                        <p:attrNameLst>
                                          <p:attrName>ppt_x</p:attrName>
                                        </p:attrNameLst>
                                      </p:cBhvr>
                                      <p:tavLst>
                                        <p:tav tm="0">
                                          <p:val>
                                            <p:strVal val="ppt_x"/>
                                          </p:val>
                                        </p:tav>
                                        <p:tav tm="100000">
                                          <p:val>
                                            <p:strVal val="ppt_x"/>
                                          </p:val>
                                        </p:tav>
                                      </p:tavLst>
                                    </p:anim>
                                    <p:anim calcmode="lin" valueType="num">
                                      <p:cBhvr additive="base">
                                        <p:cTn id="804" dur="5000"/>
                                        <p:tgtEl>
                                          <p:spTgt spid="57"/>
                                        </p:tgtEl>
                                        <p:attrNameLst>
                                          <p:attrName>ppt_y</p:attrName>
                                        </p:attrNameLst>
                                      </p:cBhvr>
                                      <p:tavLst>
                                        <p:tav tm="0">
                                          <p:val>
                                            <p:strVal val="ppt_y"/>
                                          </p:val>
                                        </p:tav>
                                        <p:tav tm="100000">
                                          <p:val>
                                            <p:strVal val="1+ppt_h/2"/>
                                          </p:val>
                                        </p:tav>
                                      </p:tavLst>
                                    </p:anim>
                                    <p:set>
                                      <p:cBhvr>
                                        <p:cTn id="805" dur="1" fill="hold">
                                          <p:stCondLst>
                                            <p:cond delay="4999"/>
                                          </p:stCondLst>
                                        </p:cTn>
                                        <p:tgtEl>
                                          <p:spTgt spid="57"/>
                                        </p:tgtEl>
                                        <p:attrNameLst>
                                          <p:attrName>style.visibility</p:attrName>
                                        </p:attrNameLst>
                                      </p:cBhvr>
                                      <p:to>
                                        <p:strVal val="hidden"/>
                                      </p:to>
                                    </p:set>
                                  </p:childTnLst>
                                </p:cTn>
                              </p:par>
                              <p:par>
                                <p:cTn id="806" presetID="2" presetClass="exit" presetSubtype="4" fill="hold" grpId="3" nodeType="withEffect">
                                  <p:stCondLst>
                                    <p:cond delay="0"/>
                                  </p:stCondLst>
                                  <p:childTnLst>
                                    <p:anim calcmode="lin" valueType="num">
                                      <p:cBhvr additive="base">
                                        <p:cTn id="807" dur="5000"/>
                                        <p:tgtEl>
                                          <p:spTgt spid="58"/>
                                        </p:tgtEl>
                                        <p:attrNameLst>
                                          <p:attrName>ppt_x</p:attrName>
                                        </p:attrNameLst>
                                      </p:cBhvr>
                                      <p:tavLst>
                                        <p:tav tm="0">
                                          <p:val>
                                            <p:strVal val="ppt_x"/>
                                          </p:val>
                                        </p:tav>
                                        <p:tav tm="100000">
                                          <p:val>
                                            <p:strVal val="ppt_x"/>
                                          </p:val>
                                        </p:tav>
                                      </p:tavLst>
                                    </p:anim>
                                    <p:anim calcmode="lin" valueType="num">
                                      <p:cBhvr additive="base">
                                        <p:cTn id="808" dur="5000"/>
                                        <p:tgtEl>
                                          <p:spTgt spid="58"/>
                                        </p:tgtEl>
                                        <p:attrNameLst>
                                          <p:attrName>ppt_y</p:attrName>
                                        </p:attrNameLst>
                                      </p:cBhvr>
                                      <p:tavLst>
                                        <p:tav tm="0">
                                          <p:val>
                                            <p:strVal val="ppt_y"/>
                                          </p:val>
                                        </p:tav>
                                        <p:tav tm="100000">
                                          <p:val>
                                            <p:strVal val="1+ppt_h/2"/>
                                          </p:val>
                                        </p:tav>
                                      </p:tavLst>
                                    </p:anim>
                                    <p:set>
                                      <p:cBhvr>
                                        <p:cTn id="809" dur="1" fill="hold">
                                          <p:stCondLst>
                                            <p:cond delay="4999"/>
                                          </p:stCondLst>
                                        </p:cTn>
                                        <p:tgtEl>
                                          <p:spTgt spid="58"/>
                                        </p:tgtEl>
                                        <p:attrNameLst>
                                          <p:attrName>style.visibility</p:attrName>
                                        </p:attrNameLst>
                                      </p:cBhvr>
                                      <p:to>
                                        <p:strVal val="hidden"/>
                                      </p:to>
                                    </p:set>
                                  </p:childTnLst>
                                </p:cTn>
                              </p:par>
                              <p:par>
                                <p:cTn id="810" presetID="2" presetClass="exit" presetSubtype="4" fill="hold" grpId="3" nodeType="withEffect">
                                  <p:stCondLst>
                                    <p:cond delay="0"/>
                                  </p:stCondLst>
                                  <p:childTnLst>
                                    <p:anim calcmode="lin" valueType="num">
                                      <p:cBhvr additive="base">
                                        <p:cTn id="811" dur="5000"/>
                                        <p:tgtEl>
                                          <p:spTgt spid="59"/>
                                        </p:tgtEl>
                                        <p:attrNameLst>
                                          <p:attrName>ppt_x</p:attrName>
                                        </p:attrNameLst>
                                      </p:cBhvr>
                                      <p:tavLst>
                                        <p:tav tm="0">
                                          <p:val>
                                            <p:strVal val="ppt_x"/>
                                          </p:val>
                                        </p:tav>
                                        <p:tav tm="100000">
                                          <p:val>
                                            <p:strVal val="ppt_x"/>
                                          </p:val>
                                        </p:tav>
                                      </p:tavLst>
                                    </p:anim>
                                    <p:anim calcmode="lin" valueType="num">
                                      <p:cBhvr additive="base">
                                        <p:cTn id="812" dur="5000"/>
                                        <p:tgtEl>
                                          <p:spTgt spid="59"/>
                                        </p:tgtEl>
                                        <p:attrNameLst>
                                          <p:attrName>ppt_y</p:attrName>
                                        </p:attrNameLst>
                                      </p:cBhvr>
                                      <p:tavLst>
                                        <p:tav tm="0">
                                          <p:val>
                                            <p:strVal val="ppt_y"/>
                                          </p:val>
                                        </p:tav>
                                        <p:tav tm="100000">
                                          <p:val>
                                            <p:strVal val="1+ppt_h/2"/>
                                          </p:val>
                                        </p:tav>
                                      </p:tavLst>
                                    </p:anim>
                                    <p:set>
                                      <p:cBhvr>
                                        <p:cTn id="813" dur="1" fill="hold">
                                          <p:stCondLst>
                                            <p:cond delay="4999"/>
                                          </p:stCondLst>
                                        </p:cTn>
                                        <p:tgtEl>
                                          <p:spTgt spid="59"/>
                                        </p:tgtEl>
                                        <p:attrNameLst>
                                          <p:attrName>style.visibility</p:attrName>
                                        </p:attrNameLst>
                                      </p:cBhvr>
                                      <p:to>
                                        <p:strVal val="hidden"/>
                                      </p:to>
                                    </p:set>
                                  </p:childTnLst>
                                </p:cTn>
                              </p:par>
                              <p:par>
                                <p:cTn id="814" presetID="2" presetClass="exit" presetSubtype="4" fill="hold" grpId="3" nodeType="withEffect">
                                  <p:stCondLst>
                                    <p:cond delay="0"/>
                                  </p:stCondLst>
                                  <p:childTnLst>
                                    <p:anim calcmode="lin" valueType="num">
                                      <p:cBhvr additive="base">
                                        <p:cTn id="815" dur="5000"/>
                                        <p:tgtEl>
                                          <p:spTgt spid="60"/>
                                        </p:tgtEl>
                                        <p:attrNameLst>
                                          <p:attrName>ppt_x</p:attrName>
                                        </p:attrNameLst>
                                      </p:cBhvr>
                                      <p:tavLst>
                                        <p:tav tm="0">
                                          <p:val>
                                            <p:strVal val="ppt_x"/>
                                          </p:val>
                                        </p:tav>
                                        <p:tav tm="100000">
                                          <p:val>
                                            <p:strVal val="ppt_x"/>
                                          </p:val>
                                        </p:tav>
                                      </p:tavLst>
                                    </p:anim>
                                    <p:anim calcmode="lin" valueType="num">
                                      <p:cBhvr additive="base">
                                        <p:cTn id="816" dur="5000"/>
                                        <p:tgtEl>
                                          <p:spTgt spid="60"/>
                                        </p:tgtEl>
                                        <p:attrNameLst>
                                          <p:attrName>ppt_y</p:attrName>
                                        </p:attrNameLst>
                                      </p:cBhvr>
                                      <p:tavLst>
                                        <p:tav tm="0">
                                          <p:val>
                                            <p:strVal val="ppt_y"/>
                                          </p:val>
                                        </p:tav>
                                        <p:tav tm="100000">
                                          <p:val>
                                            <p:strVal val="1+ppt_h/2"/>
                                          </p:val>
                                        </p:tav>
                                      </p:tavLst>
                                    </p:anim>
                                    <p:set>
                                      <p:cBhvr>
                                        <p:cTn id="817" dur="1" fill="hold">
                                          <p:stCondLst>
                                            <p:cond delay="4999"/>
                                          </p:stCondLst>
                                        </p:cTn>
                                        <p:tgtEl>
                                          <p:spTgt spid="60"/>
                                        </p:tgtEl>
                                        <p:attrNameLst>
                                          <p:attrName>style.visibility</p:attrName>
                                        </p:attrNameLst>
                                      </p:cBhvr>
                                      <p:to>
                                        <p:strVal val="hidden"/>
                                      </p:to>
                                    </p:set>
                                  </p:childTnLst>
                                </p:cTn>
                              </p:par>
                              <p:par>
                                <p:cTn id="818" presetID="2" presetClass="exit" presetSubtype="4" fill="hold" grpId="3" nodeType="withEffect">
                                  <p:stCondLst>
                                    <p:cond delay="0"/>
                                  </p:stCondLst>
                                  <p:childTnLst>
                                    <p:anim calcmode="lin" valueType="num">
                                      <p:cBhvr additive="base">
                                        <p:cTn id="819" dur="5000"/>
                                        <p:tgtEl>
                                          <p:spTgt spid="61"/>
                                        </p:tgtEl>
                                        <p:attrNameLst>
                                          <p:attrName>ppt_x</p:attrName>
                                        </p:attrNameLst>
                                      </p:cBhvr>
                                      <p:tavLst>
                                        <p:tav tm="0">
                                          <p:val>
                                            <p:strVal val="ppt_x"/>
                                          </p:val>
                                        </p:tav>
                                        <p:tav tm="100000">
                                          <p:val>
                                            <p:strVal val="ppt_x"/>
                                          </p:val>
                                        </p:tav>
                                      </p:tavLst>
                                    </p:anim>
                                    <p:anim calcmode="lin" valueType="num">
                                      <p:cBhvr additive="base">
                                        <p:cTn id="820" dur="5000"/>
                                        <p:tgtEl>
                                          <p:spTgt spid="61"/>
                                        </p:tgtEl>
                                        <p:attrNameLst>
                                          <p:attrName>ppt_y</p:attrName>
                                        </p:attrNameLst>
                                      </p:cBhvr>
                                      <p:tavLst>
                                        <p:tav tm="0">
                                          <p:val>
                                            <p:strVal val="ppt_y"/>
                                          </p:val>
                                        </p:tav>
                                        <p:tav tm="100000">
                                          <p:val>
                                            <p:strVal val="1+ppt_h/2"/>
                                          </p:val>
                                        </p:tav>
                                      </p:tavLst>
                                    </p:anim>
                                    <p:set>
                                      <p:cBhvr>
                                        <p:cTn id="821" dur="1" fill="hold">
                                          <p:stCondLst>
                                            <p:cond delay="4999"/>
                                          </p:stCondLst>
                                        </p:cTn>
                                        <p:tgtEl>
                                          <p:spTgt spid="61"/>
                                        </p:tgtEl>
                                        <p:attrNameLst>
                                          <p:attrName>style.visibility</p:attrName>
                                        </p:attrNameLst>
                                      </p:cBhvr>
                                      <p:to>
                                        <p:strVal val="hidden"/>
                                      </p:to>
                                    </p:set>
                                  </p:childTnLst>
                                </p:cTn>
                              </p:par>
                              <p:par>
                                <p:cTn id="822" presetID="2" presetClass="exit" presetSubtype="4" fill="hold" grpId="3" nodeType="withEffect">
                                  <p:stCondLst>
                                    <p:cond delay="0"/>
                                  </p:stCondLst>
                                  <p:childTnLst>
                                    <p:anim calcmode="lin" valueType="num">
                                      <p:cBhvr additive="base">
                                        <p:cTn id="823" dur="5000"/>
                                        <p:tgtEl>
                                          <p:spTgt spid="62"/>
                                        </p:tgtEl>
                                        <p:attrNameLst>
                                          <p:attrName>ppt_x</p:attrName>
                                        </p:attrNameLst>
                                      </p:cBhvr>
                                      <p:tavLst>
                                        <p:tav tm="0">
                                          <p:val>
                                            <p:strVal val="ppt_x"/>
                                          </p:val>
                                        </p:tav>
                                        <p:tav tm="100000">
                                          <p:val>
                                            <p:strVal val="ppt_x"/>
                                          </p:val>
                                        </p:tav>
                                      </p:tavLst>
                                    </p:anim>
                                    <p:anim calcmode="lin" valueType="num">
                                      <p:cBhvr additive="base">
                                        <p:cTn id="824" dur="5000"/>
                                        <p:tgtEl>
                                          <p:spTgt spid="62"/>
                                        </p:tgtEl>
                                        <p:attrNameLst>
                                          <p:attrName>ppt_y</p:attrName>
                                        </p:attrNameLst>
                                      </p:cBhvr>
                                      <p:tavLst>
                                        <p:tav tm="0">
                                          <p:val>
                                            <p:strVal val="ppt_y"/>
                                          </p:val>
                                        </p:tav>
                                        <p:tav tm="100000">
                                          <p:val>
                                            <p:strVal val="1+ppt_h/2"/>
                                          </p:val>
                                        </p:tav>
                                      </p:tavLst>
                                    </p:anim>
                                    <p:set>
                                      <p:cBhvr>
                                        <p:cTn id="825" dur="1" fill="hold">
                                          <p:stCondLst>
                                            <p:cond delay="4999"/>
                                          </p:stCondLst>
                                        </p:cTn>
                                        <p:tgtEl>
                                          <p:spTgt spid="62"/>
                                        </p:tgtEl>
                                        <p:attrNameLst>
                                          <p:attrName>style.visibility</p:attrName>
                                        </p:attrNameLst>
                                      </p:cBhvr>
                                      <p:to>
                                        <p:strVal val="hidden"/>
                                      </p:to>
                                    </p:set>
                                  </p:childTnLst>
                                </p:cTn>
                              </p:par>
                              <p:par>
                                <p:cTn id="826" presetID="2" presetClass="exit" presetSubtype="4" fill="hold" grpId="3" nodeType="withEffect">
                                  <p:stCondLst>
                                    <p:cond delay="0"/>
                                  </p:stCondLst>
                                  <p:childTnLst>
                                    <p:anim calcmode="lin" valueType="num">
                                      <p:cBhvr additive="base">
                                        <p:cTn id="827" dur="5000"/>
                                        <p:tgtEl>
                                          <p:spTgt spid="63"/>
                                        </p:tgtEl>
                                        <p:attrNameLst>
                                          <p:attrName>ppt_x</p:attrName>
                                        </p:attrNameLst>
                                      </p:cBhvr>
                                      <p:tavLst>
                                        <p:tav tm="0">
                                          <p:val>
                                            <p:strVal val="ppt_x"/>
                                          </p:val>
                                        </p:tav>
                                        <p:tav tm="100000">
                                          <p:val>
                                            <p:strVal val="ppt_x"/>
                                          </p:val>
                                        </p:tav>
                                      </p:tavLst>
                                    </p:anim>
                                    <p:anim calcmode="lin" valueType="num">
                                      <p:cBhvr additive="base">
                                        <p:cTn id="828" dur="5000"/>
                                        <p:tgtEl>
                                          <p:spTgt spid="63"/>
                                        </p:tgtEl>
                                        <p:attrNameLst>
                                          <p:attrName>ppt_y</p:attrName>
                                        </p:attrNameLst>
                                      </p:cBhvr>
                                      <p:tavLst>
                                        <p:tav tm="0">
                                          <p:val>
                                            <p:strVal val="ppt_y"/>
                                          </p:val>
                                        </p:tav>
                                        <p:tav tm="100000">
                                          <p:val>
                                            <p:strVal val="1+ppt_h/2"/>
                                          </p:val>
                                        </p:tav>
                                      </p:tavLst>
                                    </p:anim>
                                    <p:set>
                                      <p:cBhvr>
                                        <p:cTn id="829" dur="1" fill="hold">
                                          <p:stCondLst>
                                            <p:cond delay="4999"/>
                                          </p:stCondLst>
                                        </p:cTn>
                                        <p:tgtEl>
                                          <p:spTgt spid="63"/>
                                        </p:tgtEl>
                                        <p:attrNameLst>
                                          <p:attrName>style.visibility</p:attrName>
                                        </p:attrNameLst>
                                      </p:cBhvr>
                                      <p:to>
                                        <p:strVal val="hidden"/>
                                      </p:to>
                                    </p:set>
                                  </p:childTnLst>
                                </p:cTn>
                              </p:par>
                              <p:par>
                                <p:cTn id="830" presetID="2" presetClass="exit" presetSubtype="4" fill="hold" grpId="3" nodeType="withEffect">
                                  <p:stCondLst>
                                    <p:cond delay="0"/>
                                  </p:stCondLst>
                                  <p:childTnLst>
                                    <p:anim calcmode="lin" valueType="num">
                                      <p:cBhvr additive="base">
                                        <p:cTn id="831" dur="5000"/>
                                        <p:tgtEl>
                                          <p:spTgt spid="64"/>
                                        </p:tgtEl>
                                        <p:attrNameLst>
                                          <p:attrName>ppt_x</p:attrName>
                                        </p:attrNameLst>
                                      </p:cBhvr>
                                      <p:tavLst>
                                        <p:tav tm="0">
                                          <p:val>
                                            <p:strVal val="ppt_x"/>
                                          </p:val>
                                        </p:tav>
                                        <p:tav tm="100000">
                                          <p:val>
                                            <p:strVal val="ppt_x"/>
                                          </p:val>
                                        </p:tav>
                                      </p:tavLst>
                                    </p:anim>
                                    <p:anim calcmode="lin" valueType="num">
                                      <p:cBhvr additive="base">
                                        <p:cTn id="832" dur="5000"/>
                                        <p:tgtEl>
                                          <p:spTgt spid="64"/>
                                        </p:tgtEl>
                                        <p:attrNameLst>
                                          <p:attrName>ppt_y</p:attrName>
                                        </p:attrNameLst>
                                      </p:cBhvr>
                                      <p:tavLst>
                                        <p:tav tm="0">
                                          <p:val>
                                            <p:strVal val="ppt_y"/>
                                          </p:val>
                                        </p:tav>
                                        <p:tav tm="100000">
                                          <p:val>
                                            <p:strVal val="1+ppt_h/2"/>
                                          </p:val>
                                        </p:tav>
                                      </p:tavLst>
                                    </p:anim>
                                    <p:set>
                                      <p:cBhvr>
                                        <p:cTn id="833" dur="1" fill="hold">
                                          <p:stCondLst>
                                            <p:cond delay="4999"/>
                                          </p:stCondLst>
                                        </p:cTn>
                                        <p:tgtEl>
                                          <p:spTgt spid="64"/>
                                        </p:tgtEl>
                                        <p:attrNameLst>
                                          <p:attrName>style.visibility</p:attrName>
                                        </p:attrNameLst>
                                      </p:cBhvr>
                                      <p:to>
                                        <p:strVal val="hidden"/>
                                      </p:to>
                                    </p:set>
                                  </p:childTnLst>
                                </p:cTn>
                              </p:par>
                              <p:par>
                                <p:cTn id="834" presetID="2" presetClass="exit" presetSubtype="4" fill="hold" grpId="3" nodeType="withEffect">
                                  <p:stCondLst>
                                    <p:cond delay="0"/>
                                  </p:stCondLst>
                                  <p:childTnLst>
                                    <p:anim calcmode="lin" valueType="num">
                                      <p:cBhvr additive="base">
                                        <p:cTn id="835" dur="5000"/>
                                        <p:tgtEl>
                                          <p:spTgt spid="65"/>
                                        </p:tgtEl>
                                        <p:attrNameLst>
                                          <p:attrName>ppt_x</p:attrName>
                                        </p:attrNameLst>
                                      </p:cBhvr>
                                      <p:tavLst>
                                        <p:tav tm="0">
                                          <p:val>
                                            <p:strVal val="ppt_x"/>
                                          </p:val>
                                        </p:tav>
                                        <p:tav tm="100000">
                                          <p:val>
                                            <p:strVal val="ppt_x"/>
                                          </p:val>
                                        </p:tav>
                                      </p:tavLst>
                                    </p:anim>
                                    <p:anim calcmode="lin" valueType="num">
                                      <p:cBhvr additive="base">
                                        <p:cTn id="836" dur="5000"/>
                                        <p:tgtEl>
                                          <p:spTgt spid="65"/>
                                        </p:tgtEl>
                                        <p:attrNameLst>
                                          <p:attrName>ppt_y</p:attrName>
                                        </p:attrNameLst>
                                      </p:cBhvr>
                                      <p:tavLst>
                                        <p:tav tm="0">
                                          <p:val>
                                            <p:strVal val="ppt_y"/>
                                          </p:val>
                                        </p:tav>
                                        <p:tav tm="100000">
                                          <p:val>
                                            <p:strVal val="1+ppt_h/2"/>
                                          </p:val>
                                        </p:tav>
                                      </p:tavLst>
                                    </p:anim>
                                    <p:set>
                                      <p:cBhvr>
                                        <p:cTn id="837" dur="1" fill="hold">
                                          <p:stCondLst>
                                            <p:cond delay="4999"/>
                                          </p:stCondLst>
                                        </p:cTn>
                                        <p:tgtEl>
                                          <p:spTgt spid="65"/>
                                        </p:tgtEl>
                                        <p:attrNameLst>
                                          <p:attrName>style.visibility</p:attrName>
                                        </p:attrNameLst>
                                      </p:cBhvr>
                                      <p:to>
                                        <p:strVal val="hidden"/>
                                      </p:to>
                                    </p:set>
                                  </p:childTnLst>
                                </p:cTn>
                              </p:par>
                              <p:par>
                                <p:cTn id="838" presetID="2" presetClass="exit" presetSubtype="4" fill="hold" grpId="3" nodeType="withEffect">
                                  <p:stCondLst>
                                    <p:cond delay="0"/>
                                  </p:stCondLst>
                                  <p:childTnLst>
                                    <p:anim calcmode="lin" valueType="num">
                                      <p:cBhvr additive="base">
                                        <p:cTn id="839" dur="5000"/>
                                        <p:tgtEl>
                                          <p:spTgt spid="66"/>
                                        </p:tgtEl>
                                        <p:attrNameLst>
                                          <p:attrName>ppt_x</p:attrName>
                                        </p:attrNameLst>
                                      </p:cBhvr>
                                      <p:tavLst>
                                        <p:tav tm="0">
                                          <p:val>
                                            <p:strVal val="ppt_x"/>
                                          </p:val>
                                        </p:tav>
                                        <p:tav tm="100000">
                                          <p:val>
                                            <p:strVal val="ppt_x"/>
                                          </p:val>
                                        </p:tav>
                                      </p:tavLst>
                                    </p:anim>
                                    <p:anim calcmode="lin" valueType="num">
                                      <p:cBhvr additive="base">
                                        <p:cTn id="840" dur="5000"/>
                                        <p:tgtEl>
                                          <p:spTgt spid="66"/>
                                        </p:tgtEl>
                                        <p:attrNameLst>
                                          <p:attrName>ppt_y</p:attrName>
                                        </p:attrNameLst>
                                      </p:cBhvr>
                                      <p:tavLst>
                                        <p:tav tm="0">
                                          <p:val>
                                            <p:strVal val="ppt_y"/>
                                          </p:val>
                                        </p:tav>
                                        <p:tav tm="100000">
                                          <p:val>
                                            <p:strVal val="1+ppt_h/2"/>
                                          </p:val>
                                        </p:tav>
                                      </p:tavLst>
                                    </p:anim>
                                    <p:set>
                                      <p:cBhvr>
                                        <p:cTn id="841" dur="1" fill="hold">
                                          <p:stCondLst>
                                            <p:cond delay="4999"/>
                                          </p:stCondLst>
                                        </p:cTn>
                                        <p:tgtEl>
                                          <p:spTgt spid="66"/>
                                        </p:tgtEl>
                                        <p:attrNameLst>
                                          <p:attrName>style.visibility</p:attrName>
                                        </p:attrNameLst>
                                      </p:cBhvr>
                                      <p:to>
                                        <p:strVal val="hidden"/>
                                      </p:to>
                                    </p:set>
                                  </p:childTnLst>
                                </p:cTn>
                              </p:par>
                              <p:par>
                                <p:cTn id="842" presetID="2" presetClass="exit" presetSubtype="4" fill="hold" grpId="3" nodeType="withEffect">
                                  <p:stCondLst>
                                    <p:cond delay="0"/>
                                  </p:stCondLst>
                                  <p:childTnLst>
                                    <p:anim calcmode="lin" valueType="num">
                                      <p:cBhvr additive="base">
                                        <p:cTn id="843" dur="5000"/>
                                        <p:tgtEl>
                                          <p:spTgt spid="67"/>
                                        </p:tgtEl>
                                        <p:attrNameLst>
                                          <p:attrName>ppt_x</p:attrName>
                                        </p:attrNameLst>
                                      </p:cBhvr>
                                      <p:tavLst>
                                        <p:tav tm="0">
                                          <p:val>
                                            <p:strVal val="ppt_x"/>
                                          </p:val>
                                        </p:tav>
                                        <p:tav tm="100000">
                                          <p:val>
                                            <p:strVal val="ppt_x"/>
                                          </p:val>
                                        </p:tav>
                                      </p:tavLst>
                                    </p:anim>
                                    <p:anim calcmode="lin" valueType="num">
                                      <p:cBhvr additive="base">
                                        <p:cTn id="844" dur="5000"/>
                                        <p:tgtEl>
                                          <p:spTgt spid="67"/>
                                        </p:tgtEl>
                                        <p:attrNameLst>
                                          <p:attrName>ppt_y</p:attrName>
                                        </p:attrNameLst>
                                      </p:cBhvr>
                                      <p:tavLst>
                                        <p:tav tm="0">
                                          <p:val>
                                            <p:strVal val="ppt_y"/>
                                          </p:val>
                                        </p:tav>
                                        <p:tav tm="100000">
                                          <p:val>
                                            <p:strVal val="1+ppt_h/2"/>
                                          </p:val>
                                        </p:tav>
                                      </p:tavLst>
                                    </p:anim>
                                    <p:set>
                                      <p:cBhvr>
                                        <p:cTn id="845" dur="1" fill="hold">
                                          <p:stCondLst>
                                            <p:cond delay="4999"/>
                                          </p:stCondLst>
                                        </p:cTn>
                                        <p:tgtEl>
                                          <p:spTgt spid="67"/>
                                        </p:tgtEl>
                                        <p:attrNameLst>
                                          <p:attrName>style.visibility</p:attrName>
                                        </p:attrNameLst>
                                      </p:cBhvr>
                                      <p:to>
                                        <p:strVal val="hidden"/>
                                      </p:to>
                                    </p:set>
                                  </p:childTnLst>
                                </p:cTn>
                              </p:par>
                              <p:par>
                                <p:cTn id="846" presetID="2" presetClass="exit" presetSubtype="4" fill="hold" grpId="3" nodeType="withEffect">
                                  <p:stCondLst>
                                    <p:cond delay="0"/>
                                  </p:stCondLst>
                                  <p:childTnLst>
                                    <p:anim calcmode="lin" valueType="num">
                                      <p:cBhvr additive="base">
                                        <p:cTn id="847" dur="5000"/>
                                        <p:tgtEl>
                                          <p:spTgt spid="68"/>
                                        </p:tgtEl>
                                        <p:attrNameLst>
                                          <p:attrName>ppt_x</p:attrName>
                                        </p:attrNameLst>
                                      </p:cBhvr>
                                      <p:tavLst>
                                        <p:tav tm="0">
                                          <p:val>
                                            <p:strVal val="ppt_x"/>
                                          </p:val>
                                        </p:tav>
                                        <p:tav tm="100000">
                                          <p:val>
                                            <p:strVal val="ppt_x"/>
                                          </p:val>
                                        </p:tav>
                                      </p:tavLst>
                                    </p:anim>
                                    <p:anim calcmode="lin" valueType="num">
                                      <p:cBhvr additive="base">
                                        <p:cTn id="848" dur="5000"/>
                                        <p:tgtEl>
                                          <p:spTgt spid="68"/>
                                        </p:tgtEl>
                                        <p:attrNameLst>
                                          <p:attrName>ppt_y</p:attrName>
                                        </p:attrNameLst>
                                      </p:cBhvr>
                                      <p:tavLst>
                                        <p:tav tm="0">
                                          <p:val>
                                            <p:strVal val="ppt_y"/>
                                          </p:val>
                                        </p:tav>
                                        <p:tav tm="100000">
                                          <p:val>
                                            <p:strVal val="1+ppt_h/2"/>
                                          </p:val>
                                        </p:tav>
                                      </p:tavLst>
                                    </p:anim>
                                    <p:set>
                                      <p:cBhvr>
                                        <p:cTn id="849" dur="1" fill="hold">
                                          <p:stCondLst>
                                            <p:cond delay="4999"/>
                                          </p:stCondLst>
                                        </p:cTn>
                                        <p:tgtEl>
                                          <p:spTgt spid="68"/>
                                        </p:tgtEl>
                                        <p:attrNameLst>
                                          <p:attrName>style.visibility</p:attrName>
                                        </p:attrNameLst>
                                      </p:cBhvr>
                                      <p:to>
                                        <p:strVal val="hidden"/>
                                      </p:to>
                                    </p:set>
                                  </p:childTnLst>
                                </p:cTn>
                              </p:par>
                              <p:par>
                                <p:cTn id="850" presetID="2" presetClass="exit" presetSubtype="4" fill="hold" grpId="3" nodeType="withEffect">
                                  <p:stCondLst>
                                    <p:cond delay="0"/>
                                  </p:stCondLst>
                                  <p:childTnLst>
                                    <p:anim calcmode="lin" valueType="num">
                                      <p:cBhvr additive="base">
                                        <p:cTn id="851" dur="5000"/>
                                        <p:tgtEl>
                                          <p:spTgt spid="69"/>
                                        </p:tgtEl>
                                        <p:attrNameLst>
                                          <p:attrName>ppt_x</p:attrName>
                                        </p:attrNameLst>
                                      </p:cBhvr>
                                      <p:tavLst>
                                        <p:tav tm="0">
                                          <p:val>
                                            <p:strVal val="ppt_x"/>
                                          </p:val>
                                        </p:tav>
                                        <p:tav tm="100000">
                                          <p:val>
                                            <p:strVal val="ppt_x"/>
                                          </p:val>
                                        </p:tav>
                                      </p:tavLst>
                                    </p:anim>
                                    <p:anim calcmode="lin" valueType="num">
                                      <p:cBhvr additive="base">
                                        <p:cTn id="852" dur="5000"/>
                                        <p:tgtEl>
                                          <p:spTgt spid="69"/>
                                        </p:tgtEl>
                                        <p:attrNameLst>
                                          <p:attrName>ppt_y</p:attrName>
                                        </p:attrNameLst>
                                      </p:cBhvr>
                                      <p:tavLst>
                                        <p:tav tm="0">
                                          <p:val>
                                            <p:strVal val="ppt_y"/>
                                          </p:val>
                                        </p:tav>
                                        <p:tav tm="100000">
                                          <p:val>
                                            <p:strVal val="1+ppt_h/2"/>
                                          </p:val>
                                        </p:tav>
                                      </p:tavLst>
                                    </p:anim>
                                    <p:set>
                                      <p:cBhvr>
                                        <p:cTn id="853" dur="1" fill="hold">
                                          <p:stCondLst>
                                            <p:cond delay="4999"/>
                                          </p:stCondLst>
                                        </p:cTn>
                                        <p:tgtEl>
                                          <p:spTgt spid="69"/>
                                        </p:tgtEl>
                                        <p:attrNameLst>
                                          <p:attrName>style.visibility</p:attrName>
                                        </p:attrNameLst>
                                      </p:cBhvr>
                                      <p:to>
                                        <p:strVal val="hidden"/>
                                      </p:to>
                                    </p:set>
                                  </p:childTnLst>
                                </p:cTn>
                              </p:par>
                              <p:par>
                                <p:cTn id="854" presetID="19" presetClass="exit" presetSubtype="10" fill="hold" grpId="4" nodeType="withEffect">
                                  <p:stCondLst>
                                    <p:cond delay="0"/>
                                  </p:stCondLst>
                                  <p:childTnLst>
                                    <p:anim calcmode="lin" valueType="num">
                                      <p:cBhvr>
                                        <p:cTn id="855" dur="5000"/>
                                        <p:tgtEl>
                                          <p:spTgt spid="5"/>
                                        </p:tgtEl>
                                        <p:attrNameLst>
                                          <p:attrName>ppt_h</p:attrName>
                                        </p:attrNameLst>
                                      </p:cBhvr>
                                      <p:tavLst>
                                        <p:tav tm="0">
                                          <p:val>
                                            <p:strVal val="ppt_h"/>
                                          </p:val>
                                        </p:tav>
                                        <p:tav tm="100000">
                                          <p:val>
                                            <p:strVal val="ppt_h"/>
                                          </p:val>
                                        </p:tav>
                                      </p:tavLst>
                                    </p:anim>
                                    <p:anim calcmode="lin" valueType="num">
                                      <p:cBhvr>
                                        <p:cTn id="856"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57" dur="1" fill="hold">
                                          <p:stCondLst>
                                            <p:cond delay="4999"/>
                                          </p:stCondLst>
                                        </p:cTn>
                                        <p:tgtEl>
                                          <p:spTgt spid="5"/>
                                        </p:tgtEl>
                                        <p:attrNameLst>
                                          <p:attrName>style.visibility</p:attrName>
                                        </p:attrNameLst>
                                      </p:cBhvr>
                                      <p:to>
                                        <p:strVal val="hidden"/>
                                      </p:to>
                                    </p:set>
                                  </p:childTnLst>
                                </p:cTn>
                              </p:par>
                              <p:par>
                                <p:cTn id="858" presetID="19" presetClass="exit" presetSubtype="10" fill="hold" grpId="4" nodeType="withEffect">
                                  <p:stCondLst>
                                    <p:cond delay="0"/>
                                  </p:stCondLst>
                                  <p:childTnLst>
                                    <p:anim calcmode="lin" valueType="num">
                                      <p:cBhvr>
                                        <p:cTn id="859" dur="5000"/>
                                        <p:tgtEl>
                                          <p:spTgt spid="6"/>
                                        </p:tgtEl>
                                        <p:attrNameLst>
                                          <p:attrName>ppt_h</p:attrName>
                                        </p:attrNameLst>
                                      </p:cBhvr>
                                      <p:tavLst>
                                        <p:tav tm="0">
                                          <p:val>
                                            <p:strVal val="ppt_h"/>
                                          </p:val>
                                        </p:tav>
                                        <p:tav tm="100000">
                                          <p:val>
                                            <p:strVal val="ppt_h"/>
                                          </p:val>
                                        </p:tav>
                                      </p:tavLst>
                                    </p:anim>
                                    <p:anim calcmode="lin" valueType="num">
                                      <p:cBhvr>
                                        <p:cTn id="860"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1" dur="1" fill="hold">
                                          <p:stCondLst>
                                            <p:cond delay="4999"/>
                                          </p:stCondLst>
                                        </p:cTn>
                                        <p:tgtEl>
                                          <p:spTgt spid="6"/>
                                        </p:tgtEl>
                                        <p:attrNameLst>
                                          <p:attrName>style.visibility</p:attrName>
                                        </p:attrNameLst>
                                      </p:cBhvr>
                                      <p:to>
                                        <p:strVal val="hidden"/>
                                      </p:to>
                                    </p:set>
                                  </p:childTnLst>
                                </p:cTn>
                              </p:par>
                              <p:par>
                                <p:cTn id="862" presetID="19" presetClass="exit" presetSubtype="10" fill="hold" grpId="4" nodeType="withEffect">
                                  <p:stCondLst>
                                    <p:cond delay="0"/>
                                  </p:stCondLst>
                                  <p:childTnLst>
                                    <p:anim calcmode="lin" valueType="num">
                                      <p:cBhvr>
                                        <p:cTn id="863" dur="5000"/>
                                        <p:tgtEl>
                                          <p:spTgt spid="7"/>
                                        </p:tgtEl>
                                        <p:attrNameLst>
                                          <p:attrName>ppt_h</p:attrName>
                                        </p:attrNameLst>
                                      </p:cBhvr>
                                      <p:tavLst>
                                        <p:tav tm="0">
                                          <p:val>
                                            <p:strVal val="ppt_h"/>
                                          </p:val>
                                        </p:tav>
                                        <p:tav tm="100000">
                                          <p:val>
                                            <p:strVal val="ppt_h"/>
                                          </p:val>
                                        </p:tav>
                                      </p:tavLst>
                                    </p:anim>
                                    <p:anim calcmode="lin" valueType="num">
                                      <p:cBhvr>
                                        <p:cTn id="864"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5" dur="1" fill="hold">
                                          <p:stCondLst>
                                            <p:cond delay="4999"/>
                                          </p:stCondLst>
                                        </p:cTn>
                                        <p:tgtEl>
                                          <p:spTgt spid="7"/>
                                        </p:tgtEl>
                                        <p:attrNameLst>
                                          <p:attrName>style.visibility</p:attrName>
                                        </p:attrNameLst>
                                      </p:cBhvr>
                                      <p:to>
                                        <p:strVal val="hidden"/>
                                      </p:to>
                                    </p:set>
                                  </p:childTnLst>
                                </p:cTn>
                              </p:par>
                              <p:par>
                                <p:cTn id="866" presetID="19" presetClass="exit" presetSubtype="10" fill="hold" grpId="4" nodeType="withEffect">
                                  <p:stCondLst>
                                    <p:cond delay="0"/>
                                  </p:stCondLst>
                                  <p:childTnLst>
                                    <p:anim calcmode="lin" valueType="num">
                                      <p:cBhvr>
                                        <p:cTn id="867" dur="5000"/>
                                        <p:tgtEl>
                                          <p:spTgt spid="8"/>
                                        </p:tgtEl>
                                        <p:attrNameLst>
                                          <p:attrName>ppt_h</p:attrName>
                                        </p:attrNameLst>
                                      </p:cBhvr>
                                      <p:tavLst>
                                        <p:tav tm="0">
                                          <p:val>
                                            <p:strVal val="ppt_h"/>
                                          </p:val>
                                        </p:tav>
                                        <p:tav tm="100000">
                                          <p:val>
                                            <p:strVal val="ppt_h"/>
                                          </p:val>
                                        </p:tav>
                                      </p:tavLst>
                                    </p:anim>
                                    <p:anim calcmode="lin" valueType="num">
                                      <p:cBhvr>
                                        <p:cTn id="868"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9" dur="1" fill="hold">
                                          <p:stCondLst>
                                            <p:cond delay="4999"/>
                                          </p:stCondLst>
                                        </p:cTn>
                                        <p:tgtEl>
                                          <p:spTgt spid="8"/>
                                        </p:tgtEl>
                                        <p:attrNameLst>
                                          <p:attrName>style.visibility</p:attrName>
                                        </p:attrNameLst>
                                      </p:cBhvr>
                                      <p:to>
                                        <p:strVal val="hidden"/>
                                      </p:to>
                                    </p:set>
                                  </p:childTnLst>
                                </p:cTn>
                              </p:par>
                              <p:par>
                                <p:cTn id="870" presetID="19" presetClass="exit" presetSubtype="10" fill="hold" grpId="4" nodeType="withEffect">
                                  <p:stCondLst>
                                    <p:cond delay="0"/>
                                  </p:stCondLst>
                                  <p:childTnLst>
                                    <p:anim calcmode="lin" valueType="num">
                                      <p:cBhvr>
                                        <p:cTn id="871" dur="5000"/>
                                        <p:tgtEl>
                                          <p:spTgt spid="9"/>
                                        </p:tgtEl>
                                        <p:attrNameLst>
                                          <p:attrName>ppt_h</p:attrName>
                                        </p:attrNameLst>
                                      </p:cBhvr>
                                      <p:tavLst>
                                        <p:tav tm="0">
                                          <p:val>
                                            <p:strVal val="ppt_h"/>
                                          </p:val>
                                        </p:tav>
                                        <p:tav tm="100000">
                                          <p:val>
                                            <p:strVal val="ppt_h"/>
                                          </p:val>
                                        </p:tav>
                                      </p:tavLst>
                                    </p:anim>
                                    <p:anim calcmode="lin" valueType="num">
                                      <p:cBhvr>
                                        <p:cTn id="872"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3" dur="1" fill="hold">
                                          <p:stCondLst>
                                            <p:cond delay="4999"/>
                                          </p:stCondLst>
                                        </p:cTn>
                                        <p:tgtEl>
                                          <p:spTgt spid="9"/>
                                        </p:tgtEl>
                                        <p:attrNameLst>
                                          <p:attrName>style.visibility</p:attrName>
                                        </p:attrNameLst>
                                      </p:cBhvr>
                                      <p:to>
                                        <p:strVal val="hidden"/>
                                      </p:to>
                                    </p:set>
                                  </p:childTnLst>
                                </p:cTn>
                              </p:par>
                              <p:par>
                                <p:cTn id="874" presetID="19" presetClass="exit" presetSubtype="10" fill="hold" grpId="4" nodeType="withEffect">
                                  <p:stCondLst>
                                    <p:cond delay="0"/>
                                  </p:stCondLst>
                                  <p:childTnLst>
                                    <p:anim calcmode="lin" valueType="num">
                                      <p:cBhvr>
                                        <p:cTn id="875" dur="5000"/>
                                        <p:tgtEl>
                                          <p:spTgt spid="10"/>
                                        </p:tgtEl>
                                        <p:attrNameLst>
                                          <p:attrName>ppt_h</p:attrName>
                                        </p:attrNameLst>
                                      </p:cBhvr>
                                      <p:tavLst>
                                        <p:tav tm="0">
                                          <p:val>
                                            <p:strVal val="ppt_h"/>
                                          </p:val>
                                        </p:tav>
                                        <p:tav tm="100000">
                                          <p:val>
                                            <p:strVal val="ppt_h"/>
                                          </p:val>
                                        </p:tav>
                                      </p:tavLst>
                                    </p:anim>
                                    <p:anim calcmode="lin" valueType="num">
                                      <p:cBhvr>
                                        <p:cTn id="876"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7" dur="1" fill="hold">
                                          <p:stCondLst>
                                            <p:cond delay="4999"/>
                                          </p:stCondLst>
                                        </p:cTn>
                                        <p:tgtEl>
                                          <p:spTgt spid="10"/>
                                        </p:tgtEl>
                                        <p:attrNameLst>
                                          <p:attrName>style.visibility</p:attrName>
                                        </p:attrNameLst>
                                      </p:cBhvr>
                                      <p:to>
                                        <p:strVal val="hidden"/>
                                      </p:to>
                                    </p:set>
                                  </p:childTnLst>
                                </p:cTn>
                              </p:par>
                              <p:par>
                                <p:cTn id="878" presetID="19" presetClass="exit" presetSubtype="10" fill="hold" grpId="4" nodeType="withEffect">
                                  <p:stCondLst>
                                    <p:cond delay="0"/>
                                  </p:stCondLst>
                                  <p:childTnLst>
                                    <p:anim calcmode="lin" valueType="num">
                                      <p:cBhvr>
                                        <p:cTn id="879" dur="5000"/>
                                        <p:tgtEl>
                                          <p:spTgt spid="11"/>
                                        </p:tgtEl>
                                        <p:attrNameLst>
                                          <p:attrName>ppt_h</p:attrName>
                                        </p:attrNameLst>
                                      </p:cBhvr>
                                      <p:tavLst>
                                        <p:tav tm="0">
                                          <p:val>
                                            <p:strVal val="ppt_h"/>
                                          </p:val>
                                        </p:tav>
                                        <p:tav tm="100000">
                                          <p:val>
                                            <p:strVal val="ppt_h"/>
                                          </p:val>
                                        </p:tav>
                                      </p:tavLst>
                                    </p:anim>
                                    <p:anim calcmode="lin" valueType="num">
                                      <p:cBhvr>
                                        <p:cTn id="880"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1" dur="1" fill="hold">
                                          <p:stCondLst>
                                            <p:cond delay="4999"/>
                                          </p:stCondLst>
                                        </p:cTn>
                                        <p:tgtEl>
                                          <p:spTgt spid="11"/>
                                        </p:tgtEl>
                                        <p:attrNameLst>
                                          <p:attrName>style.visibility</p:attrName>
                                        </p:attrNameLst>
                                      </p:cBhvr>
                                      <p:to>
                                        <p:strVal val="hidden"/>
                                      </p:to>
                                    </p:set>
                                  </p:childTnLst>
                                </p:cTn>
                              </p:par>
                              <p:par>
                                <p:cTn id="882" presetID="19" presetClass="exit" presetSubtype="10" fill="hold" grpId="4" nodeType="withEffect">
                                  <p:stCondLst>
                                    <p:cond delay="0"/>
                                  </p:stCondLst>
                                  <p:childTnLst>
                                    <p:anim calcmode="lin" valueType="num">
                                      <p:cBhvr>
                                        <p:cTn id="883" dur="5000"/>
                                        <p:tgtEl>
                                          <p:spTgt spid="12"/>
                                        </p:tgtEl>
                                        <p:attrNameLst>
                                          <p:attrName>ppt_h</p:attrName>
                                        </p:attrNameLst>
                                      </p:cBhvr>
                                      <p:tavLst>
                                        <p:tav tm="0">
                                          <p:val>
                                            <p:strVal val="ppt_h"/>
                                          </p:val>
                                        </p:tav>
                                        <p:tav tm="100000">
                                          <p:val>
                                            <p:strVal val="ppt_h"/>
                                          </p:val>
                                        </p:tav>
                                      </p:tavLst>
                                    </p:anim>
                                    <p:anim calcmode="lin" valueType="num">
                                      <p:cBhvr>
                                        <p:cTn id="884"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5" dur="1" fill="hold">
                                          <p:stCondLst>
                                            <p:cond delay="4999"/>
                                          </p:stCondLst>
                                        </p:cTn>
                                        <p:tgtEl>
                                          <p:spTgt spid="12"/>
                                        </p:tgtEl>
                                        <p:attrNameLst>
                                          <p:attrName>style.visibility</p:attrName>
                                        </p:attrNameLst>
                                      </p:cBhvr>
                                      <p:to>
                                        <p:strVal val="hidden"/>
                                      </p:to>
                                    </p:set>
                                  </p:childTnLst>
                                </p:cTn>
                              </p:par>
                              <p:par>
                                <p:cTn id="886" presetID="19" presetClass="exit" presetSubtype="10" fill="hold" grpId="4" nodeType="withEffect">
                                  <p:stCondLst>
                                    <p:cond delay="0"/>
                                  </p:stCondLst>
                                  <p:childTnLst>
                                    <p:anim calcmode="lin" valueType="num">
                                      <p:cBhvr>
                                        <p:cTn id="887" dur="5000"/>
                                        <p:tgtEl>
                                          <p:spTgt spid="13"/>
                                        </p:tgtEl>
                                        <p:attrNameLst>
                                          <p:attrName>ppt_h</p:attrName>
                                        </p:attrNameLst>
                                      </p:cBhvr>
                                      <p:tavLst>
                                        <p:tav tm="0">
                                          <p:val>
                                            <p:strVal val="ppt_h"/>
                                          </p:val>
                                        </p:tav>
                                        <p:tav tm="100000">
                                          <p:val>
                                            <p:strVal val="ppt_h"/>
                                          </p:val>
                                        </p:tav>
                                      </p:tavLst>
                                    </p:anim>
                                    <p:anim calcmode="lin" valueType="num">
                                      <p:cBhvr>
                                        <p:cTn id="888"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9" dur="1" fill="hold">
                                          <p:stCondLst>
                                            <p:cond delay="4999"/>
                                          </p:stCondLst>
                                        </p:cTn>
                                        <p:tgtEl>
                                          <p:spTgt spid="13"/>
                                        </p:tgtEl>
                                        <p:attrNameLst>
                                          <p:attrName>style.visibility</p:attrName>
                                        </p:attrNameLst>
                                      </p:cBhvr>
                                      <p:to>
                                        <p:strVal val="hidden"/>
                                      </p:to>
                                    </p:set>
                                  </p:childTnLst>
                                </p:cTn>
                              </p:par>
                              <p:par>
                                <p:cTn id="890" presetID="19" presetClass="exit" presetSubtype="10" fill="hold" grpId="4" nodeType="withEffect">
                                  <p:stCondLst>
                                    <p:cond delay="0"/>
                                  </p:stCondLst>
                                  <p:childTnLst>
                                    <p:anim calcmode="lin" valueType="num">
                                      <p:cBhvr>
                                        <p:cTn id="891" dur="5000"/>
                                        <p:tgtEl>
                                          <p:spTgt spid="14"/>
                                        </p:tgtEl>
                                        <p:attrNameLst>
                                          <p:attrName>ppt_h</p:attrName>
                                        </p:attrNameLst>
                                      </p:cBhvr>
                                      <p:tavLst>
                                        <p:tav tm="0">
                                          <p:val>
                                            <p:strVal val="ppt_h"/>
                                          </p:val>
                                        </p:tav>
                                        <p:tav tm="100000">
                                          <p:val>
                                            <p:strVal val="ppt_h"/>
                                          </p:val>
                                        </p:tav>
                                      </p:tavLst>
                                    </p:anim>
                                    <p:anim calcmode="lin" valueType="num">
                                      <p:cBhvr>
                                        <p:cTn id="892"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3" dur="1" fill="hold">
                                          <p:stCondLst>
                                            <p:cond delay="4999"/>
                                          </p:stCondLst>
                                        </p:cTn>
                                        <p:tgtEl>
                                          <p:spTgt spid="14"/>
                                        </p:tgtEl>
                                        <p:attrNameLst>
                                          <p:attrName>style.visibility</p:attrName>
                                        </p:attrNameLst>
                                      </p:cBhvr>
                                      <p:to>
                                        <p:strVal val="hidden"/>
                                      </p:to>
                                    </p:set>
                                  </p:childTnLst>
                                </p:cTn>
                              </p:par>
                              <p:par>
                                <p:cTn id="894" presetID="19" presetClass="exit" presetSubtype="10" fill="hold" grpId="4" nodeType="withEffect">
                                  <p:stCondLst>
                                    <p:cond delay="0"/>
                                  </p:stCondLst>
                                  <p:childTnLst>
                                    <p:anim calcmode="lin" valueType="num">
                                      <p:cBhvr>
                                        <p:cTn id="895" dur="5000"/>
                                        <p:tgtEl>
                                          <p:spTgt spid="15"/>
                                        </p:tgtEl>
                                        <p:attrNameLst>
                                          <p:attrName>ppt_h</p:attrName>
                                        </p:attrNameLst>
                                      </p:cBhvr>
                                      <p:tavLst>
                                        <p:tav tm="0">
                                          <p:val>
                                            <p:strVal val="ppt_h"/>
                                          </p:val>
                                        </p:tav>
                                        <p:tav tm="100000">
                                          <p:val>
                                            <p:strVal val="ppt_h"/>
                                          </p:val>
                                        </p:tav>
                                      </p:tavLst>
                                    </p:anim>
                                    <p:anim calcmode="lin" valueType="num">
                                      <p:cBhvr>
                                        <p:cTn id="896"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7" dur="1" fill="hold">
                                          <p:stCondLst>
                                            <p:cond delay="4999"/>
                                          </p:stCondLst>
                                        </p:cTn>
                                        <p:tgtEl>
                                          <p:spTgt spid="15"/>
                                        </p:tgtEl>
                                        <p:attrNameLst>
                                          <p:attrName>style.visibility</p:attrName>
                                        </p:attrNameLst>
                                      </p:cBhvr>
                                      <p:to>
                                        <p:strVal val="hidden"/>
                                      </p:to>
                                    </p:set>
                                  </p:childTnLst>
                                </p:cTn>
                              </p:par>
                              <p:par>
                                <p:cTn id="898" presetID="19" presetClass="exit" presetSubtype="10" fill="hold" grpId="4" nodeType="withEffect">
                                  <p:stCondLst>
                                    <p:cond delay="0"/>
                                  </p:stCondLst>
                                  <p:childTnLst>
                                    <p:anim calcmode="lin" valueType="num">
                                      <p:cBhvr>
                                        <p:cTn id="899" dur="5000"/>
                                        <p:tgtEl>
                                          <p:spTgt spid="16"/>
                                        </p:tgtEl>
                                        <p:attrNameLst>
                                          <p:attrName>ppt_h</p:attrName>
                                        </p:attrNameLst>
                                      </p:cBhvr>
                                      <p:tavLst>
                                        <p:tav tm="0">
                                          <p:val>
                                            <p:strVal val="ppt_h"/>
                                          </p:val>
                                        </p:tav>
                                        <p:tav tm="100000">
                                          <p:val>
                                            <p:strVal val="ppt_h"/>
                                          </p:val>
                                        </p:tav>
                                      </p:tavLst>
                                    </p:anim>
                                    <p:anim calcmode="lin" valueType="num">
                                      <p:cBhvr>
                                        <p:cTn id="900"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1" dur="1" fill="hold">
                                          <p:stCondLst>
                                            <p:cond delay="4999"/>
                                          </p:stCondLst>
                                        </p:cTn>
                                        <p:tgtEl>
                                          <p:spTgt spid="16"/>
                                        </p:tgtEl>
                                        <p:attrNameLst>
                                          <p:attrName>style.visibility</p:attrName>
                                        </p:attrNameLst>
                                      </p:cBhvr>
                                      <p:to>
                                        <p:strVal val="hidden"/>
                                      </p:to>
                                    </p:set>
                                  </p:childTnLst>
                                </p:cTn>
                              </p:par>
                              <p:par>
                                <p:cTn id="902" presetID="19" presetClass="exit" presetSubtype="10" fill="hold" grpId="4" nodeType="withEffect">
                                  <p:stCondLst>
                                    <p:cond delay="0"/>
                                  </p:stCondLst>
                                  <p:childTnLst>
                                    <p:anim calcmode="lin" valueType="num">
                                      <p:cBhvr>
                                        <p:cTn id="903" dur="5000"/>
                                        <p:tgtEl>
                                          <p:spTgt spid="17"/>
                                        </p:tgtEl>
                                        <p:attrNameLst>
                                          <p:attrName>ppt_h</p:attrName>
                                        </p:attrNameLst>
                                      </p:cBhvr>
                                      <p:tavLst>
                                        <p:tav tm="0">
                                          <p:val>
                                            <p:strVal val="ppt_h"/>
                                          </p:val>
                                        </p:tav>
                                        <p:tav tm="100000">
                                          <p:val>
                                            <p:strVal val="ppt_h"/>
                                          </p:val>
                                        </p:tav>
                                      </p:tavLst>
                                    </p:anim>
                                    <p:anim calcmode="lin" valueType="num">
                                      <p:cBhvr>
                                        <p:cTn id="904"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5" dur="1" fill="hold">
                                          <p:stCondLst>
                                            <p:cond delay="4999"/>
                                          </p:stCondLst>
                                        </p:cTn>
                                        <p:tgtEl>
                                          <p:spTgt spid="17"/>
                                        </p:tgtEl>
                                        <p:attrNameLst>
                                          <p:attrName>style.visibility</p:attrName>
                                        </p:attrNameLst>
                                      </p:cBhvr>
                                      <p:to>
                                        <p:strVal val="hidden"/>
                                      </p:to>
                                    </p:set>
                                  </p:childTnLst>
                                </p:cTn>
                              </p:par>
                              <p:par>
                                <p:cTn id="906" presetID="19" presetClass="exit" presetSubtype="10" fill="hold" grpId="4" nodeType="withEffect">
                                  <p:stCondLst>
                                    <p:cond delay="0"/>
                                  </p:stCondLst>
                                  <p:childTnLst>
                                    <p:anim calcmode="lin" valueType="num">
                                      <p:cBhvr>
                                        <p:cTn id="907" dur="5000"/>
                                        <p:tgtEl>
                                          <p:spTgt spid="18"/>
                                        </p:tgtEl>
                                        <p:attrNameLst>
                                          <p:attrName>ppt_h</p:attrName>
                                        </p:attrNameLst>
                                      </p:cBhvr>
                                      <p:tavLst>
                                        <p:tav tm="0">
                                          <p:val>
                                            <p:strVal val="ppt_h"/>
                                          </p:val>
                                        </p:tav>
                                        <p:tav tm="100000">
                                          <p:val>
                                            <p:strVal val="ppt_h"/>
                                          </p:val>
                                        </p:tav>
                                      </p:tavLst>
                                    </p:anim>
                                    <p:anim calcmode="lin" valueType="num">
                                      <p:cBhvr>
                                        <p:cTn id="908"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9" dur="1" fill="hold">
                                          <p:stCondLst>
                                            <p:cond delay="4999"/>
                                          </p:stCondLst>
                                        </p:cTn>
                                        <p:tgtEl>
                                          <p:spTgt spid="18"/>
                                        </p:tgtEl>
                                        <p:attrNameLst>
                                          <p:attrName>style.visibility</p:attrName>
                                        </p:attrNameLst>
                                      </p:cBhvr>
                                      <p:to>
                                        <p:strVal val="hidden"/>
                                      </p:to>
                                    </p:set>
                                  </p:childTnLst>
                                </p:cTn>
                              </p:par>
                              <p:par>
                                <p:cTn id="910" presetID="19" presetClass="exit" presetSubtype="10" fill="hold" grpId="4" nodeType="withEffect">
                                  <p:stCondLst>
                                    <p:cond delay="0"/>
                                  </p:stCondLst>
                                  <p:childTnLst>
                                    <p:anim calcmode="lin" valueType="num">
                                      <p:cBhvr>
                                        <p:cTn id="911" dur="5000"/>
                                        <p:tgtEl>
                                          <p:spTgt spid="19"/>
                                        </p:tgtEl>
                                        <p:attrNameLst>
                                          <p:attrName>ppt_h</p:attrName>
                                        </p:attrNameLst>
                                      </p:cBhvr>
                                      <p:tavLst>
                                        <p:tav tm="0">
                                          <p:val>
                                            <p:strVal val="ppt_h"/>
                                          </p:val>
                                        </p:tav>
                                        <p:tav tm="100000">
                                          <p:val>
                                            <p:strVal val="ppt_h"/>
                                          </p:val>
                                        </p:tav>
                                      </p:tavLst>
                                    </p:anim>
                                    <p:anim calcmode="lin" valueType="num">
                                      <p:cBhvr>
                                        <p:cTn id="912"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3" dur="1" fill="hold">
                                          <p:stCondLst>
                                            <p:cond delay="4999"/>
                                          </p:stCondLst>
                                        </p:cTn>
                                        <p:tgtEl>
                                          <p:spTgt spid="19"/>
                                        </p:tgtEl>
                                        <p:attrNameLst>
                                          <p:attrName>style.visibility</p:attrName>
                                        </p:attrNameLst>
                                      </p:cBhvr>
                                      <p:to>
                                        <p:strVal val="hidden"/>
                                      </p:to>
                                    </p:set>
                                  </p:childTnLst>
                                </p:cTn>
                              </p:par>
                              <p:par>
                                <p:cTn id="914" presetID="19" presetClass="exit" presetSubtype="10" fill="hold" grpId="4" nodeType="withEffect">
                                  <p:stCondLst>
                                    <p:cond delay="0"/>
                                  </p:stCondLst>
                                  <p:childTnLst>
                                    <p:anim calcmode="lin" valueType="num">
                                      <p:cBhvr>
                                        <p:cTn id="915" dur="5000"/>
                                        <p:tgtEl>
                                          <p:spTgt spid="20"/>
                                        </p:tgtEl>
                                        <p:attrNameLst>
                                          <p:attrName>ppt_h</p:attrName>
                                        </p:attrNameLst>
                                      </p:cBhvr>
                                      <p:tavLst>
                                        <p:tav tm="0">
                                          <p:val>
                                            <p:strVal val="ppt_h"/>
                                          </p:val>
                                        </p:tav>
                                        <p:tav tm="100000">
                                          <p:val>
                                            <p:strVal val="ppt_h"/>
                                          </p:val>
                                        </p:tav>
                                      </p:tavLst>
                                    </p:anim>
                                    <p:anim calcmode="lin" valueType="num">
                                      <p:cBhvr>
                                        <p:cTn id="916"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7" dur="1" fill="hold">
                                          <p:stCondLst>
                                            <p:cond delay="4999"/>
                                          </p:stCondLst>
                                        </p:cTn>
                                        <p:tgtEl>
                                          <p:spTgt spid="20"/>
                                        </p:tgtEl>
                                        <p:attrNameLst>
                                          <p:attrName>style.visibility</p:attrName>
                                        </p:attrNameLst>
                                      </p:cBhvr>
                                      <p:to>
                                        <p:strVal val="hidden"/>
                                      </p:to>
                                    </p:set>
                                  </p:childTnLst>
                                </p:cTn>
                              </p:par>
                              <p:par>
                                <p:cTn id="918" presetID="19" presetClass="exit" presetSubtype="10" fill="hold" grpId="4" nodeType="withEffect">
                                  <p:stCondLst>
                                    <p:cond delay="0"/>
                                  </p:stCondLst>
                                  <p:childTnLst>
                                    <p:anim calcmode="lin" valueType="num">
                                      <p:cBhvr>
                                        <p:cTn id="919" dur="5000"/>
                                        <p:tgtEl>
                                          <p:spTgt spid="21"/>
                                        </p:tgtEl>
                                        <p:attrNameLst>
                                          <p:attrName>ppt_h</p:attrName>
                                        </p:attrNameLst>
                                      </p:cBhvr>
                                      <p:tavLst>
                                        <p:tav tm="0">
                                          <p:val>
                                            <p:strVal val="ppt_h"/>
                                          </p:val>
                                        </p:tav>
                                        <p:tav tm="100000">
                                          <p:val>
                                            <p:strVal val="ppt_h"/>
                                          </p:val>
                                        </p:tav>
                                      </p:tavLst>
                                    </p:anim>
                                    <p:anim calcmode="lin" valueType="num">
                                      <p:cBhvr>
                                        <p:cTn id="920"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1" dur="1" fill="hold">
                                          <p:stCondLst>
                                            <p:cond delay="4999"/>
                                          </p:stCondLst>
                                        </p:cTn>
                                        <p:tgtEl>
                                          <p:spTgt spid="21"/>
                                        </p:tgtEl>
                                        <p:attrNameLst>
                                          <p:attrName>style.visibility</p:attrName>
                                        </p:attrNameLst>
                                      </p:cBhvr>
                                      <p:to>
                                        <p:strVal val="hidden"/>
                                      </p:to>
                                    </p:set>
                                  </p:childTnLst>
                                </p:cTn>
                              </p:par>
                              <p:par>
                                <p:cTn id="922" presetID="19" presetClass="exit" presetSubtype="10" fill="hold" grpId="4" nodeType="withEffect">
                                  <p:stCondLst>
                                    <p:cond delay="0"/>
                                  </p:stCondLst>
                                  <p:childTnLst>
                                    <p:anim calcmode="lin" valueType="num">
                                      <p:cBhvr>
                                        <p:cTn id="923" dur="5000"/>
                                        <p:tgtEl>
                                          <p:spTgt spid="22"/>
                                        </p:tgtEl>
                                        <p:attrNameLst>
                                          <p:attrName>ppt_h</p:attrName>
                                        </p:attrNameLst>
                                      </p:cBhvr>
                                      <p:tavLst>
                                        <p:tav tm="0">
                                          <p:val>
                                            <p:strVal val="ppt_h"/>
                                          </p:val>
                                        </p:tav>
                                        <p:tav tm="100000">
                                          <p:val>
                                            <p:strVal val="ppt_h"/>
                                          </p:val>
                                        </p:tav>
                                      </p:tavLst>
                                    </p:anim>
                                    <p:anim calcmode="lin" valueType="num">
                                      <p:cBhvr>
                                        <p:cTn id="924"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5" dur="1" fill="hold">
                                          <p:stCondLst>
                                            <p:cond delay="4999"/>
                                          </p:stCondLst>
                                        </p:cTn>
                                        <p:tgtEl>
                                          <p:spTgt spid="22"/>
                                        </p:tgtEl>
                                        <p:attrNameLst>
                                          <p:attrName>style.visibility</p:attrName>
                                        </p:attrNameLst>
                                      </p:cBhvr>
                                      <p:to>
                                        <p:strVal val="hidden"/>
                                      </p:to>
                                    </p:set>
                                  </p:childTnLst>
                                </p:cTn>
                              </p:par>
                              <p:par>
                                <p:cTn id="926" presetID="19" presetClass="exit" presetSubtype="10" fill="hold" grpId="4" nodeType="withEffect">
                                  <p:stCondLst>
                                    <p:cond delay="0"/>
                                  </p:stCondLst>
                                  <p:childTnLst>
                                    <p:anim calcmode="lin" valueType="num">
                                      <p:cBhvr>
                                        <p:cTn id="927" dur="5000"/>
                                        <p:tgtEl>
                                          <p:spTgt spid="23"/>
                                        </p:tgtEl>
                                        <p:attrNameLst>
                                          <p:attrName>ppt_h</p:attrName>
                                        </p:attrNameLst>
                                      </p:cBhvr>
                                      <p:tavLst>
                                        <p:tav tm="0">
                                          <p:val>
                                            <p:strVal val="ppt_h"/>
                                          </p:val>
                                        </p:tav>
                                        <p:tav tm="100000">
                                          <p:val>
                                            <p:strVal val="ppt_h"/>
                                          </p:val>
                                        </p:tav>
                                      </p:tavLst>
                                    </p:anim>
                                    <p:anim calcmode="lin" valueType="num">
                                      <p:cBhvr>
                                        <p:cTn id="928"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9" dur="1" fill="hold">
                                          <p:stCondLst>
                                            <p:cond delay="4999"/>
                                          </p:stCondLst>
                                        </p:cTn>
                                        <p:tgtEl>
                                          <p:spTgt spid="23"/>
                                        </p:tgtEl>
                                        <p:attrNameLst>
                                          <p:attrName>style.visibility</p:attrName>
                                        </p:attrNameLst>
                                      </p:cBhvr>
                                      <p:to>
                                        <p:strVal val="hidden"/>
                                      </p:to>
                                    </p:set>
                                  </p:childTnLst>
                                </p:cTn>
                              </p:par>
                              <p:par>
                                <p:cTn id="930" presetID="19" presetClass="exit" presetSubtype="10" fill="hold" grpId="4" nodeType="withEffect">
                                  <p:stCondLst>
                                    <p:cond delay="0"/>
                                  </p:stCondLst>
                                  <p:childTnLst>
                                    <p:anim calcmode="lin" valueType="num">
                                      <p:cBhvr>
                                        <p:cTn id="931" dur="5000"/>
                                        <p:tgtEl>
                                          <p:spTgt spid="24"/>
                                        </p:tgtEl>
                                        <p:attrNameLst>
                                          <p:attrName>ppt_h</p:attrName>
                                        </p:attrNameLst>
                                      </p:cBhvr>
                                      <p:tavLst>
                                        <p:tav tm="0">
                                          <p:val>
                                            <p:strVal val="ppt_h"/>
                                          </p:val>
                                        </p:tav>
                                        <p:tav tm="100000">
                                          <p:val>
                                            <p:strVal val="ppt_h"/>
                                          </p:val>
                                        </p:tav>
                                      </p:tavLst>
                                    </p:anim>
                                    <p:anim calcmode="lin" valueType="num">
                                      <p:cBhvr>
                                        <p:cTn id="932"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3" dur="1" fill="hold">
                                          <p:stCondLst>
                                            <p:cond delay="4999"/>
                                          </p:stCondLst>
                                        </p:cTn>
                                        <p:tgtEl>
                                          <p:spTgt spid="24"/>
                                        </p:tgtEl>
                                        <p:attrNameLst>
                                          <p:attrName>style.visibility</p:attrName>
                                        </p:attrNameLst>
                                      </p:cBhvr>
                                      <p:to>
                                        <p:strVal val="hidden"/>
                                      </p:to>
                                    </p:set>
                                  </p:childTnLst>
                                </p:cTn>
                              </p:par>
                              <p:par>
                                <p:cTn id="934" presetID="19" presetClass="exit" presetSubtype="10" fill="hold" grpId="4" nodeType="withEffect">
                                  <p:stCondLst>
                                    <p:cond delay="0"/>
                                  </p:stCondLst>
                                  <p:childTnLst>
                                    <p:anim calcmode="lin" valueType="num">
                                      <p:cBhvr>
                                        <p:cTn id="935" dur="5000"/>
                                        <p:tgtEl>
                                          <p:spTgt spid="25"/>
                                        </p:tgtEl>
                                        <p:attrNameLst>
                                          <p:attrName>ppt_h</p:attrName>
                                        </p:attrNameLst>
                                      </p:cBhvr>
                                      <p:tavLst>
                                        <p:tav tm="0">
                                          <p:val>
                                            <p:strVal val="ppt_h"/>
                                          </p:val>
                                        </p:tav>
                                        <p:tav tm="100000">
                                          <p:val>
                                            <p:strVal val="ppt_h"/>
                                          </p:val>
                                        </p:tav>
                                      </p:tavLst>
                                    </p:anim>
                                    <p:anim calcmode="lin" valueType="num">
                                      <p:cBhvr>
                                        <p:cTn id="936"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7" dur="1" fill="hold">
                                          <p:stCondLst>
                                            <p:cond delay="4999"/>
                                          </p:stCondLst>
                                        </p:cTn>
                                        <p:tgtEl>
                                          <p:spTgt spid="25"/>
                                        </p:tgtEl>
                                        <p:attrNameLst>
                                          <p:attrName>style.visibility</p:attrName>
                                        </p:attrNameLst>
                                      </p:cBhvr>
                                      <p:to>
                                        <p:strVal val="hidden"/>
                                      </p:to>
                                    </p:set>
                                  </p:childTnLst>
                                </p:cTn>
                              </p:par>
                              <p:par>
                                <p:cTn id="938" presetID="19" presetClass="exit" presetSubtype="10" fill="hold" grpId="4" nodeType="withEffect">
                                  <p:stCondLst>
                                    <p:cond delay="0"/>
                                  </p:stCondLst>
                                  <p:childTnLst>
                                    <p:anim calcmode="lin" valueType="num">
                                      <p:cBhvr>
                                        <p:cTn id="939" dur="5000"/>
                                        <p:tgtEl>
                                          <p:spTgt spid="26"/>
                                        </p:tgtEl>
                                        <p:attrNameLst>
                                          <p:attrName>ppt_h</p:attrName>
                                        </p:attrNameLst>
                                      </p:cBhvr>
                                      <p:tavLst>
                                        <p:tav tm="0">
                                          <p:val>
                                            <p:strVal val="ppt_h"/>
                                          </p:val>
                                        </p:tav>
                                        <p:tav tm="100000">
                                          <p:val>
                                            <p:strVal val="ppt_h"/>
                                          </p:val>
                                        </p:tav>
                                      </p:tavLst>
                                    </p:anim>
                                    <p:anim calcmode="lin" valueType="num">
                                      <p:cBhvr>
                                        <p:cTn id="940"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1" dur="1" fill="hold">
                                          <p:stCondLst>
                                            <p:cond delay="4999"/>
                                          </p:stCondLst>
                                        </p:cTn>
                                        <p:tgtEl>
                                          <p:spTgt spid="26"/>
                                        </p:tgtEl>
                                        <p:attrNameLst>
                                          <p:attrName>style.visibility</p:attrName>
                                        </p:attrNameLst>
                                      </p:cBhvr>
                                      <p:to>
                                        <p:strVal val="hidden"/>
                                      </p:to>
                                    </p:set>
                                  </p:childTnLst>
                                </p:cTn>
                              </p:par>
                              <p:par>
                                <p:cTn id="942" presetID="19" presetClass="exit" presetSubtype="10" fill="hold" grpId="4" nodeType="withEffect">
                                  <p:stCondLst>
                                    <p:cond delay="0"/>
                                  </p:stCondLst>
                                  <p:childTnLst>
                                    <p:anim calcmode="lin" valueType="num">
                                      <p:cBhvr>
                                        <p:cTn id="943" dur="5000"/>
                                        <p:tgtEl>
                                          <p:spTgt spid="27"/>
                                        </p:tgtEl>
                                        <p:attrNameLst>
                                          <p:attrName>ppt_h</p:attrName>
                                        </p:attrNameLst>
                                      </p:cBhvr>
                                      <p:tavLst>
                                        <p:tav tm="0">
                                          <p:val>
                                            <p:strVal val="ppt_h"/>
                                          </p:val>
                                        </p:tav>
                                        <p:tav tm="100000">
                                          <p:val>
                                            <p:strVal val="ppt_h"/>
                                          </p:val>
                                        </p:tav>
                                      </p:tavLst>
                                    </p:anim>
                                    <p:anim calcmode="lin" valueType="num">
                                      <p:cBhvr>
                                        <p:cTn id="944"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5" dur="1" fill="hold">
                                          <p:stCondLst>
                                            <p:cond delay="4999"/>
                                          </p:stCondLst>
                                        </p:cTn>
                                        <p:tgtEl>
                                          <p:spTgt spid="27"/>
                                        </p:tgtEl>
                                        <p:attrNameLst>
                                          <p:attrName>style.visibility</p:attrName>
                                        </p:attrNameLst>
                                      </p:cBhvr>
                                      <p:to>
                                        <p:strVal val="hidden"/>
                                      </p:to>
                                    </p:set>
                                  </p:childTnLst>
                                </p:cTn>
                              </p:par>
                              <p:par>
                                <p:cTn id="946" presetID="19" presetClass="exit" presetSubtype="10" fill="hold" grpId="4" nodeType="withEffect">
                                  <p:stCondLst>
                                    <p:cond delay="0"/>
                                  </p:stCondLst>
                                  <p:childTnLst>
                                    <p:anim calcmode="lin" valueType="num">
                                      <p:cBhvr>
                                        <p:cTn id="947" dur="5000"/>
                                        <p:tgtEl>
                                          <p:spTgt spid="28"/>
                                        </p:tgtEl>
                                        <p:attrNameLst>
                                          <p:attrName>ppt_h</p:attrName>
                                        </p:attrNameLst>
                                      </p:cBhvr>
                                      <p:tavLst>
                                        <p:tav tm="0">
                                          <p:val>
                                            <p:strVal val="ppt_h"/>
                                          </p:val>
                                        </p:tav>
                                        <p:tav tm="100000">
                                          <p:val>
                                            <p:strVal val="ppt_h"/>
                                          </p:val>
                                        </p:tav>
                                      </p:tavLst>
                                    </p:anim>
                                    <p:anim calcmode="lin" valueType="num">
                                      <p:cBhvr>
                                        <p:cTn id="948"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9" dur="1" fill="hold">
                                          <p:stCondLst>
                                            <p:cond delay="4999"/>
                                          </p:stCondLst>
                                        </p:cTn>
                                        <p:tgtEl>
                                          <p:spTgt spid="28"/>
                                        </p:tgtEl>
                                        <p:attrNameLst>
                                          <p:attrName>style.visibility</p:attrName>
                                        </p:attrNameLst>
                                      </p:cBhvr>
                                      <p:to>
                                        <p:strVal val="hidden"/>
                                      </p:to>
                                    </p:set>
                                  </p:childTnLst>
                                </p:cTn>
                              </p:par>
                              <p:par>
                                <p:cTn id="950" presetID="19" presetClass="exit" presetSubtype="10" fill="hold" grpId="4" nodeType="withEffect">
                                  <p:stCondLst>
                                    <p:cond delay="0"/>
                                  </p:stCondLst>
                                  <p:childTnLst>
                                    <p:anim calcmode="lin" valueType="num">
                                      <p:cBhvr>
                                        <p:cTn id="951" dur="5000"/>
                                        <p:tgtEl>
                                          <p:spTgt spid="29"/>
                                        </p:tgtEl>
                                        <p:attrNameLst>
                                          <p:attrName>ppt_h</p:attrName>
                                        </p:attrNameLst>
                                      </p:cBhvr>
                                      <p:tavLst>
                                        <p:tav tm="0">
                                          <p:val>
                                            <p:strVal val="ppt_h"/>
                                          </p:val>
                                        </p:tav>
                                        <p:tav tm="100000">
                                          <p:val>
                                            <p:strVal val="ppt_h"/>
                                          </p:val>
                                        </p:tav>
                                      </p:tavLst>
                                    </p:anim>
                                    <p:anim calcmode="lin" valueType="num">
                                      <p:cBhvr>
                                        <p:cTn id="952"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3" dur="1" fill="hold">
                                          <p:stCondLst>
                                            <p:cond delay="4999"/>
                                          </p:stCondLst>
                                        </p:cTn>
                                        <p:tgtEl>
                                          <p:spTgt spid="29"/>
                                        </p:tgtEl>
                                        <p:attrNameLst>
                                          <p:attrName>style.visibility</p:attrName>
                                        </p:attrNameLst>
                                      </p:cBhvr>
                                      <p:to>
                                        <p:strVal val="hidden"/>
                                      </p:to>
                                    </p:set>
                                  </p:childTnLst>
                                </p:cTn>
                              </p:par>
                              <p:par>
                                <p:cTn id="954" presetID="19" presetClass="exit" presetSubtype="10" fill="hold" grpId="4" nodeType="withEffect">
                                  <p:stCondLst>
                                    <p:cond delay="0"/>
                                  </p:stCondLst>
                                  <p:childTnLst>
                                    <p:anim calcmode="lin" valueType="num">
                                      <p:cBhvr>
                                        <p:cTn id="955" dur="5000"/>
                                        <p:tgtEl>
                                          <p:spTgt spid="30"/>
                                        </p:tgtEl>
                                        <p:attrNameLst>
                                          <p:attrName>ppt_h</p:attrName>
                                        </p:attrNameLst>
                                      </p:cBhvr>
                                      <p:tavLst>
                                        <p:tav tm="0">
                                          <p:val>
                                            <p:strVal val="ppt_h"/>
                                          </p:val>
                                        </p:tav>
                                        <p:tav tm="100000">
                                          <p:val>
                                            <p:strVal val="ppt_h"/>
                                          </p:val>
                                        </p:tav>
                                      </p:tavLst>
                                    </p:anim>
                                    <p:anim calcmode="lin" valueType="num">
                                      <p:cBhvr>
                                        <p:cTn id="956"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7" dur="1" fill="hold">
                                          <p:stCondLst>
                                            <p:cond delay="4999"/>
                                          </p:stCondLst>
                                        </p:cTn>
                                        <p:tgtEl>
                                          <p:spTgt spid="30"/>
                                        </p:tgtEl>
                                        <p:attrNameLst>
                                          <p:attrName>style.visibility</p:attrName>
                                        </p:attrNameLst>
                                      </p:cBhvr>
                                      <p:to>
                                        <p:strVal val="hidden"/>
                                      </p:to>
                                    </p:set>
                                  </p:childTnLst>
                                </p:cTn>
                              </p:par>
                              <p:par>
                                <p:cTn id="958" presetID="19" presetClass="exit" presetSubtype="10" fill="hold" grpId="4" nodeType="withEffect">
                                  <p:stCondLst>
                                    <p:cond delay="0"/>
                                  </p:stCondLst>
                                  <p:childTnLst>
                                    <p:anim calcmode="lin" valueType="num">
                                      <p:cBhvr>
                                        <p:cTn id="959" dur="5000"/>
                                        <p:tgtEl>
                                          <p:spTgt spid="31"/>
                                        </p:tgtEl>
                                        <p:attrNameLst>
                                          <p:attrName>ppt_h</p:attrName>
                                        </p:attrNameLst>
                                      </p:cBhvr>
                                      <p:tavLst>
                                        <p:tav tm="0">
                                          <p:val>
                                            <p:strVal val="ppt_h"/>
                                          </p:val>
                                        </p:tav>
                                        <p:tav tm="100000">
                                          <p:val>
                                            <p:strVal val="ppt_h"/>
                                          </p:val>
                                        </p:tav>
                                      </p:tavLst>
                                    </p:anim>
                                    <p:anim calcmode="lin" valueType="num">
                                      <p:cBhvr>
                                        <p:cTn id="960"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1" dur="1" fill="hold">
                                          <p:stCondLst>
                                            <p:cond delay="4999"/>
                                          </p:stCondLst>
                                        </p:cTn>
                                        <p:tgtEl>
                                          <p:spTgt spid="31"/>
                                        </p:tgtEl>
                                        <p:attrNameLst>
                                          <p:attrName>style.visibility</p:attrName>
                                        </p:attrNameLst>
                                      </p:cBhvr>
                                      <p:to>
                                        <p:strVal val="hidden"/>
                                      </p:to>
                                    </p:set>
                                  </p:childTnLst>
                                </p:cTn>
                              </p:par>
                              <p:par>
                                <p:cTn id="962" presetID="19" presetClass="exit" presetSubtype="10" fill="hold" grpId="4" nodeType="withEffect">
                                  <p:stCondLst>
                                    <p:cond delay="0"/>
                                  </p:stCondLst>
                                  <p:childTnLst>
                                    <p:anim calcmode="lin" valueType="num">
                                      <p:cBhvr>
                                        <p:cTn id="963" dur="5000"/>
                                        <p:tgtEl>
                                          <p:spTgt spid="32"/>
                                        </p:tgtEl>
                                        <p:attrNameLst>
                                          <p:attrName>ppt_h</p:attrName>
                                        </p:attrNameLst>
                                      </p:cBhvr>
                                      <p:tavLst>
                                        <p:tav tm="0">
                                          <p:val>
                                            <p:strVal val="ppt_h"/>
                                          </p:val>
                                        </p:tav>
                                        <p:tav tm="100000">
                                          <p:val>
                                            <p:strVal val="ppt_h"/>
                                          </p:val>
                                        </p:tav>
                                      </p:tavLst>
                                    </p:anim>
                                    <p:anim calcmode="lin" valueType="num">
                                      <p:cBhvr>
                                        <p:cTn id="964"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5" dur="1" fill="hold">
                                          <p:stCondLst>
                                            <p:cond delay="4999"/>
                                          </p:stCondLst>
                                        </p:cTn>
                                        <p:tgtEl>
                                          <p:spTgt spid="32"/>
                                        </p:tgtEl>
                                        <p:attrNameLst>
                                          <p:attrName>style.visibility</p:attrName>
                                        </p:attrNameLst>
                                      </p:cBhvr>
                                      <p:to>
                                        <p:strVal val="hidden"/>
                                      </p:to>
                                    </p:set>
                                  </p:childTnLst>
                                </p:cTn>
                              </p:par>
                              <p:par>
                                <p:cTn id="966" presetID="19" presetClass="exit" presetSubtype="10" fill="hold" grpId="4" nodeType="withEffect">
                                  <p:stCondLst>
                                    <p:cond delay="0"/>
                                  </p:stCondLst>
                                  <p:childTnLst>
                                    <p:anim calcmode="lin" valueType="num">
                                      <p:cBhvr>
                                        <p:cTn id="967" dur="5000"/>
                                        <p:tgtEl>
                                          <p:spTgt spid="33"/>
                                        </p:tgtEl>
                                        <p:attrNameLst>
                                          <p:attrName>ppt_h</p:attrName>
                                        </p:attrNameLst>
                                      </p:cBhvr>
                                      <p:tavLst>
                                        <p:tav tm="0">
                                          <p:val>
                                            <p:strVal val="ppt_h"/>
                                          </p:val>
                                        </p:tav>
                                        <p:tav tm="100000">
                                          <p:val>
                                            <p:strVal val="ppt_h"/>
                                          </p:val>
                                        </p:tav>
                                      </p:tavLst>
                                    </p:anim>
                                    <p:anim calcmode="lin" valueType="num">
                                      <p:cBhvr>
                                        <p:cTn id="968"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9" dur="1" fill="hold">
                                          <p:stCondLst>
                                            <p:cond delay="4999"/>
                                          </p:stCondLst>
                                        </p:cTn>
                                        <p:tgtEl>
                                          <p:spTgt spid="33"/>
                                        </p:tgtEl>
                                        <p:attrNameLst>
                                          <p:attrName>style.visibility</p:attrName>
                                        </p:attrNameLst>
                                      </p:cBhvr>
                                      <p:to>
                                        <p:strVal val="hidden"/>
                                      </p:to>
                                    </p:set>
                                  </p:childTnLst>
                                </p:cTn>
                              </p:par>
                              <p:par>
                                <p:cTn id="970" presetID="19" presetClass="exit" presetSubtype="10" fill="hold" grpId="4" nodeType="withEffect">
                                  <p:stCondLst>
                                    <p:cond delay="0"/>
                                  </p:stCondLst>
                                  <p:childTnLst>
                                    <p:anim calcmode="lin" valueType="num">
                                      <p:cBhvr>
                                        <p:cTn id="971" dur="5000"/>
                                        <p:tgtEl>
                                          <p:spTgt spid="34"/>
                                        </p:tgtEl>
                                        <p:attrNameLst>
                                          <p:attrName>ppt_h</p:attrName>
                                        </p:attrNameLst>
                                      </p:cBhvr>
                                      <p:tavLst>
                                        <p:tav tm="0">
                                          <p:val>
                                            <p:strVal val="ppt_h"/>
                                          </p:val>
                                        </p:tav>
                                        <p:tav tm="100000">
                                          <p:val>
                                            <p:strVal val="ppt_h"/>
                                          </p:val>
                                        </p:tav>
                                      </p:tavLst>
                                    </p:anim>
                                    <p:anim calcmode="lin" valueType="num">
                                      <p:cBhvr>
                                        <p:cTn id="972"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3" dur="1" fill="hold">
                                          <p:stCondLst>
                                            <p:cond delay="4999"/>
                                          </p:stCondLst>
                                        </p:cTn>
                                        <p:tgtEl>
                                          <p:spTgt spid="34"/>
                                        </p:tgtEl>
                                        <p:attrNameLst>
                                          <p:attrName>style.visibility</p:attrName>
                                        </p:attrNameLst>
                                      </p:cBhvr>
                                      <p:to>
                                        <p:strVal val="hidden"/>
                                      </p:to>
                                    </p:set>
                                  </p:childTnLst>
                                </p:cTn>
                              </p:par>
                              <p:par>
                                <p:cTn id="974" presetID="19" presetClass="exit" presetSubtype="10" fill="hold" grpId="4" nodeType="withEffect">
                                  <p:stCondLst>
                                    <p:cond delay="0"/>
                                  </p:stCondLst>
                                  <p:childTnLst>
                                    <p:anim calcmode="lin" valueType="num">
                                      <p:cBhvr>
                                        <p:cTn id="975" dur="5000"/>
                                        <p:tgtEl>
                                          <p:spTgt spid="35"/>
                                        </p:tgtEl>
                                        <p:attrNameLst>
                                          <p:attrName>ppt_h</p:attrName>
                                        </p:attrNameLst>
                                      </p:cBhvr>
                                      <p:tavLst>
                                        <p:tav tm="0">
                                          <p:val>
                                            <p:strVal val="ppt_h"/>
                                          </p:val>
                                        </p:tav>
                                        <p:tav tm="100000">
                                          <p:val>
                                            <p:strVal val="ppt_h"/>
                                          </p:val>
                                        </p:tav>
                                      </p:tavLst>
                                    </p:anim>
                                    <p:anim calcmode="lin" valueType="num">
                                      <p:cBhvr>
                                        <p:cTn id="976"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7" dur="1" fill="hold">
                                          <p:stCondLst>
                                            <p:cond delay="4999"/>
                                          </p:stCondLst>
                                        </p:cTn>
                                        <p:tgtEl>
                                          <p:spTgt spid="35"/>
                                        </p:tgtEl>
                                        <p:attrNameLst>
                                          <p:attrName>style.visibility</p:attrName>
                                        </p:attrNameLst>
                                      </p:cBhvr>
                                      <p:to>
                                        <p:strVal val="hidden"/>
                                      </p:to>
                                    </p:set>
                                  </p:childTnLst>
                                </p:cTn>
                              </p:par>
                              <p:par>
                                <p:cTn id="978" presetID="19" presetClass="exit" presetSubtype="10" fill="hold" grpId="4" nodeType="withEffect">
                                  <p:stCondLst>
                                    <p:cond delay="0"/>
                                  </p:stCondLst>
                                  <p:childTnLst>
                                    <p:anim calcmode="lin" valueType="num">
                                      <p:cBhvr>
                                        <p:cTn id="979" dur="5000"/>
                                        <p:tgtEl>
                                          <p:spTgt spid="36"/>
                                        </p:tgtEl>
                                        <p:attrNameLst>
                                          <p:attrName>ppt_h</p:attrName>
                                        </p:attrNameLst>
                                      </p:cBhvr>
                                      <p:tavLst>
                                        <p:tav tm="0">
                                          <p:val>
                                            <p:strVal val="ppt_h"/>
                                          </p:val>
                                        </p:tav>
                                        <p:tav tm="100000">
                                          <p:val>
                                            <p:strVal val="ppt_h"/>
                                          </p:val>
                                        </p:tav>
                                      </p:tavLst>
                                    </p:anim>
                                    <p:anim calcmode="lin" valueType="num">
                                      <p:cBhvr>
                                        <p:cTn id="980"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1" dur="1" fill="hold">
                                          <p:stCondLst>
                                            <p:cond delay="4999"/>
                                          </p:stCondLst>
                                        </p:cTn>
                                        <p:tgtEl>
                                          <p:spTgt spid="36"/>
                                        </p:tgtEl>
                                        <p:attrNameLst>
                                          <p:attrName>style.visibility</p:attrName>
                                        </p:attrNameLst>
                                      </p:cBhvr>
                                      <p:to>
                                        <p:strVal val="hidden"/>
                                      </p:to>
                                    </p:set>
                                  </p:childTnLst>
                                </p:cTn>
                              </p:par>
                              <p:par>
                                <p:cTn id="982" presetID="19" presetClass="exit" presetSubtype="10" fill="hold" grpId="4" nodeType="withEffect">
                                  <p:stCondLst>
                                    <p:cond delay="0"/>
                                  </p:stCondLst>
                                  <p:childTnLst>
                                    <p:anim calcmode="lin" valueType="num">
                                      <p:cBhvr>
                                        <p:cTn id="983" dur="5000"/>
                                        <p:tgtEl>
                                          <p:spTgt spid="37"/>
                                        </p:tgtEl>
                                        <p:attrNameLst>
                                          <p:attrName>ppt_h</p:attrName>
                                        </p:attrNameLst>
                                      </p:cBhvr>
                                      <p:tavLst>
                                        <p:tav tm="0">
                                          <p:val>
                                            <p:strVal val="ppt_h"/>
                                          </p:val>
                                        </p:tav>
                                        <p:tav tm="100000">
                                          <p:val>
                                            <p:strVal val="ppt_h"/>
                                          </p:val>
                                        </p:tav>
                                      </p:tavLst>
                                    </p:anim>
                                    <p:anim calcmode="lin" valueType="num">
                                      <p:cBhvr>
                                        <p:cTn id="984"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5" dur="1" fill="hold">
                                          <p:stCondLst>
                                            <p:cond delay="4999"/>
                                          </p:stCondLst>
                                        </p:cTn>
                                        <p:tgtEl>
                                          <p:spTgt spid="37"/>
                                        </p:tgtEl>
                                        <p:attrNameLst>
                                          <p:attrName>style.visibility</p:attrName>
                                        </p:attrNameLst>
                                      </p:cBhvr>
                                      <p:to>
                                        <p:strVal val="hidden"/>
                                      </p:to>
                                    </p:set>
                                  </p:childTnLst>
                                </p:cTn>
                              </p:par>
                              <p:par>
                                <p:cTn id="986" presetID="19" presetClass="exit" presetSubtype="10" fill="hold" grpId="4" nodeType="withEffect">
                                  <p:stCondLst>
                                    <p:cond delay="0"/>
                                  </p:stCondLst>
                                  <p:childTnLst>
                                    <p:anim calcmode="lin" valueType="num">
                                      <p:cBhvr>
                                        <p:cTn id="987" dur="5000"/>
                                        <p:tgtEl>
                                          <p:spTgt spid="38"/>
                                        </p:tgtEl>
                                        <p:attrNameLst>
                                          <p:attrName>ppt_h</p:attrName>
                                        </p:attrNameLst>
                                      </p:cBhvr>
                                      <p:tavLst>
                                        <p:tav tm="0">
                                          <p:val>
                                            <p:strVal val="ppt_h"/>
                                          </p:val>
                                        </p:tav>
                                        <p:tav tm="100000">
                                          <p:val>
                                            <p:strVal val="ppt_h"/>
                                          </p:val>
                                        </p:tav>
                                      </p:tavLst>
                                    </p:anim>
                                    <p:anim calcmode="lin" valueType="num">
                                      <p:cBhvr>
                                        <p:cTn id="988"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9" dur="1" fill="hold">
                                          <p:stCondLst>
                                            <p:cond delay="4999"/>
                                          </p:stCondLst>
                                        </p:cTn>
                                        <p:tgtEl>
                                          <p:spTgt spid="38"/>
                                        </p:tgtEl>
                                        <p:attrNameLst>
                                          <p:attrName>style.visibility</p:attrName>
                                        </p:attrNameLst>
                                      </p:cBhvr>
                                      <p:to>
                                        <p:strVal val="hidden"/>
                                      </p:to>
                                    </p:set>
                                  </p:childTnLst>
                                </p:cTn>
                              </p:par>
                              <p:par>
                                <p:cTn id="990" presetID="19" presetClass="exit" presetSubtype="10" fill="hold" grpId="4" nodeType="withEffect">
                                  <p:stCondLst>
                                    <p:cond delay="0"/>
                                  </p:stCondLst>
                                  <p:childTnLst>
                                    <p:anim calcmode="lin" valueType="num">
                                      <p:cBhvr>
                                        <p:cTn id="991" dur="5000"/>
                                        <p:tgtEl>
                                          <p:spTgt spid="39"/>
                                        </p:tgtEl>
                                        <p:attrNameLst>
                                          <p:attrName>ppt_h</p:attrName>
                                        </p:attrNameLst>
                                      </p:cBhvr>
                                      <p:tavLst>
                                        <p:tav tm="0">
                                          <p:val>
                                            <p:strVal val="ppt_h"/>
                                          </p:val>
                                        </p:tav>
                                        <p:tav tm="100000">
                                          <p:val>
                                            <p:strVal val="ppt_h"/>
                                          </p:val>
                                        </p:tav>
                                      </p:tavLst>
                                    </p:anim>
                                    <p:anim calcmode="lin" valueType="num">
                                      <p:cBhvr>
                                        <p:cTn id="992"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3" dur="1" fill="hold">
                                          <p:stCondLst>
                                            <p:cond delay="4999"/>
                                          </p:stCondLst>
                                        </p:cTn>
                                        <p:tgtEl>
                                          <p:spTgt spid="39"/>
                                        </p:tgtEl>
                                        <p:attrNameLst>
                                          <p:attrName>style.visibility</p:attrName>
                                        </p:attrNameLst>
                                      </p:cBhvr>
                                      <p:to>
                                        <p:strVal val="hidden"/>
                                      </p:to>
                                    </p:set>
                                  </p:childTnLst>
                                </p:cTn>
                              </p:par>
                              <p:par>
                                <p:cTn id="994" presetID="19" presetClass="exit" presetSubtype="10" fill="hold" grpId="4" nodeType="withEffect">
                                  <p:stCondLst>
                                    <p:cond delay="0"/>
                                  </p:stCondLst>
                                  <p:childTnLst>
                                    <p:anim calcmode="lin" valueType="num">
                                      <p:cBhvr>
                                        <p:cTn id="995" dur="5000"/>
                                        <p:tgtEl>
                                          <p:spTgt spid="40"/>
                                        </p:tgtEl>
                                        <p:attrNameLst>
                                          <p:attrName>ppt_h</p:attrName>
                                        </p:attrNameLst>
                                      </p:cBhvr>
                                      <p:tavLst>
                                        <p:tav tm="0">
                                          <p:val>
                                            <p:strVal val="ppt_h"/>
                                          </p:val>
                                        </p:tav>
                                        <p:tav tm="100000">
                                          <p:val>
                                            <p:strVal val="ppt_h"/>
                                          </p:val>
                                        </p:tav>
                                      </p:tavLst>
                                    </p:anim>
                                    <p:anim calcmode="lin" valueType="num">
                                      <p:cBhvr>
                                        <p:cTn id="996"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7" dur="1" fill="hold">
                                          <p:stCondLst>
                                            <p:cond delay="4999"/>
                                          </p:stCondLst>
                                        </p:cTn>
                                        <p:tgtEl>
                                          <p:spTgt spid="40"/>
                                        </p:tgtEl>
                                        <p:attrNameLst>
                                          <p:attrName>style.visibility</p:attrName>
                                        </p:attrNameLst>
                                      </p:cBhvr>
                                      <p:to>
                                        <p:strVal val="hidden"/>
                                      </p:to>
                                    </p:set>
                                  </p:childTnLst>
                                </p:cTn>
                              </p:par>
                              <p:par>
                                <p:cTn id="998" presetID="19" presetClass="exit" presetSubtype="10" fill="hold" grpId="4" nodeType="withEffect">
                                  <p:stCondLst>
                                    <p:cond delay="0"/>
                                  </p:stCondLst>
                                  <p:childTnLst>
                                    <p:anim calcmode="lin" valueType="num">
                                      <p:cBhvr>
                                        <p:cTn id="999" dur="5000"/>
                                        <p:tgtEl>
                                          <p:spTgt spid="41"/>
                                        </p:tgtEl>
                                        <p:attrNameLst>
                                          <p:attrName>ppt_h</p:attrName>
                                        </p:attrNameLst>
                                      </p:cBhvr>
                                      <p:tavLst>
                                        <p:tav tm="0">
                                          <p:val>
                                            <p:strVal val="ppt_h"/>
                                          </p:val>
                                        </p:tav>
                                        <p:tav tm="100000">
                                          <p:val>
                                            <p:strVal val="ppt_h"/>
                                          </p:val>
                                        </p:tav>
                                      </p:tavLst>
                                    </p:anim>
                                    <p:anim calcmode="lin" valueType="num">
                                      <p:cBhvr>
                                        <p:cTn id="1000"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1" dur="1" fill="hold">
                                          <p:stCondLst>
                                            <p:cond delay="4999"/>
                                          </p:stCondLst>
                                        </p:cTn>
                                        <p:tgtEl>
                                          <p:spTgt spid="41"/>
                                        </p:tgtEl>
                                        <p:attrNameLst>
                                          <p:attrName>style.visibility</p:attrName>
                                        </p:attrNameLst>
                                      </p:cBhvr>
                                      <p:to>
                                        <p:strVal val="hidden"/>
                                      </p:to>
                                    </p:set>
                                  </p:childTnLst>
                                </p:cTn>
                              </p:par>
                              <p:par>
                                <p:cTn id="1002" presetID="19" presetClass="exit" presetSubtype="10" fill="hold" grpId="4" nodeType="withEffect">
                                  <p:stCondLst>
                                    <p:cond delay="0"/>
                                  </p:stCondLst>
                                  <p:childTnLst>
                                    <p:anim calcmode="lin" valueType="num">
                                      <p:cBhvr>
                                        <p:cTn id="1003" dur="5000"/>
                                        <p:tgtEl>
                                          <p:spTgt spid="42"/>
                                        </p:tgtEl>
                                        <p:attrNameLst>
                                          <p:attrName>ppt_h</p:attrName>
                                        </p:attrNameLst>
                                      </p:cBhvr>
                                      <p:tavLst>
                                        <p:tav tm="0">
                                          <p:val>
                                            <p:strVal val="ppt_h"/>
                                          </p:val>
                                        </p:tav>
                                        <p:tav tm="100000">
                                          <p:val>
                                            <p:strVal val="ppt_h"/>
                                          </p:val>
                                        </p:tav>
                                      </p:tavLst>
                                    </p:anim>
                                    <p:anim calcmode="lin" valueType="num">
                                      <p:cBhvr>
                                        <p:cTn id="1004"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5" dur="1" fill="hold">
                                          <p:stCondLst>
                                            <p:cond delay="4999"/>
                                          </p:stCondLst>
                                        </p:cTn>
                                        <p:tgtEl>
                                          <p:spTgt spid="42"/>
                                        </p:tgtEl>
                                        <p:attrNameLst>
                                          <p:attrName>style.visibility</p:attrName>
                                        </p:attrNameLst>
                                      </p:cBhvr>
                                      <p:to>
                                        <p:strVal val="hidden"/>
                                      </p:to>
                                    </p:set>
                                  </p:childTnLst>
                                </p:cTn>
                              </p:par>
                              <p:par>
                                <p:cTn id="1006" presetID="19" presetClass="exit" presetSubtype="10" fill="hold" grpId="4" nodeType="withEffect">
                                  <p:stCondLst>
                                    <p:cond delay="0"/>
                                  </p:stCondLst>
                                  <p:childTnLst>
                                    <p:anim calcmode="lin" valueType="num">
                                      <p:cBhvr>
                                        <p:cTn id="1007" dur="5000"/>
                                        <p:tgtEl>
                                          <p:spTgt spid="43"/>
                                        </p:tgtEl>
                                        <p:attrNameLst>
                                          <p:attrName>ppt_h</p:attrName>
                                        </p:attrNameLst>
                                      </p:cBhvr>
                                      <p:tavLst>
                                        <p:tav tm="0">
                                          <p:val>
                                            <p:strVal val="ppt_h"/>
                                          </p:val>
                                        </p:tav>
                                        <p:tav tm="100000">
                                          <p:val>
                                            <p:strVal val="ppt_h"/>
                                          </p:val>
                                        </p:tav>
                                      </p:tavLst>
                                    </p:anim>
                                    <p:anim calcmode="lin" valueType="num">
                                      <p:cBhvr>
                                        <p:cTn id="1008"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9" dur="1" fill="hold">
                                          <p:stCondLst>
                                            <p:cond delay="4999"/>
                                          </p:stCondLst>
                                        </p:cTn>
                                        <p:tgtEl>
                                          <p:spTgt spid="43"/>
                                        </p:tgtEl>
                                        <p:attrNameLst>
                                          <p:attrName>style.visibility</p:attrName>
                                        </p:attrNameLst>
                                      </p:cBhvr>
                                      <p:to>
                                        <p:strVal val="hidden"/>
                                      </p:to>
                                    </p:set>
                                  </p:childTnLst>
                                </p:cTn>
                              </p:par>
                              <p:par>
                                <p:cTn id="1010" presetID="19" presetClass="exit" presetSubtype="10" fill="hold" grpId="4" nodeType="withEffect">
                                  <p:stCondLst>
                                    <p:cond delay="0"/>
                                  </p:stCondLst>
                                  <p:childTnLst>
                                    <p:anim calcmode="lin" valueType="num">
                                      <p:cBhvr>
                                        <p:cTn id="1011" dur="5000"/>
                                        <p:tgtEl>
                                          <p:spTgt spid="44"/>
                                        </p:tgtEl>
                                        <p:attrNameLst>
                                          <p:attrName>ppt_h</p:attrName>
                                        </p:attrNameLst>
                                      </p:cBhvr>
                                      <p:tavLst>
                                        <p:tav tm="0">
                                          <p:val>
                                            <p:strVal val="ppt_h"/>
                                          </p:val>
                                        </p:tav>
                                        <p:tav tm="100000">
                                          <p:val>
                                            <p:strVal val="ppt_h"/>
                                          </p:val>
                                        </p:tav>
                                      </p:tavLst>
                                    </p:anim>
                                    <p:anim calcmode="lin" valueType="num">
                                      <p:cBhvr>
                                        <p:cTn id="1012"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3" dur="1" fill="hold">
                                          <p:stCondLst>
                                            <p:cond delay="4999"/>
                                          </p:stCondLst>
                                        </p:cTn>
                                        <p:tgtEl>
                                          <p:spTgt spid="44"/>
                                        </p:tgtEl>
                                        <p:attrNameLst>
                                          <p:attrName>style.visibility</p:attrName>
                                        </p:attrNameLst>
                                      </p:cBhvr>
                                      <p:to>
                                        <p:strVal val="hidden"/>
                                      </p:to>
                                    </p:set>
                                  </p:childTnLst>
                                </p:cTn>
                              </p:par>
                              <p:par>
                                <p:cTn id="1014" presetID="19" presetClass="exit" presetSubtype="10" fill="hold" grpId="4" nodeType="withEffect">
                                  <p:stCondLst>
                                    <p:cond delay="0"/>
                                  </p:stCondLst>
                                  <p:childTnLst>
                                    <p:anim calcmode="lin" valueType="num">
                                      <p:cBhvr>
                                        <p:cTn id="1015" dur="5000"/>
                                        <p:tgtEl>
                                          <p:spTgt spid="45"/>
                                        </p:tgtEl>
                                        <p:attrNameLst>
                                          <p:attrName>ppt_h</p:attrName>
                                        </p:attrNameLst>
                                      </p:cBhvr>
                                      <p:tavLst>
                                        <p:tav tm="0">
                                          <p:val>
                                            <p:strVal val="ppt_h"/>
                                          </p:val>
                                        </p:tav>
                                        <p:tav tm="100000">
                                          <p:val>
                                            <p:strVal val="ppt_h"/>
                                          </p:val>
                                        </p:tav>
                                      </p:tavLst>
                                    </p:anim>
                                    <p:anim calcmode="lin" valueType="num">
                                      <p:cBhvr>
                                        <p:cTn id="1016"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7" dur="1" fill="hold">
                                          <p:stCondLst>
                                            <p:cond delay="4999"/>
                                          </p:stCondLst>
                                        </p:cTn>
                                        <p:tgtEl>
                                          <p:spTgt spid="45"/>
                                        </p:tgtEl>
                                        <p:attrNameLst>
                                          <p:attrName>style.visibility</p:attrName>
                                        </p:attrNameLst>
                                      </p:cBhvr>
                                      <p:to>
                                        <p:strVal val="hidden"/>
                                      </p:to>
                                    </p:set>
                                  </p:childTnLst>
                                </p:cTn>
                              </p:par>
                              <p:par>
                                <p:cTn id="1018" presetID="19" presetClass="exit" presetSubtype="10" fill="hold" grpId="4" nodeType="withEffect">
                                  <p:stCondLst>
                                    <p:cond delay="0"/>
                                  </p:stCondLst>
                                  <p:childTnLst>
                                    <p:anim calcmode="lin" valueType="num">
                                      <p:cBhvr>
                                        <p:cTn id="1019" dur="5000"/>
                                        <p:tgtEl>
                                          <p:spTgt spid="46"/>
                                        </p:tgtEl>
                                        <p:attrNameLst>
                                          <p:attrName>ppt_h</p:attrName>
                                        </p:attrNameLst>
                                      </p:cBhvr>
                                      <p:tavLst>
                                        <p:tav tm="0">
                                          <p:val>
                                            <p:strVal val="ppt_h"/>
                                          </p:val>
                                        </p:tav>
                                        <p:tav tm="100000">
                                          <p:val>
                                            <p:strVal val="ppt_h"/>
                                          </p:val>
                                        </p:tav>
                                      </p:tavLst>
                                    </p:anim>
                                    <p:anim calcmode="lin" valueType="num">
                                      <p:cBhvr>
                                        <p:cTn id="1020"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1" dur="1" fill="hold">
                                          <p:stCondLst>
                                            <p:cond delay="4999"/>
                                          </p:stCondLst>
                                        </p:cTn>
                                        <p:tgtEl>
                                          <p:spTgt spid="46"/>
                                        </p:tgtEl>
                                        <p:attrNameLst>
                                          <p:attrName>style.visibility</p:attrName>
                                        </p:attrNameLst>
                                      </p:cBhvr>
                                      <p:to>
                                        <p:strVal val="hidden"/>
                                      </p:to>
                                    </p:set>
                                  </p:childTnLst>
                                </p:cTn>
                              </p:par>
                              <p:par>
                                <p:cTn id="1022" presetID="19" presetClass="exit" presetSubtype="10" fill="hold" grpId="4" nodeType="withEffect">
                                  <p:stCondLst>
                                    <p:cond delay="0"/>
                                  </p:stCondLst>
                                  <p:childTnLst>
                                    <p:anim calcmode="lin" valueType="num">
                                      <p:cBhvr>
                                        <p:cTn id="1023" dur="5000"/>
                                        <p:tgtEl>
                                          <p:spTgt spid="47"/>
                                        </p:tgtEl>
                                        <p:attrNameLst>
                                          <p:attrName>ppt_h</p:attrName>
                                        </p:attrNameLst>
                                      </p:cBhvr>
                                      <p:tavLst>
                                        <p:tav tm="0">
                                          <p:val>
                                            <p:strVal val="ppt_h"/>
                                          </p:val>
                                        </p:tav>
                                        <p:tav tm="100000">
                                          <p:val>
                                            <p:strVal val="ppt_h"/>
                                          </p:val>
                                        </p:tav>
                                      </p:tavLst>
                                    </p:anim>
                                    <p:anim calcmode="lin" valueType="num">
                                      <p:cBhvr>
                                        <p:cTn id="1024"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5" dur="1" fill="hold">
                                          <p:stCondLst>
                                            <p:cond delay="4999"/>
                                          </p:stCondLst>
                                        </p:cTn>
                                        <p:tgtEl>
                                          <p:spTgt spid="47"/>
                                        </p:tgtEl>
                                        <p:attrNameLst>
                                          <p:attrName>style.visibility</p:attrName>
                                        </p:attrNameLst>
                                      </p:cBhvr>
                                      <p:to>
                                        <p:strVal val="hidden"/>
                                      </p:to>
                                    </p:set>
                                  </p:childTnLst>
                                </p:cTn>
                              </p:par>
                              <p:par>
                                <p:cTn id="1026" presetID="19" presetClass="exit" presetSubtype="10" fill="hold" grpId="4" nodeType="withEffect">
                                  <p:stCondLst>
                                    <p:cond delay="0"/>
                                  </p:stCondLst>
                                  <p:childTnLst>
                                    <p:anim calcmode="lin" valueType="num">
                                      <p:cBhvr>
                                        <p:cTn id="1027" dur="5000"/>
                                        <p:tgtEl>
                                          <p:spTgt spid="48"/>
                                        </p:tgtEl>
                                        <p:attrNameLst>
                                          <p:attrName>ppt_h</p:attrName>
                                        </p:attrNameLst>
                                      </p:cBhvr>
                                      <p:tavLst>
                                        <p:tav tm="0">
                                          <p:val>
                                            <p:strVal val="ppt_h"/>
                                          </p:val>
                                        </p:tav>
                                        <p:tav tm="100000">
                                          <p:val>
                                            <p:strVal val="ppt_h"/>
                                          </p:val>
                                        </p:tav>
                                      </p:tavLst>
                                    </p:anim>
                                    <p:anim calcmode="lin" valueType="num">
                                      <p:cBhvr>
                                        <p:cTn id="1028" dur="5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9" dur="1" fill="hold">
                                          <p:stCondLst>
                                            <p:cond delay="4999"/>
                                          </p:stCondLst>
                                        </p:cTn>
                                        <p:tgtEl>
                                          <p:spTgt spid="48"/>
                                        </p:tgtEl>
                                        <p:attrNameLst>
                                          <p:attrName>style.visibility</p:attrName>
                                        </p:attrNameLst>
                                      </p:cBhvr>
                                      <p:to>
                                        <p:strVal val="hidden"/>
                                      </p:to>
                                    </p:set>
                                  </p:childTnLst>
                                </p:cTn>
                              </p:par>
                              <p:par>
                                <p:cTn id="1030" presetID="19" presetClass="exit" presetSubtype="10" fill="hold" grpId="4" nodeType="withEffect">
                                  <p:stCondLst>
                                    <p:cond delay="0"/>
                                  </p:stCondLst>
                                  <p:childTnLst>
                                    <p:anim calcmode="lin" valueType="num">
                                      <p:cBhvr>
                                        <p:cTn id="1031" dur="5000"/>
                                        <p:tgtEl>
                                          <p:spTgt spid="49"/>
                                        </p:tgtEl>
                                        <p:attrNameLst>
                                          <p:attrName>ppt_h</p:attrName>
                                        </p:attrNameLst>
                                      </p:cBhvr>
                                      <p:tavLst>
                                        <p:tav tm="0">
                                          <p:val>
                                            <p:strVal val="ppt_h"/>
                                          </p:val>
                                        </p:tav>
                                        <p:tav tm="100000">
                                          <p:val>
                                            <p:strVal val="ppt_h"/>
                                          </p:val>
                                        </p:tav>
                                      </p:tavLst>
                                    </p:anim>
                                    <p:anim calcmode="lin" valueType="num">
                                      <p:cBhvr>
                                        <p:cTn id="1032"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3" dur="1" fill="hold">
                                          <p:stCondLst>
                                            <p:cond delay="4999"/>
                                          </p:stCondLst>
                                        </p:cTn>
                                        <p:tgtEl>
                                          <p:spTgt spid="49"/>
                                        </p:tgtEl>
                                        <p:attrNameLst>
                                          <p:attrName>style.visibility</p:attrName>
                                        </p:attrNameLst>
                                      </p:cBhvr>
                                      <p:to>
                                        <p:strVal val="hidden"/>
                                      </p:to>
                                    </p:set>
                                  </p:childTnLst>
                                </p:cTn>
                              </p:par>
                              <p:par>
                                <p:cTn id="1034" presetID="19" presetClass="exit" presetSubtype="10" fill="hold" grpId="4" nodeType="withEffect">
                                  <p:stCondLst>
                                    <p:cond delay="0"/>
                                  </p:stCondLst>
                                  <p:childTnLst>
                                    <p:anim calcmode="lin" valueType="num">
                                      <p:cBhvr>
                                        <p:cTn id="1035" dur="5000"/>
                                        <p:tgtEl>
                                          <p:spTgt spid="50"/>
                                        </p:tgtEl>
                                        <p:attrNameLst>
                                          <p:attrName>ppt_h</p:attrName>
                                        </p:attrNameLst>
                                      </p:cBhvr>
                                      <p:tavLst>
                                        <p:tav tm="0">
                                          <p:val>
                                            <p:strVal val="ppt_h"/>
                                          </p:val>
                                        </p:tav>
                                        <p:tav tm="100000">
                                          <p:val>
                                            <p:strVal val="ppt_h"/>
                                          </p:val>
                                        </p:tav>
                                      </p:tavLst>
                                    </p:anim>
                                    <p:anim calcmode="lin" valueType="num">
                                      <p:cBhvr>
                                        <p:cTn id="1036"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7" dur="1" fill="hold">
                                          <p:stCondLst>
                                            <p:cond delay="4999"/>
                                          </p:stCondLst>
                                        </p:cTn>
                                        <p:tgtEl>
                                          <p:spTgt spid="50"/>
                                        </p:tgtEl>
                                        <p:attrNameLst>
                                          <p:attrName>style.visibility</p:attrName>
                                        </p:attrNameLst>
                                      </p:cBhvr>
                                      <p:to>
                                        <p:strVal val="hidden"/>
                                      </p:to>
                                    </p:set>
                                  </p:childTnLst>
                                </p:cTn>
                              </p:par>
                              <p:par>
                                <p:cTn id="1038" presetID="19" presetClass="exit" presetSubtype="10" fill="hold" grpId="4" nodeType="withEffect">
                                  <p:stCondLst>
                                    <p:cond delay="0"/>
                                  </p:stCondLst>
                                  <p:childTnLst>
                                    <p:anim calcmode="lin" valueType="num">
                                      <p:cBhvr>
                                        <p:cTn id="1039" dur="5000"/>
                                        <p:tgtEl>
                                          <p:spTgt spid="51"/>
                                        </p:tgtEl>
                                        <p:attrNameLst>
                                          <p:attrName>ppt_h</p:attrName>
                                        </p:attrNameLst>
                                      </p:cBhvr>
                                      <p:tavLst>
                                        <p:tav tm="0">
                                          <p:val>
                                            <p:strVal val="ppt_h"/>
                                          </p:val>
                                        </p:tav>
                                        <p:tav tm="100000">
                                          <p:val>
                                            <p:strVal val="ppt_h"/>
                                          </p:val>
                                        </p:tav>
                                      </p:tavLst>
                                    </p:anim>
                                    <p:anim calcmode="lin" valueType="num">
                                      <p:cBhvr>
                                        <p:cTn id="1040"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1" dur="1" fill="hold">
                                          <p:stCondLst>
                                            <p:cond delay="4999"/>
                                          </p:stCondLst>
                                        </p:cTn>
                                        <p:tgtEl>
                                          <p:spTgt spid="51"/>
                                        </p:tgtEl>
                                        <p:attrNameLst>
                                          <p:attrName>style.visibility</p:attrName>
                                        </p:attrNameLst>
                                      </p:cBhvr>
                                      <p:to>
                                        <p:strVal val="hidden"/>
                                      </p:to>
                                    </p:set>
                                  </p:childTnLst>
                                </p:cTn>
                              </p:par>
                              <p:par>
                                <p:cTn id="1042" presetID="19" presetClass="exit" presetSubtype="10" fill="hold" grpId="4" nodeType="withEffect">
                                  <p:stCondLst>
                                    <p:cond delay="0"/>
                                  </p:stCondLst>
                                  <p:childTnLst>
                                    <p:anim calcmode="lin" valueType="num">
                                      <p:cBhvr>
                                        <p:cTn id="1043" dur="5000"/>
                                        <p:tgtEl>
                                          <p:spTgt spid="52"/>
                                        </p:tgtEl>
                                        <p:attrNameLst>
                                          <p:attrName>ppt_h</p:attrName>
                                        </p:attrNameLst>
                                      </p:cBhvr>
                                      <p:tavLst>
                                        <p:tav tm="0">
                                          <p:val>
                                            <p:strVal val="ppt_h"/>
                                          </p:val>
                                        </p:tav>
                                        <p:tav tm="100000">
                                          <p:val>
                                            <p:strVal val="ppt_h"/>
                                          </p:val>
                                        </p:tav>
                                      </p:tavLst>
                                    </p:anim>
                                    <p:anim calcmode="lin" valueType="num">
                                      <p:cBhvr>
                                        <p:cTn id="1044"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5" dur="1" fill="hold">
                                          <p:stCondLst>
                                            <p:cond delay="4999"/>
                                          </p:stCondLst>
                                        </p:cTn>
                                        <p:tgtEl>
                                          <p:spTgt spid="52"/>
                                        </p:tgtEl>
                                        <p:attrNameLst>
                                          <p:attrName>style.visibility</p:attrName>
                                        </p:attrNameLst>
                                      </p:cBhvr>
                                      <p:to>
                                        <p:strVal val="hidden"/>
                                      </p:to>
                                    </p:set>
                                  </p:childTnLst>
                                </p:cTn>
                              </p:par>
                              <p:par>
                                <p:cTn id="1046" presetID="19" presetClass="exit" presetSubtype="10" fill="hold" grpId="4" nodeType="withEffect">
                                  <p:stCondLst>
                                    <p:cond delay="0"/>
                                  </p:stCondLst>
                                  <p:childTnLst>
                                    <p:anim calcmode="lin" valueType="num">
                                      <p:cBhvr>
                                        <p:cTn id="1047" dur="5000"/>
                                        <p:tgtEl>
                                          <p:spTgt spid="53"/>
                                        </p:tgtEl>
                                        <p:attrNameLst>
                                          <p:attrName>ppt_h</p:attrName>
                                        </p:attrNameLst>
                                      </p:cBhvr>
                                      <p:tavLst>
                                        <p:tav tm="0">
                                          <p:val>
                                            <p:strVal val="ppt_h"/>
                                          </p:val>
                                        </p:tav>
                                        <p:tav tm="100000">
                                          <p:val>
                                            <p:strVal val="ppt_h"/>
                                          </p:val>
                                        </p:tav>
                                      </p:tavLst>
                                    </p:anim>
                                    <p:anim calcmode="lin" valueType="num">
                                      <p:cBhvr>
                                        <p:cTn id="1048"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9" dur="1" fill="hold">
                                          <p:stCondLst>
                                            <p:cond delay="4999"/>
                                          </p:stCondLst>
                                        </p:cTn>
                                        <p:tgtEl>
                                          <p:spTgt spid="53"/>
                                        </p:tgtEl>
                                        <p:attrNameLst>
                                          <p:attrName>style.visibility</p:attrName>
                                        </p:attrNameLst>
                                      </p:cBhvr>
                                      <p:to>
                                        <p:strVal val="hidden"/>
                                      </p:to>
                                    </p:set>
                                  </p:childTnLst>
                                </p:cTn>
                              </p:par>
                              <p:par>
                                <p:cTn id="1050" presetID="19" presetClass="exit" presetSubtype="10" fill="hold" grpId="4" nodeType="withEffect">
                                  <p:stCondLst>
                                    <p:cond delay="0"/>
                                  </p:stCondLst>
                                  <p:childTnLst>
                                    <p:anim calcmode="lin" valueType="num">
                                      <p:cBhvr>
                                        <p:cTn id="1051" dur="5000"/>
                                        <p:tgtEl>
                                          <p:spTgt spid="54"/>
                                        </p:tgtEl>
                                        <p:attrNameLst>
                                          <p:attrName>ppt_h</p:attrName>
                                        </p:attrNameLst>
                                      </p:cBhvr>
                                      <p:tavLst>
                                        <p:tav tm="0">
                                          <p:val>
                                            <p:strVal val="ppt_h"/>
                                          </p:val>
                                        </p:tav>
                                        <p:tav tm="100000">
                                          <p:val>
                                            <p:strVal val="ppt_h"/>
                                          </p:val>
                                        </p:tav>
                                      </p:tavLst>
                                    </p:anim>
                                    <p:anim calcmode="lin" valueType="num">
                                      <p:cBhvr>
                                        <p:cTn id="1052"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3" dur="1" fill="hold">
                                          <p:stCondLst>
                                            <p:cond delay="4999"/>
                                          </p:stCondLst>
                                        </p:cTn>
                                        <p:tgtEl>
                                          <p:spTgt spid="54"/>
                                        </p:tgtEl>
                                        <p:attrNameLst>
                                          <p:attrName>style.visibility</p:attrName>
                                        </p:attrNameLst>
                                      </p:cBhvr>
                                      <p:to>
                                        <p:strVal val="hidden"/>
                                      </p:to>
                                    </p:set>
                                  </p:childTnLst>
                                </p:cTn>
                              </p:par>
                              <p:par>
                                <p:cTn id="1054" presetID="19" presetClass="exit" presetSubtype="10" fill="hold" grpId="4" nodeType="withEffect">
                                  <p:stCondLst>
                                    <p:cond delay="0"/>
                                  </p:stCondLst>
                                  <p:childTnLst>
                                    <p:anim calcmode="lin" valueType="num">
                                      <p:cBhvr>
                                        <p:cTn id="1055" dur="5000"/>
                                        <p:tgtEl>
                                          <p:spTgt spid="55"/>
                                        </p:tgtEl>
                                        <p:attrNameLst>
                                          <p:attrName>ppt_h</p:attrName>
                                        </p:attrNameLst>
                                      </p:cBhvr>
                                      <p:tavLst>
                                        <p:tav tm="0">
                                          <p:val>
                                            <p:strVal val="ppt_h"/>
                                          </p:val>
                                        </p:tav>
                                        <p:tav tm="100000">
                                          <p:val>
                                            <p:strVal val="ppt_h"/>
                                          </p:val>
                                        </p:tav>
                                      </p:tavLst>
                                    </p:anim>
                                    <p:anim calcmode="lin" valueType="num">
                                      <p:cBhvr>
                                        <p:cTn id="1056" dur="5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7" dur="1" fill="hold">
                                          <p:stCondLst>
                                            <p:cond delay="4999"/>
                                          </p:stCondLst>
                                        </p:cTn>
                                        <p:tgtEl>
                                          <p:spTgt spid="55"/>
                                        </p:tgtEl>
                                        <p:attrNameLst>
                                          <p:attrName>style.visibility</p:attrName>
                                        </p:attrNameLst>
                                      </p:cBhvr>
                                      <p:to>
                                        <p:strVal val="hidden"/>
                                      </p:to>
                                    </p:set>
                                  </p:childTnLst>
                                </p:cTn>
                              </p:par>
                              <p:par>
                                <p:cTn id="1058" presetID="19" presetClass="exit" presetSubtype="10" fill="hold" grpId="4" nodeType="withEffect">
                                  <p:stCondLst>
                                    <p:cond delay="0"/>
                                  </p:stCondLst>
                                  <p:childTnLst>
                                    <p:anim calcmode="lin" valueType="num">
                                      <p:cBhvr>
                                        <p:cTn id="1059" dur="5000"/>
                                        <p:tgtEl>
                                          <p:spTgt spid="56"/>
                                        </p:tgtEl>
                                        <p:attrNameLst>
                                          <p:attrName>ppt_h</p:attrName>
                                        </p:attrNameLst>
                                      </p:cBhvr>
                                      <p:tavLst>
                                        <p:tav tm="0">
                                          <p:val>
                                            <p:strVal val="ppt_h"/>
                                          </p:val>
                                        </p:tav>
                                        <p:tav tm="100000">
                                          <p:val>
                                            <p:strVal val="ppt_h"/>
                                          </p:val>
                                        </p:tav>
                                      </p:tavLst>
                                    </p:anim>
                                    <p:anim calcmode="lin" valueType="num">
                                      <p:cBhvr>
                                        <p:cTn id="1060"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1" dur="1" fill="hold">
                                          <p:stCondLst>
                                            <p:cond delay="4999"/>
                                          </p:stCondLst>
                                        </p:cTn>
                                        <p:tgtEl>
                                          <p:spTgt spid="56"/>
                                        </p:tgtEl>
                                        <p:attrNameLst>
                                          <p:attrName>style.visibility</p:attrName>
                                        </p:attrNameLst>
                                      </p:cBhvr>
                                      <p:to>
                                        <p:strVal val="hidden"/>
                                      </p:to>
                                    </p:set>
                                  </p:childTnLst>
                                </p:cTn>
                              </p:par>
                              <p:par>
                                <p:cTn id="1062" presetID="19" presetClass="exit" presetSubtype="10" fill="hold" grpId="4" nodeType="withEffect">
                                  <p:stCondLst>
                                    <p:cond delay="0"/>
                                  </p:stCondLst>
                                  <p:childTnLst>
                                    <p:anim calcmode="lin" valueType="num">
                                      <p:cBhvr>
                                        <p:cTn id="1063" dur="5000"/>
                                        <p:tgtEl>
                                          <p:spTgt spid="57"/>
                                        </p:tgtEl>
                                        <p:attrNameLst>
                                          <p:attrName>ppt_h</p:attrName>
                                        </p:attrNameLst>
                                      </p:cBhvr>
                                      <p:tavLst>
                                        <p:tav tm="0">
                                          <p:val>
                                            <p:strVal val="ppt_h"/>
                                          </p:val>
                                        </p:tav>
                                        <p:tav tm="100000">
                                          <p:val>
                                            <p:strVal val="ppt_h"/>
                                          </p:val>
                                        </p:tav>
                                      </p:tavLst>
                                    </p:anim>
                                    <p:anim calcmode="lin" valueType="num">
                                      <p:cBhvr>
                                        <p:cTn id="1064"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5" dur="1" fill="hold">
                                          <p:stCondLst>
                                            <p:cond delay="4999"/>
                                          </p:stCondLst>
                                        </p:cTn>
                                        <p:tgtEl>
                                          <p:spTgt spid="57"/>
                                        </p:tgtEl>
                                        <p:attrNameLst>
                                          <p:attrName>style.visibility</p:attrName>
                                        </p:attrNameLst>
                                      </p:cBhvr>
                                      <p:to>
                                        <p:strVal val="hidden"/>
                                      </p:to>
                                    </p:set>
                                  </p:childTnLst>
                                </p:cTn>
                              </p:par>
                              <p:par>
                                <p:cTn id="1066" presetID="19" presetClass="exit" presetSubtype="10" fill="hold" grpId="4" nodeType="withEffect">
                                  <p:stCondLst>
                                    <p:cond delay="0"/>
                                  </p:stCondLst>
                                  <p:childTnLst>
                                    <p:anim calcmode="lin" valueType="num">
                                      <p:cBhvr>
                                        <p:cTn id="1067" dur="5000"/>
                                        <p:tgtEl>
                                          <p:spTgt spid="58"/>
                                        </p:tgtEl>
                                        <p:attrNameLst>
                                          <p:attrName>ppt_h</p:attrName>
                                        </p:attrNameLst>
                                      </p:cBhvr>
                                      <p:tavLst>
                                        <p:tav tm="0">
                                          <p:val>
                                            <p:strVal val="ppt_h"/>
                                          </p:val>
                                        </p:tav>
                                        <p:tav tm="100000">
                                          <p:val>
                                            <p:strVal val="ppt_h"/>
                                          </p:val>
                                        </p:tav>
                                      </p:tavLst>
                                    </p:anim>
                                    <p:anim calcmode="lin" valueType="num">
                                      <p:cBhvr>
                                        <p:cTn id="1068"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9" dur="1" fill="hold">
                                          <p:stCondLst>
                                            <p:cond delay="4999"/>
                                          </p:stCondLst>
                                        </p:cTn>
                                        <p:tgtEl>
                                          <p:spTgt spid="58"/>
                                        </p:tgtEl>
                                        <p:attrNameLst>
                                          <p:attrName>style.visibility</p:attrName>
                                        </p:attrNameLst>
                                      </p:cBhvr>
                                      <p:to>
                                        <p:strVal val="hidden"/>
                                      </p:to>
                                    </p:set>
                                  </p:childTnLst>
                                </p:cTn>
                              </p:par>
                              <p:par>
                                <p:cTn id="1070" presetID="19" presetClass="exit" presetSubtype="10" fill="hold" grpId="4" nodeType="withEffect">
                                  <p:stCondLst>
                                    <p:cond delay="0"/>
                                  </p:stCondLst>
                                  <p:childTnLst>
                                    <p:anim calcmode="lin" valueType="num">
                                      <p:cBhvr>
                                        <p:cTn id="1071" dur="5000"/>
                                        <p:tgtEl>
                                          <p:spTgt spid="59"/>
                                        </p:tgtEl>
                                        <p:attrNameLst>
                                          <p:attrName>ppt_h</p:attrName>
                                        </p:attrNameLst>
                                      </p:cBhvr>
                                      <p:tavLst>
                                        <p:tav tm="0">
                                          <p:val>
                                            <p:strVal val="ppt_h"/>
                                          </p:val>
                                        </p:tav>
                                        <p:tav tm="100000">
                                          <p:val>
                                            <p:strVal val="ppt_h"/>
                                          </p:val>
                                        </p:tav>
                                      </p:tavLst>
                                    </p:anim>
                                    <p:anim calcmode="lin" valueType="num">
                                      <p:cBhvr>
                                        <p:cTn id="1072"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3" dur="1" fill="hold">
                                          <p:stCondLst>
                                            <p:cond delay="4999"/>
                                          </p:stCondLst>
                                        </p:cTn>
                                        <p:tgtEl>
                                          <p:spTgt spid="59"/>
                                        </p:tgtEl>
                                        <p:attrNameLst>
                                          <p:attrName>style.visibility</p:attrName>
                                        </p:attrNameLst>
                                      </p:cBhvr>
                                      <p:to>
                                        <p:strVal val="hidden"/>
                                      </p:to>
                                    </p:set>
                                  </p:childTnLst>
                                </p:cTn>
                              </p:par>
                              <p:par>
                                <p:cTn id="1074" presetID="19" presetClass="exit" presetSubtype="10" fill="hold" grpId="4" nodeType="withEffect">
                                  <p:stCondLst>
                                    <p:cond delay="0"/>
                                  </p:stCondLst>
                                  <p:childTnLst>
                                    <p:anim calcmode="lin" valueType="num">
                                      <p:cBhvr>
                                        <p:cTn id="1075" dur="5000"/>
                                        <p:tgtEl>
                                          <p:spTgt spid="60"/>
                                        </p:tgtEl>
                                        <p:attrNameLst>
                                          <p:attrName>ppt_h</p:attrName>
                                        </p:attrNameLst>
                                      </p:cBhvr>
                                      <p:tavLst>
                                        <p:tav tm="0">
                                          <p:val>
                                            <p:strVal val="ppt_h"/>
                                          </p:val>
                                        </p:tav>
                                        <p:tav tm="100000">
                                          <p:val>
                                            <p:strVal val="ppt_h"/>
                                          </p:val>
                                        </p:tav>
                                      </p:tavLst>
                                    </p:anim>
                                    <p:anim calcmode="lin" valueType="num">
                                      <p:cBhvr>
                                        <p:cTn id="1076"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7" dur="1" fill="hold">
                                          <p:stCondLst>
                                            <p:cond delay="4999"/>
                                          </p:stCondLst>
                                        </p:cTn>
                                        <p:tgtEl>
                                          <p:spTgt spid="60"/>
                                        </p:tgtEl>
                                        <p:attrNameLst>
                                          <p:attrName>style.visibility</p:attrName>
                                        </p:attrNameLst>
                                      </p:cBhvr>
                                      <p:to>
                                        <p:strVal val="hidden"/>
                                      </p:to>
                                    </p:set>
                                  </p:childTnLst>
                                </p:cTn>
                              </p:par>
                              <p:par>
                                <p:cTn id="1078" presetID="19" presetClass="exit" presetSubtype="10" fill="hold" grpId="4" nodeType="withEffect">
                                  <p:stCondLst>
                                    <p:cond delay="0"/>
                                  </p:stCondLst>
                                  <p:childTnLst>
                                    <p:anim calcmode="lin" valueType="num">
                                      <p:cBhvr>
                                        <p:cTn id="1079" dur="5000"/>
                                        <p:tgtEl>
                                          <p:spTgt spid="61"/>
                                        </p:tgtEl>
                                        <p:attrNameLst>
                                          <p:attrName>ppt_h</p:attrName>
                                        </p:attrNameLst>
                                      </p:cBhvr>
                                      <p:tavLst>
                                        <p:tav tm="0">
                                          <p:val>
                                            <p:strVal val="ppt_h"/>
                                          </p:val>
                                        </p:tav>
                                        <p:tav tm="100000">
                                          <p:val>
                                            <p:strVal val="ppt_h"/>
                                          </p:val>
                                        </p:tav>
                                      </p:tavLst>
                                    </p:anim>
                                    <p:anim calcmode="lin" valueType="num">
                                      <p:cBhvr>
                                        <p:cTn id="1080"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1" dur="1" fill="hold">
                                          <p:stCondLst>
                                            <p:cond delay="4999"/>
                                          </p:stCondLst>
                                        </p:cTn>
                                        <p:tgtEl>
                                          <p:spTgt spid="61"/>
                                        </p:tgtEl>
                                        <p:attrNameLst>
                                          <p:attrName>style.visibility</p:attrName>
                                        </p:attrNameLst>
                                      </p:cBhvr>
                                      <p:to>
                                        <p:strVal val="hidden"/>
                                      </p:to>
                                    </p:set>
                                  </p:childTnLst>
                                </p:cTn>
                              </p:par>
                              <p:par>
                                <p:cTn id="1082" presetID="19" presetClass="exit" presetSubtype="10" fill="hold" grpId="4" nodeType="withEffect">
                                  <p:stCondLst>
                                    <p:cond delay="0"/>
                                  </p:stCondLst>
                                  <p:childTnLst>
                                    <p:anim calcmode="lin" valueType="num">
                                      <p:cBhvr>
                                        <p:cTn id="1083" dur="5000"/>
                                        <p:tgtEl>
                                          <p:spTgt spid="62"/>
                                        </p:tgtEl>
                                        <p:attrNameLst>
                                          <p:attrName>ppt_h</p:attrName>
                                        </p:attrNameLst>
                                      </p:cBhvr>
                                      <p:tavLst>
                                        <p:tav tm="0">
                                          <p:val>
                                            <p:strVal val="ppt_h"/>
                                          </p:val>
                                        </p:tav>
                                        <p:tav tm="100000">
                                          <p:val>
                                            <p:strVal val="ppt_h"/>
                                          </p:val>
                                        </p:tav>
                                      </p:tavLst>
                                    </p:anim>
                                    <p:anim calcmode="lin" valueType="num">
                                      <p:cBhvr>
                                        <p:cTn id="1084" dur="50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5" dur="1" fill="hold">
                                          <p:stCondLst>
                                            <p:cond delay="4999"/>
                                          </p:stCondLst>
                                        </p:cTn>
                                        <p:tgtEl>
                                          <p:spTgt spid="62"/>
                                        </p:tgtEl>
                                        <p:attrNameLst>
                                          <p:attrName>style.visibility</p:attrName>
                                        </p:attrNameLst>
                                      </p:cBhvr>
                                      <p:to>
                                        <p:strVal val="hidden"/>
                                      </p:to>
                                    </p:set>
                                  </p:childTnLst>
                                </p:cTn>
                              </p:par>
                              <p:par>
                                <p:cTn id="1086" presetID="19" presetClass="exit" presetSubtype="10" fill="hold" grpId="4" nodeType="withEffect">
                                  <p:stCondLst>
                                    <p:cond delay="0"/>
                                  </p:stCondLst>
                                  <p:childTnLst>
                                    <p:anim calcmode="lin" valueType="num">
                                      <p:cBhvr>
                                        <p:cTn id="1087" dur="5000"/>
                                        <p:tgtEl>
                                          <p:spTgt spid="63"/>
                                        </p:tgtEl>
                                        <p:attrNameLst>
                                          <p:attrName>ppt_h</p:attrName>
                                        </p:attrNameLst>
                                      </p:cBhvr>
                                      <p:tavLst>
                                        <p:tav tm="0">
                                          <p:val>
                                            <p:strVal val="ppt_h"/>
                                          </p:val>
                                        </p:tav>
                                        <p:tav tm="100000">
                                          <p:val>
                                            <p:strVal val="ppt_h"/>
                                          </p:val>
                                        </p:tav>
                                      </p:tavLst>
                                    </p:anim>
                                    <p:anim calcmode="lin" valueType="num">
                                      <p:cBhvr>
                                        <p:cTn id="1088"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9" dur="1" fill="hold">
                                          <p:stCondLst>
                                            <p:cond delay="4999"/>
                                          </p:stCondLst>
                                        </p:cTn>
                                        <p:tgtEl>
                                          <p:spTgt spid="63"/>
                                        </p:tgtEl>
                                        <p:attrNameLst>
                                          <p:attrName>style.visibility</p:attrName>
                                        </p:attrNameLst>
                                      </p:cBhvr>
                                      <p:to>
                                        <p:strVal val="hidden"/>
                                      </p:to>
                                    </p:set>
                                  </p:childTnLst>
                                </p:cTn>
                              </p:par>
                              <p:par>
                                <p:cTn id="1090" presetID="19" presetClass="exit" presetSubtype="10" fill="hold" grpId="4" nodeType="withEffect">
                                  <p:stCondLst>
                                    <p:cond delay="0"/>
                                  </p:stCondLst>
                                  <p:childTnLst>
                                    <p:anim calcmode="lin" valueType="num">
                                      <p:cBhvr>
                                        <p:cTn id="1091" dur="5000"/>
                                        <p:tgtEl>
                                          <p:spTgt spid="64"/>
                                        </p:tgtEl>
                                        <p:attrNameLst>
                                          <p:attrName>ppt_h</p:attrName>
                                        </p:attrNameLst>
                                      </p:cBhvr>
                                      <p:tavLst>
                                        <p:tav tm="0">
                                          <p:val>
                                            <p:strVal val="ppt_h"/>
                                          </p:val>
                                        </p:tav>
                                        <p:tav tm="100000">
                                          <p:val>
                                            <p:strVal val="ppt_h"/>
                                          </p:val>
                                        </p:tav>
                                      </p:tavLst>
                                    </p:anim>
                                    <p:anim calcmode="lin" valueType="num">
                                      <p:cBhvr>
                                        <p:cTn id="1092"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3" dur="1" fill="hold">
                                          <p:stCondLst>
                                            <p:cond delay="4999"/>
                                          </p:stCondLst>
                                        </p:cTn>
                                        <p:tgtEl>
                                          <p:spTgt spid="64"/>
                                        </p:tgtEl>
                                        <p:attrNameLst>
                                          <p:attrName>style.visibility</p:attrName>
                                        </p:attrNameLst>
                                      </p:cBhvr>
                                      <p:to>
                                        <p:strVal val="hidden"/>
                                      </p:to>
                                    </p:set>
                                  </p:childTnLst>
                                </p:cTn>
                              </p:par>
                              <p:par>
                                <p:cTn id="1094" presetID="19" presetClass="exit" presetSubtype="10" fill="hold" grpId="4" nodeType="withEffect">
                                  <p:stCondLst>
                                    <p:cond delay="0"/>
                                  </p:stCondLst>
                                  <p:childTnLst>
                                    <p:anim calcmode="lin" valueType="num">
                                      <p:cBhvr>
                                        <p:cTn id="1095" dur="5000"/>
                                        <p:tgtEl>
                                          <p:spTgt spid="65"/>
                                        </p:tgtEl>
                                        <p:attrNameLst>
                                          <p:attrName>ppt_h</p:attrName>
                                        </p:attrNameLst>
                                      </p:cBhvr>
                                      <p:tavLst>
                                        <p:tav tm="0">
                                          <p:val>
                                            <p:strVal val="ppt_h"/>
                                          </p:val>
                                        </p:tav>
                                        <p:tav tm="100000">
                                          <p:val>
                                            <p:strVal val="ppt_h"/>
                                          </p:val>
                                        </p:tav>
                                      </p:tavLst>
                                    </p:anim>
                                    <p:anim calcmode="lin" valueType="num">
                                      <p:cBhvr>
                                        <p:cTn id="1096"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7" dur="1" fill="hold">
                                          <p:stCondLst>
                                            <p:cond delay="4999"/>
                                          </p:stCondLst>
                                        </p:cTn>
                                        <p:tgtEl>
                                          <p:spTgt spid="65"/>
                                        </p:tgtEl>
                                        <p:attrNameLst>
                                          <p:attrName>style.visibility</p:attrName>
                                        </p:attrNameLst>
                                      </p:cBhvr>
                                      <p:to>
                                        <p:strVal val="hidden"/>
                                      </p:to>
                                    </p:set>
                                  </p:childTnLst>
                                </p:cTn>
                              </p:par>
                              <p:par>
                                <p:cTn id="1098" presetID="19" presetClass="exit" presetSubtype="10" fill="hold" grpId="4" nodeType="withEffect">
                                  <p:stCondLst>
                                    <p:cond delay="0"/>
                                  </p:stCondLst>
                                  <p:childTnLst>
                                    <p:anim calcmode="lin" valueType="num">
                                      <p:cBhvr>
                                        <p:cTn id="1099" dur="5000"/>
                                        <p:tgtEl>
                                          <p:spTgt spid="66"/>
                                        </p:tgtEl>
                                        <p:attrNameLst>
                                          <p:attrName>ppt_h</p:attrName>
                                        </p:attrNameLst>
                                      </p:cBhvr>
                                      <p:tavLst>
                                        <p:tav tm="0">
                                          <p:val>
                                            <p:strVal val="ppt_h"/>
                                          </p:val>
                                        </p:tav>
                                        <p:tav tm="100000">
                                          <p:val>
                                            <p:strVal val="ppt_h"/>
                                          </p:val>
                                        </p:tav>
                                      </p:tavLst>
                                    </p:anim>
                                    <p:anim calcmode="lin" valueType="num">
                                      <p:cBhvr>
                                        <p:cTn id="1100"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1" dur="1" fill="hold">
                                          <p:stCondLst>
                                            <p:cond delay="4999"/>
                                          </p:stCondLst>
                                        </p:cTn>
                                        <p:tgtEl>
                                          <p:spTgt spid="66"/>
                                        </p:tgtEl>
                                        <p:attrNameLst>
                                          <p:attrName>style.visibility</p:attrName>
                                        </p:attrNameLst>
                                      </p:cBhvr>
                                      <p:to>
                                        <p:strVal val="hidden"/>
                                      </p:to>
                                    </p:set>
                                  </p:childTnLst>
                                </p:cTn>
                              </p:par>
                              <p:par>
                                <p:cTn id="1102" presetID="19" presetClass="exit" presetSubtype="10" fill="hold" grpId="4" nodeType="withEffect">
                                  <p:stCondLst>
                                    <p:cond delay="0"/>
                                  </p:stCondLst>
                                  <p:childTnLst>
                                    <p:anim calcmode="lin" valueType="num">
                                      <p:cBhvr>
                                        <p:cTn id="1103" dur="5000"/>
                                        <p:tgtEl>
                                          <p:spTgt spid="67"/>
                                        </p:tgtEl>
                                        <p:attrNameLst>
                                          <p:attrName>ppt_h</p:attrName>
                                        </p:attrNameLst>
                                      </p:cBhvr>
                                      <p:tavLst>
                                        <p:tav tm="0">
                                          <p:val>
                                            <p:strVal val="ppt_h"/>
                                          </p:val>
                                        </p:tav>
                                        <p:tav tm="100000">
                                          <p:val>
                                            <p:strVal val="ppt_h"/>
                                          </p:val>
                                        </p:tav>
                                      </p:tavLst>
                                    </p:anim>
                                    <p:anim calcmode="lin" valueType="num">
                                      <p:cBhvr>
                                        <p:cTn id="1104"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5" dur="1" fill="hold">
                                          <p:stCondLst>
                                            <p:cond delay="4999"/>
                                          </p:stCondLst>
                                        </p:cTn>
                                        <p:tgtEl>
                                          <p:spTgt spid="67"/>
                                        </p:tgtEl>
                                        <p:attrNameLst>
                                          <p:attrName>style.visibility</p:attrName>
                                        </p:attrNameLst>
                                      </p:cBhvr>
                                      <p:to>
                                        <p:strVal val="hidden"/>
                                      </p:to>
                                    </p:set>
                                  </p:childTnLst>
                                </p:cTn>
                              </p:par>
                              <p:par>
                                <p:cTn id="1106" presetID="19" presetClass="exit" presetSubtype="10" fill="hold" grpId="4" nodeType="withEffect">
                                  <p:stCondLst>
                                    <p:cond delay="0"/>
                                  </p:stCondLst>
                                  <p:childTnLst>
                                    <p:anim calcmode="lin" valueType="num">
                                      <p:cBhvr>
                                        <p:cTn id="1107" dur="5000"/>
                                        <p:tgtEl>
                                          <p:spTgt spid="68"/>
                                        </p:tgtEl>
                                        <p:attrNameLst>
                                          <p:attrName>ppt_h</p:attrName>
                                        </p:attrNameLst>
                                      </p:cBhvr>
                                      <p:tavLst>
                                        <p:tav tm="0">
                                          <p:val>
                                            <p:strVal val="ppt_h"/>
                                          </p:val>
                                        </p:tav>
                                        <p:tav tm="100000">
                                          <p:val>
                                            <p:strVal val="ppt_h"/>
                                          </p:val>
                                        </p:tav>
                                      </p:tavLst>
                                    </p:anim>
                                    <p:anim calcmode="lin" valueType="num">
                                      <p:cBhvr>
                                        <p:cTn id="1108"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9" dur="1" fill="hold">
                                          <p:stCondLst>
                                            <p:cond delay="4999"/>
                                          </p:stCondLst>
                                        </p:cTn>
                                        <p:tgtEl>
                                          <p:spTgt spid="68"/>
                                        </p:tgtEl>
                                        <p:attrNameLst>
                                          <p:attrName>style.visibility</p:attrName>
                                        </p:attrNameLst>
                                      </p:cBhvr>
                                      <p:to>
                                        <p:strVal val="hidden"/>
                                      </p:to>
                                    </p:set>
                                  </p:childTnLst>
                                </p:cTn>
                              </p:par>
                              <p:par>
                                <p:cTn id="1110" presetID="19" presetClass="exit" presetSubtype="10" fill="hold" grpId="4" nodeType="withEffect">
                                  <p:stCondLst>
                                    <p:cond delay="0"/>
                                  </p:stCondLst>
                                  <p:childTnLst>
                                    <p:anim calcmode="lin" valueType="num">
                                      <p:cBhvr>
                                        <p:cTn id="1111" dur="5000"/>
                                        <p:tgtEl>
                                          <p:spTgt spid="69"/>
                                        </p:tgtEl>
                                        <p:attrNameLst>
                                          <p:attrName>ppt_h</p:attrName>
                                        </p:attrNameLst>
                                      </p:cBhvr>
                                      <p:tavLst>
                                        <p:tav tm="0">
                                          <p:val>
                                            <p:strVal val="ppt_h"/>
                                          </p:val>
                                        </p:tav>
                                        <p:tav tm="100000">
                                          <p:val>
                                            <p:strVal val="ppt_h"/>
                                          </p:val>
                                        </p:tav>
                                      </p:tavLst>
                                    </p:anim>
                                    <p:anim calcmode="lin" valueType="num">
                                      <p:cBhvr>
                                        <p:cTn id="1112"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13" dur="1" fill="hold">
                                          <p:stCondLst>
                                            <p:cond delay="4999"/>
                                          </p:stCondLst>
                                        </p:cTn>
                                        <p:tgtEl>
                                          <p:spTgt spid="69"/>
                                        </p:tgtEl>
                                        <p:attrNameLst>
                                          <p:attrName>style.visibility</p:attrName>
                                        </p:attrNameLst>
                                      </p:cBhvr>
                                      <p:to>
                                        <p:strVal val="hidden"/>
                                      </p:to>
                                    </p:set>
                                  </p:childTnLst>
                                </p:cTn>
                              </p:par>
                              <p:par>
                                <p:cTn id="1114" presetID="17" presetClass="entr" presetSubtype="1" fill="hold" nodeType="withEffect">
                                  <p:stCondLst>
                                    <p:cond delay="0"/>
                                  </p:stCondLst>
                                  <p:childTnLst>
                                    <p:set>
                                      <p:cBhvr>
                                        <p:cTn id="1115" dur="1" fill="hold">
                                          <p:stCondLst>
                                            <p:cond delay="0"/>
                                          </p:stCondLst>
                                        </p:cTn>
                                        <p:tgtEl>
                                          <p:spTgt spid="4"/>
                                        </p:tgtEl>
                                        <p:attrNameLst>
                                          <p:attrName>style.visibility</p:attrName>
                                        </p:attrNameLst>
                                      </p:cBhvr>
                                      <p:to>
                                        <p:strVal val="visible"/>
                                      </p:to>
                                    </p:set>
                                    <p:anim calcmode="lin" valueType="num">
                                      <p:cBhvr>
                                        <p:cTn id="1116" dur="5000" fill="hold"/>
                                        <p:tgtEl>
                                          <p:spTgt spid="4"/>
                                        </p:tgtEl>
                                        <p:attrNameLst>
                                          <p:attrName>ppt_x</p:attrName>
                                        </p:attrNameLst>
                                      </p:cBhvr>
                                      <p:tavLst>
                                        <p:tav tm="0">
                                          <p:val>
                                            <p:strVal val="#ppt_x"/>
                                          </p:val>
                                        </p:tav>
                                        <p:tav tm="100000">
                                          <p:val>
                                            <p:strVal val="#ppt_x"/>
                                          </p:val>
                                        </p:tav>
                                      </p:tavLst>
                                    </p:anim>
                                    <p:anim calcmode="lin" valueType="num">
                                      <p:cBhvr>
                                        <p:cTn id="1117" dur="5000" fill="hold"/>
                                        <p:tgtEl>
                                          <p:spTgt spid="4"/>
                                        </p:tgtEl>
                                        <p:attrNameLst>
                                          <p:attrName>ppt_y</p:attrName>
                                        </p:attrNameLst>
                                      </p:cBhvr>
                                      <p:tavLst>
                                        <p:tav tm="0">
                                          <p:val>
                                            <p:strVal val="#ppt_y-#ppt_h/2"/>
                                          </p:val>
                                        </p:tav>
                                        <p:tav tm="100000">
                                          <p:val>
                                            <p:strVal val="#ppt_y"/>
                                          </p:val>
                                        </p:tav>
                                      </p:tavLst>
                                    </p:anim>
                                    <p:anim calcmode="lin" valueType="num">
                                      <p:cBhvr>
                                        <p:cTn id="1118" dur="5000" fill="hold"/>
                                        <p:tgtEl>
                                          <p:spTgt spid="4"/>
                                        </p:tgtEl>
                                        <p:attrNameLst>
                                          <p:attrName>ppt_w</p:attrName>
                                        </p:attrNameLst>
                                      </p:cBhvr>
                                      <p:tavLst>
                                        <p:tav tm="0">
                                          <p:val>
                                            <p:strVal val="#ppt_w"/>
                                          </p:val>
                                        </p:tav>
                                        <p:tav tm="100000">
                                          <p:val>
                                            <p:strVal val="#ppt_w"/>
                                          </p:val>
                                        </p:tav>
                                      </p:tavLst>
                                    </p:anim>
                                    <p:anim calcmode="lin" valueType="num">
                                      <p:cBhvr>
                                        <p:cTn id="1119"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3A0074"/>
              </a:gs>
              <a:gs pos="50000">
                <a:srgbClr val="9999FF">
                  <a:shade val="67500"/>
                  <a:satMod val="115000"/>
                </a:srgbClr>
              </a:gs>
              <a:gs pos="100000">
                <a:srgbClr val="9999FF">
                  <a:shade val="100000"/>
                  <a:satMod val="115000"/>
                </a:srgbClr>
              </a:gs>
            </a:gsLst>
            <a:lin ang="5400000" scaled="1"/>
            <a:tileRect/>
          </a:gradFill>
        </p:spPr>
        <p:txBody>
          <a:bodyPr/>
          <a:lstStyle/>
          <a:p>
            <a:endParaRPr lang="es-ES" dirty="0"/>
          </a:p>
        </p:txBody>
      </p:sp>
      <p:pic>
        <p:nvPicPr>
          <p:cNvPr id="4" name="3 Imagen" descr="19a386d6e6f1aa5b255ba445cd5175d8.jpg"/>
          <p:cNvPicPr>
            <a:picLocks noChangeAspect="1"/>
          </p:cNvPicPr>
          <p:nvPr/>
        </p:nvPicPr>
        <p:blipFill>
          <a:blip r:embed="rId2"/>
          <a:stretch>
            <a:fillRect/>
          </a:stretch>
        </p:blipFill>
        <p:spPr>
          <a:xfrm>
            <a:off x="7432" y="0"/>
            <a:ext cx="9136568" cy="5143500"/>
          </a:xfrm>
          <a:prstGeom prst="rect">
            <a:avLst/>
          </a:prstGeom>
        </p:spPr>
      </p:pic>
      <p:sp>
        <p:nvSpPr>
          <p:cNvPr id="5" name="4 Triángulo rectángulo"/>
          <p:cNvSpPr/>
          <p:nvPr/>
        </p:nvSpPr>
        <p:spPr>
          <a:xfrm>
            <a:off x="4572000" y="0"/>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rectángulo"/>
          <p:cNvSpPr/>
          <p:nvPr/>
        </p:nvSpPr>
        <p:spPr>
          <a:xfrm flipH="1">
            <a:off x="3214678" y="0"/>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rectángulo"/>
          <p:cNvSpPr/>
          <p:nvPr/>
        </p:nvSpPr>
        <p:spPr>
          <a:xfrm>
            <a:off x="4572000" y="285734"/>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rectángulo"/>
          <p:cNvSpPr/>
          <p:nvPr/>
        </p:nvSpPr>
        <p:spPr>
          <a:xfrm flipH="1">
            <a:off x="3214678" y="285734"/>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rectángulo"/>
          <p:cNvSpPr/>
          <p:nvPr/>
        </p:nvSpPr>
        <p:spPr>
          <a:xfrm>
            <a:off x="4572000" y="571504"/>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rectángulo"/>
          <p:cNvSpPr/>
          <p:nvPr/>
        </p:nvSpPr>
        <p:spPr>
          <a:xfrm flipH="1">
            <a:off x="3214678" y="571504"/>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rectángulo"/>
          <p:cNvSpPr/>
          <p:nvPr/>
        </p:nvSpPr>
        <p:spPr>
          <a:xfrm>
            <a:off x="4572000" y="857238"/>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rectángulo"/>
          <p:cNvSpPr/>
          <p:nvPr/>
        </p:nvSpPr>
        <p:spPr>
          <a:xfrm flipH="1">
            <a:off x="3214678" y="857238"/>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rectángulo"/>
          <p:cNvSpPr/>
          <p:nvPr/>
        </p:nvSpPr>
        <p:spPr>
          <a:xfrm>
            <a:off x="4572000" y="1143008"/>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rectángulo"/>
          <p:cNvSpPr/>
          <p:nvPr/>
        </p:nvSpPr>
        <p:spPr>
          <a:xfrm flipH="1">
            <a:off x="3214678" y="1143008"/>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rectángulo"/>
          <p:cNvSpPr/>
          <p:nvPr/>
        </p:nvSpPr>
        <p:spPr>
          <a:xfrm>
            <a:off x="4572000" y="1428742"/>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rectángulo"/>
          <p:cNvSpPr/>
          <p:nvPr/>
        </p:nvSpPr>
        <p:spPr>
          <a:xfrm flipH="1">
            <a:off x="3214678" y="1428742"/>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rectángulo"/>
          <p:cNvSpPr/>
          <p:nvPr/>
        </p:nvSpPr>
        <p:spPr>
          <a:xfrm>
            <a:off x="4572000" y="1714512"/>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rectángulo"/>
          <p:cNvSpPr/>
          <p:nvPr/>
        </p:nvSpPr>
        <p:spPr>
          <a:xfrm flipH="1">
            <a:off x="3214678" y="1714512"/>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rectángulo"/>
          <p:cNvSpPr/>
          <p:nvPr/>
        </p:nvSpPr>
        <p:spPr>
          <a:xfrm>
            <a:off x="4572000" y="2071684"/>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rectángulo"/>
          <p:cNvSpPr/>
          <p:nvPr/>
        </p:nvSpPr>
        <p:spPr>
          <a:xfrm flipH="1">
            <a:off x="3214678" y="2071684"/>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rectángulo"/>
          <p:cNvSpPr/>
          <p:nvPr/>
        </p:nvSpPr>
        <p:spPr>
          <a:xfrm>
            <a:off x="4572000" y="2286016"/>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rectángulo"/>
          <p:cNvSpPr/>
          <p:nvPr/>
        </p:nvSpPr>
        <p:spPr>
          <a:xfrm flipH="1">
            <a:off x="3214678" y="2286016"/>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rectángulo"/>
          <p:cNvSpPr/>
          <p:nvPr/>
        </p:nvSpPr>
        <p:spPr>
          <a:xfrm>
            <a:off x="4572000" y="2643188"/>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rectángulo"/>
          <p:cNvSpPr/>
          <p:nvPr/>
        </p:nvSpPr>
        <p:spPr>
          <a:xfrm flipH="1">
            <a:off x="3214678" y="2643188"/>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rectángulo"/>
          <p:cNvSpPr/>
          <p:nvPr/>
        </p:nvSpPr>
        <p:spPr>
          <a:xfrm>
            <a:off x="4572000" y="2928958"/>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rectángulo"/>
          <p:cNvSpPr/>
          <p:nvPr/>
        </p:nvSpPr>
        <p:spPr>
          <a:xfrm flipH="1">
            <a:off x="3214678" y="2928958"/>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rectángulo"/>
          <p:cNvSpPr/>
          <p:nvPr/>
        </p:nvSpPr>
        <p:spPr>
          <a:xfrm>
            <a:off x="4572000" y="3214692"/>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rectángulo"/>
          <p:cNvSpPr/>
          <p:nvPr/>
        </p:nvSpPr>
        <p:spPr>
          <a:xfrm flipH="1">
            <a:off x="3214678" y="3214692"/>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rectángulo"/>
          <p:cNvSpPr/>
          <p:nvPr/>
        </p:nvSpPr>
        <p:spPr>
          <a:xfrm>
            <a:off x="4572000" y="3500462"/>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rectángulo"/>
          <p:cNvSpPr/>
          <p:nvPr/>
        </p:nvSpPr>
        <p:spPr>
          <a:xfrm flipH="1">
            <a:off x="3214678" y="3500462"/>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rectángulo"/>
          <p:cNvSpPr/>
          <p:nvPr/>
        </p:nvSpPr>
        <p:spPr>
          <a:xfrm>
            <a:off x="4572000" y="3786196"/>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rectángulo"/>
          <p:cNvSpPr/>
          <p:nvPr/>
        </p:nvSpPr>
        <p:spPr>
          <a:xfrm flipH="1">
            <a:off x="3214678" y="3786196"/>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rectángulo"/>
          <p:cNvSpPr/>
          <p:nvPr/>
        </p:nvSpPr>
        <p:spPr>
          <a:xfrm>
            <a:off x="4572000" y="4071966"/>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rectángulo"/>
          <p:cNvSpPr/>
          <p:nvPr/>
        </p:nvSpPr>
        <p:spPr>
          <a:xfrm flipH="1">
            <a:off x="3214678" y="4071966"/>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rectángulo"/>
          <p:cNvSpPr/>
          <p:nvPr/>
        </p:nvSpPr>
        <p:spPr>
          <a:xfrm>
            <a:off x="4572000" y="4429138"/>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rectángulo"/>
          <p:cNvSpPr/>
          <p:nvPr/>
        </p:nvSpPr>
        <p:spPr>
          <a:xfrm flipH="1">
            <a:off x="3214678" y="4429138"/>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rectángulo"/>
          <p:cNvSpPr/>
          <p:nvPr/>
        </p:nvSpPr>
        <p:spPr>
          <a:xfrm>
            <a:off x="4572000" y="4750600"/>
            <a:ext cx="1357322"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rectángulo"/>
          <p:cNvSpPr/>
          <p:nvPr/>
        </p:nvSpPr>
        <p:spPr>
          <a:xfrm flipH="1">
            <a:off x="3214678" y="4750600"/>
            <a:ext cx="1285884" cy="642924"/>
          </a:xfrm>
          <a:prstGeom prst="rtTriangle">
            <a:avLst/>
          </a:prstGeom>
          <a:gradFill flip="none" rotWithShape="1">
            <a:gsLst>
              <a:gs pos="0">
                <a:srgbClr val="9999FF"/>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9"/>
                                        </p:tgtEl>
                                        <p:attrNameLst>
                                          <p:attrName>style.opacity</p:attrName>
                                        </p:attrNameLst>
                                      </p:cBhvr>
                                      <p:to>
                                        <p:strVal val="0"/>
                                      </p:to>
                                    </p:set>
                                    <p:animEffect filter="image" prLst="opacity: 0">
                                      <p:cBhvr rctx="IE">
                                        <p:cTn id="7" dur="indefinite"/>
                                        <p:tgtEl>
                                          <p:spTgt spid="39"/>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0" fill="hold"/>
                                        <p:tgtEl>
                                          <p:spTgt spid="6"/>
                                        </p:tgtEl>
                                        <p:attrNameLst>
                                          <p:attrName>ppt_x</p:attrName>
                                        </p:attrNameLst>
                                      </p:cBhvr>
                                      <p:tavLst>
                                        <p:tav tm="0">
                                          <p:val>
                                            <p:strVal val="#ppt_x"/>
                                          </p:val>
                                        </p:tav>
                                        <p:tav tm="100000">
                                          <p:val>
                                            <p:strVal val="#ppt_x"/>
                                          </p:val>
                                        </p:tav>
                                      </p:tavLst>
                                    </p:anim>
                                    <p:anim calcmode="lin" valueType="num">
                                      <p:cBhvr additive="base">
                                        <p:cTn id="15" dur="5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0" fill="hold"/>
                                        <p:tgtEl>
                                          <p:spTgt spid="7"/>
                                        </p:tgtEl>
                                        <p:attrNameLst>
                                          <p:attrName>ppt_x</p:attrName>
                                        </p:attrNameLst>
                                      </p:cBhvr>
                                      <p:tavLst>
                                        <p:tav tm="0">
                                          <p:val>
                                            <p:strVal val="#ppt_x"/>
                                          </p:val>
                                        </p:tav>
                                        <p:tav tm="100000">
                                          <p:val>
                                            <p:strVal val="#ppt_x"/>
                                          </p:val>
                                        </p:tav>
                                      </p:tavLst>
                                    </p:anim>
                                    <p:anim calcmode="lin" valueType="num">
                                      <p:cBhvr additive="base">
                                        <p:cTn id="19" dur="5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ppt_x"/>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0" fill="hold"/>
                                        <p:tgtEl>
                                          <p:spTgt spid="9"/>
                                        </p:tgtEl>
                                        <p:attrNameLst>
                                          <p:attrName>ppt_x</p:attrName>
                                        </p:attrNameLst>
                                      </p:cBhvr>
                                      <p:tavLst>
                                        <p:tav tm="0">
                                          <p:val>
                                            <p:strVal val="#ppt_x"/>
                                          </p:val>
                                        </p:tav>
                                        <p:tav tm="100000">
                                          <p:val>
                                            <p:strVal val="#ppt_x"/>
                                          </p:val>
                                        </p:tav>
                                      </p:tavLst>
                                    </p:anim>
                                    <p:anim calcmode="lin" valueType="num">
                                      <p:cBhvr additive="base">
                                        <p:cTn id="27" dur="5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0" fill="hold"/>
                                        <p:tgtEl>
                                          <p:spTgt spid="10"/>
                                        </p:tgtEl>
                                        <p:attrNameLst>
                                          <p:attrName>ppt_x</p:attrName>
                                        </p:attrNameLst>
                                      </p:cBhvr>
                                      <p:tavLst>
                                        <p:tav tm="0">
                                          <p:val>
                                            <p:strVal val="#ppt_x"/>
                                          </p:val>
                                        </p:tav>
                                        <p:tav tm="100000">
                                          <p:val>
                                            <p:strVal val="#ppt_x"/>
                                          </p:val>
                                        </p:tav>
                                      </p:tavLst>
                                    </p:anim>
                                    <p:anim calcmode="lin" valueType="num">
                                      <p:cBhvr additive="base">
                                        <p:cTn id="31" dur="5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0" fill="hold"/>
                                        <p:tgtEl>
                                          <p:spTgt spid="11"/>
                                        </p:tgtEl>
                                        <p:attrNameLst>
                                          <p:attrName>ppt_x</p:attrName>
                                        </p:attrNameLst>
                                      </p:cBhvr>
                                      <p:tavLst>
                                        <p:tav tm="0">
                                          <p:val>
                                            <p:strVal val="#ppt_x"/>
                                          </p:val>
                                        </p:tav>
                                        <p:tav tm="100000">
                                          <p:val>
                                            <p:strVal val="#ppt_x"/>
                                          </p:val>
                                        </p:tav>
                                      </p:tavLst>
                                    </p:anim>
                                    <p:anim calcmode="lin" valueType="num">
                                      <p:cBhvr additive="base">
                                        <p:cTn id="35" dur="5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0" fill="hold"/>
                                        <p:tgtEl>
                                          <p:spTgt spid="12"/>
                                        </p:tgtEl>
                                        <p:attrNameLst>
                                          <p:attrName>ppt_x</p:attrName>
                                        </p:attrNameLst>
                                      </p:cBhvr>
                                      <p:tavLst>
                                        <p:tav tm="0">
                                          <p:val>
                                            <p:strVal val="#ppt_x"/>
                                          </p:val>
                                        </p:tav>
                                        <p:tav tm="100000">
                                          <p:val>
                                            <p:strVal val="#ppt_x"/>
                                          </p:val>
                                        </p:tav>
                                      </p:tavLst>
                                    </p:anim>
                                    <p:anim calcmode="lin" valueType="num">
                                      <p:cBhvr additive="base">
                                        <p:cTn id="39" dur="5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0" fill="hold"/>
                                        <p:tgtEl>
                                          <p:spTgt spid="13"/>
                                        </p:tgtEl>
                                        <p:attrNameLst>
                                          <p:attrName>ppt_x</p:attrName>
                                        </p:attrNameLst>
                                      </p:cBhvr>
                                      <p:tavLst>
                                        <p:tav tm="0">
                                          <p:val>
                                            <p:strVal val="#ppt_x"/>
                                          </p:val>
                                        </p:tav>
                                        <p:tav tm="100000">
                                          <p:val>
                                            <p:strVal val="#ppt_x"/>
                                          </p:val>
                                        </p:tav>
                                      </p:tavLst>
                                    </p:anim>
                                    <p:anim calcmode="lin" valueType="num">
                                      <p:cBhvr additive="base">
                                        <p:cTn id="43" dur="5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ppt_x"/>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0" fill="hold"/>
                                        <p:tgtEl>
                                          <p:spTgt spid="15"/>
                                        </p:tgtEl>
                                        <p:attrNameLst>
                                          <p:attrName>ppt_x</p:attrName>
                                        </p:attrNameLst>
                                      </p:cBhvr>
                                      <p:tavLst>
                                        <p:tav tm="0">
                                          <p:val>
                                            <p:strVal val="#ppt_x"/>
                                          </p:val>
                                        </p:tav>
                                        <p:tav tm="100000">
                                          <p:val>
                                            <p:strVal val="#ppt_x"/>
                                          </p:val>
                                        </p:tav>
                                      </p:tavLst>
                                    </p:anim>
                                    <p:anim calcmode="lin" valueType="num">
                                      <p:cBhvr additive="base">
                                        <p:cTn id="51" dur="5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0" fill="hold"/>
                                        <p:tgtEl>
                                          <p:spTgt spid="16"/>
                                        </p:tgtEl>
                                        <p:attrNameLst>
                                          <p:attrName>ppt_x</p:attrName>
                                        </p:attrNameLst>
                                      </p:cBhvr>
                                      <p:tavLst>
                                        <p:tav tm="0">
                                          <p:val>
                                            <p:strVal val="#ppt_x"/>
                                          </p:val>
                                        </p:tav>
                                        <p:tav tm="100000">
                                          <p:val>
                                            <p:strVal val="#ppt_x"/>
                                          </p:val>
                                        </p:tav>
                                      </p:tavLst>
                                    </p:anim>
                                    <p:anim calcmode="lin" valueType="num">
                                      <p:cBhvr additive="base">
                                        <p:cTn id="55" dur="5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ppt_x"/>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0" fill="hold"/>
                                        <p:tgtEl>
                                          <p:spTgt spid="18"/>
                                        </p:tgtEl>
                                        <p:attrNameLst>
                                          <p:attrName>ppt_x</p:attrName>
                                        </p:attrNameLst>
                                      </p:cBhvr>
                                      <p:tavLst>
                                        <p:tav tm="0">
                                          <p:val>
                                            <p:strVal val="#ppt_x"/>
                                          </p:val>
                                        </p:tav>
                                        <p:tav tm="100000">
                                          <p:val>
                                            <p:strVal val="#ppt_x"/>
                                          </p:val>
                                        </p:tav>
                                      </p:tavLst>
                                    </p:anim>
                                    <p:anim calcmode="lin" valueType="num">
                                      <p:cBhvr additive="base">
                                        <p:cTn id="63" dur="5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0" fill="hold"/>
                                        <p:tgtEl>
                                          <p:spTgt spid="19"/>
                                        </p:tgtEl>
                                        <p:attrNameLst>
                                          <p:attrName>ppt_x</p:attrName>
                                        </p:attrNameLst>
                                      </p:cBhvr>
                                      <p:tavLst>
                                        <p:tav tm="0">
                                          <p:val>
                                            <p:strVal val="#ppt_x"/>
                                          </p:val>
                                        </p:tav>
                                        <p:tav tm="100000">
                                          <p:val>
                                            <p:strVal val="#ppt_x"/>
                                          </p:val>
                                        </p:tav>
                                      </p:tavLst>
                                    </p:anim>
                                    <p:anim calcmode="lin" valueType="num">
                                      <p:cBhvr additive="base">
                                        <p:cTn id="67" dur="5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0" fill="hold"/>
                                        <p:tgtEl>
                                          <p:spTgt spid="20"/>
                                        </p:tgtEl>
                                        <p:attrNameLst>
                                          <p:attrName>ppt_x</p:attrName>
                                        </p:attrNameLst>
                                      </p:cBhvr>
                                      <p:tavLst>
                                        <p:tav tm="0">
                                          <p:val>
                                            <p:strVal val="#ppt_x"/>
                                          </p:val>
                                        </p:tav>
                                        <p:tav tm="100000">
                                          <p:val>
                                            <p:strVal val="#ppt_x"/>
                                          </p:val>
                                        </p:tav>
                                      </p:tavLst>
                                    </p:anim>
                                    <p:anim calcmode="lin" valueType="num">
                                      <p:cBhvr additive="base">
                                        <p:cTn id="71" dur="5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0" fill="hold"/>
                                        <p:tgtEl>
                                          <p:spTgt spid="21"/>
                                        </p:tgtEl>
                                        <p:attrNameLst>
                                          <p:attrName>ppt_x</p:attrName>
                                        </p:attrNameLst>
                                      </p:cBhvr>
                                      <p:tavLst>
                                        <p:tav tm="0">
                                          <p:val>
                                            <p:strVal val="#ppt_x"/>
                                          </p:val>
                                        </p:tav>
                                        <p:tav tm="100000">
                                          <p:val>
                                            <p:strVal val="#ppt_x"/>
                                          </p:val>
                                        </p:tav>
                                      </p:tavLst>
                                    </p:anim>
                                    <p:anim calcmode="lin" valueType="num">
                                      <p:cBhvr additive="base">
                                        <p:cTn id="75" dur="5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ppt_x"/>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ppt_x"/>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5000" fill="hold"/>
                                        <p:tgtEl>
                                          <p:spTgt spid="24"/>
                                        </p:tgtEl>
                                        <p:attrNameLst>
                                          <p:attrName>ppt_x</p:attrName>
                                        </p:attrNameLst>
                                      </p:cBhvr>
                                      <p:tavLst>
                                        <p:tav tm="0">
                                          <p:val>
                                            <p:strVal val="#ppt_x"/>
                                          </p:val>
                                        </p:tav>
                                        <p:tav tm="100000">
                                          <p:val>
                                            <p:strVal val="#ppt_x"/>
                                          </p:val>
                                        </p:tav>
                                      </p:tavLst>
                                    </p:anim>
                                    <p:anim calcmode="lin" valueType="num">
                                      <p:cBhvr additive="base">
                                        <p:cTn id="87" dur="5000" fill="hold"/>
                                        <p:tgtEl>
                                          <p:spTgt spid="24"/>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5000" fill="hold"/>
                                        <p:tgtEl>
                                          <p:spTgt spid="25"/>
                                        </p:tgtEl>
                                        <p:attrNameLst>
                                          <p:attrName>ppt_x</p:attrName>
                                        </p:attrNameLst>
                                      </p:cBhvr>
                                      <p:tavLst>
                                        <p:tav tm="0">
                                          <p:val>
                                            <p:strVal val="#ppt_x"/>
                                          </p:val>
                                        </p:tav>
                                        <p:tav tm="100000">
                                          <p:val>
                                            <p:strVal val="#ppt_x"/>
                                          </p:val>
                                        </p:tav>
                                      </p:tavLst>
                                    </p:anim>
                                    <p:anim calcmode="lin" valueType="num">
                                      <p:cBhvr additive="base">
                                        <p:cTn id="91" dur="5000" fill="hold"/>
                                        <p:tgtEl>
                                          <p:spTgt spid="25"/>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5000" fill="hold"/>
                                        <p:tgtEl>
                                          <p:spTgt spid="26"/>
                                        </p:tgtEl>
                                        <p:attrNameLst>
                                          <p:attrName>ppt_x</p:attrName>
                                        </p:attrNameLst>
                                      </p:cBhvr>
                                      <p:tavLst>
                                        <p:tav tm="0">
                                          <p:val>
                                            <p:strVal val="#ppt_x"/>
                                          </p:val>
                                        </p:tav>
                                        <p:tav tm="100000">
                                          <p:val>
                                            <p:strVal val="#ppt_x"/>
                                          </p:val>
                                        </p:tav>
                                      </p:tavLst>
                                    </p:anim>
                                    <p:anim calcmode="lin" valueType="num">
                                      <p:cBhvr additive="base">
                                        <p:cTn id="95" dur="5000" fill="hold"/>
                                        <p:tgtEl>
                                          <p:spTgt spid="26"/>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5000" fill="hold"/>
                                        <p:tgtEl>
                                          <p:spTgt spid="27"/>
                                        </p:tgtEl>
                                        <p:attrNameLst>
                                          <p:attrName>ppt_x</p:attrName>
                                        </p:attrNameLst>
                                      </p:cBhvr>
                                      <p:tavLst>
                                        <p:tav tm="0">
                                          <p:val>
                                            <p:strVal val="#ppt_x"/>
                                          </p:val>
                                        </p:tav>
                                        <p:tav tm="100000">
                                          <p:val>
                                            <p:strVal val="#ppt_x"/>
                                          </p:val>
                                        </p:tav>
                                      </p:tavLst>
                                    </p:anim>
                                    <p:anim calcmode="lin" valueType="num">
                                      <p:cBhvr additive="base">
                                        <p:cTn id="99" dur="5000" fill="hold"/>
                                        <p:tgtEl>
                                          <p:spTgt spid="27"/>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5000" fill="hold"/>
                                        <p:tgtEl>
                                          <p:spTgt spid="28"/>
                                        </p:tgtEl>
                                        <p:attrNameLst>
                                          <p:attrName>ppt_x</p:attrName>
                                        </p:attrNameLst>
                                      </p:cBhvr>
                                      <p:tavLst>
                                        <p:tav tm="0">
                                          <p:val>
                                            <p:strVal val="#ppt_x"/>
                                          </p:val>
                                        </p:tav>
                                        <p:tav tm="100000">
                                          <p:val>
                                            <p:strVal val="#ppt_x"/>
                                          </p:val>
                                        </p:tav>
                                      </p:tavLst>
                                    </p:anim>
                                    <p:anim calcmode="lin" valueType="num">
                                      <p:cBhvr additive="base">
                                        <p:cTn id="103" dur="5000" fill="hold"/>
                                        <p:tgtEl>
                                          <p:spTgt spid="28"/>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5000" fill="hold"/>
                                        <p:tgtEl>
                                          <p:spTgt spid="29"/>
                                        </p:tgtEl>
                                        <p:attrNameLst>
                                          <p:attrName>ppt_x</p:attrName>
                                        </p:attrNameLst>
                                      </p:cBhvr>
                                      <p:tavLst>
                                        <p:tav tm="0">
                                          <p:val>
                                            <p:strVal val="#ppt_x"/>
                                          </p:val>
                                        </p:tav>
                                        <p:tav tm="100000">
                                          <p:val>
                                            <p:strVal val="#ppt_x"/>
                                          </p:val>
                                        </p:tav>
                                      </p:tavLst>
                                    </p:anim>
                                    <p:anim calcmode="lin" valueType="num">
                                      <p:cBhvr additive="base">
                                        <p:cTn id="107" dur="5000" fill="hold"/>
                                        <p:tgtEl>
                                          <p:spTgt spid="29"/>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ppt_x"/>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ppt_x"/>
                                          </p:val>
                                        </p:tav>
                                        <p:tav tm="100000">
                                          <p:val>
                                            <p:strVal val="#ppt_x"/>
                                          </p:val>
                                        </p:tav>
                                      </p:tavLst>
                                    </p:anim>
                                    <p:anim calcmode="lin" valueType="num">
                                      <p:cBhvr additive="base">
                                        <p:cTn id="115" dur="5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ppt_x"/>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ppt_x"/>
                                          </p:val>
                                        </p:tav>
                                        <p:tav tm="100000">
                                          <p:val>
                                            <p:strVal val="#ppt_x"/>
                                          </p:val>
                                        </p:tav>
                                      </p:tavLst>
                                    </p:anim>
                                    <p:anim calcmode="lin" valueType="num">
                                      <p:cBhvr additive="base">
                                        <p:cTn id="123" dur="5000" fill="hold"/>
                                        <p:tgtEl>
                                          <p:spTgt spid="33"/>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ppt_x"/>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ppt_x"/>
                                          </p:val>
                                        </p:tav>
                                        <p:tav tm="100000">
                                          <p:val>
                                            <p:strVal val="#ppt_x"/>
                                          </p:val>
                                        </p:tav>
                                      </p:tavLst>
                                    </p:anim>
                                    <p:anim calcmode="lin" valueType="num">
                                      <p:cBhvr additive="base">
                                        <p:cTn id="131" dur="5000" fill="hold"/>
                                        <p:tgtEl>
                                          <p:spTgt spid="35"/>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ppt_x"/>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ppt_x"/>
                                          </p:val>
                                        </p:tav>
                                        <p:tav tm="100000">
                                          <p:val>
                                            <p:strVal val="#ppt_x"/>
                                          </p:val>
                                        </p:tav>
                                      </p:tavLst>
                                    </p:anim>
                                    <p:anim calcmode="lin" valueType="num">
                                      <p:cBhvr additive="base">
                                        <p:cTn id="139" dur="5000" fill="hold"/>
                                        <p:tgtEl>
                                          <p:spTgt spid="37"/>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5000" fill="hold"/>
                                        <p:tgtEl>
                                          <p:spTgt spid="38"/>
                                        </p:tgtEl>
                                        <p:attrNameLst>
                                          <p:attrName>ppt_x</p:attrName>
                                        </p:attrNameLst>
                                      </p:cBhvr>
                                      <p:tavLst>
                                        <p:tav tm="0">
                                          <p:val>
                                            <p:strVal val="#ppt_x"/>
                                          </p:val>
                                        </p:tav>
                                        <p:tav tm="100000">
                                          <p:val>
                                            <p:strVal val="#ppt_x"/>
                                          </p:val>
                                        </p:tav>
                                      </p:tavLst>
                                    </p:anim>
                                    <p:anim calcmode="lin" valueType="num">
                                      <p:cBhvr additive="base">
                                        <p:cTn id="143" dur="5000" fill="hold"/>
                                        <p:tgtEl>
                                          <p:spTgt spid="38"/>
                                        </p:tgtEl>
                                        <p:attrNameLst>
                                          <p:attrName>ppt_y</p:attrName>
                                        </p:attrNameLst>
                                      </p:cBhvr>
                                      <p:tavLst>
                                        <p:tav tm="0">
                                          <p:val>
                                            <p:strVal val="1+#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5"/>
                                        </p:tgtEl>
                                        <p:attrNameLst>
                                          <p:attrName>style.visibility</p:attrName>
                                        </p:attrNameLst>
                                      </p:cBhvr>
                                      <p:to>
                                        <p:strVal val="visible"/>
                                      </p:to>
                                    </p:set>
                                    <p:anim calcmode="lin" valueType="num">
                                      <p:cBhvr>
                                        <p:cTn id="146" dur="5000" fill="hold"/>
                                        <p:tgtEl>
                                          <p:spTgt spid="5"/>
                                        </p:tgtEl>
                                        <p:attrNameLst>
                                          <p:attrName>ppt_w</p:attrName>
                                        </p:attrNameLst>
                                      </p:cBhvr>
                                      <p:tavLst>
                                        <p:tav tm="0">
                                          <p:val>
                                            <p:strVal val="#ppt_w"/>
                                          </p:val>
                                        </p:tav>
                                        <p:tav tm="100000">
                                          <p:val>
                                            <p:strVal val="#ppt_w"/>
                                          </p:val>
                                        </p:tav>
                                      </p:tavLst>
                                    </p:anim>
                                    <p:anim calcmode="lin" valueType="num">
                                      <p:cBhvr>
                                        <p:cTn id="147" dur="5000" fill="hold"/>
                                        <p:tgtEl>
                                          <p:spTgt spid="5"/>
                                        </p:tgtEl>
                                        <p:attrNameLst>
                                          <p:attrName>ppt_h</p:attrName>
                                        </p:attrNameLst>
                                      </p:cBhvr>
                                      <p:tavLst>
                                        <p:tav tm="0" fmla="#ppt_h*sin(2.5*pi*$)">
                                          <p:val>
                                            <p:fltVal val="0"/>
                                          </p:val>
                                        </p:tav>
                                        <p:tav tm="100000">
                                          <p:val>
                                            <p:fltVal val="1"/>
                                          </p:val>
                                        </p:tav>
                                      </p:tavLst>
                                    </p:anim>
                                  </p:childTnLst>
                                </p:cTn>
                              </p:par>
                              <p:par>
                                <p:cTn id="148" presetID="19" presetClass="entr" presetSubtype="5" fill="hold" grpId="1" nodeType="withEffect">
                                  <p:stCondLst>
                                    <p:cond delay="0"/>
                                  </p:stCondLst>
                                  <p:childTnLst>
                                    <p:set>
                                      <p:cBhvr>
                                        <p:cTn id="149" dur="1" fill="hold">
                                          <p:stCondLst>
                                            <p:cond delay="0"/>
                                          </p:stCondLst>
                                        </p:cTn>
                                        <p:tgtEl>
                                          <p:spTgt spid="6"/>
                                        </p:tgtEl>
                                        <p:attrNameLst>
                                          <p:attrName>style.visibility</p:attrName>
                                        </p:attrNameLst>
                                      </p:cBhvr>
                                      <p:to>
                                        <p:strVal val="visible"/>
                                      </p:to>
                                    </p:set>
                                    <p:anim calcmode="lin" valueType="num">
                                      <p:cBhvr>
                                        <p:cTn id="150" dur="5000" fill="hold"/>
                                        <p:tgtEl>
                                          <p:spTgt spid="6"/>
                                        </p:tgtEl>
                                        <p:attrNameLst>
                                          <p:attrName>ppt_w</p:attrName>
                                        </p:attrNameLst>
                                      </p:cBhvr>
                                      <p:tavLst>
                                        <p:tav tm="0">
                                          <p:val>
                                            <p:strVal val="#ppt_w"/>
                                          </p:val>
                                        </p:tav>
                                        <p:tav tm="100000">
                                          <p:val>
                                            <p:strVal val="#ppt_w"/>
                                          </p:val>
                                        </p:tav>
                                      </p:tavLst>
                                    </p:anim>
                                    <p:anim calcmode="lin" valueType="num">
                                      <p:cBhvr>
                                        <p:cTn id="151" dur="5000" fill="hold"/>
                                        <p:tgtEl>
                                          <p:spTgt spid="6"/>
                                        </p:tgtEl>
                                        <p:attrNameLst>
                                          <p:attrName>ppt_h</p:attrName>
                                        </p:attrNameLst>
                                      </p:cBhvr>
                                      <p:tavLst>
                                        <p:tav tm="0" fmla="#ppt_h*sin(2.5*pi*$)">
                                          <p:val>
                                            <p:fltVal val="0"/>
                                          </p:val>
                                        </p:tav>
                                        <p:tav tm="100000">
                                          <p:val>
                                            <p:fltVal val="1"/>
                                          </p:val>
                                        </p:tav>
                                      </p:tavLst>
                                    </p:anim>
                                  </p:childTnLst>
                                </p:cTn>
                              </p:par>
                              <p:par>
                                <p:cTn id="152" presetID="19" presetClass="entr" presetSubtype="5" fill="hold" grpId="1" nodeType="withEffect">
                                  <p:stCondLst>
                                    <p:cond delay="0"/>
                                  </p:stCondLst>
                                  <p:childTnLst>
                                    <p:set>
                                      <p:cBhvr>
                                        <p:cTn id="153" dur="1" fill="hold">
                                          <p:stCondLst>
                                            <p:cond delay="0"/>
                                          </p:stCondLst>
                                        </p:cTn>
                                        <p:tgtEl>
                                          <p:spTgt spid="7"/>
                                        </p:tgtEl>
                                        <p:attrNameLst>
                                          <p:attrName>style.visibility</p:attrName>
                                        </p:attrNameLst>
                                      </p:cBhvr>
                                      <p:to>
                                        <p:strVal val="visible"/>
                                      </p:to>
                                    </p:set>
                                    <p:anim calcmode="lin" valueType="num">
                                      <p:cBhvr>
                                        <p:cTn id="154" dur="5000" fill="hold"/>
                                        <p:tgtEl>
                                          <p:spTgt spid="7"/>
                                        </p:tgtEl>
                                        <p:attrNameLst>
                                          <p:attrName>ppt_w</p:attrName>
                                        </p:attrNameLst>
                                      </p:cBhvr>
                                      <p:tavLst>
                                        <p:tav tm="0">
                                          <p:val>
                                            <p:strVal val="#ppt_w"/>
                                          </p:val>
                                        </p:tav>
                                        <p:tav tm="100000">
                                          <p:val>
                                            <p:strVal val="#ppt_w"/>
                                          </p:val>
                                        </p:tav>
                                      </p:tavLst>
                                    </p:anim>
                                    <p:anim calcmode="lin" valueType="num">
                                      <p:cBhvr>
                                        <p:cTn id="155" dur="5000" fill="hold"/>
                                        <p:tgtEl>
                                          <p:spTgt spid="7"/>
                                        </p:tgtEl>
                                        <p:attrNameLst>
                                          <p:attrName>ppt_h</p:attrName>
                                        </p:attrNameLst>
                                      </p:cBhvr>
                                      <p:tavLst>
                                        <p:tav tm="0" fmla="#ppt_h*sin(2.5*pi*$)">
                                          <p:val>
                                            <p:fltVal val="0"/>
                                          </p:val>
                                        </p:tav>
                                        <p:tav tm="100000">
                                          <p:val>
                                            <p:fltVal val="1"/>
                                          </p:val>
                                        </p:tav>
                                      </p:tavLst>
                                    </p:anim>
                                  </p:childTnLst>
                                </p:cTn>
                              </p:par>
                              <p:par>
                                <p:cTn id="156" presetID="19" presetClass="entr" presetSubtype="5" fill="hold" grpId="1" nodeType="withEffect">
                                  <p:stCondLst>
                                    <p:cond delay="0"/>
                                  </p:stCondLst>
                                  <p:childTnLst>
                                    <p:set>
                                      <p:cBhvr>
                                        <p:cTn id="157" dur="1" fill="hold">
                                          <p:stCondLst>
                                            <p:cond delay="0"/>
                                          </p:stCondLst>
                                        </p:cTn>
                                        <p:tgtEl>
                                          <p:spTgt spid="8"/>
                                        </p:tgtEl>
                                        <p:attrNameLst>
                                          <p:attrName>style.visibility</p:attrName>
                                        </p:attrNameLst>
                                      </p:cBhvr>
                                      <p:to>
                                        <p:strVal val="visible"/>
                                      </p:to>
                                    </p:set>
                                    <p:anim calcmode="lin" valueType="num">
                                      <p:cBhvr>
                                        <p:cTn id="158" dur="5000" fill="hold"/>
                                        <p:tgtEl>
                                          <p:spTgt spid="8"/>
                                        </p:tgtEl>
                                        <p:attrNameLst>
                                          <p:attrName>ppt_w</p:attrName>
                                        </p:attrNameLst>
                                      </p:cBhvr>
                                      <p:tavLst>
                                        <p:tav tm="0">
                                          <p:val>
                                            <p:strVal val="#ppt_w"/>
                                          </p:val>
                                        </p:tav>
                                        <p:tav tm="100000">
                                          <p:val>
                                            <p:strVal val="#ppt_w"/>
                                          </p:val>
                                        </p:tav>
                                      </p:tavLst>
                                    </p:anim>
                                    <p:anim calcmode="lin" valueType="num">
                                      <p:cBhvr>
                                        <p:cTn id="159" dur="5000" fill="hold"/>
                                        <p:tgtEl>
                                          <p:spTgt spid="8"/>
                                        </p:tgtEl>
                                        <p:attrNameLst>
                                          <p:attrName>ppt_h</p:attrName>
                                        </p:attrNameLst>
                                      </p:cBhvr>
                                      <p:tavLst>
                                        <p:tav tm="0" fmla="#ppt_h*sin(2.5*pi*$)">
                                          <p:val>
                                            <p:fltVal val="0"/>
                                          </p:val>
                                        </p:tav>
                                        <p:tav tm="100000">
                                          <p:val>
                                            <p:fltVal val="1"/>
                                          </p:val>
                                        </p:tav>
                                      </p:tavLst>
                                    </p:anim>
                                  </p:childTnLst>
                                </p:cTn>
                              </p:par>
                              <p:par>
                                <p:cTn id="160" presetID="19" presetClass="entr" presetSubtype="5" fill="hold" grpId="1" nodeType="withEffect">
                                  <p:stCondLst>
                                    <p:cond delay="0"/>
                                  </p:stCondLst>
                                  <p:childTnLst>
                                    <p:set>
                                      <p:cBhvr>
                                        <p:cTn id="161" dur="1" fill="hold">
                                          <p:stCondLst>
                                            <p:cond delay="0"/>
                                          </p:stCondLst>
                                        </p:cTn>
                                        <p:tgtEl>
                                          <p:spTgt spid="9"/>
                                        </p:tgtEl>
                                        <p:attrNameLst>
                                          <p:attrName>style.visibility</p:attrName>
                                        </p:attrNameLst>
                                      </p:cBhvr>
                                      <p:to>
                                        <p:strVal val="visible"/>
                                      </p:to>
                                    </p:set>
                                    <p:anim calcmode="lin" valueType="num">
                                      <p:cBhvr>
                                        <p:cTn id="162" dur="5000" fill="hold"/>
                                        <p:tgtEl>
                                          <p:spTgt spid="9"/>
                                        </p:tgtEl>
                                        <p:attrNameLst>
                                          <p:attrName>ppt_w</p:attrName>
                                        </p:attrNameLst>
                                      </p:cBhvr>
                                      <p:tavLst>
                                        <p:tav tm="0">
                                          <p:val>
                                            <p:strVal val="#ppt_w"/>
                                          </p:val>
                                        </p:tav>
                                        <p:tav tm="100000">
                                          <p:val>
                                            <p:strVal val="#ppt_w"/>
                                          </p:val>
                                        </p:tav>
                                      </p:tavLst>
                                    </p:anim>
                                    <p:anim calcmode="lin" valueType="num">
                                      <p:cBhvr>
                                        <p:cTn id="163" dur="5000" fill="hold"/>
                                        <p:tgtEl>
                                          <p:spTgt spid="9"/>
                                        </p:tgtEl>
                                        <p:attrNameLst>
                                          <p:attrName>ppt_h</p:attrName>
                                        </p:attrNameLst>
                                      </p:cBhvr>
                                      <p:tavLst>
                                        <p:tav tm="0" fmla="#ppt_h*sin(2.5*pi*$)">
                                          <p:val>
                                            <p:fltVal val="0"/>
                                          </p:val>
                                        </p:tav>
                                        <p:tav tm="100000">
                                          <p:val>
                                            <p:fltVal val="1"/>
                                          </p:val>
                                        </p:tav>
                                      </p:tavLst>
                                    </p:anim>
                                  </p:childTnLst>
                                </p:cTn>
                              </p:par>
                              <p:par>
                                <p:cTn id="164" presetID="19" presetClass="entr" presetSubtype="5" fill="hold" grpId="1" nodeType="withEffect">
                                  <p:stCondLst>
                                    <p:cond delay="0"/>
                                  </p:stCondLst>
                                  <p:childTnLst>
                                    <p:set>
                                      <p:cBhvr>
                                        <p:cTn id="165" dur="1" fill="hold">
                                          <p:stCondLst>
                                            <p:cond delay="0"/>
                                          </p:stCondLst>
                                        </p:cTn>
                                        <p:tgtEl>
                                          <p:spTgt spid="10"/>
                                        </p:tgtEl>
                                        <p:attrNameLst>
                                          <p:attrName>style.visibility</p:attrName>
                                        </p:attrNameLst>
                                      </p:cBhvr>
                                      <p:to>
                                        <p:strVal val="visible"/>
                                      </p:to>
                                    </p:set>
                                    <p:anim calcmode="lin" valueType="num">
                                      <p:cBhvr>
                                        <p:cTn id="166" dur="5000" fill="hold"/>
                                        <p:tgtEl>
                                          <p:spTgt spid="10"/>
                                        </p:tgtEl>
                                        <p:attrNameLst>
                                          <p:attrName>ppt_w</p:attrName>
                                        </p:attrNameLst>
                                      </p:cBhvr>
                                      <p:tavLst>
                                        <p:tav tm="0">
                                          <p:val>
                                            <p:strVal val="#ppt_w"/>
                                          </p:val>
                                        </p:tav>
                                        <p:tav tm="100000">
                                          <p:val>
                                            <p:strVal val="#ppt_w"/>
                                          </p:val>
                                        </p:tav>
                                      </p:tavLst>
                                    </p:anim>
                                    <p:anim calcmode="lin" valueType="num">
                                      <p:cBhvr>
                                        <p:cTn id="167" dur="5000" fill="hold"/>
                                        <p:tgtEl>
                                          <p:spTgt spid="10"/>
                                        </p:tgtEl>
                                        <p:attrNameLst>
                                          <p:attrName>ppt_h</p:attrName>
                                        </p:attrNameLst>
                                      </p:cBhvr>
                                      <p:tavLst>
                                        <p:tav tm="0" fmla="#ppt_h*sin(2.5*pi*$)">
                                          <p:val>
                                            <p:fltVal val="0"/>
                                          </p:val>
                                        </p:tav>
                                        <p:tav tm="100000">
                                          <p:val>
                                            <p:fltVal val="1"/>
                                          </p:val>
                                        </p:tav>
                                      </p:tavLst>
                                    </p:anim>
                                  </p:childTnLst>
                                </p:cTn>
                              </p:par>
                              <p:par>
                                <p:cTn id="168" presetID="19" presetClass="entr" presetSubtype="5" fill="hold" grpId="1" nodeType="withEffect">
                                  <p:stCondLst>
                                    <p:cond delay="0"/>
                                  </p:stCondLst>
                                  <p:childTnLst>
                                    <p:set>
                                      <p:cBhvr>
                                        <p:cTn id="169" dur="1" fill="hold">
                                          <p:stCondLst>
                                            <p:cond delay="0"/>
                                          </p:stCondLst>
                                        </p:cTn>
                                        <p:tgtEl>
                                          <p:spTgt spid="11"/>
                                        </p:tgtEl>
                                        <p:attrNameLst>
                                          <p:attrName>style.visibility</p:attrName>
                                        </p:attrNameLst>
                                      </p:cBhvr>
                                      <p:to>
                                        <p:strVal val="visible"/>
                                      </p:to>
                                    </p:set>
                                    <p:anim calcmode="lin" valueType="num">
                                      <p:cBhvr>
                                        <p:cTn id="170" dur="5000" fill="hold"/>
                                        <p:tgtEl>
                                          <p:spTgt spid="11"/>
                                        </p:tgtEl>
                                        <p:attrNameLst>
                                          <p:attrName>ppt_w</p:attrName>
                                        </p:attrNameLst>
                                      </p:cBhvr>
                                      <p:tavLst>
                                        <p:tav tm="0">
                                          <p:val>
                                            <p:strVal val="#ppt_w"/>
                                          </p:val>
                                        </p:tav>
                                        <p:tav tm="100000">
                                          <p:val>
                                            <p:strVal val="#ppt_w"/>
                                          </p:val>
                                        </p:tav>
                                      </p:tavLst>
                                    </p:anim>
                                    <p:anim calcmode="lin" valueType="num">
                                      <p:cBhvr>
                                        <p:cTn id="171" dur="5000" fill="hold"/>
                                        <p:tgtEl>
                                          <p:spTgt spid="11"/>
                                        </p:tgtEl>
                                        <p:attrNameLst>
                                          <p:attrName>ppt_h</p:attrName>
                                        </p:attrNameLst>
                                      </p:cBhvr>
                                      <p:tavLst>
                                        <p:tav tm="0" fmla="#ppt_h*sin(2.5*pi*$)">
                                          <p:val>
                                            <p:fltVal val="0"/>
                                          </p:val>
                                        </p:tav>
                                        <p:tav tm="100000">
                                          <p:val>
                                            <p:fltVal val="1"/>
                                          </p:val>
                                        </p:tav>
                                      </p:tavLst>
                                    </p:anim>
                                  </p:childTnLst>
                                </p:cTn>
                              </p:par>
                              <p:par>
                                <p:cTn id="172" presetID="19" presetClass="entr" presetSubtype="5" fill="hold" grpId="1" nodeType="withEffect">
                                  <p:stCondLst>
                                    <p:cond delay="0"/>
                                  </p:stCondLst>
                                  <p:childTnLst>
                                    <p:set>
                                      <p:cBhvr>
                                        <p:cTn id="173" dur="1" fill="hold">
                                          <p:stCondLst>
                                            <p:cond delay="0"/>
                                          </p:stCondLst>
                                        </p:cTn>
                                        <p:tgtEl>
                                          <p:spTgt spid="12"/>
                                        </p:tgtEl>
                                        <p:attrNameLst>
                                          <p:attrName>style.visibility</p:attrName>
                                        </p:attrNameLst>
                                      </p:cBhvr>
                                      <p:to>
                                        <p:strVal val="visible"/>
                                      </p:to>
                                    </p:set>
                                    <p:anim calcmode="lin" valueType="num">
                                      <p:cBhvr>
                                        <p:cTn id="174" dur="5000" fill="hold"/>
                                        <p:tgtEl>
                                          <p:spTgt spid="12"/>
                                        </p:tgtEl>
                                        <p:attrNameLst>
                                          <p:attrName>ppt_w</p:attrName>
                                        </p:attrNameLst>
                                      </p:cBhvr>
                                      <p:tavLst>
                                        <p:tav tm="0">
                                          <p:val>
                                            <p:strVal val="#ppt_w"/>
                                          </p:val>
                                        </p:tav>
                                        <p:tav tm="100000">
                                          <p:val>
                                            <p:strVal val="#ppt_w"/>
                                          </p:val>
                                        </p:tav>
                                      </p:tavLst>
                                    </p:anim>
                                    <p:anim calcmode="lin" valueType="num">
                                      <p:cBhvr>
                                        <p:cTn id="175" dur="5000" fill="hold"/>
                                        <p:tgtEl>
                                          <p:spTgt spid="12"/>
                                        </p:tgtEl>
                                        <p:attrNameLst>
                                          <p:attrName>ppt_h</p:attrName>
                                        </p:attrNameLst>
                                      </p:cBhvr>
                                      <p:tavLst>
                                        <p:tav tm="0" fmla="#ppt_h*sin(2.5*pi*$)">
                                          <p:val>
                                            <p:fltVal val="0"/>
                                          </p:val>
                                        </p:tav>
                                        <p:tav tm="100000">
                                          <p:val>
                                            <p:fltVal val="1"/>
                                          </p:val>
                                        </p:tav>
                                      </p:tavLst>
                                    </p:anim>
                                  </p:childTnLst>
                                </p:cTn>
                              </p:par>
                              <p:par>
                                <p:cTn id="176" presetID="19" presetClass="entr" presetSubtype="5" fill="hold" grpId="1" nodeType="withEffect">
                                  <p:stCondLst>
                                    <p:cond delay="0"/>
                                  </p:stCondLst>
                                  <p:childTnLst>
                                    <p:set>
                                      <p:cBhvr>
                                        <p:cTn id="177" dur="1" fill="hold">
                                          <p:stCondLst>
                                            <p:cond delay="0"/>
                                          </p:stCondLst>
                                        </p:cTn>
                                        <p:tgtEl>
                                          <p:spTgt spid="13"/>
                                        </p:tgtEl>
                                        <p:attrNameLst>
                                          <p:attrName>style.visibility</p:attrName>
                                        </p:attrNameLst>
                                      </p:cBhvr>
                                      <p:to>
                                        <p:strVal val="visible"/>
                                      </p:to>
                                    </p:set>
                                    <p:anim calcmode="lin" valueType="num">
                                      <p:cBhvr>
                                        <p:cTn id="178" dur="5000" fill="hold"/>
                                        <p:tgtEl>
                                          <p:spTgt spid="13"/>
                                        </p:tgtEl>
                                        <p:attrNameLst>
                                          <p:attrName>ppt_w</p:attrName>
                                        </p:attrNameLst>
                                      </p:cBhvr>
                                      <p:tavLst>
                                        <p:tav tm="0">
                                          <p:val>
                                            <p:strVal val="#ppt_w"/>
                                          </p:val>
                                        </p:tav>
                                        <p:tav tm="100000">
                                          <p:val>
                                            <p:strVal val="#ppt_w"/>
                                          </p:val>
                                        </p:tav>
                                      </p:tavLst>
                                    </p:anim>
                                    <p:anim calcmode="lin" valueType="num">
                                      <p:cBhvr>
                                        <p:cTn id="179" dur="5000" fill="hold"/>
                                        <p:tgtEl>
                                          <p:spTgt spid="13"/>
                                        </p:tgtEl>
                                        <p:attrNameLst>
                                          <p:attrName>ppt_h</p:attrName>
                                        </p:attrNameLst>
                                      </p:cBhvr>
                                      <p:tavLst>
                                        <p:tav tm="0" fmla="#ppt_h*sin(2.5*pi*$)">
                                          <p:val>
                                            <p:fltVal val="0"/>
                                          </p:val>
                                        </p:tav>
                                        <p:tav tm="100000">
                                          <p:val>
                                            <p:fltVal val="1"/>
                                          </p:val>
                                        </p:tav>
                                      </p:tavLst>
                                    </p:anim>
                                  </p:childTnLst>
                                </p:cTn>
                              </p:par>
                              <p:par>
                                <p:cTn id="180" presetID="19" presetClass="entr" presetSubtype="5" fill="hold" grpId="1" nodeType="withEffect">
                                  <p:stCondLst>
                                    <p:cond delay="0"/>
                                  </p:stCondLst>
                                  <p:childTnLst>
                                    <p:set>
                                      <p:cBhvr>
                                        <p:cTn id="181" dur="1" fill="hold">
                                          <p:stCondLst>
                                            <p:cond delay="0"/>
                                          </p:stCondLst>
                                        </p:cTn>
                                        <p:tgtEl>
                                          <p:spTgt spid="14"/>
                                        </p:tgtEl>
                                        <p:attrNameLst>
                                          <p:attrName>style.visibility</p:attrName>
                                        </p:attrNameLst>
                                      </p:cBhvr>
                                      <p:to>
                                        <p:strVal val="visible"/>
                                      </p:to>
                                    </p:set>
                                    <p:anim calcmode="lin" valueType="num">
                                      <p:cBhvr>
                                        <p:cTn id="182" dur="5000" fill="hold"/>
                                        <p:tgtEl>
                                          <p:spTgt spid="14"/>
                                        </p:tgtEl>
                                        <p:attrNameLst>
                                          <p:attrName>ppt_w</p:attrName>
                                        </p:attrNameLst>
                                      </p:cBhvr>
                                      <p:tavLst>
                                        <p:tav tm="0">
                                          <p:val>
                                            <p:strVal val="#ppt_w"/>
                                          </p:val>
                                        </p:tav>
                                        <p:tav tm="100000">
                                          <p:val>
                                            <p:strVal val="#ppt_w"/>
                                          </p:val>
                                        </p:tav>
                                      </p:tavLst>
                                    </p:anim>
                                    <p:anim calcmode="lin" valueType="num">
                                      <p:cBhvr>
                                        <p:cTn id="183" dur="5000" fill="hold"/>
                                        <p:tgtEl>
                                          <p:spTgt spid="14"/>
                                        </p:tgtEl>
                                        <p:attrNameLst>
                                          <p:attrName>ppt_h</p:attrName>
                                        </p:attrNameLst>
                                      </p:cBhvr>
                                      <p:tavLst>
                                        <p:tav tm="0" fmla="#ppt_h*sin(2.5*pi*$)">
                                          <p:val>
                                            <p:fltVal val="0"/>
                                          </p:val>
                                        </p:tav>
                                        <p:tav tm="100000">
                                          <p:val>
                                            <p:fltVal val="1"/>
                                          </p:val>
                                        </p:tav>
                                      </p:tavLst>
                                    </p:anim>
                                  </p:childTnLst>
                                </p:cTn>
                              </p:par>
                              <p:par>
                                <p:cTn id="184" presetID="19" presetClass="entr" presetSubtype="5" fill="hold" grpId="1" nodeType="withEffect">
                                  <p:stCondLst>
                                    <p:cond delay="0"/>
                                  </p:stCondLst>
                                  <p:childTnLst>
                                    <p:set>
                                      <p:cBhvr>
                                        <p:cTn id="185" dur="1" fill="hold">
                                          <p:stCondLst>
                                            <p:cond delay="0"/>
                                          </p:stCondLst>
                                        </p:cTn>
                                        <p:tgtEl>
                                          <p:spTgt spid="15"/>
                                        </p:tgtEl>
                                        <p:attrNameLst>
                                          <p:attrName>style.visibility</p:attrName>
                                        </p:attrNameLst>
                                      </p:cBhvr>
                                      <p:to>
                                        <p:strVal val="visible"/>
                                      </p:to>
                                    </p:set>
                                    <p:anim calcmode="lin" valueType="num">
                                      <p:cBhvr>
                                        <p:cTn id="186" dur="5000" fill="hold"/>
                                        <p:tgtEl>
                                          <p:spTgt spid="15"/>
                                        </p:tgtEl>
                                        <p:attrNameLst>
                                          <p:attrName>ppt_w</p:attrName>
                                        </p:attrNameLst>
                                      </p:cBhvr>
                                      <p:tavLst>
                                        <p:tav tm="0">
                                          <p:val>
                                            <p:strVal val="#ppt_w"/>
                                          </p:val>
                                        </p:tav>
                                        <p:tav tm="100000">
                                          <p:val>
                                            <p:strVal val="#ppt_w"/>
                                          </p:val>
                                        </p:tav>
                                      </p:tavLst>
                                    </p:anim>
                                    <p:anim calcmode="lin" valueType="num">
                                      <p:cBhvr>
                                        <p:cTn id="187" dur="5000" fill="hold"/>
                                        <p:tgtEl>
                                          <p:spTgt spid="15"/>
                                        </p:tgtEl>
                                        <p:attrNameLst>
                                          <p:attrName>ppt_h</p:attrName>
                                        </p:attrNameLst>
                                      </p:cBhvr>
                                      <p:tavLst>
                                        <p:tav tm="0" fmla="#ppt_h*sin(2.5*pi*$)">
                                          <p:val>
                                            <p:fltVal val="0"/>
                                          </p:val>
                                        </p:tav>
                                        <p:tav tm="100000">
                                          <p:val>
                                            <p:fltVal val="1"/>
                                          </p:val>
                                        </p:tav>
                                      </p:tavLst>
                                    </p:anim>
                                  </p:childTnLst>
                                </p:cTn>
                              </p:par>
                              <p:par>
                                <p:cTn id="188" presetID="19" presetClass="entr" presetSubtype="5" fill="hold" grpId="1" nodeType="withEffect">
                                  <p:stCondLst>
                                    <p:cond delay="0"/>
                                  </p:stCondLst>
                                  <p:childTnLst>
                                    <p:set>
                                      <p:cBhvr>
                                        <p:cTn id="189" dur="1" fill="hold">
                                          <p:stCondLst>
                                            <p:cond delay="0"/>
                                          </p:stCondLst>
                                        </p:cTn>
                                        <p:tgtEl>
                                          <p:spTgt spid="16"/>
                                        </p:tgtEl>
                                        <p:attrNameLst>
                                          <p:attrName>style.visibility</p:attrName>
                                        </p:attrNameLst>
                                      </p:cBhvr>
                                      <p:to>
                                        <p:strVal val="visible"/>
                                      </p:to>
                                    </p:set>
                                    <p:anim calcmode="lin" valueType="num">
                                      <p:cBhvr>
                                        <p:cTn id="190" dur="5000" fill="hold"/>
                                        <p:tgtEl>
                                          <p:spTgt spid="16"/>
                                        </p:tgtEl>
                                        <p:attrNameLst>
                                          <p:attrName>ppt_w</p:attrName>
                                        </p:attrNameLst>
                                      </p:cBhvr>
                                      <p:tavLst>
                                        <p:tav tm="0">
                                          <p:val>
                                            <p:strVal val="#ppt_w"/>
                                          </p:val>
                                        </p:tav>
                                        <p:tav tm="100000">
                                          <p:val>
                                            <p:strVal val="#ppt_w"/>
                                          </p:val>
                                        </p:tav>
                                      </p:tavLst>
                                    </p:anim>
                                    <p:anim calcmode="lin" valueType="num">
                                      <p:cBhvr>
                                        <p:cTn id="191" dur="5000" fill="hold"/>
                                        <p:tgtEl>
                                          <p:spTgt spid="16"/>
                                        </p:tgtEl>
                                        <p:attrNameLst>
                                          <p:attrName>ppt_h</p:attrName>
                                        </p:attrNameLst>
                                      </p:cBhvr>
                                      <p:tavLst>
                                        <p:tav tm="0" fmla="#ppt_h*sin(2.5*pi*$)">
                                          <p:val>
                                            <p:fltVal val="0"/>
                                          </p:val>
                                        </p:tav>
                                        <p:tav tm="100000">
                                          <p:val>
                                            <p:fltVal val="1"/>
                                          </p:val>
                                        </p:tav>
                                      </p:tavLst>
                                    </p:anim>
                                  </p:childTnLst>
                                </p:cTn>
                              </p:par>
                              <p:par>
                                <p:cTn id="192" presetID="19" presetClass="entr" presetSubtype="5" fill="hold" grpId="1" nodeType="withEffect">
                                  <p:stCondLst>
                                    <p:cond delay="0"/>
                                  </p:stCondLst>
                                  <p:childTnLst>
                                    <p:set>
                                      <p:cBhvr>
                                        <p:cTn id="193" dur="1" fill="hold">
                                          <p:stCondLst>
                                            <p:cond delay="0"/>
                                          </p:stCondLst>
                                        </p:cTn>
                                        <p:tgtEl>
                                          <p:spTgt spid="17"/>
                                        </p:tgtEl>
                                        <p:attrNameLst>
                                          <p:attrName>style.visibility</p:attrName>
                                        </p:attrNameLst>
                                      </p:cBhvr>
                                      <p:to>
                                        <p:strVal val="visible"/>
                                      </p:to>
                                    </p:set>
                                    <p:anim calcmode="lin" valueType="num">
                                      <p:cBhvr>
                                        <p:cTn id="194" dur="5000" fill="hold"/>
                                        <p:tgtEl>
                                          <p:spTgt spid="17"/>
                                        </p:tgtEl>
                                        <p:attrNameLst>
                                          <p:attrName>ppt_w</p:attrName>
                                        </p:attrNameLst>
                                      </p:cBhvr>
                                      <p:tavLst>
                                        <p:tav tm="0">
                                          <p:val>
                                            <p:strVal val="#ppt_w"/>
                                          </p:val>
                                        </p:tav>
                                        <p:tav tm="100000">
                                          <p:val>
                                            <p:strVal val="#ppt_w"/>
                                          </p:val>
                                        </p:tav>
                                      </p:tavLst>
                                    </p:anim>
                                    <p:anim calcmode="lin" valueType="num">
                                      <p:cBhvr>
                                        <p:cTn id="195" dur="5000" fill="hold"/>
                                        <p:tgtEl>
                                          <p:spTgt spid="17"/>
                                        </p:tgtEl>
                                        <p:attrNameLst>
                                          <p:attrName>ppt_h</p:attrName>
                                        </p:attrNameLst>
                                      </p:cBhvr>
                                      <p:tavLst>
                                        <p:tav tm="0" fmla="#ppt_h*sin(2.5*pi*$)">
                                          <p:val>
                                            <p:fltVal val="0"/>
                                          </p:val>
                                        </p:tav>
                                        <p:tav tm="100000">
                                          <p:val>
                                            <p:fltVal val="1"/>
                                          </p:val>
                                        </p:tav>
                                      </p:tavLst>
                                    </p:anim>
                                  </p:childTnLst>
                                </p:cTn>
                              </p:par>
                              <p:par>
                                <p:cTn id="196" presetID="19" presetClass="entr" presetSubtype="5" fill="hold" grpId="1" nodeType="withEffect">
                                  <p:stCondLst>
                                    <p:cond delay="0"/>
                                  </p:stCondLst>
                                  <p:childTnLst>
                                    <p:set>
                                      <p:cBhvr>
                                        <p:cTn id="197" dur="1" fill="hold">
                                          <p:stCondLst>
                                            <p:cond delay="0"/>
                                          </p:stCondLst>
                                        </p:cTn>
                                        <p:tgtEl>
                                          <p:spTgt spid="18"/>
                                        </p:tgtEl>
                                        <p:attrNameLst>
                                          <p:attrName>style.visibility</p:attrName>
                                        </p:attrNameLst>
                                      </p:cBhvr>
                                      <p:to>
                                        <p:strVal val="visible"/>
                                      </p:to>
                                    </p:set>
                                    <p:anim calcmode="lin" valueType="num">
                                      <p:cBhvr>
                                        <p:cTn id="198" dur="5000" fill="hold"/>
                                        <p:tgtEl>
                                          <p:spTgt spid="18"/>
                                        </p:tgtEl>
                                        <p:attrNameLst>
                                          <p:attrName>ppt_w</p:attrName>
                                        </p:attrNameLst>
                                      </p:cBhvr>
                                      <p:tavLst>
                                        <p:tav tm="0">
                                          <p:val>
                                            <p:strVal val="#ppt_w"/>
                                          </p:val>
                                        </p:tav>
                                        <p:tav tm="100000">
                                          <p:val>
                                            <p:strVal val="#ppt_w"/>
                                          </p:val>
                                        </p:tav>
                                      </p:tavLst>
                                    </p:anim>
                                    <p:anim calcmode="lin" valueType="num">
                                      <p:cBhvr>
                                        <p:cTn id="199" dur="5000" fill="hold"/>
                                        <p:tgtEl>
                                          <p:spTgt spid="18"/>
                                        </p:tgtEl>
                                        <p:attrNameLst>
                                          <p:attrName>ppt_h</p:attrName>
                                        </p:attrNameLst>
                                      </p:cBhvr>
                                      <p:tavLst>
                                        <p:tav tm="0" fmla="#ppt_h*sin(2.5*pi*$)">
                                          <p:val>
                                            <p:fltVal val="0"/>
                                          </p:val>
                                        </p:tav>
                                        <p:tav tm="100000">
                                          <p:val>
                                            <p:fltVal val="1"/>
                                          </p:val>
                                        </p:tav>
                                      </p:tavLst>
                                    </p:anim>
                                  </p:childTnLst>
                                </p:cTn>
                              </p:par>
                              <p:par>
                                <p:cTn id="200" presetID="19" presetClass="entr" presetSubtype="5" fill="hold" grpId="1" nodeType="withEffect">
                                  <p:stCondLst>
                                    <p:cond delay="0"/>
                                  </p:stCondLst>
                                  <p:childTnLst>
                                    <p:set>
                                      <p:cBhvr>
                                        <p:cTn id="201" dur="1" fill="hold">
                                          <p:stCondLst>
                                            <p:cond delay="0"/>
                                          </p:stCondLst>
                                        </p:cTn>
                                        <p:tgtEl>
                                          <p:spTgt spid="19"/>
                                        </p:tgtEl>
                                        <p:attrNameLst>
                                          <p:attrName>style.visibility</p:attrName>
                                        </p:attrNameLst>
                                      </p:cBhvr>
                                      <p:to>
                                        <p:strVal val="visible"/>
                                      </p:to>
                                    </p:set>
                                    <p:anim calcmode="lin" valueType="num">
                                      <p:cBhvr>
                                        <p:cTn id="202" dur="5000" fill="hold"/>
                                        <p:tgtEl>
                                          <p:spTgt spid="19"/>
                                        </p:tgtEl>
                                        <p:attrNameLst>
                                          <p:attrName>ppt_w</p:attrName>
                                        </p:attrNameLst>
                                      </p:cBhvr>
                                      <p:tavLst>
                                        <p:tav tm="0">
                                          <p:val>
                                            <p:strVal val="#ppt_w"/>
                                          </p:val>
                                        </p:tav>
                                        <p:tav tm="100000">
                                          <p:val>
                                            <p:strVal val="#ppt_w"/>
                                          </p:val>
                                        </p:tav>
                                      </p:tavLst>
                                    </p:anim>
                                    <p:anim calcmode="lin" valueType="num">
                                      <p:cBhvr>
                                        <p:cTn id="203" dur="5000" fill="hold"/>
                                        <p:tgtEl>
                                          <p:spTgt spid="19"/>
                                        </p:tgtEl>
                                        <p:attrNameLst>
                                          <p:attrName>ppt_h</p:attrName>
                                        </p:attrNameLst>
                                      </p:cBhvr>
                                      <p:tavLst>
                                        <p:tav tm="0" fmla="#ppt_h*sin(2.5*pi*$)">
                                          <p:val>
                                            <p:fltVal val="0"/>
                                          </p:val>
                                        </p:tav>
                                        <p:tav tm="100000">
                                          <p:val>
                                            <p:fltVal val="1"/>
                                          </p:val>
                                        </p:tav>
                                      </p:tavLst>
                                    </p:anim>
                                  </p:childTnLst>
                                </p:cTn>
                              </p:par>
                              <p:par>
                                <p:cTn id="204" presetID="19" presetClass="entr" presetSubtype="5" fill="hold" grpId="1" nodeType="withEffect">
                                  <p:stCondLst>
                                    <p:cond delay="0"/>
                                  </p:stCondLst>
                                  <p:childTnLst>
                                    <p:set>
                                      <p:cBhvr>
                                        <p:cTn id="205" dur="1" fill="hold">
                                          <p:stCondLst>
                                            <p:cond delay="0"/>
                                          </p:stCondLst>
                                        </p:cTn>
                                        <p:tgtEl>
                                          <p:spTgt spid="20"/>
                                        </p:tgtEl>
                                        <p:attrNameLst>
                                          <p:attrName>style.visibility</p:attrName>
                                        </p:attrNameLst>
                                      </p:cBhvr>
                                      <p:to>
                                        <p:strVal val="visible"/>
                                      </p:to>
                                    </p:set>
                                    <p:anim calcmode="lin" valueType="num">
                                      <p:cBhvr>
                                        <p:cTn id="206" dur="5000" fill="hold"/>
                                        <p:tgtEl>
                                          <p:spTgt spid="20"/>
                                        </p:tgtEl>
                                        <p:attrNameLst>
                                          <p:attrName>ppt_w</p:attrName>
                                        </p:attrNameLst>
                                      </p:cBhvr>
                                      <p:tavLst>
                                        <p:tav tm="0">
                                          <p:val>
                                            <p:strVal val="#ppt_w"/>
                                          </p:val>
                                        </p:tav>
                                        <p:tav tm="100000">
                                          <p:val>
                                            <p:strVal val="#ppt_w"/>
                                          </p:val>
                                        </p:tav>
                                      </p:tavLst>
                                    </p:anim>
                                    <p:anim calcmode="lin" valueType="num">
                                      <p:cBhvr>
                                        <p:cTn id="207" dur="5000" fill="hold"/>
                                        <p:tgtEl>
                                          <p:spTgt spid="20"/>
                                        </p:tgtEl>
                                        <p:attrNameLst>
                                          <p:attrName>ppt_h</p:attrName>
                                        </p:attrNameLst>
                                      </p:cBhvr>
                                      <p:tavLst>
                                        <p:tav tm="0" fmla="#ppt_h*sin(2.5*pi*$)">
                                          <p:val>
                                            <p:fltVal val="0"/>
                                          </p:val>
                                        </p:tav>
                                        <p:tav tm="100000">
                                          <p:val>
                                            <p:fltVal val="1"/>
                                          </p:val>
                                        </p:tav>
                                      </p:tavLst>
                                    </p:anim>
                                  </p:childTnLst>
                                </p:cTn>
                              </p:par>
                              <p:par>
                                <p:cTn id="208" presetID="19" presetClass="entr" presetSubtype="5" fill="hold" grpId="1" nodeType="withEffect">
                                  <p:stCondLst>
                                    <p:cond delay="0"/>
                                  </p:stCondLst>
                                  <p:childTnLst>
                                    <p:set>
                                      <p:cBhvr>
                                        <p:cTn id="209" dur="1" fill="hold">
                                          <p:stCondLst>
                                            <p:cond delay="0"/>
                                          </p:stCondLst>
                                        </p:cTn>
                                        <p:tgtEl>
                                          <p:spTgt spid="21"/>
                                        </p:tgtEl>
                                        <p:attrNameLst>
                                          <p:attrName>style.visibility</p:attrName>
                                        </p:attrNameLst>
                                      </p:cBhvr>
                                      <p:to>
                                        <p:strVal val="visible"/>
                                      </p:to>
                                    </p:set>
                                    <p:anim calcmode="lin" valueType="num">
                                      <p:cBhvr>
                                        <p:cTn id="210" dur="5000" fill="hold"/>
                                        <p:tgtEl>
                                          <p:spTgt spid="21"/>
                                        </p:tgtEl>
                                        <p:attrNameLst>
                                          <p:attrName>ppt_w</p:attrName>
                                        </p:attrNameLst>
                                      </p:cBhvr>
                                      <p:tavLst>
                                        <p:tav tm="0">
                                          <p:val>
                                            <p:strVal val="#ppt_w"/>
                                          </p:val>
                                        </p:tav>
                                        <p:tav tm="100000">
                                          <p:val>
                                            <p:strVal val="#ppt_w"/>
                                          </p:val>
                                        </p:tav>
                                      </p:tavLst>
                                    </p:anim>
                                    <p:anim calcmode="lin" valueType="num">
                                      <p:cBhvr>
                                        <p:cTn id="211" dur="5000" fill="hold"/>
                                        <p:tgtEl>
                                          <p:spTgt spid="21"/>
                                        </p:tgtEl>
                                        <p:attrNameLst>
                                          <p:attrName>ppt_h</p:attrName>
                                        </p:attrNameLst>
                                      </p:cBhvr>
                                      <p:tavLst>
                                        <p:tav tm="0" fmla="#ppt_h*sin(2.5*pi*$)">
                                          <p:val>
                                            <p:fltVal val="0"/>
                                          </p:val>
                                        </p:tav>
                                        <p:tav tm="100000">
                                          <p:val>
                                            <p:fltVal val="1"/>
                                          </p:val>
                                        </p:tav>
                                      </p:tavLst>
                                    </p:anim>
                                  </p:childTnLst>
                                </p:cTn>
                              </p:par>
                              <p:par>
                                <p:cTn id="212" presetID="19" presetClass="entr" presetSubtype="5" fill="hold" grpId="1" nodeType="withEffect">
                                  <p:stCondLst>
                                    <p:cond delay="0"/>
                                  </p:stCondLst>
                                  <p:childTnLst>
                                    <p:set>
                                      <p:cBhvr>
                                        <p:cTn id="213" dur="1" fill="hold">
                                          <p:stCondLst>
                                            <p:cond delay="0"/>
                                          </p:stCondLst>
                                        </p:cTn>
                                        <p:tgtEl>
                                          <p:spTgt spid="22"/>
                                        </p:tgtEl>
                                        <p:attrNameLst>
                                          <p:attrName>style.visibility</p:attrName>
                                        </p:attrNameLst>
                                      </p:cBhvr>
                                      <p:to>
                                        <p:strVal val="visible"/>
                                      </p:to>
                                    </p:set>
                                    <p:anim calcmode="lin" valueType="num">
                                      <p:cBhvr>
                                        <p:cTn id="214" dur="5000" fill="hold"/>
                                        <p:tgtEl>
                                          <p:spTgt spid="22"/>
                                        </p:tgtEl>
                                        <p:attrNameLst>
                                          <p:attrName>ppt_w</p:attrName>
                                        </p:attrNameLst>
                                      </p:cBhvr>
                                      <p:tavLst>
                                        <p:tav tm="0">
                                          <p:val>
                                            <p:strVal val="#ppt_w"/>
                                          </p:val>
                                        </p:tav>
                                        <p:tav tm="100000">
                                          <p:val>
                                            <p:strVal val="#ppt_w"/>
                                          </p:val>
                                        </p:tav>
                                      </p:tavLst>
                                    </p:anim>
                                    <p:anim calcmode="lin" valueType="num">
                                      <p:cBhvr>
                                        <p:cTn id="215" dur="5000" fill="hold"/>
                                        <p:tgtEl>
                                          <p:spTgt spid="22"/>
                                        </p:tgtEl>
                                        <p:attrNameLst>
                                          <p:attrName>ppt_h</p:attrName>
                                        </p:attrNameLst>
                                      </p:cBhvr>
                                      <p:tavLst>
                                        <p:tav tm="0" fmla="#ppt_h*sin(2.5*pi*$)">
                                          <p:val>
                                            <p:fltVal val="0"/>
                                          </p:val>
                                        </p:tav>
                                        <p:tav tm="100000">
                                          <p:val>
                                            <p:fltVal val="1"/>
                                          </p:val>
                                        </p:tav>
                                      </p:tavLst>
                                    </p:anim>
                                  </p:childTnLst>
                                </p:cTn>
                              </p:par>
                              <p:par>
                                <p:cTn id="216" presetID="19" presetClass="entr" presetSubtype="5" fill="hold" grpId="1" nodeType="withEffect">
                                  <p:stCondLst>
                                    <p:cond delay="0"/>
                                  </p:stCondLst>
                                  <p:childTnLst>
                                    <p:set>
                                      <p:cBhvr>
                                        <p:cTn id="217" dur="1" fill="hold">
                                          <p:stCondLst>
                                            <p:cond delay="0"/>
                                          </p:stCondLst>
                                        </p:cTn>
                                        <p:tgtEl>
                                          <p:spTgt spid="23"/>
                                        </p:tgtEl>
                                        <p:attrNameLst>
                                          <p:attrName>style.visibility</p:attrName>
                                        </p:attrNameLst>
                                      </p:cBhvr>
                                      <p:to>
                                        <p:strVal val="visible"/>
                                      </p:to>
                                    </p:set>
                                    <p:anim calcmode="lin" valueType="num">
                                      <p:cBhvr>
                                        <p:cTn id="218" dur="5000" fill="hold"/>
                                        <p:tgtEl>
                                          <p:spTgt spid="23"/>
                                        </p:tgtEl>
                                        <p:attrNameLst>
                                          <p:attrName>ppt_w</p:attrName>
                                        </p:attrNameLst>
                                      </p:cBhvr>
                                      <p:tavLst>
                                        <p:tav tm="0">
                                          <p:val>
                                            <p:strVal val="#ppt_w"/>
                                          </p:val>
                                        </p:tav>
                                        <p:tav tm="100000">
                                          <p:val>
                                            <p:strVal val="#ppt_w"/>
                                          </p:val>
                                        </p:tav>
                                      </p:tavLst>
                                    </p:anim>
                                    <p:anim calcmode="lin" valueType="num">
                                      <p:cBhvr>
                                        <p:cTn id="219" dur="5000" fill="hold"/>
                                        <p:tgtEl>
                                          <p:spTgt spid="23"/>
                                        </p:tgtEl>
                                        <p:attrNameLst>
                                          <p:attrName>ppt_h</p:attrName>
                                        </p:attrNameLst>
                                      </p:cBhvr>
                                      <p:tavLst>
                                        <p:tav tm="0" fmla="#ppt_h*sin(2.5*pi*$)">
                                          <p:val>
                                            <p:fltVal val="0"/>
                                          </p:val>
                                        </p:tav>
                                        <p:tav tm="100000">
                                          <p:val>
                                            <p:fltVal val="1"/>
                                          </p:val>
                                        </p:tav>
                                      </p:tavLst>
                                    </p:anim>
                                  </p:childTnLst>
                                </p:cTn>
                              </p:par>
                              <p:par>
                                <p:cTn id="220" presetID="19" presetClass="entr" presetSubtype="5" fill="hold" grpId="1" nodeType="withEffect">
                                  <p:stCondLst>
                                    <p:cond delay="0"/>
                                  </p:stCondLst>
                                  <p:childTnLst>
                                    <p:set>
                                      <p:cBhvr>
                                        <p:cTn id="221" dur="1" fill="hold">
                                          <p:stCondLst>
                                            <p:cond delay="0"/>
                                          </p:stCondLst>
                                        </p:cTn>
                                        <p:tgtEl>
                                          <p:spTgt spid="24"/>
                                        </p:tgtEl>
                                        <p:attrNameLst>
                                          <p:attrName>style.visibility</p:attrName>
                                        </p:attrNameLst>
                                      </p:cBhvr>
                                      <p:to>
                                        <p:strVal val="visible"/>
                                      </p:to>
                                    </p:set>
                                    <p:anim calcmode="lin" valueType="num">
                                      <p:cBhvr>
                                        <p:cTn id="222" dur="5000" fill="hold"/>
                                        <p:tgtEl>
                                          <p:spTgt spid="24"/>
                                        </p:tgtEl>
                                        <p:attrNameLst>
                                          <p:attrName>ppt_w</p:attrName>
                                        </p:attrNameLst>
                                      </p:cBhvr>
                                      <p:tavLst>
                                        <p:tav tm="0">
                                          <p:val>
                                            <p:strVal val="#ppt_w"/>
                                          </p:val>
                                        </p:tav>
                                        <p:tav tm="100000">
                                          <p:val>
                                            <p:strVal val="#ppt_w"/>
                                          </p:val>
                                        </p:tav>
                                      </p:tavLst>
                                    </p:anim>
                                    <p:anim calcmode="lin" valueType="num">
                                      <p:cBhvr>
                                        <p:cTn id="223" dur="5000" fill="hold"/>
                                        <p:tgtEl>
                                          <p:spTgt spid="24"/>
                                        </p:tgtEl>
                                        <p:attrNameLst>
                                          <p:attrName>ppt_h</p:attrName>
                                        </p:attrNameLst>
                                      </p:cBhvr>
                                      <p:tavLst>
                                        <p:tav tm="0" fmla="#ppt_h*sin(2.5*pi*$)">
                                          <p:val>
                                            <p:fltVal val="0"/>
                                          </p:val>
                                        </p:tav>
                                        <p:tav tm="100000">
                                          <p:val>
                                            <p:fltVal val="1"/>
                                          </p:val>
                                        </p:tav>
                                      </p:tavLst>
                                    </p:anim>
                                  </p:childTnLst>
                                </p:cTn>
                              </p:par>
                              <p:par>
                                <p:cTn id="224" presetID="19" presetClass="entr" presetSubtype="5" fill="hold" grpId="1" nodeType="withEffect">
                                  <p:stCondLst>
                                    <p:cond delay="0"/>
                                  </p:stCondLst>
                                  <p:childTnLst>
                                    <p:set>
                                      <p:cBhvr>
                                        <p:cTn id="225" dur="1" fill="hold">
                                          <p:stCondLst>
                                            <p:cond delay="0"/>
                                          </p:stCondLst>
                                        </p:cTn>
                                        <p:tgtEl>
                                          <p:spTgt spid="25"/>
                                        </p:tgtEl>
                                        <p:attrNameLst>
                                          <p:attrName>style.visibility</p:attrName>
                                        </p:attrNameLst>
                                      </p:cBhvr>
                                      <p:to>
                                        <p:strVal val="visible"/>
                                      </p:to>
                                    </p:set>
                                    <p:anim calcmode="lin" valueType="num">
                                      <p:cBhvr>
                                        <p:cTn id="226" dur="5000" fill="hold"/>
                                        <p:tgtEl>
                                          <p:spTgt spid="25"/>
                                        </p:tgtEl>
                                        <p:attrNameLst>
                                          <p:attrName>ppt_w</p:attrName>
                                        </p:attrNameLst>
                                      </p:cBhvr>
                                      <p:tavLst>
                                        <p:tav tm="0">
                                          <p:val>
                                            <p:strVal val="#ppt_w"/>
                                          </p:val>
                                        </p:tav>
                                        <p:tav tm="100000">
                                          <p:val>
                                            <p:strVal val="#ppt_w"/>
                                          </p:val>
                                        </p:tav>
                                      </p:tavLst>
                                    </p:anim>
                                    <p:anim calcmode="lin" valueType="num">
                                      <p:cBhvr>
                                        <p:cTn id="227" dur="5000" fill="hold"/>
                                        <p:tgtEl>
                                          <p:spTgt spid="25"/>
                                        </p:tgtEl>
                                        <p:attrNameLst>
                                          <p:attrName>ppt_h</p:attrName>
                                        </p:attrNameLst>
                                      </p:cBhvr>
                                      <p:tavLst>
                                        <p:tav tm="0" fmla="#ppt_h*sin(2.5*pi*$)">
                                          <p:val>
                                            <p:fltVal val="0"/>
                                          </p:val>
                                        </p:tav>
                                        <p:tav tm="100000">
                                          <p:val>
                                            <p:fltVal val="1"/>
                                          </p:val>
                                        </p:tav>
                                      </p:tavLst>
                                    </p:anim>
                                  </p:childTnLst>
                                </p:cTn>
                              </p:par>
                              <p:par>
                                <p:cTn id="228" presetID="19" presetClass="entr" presetSubtype="5" fill="hold" grpId="1" nodeType="withEffect">
                                  <p:stCondLst>
                                    <p:cond delay="0"/>
                                  </p:stCondLst>
                                  <p:childTnLst>
                                    <p:set>
                                      <p:cBhvr>
                                        <p:cTn id="229" dur="1" fill="hold">
                                          <p:stCondLst>
                                            <p:cond delay="0"/>
                                          </p:stCondLst>
                                        </p:cTn>
                                        <p:tgtEl>
                                          <p:spTgt spid="26"/>
                                        </p:tgtEl>
                                        <p:attrNameLst>
                                          <p:attrName>style.visibility</p:attrName>
                                        </p:attrNameLst>
                                      </p:cBhvr>
                                      <p:to>
                                        <p:strVal val="visible"/>
                                      </p:to>
                                    </p:set>
                                    <p:anim calcmode="lin" valueType="num">
                                      <p:cBhvr>
                                        <p:cTn id="230" dur="5000" fill="hold"/>
                                        <p:tgtEl>
                                          <p:spTgt spid="26"/>
                                        </p:tgtEl>
                                        <p:attrNameLst>
                                          <p:attrName>ppt_w</p:attrName>
                                        </p:attrNameLst>
                                      </p:cBhvr>
                                      <p:tavLst>
                                        <p:tav tm="0">
                                          <p:val>
                                            <p:strVal val="#ppt_w"/>
                                          </p:val>
                                        </p:tav>
                                        <p:tav tm="100000">
                                          <p:val>
                                            <p:strVal val="#ppt_w"/>
                                          </p:val>
                                        </p:tav>
                                      </p:tavLst>
                                    </p:anim>
                                    <p:anim calcmode="lin" valueType="num">
                                      <p:cBhvr>
                                        <p:cTn id="231" dur="5000" fill="hold"/>
                                        <p:tgtEl>
                                          <p:spTgt spid="26"/>
                                        </p:tgtEl>
                                        <p:attrNameLst>
                                          <p:attrName>ppt_h</p:attrName>
                                        </p:attrNameLst>
                                      </p:cBhvr>
                                      <p:tavLst>
                                        <p:tav tm="0" fmla="#ppt_h*sin(2.5*pi*$)">
                                          <p:val>
                                            <p:fltVal val="0"/>
                                          </p:val>
                                        </p:tav>
                                        <p:tav tm="100000">
                                          <p:val>
                                            <p:fltVal val="1"/>
                                          </p:val>
                                        </p:tav>
                                      </p:tavLst>
                                    </p:anim>
                                  </p:childTnLst>
                                </p:cTn>
                              </p:par>
                              <p:par>
                                <p:cTn id="232" presetID="19" presetClass="entr" presetSubtype="5" fill="hold" grpId="1" nodeType="withEffect">
                                  <p:stCondLst>
                                    <p:cond delay="0"/>
                                  </p:stCondLst>
                                  <p:childTnLst>
                                    <p:set>
                                      <p:cBhvr>
                                        <p:cTn id="233" dur="1" fill="hold">
                                          <p:stCondLst>
                                            <p:cond delay="0"/>
                                          </p:stCondLst>
                                        </p:cTn>
                                        <p:tgtEl>
                                          <p:spTgt spid="27"/>
                                        </p:tgtEl>
                                        <p:attrNameLst>
                                          <p:attrName>style.visibility</p:attrName>
                                        </p:attrNameLst>
                                      </p:cBhvr>
                                      <p:to>
                                        <p:strVal val="visible"/>
                                      </p:to>
                                    </p:set>
                                    <p:anim calcmode="lin" valueType="num">
                                      <p:cBhvr>
                                        <p:cTn id="234" dur="5000" fill="hold"/>
                                        <p:tgtEl>
                                          <p:spTgt spid="27"/>
                                        </p:tgtEl>
                                        <p:attrNameLst>
                                          <p:attrName>ppt_w</p:attrName>
                                        </p:attrNameLst>
                                      </p:cBhvr>
                                      <p:tavLst>
                                        <p:tav tm="0">
                                          <p:val>
                                            <p:strVal val="#ppt_w"/>
                                          </p:val>
                                        </p:tav>
                                        <p:tav tm="100000">
                                          <p:val>
                                            <p:strVal val="#ppt_w"/>
                                          </p:val>
                                        </p:tav>
                                      </p:tavLst>
                                    </p:anim>
                                    <p:anim calcmode="lin" valueType="num">
                                      <p:cBhvr>
                                        <p:cTn id="235" dur="5000" fill="hold"/>
                                        <p:tgtEl>
                                          <p:spTgt spid="27"/>
                                        </p:tgtEl>
                                        <p:attrNameLst>
                                          <p:attrName>ppt_h</p:attrName>
                                        </p:attrNameLst>
                                      </p:cBhvr>
                                      <p:tavLst>
                                        <p:tav tm="0" fmla="#ppt_h*sin(2.5*pi*$)">
                                          <p:val>
                                            <p:fltVal val="0"/>
                                          </p:val>
                                        </p:tav>
                                        <p:tav tm="100000">
                                          <p:val>
                                            <p:fltVal val="1"/>
                                          </p:val>
                                        </p:tav>
                                      </p:tavLst>
                                    </p:anim>
                                  </p:childTnLst>
                                </p:cTn>
                              </p:par>
                              <p:par>
                                <p:cTn id="236" presetID="19" presetClass="entr" presetSubtype="5" fill="hold" grpId="1" nodeType="withEffect">
                                  <p:stCondLst>
                                    <p:cond delay="0"/>
                                  </p:stCondLst>
                                  <p:childTnLst>
                                    <p:set>
                                      <p:cBhvr>
                                        <p:cTn id="237" dur="1" fill="hold">
                                          <p:stCondLst>
                                            <p:cond delay="0"/>
                                          </p:stCondLst>
                                        </p:cTn>
                                        <p:tgtEl>
                                          <p:spTgt spid="28"/>
                                        </p:tgtEl>
                                        <p:attrNameLst>
                                          <p:attrName>style.visibility</p:attrName>
                                        </p:attrNameLst>
                                      </p:cBhvr>
                                      <p:to>
                                        <p:strVal val="visible"/>
                                      </p:to>
                                    </p:set>
                                    <p:anim calcmode="lin" valueType="num">
                                      <p:cBhvr>
                                        <p:cTn id="238" dur="5000" fill="hold"/>
                                        <p:tgtEl>
                                          <p:spTgt spid="28"/>
                                        </p:tgtEl>
                                        <p:attrNameLst>
                                          <p:attrName>ppt_w</p:attrName>
                                        </p:attrNameLst>
                                      </p:cBhvr>
                                      <p:tavLst>
                                        <p:tav tm="0">
                                          <p:val>
                                            <p:strVal val="#ppt_w"/>
                                          </p:val>
                                        </p:tav>
                                        <p:tav tm="100000">
                                          <p:val>
                                            <p:strVal val="#ppt_w"/>
                                          </p:val>
                                        </p:tav>
                                      </p:tavLst>
                                    </p:anim>
                                    <p:anim calcmode="lin" valueType="num">
                                      <p:cBhvr>
                                        <p:cTn id="239" dur="5000" fill="hold"/>
                                        <p:tgtEl>
                                          <p:spTgt spid="28"/>
                                        </p:tgtEl>
                                        <p:attrNameLst>
                                          <p:attrName>ppt_h</p:attrName>
                                        </p:attrNameLst>
                                      </p:cBhvr>
                                      <p:tavLst>
                                        <p:tav tm="0" fmla="#ppt_h*sin(2.5*pi*$)">
                                          <p:val>
                                            <p:fltVal val="0"/>
                                          </p:val>
                                        </p:tav>
                                        <p:tav tm="100000">
                                          <p:val>
                                            <p:fltVal val="1"/>
                                          </p:val>
                                        </p:tav>
                                      </p:tavLst>
                                    </p:anim>
                                  </p:childTnLst>
                                </p:cTn>
                              </p:par>
                              <p:par>
                                <p:cTn id="240" presetID="19" presetClass="entr" presetSubtype="5" fill="hold" grpId="1" nodeType="withEffect">
                                  <p:stCondLst>
                                    <p:cond delay="0"/>
                                  </p:stCondLst>
                                  <p:childTnLst>
                                    <p:set>
                                      <p:cBhvr>
                                        <p:cTn id="241" dur="1" fill="hold">
                                          <p:stCondLst>
                                            <p:cond delay="0"/>
                                          </p:stCondLst>
                                        </p:cTn>
                                        <p:tgtEl>
                                          <p:spTgt spid="29"/>
                                        </p:tgtEl>
                                        <p:attrNameLst>
                                          <p:attrName>style.visibility</p:attrName>
                                        </p:attrNameLst>
                                      </p:cBhvr>
                                      <p:to>
                                        <p:strVal val="visible"/>
                                      </p:to>
                                    </p:set>
                                    <p:anim calcmode="lin" valueType="num">
                                      <p:cBhvr>
                                        <p:cTn id="242" dur="5000" fill="hold"/>
                                        <p:tgtEl>
                                          <p:spTgt spid="29"/>
                                        </p:tgtEl>
                                        <p:attrNameLst>
                                          <p:attrName>ppt_w</p:attrName>
                                        </p:attrNameLst>
                                      </p:cBhvr>
                                      <p:tavLst>
                                        <p:tav tm="0">
                                          <p:val>
                                            <p:strVal val="#ppt_w"/>
                                          </p:val>
                                        </p:tav>
                                        <p:tav tm="100000">
                                          <p:val>
                                            <p:strVal val="#ppt_w"/>
                                          </p:val>
                                        </p:tav>
                                      </p:tavLst>
                                    </p:anim>
                                    <p:anim calcmode="lin" valueType="num">
                                      <p:cBhvr>
                                        <p:cTn id="243" dur="5000" fill="hold"/>
                                        <p:tgtEl>
                                          <p:spTgt spid="29"/>
                                        </p:tgtEl>
                                        <p:attrNameLst>
                                          <p:attrName>ppt_h</p:attrName>
                                        </p:attrNameLst>
                                      </p:cBhvr>
                                      <p:tavLst>
                                        <p:tav tm="0" fmla="#ppt_h*sin(2.5*pi*$)">
                                          <p:val>
                                            <p:fltVal val="0"/>
                                          </p:val>
                                        </p:tav>
                                        <p:tav tm="100000">
                                          <p:val>
                                            <p:fltVal val="1"/>
                                          </p:val>
                                        </p:tav>
                                      </p:tavLst>
                                    </p:anim>
                                  </p:childTnLst>
                                </p:cTn>
                              </p:par>
                              <p:par>
                                <p:cTn id="244" presetID="19" presetClass="entr" presetSubtype="5" fill="hold" grpId="1" nodeType="withEffect">
                                  <p:stCondLst>
                                    <p:cond delay="0"/>
                                  </p:stCondLst>
                                  <p:childTnLst>
                                    <p:set>
                                      <p:cBhvr>
                                        <p:cTn id="245" dur="1" fill="hold">
                                          <p:stCondLst>
                                            <p:cond delay="0"/>
                                          </p:stCondLst>
                                        </p:cTn>
                                        <p:tgtEl>
                                          <p:spTgt spid="30"/>
                                        </p:tgtEl>
                                        <p:attrNameLst>
                                          <p:attrName>style.visibility</p:attrName>
                                        </p:attrNameLst>
                                      </p:cBhvr>
                                      <p:to>
                                        <p:strVal val="visible"/>
                                      </p:to>
                                    </p:set>
                                    <p:anim calcmode="lin" valueType="num">
                                      <p:cBhvr>
                                        <p:cTn id="246" dur="5000" fill="hold"/>
                                        <p:tgtEl>
                                          <p:spTgt spid="30"/>
                                        </p:tgtEl>
                                        <p:attrNameLst>
                                          <p:attrName>ppt_w</p:attrName>
                                        </p:attrNameLst>
                                      </p:cBhvr>
                                      <p:tavLst>
                                        <p:tav tm="0">
                                          <p:val>
                                            <p:strVal val="#ppt_w"/>
                                          </p:val>
                                        </p:tav>
                                        <p:tav tm="100000">
                                          <p:val>
                                            <p:strVal val="#ppt_w"/>
                                          </p:val>
                                        </p:tav>
                                      </p:tavLst>
                                    </p:anim>
                                    <p:anim calcmode="lin" valueType="num">
                                      <p:cBhvr>
                                        <p:cTn id="247" dur="5000" fill="hold"/>
                                        <p:tgtEl>
                                          <p:spTgt spid="30"/>
                                        </p:tgtEl>
                                        <p:attrNameLst>
                                          <p:attrName>ppt_h</p:attrName>
                                        </p:attrNameLst>
                                      </p:cBhvr>
                                      <p:tavLst>
                                        <p:tav tm="0" fmla="#ppt_h*sin(2.5*pi*$)">
                                          <p:val>
                                            <p:fltVal val="0"/>
                                          </p:val>
                                        </p:tav>
                                        <p:tav tm="100000">
                                          <p:val>
                                            <p:fltVal val="1"/>
                                          </p:val>
                                        </p:tav>
                                      </p:tavLst>
                                    </p:anim>
                                  </p:childTnLst>
                                </p:cTn>
                              </p:par>
                              <p:par>
                                <p:cTn id="248" presetID="19" presetClass="entr" presetSubtype="5" fill="hold" grpId="1" nodeType="withEffect">
                                  <p:stCondLst>
                                    <p:cond delay="0"/>
                                  </p:stCondLst>
                                  <p:childTnLst>
                                    <p:set>
                                      <p:cBhvr>
                                        <p:cTn id="249" dur="1" fill="hold">
                                          <p:stCondLst>
                                            <p:cond delay="0"/>
                                          </p:stCondLst>
                                        </p:cTn>
                                        <p:tgtEl>
                                          <p:spTgt spid="31"/>
                                        </p:tgtEl>
                                        <p:attrNameLst>
                                          <p:attrName>style.visibility</p:attrName>
                                        </p:attrNameLst>
                                      </p:cBhvr>
                                      <p:to>
                                        <p:strVal val="visible"/>
                                      </p:to>
                                    </p:set>
                                    <p:anim calcmode="lin" valueType="num">
                                      <p:cBhvr>
                                        <p:cTn id="250" dur="5000" fill="hold"/>
                                        <p:tgtEl>
                                          <p:spTgt spid="31"/>
                                        </p:tgtEl>
                                        <p:attrNameLst>
                                          <p:attrName>ppt_w</p:attrName>
                                        </p:attrNameLst>
                                      </p:cBhvr>
                                      <p:tavLst>
                                        <p:tav tm="0">
                                          <p:val>
                                            <p:strVal val="#ppt_w"/>
                                          </p:val>
                                        </p:tav>
                                        <p:tav tm="100000">
                                          <p:val>
                                            <p:strVal val="#ppt_w"/>
                                          </p:val>
                                        </p:tav>
                                      </p:tavLst>
                                    </p:anim>
                                    <p:anim calcmode="lin" valueType="num">
                                      <p:cBhvr>
                                        <p:cTn id="251" dur="5000" fill="hold"/>
                                        <p:tgtEl>
                                          <p:spTgt spid="31"/>
                                        </p:tgtEl>
                                        <p:attrNameLst>
                                          <p:attrName>ppt_h</p:attrName>
                                        </p:attrNameLst>
                                      </p:cBhvr>
                                      <p:tavLst>
                                        <p:tav tm="0" fmla="#ppt_h*sin(2.5*pi*$)">
                                          <p:val>
                                            <p:fltVal val="0"/>
                                          </p:val>
                                        </p:tav>
                                        <p:tav tm="100000">
                                          <p:val>
                                            <p:fltVal val="1"/>
                                          </p:val>
                                        </p:tav>
                                      </p:tavLst>
                                    </p:anim>
                                  </p:childTnLst>
                                </p:cTn>
                              </p:par>
                              <p:par>
                                <p:cTn id="252" presetID="19" presetClass="entr" presetSubtype="5" fill="hold" grpId="1" nodeType="withEffect">
                                  <p:stCondLst>
                                    <p:cond delay="0"/>
                                  </p:stCondLst>
                                  <p:childTnLst>
                                    <p:set>
                                      <p:cBhvr>
                                        <p:cTn id="253" dur="1" fill="hold">
                                          <p:stCondLst>
                                            <p:cond delay="0"/>
                                          </p:stCondLst>
                                        </p:cTn>
                                        <p:tgtEl>
                                          <p:spTgt spid="32"/>
                                        </p:tgtEl>
                                        <p:attrNameLst>
                                          <p:attrName>style.visibility</p:attrName>
                                        </p:attrNameLst>
                                      </p:cBhvr>
                                      <p:to>
                                        <p:strVal val="visible"/>
                                      </p:to>
                                    </p:set>
                                    <p:anim calcmode="lin" valueType="num">
                                      <p:cBhvr>
                                        <p:cTn id="254" dur="5000" fill="hold"/>
                                        <p:tgtEl>
                                          <p:spTgt spid="32"/>
                                        </p:tgtEl>
                                        <p:attrNameLst>
                                          <p:attrName>ppt_w</p:attrName>
                                        </p:attrNameLst>
                                      </p:cBhvr>
                                      <p:tavLst>
                                        <p:tav tm="0">
                                          <p:val>
                                            <p:strVal val="#ppt_w"/>
                                          </p:val>
                                        </p:tav>
                                        <p:tav tm="100000">
                                          <p:val>
                                            <p:strVal val="#ppt_w"/>
                                          </p:val>
                                        </p:tav>
                                      </p:tavLst>
                                    </p:anim>
                                    <p:anim calcmode="lin" valueType="num">
                                      <p:cBhvr>
                                        <p:cTn id="255" dur="5000" fill="hold"/>
                                        <p:tgtEl>
                                          <p:spTgt spid="32"/>
                                        </p:tgtEl>
                                        <p:attrNameLst>
                                          <p:attrName>ppt_h</p:attrName>
                                        </p:attrNameLst>
                                      </p:cBhvr>
                                      <p:tavLst>
                                        <p:tav tm="0" fmla="#ppt_h*sin(2.5*pi*$)">
                                          <p:val>
                                            <p:fltVal val="0"/>
                                          </p:val>
                                        </p:tav>
                                        <p:tav tm="100000">
                                          <p:val>
                                            <p:fltVal val="1"/>
                                          </p:val>
                                        </p:tav>
                                      </p:tavLst>
                                    </p:anim>
                                  </p:childTnLst>
                                </p:cTn>
                              </p:par>
                              <p:par>
                                <p:cTn id="256" presetID="19" presetClass="entr" presetSubtype="5" fill="hold" grpId="1" nodeType="withEffect">
                                  <p:stCondLst>
                                    <p:cond delay="0"/>
                                  </p:stCondLst>
                                  <p:childTnLst>
                                    <p:set>
                                      <p:cBhvr>
                                        <p:cTn id="257" dur="1" fill="hold">
                                          <p:stCondLst>
                                            <p:cond delay="0"/>
                                          </p:stCondLst>
                                        </p:cTn>
                                        <p:tgtEl>
                                          <p:spTgt spid="33"/>
                                        </p:tgtEl>
                                        <p:attrNameLst>
                                          <p:attrName>style.visibility</p:attrName>
                                        </p:attrNameLst>
                                      </p:cBhvr>
                                      <p:to>
                                        <p:strVal val="visible"/>
                                      </p:to>
                                    </p:set>
                                    <p:anim calcmode="lin" valueType="num">
                                      <p:cBhvr>
                                        <p:cTn id="258" dur="5000" fill="hold"/>
                                        <p:tgtEl>
                                          <p:spTgt spid="33"/>
                                        </p:tgtEl>
                                        <p:attrNameLst>
                                          <p:attrName>ppt_w</p:attrName>
                                        </p:attrNameLst>
                                      </p:cBhvr>
                                      <p:tavLst>
                                        <p:tav tm="0">
                                          <p:val>
                                            <p:strVal val="#ppt_w"/>
                                          </p:val>
                                        </p:tav>
                                        <p:tav tm="100000">
                                          <p:val>
                                            <p:strVal val="#ppt_w"/>
                                          </p:val>
                                        </p:tav>
                                      </p:tavLst>
                                    </p:anim>
                                    <p:anim calcmode="lin" valueType="num">
                                      <p:cBhvr>
                                        <p:cTn id="259" dur="5000" fill="hold"/>
                                        <p:tgtEl>
                                          <p:spTgt spid="33"/>
                                        </p:tgtEl>
                                        <p:attrNameLst>
                                          <p:attrName>ppt_h</p:attrName>
                                        </p:attrNameLst>
                                      </p:cBhvr>
                                      <p:tavLst>
                                        <p:tav tm="0" fmla="#ppt_h*sin(2.5*pi*$)">
                                          <p:val>
                                            <p:fltVal val="0"/>
                                          </p:val>
                                        </p:tav>
                                        <p:tav tm="100000">
                                          <p:val>
                                            <p:fltVal val="1"/>
                                          </p:val>
                                        </p:tav>
                                      </p:tavLst>
                                    </p:anim>
                                  </p:childTnLst>
                                </p:cTn>
                              </p:par>
                              <p:par>
                                <p:cTn id="260" presetID="19" presetClass="entr" presetSubtype="5" fill="hold" grpId="1" nodeType="withEffect">
                                  <p:stCondLst>
                                    <p:cond delay="0"/>
                                  </p:stCondLst>
                                  <p:childTnLst>
                                    <p:set>
                                      <p:cBhvr>
                                        <p:cTn id="261" dur="1" fill="hold">
                                          <p:stCondLst>
                                            <p:cond delay="0"/>
                                          </p:stCondLst>
                                        </p:cTn>
                                        <p:tgtEl>
                                          <p:spTgt spid="34"/>
                                        </p:tgtEl>
                                        <p:attrNameLst>
                                          <p:attrName>style.visibility</p:attrName>
                                        </p:attrNameLst>
                                      </p:cBhvr>
                                      <p:to>
                                        <p:strVal val="visible"/>
                                      </p:to>
                                    </p:set>
                                    <p:anim calcmode="lin" valueType="num">
                                      <p:cBhvr>
                                        <p:cTn id="262" dur="5000" fill="hold"/>
                                        <p:tgtEl>
                                          <p:spTgt spid="34"/>
                                        </p:tgtEl>
                                        <p:attrNameLst>
                                          <p:attrName>ppt_w</p:attrName>
                                        </p:attrNameLst>
                                      </p:cBhvr>
                                      <p:tavLst>
                                        <p:tav tm="0">
                                          <p:val>
                                            <p:strVal val="#ppt_w"/>
                                          </p:val>
                                        </p:tav>
                                        <p:tav tm="100000">
                                          <p:val>
                                            <p:strVal val="#ppt_w"/>
                                          </p:val>
                                        </p:tav>
                                      </p:tavLst>
                                    </p:anim>
                                    <p:anim calcmode="lin" valueType="num">
                                      <p:cBhvr>
                                        <p:cTn id="263" dur="5000" fill="hold"/>
                                        <p:tgtEl>
                                          <p:spTgt spid="34"/>
                                        </p:tgtEl>
                                        <p:attrNameLst>
                                          <p:attrName>ppt_h</p:attrName>
                                        </p:attrNameLst>
                                      </p:cBhvr>
                                      <p:tavLst>
                                        <p:tav tm="0" fmla="#ppt_h*sin(2.5*pi*$)">
                                          <p:val>
                                            <p:fltVal val="0"/>
                                          </p:val>
                                        </p:tav>
                                        <p:tav tm="100000">
                                          <p:val>
                                            <p:fltVal val="1"/>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35"/>
                                        </p:tgtEl>
                                        <p:attrNameLst>
                                          <p:attrName>style.visibility</p:attrName>
                                        </p:attrNameLst>
                                      </p:cBhvr>
                                      <p:to>
                                        <p:strVal val="visible"/>
                                      </p:to>
                                    </p:set>
                                    <p:anim calcmode="lin" valueType="num">
                                      <p:cBhvr>
                                        <p:cTn id="266" dur="5000" fill="hold"/>
                                        <p:tgtEl>
                                          <p:spTgt spid="35"/>
                                        </p:tgtEl>
                                        <p:attrNameLst>
                                          <p:attrName>ppt_w</p:attrName>
                                        </p:attrNameLst>
                                      </p:cBhvr>
                                      <p:tavLst>
                                        <p:tav tm="0">
                                          <p:val>
                                            <p:strVal val="#ppt_w"/>
                                          </p:val>
                                        </p:tav>
                                        <p:tav tm="100000">
                                          <p:val>
                                            <p:strVal val="#ppt_w"/>
                                          </p:val>
                                        </p:tav>
                                      </p:tavLst>
                                    </p:anim>
                                    <p:anim calcmode="lin" valueType="num">
                                      <p:cBhvr>
                                        <p:cTn id="267" dur="5000" fill="hold"/>
                                        <p:tgtEl>
                                          <p:spTgt spid="35"/>
                                        </p:tgtEl>
                                        <p:attrNameLst>
                                          <p:attrName>ppt_h</p:attrName>
                                        </p:attrNameLst>
                                      </p:cBhvr>
                                      <p:tavLst>
                                        <p:tav tm="0" fmla="#ppt_h*sin(2.5*pi*$)">
                                          <p:val>
                                            <p:fltVal val="0"/>
                                          </p:val>
                                        </p:tav>
                                        <p:tav tm="100000">
                                          <p:val>
                                            <p:fltVal val="1"/>
                                          </p:val>
                                        </p:tav>
                                      </p:tavLst>
                                    </p:anim>
                                  </p:childTnLst>
                                </p:cTn>
                              </p:par>
                              <p:par>
                                <p:cTn id="268" presetID="19" presetClass="entr" presetSubtype="5" fill="hold" grpId="1" nodeType="withEffect">
                                  <p:stCondLst>
                                    <p:cond delay="0"/>
                                  </p:stCondLst>
                                  <p:childTnLst>
                                    <p:set>
                                      <p:cBhvr>
                                        <p:cTn id="269" dur="1" fill="hold">
                                          <p:stCondLst>
                                            <p:cond delay="0"/>
                                          </p:stCondLst>
                                        </p:cTn>
                                        <p:tgtEl>
                                          <p:spTgt spid="36"/>
                                        </p:tgtEl>
                                        <p:attrNameLst>
                                          <p:attrName>style.visibility</p:attrName>
                                        </p:attrNameLst>
                                      </p:cBhvr>
                                      <p:to>
                                        <p:strVal val="visible"/>
                                      </p:to>
                                    </p:set>
                                    <p:anim calcmode="lin" valueType="num">
                                      <p:cBhvr>
                                        <p:cTn id="270" dur="5000" fill="hold"/>
                                        <p:tgtEl>
                                          <p:spTgt spid="36"/>
                                        </p:tgtEl>
                                        <p:attrNameLst>
                                          <p:attrName>ppt_w</p:attrName>
                                        </p:attrNameLst>
                                      </p:cBhvr>
                                      <p:tavLst>
                                        <p:tav tm="0">
                                          <p:val>
                                            <p:strVal val="#ppt_w"/>
                                          </p:val>
                                        </p:tav>
                                        <p:tav tm="100000">
                                          <p:val>
                                            <p:strVal val="#ppt_w"/>
                                          </p:val>
                                        </p:tav>
                                      </p:tavLst>
                                    </p:anim>
                                    <p:anim calcmode="lin" valueType="num">
                                      <p:cBhvr>
                                        <p:cTn id="271" dur="5000" fill="hold"/>
                                        <p:tgtEl>
                                          <p:spTgt spid="36"/>
                                        </p:tgtEl>
                                        <p:attrNameLst>
                                          <p:attrName>ppt_h</p:attrName>
                                        </p:attrNameLst>
                                      </p:cBhvr>
                                      <p:tavLst>
                                        <p:tav tm="0" fmla="#ppt_h*sin(2.5*pi*$)">
                                          <p:val>
                                            <p:fltVal val="0"/>
                                          </p:val>
                                        </p:tav>
                                        <p:tav tm="100000">
                                          <p:val>
                                            <p:fltVal val="1"/>
                                          </p:val>
                                        </p:tav>
                                      </p:tavLst>
                                    </p:anim>
                                  </p:childTnLst>
                                </p:cTn>
                              </p:par>
                              <p:par>
                                <p:cTn id="272" presetID="19" presetClass="entr" presetSubtype="5" fill="hold" grpId="1" nodeType="withEffect">
                                  <p:stCondLst>
                                    <p:cond delay="0"/>
                                  </p:stCondLst>
                                  <p:childTnLst>
                                    <p:set>
                                      <p:cBhvr>
                                        <p:cTn id="273" dur="1" fill="hold">
                                          <p:stCondLst>
                                            <p:cond delay="0"/>
                                          </p:stCondLst>
                                        </p:cTn>
                                        <p:tgtEl>
                                          <p:spTgt spid="37"/>
                                        </p:tgtEl>
                                        <p:attrNameLst>
                                          <p:attrName>style.visibility</p:attrName>
                                        </p:attrNameLst>
                                      </p:cBhvr>
                                      <p:to>
                                        <p:strVal val="visible"/>
                                      </p:to>
                                    </p:set>
                                    <p:anim calcmode="lin" valueType="num">
                                      <p:cBhvr>
                                        <p:cTn id="274" dur="5000" fill="hold"/>
                                        <p:tgtEl>
                                          <p:spTgt spid="37"/>
                                        </p:tgtEl>
                                        <p:attrNameLst>
                                          <p:attrName>ppt_w</p:attrName>
                                        </p:attrNameLst>
                                      </p:cBhvr>
                                      <p:tavLst>
                                        <p:tav tm="0">
                                          <p:val>
                                            <p:strVal val="#ppt_w"/>
                                          </p:val>
                                        </p:tav>
                                        <p:tav tm="100000">
                                          <p:val>
                                            <p:strVal val="#ppt_w"/>
                                          </p:val>
                                        </p:tav>
                                      </p:tavLst>
                                    </p:anim>
                                    <p:anim calcmode="lin" valueType="num">
                                      <p:cBhvr>
                                        <p:cTn id="275" dur="5000" fill="hold"/>
                                        <p:tgtEl>
                                          <p:spTgt spid="37"/>
                                        </p:tgtEl>
                                        <p:attrNameLst>
                                          <p:attrName>ppt_h</p:attrName>
                                        </p:attrNameLst>
                                      </p:cBhvr>
                                      <p:tavLst>
                                        <p:tav tm="0" fmla="#ppt_h*sin(2.5*pi*$)">
                                          <p:val>
                                            <p:fltVal val="0"/>
                                          </p:val>
                                        </p:tav>
                                        <p:tav tm="100000">
                                          <p:val>
                                            <p:fltVal val="1"/>
                                          </p:val>
                                        </p:tav>
                                      </p:tavLst>
                                    </p:anim>
                                  </p:childTnLst>
                                </p:cTn>
                              </p:par>
                              <p:par>
                                <p:cTn id="276" presetID="19" presetClass="entr" presetSubtype="5" fill="hold" grpId="1" nodeType="withEffect">
                                  <p:stCondLst>
                                    <p:cond delay="0"/>
                                  </p:stCondLst>
                                  <p:childTnLst>
                                    <p:set>
                                      <p:cBhvr>
                                        <p:cTn id="277" dur="1" fill="hold">
                                          <p:stCondLst>
                                            <p:cond delay="0"/>
                                          </p:stCondLst>
                                        </p:cTn>
                                        <p:tgtEl>
                                          <p:spTgt spid="38"/>
                                        </p:tgtEl>
                                        <p:attrNameLst>
                                          <p:attrName>style.visibility</p:attrName>
                                        </p:attrNameLst>
                                      </p:cBhvr>
                                      <p:to>
                                        <p:strVal val="visible"/>
                                      </p:to>
                                    </p:set>
                                    <p:anim calcmode="lin" valueType="num">
                                      <p:cBhvr>
                                        <p:cTn id="278" dur="5000" fill="hold"/>
                                        <p:tgtEl>
                                          <p:spTgt spid="38"/>
                                        </p:tgtEl>
                                        <p:attrNameLst>
                                          <p:attrName>ppt_w</p:attrName>
                                        </p:attrNameLst>
                                      </p:cBhvr>
                                      <p:tavLst>
                                        <p:tav tm="0">
                                          <p:val>
                                            <p:strVal val="#ppt_w"/>
                                          </p:val>
                                        </p:tav>
                                        <p:tav tm="100000">
                                          <p:val>
                                            <p:strVal val="#ppt_w"/>
                                          </p:val>
                                        </p:tav>
                                      </p:tavLst>
                                    </p:anim>
                                    <p:anim calcmode="lin" valueType="num">
                                      <p:cBhvr>
                                        <p:cTn id="279" dur="5000" fill="hold"/>
                                        <p:tgtEl>
                                          <p:spTgt spid="38"/>
                                        </p:tgtEl>
                                        <p:attrNameLst>
                                          <p:attrName>ppt_h</p:attrName>
                                        </p:attrNameLst>
                                      </p:cBhvr>
                                      <p:tavLst>
                                        <p:tav tm="0" fmla="#ppt_h*sin(2.5*pi*$)">
                                          <p:val>
                                            <p:fltVal val="0"/>
                                          </p:val>
                                        </p:tav>
                                        <p:tav tm="100000">
                                          <p:val>
                                            <p:fltVal val="1"/>
                                          </p:val>
                                        </p:tav>
                                      </p:tavLst>
                                    </p:anim>
                                  </p:childTnLst>
                                </p:cTn>
                              </p:par>
                              <p:par>
                                <p:cTn id="280" presetID="2" presetClass="exit" presetSubtype="2" fill="hold" grpId="2" nodeType="withEffect">
                                  <p:stCondLst>
                                    <p:cond delay="0"/>
                                  </p:stCondLst>
                                  <p:childTnLst>
                                    <p:anim calcmode="lin" valueType="num">
                                      <p:cBhvr additive="base">
                                        <p:cTn id="281" dur="5000"/>
                                        <p:tgtEl>
                                          <p:spTgt spid="6"/>
                                        </p:tgtEl>
                                        <p:attrNameLst>
                                          <p:attrName>ppt_x</p:attrName>
                                        </p:attrNameLst>
                                      </p:cBhvr>
                                      <p:tavLst>
                                        <p:tav tm="0">
                                          <p:val>
                                            <p:strVal val="ppt_x"/>
                                          </p:val>
                                        </p:tav>
                                        <p:tav tm="100000">
                                          <p:val>
                                            <p:strVal val="1+ppt_w/2"/>
                                          </p:val>
                                        </p:tav>
                                      </p:tavLst>
                                    </p:anim>
                                    <p:anim calcmode="lin" valueType="num">
                                      <p:cBhvr additive="base">
                                        <p:cTn id="282" dur="5000"/>
                                        <p:tgtEl>
                                          <p:spTgt spid="6"/>
                                        </p:tgtEl>
                                        <p:attrNameLst>
                                          <p:attrName>ppt_y</p:attrName>
                                        </p:attrNameLst>
                                      </p:cBhvr>
                                      <p:tavLst>
                                        <p:tav tm="0">
                                          <p:val>
                                            <p:strVal val="ppt_y"/>
                                          </p:val>
                                        </p:tav>
                                        <p:tav tm="100000">
                                          <p:val>
                                            <p:strVal val="ppt_y"/>
                                          </p:val>
                                        </p:tav>
                                      </p:tavLst>
                                    </p:anim>
                                    <p:set>
                                      <p:cBhvr>
                                        <p:cTn id="283" dur="1" fill="hold">
                                          <p:stCondLst>
                                            <p:cond delay="4999"/>
                                          </p:stCondLst>
                                        </p:cTn>
                                        <p:tgtEl>
                                          <p:spTgt spid="6"/>
                                        </p:tgtEl>
                                        <p:attrNameLst>
                                          <p:attrName>style.visibility</p:attrName>
                                        </p:attrNameLst>
                                      </p:cBhvr>
                                      <p:to>
                                        <p:strVal val="hidden"/>
                                      </p:to>
                                    </p:set>
                                  </p:childTnLst>
                                </p:cTn>
                              </p:par>
                              <p:par>
                                <p:cTn id="284" presetID="2" presetClass="exit" presetSubtype="2" fill="hold" grpId="2" nodeType="withEffect">
                                  <p:stCondLst>
                                    <p:cond delay="0"/>
                                  </p:stCondLst>
                                  <p:childTnLst>
                                    <p:anim calcmode="lin" valueType="num">
                                      <p:cBhvr additive="base">
                                        <p:cTn id="285" dur="5000"/>
                                        <p:tgtEl>
                                          <p:spTgt spid="8"/>
                                        </p:tgtEl>
                                        <p:attrNameLst>
                                          <p:attrName>ppt_x</p:attrName>
                                        </p:attrNameLst>
                                      </p:cBhvr>
                                      <p:tavLst>
                                        <p:tav tm="0">
                                          <p:val>
                                            <p:strVal val="ppt_x"/>
                                          </p:val>
                                        </p:tav>
                                        <p:tav tm="100000">
                                          <p:val>
                                            <p:strVal val="1+ppt_w/2"/>
                                          </p:val>
                                        </p:tav>
                                      </p:tavLst>
                                    </p:anim>
                                    <p:anim calcmode="lin" valueType="num">
                                      <p:cBhvr additive="base">
                                        <p:cTn id="286" dur="5000"/>
                                        <p:tgtEl>
                                          <p:spTgt spid="8"/>
                                        </p:tgtEl>
                                        <p:attrNameLst>
                                          <p:attrName>ppt_y</p:attrName>
                                        </p:attrNameLst>
                                      </p:cBhvr>
                                      <p:tavLst>
                                        <p:tav tm="0">
                                          <p:val>
                                            <p:strVal val="ppt_y"/>
                                          </p:val>
                                        </p:tav>
                                        <p:tav tm="100000">
                                          <p:val>
                                            <p:strVal val="ppt_y"/>
                                          </p:val>
                                        </p:tav>
                                      </p:tavLst>
                                    </p:anim>
                                    <p:set>
                                      <p:cBhvr>
                                        <p:cTn id="287" dur="1" fill="hold">
                                          <p:stCondLst>
                                            <p:cond delay="4999"/>
                                          </p:stCondLst>
                                        </p:cTn>
                                        <p:tgtEl>
                                          <p:spTgt spid="8"/>
                                        </p:tgtEl>
                                        <p:attrNameLst>
                                          <p:attrName>style.visibility</p:attrName>
                                        </p:attrNameLst>
                                      </p:cBhvr>
                                      <p:to>
                                        <p:strVal val="hidden"/>
                                      </p:to>
                                    </p:set>
                                  </p:childTnLst>
                                </p:cTn>
                              </p:par>
                              <p:par>
                                <p:cTn id="288" presetID="2" presetClass="exit" presetSubtype="2" fill="hold" grpId="2" nodeType="withEffect">
                                  <p:stCondLst>
                                    <p:cond delay="0"/>
                                  </p:stCondLst>
                                  <p:childTnLst>
                                    <p:anim calcmode="lin" valueType="num">
                                      <p:cBhvr additive="base">
                                        <p:cTn id="289" dur="5000"/>
                                        <p:tgtEl>
                                          <p:spTgt spid="10"/>
                                        </p:tgtEl>
                                        <p:attrNameLst>
                                          <p:attrName>ppt_x</p:attrName>
                                        </p:attrNameLst>
                                      </p:cBhvr>
                                      <p:tavLst>
                                        <p:tav tm="0">
                                          <p:val>
                                            <p:strVal val="ppt_x"/>
                                          </p:val>
                                        </p:tav>
                                        <p:tav tm="100000">
                                          <p:val>
                                            <p:strVal val="1+ppt_w/2"/>
                                          </p:val>
                                        </p:tav>
                                      </p:tavLst>
                                    </p:anim>
                                    <p:anim calcmode="lin" valueType="num">
                                      <p:cBhvr additive="base">
                                        <p:cTn id="290" dur="5000"/>
                                        <p:tgtEl>
                                          <p:spTgt spid="10"/>
                                        </p:tgtEl>
                                        <p:attrNameLst>
                                          <p:attrName>ppt_y</p:attrName>
                                        </p:attrNameLst>
                                      </p:cBhvr>
                                      <p:tavLst>
                                        <p:tav tm="0">
                                          <p:val>
                                            <p:strVal val="ppt_y"/>
                                          </p:val>
                                        </p:tav>
                                        <p:tav tm="100000">
                                          <p:val>
                                            <p:strVal val="ppt_y"/>
                                          </p:val>
                                        </p:tav>
                                      </p:tavLst>
                                    </p:anim>
                                    <p:set>
                                      <p:cBhvr>
                                        <p:cTn id="291" dur="1" fill="hold">
                                          <p:stCondLst>
                                            <p:cond delay="4999"/>
                                          </p:stCondLst>
                                        </p:cTn>
                                        <p:tgtEl>
                                          <p:spTgt spid="10"/>
                                        </p:tgtEl>
                                        <p:attrNameLst>
                                          <p:attrName>style.visibility</p:attrName>
                                        </p:attrNameLst>
                                      </p:cBhvr>
                                      <p:to>
                                        <p:strVal val="hidden"/>
                                      </p:to>
                                    </p:set>
                                  </p:childTnLst>
                                </p:cTn>
                              </p:par>
                              <p:par>
                                <p:cTn id="292" presetID="2" presetClass="exit" presetSubtype="2" fill="hold" grpId="2" nodeType="withEffect">
                                  <p:stCondLst>
                                    <p:cond delay="0"/>
                                  </p:stCondLst>
                                  <p:childTnLst>
                                    <p:anim calcmode="lin" valueType="num">
                                      <p:cBhvr additive="base">
                                        <p:cTn id="293" dur="5000"/>
                                        <p:tgtEl>
                                          <p:spTgt spid="12"/>
                                        </p:tgtEl>
                                        <p:attrNameLst>
                                          <p:attrName>ppt_x</p:attrName>
                                        </p:attrNameLst>
                                      </p:cBhvr>
                                      <p:tavLst>
                                        <p:tav tm="0">
                                          <p:val>
                                            <p:strVal val="ppt_x"/>
                                          </p:val>
                                        </p:tav>
                                        <p:tav tm="100000">
                                          <p:val>
                                            <p:strVal val="1+ppt_w/2"/>
                                          </p:val>
                                        </p:tav>
                                      </p:tavLst>
                                    </p:anim>
                                    <p:anim calcmode="lin" valueType="num">
                                      <p:cBhvr additive="base">
                                        <p:cTn id="294" dur="5000"/>
                                        <p:tgtEl>
                                          <p:spTgt spid="12"/>
                                        </p:tgtEl>
                                        <p:attrNameLst>
                                          <p:attrName>ppt_y</p:attrName>
                                        </p:attrNameLst>
                                      </p:cBhvr>
                                      <p:tavLst>
                                        <p:tav tm="0">
                                          <p:val>
                                            <p:strVal val="ppt_y"/>
                                          </p:val>
                                        </p:tav>
                                        <p:tav tm="100000">
                                          <p:val>
                                            <p:strVal val="ppt_y"/>
                                          </p:val>
                                        </p:tav>
                                      </p:tavLst>
                                    </p:anim>
                                    <p:set>
                                      <p:cBhvr>
                                        <p:cTn id="295" dur="1" fill="hold">
                                          <p:stCondLst>
                                            <p:cond delay="4999"/>
                                          </p:stCondLst>
                                        </p:cTn>
                                        <p:tgtEl>
                                          <p:spTgt spid="12"/>
                                        </p:tgtEl>
                                        <p:attrNameLst>
                                          <p:attrName>style.visibility</p:attrName>
                                        </p:attrNameLst>
                                      </p:cBhvr>
                                      <p:to>
                                        <p:strVal val="hidden"/>
                                      </p:to>
                                    </p:set>
                                  </p:childTnLst>
                                </p:cTn>
                              </p:par>
                              <p:par>
                                <p:cTn id="296" presetID="2" presetClass="exit" presetSubtype="2" fill="hold" grpId="2" nodeType="withEffect">
                                  <p:stCondLst>
                                    <p:cond delay="0"/>
                                  </p:stCondLst>
                                  <p:childTnLst>
                                    <p:anim calcmode="lin" valueType="num">
                                      <p:cBhvr additive="base">
                                        <p:cTn id="297" dur="5000"/>
                                        <p:tgtEl>
                                          <p:spTgt spid="14"/>
                                        </p:tgtEl>
                                        <p:attrNameLst>
                                          <p:attrName>ppt_x</p:attrName>
                                        </p:attrNameLst>
                                      </p:cBhvr>
                                      <p:tavLst>
                                        <p:tav tm="0">
                                          <p:val>
                                            <p:strVal val="ppt_x"/>
                                          </p:val>
                                        </p:tav>
                                        <p:tav tm="100000">
                                          <p:val>
                                            <p:strVal val="1+ppt_w/2"/>
                                          </p:val>
                                        </p:tav>
                                      </p:tavLst>
                                    </p:anim>
                                    <p:anim calcmode="lin" valueType="num">
                                      <p:cBhvr additive="base">
                                        <p:cTn id="298" dur="5000"/>
                                        <p:tgtEl>
                                          <p:spTgt spid="14"/>
                                        </p:tgtEl>
                                        <p:attrNameLst>
                                          <p:attrName>ppt_y</p:attrName>
                                        </p:attrNameLst>
                                      </p:cBhvr>
                                      <p:tavLst>
                                        <p:tav tm="0">
                                          <p:val>
                                            <p:strVal val="ppt_y"/>
                                          </p:val>
                                        </p:tav>
                                        <p:tav tm="100000">
                                          <p:val>
                                            <p:strVal val="ppt_y"/>
                                          </p:val>
                                        </p:tav>
                                      </p:tavLst>
                                    </p:anim>
                                    <p:set>
                                      <p:cBhvr>
                                        <p:cTn id="299" dur="1" fill="hold">
                                          <p:stCondLst>
                                            <p:cond delay="4999"/>
                                          </p:stCondLst>
                                        </p:cTn>
                                        <p:tgtEl>
                                          <p:spTgt spid="14"/>
                                        </p:tgtEl>
                                        <p:attrNameLst>
                                          <p:attrName>style.visibility</p:attrName>
                                        </p:attrNameLst>
                                      </p:cBhvr>
                                      <p:to>
                                        <p:strVal val="hidden"/>
                                      </p:to>
                                    </p:set>
                                  </p:childTnLst>
                                </p:cTn>
                              </p:par>
                              <p:par>
                                <p:cTn id="300" presetID="2" presetClass="exit" presetSubtype="2" fill="hold" grpId="2" nodeType="withEffect">
                                  <p:stCondLst>
                                    <p:cond delay="0"/>
                                  </p:stCondLst>
                                  <p:childTnLst>
                                    <p:anim calcmode="lin" valueType="num">
                                      <p:cBhvr additive="base">
                                        <p:cTn id="301" dur="5000"/>
                                        <p:tgtEl>
                                          <p:spTgt spid="16"/>
                                        </p:tgtEl>
                                        <p:attrNameLst>
                                          <p:attrName>ppt_x</p:attrName>
                                        </p:attrNameLst>
                                      </p:cBhvr>
                                      <p:tavLst>
                                        <p:tav tm="0">
                                          <p:val>
                                            <p:strVal val="ppt_x"/>
                                          </p:val>
                                        </p:tav>
                                        <p:tav tm="100000">
                                          <p:val>
                                            <p:strVal val="1+ppt_w/2"/>
                                          </p:val>
                                        </p:tav>
                                      </p:tavLst>
                                    </p:anim>
                                    <p:anim calcmode="lin" valueType="num">
                                      <p:cBhvr additive="base">
                                        <p:cTn id="302" dur="5000"/>
                                        <p:tgtEl>
                                          <p:spTgt spid="16"/>
                                        </p:tgtEl>
                                        <p:attrNameLst>
                                          <p:attrName>ppt_y</p:attrName>
                                        </p:attrNameLst>
                                      </p:cBhvr>
                                      <p:tavLst>
                                        <p:tav tm="0">
                                          <p:val>
                                            <p:strVal val="ppt_y"/>
                                          </p:val>
                                        </p:tav>
                                        <p:tav tm="100000">
                                          <p:val>
                                            <p:strVal val="ppt_y"/>
                                          </p:val>
                                        </p:tav>
                                      </p:tavLst>
                                    </p:anim>
                                    <p:set>
                                      <p:cBhvr>
                                        <p:cTn id="303" dur="1" fill="hold">
                                          <p:stCondLst>
                                            <p:cond delay="4999"/>
                                          </p:stCondLst>
                                        </p:cTn>
                                        <p:tgtEl>
                                          <p:spTgt spid="16"/>
                                        </p:tgtEl>
                                        <p:attrNameLst>
                                          <p:attrName>style.visibility</p:attrName>
                                        </p:attrNameLst>
                                      </p:cBhvr>
                                      <p:to>
                                        <p:strVal val="hidden"/>
                                      </p:to>
                                    </p:set>
                                  </p:childTnLst>
                                </p:cTn>
                              </p:par>
                              <p:par>
                                <p:cTn id="304" presetID="2" presetClass="exit" presetSubtype="2" fill="hold" grpId="2" nodeType="withEffect">
                                  <p:stCondLst>
                                    <p:cond delay="0"/>
                                  </p:stCondLst>
                                  <p:childTnLst>
                                    <p:anim calcmode="lin" valueType="num">
                                      <p:cBhvr additive="base">
                                        <p:cTn id="305" dur="5000"/>
                                        <p:tgtEl>
                                          <p:spTgt spid="18"/>
                                        </p:tgtEl>
                                        <p:attrNameLst>
                                          <p:attrName>ppt_x</p:attrName>
                                        </p:attrNameLst>
                                      </p:cBhvr>
                                      <p:tavLst>
                                        <p:tav tm="0">
                                          <p:val>
                                            <p:strVal val="ppt_x"/>
                                          </p:val>
                                        </p:tav>
                                        <p:tav tm="100000">
                                          <p:val>
                                            <p:strVal val="1+ppt_w/2"/>
                                          </p:val>
                                        </p:tav>
                                      </p:tavLst>
                                    </p:anim>
                                    <p:anim calcmode="lin" valueType="num">
                                      <p:cBhvr additive="base">
                                        <p:cTn id="306" dur="5000"/>
                                        <p:tgtEl>
                                          <p:spTgt spid="18"/>
                                        </p:tgtEl>
                                        <p:attrNameLst>
                                          <p:attrName>ppt_y</p:attrName>
                                        </p:attrNameLst>
                                      </p:cBhvr>
                                      <p:tavLst>
                                        <p:tav tm="0">
                                          <p:val>
                                            <p:strVal val="ppt_y"/>
                                          </p:val>
                                        </p:tav>
                                        <p:tav tm="100000">
                                          <p:val>
                                            <p:strVal val="ppt_y"/>
                                          </p:val>
                                        </p:tav>
                                      </p:tavLst>
                                    </p:anim>
                                    <p:set>
                                      <p:cBhvr>
                                        <p:cTn id="307" dur="1" fill="hold">
                                          <p:stCondLst>
                                            <p:cond delay="4999"/>
                                          </p:stCondLst>
                                        </p:cTn>
                                        <p:tgtEl>
                                          <p:spTgt spid="18"/>
                                        </p:tgtEl>
                                        <p:attrNameLst>
                                          <p:attrName>style.visibility</p:attrName>
                                        </p:attrNameLst>
                                      </p:cBhvr>
                                      <p:to>
                                        <p:strVal val="hidden"/>
                                      </p:to>
                                    </p:set>
                                  </p:childTnLst>
                                </p:cTn>
                              </p:par>
                              <p:par>
                                <p:cTn id="308" presetID="2" presetClass="exit" presetSubtype="2" fill="hold" grpId="2" nodeType="withEffect">
                                  <p:stCondLst>
                                    <p:cond delay="0"/>
                                  </p:stCondLst>
                                  <p:childTnLst>
                                    <p:anim calcmode="lin" valueType="num">
                                      <p:cBhvr additive="base">
                                        <p:cTn id="309" dur="5000"/>
                                        <p:tgtEl>
                                          <p:spTgt spid="20"/>
                                        </p:tgtEl>
                                        <p:attrNameLst>
                                          <p:attrName>ppt_x</p:attrName>
                                        </p:attrNameLst>
                                      </p:cBhvr>
                                      <p:tavLst>
                                        <p:tav tm="0">
                                          <p:val>
                                            <p:strVal val="ppt_x"/>
                                          </p:val>
                                        </p:tav>
                                        <p:tav tm="100000">
                                          <p:val>
                                            <p:strVal val="1+ppt_w/2"/>
                                          </p:val>
                                        </p:tav>
                                      </p:tavLst>
                                    </p:anim>
                                    <p:anim calcmode="lin" valueType="num">
                                      <p:cBhvr additive="base">
                                        <p:cTn id="310" dur="5000"/>
                                        <p:tgtEl>
                                          <p:spTgt spid="20"/>
                                        </p:tgtEl>
                                        <p:attrNameLst>
                                          <p:attrName>ppt_y</p:attrName>
                                        </p:attrNameLst>
                                      </p:cBhvr>
                                      <p:tavLst>
                                        <p:tav tm="0">
                                          <p:val>
                                            <p:strVal val="ppt_y"/>
                                          </p:val>
                                        </p:tav>
                                        <p:tav tm="100000">
                                          <p:val>
                                            <p:strVal val="ppt_y"/>
                                          </p:val>
                                        </p:tav>
                                      </p:tavLst>
                                    </p:anim>
                                    <p:set>
                                      <p:cBhvr>
                                        <p:cTn id="311" dur="1" fill="hold">
                                          <p:stCondLst>
                                            <p:cond delay="4999"/>
                                          </p:stCondLst>
                                        </p:cTn>
                                        <p:tgtEl>
                                          <p:spTgt spid="20"/>
                                        </p:tgtEl>
                                        <p:attrNameLst>
                                          <p:attrName>style.visibility</p:attrName>
                                        </p:attrNameLst>
                                      </p:cBhvr>
                                      <p:to>
                                        <p:strVal val="hidden"/>
                                      </p:to>
                                    </p:set>
                                  </p:childTnLst>
                                </p:cTn>
                              </p:par>
                              <p:par>
                                <p:cTn id="312" presetID="2" presetClass="exit" presetSubtype="2" fill="hold" grpId="2" nodeType="withEffect">
                                  <p:stCondLst>
                                    <p:cond delay="0"/>
                                  </p:stCondLst>
                                  <p:childTnLst>
                                    <p:anim calcmode="lin" valueType="num">
                                      <p:cBhvr additive="base">
                                        <p:cTn id="313" dur="5000"/>
                                        <p:tgtEl>
                                          <p:spTgt spid="22"/>
                                        </p:tgtEl>
                                        <p:attrNameLst>
                                          <p:attrName>ppt_x</p:attrName>
                                        </p:attrNameLst>
                                      </p:cBhvr>
                                      <p:tavLst>
                                        <p:tav tm="0">
                                          <p:val>
                                            <p:strVal val="ppt_x"/>
                                          </p:val>
                                        </p:tav>
                                        <p:tav tm="100000">
                                          <p:val>
                                            <p:strVal val="1+ppt_w/2"/>
                                          </p:val>
                                        </p:tav>
                                      </p:tavLst>
                                    </p:anim>
                                    <p:anim calcmode="lin" valueType="num">
                                      <p:cBhvr additive="base">
                                        <p:cTn id="314" dur="5000"/>
                                        <p:tgtEl>
                                          <p:spTgt spid="22"/>
                                        </p:tgtEl>
                                        <p:attrNameLst>
                                          <p:attrName>ppt_y</p:attrName>
                                        </p:attrNameLst>
                                      </p:cBhvr>
                                      <p:tavLst>
                                        <p:tav tm="0">
                                          <p:val>
                                            <p:strVal val="ppt_y"/>
                                          </p:val>
                                        </p:tav>
                                        <p:tav tm="100000">
                                          <p:val>
                                            <p:strVal val="ppt_y"/>
                                          </p:val>
                                        </p:tav>
                                      </p:tavLst>
                                    </p:anim>
                                    <p:set>
                                      <p:cBhvr>
                                        <p:cTn id="315" dur="1" fill="hold">
                                          <p:stCondLst>
                                            <p:cond delay="4999"/>
                                          </p:stCondLst>
                                        </p:cTn>
                                        <p:tgtEl>
                                          <p:spTgt spid="22"/>
                                        </p:tgtEl>
                                        <p:attrNameLst>
                                          <p:attrName>style.visibility</p:attrName>
                                        </p:attrNameLst>
                                      </p:cBhvr>
                                      <p:to>
                                        <p:strVal val="hidden"/>
                                      </p:to>
                                    </p:set>
                                  </p:childTnLst>
                                </p:cTn>
                              </p:par>
                              <p:par>
                                <p:cTn id="316" presetID="2" presetClass="exit" presetSubtype="2" fill="hold" grpId="2" nodeType="withEffect">
                                  <p:stCondLst>
                                    <p:cond delay="0"/>
                                  </p:stCondLst>
                                  <p:childTnLst>
                                    <p:anim calcmode="lin" valueType="num">
                                      <p:cBhvr additive="base">
                                        <p:cTn id="317" dur="5000"/>
                                        <p:tgtEl>
                                          <p:spTgt spid="24"/>
                                        </p:tgtEl>
                                        <p:attrNameLst>
                                          <p:attrName>ppt_x</p:attrName>
                                        </p:attrNameLst>
                                      </p:cBhvr>
                                      <p:tavLst>
                                        <p:tav tm="0">
                                          <p:val>
                                            <p:strVal val="ppt_x"/>
                                          </p:val>
                                        </p:tav>
                                        <p:tav tm="100000">
                                          <p:val>
                                            <p:strVal val="1+ppt_w/2"/>
                                          </p:val>
                                        </p:tav>
                                      </p:tavLst>
                                    </p:anim>
                                    <p:anim calcmode="lin" valueType="num">
                                      <p:cBhvr additive="base">
                                        <p:cTn id="318" dur="5000"/>
                                        <p:tgtEl>
                                          <p:spTgt spid="24"/>
                                        </p:tgtEl>
                                        <p:attrNameLst>
                                          <p:attrName>ppt_y</p:attrName>
                                        </p:attrNameLst>
                                      </p:cBhvr>
                                      <p:tavLst>
                                        <p:tav tm="0">
                                          <p:val>
                                            <p:strVal val="ppt_y"/>
                                          </p:val>
                                        </p:tav>
                                        <p:tav tm="100000">
                                          <p:val>
                                            <p:strVal val="ppt_y"/>
                                          </p:val>
                                        </p:tav>
                                      </p:tavLst>
                                    </p:anim>
                                    <p:set>
                                      <p:cBhvr>
                                        <p:cTn id="319" dur="1" fill="hold">
                                          <p:stCondLst>
                                            <p:cond delay="4999"/>
                                          </p:stCondLst>
                                        </p:cTn>
                                        <p:tgtEl>
                                          <p:spTgt spid="24"/>
                                        </p:tgtEl>
                                        <p:attrNameLst>
                                          <p:attrName>style.visibility</p:attrName>
                                        </p:attrNameLst>
                                      </p:cBhvr>
                                      <p:to>
                                        <p:strVal val="hidden"/>
                                      </p:to>
                                    </p:set>
                                  </p:childTnLst>
                                </p:cTn>
                              </p:par>
                              <p:par>
                                <p:cTn id="320" presetID="2" presetClass="exit" presetSubtype="2" fill="hold" grpId="2" nodeType="withEffect">
                                  <p:stCondLst>
                                    <p:cond delay="0"/>
                                  </p:stCondLst>
                                  <p:childTnLst>
                                    <p:anim calcmode="lin" valueType="num">
                                      <p:cBhvr additive="base">
                                        <p:cTn id="321" dur="5000"/>
                                        <p:tgtEl>
                                          <p:spTgt spid="26"/>
                                        </p:tgtEl>
                                        <p:attrNameLst>
                                          <p:attrName>ppt_x</p:attrName>
                                        </p:attrNameLst>
                                      </p:cBhvr>
                                      <p:tavLst>
                                        <p:tav tm="0">
                                          <p:val>
                                            <p:strVal val="ppt_x"/>
                                          </p:val>
                                        </p:tav>
                                        <p:tav tm="100000">
                                          <p:val>
                                            <p:strVal val="1+ppt_w/2"/>
                                          </p:val>
                                        </p:tav>
                                      </p:tavLst>
                                    </p:anim>
                                    <p:anim calcmode="lin" valueType="num">
                                      <p:cBhvr additive="base">
                                        <p:cTn id="322" dur="5000"/>
                                        <p:tgtEl>
                                          <p:spTgt spid="26"/>
                                        </p:tgtEl>
                                        <p:attrNameLst>
                                          <p:attrName>ppt_y</p:attrName>
                                        </p:attrNameLst>
                                      </p:cBhvr>
                                      <p:tavLst>
                                        <p:tav tm="0">
                                          <p:val>
                                            <p:strVal val="ppt_y"/>
                                          </p:val>
                                        </p:tav>
                                        <p:tav tm="100000">
                                          <p:val>
                                            <p:strVal val="ppt_y"/>
                                          </p:val>
                                        </p:tav>
                                      </p:tavLst>
                                    </p:anim>
                                    <p:set>
                                      <p:cBhvr>
                                        <p:cTn id="323" dur="1" fill="hold">
                                          <p:stCondLst>
                                            <p:cond delay="4999"/>
                                          </p:stCondLst>
                                        </p:cTn>
                                        <p:tgtEl>
                                          <p:spTgt spid="26"/>
                                        </p:tgtEl>
                                        <p:attrNameLst>
                                          <p:attrName>style.visibility</p:attrName>
                                        </p:attrNameLst>
                                      </p:cBhvr>
                                      <p:to>
                                        <p:strVal val="hidden"/>
                                      </p:to>
                                    </p:set>
                                  </p:childTnLst>
                                </p:cTn>
                              </p:par>
                              <p:par>
                                <p:cTn id="324" presetID="2" presetClass="exit" presetSubtype="2" fill="hold" grpId="2" nodeType="withEffect">
                                  <p:stCondLst>
                                    <p:cond delay="0"/>
                                  </p:stCondLst>
                                  <p:childTnLst>
                                    <p:anim calcmode="lin" valueType="num">
                                      <p:cBhvr additive="base">
                                        <p:cTn id="325" dur="5000"/>
                                        <p:tgtEl>
                                          <p:spTgt spid="28"/>
                                        </p:tgtEl>
                                        <p:attrNameLst>
                                          <p:attrName>ppt_x</p:attrName>
                                        </p:attrNameLst>
                                      </p:cBhvr>
                                      <p:tavLst>
                                        <p:tav tm="0">
                                          <p:val>
                                            <p:strVal val="ppt_x"/>
                                          </p:val>
                                        </p:tav>
                                        <p:tav tm="100000">
                                          <p:val>
                                            <p:strVal val="1+ppt_w/2"/>
                                          </p:val>
                                        </p:tav>
                                      </p:tavLst>
                                    </p:anim>
                                    <p:anim calcmode="lin" valueType="num">
                                      <p:cBhvr additive="base">
                                        <p:cTn id="326" dur="5000"/>
                                        <p:tgtEl>
                                          <p:spTgt spid="28"/>
                                        </p:tgtEl>
                                        <p:attrNameLst>
                                          <p:attrName>ppt_y</p:attrName>
                                        </p:attrNameLst>
                                      </p:cBhvr>
                                      <p:tavLst>
                                        <p:tav tm="0">
                                          <p:val>
                                            <p:strVal val="ppt_y"/>
                                          </p:val>
                                        </p:tav>
                                        <p:tav tm="100000">
                                          <p:val>
                                            <p:strVal val="ppt_y"/>
                                          </p:val>
                                        </p:tav>
                                      </p:tavLst>
                                    </p:anim>
                                    <p:set>
                                      <p:cBhvr>
                                        <p:cTn id="327" dur="1" fill="hold">
                                          <p:stCondLst>
                                            <p:cond delay="4999"/>
                                          </p:stCondLst>
                                        </p:cTn>
                                        <p:tgtEl>
                                          <p:spTgt spid="28"/>
                                        </p:tgtEl>
                                        <p:attrNameLst>
                                          <p:attrName>style.visibility</p:attrName>
                                        </p:attrNameLst>
                                      </p:cBhvr>
                                      <p:to>
                                        <p:strVal val="hidden"/>
                                      </p:to>
                                    </p:set>
                                  </p:childTnLst>
                                </p:cTn>
                              </p:par>
                              <p:par>
                                <p:cTn id="328" presetID="2" presetClass="exit" presetSubtype="2" fill="hold" grpId="2" nodeType="withEffect">
                                  <p:stCondLst>
                                    <p:cond delay="0"/>
                                  </p:stCondLst>
                                  <p:childTnLst>
                                    <p:anim calcmode="lin" valueType="num">
                                      <p:cBhvr additive="base">
                                        <p:cTn id="329" dur="5000"/>
                                        <p:tgtEl>
                                          <p:spTgt spid="30"/>
                                        </p:tgtEl>
                                        <p:attrNameLst>
                                          <p:attrName>ppt_x</p:attrName>
                                        </p:attrNameLst>
                                      </p:cBhvr>
                                      <p:tavLst>
                                        <p:tav tm="0">
                                          <p:val>
                                            <p:strVal val="ppt_x"/>
                                          </p:val>
                                        </p:tav>
                                        <p:tav tm="100000">
                                          <p:val>
                                            <p:strVal val="1+ppt_w/2"/>
                                          </p:val>
                                        </p:tav>
                                      </p:tavLst>
                                    </p:anim>
                                    <p:anim calcmode="lin" valueType="num">
                                      <p:cBhvr additive="base">
                                        <p:cTn id="330" dur="5000"/>
                                        <p:tgtEl>
                                          <p:spTgt spid="30"/>
                                        </p:tgtEl>
                                        <p:attrNameLst>
                                          <p:attrName>ppt_y</p:attrName>
                                        </p:attrNameLst>
                                      </p:cBhvr>
                                      <p:tavLst>
                                        <p:tav tm="0">
                                          <p:val>
                                            <p:strVal val="ppt_y"/>
                                          </p:val>
                                        </p:tav>
                                        <p:tav tm="100000">
                                          <p:val>
                                            <p:strVal val="ppt_y"/>
                                          </p:val>
                                        </p:tav>
                                      </p:tavLst>
                                    </p:anim>
                                    <p:set>
                                      <p:cBhvr>
                                        <p:cTn id="331" dur="1" fill="hold">
                                          <p:stCondLst>
                                            <p:cond delay="4999"/>
                                          </p:stCondLst>
                                        </p:cTn>
                                        <p:tgtEl>
                                          <p:spTgt spid="30"/>
                                        </p:tgtEl>
                                        <p:attrNameLst>
                                          <p:attrName>style.visibility</p:attrName>
                                        </p:attrNameLst>
                                      </p:cBhvr>
                                      <p:to>
                                        <p:strVal val="hidden"/>
                                      </p:to>
                                    </p:set>
                                  </p:childTnLst>
                                </p:cTn>
                              </p:par>
                              <p:par>
                                <p:cTn id="332" presetID="2" presetClass="exit" presetSubtype="2" fill="hold" grpId="2" nodeType="withEffect">
                                  <p:stCondLst>
                                    <p:cond delay="0"/>
                                  </p:stCondLst>
                                  <p:childTnLst>
                                    <p:anim calcmode="lin" valueType="num">
                                      <p:cBhvr additive="base">
                                        <p:cTn id="333" dur="5000"/>
                                        <p:tgtEl>
                                          <p:spTgt spid="32"/>
                                        </p:tgtEl>
                                        <p:attrNameLst>
                                          <p:attrName>ppt_x</p:attrName>
                                        </p:attrNameLst>
                                      </p:cBhvr>
                                      <p:tavLst>
                                        <p:tav tm="0">
                                          <p:val>
                                            <p:strVal val="ppt_x"/>
                                          </p:val>
                                        </p:tav>
                                        <p:tav tm="100000">
                                          <p:val>
                                            <p:strVal val="1+ppt_w/2"/>
                                          </p:val>
                                        </p:tav>
                                      </p:tavLst>
                                    </p:anim>
                                    <p:anim calcmode="lin" valueType="num">
                                      <p:cBhvr additive="base">
                                        <p:cTn id="334" dur="5000"/>
                                        <p:tgtEl>
                                          <p:spTgt spid="32"/>
                                        </p:tgtEl>
                                        <p:attrNameLst>
                                          <p:attrName>ppt_y</p:attrName>
                                        </p:attrNameLst>
                                      </p:cBhvr>
                                      <p:tavLst>
                                        <p:tav tm="0">
                                          <p:val>
                                            <p:strVal val="ppt_y"/>
                                          </p:val>
                                        </p:tav>
                                        <p:tav tm="100000">
                                          <p:val>
                                            <p:strVal val="ppt_y"/>
                                          </p:val>
                                        </p:tav>
                                      </p:tavLst>
                                    </p:anim>
                                    <p:set>
                                      <p:cBhvr>
                                        <p:cTn id="335" dur="1" fill="hold">
                                          <p:stCondLst>
                                            <p:cond delay="4999"/>
                                          </p:stCondLst>
                                        </p:cTn>
                                        <p:tgtEl>
                                          <p:spTgt spid="32"/>
                                        </p:tgtEl>
                                        <p:attrNameLst>
                                          <p:attrName>style.visibility</p:attrName>
                                        </p:attrNameLst>
                                      </p:cBhvr>
                                      <p:to>
                                        <p:strVal val="hidden"/>
                                      </p:to>
                                    </p:set>
                                  </p:childTnLst>
                                </p:cTn>
                              </p:par>
                              <p:par>
                                <p:cTn id="336" presetID="2" presetClass="exit" presetSubtype="2" fill="hold" grpId="2" nodeType="withEffect">
                                  <p:stCondLst>
                                    <p:cond delay="0"/>
                                  </p:stCondLst>
                                  <p:childTnLst>
                                    <p:anim calcmode="lin" valueType="num">
                                      <p:cBhvr additive="base">
                                        <p:cTn id="337" dur="5000"/>
                                        <p:tgtEl>
                                          <p:spTgt spid="34"/>
                                        </p:tgtEl>
                                        <p:attrNameLst>
                                          <p:attrName>ppt_x</p:attrName>
                                        </p:attrNameLst>
                                      </p:cBhvr>
                                      <p:tavLst>
                                        <p:tav tm="0">
                                          <p:val>
                                            <p:strVal val="ppt_x"/>
                                          </p:val>
                                        </p:tav>
                                        <p:tav tm="100000">
                                          <p:val>
                                            <p:strVal val="1+ppt_w/2"/>
                                          </p:val>
                                        </p:tav>
                                      </p:tavLst>
                                    </p:anim>
                                    <p:anim calcmode="lin" valueType="num">
                                      <p:cBhvr additive="base">
                                        <p:cTn id="338" dur="5000"/>
                                        <p:tgtEl>
                                          <p:spTgt spid="34"/>
                                        </p:tgtEl>
                                        <p:attrNameLst>
                                          <p:attrName>ppt_y</p:attrName>
                                        </p:attrNameLst>
                                      </p:cBhvr>
                                      <p:tavLst>
                                        <p:tav tm="0">
                                          <p:val>
                                            <p:strVal val="ppt_y"/>
                                          </p:val>
                                        </p:tav>
                                        <p:tav tm="100000">
                                          <p:val>
                                            <p:strVal val="ppt_y"/>
                                          </p:val>
                                        </p:tav>
                                      </p:tavLst>
                                    </p:anim>
                                    <p:set>
                                      <p:cBhvr>
                                        <p:cTn id="339" dur="1" fill="hold">
                                          <p:stCondLst>
                                            <p:cond delay="4999"/>
                                          </p:stCondLst>
                                        </p:cTn>
                                        <p:tgtEl>
                                          <p:spTgt spid="34"/>
                                        </p:tgtEl>
                                        <p:attrNameLst>
                                          <p:attrName>style.visibility</p:attrName>
                                        </p:attrNameLst>
                                      </p:cBhvr>
                                      <p:to>
                                        <p:strVal val="hidden"/>
                                      </p:to>
                                    </p:set>
                                  </p:childTnLst>
                                </p:cTn>
                              </p:par>
                              <p:par>
                                <p:cTn id="340" presetID="2" presetClass="exit" presetSubtype="2" fill="hold" grpId="2" nodeType="withEffect">
                                  <p:stCondLst>
                                    <p:cond delay="0"/>
                                  </p:stCondLst>
                                  <p:childTnLst>
                                    <p:anim calcmode="lin" valueType="num">
                                      <p:cBhvr additive="base">
                                        <p:cTn id="341" dur="5000"/>
                                        <p:tgtEl>
                                          <p:spTgt spid="36"/>
                                        </p:tgtEl>
                                        <p:attrNameLst>
                                          <p:attrName>ppt_x</p:attrName>
                                        </p:attrNameLst>
                                      </p:cBhvr>
                                      <p:tavLst>
                                        <p:tav tm="0">
                                          <p:val>
                                            <p:strVal val="ppt_x"/>
                                          </p:val>
                                        </p:tav>
                                        <p:tav tm="100000">
                                          <p:val>
                                            <p:strVal val="1+ppt_w/2"/>
                                          </p:val>
                                        </p:tav>
                                      </p:tavLst>
                                    </p:anim>
                                    <p:anim calcmode="lin" valueType="num">
                                      <p:cBhvr additive="base">
                                        <p:cTn id="342" dur="5000"/>
                                        <p:tgtEl>
                                          <p:spTgt spid="36"/>
                                        </p:tgtEl>
                                        <p:attrNameLst>
                                          <p:attrName>ppt_y</p:attrName>
                                        </p:attrNameLst>
                                      </p:cBhvr>
                                      <p:tavLst>
                                        <p:tav tm="0">
                                          <p:val>
                                            <p:strVal val="ppt_y"/>
                                          </p:val>
                                        </p:tav>
                                        <p:tav tm="100000">
                                          <p:val>
                                            <p:strVal val="ppt_y"/>
                                          </p:val>
                                        </p:tav>
                                      </p:tavLst>
                                    </p:anim>
                                    <p:set>
                                      <p:cBhvr>
                                        <p:cTn id="343" dur="1" fill="hold">
                                          <p:stCondLst>
                                            <p:cond delay="4999"/>
                                          </p:stCondLst>
                                        </p:cTn>
                                        <p:tgtEl>
                                          <p:spTgt spid="36"/>
                                        </p:tgtEl>
                                        <p:attrNameLst>
                                          <p:attrName>style.visibility</p:attrName>
                                        </p:attrNameLst>
                                      </p:cBhvr>
                                      <p:to>
                                        <p:strVal val="hidden"/>
                                      </p:to>
                                    </p:set>
                                  </p:childTnLst>
                                </p:cTn>
                              </p:par>
                              <p:par>
                                <p:cTn id="344" presetID="2" presetClass="exit" presetSubtype="2" fill="hold" grpId="2" nodeType="withEffect">
                                  <p:stCondLst>
                                    <p:cond delay="0"/>
                                  </p:stCondLst>
                                  <p:childTnLst>
                                    <p:anim calcmode="lin" valueType="num">
                                      <p:cBhvr additive="base">
                                        <p:cTn id="345" dur="5000"/>
                                        <p:tgtEl>
                                          <p:spTgt spid="38"/>
                                        </p:tgtEl>
                                        <p:attrNameLst>
                                          <p:attrName>ppt_x</p:attrName>
                                        </p:attrNameLst>
                                      </p:cBhvr>
                                      <p:tavLst>
                                        <p:tav tm="0">
                                          <p:val>
                                            <p:strVal val="ppt_x"/>
                                          </p:val>
                                        </p:tav>
                                        <p:tav tm="100000">
                                          <p:val>
                                            <p:strVal val="1+ppt_w/2"/>
                                          </p:val>
                                        </p:tav>
                                      </p:tavLst>
                                    </p:anim>
                                    <p:anim calcmode="lin" valueType="num">
                                      <p:cBhvr additive="base">
                                        <p:cTn id="346" dur="5000"/>
                                        <p:tgtEl>
                                          <p:spTgt spid="38"/>
                                        </p:tgtEl>
                                        <p:attrNameLst>
                                          <p:attrName>ppt_y</p:attrName>
                                        </p:attrNameLst>
                                      </p:cBhvr>
                                      <p:tavLst>
                                        <p:tav tm="0">
                                          <p:val>
                                            <p:strVal val="ppt_y"/>
                                          </p:val>
                                        </p:tav>
                                        <p:tav tm="100000">
                                          <p:val>
                                            <p:strVal val="ppt_y"/>
                                          </p:val>
                                        </p:tav>
                                      </p:tavLst>
                                    </p:anim>
                                    <p:set>
                                      <p:cBhvr>
                                        <p:cTn id="347" dur="1" fill="hold">
                                          <p:stCondLst>
                                            <p:cond delay="4999"/>
                                          </p:stCondLst>
                                        </p:cTn>
                                        <p:tgtEl>
                                          <p:spTgt spid="38"/>
                                        </p:tgtEl>
                                        <p:attrNameLst>
                                          <p:attrName>style.visibility</p:attrName>
                                        </p:attrNameLst>
                                      </p:cBhvr>
                                      <p:to>
                                        <p:strVal val="hidden"/>
                                      </p:to>
                                    </p:set>
                                  </p:childTnLst>
                                </p:cTn>
                              </p:par>
                              <p:par>
                                <p:cTn id="348" presetID="8" presetClass="emph" presetSubtype="0" fill="hold" grpId="3" nodeType="withEffect">
                                  <p:stCondLst>
                                    <p:cond delay="0"/>
                                  </p:stCondLst>
                                  <p:childTnLst>
                                    <p:animRot by="21600000">
                                      <p:cBhvr>
                                        <p:cTn id="349" dur="5000" fill="hold"/>
                                        <p:tgtEl>
                                          <p:spTgt spid="6"/>
                                        </p:tgtEl>
                                        <p:attrNameLst>
                                          <p:attrName>r</p:attrName>
                                        </p:attrNameLst>
                                      </p:cBhvr>
                                    </p:animRot>
                                  </p:childTnLst>
                                </p:cTn>
                              </p:par>
                              <p:par>
                                <p:cTn id="350" presetID="8" presetClass="emph" presetSubtype="0" fill="hold" grpId="3" nodeType="withEffect">
                                  <p:stCondLst>
                                    <p:cond delay="0"/>
                                  </p:stCondLst>
                                  <p:childTnLst>
                                    <p:animRot by="21600000">
                                      <p:cBhvr>
                                        <p:cTn id="351" dur="5000" fill="hold"/>
                                        <p:tgtEl>
                                          <p:spTgt spid="8"/>
                                        </p:tgtEl>
                                        <p:attrNameLst>
                                          <p:attrName>r</p:attrName>
                                        </p:attrNameLst>
                                      </p:cBhvr>
                                    </p:animRot>
                                  </p:childTnLst>
                                </p:cTn>
                              </p:par>
                              <p:par>
                                <p:cTn id="352" presetID="8" presetClass="emph" presetSubtype="0" fill="hold" grpId="3" nodeType="withEffect">
                                  <p:stCondLst>
                                    <p:cond delay="0"/>
                                  </p:stCondLst>
                                  <p:childTnLst>
                                    <p:animRot by="21600000">
                                      <p:cBhvr>
                                        <p:cTn id="353" dur="5000" fill="hold"/>
                                        <p:tgtEl>
                                          <p:spTgt spid="10"/>
                                        </p:tgtEl>
                                        <p:attrNameLst>
                                          <p:attrName>r</p:attrName>
                                        </p:attrNameLst>
                                      </p:cBhvr>
                                    </p:animRot>
                                  </p:childTnLst>
                                </p:cTn>
                              </p:par>
                              <p:par>
                                <p:cTn id="354" presetID="8" presetClass="emph" presetSubtype="0" fill="hold" grpId="3" nodeType="withEffect">
                                  <p:stCondLst>
                                    <p:cond delay="0"/>
                                  </p:stCondLst>
                                  <p:childTnLst>
                                    <p:animRot by="21600000">
                                      <p:cBhvr>
                                        <p:cTn id="355" dur="5000" fill="hold"/>
                                        <p:tgtEl>
                                          <p:spTgt spid="12"/>
                                        </p:tgtEl>
                                        <p:attrNameLst>
                                          <p:attrName>r</p:attrName>
                                        </p:attrNameLst>
                                      </p:cBhvr>
                                    </p:animRot>
                                  </p:childTnLst>
                                </p:cTn>
                              </p:par>
                              <p:par>
                                <p:cTn id="356" presetID="8" presetClass="emph" presetSubtype="0" fill="hold" grpId="3" nodeType="withEffect">
                                  <p:stCondLst>
                                    <p:cond delay="0"/>
                                  </p:stCondLst>
                                  <p:childTnLst>
                                    <p:animRot by="21600000">
                                      <p:cBhvr>
                                        <p:cTn id="357" dur="5000" fill="hold"/>
                                        <p:tgtEl>
                                          <p:spTgt spid="14"/>
                                        </p:tgtEl>
                                        <p:attrNameLst>
                                          <p:attrName>r</p:attrName>
                                        </p:attrNameLst>
                                      </p:cBhvr>
                                    </p:animRot>
                                  </p:childTnLst>
                                </p:cTn>
                              </p:par>
                              <p:par>
                                <p:cTn id="358" presetID="8" presetClass="emph" presetSubtype="0" fill="hold" grpId="3" nodeType="withEffect">
                                  <p:stCondLst>
                                    <p:cond delay="0"/>
                                  </p:stCondLst>
                                  <p:childTnLst>
                                    <p:animRot by="21600000">
                                      <p:cBhvr>
                                        <p:cTn id="359" dur="5000" fill="hold"/>
                                        <p:tgtEl>
                                          <p:spTgt spid="16"/>
                                        </p:tgtEl>
                                        <p:attrNameLst>
                                          <p:attrName>r</p:attrName>
                                        </p:attrNameLst>
                                      </p:cBhvr>
                                    </p:animRot>
                                  </p:childTnLst>
                                </p:cTn>
                              </p:par>
                              <p:par>
                                <p:cTn id="360" presetID="8" presetClass="emph" presetSubtype="0" fill="hold" grpId="3" nodeType="withEffect">
                                  <p:stCondLst>
                                    <p:cond delay="0"/>
                                  </p:stCondLst>
                                  <p:childTnLst>
                                    <p:animRot by="21600000">
                                      <p:cBhvr>
                                        <p:cTn id="361" dur="5000" fill="hold"/>
                                        <p:tgtEl>
                                          <p:spTgt spid="18"/>
                                        </p:tgtEl>
                                        <p:attrNameLst>
                                          <p:attrName>r</p:attrName>
                                        </p:attrNameLst>
                                      </p:cBhvr>
                                    </p:animRot>
                                  </p:childTnLst>
                                </p:cTn>
                              </p:par>
                              <p:par>
                                <p:cTn id="362" presetID="8" presetClass="emph" presetSubtype="0" fill="hold" grpId="3" nodeType="withEffect">
                                  <p:stCondLst>
                                    <p:cond delay="0"/>
                                  </p:stCondLst>
                                  <p:childTnLst>
                                    <p:animRot by="21600000">
                                      <p:cBhvr>
                                        <p:cTn id="363" dur="5000" fill="hold"/>
                                        <p:tgtEl>
                                          <p:spTgt spid="20"/>
                                        </p:tgtEl>
                                        <p:attrNameLst>
                                          <p:attrName>r</p:attrName>
                                        </p:attrNameLst>
                                      </p:cBhvr>
                                    </p:animRot>
                                  </p:childTnLst>
                                </p:cTn>
                              </p:par>
                              <p:par>
                                <p:cTn id="364" presetID="8" presetClass="emph" presetSubtype="0" fill="hold" grpId="3" nodeType="withEffect">
                                  <p:stCondLst>
                                    <p:cond delay="0"/>
                                  </p:stCondLst>
                                  <p:childTnLst>
                                    <p:animRot by="21600000">
                                      <p:cBhvr>
                                        <p:cTn id="365" dur="5000" fill="hold"/>
                                        <p:tgtEl>
                                          <p:spTgt spid="22"/>
                                        </p:tgtEl>
                                        <p:attrNameLst>
                                          <p:attrName>r</p:attrName>
                                        </p:attrNameLst>
                                      </p:cBhvr>
                                    </p:animRot>
                                  </p:childTnLst>
                                </p:cTn>
                              </p:par>
                              <p:par>
                                <p:cTn id="366" presetID="8" presetClass="emph" presetSubtype="0" fill="hold" grpId="3" nodeType="withEffect">
                                  <p:stCondLst>
                                    <p:cond delay="0"/>
                                  </p:stCondLst>
                                  <p:childTnLst>
                                    <p:animRot by="21600000">
                                      <p:cBhvr>
                                        <p:cTn id="367" dur="5000" fill="hold"/>
                                        <p:tgtEl>
                                          <p:spTgt spid="24"/>
                                        </p:tgtEl>
                                        <p:attrNameLst>
                                          <p:attrName>r</p:attrName>
                                        </p:attrNameLst>
                                      </p:cBhvr>
                                    </p:animRot>
                                  </p:childTnLst>
                                </p:cTn>
                              </p:par>
                              <p:par>
                                <p:cTn id="368" presetID="8" presetClass="emph" presetSubtype="0" fill="hold" grpId="3" nodeType="withEffect">
                                  <p:stCondLst>
                                    <p:cond delay="0"/>
                                  </p:stCondLst>
                                  <p:childTnLst>
                                    <p:animRot by="21600000">
                                      <p:cBhvr>
                                        <p:cTn id="369" dur="5000" fill="hold"/>
                                        <p:tgtEl>
                                          <p:spTgt spid="26"/>
                                        </p:tgtEl>
                                        <p:attrNameLst>
                                          <p:attrName>r</p:attrName>
                                        </p:attrNameLst>
                                      </p:cBhvr>
                                    </p:animRot>
                                  </p:childTnLst>
                                </p:cTn>
                              </p:par>
                              <p:par>
                                <p:cTn id="370" presetID="8" presetClass="emph" presetSubtype="0" fill="hold" grpId="3" nodeType="withEffect">
                                  <p:stCondLst>
                                    <p:cond delay="0"/>
                                  </p:stCondLst>
                                  <p:childTnLst>
                                    <p:animRot by="21600000">
                                      <p:cBhvr>
                                        <p:cTn id="371" dur="5000" fill="hold"/>
                                        <p:tgtEl>
                                          <p:spTgt spid="28"/>
                                        </p:tgtEl>
                                        <p:attrNameLst>
                                          <p:attrName>r</p:attrName>
                                        </p:attrNameLst>
                                      </p:cBhvr>
                                    </p:animRot>
                                  </p:childTnLst>
                                </p:cTn>
                              </p:par>
                              <p:par>
                                <p:cTn id="372" presetID="8" presetClass="emph" presetSubtype="0" fill="hold" grpId="3" nodeType="withEffect">
                                  <p:stCondLst>
                                    <p:cond delay="0"/>
                                  </p:stCondLst>
                                  <p:childTnLst>
                                    <p:animRot by="21600000">
                                      <p:cBhvr>
                                        <p:cTn id="373" dur="5000" fill="hold"/>
                                        <p:tgtEl>
                                          <p:spTgt spid="30"/>
                                        </p:tgtEl>
                                        <p:attrNameLst>
                                          <p:attrName>r</p:attrName>
                                        </p:attrNameLst>
                                      </p:cBhvr>
                                    </p:animRot>
                                  </p:childTnLst>
                                </p:cTn>
                              </p:par>
                              <p:par>
                                <p:cTn id="374" presetID="8" presetClass="emph" presetSubtype="0" fill="hold" grpId="3" nodeType="withEffect">
                                  <p:stCondLst>
                                    <p:cond delay="0"/>
                                  </p:stCondLst>
                                  <p:childTnLst>
                                    <p:animRot by="21600000">
                                      <p:cBhvr>
                                        <p:cTn id="375" dur="5000" fill="hold"/>
                                        <p:tgtEl>
                                          <p:spTgt spid="32"/>
                                        </p:tgtEl>
                                        <p:attrNameLst>
                                          <p:attrName>r</p:attrName>
                                        </p:attrNameLst>
                                      </p:cBhvr>
                                    </p:animRot>
                                  </p:childTnLst>
                                </p:cTn>
                              </p:par>
                              <p:par>
                                <p:cTn id="376" presetID="8" presetClass="emph" presetSubtype="0" fill="hold" grpId="3" nodeType="withEffect">
                                  <p:stCondLst>
                                    <p:cond delay="0"/>
                                  </p:stCondLst>
                                  <p:childTnLst>
                                    <p:animRot by="21600000">
                                      <p:cBhvr>
                                        <p:cTn id="377" dur="5000" fill="hold"/>
                                        <p:tgtEl>
                                          <p:spTgt spid="34"/>
                                        </p:tgtEl>
                                        <p:attrNameLst>
                                          <p:attrName>r</p:attrName>
                                        </p:attrNameLst>
                                      </p:cBhvr>
                                    </p:animRot>
                                  </p:childTnLst>
                                </p:cTn>
                              </p:par>
                              <p:par>
                                <p:cTn id="378" presetID="8" presetClass="emph" presetSubtype="0" fill="hold" grpId="3" nodeType="withEffect">
                                  <p:stCondLst>
                                    <p:cond delay="0"/>
                                  </p:stCondLst>
                                  <p:childTnLst>
                                    <p:animRot by="21600000">
                                      <p:cBhvr>
                                        <p:cTn id="379" dur="5000" fill="hold"/>
                                        <p:tgtEl>
                                          <p:spTgt spid="36"/>
                                        </p:tgtEl>
                                        <p:attrNameLst>
                                          <p:attrName>r</p:attrName>
                                        </p:attrNameLst>
                                      </p:cBhvr>
                                    </p:animRot>
                                  </p:childTnLst>
                                </p:cTn>
                              </p:par>
                              <p:par>
                                <p:cTn id="380" presetID="8" presetClass="emph" presetSubtype="0" fill="hold" grpId="3" nodeType="withEffect">
                                  <p:stCondLst>
                                    <p:cond delay="0"/>
                                  </p:stCondLst>
                                  <p:childTnLst>
                                    <p:animRot by="21600000">
                                      <p:cBhvr>
                                        <p:cTn id="381" dur="5000" fill="hold"/>
                                        <p:tgtEl>
                                          <p:spTgt spid="38"/>
                                        </p:tgtEl>
                                        <p:attrNameLst>
                                          <p:attrName>r</p:attrName>
                                        </p:attrNameLst>
                                      </p:cBhvr>
                                    </p:animRot>
                                  </p:childTnLst>
                                </p:cTn>
                              </p:par>
                              <p:par>
                                <p:cTn id="382" presetID="2" presetClass="exit" presetSubtype="8" fill="hold" grpId="2" nodeType="withEffect">
                                  <p:stCondLst>
                                    <p:cond delay="0"/>
                                  </p:stCondLst>
                                  <p:childTnLst>
                                    <p:anim calcmode="lin" valueType="num">
                                      <p:cBhvr additive="base">
                                        <p:cTn id="383" dur="5000"/>
                                        <p:tgtEl>
                                          <p:spTgt spid="5"/>
                                        </p:tgtEl>
                                        <p:attrNameLst>
                                          <p:attrName>ppt_x</p:attrName>
                                        </p:attrNameLst>
                                      </p:cBhvr>
                                      <p:tavLst>
                                        <p:tav tm="0">
                                          <p:val>
                                            <p:strVal val="ppt_x"/>
                                          </p:val>
                                        </p:tav>
                                        <p:tav tm="100000">
                                          <p:val>
                                            <p:strVal val="0-ppt_w/2"/>
                                          </p:val>
                                        </p:tav>
                                      </p:tavLst>
                                    </p:anim>
                                    <p:anim calcmode="lin" valueType="num">
                                      <p:cBhvr additive="base">
                                        <p:cTn id="384" dur="5000"/>
                                        <p:tgtEl>
                                          <p:spTgt spid="5"/>
                                        </p:tgtEl>
                                        <p:attrNameLst>
                                          <p:attrName>ppt_y</p:attrName>
                                        </p:attrNameLst>
                                      </p:cBhvr>
                                      <p:tavLst>
                                        <p:tav tm="0">
                                          <p:val>
                                            <p:strVal val="ppt_y"/>
                                          </p:val>
                                        </p:tav>
                                        <p:tav tm="100000">
                                          <p:val>
                                            <p:strVal val="ppt_y"/>
                                          </p:val>
                                        </p:tav>
                                      </p:tavLst>
                                    </p:anim>
                                    <p:set>
                                      <p:cBhvr>
                                        <p:cTn id="385" dur="1" fill="hold">
                                          <p:stCondLst>
                                            <p:cond delay="4999"/>
                                          </p:stCondLst>
                                        </p:cTn>
                                        <p:tgtEl>
                                          <p:spTgt spid="5"/>
                                        </p:tgtEl>
                                        <p:attrNameLst>
                                          <p:attrName>style.visibility</p:attrName>
                                        </p:attrNameLst>
                                      </p:cBhvr>
                                      <p:to>
                                        <p:strVal val="hidden"/>
                                      </p:to>
                                    </p:set>
                                  </p:childTnLst>
                                </p:cTn>
                              </p:par>
                              <p:par>
                                <p:cTn id="386" presetID="2" presetClass="exit" presetSubtype="8" fill="hold" grpId="2" nodeType="withEffect">
                                  <p:stCondLst>
                                    <p:cond delay="0"/>
                                  </p:stCondLst>
                                  <p:childTnLst>
                                    <p:anim calcmode="lin" valueType="num">
                                      <p:cBhvr additive="base">
                                        <p:cTn id="387" dur="5000"/>
                                        <p:tgtEl>
                                          <p:spTgt spid="7"/>
                                        </p:tgtEl>
                                        <p:attrNameLst>
                                          <p:attrName>ppt_x</p:attrName>
                                        </p:attrNameLst>
                                      </p:cBhvr>
                                      <p:tavLst>
                                        <p:tav tm="0">
                                          <p:val>
                                            <p:strVal val="ppt_x"/>
                                          </p:val>
                                        </p:tav>
                                        <p:tav tm="100000">
                                          <p:val>
                                            <p:strVal val="0-ppt_w/2"/>
                                          </p:val>
                                        </p:tav>
                                      </p:tavLst>
                                    </p:anim>
                                    <p:anim calcmode="lin" valueType="num">
                                      <p:cBhvr additive="base">
                                        <p:cTn id="388" dur="5000"/>
                                        <p:tgtEl>
                                          <p:spTgt spid="7"/>
                                        </p:tgtEl>
                                        <p:attrNameLst>
                                          <p:attrName>ppt_y</p:attrName>
                                        </p:attrNameLst>
                                      </p:cBhvr>
                                      <p:tavLst>
                                        <p:tav tm="0">
                                          <p:val>
                                            <p:strVal val="ppt_y"/>
                                          </p:val>
                                        </p:tav>
                                        <p:tav tm="100000">
                                          <p:val>
                                            <p:strVal val="ppt_y"/>
                                          </p:val>
                                        </p:tav>
                                      </p:tavLst>
                                    </p:anim>
                                    <p:set>
                                      <p:cBhvr>
                                        <p:cTn id="389" dur="1" fill="hold">
                                          <p:stCondLst>
                                            <p:cond delay="4999"/>
                                          </p:stCondLst>
                                        </p:cTn>
                                        <p:tgtEl>
                                          <p:spTgt spid="7"/>
                                        </p:tgtEl>
                                        <p:attrNameLst>
                                          <p:attrName>style.visibility</p:attrName>
                                        </p:attrNameLst>
                                      </p:cBhvr>
                                      <p:to>
                                        <p:strVal val="hidden"/>
                                      </p:to>
                                    </p:set>
                                  </p:childTnLst>
                                </p:cTn>
                              </p:par>
                              <p:par>
                                <p:cTn id="390" presetID="2" presetClass="exit" presetSubtype="8" fill="hold" grpId="2" nodeType="withEffect">
                                  <p:stCondLst>
                                    <p:cond delay="0"/>
                                  </p:stCondLst>
                                  <p:childTnLst>
                                    <p:anim calcmode="lin" valueType="num">
                                      <p:cBhvr additive="base">
                                        <p:cTn id="391" dur="5000"/>
                                        <p:tgtEl>
                                          <p:spTgt spid="9"/>
                                        </p:tgtEl>
                                        <p:attrNameLst>
                                          <p:attrName>ppt_x</p:attrName>
                                        </p:attrNameLst>
                                      </p:cBhvr>
                                      <p:tavLst>
                                        <p:tav tm="0">
                                          <p:val>
                                            <p:strVal val="ppt_x"/>
                                          </p:val>
                                        </p:tav>
                                        <p:tav tm="100000">
                                          <p:val>
                                            <p:strVal val="0-ppt_w/2"/>
                                          </p:val>
                                        </p:tav>
                                      </p:tavLst>
                                    </p:anim>
                                    <p:anim calcmode="lin" valueType="num">
                                      <p:cBhvr additive="base">
                                        <p:cTn id="392" dur="5000"/>
                                        <p:tgtEl>
                                          <p:spTgt spid="9"/>
                                        </p:tgtEl>
                                        <p:attrNameLst>
                                          <p:attrName>ppt_y</p:attrName>
                                        </p:attrNameLst>
                                      </p:cBhvr>
                                      <p:tavLst>
                                        <p:tav tm="0">
                                          <p:val>
                                            <p:strVal val="ppt_y"/>
                                          </p:val>
                                        </p:tav>
                                        <p:tav tm="100000">
                                          <p:val>
                                            <p:strVal val="ppt_y"/>
                                          </p:val>
                                        </p:tav>
                                      </p:tavLst>
                                    </p:anim>
                                    <p:set>
                                      <p:cBhvr>
                                        <p:cTn id="393" dur="1" fill="hold">
                                          <p:stCondLst>
                                            <p:cond delay="4999"/>
                                          </p:stCondLst>
                                        </p:cTn>
                                        <p:tgtEl>
                                          <p:spTgt spid="9"/>
                                        </p:tgtEl>
                                        <p:attrNameLst>
                                          <p:attrName>style.visibility</p:attrName>
                                        </p:attrNameLst>
                                      </p:cBhvr>
                                      <p:to>
                                        <p:strVal val="hidden"/>
                                      </p:to>
                                    </p:set>
                                  </p:childTnLst>
                                </p:cTn>
                              </p:par>
                              <p:par>
                                <p:cTn id="394" presetID="2" presetClass="exit" presetSubtype="8" fill="hold" grpId="2" nodeType="withEffect">
                                  <p:stCondLst>
                                    <p:cond delay="0"/>
                                  </p:stCondLst>
                                  <p:childTnLst>
                                    <p:anim calcmode="lin" valueType="num">
                                      <p:cBhvr additive="base">
                                        <p:cTn id="395" dur="5000"/>
                                        <p:tgtEl>
                                          <p:spTgt spid="11"/>
                                        </p:tgtEl>
                                        <p:attrNameLst>
                                          <p:attrName>ppt_x</p:attrName>
                                        </p:attrNameLst>
                                      </p:cBhvr>
                                      <p:tavLst>
                                        <p:tav tm="0">
                                          <p:val>
                                            <p:strVal val="ppt_x"/>
                                          </p:val>
                                        </p:tav>
                                        <p:tav tm="100000">
                                          <p:val>
                                            <p:strVal val="0-ppt_w/2"/>
                                          </p:val>
                                        </p:tav>
                                      </p:tavLst>
                                    </p:anim>
                                    <p:anim calcmode="lin" valueType="num">
                                      <p:cBhvr additive="base">
                                        <p:cTn id="396" dur="5000"/>
                                        <p:tgtEl>
                                          <p:spTgt spid="11"/>
                                        </p:tgtEl>
                                        <p:attrNameLst>
                                          <p:attrName>ppt_y</p:attrName>
                                        </p:attrNameLst>
                                      </p:cBhvr>
                                      <p:tavLst>
                                        <p:tav tm="0">
                                          <p:val>
                                            <p:strVal val="ppt_y"/>
                                          </p:val>
                                        </p:tav>
                                        <p:tav tm="100000">
                                          <p:val>
                                            <p:strVal val="ppt_y"/>
                                          </p:val>
                                        </p:tav>
                                      </p:tavLst>
                                    </p:anim>
                                    <p:set>
                                      <p:cBhvr>
                                        <p:cTn id="397" dur="1" fill="hold">
                                          <p:stCondLst>
                                            <p:cond delay="4999"/>
                                          </p:stCondLst>
                                        </p:cTn>
                                        <p:tgtEl>
                                          <p:spTgt spid="11"/>
                                        </p:tgtEl>
                                        <p:attrNameLst>
                                          <p:attrName>style.visibility</p:attrName>
                                        </p:attrNameLst>
                                      </p:cBhvr>
                                      <p:to>
                                        <p:strVal val="hidden"/>
                                      </p:to>
                                    </p:set>
                                  </p:childTnLst>
                                </p:cTn>
                              </p:par>
                              <p:par>
                                <p:cTn id="398" presetID="2" presetClass="exit" presetSubtype="8" fill="hold" grpId="2" nodeType="withEffect">
                                  <p:stCondLst>
                                    <p:cond delay="0"/>
                                  </p:stCondLst>
                                  <p:childTnLst>
                                    <p:anim calcmode="lin" valueType="num">
                                      <p:cBhvr additive="base">
                                        <p:cTn id="399" dur="5000"/>
                                        <p:tgtEl>
                                          <p:spTgt spid="13"/>
                                        </p:tgtEl>
                                        <p:attrNameLst>
                                          <p:attrName>ppt_x</p:attrName>
                                        </p:attrNameLst>
                                      </p:cBhvr>
                                      <p:tavLst>
                                        <p:tav tm="0">
                                          <p:val>
                                            <p:strVal val="ppt_x"/>
                                          </p:val>
                                        </p:tav>
                                        <p:tav tm="100000">
                                          <p:val>
                                            <p:strVal val="0-ppt_w/2"/>
                                          </p:val>
                                        </p:tav>
                                      </p:tavLst>
                                    </p:anim>
                                    <p:anim calcmode="lin" valueType="num">
                                      <p:cBhvr additive="base">
                                        <p:cTn id="400" dur="5000"/>
                                        <p:tgtEl>
                                          <p:spTgt spid="13"/>
                                        </p:tgtEl>
                                        <p:attrNameLst>
                                          <p:attrName>ppt_y</p:attrName>
                                        </p:attrNameLst>
                                      </p:cBhvr>
                                      <p:tavLst>
                                        <p:tav tm="0">
                                          <p:val>
                                            <p:strVal val="ppt_y"/>
                                          </p:val>
                                        </p:tav>
                                        <p:tav tm="100000">
                                          <p:val>
                                            <p:strVal val="ppt_y"/>
                                          </p:val>
                                        </p:tav>
                                      </p:tavLst>
                                    </p:anim>
                                    <p:set>
                                      <p:cBhvr>
                                        <p:cTn id="401" dur="1" fill="hold">
                                          <p:stCondLst>
                                            <p:cond delay="4999"/>
                                          </p:stCondLst>
                                        </p:cTn>
                                        <p:tgtEl>
                                          <p:spTgt spid="13"/>
                                        </p:tgtEl>
                                        <p:attrNameLst>
                                          <p:attrName>style.visibility</p:attrName>
                                        </p:attrNameLst>
                                      </p:cBhvr>
                                      <p:to>
                                        <p:strVal val="hidden"/>
                                      </p:to>
                                    </p:set>
                                  </p:childTnLst>
                                </p:cTn>
                              </p:par>
                              <p:par>
                                <p:cTn id="402" presetID="2" presetClass="exit" presetSubtype="8" fill="hold" grpId="2" nodeType="withEffect">
                                  <p:stCondLst>
                                    <p:cond delay="0"/>
                                  </p:stCondLst>
                                  <p:childTnLst>
                                    <p:anim calcmode="lin" valueType="num">
                                      <p:cBhvr additive="base">
                                        <p:cTn id="403" dur="5000"/>
                                        <p:tgtEl>
                                          <p:spTgt spid="15"/>
                                        </p:tgtEl>
                                        <p:attrNameLst>
                                          <p:attrName>ppt_x</p:attrName>
                                        </p:attrNameLst>
                                      </p:cBhvr>
                                      <p:tavLst>
                                        <p:tav tm="0">
                                          <p:val>
                                            <p:strVal val="ppt_x"/>
                                          </p:val>
                                        </p:tav>
                                        <p:tav tm="100000">
                                          <p:val>
                                            <p:strVal val="0-ppt_w/2"/>
                                          </p:val>
                                        </p:tav>
                                      </p:tavLst>
                                    </p:anim>
                                    <p:anim calcmode="lin" valueType="num">
                                      <p:cBhvr additive="base">
                                        <p:cTn id="404" dur="5000"/>
                                        <p:tgtEl>
                                          <p:spTgt spid="15"/>
                                        </p:tgtEl>
                                        <p:attrNameLst>
                                          <p:attrName>ppt_y</p:attrName>
                                        </p:attrNameLst>
                                      </p:cBhvr>
                                      <p:tavLst>
                                        <p:tav tm="0">
                                          <p:val>
                                            <p:strVal val="ppt_y"/>
                                          </p:val>
                                        </p:tav>
                                        <p:tav tm="100000">
                                          <p:val>
                                            <p:strVal val="ppt_y"/>
                                          </p:val>
                                        </p:tav>
                                      </p:tavLst>
                                    </p:anim>
                                    <p:set>
                                      <p:cBhvr>
                                        <p:cTn id="405" dur="1" fill="hold">
                                          <p:stCondLst>
                                            <p:cond delay="4999"/>
                                          </p:stCondLst>
                                        </p:cTn>
                                        <p:tgtEl>
                                          <p:spTgt spid="15"/>
                                        </p:tgtEl>
                                        <p:attrNameLst>
                                          <p:attrName>style.visibility</p:attrName>
                                        </p:attrNameLst>
                                      </p:cBhvr>
                                      <p:to>
                                        <p:strVal val="hidden"/>
                                      </p:to>
                                    </p:set>
                                  </p:childTnLst>
                                </p:cTn>
                              </p:par>
                              <p:par>
                                <p:cTn id="406" presetID="2" presetClass="exit" presetSubtype="8" fill="hold" grpId="2" nodeType="withEffect">
                                  <p:stCondLst>
                                    <p:cond delay="0"/>
                                  </p:stCondLst>
                                  <p:childTnLst>
                                    <p:anim calcmode="lin" valueType="num">
                                      <p:cBhvr additive="base">
                                        <p:cTn id="407" dur="5000"/>
                                        <p:tgtEl>
                                          <p:spTgt spid="17"/>
                                        </p:tgtEl>
                                        <p:attrNameLst>
                                          <p:attrName>ppt_x</p:attrName>
                                        </p:attrNameLst>
                                      </p:cBhvr>
                                      <p:tavLst>
                                        <p:tav tm="0">
                                          <p:val>
                                            <p:strVal val="ppt_x"/>
                                          </p:val>
                                        </p:tav>
                                        <p:tav tm="100000">
                                          <p:val>
                                            <p:strVal val="0-ppt_w/2"/>
                                          </p:val>
                                        </p:tav>
                                      </p:tavLst>
                                    </p:anim>
                                    <p:anim calcmode="lin" valueType="num">
                                      <p:cBhvr additive="base">
                                        <p:cTn id="408" dur="5000"/>
                                        <p:tgtEl>
                                          <p:spTgt spid="17"/>
                                        </p:tgtEl>
                                        <p:attrNameLst>
                                          <p:attrName>ppt_y</p:attrName>
                                        </p:attrNameLst>
                                      </p:cBhvr>
                                      <p:tavLst>
                                        <p:tav tm="0">
                                          <p:val>
                                            <p:strVal val="ppt_y"/>
                                          </p:val>
                                        </p:tav>
                                        <p:tav tm="100000">
                                          <p:val>
                                            <p:strVal val="ppt_y"/>
                                          </p:val>
                                        </p:tav>
                                      </p:tavLst>
                                    </p:anim>
                                    <p:set>
                                      <p:cBhvr>
                                        <p:cTn id="409" dur="1" fill="hold">
                                          <p:stCondLst>
                                            <p:cond delay="4999"/>
                                          </p:stCondLst>
                                        </p:cTn>
                                        <p:tgtEl>
                                          <p:spTgt spid="17"/>
                                        </p:tgtEl>
                                        <p:attrNameLst>
                                          <p:attrName>style.visibility</p:attrName>
                                        </p:attrNameLst>
                                      </p:cBhvr>
                                      <p:to>
                                        <p:strVal val="hidden"/>
                                      </p:to>
                                    </p:set>
                                  </p:childTnLst>
                                </p:cTn>
                              </p:par>
                              <p:par>
                                <p:cTn id="410" presetID="2" presetClass="exit" presetSubtype="8" fill="hold" grpId="2" nodeType="withEffect">
                                  <p:stCondLst>
                                    <p:cond delay="0"/>
                                  </p:stCondLst>
                                  <p:childTnLst>
                                    <p:anim calcmode="lin" valueType="num">
                                      <p:cBhvr additive="base">
                                        <p:cTn id="411" dur="5000"/>
                                        <p:tgtEl>
                                          <p:spTgt spid="19"/>
                                        </p:tgtEl>
                                        <p:attrNameLst>
                                          <p:attrName>ppt_x</p:attrName>
                                        </p:attrNameLst>
                                      </p:cBhvr>
                                      <p:tavLst>
                                        <p:tav tm="0">
                                          <p:val>
                                            <p:strVal val="ppt_x"/>
                                          </p:val>
                                        </p:tav>
                                        <p:tav tm="100000">
                                          <p:val>
                                            <p:strVal val="0-ppt_w/2"/>
                                          </p:val>
                                        </p:tav>
                                      </p:tavLst>
                                    </p:anim>
                                    <p:anim calcmode="lin" valueType="num">
                                      <p:cBhvr additive="base">
                                        <p:cTn id="412" dur="5000"/>
                                        <p:tgtEl>
                                          <p:spTgt spid="19"/>
                                        </p:tgtEl>
                                        <p:attrNameLst>
                                          <p:attrName>ppt_y</p:attrName>
                                        </p:attrNameLst>
                                      </p:cBhvr>
                                      <p:tavLst>
                                        <p:tav tm="0">
                                          <p:val>
                                            <p:strVal val="ppt_y"/>
                                          </p:val>
                                        </p:tav>
                                        <p:tav tm="100000">
                                          <p:val>
                                            <p:strVal val="ppt_y"/>
                                          </p:val>
                                        </p:tav>
                                      </p:tavLst>
                                    </p:anim>
                                    <p:set>
                                      <p:cBhvr>
                                        <p:cTn id="413" dur="1" fill="hold">
                                          <p:stCondLst>
                                            <p:cond delay="4999"/>
                                          </p:stCondLst>
                                        </p:cTn>
                                        <p:tgtEl>
                                          <p:spTgt spid="19"/>
                                        </p:tgtEl>
                                        <p:attrNameLst>
                                          <p:attrName>style.visibility</p:attrName>
                                        </p:attrNameLst>
                                      </p:cBhvr>
                                      <p:to>
                                        <p:strVal val="hidden"/>
                                      </p:to>
                                    </p:set>
                                  </p:childTnLst>
                                </p:cTn>
                              </p:par>
                              <p:par>
                                <p:cTn id="414" presetID="2" presetClass="exit" presetSubtype="8" fill="hold" grpId="2" nodeType="withEffect">
                                  <p:stCondLst>
                                    <p:cond delay="0"/>
                                  </p:stCondLst>
                                  <p:childTnLst>
                                    <p:anim calcmode="lin" valueType="num">
                                      <p:cBhvr additive="base">
                                        <p:cTn id="415" dur="5000"/>
                                        <p:tgtEl>
                                          <p:spTgt spid="21"/>
                                        </p:tgtEl>
                                        <p:attrNameLst>
                                          <p:attrName>ppt_x</p:attrName>
                                        </p:attrNameLst>
                                      </p:cBhvr>
                                      <p:tavLst>
                                        <p:tav tm="0">
                                          <p:val>
                                            <p:strVal val="ppt_x"/>
                                          </p:val>
                                        </p:tav>
                                        <p:tav tm="100000">
                                          <p:val>
                                            <p:strVal val="0-ppt_w/2"/>
                                          </p:val>
                                        </p:tav>
                                      </p:tavLst>
                                    </p:anim>
                                    <p:anim calcmode="lin" valueType="num">
                                      <p:cBhvr additive="base">
                                        <p:cTn id="416" dur="5000"/>
                                        <p:tgtEl>
                                          <p:spTgt spid="21"/>
                                        </p:tgtEl>
                                        <p:attrNameLst>
                                          <p:attrName>ppt_y</p:attrName>
                                        </p:attrNameLst>
                                      </p:cBhvr>
                                      <p:tavLst>
                                        <p:tav tm="0">
                                          <p:val>
                                            <p:strVal val="ppt_y"/>
                                          </p:val>
                                        </p:tav>
                                        <p:tav tm="100000">
                                          <p:val>
                                            <p:strVal val="ppt_y"/>
                                          </p:val>
                                        </p:tav>
                                      </p:tavLst>
                                    </p:anim>
                                    <p:set>
                                      <p:cBhvr>
                                        <p:cTn id="417" dur="1" fill="hold">
                                          <p:stCondLst>
                                            <p:cond delay="4999"/>
                                          </p:stCondLst>
                                        </p:cTn>
                                        <p:tgtEl>
                                          <p:spTgt spid="21"/>
                                        </p:tgtEl>
                                        <p:attrNameLst>
                                          <p:attrName>style.visibility</p:attrName>
                                        </p:attrNameLst>
                                      </p:cBhvr>
                                      <p:to>
                                        <p:strVal val="hidden"/>
                                      </p:to>
                                    </p:set>
                                  </p:childTnLst>
                                </p:cTn>
                              </p:par>
                              <p:par>
                                <p:cTn id="418" presetID="2" presetClass="exit" presetSubtype="8" fill="hold" grpId="2" nodeType="withEffect">
                                  <p:stCondLst>
                                    <p:cond delay="0"/>
                                  </p:stCondLst>
                                  <p:childTnLst>
                                    <p:anim calcmode="lin" valueType="num">
                                      <p:cBhvr additive="base">
                                        <p:cTn id="419" dur="5000"/>
                                        <p:tgtEl>
                                          <p:spTgt spid="23"/>
                                        </p:tgtEl>
                                        <p:attrNameLst>
                                          <p:attrName>ppt_x</p:attrName>
                                        </p:attrNameLst>
                                      </p:cBhvr>
                                      <p:tavLst>
                                        <p:tav tm="0">
                                          <p:val>
                                            <p:strVal val="ppt_x"/>
                                          </p:val>
                                        </p:tav>
                                        <p:tav tm="100000">
                                          <p:val>
                                            <p:strVal val="0-ppt_w/2"/>
                                          </p:val>
                                        </p:tav>
                                      </p:tavLst>
                                    </p:anim>
                                    <p:anim calcmode="lin" valueType="num">
                                      <p:cBhvr additive="base">
                                        <p:cTn id="420" dur="5000"/>
                                        <p:tgtEl>
                                          <p:spTgt spid="23"/>
                                        </p:tgtEl>
                                        <p:attrNameLst>
                                          <p:attrName>ppt_y</p:attrName>
                                        </p:attrNameLst>
                                      </p:cBhvr>
                                      <p:tavLst>
                                        <p:tav tm="0">
                                          <p:val>
                                            <p:strVal val="ppt_y"/>
                                          </p:val>
                                        </p:tav>
                                        <p:tav tm="100000">
                                          <p:val>
                                            <p:strVal val="ppt_y"/>
                                          </p:val>
                                        </p:tav>
                                      </p:tavLst>
                                    </p:anim>
                                    <p:set>
                                      <p:cBhvr>
                                        <p:cTn id="421" dur="1" fill="hold">
                                          <p:stCondLst>
                                            <p:cond delay="4999"/>
                                          </p:stCondLst>
                                        </p:cTn>
                                        <p:tgtEl>
                                          <p:spTgt spid="23"/>
                                        </p:tgtEl>
                                        <p:attrNameLst>
                                          <p:attrName>style.visibility</p:attrName>
                                        </p:attrNameLst>
                                      </p:cBhvr>
                                      <p:to>
                                        <p:strVal val="hidden"/>
                                      </p:to>
                                    </p:set>
                                  </p:childTnLst>
                                </p:cTn>
                              </p:par>
                              <p:par>
                                <p:cTn id="422" presetID="2" presetClass="exit" presetSubtype="8" fill="hold" grpId="2" nodeType="withEffect">
                                  <p:stCondLst>
                                    <p:cond delay="0"/>
                                  </p:stCondLst>
                                  <p:childTnLst>
                                    <p:anim calcmode="lin" valueType="num">
                                      <p:cBhvr additive="base">
                                        <p:cTn id="423" dur="5000"/>
                                        <p:tgtEl>
                                          <p:spTgt spid="25"/>
                                        </p:tgtEl>
                                        <p:attrNameLst>
                                          <p:attrName>ppt_x</p:attrName>
                                        </p:attrNameLst>
                                      </p:cBhvr>
                                      <p:tavLst>
                                        <p:tav tm="0">
                                          <p:val>
                                            <p:strVal val="ppt_x"/>
                                          </p:val>
                                        </p:tav>
                                        <p:tav tm="100000">
                                          <p:val>
                                            <p:strVal val="0-ppt_w/2"/>
                                          </p:val>
                                        </p:tav>
                                      </p:tavLst>
                                    </p:anim>
                                    <p:anim calcmode="lin" valueType="num">
                                      <p:cBhvr additive="base">
                                        <p:cTn id="424" dur="5000"/>
                                        <p:tgtEl>
                                          <p:spTgt spid="25"/>
                                        </p:tgtEl>
                                        <p:attrNameLst>
                                          <p:attrName>ppt_y</p:attrName>
                                        </p:attrNameLst>
                                      </p:cBhvr>
                                      <p:tavLst>
                                        <p:tav tm="0">
                                          <p:val>
                                            <p:strVal val="ppt_y"/>
                                          </p:val>
                                        </p:tav>
                                        <p:tav tm="100000">
                                          <p:val>
                                            <p:strVal val="ppt_y"/>
                                          </p:val>
                                        </p:tav>
                                      </p:tavLst>
                                    </p:anim>
                                    <p:set>
                                      <p:cBhvr>
                                        <p:cTn id="425" dur="1" fill="hold">
                                          <p:stCondLst>
                                            <p:cond delay="4999"/>
                                          </p:stCondLst>
                                        </p:cTn>
                                        <p:tgtEl>
                                          <p:spTgt spid="25"/>
                                        </p:tgtEl>
                                        <p:attrNameLst>
                                          <p:attrName>style.visibility</p:attrName>
                                        </p:attrNameLst>
                                      </p:cBhvr>
                                      <p:to>
                                        <p:strVal val="hidden"/>
                                      </p:to>
                                    </p:set>
                                  </p:childTnLst>
                                </p:cTn>
                              </p:par>
                              <p:par>
                                <p:cTn id="426" presetID="2" presetClass="exit" presetSubtype="8" fill="hold" grpId="2" nodeType="withEffect">
                                  <p:stCondLst>
                                    <p:cond delay="0"/>
                                  </p:stCondLst>
                                  <p:childTnLst>
                                    <p:anim calcmode="lin" valueType="num">
                                      <p:cBhvr additive="base">
                                        <p:cTn id="427" dur="5000"/>
                                        <p:tgtEl>
                                          <p:spTgt spid="27"/>
                                        </p:tgtEl>
                                        <p:attrNameLst>
                                          <p:attrName>ppt_x</p:attrName>
                                        </p:attrNameLst>
                                      </p:cBhvr>
                                      <p:tavLst>
                                        <p:tav tm="0">
                                          <p:val>
                                            <p:strVal val="ppt_x"/>
                                          </p:val>
                                        </p:tav>
                                        <p:tav tm="100000">
                                          <p:val>
                                            <p:strVal val="0-ppt_w/2"/>
                                          </p:val>
                                        </p:tav>
                                      </p:tavLst>
                                    </p:anim>
                                    <p:anim calcmode="lin" valueType="num">
                                      <p:cBhvr additive="base">
                                        <p:cTn id="428" dur="5000"/>
                                        <p:tgtEl>
                                          <p:spTgt spid="27"/>
                                        </p:tgtEl>
                                        <p:attrNameLst>
                                          <p:attrName>ppt_y</p:attrName>
                                        </p:attrNameLst>
                                      </p:cBhvr>
                                      <p:tavLst>
                                        <p:tav tm="0">
                                          <p:val>
                                            <p:strVal val="ppt_y"/>
                                          </p:val>
                                        </p:tav>
                                        <p:tav tm="100000">
                                          <p:val>
                                            <p:strVal val="ppt_y"/>
                                          </p:val>
                                        </p:tav>
                                      </p:tavLst>
                                    </p:anim>
                                    <p:set>
                                      <p:cBhvr>
                                        <p:cTn id="429" dur="1" fill="hold">
                                          <p:stCondLst>
                                            <p:cond delay="4999"/>
                                          </p:stCondLst>
                                        </p:cTn>
                                        <p:tgtEl>
                                          <p:spTgt spid="27"/>
                                        </p:tgtEl>
                                        <p:attrNameLst>
                                          <p:attrName>style.visibility</p:attrName>
                                        </p:attrNameLst>
                                      </p:cBhvr>
                                      <p:to>
                                        <p:strVal val="hidden"/>
                                      </p:to>
                                    </p:set>
                                  </p:childTnLst>
                                </p:cTn>
                              </p:par>
                              <p:par>
                                <p:cTn id="430" presetID="2" presetClass="exit" presetSubtype="8" fill="hold" grpId="2" nodeType="withEffect">
                                  <p:stCondLst>
                                    <p:cond delay="0"/>
                                  </p:stCondLst>
                                  <p:childTnLst>
                                    <p:anim calcmode="lin" valueType="num">
                                      <p:cBhvr additive="base">
                                        <p:cTn id="431" dur="5000"/>
                                        <p:tgtEl>
                                          <p:spTgt spid="29"/>
                                        </p:tgtEl>
                                        <p:attrNameLst>
                                          <p:attrName>ppt_x</p:attrName>
                                        </p:attrNameLst>
                                      </p:cBhvr>
                                      <p:tavLst>
                                        <p:tav tm="0">
                                          <p:val>
                                            <p:strVal val="ppt_x"/>
                                          </p:val>
                                        </p:tav>
                                        <p:tav tm="100000">
                                          <p:val>
                                            <p:strVal val="0-ppt_w/2"/>
                                          </p:val>
                                        </p:tav>
                                      </p:tavLst>
                                    </p:anim>
                                    <p:anim calcmode="lin" valueType="num">
                                      <p:cBhvr additive="base">
                                        <p:cTn id="432" dur="5000"/>
                                        <p:tgtEl>
                                          <p:spTgt spid="29"/>
                                        </p:tgtEl>
                                        <p:attrNameLst>
                                          <p:attrName>ppt_y</p:attrName>
                                        </p:attrNameLst>
                                      </p:cBhvr>
                                      <p:tavLst>
                                        <p:tav tm="0">
                                          <p:val>
                                            <p:strVal val="ppt_y"/>
                                          </p:val>
                                        </p:tav>
                                        <p:tav tm="100000">
                                          <p:val>
                                            <p:strVal val="ppt_y"/>
                                          </p:val>
                                        </p:tav>
                                      </p:tavLst>
                                    </p:anim>
                                    <p:set>
                                      <p:cBhvr>
                                        <p:cTn id="433" dur="1" fill="hold">
                                          <p:stCondLst>
                                            <p:cond delay="4999"/>
                                          </p:stCondLst>
                                        </p:cTn>
                                        <p:tgtEl>
                                          <p:spTgt spid="29"/>
                                        </p:tgtEl>
                                        <p:attrNameLst>
                                          <p:attrName>style.visibility</p:attrName>
                                        </p:attrNameLst>
                                      </p:cBhvr>
                                      <p:to>
                                        <p:strVal val="hidden"/>
                                      </p:to>
                                    </p:set>
                                  </p:childTnLst>
                                </p:cTn>
                              </p:par>
                              <p:par>
                                <p:cTn id="434" presetID="2" presetClass="exit" presetSubtype="8" fill="hold" grpId="2" nodeType="withEffect">
                                  <p:stCondLst>
                                    <p:cond delay="0"/>
                                  </p:stCondLst>
                                  <p:childTnLst>
                                    <p:anim calcmode="lin" valueType="num">
                                      <p:cBhvr additive="base">
                                        <p:cTn id="435" dur="5000"/>
                                        <p:tgtEl>
                                          <p:spTgt spid="31"/>
                                        </p:tgtEl>
                                        <p:attrNameLst>
                                          <p:attrName>ppt_x</p:attrName>
                                        </p:attrNameLst>
                                      </p:cBhvr>
                                      <p:tavLst>
                                        <p:tav tm="0">
                                          <p:val>
                                            <p:strVal val="ppt_x"/>
                                          </p:val>
                                        </p:tav>
                                        <p:tav tm="100000">
                                          <p:val>
                                            <p:strVal val="0-ppt_w/2"/>
                                          </p:val>
                                        </p:tav>
                                      </p:tavLst>
                                    </p:anim>
                                    <p:anim calcmode="lin" valueType="num">
                                      <p:cBhvr additive="base">
                                        <p:cTn id="436" dur="5000"/>
                                        <p:tgtEl>
                                          <p:spTgt spid="31"/>
                                        </p:tgtEl>
                                        <p:attrNameLst>
                                          <p:attrName>ppt_y</p:attrName>
                                        </p:attrNameLst>
                                      </p:cBhvr>
                                      <p:tavLst>
                                        <p:tav tm="0">
                                          <p:val>
                                            <p:strVal val="ppt_y"/>
                                          </p:val>
                                        </p:tav>
                                        <p:tav tm="100000">
                                          <p:val>
                                            <p:strVal val="ppt_y"/>
                                          </p:val>
                                        </p:tav>
                                      </p:tavLst>
                                    </p:anim>
                                    <p:set>
                                      <p:cBhvr>
                                        <p:cTn id="437" dur="1" fill="hold">
                                          <p:stCondLst>
                                            <p:cond delay="4999"/>
                                          </p:stCondLst>
                                        </p:cTn>
                                        <p:tgtEl>
                                          <p:spTgt spid="31"/>
                                        </p:tgtEl>
                                        <p:attrNameLst>
                                          <p:attrName>style.visibility</p:attrName>
                                        </p:attrNameLst>
                                      </p:cBhvr>
                                      <p:to>
                                        <p:strVal val="hidden"/>
                                      </p:to>
                                    </p:set>
                                  </p:childTnLst>
                                </p:cTn>
                              </p:par>
                              <p:par>
                                <p:cTn id="438" presetID="2" presetClass="exit" presetSubtype="8" fill="hold" grpId="2" nodeType="withEffect">
                                  <p:stCondLst>
                                    <p:cond delay="0"/>
                                  </p:stCondLst>
                                  <p:childTnLst>
                                    <p:anim calcmode="lin" valueType="num">
                                      <p:cBhvr additive="base">
                                        <p:cTn id="439" dur="5000"/>
                                        <p:tgtEl>
                                          <p:spTgt spid="33"/>
                                        </p:tgtEl>
                                        <p:attrNameLst>
                                          <p:attrName>ppt_x</p:attrName>
                                        </p:attrNameLst>
                                      </p:cBhvr>
                                      <p:tavLst>
                                        <p:tav tm="0">
                                          <p:val>
                                            <p:strVal val="ppt_x"/>
                                          </p:val>
                                        </p:tav>
                                        <p:tav tm="100000">
                                          <p:val>
                                            <p:strVal val="0-ppt_w/2"/>
                                          </p:val>
                                        </p:tav>
                                      </p:tavLst>
                                    </p:anim>
                                    <p:anim calcmode="lin" valueType="num">
                                      <p:cBhvr additive="base">
                                        <p:cTn id="440" dur="5000"/>
                                        <p:tgtEl>
                                          <p:spTgt spid="33"/>
                                        </p:tgtEl>
                                        <p:attrNameLst>
                                          <p:attrName>ppt_y</p:attrName>
                                        </p:attrNameLst>
                                      </p:cBhvr>
                                      <p:tavLst>
                                        <p:tav tm="0">
                                          <p:val>
                                            <p:strVal val="ppt_y"/>
                                          </p:val>
                                        </p:tav>
                                        <p:tav tm="100000">
                                          <p:val>
                                            <p:strVal val="ppt_y"/>
                                          </p:val>
                                        </p:tav>
                                      </p:tavLst>
                                    </p:anim>
                                    <p:set>
                                      <p:cBhvr>
                                        <p:cTn id="441" dur="1" fill="hold">
                                          <p:stCondLst>
                                            <p:cond delay="4999"/>
                                          </p:stCondLst>
                                        </p:cTn>
                                        <p:tgtEl>
                                          <p:spTgt spid="33"/>
                                        </p:tgtEl>
                                        <p:attrNameLst>
                                          <p:attrName>style.visibility</p:attrName>
                                        </p:attrNameLst>
                                      </p:cBhvr>
                                      <p:to>
                                        <p:strVal val="hidden"/>
                                      </p:to>
                                    </p:set>
                                  </p:childTnLst>
                                </p:cTn>
                              </p:par>
                              <p:par>
                                <p:cTn id="442" presetID="2" presetClass="exit" presetSubtype="8" fill="hold" grpId="2" nodeType="withEffect">
                                  <p:stCondLst>
                                    <p:cond delay="0"/>
                                  </p:stCondLst>
                                  <p:childTnLst>
                                    <p:anim calcmode="lin" valueType="num">
                                      <p:cBhvr additive="base">
                                        <p:cTn id="443" dur="5000"/>
                                        <p:tgtEl>
                                          <p:spTgt spid="35"/>
                                        </p:tgtEl>
                                        <p:attrNameLst>
                                          <p:attrName>ppt_x</p:attrName>
                                        </p:attrNameLst>
                                      </p:cBhvr>
                                      <p:tavLst>
                                        <p:tav tm="0">
                                          <p:val>
                                            <p:strVal val="ppt_x"/>
                                          </p:val>
                                        </p:tav>
                                        <p:tav tm="100000">
                                          <p:val>
                                            <p:strVal val="0-ppt_w/2"/>
                                          </p:val>
                                        </p:tav>
                                      </p:tavLst>
                                    </p:anim>
                                    <p:anim calcmode="lin" valueType="num">
                                      <p:cBhvr additive="base">
                                        <p:cTn id="444" dur="5000"/>
                                        <p:tgtEl>
                                          <p:spTgt spid="35"/>
                                        </p:tgtEl>
                                        <p:attrNameLst>
                                          <p:attrName>ppt_y</p:attrName>
                                        </p:attrNameLst>
                                      </p:cBhvr>
                                      <p:tavLst>
                                        <p:tav tm="0">
                                          <p:val>
                                            <p:strVal val="ppt_y"/>
                                          </p:val>
                                        </p:tav>
                                        <p:tav tm="100000">
                                          <p:val>
                                            <p:strVal val="ppt_y"/>
                                          </p:val>
                                        </p:tav>
                                      </p:tavLst>
                                    </p:anim>
                                    <p:set>
                                      <p:cBhvr>
                                        <p:cTn id="445" dur="1" fill="hold">
                                          <p:stCondLst>
                                            <p:cond delay="4999"/>
                                          </p:stCondLst>
                                        </p:cTn>
                                        <p:tgtEl>
                                          <p:spTgt spid="35"/>
                                        </p:tgtEl>
                                        <p:attrNameLst>
                                          <p:attrName>style.visibility</p:attrName>
                                        </p:attrNameLst>
                                      </p:cBhvr>
                                      <p:to>
                                        <p:strVal val="hidden"/>
                                      </p:to>
                                    </p:set>
                                  </p:childTnLst>
                                </p:cTn>
                              </p:par>
                              <p:par>
                                <p:cTn id="446" presetID="2" presetClass="exit" presetSubtype="8" fill="hold" grpId="2" nodeType="withEffect">
                                  <p:stCondLst>
                                    <p:cond delay="0"/>
                                  </p:stCondLst>
                                  <p:childTnLst>
                                    <p:anim calcmode="lin" valueType="num">
                                      <p:cBhvr additive="base">
                                        <p:cTn id="447" dur="5000"/>
                                        <p:tgtEl>
                                          <p:spTgt spid="37"/>
                                        </p:tgtEl>
                                        <p:attrNameLst>
                                          <p:attrName>ppt_x</p:attrName>
                                        </p:attrNameLst>
                                      </p:cBhvr>
                                      <p:tavLst>
                                        <p:tav tm="0">
                                          <p:val>
                                            <p:strVal val="ppt_x"/>
                                          </p:val>
                                        </p:tav>
                                        <p:tav tm="100000">
                                          <p:val>
                                            <p:strVal val="0-ppt_w/2"/>
                                          </p:val>
                                        </p:tav>
                                      </p:tavLst>
                                    </p:anim>
                                    <p:anim calcmode="lin" valueType="num">
                                      <p:cBhvr additive="base">
                                        <p:cTn id="448" dur="5000"/>
                                        <p:tgtEl>
                                          <p:spTgt spid="37"/>
                                        </p:tgtEl>
                                        <p:attrNameLst>
                                          <p:attrName>ppt_y</p:attrName>
                                        </p:attrNameLst>
                                      </p:cBhvr>
                                      <p:tavLst>
                                        <p:tav tm="0">
                                          <p:val>
                                            <p:strVal val="ppt_y"/>
                                          </p:val>
                                        </p:tav>
                                        <p:tav tm="100000">
                                          <p:val>
                                            <p:strVal val="ppt_y"/>
                                          </p:val>
                                        </p:tav>
                                      </p:tavLst>
                                    </p:anim>
                                    <p:set>
                                      <p:cBhvr>
                                        <p:cTn id="449" dur="1" fill="hold">
                                          <p:stCondLst>
                                            <p:cond delay="4999"/>
                                          </p:stCondLst>
                                        </p:cTn>
                                        <p:tgtEl>
                                          <p:spTgt spid="37"/>
                                        </p:tgtEl>
                                        <p:attrNameLst>
                                          <p:attrName>style.visibility</p:attrName>
                                        </p:attrNameLst>
                                      </p:cBhvr>
                                      <p:to>
                                        <p:strVal val="hidden"/>
                                      </p:to>
                                    </p:set>
                                  </p:childTnLst>
                                </p:cTn>
                              </p:par>
                              <p:par>
                                <p:cTn id="450" presetID="8" presetClass="emph" presetSubtype="0" fill="hold" grpId="3" nodeType="withEffect">
                                  <p:stCondLst>
                                    <p:cond delay="0"/>
                                  </p:stCondLst>
                                  <p:childTnLst>
                                    <p:animRot by="-21600000">
                                      <p:cBhvr>
                                        <p:cTn id="451" dur="5000" fill="hold"/>
                                        <p:tgtEl>
                                          <p:spTgt spid="5"/>
                                        </p:tgtEl>
                                        <p:attrNameLst>
                                          <p:attrName>r</p:attrName>
                                        </p:attrNameLst>
                                      </p:cBhvr>
                                    </p:animRot>
                                  </p:childTnLst>
                                </p:cTn>
                              </p:par>
                              <p:par>
                                <p:cTn id="452" presetID="8" presetClass="emph" presetSubtype="0" fill="hold" grpId="3" nodeType="withEffect">
                                  <p:stCondLst>
                                    <p:cond delay="0"/>
                                  </p:stCondLst>
                                  <p:childTnLst>
                                    <p:animRot by="-21600000">
                                      <p:cBhvr>
                                        <p:cTn id="453" dur="5000" fill="hold"/>
                                        <p:tgtEl>
                                          <p:spTgt spid="7"/>
                                        </p:tgtEl>
                                        <p:attrNameLst>
                                          <p:attrName>r</p:attrName>
                                        </p:attrNameLst>
                                      </p:cBhvr>
                                    </p:animRot>
                                  </p:childTnLst>
                                </p:cTn>
                              </p:par>
                              <p:par>
                                <p:cTn id="454" presetID="8" presetClass="emph" presetSubtype="0" fill="hold" grpId="3" nodeType="withEffect">
                                  <p:stCondLst>
                                    <p:cond delay="0"/>
                                  </p:stCondLst>
                                  <p:childTnLst>
                                    <p:animRot by="-21600000">
                                      <p:cBhvr>
                                        <p:cTn id="455" dur="5000" fill="hold"/>
                                        <p:tgtEl>
                                          <p:spTgt spid="9"/>
                                        </p:tgtEl>
                                        <p:attrNameLst>
                                          <p:attrName>r</p:attrName>
                                        </p:attrNameLst>
                                      </p:cBhvr>
                                    </p:animRot>
                                  </p:childTnLst>
                                </p:cTn>
                              </p:par>
                              <p:par>
                                <p:cTn id="456" presetID="8" presetClass="emph" presetSubtype="0" fill="hold" grpId="3" nodeType="withEffect">
                                  <p:stCondLst>
                                    <p:cond delay="0"/>
                                  </p:stCondLst>
                                  <p:childTnLst>
                                    <p:animRot by="-21600000">
                                      <p:cBhvr>
                                        <p:cTn id="457" dur="5000" fill="hold"/>
                                        <p:tgtEl>
                                          <p:spTgt spid="11"/>
                                        </p:tgtEl>
                                        <p:attrNameLst>
                                          <p:attrName>r</p:attrName>
                                        </p:attrNameLst>
                                      </p:cBhvr>
                                    </p:animRot>
                                  </p:childTnLst>
                                </p:cTn>
                              </p:par>
                              <p:par>
                                <p:cTn id="458" presetID="8" presetClass="emph" presetSubtype="0" fill="hold" grpId="3" nodeType="withEffect">
                                  <p:stCondLst>
                                    <p:cond delay="0"/>
                                  </p:stCondLst>
                                  <p:childTnLst>
                                    <p:animRot by="-21600000">
                                      <p:cBhvr>
                                        <p:cTn id="459" dur="5000" fill="hold"/>
                                        <p:tgtEl>
                                          <p:spTgt spid="13"/>
                                        </p:tgtEl>
                                        <p:attrNameLst>
                                          <p:attrName>r</p:attrName>
                                        </p:attrNameLst>
                                      </p:cBhvr>
                                    </p:animRot>
                                  </p:childTnLst>
                                </p:cTn>
                              </p:par>
                              <p:par>
                                <p:cTn id="460" presetID="8" presetClass="emph" presetSubtype="0" fill="hold" grpId="3" nodeType="withEffect">
                                  <p:stCondLst>
                                    <p:cond delay="0"/>
                                  </p:stCondLst>
                                  <p:childTnLst>
                                    <p:animRot by="-21600000">
                                      <p:cBhvr>
                                        <p:cTn id="461" dur="5000" fill="hold"/>
                                        <p:tgtEl>
                                          <p:spTgt spid="15"/>
                                        </p:tgtEl>
                                        <p:attrNameLst>
                                          <p:attrName>r</p:attrName>
                                        </p:attrNameLst>
                                      </p:cBhvr>
                                    </p:animRot>
                                  </p:childTnLst>
                                </p:cTn>
                              </p:par>
                              <p:par>
                                <p:cTn id="462" presetID="8" presetClass="emph" presetSubtype="0" fill="hold" grpId="3" nodeType="withEffect">
                                  <p:stCondLst>
                                    <p:cond delay="0"/>
                                  </p:stCondLst>
                                  <p:childTnLst>
                                    <p:animRot by="-21600000">
                                      <p:cBhvr>
                                        <p:cTn id="463" dur="5000" fill="hold"/>
                                        <p:tgtEl>
                                          <p:spTgt spid="17"/>
                                        </p:tgtEl>
                                        <p:attrNameLst>
                                          <p:attrName>r</p:attrName>
                                        </p:attrNameLst>
                                      </p:cBhvr>
                                    </p:animRot>
                                  </p:childTnLst>
                                </p:cTn>
                              </p:par>
                              <p:par>
                                <p:cTn id="464" presetID="8" presetClass="emph" presetSubtype="0" fill="hold" grpId="3" nodeType="withEffect">
                                  <p:stCondLst>
                                    <p:cond delay="0"/>
                                  </p:stCondLst>
                                  <p:childTnLst>
                                    <p:animRot by="-21600000">
                                      <p:cBhvr>
                                        <p:cTn id="465" dur="5000" fill="hold"/>
                                        <p:tgtEl>
                                          <p:spTgt spid="19"/>
                                        </p:tgtEl>
                                        <p:attrNameLst>
                                          <p:attrName>r</p:attrName>
                                        </p:attrNameLst>
                                      </p:cBhvr>
                                    </p:animRot>
                                  </p:childTnLst>
                                </p:cTn>
                              </p:par>
                              <p:par>
                                <p:cTn id="466" presetID="8" presetClass="emph" presetSubtype="0" fill="hold" grpId="3" nodeType="withEffect">
                                  <p:stCondLst>
                                    <p:cond delay="0"/>
                                  </p:stCondLst>
                                  <p:childTnLst>
                                    <p:animRot by="-21600000">
                                      <p:cBhvr>
                                        <p:cTn id="467" dur="5000" fill="hold"/>
                                        <p:tgtEl>
                                          <p:spTgt spid="21"/>
                                        </p:tgtEl>
                                        <p:attrNameLst>
                                          <p:attrName>r</p:attrName>
                                        </p:attrNameLst>
                                      </p:cBhvr>
                                    </p:animRot>
                                  </p:childTnLst>
                                </p:cTn>
                              </p:par>
                              <p:par>
                                <p:cTn id="468" presetID="8" presetClass="emph" presetSubtype="0" fill="hold" grpId="3" nodeType="withEffect">
                                  <p:stCondLst>
                                    <p:cond delay="0"/>
                                  </p:stCondLst>
                                  <p:childTnLst>
                                    <p:animRot by="-21600000">
                                      <p:cBhvr>
                                        <p:cTn id="469" dur="5000" fill="hold"/>
                                        <p:tgtEl>
                                          <p:spTgt spid="23"/>
                                        </p:tgtEl>
                                        <p:attrNameLst>
                                          <p:attrName>r</p:attrName>
                                        </p:attrNameLst>
                                      </p:cBhvr>
                                    </p:animRot>
                                  </p:childTnLst>
                                </p:cTn>
                              </p:par>
                              <p:par>
                                <p:cTn id="470" presetID="8" presetClass="emph" presetSubtype="0" fill="hold" grpId="3" nodeType="withEffect">
                                  <p:stCondLst>
                                    <p:cond delay="0"/>
                                  </p:stCondLst>
                                  <p:childTnLst>
                                    <p:animRot by="-21600000">
                                      <p:cBhvr>
                                        <p:cTn id="471" dur="5000" fill="hold"/>
                                        <p:tgtEl>
                                          <p:spTgt spid="25"/>
                                        </p:tgtEl>
                                        <p:attrNameLst>
                                          <p:attrName>r</p:attrName>
                                        </p:attrNameLst>
                                      </p:cBhvr>
                                    </p:animRot>
                                  </p:childTnLst>
                                </p:cTn>
                              </p:par>
                              <p:par>
                                <p:cTn id="472" presetID="8" presetClass="emph" presetSubtype="0" fill="hold" grpId="3" nodeType="withEffect">
                                  <p:stCondLst>
                                    <p:cond delay="0"/>
                                  </p:stCondLst>
                                  <p:childTnLst>
                                    <p:animRot by="-21600000">
                                      <p:cBhvr>
                                        <p:cTn id="473" dur="5000" fill="hold"/>
                                        <p:tgtEl>
                                          <p:spTgt spid="27"/>
                                        </p:tgtEl>
                                        <p:attrNameLst>
                                          <p:attrName>r</p:attrName>
                                        </p:attrNameLst>
                                      </p:cBhvr>
                                    </p:animRot>
                                  </p:childTnLst>
                                </p:cTn>
                              </p:par>
                              <p:par>
                                <p:cTn id="474" presetID="8" presetClass="emph" presetSubtype="0" fill="hold" grpId="3" nodeType="withEffect">
                                  <p:stCondLst>
                                    <p:cond delay="0"/>
                                  </p:stCondLst>
                                  <p:childTnLst>
                                    <p:animRot by="-21600000">
                                      <p:cBhvr>
                                        <p:cTn id="475" dur="5000" fill="hold"/>
                                        <p:tgtEl>
                                          <p:spTgt spid="29"/>
                                        </p:tgtEl>
                                        <p:attrNameLst>
                                          <p:attrName>r</p:attrName>
                                        </p:attrNameLst>
                                      </p:cBhvr>
                                    </p:animRot>
                                  </p:childTnLst>
                                </p:cTn>
                              </p:par>
                              <p:par>
                                <p:cTn id="476" presetID="8" presetClass="emph" presetSubtype="0" fill="hold" grpId="3" nodeType="withEffect">
                                  <p:stCondLst>
                                    <p:cond delay="0"/>
                                  </p:stCondLst>
                                  <p:childTnLst>
                                    <p:animRot by="-21600000">
                                      <p:cBhvr>
                                        <p:cTn id="477" dur="5000" fill="hold"/>
                                        <p:tgtEl>
                                          <p:spTgt spid="31"/>
                                        </p:tgtEl>
                                        <p:attrNameLst>
                                          <p:attrName>r</p:attrName>
                                        </p:attrNameLst>
                                      </p:cBhvr>
                                    </p:animRot>
                                  </p:childTnLst>
                                </p:cTn>
                              </p:par>
                              <p:par>
                                <p:cTn id="478" presetID="8" presetClass="emph" presetSubtype="0" fill="hold" grpId="3" nodeType="withEffect">
                                  <p:stCondLst>
                                    <p:cond delay="0"/>
                                  </p:stCondLst>
                                  <p:childTnLst>
                                    <p:animRot by="-21600000">
                                      <p:cBhvr>
                                        <p:cTn id="479" dur="5000" fill="hold"/>
                                        <p:tgtEl>
                                          <p:spTgt spid="33"/>
                                        </p:tgtEl>
                                        <p:attrNameLst>
                                          <p:attrName>r</p:attrName>
                                        </p:attrNameLst>
                                      </p:cBhvr>
                                    </p:animRot>
                                  </p:childTnLst>
                                </p:cTn>
                              </p:par>
                              <p:par>
                                <p:cTn id="480" presetID="8" presetClass="emph" presetSubtype="0" fill="hold" grpId="3" nodeType="withEffect">
                                  <p:stCondLst>
                                    <p:cond delay="0"/>
                                  </p:stCondLst>
                                  <p:childTnLst>
                                    <p:animRot by="-21600000">
                                      <p:cBhvr>
                                        <p:cTn id="481" dur="5000" fill="hold"/>
                                        <p:tgtEl>
                                          <p:spTgt spid="35"/>
                                        </p:tgtEl>
                                        <p:attrNameLst>
                                          <p:attrName>r</p:attrName>
                                        </p:attrNameLst>
                                      </p:cBhvr>
                                    </p:animRot>
                                  </p:childTnLst>
                                </p:cTn>
                              </p:par>
                              <p:par>
                                <p:cTn id="482" presetID="8" presetClass="emph" presetSubtype="0" fill="hold" grpId="3" nodeType="withEffect">
                                  <p:stCondLst>
                                    <p:cond delay="0"/>
                                  </p:stCondLst>
                                  <p:childTnLst>
                                    <p:animRot by="-21600000">
                                      <p:cBhvr>
                                        <p:cTn id="483" dur="5000" fill="hold"/>
                                        <p:tgtEl>
                                          <p:spTgt spid="37"/>
                                        </p:tgtEl>
                                        <p:attrNameLst>
                                          <p:attrName>r</p:attrName>
                                        </p:attrNameLst>
                                      </p:cBhvr>
                                    </p:animRot>
                                  </p:childTnLst>
                                </p:cTn>
                              </p:par>
                              <p:par>
                                <p:cTn id="484" presetID="23" presetClass="entr" presetSubtype="288" fill="hold" nodeType="withEffect">
                                  <p:stCondLst>
                                    <p:cond delay="0"/>
                                  </p:stCondLst>
                                  <p:childTnLst>
                                    <p:set>
                                      <p:cBhvr>
                                        <p:cTn id="485" dur="1" fill="hold">
                                          <p:stCondLst>
                                            <p:cond delay="0"/>
                                          </p:stCondLst>
                                        </p:cTn>
                                        <p:tgtEl>
                                          <p:spTgt spid="4"/>
                                        </p:tgtEl>
                                        <p:attrNameLst>
                                          <p:attrName>style.visibility</p:attrName>
                                        </p:attrNameLst>
                                      </p:cBhvr>
                                      <p:to>
                                        <p:strVal val="visible"/>
                                      </p:to>
                                    </p:set>
                                    <p:anim calcmode="lin" valueType="num">
                                      <p:cBhvr>
                                        <p:cTn id="486" dur="5000" fill="hold"/>
                                        <p:tgtEl>
                                          <p:spTgt spid="4"/>
                                        </p:tgtEl>
                                        <p:attrNameLst>
                                          <p:attrName>ppt_w</p:attrName>
                                        </p:attrNameLst>
                                      </p:cBhvr>
                                      <p:tavLst>
                                        <p:tav tm="0">
                                          <p:val>
                                            <p:strVal val="4/3*#ppt_w"/>
                                          </p:val>
                                        </p:tav>
                                        <p:tav tm="100000">
                                          <p:val>
                                            <p:strVal val="#ppt_w"/>
                                          </p:val>
                                        </p:tav>
                                      </p:tavLst>
                                    </p:anim>
                                    <p:anim calcmode="lin" valueType="num">
                                      <p:cBhvr>
                                        <p:cTn id="487" dur="5000" fill="hold"/>
                                        <p:tgtEl>
                                          <p:spTgt spid="4"/>
                                        </p:tgtEl>
                                        <p:attrNameLst>
                                          <p:attrName>ppt_h</p:attrName>
                                        </p:attrNameLst>
                                      </p:cBhvr>
                                      <p:tavLst>
                                        <p:tav tm="0">
                                          <p:val>
                                            <p:strVal val="4/3*#ppt_h"/>
                                          </p:val>
                                        </p:tav>
                                        <p:tav tm="100000">
                                          <p:val>
                                            <p:strVal val="#ppt_h"/>
                                          </p:val>
                                        </p:tav>
                                      </p:tavLst>
                                    </p:anim>
                                  </p:childTnLst>
                                </p:cTn>
                              </p:par>
                              <p:par>
                                <p:cTn id="488" presetID="16" presetClass="entr" presetSubtype="37" fill="hold" nodeType="withEffect">
                                  <p:stCondLst>
                                    <p:cond delay="0"/>
                                  </p:stCondLst>
                                  <p:childTnLst>
                                    <p:set>
                                      <p:cBhvr>
                                        <p:cTn id="489" dur="1" fill="hold">
                                          <p:stCondLst>
                                            <p:cond delay="0"/>
                                          </p:stCondLst>
                                        </p:cTn>
                                        <p:tgtEl>
                                          <p:spTgt spid="4"/>
                                        </p:tgtEl>
                                        <p:attrNameLst>
                                          <p:attrName>style.visibility</p:attrName>
                                        </p:attrNameLst>
                                      </p:cBhvr>
                                      <p:to>
                                        <p:strVal val="visible"/>
                                      </p:to>
                                    </p:set>
                                    <p:animEffect transition="in" filter="barn(outVertical)">
                                      <p:cBhvr>
                                        <p:cTn id="490"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33FF"/>
              </a:gs>
              <a:gs pos="50000">
                <a:srgbClr val="5E1D9F">
                  <a:shade val="67500"/>
                  <a:satMod val="115000"/>
                </a:srgbClr>
              </a:gs>
              <a:gs pos="100000">
                <a:srgbClr val="5E1D9F">
                  <a:shade val="100000"/>
                  <a:satMod val="115000"/>
                </a:srgbClr>
              </a:gs>
            </a:gsLst>
            <a:lin ang="16200000" scaled="1"/>
            <a:tileRect/>
          </a:gradFill>
        </p:spPr>
        <p:txBody>
          <a:bodyPr/>
          <a:lstStyle/>
          <a:p>
            <a:endParaRPr lang="es-ES" dirty="0"/>
          </a:p>
        </p:txBody>
      </p:sp>
      <p:pic>
        <p:nvPicPr>
          <p:cNvPr id="4" name="3 Imagen" descr="34a6fb68edf33e0694e7ae76b6cefdd8.jpg"/>
          <p:cNvPicPr>
            <a:picLocks noChangeAspect="1"/>
          </p:cNvPicPr>
          <p:nvPr/>
        </p:nvPicPr>
        <p:blipFill>
          <a:blip r:embed="rId2"/>
          <a:stretch>
            <a:fillRect/>
          </a:stretch>
        </p:blipFill>
        <p:spPr>
          <a:xfrm>
            <a:off x="0" y="0"/>
            <a:ext cx="9136568" cy="5143500"/>
          </a:xfrm>
          <a:prstGeom prst="rect">
            <a:avLst/>
          </a:prstGeom>
        </p:spPr>
      </p:pic>
      <p:sp>
        <p:nvSpPr>
          <p:cNvPr id="5" name="4 Rectángulo"/>
          <p:cNvSpPr/>
          <p:nvPr/>
        </p:nvSpPr>
        <p:spPr>
          <a:xfrm rot="958054">
            <a:off x="-3592" y="1404214"/>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3749" y="1905202"/>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58054">
            <a:off x="639318" y="1404214"/>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639161" y="1905202"/>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58054">
            <a:off x="1353731" y="1404212"/>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1353574" y="1905200"/>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58054">
            <a:off x="1996641" y="1404212"/>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1996484" y="1905200"/>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58054">
            <a:off x="2639613" y="1404216"/>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2639456" y="1905204"/>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58054">
            <a:off x="3282523" y="1404216"/>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3282366" y="1905204"/>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58054">
            <a:off x="3996936" y="1404214"/>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637084">
            <a:off x="3996779" y="1905202"/>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58054">
            <a:off x="4639846" y="1404214"/>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637084">
            <a:off x="4639689" y="1905202"/>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58054">
            <a:off x="5211382" y="1404217"/>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637084">
            <a:off x="5211225" y="1905205"/>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58054">
            <a:off x="5854292" y="1404217"/>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637084">
            <a:off x="5854135" y="1905205"/>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58054">
            <a:off x="6568705" y="1404215"/>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637084">
            <a:off x="6568548" y="1905203"/>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58054">
            <a:off x="7211615" y="1404215"/>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637084">
            <a:off x="7211458" y="1905203"/>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58054">
            <a:off x="7744164" y="1404213"/>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637084">
            <a:off x="7744007" y="1905201"/>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0637084">
            <a:off x="7744005" y="3405397"/>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958054">
            <a:off x="7743847" y="3904543"/>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0637084">
            <a:off x="7068896" y="3405397"/>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958054">
            <a:off x="7068738" y="3904543"/>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20637084">
            <a:off x="6354517" y="3405398"/>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958054">
            <a:off x="6354359" y="3904544"/>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20637084">
            <a:off x="5679408" y="3405398"/>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958054">
            <a:off x="5679250" y="3904544"/>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20637084">
            <a:off x="5029361" y="3405397"/>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958054">
            <a:off x="5029203" y="3904543"/>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20637084">
            <a:off x="4354252" y="3405397"/>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958054">
            <a:off x="4354094" y="3904543"/>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20637084">
            <a:off x="3639873" y="3405398"/>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958054">
            <a:off x="3639715" y="3904544"/>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20637084">
            <a:off x="2964764" y="3405398"/>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958054">
            <a:off x="2964606" y="3904544"/>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20637084">
            <a:off x="2314717" y="3405398"/>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958054">
            <a:off x="2314559" y="3904544"/>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20637084">
            <a:off x="1639608" y="3405398"/>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958054">
            <a:off x="1639450" y="3904544"/>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20637084">
            <a:off x="925229" y="3405399"/>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958054">
            <a:off x="925071" y="3904545"/>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0637084">
            <a:off x="250120" y="3405399"/>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958054">
            <a:off x="249962" y="3904545"/>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0637084">
            <a:off x="-217780" y="3405397"/>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958054">
            <a:off x="-217938" y="3904543"/>
            <a:ext cx="1403744" cy="170766"/>
          </a:xfrm>
          <a:prstGeom prst="rect">
            <a:avLst/>
          </a:prstGeom>
          <a:gradFill flip="none" rotWithShape="1">
            <a:gsLst>
              <a:gs pos="0">
                <a:srgbClr val="972AC8"/>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7"/>
                                        </p:tgtEl>
                                        <p:attrNameLst>
                                          <p:attrName>style.opacity</p:attrName>
                                        </p:attrNameLst>
                                      </p:cBhvr>
                                      <p:to>
                                        <p:strVal val="0"/>
                                      </p:to>
                                    </p:set>
                                    <p:animEffect filter="image" prLst="opacity: 0">
                                      <p:cBhvr rctx="IE">
                                        <p:cTn id="7" dur="indefinite"/>
                                        <p:tgtEl>
                                          <p:spTgt spid="57"/>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0-#ppt_w/2"/>
                                          </p:val>
                                        </p:tav>
                                        <p:tav tm="100000">
                                          <p:val>
                                            <p:strVal val="#ppt_x"/>
                                          </p:val>
                                        </p:tav>
                                      </p:tavLst>
                                    </p:anim>
                                    <p:anim calcmode="lin" valueType="num">
                                      <p:cBhvr additive="base">
                                        <p:cTn id="11" dur="5000" fill="hold"/>
                                        <p:tgtEl>
                                          <p:spTgt spid="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0-#ppt_w/2"/>
                                          </p:val>
                                        </p:tav>
                                        <p:tav tm="100000">
                                          <p:val>
                                            <p:strVal val="#ppt_x"/>
                                          </p:val>
                                        </p:tav>
                                      </p:tavLst>
                                    </p:anim>
                                    <p:anim calcmode="lin" valueType="num">
                                      <p:cBhvr additive="base">
                                        <p:cTn id="15" dur="5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0-#ppt_w/2"/>
                                          </p:val>
                                        </p:tav>
                                        <p:tav tm="100000">
                                          <p:val>
                                            <p:strVal val="#ppt_x"/>
                                          </p:val>
                                        </p:tav>
                                      </p:tavLst>
                                    </p:anim>
                                    <p:anim calcmode="lin" valueType="num">
                                      <p:cBhvr additive="base">
                                        <p:cTn id="19" dur="5000" fill="hold"/>
                                        <p:tgtEl>
                                          <p:spTgt spid="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0-#ppt_w/2"/>
                                          </p:val>
                                        </p:tav>
                                        <p:tav tm="100000">
                                          <p:val>
                                            <p:strVal val="#ppt_x"/>
                                          </p:val>
                                        </p:tav>
                                      </p:tavLst>
                                    </p:anim>
                                    <p:anim calcmode="lin" valueType="num">
                                      <p:cBhvr additive="base">
                                        <p:cTn id="23" dur="5000" fill="hold"/>
                                        <p:tgtEl>
                                          <p:spTgt spid="1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0-#ppt_w/2"/>
                                          </p:val>
                                        </p:tav>
                                        <p:tav tm="100000">
                                          <p:val>
                                            <p:strVal val="#ppt_x"/>
                                          </p:val>
                                        </p:tav>
                                      </p:tavLst>
                                    </p:anim>
                                    <p:anim calcmode="lin" valueType="num">
                                      <p:cBhvr additive="base">
                                        <p:cTn id="27" dur="5000" fill="hold"/>
                                        <p:tgtEl>
                                          <p:spTgt spid="1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0-#ppt_w/2"/>
                                          </p:val>
                                        </p:tav>
                                        <p:tav tm="100000">
                                          <p:val>
                                            <p:strVal val="#ppt_x"/>
                                          </p:val>
                                        </p:tav>
                                      </p:tavLst>
                                    </p:anim>
                                    <p:anim calcmode="lin" valueType="num">
                                      <p:cBhvr additive="base">
                                        <p:cTn id="31" dur="5000" fill="hold"/>
                                        <p:tgtEl>
                                          <p:spTgt spid="15"/>
                                        </p:tgtEl>
                                        <p:attrNameLst>
                                          <p:attrName>ppt_y</p:attrName>
                                        </p:attrNameLst>
                                      </p:cBhvr>
                                      <p:tavLst>
                                        <p:tav tm="0">
                                          <p:val>
                                            <p:strVal val="0-#ppt_h/2"/>
                                          </p:val>
                                        </p:tav>
                                        <p:tav tm="100000">
                                          <p:val>
                                            <p:strVal val="#ppt_y"/>
                                          </p:val>
                                        </p:tav>
                                      </p:tavLst>
                                    </p:anim>
                                  </p:childTnLst>
                                </p:cTn>
                              </p:par>
                              <p:par>
                                <p:cTn id="32" presetID="2" presetClass="entr" presetSubtype="9"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0-#ppt_w/2"/>
                                          </p:val>
                                        </p:tav>
                                        <p:tav tm="100000">
                                          <p:val>
                                            <p:strVal val="#ppt_x"/>
                                          </p:val>
                                        </p:tav>
                                      </p:tavLst>
                                    </p:anim>
                                    <p:anim calcmode="lin" valueType="num">
                                      <p:cBhvr additive="base">
                                        <p:cTn id="35" dur="5000" fill="hold"/>
                                        <p:tgtEl>
                                          <p:spTgt spid="17"/>
                                        </p:tgtEl>
                                        <p:attrNameLst>
                                          <p:attrName>ppt_y</p:attrName>
                                        </p:attrNameLst>
                                      </p:cBhvr>
                                      <p:tavLst>
                                        <p:tav tm="0">
                                          <p:val>
                                            <p:strVal val="0-#ppt_h/2"/>
                                          </p:val>
                                        </p:tav>
                                        <p:tav tm="100000">
                                          <p:val>
                                            <p:strVal val="#ppt_y"/>
                                          </p:val>
                                        </p:tav>
                                      </p:tavLst>
                                    </p:anim>
                                  </p:childTnLst>
                                </p:cTn>
                              </p:par>
                              <p:par>
                                <p:cTn id="36" presetID="2" presetClass="entr" presetSubtype="9" fill="hold" grpId="0" nodeType="withEffect">
                                  <p:stCondLst>
                                    <p:cond delay="0"/>
                                  </p:stCondLst>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0-#ppt_w/2"/>
                                          </p:val>
                                        </p:tav>
                                        <p:tav tm="100000">
                                          <p:val>
                                            <p:strVal val="#ppt_x"/>
                                          </p:val>
                                        </p:tav>
                                      </p:tavLst>
                                    </p:anim>
                                    <p:anim calcmode="lin" valueType="num">
                                      <p:cBhvr additive="base">
                                        <p:cTn id="39" dur="5000" fill="hold"/>
                                        <p:tgtEl>
                                          <p:spTgt spid="19"/>
                                        </p:tgtEl>
                                        <p:attrNameLst>
                                          <p:attrName>ppt_y</p:attrName>
                                        </p:attrNameLst>
                                      </p:cBhvr>
                                      <p:tavLst>
                                        <p:tav tm="0">
                                          <p:val>
                                            <p:strVal val="0-#ppt_h/2"/>
                                          </p:val>
                                        </p:tav>
                                        <p:tav tm="100000">
                                          <p:val>
                                            <p:strVal val="#ppt_y"/>
                                          </p:val>
                                        </p:tav>
                                      </p:tavLst>
                                    </p:anim>
                                  </p:childTnLst>
                                </p:cTn>
                              </p:par>
                              <p:par>
                                <p:cTn id="40" presetID="2" presetClass="entr" presetSubtype="9"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0-#ppt_w/2"/>
                                          </p:val>
                                        </p:tav>
                                        <p:tav tm="100000">
                                          <p:val>
                                            <p:strVal val="#ppt_x"/>
                                          </p:val>
                                        </p:tav>
                                      </p:tavLst>
                                    </p:anim>
                                    <p:anim calcmode="lin" valueType="num">
                                      <p:cBhvr additive="base">
                                        <p:cTn id="43" dur="5000" fill="hold"/>
                                        <p:tgtEl>
                                          <p:spTgt spid="21"/>
                                        </p:tgtEl>
                                        <p:attrNameLst>
                                          <p:attrName>ppt_y</p:attrName>
                                        </p:attrNameLst>
                                      </p:cBhvr>
                                      <p:tavLst>
                                        <p:tav tm="0">
                                          <p:val>
                                            <p:strVal val="0-#ppt_h/2"/>
                                          </p:val>
                                        </p:tav>
                                        <p:tav tm="100000">
                                          <p:val>
                                            <p:strVal val="#ppt_y"/>
                                          </p:val>
                                        </p:tav>
                                      </p:tavLst>
                                    </p:anim>
                                  </p:childTnLst>
                                </p:cTn>
                              </p:par>
                              <p:par>
                                <p:cTn id="44" presetID="2" presetClass="entr" presetSubtype="9"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5000" fill="hold"/>
                                        <p:tgtEl>
                                          <p:spTgt spid="23"/>
                                        </p:tgtEl>
                                        <p:attrNameLst>
                                          <p:attrName>ppt_x</p:attrName>
                                        </p:attrNameLst>
                                      </p:cBhvr>
                                      <p:tavLst>
                                        <p:tav tm="0">
                                          <p:val>
                                            <p:strVal val="0-#ppt_w/2"/>
                                          </p:val>
                                        </p:tav>
                                        <p:tav tm="100000">
                                          <p:val>
                                            <p:strVal val="#ppt_x"/>
                                          </p:val>
                                        </p:tav>
                                      </p:tavLst>
                                    </p:anim>
                                    <p:anim calcmode="lin" valueType="num">
                                      <p:cBhvr additive="base">
                                        <p:cTn id="47" dur="5000" fill="hold"/>
                                        <p:tgtEl>
                                          <p:spTgt spid="23"/>
                                        </p:tgtEl>
                                        <p:attrNameLst>
                                          <p:attrName>ppt_y</p:attrName>
                                        </p:attrNameLst>
                                      </p:cBhvr>
                                      <p:tavLst>
                                        <p:tav tm="0">
                                          <p:val>
                                            <p:strVal val="0-#ppt_h/2"/>
                                          </p:val>
                                        </p:tav>
                                        <p:tav tm="100000">
                                          <p:val>
                                            <p:strVal val="#ppt_y"/>
                                          </p:val>
                                        </p:tav>
                                      </p:tavLst>
                                    </p:anim>
                                  </p:childTnLst>
                                </p:cTn>
                              </p:par>
                              <p:par>
                                <p:cTn id="48" presetID="2" presetClass="entr" presetSubtype="9"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5000" fill="hold"/>
                                        <p:tgtEl>
                                          <p:spTgt spid="25"/>
                                        </p:tgtEl>
                                        <p:attrNameLst>
                                          <p:attrName>ppt_x</p:attrName>
                                        </p:attrNameLst>
                                      </p:cBhvr>
                                      <p:tavLst>
                                        <p:tav tm="0">
                                          <p:val>
                                            <p:strVal val="0-#ppt_w/2"/>
                                          </p:val>
                                        </p:tav>
                                        <p:tav tm="100000">
                                          <p:val>
                                            <p:strVal val="#ppt_x"/>
                                          </p:val>
                                        </p:tav>
                                      </p:tavLst>
                                    </p:anim>
                                    <p:anim calcmode="lin" valueType="num">
                                      <p:cBhvr additive="base">
                                        <p:cTn id="51" dur="5000" fill="hold"/>
                                        <p:tgtEl>
                                          <p:spTgt spid="25"/>
                                        </p:tgtEl>
                                        <p:attrNameLst>
                                          <p:attrName>ppt_y</p:attrName>
                                        </p:attrNameLst>
                                      </p:cBhvr>
                                      <p:tavLst>
                                        <p:tav tm="0">
                                          <p:val>
                                            <p:strVal val="0-#ppt_h/2"/>
                                          </p:val>
                                        </p:tav>
                                        <p:tav tm="100000">
                                          <p:val>
                                            <p:strVal val="#ppt_y"/>
                                          </p:val>
                                        </p:tav>
                                      </p:tavLst>
                                    </p:anim>
                                  </p:childTnLst>
                                </p:cTn>
                              </p:par>
                              <p:par>
                                <p:cTn id="52" presetID="2" presetClass="entr" presetSubtype="9" fill="hold" grpId="0" nodeType="withEffect">
                                  <p:stCondLst>
                                    <p:cond delay="0"/>
                                  </p:stCondLst>
                                  <p:childTnLst>
                                    <p:set>
                                      <p:cBhvr>
                                        <p:cTn id="53" dur="1" fill="hold">
                                          <p:stCondLst>
                                            <p:cond delay="0"/>
                                          </p:stCondLst>
                                        </p:cTn>
                                        <p:tgtEl>
                                          <p:spTgt spid="27"/>
                                        </p:tgtEl>
                                        <p:attrNameLst>
                                          <p:attrName>style.visibility</p:attrName>
                                        </p:attrNameLst>
                                      </p:cBhvr>
                                      <p:to>
                                        <p:strVal val="visible"/>
                                      </p:to>
                                    </p:set>
                                    <p:anim calcmode="lin" valueType="num">
                                      <p:cBhvr additive="base">
                                        <p:cTn id="54" dur="5000" fill="hold"/>
                                        <p:tgtEl>
                                          <p:spTgt spid="27"/>
                                        </p:tgtEl>
                                        <p:attrNameLst>
                                          <p:attrName>ppt_x</p:attrName>
                                        </p:attrNameLst>
                                      </p:cBhvr>
                                      <p:tavLst>
                                        <p:tav tm="0">
                                          <p:val>
                                            <p:strVal val="0-#ppt_w/2"/>
                                          </p:val>
                                        </p:tav>
                                        <p:tav tm="100000">
                                          <p:val>
                                            <p:strVal val="#ppt_x"/>
                                          </p:val>
                                        </p:tav>
                                      </p:tavLst>
                                    </p:anim>
                                    <p:anim calcmode="lin" valueType="num">
                                      <p:cBhvr additive="base">
                                        <p:cTn id="55" dur="5000" fill="hold"/>
                                        <p:tgtEl>
                                          <p:spTgt spid="27"/>
                                        </p:tgtEl>
                                        <p:attrNameLst>
                                          <p:attrName>ppt_y</p:attrName>
                                        </p:attrNameLst>
                                      </p:cBhvr>
                                      <p:tavLst>
                                        <p:tav tm="0">
                                          <p:val>
                                            <p:strVal val="0-#ppt_h/2"/>
                                          </p:val>
                                        </p:tav>
                                        <p:tav tm="100000">
                                          <p:val>
                                            <p:strVal val="#ppt_y"/>
                                          </p:val>
                                        </p:tav>
                                      </p:tavLst>
                                    </p:anim>
                                  </p:childTnLst>
                                </p:cTn>
                              </p:par>
                              <p:par>
                                <p:cTn id="56" presetID="2" presetClass="entr" presetSubtype="9" fill="hold" grpId="0" nodeType="withEffect">
                                  <p:stCondLst>
                                    <p:cond delay="0"/>
                                  </p:stCondLst>
                                  <p:childTnLst>
                                    <p:set>
                                      <p:cBhvr>
                                        <p:cTn id="57" dur="1" fill="hold">
                                          <p:stCondLst>
                                            <p:cond delay="0"/>
                                          </p:stCondLst>
                                        </p:cTn>
                                        <p:tgtEl>
                                          <p:spTgt spid="29"/>
                                        </p:tgtEl>
                                        <p:attrNameLst>
                                          <p:attrName>style.visibility</p:attrName>
                                        </p:attrNameLst>
                                      </p:cBhvr>
                                      <p:to>
                                        <p:strVal val="visible"/>
                                      </p:to>
                                    </p:set>
                                    <p:anim calcmode="lin" valueType="num">
                                      <p:cBhvr additive="base">
                                        <p:cTn id="58" dur="5000" fill="hold"/>
                                        <p:tgtEl>
                                          <p:spTgt spid="29"/>
                                        </p:tgtEl>
                                        <p:attrNameLst>
                                          <p:attrName>ppt_x</p:attrName>
                                        </p:attrNameLst>
                                      </p:cBhvr>
                                      <p:tavLst>
                                        <p:tav tm="0">
                                          <p:val>
                                            <p:strVal val="0-#ppt_w/2"/>
                                          </p:val>
                                        </p:tav>
                                        <p:tav tm="100000">
                                          <p:val>
                                            <p:strVal val="#ppt_x"/>
                                          </p:val>
                                        </p:tav>
                                      </p:tavLst>
                                    </p:anim>
                                    <p:anim calcmode="lin" valueType="num">
                                      <p:cBhvr additive="base">
                                        <p:cTn id="59" dur="5000" fill="hold"/>
                                        <p:tgtEl>
                                          <p:spTgt spid="29"/>
                                        </p:tgtEl>
                                        <p:attrNameLst>
                                          <p:attrName>ppt_y</p:attrName>
                                        </p:attrNameLst>
                                      </p:cBhvr>
                                      <p:tavLst>
                                        <p:tav tm="0">
                                          <p:val>
                                            <p:strVal val="0-#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5000" fill="hold"/>
                                        <p:tgtEl>
                                          <p:spTgt spid="6"/>
                                        </p:tgtEl>
                                        <p:attrNameLst>
                                          <p:attrName>ppt_x</p:attrName>
                                        </p:attrNameLst>
                                      </p:cBhvr>
                                      <p:tavLst>
                                        <p:tav tm="0">
                                          <p:val>
                                            <p:strVal val="0-#ppt_w/2"/>
                                          </p:val>
                                        </p:tav>
                                        <p:tav tm="100000">
                                          <p:val>
                                            <p:strVal val="#ppt_x"/>
                                          </p:val>
                                        </p:tav>
                                      </p:tavLst>
                                    </p:anim>
                                    <p:anim calcmode="lin" valueType="num">
                                      <p:cBhvr additive="base">
                                        <p:cTn id="63" dur="5000" fill="hold"/>
                                        <p:tgtEl>
                                          <p:spTgt spid="6"/>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5000" fill="hold"/>
                                        <p:tgtEl>
                                          <p:spTgt spid="8"/>
                                        </p:tgtEl>
                                        <p:attrNameLst>
                                          <p:attrName>ppt_x</p:attrName>
                                        </p:attrNameLst>
                                      </p:cBhvr>
                                      <p:tavLst>
                                        <p:tav tm="0">
                                          <p:val>
                                            <p:strVal val="0-#ppt_w/2"/>
                                          </p:val>
                                        </p:tav>
                                        <p:tav tm="100000">
                                          <p:val>
                                            <p:strVal val="#ppt_x"/>
                                          </p:val>
                                        </p:tav>
                                      </p:tavLst>
                                    </p:anim>
                                    <p:anim calcmode="lin" valueType="num">
                                      <p:cBhvr additive="base">
                                        <p:cTn id="67" dur="5000" fill="hold"/>
                                        <p:tgtEl>
                                          <p:spTgt spid="8"/>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additive="base">
                                        <p:cTn id="70" dur="5000" fill="hold"/>
                                        <p:tgtEl>
                                          <p:spTgt spid="10"/>
                                        </p:tgtEl>
                                        <p:attrNameLst>
                                          <p:attrName>ppt_x</p:attrName>
                                        </p:attrNameLst>
                                      </p:cBhvr>
                                      <p:tavLst>
                                        <p:tav tm="0">
                                          <p:val>
                                            <p:strVal val="0-#ppt_w/2"/>
                                          </p:val>
                                        </p:tav>
                                        <p:tav tm="100000">
                                          <p:val>
                                            <p:strVal val="#ppt_x"/>
                                          </p:val>
                                        </p:tav>
                                      </p:tavLst>
                                    </p:anim>
                                    <p:anim calcmode="lin" valueType="num">
                                      <p:cBhvr additive="base">
                                        <p:cTn id="71" dur="5000" fill="hold"/>
                                        <p:tgtEl>
                                          <p:spTgt spid="10"/>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12"/>
                                        </p:tgtEl>
                                        <p:attrNameLst>
                                          <p:attrName>style.visibility</p:attrName>
                                        </p:attrNameLst>
                                      </p:cBhvr>
                                      <p:to>
                                        <p:strVal val="visible"/>
                                      </p:to>
                                    </p:set>
                                    <p:anim calcmode="lin" valueType="num">
                                      <p:cBhvr additive="base">
                                        <p:cTn id="74" dur="5000" fill="hold"/>
                                        <p:tgtEl>
                                          <p:spTgt spid="12"/>
                                        </p:tgtEl>
                                        <p:attrNameLst>
                                          <p:attrName>ppt_x</p:attrName>
                                        </p:attrNameLst>
                                      </p:cBhvr>
                                      <p:tavLst>
                                        <p:tav tm="0">
                                          <p:val>
                                            <p:strVal val="0-#ppt_w/2"/>
                                          </p:val>
                                        </p:tav>
                                        <p:tav tm="100000">
                                          <p:val>
                                            <p:strVal val="#ppt_x"/>
                                          </p:val>
                                        </p:tav>
                                      </p:tavLst>
                                    </p:anim>
                                    <p:anim calcmode="lin" valueType="num">
                                      <p:cBhvr additive="base">
                                        <p:cTn id="75" dur="5000" fill="hold"/>
                                        <p:tgtEl>
                                          <p:spTgt spid="12"/>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5000" fill="hold"/>
                                        <p:tgtEl>
                                          <p:spTgt spid="14"/>
                                        </p:tgtEl>
                                        <p:attrNameLst>
                                          <p:attrName>ppt_x</p:attrName>
                                        </p:attrNameLst>
                                      </p:cBhvr>
                                      <p:tavLst>
                                        <p:tav tm="0">
                                          <p:val>
                                            <p:strVal val="0-#ppt_w/2"/>
                                          </p:val>
                                        </p:tav>
                                        <p:tav tm="100000">
                                          <p:val>
                                            <p:strVal val="#ppt_x"/>
                                          </p:val>
                                        </p:tav>
                                      </p:tavLst>
                                    </p:anim>
                                    <p:anim calcmode="lin" valueType="num">
                                      <p:cBhvr additive="base">
                                        <p:cTn id="79" dur="5000" fill="hold"/>
                                        <p:tgtEl>
                                          <p:spTgt spid="14"/>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5000" fill="hold"/>
                                        <p:tgtEl>
                                          <p:spTgt spid="16"/>
                                        </p:tgtEl>
                                        <p:attrNameLst>
                                          <p:attrName>ppt_x</p:attrName>
                                        </p:attrNameLst>
                                      </p:cBhvr>
                                      <p:tavLst>
                                        <p:tav tm="0">
                                          <p:val>
                                            <p:strVal val="0-#ppt_w/2"/>
                                          </p:val>
                                        </p:tav>
                                        <p:tav tm="100000">
                                          <p:val>
                                            <p:strVal val="#ppt_x"/>
                                          </p:val>
                                        </p:tav>
                                      </p:tavLst>
                                    </p:anim>
                                    <p:anim calcmode="lin" valueType="num">
                                      <p:cBhvr additive="base">
                                        <p:cTn id="83" dur="5000" fill="hold"/>
                                        <p:tgtEl>
                                          <p:spTgt spid="16"/>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8"/>
                                        </p:tgtEl>
                                        <p:attrNameLst>
                                          <p:attrName>style.visibility</p:attrName>
                                        </p:attrNameLst>
                                      </p:cBhvr>
                                      <p:to>
                                        <p:strVal val="visible"/>
                                      </p:to>
                                    </p:set>
                                    <p:anim calcmode="lin" valueType="num">
                                      <p:cBhvr additive="base">
                                        <p:cTn id="86" dur="5000" fill="hold"/>
                                        <p:tgtEl>
                                          <p:spTgt spid="18"/>
                                        </p:tgtEl>
                                        <p:attrNameLst>
                                          <p:attrName>ppt_x</p:attrName>
                                        </p:attrNameLst>
                                      </p:cBhvr>
                                      <p:tavLst>
                                        <p:tav tm="0">
                                          <p:val>
                                            <p:strVal val="0-#ppt_w/2"/>
                                          </p:val>
                                        </p:tav>
                                        <p:tav tm="100000">
                                          <p:val>
                                            <p:strVal val="#ppt_x"/>
                                          </p:val>
                                        </p:tav>
                                      </p:tavLst>
                                    </p:anim>
                                    <p:anim calcmode="lin" valueType="num">
                                      <p:cBhvr additive="base">
                                        <p:cTn id="87" dur="5000" fill="hold"/>
                                        <p:tgtEl>
                                          <p:spTgt spid="18"/>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20"/>
                                        </p:tgtEl>
                                        <p:attrNameLst>
                                          <p:attrName>style.visibility</p:attrName>
                                        </p:attrNameLst>
                                      </p:cBhvr>
                                      <p:to>
                                        <p:strVal val="visible"/>
                                      </p:to>
                                    </p:set>
                                    <p:anim calcmode="lin" valueType="num">
                                      <p:cBhvr additive="base">
                                        <p:cTn id="90" dur="5000" fill="hold"/>
                                        <p:tgtEl>
                                          <p:spTgt spid="20"/>
                                        </p:tgtEl>
                                        <p:attrNameLst>
                                          <p:attrName>ppt_x</p:attrName>
                                        </p:attrNameLst>
                                      </p:cBhvr>
                                      <p:tavLst>
                                        <p:tav tm="0">
                                          <p:val>
                                            <p:strVal val="0-#ppt_w/2"/>
                                          </p:val>
                                        </p:tav>
                                        <p:tav tm="100000">
                                          <p:val>
                                            <p:strVal val="#ppt_x"/>
                                          </p:val>
                                        </p:tav>
                                      </p:tavLst>
                                    </p:anim>
                                    <p:anim calcmode="lin" valueType="num">
                                      <p:cBhvr additive="base">
                                        <p:cTn id="91" dur="5000" fill="hold"/>
                                        <p:tgtEl>
                                          <p:spTgt spid="20"/>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22"/>
                                        </p:tgtEl>
                                        <p:attrNameLst>
                                          <p:attrName>style.visibility</p:attrName>
                                        </p:attrNameLst>
                                      </p:cBhvr>
                                      <p:to>
                                        <p:strVal val="visible"/>
                                      </p:to>
                                    </p:set>
                                    <p:anim calcmode="lin" valueType="num">
                                      <p:cBhvr additive="base">
                                        <p:cTn id="94" dur="5000" fill="hold"/>
                                        <p:tgtEl>
                                          <p:spTgt spid="22"/>
                                        </p:tgtEl>
                                        <p:attrNameLst>
                                          <p:attrName>ppt_x</p:attrName>
                                        </p:attrNameLst>
                                      </p:cBhvr>
                                      <p:tavLst>
                                        <p:tav tm="0">
                                          <p:val>
                                            <p:strVal val="0-#ppt_w/2"/>
                                          </p:val>
                                        </p:tav>
                                        <p:tav tm="100000">
                                          <p:val>
                                            <p:strVal val="#ppt_x"/>
                                          </p:val>
                                        </p:tav>
                                      </p:tavLst>
                                    </p:anim>
                                    <p:anim calcmode="lin" valueType="num">
                                      <p:cBhvr additive="base">
                                        <p:cTn id="95" dur="5000" fill="hold"/>
                                        <p:tgtEl>
                                          <p:spTgt spid="22"/>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24"/>
                                        </p:tgtEl>
                                        <p:attrNameLst>
                                          <p:attrName>style.visibility</p:attrName>
                                        </p:attrNameLst>
                                      </p:cBhvr>
                                      <p:to>
                                        <p:strVal val="visible"/>
                                      </p:to>
                                    </p:set>
                                    <p:anim calcmode="lin" valueType="num">
                                      <p:cBhvr additive="base">
                                        <p:cTn id="98" dur="5000" fill="hold"/>
                                        <p:tgtEl>
                                          <p:spTgt spid="24"/>
                                        </p:tgtEl>
                                        <p:attrNameLst>
                                          <p:attrName>ppt_x</p:attrName>
                                        </p:attrNameLst>
                                      </p:cBhvr>
                                      <p:tavLst>
                                        <p:tav tm="0">
                                          <p:val>
                                            <p:strVal val="0-#ppt_w/2"/>
                                          </p:val>
                                        </p:tav>
                                        <p:tav tm="100000">
                                          <p:val>
                                            <p:strVal val="#ppt_x"/>
                                          </p:val>
                                        </p:tav>
                                      </p:tavLst>
                                    </p:anim>
                                    <p:anim calcmode="lin" valueType="num">
                                      <p:cBhvr additive="base">
                                        <p:cTn id="99" dur="5000" fill="hold"/>
                                        <p:tgtEl>
                                          <p:spTgt spid="24"/>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5000" fill="hold"/>
                                        <p:tgtEl>
                                          <p:spTgt spid="26"/>
                                        </p:tgtEl>
                                        <p:attrNameLst>
                                          <p:attrName>ppt_x</p:attrName>
                                        </p:attrNameLst>
                                      </p:cBhvr>
                                      <p:tavLst>
                                        <p:tav tm="0">
                                          <p:val>
                                            <p:strVal val="0-#ppt_w/2"/>
                                          </p:val>
                                        </p:tav>
                                        <p:tav tm="100000">
                                          <p:val>
                                            <p:strVal val="#ppt_x"/>
                                          </p:val>
                                        </p:tav>
                                      </p:tavLst>
                                    </p:anim>
                                    <p:anim calcmode="lin" valueType="num">
                                      <p:cBhvr additive="base">
                                        <p:cTn id="103" dur="5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8"/>
                                        </p:tgtEl>
                                        <p:attrNameLst>
                                          <p:attrName>style.visibility</p:attrName>
                                        </p:attrNameLst>
                                      </p:cBhvr>
                                      <p:to>
                                        <p:strVal val="visible"/>
                                      </p:to>
                                    </p:set>
                                    <p:anim calcmode="lin" valueType="num">
                                      <p:cBhvr additive="base">
                                        <p:cTn id="106" dur="5000" fill="hold"/>
                                        <p:tgtEl>
                                          <p:spTgt spid="28"/>
                                        </p:tgtEl>
                                        <p:attrNameLst>
                                          <p:attrName>ppt_x</p:attrName>
                                        </p:attrNameLst>
                                      </p:cBhvr>
                                      <p:tavLst>
                                        <p:tav tm="0">
                                          <p:val>
                                            <p:strVal val="0-#ppt_w/2"/>
                                          </p:val>
                                        </p:tav>
                                        <p:tav tm="100000">
                                          <p:val>
                                            <p:strVal val="#ppt_x"/>
                                          </p:val>
                                        </p:tav>
                                      </p:tavLst>
                                    </p:anim>
                                    <p:anim calcmode="lin" valueType="num">
                                      <p:cBhvr additive="base">
                                        <p:cTn id="107" dur="5000" fill="hold"/>
                                        <p:tgtEl>
                                          <p:spTgt spid="28"/>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0-#ppt_w/2"/>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3"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1+#ppt_w/2"/>
                                          </p:val>
                                        </p:tav>
                                        <p:tav tm="100000">
                                          <p:val>
                                            <p:strVal val="#ppt_x"/>
                                          </p:val>
                                        </p:tav>
                                      </p:tavLst>
                                    </p:anim>
                                    <p:anim calcmode="lin" valueType="num">
                                      <p:cBhvr additive="base">
                                        <p:cTn id="115" dur="5000" fill="hold"/>
                                        <p:tgtEl>
                                          <p:spTgt spid="31"/>
                                        </p:tgtEl>
                                        <p:attrNameLst>
                                          <p:attrName>ppt_y</p:attrName>
                                        </p:attrNameLst>
                                      </p:cBhvr>
                                      <p:tavLst>
                                        <p:tav tm="0">
                                          <p:val>
                                            <p:strVal val="0-#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1+#ppt_w/2"/>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3"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1+#ppt_w/2"/>
                                          </p:val>
                                        </p:tav>
                                        <p:tav tm="100000">
                                          <p:val>
                                            <p:strVal val="#ppt_x"/>
                                          </p:val>
                                        </p:tav>
                                      </p:tavLst>
                                    </p:anim>
                                    <p:anim calcmode="lin" valueType="num">
                                      <p:cBhvr additive="base">
                                        <p:cTn id="123" dur="5000" fill="hold"/>
                                        <p:tgtEl>
                                          <p:spTgt spid="33"/>
                                        </p:tgtEl>
                                        <p:attrNameLst>
                                          <p:attrName>ppt_y</p:attrName>
                                        </p:attrNameLst>
                                      </p:cBhvr>
                                      <p:tavLst>
                                        <p:tav tm="0">
                                          <p:val>
                                            <p:strVal val="0-#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1+#ppt_w/2"/>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3"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1+#ppt_w/2"/>
                                          </p:val>
                                        </p:tav>
                                        <p:tav tm="100000">
                                          <p:val>
                                            <p:strVal val="#ppt_x"/>
                                          </p:val>
                                        </p:tav>
                                      </p:tavLst>
                                    </p:anim>
                                    <p:anim calcmode="lin" valueType="num">
                                      <p:cBhvr additive="base">
                                        <p:cTn id="131" dur="5000" fill="hold"/>
                                        <p:tgtEl>
                                          <p:spTgt spid="35"/>
                                        </p:tgtEl>
                                        <p:attrNameLst>
                                          <p:attrName>ppt_y</p:attrName>
                                        </p:attrNameLst>
                                      </p:cBhvr>
                                      <p:tavLst>
                                        <p:tav tm="0">
                                          <p:val>
                                            <p:strVal val="0-#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1+#ppt_w/2"/>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3"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1+#ppt_w/2"/>
                                          </p:val>
                                        </p:tav>
                                        <p:tav tm="100000">
                                          <p:val>
                                            <p:strVal val="#ppt_x"/>
                                          </p:val>
                                        </p:tav>
                                      </p:tavLst>
                                    </p:anim>
                                    <p:anim calcmode="lin" valueType="num">
                                      <p:cBhvr additive="base">
                                        <p:cTn id="139" dur="5000" fill="hold"/>
                                        <p:tgtEl>
                                          <p:spTgt spid="37"/>
                                        </p:tgtEl>
                                        <p:attrNameLst>
                                          <p:attrName>ppt_y</p:attrName>
                                        </p:attrNameLst>
                                      </p:cBhvr>
                                      <p:tavLst>
                                        <p:tav tm="0">
                                          <p:val>
                                            <p:strVal val="0-#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5000" fill="hold"/>
                                        <p:tgtEl>
                                          <p:spTgt spid="38"/>
                                        </p:tgtEl>
                                        <p:attrNameLst>
                                          <p:attrName>ppt_x</p:attrName>
                                        </p:attrNameLst>
                                      </p:cBhvr>
                                      <p:tavLst>
                                        <p:tav tm="0">
                                          <p:val>
                                            <p:strVal val="1+#ppt_w/2"/>
                                          </p:val>
                                        </p:tav>
                                        <p:tav tm="100000">
                                          <p:val>
                                            <p:strVal val="#ppt_x"/>
                                          </p:val>
                                        </p:tav>
                                      </p:tavLst>
                                    </p:anim>
                                    <p:anim calcmode="lin" valueType="num">
                                      <p:cBhvr additive="base">
                                        <p:cTn id="143" dur="5000" fill="hold"/>
                                        <p:tgtEl>
                                          <p:spTgt spid="38"/>
                                        </p:tgtEl>
                                        <p:attrNameLst>
                                          <p:attrName>ppt_y</p:attrName>
                                        </p:attrNameLst>
                                      </p:cBhvr>
                                      <p:tavLst>
                                        <p:tav tm="0">
                                          <p:val>
                                            <p:strVal val="1+#ppt_h/2"/>
                                          </p:val>
                                        </p:tav>
                                        <p:tav tm="100000">
                                          <p:val>
                                            <p:strVal val="#ppt_y"/>
                                          </p:val>
                                        </p:tav>
                                      </p:tavLst>
                                    </p:anim>
                                  </p:childTnLst>
                                </p:cTn>
                              </p:par>
                              <p:par>
                                <p:cTn id="144" presetID="2" presetClass="entr" presetSubtype="3"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5000" fill="hold"/>
                                        <p:tgtEl>
                                          <p:spTgt spid="39"/>
                                        </p:tgtEl>
                                        <p:attrNameLst>
                                          <p:attrName>ppt_x</p:attrName>
                                        </p:attrNameLst>
                                      </p:cBhvr>
                                      <p:tavLst>
                                        <p:tav tm="0">
                                          <p:val>
                                            <p:strVal val="1+#ppt_w/2"/>
                                          </p:val>
                                        </p:tav>
                                        <p:tav tm="100000">
                                          <p:val>
                                            <p:strVal val="#ppt_x"/>
                                          </p:val>
                                        </p:tav>
                                      </p:tavLst>
                                    </p:anim>
                                    <p:anim calcmode="lin" valueType="num">
                                      <p:cBhvr additive="base">
                                        <p:cTn id="147" dur="5000" fill="hold"/>
                                        <p:tgtEl>
                                          <p:spTgt spid="39"/>
                                        </p:tgtEl>
                                        <p:attrNameLst>
                                          <p:attrName>ppt_y</p:attrName>
                                        </p:attrNameLst>
                                      </p:cBhvr>
                                      <p:tavLst>
                                        <p:tav tm="0">
                                          <p:val>
                                            <p:strVal val="0-#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1+#ppt_w/2"/>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3"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1+#ppt_w/2"/>
                                          </p:val>
                                        </p:tav>
                                        <p:tav tm="100000">
                                          <p:val>
                                            <p:strVal val="#ppt_x"/>
                                          </p:val>
                                        </p:tav>
                                      </p:tavLst>
                                    </p:anim>
                                    <p:anim calcmode="lin" valueType="num">
                                      <p:cBhvr additive="base">
                                        <p:cTn id="155" dur="5000" fill="hold"/>
                                        <p:tgtEl>
                                          <p:spTgt spid="41"/>
                                        </p:tgtEl>
                                        <p:attrNameLst>
                                          <p:attrName>ppt_y</p:attrName>
                                        </p:attrNameLst>
                                      </p:cBhvr>
                                      <p:tavLst>
                                        <p:tav tm="0">
                                          <p:val>
                                            <p:strVal val="0-#ppt_h/2"/>
                                          </p:val>
                                        </p:tav>
                                        <p:tav tm="100000">
                                          <p:val>
                                            <p:strVal val="#ppt_y"/>
                                          </p:val>
                                        </p:tav>
                                      </p:tavLst>
                                    </p:anim>
                                  </p:childTnLst>
                                </p:cTn>
                              </p:par>
                              <p:par>
                                <p:cTn id="156" presetID="2" presetClass="entr" presetSubtype="6"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5000" fill="hold"/>
                                        <p:tgtEl>
                                          <p:spTgt spid="42"/>
                                        </p:tgtEl>
                                        <p:attrNameLst>
                                          <p:attrName>ppt_x</p:attrName>
                                        </p:attrNameLst>
                                      </p:cBhvr>
                                      <p:tavLst>
                                        <p:tav tm="0">
                                          <p:val>
                                            <p:strVal val="1+#ppt_w/2"/>
                                          </p:val>
                                        </p:tav>
                                        <p:tav tm="100000">
                                          <p:val>
                                            <p:strVal val="#ppt_x"/>
                                          </p:val>
                                        </p:tav>
                                      </p:tavLst>
                                    </p:anim>
                                    <p:anim calcmode="lin" valueType="num">
                                      <p:cBhvr additive="base">
                                        <p:cTn id="159" dur="5000" fill="hold"/>
                                        <p:tgtEl>
                                          <p:spTgt spid="42"/>
                                        </p:tgtEl>
                                        <p:attrNameLst>
                                          <p:attrName>ppt_y</p:attrName>
                                        </p:attrNameLst>
                                      </p:cBhvr>
                                      <p:tavLst>
                                        <p:tav tm="0">
                                          <p:val>
                                            <p:strVal val="1+#ppt_h/2"/>
                                          </p:val>
                                        </p:tav>
                                        <p:tav tm="100000">
                                          <p:val>
                                            <p:strVal val="#ppt_y"/>
                                          </p:val>
                                        </p:tav>
                                      </p:tavLst>
                                    </p:anim>
                                  </p:childTnLst>
                                </p:cTn>
                              </p:par>
                              <p:par>
                                <p:cTn id="160" presetID="2" presetClass="entr" presetSubtype="3"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5000" fill="hold"/>
                                        <p:tgtEl>
                                          <p:spTgt spid="43"/>
                                        </p:tgtEl>
                                        <p:attrNameLst>
                                          <p:attrName>ppt_x</p:attrName>
                                        </p:attrNameLst>
                                      </p:cBhvr>
                                      <p:tavLst>
                                        <p:tav tm="0">
                                          <p:val>
                                            <p:strVal val="1+#ppt_w/2"/>
                                          </p:val>
                                        </p:tav>
                                        <p:tav tm="100000">
                                          <p:val>
                                            <p:strVal val="#ppt_x"/>
                                          </p:val>
                                        </p:tav>
                                      </p:tavLst>
                                    </p:anim>
                                    <p:anim calcmode="lin" valueType="num">
                                      <p:cBhvr additive="base">
                                        <p:cTn id="163" dur="5000" fill="hold"/>
                                        <p:tgtEl>
                                          <p:spTgt spid="43"/>
                                        </p:tgtEl>
                                        <p:attrNameLst>
                                          <p:attrName>ppt_y</p:attrName>
                                        </p:attrNameLst>
                                      </p:cBhvr>
                                      <p:tavLst>
                                        <p:tav tm="0">
                                          <p:val>
                                            <p:strVal val="0-#ppt_h/2"/>
                                          </p:val>
                                        </p:tav>
                                        <p:tav tm="100000">
                                          <p:val>
                                            <p:strVal val="#ppt_y"/>
                                          </p:val>
                                        </p:tav>
                                      </p:tavLst>
                                    </p:anim>
                                  </p:childTnLst>
                                </p:cTn>
                              </p:par>
                              <p:par>
                                <p:cTn id="164" presetID="2" presetClass="entr" presetSubtype="6"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5000" fill="hold"/>
                                        <p:tgtEl>
                                          <p:spTgt spid="44"/>
                                        </p:tgtEl>
                                        <p:attrNameLst>
                                          <p:attrName>ppt_x</p:attrName>
                                        </p:attrNameLst>
                                      </p:cBhvr>
                                      <p:tavLst>
                                        <p:tav tm="0">
                                          <p:val>
                                            <p:strVal val="1+#ppt_w/2"/>
                                          </p:val>
                                        </p:tav>
                                        <p:tav tm="100000">
                                          <p:val>
                                            <p:strVal val="#ppt_x"/>
                                          </p:val>
                                        </p:tav>
                                      </p:tavLst>
                                    </p:anim>
                                    <p:anim calcmode="lin" valueType="num">
                                      <p:cBhvr additive="base">
                                        <p:cTn id="167" dur="5000" fill="hold"/>
                                        <p:tgtEl>
                                          <p:spTgt spid="44"/>
                                        </p:tgtEl>
                                        <p:attrNameLst>
                                          <p:attrName>ppt_y</p:attrName>
                                        </p:attrNameLst>
                                      </p:cBhvr>
                                      <p:tavLst>
                                        <p:tav tm="0">
                                          <p:val>
                                            <p:strVal val="1+#ppt_h/2"/>
                                          </p:val>
                                        </p:tav>
                                        <p:tav tm="100000">
                                          <p:val>
                                            <p:strVal val="#ppt_y"/>
                                          </p:val>
                                        </p:tav>
                                      </p:tavLst>
                                    </p:anim>
                                  </p:childTnLst>
                                </p:cTn>
                              </p:par>
                              <p:par>
                                <p:cTn id="168" presetID="2" presetClass="entr" presetSubtype="3"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5000" fill="hold"/>
                                        <p:tgtEl>
                                          <p:spTgt spid="45"/>
                                        </p:tgtEl>
                                        <p:attrNameLst>
                                          <p:attrName>ppt_x</p:attrName>
                                        </p:attrNameLst>
                                      </p:cBhvr>
                                      <p:tavLst>
                                        <p:tav tm="0">
                                          <p:val>
                                            <p:strVal val="1+#ppt_w/2"/>
                                          </p:val>
                                        </p:tav>
                                        <p:tav tm="100000">
                                          <p:val>
                                            <p:strVal val="#ppt_x"/>
                                          </p:val>
                                        </p:tav>
                                      </p:tavLst>
                                    </p:anim>
                                    <p:anim calcmode="lin" valueType="num">
                                      <p:cBhvr additive="base">
                                        <p:cTn id="171" dur="5000" fill="hold"/>
                                        <p:tgtEl>
                                          <p:spTgt spid="45"/>
                                        </p:tgtEl>
                                        <p:attrNameLst>
                                          <p:attrName>ppt_y</p:attrName>
                                        </p:attrNameLst>
                                      </p:cBhvr>
                                      <p:tavLst>
                                        <p:tav tm="0">
                                          <p:val>
                                            <p:strVal val="0-#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5000" fill="hold"/>
                                        <p:tgtEl>
                                          <p:spTgt spid="46"/>
                                        </p:tgtEl>
                                        <p:attrNameLst>
                                          <p:attrName>ppt_x</p:attrName>
                                        </p:attrNameLst>
                                      </p:cBhvr>
                                      <p:tavLst>
                                        <p:tav tm="0">
                                          <p:val>
                                            <p:strVal val="1+#ppt_w/2"/>
                                          </p:val>
                                        </p:tav>
                                        <p:tav tm="100000">
                                          <p:val>
                                            <p:strVal val="#ppt_x"/>
                                          </p:val>
                                        </p:tav>
                                      </p:tavLst>
                                    </p:anim>
                                    <p:anim calcmode="lin" valueType="num">
                                      <p:cBhvr additive="base">
                                        <p:cTn id="175" dur="5000" fill="hold"/>
                                        <p:tgtEl>
                                          <p:spTgt spid="46"/>
                                        </p:tgtEl>
                                        <p:attrNameLst>
                                          <p:attrName>ppt_y</p:attrName>
                                        </p:attrNameLst>
                                      </p:cBhvr>
                                      <p:tavLst>
                                        <p:tav tm="0">
                                          <p:val>
                                            <p:strVal val="1+#ppt_h/2"/>
                                          </p:val>
                                        </p:tav>
                                        <p:tav tm="100000">
                                          <p:val>
                                            <p:strVal val="#ppt_y"/>
                                          </p:val>
                                        </p:tav>
                                      </p:tavLst>
                                    </p:anim>
                                  </p:childTnLst>
                                </p:cTn>
                              </p:par>
                              <p:par>
                                <p:cTn id="176" presetID="2" presetClass="entr" presetSubtype="3"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5000" fill="hold"/>
                                        <p:tgtEl>
                                          <p:spTgt spid="47"/>
                                        </p:tgtEl>
                                        <p:attrNameLst>
                                          <p:attrName>ppt_x</p:attrName>
                                        </p:attrNameLst>
                                      </p:cBhvr>
                                      <p:tavLst>
                                        <p:tav tm="0">
                                          <p:val>
                                            <p:strVal val="1+#ppt_w/2"/>
                                          </p:val>
                                        </p:tav>
                                        <p:tav tm="100000">
                                          <p:val>
                                            <p:strVal val="#ppt_x"/>
                                          </p:val>
                                        </p:tav>
                                      </p:tavLst>
                                    </p:anim>
                                    <p:anim calcmode="lin" valueType="num">
                                      <p:cBhvr additive="base">
                                        <p:cTn id="179" dur="5000" fill="hold"/>
                                        <p:tgtEl>
                                          <p:spTgt spid="47"/>
                                        </p:tgtEl>
                                        <p:attrNameLst>
                                          <p:attrName>ppt_y</p:attrName>
                                        </p:attrNameLst>
                                      </p:cBhvr>
                                      <p:tavLst>
                                        <p:tav tm="0">
                                          <p:val>
                                            <p:strVal val="0-#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48"/>
                                        </p:tgtEl>
                                        <p:attrNameLst>
                                          <p:attrName>style.visibility</p:attrName>
                                        </p:attrNameLst>
                                      </p:cBhvr>
                                      <p:to>
                                        <p:strVal val="visible"/>
                                      </p:to>
                                    </p:set>
                                    <p:anim calcmode="lin" valueType="num">
                                      <p:cBhvr additive="base">
                                        <p:cTn id="182" dur="5000" fill="hold"/>
                                        <p:tgtEl>
                                          <p:spTgt spid="48"/>
                                        </p:tgtEl>
                                        <p:attrNameLst>
                                          <p:attrName>ppt_x</p:attrName>
                                        </p:attrNameLst>
                                      </p:cBhvr>
                                      <p:tavLst>
                                        <p:tav tm="0">
                                          <p:val>
                                            <p:strVal val="1+#ppt_w/2"/>
                                          </p:val>
                                        </p:tav>
                                        <p:tav tm="100000">
                                          <p:val>
                                            <p:strVal val="#ppt_x"/>
                                          </p:val>
                                        </p:tav>
                                      </p:tavLst>
                                    </p:anim>
                                    <p:anim calcmode="lin" valueType="num">
                                      <p:cBhvr additive="base">
                                        <p:cTn id="183" dur="5000" fill="hold"/>
                                        <p:tgtEl>
                                          <p:spTgt spid="48"/>
                                        </p:tgtEl>
                                        <p:attrNameLst>
                                          <p:attrName>ppt_y</p:attrName>
                                        </p:attrNameLst>
                                      </p:cBhvr>
                                      <p:tavLst>
                                        <p:tav tm="0">
                                          <p:val>
                                            <p:strVal val="1+#ppt_h/2"/>
                                          </p:val>
                                        </p:tav>
                                        <p:tav tm="100000">
                                          <p:val>
                                            <p:strVal val="#ppt_y"/>
                                          </p:val>
                                        </p:tav>
                                      </p:tavLst>
                                    </p:anim>
                                  </p:childTnLst>
                                </p:cTn>
                              </p:par>
                              <p:par>
                                <p:cTn id="184" presetID="2" presetClass="entr" presetSubtype="3" fill="hold" grpId="0" nodeType="withEffect">
                                  <p:stCondLst>
                                    <p:cond delay="0"/>
                                  </p:stCondLst>
                                  <p:childTnLst>
                                    <p:set>
                                      <p:cBhvr>
                                        <p:cTn id="185" dur="1" fill="hold">
                                          <p:stCondLst>
                                            <p:cond delay="0"/>
                                          </p:stCondLst>
                                        </p:cTn>
                                        <p:tgtEl>
                                          <p:spTgt spid="49"/>
                                        </p:tgtEl>
                                        <p:attrNameLst>
                                          <p:attrName>style.visibility</p:attrName>
                                        </p:attrNameLst>
                                      </p:cBhvr>
                                      <p:to>
                                        <p:strVal val="visible"/>
                                      </p:to>
                                    </p:set>
                                    <p:anim calcmode="lin" valueType="num">
                                      <p:cBhvr additive="base">
                                        <p:cTn id="186" dur="5000" fill="hold"/>
                                        <p:tgtEl>
                                          <p:spTgt spid="49"/>
                                        </p:tgtEl>
                                        <p:attrNameLst>
                                          <p:attrName>ppt_x</p:attrName>
                                        </p:attrNameLst>
                                      </p:cBhvr>
                                      <p:tavLst>
                                        <p:tav tm="0">
                                          <p:val>
                                            <p:strVal val="1+#ppt_w/2"/>
                                          </p:val>
                                        </p:tav>
                                        <p:tav tm="100000">
                                          <p:val>
                                            <p:strVal val="#ppt_x"/>
                                          </p:val>
                                        </p:tav>
                                      </p:tavLst>
                                    </p:anim>
                                    <p:anim calcmode="lin" valueType="num">
                                      <p:cBhvr additive="base">
                                        <p:cTn id="187" dur="5000" fill="hold"/>
                                        <p:tgtEl>
                                          <p:spTgt spid="49"/>
                                        </p:tgtEl>
                                        <p:attrNameLst>
                                          <p:attrName>ppt_y</p:attrName>
                                        </p:attrNameLst>
                                      </p:cBhvr>
                                      <p:tavLst>
                                        <p:tav tm="0">
                                          <p:val>
                                            <p:strVal val="0-#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0"/>
                                        </p:tgtEl>
                                        <p:attrNameLst>
                                          <p:attrName>style.visibility</p:attrName>
                                        </p:attrNameLst>
                                      </p:cBhvr>
                                      <p:to>
                                        <p:strVal val="visible"/>
                                      </p:to>
                                    </p:set>
                                    <p:anim calcmode="lin" valueType="num">
                                      <p:cBhvr additive="base">
                                        <p:cTn id="190" dur="5000" fill="hold"/>
                                        <p:tgtEl>
                                          <p:spTgt spid="50"/>
                                        </p:tgtEl>
                                        <p:attrNameLst>
                                          <p:attrName>ppt_x</p:attrName>
                                        </p:attrNameLst>
                                      </p:cBhvr>
                                      <p:tavLst>
                                        <p:tav tm="0">
                                          <p:val>
                                            <p:strVal val="1+#ppt_w/2"/>
                                          </p:val>
                                        </p:tav>
                                        <p:tav tm="100000">
                                          <p:val>
                                            <p:strVal val="#ppt_x"/>
                                          </p:val>
                                        </p:tav>
                                      </p:tavLst>
                                    </p:anim>
                                    <p:anim calcmode="lin" valueType="num">
                                      <p:cBhvr additive="base">
                                        <p:cTn id="191" dur="5000" fill="hold"/>
                                        <p:tgtEl>
                                          <p:spTgt spid="50"/>
                                        </p:tgtEl>
                                        <p:attrNameLst>
                                          <p:attrName>ppt_y</p:attrName>
                                        </p:attrNameLst>
                                      </p:cBhvr>
                                      <p:tavLst>
                                        <p:tav tm="0">
                                          <p:val>
                                            <p:strVal val="1+#ppt_h/2"/>
                                          </p:val>
                                        </p:tav>
                                        <p:tav tm="100000">
                                          <p:val>
                                            <p:strVal val="#ppt_y"/>
                                          </p:val>
                                        </p:tav>
                                      </p:tavLst>
                                    </p:anim>
                                  </p:childTnLst>
                                </p:cTn>
                              </p:par>
                              <p:par>
                                <p:cTn id="192" presetID="2" presetClass="entr" presetSubtype="3" fill="hold" grpId="0" nodeType="withEffect">
                                  <p:stCondLst>
                                    <p:cond delay="0"/>
                                  </p:stCondLst>
                                  <p:childTnLst>
                                    <p:set>
                                      <p:cBhvr>
                                        <p:cTn id="193" dur="1" fill="hold">
                                          <p:stCondLst>
                                            <p:cond delay="0"/>
                                          </p:stCondLst>
                                        </p:cTn>
                                        <p:tgtEl>
                                          <p:spTgt spid="51"/>
                                        </p:tgtEl>
                                        <p:attrNameLst>
                                          <p:attrName>style.visibility</p:attrName>
                                        </p:attrNameLst>
                                      </p:cBhvr>
                                      <p:to>
                                        <p:strVal val="visible"/>
                                      </p:to>
                                    </p:set>
                                    <p:anim calcmode="lin" valueType="num">
                                      <p:cBhvr additive="base">
                                        <p:cTn id="194" dur="5000" fill="hold"/>
                                        <p:tgtEl>
                                          <p:spTgt spid="51"/>
                                        </p:tgtEl>
                                        <p:attrNameLst>
                                          <p:attrName>ppt_x</p:attrName>
                                        </p:attrNameLst>
                                      </p:cBhvr>
                                      <p:tavLst>
                                        <p:tav tm="0">
                                          <p:val>
                                            <p:strVal val="1+#ppt_w/2"/>
                                          </p:val>
                                        </p:tav>
                                        <p:tav tm="100000">
                                          <p:val>
                                            <p:strVal val="#ppt_x"/>
                                          </p:val>
                                        </p:tav>
                                      </p:tavLst>
                                    </p:anim>
                                    <p:anim calcmode="lin" valueType="num">
                                      <p:cBhvr additive="base">
                                        <p:cTn id="195" dur="5000" fill="hold"/>
                                        <p:tgtEl>
                                          <p:spTgt spid="51"/>
                                        </p:tgtEl>
                                        <p:attrNameLst>
                                          <p:attrName>ppt_y</p:attrName>
                                        </p:attrNameLst>
                                      </p:cBhvr>
                                      <p:tavLst>
                                        <p:tav tm="0">
                                          <p:val>
                                            <p:strVal val="0-#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52"/>
                                        </p:tgtEl>
                                        <p:attrNameLst>
                                          <p:attrName>style.visibility</p:attrName>
                                        </p:attrNameLst>
                                      </p:cBhvr>
                                      <p:to>
                                        <p:strVal val="visible"/>
                                      </p:to>
                                    </p:set>
                                    <p:anim calcmode="lin" valueType="num">
                                      <p:cBhvr additive="base">
                                        <p:cTn id="198" dur="5000" fill="hold"/>
                                        <p:tgtEl>
                                          <p:spTgt spid="52"/>
                                        </p:tgtEl>
                                        <p:attrNameLst>
                                          <p:attrName>ppt_x</p:attrName>
                                        </p:attrNameLst>
                                      </p:cBhvr>
                                      <p:tavLst>
                                        <p:tav tm="0">
                                          <p:val>
                                            <p:strVal val="1+#ppt_w/2"/>
                                          </p:val>
                                        </p:tav>
                                        <p:tav tm="100000">
                                          <p:val>
                                            <p:strVal val="#ppt_x"/>
                                          </p:val>
                                        </p:tav>
                                      </p:tavLst>
                                    </p:anim>
                                    <p:anim calcmode="lin" valueType="num">
                                      <p:cBhvr additive="base">
                                        <p:cTn id="199" dur="5000" fill="hold"/>
                                        <p:tgtEl>
                                          <p:spTgt spid="52"/>
                                        </p:tgtEl>
                                        <p:attrNameLst>
                                          <p:attrName>ppt_y</p:attrName>
                                        </p:attrNameLst>
                                      </p:cBhvr>
                                      <p:tavLst>
                                        <p:tav tm="0">
                                          <p:val>
                                            <p:strVal val="1+#ppt_h/2"/>
                                          </p:val>
                                        </p:tav>
                                        <p:tav tm="100000">
                                          <p:val>
                                            <p:strVal val="#ppt_y"/>
                                          </p:val>
                                        </p:tav>
                                      </p:tavLst>
                                    </p:anim>
                                  </p:childTnLst>
                                </p:cTn>
                              </p:par>
                              <p:par>
                                <p:cTn id="200" presetID="2" presetClass="entr" presetSubtype="3" fill="hold" grpId="0" nodeType="withEffect">
                                  <p:stCondLst>
                                    <p:cond delay="0"/>
                                  </p:stCondLst>
                                  <p:childTnLst>
                                    <p:set>
                                      <p:cBhvr>
                                        <p:cTn id="201" dur="1" fill="hold">
                                          <p:stCondLst>
                                            <p:cond delay="0"/>
                                          </p:stCondLst>
                                        </p:cTn>
                                        <p:tgtEl>
                                          <p:spTgt spid="53"/>
                                        </p:tgtEl>
                                        <p:attrNameLst>
                                          <p:attrName>style.visibility</p:attrName>
                                        </p:attrNameLst>
                                      </p:cBhvr>
                                      <p:to>
                                        <p:strVal val="visible"/>
                                      </p:to>
                                    </p:set>
                                    <p:anim calcmode="lin" valueType="num">
                                      <p:cBhvr additive="base">
                                        <p:cTn id="202" dur="5000" fill="hold"/>
                                        <p:tgtEl>
                                          <p:spTgt spid="53"/>
                                        </p:tgtEl>
                                        <p:attrNameLst>
                                          <p:attrName>ppt_x</p:attrName>
                                        </p:attrNameLst>
                                      </p:cBhvr>
                                      <p:tavLst>
                                        <p:tav tm="0">
                                          <p:val>
                                            <p:strVal val="1+#ppt_w/2"/>
                                          </p:val>
                                        </p:tav>
                                        <p:tav tm="100000">
                                          <p:val>
                                            <p:strVal val="#ppt_x"/>
                                          </p:val>
                                        </p:tav>
                                      </p:tavLst>
                                    </p:anim>
                                    <p:anim calcmode="lin" valueType="num">
                                      <p:cBhvr additive="base">
                                        <p:cTn id="203" dur="5000" fill="hold"/>
                                        <p:tgtEl>
                                          <p:spTgt spid="53"/>
                                        </p:tgtEl>
                                        <p:attrNameLst>
                                          <p:attrName>ppt_y</p:attrName>
                                        </p:attrNameLst>
                                      </p:cBhvr>
                                      <p:tavLst>
                                        <p:tav tm="0">
                                          <p:val>
                                            <p:strVal val="0-#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54"/>
                                        </p:tgtEl>
                                        <p:attrNameLst>
                                          <p:attrName>style.visibility</p:attrName>
                                        </p:attrNameLst>
                                      </p:cBhvr>
                                      <p:to>
                                        <p:strVal val="visible"/>
                                      </p:to>
                                    </p:set>
                                    <p:anim calcmode="lin" valueType="num">
                                      <p:cBhvr additive="base">
                                        <p:cTn id="206" dur="5000" fill="hold"/>
                                        <p:tgtEl>
                                          <p:spTgt spid="54"/>
                                        </p:tgtEl>
                                        <p:attrNameLst>
                                          <p:attrName>ppt_x</p:attrName>
                                        </p:attrNameLst>
                                      </p:cBhvr>
                                      <p:tavLst>
                                        <p:tav tm="0">
                                          <p:val>
                                            <p:strVal val="1+#ppt_w/2"/>
                                          </p:val>
                                        </p:tav>
                                        <p:tav tm="100000">
                                          <p:val>
                                            <p:strVal val="#ppt_x"/>
                                          </p:val>
                                        </p:tav>
                                      </p:tavLst>
                                    </p:anim>
                                    <p:anim calcmode="lin" valueType="num">
                                      <p:cBhvr additive="base">
                                        <p:cTn id="207" dur="5000" fill="hold"/>
                                        <p:tgtEl>
                                          <p:spTgt spid="54"/>
                                        </p:tgtEl>
                                        <p:attrNameLst>
                                          <p:attrName>ppt_y</p:attrName>
                                        </p:attrNameLst>
                                      </p:cBhvr>
                                      <p:tavLst>
                                        <p:tav tm="0">
                                          <p:val>
                                            <p:strVal val="1+#ppt_h/2"/>
                                          </p:val>
                                        </p:tav>
                                        <p:tav tm="100000">
                                          <p:val>
                                            <p:strVal val="#ppt_y"/>
                                          </p:val>
                                        </p:tav>
                                      </p:tavLst>
                                    </p:anim>
                                  </p:childTnLst>
                                </p:cTn>
                              </p:par>
                              <p:par>
                                <p:cTn id="208" presetID="2" presetClass="entr" presetSubtype="3" fill="hold" grpId="0" nodeType="withEffect">
                                  <p:stCondLst>
                                    <p:cond delay="0"/>
                                  </p:stCondLst>
                                  <p:childTnLst>
                                    <p:set>
                                      <p:cBhvr>
                                        <p:cTn id="209" dur="1" fill="hold">
                                          <p:stCondLst>
                                            <p:cond delay="0"/>
                                          </p:stCondLst>
                                        </p:cTn>
                                        <p:tgtEl>
                                          <p:spTgt spid="55"/>
                                        </p:tgtEl>
                                        <p:attrNameLst>
                                          <p:attrName>style.visibility</p:attrName>
                                        </p:attrNameLst>
                                      </p:cBhvr>
                                      <p:to>
                                        <p:strVal val="visible"/>
                                      </p:to>
                                    </p:set>
                                    <p:anim calcmode="lin" valueType="num">
                                      <p:cBhvr additive="base">
                                        <p:cTn id="210" dur="5000" fill="hold"/>
                                        <p:tgtEl>
                                          <p:spTgt spid="55"/>
                                        </p:tgtEl>
                                        <p:attrNameLst>
                                          <p:attrName>ppt_x</p:attrName>
                                        </p:attrNameLst>
                                      </p:cBhvr>
                                      <p:tavLst>
                                        <p:tav tm="0">
                                          <p:val>
                                            <p:strVal val="1+#ppt_w/2"/>
                                          </p:val>
                                        </p:tav>
                                        <p:tav tm="100000">
                                          <p:val>
                                            <p:strVal val="#ppt_x"/>
                                          </p:val>
                                        </p:tav>
                                      </p:tavLst>
                                    </p:anim>
                                    <p:anim calcmode="lin" valueType="num">
                                      <p:cBhvr additive="base">
                                        <p:cTn id="211" dur="5000" fill="hold"/>
                                        <p:tgtEl>
                                          <p:spTgt spid="55"/>
                                        </p:tgtEl>
                                        <p:attrNameLst>
                                          <p:attrName>ppt_y</p:attrName>
                                        </p:attrNameLst>
                                      </p:cBhvr>
                                      <p:tavLst>
                                        <p:tav tm="0">
                                          <p:val>
                                            <p:strVal val="0-#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56"/>
                                        </p:tgtEl>
                                        <p:attrNameLst>
                                          <p:attrName>style.visibility</p:attrName>
                                        </p:attrNameLst>
                                      </p:cBhvr>
                                      <p:to>
                                        <p:strVal val="visible"/>
                                      </p:to>
                                    </p:set>
                                    <p:anim calcmode="lin" valueType="num">
                                      <p:cBhvr additive="base">
                                        <p:cTn id="214" dur="5000" fill="hold"/>
                                        <p:tgtEl>
                                          <p:spTgt spid="56"/>
                                        </p:tgtEl>
                                        <p:attrNameLst>
                                          <p:attrName>ppt_x</p:attrName>
                                        </p:attrNameLst>
                                      </p:cBhvr>
                                      <p:tavLst>
                                        <p:tav tm="0">
                                          <p:val>
                                            <p:strVal val="1+#ppt_w/2"/>
                                          </p:val>
                                        </p:tav>
                                        <p:tav tm="100000">
                                          <p:val>
                                            <p:strVal val="#ppt_x"/>
                                          </p:val>
                                        </p:tav>
                                      </p:tavLst>
                                    </p:anim>
                                    <p:anim calcmode="lin" valueType="num">
                                      <p:cBhvr additive="base">
                                        <p:cTn id="215" dur="5000" fill="hold"/>
                                        <p:tgtEl>
                                          <p:spTgt spid="56"/>
                                        </p:tgtEl>
                                        <p:attrNameLst>
                                          <p:attrName>ppt_y</p:attrName>
                                        </p:attrNameLst>
                                      </p:cBhvr>
                                      <p:tavLst>
                                        <p:tav tm="0">
                                          <p:val>
                                            <p:strVal val="1+#ppt_h/2"/>
                                          </p:val>
                                        </p:tav>
                                        <p:tav tm="100000">
                                          <p:val>
                                            <p:strVal val="#ppt_y"/>
                                          </p:val>
                                        </p:tav>
                                      </p:tavLst>
                                    </p:anim>
                                  </p:childTnLst>
                                </p:cTn>
                              </p:par>
                              <p:par>
                                <p:cTn id="216" presetID="3" presetClass="entr" presetSubtype="5" fill="hold" grpId="1" nodeType="withEffect">
                                  <p:stCondLst>
                                    <p:cond delay="0"/>
                                  </p:stCondLst>
                                  <p:childTnLst>
                                    <p:set>
                                      <p:cBhvr>
                                        <p:cTn id="217" dur="1" fill="hold">
                                          <p:stCondLst>
                                            <p:cond delay="0"/>
                                          </p:stCondLst>
                                        </p:cTn>
                                        <p:tgtEl>
                                          <p:spTgt spid="5"/>
                                        </p:tgtEl>
                                        <p:attrNameLst>
                                          <p:attrName>style.visibility</p:attrName>
                                        </p:attrNameLst>
                                      </p:cBhvr>
                                      <p:to>
                                        <p:strVal val="visible"/>
                                      </p:to>
                                    </p:set>
                                    <p:animEffect transition="in" filter="blinds(vertical)">
                                      <p:cBhvr>
                                        <p:cTn id="218" dur="5000"/>
                                        <p:tgtEl>
                                          <p:spTgt spid="5"/>
                                        </p:tgtEl>
                                      </p:cBhvr>
                                    </p:animEffect>
                                  </p:childTnLst>
                                </p:cTn>
                              </p:par>
                              <p:par>
                                <p:cTn id="219" presetID="3" presetClass="entr" presetSubtype="5" fill="hold" grpId="1" nodeType="withEffect">
                                  <p:stCondLst>
                                    <p:cond delay="0"/>
                                  </p:stCondLst>
                                  <p:childTnLst>
                                    <p:set>
                                      <p:cBhvr>
                                        <p:cTn id="220" dur="1" fill="hold">
                                          <p:stCondLst>
                                            <p:cond delay="0"/>
                                          </p:stCondLst>
                                        </p:cTn>
                                        <p:tgtEl>
                                          <p:spTgt spid="6"/>
                                        </p:tgtEl>
                                        <p:attrNameLst>
                                          <p:attrName>style.visibility</p:attrName>
                                        </p:attrNameLst>
                                      </p:cBhvr>
                                      <p:to>
                                        <p:strVal val="visible"/>
                                      </p:to>
                                    </p:set>
                                    <p:animEffect transition="in" filter="blinds(vertical)">
                                      <p:cBhvr>
                                        <p:cTn id="221" dur="5000"/>
                                        <p:tgtEl>
                                          <p:spTgt spid="6"/>
                                        </p:tgtEl>
                                      </p:cBhvr>
                                    </p:animEffect>
                                  </p:childTnLst>
                                </p:cTn>
                              </p:par>
                              <p:par>
                                <p:cTn id="222" presetID="3" presetClass="entr" presetSubtype="5" fill="hold" grpId="1" nodeType="withEffect">
                                  <p:stCondLst>
                                    <p:cond delay="0"/>
                                  </p:stCondLst>
                                  <p:childTnLst>
                                    <p:set>
                                      <p:cBhvr>
                                        <p:cTn id="223" dur="1" fill="hold">
                                          <p:stCondLst>
                                            <p:cond delay="0"/>
                                          </p:stCondLst>
                                        </p:cTn>
                                        <p:tgtEl>
                                          <p:spTgt spid="7"/>
                                        </p:tgtEl>
                                        <p:attrNameLst>
                                          <p:attrName>style.visibility</p:attrName>
                                        </p:attrNameLst>
                                      </p:cBhvr>
                                      <p:to>
                                        <p:strVal val="visible"/>
                                      </p:to>
                                    </p:set>
                                    <p:animEffect transition="in" filter="blinds(vertical)">
                                      <p:cBhvr>
                                        <p:cTn id="224" dur="5000"/>
                                        <p:tgtEl>
                                          <p:spTgt spid="7"/>
                                        </p:tgtEl>
                                      </p:cBhvr>
                                    </p:animEffect>
                                  </p:childTnLst>
                                </p:cTn>
                              </p:par>
                              <p:par>
                                <p:cTn id="225" presetID="3" presetClass="entr" presetSubtype="5" fill="hold" grpId="1" nodeType="withEffect">
                                  <p:stCondLst>
                                    <p:cond delay="0"/>
                                  </p:stCondLst>
                                  <p:childTnLst>
                                    <p:set>
                                      <p:cBhvr>
                                        <p:cTn id="226" dur="1" fill="hold">
                                          <p:stCondLst>
                                            <p:cond delay="0"/>
                                          </p:stCondLst>
                                        </p:cTn>
                                        <p:tgtEl>
                                          <p:spTgt spid="8"/>
                                        </p:tgtEl>
                                        <p:attrNameLst>
                                          <p:attrName>style.visibility</p:attrName>
                                        </p:attrNameLst>
                                      </p:cBhvr>
                                      <p:to>
                                        <p:strVal val="visible"/>
                                      </p:to>
                                    </p:set>
                                    <p:animEffect transition="in" filter="blinds(vertical)">
                                      <p:cBhvr>
                                        <p:cTn id="227" dur="5000"/>
                                        <p:tgtEl>
                                          <p:spTgt spid="8"/>
                                        </p:tgtEl>
                                      </p:cBhvr>
                                    </p:animEffect>
                                  </p:childTnLst>
                                </p:cTn>
                              </p:par>
                              <p:par>
                                <p:cTn id="228" presetID="3" presetClass="entr" presetSubtype="5" fill="hold" grpId="1" nodeType="withEffect">
                                  <p:stCondLst>
                                    <p:cond delay="0"/>
                                  </p:stCondLst>
                                  <p:childTnLst>
                                    <p:set>
                                      <p:cBhvr>
                                        <p:cTn id="229" dur="1" fill="hold">
                                          <p:stCondLst>
                                            <p:cond delay="0"/>
                                          </p:stCondLst>
                                        </p:cTn>
                                        <p:tgtEl>
                                          <p:spTgt spid="9"/>
                                        </p:tgtEl>
                                        <p:attrNameLst>
                                          <p:attrName>style.visibility</p:attrName>
                                        </p:attrNameLst>
                                      </p:cBhvr>
                                      <p:to>
                                        <p:strVal val="visible"/>
                                      </p:to>
                                    </p:set>
                                    <p:animEffect transition="in" filter="blinds(vertical)">
                                      <p:cBhvr>
                                        <p:cTn id="230" dur="5000"/>
                                        <p:tgtEl>
                                          <p:spTgt spid="9"/>
                                        </p:tgtEl>
                                      </p:cBhvr>
                                    </p:animEffect>
                                  </p:childTnLst>
                                </p:cTn>
                              </p:par>
                              <p:par>
                                <p:cTn id="231" presetID="3" presetClass="entr" presetSubtype="5" fill="hold" grpId="1" nodeType="withEffect">
                                  <p:stCondLst>
                                    <p:cond delay="0"/>
                                  </p:stCondLst>
                                  <p:childTnLst>
                                    <p:set>
                                      <p:cBhvr>
                                        <p:cTn id="232" dur="1" fill="hold">
                                          <p:stCondLst>
                                            <p:cond delay="0"/>
                                          </p:stCondLst>
                                        </p:cTn>
                                        <p:tgtEl>
                                          <p:spTgt spid="10"/>
                                        </p:tgtEl>
                                        <p:attrNameLst>
                                          <p:attrName>style.visibility</p:attrName>
                                        </p:attrNameLst>
                                      </p:cBhvr>
                                      <p:to>
                                        <p:strVal val="visible"/>
                                      </p:to>
                                    </p:set>
                                    <p:animEffect transition="in" filter="blinds(vertical)">
                                      <p:cBhvr>
                                        <p:cTn id="233" dur="5000"/>
                                        <p:tgtEl>
                                          <p:spTgt spid="10"/>
                                        </p:tgtEl>
                                      </p:cBhvr>
                                    </p:animEffect>
                                  </p:childTnLst>
                                </p:cTn>
                              </p:par>
                              <p:par>
                                <p:cTn id="234" presetID="3" presetClass="entr" presetSubtype="5" fill="hold" grpId="1" nodeType="withEffect">
                                  <p:stCondLst>
                                    <p:cond delay="0"/>
                                  </p:stCondLst>
                                  <p:childTnLst>
                                    <p:set>
                                      <p:cBhvr>
                                        <p:cTn id="235" dur="1" fill="hold">
                                          <p:stCondLst>
                                            <p:cond delay="0"/>
                                          </p:stCondLst>
                                        </p:cTn>
                                        <p:tgtEl>
                                          <p:spTgt spid="11"/>
                                        </p:tgtEl>
                                        <p:attrNameLst>
                                          <p:attrName>style.visibility</p:attrName>
                                        </p:attrNameLst>
                                      </p:cBhvr>
                                      <p:to>
                                        <p:strVal val="visible"/>
                                      </p:to>
                                    </p:set>
                                    <p:animEffect transition="in" filter="blinds(vertical)">
                                      <p:cBhvr>
                                        <p:cTn id="236" dur="5000"/>
                                        <p:tgtEl>
                                          <p:spTgt spid="11"/>
                                        </p:tgtEl>
                                      </p:cBhvr>
                                    </p:animEffect>
                                  </p:childTnLst>
                                </p:cTn>
                              </p:par>
                              <p:par>
                                <p:cTn id="237" presetID="3" presetClass="entr" presetSubtype="5" fill="hold" grpId="1" nodeType="withEffect">
                                  <p:stCondLst>
                                    <p:cond delay="0"/>
                                  </p:stCondLst>
                                  <p:childTnLst>
                                    <p:set>
                                      <p:cBhvr>
                                        <p:cTn id="238" dur="1" fill="hold">
                                          <p:stCondLst>
                                            <p:cond delay="0"/>
                                          </p:stCondLst>
                                        </p:cTn>
                                        <p:tgtEl>
                                          <p:spTgt spid="12"/>
                                        </p:tgtEl>
                                        <p:attrNameLst>
                                          <p:attrName>style.visibility</p:attrName>
                                        </p:attrNameLst>
                                      </p:cBhvr>
                                      <p:to>
                                        <p:strVal val="visible"/>
                                      </p:to>
                                    </p:set>
                                    <p:animEffect transition="in" filter="blinds(vertical)">
                                      <p:cBhvr>
                                        <p:cTn id="239" dur="5000"/>
                                        <p:tgtEl>
                                          <p:spTgt spid="12"/>
                                        </p:tgtEl>
                                      </p:cBhvr>
                                    </p:animEffect>
                                  </p:childTnLst>
                                </p:cTn>
                              </p:par>
                              <p:par>
                                <p:cTn id="240" presetID="3" presetClass="entr" presetSubtype="5" fill="hold" grpId="1" nodeType="withEffect">
                                  <p:stCondLst>
                                    <p:cond delay="0"/>
                                  </p:stCondLst>
                                  <p:childTnLst>
                                    <p:set>
                                      <p:cBhvr>
                                        <p:cTn id="241" dur="1" fill="hold">
                                          <p:stCondLst>
                                            <p:cond delay="0"/>
                                          </p:stCondLst>
                                        </p:cTn>
                                        <p:tgtEl>
                                          <p:spTgt spid="13"/>
                                        </p:tgtEl>
                                        <p:attrNameLst>
                                          <p:attrName>style.visibility</p:attrName>
                                        </p:attrNameLst>
                                      </p:cBhvr>
                                      <p:to>
                                        <p:strVal val="visible"/>
                                      </p:to>
                                    </p:set>
                                    <p:animEffect transition="in" filter="blinds(vertical)">
                                      <p:cBhvr>
                                        <p:cTn id="242" dur="5000"/>
                                        <p:tgtEl>
                                          <p:spTgt spid="13"/>
                                        </p:tgtEl>
                                      </p:cBhvr>
                                    </p:animEffect>
                                  </p:childTnLst>
                                </p:cTn>
                              </p:par>
                              <p:par>
                                <p:cTn id="243" presetID="3" presetClass="entr" presetSubtype="5" fill="hold" grpId="1" nodeType="withEffect">
                                  <p:stCondLst>
                                    <p:cond delay="0"/>
                                  </p:stCondLst>
                                  <p:childTnLst>
                                    <p:set>
                                      <p:cBhvr>
                                        <p:cTn id="244" dur="1" fill="hold">
                                          <p:stCondLst>
                                            <p:cond delay="0"/>
                                          </p:stCondLst>
                                        </p:cTn>
                                        <p:tgtEl>
                                          <p:spTgt spid="14"/>
                                        </p:tgtEl>
                                        <p:attrNameLst>
                                          <p:attrName>style.visibility</p:attrName>
                                        </p:attrNameLst>
                                      </p:cBhvr>
                                      <p:to>
                                        <p:strVal val="visible"/>
                                      </p:to>
                                    </p:set>
                                    <p:animEffect transition="in" filter="blinds(vertical)">
                                      <p:cBhvr>
                                        <p:cTn id="245" dur="5000"/>
                                        <p:tgtEl>
                                          <p:spTgt spid="14"/>
                                        </p:tgtEl>
                                      </p:cBhvr>
                                    </p:animEffect>
                                  </p:childTnLst>
                                </p:cTn>
                              </p:par>
                              <p:par>
                                <p:cTn id="246" presetID="3" presetClass="entr" presetSubtype="5" fill="hold" grpId="1" nodeType="withEffect">
                                  <p:stCondLst>
                                    <p:cond delay="0"/>
                                  </p:stCondLst>
                                  <p:childTnLst>
                                    <p:set>
                                      <p:cBhvr>
                                        <p:cTn id="247" dur="1" fill="hold">
                                          <p:stCondLst>
                                            <p:cond delay="0"/>
                                          </p:stCondLst>
                                        </p:cTn>
                                        <p:tgtEl>
                                          <p:spTgt spid="15"/>
                                        </p:tgtEl>
                                        <p:attrNameLst>
                                          <p:attrName>style.visibility</p:attrName>
                                        </p:attrNameLst>
                                      </p:cBhvr>
                                      <p:to>
                                        <p:strVal val="visible"/>
                                      </p:to>
                                    </p:set>
                                    <p:animEffect transition="in" filter="blinds(vertical)">
                                      <p:cBhvr>
                                        <p:cTn id="248" dur="5000"/>
                                        <p:tgtEl>
                                          <p:spTgt spid="15"/>
                                        </p:tgtEl>
                                      </p:cBhvr>
                                    </p:animEffect>
                                  </p:childTnLst>
                                </p:cTn>
                              </p:par>
                              <p:par>
                                <p:cTn id="249" presetID="3" presetClass="entr" presetSubtype="5" fill="hold" grpId="1" nodeType="withEffect">
                                  <p:stCondLst>
                                    <p:cond delay="0"/>
                                  </p:stCondLst>
                                  <p:childTnLst>
                                    <p:set>
                                      <p:cBhvr>
                                        <p:cTn id="250" dur="1" fill="hold">
                                          <p:stCondLst>
                                            <p:cond delay="0"/>
                                          </p:stCondLst>
                                        </p:cTn>
                                        <p:tgtEl>
                                          <p:spTgt spid="16"/>
                                        </p:tgtEl>
                                        <p:attrNameLst>
                                          <p:attrName>style.visibility</p:attrName>
                                        </p:attrNameLst>
                                      </p:cBhvr>
                                      <p:to>
                                        <p:strVal val="visible"/>
                                      </p:to>
                                    </p:set>
                                    <p:animEffect transition="in" filter="blinds(vertical)">
                                      <p:cBhvr>
                                        <p:cTn id="251" dur="5000"/>
                                        <p:tgtEl>
                                          <p:spTgt spid="16"/>
                                        </p:tgtEl>
                                      </p:cBhvr>
                                    </p:animEffect>
                                  </p:childTnLst>
                                </p:cTn>
                              </p:par>
                              <p:par>
                                <p:cTn id="252" presetID="3" presetClass="entr" presetSubtype="5" fill="hold" grpId="1" nodeType="withEffect">
                                  <p:stCondLst>
                                    <p:cond delay="0"/>
                                  </p:stCondLst>
                                  <p:childTnLst>
                                    <p:set>
                                      <p:cBhvr>
                                        <p:cTn id="253" dur="1" fill="hold">
                                          <p:stCondLst>
                                            <p:cond delay="0"/>
                                          </p:stCondLst>
                                        </p:cTn>
                                        <p:tgtEl>
                                          <p:spTgt spid="17"/>
                                        </p:tgtEl>
                                        <p:attrNameLst>
                                          <p:attrName>style.visibility</p:attrName>
                                        </p:attrNameLst>
                                      </p:cBhvr>
                                      <p:to>
                                        <p:strVal val="visible"/>
                                      </p:to>
                                    </p:set>
                                    <p:animEffect transition="in" filter="blinds(vertical)">
                                      <p:cBhvr>
                                        <p:cTn id="254" dur="5000"/>
                                        <p:tgtEl>
                                          <p:spTgt spid="17"/>
                                        </p:tgtEl>
                                      </p:cBhvr>
                                    </p:animEffect>
                                  </p:childTnLst>
                                </p:cTn>
                              </p:par>
                              <p:par>
                                <p:cTn id="255" presetID="3" presetClass="entr" presetSubtype="5" fill="hold" grpId="1" nodeType="withEffect">
                                  <p:stCondLst>
                                    <p:cond delay="0"/>
                                  </p:stCondLst>
                                  <p:childTnLst>
                                    <p:set>
                                      <p:cBhvr>
                                        <p:cTn id="256" dur="1" fill="hold">
                                          <p:stCondLst>
                                            <p:cond delay="0"/>
                                          </p:stCondLst>
                                        </p:cTn>
                                        <p:tgtEl>
                                          <p:spTgt spid="18"/>
                                        </p:tgtEl>
                                        <p:attrNameLst>
                                          <p:attrName>style.visibility</p:attrName>
                                        </p:attrNameLst>
                                      </p:cBhvr>
                                      <p:to>
                                        <p:strVal val="visible"/>
                                      </p:to>
                                    </p:set>
                                    <p:animEffect transition="in" filter="blinds(vertical)">
                                      <p:cBhvr>
                                        <p:cTn id="257" dur="5000"/>
                                        <p:tgtEl>
                                          <p:spTgt spid="18"/>
                                        </p:tgtEl>
                                      </p:cBhvr>
                                    </p:animEffect>
                                  </p:childTnLst>
                                </p:cTn>
                              </p:par>
                              <p:par>
                                <p:cTn id="258" presetID="3" presetClass="entr" presetSubtype="5" fill="hold" grpId="1" nodeType="withEffect">
                                  <p:stCondLst>
                                    <p:cond delay="0"/>
                                  </p:stCondLst>
                                  <p:childTnLst>
                                    <p:set>
                                      <p:cBhvr>
                                        <p:cTn id="259" dur="1" fill="hold">
                                          <p:stCondLst>
                                            <p:cond delay="0"/>
                                          </p:stCondLst>
                                        </p:cTn>
                                        <p:tgtEl>
                                          <p:spTgt spid="19"/>
                                        </p:tgtEl>
                                        <p:attrNameLst>
                                          <p:attrName>style.visibility</p:attrName>
                                        </p:attrNameLst>
                                      </p:cBhvr>
                                      <p:to>
                                        <p:strVal val="visible"/>
                                      </p:to>
                                    </p:set>
                                    <p:animEffect transition="in" filter="blinds(vertical)">
                                      <p:cBhvr>
                                        <p:cTn id="260" dur="5000"/>
                                        <p:tgtEl>
                                          <p:spTgt spid="19"/>
                                        </p:tgtEl>
                                      </p:cBhvr>
                                    </p:animEffect>
                                  </p:childTnLst>
                                </p:cTn>
                              </p:par>
                              <p:par>
                                <p:cTn id="261" presetID="3" presetClass="entr" presetSubtype="5" fill="hold" grpId="1" nodeType="withEffect">
                                  <p:stCondLst>
                                    <p:cond delay="0"/>
                                  </p:stCondLst>
                                  <p:childTnLst>
                                    <p:set>
                                      <p:cBhvr>
                                        <p:cTn id="262" dur="1" fill="hold">
                                          <p:stCondLst>
                                            <p:cond delay="0"/>
                                          </p:stCondLst>
                                        </p:cTn>
                                        <p:tgtEl>
                                          <p:spTgt spid="20"/>
                                        </p:tgtEl>
                                        <p:attrNameLst>
                                          <p:attrName>style.visibility</p:attrName>
                                        </p:attrNameLst>
                                      </p:cBhvr>
                                      <p:to>
                                        <p:strVal val="visible"/>
                                      </p:to>
                                    </p:set>
                                    <p:animEffect transition="in" filter="blinds(vertical)">
                                      <p:cBhvr>
                                        <p:cTn id="263" dur="5000"/>
                                        <p:tgtEl>
                                          <p:spTgt spid="20"/>
                                        </p:tgtEl>
                                      </p:cBhvr>
                                    </p:animEffect>
                                  </p:childTnLst>
                                </p:cTn>
                              </p:par>
                              <p:par>
                                <p:cTn id="264" presetID="3" presetClass="entr" presetSubtype="5" fill="hold" grpId="1" nodeType="withEffect">
                                  <p:stCondLst>
                                    <p:cond delay="0"/>
                                  </p:stCondLst>
                                  <p:childTnLst>
                                    <p:set>
                                      <p:cBhvr>
                                        <p:cTn id="265" dur="1" fill="hold">
                                          <p:stCondLst>
                                            <p:cond delay="0"/>
                                          </p:stCondLst>
                                        </p:cTn>
                                        <p:tgtEl>
                                          <p:spTgt spid="21"/>
                                        </p:tgtEl>
                                        <p:attrNameLst>
                                          <p:attrName>style.visibility</p:attrName>
                                        </p:attrNameLst>
                                      </p:cBhvr>
                                      <p:to>
                                        <p:strVal val="visible"/>
                                      </p:to>
                                    </p:set>
                                    <p:animEffect transition="in" filter="blinds(vertical)">
                                      <p:cBhvr>
                                        <p:cTn id="266" dur="5000"/>
                                        <p:tgtEl>
                                          <p:spTgt spid="21"/>
                                        </p:tgtEl>
                                      </p:cBhvr>
                                    </p:animEffect>
                                  </p:childTnLst>
                                </p:cTn>
                              </p:par>
                              <p:par>
                                <p:cTn id="267" presetID="3" presetClass="entr" presetSubtype="5" fill="hold" grpId="1" nodeType="withEffect">
                                  <p:stCondLst>
                                    <p:cond delay="0"/>
                                  </p:stCondLst>
                                  <p:childTnLst>
                                    <p:set>
                                      <p:cBhvr>
                                        <p:cTn id="268" dur="1" fill="hold">
                                          <p:stCondLst>
                                            <p:cond delay="0"/>
                                          </p:stCondLst>
                                        </p:cTn>
                                        <p:tgtEl>
                                          <p:spTgt spid="22"/>
                                        </p:tgtEl>
                                        <p:attrNameLst>
                                          <p:attrName>style.visibility</p:attrName>
                                        </p:attrNameLst>
                                      </p:cBhvr>
                                      <p:to>
                                        <p:strVal val="visible"/>
                                      </p:to>
                                    </p:set>
                                    <p:animEffect transition="in" filter="blinds(vertical)">
                                      <p:cBhvr>
                                        <p:cTn id="269" dur="5000"/>
                                        <p:tgtEl>
                                          <p:spTgt spid="22"/>
                                        </p:tgtEl>
                                      </p:cBhvr>
                                    </p:animEffect>
                                  </p:childTnLst>
                                </p:cTn>
                              </p:par>
                              <p:par>
                                <p:cTn id="270" presetID="3" presetClass="entr" presetSubtype="5" fill="hold" grpId="1" nodeType="withEffect">
                                  <p:stCondLst>
                                    <p:cond delay="0"/>
                                  </p:stCondLst>
                                  <p:childTnLst>
                                    <p:set>
                                      <p:cBhvr>
                                        <p:cTn id="271" dur="1" fill="hold">
                                          <p:stCondLst>
                                            <p:cond delay="0"/>
                                          </p:stCondLst>
                                        </p:cTn>
                                        <p:tgtEl>
                                          <p:spTgt spid="23"/>
                                        </p:tgtEl>
                                        <p:attrNameLst>
                                          <p:attrName>style.visibility</p:attrName>
                                        </p:attrNameLst>
                                      </p:cBhvr>
                                      <p:to>
                                        <p:strVal val="visible"/>
                                      </p:to>
                                    </p:set>
                                    <p:animEffect transition="in" filter="blinds(vertical)">
                                      <p:cBhvr>
                                        <p:cTn id="272" dur="5000"/>
                                        <p:tgtEl>
                                          <p:spTgt spid="23"/>
                                        </p:tgtEl>
                                      </p:cBhvr>
                                    </p:animEffect>
                                  </p:childTnLst>
                                </p:cTn>
                              </p:par>
                              <p:par>
                                <p:cTn id="273" presetID="3" presetClass="entr" presetSubtype="5" fill="hold" grpId="1" nodeType="withEffect">
                                  <p:stCondLst>
                                    <p:cond delay="0"/>
                                  </p:stCondLst>
                                  <p:childTnLst>
                                    <p:set>
                                      <p:cBhvr>
                                        <p:cTn id="274" dur="1" fill="hold">
                                          <p:stCondLst>
                                            <p:cond delay="0"/>
                                          </p:stCondLst>
                                        </p:cTn>
                                        <p:tgtEl>
                                          <p:spTgt spid="24"/>
                                        </p:tgtEl>
                                        <p:attrNameLst>
                                          <p:attrName>style.visibility</p:attrName>
                                        </p:attrNameLst>
                                      </p:cBhvr>
                                      <p:to>
                                        <p:strVal val="visible"/>
                                      </p:to>
                                    </p:set>
                                    <p:animEffect transition="in" filter="blinds(vertical)">
                                      <p:cBhvr>
                                        <p:cTn id="275" dur="5000"/>
                                        <p:tgtEl>
                                          <p:spTgt spid="24"/>
                                        </p:tgtEl>
                                      </p:cBhvr>
                                    </p:animEffect>
                                  </p:childTnLst>
                                </p:cTn>
                              </p:par>
                              <p:par>
                                <p:cTn id="276" presetID="3" presetClass="entr" presetSubtype="5" fill="hold" grpId="1" nodeType="withEffect">
                                  <p:stCondLst>
                                    <p:cond delay="0"/>
                                  </p:stCondLst>
                                  <p:childTnLst>
                                    <p:set>
                                      <p:cBhvr>
                                        <p:cTn id="277" dur="1" fill="hold">
                                          <p:stCondLst>
                                            <p:cond delay="0"/>
                                          </p:stCondLst>
                                        </p:cTn>
                                        <p:tgtEl>
                                          <p:spTgt spid="25"/>
                                        </p:tgtEl>
                                        <p:attrNameLst>
                                          <p:attrName>style.visibility</p:attrName>
                                        </p:attrNameLst>
                                      </p:cBhvr>
                                      <p:to>
                                        <p:strVal val="visible"/>
                                      </p:to>
                                    </p:set>
                                    <p:animEffect transition="in" filter="blinds(vertical)">
                                      <p:cBhvr>
                                        <p:cTn id="278" dur="5000"/>
                                        <p:tgtEl>
                                          <p:spTgt spid="25"/>
                                        </p:tgtEl>
                                      </p:cBhvr>
                                    </p:animEffect>
                                  </p:childTnLst>
                                </p:cTn>
                              </p:par>
                              <p:par>
                                <p:cTn id="279" presetID="3" presetClass="entr" presetSubtype="5" fill="hold" grpId="1" nodeType="withEffect">
                                  <p:stCondLst>
                                    <p:cond delay="0"/>
                                  </p:stCondLst>
                                  <p:childTnLst>
                                    <p:set>
                                      <p:cBhvr>
                                        <p:cTn id="280" dur="1" fill="hold">
                                          <p:stCondLst>
                                            <p:cond delay="0"/>
                                          </p:stCondLst>
                                        </p:cTn>
                                        <p:tgtEl>
                                          <p:spTgt spid="26"/>
                                        </p:tgtEl>
                                        <p:attrNameLst>
                                          <p:attrName>style.visibility</p:attrName>
                                        </p:attrNameLst>
                                      </p:cBhvr>
                                      <p:to>
                                        <p:strVal val="visible"/>
                                      </p:to>
                                    </p:set>
                                    <p:animEffect transition="in" filter="blinds(vertical)">
                                      <p:cBhvr>
                                        <p:cTn id="281" dur="5000"/>
                                        <p:tgtEl>
                                          <p:spTgt spid="26"/>
                                        </p:tgtEl>
                                      </p:cBhvr>
                                    </p:animEffect>
                                  </p:childTnLst>
                                </p:cTn>
                              </p:par>
                              <p:par>
                                <p:cTn id="282" presetID="3" presetClass="entr" presetSubtype="5" fill="hold" grpId="1" nodeType="withEffect">
                                  <p:stCondLst>
                                    <p:cond delay="0"/>
                                  </p:stCondLst>
                                  <p:childTnLst>
                                    <p:set>
                                      <p:cBhvr>
                                        <p:cTn id="283" dur="1" fill="hold">
                                          <p:stCondLst>
                                            <p:cond delay="0"/>
                                          </p:stCondLst>
                                        </p:cTn>
                                        <p:tgtEl>
                                          <p:spTgt spid="27"/>
                                        </p:tgtEl>
                                        <p:attrNameLst>
                                          <p:attrName>style.visibility</p:attrName>
                                        </p:attrNameLst>
                                      </p:cBhvr>
                                      <p:to>
                                        <p:strVal val="visible"/>
                                      </p:to>
                                    </p:set>
                                    <p:animEffect transition="in" filter="blinds(vertical)">
                                      <p:cBhvr>
                                        <p:cTn id="284" dur="5000"/>
                                        <p:tgtEl>
                                          <p:spTgt spid="27"/>
                                        </p:tgtEl>
                                      </p:cBhvr>
                                    </p:animEffect>
                                  </p:childTnLst>
                                </p:cTn>
                              </p:par>
                              <p:par>
                                <p:cTn id="285" presetID="3" presetClass="entr" presetSubtype="5" fill="hold" grpId="1" nodeType="withEffect">
                                  <p:stCondLst>
                                    <p:cond delay="0"/>
                                  </p:stCondLst>
                                  <p:childTnLst>
                                    <p:set>
                                      <p:cBhvr>
                                        <p:cTn id="286" dur="1" fill="hold">
                                          <p:stCondLst>
                                            <p:cond delay="0"/>
                                          </p:stCondLst>
                                        </p:cTn>
                                        <p:tgtEl>
                                          <p:spTgt spid="28"/>
                                        </p:tgtEl>
                                        <p:attrNameLst>
                                          <p:attrName>style.visibility</p:attrName>
                                        </p:attrNameLst>
                                      </p:cBhvr>
                                      <p:to>
                                        <p:strVal val="visible"/>
                                      </p:to>
                                    </p:set>
                                    <p:animEffect transition="in" filter="blinds(vertical)">
                                      <p:cBhvr>
                                        <p:cTn id="287" dur="5000"/>
                                        <p:tgtEl>
                                          <p:spTgt spid="28"/>
                                        </p:tgtEl>
                                      </p:cBhvr>
                                    </p:animEffect>
                                  </p:childTnLst>
                                </p:cTn>
                              </p:par>
                              <p:par>
                                <p:cTn id="288" presetID="3" presetClass="entr" presetSubtype="5" fill="hold" grpId="1" nodeType="withEffect">
                                  <p:stCondLst>
                                    <p:cond delay="0"/>
                                  </p:stCondLst>
                                  <p:childTnLst>
                                    <p:set>
                                      <p:cBhvr>
                                        <p:cTn id="289" dur="1" fill="hold">
                                          <p:stCondLst>
                                            <p:cond delay="0"/>
                                          </p:stCondLst>
                                        </p:cTn>
                                        <p:tgtEl>
                                          <p:spTgt spid="29"/>
                                        </p:tgtEl>
                                        <p:attrNameLst>
                                          <p:attrName>style.visibility</p:attrName>
                                        </p:attrNameLst>
                                      </p:cBhvr>
                                      <p:to>
                                        <p:strVal val="visible"/>
                                      </p:to>
                                    </p:set>
                                    <p:animEffect transition="in" filter="blinds(vertical)">
                                      <p:cBhvr>
                                        <p:cTn id="290" dur="5000"/>
                                        <p:tgtEl>
                                          <p:spTgt spid="29"/>
                                        </p:tgtEl>
                                      </p:cBhvr>
                                    </p:animEffect>
                                  </p:childTnLst>
                                </p:cTn>
                              </p:par>
                              <p:par>
                                <p:cTn id="291" presetID="3" presetClass="entr" presetSubtype="5" fill="hold" grpId="1" nodeType="withEffect">
                                  <p:stCondLst>
                                    <p:cond delay="0"/>
                                  </p:stCondLst>
                                  <p:childTnLst>
                                    <p:set>
                                      <p:cBhvr>
                                        <p:cTn id="292" dur="1" fill="hold">
                                          <p:stCondLst>
                                            <p:cond delay="0"/>
                                          </p:stCondLst>
                                        </p:cTn>
                                        <p:tgtEl>
                                          <p:spTgt spid="30"/>
                                        </p:tgtEl>
                                        <p:attrNameLst>
                                          <p:attrName>style.visibility</p:attrName>
                                        </p:attrNameLst>
                                      </p:cBhvr>
                                      <p:to>
                                        <p:strVal val="visible"/>
                                      </p:to>
                                    </p:set>
                                    <p:animEffect transition="in" filter="blinds(vertical)">
                                      <p:cBhvr>
                                        <p:cTn id="293" dur="5000"/>
                                        <p:tgtEl>
                                          <p:spTgt spid="30"/>
                                        </p:tgtEl>
                                      </p:cBhvr>
                                    </p:animEffect>
                                  </p:childTnLst>
                                </p:cTn>
                              </p:par>
                              <p:par>
                                <p:cTn id="294" presetID="3" presetClass="entr" presetSubtype="5" fill="hold" grpId="1" nodeType="withEffect">
                                  <p:stCondLst>
                                    <p:cond delay="0"/>
                                  </p:stCondLst>
                                  <p:childTnLst>
                                    <p:set>
                                      <p:cBhvr>
                                        <p:cTn id="295" dur="1" fill="hold">
                                          <p:stCondLst>
                                            <p:cond delay="0"/>
                                          </p:stCondLst>
                                        </p:cTn>
                                        <p:tgtEl>
                                          <p:spTgt spid="31"/>
                                        </p:tgtEl>
                                        <p:attrNameLst>
                                          <p:attrName>style.visibility</p:attrName>
                                        </p:attrNameLst>
                                      </p:cBhvr>
                                      <p:to>
                                        <p:strVal val="visible"/>
                                      </p:to>
                                    </p:set>
                                    <p:animEffect transition="in" filter="blinds(vertical)">
                                      <p:cBhvr>
                                        <p:cTn id="296" dur="5000"/>
                                        <p:tgtEl>
                                          <p:spTgt spid="31"/>
                                        </p:tgtEl>
                                      </p:cBhvr>
                                    </p:animEffect>
                                  </p:childTnLst>
                                </p:cTn>
                              </p:par>
                              <p:par>
                                <p:cTn id="297" presetID="3" presetClass="entr" presetSubtype="5" fill="hold" grpId="1" nodeType="withEffect">
                                  <p:stCondLst>
                                    <p:cond delay="0"/>
                                  </p:stCondLst>
                                  <p:childTnLst>
                                    <p:set>
                                      <p:cBhvr>
                                        <p:cTn id="298" dur="1" fill="hold">
                                          <p:stCondLst>
                                            <p:cond delay="0"/>
                                          </p:stCondLst>
                                        </p:cTn>
                                        <p:tgtEl>
                                          <p:spTgt spid="32"/>
                                        </p:tgtEl>
                                        <p:attrNameLst>
                                          <p:attrName>style.visibility</p:attrName>
                                        </p:attrNameLst>
                                      </p:cBhvr>
                                      <p:to>
                                        <p:strVal val="visible"/>
                                      </p:to>
                                    </p:set>
                                    <p:animEffect transition="in" filter="blinds(vertical)">
                                      <p:cBhvr>
                                        <p:cTn id="299" dur="5000"/>
                                        <p:tgtEl>
                                          <p:spTgt spid="32"/>
                                        </p:tgtEl>
                                      </p:cBhvr>
                                    </p:animEffect>
                                  </p:childTnLst>
                                </p:cTn>
                              </p:par>
                              <p:par>
                                <p:cTn id="300" presetID="3" presetClass="entr" presetSubtype="5" fill="hold" grpId="1" nodeType="withEffect">
                                  <p:stCondLst>
                                    <p:cond delay="0"/>
                                  </p:stCondLst>
                                  <p:childTnLst>
                                    <p:set>
                                      <p:cBhvr>
                                        <p:cTn id="301" dur="1" fill="hold">
                                          <p:stCondLst>
                                            <p:cond delay="0"/>
                                          </p:stCondLst>
                                        </p:cTn>
                                        <p:tgtEl>
                                          <p:spTgt spid="33"/>
                                        </p:tgtEl>
                                        <p:attrNameLst>
                                          <p:attrName>style.visibility</p:attrName>
                                        </p:attrNameLst>
                                      </p:cBhvr>
                                      <p:to>
                                        <p:strVal val="visible"/>
                                      </p:to>
                                    </p:set>
                                    <p:animEffect transition="in" filter="blinds(vertical)">
                                      <p:cBhvr>
                                        <p:cTn id="302" dur="5000"/>
                                        <p:tgtEl>
                                          <p:spTgt spid="33"/>
                                        </p:tgtEl>
                                      </p:cBhvr>
                                    </p:animEffect>
                                  </p:childTnLst>
                                </p:cTn>
                              </p:par>
                              <p:par>
                                <p:cTn id="303" presetID="3" presetClass="entr" presetSubtype="5" fill="hold" grpId="1" nodeType="withEffect">
                                  <p:stCondLst>
                                    <p:cond delay="0"/>
                                  </p:stCondLst>
                                  <p:childTnLst>
                                    <p:set>
                                      <p:cBhvr>
                                        <p:cTn id="304" dur="1" fill="hold">
                                          <p:stCondLst>
                                            <p:cond delay="0"/>
                                          </p:stCondLst>
                                        </p:cTn>
                                        <p:tgtEl>
                                          <p:spTgt spid="34"/>
                                        </p:tgtEl>
                                        <p:attrNameLst>
                                          <p:attrName>style.visibility</p:attrName>
                                        </p:attrNameLst>
                                      </p:cBhvr>
                                      <p:to>
                                        <p:strVal val="visible"/>
                                      </p:to>
                                    </p:set>
                                    <p:animEffect transition="in" filter="blinds(vertical)">
                                      <p:cBhvr>
                                        <p:cTn id="305" dur="5000"/>
                                        <p:tgtEl>
                                          <p:spTgt spid="34"/>
                                        </p:tgtEl>
                                      </p:cBhvr>
                                    </p:animEffect>
                                  </p:childTnLst>
                                </p:cTn>
                              </p:par>
                              <p:par>
                                <p:cTn id="306" presetID="3" presetClass="entr" presetSubtype="5" fill="hold" grpId="1" nodeType="withEffect">
                                  <p:stCondLst>
                                    <p:cond delay="0"/>
                                  </p:stCondLst>
                                  <p:childTnLst>
                                    <p:set>
                                      <p:cBhvr>
                                        <p:cTn id="307" dur="1" fill="hold">
                                          <p:stCondLst>
                                            <p:cond delay="0"/>
                                          </p:stCondLst>
                                        </p:cTn>
                                        <p:tgtEl>
                                          <p:spTgt spid="35"/>
                                        </p:tgtEl>
                                        <p:attrNameLst>
                                          <p:attrName>style.visibility</p:attrName>
                                        </p:attrNameLst>
                                      </p:cBhvr>
                                      <p:to>
                                        <p:strVal val="visible"/>
                                      </p:to>
                                    </p:set>
                                    <p:animEffect transition="in" filter="blinds(vertical)">
                                      <p:cBhvr>
                                        <p:cTn id="308" dur="5000"/>
                                        <p:tgtEl>
                                          <p:spTgt spid="35"/>
                                        </p:tgtEl>
                                      </p:cBhvr>
                                    </p:animEffect>
                                  </p:childTnLst>
                                </p:cTn>
                              </p:par>
                              <p:par>
                                <p:cTn id="309" presetID="3" presetClass="entr" presetSubtype="5" fill="hold" grpId="1" nodeType="withEffect">
                                  <p:stCondLst>
                                    <p:cond delay="0"/>
                                  </p:stCondLst>
                                  <p:childTnLst>
                                    <p:set>
                                      <p:cBhvr>
                                        <p:cTn id="310" dur="1" fill="hold">
                                          <p:stCondLst>
                                            <p:cond delay="0"/>
                                          </p:stCondLst>
                                        </p:cTn>
                                        <p:tgtEl>
                                          <p:spTgt spid="36"/>
                                        </p:tgtEl>
                                        <p:attrNameLst>
                                          <p:attrName>style.visibility</p:attrName>
                                        </p:attrNameLst>
                                      </p:cBhvr>
                                      <p:to>
                                        <p:strVal val="visible"/>
                                      </p:to>
                                    </p:set>
                                    <p:animEffect transition="in" filter="blinds(vertical)">
                                      <p:cBhvr>
                                        <p:cTn id="311" dur="5000"/>
                                        <p:tgtEl>
                                          <p:spTgt spid="36"/>
                                        </p:tgtEl>
                                      </p:cBhvr>
                                    </p:animEffect>
                                  </p:childTnLst>
                                </p:cTn>
                              </p:par>
                              <p:par>
                                <p:cTn id="312" presetID="3" presetClass="entr" presetSubtype="5" fill="hold" grpId="1" nodeType="withEffect">
                                  <p:stCondLst>
                                    <p:cond delay="0"/>
                                  </p:stCondLst>
                                  <p:childTnLst>
                                    <p:set>
                                      <p:cBhvr>
                                        <p:cTn id="313" dur="1" fill="hold">
                                          <p:stCondLst>
                                            <p:cond delay="0"/>
                                          </p:stCondLst>
                                        </p:cTn>
                                        <p:tgtEl>
                                          <p:spTgt spid="37"/>
                                        </p:tgtEl>
                                        <p:attrNameLst>
                                          <p:attrName>style.visibility</p:attrName>
                                        </p:attrNameLst>
                                      </p:cBhvr>
                                      <p:to>
                                        <p:strVal val="visible"/>
                                      </p:to>
                                    </p:set>
                                    <p:animEffect transition="in" filter="blinds(vertical)">
                                      <p:cBhvr>
                                        <p:cTn id="314" dur="5000"/>
                                        <p:tgtEl>
                                          <p:spTgt spid="37"/>
                                        </p:tgtEl>
                                      </p:cBhvr>
                                    </p:animEffect>
                                  </p:childTnLst>
                                </p:cTn>
                              </p:par>
                              <p:par>
                                <p:cTn id="315" presetID="3" presetClass="entr" presetSubtype="5" fill="hold" grpId="1" nodeType="withEffect">
                                  <p:stCondLst>
                                    <p:cond delay="0"/>
                                  </p:stCondLst>
                                  <p:childTnLst>
                                    <p:set>
                                      <p:cBhvr>
                                        <p:cTn id="316" dur="1" fill="hold">
                                          <p:stCondLst>
                                            <p:cond delay="0"/>
                                          </p:stCondLst>
                                        </p:cTn>
                                        <p:tgtEl>
                                          <p:spTgt spid="38"/>
                                        </p:tgtEl>
                                        <p:attrNameLst>
                                          <p:attrName>style.visibility</p:attrName>
                                        </p:attrNameLst>
                                      </p:cBhvr>
                                      <p:to>
                                        <p:strVal val="visible"/>
                                      </p:to>
                                    </p:set>
                                    <p:animEffect transition="in" filter="blinds(vertical)">
                                      <p:cBhvr>
                                        <p:cTn id="317" dur="5000"/>
                                        <p:tgtEl>
                                          <p:spTgt spid="38"/>
                                        </p:tgtEl>
                                      </p:cBhvr>
                                    </p:animEffect>
                                  </p:childTnLst>
                                </p:cTn>
                              </p:par>
                              <p:par>
                                <p:cTn id="318" presetID="3" presetClass="entr" presetSubtype="5" fill="hold" grpId="1" nodeType="withEffect">
                                  <p:stCondLst>
                                    <p:cond delay="0"/>
                                  </p:stCondLst>
                                  <p:childTnLst>
                                    <p:set>
                                      <p:cBhvr>
                                        <p:cTn id="319" dur="1" fill="hold">
                                          <p:stCondLst>
                                            <p:cond delay="0"/>
                                          </p:stCondLst>
                                        </p:cTn>
                                        <p:tgtEl>
                                          <p:spTgt spid="39"/>
                                        </p:tgtEl>
                                        <p:attrNameLst>
                                          <p:attrName>style.visibility</p:attrName>
                                        </p:attrNameLst>
                                      </p:cBhvr>
                                      <p:to>
                                        <p:strVal val="visible"/>
                                      </p:to>
                                    </p:set>
                                    <p:animEffect transition="in" filter="blinds(vertical)">
                                      <p:cBhvr>
                                        <p:cTn id="320" dur="5000"/>
                                        <p:tgtEl>
                                          <p:spTgt spid="39"/>
                                        </p:tgtEl>
                                      </p:cBhvr>
                                    </p:animEffect>
                                  </p:childTnLst>
                                </p:cTn>
                              </p:par>
                              <p:par>
                                <p:cTn id="321" presetID="3" presetClass="entr" presetSubtype="5" fill="hold" grpId="1" nodeType="withEffect">
                                  <p:stCondLst>
                                    <p:cond delay="0"/>
                                  </p:stCondLst>
                                  <p:childTnLst>
                                    <p:set>
                                      <p:cBhvr>
                                        <p:cTn id="322" dur="1" fill="hold">
                                          <p:stCondLst>
                                            <p:cond delay="0"/>
                                          </p:stCondLst>
                                        </p:cTn>
                                        <p:tgtEl>
                                          <p:spTgt spid="40"/>
                                        </p:tgtEl>
                                        <p:attrNameLst>
                                          <p:attrName>style.visibility</p:attrName>
                                        </p:attrNameLst>
                                      </p:cBhvr>
                                      <p:to>
                                        <p:strVal val="visible"/>
                                      </p:to>
                                    </p:set>
                                    <p:animEffect transition="in" filter="blinds(vertical)">
                                      <p:cBhvr>
                                        <p:cTn id="323" dur="5000"/>
                                        <p:tgtEl>
                                          <p:spTgt spid="40"/>
                                        </p:tgtEl>
                                      </p:cBhvr>
                                    </p:animEffect>
                                  </p:childTnLst>
                                </p:cTn>
                              </p:par>
                              <p:par>
                                <p:cTn id="324" presetID="3" presetClass="entr" presetSubtype="5" fill="hold" grpId="1" nodeType="withEffect">
                                  <p:stCondLst>
                                    <p:cond delay="0"/>
                                  </p:stCondLst>
                                  <p:childTnLst>
                                    <p:set>
                                      <p:cBhvr>
                                        <p:cTn id="325" dur="1" fill="hold">
                                          <p:stCondLst>
                                            <p:cond delay="0"/>
                                          </p:stCondLst>
                                        </p:cTn>
                                        <p:tgtEl>
                                          <p:spTgt spid="41"/>
                                        </p:tgtEl>
                                        <p:attrNameLst>
                                          <p:attrName>style.visibility</p:attrName>
                                        </p:attrNameLst>
                                      </p:cBhvr>
                                      <p:to>
                                        <p:strVal val="visible"/>
                                      </p:to>
                                    </p:set>
                                    <p:animEffect transition="in" filter="blinds(vertical)">
                                      <p:cBhvr>
                                        <p:cTn id="326" dur="5000"/>
                                        <p:tgtEl>
                                          <p:spTgt spid="41"/>
                                        </p:tgtEl>
                                      </p:cBhvr>
                                    </p:animEffect>
                                  </p:childTnLst>
                                </p:cTn>
                              </p:par>
                              <p:par>
                                <p:cTn id="327" presetID="3" presetClass="entr" presetSubtype="5" fill="hold" grpId="1" nodeType="withEffect">
                                  <p:stCondLst>
                                    <p:cond delay="0"/>
                                  </p:stCondLst>
                                  <p:childTnLst>
                                    <p:set>
                                      <p:cBhvr>
                                        <p:cTn id="328" dur="1" fill="hold">
                                          <p:stCondLst>
                                            <p:cond delay="0"/>
                                          </p:stCondLst>
                                        </p:cTn>
                                        <p:tgtEl>
                                          <p:spTgt spid="42"/>
                                        </p:tgtEl>
                                        <p:attrNameLst>
                                          <p:attrName>style.visibility</p:attrName>
                                        </p:attrNameLst>
                                      </p:cBhvr>
                                      <p:to>
                                        <p:strVal val="visible"/>
                                      </p:to>
                                    </p:set>
                                    <p:animEffect transition="in" filter="blinds(vertical)">
                                      <p:cBhvr>
                                        <p:cTn id="329" dur="5000"/>
                                        <p:tgtEl>
                                          <p:spTgt spid="42"/>
                                        </p:tgtEl>
                                      </p:cBhvr>
                                    </p:animEffect>
                                  </p:childTnLst>
                                </p:cTn>
                              </p:par>
                              <p:par>
                                <p:cTn id="330" presetID="3" presetClass="entr" presetSubtype="5" fill="hold" grpId="1" nodeType="withEffect">
                                  <p:stCondLst>
                                    <p:cond delay="0"/>
                                  </p:stCondLst>
                                  <p:childTnLst>
                                    <p:set>
                                      <p:cBhvr>
                                        <p:cTn id="331" dur="1" fill="hold">
                                          <p:stCondLst>
                                            <p:cond delay="0"/>
                                          </p:stCondLst>
                                        </p:cTn>
                                        <p:tgtEl>
                                          <p:spTgt spid="43"/>
                                        </p:tgtEl>
                                        <p:attrNameLst>
                                          <p:attrName>style.visibility</p:attrName>
                                        </p:attrNameLst>
                                      </p:cBhvr>
                                      <p:to>
                                        <p:strVal val="visible"/>
                                      </p:to>
                                    </p:set>
                                    <p:animEffect transition="in" filter="blinds(vertical)">
                                      <p:cBhvr>
                                        <p:cTn id="332" dur="5000"/>
                                        <p:tgtEl>
                                          <p:spTgt spid="43"/>
                                        </p:tgtEl>
                                      </p:cBhvr>
                                    </p:animEffect>
                                  </p:childTnLst>
                                </p:cTn>
                              </p:par>
                              <p:par>
                                <p:cTn id="333" presetID="3" presetClass="entr" presetSubtype="5" fill="hold" grpId="1" nodeType="withEffect">
                                  <p:stCondLst>
                                    <p:cond delay="0"/>
                                  </p:stCondLst>
                                  <p:childTnLst>
                                    <p:set>
                                      <p:cBhvr>
                                        <p:cTn id="334" dur="1" fill="hold">
                                          <p:stCondLst>
                                            <p:cond delay="0"/>
                                          </p:stCondLst>
                                        </p:cTn>
                                        <p:tgtEl>
                                          <p:spTgt spid="44"/>
                                        </p:tgtEl>
                                        <p:attrNameLst>
                                          <p:attrName>style.visibility</p:attrName>
                                        </p:attrNameLst>
                                      </p:cBhvr>
                                      <p:to>
                                        <p:strVal val="visible"/>
                                      </p:to>
                                    </p:set>
                                    <p:animEffect transition="in" filter="blinds(vertical)">
                                      <p:cBhvr>
                                        <p:cTn id="335" dur="5000"/>
                                        <p:tgtEl>
                                          <p:spTgt spid="44"/>
                                        </p:tgtEl>
                                      </p:cBhvr>
                                    </p:animEffect>
                                  </p:childTnLst>
                                </p:cTn>
                              </p:par>
                              <p:par>
                                <p:cTn id="336" presetID="3" presetClass="entr" presetSubtype="5" fill="hold" grpId="1" nodeType="withEffect">
                                  <p:stCondLst>
                                    <p:cond delay="0"/>
                                  </p:stCondLst>
                                  <p:childTnLst>
                                    <p:set>
                                      <p:cBhvr>
                                        <p:cTn id="337" dur="1" fill="hold">
                                          <p:stCondLst>
                                            <p:cond delay="0"/>
                                          </p:stCondLst>
                                        </p:cTn>
                                        <p:tgtEl>
                                          <p:spTgt spid="45"/>
                                        </p:tgtEl>
                                        <p:attrNameLst>
                                          <p:attrName>style.visibility</p:attrName>
                                        </p:attrNameLst>
                                      </p:cBhvr>
                                      <p:to>
                                        <p:strVal val="visible"/>
                                      </p:to>
                                    </p:set>
                                    <p:animEffect transition="in" filter="blinds(vertical)">
                                      <p:cBhvr>
                                        <p:cTn id="338" dur="5000"/>
                                        <p:tgtEl>
                                          <p:spTgt spid="45"/>
                                        </p:tgtEl>
                                      </p:cBhvr>
                                    </p:animEffect>
                                  </p:childTnLst>
                                </p:cTn>
                              </p:par>
                              <p:par>
                                <p:cTn id="339" presetID="3" presetClass="entr" presetSubtype="5" fill="hold" grpId="1" nodeType="withEffect">
                                  <p:stCondLst>
                                    <p:cond delay="0"/>
                                  </p:stCondLst>
                                  <p:childTnLst>
                                    <p:set>
                                      <p:cBhvr>
                                        <p:cTn id="340" dur="1" fill="hold">
                                          <p:stCondLst>
                                            <p:cond delay="0"/>
                                          </p:stCondLst>
                                        </p:cTn>
                                        <p:tgtEl>
                                          <p:spTgt spid="46"/>
                                        </p:tgtEl>
                                        <p:attrNameLst>
                                          <p:attrName>style.visibility</p:attrName>
                                        </p:attrNameLst>
                                      </p:cBhvr>
                                      <p:to>
                                        <p:strVal val="visible"/>
                                      </p:to>
                                    </p:set>
                                    <p:animEffect transition="in" filter="blinds(vertical)">
                                      <p:cBhvr>
                                        <p:cTn id="341" dur="5000"/>
                                        <p:tgtEl>
                                          <p:spTgt spid="46"/>
                                        </p:tgtEl>
                                      </p:cBhvr>
                                    </p:animEffect>
                                  </p:childTnLst>
                                </p:cTn>
                              </p:par>
                              <p:par>
                                <p:cTn id="342" presetID="3" presetClass="entr" presetSubtype="5" fill="hold" grpId="1" nodeType="withEffect">
                                  <p:stCondLst>
                                    <p:cond delay="0"/>
                                  </p:stCondLst>
                                  <p:childTnLst>
                                    <p:set>
                                      <p:cBhvr>
                                        <p:cTn id="343" dur="1" fill="hold">
                                          <p:stCondLst>
                                            <p:cond delay="0"/>
                                          </p:stCondLst>
                                        </p:cTn>
                                        <p:tgtEl>
                                          <p:spTgt spid="47"/>
                                        </p:tgtEl>
                                        <p:attrNameLst>
                                          <p:attrName>style.visibility</p:attrName>
                                        </p:attrNameLst>
                                      </p:cBhvr>
                                      <p:to>
                                        <p:strVal val="visible"/>
                                      </p:to>
                                    </p:set>
                                    <p:animEffect transition="in" filter="blinds(vertical)">
                                      <p:cBhvr>
                                        <p:cTn id="344" dur="5000"/>
                                        <p:tgtEl>
                                          <p:spTgt spid="47"/>
                                        </p:tgtEl>
                                      </p:cBhvr>
                                    </p:animEffect>
                                  </p:childTnLst>
                                </p:cTn>
                              </p:par>
                              <p:par>
                                <p:cTn id="345" presetID="3" presetClass="entr" presetSubtype="5" fill="hold" grpId="1" nodeType="withEffect">
                                  <p:stCondLst>
                                    <p:cond delay="0"/>
                                  </p:stCondLst>
                                  <p:childTnLst>
                                    <p:set>
                                      <p:cBhvr>
                                        <p:cTn id="346" dur="1" fill="hold">
                                          <p:stCondLst>
                                            <p:cond delay="0"/>
                                          </p:stCondLst>
                                        </p:cTn>
                                        <p:tgtEl>
                                          <p:spTgt spid="48"/>
                                        </p:tgtEl>
                                        <p:attrNameLst>
                                          <p:attrName>style.visibility</p:attrName>
                                        </p:attrNameLst>
                                      </p:cBhvr>
                                      <p:to>
                                        <p:strVal val="visible"/>
                                      </p:to>
                                    </p:set>
                                    <p:animEffect transition="in" filter="blinds(vertical)">
                                      <p:cBhvr>
                                        <p:cTn id="347" dur="5000"/>
                                        <p:tgtEl>
                                          <p:spTgt spid="48"/>
                                        </p:tgtEl>
                                      </p:cBhvr>
                                    </p:animEffect>
                                  </p:childTnLst>
                                </p:cTn>
                              </p:par>
                              <p:par>
                                <p:cTn id="348" presetID="3" presetClass="entr" presetSubtype="5" fill="hold" grpId="1" nodeType="withEffect">
                                  <p:stCondLst>
                                    <p:cond delay="0"/>
                                  </p:stCondLst>
                                  <p:childTnLst>
                                    <p:set>
                                      <p:cBhvr>
                                        <p:cTn id="349" dur="1" fill="hold">
                                          <p:stCondLst>
                                            <p:cond delay="0"/>
                                          </p:stCondLst>
                                        </p:cTn>
                                        <p:tgtEl>
                                          <p:spTgt spid="49"/>
                                        </p:tgtEl>
                                        <p:attrNameLst>
                                          <p:attrName>style.visibility</p:attrName>
                                        </p:attrNameLst>
                                      </p:cBhvr>
                                      <p:to>
                                        <p:strVal val="visible"/>
                                      </p:to>
                                    </p:set>
                                    <p:animEffect transition="in" filter="blinds(vertical)">
                                      <p:cBhvr>
                                        <p:cTn id="350" dur="5000"/>
                                        <p:tgtEl>
                                          <p:spTgt spid="49"/>
                                        </p:tgtEl>
                                      </p:cBhvr>
                                    </p:animEffect>
                                  </p:childTnLst>
                                </p:cTn>
                              </p:par>
                              <p:par>
                                <p:cTn id="351" presetID="3" presetClass="entr" presetSubtype="5" fill="hold" grpId="1" nodeType="withEffect">
                                  <p:stCondLst>
                                    <p:cond delay="0"/>
                                  </p:stCondLst>
                                  <p:childTnLst>
                                    <p:set>
                                      <p:cBhvr>
                                        <p:cTn id="352" dur="1" fill="hold">
                                          <p:stCondLst>
                                            <p:cond delay="0"/>
                                          </p:stCondLst>
                                        </p:cTn>
                                        <p:tgtEl>
                                          <p:spTgt spid="50"/>
                                        </p:tgtEl>
                                        <p:attrNameLst>
                                          <p:attrName>style.visibility</p:attrName>
                                        </p:attrNameLst>
                                      </p:cBhvr>
                                      <p:to>
                                        <p:strVal val="visible"/>
                                      </p:to>
                                    </p:set>
                                    <p:animEffect transition="in" filter="blinds(vertical)">
                                      <p:cBhvr>
                                        <p:cTn id="353" dur="5000"/>
                                        <p:tgtEl>
                                          <p:spTgt spid="50"/>
                                        </p:tgtEl>
                                      </p:cBhvr>
                                    </p:animEffect>
                                  </p:childTnLst>
                                </p:cTn>
                              </p:par>
                              <p:par>
                                <p:cTn id="354" presetID="3" presetClass="entr" presetSubtype="5" fill="hold" grpId="1" nodeType="withEffect">
                                  <p:stCondLst>
                                    <p:cond delay="0"/>
                                  </p:stCondLst>
                                  <p:childTnLst>
                                    <p:set>
                                      <p:cBhvr>
                                        <p:cTn id="355" dur="1" fill="hold">
                                          <p:stCondLst>
                                            <p:cond delay="0"/>
                                          </p:stCondLst>
                                        </p:cTn>
                                        <p:tgtEl>
                                          <p:spTgt spid="51"/>
                                        </p:tgtEl>
                                        <p:attrNameLst>
                                          <p:attrName>style.visibility</p:attrName>
                                        </p:attrNameLst>
                                      </p:cBhvr>
                                      <p:to>
                                        <p:strVal val="visible"/>
                                      </p:to>
                                    </p:set>
                                    <p:animEffect transition="in" filter="blinds(vertical)">
                                      <p:cBhvr>
                                        <p:cTn id="356" dur="5000"/>
                                        <p:tgtEl>
                                          <p:spTgt spid="51"/>
                                        </p:tgtEl>
                                      </p:cBhvr>
                                    </p:animEffect>
                                  </p:childTnLst>
                                </p:cTn>
                              </p:par>
                              <p:par>
                                <p:cTn id="357" presetID="3" presetClass="entr" presetSubtype="5" fill="hold" grpId="1" nodeType="withEffect">
                                  <p:stCondLst>
                                    <p:cond delay="0"/>
                                  </p:stCondLst>
                                  <p:childTnLst>
                                    <p:set>
                                      <p:cBhvr>
                                        <p:cTn id="358" dur="1" fill="hold">
                                          <p:stCondLst>
                                            <p:cond delay="0"/>
                                          </p:stCondLst>
                                        </p:cTn>
                                        <p:tgtEl>
                                          <p:spTgt spid="52"/>
                                        </p:tgtEl>
                                        <p:attrNameLst>
                                          <p:attrName>style.visibility</p:attrName>
                                        </p:attrNameLst>
                                      </p:cBhvr>
                                      <p:to>
                                        <p:strVal val="visible"/>
                                      </p:to>
                                    </p:set>
                                    <p:animEffect transition="in" filter="blinds(vertical)">
                                      <p:cBhvr>
                                        <p:cTn id="359" dur="5000"/>
                                        <p:tgtEl>
                                          <p:spTgt spid="52"/>
                                        </p:tgtEl>
                                      </p:cBhvr>
                                    </p:animEffect>
                                  </p:childTnLst>
                                </p:cTn>
                              </p:par>
                              <p:par>
                                <p:cTn id="360" presetID="3" presetClass="entr" presetSubtype="5" fill="hold" grpId="1" nodeType="withEffect">
                                  <p:stCondLst>
                                    <p:cond delay="0"/>
                                  </p:stCondLst>
                                  <p:childTnLst>
                                    <p:set>
                                      <p:cBhvr>
                                        <p:cTn id="361" dur="1" fill="hold">
                                          <p:stCondLst>
                                            <p:cond delay="0"/>
                                          </p:stCondLst>
                                        </p:cTn>
                                        <p:tgtEl>
                                          <p:spTgt spid="53"/>
                                        </p:tgtEl>
                                        <p:attrNameLst>
                                          <p:attrName>style.visibility</p:attrName>
                                        </p:attrNameLst>
                                      </p:cBhvr>
                                      <p:to>
                                        <p:strVal val="visible"/>
                                      </p:to>
                                    </p:set>
                                    <p:animEffect transition="in" filter="blinds(vertical)">
                                      <p:cBhvr>
                                        <p:cTn id="362" dur="5000"/>
                                        <p:tgtEl>
                                          <p:spTgt spid="53"/>
                                        </p:tgtEl>
                                      </p:cBhvr>
                                    </p:animEffect>
                                  </p:childTnLst>
                                </p:cTn>
                              </p:par>
                              <p:par>
                                <p:cTn id="363" presetID="3" presetClass="entr" presetSubtype="5" fill="hold" grpId="1" nodeType="withEffect">
                                  <p:stCondLst>
                                    <p:cond delay="0"/>
                                  </p:stCondLst>
                                  <p:childTnLst>
                                    <p:set>
                                      <p:cBhvr>
                                        <p:cTn id="364" dur="1" fill="hold">
                                          <p:stCondLst>
                                            <p:cond delay="0"/>
                                          </p:stCondLst>
                                        </p:cTn>
                                        <p:tgtEl>
                                          <p:spTgt spid="54"/>
                                        </p:tgtEl>
                                        <p:attrNameLst>
                                          <p:attrName>style.visibility</p:attrName>
                                        </p:attrNameLst>
                                      </p:cBhvr>
                                      <p:to>
                                        <p:strVal val="visible"/>
                                      </p:to>
                                    </p:set>
                                    <p:animEffect transition="in" filter="blinds(vertical)">
                                      <p:cBhvr>
                                        <p:cTn id="365" dur="5000"/>
                                        <p:tgtEl>
                                          <p:spTgt spid="54"/>
                                        </p:tgtEl>
                                      </p:cBhvr>
                                    </p:animEffect>
                                  </p:childTnLst>
                                </p:cTn>
                              </p:par>
                              <p:par>
                                <p:cTn id="366" presetID="3" presetClass="entr" presetSubtype="5" fill="hold" grpId="1" nodeType="withEffect">
                                  <p:stCondLst>
                                    <p:cond delay="0"/>
                                  </p:stCondLst>
                                  <p:childTnLst>
                                    <p:set>
                                      <p:cBhvr>
                                        <p:cTn id="367" dur="1" fill="hold">
                                          <p:stCondLst>
                                            <p:cond delay="0"/>
                                          </p:stCondLst>
                                        </p:cTn>
                                        <p:tgtEl>
                                          <p:spTgt spid="55"/>
                                        </p:tgtEl>
                                        <p:attrNameLst>
                                          <p:attrName>style.visibility</p:attrName>
                                        </p:attrNameLst>
                                      </p:cBhvr>
                                      <p:to>
                                        <p:strVal val="visible"/>
                                      </p:to>
                                    </p:set>
                                    <p:animEffect transition="in" filter="blinds(vertical)">
                                      <p:cBhvr>
                                        <p:cTn id="368" dur="5000"/>
                                        <p:tgtEl>
                                          <p:spTgt spid="55"/>
                                        </p:tgtEl>
                                      </p:cBhvr>
                                    </p:animEffect>
                                  </p:childTnLst>
                                </p:cTn>
                              </p:par>
                              <p:par>
                                <p:cTn id="369" presetID="3" presetClass="entr" presetSubtype="5" fill="hold" grpId="1" nodeType="withEffect">
                                  <p:stCondLst>
                                    <p:cond delay="0"/>
                                  </p:stCondLst>
                                  <p:childTnLst>
                                    <p:set>
                                      <p:cBhvr>
                                        <p:cTn id="370" dur="1" fill="hold">
                                          <p:stCondLst>
                                            <p:cond delay="0"/>
                                          </p:stCondLst>
                                        </p:cTn>
                                        <p:tgtEl>
                                          <p:spTgt spid="56"/>
                                        </p:tgtEl>
                                        <p:attrNameLst>
                                          <p:attrName>style.visibility</p:attrName>
                                        </p:attrNameLst>
                                      </p:cBhvr>
                                      <p:to>
                                        <p:strVal val="visible"/>
                                      </p:to>
                                    </p:set>
                                    <p:animEffect transition="in" filter="blinds(vertical)">
                                      <p:cBhvr>
                                        <p:cTn id="371" dur="5000"/>
                                        <p:tgtEl>
                                          <p:spTgt spid="56"/>
                                        </p:tgtEl>
                                      </p:cBhvr>
                                    </p:animEffect>
                                  </p:childTnLst>
                                </p:cTn>
                              </p:par>
                            </p:childTnLst>
                          </p:cTn>
                        </p:par>
                        <p:par>
                          <p:cTn id="372" fill="hold">
                            <p:stCondLst>
                              <p:cond delay="5000"/>
                            </p:stCondLst>
                            <p:childTnLst>
                              <p:par>
                                <p:cTn id="373" presetID="2" presetClass="exit" presetSubtype="8" fill="hold" grpId="2" nodeType="afterEffect">
                                  <p:stCondLst>
                                    <p:cond delay="0"/>
                                  </p:stCondLst>
                                  <p:childTnLst>
                                    <p:anim calcmode="lin" valueType="num">
                                      <p:cBhvr additive="base">
                                        <p:cTn id="374" dur="5000"/>
                                        <p:tgtEl>
                                          <p:spTgt spid="5"/>
                                        </p:tgtEl>
                                        <p:attrNameLst>
                                          <p:attrName>ppt_x</p:attrName>
                                        </p:attrNameLst>
                                      </p:cBhvr>
                                      <p:tavLst>
                                        <p:tav tm="0">
                                          <p:val>
                                            <p:strVal val="ppt_x"/>
                                          </p:val>
                                        </p:tav>
                                        <p:tav tm="100000">
                                          <p:val>
                                            <p:strVal val="0-ppt_w/2"/>
                                          </p:val>
                                        </p:tav>
                                      </p:tavLst>
                                    </p:anim>
                                    <p:anim calcmode="lin" valueType="num">
                                      <p:cBhvr additive="base">
                                        <p:cTn id="375" dur="5000"/>
                                        <p:tgtEl>
                                          <p:spTgt spid="5"/>
                                        </p:tgtEl>
                                        <p:attrNameLst>
                                          <p:attrName>ppt_y</p:attrName>
                                        </p:attrNameLst>
                                      </p:cBhvr>
                                      <p:tavLst>
                                        <p:tav tm="0">
                                          <p:val>
                                            <p:strVal val="ppt_y"/>
                                          </p:val>
                                        </p:tav>
                                        <p:tav tm="100000">
                                          <p:val>
                                            <p:strVal val="ppt_y"/>
                                          </p:val>
                                        </p:tav>
                                      </p:tavLst>
                                    </p:anim>
                                    <p:set>
                                      <p:cBhvr>
                                        <p:cTn id="376" dur="1" fill="hold">
                                          <p:stCondLst>
                                            <p:cond delay="4999"/>
                                          </p:stCondLst>
                                        </p:cTn>
                                        <p:tgtEl>
                                          <p:spTgt spid="5"/>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5000"/>
                                        <p:tgtEl>
                                          <p:spTgt spid="6"/>
                                        </p:tgtEl>
                                        <p:attrNameLst>
                                          <p:attrName>ppt_x</p:attrName>
                                        </p:attrNameLst>
                                      </p:cBhvr>
                                      <p:tavLst>
                                        <p:tav tm="0">
                                          <p:val>
                                            <p:strVal val="ppt_x"/>
                                          </p:val>
                                        </p:tav>
                                        <p:tav tm="100000">
                                          <p:val>
                                            <p:strVal val="0-ppt_w/2"/>
                                          </p:val>
                                        </p:tav>
                                      </p:tavLst>
                                    </p:anim>
                                    <p:anim calcmode="lin" valueType="num">
                                      <p:cBhvr additive="base">
                                        <p:cTn id="379" dur="5000"/>
                                        <p:tgtEl>
                                          <p:spTgt spid="6"/>
                                        </p:tgtEl>
                                        <p:attrNameLst>
                                          <p:attrName>ppt_y</p:attrName>
                                        </p:attrNameLst>
                                      </p:cBhvr>
                                      <p:tavLst>
                                        <p:tav tm="0">
                                          <p:val>
                                            <p:strVal val="ppt_y"/>
                                          </p:val>
                                        </p:tav>
                                        <p:tav tm="100000">
                                          <p:val>
                                            <p:strVal val="ppt_y"/>
                                          </p:val>
                                        </p:tav>
                                      </p:tavLst>
                                    </p:anim>
                                    <p:set>
                                      <p:cBhvr>
                                        <p:cTn id="380" dur="1" fill="hold">
                                          <p:stCondLst>
                                            <p:cond delay="4999"/>
                                          </p:stCondLst>
                                        </p:cTn>
                                        <p:tgtEl>
                                          <p:spTgt spid="6"/>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5000"/>
                                        <p:tgtEl>
                                          <p:spTgt spid="7"/>
                                        </p:tgtEl>
                                        <p:attrNameLst>
                                          <p:attrName>ppt_x</p:attrName>
                                        </p:attrNameLst>
                                      </p:cBhvr>
                                      <p:tavLst>
                                        <p:tav tm="0">
                                          <p:val>
                                            <p:strVal val="ppt_x"/>
                                          </p:val>
                                        </p:tav>
                                        <p:tav tm="100000">
                                          <p:val>
                                            <p:strVal val="0-ppt_w/2"/>
                                          </p:val>
                                        </p:tav>
                                      </p:tavLst>
                                    </p:anim>
                                    <p:anim calcmode="lin" valueType="num">
                                      <p:cBhvr additive="base">
                                        <p:cTn id="383" dur="5000"/>
                                        <p:tgtEl>
                                          <p:spTgt spid="7"/>
                                        </p:tgtEl>
                                        <p:attrNameLst>
                                          <p:attrName>ppt_y</p:attrName>
                                        </p:attrNameLst>
                                      </p:cBhvr>
                                      <p:tavLst>
                                        <p:tav tm="0">
                                          <p:val>
                                            <p:strVal val="ppt_y"/>
                                          </p:val>
                                        </p:tav>
                                        <p:tav tm="100000">
                                          <p:val>
                                            <p:strVal val="ppt_y"/>
                                          </p:val>
                                        </p:tav>
                                      </p:tavLst>
                                    </p:anim>
                                    <p:set>
                                      <p:cBhvr>
                                        <p:cTn id="384" dur="1" fill="hold">
                                          <p:stCondLst>
                                            <p:cond delay="4999"/>
                                          </p:stCondLst>
                                        </p:cTn>
                                        <p:tgtEl>
                                          <p:spTgt spid="7"/>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5000"/>
                                        <p:tgtEl>
                                          <p:spTgt spid="8"/>
                                        </p:tgtEl>
                                        <p:attrNameLst>
                                          <p:attrName>ppt_x</p:attrName>
                                        </p:attrNameLst>
                                      </p:cBhvr>
                                      <p:tavLst>
                                        <p:tav tm="0">
                                          <p:val>
                                            <p:strVal val="ppt_x"/>
                                          </p:val>
                                        </p:tav>
                                        <p:tav tm="100000">
                                          <p:val>
                                            <p:strVal val="0-ppt_w/2"/>
                                          </p:val>
                                        </p:tav>
                                      </p:tavLst>
                                    </p:anim>
                                    <p:anim calcmode="lin" valueType="num">
                                      <p:cBhvr additive="base">
                                        <p:cTn id="387" dur="5000"/>
                                        <p:tgtEl>
                                          <p:spTgt spid="8"/>
                                        </p:tgtEl>
                                        <p:attrNameLst>
                                          <p:attrName>ppt_y</p:attrName>
                                        </p:attrNameLst>
                                      </p:cBhvr>
                                      <p:tavLst>
                                        <p:tav tm="0">
                                          <p:val>
                                            <p:strVal val="ppt_y"/>
                                          </p:val>
                                        </p:tav>
                                        <p:tav tm="100000">
                                          <p:val>
                                            <p:strVal val="ppt_y"/>
                                          </p:val>
                                        </p:tav>
                                      </p:tavLst>
                                    </p:anim>
                                    <p:set>
                                      <p:cBhvr>
                                        <p:cTn id="388" dur="1" fill="hold">
                                          <p:stCondLst>
                                            <p:cond delay="4999"/>
                                          </p:stCondLst>
                                        </p:cTn>
                                        <p:tgtEl>
                                          <p:spTgt spid="8"/>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5000"/>
                                        <p:tgtEl>
                                          <p:spTgt spid="9"/>
                                        </p:tgtEl>
                                        <p:attrNameLst>
                                          <p:attrName>ppt_x</p:attrName>
                                        </p:attrNameLst>
                                      </p:cBhvr>
                                      <p:tavLst>
                                        <p:tav tm="0">
                                          <p:val>
                                            <p:strVal val="ppt_x"/>
                                          </p:val>
                                        </p:tav>
                                        <p:tav tm="100000">
                                          <p:val>
                                            <p:strVal val="0-ppt_w/2"/>
                                          </p:val>
                                        </p:tav>
                                      </p:tavLst>
                                    </p:anim>
                                    <p:anim calcmode="lin" valueType="num">
                                      <p:cBhvr additive="base">
                                        <p:cTn id="391" dur="5000"/>
                                        <p:tgtEl>
                                          <p:spTgt spid="9"/>
                                        </p:tgtEl>
                                        <p:attrNameLst>
                                          <p:attrName>ppt_y</p:attrName>
                                        </p:attrNameLst>
                                      </p:cBhvr>
                                      <p:tavLst>
                                        <p:tav tm="0">
                                          <p:val>
                                            <p:strVal val="ppt_y"/>
                                          </p:val>
                                        </p:tav>
                                        <p:tav tm="100000">
                                          <p:val>
                                            <p:strVal val="ppt_y"/>
                                          </p:val>
                                        </p:tav>
                                      </p:tavLst>
                                    </p:anim>
                                    <p:set>
                                      <p:cBhvr>
                                        <p:cTn id="392" dur="1" fill="hold">
                                          <p:stCondLst>
                                            <p:cond delay="4999"/>
                                          </p:stCondLst>
                                        </p:cTn>
                                        <p:tgtEl>
                                          <p:spTgt spid="9"/>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5000"/>
                                        <p:tgtEl>
                                          <p:spTgt spid="10"/>
                                        </p:tgtEl>
                                        <p:attrNameLst>
                                          <p:attrName>ppt_x</p:attrName>
                                        </p:attrNameLst>
                                      </p:cBhvr>
                                      <p:tavLst>
                                        <p:tav tm="0">
                                          <p:val>
                                            <p:strVal val="ppt_x"/>
                                          </p:val>
                                        </p:tav>
                                        <p:tav tm="100000">
                                          <p:val>
                                            <p:strVal val="0-ppt_w/2"/>
                                          </p:val>
                                        </p:tav>
                                      </p:tavLst>
                                    </p:anim>
                                    <p:anim calcmode="lin" valueType="num">
                                      <p:cBhvr additive="base">
                                        <p:cTn id="395" dur="5000"/>
                                        <p:tgtEl>
                                          <p:spTgt spid="10"/>
                                        </p:tgtEl>
                                        <p:attrNameLst>
                                          <p:attrName>ppt_y</p:attrName>
                                        </p:attrNameLst>
                                      </p:cBhvr>
                                      <p:tavLst>
                                        <p:tav tm="0">
                                          <p:val>
                                            <p:strVal val="ppt_y"/>
                                          </p:val>
                                        </p:tav>
                                        <p:tav tm="100000">
                                          <p:val>
                                            <p:strVal val="ppt_y"/>
                                          </p:val>
                                        </p:tav>
                                      </p:tavLst>
                                    </p:anim>
                                    <p:set>
                                      <p:cBhvr>
                                        <p:cTn id="396" dur="1" fill="hold">
                                          <p:stCondLst>
                                            <p:cond delay="4999"/>
                                          </p:stCondLst>
                                        </p:cTn>
                                        <p:tgtEl>
                                          <p:spTgt spid="10"/>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5000"/>
                                        <p:tgtEl>
                                          <p:spTgt spid="11"/>
                                        </p:tgtEl>
                                        <p:attrNameLst>
                                          <p:attrName>ppt_x</p:attrName>
                                        </p:attrNameLst>
                                      </p:cBhvr>
                                      <p:tavLst>
                                        <p:tav tm="0">
                                          <p:val>
                                            <p:strVal val="ppt_x"/>
                                          </p:val>
                                        </p:tav>
                                        <p:tav tm="100000">
                                          <p:val>
                                            <p:strVal val="0-ppt_w/2"/>
                                          </p:val>
                                        </p:tav>
                                      </p:tavLst>
                                    </p:anim>
                                    <p:anim calcmode="lin" valueType="num">
                                      <p:cBhvr additive="base">
                                        <p:cTn id="399" dur="5000"/>
                                        <p:tgtEl>
                                          <p:spTgt spid="11"/>
                                        </p:tgtEl>
                                        <p:attrNameLst>
                                          <p:attrName>ppt_y</p:attrName>
                                        </p:attrNameLst>
                                      </p:cBhvr>
                                      <p:tavLst>
                                        <p:tav tm="0">
                                          <p:val>
                                            <p:strVal val="ppt_y"/>
                                          </p:val>
                                        </p:tav>
                                        <p:tav tm="100000">
                                          <p:val>
                                            <p:strVal val="ppt_y"/>
                                          </p:val>
                                        </p:tav>
                                      </p:tavLst>
                                    </p:anim>
                                    <p:set>
                                      <p:cBhvr>
                                        <p:cTn id="400" dur="1" fill="hold">
                                          <p:stCondLst>
                                            <p:cond delay="4999"/>
                                          </p:stCondLst>
                                        </p:cTn>
                                        <p:tgtEl>
                                          <p:spTgt spid="11"/>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5000"/>
                                        <p:tgtEl>
                                          <p:spTgt spid="12"/>
                                        </p:tgtEl>
                                        <p:attrNameLst>
                                          <p:attrName>ppt_x</p:attrName>
                                        </p:attrNameLst>
                                      </p:cBhvr>
                                      <p:tavLst>
                                        <p:tav tm="0">
                                          <p:val>
                                            <p:strVal val="ppt_x"/>
                                          </p:val>
                                        </p:tav>
                                        <p:tav tm="100000">
                                          <p:val>
                                            <p:strVal val="0-ppt_w/2"/>
                                          </p:val>
                                        </p:tav>
                                      </p:tavLst>
                                    </p:anim>
                                    <p:anim calcmode="lin" valueType="num">
                                      <p:cBhvr additive="base">
                                        <p:cTn id="403" dur="5000"/>
                                        <p:tgtEl>
                                          <p:spTgt spid="12"/>
                                        </p:tgtEl>
                                        <p:attrNameLst>
                                          <p:attrName>ppt_y</p:attrName>
                                        </p:attrNameLst>
                                      </p:cBhvr>
                                      <p:tavLst>
                                        <p:tav tm="0">
                                          <p:val>
                                            <p:strVal val="ppt_y"/>
                                          </p:val>
                                        </p:tav>
                                        <p:tav tm="100000">
                                          <p:val>
                                            <p:strVal val="ppt_y"/>
                                          </p:val>
                                        </p:tav>
                                      </p:tavLst>
                                    </p:anim>
                                    <p:set>
                                      <p:cBhvr>
                                        <p:cTn id="404" dur="1" fill="hold">
                                          <p:stCondLst>
                                            <p:cond delay="4999"/>
                                          </p:stCondLst>
                                        </p:cTn>
                                        <p:tgtEl>
                                          <p:spTgt spid="12"/>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5000"/>
                                        <p:tgtEl>
                                          <p:spTgt spid="13"/>
                                        </p:tgtEl>
                                        <p:attrNameLst>
                                          <p:attrName>ppt_x</p:attrName>
                                        </p:attrNameLst>
                                      </p:cBhvr>
                                      <p:tavLst>
                                        <p:tav tm="0">
                                          <p:val>
                                            <p:strVal val="ppt_x"/>
                                          </p:val>
                                        </p:tav>
                                        <p:tav tm="100000">
                                          <p:val>
                                            <p:strVal val="0-ppt_w/2"/>
                                          </p:val>
                                        </p:tav>
                                      </p:tavLst>
                                    </p:anim>
                                    <p:anim calcmode="lin" valueType="num">
                                      <p:cBhvr additive="base">
                                        <p:cTn id="407" dur="5000"/>
                                        <p:tgtEl>
                                          <p:spTgt spid="13"/>
                                        </p:tgtEl>
                                        <p:attrNameLst>
                                          <p:attrName>ppt_y</p:attrName>
                                        </p:attrNameLst>
                                      </p:cBhvr>
                                      <p:tavLst>
                                        <p:tav tm="0">
                                          <p:val>
                                            <p:strVal val="ppt_y"/>
                                          </p:val>
                                        </p:tav>
                                        <p:tav tm="100000">
                                          <p:val>
                                            <p:strVal val="ppt_y"/>
                                          </p:val>
                                        </p:tav>
                                      </p:tavLst>
                                    </p:anim>
                                    <p:set>
                                      <p:cBhvr>
                                        <p:cTn id="408" dur="1" fill="hold">
                                          <p:stCondLst>
                                            <p:cond delay="4999"/>
                                          </p:stCondLst>
                                        </p:cTn>
                                        <p:tgtEl>
                                          <p:spTgt spid="13"/>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5000"/>
                                        <p:tgtEl>
                                          <p:spTgt spid="14"/>
                                        </p:tgtEl>
                                        <p:attrNameLst>
                                          <p:attrName>ppt_x</p:attrName>
                                        </p:attrNameLst>
                                      </p:cBhvr>
                                      <p:tavLst>
                                        <p:tav tm="0">
                                          <p:val>
                                            <p:strVal val="ppt_x"/>
                                          </p:val>
                                        </p:tav>
                                        <p:tav tm="100000">
                                          <p:val>
                                            <p:strVal val="0-ppt_w/2"/>
                                          </p:val>
                                        </p:tav>
                                      </p:tavLst>
                                    </p:anim>
                                    <p:anim calcmode="lin" valueType="num">
                                      <p:cBhvr additive="base">
                                        <p:cTn id="411" dur="5000"/>
                                        <p:tgtEl>
                                          <p:spTgt spid="14"/>
                                        </p:tgtEl>
                                        <p:attrNameLst>
                                          <p:attrName>ppt_y</p:attrName>
                                        </p:attrNameLst>
                                      </p:cBhvr>
                                      <p:tavLst>
                                        <p:tav tm="0">
                                          <p:val>
                                            <p:strVal val="ppt_y"/>
                                          </p:val>
                                        </p:tav>
                                        <p:tav tm="100000">
                                          <p:val>
                                            <p:strVal val="ppt_y"/>
                                          </p:val>
                                        </p:tav>
                                      </p:tavLst>
                                    </p:anim>
                                    <p:set>
                                      <p:cBhvr>
                                        <p:cTn id="412" dur="1" fill="hold">
                                          <p:stCondLst>
                                            <p:cond delay="4999"/>
                                          </p:stCondLst>
                                        </p:cTn>
                                        <p:tgtEl>
                                          <p:spTgt spid="14"/>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5000"/>
                                        <p:tgtEl>
                                          <p:spTgt spid="15"/>
                                        </p:tgtEl>
                                        <p:attrNameLst>
                                          <p:attrName>ppt_x</p:attrName>
                                        </p:attrNameLst>
                                      </p:cBhvr>
                                      <p:tavLst>
                                        <p:tav tm="0">
                                          <p:val>
                                            <p:strVal val="ppt_x"/>
                                          </p:val>
                                        </p:tav>
                                        <p:tav tm="100000">
                                          <p:val>
                                            <p:strVal val="0-ppt_w/2"/>
                                          </p:val>
                                        </p:tav>
                                      </p:tavLst>
                                    </p:anim>
                                    <p:anim calcmode="lin" valueType="num">
                                      <p:cBhvr additive="base">
                                        <p:cTn id="415" dur="5000"/>
                                        <p:tgtEl>
                                          <p:spTgt spid="15"/>
                                        </p:tgtEl>
                                        <p:attrNameLst>
                                          <p:attrName>ppt_y</p:attrName>
                                        </p:attrNameLst>
                                      </p:cBhvr>
                                      <p:tavLst>
                                        <p:tav tm="0">
                                          <p:val>
                                            <p:strVal val="ppt_y"/>
                                          </p:val>
                                        </p:tav>
                                        <p:tav tm="100000">
                                          <p:val>
                                            <p:strVal val="ppt_y"/>
                                          </p:val>
                                        </p:tav>
                                      </p:tavLst>
                                    </p:anim>
                                    <p:set>
                                      <p:cBhvr>
                                        <p:cTn id="416" dur="1" fill="hold">
                                          <p:stCondLst>
                                            <p:cond delay="4999"/>
                                          </p:stCondLst>
                                        </p:cTn>
                                        <p:tgtEl>
                                          <p:spTgt spid="15"/>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5000"/>
                                        <p:tgtEl>
                                          <p:spTgt spid="16"/>
                                        </p:tgtEl>
                                        <p:attrNameLst>
                                          <p:attrName>ppt_x</p:attrName>
                                        </p:attrNameLst>
                                      </p:cBhvr>
                                      <p:tavLst>
                                        <p:tav tm="0">
                                          <p:val>
                                            <p:strVal val="ppt_x"/>
                                          </p:val>
                                        </p:tav>
                                        <p:tav tm="100000">
                                          <p:val>
                                            <p:strVal val="0-ppt_w/2"/>
                                          </p:val>
                                        </p:tav>
                                      </p:tavLst>
                                    </p:anim>
                                    <p:anim calcmode="lin" valueType="num">
                                      <p:cBhvr additive="base">
                                        <p:cTn id="419" dur="5000"/>
                                        <p:tgtEl>
                                          <p:spTgt spid="16"/>
                                        </p:tgtEl>
                                        <p:attrNameLst>
                                          <p:attrName>ppt_y</p:attrName>
                                        </p:attrNameLst>
                                      </p:cBhvr>
                                      <p:tavLst>
                                        <p:tav tm="0">
                                          <p:val>
                                            <p:strVal val="ppt_y"/>
                                          </p:val>
                                        </p:tav>
                                        <p:tav tm="100000">
                                          <p:val>
                                            <p:strVal val="ppt_y"/>
                                          </p:val>
                                        </p:tav>
                                      </p:tavLst>
                                    </p:anim>
                                    <p:set>
                                      <p:cBhvr>
                                        <p:cTn id="420" dur="1" fill="hold">
                                          <p:stCondLst>
                                            <p:cond delay="4999"/>
                                          </p:stCondLst>
                                        </p:cTn>
                                        <p:tgtEl>
                                          <p:spTgt spid="16"/>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5000"/>
                                        <p:tgtEl>
                                          <p:spTgt spid="17"/>
                                        </p:tgtEl>
                                        <p:attrNameLst>
                                          <p:attrName>ppt_x</p:attrName>
                                        </p:attrNameLst>
                                      </p:cBhvr>
                                      <p:tavLst>
                                        <p:tav tm="0">
                                          <p:val>
                                            <p:strVal val="ppt_x"/>
                                          </p:val>
                                        </p:tav>
                                        <p:tav tm="100000">
                                          <p:val>
                                            <p:strVal val="0-ppt_w/2"/>
                                          </p:val>
                                        </p:tav>
                                      </p:tavLst>
                                    </p:anim>
                                    <p:anim calcmode="lin" valueType="num">
                                      <p:cBhvr additive="base">
                                        <p:cTn id="423" dur="5000"/>
                                        <p:tgtEl>
                                          <p:spTgt spid="17"/>
                                        </p:tgtEl>
                                        <p:attrNameLst>
                                          <p:attrName>ppt_y</p:attrName>
                                        </p:attrNameLst>
                                      </p:cBhvr>
                                      <p:tavLst>
                                        <p:tav tm="0">
                                          <p:val>
                                            <p:strVal val="ppt_y"/>
                                          </p:val>
                                        </p:tav>
                                        <p:tav tm="100000">
                                          <p:val>
                                            <p:strVal val="ppt_y"/>
                                          </p:val>
                                        </p:tav>
                                      </p:tavLst>
                                    </p:anim>
                                    <p:set>
                                      <p:cBhvr>
                                        <p:cTn id="424" dur="1" fill="hold">
                                          <p:stCondLst>
                                            <p:cond delay="4999"/>
                                          </p:stCondLst>
                                        </p:cTn>
                                        <p:tgtEl>
                                          <p:spTgt spid="17"/>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5000"/>
                                        <p:tgtEl>
                                          <p:spTgt spid="18"/>
                                        </p:tgtEl>
                                        <p:attrNameLst>
                                          <p:attrName>ppt_x</p:attrName>
                                        </p:attrNameLst>
                                      </p:cBhvr>
                                      <p:tavLst>
                                        <p:tav tm="0">
                                          <p:val>
                                            <p:strVal val="ppt_x"/>
                                          </p:val>
                                        </p:tav>
                                        <p:tav tm="100000">
                                          <p:val>
                                            <p:strVal val="0-ppt_w/2"/>
                                          </p:val>
                                        </p:tav>
                                      </p:tavLst>
                                    </p:anim>
                                    <p:anim calcmode="lin" valueType="num">
                                      <p:cBhvr additive="base">
                                        <p:cTn id="427" dur="5000"/>
                                        <p:tgtEl>
                                          <p:spTgt spid="18"/>
                                        </p:tgtEl>
                                        <p:attrNameLst>
                                          <p:attrName>ppt_y</p:attrName>
                                        </p:attrNameLst>
                                      </p:cBhvr>
                                      <p:tavLst>
                                        <p:tav tm="0">
                                          <p:val>
                                            <p:strVal val="ppt_y"/>
                                          </p:val>
                                        </p:tav>
                                        <p:tav tm="100000">
                                          <p:val>
                                            <p:strVal val="ppt_y"/>
                                          </p:val>
                                        </p:tav>
                                      </p:tavLst>
                                    </p:anim>
                                    <p:set>
                                      <p:cBhvr>
                                        <p:cTn id="428" dur="1" fill="hold">
                                          <p:stCondLst>
                                            <p:cond delay="4999"/>
                                          </p:stCondLst>
                                        </p:cTn>
                                        <p:tgtEl>
                                          <p:spTgt spid="18"/>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5000"/>
                                        <p:tgtEl>
                                          <p:spTgt spid="19"/>
                                        </p:tgtEl>
                                        <p:attrNameLst>
                                          <p:attrName>ppt_x</p:attrName>
                                        </p:attrNameLst>
                                      </p:cBhvr>
                                      <p:tavLst>
                                        <p:tav tm="0">
                                          <p:val>
                                            <p:strVal val="ppt_x"/>
                                          </p:val>
                                        </p:tav>
                                        <p:tav tm="100000">
                                          <p:val>
                                            <p:strVal val="0-ppt_w/2"/>
                                          </p:val>
                                        </p:tav>
                                      </p:tavLst>
                                    </p:anim>
                                    <p:anim calcmode="lin" valueType="num">
                                      <p:cBhvr additive="base">
                                        <p:cTn id="431" dur="5000"/>
                                        <p:tgtEl>
                                          <p:spTgt spid="19"/>
                                        </p:tgtEl>
                                        <p:attrNameLst>
                                          <p:attrName>ppt_y</p:attrName>
                                        </p:attrNameLst>
                                      </p:cBhvr>
                                      <p:tavLst>
                                        <p:tav tm="0">
                                          <p:val>
                                            <p:strVal val="ppt_y"/>
                                          </p:val>
                                        </p:tav>
                                        <p:tav tm="100000">
                                          <p:val>
                                            <p:strVal val="ppt_y"/>
                                          </p:val>
                                        </p:tav>
                                      </p:tavLst>
                                    </p:anim>
                                    <p:set>
                                      <p:cBhvr>
                                        <p:cTn id="432" dur="1" fill="hold">
                                          <p:stCondLst>
                                            <p:cond delay="4999"/>
                                          </p:stCondLst>
                                        </p:cTn>
                                        <p:tgtEl>
                                          <p:spTgt spid="19"/>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5000"/>
                                        <p:tgtEl>
                                          <p:spTgt spid="20"/>
                                        </p:tgtEl>
                                        <p:attrNameLst>
                                          <p:attrName>ppt_x</p:attrName>
                                        </p:attrNameLst>
                                      </p:cBhvr>
                                      <p:tavLst>
                                        <p:tav tm="0">
                                          <p:val>
                                            <p:strVal val="ppt_x"/>
                                          </p:val>
                                        </p:tav>
                                        <p:tav tm="100000">
                                          <p:val>
                                            <p:strVal val="0-ppt_w/2"/>
                                          </p:val>
                                        </p:tav>
                                      </p:tavLst>
                                    </p:anim>
                                    <p:anim calcmode="lin" valueType="num">
                                      <p:cBhvr additive="base">
                                        <p:cTn id="435" dur="5000"/>
                                        <p:tgtEl>
                                          <p:spTgt spid="20"/>
                                        </p:tgtEl>
                                        <p:attrNameLst>
                                          <p:attrName>ppt_y</p:attrName>
                                        </p:attrNameLst>
                                      </p:cBhvr>
                                      <p:tavLst>
                                        <p:tav tm="0">
                                          <p:val>
                                            <p:strVal val="ppt_y"/>
                                          </p:val>
                                        </p:tav>
                                        <p:tav tm="100000">
                                          <p:val>
                                            <p:strVal val="ppt_y"/>
                                          </p:val>
                                        </p:tav>
                                      </p:tavLst>
                                    </p:anim>
                                    <p:set>
                                      <p:cBhvr>
                                        <p:cTn id="436" dur="1" fill="hold">
                                          <p:stCondLst>
                                            <p:cond delay="4999"/>
                                          </p:stCondLst>
                                        </p:cTn>
                                        <p:tgtEl>
                                          <p:spTgt spid="20"/>
                                        </p:tgtEl>
                                        <p:attrNameLst>
                                          <p:attrName>style.visibility</p:attrName>
                                        </p:attrNameLst>
                                      </p:cBhvr>
                                      <p:to>
                                        <p:strVal val="hidden"/>
                                      </p:to>
                                    </p:set>
                                  </p:childTnLst>
                                </p:cTn>
                              </p:par>
                              <p:par>
                                <p:cTn id="437" presetID="2" presetClass="exit" presetSubtype="8" fill="hold" grpId="2" nodeType="withEffect">
                                  <p:stCondLst>
                                    <p:cond delay="0"/>
                                  </p:stCondLst>
                                  <p:childTnLst>
                                    <p:anim calcmode="lin" valueType="num">
                                      <p:cBhvr additive="base">
                                        <p:cTn id="438" dur="5000"/>
                                        <p:tgtEl>
                                          <p:spTgt spid="21"/>
                                        </p:tgtEl>
                                        <p:attrNameLst>
                                          <p:attrName>ppt_x</p:attrName>
                                        </p:attrNameLst>
                                      </p:cBhvr>
                                      <p:tavLst>
                                        <p:tav tm="0">
                                          <p:val>
                                            <p:strVal val="ppt_x"/>
                                          </p:val>
                                        </p:tav>
                                        <p:tav tm="100000">
                                          <p:val>
                                            <p:strVal val="0-ppt_w/2"/>
                                          </p:val>
                                        </p:tav>
                                      </p:tavLst>
                                    </p:anim>
                                    <p:anim calcmode="lin" valueType="num">
                                      <p:cBhvr additive="base">
                                        <p:cTn id="439" dur="5000"/>
                                        <p:tgtEl>
                                          <p:spTgt spid="21"/>
                                        </p:tgtEl>
                                        <p:attrNameLst>
                                          <p:attrName>ppt_y</p:attrName>
                                        </p:attrNameLst>
                                      </p:cBhvr>
                                      <p:tavLst>
                                        <p:tav tm="0">
                                          <p:val>
                                            <p:strVal val="ppt_y"/>
                                          </p:val>
                                        </p:tav>
                                        <p:tav tm="100000">
                                          <p:val>
                                            <p:strVal val="ppt_y"/>
                                          </p:val>
                                        </p:tav>
                                      </p:tavLst>
                                    </p:anim>
                                    <p:set>
                                      <p:cBhvr>
                                        <p:cTn id="440" dur="1" fill="hold">
                                          <p:stCondLst>
                                            <p:cond delay="4999"/>
                                          </p:stCondLst>
                                        </p:cTn>
                                        <p:tgtEl>
                                          <p:spTgt spid="21"/>
                                        </p:tgtEl>
                                        <p:attrNameLst>
                                          <p:attrName>style.visibility</p:attrName>
                                        </p:attrNameLst>
                                      </p:cBhvr>
                                      <p:to>
                                        <p:strVal val="hidden"/>
                                      </p:to>
                                    </p:set>
                                  </p:childTnLst>
                                </p:cTn>
                              </p:par>
                              <p:par>
                                <p:cTn id="441" presetID="2" presetClass="exit" presetSubtype="8" fill="hold" grpId="2" nodeType="withEffect">
                                  <p:stCondLst>
                                    <p:cond delay="0"/>
                                  </p:stCondLst>
                                  <p:childTnLst>
                                    <p:anim calcmode="lin" valueType="num">
                                      <p:cBhvr additive="base">
                                        <p:cTn id="442" dur="5000"/>
                                        <p:tgtEl>
                                          <p:spTgt spid="22"/>
                                        </p:tgtEl>
                                        <p:attrNameLst>
                                          <p:attrName>ppt_x</p:attrName>
                                        </p:attrNameLst>
                                      </p:cBhvr>
                                      <p:tavLst>
                                        <p:tav tm="0">
                                          <p:val>
                                            <p:strVal val="ppt_x"/>
                                          </p:val>
                                        </p:tav>
                                        <p:tav tm="100000">
                                          <p:val>
                                            <p:strVal val="0-ppt_w/2"/>
                                          </p:val>
                                        </p:tav>
                                      </p:tavLst>
                                    </p:anim>
                                    <p:anim calcmode="lin" valueType="num">
                                      <p:cBhvr additive="base">
                                        <p:cTn id="443" dur="5000"/>
                                        <p:tgtEl>
                                          <p:spTgt spid="22"/>
                                        </p:tgtEl>
                                        <p:attrNameLst>
                                          <p:attrName>ppt_y</p:attrName>
                                        </p:attrNameLst>
                                      </p:cBhvr>
                                      <p:tavLst>
                                        <p:tav tm="0">
                                          <p:val>
                                            <p:strVal val="ppt_y"/>
                                          </p:val>
                                        </p:tav>
                                        <p:tav tm="100000">
                                          <p:val>
                                            <p:strVal val="ppt_y"/>
                                          </p:val>
                                        </p:tav>
                                      </p:tavLst>
                                    </p:anim>
                                    <p:set>
                                      <p:cBhvr>
                                        <p:cTn id="444" dur="1" fill="hold">
                                          <p:stCondLst>
                                            <p:cond delay="4999"/>
                                          </p:stCondLst>
                                        </p:cTn>
                                        <p:tgtEl>
                                          <p:spTgt spid="22"/>
                                        </p:tgtEl>
                                        <p:attrNameLst>
                                          <p:attrName>style.visibility</p:attrName>
                                        </p:attrNameLst>
                                      </p:cBhvr>
                                      <p:to>
                                        <p:strVal val="hidden"/>
                                      </p:to>
                                    </p:set>
                                  </p:childTnLst>
                                </p:cTn>
                              </p:par>
                              <p:par>
                                <p:cTn id="445" presetID="2" presetClass="exit" presetSubtype="8" fill="hold" grpId="2" nodeType="withEffect">
                                  <p:stCondLst>
                                    <p:cond delay="0"/>
                                  </p:stCondLst>
                                  <p:childTnLst>
                                    <p:anim calcmode="lin" valueType="num">
                                      <p:cBhvr additive="base">
                                        <p:cTn id="446" dur="5000"/>
                                        <p:tgtEl>
                                          <p:spTgt spid="23"/>
                                        </p:tgtEl>
                                        <p:attrNameLst>
                                          <p:attrName>ppt_x</p:attrName>
                                        </p:attrNameLst>
                                      </p:cBhvr>
                                      <p:tavLst>
                                        <p:tav tm="0">
                                          <p:val>
                                            <p:strVal val="ppt_x"/>
                                          </p:val>
                                        </p:tav>
                                        <p:tav tm="100000">
                                          <p:val>
                                            <p:strVal val="0-ppt_w/2"/>
                                          </p:val>
                                        </p:tav>
                                      </p:tavLst>
                                    </p:anim>
                                    <p:anim calcmode="lin" valueType="num">
                                      <p:cBhvr additive="base">
                                        <p:cTn id="447" dur="5000"/>
                                        <p:tgtEl>
                                          <p:spTgt spid="23"/>
                                        </p:tgtEl>
                                        <p:attrNameLst>
                                          <p:attrName>ppt_y</p:attrName>
                                        </p:attrNameLst>
                                      </p:cBhvr>
                                      <p:tavLst>
                                        <p:tav tm="0">
                                          <p:val>
                                            <p:strVal val="ppt_y"/>
                                          </p:val>
                                        </p:tav>
                                        <p:tav tm="100000">
                                          <p:val>
                                            <p:strVal val="ppt_y"/>
                                          </p:val>
                                        </p:tav>
                                      </p:tavLst>
                                    </p:anim>
                                    <p:set>
                                      <p:cBhvr>
                                        <p:cTn id="448" dur="1" fill="hold">
                                          <p:stCondLst>
                                            <p:cond delay="4999"/>
                                          </p:stCondLst>
                                        </p:cTn>
                                        <p:tgtEl>
                                          <p:spTgt spid="23"/>
                                        </p:tgtEl>
                                        <p:attrNameLst>
                                          <p:attrName>style.visibility</p:attrName>
                                        </p:attrNameLst>
                                      </p:cBhvr>
                                      <p:to>
                                        <p:strVal val="hidden"/>
                                      </p:to>
                                    </p:set>
                                  </p:childTnLst>
                                </p:cTn>
                              </p:par>
                              <p:par>
                                <p:cTn id="449" presetID="2" presetClass="exit" presetSubtype="8" fill="hold" grpId="2" nodeType="withEffect">
                                  <p:stCondLst>
                                    <p:cond delay="0"/>
                                  </p:stCondLst>
                                  <p:childTnLst>
                                    <p:anim calcmode="lin" valueType="num">
                                      <p:cBhvr additive="base">
                                        <p:cTn id="450" dur="5000"/>
                                        <p:tgtEl>
                                          <p:spTgt spid="24"/>
                                        </p:tgtEl>
                                        <p:attrNameLst>
                                          <p:attrName>ppt_x</p:attrName>
                                        </p:attrNameLst>
                                      </p:cBhvr>
                                      <p:tavLst>
                                        <p:tav tm="0">
                                          <p:val>
                                            <p:strVal val="ppt_x"/>
                                          </p:val>
                                        </p:tav>
                                        <p:tav tm="100000">
                                          <p:val>
                                            <p:strVal val="0-ppt_w/2"/>
                                          </p:val>
                                        </p:tav>
                                      </p:tavLst>
                                    </p:anim>
                                    <p:anim calcmode="lin" valueType="num">
                                      <p:cBhvr additive="base">
                                        <p:cTn id="451" dur="5000"/>
                                        <p:tgtEl>
                                          <p:spTgt spid="24"/>
                                        </p:tgtEl>
                                        <p:attrNameLst>
                                          <p:attrName>ppt_y</p:attrName>
                                        </p:attrNameLst>
                                      </p:cBhvr>
                                      <p:tavLst>
                                        <p:tav tm="0">
                                          <p:val>
                                            <p:strVal val="ppt_y"/>
                                          </p:val>
                                        </p:tav>
                                        <p:tav tm="100000">
                                          <p:val>
                                            <p:strVal val="ppt_y"/>
                                          </p:val>
                                        </p:tav>
                                      </p:tavLst>
                                    </p:anim>
                                    <p:set>
                                      <p:cBhvr>
                                        <p:cTn id="452" dur="1" fill="hold">
                                          <p:stCondLst>
                                            <p:cond delay="4999"/>
                                          </p:stCondLst>
                                        </p:cTn>
                                        <p:tgtEl>
                                          <p:spTgt spid="24"/>
                                        </p:tgtEl>
                                        <p:attrNameLst>
                                          <p:attrName>style.visibility</p:attrName>
                                        </p:attrNameLst>
                                      </p:cBhvr>
                                      <p:to>
                                        <p:strVal val="hidden"/>
                                      </p:to>
                                    </p:set>
                                  </p:childTnLst>
                                </p:cTn>
                              </p:par>
                              <p:par>
                                <p:cTn id="453" presetID="2" presetClass="exit" presetSubtype="8" fill="hold" grpId="2" nodeType="withEffect">
                                  <p:stCondLst>
                                    <p:cond delay="0"/>
                                  </p:stCondLst>
                                  <p:childTnLst>
                                    <p:anim calcmode="lin" valueType="num">
                                      <p:cBhvr additive="base">
                                        <p:cTn id="454" dur="5000"/>
                                        <p:tgtEl>
                                          <p:spTgt spid="25"/>
                                        </p:tgtEl>
                                        <p:attrNameLst>
                                          <p:attrName>ppt_x</p:attrName>
                                        </p:attrNameLst>
                                      </p:cBhvr>
                                      <p:tavLst>
                                        <p:tav tm="0">
                                          <p:val>
                                            <p:strVal val="ppt_x"/>
                                          </p:val>
                                        </p:tav>
                                        <p:tav tm="100000">
                                          <p:val>
                                            <p:strVal val="0-ppt_w/2"/>
                                          </p:val>
                                        </p:tav>
                                      </p:tavLst>
                                    </p:anim>
                                    <p:anim calcmode="lin" valueType="num">
                                      <p:cBhvr additive="base">
                                        <p:cTn id="455" dur="5000"/>
                                        <p:tgtEl>
                                          <p:spTgt spid="25"/>
                                        </p:tgtEl>
                                        <p:attrNameLst>
                                          <p:attrName>ppt_y</p:attrName>
                                        </p:attrNameLst>
                                      </p:cBhvr>
                                      <p:tavLst>
                                        <p:tav tm="0">
                                          <p:val>
                                            <p:strVal val="ppt_y"/>
                                          </p:val>
                                        </p:tav>
                                        <p:tav tm="100000">
                                          <p:val>
                                            <p:strVal val="ppt_y"/>
                                          </p:val>
                                        </p:tav>
                                      </p:tavLst>
                                    </p:anim>
                                    <p:set>
                                      <p:cBhvr>
                                        <p:cTn id="456" dur="1" fill="hold">
                                          <p:stCondLst>
                                            <p:cond delay="4999"/>
                                          </p:stCondLst>
                                        </p:cTn>
                                        <p:tgtEl>
                                          <p:spTgt spid="25"/>
                                        </p:tgtEl>
                                        <p:attrNameLst>
                                          <p:attrName>style.visibility</p:attrName>
                                        </p:attrNameLst>
                                      </p:cBhvr>
                                      <p:to>
                                        <p:strVal val="hidden"/>
                                      </p:to>
                                    </p:set>
                                  </p:childTnLst>
                                </p:cTn>
                              </p:par>
                              <p:par>
                                <p:cTn id="457" presetID="2" presetClass="exit" presetSubtype="8" fill="hold" grpId="2" nodeType="withEffect">
                                  <p:stCondLst>
                                    <p:cond delay="0"/>
                                  </p:stCondLst>
                                  <p:childTnLst>
                                    <p:anim calcmode="lin" valueType="num">
                                      <p:cBhvr additive="base">
                                        <p:cTn id="458" dur="5000"/>
                                        <p:tgtEl>
                                          <p:spTgt spid="26"/>
                                        </p:tgtEl>
                                        <p:attrNameLst>
                                          <p:attrName>ppt_x</p:attrName>
                                        </p:attrNameLst>
                                      </p:cBhvr>
                                      <p:tavLst>
                                        <p:tav tm="0">
                                          <p:val>
                                            <p:strVal val="ppt_x"/>
                                          </p:val>
                                        </p:tav>
                                        <p:tav tm="100000">
                                          <p:val>
                                            <p:strVal val="0-ppt_w/2"/>
                                          </p:val>
                                        </p:tav>
                                      </p:tavLst>
                                    </p:anim>
                                    <p:anim calcmode="lin" valueType="num">
                                      <p:cBhvr additive="base">
                                        <p:cTn id="459" dur="5000"/>
                                        <p:tgtEl>
                                          <p:spTgt spid="26"/>
                                        </p:tgtEl>
                                        <p:attrNameLst>
                                          <p:attrName>ppt_y</p:attrName>
                                        </p:attrNameLst>
                                      </p:cBhvr>
                                      <p:tavLst>
                                        <p:tav tm="0">
                                          <p:val>
                                            <p:strVal val="ppt_y"/>
                                          </p:val>
                                        </p:tav>
                                        <p:tav tm="100000">
                                          <p:val>
                                            <p:strVal val="ppt_y"/>
                                          </p:val>
                                        </p:tav>
                                      </p:tavLst>
                                    </p:anim>
                                    <p:set>
                                      <p:cBhvr>
                                        <p:cTn id="460" dur="1" fill="hold">
                                          <p:stCondLst>
                                            <p:cond delay="4999"/>
                                          </p:stCondLst>
                                        </p:cTn>
                                        <p:tgtEl>
                                          <p:spTgt spid="26"/>
                                        </p:tgtEl>
                                        <p:attrNameLst>
                                          <p:attrName>style.visibility</p:attrName>
                                        </p:attrNameLst>
                                      </p:cBhvr>
                                      <p:to>
                                        <p:strVal val="hidden"/>
                                      </p:to>
                                    </p:set>
                                  </p:childTnLst>
                                </p:cTn>
                              </p:par>
                              <p:par>
                                <p:cTn id="461" presetID="2" presetClass="exit" presetSubtype="8" fill="hold" grpId="2" nodeType="withEffect">
                                  <p:stCondLst>
                                    <p:cond delay="0"/>
                                  </p:stCondLst>
                                  <p:childTnLst>
                                    <p:anim calcmode="lin" valueType="num">
                                      <p:cBhvr additive="base">
                                        <p:cTn id="462" dur="5000"/>
                                        <p:tgtEl>
                                          <p:spTgt spid="27"/>
                                        </p:tgtEl>
                                        <p:attrNameLst>
                                          <p:attrName>ppt_x</p:attrName>
                                        </p:attrNameLst>
                                      </p:cBhvr>
                                      <p:tavLst>
                                        <p:tav tm="0">
                                          <p:val>
                                            <p:strVal val="ppt_x"/>
                                          </p:val>
                                        </p:tav>
                                        <p:tav tm="100000">
                                          <p:val>
                                            <p:strVal val="0-ppt_w/2"/>
                                          </p:val>
                                        </p:tav>
                                      </p:tavLst>
                                    </p:anim>
                                    <p:anim calcmode="lin" valueType="num">
                                      <p:cBhvr additive="base">
                                        <p:cTn id="463" dur="5000"/>
                                        <p:tgtEl>
                                          <p:spTgt spid="27"/>
                                        </p:tgtEl>
                                        <p:attrNameLst>
                                          <p:attrName>ppt_y</p:attrName>
                                        </p:attrNameLst>
                                      </p:cBhvr>
                                      <p:tavLst>
                                        <p:tav tm="0">
                                          <p:val>
                                            <p:strVal val="ppt_y"/>
                                          </p:val>
                                        </p:tav>
                                        <p:tav tm="100000">
                                          <p:val>
                                            <p:strVal val="ppt_y"/>
                                          </p:val>
                                        </p:tav>
                                      </p:tavLst>
                                    </p:anim>
                                    <p:set>
                                      <p:cBhvr>
                                        <p:cTn id="464" dur="1" fill="hold">
                                          <p:stCondLst>
                                            <p:cond delay="4999"/>
                                          </p:stCondLst>
                                        </p:cTn>
                                        <p:tgtEl>
                                          <p:spTgt spid="27"/>
                                        </p:tgtEl>
                                        <p:attrNameLst>
                                          <p:attrName>style.visibility</p:attrName>
                                        </p:attrNameLst>
                                      </p:cBhvr>
                                      <p:to>
                                        <p:strVal val="hidden"/>
                                      </p:to>
                                    </p:set>
                                  </p:childTnLst>
                                </p:cTn>
                              </p:par>
                              <p:par>
                                <p:cTn id="465" presetID="2" presetClass="exit" presetSubtype="8" fill="hold" grpId="2" nodeType="withEffect">
                                  <p:stCondLst>
                                    <p:cond delay="0"/>
                                  </p:stCondLst>
                                  <p:childTnLst>
                                    <p:anim calcmode="lin" valueType="num">
                                      <p:cBhvr additive="base">
                                        <p:cTn id="466" dur="5000"/>
                                        <p:tgtEl>
                                          <p:spTgt spid="28"/>
                                        </p:tgtEl>
                                        <p:attrNameLst>
                                          <p:attrName>ppt_x</p:attrName>
                                        </p:attrNameLst>
                                      </p:cBhvr>
                                      <p:tavLst>
                                        <p:tav tm="0">
                                          <p:val>
                                            <p:strVal val="ppt_x"/>
                                          </p:val>
                                        </p:tav>
                                        <p:tav tm="100000">
                                          <p:val>
                                            <p:strVal val="0-ppt_w/2"/>
                                          </p:val>
                                        </p:tav>
                                      </p:tavLst>
                                    </p:anim>
                                    <p:anim calcmode="lin" valueType="num">
                                      <p:cBhvr additive="base">
                                        <p:cTn id="467" dur="5000"/>
                                        <p:tgtEl>
                                          <p:spTgt spid="28"/>
                                        </p:tgtEl>
                                        <p:attrNameLst>
                                          <p:attrName>ppt_y</p:attrName>
                                        </p:attrNameLst>
                                      </p:cBhvr>
                                      <p:tavLst>
                                        <p:tav tm="0">
                                          <p:val>
                                            <p:strVal val="ppt_y"/>
                                          </p:val>
                                        </p:tav>
                                        <p:tav tm="100000">
                                          <p:val>
                                            <p:strVal val="ppt_y"/>
                                          </p:val>
                                        </p:tav>
                                      </p:tavLst>
                                    </p:anim>
                                    <p:set>
                                      <p:cBhvr>
                                        <p:cTn id="468" dur="1" fill="hold">
                                          <p:stCondLst>
                                            <p:cond delay="4999"/>
                                          </p:stCondLst>
                                        </p:cTn>
                                        <p:tgtEl>
                                          <p:spTgt spid="28"/>
                                        </p:tgtEl>
                                        <p:attrNameLst>
                                          <p:attrName>style.visibility</p:attrName>
                                        </p:attrNameLst>
                                      </p:cBhvr>
                                      <p:to>
                                        <p:strVal val="hidden"/>
                                      </p:to>
                                    </p:set>
                                  </p:childTnLst>
                                </p:cTn>
                              </p:par>
                              <p:par>
                                <p:cTn id="469" presetID="2" presetClass="exit" presetSubtype="8" fill="hold" grpId="2" nodeType="withEffect">
                                  <p:stCondLst>
                                    <p:cond delay="0"/>
                                  </p:stCondLst>
                                  <p:childTnLst>
                                    <p:anim calcmode="lin" valueType="num">
                                      <p:cBhvr additive="base">
                                        <p:cTn id="470" dur="5000"/>
                                        <p:tgtEl>
                                          <p:spTgt spid="29"/>
                                        </p:tgtEl>
                                        <p:attrNameLst>
                                          <p:attrName>ppt_x</p:attrName>
                                        </p:attrNameLst>
                                      </p:cBhvr>
                                      <p:tavLst>
                                        <p:tav tm="0">
                                          <p:val>
                                            <p:strVal val="ppt_x"/>
                                          </p:val>
                                        </p:tav>
                                        <p:tav tm="100000">
                                          <p:val>
                                            <p:strVal val="0-ppt_w/2"/>
                                          </p:val>
                                        </p:tav>
                                      </p:tavLst>
                                    </p:anim>
                                    <p:anim calcmode="lin" valueType="num">
                                      <p:cBhvr additive="base">
                                        <p:cTn id="471" dur="5000"/>
                                        <p:tgtEl>
                                          <p:spTgt spid="29"/>
                                        </p:tgtEl>
                                        <p:attrNameLst>
                                          <p:attrName>ppt_y</p:attrName>
                                        </p:attrNameLst>
                                      </p:cBhvr>
                                      <p:tavLst>
                                        <p:tav tm="0">
                                          <p:val>
                                            <p:strVal val="ppt_y"/>
                                          </p:val>
                                        </p:tav>
                                        <p:tav tm="100000">
                                          <p:val>
                                            <p:strVal val="ppt_y"/>
                                          </p:val>
                                        </p:tav>
                                      </p:tavLst>
                                    </p:anim>
                                    <p:set>
                                      <p:cBhvr>
                                        <p:cTn id="472" dur="1" fill="hold">
                                          <p:stCondLst>
                                            <p:cond delay="4999"/>
                                          </p:stCondLst>
                                        </p:cTn>
                                        <p:tgtEl>
                                          <p:spTgt spid="29"/>
                                        </p:tgtEl>
                                        <p:attrNameLst>
                                          <p:attrName>style.visibility</p:attrName>
                                        </p:attrNameLst>
                                      </p:cBhvr>
                                      <p:to>
                                        <p:strVal val="hidden"/>
                                      </p:to>
                                    </p:set>
                                  </p:childTnLst>
                                </p:cTn>
                              </p:par>
                              <p:par>
                                <p:cTn id="473" presetID="2" presetClass="exit" presetSubtype="8" fill="hold" grpId="2" nodeType="withEffect">
                                  <p:stCondLst>
                                    <p:cond delay="0"/>
                                  </p:stCondLst>
                                  <p:childTnLst>
                                    <p:anim calcmode="lin" valueType="num">
                                      <p:cBhvr additive="base">
                                        <p:cTn id="474" dur="5000"/>
                                        <p:tgtEl>
                                          <p:spTgt spid="30"/>
                                        </p:tgtEl>
                                        <p:attrNameLst>
                                          <p:attrName>ppt_x</p:attrName>
                                        </p:attrNameLst>
                                      </p:cBhvr>
                                      <p:tavLst>
                                        <p:tav tm="0">
                                          <p:val>
                                            <p:strVal val="ppt_x"/>
                                          </p:val>
                                        </p:tav>
                                        <p:tav tm="100000">
                                          <p:val>
                                            <p:strVal val="0-ppt_w/2"/>
                                          </p:val>
                                        </p:tav>
                                      </p:tavLst>
                                    </p:anim>
                                    <p:anim calcmode="lin" valueType="num">
                                      <p:cBhvr additive="base">
                                        <p:cTn id="475" dur="5000"/>
                                        <p:tgtEl>
                                          <p:spTgt spid="30"/>
                                        </p:tgtEl>
                                        <p:attrNameLst>
                                          <p:attrName>ppt_y</p:attrName>
                                        </p:attrNameLst>
                                      </p:cBhvr>
                                      <p:tavLst>
                                        <p:tav tm="0">
                                          <p:val>
                                            <p:strVal val="ppt_y"/>
                                          </p:val>
                                        </p:tav>
                                        <p:tav tm="100000">
                                          <p:val>
                                            <p:strVal val="ppt_y"/>
                                          </p:val>
                                        </p:tav>
                                      </p:tavLst>
                                    </p:anim>
                                    <p:set>
                                      <p:cBhvr>
                                        <p:cTn id="476" dur="1" fill="hold">
                                          <p:stCondLst>
                                            <p:cond delay="4999"/>
                                          </p:stCondLst>
                                        </p:cTn>
                                        <p:tgtEl>
                                          <p:spTgt spid="30"/>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5000"/>
                                        <p:tgtEl>
                                          <p:spTgt spid="31"/>
                                        </p:tgtEl>
                                        <p:attrNameLst>
                                          <p:attrName>ppt_x</p:attrName>
                                        </p:attrNameLst>
                                      </p:cBhvr>
                                      <p:tavLst>
                                        <p:tav tm="0">
                                          <p:val>
                                            <p:strVal val="ppt_x"/>
                                          </p:val>
                                        </p:tav>
                                        <p:tav tm="100000">
                                          <p:val>
                                            <p:strVal val="1+ppt_w/2"/>
                                          </p:val>
                                        </p:tav>
                                      </p:tavLst>
                                    </p:anim>
                                    <p:anim calcmode="lin" valueType="num">
                                      <p:cBhvr additive="base">
                                        <p:cTn id="479" dur="5000"/>
                                        <p:tgtEl>
                                          <p:spTgt spid="31"/>
                                        </p:tgtEl>
                                        <p:attrNameLst>
                                          <p:attrName>ppt_y</p:attrName>
                                        </p:attrNameLst>
                                      </p:cBhvr>
                                      <p:tavLst>
                                        <p:tav tm="0">
                                          <p:val>
                                            <p:strVal val="ppt_y"/>
                                          </p:val>
                                        </p:tav>
                                        <p:tav tm="100000">
                                          <p:val>
                                            <p:strVal val="ppt_y"/>
                                          </p:val>
                                        </p:tav>
                                      </p:tavLst>
                                    </p:anim>
                                    <p:set>
                                      <p:cBhvr>
                                        <p:cTn id="480" dur="1" fill="hold">
                                          <p:stCondLst>
                                            <p:cond delay="4999"/>
                                          </p:stCondLst>
                                        </p:cTn>
                                        <p:tgtEl>
                                          <p:spTgt spid="31"/>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5000"/>
                                        <p:tgtEl>
                                          <p:spTgt spid="32"/>
                                        </p:tgtEl>
                                        <p:attrNameLst>
                                          <p:attrName>ppt_x</p:attrName>
                                        </p:attrNameLst>
                                      </p:cBhvr>
                                      <p:tavLst>
                                        <p:tav tm="0">
                                          <p:val>
                                            <p:strVal val="ppt_x"/>
                                          </p:val>
                                        </p:tav>
                                        <p:tav tm="100000">
                                          <p:val>
                                            <p:strVal val="1+ppt_w/2"/>
                                          </p:val>
                                        </p:tav>
                                      </p:tavLst>
                                    </p:anim>
                                    <p:anim calcmode="lin" valueType="num">
                                      <p:cBhvr additive="base">
                                        <p:cTn id="483" dur="5000"/>
                                        <p:tgtEl>
                                          <p:spTgt spid="32"/>
                                        </p:tgtEl>
                                        <p:attrNameLst>
                                          <p:attrName>ppt_y</p:attrName>
                                        </p:attrNameLst>
                                      </p:cBhvr>
                                      <p:tavLst>
                                        <p:tav tm="0">
                                          <p:val>
                                            <p:strVal val="ppt_y"/>
                                          </p:val>
                                        </p:tav>
                                        <p:tav tm="100000">
                                          <p:val>
                                            <p:strVal val="ppt_y"/>
                                          </p:val>
                                        </p:tav>
                                      </p:tavLst>
                                    </p:anim>
                                    <p:set>
                                      <p:cBhvr>
                                        <p:cTn id="484" dur="1" fill="hold">
                                          <p:stCondLst>
                                            <p:cond delay="4999"/>
                                          </p:stCondLst>
                                        </p:cTn>
                                        <p:tgtEl>
                                          <p:spTgt spid="32"/>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5000"/>
                                        <p:tgtEl>
                                          <p:spTgt spid="33"/>
                                        </p:tgtEl>
                                        <p:attrNameLst>
                                          <p:attrName>ppt_x</p:attrName>
                                        </p:attrNameLst>
                                      </p:cBhvr>
                                      <p:tavLst>
                                        <p:tav tm="0">
                                          <p:val>
                                            <p:strVal val="ppt_x"/>
                                          </p:val>
                                        </p:tav>
                                        <p:tav tm="100000">
                                          <p:val>
                                            <p:strVal val="1+ppt_w/2"/>
                                          </p:val>
                                        </p:tav>
                                      </p:tavLst>
                                    </p:anim>
                                    <p:anim calcmode="lin" valueType="num">
                                      <p:cBhvr additive="base">
                                        <p:cTn id="487" dur="5000"/>
                                        <p:tgtEl>
                                          <p:spTgt spid="33"/>
                                        </p:tgtEl>
                                        <p:attrNameLst>
                                          <p:attrName>ppt_y</p:attrName>
                                        </p:attrNameLst>
                                      </p:cBhvr>
                                      <p:tavLst>
                                        <p:tav tm="0">
                                          <p:val>
                                            <p:strVal val="ppt_y"/>
                                          </p:val>
                                        </p:tav>
                                        <p:tav tm="100000">
                                          <p:val>
                                            <p:strVal val="ppt_y"/>
                                          </p:val>
                                        </p:tav>
                                      </p:tavLst>
                                    </p:anim>
                                    <p:set>
                                      <p:cBhvr>
                                        <p:cTn id="488" dur="1" fill="hold">
                                          <p:stCondLst>
                                            <p:cond delay="4999"/>
                                          </p:stCondLst>
                                        </p:cTn>
                                        <p:tgtEl>
                                          <p:spTgt spid="33"/>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5000"/>
                                        <p:tgtEl>
                                          <p:spTgt spid="34"/>
                                        </p:tgtEl>
                                        <p:attrNameLst>
                                          <p:attrName>ppt_x</p:attrName>
                                        </p:attrNameLst>
                                      </p:cBhvr>
                                      <p:tavLst>
                                        <p:tav tm="0">
                                          <p:val>
                                            <p:strVal val="ppt_x"/>
                                          </p:val>
                                        </p:tav>
                                        <p:tav tm="100000">
                                          <p:val>
                                            <p:strVal val="1+ppt_w/2"/>
                                          </p:val>
                                        </p:tav>
                                      </p:tavLst>
                                    </p:anim>
                                    <p:anim calcmode="lin" valueType="num">
                                      <p:cBhvr additive="base">
                                        <p:cTn id="491" dur="5000"/>
                                        <p:tgtEl>
                                          <p:spTgt spid="34"/>
                                        </p:tgtEl>
                                        <p:attrNameLst>
                                          <p:attrName>ppt_y</p:attrName>
                                        </p:attrNameLst>
                                      </p:cBhvr>
                                      <p:tavLst>
                                        <p:tav tm="0">
                                          <p:val>
                                            <p:strVal val="ppt_y"/>
                                          </p:val>
                                        </p:tav>
                                        <p:tav tm="100000">
                                          <p:val>
                                            <p:strVal val="ppt_y"/>
                                          </p:val>
                                        </p:tav>
                                      </p:tavLst>
                                    </p:anim>
                                    <p:set>
                                      <p:cBhvr>
                                        <p:cTn id="492" dur="1" fill="hold">
                                          <p:stCondLst>
                                            <p:cond delay="4999"/>
                                          </p:stCondLst>
                                        </p:cTn>
                                        <p:tgtEl>
                                          <p:spTgt spid="34"/>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5000"/>
                                        <p:tgtEl>
                                          <p:spTgt spid="35"/>
                                        </p:tgtEl>
                                        <p:attrNameLst>
                                          <p:attrName>ppt_x</p:attrName>
                                        </p:attrNameLst>
                                      </p:cBhvr>
                                      <p:tavLst>
                                        <p:tav tm="0">
                                          <p:val>
                                            <p:strVal val="ppt_x"/>
                                          </p:val>
                                        </p:tav>
                                        <p:tav tm="100000">
                                          <p:val>
                                            <p:strVal val="1+ppt_w/2"/>
                                          </p:val>
                                        </p:tav>
                                      </p:tavLst>
                                    </p:anim>
                                    <p:anim calcmode="lin" valueType="num">
                                      <p:cBhvr additive="base">
                                        <p:cTn id="495" dur="5000"/>
                                        <p:tgtEl>
                                          <p:spTgt spid="35"/>
                                        </p:tgtEl>
                                        <p:attrNameLst>
                                          <p:attrName>ppt_y</p:attrName>
                                        </p:attrNameLst>
                                      </p:cBhvr>
                                      <p:tavLst>
                                        <p:tav tm="0">
                                          <p:val>
                                            <p:strVal val="ppt_y"/>
                                          </p:val>
                                        </p:tav>
                                        <p:tav tm="100000">
                                          <p:val>
                                            <p:strVal val="ppt_y"/>
                                          </p:val>
                                        </p:tav>
                                      </p:tavLst>
                                    </p:anim>
                                    <p:set>
                                      <p:cBhvr>
                                        <p:cTn id="496" dur="1" fill="hold">
                                          <p:stCondLst>
                                            <p:cond delay="4999"/>
                                          </p:stCondLst>
                                        </p:cTn>
                                        <p:tgtEl>
                                          <p:spTgt spid="35"/>
                                        </p:tgtEl>
                                        <p:attrNameLst>
                                          <p:attrName>style.visibility</p:attrName>
                                        </p:attrNameLst>
                                      </p:cBhvr>
                                      <p:to>
                                        <p:strVal val="hidden"/>
                                      </p:to>
                                    </p:set>
                                  </p:childTnLst>
                                </p:cTn>
                              </p:par>
                              <p:par>
                                <p:cTn id="497" presetID="2" presetClass="exit" presetSubtype="2" fill="hold" grpId="2" nodeType="withEffect">
                                  <p:stCondLst>
                                    <p:cond delay="0"/>
                                  </p:stCondLst>
                                  <p:childTnLst>
                                    <p:anim calcmode="lin" valueType="num">
                                      <p:cBhvr additive="base">
                                        <p:cTn id="498" dur="5000"/>
                                        <p:tgtEl>
                                          <p:spTgt spid="36"/>
                                        </p:tgtEl>
                                        <p:attrNameLst>
                                          <p:attrName>ppt_x</p:attrName>
                                        </p:attrNameLst>
                                      </p:cBhvr>
                                      <p:tavLst>
                                        <p:tav tm="0">
                                          <p:val>
                                            <p:strVal val="ppt_x"/>
                                          </p:val>
                                        </p:tav>
                                        <p:tav tm="100000">
                                          <p:val>
                                            <p:strVal val="1+ppt_w/2"/>
                                          </p:val>
                                        </p:tav>
                                      </p:tavLst>
                                    </p:anim>
                                    <p:anim calcmode="lin" valueType="num">
                                      <p:cBhvr additive="base">
                                        <p:cTn id="499" dur="5000"/>
                                        <p:tgtEl>
                                          <p:spTgt spid="36"/>
                                        </p:tgtEl>
                                        <p:attrNameLst>
                                          <p:attrName>ppt_y</p:attrName>
                                        </p:attrNameLst>
                                      </p:cBhvr>
                                      <p:tavLst>
                                        <p:tav tm="0">
                                          <p:val>
                                            <p:strVal val="ppt_y"/>
                                          </p:val>
                                        </p:tav>
                                        <p:tav tm="100000">
                                          <p:val>
                                            <p:strVal val="ppt_y"/>
                                          </p:val>
                                        </p:tav>
                                      </p:tavLst>
                                    </p:anim>
                                    <p:set>
                                      <p:cBhvr>
                                        <p:cTn id="500" dur="1" fill="hold">
                                          <p:stCondLst>
                                            <p:cond delay="4999"/>
                                          </p:stCondLst>
                                        </p:cTn>
                                        <p:tgtEl>
                                          <p:spTgt spid="36"/>
                                        </p:tgtEl>
                                        <p:attrNameLst>
                                          <p:attrName>style.visibility</p:attrName>
                                        </p:attrNameLst>
                                      </p:cBhvr>
                                      <p:to>
                                        <p:strVal val="hidden"/>
                                      </p:to>
                                    </p:set>
                                  </p:childTnLst>
                                </p:cTn>
                              </p:par>
                              <p:par>
                                <p:cTn id="501" presetID="2" presetClass="exit" presetSubtype="2" fill="hold" grpId="2" nodeType="withEffect">
                                  <p:stCondLst>
                                    <p:cond delay="0"/>
                                  </p:stCondLst>
                                  <p:childTnLst>
                                    <p:anim calcmode="lin" valueType="num">
                                      <p:cBhvr additive="base">
                                        <p:cTn id="502" dur="5000"/>
                                        <p:tgtEl>
                                          <p:spTgt spid="37"/>
                                        </p:tgtEl>
                                        <p:attrNameLst>
                                          <p:attrName>ppt_x</p:attrName>
                                        </p:attrNameLst>
                                      </p:cBhvr>
                                      <p:tavLst>
                                        <p:tav tm="0">
                                          <p:val>
                                            <p:strVal val="ppt_x"/>
                                          </p:val>
                                        </p:tav>
                                        <p:tav tm="100000">
                                          <p:val>
                                            <p:strVal val="1+ppt_w/2"/>
                                          </p:val>
                                        </p:tav>
                                      </p:tavLst>
                                    </p:anim>
                                    <p:anim calcmode="lin" valueType="num">
                                      <p:cBhvr additive="base">
                                        <p:cTn id="503" dur="5000"/>
                                        <p:tgtEl>
                                          <p:spTgt spid="37"/>
                                        </p:tgtEl>
                                        <p:attrNameLst>
                                          <p:attrName>ppt_y</p:attrName>
                                        </p:attrNameLst>
                                      </p:cBhvr>
                                      <p:tavLst>
                                        <p:tav tm="0">
                                          <p:val>
                                            <p:strVal val="ppt_y"/>
                                          </p:val>
                                        </p:tav>
                                        <p:tav tm="100000">
                                          <p:val>
                                            <p:strVal val="ppt_y"/>
                                          </p:val>
                                        </p:tav>
                                      </p:tavLst>
                                    </p:anim>
                                    <p:set>
                                      <p:cBhvr>
                                        <p:cTn id="504" dur="1" fill="hold">
                                          <p:stCondLst>
                                            <p:cond delay="4999"/>
                                          </p:stCondLst>
                                        </p:cTn>
                                        <p:tgtEl>
                                          <p:spTgt spid="37"/>
                                        </p:tgtEl>
                                        <p:attrNameLst>
                                          <p:attrName>style.visibility</p:attrName>
                                        </p:attrNameLst>
                                      </p:cBhvr>
                                      <p:to>
                                        <p:strVal val="hidden"/>
                                      </p:to>
                                    </p:set>
                                  </p:childTnLst>
                                </p:cTn>
                              </p:par>
                              <p:par>
                                <p:cTn id="505" presetID="2" presetClass="exit" presetSubtype="2" fill="hold" grpId="2" nodeType="withEffect">
                                  <p:stCondLst>
                                    <p:cond delay="0"/>
                                  </p:stCondLst>
                                  <p:childTnLst>
                                    <p:anim calcmode="lin" valueType="num">
                                      <p:cBhvr additive="base">
                                        <p:cTn id="506" dur="5000"/>
                                        <p:tgtEl>
                                          <p:spTgt spid="38"/>
                                        </p:tgtEl>
                                        <p:attrNameLst>
                                          <p:attrName>ppt_x</p:attrName>
                                        </p:attrNameLst>
                                      </p:cBhvr>
                                      <p:tavLst>
                                        <p:tav tm="0">
                                          <p:val>
                                            <p:strVal val="ppt_x"/>
                                          </p:val>
                                        </p:tav>
                                        <p:tav tm="100000">
                                          <p:val>
                                            <p:strVal val="1+ppt_w/2"/>
                                          </p:val>
                                        </p:tav>
                                      </p:tavLst>
                                    </p:anim>
                                    <p:anim calcmode="lin" valueType="num">
                                      <p:cBhvr additive="base">
                                        <p:cTn id="507" dur="5000"/>
                                        <p:tgtEl>
                                          <p:spTgt spid="38"/>
                                        </p:tgtEl>
                                        <p:attrNameLst>
                                          <p:attrName>ppt_y</p:attrName>
                                        </p:attrNameLst>
                                      </p:cBhvr>
                                      <p:tavLst>
                                        <p:tav tm="0">
                                          <p:val>
                                            <p:strVal val="ppt_y"/>
                                          </p:val>
                                        </p:tav>
                                        <p:tav tm="100000">
                                          <p:val>
                                            <p:strVal val="ppt_y"/>
                                          </p:val>
                                        </p:tav>
                                      </p:tavLst>
                                    </p:anim>
                                    <p:set>
                                      <p:cBhvr>
                                        <p:cTn id="508" dur="1" fill="hold">
                                          <p:stCondLst>
                                            <p:cond delay="4999"/>
                                          </p:stCondLst>
                                        </p:cTn>
                                        <p:tgtEl>
                                          <p:spTgt spid="38"/>
                                        </p:tgtEl>
                                        <p:attrNameLst>
                                          <p:attrName>style.visibility</p:attrName>
                                        </p:attrNameLst>
                                      </p:cBhvr>
                                      <p:to>
                                        <p:strVal val="hidden"/>
                                      </p:to>
                                    </p:set>
                                  </p:childTnLst>
                                </p:cTn>
                              </p:par>
                              <p:par>
                                <p:cTn id="509" presetID="2" presetClass="exit" presetSubtype="2" fill="hold" grpId="2" nodeType="withEffect">
                                  <p:stCondLst>
                                    <p:cond delay="0"/>
                                  </p:stCondLst>
                                  <p:childTnLst>
                                    <p:anim calcmode="lin" valueType="num">
                                      <p:cBhvr additive="base">
                                        <p:cTn id="510" dur="5000"/>
                                        <p:tgtEl>
                                          <p:spTgt spid="39"/>
                                        </p:tgtEl>
                                        <p:attrNameLst>
                                          <p:attrName>ppt_x</p:attrName>
                                        </p:attrNameLst>
                                      </p:cBhvr>
                                      <p:tavLst>
                                        <p:tav tm="0">
                                          <p:val>
                                            <p:strVal val="ppt_x"/>
                                          </p:val>
                                        </p:tav>
                                        <p:tav tm="100000">
                                          <p:val>
                                            <p:strVal val="1+ppt_w/2"/>
                                          </p:val>
                                        </p:tav>
                                      </p:tavLst>
                                    </p:anim>
                                    <p:anim calcmode="lin" valueType="num">
                                      <p:cBhvr additive="base">
                                        <p:cTn id="511" dur="5000"/>
                                        <p:tgtEl>
                                          <p:spTgt spid="39"/>
                                        </p:tgtEl>
                                        <p:attrNameLst>
                                          <p:attrName>ppt_y</p:attrName>
                                        </p:attrNameLst>
                                      </p:cBhvr>
                                      <p:tavLst>
                                        <p:tav tm="0">
                                          <p:val>
                                            <p:strVal val="ppt_y"/>
                                          </p:val>
                                        </p:tav>
                                        <p:tav tm="100000">
                                          <p:val>
                                            <p:strVal val="ppt_y"/>
                                          </p:val>
                                        </p:tav>
                                      </p:tavLst>
                                    </p:anim>
                                    <p:set>
                                      <p:cBhvr>
                                        <p:cTn id="512" dur="1" fill="hold">
                                          <p:stCondLst>
                                            <p:cond delay="4999"/>
                                          </p:stCondLst>
                                        </p:cTn>
                                        <p:tgtEl>
                                          <p:spTgt spid="39"/>
                                        </p:tgtEl>
                                        <p:attrNameLst>
                                          <p:attrName>style.visibility</p:attrName>
                                        </p:attrNameLst>
                                      </p:cBhvr>
                                      <p:to>
                                        <p:strVal val="hidden"/>
                                      </p:to>
                                    </p:set>
                                  </p:childTnLst>
                                </p:cTn>
                              </p:par>
                              <p:par>
                                <p:cTn id="513" presetID="2" presetClass="exit" presetSubtype="2" fill="hold" grpId="2" nodeType="withEffect">
                                  <p:stCondLst>
                                    <p:cond delay="0"/>
                                  </p:stCondLst>
                                  <p:childTnLst>
                                    <p:anim calcmode="lin" valueType="num">
                                      <p:cBhvr additive="base">
                                        <p:cTn id="514" dur="5000"/>
                                        <p:tgtEl>
                                          <p:spTgt spid="40"/>
                                        </p:tgtEl>
                                        <p:attrNameLst>
                                          <p:attrName>ppt_x</p:attrName>
                                        </p:attrNameLst>
                                      </p:cBhvr>
                                      <p:tavLst>
                                        <p:tav tm="0">
                                          <p:val>
                                            <p:strVal val="ppt_x"/>
                                          </p:val>
                                        </p:tav>
                                        <p:tav tm="100000">
                                          <p:val>
                                            <p:strVal val="1+ppt_w/2"/>
                                          </p:val>
                                        </p:tav>
                                      </p:tavLst>
                                    </p:anim>
                                    <p:anim calcmode="lin" valueType="num">
                                      <p:cBhvr additive="base">
                                        <p:cTn id="515" dur="5000"/>
                                        <p:tgtEl>
                                          <p:spTgt spid="40"/>
                                        </p:tgtEl>
                                        <p:attrNameLst>
                                          <p:attrName>ppt_y</p:attrName>
                                        </p:attrNameLst>
                                      </p:cBhvr>
                                      <p:tavLst>
                                        <p:tav tm="0">
                                          <p:val>
                                            <p:strVal val="ppt_y"/>
                                          </p:val>
                                        </p:tav>
                                        <p:tav tm="100000">
                                          <p:val>
                                            <p:strVal val="ppt_y"/>
                                          </p:val>
                                        </p:tav>
                                      </p:tavLst>
                                    </p:anim>
                                    <p:set>
                                      <p:cBhvr>
                                        <p:cTn id="516" dur="1" fill="hold">
                                          <p:stCondLst>
                                            <p:cond delay="4999"/>
                                          </p:stCondLst>
                                        </p:cTn>
                                        <p:tgtEl>
                                          <p:spTgt spid="40"/>
                                        </p:tgtEl>
                                        <p:attrNameLst>
                                          <p:attrName>style.visibility</p:attrName>
                                        </p:attrNameLst>
                                      </p:cBhvr>
                                      <p:to>
                                        <p:strVal val="hidden"/>
                                      </p:to>
                                    </p:set>
                                  </p:childTnLst>
                                </p:cTn>
                              </p:par>
                              <p:par>
                                <p:cTn id="517" presetID="2" presetClass="exit" presetSubtype="2" fill="hold" grpId="2" nodeType="withEffect">
                                  <p:stCondLst>
                                    <p:cond delay="0"/>
                                  </p:stCondLst>
                                  <p:childTnLst>
                                    <p:anim calcmode="lin" valueType="num">
                                      <p:cBhvr additive="base">
                                        <p:cTn id="518" dur="5000"/>
                                        <p:tgtEl>
                                          <p:spTgt spid="41"/>
                                        </p:tgtEl>
                                        <p:attrNameLst>
                                          <p:attrName>ppt_x</p:attrName>
                                        </p:attrNameLst>
                                      </p:cBhvr>
                                      <p:tavLst>
                                        <p:tav tm="0">
                                          <p:val>
                                            <p:strVal val="ppt_x"/>
                                          </p:val>
                                        </p:tav>
                                        <p:tav tm="100000">
                                          <p:val>
                                            <p:strVal val="1+ppt_w/2"/>
                                          </p:val>
                                        </p:tav>
                                      </p:tavLst>
                                    </p:anim>
                                    <p:anim calcmode="lin" valueType="num">
                                      <p:cBhvr additive="base">
                                        <p:cTn id="519" dur="5000"/>
                                        <p:tgtEl>
                                          <p:spTgt spid="41"/>
                                        </p:tgtEl>
                                        <p:attrNameLst>
                                          <p:attrName>ppt_y</p:attrName>
                                        </p:attrNameLst>
                                      </p:cBhvr>
                                      <p:tavLst>
                                        <p:tav tm="0">
                                          <p:val>
                                            <p:strVal val="ppt_y"/>
                                          </p:val>
                                        </p:tav>
                                        <p:tav tm="100000">
                                          <p:val>
                                            <p:strVal val="ppt_y"/>
                                          </p:val>
                                        </p:tav>
                                      </p:tavLst>
                                    </p:anim>
                                    <p:set>
                                      <p:cBhvr>
                                        <p:cTn id="520" dur="1" fill="hold">
                                          <p:stCondLst>
                                            <p:cond delay="4999"/>
                                          </p:stCondLst>
                                        </p:cTn>
                                        <p:tgtEl>
                                          <p:spTgt spid="41"/>
                                        </p:tgtEl>
                                        <p:attrNameLst>
                                          <p:attrName>style.visibility</p:attrName>
                                        </p:attrNameLst>
                                      </p:cBhvr>
                                      <p:to>
                                        <p:strVal val="hidden"/>
                                      </p:to>
                                    </p:set>
                                  </p:childTnLst>
                                </p:cTn>
                              </p:par>
                              <p:par>
                                <p:cTn id="521" presetID="2" presetClass="exit" presetSubtype="2" fill="hold" grpId="2" nodeType="withEffect">
                                  <p:stCondLst>
                                    <p:cond delay="0"/>
                                  </p:stCondLst>
                                  <p:childTnLst>
                                    <p:anim calcmode="lin" valueType="num">
                                      <p:cBhvr additive="base">
                                        <p:cTn id="522" dur="5000"/>
                                        <p:tgtEl>
                                          <p:spTgt spid="42"/>
                                        </p:tgtEl>
                                        <p:attrNameLst>
                                          <p:attrName>ppt_x</p:attrName>
                                        </p:attrNameLst>
                                      </p:cBhvr>
                                      <p:tavLst>
                                        <p:tav tm="0">
                                          <p:val>
                                            <p:strVal val="ppt_x"/>
                                          </p:val>
                                        </p:tav>
                                        <p:tav tm="100000">
                                          <p:val>
                                            <p:strVal val="1+ppt_w/2"/>
                                          </p:val>
                                        </p:tav>
                                      </p:tavLst>
                                    </p:anim>
                                    <p:anim calcmode="lin" valueType="num">
                                      <p:cBhvr additive="base">
                                        <p:cTn id="523" dur="5000"/>
                                        <p:tgtEl>
                                          <p:spTgt spid="42"/>
                                        </p:tgtEl>
                                        <p:attrNameLst>
                                          <p:attrName>ppt_y</p:attrName>
                                        </p:attrNameLst>
                                      </p:cBhvr>
                                      <p:tavLst>
                                        <p:tav tm="0">
                                          <p:val>
                                            <p:strVal val="ppt_y"/>
                                          </p:val>
                                        </p:tav>
                                        <p:tav tm="100000">
                                          <p:val>
                                            <p:strVal val="ppt_y"/>
                                          </p:val>
                                        </p:tav>
                                      </p:tavLst>
                                    </p:anim>
                                    <p:set>
                                      <p:cBhvr>
                                        <p:cTn id="524" dur="1" fill="hold">
                                          <p:stCondLst>
                                            <p:cond delay="4999"/>
                                          </p:stCondLst>
                                        </p:cTn>
                                        <p:tgtEl>
                                          <p:spTgt spid="42"/>
                                        </p:tgtEl>
                                        <p:attrNameLst>
                                          <p:attrName>style.visibility</p:attrName>
                                        </p:attrNameLst>
                                      </p:cBhvr>
                                      <p:to>
                                        <p:strVal val="hidden"/>
                                      </p:to>
                                    </p:set>
                                  </p:childTnLst>
                                </p:cTn>
                              </p:par>
                              <p:par>
                                <p:cTn id="525" presetID="2" presetClass="exit" presetSubtype="2" fill="hold" grpId="2" nodeType="withEffect">
                                  <p:stCondLst>
                                    <p:cond delay="0"/>
                                  </p:stCondLst>
                                  <p:childTnLst>
                                    <p:anim calcmode="lin" valueType="num">
                                      <p:cBhvr additive="base">
                                        <p:cTn id="526" dur="5000"/>
                                        <p:tgtEl>
                                          <p:spTgt spid="43"/>
                                        </p:tgtEl>
                                        <p:attrNameLst>
                                          <p:attrName>ppt_x</p:attrName>
                                        </p:attrNameLst>
                                      </p:cBhvr>
                                      <p:tavLst>
                                        <p:tav tm="0">
                                          <p:val>
                                            <p:strVal val="ppt_x"/>
                                          </p:val>
                                        </p:tav>
                                        <p:tav tm="100000">
                                          <p:val>
                                            <p:strVal val="1+ppt_w/2"/>
                                          </p:val>
                                        </p:tav>
                                      </p:tavLst>
                                    </p:anim>
                                    <p:anim calcmode="lin" valueType="num">
                                      <p:cBhvr additive="base">
                                        <p:cTn id="527" dur="5000"/>
                                        <p:tgtEl>
                                          <p:spTgt spid="43"/>
                                        </p:tgtEl>
                                        <p:attrNameLst>
                                          <p:attrName>ppt_y</p:attrName>
                                        </p:attrNameLst>
                                      </p:cBhvr>
                                      <p:tavLst>
                                        <p:tav tm="0">
                                          <p:val>
                                            <p:strVal val="ppt_y"/>
                                          </p:val>
                                        </p:tav>
                                        <p:tav tm="100000">
                                          <p:val>
                                            <p:strVal val="ppt_y"/>
                                          </p:val>
                                        </p:tav>
                                      </p:tavLst>
                                    </p:anim>
                                    <p:set>
                                      <p:cBhvr>
                                        <p:cTn id="528" dur="1" fill="hold">
                                          <p:stCondLst>
                                            <p:cond delay="4999"/>
                                          </p:stCondLst>
                                        </p:cTn>
                                        <p:tgtEl>
                                          <p:spTgt spid="43"/>
                                        </p:tgtEl>
                                        <p:attrNameLst>
                                          <p:attrName>style.visibility</p:attrName>
                                        </p:attrNameLst>
                                      </p:cBhvr>
                                      <p:to>
                                        <p:strVal val="hidden"/>
                                      </p:to>
                                    </p:set>
                                  </p:childTnLst>
                                </p:cTn>
                              </p:par>
                              <p:par>
                                <p:cTn id="529" presetID="2" presetClass="exit" presetSubtype="2" fill="hold" grpId="2" nodeType="withEffect">
                                  <p:stCondLst>
                                    <p:cond delay="0"/>
                                  </p:stCondLst>
                                  <p:childTnLst>
                                    <p:anim calcmode="lin" valueType="num">
                                      <p:cBhvr additive="base">
                                        <p:cTn id="530" dur="5000"/>
                                        <p:tgtEl>
                                          <p:spTgt spid="44"/>
                                        </p:tgtEl>
                                        <p:attrNameLst>
                                          <p:attrName>ppt_x</p:attrName>
                                        </p:attrNameLst>
                                      </p:cBhvr>
                                      <p:tavLst>
                                        <p:tav tm="0">
                                          <p:val>
                                            <p:strVal val="ppt_x"/>
                                          </p:val>
                                        </p:tav>
                                        <p:tav tm="100000">
                                          <p:val>
                                            <p:strVal val="1+ppt_w/2"/>
                                          </p:val>
                                        </p:tav>
                                      </p:tavLst>
                                    </p:anim>
                                    <p:anim calcmode="lin" valueType="num">
                                      <p:cBhvr additive="base">
                                        <p:cTn id="531" dur="5000"/>
                                        <p:tgtEl>
                                          <p:spTgt spid="44"/>
                                        </p:tgtEl>
                                        <p:attrNameLst>
                                          <p:attrName>ppt_y</p:attrName>
                                        </p:attrNameLst>
                                      </p:cBhvr>
                                      <p:tavLst>
                                        <p:tav tm="0">
                                          <p:val>
                                            <p:strVal val="ppt_y"/>
                                          </p:val>
                                        </p:tav>
                                        <p:tav tm="100000">
                                          <p:val>
                                            <p:strVal val="ppt_y"/>
                                          </p:val>
                                        </p:tav>
                                      </p:tavLst>
                                    </p:anim>
                                    <p:set>
                                      <p:cBhvr>
                                        <p:cTn id="532" dur="1" fill="hold">
                                          <p:stCondLst>
                                            <p:cond delay="4999"/>
                                          </p:stCondLst>
                                        </p:cTn>
                                        <p:tgtEl>
                                          <p:spTgt spid="44"/>
                                        </p:tgtEl>
                                        <p:attrNameLst>
                                          <p:attrName>style.visibility</p:attrName>
                                        </p:attrNameLst>
                                      </p:cBhvr>
                                      <p:to>
                                        <p:strVal val="hidden"/>
                                      </p:to>
                                    </p:set>
                                  </p:childTnLst>
                                </p:cTn>
                              </p:par>
                              <p:par>
                                <p:cTn id="533" presetID="2" presetClass="exit" presetSubtype="2" fill="hold" grpId="2" nodeType="withEffect">
                                  <p:stCondLst>
                                    <p:cond delay="0"/>
                                  </p:stCondLst>
                                  <p:childTnLst>
                                    <p:anim calcmode="lin" valueType="num">
                                      <p:cBhvr additive="base">
                                        <p:cTn id="534" dur="5000"/>
                                        <p:tgtEl>
                                          <p:spTgt spid="45"/>
                                        </p:tgtEl>
                                        <p:attrNameLst>
                                          <p:attrName>ppt_x</p:attrName>
                                        </p:attrNameLst>
                                      </p:cBhvr>
                                      <p:tavLst>
                                        <p:tav tm="0">
                                          <p:val>
                                            <p:strVal val="ppt_x"/>
                                          </p:val>
                                        </p:tav>
                                        <p:tav tm="100000">
                                          <p:val>
                                            <p:strVal val="1+ppt_w/2"/>
                                          </p:val>
                                        </p:tav>
                                      </p:tavLst>
                                    </p:anim>
                                    <p:anim calcmode="lin" valueType="num">
                                      <p:cBhvr additive="base">
                                        <p:cTn id="535" dur="5000"/>
                                        <p:tgtEl>
                                          <p:spTgt spid="45"/>
                                        </p:tgtEl>
                                        <p:attrNameLst>
                                          <p:attrName>ppt_y</p:attrName>
                                        </p:attrNameLst>
                                      </p:cBhvr>
                                      <p:tavLst>
                                        <p:tav tm="0">
                                          <p:val>
                                            <p:strVal val="ppt_y"/>
                                          </p:val>
                                        </p:tav>
                                        <p:tav tm="100000">
                                          <p:val>
                                            <p:strVal val="ppt_y"/>
                                          </p:val>
                                        </p:tav>
                                      </p:tavLst>
                                    </p:anim>
                                    <p:set>
                                      <p:cBhvr>
                                        <p:cTn id="536" dur="1" fill="hold">
                                          <p:stCondLst>
                                            <p:cond delay="4999"/>
                                          </p:stCondLst>
                                        </p:cTn>
                                        <p:tgtEl>
                                          <p:spTgt spid="45"/>
                                        </p:tgtEl>
                                        <p:attrNameLst>
                                          <p:attrName>style.visibility</p:attrName>
                                        </p:attrNameLst>
                                      </p:cBhvr>
                                      <p:to>
                                        <p:strVal val="hidden"/>
                                      </p:to>
                                    </p:set>
                                  </p:childTnLst>
                                </p:cTn>
                              </p:par>
                              <p:par>
                                <p:cTn id="537" presetID="2" presetClass="exit" presetSubtype="2" fill="hold" grpId="2" nodeType="withEffect">
                                  <p:stCondLst>
                                    <p:cond delay="0"/>
                                  </p:stCondLst>
                                  <p:childTnLst>
                                    <p:anim calcmode="lin" valueType="num">
                                      <p:cBhvr additive="base">
                                        <p:cTn id="538" dur="5000"/>
                                        <p:tgtEl>
                                          <p:spTgt spid="46"/>
                                        </p:tgtEl>
                                        <p:attrNameLst>
                                          <p:attrName>ppt_x</p:attrName>
                                        </p:attrNameLst>
                                      </p:cBhvr>
                                      <p:tavLst>
                                        <p:tav tm="0">
                                          <p:val>
                                            <p:strVal val="ppt_x"/>
                                          </p:val>
                                        </p:tav>
                                        <p:tav tm="100000">
                                          <p:val>
                                            <p:strVal val="1+ppt_w/2"/>
                                          </p:val>
                                        </p:tav>
                                      </p:tavLst>
                                    </p:anim>
                                    <p:anim calcmode="lin" valueType="num">
                                      <p:cBhvr additive="base">
                                        <p:cTn id="539" dur="5000"/>
                                        <p:tgtEl>
                                          <p:spTgt spid="46"/>
                                        </p:tgtEl>
                                        <p:attrNameLst>
                                          <p:attrName>ppt_y</p:attrName>
                                        </p:attrNameLst>
                                      </p:cBhvr>
                                      <p:tavLst>
                                        <p:tav tm="0">
                                          <p:val>
                                            <p:strVal val="ppt_y"/>
                                          </p:val>
                                        </p:tav>
                                        <p:tav tm="100000">
                                          <p:val>
                                            <p:strVal val="ppt_y"/>
                                          </p:val>
                                        </p:tav>
                                      </p:tavLst>
                                    </p:anim>
                                    <p:set>
                                      <p:cBhvr>
                                        <p:cTn id="540" dur="1" fill="hold">
                                          <p:stCondLst>
                                            <p:cond delay="4999"/>
                                          </p:stCondLst>
                                        </p:cTn>
                                        <p:tgtEl>
                                          <p:spTgt spid="46"/>
                                        </p:tgtEl>
                                        <p:attrNameLst>
                                          <p:attrName>style.visibility</p:attrName>
                                        </p:attrNameLst>
                                      </p:cBhvr>
                                      <p:to>
                                        <p:strVal val="hidden"/>
                                      </p:to>
                                    </p:set>
                                  </p:childTnLst>
                                </p:cTn>
                              </p:par>
                              <p:par>
                                <p:cTn id="541" presetID="2" presetClass="exit" presetSubtype="2" fill="hold" grpId="2" nodeType="withEffect">
                                  <p:stCondLst>
                                    <p:cond delay="0"/>
                                  </p:stCondLst>
                                  <p:childTnLst>
                                    <p:anim calcmode="lin" valueType="num">
                                      <p:cBhvr additive="base">
                                        <p:cTn id="542" dur="5000"/>
                                        <p:tgtEl>
                                          <p:spTgt spid="47"/>
                                        </p:tgtEl>
                                        <p:attrNameLst>
                                          <p:attrName>ppt_x</p:attrName>
                                        </p:attrNameLst>
                                      </p:cBhvr>
                                      <p:tavLst>
                                        <p:tav tm="0">
                                          <p:val>
                                            <p:strVal val="ppt_x"/>
                                          </p:val>
                                        </p:tav>
                                        <p:tav tm="100000">
                                          <p:val>
                                            <p:strVal val="1+ppt_w/2"/>
                                          </p:val>
                                        </p:tav>
                                      </p:tavLst>
                                    </p:anim>
                                    <p:anim calcmode="lin" valueType="num">
                                      <p:cBhvr additive="base">
                                        <p:cTn id="543" dur="5000"/>
                                        <p:tgtEl>
                                          <p:spTgt spid="47"/>
                                        </p:tgtEl>
                                        <p:attrNameLst>
                                          <p:attrName>ppt_y</p:attrName>
                                        </p:attrNameLst>
                                      </p:cBhvr>
                                      <p:tavLst>
                                        <p:tav tm="0">
                                          <p:val>
                                            <p:strVal val="ppt_y"/>
                                          </p:val>
                                        </p:tav>
                                        <p:tav tm="100000">
                                          <p:val>
                                            <p:strVal val="ppt_y"/>
                                          </p:val>
                                        </p:tav>
                                      </p:tavLst>
                                    </p:anim>
                                    <p:set>
                                      <p:cBhvr>
                                        <p:cTn id="544" dur="1" fill="hold">
                                          <p:stCondLst>
                                            <p:cond delay="4999"/>
                                          </p:stCondLst>
                                        </p:cTn>
                                        <p:tgtEl>
                                          <p:spTgt spid="47"/>
                                        </p:tgtEl>
                                        <p:attrNameLst>
                                          <p:attrName>style.visibility</p:attrName>
                                        </p:attrNameLst>
                                      </p:cBhvr>
                                      <p:to>
                                        <p:strVal val="hidden"/>
                                      </p:to>
                                    </p:set>
                                  </p:childTnLst>
                                </p:cTn>
                              </p:par>
                              <p:par>
                                <p:cTn id="545" presetID="2" presetClass="exit" presetSubtype="2" fill="hold" grpId="2" nodeType="withEffect">
                                  <p:stCondLst>
                                    <p:cond delay="0"/>
                                  </p:stCondLst>
                                  <p:childTnLst>
                                    <p:anim calcmode="lin" valueType="num">
                                      <p:cBhvr additive="base">
                                        <p:cTn id="546" dur="5000"/>
                                        <p:tgtEl>
                                          <p:spTgt spid="48"/>
                                        </p:tgtEl>
                                        <p:attrNameLst>
                                          <p:attrName>ppt_x</p:attrName>
                                        </p:attrNameLst>
                                      </p:cBhvr>
                                      <p:tavLst>
                                        <p:tav tm="0">
                                          <p:val>
                                            <p:strVal val="ppt_x"/>
                                          </p:val>
                                        </p:tav>
                                        <p:tav tm="100000">
                                          <p:val>
                                            <p:strVal val="1+ppt_w/2"/>
                                          </p:val>
                                        </p:tav>
                                      </p:tavLst>
                                    </p:anim>
                                    <p:anim calcmode="lin" valueType="num">
                                      <p:cBhvr additive="base">
                                        <p:cTn id="547" dur="5000"/>
                                        <p:tgtEl>
                                          <p:spTgt spid="48"/>
                                        </p:tgtEl>
                                        <p:attrNameLst>
                                          <p:attrName>ppt_y</p:attrName>
                                        </p:attrNameLst>
                                      </p:cBhvr>
                                      <p:tavLst>
                                        <p:tav tm="0">
                                          <p:val>
                                            <p:strVal val="ppt_y"/>
                                          </p:val>
                                        </p:tav>
                                        <p:tav tm="100000">
                                          <p:val>
                                            <p:strVal val="ppt_y"/>
                                          </p:val>
                                        </p:tav>
                                      </p:tavLst>
                                    </p:anim>
                                    <p:set>
                                      <p:cBhvr>
                                        <p:cTn id="548" dur="1" fill="hold">
                                          <p:stCondLst>
                                            <p:cond delay="4999"/>
                                          </p:stCondLst>
                                        </p:cTn>
                                        <p:tgtEl>
                                          <p:spTgt spid="48"/>
                                        </p:tgtEl>
                                        <p:attrNameLst>
                                          <p:attrName>style.visibility</p:attrName>
                                        </p:attrNameLst>
                                      </p:cBhvr>
                                      <p:to>
                                        <p:strVal val="hidden"/>
                                      </p:to>
                                    </p:set>
                                  </p:childTnLst>
                                </p:cTn>
                              </p:par>
                              <p:par>
                                <p:cTn id="549" presetID="2" presetClass="exit" presetSubtype="2" fill="hold" grpId="2" nodeType="withEffect">
                                  <p:stCondLst>
                                    <p:cond delay="0"/>
                                  </p:stCondLst>
                                  <p:childTnLst>
                                    <p:anim calcmode="lin" valueType="num">
                                      <p:cBhvr additive="base">
                                        <p:cTn id="550" dur="5000"/>
                                        <p:tgtEl>
                                          <p:spTgt spid="49"/>
                                        </p:tgtEl>
                                        <p:attrNameLst>
                                          <p:attrName>ppt_x</p:attrName>
                                        </p:attrNameLst>
                                      </p:cBhvr>
                                      <p:tavLst>
                                        <p:tav tm="0">
                                          <p:val>
                                            <p:strVal val="ppt_x"/>
                                          </p:val>
                                        </p:tav>
                                        <p:tav tm="100000">
                                          <p:val>
                                            <p:strVal val="1+ppt_w/2"/>
                                          </p:val>
                                        </p:tav>
                                      </p:tavLst>
                                    </p:anim>
                                    <p:anim calcmode="lin" valueType="num">
                                      <p:cBhvr additive="base">
                                        <p:cTn id="551" dur="5000"/>
                                        <p:tgtEl>
                                          <p:spTgt spid="49"/>
                                        </p:tgtEl>
                                        <p:attrNameLst>
                                          <p:attrName>ppt_y</p:attrName>
                                        </p:attrNameLst>
                                      </p:cBhvr>
                                      <p:tavLst>
                                        <p:tav tm="0">
                                          <p:val>
                                            <p:strVal val="ppt_y"/>
                                          </p:val>
                                        </p:tav>
                                        <p:tav tm="100000">
                                          <p:val>
                                            <p:strVal val="ppt_y"/>
                                          </p:val>
                                        </p:tav>
                                      </p:tavLst>
                                    </p:anim>
                                    <p:set>
                                      <p:cBhvr>
                                        <p:cTn id="552" dur="1" fill="hold">
                                          <p:stCondLst>
                                            <p:cond delay="4999"/>
                                          </p:stCondLst>
                                        </p:cTn>
                                        <p:tgtEl>
                                          <p:spTgt spid="49"/>
                                        </p:tgtEl>
                                        <p:attrNameLst>
                                          <p:attrName>style.visibility</p:attrName>
                                        </p:attrNameLst>
                                      </p:cBhvr>
                                      <p:to>
                                        <p:strVal val="hidden"/>
                                      </p:to>
                                    </p:set>
                                  </p:childTnLst>
                                </p:cTn>
                              </p:par>
                              <p:par>
                                <p:cTn id="553" presetID="2" presetClass="exit" presetSubtype="2" fill="hold" grpId="2" nodeType="withEffect">
                                  <p:stCondLst>
                                    <p:cond delay="0"/>
                                  </p:stCondLst>
                                  <p:childTnLst>
                                    <p:anim calcmode="lin" valueType="num">
                                      <p:cBhvr additive="base">
                                        <p:cTn id="554" dur="5000"/>
                                        <p:tgtEl>
                                          <p:spTgt spid="50"/>
                                        </p:tgtEl>
                                        <p:attrNameLst>
                                          <p:attrName>ppt_x</p:attrName>
                                        </p:attrNameLst>
                                      </p:cBhvr>
                                      <p:tavLst>
                                        <p:tav tm="0">
                                          <p:val>
                                            <p:strVal val="ppt_x"/>
                                          </p:val>
                                        </p:tav>
                                        <p:tav tm="100000">
                                          <p:val>
                                            <p:strVal val="1+ppt_w/2"/>
                                          </p:val>
                                        </p:tav>
                                      </p:tavLst>
                                    </p:anim>
                                    <p:anim calcmode="lin" valueType="num">
                                      <p:cBhvr additive="base">
                                        <p:cTn id="555" dur="5000"/>
                                        <p:tgtEl>
                                          <p:spTgt spid="50"/>
                                        </p:tgtEl>
                                        <p:attrNameLst>
                                          <p:attrName>ppt_y</p:attrName>
                                        </p:attrNameLst>
                                      </p:cBhvr>
                                      <p:tavLst>
                                        <p:tav tm="0">
                                          <p:val>
                                            <p:strVal val="ppt_y"/>
                                          </p:val>
                                        </p:tav>
                                        <p:tav tm="100000">
                                          <p:val>
                                            <p:strVal val="ppt_y"/>
                                          </p:val>
                                        </p:tav>
                                      </p:tavLst>
                                    </p:anim>
                                    <p:set>
                                      <p:cBhvr>
                                        <p:cTn id="556" dur="1" fill="hold">
                                          <p:stCondLst>
                                            <p:cond delay="4999"/>
                                          </p:stCondLst>
                                        </p:cTn>
                                        <p:tgtEl>
                                          <p:spTgt spid="50"/>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5000"/>
                                        <p:tgtEl>
                                          <p:spTgt spid="51"/>
                                        </p:tgtEl>
                                        <p:attrNameLst>
                                          <p:attrName>ppt_x</p:attrName>
                                        </p:attrNameLst>
                                      </p:cBhvr>
                                      <p:tavLst>
                                        <p:tav tm="0">
                                          <p:val>
                                            <p:strVal val="ppt_x"/>
                                          </p:val>
                                        </p:tav>
                                        <p:tav tm="100000">
                                          <p:val>
                                            <p:strVal val="1+ppt_w/2"/>
                                          </p:val>
                                        </p:tav>
                                      </p:tavLst>
                                    </p:anim>
                                    <p:anim calcmode="lin" valueType="num">
                                      <p:cBhvr additive="base">
                                        <p:cTn id="559" dur="5000"/>
                                        <p:tgtEl>
                                          <p:spTgt spid="51"/>
                                        </p:tgtEl>
                                        <p:attrNameLst>
                                          <p:attrName>ppt_y</p:attrName>
                                        </p:attrNameLst>
                                      </p:cBhvr>
                                      <p:tavLst>
                                        <p:tav tm="0">
                                          <p:val>
                                            <p:strVal val="ppt_y"/>
                                          </p:val>
                                        </p:tav>
                                        <p:tav tm="100000">
                                          <p:val>
                                            <p:strVal val="ppt_y"/>
                                          </p:val>
                                        </p:tav>
                                      </p:tavLst>
                                    </p:anim>
                                    <p:set>
                                      <p:cBhvr>
                                        <p:cTn id="560" dur="1" fill="hold">
                                          <p:stCondLst>
                                            <p:cond delay="4999"/>
                                          </p:stCondLst>
                                        </p:cTn>
                                        <p:tgtEl>
                                          <p:spTgt spid="51"/>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5000"/>
                                        <p:tgtEl>
                                          <p:spTgt spid="52"/>
                                        </p:tgtEl>
                                        <p:attrNameLst>
                                          <p:attrName>ppt_x</p:attrName>
                                        </p:attrNameLst>
                                      </p:cBhvr>
                                      <p:tavLst>
                                        <p:tav tm="0">
                                          <p:val>
                                            <p:strVal val="ppt_x"/>
                                          </p:val>
                                        </p:tav>
                                        <p:tav tm="100000">
                                          <p:val>
                                            <p:strVal val="1+ppt_w/2"/>
                                          </p:val>
                                        </p:tav>
                                      </p:tavLst>
                                    </p:anim>
                                    <p:anim calcmode="lin" valueType="num">
                                      <p:cBhvr additive="base">
                                        <p:cTn id="563" dur="5000"/>
                                        <p:tgtEl>
                                          <p:spTgt spid="52"/>
                                        </p:tgtEl>
                                        <p:attrNameLst>
                                          <p:attrName>ppt_y</p:attrName>
                                        </p:attrNameLst>
                                      </p:cBhvr>
                                      <p:tavLst>
                                        <p:tav tm="0">
                                          <p:val>
                                            <p:strVal val="ppt_y"/>
                                          </p:val>
                                        </p:tav>
                                        <p:tav tm="100000">
                                          <p:val>
                                            <p:strVal val="ppt_y"/>
                                          </p:val>
                                        </p:tav>
                                      </p:tavLst>
                                    </p:anim>
                                    <p:set>
                                      <p:cBhvr>
                                        <p:cTn id="564" dur="1" fill="hold">
                                          <p:stCondLst>
                                            <p:cond delay="4999"/>
                                          </p:stCondLst>
                                        </p:cTn>
                                        <p:tgtEl>
                                          <p:spTgt spid="52"/>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5000"/>
                                        <p:tgtEl>
                                          <p:spTgt spid="53"/>
                                        </p:tgtEl>
                                        <p:attrNameLst>
                                          <p:attrName>ppt_x</p:attrName>
                                        </p:attrNameLst>
                                      </p:cBhvr>
                                      <p:tavLst>
                                        <p:tav tm="0">
                                          <p:val>
                                            <p:strVal val="ppt_x"/>
                                          </p:val>
                                        </p:tav>
                                        <p:tav tm="100000">
                                          <p:val>
                                            <p:strVal val="1+ppt_w/2"/>
                                          </p:val>
                                        </p:tav>
                                      </p:tavLst>
                                    </p:anim>
                                    <p:anim calcmode="lin" valueType="num">
                                      <p:cBhvr additive="base">
                                        <p:cTn id="567" dur="5000"/>
                                        <p:tgtEl>
                                          <p:spTgt spid="53"/>
                                        </p:tgtEl>
                                        <p:attrNameLst>
                                          <p:attrName>ppt_y</p:attrName>
                                        </p:attrNameLst>
                                      </p:cBhvr>
                                      <p:tavLst>
                                        <p:tav tm="0">
                                          <p:val>
                                            <p:strVal val="ppt_y"/>
                                          </p:val>
                                        </p:tav>
                                        <p:tav tm="100000">
                                          <p:val>
                                            <p:strVal val="ppt_y"/>
                                          </p:val>
                                        </p:tav>
                                      </p:tavLst>
                                    </p:anim>
                                    <p:set>
                                      <p:cBhvr>
                                        <p:cTn id="568" dur="1" fill="hold">
                                          <p:stCondLst>
                                            <p:cond delay="4999"/>
                                          </p:stCondLst>
                                        </p:cTn>
                                        <p:tgtEl>
                                          <p:spTgt spid="53"/>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5000"/>
                                        <p:tgtEl>
                                          <p:spTgt spid="54"/>
                                        </p:tgtEl>
                                        <p:attrNameLst>
                                          <p:attrName>ppt_x</p:attrName>
                                        </p:attrNameLst>
                                      </p:cBhvr>
                                      <p:tavLst>
                                        <p:tav tm="0">
                                          <p:val>
                                            <p:strVal val="ppt_x"/>
                                          </p:val>
                                        </p:tav>
                                        <p:tav tm="100000">
                                          <p:val>
                                            <p:strVal val="1+ppt_w/2"/>
                                          </p:val>
                                        </p:tav>
                                      </p:tavLst>
                                    </p:anim>
                                    <p:anim calcmode="lin" valueType="num">
                                      <p:cBhvr additive="base">
                                        <p:cTn id="571" dur="5000"/>
                                        <p:tgtEl>
                                          <p:spTgt spid="54"/>
                                        </p:tgtEl>
                                        <p:attrNameLst>
                                          <p:attrName>ppt_y</p:attrName>
                                        </p:attrNameLst>
                                      </p:cBhvr>
                                      <p:tavLst>
                                        <p:tav tm="0">
                                          <p:val>
                                            <p:strVal val="ppt_y"/>
                                          </p:val>
                                        </p:tav>
                                        <p:tav tm="100000">
                                          <p:val>
                                            <p:strVal val="ppt_y"/>
                                          </p:val>
                                        </p:tav>
                                      </p:tavLst>
                                    </p:anim>
                                    <p:set>
                                      <p:cBhvr>
                                        <p:cTn id="572" dur="1" fill="hold">
                                          <p:stCondLst>
                                            <p:cond delay="4999"/>
                                          </p:stCondLst>
                                        </p:cTn>
                                        <p:tgtEl>
                                          <p:spTgt spid="54"/>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5000"/>
                                        <p:tgtEl>
                                          <p:spTgt spid="55"/>
                                        </p:tgtEl>
                                        <p:attrNameLst>
                                          <p:attrName>ppt_x</p:attrName>
                                        </p:attrNameLst>
                                      </p:cBhvr>
                                      <p:tavLst>
                                        <p:tav tm="0">
                                          <p:val>
                                            <p:strVal val="ppt_x"/>
                                          </p:val>
                                        </p:tav>
                                        <p:tav tm="100000">
                                          <p:val>
                                            <p:strVal val="1+ppt_w/2"/>
                                          </p:val>
                                        </p:tav>
                                      </p:tavLst>
                                    </p:anim>
                                    <p:anim calcmode="lin" valueType="num">
                                      <p:cBhvr additive="base">
                                        <p:cTn id="575" dur="5000"/>
                                        <p:tgtEl>
                                          <p:spTgt spid="55"/>
                                        </p:tgtEl>
                                        <p:attrNameLst>
                                          <p:attrName>ppt_y</p:attrName>
                                        </p:attrNameLst>
                                      </p:cBhvr>
                                      <p:tavLst>
                                        <p:tav tm="0">
                                          <p:val>
                                            <p:strVal val="ppt_y"/>
                                          </p:val>
                                        </p:tav>
                                        <p:tav tm="100000">
                                          <p:val>
                                            <p:strVal val="ppt_y"/>
                                          </p:val>
                                        </p:tav>
                                      </p:tavLst>
                                    </p:anim>
                                    <p:set>
                                      <p:cBhvr>
                                        <p:cTn id="576" dur="1" fill="hold">
                                          <p:stCondLst>
                                            <p:cond delay="4999"/>
                                          </p:stCondLst>
                                        </p:cTn>
                                        <p:tgtEl>
                                          <p:spTgt spid="55"/>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5000"/>
                                        <p:tgtEl>
                                          <p:spTgt spid="56"/>
                                        </p:tgtEl>
                                        <p:attrNameLst>
                                          <p:attrName>ppt_x</p:attrName>
                                        </p:attrNameLst>
                                      </p:cBhvr>
                                      <p:tavLst>
                                        <p:tav tm="0">
                                          <p:val>
                                            <p:strVal val="ppt_x"/>
                                          </p:val>
                                        </p:tav>
                                        <p:tav tm="100000">
                                          <p:val>
                                            <p:strVal val="1+ppt_w/2"/>
                                          </p:val>
                                        </p:tav>
                                      </p:tavLst>
                                    </p:anim>
                                    <p:anim calcmode="lin" valueType="num">
                                      <p:cBhvr additive="base">
                                        <p:cTn id="579" dur="5000"/>
                                        <p:tgtEl>
                                          <p:spTgt spid="56"/>
                                        </p:tgtEl>
                                        <p:attrNameLst>
                                          <p:attrName>ppt_y</p:attrName>
                                        </p:attrNameLst>
                                      </p:cBhvr>
                                      <p:tavLst>
                                        <p:tav tm="0">
                                          <p:val>
                                            <p:strVal val="ppt_y"/>
                                          </p:val>
                                        </p:tav>
                                        <p:tav tm="100000">
                                          <p:val>
                                            <p:strVal val="ppt_y"/>
                                          </p:val>
                                        </p:tav>
                                      </p:tavLst>
                                    </p:anim>
                                    <p:set>
                                      <p:cBhvr>
                                        <p:cTn id="580" dur="1" fill="hold">
                                          <p:stCondLst>
                                            <p:cond delay="4999"/>
                                          </p:stCondLst>
                                        </p:cTn>
                                        <p:tgtEl>
                                          <p:spTgt spid="56"/>
                                        </p:tgtEl>
                                        <p:attrNameLst>
                                          <p:attrName>style.visibility</p:attrName>
                                        </p:attrNameLst>
                                      </p:cBhvr>
                                      <p:to>
                                        <p:strVal val="hidden"/>
                                      </p:to>
                                    </p:set>
                                  </p:childTnLst>
                                </p:cTn>
                              </p:par>
                              <p:par>
                                <p:cTn id="581" presetID="19" presetClass="exit" presetSubtype="5" fill="hold" grpId="3" nodeType="withEffect">
                                  <p:stCondLst>
                                    <p:cond delay="0"/>
                                  </p:stCondLst>
                                  <p:childTnLst>
                                    <p:anim calcmode="lin" valueType="num">
                                      <p:cBhvr>
                                        <p:cTn id="582" dur="5000"/>
                                        <p:tgtEl>
                                          <p:spTgt spid="5"/>
                                        </p:tgtEl>
                                        <p:attrNameLst>
                                          <p:attrName>ppt_w</p:attrName>
                                        </p:attrNameLst>
                                      </p:cBhvr>
                                      <p:tavLst>
                                        <p:tav tm="0">
                                          <p:val>
                                            <p:strVal val="ppt_w"/>
                                          </p:val>
                                        </p:tav>
                                        <p:tav tm="100000">
                                          <p:val>
                                            <p:strVal val="ppt_w"/>
                                          </p:val>
                                        </p:tav>
                                      </p:tavLst>
                                    </p:anim>
                                    <p:anim calcmode="lin" valueType="num">
                                      <p:cBhvr>
                                        <p:cTn id="583" dur="5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4" dur="1" fill="hold">
                                          <p:stCondLst>
                                            <p:cond delay="4999"/>
                                          </p:stCondLst>
                                        </p:cTn>
                                        <p:tgtEl>
                                          <p:spTgt spid="5"/>
                                        </p:tgtEl>
                                        <p:attrNameLst>
                                          <p:attrName>style.visibility</p:attrName>
                                        </p:attrNameLst>
                                      </p:cBhvr>
                                      <p:to>
                                        <p:strVal val="hidden"/>
                                      </p:to>
                                    </p:set>
                                  </p:childTnLst>
                                </p:cTn>
                              </p:par>
                              <p:par>
                                <p:cTn id="585" presetID="19" presetClass="exit" presetSubtype="5" fill="hold" grpId="3" nodeType="withEffect">
                                  <p:stCondLst>
                                    <p:cond delay="0"/>
                                  </p:stCondLst>
                                  <p:childTnLst>
                                    <p:anim calcmode="lin" valueType="num">
                                      <p:cBhvr>
                                        <p:cTn id="586" dur="5000"/>
                                        <p:tgtEl>
                                          <p:spTgt spid="6"/>
                                        </p:tgtEl>
                                        <p:attrNameLst>
                                          <p:attrName>ppt_w</p:attrName>
                                        </p:attrNameLst>
                                      </p:cBhvr>
                                      <p:tavLst>
                                        <p:tav tm="0">
                                          <p:val>
                                            <p:strVal val="ppt_w"/>
                                          </p:val>
                                        </p:tav>
                                        <p:tav tm="100000">
                                          <p:val>
                                            <p:strVal val="ppt_w"/>
                                          </p:val>
                                        </p:tav>
                                      </p:tavLst>
                                    </p:anim>
                                    <p:anim calcmode="lin" valueType="num">
                                      <p:cBhvr>
                                        <p:cTn id="587"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8" dur="1" fill="hold">
                                          <p:stCondLst>
                                            <p:cond delay="4999"/>
                                          </p:stCondLst>
                                        </p:cTn>
                                        <p:tgtEl>
                                          <p:spTgt spid="6"/>
                                        </p:tgtEl>
                                        <p:attrNameLst>
                                          <p:attrName>style.visibility</p:attrName>
                                        </p:attrNameLst>
                                      </p:cBhvr>
                                      <p:to>
                                        <p:strVal val="hidden"/>
                                      </p:to>
                                    </p:set>
                                  </p:childTnLst>
                                </p:cTn>
                              </p:par>
                              <p:par>
                                <p:cTn id="589" presetID="19" presetClass="exit" presetSubtype="5" fill="hold" grpId="3" nodeType="withEffect">
                                  <p:stCondLst>
                                    <p:cond delay="0"/>
                                  </p:stCondLst>
                                  <p:childTnLst>
                                    <p:anim calcmode="lin" valueType="num">
                                      <p:cBhvr>
                                        <p:cTn id="590" dur="5000"/>
                                        <p:tgtEl>
                                          <p:spTgt spid="7"/>
                                        </p:tgtEl>
                                        <p:attrNameLst>
                                          <p:attrName>ppt_w</p:attrName>
                                        </p:attrNameLst>
                                      </p:cBhvr>
                                      <p:tavLst>
                                        <p:tav tm="0">
                                          <p:val>
                                            <p:strVal val="ppt_w"/>
                                          </p:val>
                                        </p:tav>
                                        <p:tav tm="100000">
                                          <p:val>
                                            <p:strVal val="ppt_w"/>
                                          </p:val>
                                        </p:tav>
                                      </p:tavLst>
                                    </p:anim>
                                    <p:anim calcmode="lin" valueType="num">
                                      <p:cBhvr>
                                        <p:cTn id="591"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2" dur="1" fill="hold">
                                          <p:stCondLst>
                                            <p:cond delay="4999"/>
                                          </p:stCondLst>
                                        </p:cTn>
                                        <p:tgtEl>
                                          <p:spTgt spid="7"/>
                                        </p:tgtEl>
                                        <p:attrNameLst>
                                          <p:attrName>style.visibility</p:attrName>
                                        </p:attrNameLst>
                                      </p:cBhvr>
                                      <p:to>
                                        <p:strVal val="hidden"/>
                                      </p:to>
                                    </p:set>
                                  </p:childTnLst>
                                </p:cTn>
                              </p:par>
                              <p:par>
                                <p:cTn id="593" presetID="19" presetClass="exit" presetSubtype="5" fill="hold" grpId="3" nodeType="withEffect">
                                  <p:stCondLst>
                                    <p:cond delay="0"/>
                                  </p:stCondLst>
                                  <p:childTnLst>
                                    <p:anim calcmode="lin" valueType="num">
                                      <p:cBhvr>
                                        <p:cTn id="594" dur="5000"/>
                                        <p:tgtEl>
                                          <p:spTgt spid="8"/>
                                        </p:tgtEl>
                                        <p:attrNameLst>
                                          <p:attrName>ppt_w</p:attrName>
                                        </p:attrNameLst>
                                      </p:cBhvr>
                                      <p:tavLst>
                                        <p:tav tm="0">
                                          <p:val>
                                            <p:strVal val="ppt_w"/>
                                          </p:val>
                                        </p:tav>
                                        <p:tav tm="100000">
                                          <p:val>
                                            <p:strVal val="ppt_w"/>
                                          </p:val>
                                        </p:tav>
                                      </p:tavLst>
                                    </p:anim>
                                    <p:anim calcmode="lin" valueType="num">
                                      <p:cBhvr>
                                        <p:cTn id="595"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6" dur="1" fill="hold">
                                          <p:stCondLst>
                                            <p:cond delay="4999"/>
                                          </p:stCondLst>
                                        </p:cTn>
                                        <p:tgtEl>
                                          <p:spTgt spid="8"/>
                                        </p:tgtEl>
                                        <p:attrNameLst>
                                          <p:attrName>style.visibility</p:attrName>
                                        </p:attrNameLst>
                                      </p:cBhvr>
                                      <p:to>
                                        <p:strVal val="hidden"/>
                                      </p:to>
                                    </p:set>
                                  </p:childTnLst>
                                </p:cTn>
                              </p:par>
                              <p:par>
                                <p:cTn id="597" presetID="19" presetClass="exit" presetSubtype="5" fill="hold" grpId="3" nodeType="withEffect">
                                  <p:stCondLst>
                                    <p:cond delay="0"/>
                                  </p:stCondLst>
                                  <p:childTnLst>
                                    <p:anim calcmode="lin" valueType="num">
                                      <p:cBhvr>
                                        <p:cTn id="598" dur="5000"/>
                                        <p:tgtEl>
                                          <p:spTgt spid="9"/>
                                        </p:tgtEl>
                                        <p:attrNameLst>
                                          <p:attrName>ppt_w</p:attrName>
                                        </p:attrNameLst>
                                      </p:cBhvr>
                                      <p:tavLst>
                                        <p:tav tm="0">
                                          <p:val>
                                            <p:strVal val="ppt_w"/>
                                          </p:val>
                                        </p:tav>
                                        <p:tav tm="100000">
                                          <p:val>
                                            <p:strVal val="ppt_w"/>
                                          </p:val>
                                        </p:tav>
                                      </p:tavLst>
                                    </p:anim>
                                    <p:anim calcmode="lin" valueType="num">
                                      <p:cBhvr>
                                        <p:cTn id="599"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0" dur="1" fill="hold">
                                          <p:stCondLst>
                                            <p:cond delay="4999"/>
                                          </p:stCondLst>
                                        </p:cTn>
                                        <p:tgtEl>
                                          <p:spTgt spid="9"/>
                                        </p:tgtEl>
                                        <p:attrNameLst>
                                          <p:attrName>style.visibility</p:attrName>
                                        </p:attrNameLst>
                                      </p:cBhvr>
                                      <p:to>
                                        <p:strVal val="hidden"/>
                                      </p:to>
                                    </p:set>
                                  </p:childTnLst>
                                </p:cTn>
                              </p:par>
                              <p:par>
                                <p:cTn id="601" presetID="19" presetClass="exit" presetSubtype="5" fill="hold" grpId="3" nodeType="withEffect">
                                  <p:stCondLst>
                                    <p:cond delay="0"/>
                                  </p:stCondLst>
                                  <p:childTnLst>
                                    <p:anim calcmode="lin" valueType="num">
                                      <p:cBhvr>
                                        <p:cTn id="602" dur="5000"/>
                                        <p:tgtEl>
                                          <p:spTgt spid="10"/>
                                        </p:tgtEl>
                                        <p:attrNameLst>
                                          <p:attrName>ppt_w</p:attrName>
                                        </p:attrNameLst>
                                      </p:cBhvr>
                                      <p:tavLst>
                                        <p:tav tm="0">
                                          <p:val>
                                            <p:strVal val="ppt_w"/>
                                          </p:val>
                                        </p:tav>
                                        <p:tav tm="100000">
                                          <p:val>
                                            <p:strVal val="ppt_w"/>
                                          </p:val>
                                        </p:tav>
                                      </p:tavLst>
                                    </p:anim>
                                    <p:anim calcmode="lin" valueType="num">
                                      <p:cBhvr>
                                        <p:cTn id="603"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4" dur="1" fill="hold">
                                          <p:stCondLst>
                                            <p:cond delay="4999"/>
                                          </p:stCondLst>
                                        </p:cTn>
                                        <p:tgtEl>
                                          <p:spTgt spid="10"/>
                                        </p:tgtEl>
                                        <p:attrNameLst>
                                          <p:attrName>style.visibility</p:attrName>
                                        </p:attrNameLst>
                                      </p:cBhvr>
                                      <p:to>
                                        <p:strVal val="hidden"/>
                                      </p:to>
                                    </p:set>
                                  </p:childTnLst>
                                </p:cTn>
                              </p:par>
                              <p:par>
                                <p:cTn id="605" presetID="19" presetClass="exit" presetSubtype="5" fill="hold" grpId="3" nodeType="withEffect">
                                  <p:stCondLst>
                                    <p:cond delay="0"/>
                                  </p:stCondLst>
                                  <p:childTnLst>
                                    <p:anim calcmode="lin" valueType="num">
                                      <p:cBhvr>
                                        <p:cTn id="606" dur="5000"/>
                                        <p:tgtEl>
                                          <p:spTgt spid="11"/>
                                        </p:tgtEl>
                                        <p:attrNameLst>
                                          <p:attrName>ppt_w</p:attrName>
                                        </p:attrNameLst>
                                      </p:cBhvr>
                                      <p:tavLst>
                                        <p:tav tm="0">
                                          <p:val>
                                            <p:strVal val="ppt_w"/>
                                          </p:val>
                                        </p:tav>
                                        <p:tav tm="100000">
                                          <p:val>
                                            <p:strVal val="ppt_w"/>
                                          </p:val>
                                        </p:tav>
                                      </p:tavLst>
                                    </p:anim>
                                    <p:anim calcmode="lin" valueType="num">
                                      <p:cBhvr>
                                        <p:cTn id="607"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8" dur="1" fill="hold">
                                          <p:stCondLst>
                                            <p:cond delay="4999"/>
                                          </p:stCondLst>
                                        </p:cTn>
                                        <p:tgtEl>
                                          <p:spTgt spid="11"/>
                                        </p:tgtEl>
                                        <p:attrNameLst>
                                          <p:attrName>style.visibility</p:attrName>
                                        </p:attrNameLst>
                                      </p:cBhvr>
                                      <p:to>
                                        <p:strVal val="hidden"/>
                                      </p:to>
                                    </p:set>
                                  </p:childTnLst>
                                </p:cTn>
                              </p:par>
                              <p:par>
                                <p:cTn id="609" presetID="19" presetClass="exit" presetSubtype="5" fill="hold" grpId="3" nodeType="withEffect">
                                  <p:stCondLst>
                                    <p:cond delay="0"/>
                                  </p:stCondLst>
                                  <p:childTnLst>
                                    <p:anim calcmode="lin" valueType="num">
                                      <p:cBhvr>
                                        <p:cTn id="610" dur="5000"/>
                                        <p:tgtEl>
                                          <p:spTgt spid="12"/>
                                        </p:tgtEl>
                                        <p:attrNameLst>
                                          <p:attrName>ppt_w</p:attrName>
                                        </p:attrNameLst>
                                      </p:cBhvr>
                                      <p:tavLst>
                                        <p:tav tm="0">
                                          <p:val>
                                            <p:strVal val="ppt_w"/>
                                          </p:val>
                                        </p:tav>
                                        <p:tav tm="100000">
                                          <p:val>
                                            <p:strVal val="ppt_w"/>
                                          </p:val>
                                        </p:tav>
                                      </p:tavLst>
                                    </p:anim>
                                    <p:anim calcmode="lin" valueType="num">
                                      <p:cBhvr>
                                        <p:cTn id="611"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2" dur="1" fill="hold">
                                          <p:stCondLst>
                                            <p:cond delay="4999"/>
                                          </p:stCondLst>
                                        </p:cTn>
                                        <p:tgtEl>
                                          <p:spTgt spid="12"/>
                                        </p:tgtEl>
                                        <p:attrNameLst>
                                          <p:attrName>style.visibility</p:attrName>
                                        </p:attrNameLst>
                                      </p:cBhvr>
                                      <p:to>
                                        <p:strVal val="hidden"/>
                                      </p:to>
                                    </p:set>
                                  </p:childTnLst>
                                </p:cTn>
                              </p:par>
                              <p:par>
                                <p:cTn id="613" presetID="19" presetClass="exit" presetSubtype="5" fill="hold" grpId="3" nodeType="withEffect">
                                  <p:stCondLst>
                                    <p:cond delay="0"/>
                                  </p:stCondLst>
                                  <p:childTnLst>
                                    <p:anim calcmode="lin" valueType="num">
                                      <p:cBhvr>
                                        <p:cTn id="614" dur="5000"/>
                                        <p:tgtEl>
                                          <p:spTgt spid="13"/>
                                        </p:tgtEl>
                                        <p:attrNameLst>
                                          <p:attrName>ppt_w</p:attrName>
                                        </p:attrNameLst>
                                      </p:cBhvr>
                                      <p:tavLst>
                                        <p:tav tm="0">
                                          <p:val>
                                            <p:strVal val="ppt_w"/>
                                          </p:val>
                                        </p:tav>
                                        <p:tav tm="100000">
                                          <p:val>
                                            <p:strVal val="ppt_w"/>
                                          </p:val>
                                        </p:tav>
                                      </p:tavLst>
                                    </p:anim>
                                    <p:anim calcmode="lin" valueType="num">
                                      <p:cBhvr>
                                        <p:cTn id="615"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6" dur="1" fill="hold">
                                          <p:stCondLst>
                                            <p:cond delay="4999"/>
                                          </p:stCondLst>
                                        </p:cTn>
                                        <p:tgtEl>
                                          <p:spTgt spid="13"/>
                                        </p:tgtEl>
                                        <p:attrNameLst>
                                          <p:attrName>style.visibility</p:attrName>
                                        </p:attrNameLst>
                                      </p:cBhvr>
                                      <p:to>
                                        <p:strVal val="hidden"/>
                                      </p:to>
                                    </p:set>
                                  </p:childTnLst>
                                </p:cTn>
                              </p:par>
                              <p:par>
                                <p:cTn id="617" presetID="19" presetClass="exit" presetSubtype="5" fill="hold" grpId="3" nodeType="withEffect">
                                  <p:stCondLst>
                                    <p:cond delay="0"/>
                                  </p:stCondLst>
                                  <p:childTnLst>
                                    <p:anim calcmode="lin" valueType="num">
                                      <p:cBhvr>
                                        <p:cTn id="618" dur="5000"/>
                                        <p:tgtEl>
                                          <p:spTgt spid="14"/>
                                        </p:tgtEl>
                                        <p:attrNameLst>
                                          <p:attrName>ppt_w</p:attrName>
                                        </p:attrNameLst>
                                      </p:cBhvr>
                                      <p:tavLst>
                                        <p:tav tm="0">
                                          <p:val>
                                            <p:strVal val="ppt_w"/>
                                          </p:val>
                                        </p:tav>
                                        <p:tav tm="100000">
                                          <p:val>
                                            <p:strVal val="ppt_w"/>
                                          </p:val>
                                        </p:tav>
                                      </p:tavLst>
                                    </p:anim>
                                    <p:anim calcmode="lin" valueType="num">
                                      <p:cBhvr>
                                        <p:cTn id="619"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0" dur="1" fill="hold">
                                          <p:stCondLst>
                                            <p:cond delay="4999"/>
                                          </p:stCondLst>
                                        </p:cTn>
                                        <p:tgtEl>
                                          <p:spTgt spid="14"/>
                                        </p:tgtEl>
                                        <p:attrNameLst>
                                          <p:attrName>style.visibility</p:attrName>
                                        </p:attrNameLst>
                                      </p:cBhvr>
                                      <p:to>
                                        <p:strVal val="hidden"/>
                                      </p:to>
                                    </p:set>
                                  </p:childTnLst>
                                </p:cTn>
                              </p:par>
                              <p:par>
                                <p:cTn id="621" presetID="19" presetClass="exit" presetSubtype="5" fill="hold" grpId="3" nodeType="withEffect">
                                  <p:stCondLst>
                                    <p:cond delay="0"/>
                                  </p:stCondLst>
                                  <p:childTnLst>
                                    <p:anim calcmode="lin" valueType="num">
                                      <p:cBhvr>
                                        <p:cTn id="622" dur="5000"/>
                                        <p:tgtEl>
                                          <p:spTgt spid="15"/>
                                        </p:tgtEl>
                                        <p:attrNameLst>
                                          <p:attrName>ppt_w</p:attrName>
                                        </p:attrNameLst>
                                      </p:cBhvr>
                                      <p:tavLst>
                                        <p:tav tm="0">
                                          <p:val>
                                            <p:strVal val="ppt_w"/>
                                          </p:val>
                                        </p:tav>
                                        <p:tav tm="100000">
                                          <p:val>
                                            <p:strVal val="ppt_w"/>
                                          </p:val>
                                        </p:tav>
                                      </p:tavLst>
                                    </p:anim>
                                    <p:anim calcmode="lin" valueType="num">
                                      <p:cBhvr>
                                        <p:cTn id="623"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4" dur="1" fill="hold">
                                          <p:stCondLst>
                                            <p:cond delay="4999"/>
                                          </p:stCondLst>
                                        </p:cTn>
                                        <p:tgtEl>
                                          <p:spTgt spid="15"/>
                                        </p:tgtEl>
                                        <p:attrNameLst>
                                          <p:attrName>style.visibility</p:attrName>
                                        </p:attrNameLst>
                                      </p:cBhvr>
                                      <p:to>
                                        <p:strVal val="hidden"/>
                                      </p:to>
                                    </p:set>
                                  </p:childTnLst>
                                </p:cTn>
                              </p:par>
                              <p:par>
                                <p:cTn id="625" presetID="19" presetClass="exit" presetSubtype="5" fill="hold" grpId="3" nodeType="withEffect">
                                  <p:stCondLst>
                                    <p:cond delay="0"/>
                                  </p:stCondLst>
                                  <p:childTnLst>
                                    <p:anim calcmode="lin" valueType="num">
                                      <p:cBhvr>
                                        <p:cTn id="626" dur="5000"/>
                                        <p:tgtEl>
                                          <p:spTgt spid="16"/>
                                        </p:tgtEl>
                                        <p:attrNameLst>
                                          <p:attrName>ppt_w</p:attrName>
                                        </p:attrNameLst>
                                      </p:cBhvr>
                                      <p:tavLst>
                                        <p:tav tm="0">
                                          <p:val>
                                            <p:strVal val="ppt_w"/>
                                          </p:val>
                                        </p:tav>
                                        <p:tav tm="100000">
                                          <p:val>
                                            <p:strVal val="ppt_w"/>
                                          </p:val>
                                        </p:tav>
                                      </p:tavLst>
                                    </p:anim>
                                    <p:anim calcmode="lin" valueType="num">
                                      <p:cBhvr>
                                        <p:cTn id="627"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8" dur="1" fill="hold">
                                          <p:stCondLst>
                                            <p:cond delay="4999"/>
                                          </p:stCondLst>
                                        </p:cTn>
                                        <p:tgtEl>
                                          <p:spTgt spid="16"/>
                                        </p:tgtEl>
                                        <p:attrNameLst>
                                          <p:attrName>style.visibility</p:attrName>
                                        </p:attrNameLst>
                                      </p:cBhvr>
                                      <p:to>
                                        <p:strVal val="hidden"/>
                                      </p:to>
                                    </p:set>
                                  </p:childTnLst>
                                </p:cTn>
                              </p:par>
                              <p:par>
                                <p:cTn id="629" presetID="19" presetClass="exit" presetSubtype="5" fill="hold" grpId="3" nodeType="withEffect">
                                  <p:stCondLst>
                                    <p:cond delay="0"/>
                                  </p:stCondLst>
                                  <p:childTnLst>
                                    <p:anim calcmode="lin" valueType="num">
                                      <p:cBhvr>
                                        <p:cTn id="630" dur="5000"/>
                                        <p:tgtEl>
                                          <p:spTgt spid="17"/>
                                        </p:tgtEl>
                                        <p:attrNameLst>
                                          <p:attrName>ppt_w</p:attrName>
                                        </p:attrNameLst>
                                      </p:cBhvr>
                                      <p:tavLst>
                                        <p:tav tm="0">
                                          <p:val>
                                            <p:strVal val="ppt_w"/>
                                          </p:val>
                                        </p:tav>
                                        <p:tav tm="100000">
                                          <p:val>
                                            <p:strVal val="ppt_w"/>
                                          </p:val>
                                        </p:tav>
                                      </p:tavLst>
                                    </p:anim>
                                    <p:anim calcmode="lin" valueType="num">
                                      <p:cBhvr>
                                        <p:cTn id="631"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2" dur="1" fill="hold">
                                          <p:stCondLst>
                                            <p:cond delay="4999"/>
                                          </p:stCondLst>
                                        </p:cTn>
                                        <p:tgtEl>
                                          <p:spTgt spid="17"/>
                                        </p:tgtEl>
                                        <p:attrNameLst>
                                          <p:attrName>style.visibility</p:attrName>
                                        </p:attrNameLst>
                                      </p:cBhvr>
                                      <p:to>
                                        <p:strVal val="hidden"/>
                                      </p:to>
                                    </p:set>
                                  </p:childTnLst>
                                </p:cTn>
                              </p:par>
                              <p:par>
                                <p:cTn id="633" presetID="19" presetClass="exit" presetSubtype="5" fill="hold" grpId="3" nodeType="withEffect">
                                  <p:stCondLst>
                                    <p:cond delay="0"/>
                                  </p:stCondLst>
                                  <p:childTnLst>
                                    <p:anim calcmode="lin" valueType="num">
                                      <p:cBhvr>
                                        <p:cTn id="634" dur="5000"/>
                                        <p:tgtEl>
                                          <p:spTgt spid="18"/>
                                        </p:tgtEl>
                                        <p:attrNameLst>
                                          <p:attrName>ppt_w</p:attrName>
                                        </p:attrNameLst>
                                      </p:cBhvr>
                                      <p:tavLst>
                                        <p:tav tm="0">
                                          <p:val>
                                            <p:strVal val="ppt_w"/>
                                          </p:val>
                                        </p:tav>
                                        <p:tav tm="100000">
                                          <p:val>
                                            <p:strVal val="ppt_w"/>
                                          </p:val>
                                        </p:tav>
                                      </p:tavLst>
                                    </p:anim>
                                    <p:anim calcmode="lin" valueType="num">
                                      <p:cBhvr>
                                        <p:cTn id="63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6" dur="1" fill="hold">
                                          <p:stCondLst>
                                            <p:cond delay="4999"/>
                                          </p:stCondLst>
                                        </p:cTn>
                                        <p:tgtEl>
                                          <p:spTgt spid="18"/>
                                        </p:tgtEl>
                                        <p:attrNameLst>
                                          <p:attrName>style.visibility</p:attrName>
                                        </p:attrNameLst>
                                      </p:cBhvr>
                                      <p:to>
                                        <p:strVal val="hidden"/>
                                      </p:to>
                                    </p:set>
                                  </p:childTnLst>
                                </p:cTn>
                              </p:par>
                              <p:par>
                                <p:cTn id="637" presetID="19" presetClass="exit" presetSubtype="5" fill="hold" grpId="3" nodeType="withEffect">
                                  <p:stCondLst>
                                    <p:cond delay="0"/>
                                  </p:stCondLst>
                                  <p:childTnLst>
                                    <p:anim calcmode="lin" valueType="num">
                                      <p:cBhvr>
                                        <p:cTn id="638" dur="5000"/>
                                        <p:tgtEl>
                                          <p:spTgt spid="19"/>
                                        </p:tgtEl>
                                        <p:attrNameLst>
                                          <p:attrName>ppt_w</p:attrName>
                                        </p:attrNameLst>
                                      </p:cBhvr>
                                      <p:tavLst>
                                        <p:tav tm="0">
                                          <p:val>
                                            <p:strVal val="ppt_w"/>
                                          </p:val>
                                        </p:tav>
                                        <p:tav tm="100000">
                                          <p:val>
                                            <p:strVal val="ppt_w"/>
                                          </p:val>
                                        </p:tav>
                                      </p:tavLst>
                                    </p:anim>
                                    <p:anim calcmode="lin" valueType="num">
                                      <p:cBhvr>
                                        <p:cTn id="63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0" dur="1" fill="hold">
                                          <p:stCondLst>
                                            <p:cond delay="4999"/>
                                          </p:stCondLst>
                                        </p:cTn>
                                        <p:tgtEl>
                                          <p:spTgt spid="19"/>
                                        </p:tgtEl>
                                        <p:attrNameLst>
                                          <p:attrName>style.visibility</p:attrName>
                                        </p:attrNameLst>
                                      </p:cBhvr>
                                      <p:to>
                                        <p:strVal val="hidden"/>
                                      </p:to>
                                    </p:set>
                                  </p:childTnLst>
                                </p:cTn>
                              </p:par>
                              <p:par>
                                <p:cTn id="641" presetID="19" presetClass="exit" presetSubtype="5" fill="hold" grpId="3" nodeType="withEffect">
                                  <p:stCondLst>
                                    <p:cond delay="0"/>
                                  </p:stCondLst>
                                  <p:childTnLst>
                                    <p:anim calcmode="lin" valueType="num">
                                      <p:cBhvr>
                                        <p:cTn id="642" dur="5000"/>
                                        <p:tgtEl>
                                          <p:spTgt spid="20"/>
                                        </p:tgtEl>
                                        <p:attrNameLst>
                                          <p:attrName>ppt_w</p:attrName>
                                        </p:attrNameLst>
                                      </p:cBhvr>
                                      <p:tavLst>
                                        <p:tav tm="0">
                                          <p:val>
                                            <p:strVal val="ppt_w"/>
                                          </p:val>
                                        </p:tav>
                                        <p:tav tm="100000">
                                          <p:val>
                                            <p:strVal val="ppt_w"/>
                                          </p:val>
                                        </p:tav>
                                      </p:tavLst>
                                    </p:anim>
                                    <p:anim calcmode="lin" valueType="num">
                                      <p:cBhvr>
                                        <p:cTn id="64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4" dur="1" fill="hold">
                                          <p:stCondLst>
                                            <p:cond delay="4999"/>
                                          </p:stCondLst>
                                        </p:cTn>
                                        <p:tgtEl>
                                          <p:spTgt spid="20"/>
                                        </p:tgtEl>
                                        <p:attrNameLst>
                                          <p:attrName>style.visibility</p:attrName>
                                        </p:attrNameLst>
                                      </p:cBhvr>
                                      <p:to>
                                        <p:strVal val="hidden"/>
                                      </p:to>
                                    </p:set>
                                  </p:childTnLst>
                                </p:cTn>
                              </p:par>
                              <p:par>
                                <p:cTn id="645" presetID="19" presetClass="exit" presetSubtype="5" fill="hold" grpId="3" nodeType="withEffect">
                                  <p:stCondLst>
                                    <p:cond delay="0"/>
                                  </p:stCondLst>
                                  <p:childTnLst>
                                    <p:anim calcmode="lin" valueType="num">
                                      <p:cBhvr>
                                        <p:cTn id="646" dur="5000"/>
                                        <p:tgtEl>
                                          <p:spTgt spid="21"/>
                                        </p:tgtEl>
                                        <p:attrNameLst>
                                          <p:attrName>ppt_w</p:attrName>
                                        </p:attrNameLst>
                                      </p:cBhvr>
                                      <p:tavLst>
                                        <p:tav tm="0">
                                          <p:val>
                                            <p:strVal val="ppt_w"/>
                                          </p:val>
                                        </p:tav>
                                        <p:tav tm="100000">
                                          <p:val>
                                            <p:strVal val="ppt_w"/>
                                          </p:val>
                                        </p:tav>
                                      </p:tavLst>
                                    </p:anim>
                                    <p:anim calcmode="lin" valueType="num">
                                      <p:cBhvr>
                                        <p:cTn id="64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8" dur="1" fill="hold">
                                          <p:stCondLst>
                                            <p:cond delay="4999"/>
                                          </p:stCondLst>
                                        </p:cTn>
                                        <p:tgtEl>
                                          <p:spTgt spid="21"/>
                                        </p:tgtEl>
                                        <p:attrNameLst>
                                          <p:attrName>style.visibility</p:attrName>
                                        </p:attrNameLst>
                                      </p:cBhvr>
                                      <p:to>
                                        <p:strVal val="hidden"/>
                                      </p:to>
                                    </p:set>
                                  </p:childTnLst>
                                </p:cTn>
                              </p:par>
                              <p:par>
                                <p:cTn id="649" presetID="19" presetClass="exit" presetSubtype="5" fill="hold" grpId="3" nodeType="withEffect">
                                  <p:stCondLst>
                                    <p:cond delay="0"/>
                                  </p:stCondLst>
                                  <p:childTnLst>
                                    <p:anim calcmode="lin" valueType="num">
                                      <p:cBhvr>
                                        <p:cTn id="650" dur="5000"/>
                                        <p:tgtEl>
                                          <p:spTgt spid="22"/>
                                        </p:tgtEl>
                                        <p:attrNameLst>
                                          <p:attrName>ppt_w</p:attrName>
                                        </p:attrNameLst>
                                      </p:cBhvr>
                                      <p:tavLst>
                                        <p:tav tm="0">
                                          <p:val>
                                            <p:strVal val="ppt_w"/>
                                          </p:val>
                                        </p:tav>
                                        <p:tav tm="100000">
                                          <p:val>
                                            <p:strVal val="ppt_w"/>
                                          </p:val>
                                        </p:tav>
                                      </p:tavLst>
                                    </p:anim>
                                    <p:anim calcmode="lin" valueType="num">
                                      <p:cBhvr>
                                        <p:cTn id="651"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2" dur="1" fill="hold">
                                          <p:stCondLst>
                                            <p:cond delay="4999"/>
                                          </p:stCondLst>
                                        </p:cTn>
                                        <p:tgtEl>
                                          <p:spTgt spid="22"/>
                                        </p:tgtEl>
                                        <p:attrNameLst>
                                          <p:attrName>style.visibility</p:attrName>
                                        </p:attrNameLst>
                                      </p:cBhvr>
                                      <p:to>
                                        <p:strVal val="hidden"/>
                                      </p:to>
                                    </p:set>
                                  </p:childTnLst>
                                </p:cTn>
                              </p:par>
                              <p:par>
                                <p:cTn id="653" presetID="19" presetClass="exit" presetSubtype="5" fill="hold" grpId="3" nodeType="withEffect">
                                  <p:stCondLst>
                                    <p:cond delay="0"/>
                                  </p:stCondLst>
                                  <p:childTnLst>
                                    <p:anim calcmode="lin" valueType="num">
                                      <p:cBhvr>
                                        <p:cTn id="654" dur="5000"/>
                                        <p:tgtEl>
                                          <p:spTgt spid="23"/>
                                        </p:tgtEl>
                                        <p:attrNameLst>
                                          <p:attrName>ppt_w</p:attrName>
                                        </p:attrNameLst>
                                      </p:cBhvr>
                                      <p:tavLst>
                                        <p:tav tm="0">
                                          <p:val>
                                            <p:strVal val="ppt_w"/>
                                          </p:val>
                                        </p:tav>
                                        <p:tav tm="100000">
                                          <p:val>
                                            <p:strVal val="ppt_w"/>
                                          </p:val>
                                        </p:tav>
                                      </p:tavLst>
                                    </p:anim>
                                    <p:anim calcmode="lin" valueType="num">
                                      <p:cBhvr>
                                        <p:cTn id="655"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6" dur="1" fill="hold">
                                          <p:stCondLst>
                                            <p:cond delay="4999"/>
                                          </p:stCondLst>
                                        </p:cTn>
                                        <p:tgtEl>
                                          <p:spTgt spid="23"/>
                                        </p:tgtEl>
                                        <p:attrNameLst>
                                          <p:attrName>style.visibility</p:attrName>
                                        </p:attrNameLst>
                                      </p:cBhvr>
                                      <p:to>
                                        <p:strVal val="hidden"/>
                                      </p:to>
                                    </p:set>
                                  </p:childTnLst>
                                </p:cTn>
                              </p:par>
                              <p:par>
                                <p:cTn id="657" presetID="19" presetClass="exit" presetSubtype="5" fill="hold" grpId="3" nodeType="withEffect">
                                  <p:stCondLst>
                                    <p:cond delay="0"/>
                                  </p:stCondLst>
                                  <p:childTnLst>
                                    <p:anim calcmode="lin" valueType="num">
                                      <p:cBhvr>
                                        <p:cTn id="658" dur="5000"/>
                                        <p:tgtEl>
                                          <p:spTgt spid="24"/>
                                        </p:tgtEl>
                                        <p:attrNameLst>
                                          <p:attrName>ppt_w</p:attrName>
                                        </p:attrNameLst>
                                      </p:cBhvr>
                                      <p:tavLst>
                                        <p:tav tm="0">
                                          <p:val>
                                            <p:strVal val="ppt_w"/>
                                          </p:val>
                                        </p:tav>
                                        <p:tav tm="100000">
                                          <p:val>
                                            <p:strVal val="ppt_w"/>
                                          </p:val>
                                        </p:tav>
                                      </p:tavLst>
                                    </p:anim>
                                    <p:anim calcmode="lin" valueType="num">
                                      <p:cBhvr>
                                        <p:cTn id="659"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0" dur="1" fill="hold">
                                          <p:stCondLst>
                                            <p:cond delay="4999"/>
                                          </p:stCondLst>
                                        </p:cTn>
                                        <p:tgtEl>
                                          <p:spTgt spid="24"/>
                                        </p:tgtEl>
                                        <p:attrNameLst>
                                          <p:attrName>style.visibility</p:attrName>
                                        </p:attrNameLst>
                                      </p:cBhvr>
                                      <p:to>
                                        <p:strVal val="hidden"/>
                                      </p:to>
                                    </p:set>
                                  </p:childTnLst>
                                </p:cTn>
                              </p:par>
                              <p:par>
                                <p:cTn id="661" presetID="19" presetClass="exit" presetSubtype="5" fill="hold" grpId="3" nodeType="withEffect">
                                  <p:stCondLst>
                                    <p:cond delay="0"/>
                                  </p:stCondLst>
                                  <p:childTnLst>
                                    <p:anim calcmode="lin" valueType="num">
                                      <p:cBhvr>
                                        <p:cTn id="662" dur="5000"/>
                                        <p:tgtEl>
                                          <p:spTgt spid="25"/>
                                        </p:tgtEl>
                                        <p:attrNameLst>
                                          <p:attrName>ppt_w</p:attrName>
                                        </p:attrNameLst>
                                      </p:cBhvr>
                                      <p:tavLst>
                                        <p:tav tm="0">
                                          <p:val>
                                            <p:strVal val="ppt_w"/>
                                          </p:val>
                                        </p:tav>
                                        <p:tav tm="100000">
                                          <p:val>
                                            <p:strVal val="ppt_w"/>
                                          </p:val>
                                        </p:tav>
                                      </p:tavLst>
                                    </p:anim>
                                    <p:anim calcmode="lin" valueType="num">
                                      <p:cBhvr>
                                        <p:cTn id="663"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4" dur="1" fill="hold">
                                          <p:stCondLst>
                                            <p:cond delay="4999"/>
                                          </p:stCondLst>
                                        </p:cTn>
                                        <p:tgtEl>
                                          <p:spTgt spid="25"/>
                                        </p:tgtEl>
                                        <p:attrNameLst>
                                          <p:attrName>style.visibility</p:attrName>
                                        </p:attrNameLst>
                                      </p:cBhvr>
                                      <p:to>
                                        <p:strVal val="hidden"/>
                                      </p:to>
                                    </p:set>
                                  </p:childTnLst>
                                </p:cTn>
                              </p:par>
                              <p:par>
                                <p:cTn id="665" presetID="19" presetClass="exit" presetSubtype="5" fill="hold" grpId="3" nodeType="withEffect">
                                  <p:stCondLst>
                                    <p:cond delay="0"/>
                                  </p:stCondLst>
                                  <p:childTnLst>
                                    <p:anim calcmode="lin" valueType="num">
                                      <p:cBhvr>
                                        <p:cTn id="666" dur="5000"/>
                                        <p:tgtEl>
                                          <p:spTgt spid="26"/>
                                        </p:tgtEl>
                                        <p:attrNameLst>
                                          <p:attrName>ppt_w</p:attrName>
                                        </p:attrNameLst>
                                      </p:cBhvr>
                                      <p:tavLst>
                                        <p:tav tm="0">
                                          <p:val>
                                            <p:strVal val="ppt_w"/>
                                          </p:val>
                                        </p:tav>
                                        <p:tav tm="100000">
                                          <p:val>
                                            <p:strVal val="ppt_w"/>
                                          </p:val>
                                        </p:tav>
                                      </p:tavLst>
                                    </p:anim>
                                    <p:anim calcmode="lin" valueType="num">
                                      <p:cBhvr>
                                        <p:cTn id="667"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8" dur="1" fill="hold">
                                          <p:stCondLst>
                                            <p:cond delay="4999"/>
                                          </p:stCondLst>
                                        </p:cTn>
                                        <p:tgtEl>
                                          <p:spTgt spid="26"/>
                                        </p:tgtEl>
                                        <p:attrNameLst>
                                          <p:attrName>style.visibility</p:attrName>
                                        </p:attrNameLst>
                                      </p:cBhvr>
                                      <p:to>
                                        <p:strVal val="hidden"/>
                                      </p:to>
                                    </p:set>
                                  </p:childTnLst>
                                </p:cTn>
                              </p:par>
                              <p:par>
                                <p:cTn id="669" presetID="19" presetClass="exit" presetSubtype="5" fill="hold" grpId="3" nodeType="withEffect">
                                  <p:stCondLst>
                                    <p:cond delay="0"/>
                                  </p:stCondLst>
                                  <p:childTnLst>
                                    <p:anim calcmode="lin" valueType="num">
                                      <p:cBhvr>
                                        <p:cTn id="670" dur="5000"/>
                                        <p:tgtEl>
                                          <p:spTgt spid="27"/>
                                        </p:tgtEl>
                                        <p:attrNameLst>
                                          <p:attrName>ppt_w</p:attrName>
                                        </p:attrNameLst>
                                      </p:cBhvr>
                                      <p:tavLst>
                                        <p:tav tm="0">
                                          <p:val>
                                            <p:strVal val="ppt_w"/>
                                          </p:val>
                                        </p:tav>
                                        <p:tav tm="100000">
                                          <p:val>
                                            <p:strVal val="ppt_w"/>
                                          </p:val>
                                        </p:tav>
                                      </p:tavLst>
                                    </p:anim>
                                    <p:anim calcmode="lin" valueType="num">
                                      <p:cBhvr>
                                        <p:cTn id="671"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2" dur="1" fill="hold">
                                          <p:stCondLst>
                                            <p:cond delay="4999"/>
                                          </p:stCondLst>
                                        </p:cTn>
                                        <p:tgtEl>
                                          <p:spTgt spid="27"/>
                                        </p:tgtEl>
                                        <p:attrNameLst>
                                          <p:attrName>style.visibility</p:attrName>
                                        </p:attrNameLst>
                                      </p:cBhvr>
                                      <p:to>
                                        <p:strVal val="hidden"/>
                                      </p:to>
                                    </p:set>
                                  </p:childTnLst>
                                </p:cTn>
                              </p:par>
                              <p:par>
                                <p:cTn id="673" presetID="19" presetClass="exit" presetSubtype="5" fill="hold" grpId="3" nodeType="withEffect">
                                  <p:stCondLst>
                                    <p:cond delay="0"/>
                                  </p:stCondLst>
                                  <p:childTnLst>
                                    <p:anim calcmode="lin" valueType="num">
                                      <p:cBhvr>
                                        <p:cTn id="674" dur="5000"/>
                                        <p:tgtEl>
                                          <p:spTgt spid="28"/>
                                        </p:tgtEl>
                                        <p:attrNameLst>
                                          <p:attrName>ppt_w</p:attrName>
                                        </p:attrNameLst>
                                      </p:cBhvr>
                                      <p:tavLst>
                                        <p:tav tm="0">
                                          <p:val>
                                            <p:strVal val="ppt_w"/>
                                          </p:val>
                                        </p:tav>
                                        <p:tav tm="100000">
                                          <p:val>
                                            <p:strVal val="ppt_w"/>
                                          </p:val>
                                        </p:tav>
                                      </p:tavLst>
                                    </p:anim>
                                    <p:anim calcmode="lin" valueType="num">
                                      <p:cBhvr>
                                        <p:cTn id="675"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6" dur="1" fill="hold">
                                          <p:stCondLst>
                                            <p:cond delay="4999"/>
                                          </p:stCondLst>
                                        </p:cTn>
                                        <p:tgtEl>
                                          <p:spTgt spid="28"/>
                                        </p:tgtEl>
                                        <p:attrNameLst>
                                          <p:attrName>style.visibility</p:attrName>
                                        </p:attrNameLst>
                                      </p:cBhvr>
                                      <p:to>
                                        <p:strVal val="hidden"/>
                                      </p:to>
                                    </p:set>
                                  </p:childTnLst>
                                </p:cTn>
                              </p:par>
                              <p:par>
                                <p:cTn id="677" presetID="19" presetClass="exit" presetSubtype="5" fill="hold" grpId="3" nodeType="withEffect">
                                  <p:stCondLst>
                                    <p:cond delay="0"/>
                                  </p:stCondLst>
                                  <p:childTnLst>
                                    <p:anim calcmode="lin" valueType="num">
                                      <p:cBhvr>
                                        <p:cTn id="678" dur="5000"/>
                                        <p:tgtEl>
                                          <p:spTgt spid="29"/>
                                        </p:tgtEl>
                                        <p:attrNameLst>
                                          <p:attrName>ppt_w</p:attrName>
                                        </p:attrNameLst>
                                      </p:cBhvr>
                                      <p:tavLst>
                                        <p:tav tm="0">
                                          <p:val>
                                            <p:strVal val="ppt_w"/>
                                          </p:val>
                                        </p:tav>
                                        <p:tav tm="100000">
                                          <p:val>
                                            <p:strVal val="ppt_w"/>
                                          </p:val>
                                        </p:tav>
                                      </p:tavLst>
                                    </p:anim>
                                    <p:anim calcmode="lin" valueType="num">
                                      <p:cBhvr>
                                        <p:cTn id="679"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0" dur="1" fill="hold">
                                          <p:stCondLst>
                                            <p:cond delay="4999"/>
                                          </p:stCondLst>
                                        </p:cTn>
                                        <p:tgtEl>
                                          <p:spTgt spid="29"/>
                                        </p:tgtEl>
                                        <p:attrNameLst>
                                          <p:attrName>style.visibility</p:attrName>
                                        </p:attrNameLst>
                                      </p:cBhvr>
                                      <p:to>
                                        <p:strVal val="hidden"/>
                                      </p:to>
                                    </p:set>
                                  </p:childTnLst>
                                </p:cTn>
                              </p:par>
                              <p:par>
                                <p:cTn id="681" presetID="19" presetClass="exit" presetSubtype="5" fill="hold" grpId="3" nodeType="withEffect">
                                  <p:stCondLst>
                                    <p:cond delay="0"/>
                                  </p:stCondLst>
                                  <p:childTnLst>
                                    <p:anim calcmode="lin" valueType="num">
                                      <p:cBhvr>
                                        <p:cTn id="682" dur="5000"/>
                                        <p:tgtEl>
                                          <p:spTgt spid="30"/>
                                        </p:tgtEl>
                                        <p:attrNameLst>
                                          <p:attrName>ppt_w</p:attrName>
                                        </p:attrNameLst>
                                      </p:cBhvr>
                                      <p:tavLst>
                                        <p:tav tm="0">
                                          <p:val>
                                            <p:strVal val="ppt_w"/>
                                          </p:val>
                                        </p:tav>
                                        <p:tav tm="100000">
                                          <p:val>
                                            <p:strVal val="ppt_w"/>
                                          </p:val>
                                        </p:tav>
                                      </p:tavLst>
                                    </p:anim>
                                    <p:anim calcmode="lin" valueType="num">
                                      <p:cBhvr>
                                        <p:cTn id="683"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4" dur="1" fill="hold">
                                          <p:stCondLst>
                                            <p:cond delay="4999"/>
                                          </p:stCondLst>
                                        </p:cTn>
                                        <p:tgtEl>
                                          <p:spTgt spid="30"/>
                                        </p:tgtEl>
                                        <p:attrNameLst>
                                          <p:attrName>style.visibility</p:attrName>
                                        </p:attrNameLst>
                                      </p:cBhvr>
                                      <p:to>
                                        <p:strVal val="hidden"/>
                                      </p:to>
                                    </p:set>
                                  </p:childTnLst>
                                </p:cTn>
                              </p:par>
                              <p:par>
                                <p:cTn id="685" presetID="19" presetClass="exit" presetSubtype="5" fill="hold" grpId="3" nodeType="withEffect">
                                  <p:stCondLst>
                                    <p:cond delay="0"/>
                                  </p:stCondLst>
                                  <p:childTnLst>
                                    <p:anim calcmode="lin" valueType="num">
                                      <p:cBhvr>
                                        <p:cTn id="686" dur="5000"/>
                                        <p:tgtEl>
                                          <p:spTgt spid="31"/>
                                        </p:tgtEl>
                                        <p:attrNameLst>
                                          <p:attrName>ppt_w</p:attrName>
                                        </p:attrNameLst>
                                      </p:cBhvr>
                                      <p:tavLst>
                                        <p:tav tm="0">
                                          <p:val>
                                            <p:strVal val="ppt_w"/>
                                          </p:val>
                                        </p:tav>
                                        <p:tav tm="100000">
                                          <p:val>
                                            <p:strVal val="ppt_w"/>
                                          </p:val>
                                        </p:tav>
                                      </p:tavLst>
                                    </p:anim>
                                    <p:anim calcmode="lin" valueType="num">
                                      <p:cBhvr>
                                        <p:cTn id="687"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8" dur="1" fill="hold">
                                          <p:stCondLst>
                                            <p:cond delay="4999"/>
                                          </p:stCondLst>
                                        </p:cTn>
                                        <p:tgtEl>
                                          <p:spTgt spid="31"/>
                                        </p:tgtEl>
                                        <p:attrNameLst>
                                          <p:attrName>style.visibility</p:attrName>
                                        </p:attrNameLst>
                                      </p:cBhvr>
                                      <p:to>
                                        <p:strVal val="hidden"/>
                                      </p:to>
                                    </p:set>
                                  </p:childTnLst>
                                </p:cTn>
                              </p:par>
                              <p:par>
                                <p:cTn id="689" presetID="19" presetClass="exit" presetSubtype="5" fill="hold" grpId="3" nodeType="withEffect">
                                  <p:stCondLst>
                                    <p:cond delay="0"/>
                                  </p:stCondLst>
                                  <p:childTnLst>
                                    <p:anim calcmode="lin" valueType="num">
                                      <p:cBhvr>
                                        <p:cTn id="690" dur="5000"/>
                                        <p:tgtEl>
                                          <p:spTgt spid="32"/>
                                        </p:tgtEl>
                                        <p:attrNameLst>
                                          <p:attrName>ppt_w</p:attrName>
                                        </p:attrNameLst>
                                      </p:cBhvr>
                                      <p:tavLst>
                                        <p:tav tm="0">
                                          <p:val>
                                            <p:strVal val="ppt_w"/>
                                          </p:val>
                                        </p:tav>
                                        <p:tav tm="100000">
                                          <p:val>
                                            <p:strVal val="ppt_w"/>
                                          </p:val>
                                        </p:tav>
                                      </p:tavLst>
                                    </p:anim>
                                    <p:anim calcmode="lin" valueType="num">
                                      <p:cBhvr>
                                        <p:cTn id="691"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2" dur="1" fill="hold">
                                          <p:stCondLst>
                                            <p:cond delay="4999"/>
                                          </p:stCondLst>
                                        </p:cTn>
                                        <p:tgtEl>
                                          <p:spTgt spid="32"/>
                                        </p:tgtEl>
                                        <p:attrNameLst>
                                          <p:attrName>style.visibility</p:attrName>
                                        </p:attrNameLst>
                                      </p:cBhvr>
                                      <p:to>
                                        <p:strVal val="hidden"/>
                                      </p:to>
                                    </p:set>
                                  </p:childTnLst>
                                </p:cTn>
                              </p:par>
                              <p:par>
                                <p:cTn id="693" presetID="19" presetClass="exit" presetSubtype="5" fill="hold" grpId="3" nodeType="withEffect">
                                  <p:stCondLst>
                                    <p:cond delay="0"/>
                                  </p:stCondLst>
                                  <p:childTnLst>
                                    <p:anim calcmode="lin" valueType="num">
                                      <p:cBhvr>
                                        <p:cTn id="694" dur="5000"/>
                                        <p:tgtEl>
                                          <p:spTgt spid="33"/>
                                        </p:tgtEl>
                                        <p:attrNameLst>
                                          <p:attrName>ppt_w</p:attrName>
                                        </p:attrNameLst>
                                      </p:cBhvr>
                                      <p:tavLst>
                                        <p:tav tm="0">
                                          <p:val>
                                            <p:strVal val="ppt_w"/>
                                          </p:val>
                                        </p:tav>
                                        <p:tav tm="100000">
                                          <p:val>
                                            <p:strVal val="ppt_w"/>
                                          </p:val>
                                        </p:tav>
                                      </p:tavLst>
                                    </p:anim>
                                    <p:anim calcmode="lin" valueType="num">
                                      <p:cBhvr>
                                        <p:cTn id="695"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6" dur="1" fill="hold">
                                          <p:stCondLst>
                                            <p:cond delay="4999"/>
                                          </p:stCondLst>
                                        </p:cTn>
                                        <p:tgtEl>
                                          <p:spTgt spid="33"/>
                                        </p:tgtEl>
                                        <p:attrNameLst>
                                          <p:attrName>style.visibility</p:attrName>
                                        </p:attrNameLst>
                                      </p:cBhvr>
                                      <p:to>
                                        <p:strVal val="hidden"/>
                                      </p:to>
                                    </p:set>
                                  </p:childTnLst>
                                </p:cTn>
                              </p:par>
                              <p:par>
                                <p:cTn id="697" presetID="19" presetClass="exit" presetSubtype="5" fill="hold" grpId="3" nodeType="withEffect">
                                  <p:stCondLst>
                                    <p:cond delay="0"/>
                                  </p:stCondLst>
                                  <p:childTnLst>
                                    <p:anim calcmode="lin" valueType="num">
                                      <p:cBhvr>
                                        <p:cTn id="698" dur="5000"/>
                                        <p:tgtEl>
                                          <p:spTgt spid="34"/>
                                        </p:tgtEl>
                                        <p:attrNameLst>
                                          <p:attrName>ppt_w</p:attrName>
                                        </p:attrNameLst>
                                      </p:cBhvr>
                                      <p:tavLst>
                                        <p:tav tm="0">
                                          <p:val>
                                            <p:strVal val="ppt_w"/>
                                          </p:val>
                                        </p:tav>
                                        <p:tav tm="100000">
                                          <p:val>
                                            <p:strVal val="ppt_w"/>
                                          </p:val>
                                        </p:tav>
                                      </p:tavLst>
                                    </p:anim>
                                    <p:anim calcmode="lin" valueType="num">
                                      <p:cBhvr>
                                        <p:cTn id="699"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0" dur="1" fill="hold">
                                          <p:stCondLst>
                                            <p:cond delay="4999"/>
                                          </p:stCondLst>
                                        </p:cTn>
                                        <p:tgtEl>
                                          <p:spTgt spid="34"/>
                                        </p:tgtEl>
                                        <p:attrNameLst>
                                          <p:attrName>style.visibility</p:attrName>
                                        </p:attrNameLst>
                                      </p:cBhvr>
                                      <p:to>
                                        <p:strVal val="hidden"/>
                                      </p:to>
                                    </p:set>
                                  </p:childTnLst>
                                </p:cTn>
                              </p:par>
                              <p:par>
                                <p:cTn id="701" presetID="19" presetClass="exit" presetSubtype="5" fill="hold" grpId="3" nodeType="withEffect">
                                  <p:stCondLst>
                                    <p:cond delay="0"/>
                                  </p:stCondLst>
                                  <p:childTnLst>
                                    <p:anim calcmode="lin" valueType="num">
                                      <p:cBhvr>
                                        <p:cTn id="702" dur="5000"/>
                                        <p:tgtEl>
                                          <p:spTgt spid="35"/>
                                        </p:tgtEl>
                                        <p:attrNameLst>
                                          <p:attrName>ppt_w</p:attrName>
                                        </p:attrNameLst>
                                      </p:cBhvr>
                                      <p:tavLst>
                                        <p:tav tm="0">
                                          <p:val>
                                            <p:strVal val="ppt_w"/>
                                          </p:val>
                                        </p:tav>
                                        <p:tav tm="100000">
                                          <p:val>
                                            <p:strVal val="ppt_w"/>
                                          </p:val>
                                        </p:tav>
                                      </p:tavLst>
                                    </p:anim>
                                    <p:anim calcmode="lin" valueType="num">
                                      <p:cBhvr>
                                        <p:cTn id="703"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4" dur="1" fill="hold">
                                          <p:stCondLst>
                                            <p:cond delay="4999"/>
                                          </p:stCondLst>
                                        </p:cTn>
                                        <p:tgtEl>
                                          <p:spTgt spid="35"/>
                                        </p:tgtEl>
                                        <p:attrNameLst>
                                          <p:attrName>style.visibility</p:attrName>
                                        </p:attrNameLst>
                                      </p:cBhvr>
                                      <p:to>
                                        <p:strVal val="hidden"/>
                                      </p:to>
                                    </p:set>
                                  </p:childTnLst>
                                </p:cTn>
                              </p:par>
                              <p:par>
                                <p:cTn id="705" presetID="19" presetClass="exit" presetSubtype="5" fill="hold" grpId="3" nodeType="withEffect">
                                  <p:stCondLst>
                                    <p:cond delay="0"/>
                                  </p:stCondLst>
                                  <p:childTnLst>
                                    <p:anim calcmode="lin" valueType="num">
                                      <p:cBhvr>
                                        <p:cTn id="706" dur="5000"/>
                                        <p:tgtEl>
                                          <p:spTgt spid="36"/>
                                        </p:tgtEl>
                                        <p:attrNameLst>
                                          <p:attrName>ppt_w</p:attrName>
                                        </p:attrNameLst>
                                      </p:cBhvr>
                                      <p:tavLst>
                                        <p:tav tm="0">
                                          <p:val>
                                            <p:strVal val="ppt_w"/>
                                          </p:val>
                                        </p:tav>
                                        <p:tav tm="100000">
                                          <p:val>
                                            <p:strVal val="ppt_w"/>
                                          </p:val>
                                        </p:tav>
                                      </p:tavLst>
                                    </p:anim>
                                    <p:anim calcmode="lin" valueType="num">
                                      <p:cBhvr>
                                        <p:cTn id="707"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8" dur="1" fill="hold">
                                          <p:stCondLst>
                                            <p:cond delay="4999"/>
                                          </p:stCondLst>
                                        </p:cTn>
                                        <p:tgtEl>
                                          <p:spTgt spid="36"/>
                                        </p:tgtEl>
                                        <p:attrNameLst>
                                          <p:attrName>style.visibility</p:attrName>
                                        </p:attrNameLst>
                                      </p:cBhvr>
                                      <p:to>
                                        <p:strVal val="hidden"/>
                                      </p:to>
                                    </p:set>
                                  </p:childTnLst>
                                </p:cTn>
                              </p:par>
                              <p:par>
                                <p:cTn id="709" presetID="19" presetClass="exit" presetSubtype="5" fill="hold" grpId="3" nodeType="withEffect">
                                  <p:stCondLst>
                                    <p:cond delay="0"/>
                                  </p:stCondLst>
                                  <p:childTnLst>
                                    <p:anim calcmode="lin" valueType="num">
                                      <p:cBhvr>
                                        <p:cTn id="710" dur="5000"/>
                                        <p:tgtEl>
                                          <p:spTgt spid="37"/>
                                        </p:tgtEl>
                                        <p:attrNameLst>
                                          <p:attrName>ppt_w</p:attrName>
                                        </p:attrNameLst>
                                      </p:cBhvr>
                                      <p:tavLst>
                                        <p:tav tm="0">
                                          <p:val>
                                            <p:strVal val="ppt_w"/>
                                          </p:val>
                                        </p:tav>
                                        <p:tav tm="100000">
                                          <p:val>
                                            <p:strVal val="ppt_w"/>
                                          </p:val>
                                        </p:tav>
                                      </p:tavLst>
                                    </p:anim>
                                    <p:anim calcmode="lin" valueType="num">
                                      <p:cBhvr>
                                        <p:cTn id="711"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2" dur="1" fill="hold">
                                          <p:stCondLst>
                                            <p:cond delay="4999"/>
                                          </p:stCondLst>
                                        </p:cTn>
                                        <p:tgtEl>
                                          <p:spTgt spid="37"/>
                                        </p:tgtEl>
                                        <p:attrNameLst>
                                          <p:attrName>style.visibility</p:attrName>
                                        </p:attrNameLst>
                                      </p:cBhvr>
                                      <p:to>
                                        <p:strVal val="hidden"/>
                                      </p:to>
                                    </p:set>
                                  </p:childTnLst>
                                </p:cTn>
                              </p:par>
                              <p:par>
                                <p:cTn id="713" presetID="19" presetClass="exit" presetSubtype="5" fill="hold" grpId="3" nodeType="withEffect">
                                  <p:stCondLst>
                                    <p:cond delay="0"/>
                                  </p:stCondLst>
                                  <p:childTnLst>
                                    <p:anim calcmode="lin" valueType="num">
                                      <p:cBhvr>
                                        <p:cTn id="714" dur="5000"/>
                                        <p:tgtEl>
                                          <p:spTgt spid="38"/>
                                        </p:tgtEl>
                                        <p:attrNameLst>
                                          <p:attrName>ppt_w</p:attrName>
                                        </p:attrNameLst>
                                      </p:cBhvr>
                                      <p:tavLst>
                                        <p:tav tm="0">
                                          <p:val>
                                            <p:strVal val="ppt_w"/>
                                          </p:val>
                                        </p:tav>
                                        <p:tav tm="100000">
                                          <p:val>
                                            <p:strVal val="ppt_w"/>
                                          </p:val>
                                        </p:tav>
                                      </p:tavLst>
                                    </p:anim>
                                    <p:anim calcmode="lin" valueType="num">
                                      <p:cBhvr>
                                        <p:cTn id="715"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6" dur="1" fill="hold">
                                          <p:stCondLst>
                                            <p:cond delay="4999"/>
                                          </p:stCondLst>
                                        </p:cTn>
                                        <p:tgtEl>
                                          <p:spTgt spid="38"/>
                                        </p:tgtEl>
                                        <p:attrNameLst>
                                          <p:attrName>style.visibility</p:attrName>
                                        </p:attrNameLst>
                                      </p:cBhvr>
                                      <p:to>
                                        <p:strVal val="hidden"/>
                                      </p:to>
                                    </p:set>
                                  </p:childTnLst>
                                </p:cTn>
                              </p:par>
                              <p:par>
                                <p:cTn id="717" presetID="19" presetClass="exit" presetSubtype="5" fill="hold" grpId="3" nodeType="withEffect">
                                  <p:stCondLst>
                                    <p:cond delay="0"/>
                                  </p:stCondLst>
                                  <p:childTnLst>
                                    <p:anim calcmode="lin" valueType="num">
                                      <p:cBhvr>
                                        <p:cTn id="718" dur="5000"/>
                                        <p:tgtEl>
                                          <p:spTgt spid="39"/>
                                        </p:tgtEl>
                                        <p:attrNameLst>
                                          <p:attrName>ppt_w</p:attrName>
                                        </p:attrNameLst>
                                      </p:cBhvr>
                                      <p:tavLst>
                                        <p:tav tm="0">
                                          <p:val>
                                            <p:strVal val="ppt_w"/>
                                          </p:val>
                                        </p:tav>
                                        <p:tav tm="100000">
                                          <p:val>
                                            <p:strVal val="ppt_w"/>
                                          </p:val>
                                        </p:tav>
                                      </p:tavLst>
                                    </p:anim>
                                    <p:anim calcmode="lin" valueType="num">
                                      <p:cBhvr>
                                        <p:cTn id="719"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0" dur="1" fill="hold">
                                          <p:stCondLst>
                                            <p:cond delay="4999"/>
                                          </p:stCondLst>
                                        </p:cTn>
                                        <p:tgtEl>
                                          <p:spTgt spid="39"/>
                                        </p:tgtEl>
                                        <p:attrNameLst>
                                          <p:attrName>style.visibility</p:attrName>
                                        </p:attrNameLst>
                                      </p:cBhvr>
                                      <p:to>
                                        <p:strVal val="hidden"/>
                                      </p:to>
                                    </p:set>
                                  </p:childTnLst>
                                </p:cTn>
                              </p:par>
                              <p:par>
                                <p:cTn id="721" presetID="19" presetClass="exit" presetSubtype="5" fill="hold" grpId="3" nodeType="withEffect">
                                  <p:stCondLst>
                                    <p:cond delay="0"/>
                                  </p:stCondLst>
                                  <p:childTnLst>
                                    <p:anim calcmode="lin" valueType="num">
                                      <p:cBhvr>
                                        <p:cTn id="722" dur="5000"/>
                                        <p:tgtEl>
                                          <p:spTgt spid="40"/>
                                        </p:tgtEl>
                                        <p:attrNameLst>
                                          <p:attrName>ppt_w</p:attrName>
                                        </p:attrNameLst>
                                      </p:cBhvr>
                                      <p:tavLst>
                                        <p:tav tm="0">
                                          <p:val>
                                            <p:strVal val="ppt_w"/>
                                          </p:val>
                                        </p:tav>
                                        <p:tav tm="100000">
                                          <p:val>
                                            <p:strVal val="ppt_w"/>
                                          </p:val>
                                        </p:tav>
                                      </p:tavLst>
                                    </p:anim>
                                    <p:anim calcmode="lin" valueType="num">
                                      <p:cBhvr>
                                        <p:cTn id="723" dur="5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4" dur="1" fill="hold">
                                          <p:stCondLst>
                                            <p:cond delay="4999"/>
                                          </p:stCondLst>
                                        </p:cTn>
                                        <p:tgtEl>
                                          <p:spTgt spid="40"/>
                                        </p:tgtEl>
                                        <p:attrNameLst>
                                          <p:attrName>style.visibility</p:attrName>
                                        </p:attrNameLst>
                                      </p:cBhvr>
                                      <p:to>
                                        <p:strVal val="hidden"/>
                                      </p:to>
                                    </p:set>
                                  </p:childTnLst>
                                </p:cTn>
                              </p:par>
                              <p:par>
                                <p:cTn id="725" presetID="19" presetClass="exit" presetSubtype="5" fill="hold" grpId="3" nodeType="withEffect">
                                  <p:stCondLst>
                                    <p:cond delay="0"/>
                                  </p:stCondLst>
                                  <p:childTnLst>
                                    <p:anim calcmode="lin" valueType="num">
                                      <p:cBhvr>
                                        <p:cTn id="726" dur="5000"/>
                                        <p:tgtEl>
                                          <p:spTgt spid="41"/>
                                        </p:tgtEl>
                                        <p:attrNameLst>
                                          <p:attrName>ppt_w</p:attrName>
                                        </p:attrNameLst>
                                      </p:cBhvr>
                                      <p:tavLst>
                                        <p:tav tm="0">
                                          <p:val>
                                            <p:strVal val="ppt_w"/>
                                          </p:val>
                                        </p:tav>
                                        <p:tav tm="100000">
                                          <p:val>
                                            <p:strVal val="ppt_w"/>
                                          </p:val>
                                        </p:tav>
                                      </p:tavLst>
                                    </p:anim>
                                    <p:anim calcmode="lin" valueType="num">
                                      <p:cBhvr>
                                        <p:cTn id="727" dur="50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8" dur="1" fill="hold">
                                          <p:stCondLst>
                                            <p:cond delay="4999"/>
                                          </p:stCondLst>
                                        </p:cTn>
                                        <p:tgtEl>
                                          <p:spTgt spid="41"/>
                                        </p:tgtEl>
                                        <p:attrNameLst>
                                          <p:attrName>style.visibility</p:attrName>
                                        </p:attrNameLst>
                                      </p:cBhvr>
                                      <p:to>
                                        <p:strVal val="hidden"/>
                                      </p:to>
                                    </p:set>
                                  </p:childTnLst>
                                </p:cTn>
                              </p:par>
                              <p:par>
                                <p:cTn id="729" presetID="19" presetClass="exit" presetSubtype="5" fill="hold" grpId="3" nodeType="withEffect">
                                  <p:stCondLst>
                                    <p:cond delay="0"/>
                                  </p:stCondLst>
                                  <p:childTnLst>
                                    <p:anim calcmode="lin" valueType="num">
                                      <p:cBhvr>
                                        <p:cTn id="730" dur="5000"/>
                                        <p:tgtEl>
                                          <p:spTgt spid="42"/>
                                        </p:tgtEl>
                                        <p:attrNameLst>
                                          <p:attrName>ppt_w</p:attrName>
                                        </p:attrNameLst>
                                      </p:cBhvr>
                                      <p:tavLst>
                                        <p:tav tm="0">
                                          <p:val>
                                            <p:strVal val="ppt_w"/>
                                          </p:val>
                                        </p:tav>
                                        <p:tav tm="100000">
                                          <p:val>
                                            <p:strVal val="ppt_w"/>
                                          </p:val>
                                        </p:tav>
                                      </p:tavLst>
                                    </p:anim>
                                    <p:anim calcmode="lin" valueType="num">
                                      <p:cBhvr>
                                        <p:cTn id="731" dur="5000"/>
                                        <p:tgtEl>
                                          <p:spTgt spid="4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32" dur="1" fill="hold">
                                          <p:stCondLst>
                                            <p:cond delay="4999"/>
                                          </p:stCondLst>
                                        </p:cTn>
                                        <p:tgtEl>
                                          <p:spTgt spid="42"/>
                                        </p:tgtEl>
                                        <p:attrNameLst>
                                          <p:attrName>style.visibility</p:attrName>
                                        </p:attrNameLst>
                                      </p:cBhvr>
                                      <p:to>
                                        <p:strVal val="hidden"/>
                                      </p:to>
                                    </p:set>
                                  </p:childTnLst>
                                </p:cTn>
                              </p:par>
                              <p:par>
                                <p:cTn id="733" presetID="19" presetClass="exit" presetSubtype="5" fill="hold" grpId="3" nodeType="withEffect">
                                  <p:stCondLst>
                                    <p:cond delay="0"/>
                                  </p:stCondLst>
                                  <p:childTnLst>
                                    <p:anim calcmode="lin" valueType="num">
                                      <p:cBhvr>
                                        <p:cTn id="734" dur="5000"/>
                                        <p:tgtEl>
                                          <p:spTgt spid="43"/>
                                        </p:tgtEl>
                                        <p:attrNameLst>
                                          <p:attrName>ppt_w</p:attrName>
                                        </p:attrNameLst>
                                      </p:cBhvr>
                                      <p:tavLst>
                                        <p:tav tm="0">
                                          <p:val>
                                            <p:strVal val="ppt_w"/>
                                          </p:val>
                                        </p:tav>
                                        <p:tav tm="100000">
                                          <p:val>
                                            <p:strVal val="ppt_w"/>
                                          </p:val>
                                        </p:tav>
                                      </p:tavLst>
                                    </p:anim>
                                    <p:anim calcmode="lin" valueType="num">
                                      <p:cBhvr>
                                        <p:cTn id="735" dur="5000"/>
                                        <p:tgtEl>
                                          <p:spTgt spid="4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36" dur="1" fill="hold">
                                          <p:stCondLst>
                                            <p:cond delay="4999"/>
                                          </p:stCondLst>
                                        </p:cTn>
                                        <p:tgtEl>
                                          <p:spTgt spid="43"/>
                                        </p:tgtEl>
                                        <p:attrNameLst>
                                          <p:attrName>style.visibility</p:attrName>
                                        </p:attrNameLst>
                                      </p:cBhvr>
                                      <p:to>
                                        <p:strVal val="hidden"/>
                                      </p:to>
                                    </p:set>
                                  </p:childTnLst>
                                </p:cTn>
                              </p:par>
                              <p:par>
                                <p:cTn id="737" presetID="19" presetClass="exit" presetSubtype="5" fill="hold" grpId="3" nodeType="withEffect">
                                  <p:stCondLst>
                                    <p:cond delay="0"/>
                                  </p:stCondLst>
                                  <p:childTnLst>
                                    <p:anim calcmode="lin" valueType="num">
                                      <p:cBhvr>
                                        <p:cTn id="738" dur="5000"/>
                                        <p:tgtEl>
                                          <p:spTgt spid="44"/>
                                        </p:tgtEl>
                                        <p:attrNameLst>
                                          <p:attrName>ppt_w</p:attrName>
                                        </p:attrNameLst>
                                      </p:cBhvr>
                                      <p:tavLst>
                                        <p:tav tm="0">
                                          <p:val>
                                            <p:strVal val="ppt_w"/>
                                          </p:val>
                                        </p:tav>
                                        <p:tav tm="100000">
                                          <p:val>
                                            <p:strVal val="ppt_w"/>
                                          </p:val>
                                        </p:tav>
                                      </p:tavLst>
                                    </p:anim>
                                    <p:anim calcmode="lin" valueType="num">
                                      <p:cBhvr>
                                        <p:cTn id="739" dur="5000"/>
                                        <p:tgtEl>
                                          <p:spTgt spid="4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0" dur="1" fill="hold">
                                          <p:stCondLst>
                                            <p:cond delay="4999"/>
                                          </p:stCondLst>
                                        </p:cTn>
                                        <p:tgtEl>
                                          <p:spTgt spid="44"/>
                                        </p:tgtEl>
                                        <p:attrNameLst>
                                          <p:attrName>style.visibility</p:attrName>
                                        </p:attrNameLst>
                                      </p:cBhvr>
                                      <p:to>
                                        <p:strVal val="hidden"/>
                                      </p:to>
                                    </p:set>
                                  </p:childTnLst>
                                </p:cTn>
                              </p:par>
                              <p:par>
                                <p:cTn id="741" presetID="19" presetClass="exit" presetSubtype="5" fill="hold" grpId="3" nodeType="withEffect">
                                  <p:stCondLst>
                                    <p:cond delay="0"/>
                                  </p:stCondLst>
                                  <p:childTnLst>
                                    <p:anim calcmode="lin" valueType="num">
                                      <p:cBhvr>
                                        <p:cTn id="742" dur="5000"/>
                                        <p:tgtEl>
                                          <p:spTgt spid="45"/>
                                        </p:tgtEl>
                                        <p:attrNameLst>
                                          <p:attrName>ppt_w</p:attrName>
                                        </p:attrNameLst>
                                      </p:cBhvr>
                                      <p:tavLst>
                                        <p:tav tm="0">
                                          <p:val>
                                            <p:strVal val="ppt_w"/>
                                          </p:val>
                                        </p:tav>
                                        <p:tav tm="100000">
                                          <p:val>
                                            <p:strVal val="ppt_w"/>
                                          </p:val>
                                        </p:tav>
                                      </p:tavLst>
                                    </p:anim>
                                    <p:anim calcmode="lin" valueType="num">
                                      <p:cBhvr>
                                        <p:cTn id="743" dur="5000"/>
                                        <p:tgtEl>
                                          <p:spTgt spid="4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4" dur="1" fill="hold">
                                          <p:stCondLst>
                                            <p:cond delay="4999"/>
                                          </p:stCondLst>
                                        </p:cTn>
                                        <p:tgtEl>
                                          <p:spTgt spid="45"/>
                                        </p:tgtEl>
                                        <p:attrNameLst>
                                          <p:attrName>style.visibility</p:attrName>
                                        </p:attrNameLst>
                                      </p:cBhvr>
                                      <p:to>
                                        <p:strVal val="hidden"/>
                                      </p:to>
                                    </p:set>
                                  </p:childTnLst>
                                </p:cTn>
                              </p:par>
                              <p:par>
                                <p:cTn id="745" presetID="19" presetClass="exit" presetSubtype="5" fill="hold" grpId="3" nodeType="withEffect">
                                  <p:stCondLst>
                                    <p:cond delay="0"/>
                                  </p:stCondLst>
                                  <p:childTnLst>
                                    <p:anim calcmode="lin" valueType="num">
                                      <p:cBhvr>
                                        <p:cTn id="746" dur="5000"/>
                                        <p:tgtEl>
                                          <p:spTgt spid="46"/>
                                        </p:tgtEl>
                                        <p:attrNameLst>
                                          <p:attrName>ppt_w</p:attrName>
                                        </p:attrNameLst>
                                      </p:cBhvr>
                                      <p:tavLst>
                                        <p:tav tm="0">
                                          <p:val>
                                            <p:strVal val="ppt_w"/>
                                          </p:val>
                                        </p:tav>
                                        <p:tav tm="100000">
                                          <p:val>
                                            <p:strVal val="ppt_w"/>
                                          </p:val>
                                        </p:tav>
                                      </p:tavLst>
                                    </p:anim>
                                    <p:anim calcmode="lin" valueType="num">
                                      <p:cBhvr>
                                        <p:cTn id="747" dur="5000"/>
                                        <p:tgtEl>
                                          <p:spTgt spid="4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8" dur="1" fill="hold">
                                          <p:stCondLst>
                                            <p:cond delay="4999"/>
                                          </p:stCondLst>
                                        </p:cTn>
                                        <p:tgtEl>
                                          <p:spTgt spid="46"/>
                                        </p:tgtEl>
                                        <p:attrNameLst>
                                          <p:attrName>style.visibility</p:attrName>
                                        </p:attrNameLst>
                                      </p:cBhvr>
                                      <p:to>
                                        <p:strVal val="hidden"/>
                                      </p:to>
                                    </p:set>
                                  </p:childTnLst>
                                </p:cTn>
                              </p:par>
                              <p:par>
                                <p:cTn id="749" presetID="19" presetClass="exit" presetSubtype="5" fill="hold" grpId="3" nodeType="withEffect">
                                  <p:stCondLst>
                                    <p:cond delay="0"/>
                                  </p:stCondLst>
                                  <p:childTnLst>
                                    <p:anim calcmode="lin" valueType="num">
                                      <p:cBhvr>
                                        <p:cTn id="750" dur="5000"/>
                                        <p:tgtEl>
                                          <p:spTgt spid="47"/>
                                        </p:tgtEl>
                                        <p:attrNameLst>
                                          <p:attrName>ppt_w</p:attrName>
                                        </p:attrNameLst>
                                      </p:cBhvr>
                                      <p:tavLst>
                                        <p:tav tm="0">
                                          <p:val>
                                            <p:strVal val="ppt_w"/>
                                          </p:val>
                                        </p:tav>
                                        <p:tav tm="100000">
                                          <p:val>
                                            <p:strVal val="ppt_w"/>
                                          </p:val>
                                        </p:tav>
                                      </p:tavLst>
                                    </p:anim>
                                    <p:anim calcmode="lin" valueType="num">
                                      <p:cBhvr>
                                        <p:cTn id="751" dur="5000"/>
                                        <p:tgtEl>
                                          <p:spTgt spid="4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2" dur="1" fill="hold">
                                          <p:stCondLst>
                                            <p:cond delay="4999"/>
                                          </p:stCondLst>
                                        </p:cTn>
                                        <p:tgtEl>
                                          <p:spTgt spid="47"/>
                                        </p:tgtEl>
                                        <p:attrNameLst>
                                          <p:attrName>style.visibility</p:attrName>
                                        </p:attrNameLst>
                                      </p:cBhvr>
                                      <p:to>
                                        <p:strVal val="hidden"/>
                                      </p:to>
                                    </p:set>
                                  </p:childTnLst>
                                </p:cTn>
                              </p:par>
                              <p:par>
                                <p:cTn id="753" presetID="19" presetClass="exit" presetSubtype="5" fill="hold" grpId="3" nodeType="withEffect">
                                  <p:stCondLst>
                                    <p:cond delay="0"/>
                                  </p:stCondLst>
                                  <p:childTnLst>
                                    <p:anim calcmode="lin" valueType="num">
                                      <p:cBhvr>
                                        <p:cTn id="754" dur="5000"/>
                                        <p:tgtEl>
                                          <p:spTgt spid="48"/>
                                        </p:tgtEl>
                                        <p:attrNameLst>
                                          <p:attrName>ppt_w</p:attrName>
                                        </p:attrNameLst>
                                      </p:cBhvr>
                                      <p:tavLst>
                                        <p:tav tm="0">
                                          <p:val>
                                            <p:strVal val="ppt_w"/>
                                          </p:val>
                                        </p:tav>
                                        <p:tav tm="100000">
                                          <p:val>
                                            <p:strVal val="ppt_w"/>
                                          </p:val>
                                        </p:tav>
                                      </p:tavLst>
                                    </p:anim>
                                    <p:anim calcmode="lin" valueType="num">
                                      <p:cBhvr>
                                        <p:cTn id="755" dur="5000"/>
                                        <p:tgtEl>
                                          <p:spTgt spid="4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6" dur="1" fill="hold">
                                          <p:stCondLst>
                                            <p:cond delay="4999"/>
                                          </p:stCondLst>
                                        </p:cTn>
                                        <p:tgtEl>
                                          <p:spTgt spid="48"/>
                                        </p:tgtEl>
                                        <p:attrNameLst>
                                          <p:attrName>style.visibility</p:attrName>
                                        </p:attrNameLst>
                                      </p:cBhvr>
                                      <p:to>
                                        <p:strVal val="hidden"/>
                                      </p:to>
                                    </p:set>
                                  </p:childTnLst>
                                </p:cTn>
                              </p:par>
                              <p:par>
                                <p:cTn id="757" presetID="19" presetClass="exit" presetSubtype="5" fill="hold" grpId="3" nodeType="withEffect">
                                  <p:stCondLst>
                                    <p:cond delay="0"/>
                                  </p:stCondLst>
                                  <p:childTnLst>
                                    <p:anim calcmode="lin" valueType="num">
                                      <p:cBhvr>
                                        <p:cTn id="758" dur="5000"/>
                                        <p:tgtEl>
                                          <p:spTgt spid="49"/>
                                        </p:tgtEl>
                                        <p:attrNameLst>
                                          <p:attrName>ppt_w</p:attrName>
                                        </p:attrNameLst>
                                      </p:cBhvr>
                                      <p:tavLst>
                                        <p:tav tm="0">
                                          <p:val>
                                            <p:strVal val="ppt_w"/>
                                          </p:val>
                                        </p:tav>
                                        <p:tav tm="100000">
                                          <p:val>
                                            <p:strVal val="ppt_w"/>
                                          </p:val>
                                        </p:tav>
                                      </p:tavLst>
                                    </p:anim>
                                    <p:anim calcmode="lin" valueType="num">
                                      <p:cBhvr>
                                        <p:cTn id="759" dur="5000"/>
                                        <p:tgtEl>
                                          <p:spTgt spid="4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0" dur="1" fill="hold">
                                          <p:stCondLst>
                                            <p:cond delay="4999"/>
                                          </p:stCondLst>
                                        </p:cTn>
                                        <p:tgtEl>
                                          <p:spTgt spid="49"/>
                                        </p:tgtEl>
                                        <p:attrNameLst>
                                          <p:attrName>style.visibility</p:attrName>
                                        </p:attrNameLst>
                                      </p:cBhvr>
                                      <p:to>
                                        <p:strVal val="hidden"/>
                                      </p:to>
                                    </p:set>
                                  </p:childTnLst>
                                </p:cTn>
                              </p:par>
                              <p:par>
                                <p:cTn id="761" presetID="19" presetClass="exit" presetSubtype="5" fill="hold" grpId="3" nodeType="withEffect">
                                  <p:stCondLst>
                                    <p:cond delay="0"/>
                                  </p:stCondLst>
                                  <p:childTnLst>
                                    <p:anim calcmode="lin" valueType="num">
                                      <p:cBhvr>
                                        <p:cTn id="762" dur="5000"/>
                                        <p:tgtEl>
                                          <p:spTgt spid="50"/>
                                        </p:tgtEl>
                                        <p:attrNameLst>
                                          <p:attrName>ppt_w</p:attrName>
                                        </p:attrNameLst>
                                      </p:cBhvr>
                                      <p:tavLst>
                                        <p:tav tm="0">
                                          <p:val>
                                            <p:strVal val="ppt_w"/>
                                          </p:val>
                                        </p:tav>
                                        <p:tav tm="100000">
                                          <p:val>
                                            <p:strVal val="ppt_w"/>
                                          </p:val>
                                        </p:tav>
                                      </p:tavLst>
                                    </p:anim>
                                    <p:anim calcmode="lin" valueType="num">
                                      <p:cBhvr>
                                        <p:cTn id="763" dur="5000"/>
                                        <p:tgtEl>
                                          <p:spTgt spid="5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4" dur="1" fill="hold">
                                          <p:stCondLst>
                                            <p:cond delay="4999"/>
                                          </p:stCondLst>
                                        </p:cTn>
                                        <p:tgtEl>
                                          <p:spTgt spid="50"/>
                                        </p:tgtEl>
                                        <p:attrNameLst>
                                          <p:attrName>style.visibility</p:attrName>
                                        </p:attrNameLst>
                                      </p:cBhvr>
                                      <p:to>
                                        <p:strVal val="hidden"/>
                                      </p:to>
                                    </p:set>
                                  </p:childTnLst>
                                </p:cTn>
                              </p:par>
                              <p:par>
                                <p:cTn id="765" presetID="19" presetClass="exit" presetSubtype="5" fill="hold" grpId="3" nodeType="withEffect">
                                  <p:stCondLst>
                                    <p:cond delay="0"/>
                                  </p:stCondLst>
                                  <p:childTnLst>
                                    <p:anim calcmode="lin" valueType="num">
                                      <p:cBhvr>
                                        <p:cTn id="766" dur="5000"/>
                                        <p:tgtEl>
                                          <p:spTgt spid="51"/>
                                        </p:tgtEl>
                                        <p:attrNameLst>
                                          <p:attrName>ppt_w</p:attrName>
                                        </p:attrNameLst>
                                      </p:cBhvr>
                                      <p:tavLst>
                                        <p:tav tm="0">
                                          <p:val>
                                            <p:strVal val="ppt_w"/>
                                          </p:val>
                                        </p:tav>
                                        <p:tav tm="100000">
                                          <p:val>
                                            <p:strVal val="ppt_w"/>
                                          </p:val>
                                        </p:tav>
                                      </p:tavLst>
                                    </p:anim>
                                    <p:anim calcmode="lin" valueType="num">
                                      <p:cBhvr>
                                        <p:cTn id="767" dur="5000"/>
                                        <p:tgtEl>
                                          <p:spTgt spid="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8" dur="1" fill="hold">
                                          <p:stCondLst>
                                            <p:cond delay="4999"/>
                                          </p:stCondLst>
                                        </p:cTn>
                                        <p:tgtEl>
                                          <p:spTgt spid="51"/>
                                        </p:tgtEl>
                                        <p:attrNameLst>
                                          <p:attrName>style.visibility</p:attrName>
                                        </p:attrNameLst>
                                      </p:cBhvr>
                                      <p:to>
                                        <p:strVal val="hidden"/>
                                      </p:to>
                                    </p:set>
                                  </p:childTnLst>
                                </p:cTn>
                              </p:par>
                              <p:par>
                                <p:cTn id="769" presetID="19" presetClass="exit" presetSubtype="5" fill="hold" grpId="3" nodeType="withEffect">
                                  <p:stCondLst>
                                    <p:cond delay="0"/>
                                  </p:stCondLst>
                                  <p:childTnLst>
                                    <p:anim calcmode="lin" valueType="num">
                                      <p:cBhvr>
                                        <p:cTn id="770" dur="5000"/>
                                        <p:tgtEl>
                                          <p:spTgt spid="52"/>
                                        </p:tgtEl>
                                        <p:attrNameLst>
                                          <p:attrName>ppt_w</p:attrName>
                                        </p:attrNameLst>
                                      </p:cBhvr>
                                      <p:tavLst>
                                        <p:tav tm="0">
                                          <p:val>
                                            <p:strVal val="ppt_w"/>
                                          </p:val>
                                        </p:tav>
                                        <p:tav tm="100000">
                                          <p:val>
                                            <p:strVal val="ppt_w"/>
                                          </p:val>
                                        </p:tav>
                                      </p:tavLst>
                                    </p:anim>
                                    <p:anim calcmode="lin" valueType="num">
                                      <p:cBhvr>
                                        <p:cTn id="771" dur="5000"/>
                                        <p:tgtEl>
                                          <p:spTgt spid="5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72" dur="1" fill="hold">
                                          <p:stCondLst>
                                            <p:cond delay="4999"/>
                                          </p:stCondLst>
                                        </p:cTn>
                                        <p:tgtEl>
                                          <p:spTgt spid="52"/>
                                        </p:tgtEl>
                                        <p:attrNameLst>
                                          <p:attrName>style.visibility</p:attrName>
                                        </p:attrNameLst>
                                      </p:cBhvr>
                                      <p:to>
                                        <p:strVal val="hidden"/>
                                      </p:to>
                                    </p:set>
                                  </p:childTnLst>
                                </p:cTn>
                              </p:par>
                              <p:par>
                                <p:cTn id="773" presetID="19" presetClass="exit" presetSubtype="5" fill="hold" grpId="3" nodeType="withEffect">
                                  <p:stCondLst>
                                    <p:cond delay="0"/>
                                  </p:stCondLst>
                                  <p:childTnLst>
                                    <p:anim calcmode="lin" valueType="num">
                                      <p:cBhvr>
                                        <p:cTn id="774" dur="5000"/>
                                        <p:tgtEl>
                                          <p:spTgt spid="53"/>
                                        </p:tgtEl>
                                        <p:attrNameLst>
                                          <p:attrName>ppt_w</p:attrName>
                                        </p:attrNameLst>
                                      </p:cBhvr>
                                      <p:tavLst>
                                        <p:tav tm="0">
                                          <p:val>
                                            <p:strVal val="ppt_w"/>
                                          </p:val>
                                        </p:tav>
                                        <p:tav tm="100000">
                                          <p:val>
                                            <p:strVal val="ppt_w"/>
                                          </p:val>
                                        </p:tav>
                                      </p:tavLst>
                                    </p:anim>
                                    <p:anim calcmode="lin" valueType="num">
                                      <p:cBhvr>
                                        <p:cTn id="775" dur="5000"/>
                                        <p:tgtEl>
                                          <p:spTgt spid="5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76" dur="1" fill="hold">
                                          <p:stCondLst>
                                            <p:cond delay="4999"/>
                                          </p:stCondLst>
                                        </p:cTn>
                                        <p:tgtEl>
                                          <p:spTgt spid="53"/>
                                        </p:tgtEl>
                                        <p:attrNameLst>
                                          <p:attrName>style.visibility</p:attrName>
                                        </p:attrNameLst>
                                      </p:cBhvr>
                                      <p:to>
                                        <p:strVal val="hidden"/>
                                      </p:to>
                                    </p:set>
                                  </p:childTnLst>
                                </p:cTn>
                              </p:par>
                              <p:par>
                                <p:cTn id="777" presetID="19" presetClass="exit" presetSubtype="5" fill="hold" grpId="3" nodeType="withEffect">
                                  <p:stCondLst>
                                    <p:cond delay="0"/>
                                  </p:stCondLst>
                                  <p:childTnLst>
                                    <p:anim calcmode="lin" valueType="num">
                                      <p:cBhvr>
                                        <p:cTn id="778" dur="5000"/>
                                        <p:tgtEl>
                                          <p:spTgt spid="54"/>
                                        </p:tgtEl>
                                        <p:attrNameLst>
                                          <p:attrName>ppt_w</p:attrName>
                                        </p:attrNameLst>
                                      </p:cBhvr>
                                      <p:tavLst>
                                        <p:tav tm="0">
                                          <p:val>
                                            <p:strVal val="ppt_w"/>
                                          </p:val>
                                        </p:tav>
                                        <p:tav tm="100000">
                                          <p:val>
                                            <p:strVal val="ppt_w"/>
                                          </p:val>
                                        </p:tav>
                                      </p:tavLst>
                                    </p:anim>
                                    <p:anim calcmode="lin" valueType="num">
                                      <p:cBhvr>
                                        <p:cTn id="779" dur="5000"/>
                                        <p:tgtEl>
                                          <p:spTgt spid="5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0" dur="1" fill="hold">
                                          <p:stCondLst>
                                            <p:cond delay="4999"/>
                                          </p:stCondLst>
                                        </p:cTn>
                                        <p:tgtEl>
                                          <p:spTgt spid="54"/>
                                        </p:tgtEl>
                                        <p:attrNameLst>
                                          <p:attrName>style.visibility</p:attrName>
                                        </p:attrNameLst>
                                      </p:cBhvr>
                                      <p:to>
                                        <p:strVal val="hidden"/>
                                      </p:to>
                                    </p:set>
                                  </p:childTnLst>
                                </p:cTn>
                              </p:par>
                              <p:par>
                                <p:cTn id="781" presetID="19" presetClass="exit" presetSubtype="5" fill="hold" grpId="3" nodeType="withEffect">
                                  <p:stCondLst>
                                    <p:cond delay="0"/>
                                  </p:stCondLst>
                                  <p:childTnLst>
                                    <p:anim calcmode="lin" valueType="num">
                                      <p:cBhvr>
                                        <p:cTn id="782" dur="5000"/>
                                        <p:tgtEl>
                                          <p:spTgt spid="55"/>
                                        </p:tgtEl>
                                        <p:attrNameLst>
                                          <p:attrName>ppt_w</p:attrName>
                                        </p:attrNameLst>
                                      </p:cBhvr>
                                      <p:tavLst>
                                        <p:tav tm="0">
                                          <p:val>
                                            <p:strVal val="ppt_w"/>
                                          </p:val>
                                        </p:tav>
                                        <p:tav tm="100000">
                                          <p:val>
                                            <p:strVal val="ppt_w"/>
                                          </p:val>
                                        </p:tav>
                                      </p:tavLst>
                                    </p:anim>
                                    <p:anim calcmode="lin" valueType="num">
                                      <p:cBhvr>
                                        <p:cTn id="783" dur="5000"/>
                                        <p:tgtEl>
                                          <p:spTgt spid="5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4" dur="1" fill="hold">
                                          <p:stCondLst>
                                            <p:cond delay="4999"/>
                                          </p:stCondLst>
                                        </p:cTn>
                                        <p:tgtEl>
                                          <p:spTgt spid="55"/>
                                        </p:tgtEl>
                                        <p:attrNameLst>
                                          <p:attrName>style.visibility</p:attrName>
                                        </p:attrNameLst>
                                      </p:cBhvr>
                                      <p:to>
                                        <p:strVal val="hidden"/>
                                      </p:to>
                                    </p:set>
                                  </p:childTnLst>
                                </p:cTn>
                              </p:par>
                              <p:par>
                                <p:cTn id="785" presetID="19" presetClass="exit" presetSubtype="5" fill="hold" grpId="3" nodeType="withEffect">
                                  <p:stCondLst>
                                    <p:cond delay="0"/>
                                  </p:stCondLst>
                                  <p:childTnLst>
                                    <p:anim calcmode="lin" valueType="num">
                                      <p:cBhvr>
                                        <p:cTn id="786" dur="5000"/>
                                        <p:tgtEl>
                                          <p:spTgt spid="56"/>
                                        </p:tgtEl>
                                        <p:attrNameLst>
                                          <p:attrName>ppt_w</p:attrName>
                                        </p:attrNameLst>
                                      </p:cBhvr>
                                      <p:tavLst>
                                        <p:tav tm="0">
                                          <p:val>
                                            <p:strVal val="ppt_w"/>
                                          </p:val>
                                        </p:tav>
                                        <p:tav tm="100000">
                                          <p:val>
                                            <p:strVal val="ppt_w"/>
                                          </p:val>
                                        </p:tav>
                                      </p:tavLst>
                                    </p:anim>
                                    <p:anim calcmode="lin" valueType="num">
                                      <p:cBhvr>
                                        <p:cTn id="787" dur="5000"/>
                                        <p:tgtEl>
                                          <p:spTgt spid="5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8" dur="1" fill="hold">
                                          <p:stCondLst>
                                            <p:cond delay="4999"/>
                                          </p:stCondLst>
                                        </p:cTn>
                                        <p:tgtEl>
                                          <p:spTgt spid="56"/>
                                        </p:tgtEl>
                                        <p:attrNameLst>
                                          <p:attrName>style.visibility</p:attrName>
                                        </p:attrNameLst>
                                      </p:cBhvr>
                                      <p:to>
                                        <p:strVal val="hidden"/>
                                      </p:to>
                                    </p:set>
                                  </p:childTnLst>
                                </p:cTn>
                              </p:par>
                              <p:par>
                                <p:cTn id="789" presetID="3" presetClass="exit" presetSubtype="5" fill="hold" grpId="4" nodeType="withEffect">
                                  <p:stCondLst>
                                    <p:cond delay="0"/>
                                  </p:stCondLst>
                                  <p:childTnLst>
                                    <p:animEffect transition="out" filter="blinds(vertical)">
                                      <p:cBhvr>
                                        <p:cTn id="790" dur="5000"/>
                                        <p:tgtEl>
                                          <p:spTgt spid="5"/>
                                        </p:tgtEl>
                                      </p:cBhvr>
                                    </p:animEffect>
                                    <p:set>
                                      <p:cBhvr>
                                        <p:cTn id="791" dur="1" fill="hold">
                                          <p:stCondLst>
                                            <p:cond delay="4999"/>
                                          </p:stCondLst>
                                        </p:cTn>
                                        <p:tgtEl>
                                          <p:spTgt spid="5"/>
                                        </p:tgtEl>
                                        <p:attrNameLst>
                                          <p:attrName>style.visibility</p:attrName>
                                        </p:attrNameLst>
                                      </p:cBhvr>
                                      <p:to>
                                        <p:strVal val="hidden"/>
                                      </p:to>
                                    </p:set>
                                  </p:childTnLst>
                                </p:cTn>
                              </p:par>
                              <p:par>
                                <p:cTn id="792" presetID="3" presetClass="exit" presetSubtype="5" fill="hold" grpId="4" nodeType="withEffect">
                                  <p:stCondLst>
                                    <p:cond delay="0"/>
                                  </p:stCondLst>
                                  <p:childTnLst>
                                    <p:animEffect transition="out" filter="blinds(vertical)">
                                      <p:cBhvr>
                                        <p:cTn id="793" dur="5000"/>
                                        <p:tgtEl>
                                          <p:spTgt spid="6"/>
                                        </p:tgtEl>
                                      </p:cBhvr>
                                    </p:animEffect>
                                    <p:set>
                                      <p:cBhvr>
                                        <p:cTn id="794" dur="1" fill="hold">
                                          <p:stCondLst>
                                            <p:cond delay="4999"/>
                                          </p:stCondLst>
                                        </p:cTn>
                                        <p:tgtEl>
                                          <p:spTgt spid="6"/>
                                        </p:tgtEl>
                                        <p:attrNameLst>
                                          <p:attrName>style.visibility</p:attrName>
                                        </p:attrNameLst>
                                      </p:cBhvr>
                                      <p:to>
                                        <p:strVal val="hidden"/>
                                      </p:to>
                                    </p:set>
                                  </p:childTnLst>
                                </p:cTn>
                              </p:par>
                              <p:par>
                                <p:cTn id="795" presetID="3" presetClass="exit" presetSubtype="5" fill="hold" grpId="4" nodeType="withEffect">
                                  <p:stCondLst>
                                    <p:cond delay="0"/>
                                  </p:stCondLst>
                                  <p:childTnLst>
                                    <p:animEffect transition="out" filter="blinds(vertical)">
                                      <p:cBhvr>
                                        <p:cTn id="796" dur="5000"/>
                                        <p:tgtEl>
                                          <p:spTgt spid="7"/>
                                        </p:tgtEl>
                                      </p:cBhvr>
                                    </p:animEffect>
                                    <p:set>
                                      <p:cBhvr>
                                        <p:cTn id="797" dur="1" fill="hold">
                                          <p:stCondLst>
                                            <p:cond delay="4999"/>
                                          </p:stCondLst>
                                        </p:cTn>
                                        <p:tgtEl>
                                          <p:spTgt spid="7"/>
                                        </p:tgtEl>
                                        <p:attrNameLst>
                                          <p:attrName>style.visibility</p:attrName>
                                        </p:attrNameLst>
                                      </p:cBhvr>
                                      <p:to>
                                        <p:strVal val="hidden"/>
                                      </p:to>
                                    </p:set>
                                  </p:childTnLst>
                                </p:cTn>
                              </p:par>
                              <p:par>
                                <p:cTn id="798" presetID="3" presetClass="exit" presetSubtype="5" fill="hold" grpId="4" nodeType="withEffect">
                                  <p:stCondLst>
                                    <p:cond delay="0"/>
                                  </p:stCondLst>
                                  <p:childTnLst>
                                    <p:animEffect transition="out" filter="blinds(vertical)">
                                      <p:cBhvr>
                                        <p:cTn id="799" dur="5000"/>
                                        <p:tgtEl>
                                          <p:spTgt spid="8"/>
                                        </p:tgtEl>
                                      </p:cBhvr>
                                    </p:animEffect>
                                    <p:set>
                                      <p:cBhvr>
                                        <p:cTn id="800" dur="1" fill="hold">
                                          <p:stCondLst>
                                            <p:cond delay="4999"/>
                                          </p:stCondLst>
                                        </p:cTn>
                                        <p:tgtEl>
                                          <p:spTgt spid="8"/>
                                        </p:tgtEl>
                                        <p:attrNameLst>
                                          <p:attrName>style.visibility</p:attrName>
                                        </p:attrNameLst>
                                      </p:cBhvr>
                                      <p:to>
                                        <p:strVal val="hidden"/>
                                      </p:to>
                                    </p:set>
                                  </p:childTnLst>
                                </p:cTn>
                              </p:par>
                              <p:par>
                                <p:cTn id="801" presetID="3" presetClass="exit" presetSubtype="5" fill="hold" grpId="4" nodeType="withEffect">
                                  <p:stCondLst>
                                    <p:cond delay="0"/>
                                  </p:stCondLst>
                                  <p:childTnLst>
                                    <p:animEffect transition="out" filter="blinds(vertical)">
                                      <p:cBhvr>
                                        <p:cTn id="802" dur="5000"/>
                                        <p:tgtEl>
                                          <p:spTgt spid="9"/>
                                        </p:tgtEl>
                                      </p:cBhvr>
                                    </p:animEffect>
                                    <p:set>
                                      <p:cBhvr>
                                        <p:cTn id="803" dur="1" fill="hold">
                                          <p:stCondLst>
                                            <p:cond delay="4999"/>
                                          </p:stCondLst>
                                        </p:cTn>
                                        <p:tgtEl>
                                          <p:spTgt spid="9"/>
                                        </p:tgtEl>
                                        <p:attrNameLst>
                                          <p:attrName>style.visibility</p:attrName>
                                        </p:attrNameLst>
                                      </p:cBhvr>
                                      <p:to>
                                        <p:strVal val="hidden"/>
                                      </p:to>
                                    </p:set>
                                  </p:childTnLst>
                                </p:cTn>
                              </p:par>
                              <p:par>
                                <p:cTn id="804" presetID="3" presetClass="exit" presetSubtype="5" fill="hold" grpId="4" nodeType="withEffect">
                                  <p:stCondLst>
                                    <p:cond delay="0"/>
                                  </p:stCondLst>
                                  <p:childTnLst>
                                    <p:animEffect transition="out" filter="blinds(vertical)">
                                      <p:cBhvr>
                                        <p:cTn id="805" dur="5000"/>
                                        <p:tgtEl>
                                          <p:spTgt spid="10"/>
                                        </p:tgtEl>
                                      </p:cBhvr>
                                    </p:animEffect>
                                    <p:set>
                                      <p:cBhvr>
                                        <p:cTn id="806" dur="1" fill="hold">
                                          <p:stCondLst>
                                            <p:cond delay="4999"/>
                                          </p:stCondLst>
                                        </p:cTn>
                                        <p:tgtEl>
                                          <p:spTgt spid="10"/>
                                        </p:tgtEl>
                                        <p:attrNameLst>
                                          <p:attrName>style.visibility</p:attrName>
                                        </p:attrNameLst>
                                      </p:cBhvr>
                                      <p:to>
                                        <p:strVal val="hidden"/>
                                      </p:to>
                                    </p:set>
                                  </p:childTnLst>
                                </p:cTn>
                              </p:par>
                              <p:par>
                                <p:cTn id="807" presetID="3" presetClass="exit" presetSubtype="5" fill="hold" grpId="4" nodeType="withEffect">
                                  <p:stCondLst>
                                    <p:cond delay="0"/>
                                  </p:stCondLst>
                                  <p:childTnLst>
                                    <p:animEffect transition="out" filter="blinds(vertical)">
                                      <p:cBhvr>
                                        <p:cTn id="808" dur="5000"/>
                                        <p:tgtEl>
                                          <p:spTgt spid="11"/>
                                        </p:tgtEl>
                                      </p:cBhvr>
                                    </p:animEffect>
                                    <p:set>
                                      <p:cBhvr>
                                        <p:cTn id="809" dur="1" fill="hold">
                                          <p:stCondLst>
                                            <p:cond delay="4999"/>
                                          </p:stCondLst>
                                        </p:cTn>
                                        <p:tgtEl>
                                          <p:spTgt spid="11"/>
                                        </p:tgtEl>
                                        <p:attrNameLst>
                                          <p:attrName>style.visibility</p:attrName>
                                        </p:attrNameLst>
                                      </p:cBhvr>
                                      <p:to>
                                        <p:strVal val="hidden"/>
                                      </p:to>
                                    </p:set>
                                  </p:childTnLst>
                                </p:cTn>
                              </p:par>
                              <p:par>
                                <p:cTn id="810" presetID="3" presetClass="exit" presetSubtype="5" fill="hold" grpId="4" nodeType="withEffect">
                                  <p:stCondLst>
                                    <p:cond delay="0"/>
                                  </p:stCondLst>
                                  <p:childTnLst>
                                    <p:animEffect transition="out" filter="blinds(vertical)">
                                      <p:cBhvr>
                                        <p:cTn id="811" dur="5000"/>
                                        <p:tgtEl>
                                          <p:spTgt spid="12"/>
                                        </p:tgtEl>
                                      </p:cBhvr>
                                    </p:animEffect>
                                    <p:set>
                                      <p:cBhvr>
                                        <p:cTn id="812" dur="1" fill="hold">
                                          <p:stCondLst>
                                            <p:cond delay="4999"/>
                                          </p:stCondLst>
                                        </p:cTn>
                                        <p:tgtEl>
                                          <p:spTgt spid="12"/>
                                        </p:tgtEl>
                                        <p:attrNameLst>
                                          <p:attrName>style.visibility</p:attrName>
                                        </p:attrNameLst>
                                      </p:cBhvr>
                                      <p:to>
                                        <p:strVal val="hidden"/>
                                      </p:to>
                                    </p:set>
                                  </p:childTnLst>
                                </p:cTn>
                              </p:par>
                              <p:par>
                                <p:cTn id="813" presetID="3" presetClass="exit" presetSubtype="5" fill="hold" grpId="4" nodeType="withEffect">
                                  <p:stCondLst>
                                    <p:cond delay="0"/>
                                  </p:stCondLst>
                                  <p:childTnLst>
                                    <p:animEffect transition="out" filter="blinds(vertical)">
                                      <p:cBhvr>
                                        <p:cTn id="814" dur="5000"/>
                                        <p:tgtEl>
                                          <p:spTgt spid="13"/>
                                        </p:tgtEl>
                                      </p:cBhvr>
                                    </p:animEffect>
                                    <p:set>
                                      <p:cBhvr>
                                        <p:cTn id="815" dur="1" fill="hold">
                                          <p:stCondLst>
                                            <p:cond delay="4999"/>
                                          </p:stCondLst>
                                        </p:cTn>
                                        <p:tgtEl>
                                          <p:spTgt spid="13"/>
                                        </p:tgtEl>
                                        <p:attrNameLst>
                                          <p:attrName>style.visibility</p:attrName>
                                        </p:attrNameLst>
                                      </p:cBhvr>
                                      <p:to>
                                        <p:strVal val="hidden"/>
                                      </p:to>
                                    </p:set>
                                  </p:childTnLst>
                                </p:cTn>
                              </p:par>
                              <p:par>
                                <p:cTn id="816" presetID="3" presetClass="exit" presetSubtype="5" fill="hold" grpId="4" nodeType="withEffect">
                                  <p:stCondLst>
                                    <p:cond delay="0"/>
                                  </p:stCondLst>
                                  <p:childTnLst>
                                    <p:animEffect transition="out" filter="blinds(vertical)">
                                      <p:cBhvr>
                                        <p:cTn id="817" dur="5000"/>
                                        <p:tgtEl>
                                          <p:spTgt spid="14"/>
                                        </p:tgtEl>
                                      </p:cBhvr>
                                    </p:animEffect>
                                    <p:set>
                                      <p:cBhvr>
                                        <p:cTn id="818" dur="1" fill="hold">
                                          <p:stCondLst>
                                            <p:cond delay="4999"/>
                                          </p:stCondLst>
                                        </p:cTn>
                                        <p:tgtEl>
                                          <p:spTgt spid="14"/>
                                        </p:tgtEl>
                                        <p:attrNameLst>
                                          <p:attrName>style.visibility</p:attrName>
                                        </p:attrNameLst>
                                      </p:cBhvr>
                                      <p:to>
                                        <p:strVal val="hidden"/>
                                      </p:to>
                                    </p:set>
                                  </p:childTnLst>
                                </p:cTn>
                              </p:par>
                              <p:par>
                                <p:cTn id="819" presetID="3" presetClass="exit" presetSubtype="5" fill="hold" grpId="4" nodeType="withEffect">
                                  <p:stCondLst>
                                    <p:cond delay="0"/>
                                  </p:stCondLst>
                                  <p:childTnLst>
                                    <p:animEffect transition="out" filter="blinds(vertical)">
                                      <p:cBhvr>
                                        <p:cTn id="820" dur="5000"/>
                                        <p:tgtEl>
                                          <p:spTgt spid="15"/>
                                        </p:tgtEl>
                                      </p:cBhvr>
                                    </p:animEffect>
                                    <p:set>
                                      <p:cBhvr>
                                        <p:cTn id="821" dur="1" fill="hold">
                                          <p:stCondLst>
                                            <p:cond delay="4999"/>
                                          </p:stCondLst>
                                        </p:cTn>
                                        <p:tgtEl>
                                          <p:spTgt spid="15"/>
                                        </p:tgtEl>
                                        <p:attrNameLst>
                                          <p:attrName>style.visibility</p:attrName>
                                        </p:attrNameLst>
                                      </p:cBhvr>
                                      <p:to>
                                        <p:strVal val="hidden"/>
                                      </p:to>
                                    </p:set>
                                  </p:childTnLst>
                                </p:cTn>
                              </p:par>
                              <p:par>
                                <p:cTn id="822" presetID="3" presetClass="exit" presetSubtype="5" fill="hold" grpId="4" nodeType="withEffect">
                                  <p:stCondLst>
                                    <p:cond delay="0"/>
                                  </p:stCondLst>
                                  <p:childTnLst>
                                    <p:animEffect transition="out" filter="blinds(vertical)">
                                      <p:cBhvr>
                                        <p:cTn id="823" dur="5000"/>
                                        <p:tgtEl>
                                          <p:spTgt spid="16"/>
                                        </p:tgtEl>
                                      </p:cBhvr>
                                    </p:animEffect>
                                    <p:set>
                                      <p:cBhvr>
                                        <p:cTn id="824" dur="1" fill="hold">
                                          <p:stCondLst>
                                            <p:cond delay="4999"/>
                                          </p:stCondLst>
                                        </p:cTn>
                                        <p:tgtEl>
                                          <p:spTgt spid="16"/>
                                        </p:tgtEl>
                                        <p:attrNameLst>
                                          <p:attrName>style.visibility</p:attrName>
                                        </p:attrNameLst>
                                      </p:cBhvr>
                                      <p:to>
                                        <p:strVal val="hidden"/>
                                      </p:to>
                                    </p:set>
                                  </p:childTnLst>
                                </p:cTn>
                              </p:par>
                              <p:par>
                                <p:cTn id="825" presetID="3" presetClass="exit" presetSubtype="5" fill="hold" grpId="4" nodeType="withEffect">
                                  <p:stCondLst>
                                    <p:cond delay="0"/>
                                  </p:stCondLst>
                                  <p:childTnLst>
                                    <p:animEffect transition="out" filter="blinds(vertical)">
                                      <p:cBhvr>
                                        <p:cTn id="826" dur="5000"/>
                                        <p:tgtEl>
                                          <p:spTgt spid="17"/>
                                        </p:tgtEl>
                                      </p:cBhvr>
                                    </p:animEffect>
                                    <p:set>
                                      <p:cBhvr>
                                        <p:cTn id="827" dur="1" fill="hold">
                                          <p:stCondLst>
                                            <p:cond delay="4999"/>
                                          </p:stCondLst>
                                        </p:cTn>
                                        <p:tgtEl>
                                          <p:spTgt spid="17"/>
                                        </p:tgtEl>
                                        <p:attrNameLst>
                                          <p:attrName>style.visibility</p:attrName>
                                        </p:attrNameLst>
                                      </p:cBhvr>
                                      <p:to>
                                        <p:strVal val="hidden"/>
                                      </p:to>
                                    </p:set>
                                  </p:childTnLst>
                                </p:cTn>
                              </p:par>
                              <p:par>
                                <p:cTn id="828" presetID="3" presetClass="exit" presetSubtype="5" fill="hold" grpId="4" nodeType="withEffect">
                                  <p:stCondLst>
                                    <p:cond delay="0"/>
                                  </p:stCondLst>
                                  <p:childTnLst>
                                    <p:animEffect transition="out" filter="blinds(vertical)">
                                      <p:cBhvr>
                                        <p:cTn id="829" dur="5000"/>
                                        <p:tgtEl>
                                          <p:spTgt spid="18"/>
                                        </p:tgtEl>
                                      </p:cBhvr>
                                    </p:animEffect>
                                    <p:set>
                                      <p:cBhvr>
                                        <p:cTn id="830" dur="1" fill="hold">
                                          <p:stCondLst>
                                            <p:cond delay="4999"/>
                                          </p:stCondLst>
                                        </p:cTn>
                                        <p:tgtEl>
                                          <p:spTgt spid="18"/>
                                        </p:tgtEl>
                                        <p:attrNameLst>
                                          <p:attrName>style.visibility</p:attrName>
                                        </p:attrNameLst>
                                      </p:cBhvr>
                                      <p:to>
                                        <p:strVal val="hidden"/>
                                      </p:to>
                                    </p:set>
                                  </p:childTnLst>
                                </p:cTn>
                              </p:par>
                              <p:par>
                                <p:cTn id="831" presetID="3" presetClass="exit" presetSubtype="5" fill="hold" grpId="4" nodeType="withEffect">
                                  <p:stCondLst>
                                    <p:cond delay="0"/>
                                  </p:stCondLst>
                                  <p:childTnLst>
                                    <p:animEffect transition="out" filter="blinds(vertical)">
                                      <p:cBhvr>
                                        <p:cTn id="832" dur="5000"/>
                                        <p:tgtEl>
                                          <p:spTgt spid="19"/>
                                        </p:tgtEl>
                                      </p:cBhvr>
                                    </p:animEffect>
                                    <p:set>
                                      <p:cBhvr>
                                        <p:cTn id="833" dur="1" fill="hold">
                                          <p:stCondLst>
                                            <p:cond delay="4999"/>
                                          </p:stCondLst>
                                        </p:cTn>
                                        <p:tgtEl>
                                          <p:spTgt spid="19"/>
                                        </p:tgtEl>
                                        <p:attrNameLst>
                                          <p:attrName>style.visibility</p:attrName>
                                        </p:attrNameLst>
                                      </p:cBhvr>
                                      <p:to>
                                        <p:strVal val="hidden"/>
                                      </p:to>
                                    </p:set>
                                  </p:childTnLst>
                                </p:cTn>
                              </p:par>
                              <p:par>
                                <p:cTn id="834" presetID="3" presetClass="exit" presetSubtype="5" fill="hold" grpId="4" nodeType="withEffect">
                                  <p:stCondLst>
                                    <p:cond delay="0"/>
                                  </p:stCondLst>
                                  <p:childTnLst>
                                    <p:animEffect transition="out" filter="blinds(vertical)">
                                      <p:cBhvr>
                                        <p:cTn id="835" dur="5000"/>
                                        <p:tgtEl>
                                          <p:spTgt spid="20"/>
                                        </p:tgtEl>
                                      </p:cBhvr>
                                    </p:animEffect>
                                    <p:set>
                                      <p:cBhvr>
                                        <p:cTn id="836" dur="1" fill="hold">
                                          <p:stCondLst>
                                            <p:cond delay="4999"/>
                                          </p:stCondLst>
                                        </p:cTn>
                                        <p:tgtEl>
                                          <p:spTgt spid="20"/>
                                        </p:tgtEl>
                                        <p:attrNameLst>
                                          <p:attrName>style.visibility</p:attrName>
                                        </p:attrNameLst>
                                      </p:cBhvr>
                                      <p:to>
                                        <p:strVal val="hidden"/>
                                      </p:to>
                                    </p:set>
                                  </p:childTnLst>
                                </p:cTn>
                              </p:par>
                              <p:par>
                                <p:cTn id="837" presetID="3" presetClass="exit" presetSubtype="5" fill="hold" grpId="4" nodeType="withEffect">
                                  <p:stCondLst>
                                    <p:cond delay="0"/>
                                  </p:stCondLst>
                                  <p:childTnLst>
                                    <p:animEffect transition="out" filter="blinds(vertical)">
                                      <p:cBhvr>
                                        <p:cTn id="838" dur="5000"/>
                                        <p:tgtEl>
                                          <p:spTgt spid="21"/>
                                        </p:tgtEl>
                                      </p:cBhvr>
                                    </p:animEffect>
                                    <p:set>
                                      <p:cBhvr>
                                        <p:cTn id="839" dur="1" fill="hold">
                                          <p:stCondLst>
                                            <p:cond delay="4999"/>
                                          </p:stCondLst>
                                        </p:cTn>
                                        <p:tgtEl>
                                          <p:spTgt spid="21"/>
                                        </p:tgtEl>
                                        <p:attrNameLst>
                                          <p:attrName>style.visibility</p:attrName>
                                        </p:attrNameLst>
                                      </p:cBhvr>
                                      <p:to>
                                        <p:strVal val="hidden"/>
                                      </p:to>
                                    </p:set>
                                  </p:childTnLst>
                                </p:cTn>
                              </p:par>
                              <p:par>
                                <p:cTn id="840" presetID="3" presetClass="exit" presetSubtype="5" fill="hold" grpId="4" nodeType="withEffect">
                                  <p:stCondLst>
                                    <p:cond delay="0"/>
                                  </p:stCondLst>
                                  <p:childTnLst>
                                    <p:animEffect transition="out" filter="blinds(vertical)">
                                      <p:cBhvr>
                                        <p:cTn id="841" dur="5000"/>
                                        <p:tgtEl>
                                          <p:spTgt spid="22"/>
                                        </p:tgtEl>
                                      </p:cBhvr>
                                    </p:animEffect>
                                    <p:set>
                                      <p:cBhvr>
                                        <p:cTn id="842" dur="1" fill="hold">
                                          <p:stCondLst>
                                            <p:cond delay="4999"/>
                                          </p:stCondLst>
                                        </p:cTn>
                                        <p:tgtEl>
                                          <p:spTgt spid="22"/>
                                        </p:tgtEl>
                                        <p:attrNameLst>
                                          <p:attrName>style.visibility</p:attrName>
                                        </p:attrNameLst>
                                      </p:cBhvr>
                                      <p:to>
                                        <p:strVal val="hidden"/>
                                      </p:to>
                                    </p:set>
                                  </p:childTnLst>
                                </p:cTn>
                              </p:par>
                              <p:par>
                                <p:cTn id="843" presetID="3" presetClass="exit" presetSubtype="5" fill="hold" grpId="4" nodeType="withEffect">
                                  <p:stCondLst>
                                    <p:cond delay="0"/>
                                  </p:stCondLst>
                                  <p:childTnLst>
                                    <p:animEffect transition="out" filter="blinds(vertical)">
                                      <p:cBhvr>
                                        <p:cTn id="844" dur="5000"/>
                                        <p:tgtEl>
                                          <p:spTgt spid="23"/>
                                        </p:tgtEl>
                                      </p:cBhvr>
                                    </p:animEffect>
                                    <p:set>
                                      <p:cBhvr>
                                        <p:cTn id="845" dur="1" fill="hold">
                                          <p:stCondLst>
                                            <p:cond delay="4999"/>
                                          </p:stCondLst>
                                        </p:cTn>
                                        <p:tgtEl>
                                          <p:spTgt spid="23"/>
                                        </p:tgtEl>
                                        <p:attrNameLst>
                                          <p:attrName>style.visibility</p:attrName>
                                        </p:attrNameLst>
                                      </p:cBhvr>
                                      <p:to>
                                        <p:strVal val="hidden"/>
                                      </p:to>
                                    </p:set>
                                  </p:childTnLst>
                                </p:cTn>
                              </p:par>
                              <p:par>
                                <p:cTn id="846" presetID="3" presetClass="exit" presetSubtype="5" fill="hold" grpId="4" nodeType="withEffect">
                                  <p:stCondLst>
                                    <p:cond delay="0"/>
                                  </p:stCondLst>
                                  <p:childTnLst>
                                    <p:animEffect transition="out" filter="blinds(vertical)">
                                      <p:cBhvr>
                                        <p:cTn id="847" dur="5000"/>
                                        <p:tgtEl>
                                          <p:spTgt spid="24"/>
                                        </p:tgtEl>
                                      </p:cBhvr>
                                    </p:animEffect>
                                    <p:set>
                                      <p:cBhvr>
                                        <p:cTn id="848" dur="1" fill="hold">
                                          <p:stCondLst>
                                            <p:cond delay="4999"/>
                                          </p:stCondLst>
                                        </p:cTn>
                                        <p:tgtEl>
                                          <p:spTgt spid="24"/>
                                        </p:tgtEl>
                                        <p:attrNameLst>
                                          <p:attrName>style.visibility</p:attrName>
                                        </p:attrNameLst>
                                      </p:cBhvr>
                                      <p:to>
                                        <p:strVal val="hidden"/>
                                      </p:to>
                                    </p:set>
                                  </p:childTnLst>
                                </p:cTn>
                              </p:par>
                              <p:par>
                                <p:cTn id="849" presetID="3" presetClass="exit" presetSubtype="5" fill="hold" grpId="4" nodeType="withEffect">
                                  <p:stCondLst>
                                    <p:cond delay="0"/>
                                  </p:stCondLst>
                                  <p:childTnLst>
                                    <p:animEffect transition="out" filter="blinds(vertical)">
                                      <p:cBhvr>
                                        <p:cTn id="850" dur="5000"/>
                                        <p:tgtEl>
                                          <p:spTgt spid="25"/>
                                        </p:tgtEl>
                                      </p:cBhvr>
                                    </p:animEffect>
                                    <p:set>
                                      <p:cBhvr>
                                        <p:cTn id="851" dur="1" fill="hold">
                                          <p:stCondLst>
                                            <p:cond delay="4999"/>
                                          </p:stCondLst>
                                        </p:cTn>
                                        <p:tgtEl>
                                          <p:spTgt spid="25"/>
                                        </p:tgtEl>
                                        <p:attrNameLst>
                                          <p:attrName>style.visibility</p:attrName>
                                        </p:attrNameLst>
                                      </p:cBhvr>
                                      <p:to>
                                        <p:strVal val="hidden"/>
                                      </p:to>
                                    </p:set>
                                  </p:childTnLst>
                                </p:cTn>
                              </p:par>
                              <p:par>
                                <p:cTn id="852" presetID="3" presetClass="exit" presetSubtype="5" fill="hold" grpId="4" nodeType="withEffect">
                                  <p:stCondLst>
                                    <p:cond delay="0"/>
                                  </p:stCondLst>
                                  <p:childTnLst>
                                    <p:animEffect transition="out" filter="blinds(vertical)">
                                      <p:cBhvr>
                                        <p:cTn id="853" dur="5000"/>
                                        <p:tgtEl>
                                          <p:spTgt spid="26"/>
                                        </p:tgtEl>
                                      </p:cBhvr>
                                    </p:animEffect>
                                    <p:set>
                                      <p:cBhvr>
                                        <p:cTn id="854" dur="1" fill="hold">
                                          <p:stCondLst>
                                            <p:cond delay="4999"/>
                                          </p:stCondLst>
                                        </p:cTn>
                                        <p:tgtEl>
                                          <p:spTgt spid="26"/>
                                        </p:tgtEl>
                                        <p:attrNameLst>
                                          <p:attrName>style.visibility</p:attrName>
                                        </p:attrNameLst>
                                      </p:cBhvr>
                                      <p:to>
                                        <p:strVal val="hidden"/>
                                      </p:to>
                                    </p:set>
                                  </p:childTnLst>
                                </p:cTn>
                              </p:par>
                              <p:par>
                                <p:cTn id="855" presetID="3" presetClass="exit" presetSubtype="5" fill="hold" grpId="4" nodeType="withEffect">
                                  <p:stCondLst>
                                    <p:cond delay="0"/>
                                  </p:stCondLst>
                                  <p:childTnLst>
                                    <p:animEffect transition="out" filter="blinds(vertical)">
                                      <p:cBhvr>
                                        <p:cTn id="856" dur="5000"/>
                                        <p:tgtEl>
                                          <p:spTgt spid="27"/>
                                        </p:tgtEl>
                                      </p:cBhvr>
                                    </p:animEffect>
                                    <p:set>
                                      <p:cBhvr>
                                        <p:cTn id="857" dur="1" fill="hold">
                                          <p:stCondLst>
                                            <p:cond delay="4999"/>
                                          </p:stCondLst>
                                        </p:cTn>
                                        <p:tgtEl>
                                          <p:spTgt spid="27"/>
                                        </p:tgtEl>
                                        <p:attrNameLst>
                                          <p:attrName>style.visibility</p:attrName>
                                        </p:attrNameLst>
                                      </p:cBhvr>
                                      <p:to>
                                        <p:strVal val="hidden"/>
                                      </p:to>
                                    </p:set>
                                  </p:childTnLst>
                                </p:cTn>
                              </p:par>
                              <p:par>
                                <p:cTn id="858" presetID="3" presetClass="exit" presetSubtype="5" fill="hold" grpId="4" nodeType="withEffect">
                                  <p:stCondLst>
                                    <p:cond delay="0"/>
                                  </p:stCondLst>
                                  <p:childTnLst>
                                    <p:animEffect transition="out" filter="blinds(vertical)">
                                      <p:cBhvr>
                                        <p:cTn id="859" dur="5000"/>
                                        <p:tgtEl>
                                          <p:spTgt spid="28"/>
                                        </p:tgtEl>
                                      </p:cBhvr>
                                    </p:animEffect>
                                    <p:set>
                                      <p:cBhvr>
                                        <p:cTn id="860" dur="1" fill="hold">
                                          <p:stCondLst>
                                            <p:cond delay="4999"/>
                                          </p:stCondLst>
                                        </p:cTn>
                                        <p:tgtEl>
                                          <p:spTgt spid="28"/>
                                        </p:tgtEl>
                                        <p:attrNameLst>
                                          <p:attrName>style.visibility</p:attrName>
                                        </p:attrNameLst>
                                      </p:cBhvr>
                                      <p:to>
                                        <p:strVal val="hidden"/>
                                      </p:to>
                                    </p:set>
                                  </p:childTnLst>
                                </p:cTn>
                              </p:par>
                              <p:par>
                                <p:cTn id="861" presetID="3" presetClass="exit" presetSubtype="5" fill="hold" grpId="4" nodeType="withEffect">
                                  <p:stCondLst>
                                    <p:cond delay="0"/>
                                  </p:stCondLst>
                                  <p:childTnLst>
                                    <p:animEffect transition="out" filter="blinds(vertical)">
                                      <p:cBhvr>
                                        <p:cTn id="862" dur="5000"/>
                                        <p:tgtEl>
                                          <p:spTgt spid="29"/>
                                        </p:tgtEl>
                                      </p:cBhvr>
                                    </p:animEffect>
                                    <p:set>
                                      <p:cBhvr>
                                        <p:cTn id="863" dur="1" fill="hold">
                                          <p:stCondLst>
                                            <p:cond delay="4999"/>
                                          </p:stCondLst>
                                        </p:cTn>
                                        <p:tgtEl>
                                          <p:spTgt spid="29"/>
                                        </p:tgtEl>
                                        <p:attrNameLst>
                                          <p:attrName>style.visibility</p:attrName>
                                        </p:attrNameLst>
                                      </p:cBhvr>
                                      <p:to>
                                        <p:strVal val="hidden"/>
                                      </p:to>
                                    </p:set>
                                  </p:childTnLst>
                                </p:cTn>
                              </p:par>
                              <p:par>
                                <p:cTn id="864" presetID="3" presetClass="exit" presetSubtype="5" fill="hold" grpId="4" nodeType="withEffect">
                                  <p:stCondLst>
                                    <p:cond delay="0"/>
                                  </p:stCondLst>
                                  <p:childTnLst>
                                    <p:animEffect transition="out" filter="blinds(vertical)">
                                      <p:cBhvr>
                                        <p:cTn id="865" dur="5000"/>
                                        <p:tgtEl>
                                          <p:spTgt spid="30"/>
                                        </p:tgtEl>
                                      </p:cBhvr>
                                    </p:animEffect>
                                    <p:set>
                                      <p:cBhvr>
                                        <p:cTn id="866" dur="1" fill="hold">
                                          <p:stCondLst>
                                            <p:cond delay="4999"/>
                                          </p:stCondLst>
                                        </p:cTn>
                                        <p:tgtEl>
                                          <p:spTgt spid="30"/>
                                        </p:tgtEl>
                                        <p:attrNameLst>
                                          <p:attrName>style.visibility</p:attrName>
                                        </p:attrNameLst>
                                      </p:cBhvr>
                                      <p:to>
                                        <p:strVal val="hidden"/>
                                      </p:to>
                                    </p:set>
                                  </p:childTnLst>
                                </p:cTn>
                              </p:par>
                              <p:par>
                                <p:cTn id="867" presetID="3" presetClass="exit" presetSubtype="5" fill="hold" grpId="4" nodeType="withEffect">
                                  <p:stCondLst>
                                    <p:cond delay="0"/>
                                  </p:stCondLst>
                                  <p:childTnLst>
                                    <p:animEffect transition="out" filter="blinds(vertical)">
                                      <p:cBhvr>
                                        <p:cTn id="868" dur="5000"/>
                                        <p:tgtEl>
                                          <p:spTgt spid="31"/>
                                        </p:tgtEl>
                                      </p:cBhvr>
                                    </p:animEffect>
                                    <p:set>
                                      <p:cBhvr>
                                        <p:cTn id="869" dur="1" fill="hold">
                                          <p:stCondLst>
                                            <p:cond delay="4999"/>
                                          </p:stCondLst>
                                        </p:cTn>
                                        <p:tgtEl>
                                          <p:spTgt spid="31"/>
                                        </p:tgtEl>
                                        <p:attrNameLst>
                                          <p:attrName>style.visibility</p:attrName>
                                        </p:attrNameLst>
                                      </p:cBhvr>
                                      <p:to>
                                        <p:strVal val="hidden"/>
                                      </p:to>
                                    </p:set>
                                  </p:childTnLst>
                                </p:cTn>
                              </p:par>
                              <p:par>
                                <p:cTn id="870" presetID="3" presetClass="exit" presetSubtype="5" fill="hold" grpId="4" nodeType="withEffect">
                                  <p:stCondLst>
                                    <p:cond delay="0"/>
                                  </p:stCondLst>
                                  <p:childTnLst>
                                    <p:animEffect transition="out" filter="blinds(vertical)">
                                      <p:cBhvr>
                                        <p:cTn id="871" dur="5000"/>
                                        <p:tgtEl>
                                          <p:spTgt spid="32"/>
                                        </p:tgtEl>
                                      </p:cBhvr>
                                    </p:animEffect>
                                    <p:set>
                                      <p:cBhvr>
                                        <p:cTn id="872" dur="1" fill="hold">
                                          <p:stCondLst>
                                            <p:cond delay="4999"/>
                                          </p:stCondLst>
                                        </p:cTn>
                                        <p:tgtEl>
                                          <p:spTgt spid="32"/>
                                        </p:tgtEl>
                                        <p:attrNameLst>
                                          <p:attrName>style.visibility</p:attrName>
                                        </p:attrNameLst>
                                      </p:cBhvr>
                                      <p:to>
                                        <p:strVal val="hidden"/>
                                      </p:to>
                                    </p:set>
                                  </p:childTnLst>
                                </p:cTn>
                              </p:par>
                              <p:par>
                                <p:cTn id="873" presetID="3" presetClass="exit" presetSubtype="5" fill="hold" grpId="4" nodeType="withEffect">
                                  <p:stCondLst>
                                    <p:cond delay="0"/>
                                  </p:stCondLst>
                                  <p:childTnLst>
                                    <p:animEffect transition="out" filter="blinds(vertical)">
                                      <p:cBhvr>
                                        <p:cTn id="874" dur="5000"/>
                                        <p:tgtEl>
                                          <p:spTgt spid="33"/>
                                        </p:tgtEl>
                                      </p:cBhvr>
                                    </p:animEffect>
                                    <p:set>
                                      <p:cBhvr>
                                        <p:cTn id="875" dur="1" fill="hold">
                                          <p:stCondLst>
                                            <p:cond delay="4999"/>
                                          </p:stCondLst>
                                        </p:cTn>
                                        <p:tgtEl>
                                          <p:spTgt spid="33"/>
                                        </p:tgtEl>
                                        <p:attrNameLst>
                                          <p:attrName>style.visibility</p:attrName>
                                        </p:attrNameLst>
                                      </p:cBhvr>
                                      <p:to>
                                        <p:strVal val="hidden"/>
                                      </p:to>
                                    </p:set>
                                  </p:childTnLst>
                                </p:cTn>
                              </p:par>
                              <p:par>
                                <p:cTn id="876" presetID="3" presetClass="exit" presetSubtype="5" fill="hold" grpId="4" nodeType="withEffect">
                                  <p:stCondLst>
                                    <p:cond delay="0"/>
                                  </p:stCondLst>
                                  <p:childTnLst>
                                    <p:animEffect transition="out" filter="blinds(vertical)">
                                      <p:cBhvr>
                                        <p:cTn id="877" dur="5000"/>
                                        <p:tgtEl>
                                          <p:spTgt spid="34"/>
                                        </p:tgtEl>
                                      </p:cBhvr>
                                    </p:animEffect>
                                    <p:set>
                                      <p:cBhvr>
                                        <p:cTn id="878" dur="1" fill="hold">
                                          <p:stCondLst>
                                            <p:cond delay="4999"/>
                                          </p:stCondLst>
                                        </p:cTn>
                                        <p:tgtEl>
                                          <p:spTgt spid="34"/>
                                        </p:tgtEl>
                                        <p:attrNameLst>
                                          <p:attrName>style.visibility</p:attrName>
                                        </p:attrNameLst>
                                      </p:cBhvr>
                                      <p:to>
                                        <p:strVal val="hidden"/>
                                      </p:to>
                                    </p:set>
                                  </p:childTnLst>
                                </p:cTn>
                              </p:par>
                              <p:par>
                                <p:cTn id="879" presetID="3" presetClass="exit" presetSubtype="5" fill="hold" grpId="4" nodeType="withEffect">
                                  <p:stCondLst>
                                    <p:cond delay="0"/>
                                  </p:stCondLst>
                                  <p:childTnLst>
                                    <p:animEffect transition="out" filter="blinds(vertical)">
                                      <p:cBhvr>
                                        <p:cTn id="880" dur="5000"/>
                                        <p:tgtEl>
                                          <p:spTgt spid="35"/>
                                        </p:tgtEl>
                                      </p:cBhvr>
                                    </p:animEffect>
                                    <p:set>
                                      <p:cBhvr>
                                        <p:cTn id="881" dur="1" fill="hold">
                                          <p:stCondLst>
                                            <p:cond delay="4999"/>
                                          </p:stCondLst>
                                        </p:cTn>
                                        <p:tgtEl>
                                          <p:spTgt spid="35"/>
                                        </p:tgtEl>
                                        <p:attrNameLst>
                                          <p:attrName>style.visibility</p:attrName>
                                        </p:attrNameLst>
                                      </p:cBhvr>
                                      <p:to>
                                        <p:strVal val="hidden"/>
                                      </p:to>
                                    </p:set>
                                  </p:childTnLst>
                                </p:cTn>
                              </p:par>
                              <p:par>
                                <p:cTn id="882" presetID="3" presetClass="exit" presetSubtype="5" fill="hold" grpId="4" nodeType="withEffect">
                                  <p:stCondLst>
                                    <p:cond delay="0"/>
                                  </p:stCondLst>
                                  <p:childTnLst>
                                    <p:animEffect transition="out" filter="blinds(vertical)">
                                      <p:cBhvr>
                                        <p:cTn id="883" dur="5000"/>
                                        <p:tgtEl>
                                          <p:spTgt spid="36"/>
                                        </p:tgtEl>
                                      </p:cBhvr>
                                    </p:animEffect>
                                    <p:set>
                                      <p:cBhvr>
                                        <p:cTn id="884" dur="1" fill="hold">
                                          <p:stCondLst>
                                            <p:cond delay="4999"/>
                                          </p:stCondLst>
                                        </p:cTn>
                                        <p:tgtEl>
                                          <p:spTgt spid="36"/>
                                        </p:tgtEl>
                                        <p:attrNameLst>
                                          <p:attrName>style.visibility</p:attrName>
                                        </p:attrNameLst>
                                      </p:cBhvr>
                                      <p:to>
                                        <p:strVal val="hidden"/>
                                      </p:to>
                                    </p:set>
                                  </p:childTnLst>
                                </p:cTn>
                              </p:par>
                              <p:par>
                                <p:cTn id="885" presetID="3" presetClass="exit" presetSubtype="5" fill="hold" grpId="4" nodeType="withEffect">
                                  <p:stCondLst>
                                    <p:cond delay="0"/>
                                  </p:stCondLst>
                                  <p:childTnLst>
                                    <p:animEffect transition="out" filter="blinds(vertical)">
                                      <p:cBhvr>
                                        <p:cTn id="886" dur="5000"/>
                                        <p:tgtEl>
                                          <p:spTgt spid="37"/>
                                        </p:tgtEl>
                                      </p:cBhvr>
                                    </p:animEffect>
                                    <p:set>
                                      <p:cBhvr>
                                        <p:cTn id="887" dur="1" fill="hold">
                                          <p:stCondLst>
                                            <p:cond delay="4999"/>
                                          </p:stCondLst>
                                        </p:cTn>
                                        <p:tgtEl>
                                          <p:spTgt spid="37"/>
                                        </p:tgtEl>
                                        <p:attrNameLst>
                                          <p:attrName>style.visibility</p:attrName>
                                        </p:attrNameLst>
                                      </p:cBhvr>
                                      <p:to>
                                        <p:strVal val="hidden"/>
                                      </p:to>
                                    </p:set>
                                  </p:childTnLst>
                                </p:cTn>
                              </p:par>
                              <p:par>
                                <p:cTn id="888" presetID="3" presetClass="exit" presetSubtype="5" fill="hold" grpId="4" nodeType="withEffect">
                                  <p:stCondLst>
                                    <p:cond delay="0"/>
                                  </p:stCondLst>
                                  <p:childTnLst>
                                    <p:animEffect transition="out" filter="blinds(vertical)">
                                      <p:cBhvr>
                                        <p:cTn id="889" dur="5000"/>
                                        <p:tgtEl>
                                          <p:spTgt spid="38"/>
                                        </p:tgtEl>
                                      </p:cBhvr>
                                    </p:animEffect>
                                    <p:set>
                                      <p:cBhvr>
                                        <p:cTn id="890" dur="1" fill="hold">
                                          <p:stCondLst>
                                            <p:cond delay="4999"/>
                                          </p:stCondLst>
                                        </p:cTn>
                                        <p:tgtEl>
                                          <p:spTgt spid="38"/>
                                        </p:tgtEl>
                                        <p:attrNameLst>
                                          <p:attrName>style.visibility</p:attrName>
                                        </p:attrNameLst>
                                      </p:cBhvr>
                                      <p:to>
                                        <p:strVal val="hidden"/>
                                      </p:to>
                                    </p:set>
                                  </p:childTnLst>
                                </p:cTn>
                              </p:par>
                              <p:par>
                                <p:cTn id="891" presetID="3" presetClass="exit" presetSubtype="5" fill="hold" grpId="4" nodeType="withEffect">
                                  <p:stCondLst>
                                    <p:cond delay="0"/>
                                  </p:stCondLst>
                                  <p:childTnLst>
                                    <p:animEffect transition="out" filter="blinds(vertical)">
                                      <p:cBhvr>
                                        <p:cTn id="892" dur="5000"/>
                                        <p:tgtEl>
                                          <p:spTgt spid="39"/>
                                        </p:tgtEl>
                                      </p:cBhvr>
                                    </p:animEffect>
                                    <p:set>
                                      <p:cBhvr>
                                        <p:cTn id="893" dur="1" fill="hold">
                                          <p:stCondLst>
                                            <p:cond delay="4999"/>
                                          </p:stCondLst>
                                        </p:cTn>
                                        <p:tgtEl>
                                          <p:spTgt spid="39"/>
                                        </p:tgtEl>
                                        <p:attrNameLst>
                                          <p:attrName>style.visibility</p:attrName>
                                        </p:attrNameLst>
                                      </p:cBhvr>
                                      <p:to>
                                        <p:strVal val="hidden"/>
                                      </p:to>
                                    </p:set>
                                  </p:childTnLst>
                                </p:cTn>
                              </p:par>
                              <p:par>
                                <p:cTn id="894" presetID="3" presetClass="exit" presetSubtype="5" fill="hold" grpId="4" nodeType="withEffect">
                                  <p:stCondLst>
                                    <p:cond delay="0"/>
                                  </p:stCondLst>
                                  <p:childTnLst>
                                    <p:animEffect transition="out" filter="blinds(vertical)">
                                      <p:cBhvr>
                                        <p:cTn id="895" dur="5000"/>
                                        <p:tgtEl>
                                          <p:spTgt spid="40"/>
                                        </p:tgtEl>
                                      </p:cBhvr>
                                    </p:animEffect>
                                    <p:set>
                                      <p:cBhvr>
                                        <p:cTn id="896" dur="1" fill="hold">
                                          <p:stCondLst>
                                            <p:cond delay="4999"/>
                                          </p:stCondLst>
                                        </p:cTn>
                                        <p:tgtEl>
                                          <p:spTgt spid="40"/>
                                        </p:tgtEl>
                                        <p:attrNameLst>
                                          <p:attrName>style.visibility</p:attrName>
                                        </p:attrNameLst>
                                      </p:cBhvr>
                                      <p:to>
                                        <p:strVal val="hidden"/>
                                      </p:to>
                                    </p:set>
                                  </p:childTnLst>
                                </p:cTn>
                              </p:par>
                              <p:par>
                                <p:cTn id="897" presetID="3" presetClass="exit" presetSubtype="5" fill="hold" grpId="4" nodeType="withEffect">
                                  <p:stCondLst>
                                    <p:cond delay="0"/>
                                  </p:stCondLst>
                                  <p:childTnLst>
                                    <p:animEffect transition="out" filter="blinds(vertical)">
                                      <p:cBhvr>
                                        <p:cTn id="898" dur="5000"/>
                                        <p:tgtEl>
                                          <p:spTgt spid="41"/>
                                        </p:tgtEl>
                                      </p:cBhvr>
                                    </p:animEffect>
                                    <p:set>
                                      <p:cBhvr>
                                        <p:cTn id="899" dur="1" fill="hold">
                                          <p:stCondLst>
                                            <p:cond delay="4999"/>
                                          </p:stCondLst>
                                        </p:cTn>
                                        <p:tgtEl>
                                          <p:spTgt spid="41"/>
                                        </p:tgtEl>
                                        <p:attrNameLst>
                                          <p:attrName>style.visibility</p:attrName>
                                        </p:attrNameLst>
                                      </p:cBhvr>
                                      <p:to>
                                        <p:strVal val="hidden"/>
                                      </p:to>
                                    </p:set>
                                  </p:childTnLst>
                                </p:cTn>
                              </p:par>
                              <p:par>
                                <p:cTn id="900" presetID="3" presetClass="exit" presetSubtype="5" fill="hold" grpId="4" nodeType="withEffect">
                                  <p:stCondLst>
                                    <p:cond delay="0"/>
                                  </p:stCondLst>
                                  <p:childTnLst>
                                    <p:animEffect transition="out" filter="blinds(vertical)">
                                      <p:cBhvr>
                                        <p:cTn id="901" dur="5000"/>
                                        <p:tgtEl>
                                          <p:spTgt spid="42"/>
                                        </p:tgtEl>
                                      </p:cBhvr>
                                    </p:animEffect>
                                    <p:set>
                                      <p:cBhvr>
                                        <p:cTn id="902" dur="1" fill="hold">
                                          <p:stCondLst>
                                            <p:cond delay="4999"/>
                                          </p:stCondLst>
                                        </p:cTn>
                                        <p:tgtEl>
                                          <p:spTgt spid="42"/>
                                        </p:tgtEl>
                                        <p:attrNameLst>
                                          <p:attrName>style.visibility</p:attrName>
                                        </p:attrNameLst>
                                      </p:cBhvr>
                                      <p:to>
                                        <p:strVal val="hidden"/>
                                      </p:to>
                                    </p:set>
                                  </p:childTnLst>
                                </p:cTn>
                              </p:par>
                              <p:par>
                                <p:cTn id="903" presetID="3" presetClass="exit" presetSubtype="5" fill="hold" grpId="4" nodeType="withEffect">
                                  <p:stCondLst>
                                    <p:cond delay="0"/>
                                  </p:stCondLst>
                                  <p:childTnLst>
                                    <p:animEffect transition="out" filter="blinds(vertical)">
                                      <p:cBhvr>
                                        <p:cTn id="904" dur="5000"/>
                                        <p:tgtEl>
                                          <p:spTgt spid="43"/>
                                        </p:tgtEl>
                                      </p:cBhvr>
                                    </p:animEffect>
                                    <p:set>
                                      <p:cBhvr>
                                        <p:cTn id="905" dur="1" fill="hold">
                                          <p:stCondLst>
                                            <p:cond delay="4999"/>
                                          </p:stCondLst>
                                        </p:cTn>
                                        <p:tgtEl>
                                          <p:spTgt spid="43"/>
                                        </p:tgtEl>
                                        <p:attrNameLst>
                                          <p:attrName>style.visibility</p:attrName>
                                        </p:attrNameLst>
                                      </p:cBhvr>
                                      <p:to>
                                        <p:strVal val="hidden"/>
                                      </p:to>
                                    </p:set>
                                  </p:childTnLst>
                                </p:cTn>
                              </p:par>
                              <p:par>
                                <p:cTn id="906" presetID="3" presetClass="exit" presetSubtype="5" fill="hold" grpId="4" nodeType="withEffect">
                                  <p:stCondLst>
                                    <p:cond delay="0"/>
                                  </p:stCondLst>
                                  <p:childTnLst>
                                    <p:animEffect transition="out" filter="blinds(vertical)">
                                      <p:cBhvr>
                                        <p:cTn id="907" dur="5000"/>
                                        <p:tgtEl>
                                          <p:spTgt spid="44"/>
                                        </p:tgtEl>
                                      </p:cBhvr>
                                    </p:animEffect>
                                    <p:set>
                                      <p:cBhvr>
                                        <p:cTn id="908" dur="1" fill="hold">
                                          <p:stCondLst>
                                            <p:cond delay="4999"/>
                                          </p:stCondLst>
                                        </p:cTn>
                                        <p:tgtEl>
                                          <p:spTgt spid="44"/>
                                        </p:tgtEl>
                                        <p:attrNameLst>
                                          <p:attrName>style.visibility</p:attrName>
                                        </p:attrNameLst>
                                      </p:cBhvr>
                                      <p:to>
                                        <p:strVal val="hidden"/>
                                      </p:to>
                                    </p:set>
                                  </p:childTnLst>
                                </p:cTn>
                              </p:par>
                              <p:par>
                                <p:cTn id="909" presetID="3" presetClass="exit" presetSubtype="5" fill="hold" grpId="4" nodeType="withEffect">
                                  <p:stCondLst>
                                    <p:cond delay="0"/>
                                  </p:stCondLst>
                                  <p:childTnLst>
                                    <p:animEffect transition="out" filter="blinds(vertical)">
                                      <p:cBhvr>
                                        <p:cTn id="910" dur="5000"/>
                                        <p:tgtEl>
                                          <p:spTgt spid="45"/>
                                        </p:tgtEl>
                                      </p:cBhvr>
                                    </p:animEffect>
                                    <p:set>
                                      <p:cBhvr>
                                        <p:cTn id="911" dur="1" fill="hold">
                                          <p:stCondLst>
                                            <p:cond delay="4999"/>
                                          </p:stCondLst>
                                        </p:cTn>
                                        <p:tgtEl>
                                          <p:spTgt spid="45"/>
                                        </p:tgtEl>
                                        <p:attrNameLst>
                                          <p:attrName>style.visibility</p:attrName>
                                        </p:attrNameLst>
                                      </p:cBhvr>
                                      <p:to>
                                        <p:strVal val="hidden"/>
                                      </p:to>
                                    </p:set>
                                  </p:childTnLst>
                                </p:cTn>
                              </p:par>
                              <p:par>
                                <p:cTn id="912" presetID="3" presetClass="exit" presetSubtype="5" fill="hold" grpId="4" nodeType="withEffect">
                                  <p:stCondLst>
                                    <p:cond delay="0"/>
                                  </p:stCondLst>
                                  <p:childTnLst>
                                    <p:animEffect transition="out" filter="blinds(vertical)">
                                      <p:cBhvr>
                                        <p:cTn id="913" dur="5000"/>
                                        <p:tgtEl>
                                          <p:spTgt spid="46"/>
                                        </p:tgtEl>
                                      </p:cBhvr>
                                    </p:animEffect>
                                    <p:set>
                                      <p:cBhvr>
                                        <p:cTn id="914" dur="1" fill="hold">
                                          <p:stCondLst>
                                            <p:cond delay="4999"/>
                                          </p:stCondLst>
                                        </p:cTn>
                                        <p:tgtEl>
                                          <p:spTgt spid="46"/>
                                        </p:tgtEl>
                                        <p:attrNameLst>
                                          <p:attrName>style.visibility</p:attrName>
                                        </p:attrNameLst>
                                      </p:cBhvr>
                                      <p:to>
                                        <p:strVal val="hidden"/>
                                      </p:to>
                                    </p:set>
                                  </p:childTnLst>
                                </p:cTn>
                              </p:par>
                              <p:par>
                                <p:cTn id="915" presetID="3" presetClass="exit" presetSubtype="5" fill="hold" grpId="4" nodeType="withEffect">
                                  <p:stCondLst>
                                    <p:cond delay="0"/>
                                  </p:stCondLst>
                                  <p:childTnLst>
                                    <p:animEffect transition="out" filter="blinds(vertical)">
                                      <p:cBhvr>
                                        <p:cTn id="916" dur="5000"/>
                                        <p:tgtEl>
                                          <p:spTgt spid="47"/>
                                        </p:tgtEl>
                                      </p:cBhvr>
                                    </p:animEffect>
                                    <p:set>
                                      <p:cBhvr>
                                        <p:cTn id="917" dur="1" fill="hold">
                                          <p:stCondLst>
                                            <p:cond delay="4999"/>
                                          </p:stCondLst>
                                        </p:cTn>
                                        <p:tgtEl>
                                          <p:spTgt spid="47"/>
                                        </p:tgtEl>
                                        <p:attrNameLst>
                                          <p:attrName>style.visibility</p:attrName>
                                        </p:attrNameLst>
                                      </p:cBhvr>
                                      <p:to>
                                        <p:strVal val="hidden"/>
                                      </p:to>
                                    </p:set>
                                  </p:childTnLst>
                                </p:cTn>
                              </p:par>
                              <p:par>
                                <p:cTn id="918" presetID="3" presetClass="exit" presetSubtype="5" fill="hold" grpId="4" nodeType="withEffect">
                                  <p:stCondLst>
                                    <p:cond delay="0"/>
                                  </p:stCondLst>
                                  <p:childTnLst>
                                    <p:animEffect transition="out" filter="blinds(vertical)">
                                      <p:cBhvr>
                                        <p:cTn id="919" dur="5000"/>
                                        <p:tgtEl>
                                          <p:spTgt spid="48"/>
                                        </p:tgtEl>
                                      </p:cBhvr>
                                    </p:animEffect>
                                    <p:set>
                                      <p:cBhvr>
                                        <p:cTn id="920" dur="1" fill="hold">
                                          <p:stCondLst>
                                            <p:cond delay="4999"/>
                                          </p:stCondLst>
                                        </p:cTn>
                                        <p:tgtEl>
                                          <p:spTgt spid="48"/>
                                        </p:tgtEl>
                                        <p:attrNameLst>
                                          <p:attrName>style.visibility</p:attrName>
                                        </p:attrNameLst>
                                      </p:cBhvr>
                                      <p:to>
                                        <p:strVal val="hidden"/>
                                      </p:to>
                                    </p:set>
                                  </p:childTnLst>
                                </p:cTn>
                              </p:par>
                              <p:par>
                                <p:cTn id="921" presetID="3" presetClass="exit" presetSubtype="5" fill="hold" grpId="4" nodeType="withEffect">
                                  <p:stCondLst>
                                    <p:cond delay="0"/>
                                  </p:stCondLst>
                                  <p:childTnLst>
                                    <p:animEffect transition="out" filter="blinds(vertical)">
                                      <p:cBhvr>
                                        <p:cTn id="922" dur="5000"/>
                                        <p:tgtEl>
                                          <p:spTgt spid="49"/>
                                        </p:tgtEl>
                                      </p:cBhvr>
                                    </p:animEffect>
                                    <p:set>
                                      <p:cBhvr>
                                        <p:cTn id="923" dur="1" fill="hold">
                                          <p:stCondLst>
                                            <p:cond delay="4999"/>
                                          </p:stCondLst>
                                        </p:cTn>
                                        <p:tgtEl>
                                          <p:spTgt spid="49"/>
                                        </p:tgtEl>
                                        <p:attrNameLst>
                                          <p:attrName>style.visibility</p:attrName>
                                        </p:attrNameLst>
                                      </p:cBhvr>
                                      <p:to>
                                        <p:strVal val="hidden"/>
                                      </p:to>
                                    </p:set>
                                  </p:childTnLst>
                                </p:cTn>
                              </p:par>
                              <p:par>
                                <p:cTn id="924" presetID="3" presetClass="exit" presetSubtype="5" fill="hold" grpId="4" nodeType="withEffect">
                                  <p:stCondLst>
                                    <p:cond delay="0"/>
                                  </p:stCondLst>
                                  <p:childTnLst>
                                    <p:animEffect transition="out" filter="blinds(vertical)">
                                      <p:cBhvr>
                                        <p:cTn id="925" dur="5000"/>
                                        <p:tgtEl>
                                          <p:spTgt spid="50"/>
                                        </p:tgtEl>
                                      </p:cBhvr>
                                    </p:animEffect>
                                    <p:set>
                                      <p:cBhvr>
                                        <p:cTn id="926" dur="1" fill="hold">
                                          <p:stCondLst>
                                            <p:cond delay="4999"/>
                                          </p:stCondLst>
                                        </p:cTn>
                                        <p:tgtEl>
                                          <p:spTgt spid="50"/>
                                        </p:tgtEl>
                                        <p:attrNameLst>
                                          <p:attrName>style.visibility</p:attrName>
                                        </p:attrNameLst>
                                      </p:cBhvr>
                                      <p:to>
                                        <p:strVal val="hidden"/>
                                      </p:to>
                                    </p:set>
                                  </p:childTnLst>
                                </p:cTn>
                              </p:par>
                              <p:par>
                                <p:cTn id="927" presetID="3" presetClass="exit" presetSubtype="5" fill="hold" grpId="4" nodeType="withEffect">
                                  <p:stCondLst>
                                    <p:cond delay="0"/>
                                  </p:stCondLst>
                                  <p:childTnLst>
                                    <p:animEffect transition="out" filter="blinds(vertical)">
                                      <p:cBhvr>
                                        <p:cTn id="928" dur="5000"/>
                                        <p:tgtEl>
                                          <p:spTgt spid="51"/>
                                        </p:tgtEl>
                                      </p:cBhvr>
                                    </p:animEffect>
                                    <p:set>
                                      <p:cBhvr>
                                        <p:cTn id="929" dur="1" fill="hold">
                                          <p:stCondLst>
                                            <p:cond delay="4999"/>
                                          </p:stCondLst>
                                        </p:cTn>
                                        <p:tgtEl>
                                          <p:spTgt spid="51"/>
                                        </p:tgtEl>
                                        <p:attrNameLst>
                                          <p:attrName>style.visibility</p:attrName>
                                        </p:attrNameLst>
                                      </p:cBhvr>
                                      <p:to>
                                        <p:strVal val="hidden"/>
                                      </p:to>
                                    </p:set>
                                  </p:childTnLst>
                                </p:cTn>
                              </p:par>
                              <p:par>
                                <p:cTn id="930" presetID="3" presetClass="exit" presetSubtype="5" fill="hold" grpId="4" nodeType="withEffect">
                                  <p:stCondLst>
                                    <p:cond delay="0"/>
                                  </p:stCondLst>
                                  <p:childTnLst>
                                    <p:animEffect transition="out" filter="blinds(vertical)">
                                      <p:cBhvr>
                                        <p:cTn id="931" dur="5000"/>
                                        <p:tgtEl>
                                          <p:spTgt spid="52"/>
                                        </p:tgtEl>
                                      </p:cBhvr>
                                    </p:animEffect>
                                    <p:set>
                                      <p:cBhvr>
                                        <p:cTn id="932" dur="1" fill="hold">
                                          <p:stCondLst>
                                            <p:cond delay="4999"/>
                                          </p:stCondLst>
                                        </p:cTn>
                                        <p:tgtEl>
                                          <p:spTgt spid="52"/>
                                        </p:tgtEl>
                                        <p:attrNameLst>
                                          <p:attrName>style.visibility</p:attrName>
                                        </p:attrNameLst>
                                      </p:cBhvr>
                                      <p:to>
                                        <p:strVal val="hidden"/>
                                      </p:to>
                                    </p:set>
                                  </p:childTnLst>
                                </p:cTn>
                              </p:par>
                              <p:par>
                                <p:cTn id="933" presetID="3" presetClass="exit" presetSubtype="5" fill="hold" grpId="4" nodeType="withEffect">
                                  <p:stCondLst>
                                    <p:cond delay="0"/>
                                  </p:stCondLst>
                                  <p:childTnLst>
                                    <p:animEffect transition="out" filter="blinds(vertical)">
                                      <p:cBhvr>
                                        <p:cTn id="934" dur="5000"/>
                                        <p:tgtEl>
                                          <p:spTgt spid="53"/>
                                        </p:tgtEl>
                                      </p:cBhvr>
                                    </p:animEffect>
                                    <p:set>
                                      <p:cBhvr>
                                        <p:cTn id="935" dur="1" fill="hold">
                                          <p:stCondLst>
                                            <p:cond delay="4999"/>
                                          </p:stCondLst>
                                        </p:cTn>
                                        <p:tgtEl>
                                          <p:spTgt spid="53"/>
                                        </p:tgtEl>
                                        <p:attrNameLst>
                                          <p:attrName>style.visibility</p:attrName>
                                        </p:attrNameLst>
                                      </p:cBhvr>
                                      <p:to>
                                        <p:strVal val="hidden"/>
                                      </p:to>
                                    </p:set>
                                  </p:childTnLst>
                                </p:cTn>
                              </p:par>
                              <p:par>
                                <p:cTn id="936" presetID="3" presetClass="exit" presetSubtype="5" fill="hold" grpId="4" nodeType="withEffect">
                                  <p:stCondLst>
                                    <p:cond delay="0"/>
                                  </p:stCondLst>
                                  <p:childTnLst>
                                    <p:animEffect transition="out" filter="blinds(vertical)">
                                      <p:cBhvr>
                                        <p:cTn id="937" dur="5000"/>
                                        <p:tgtEl>
                                          <p:spTgt spid="54"/>
                                        </p:tgtEl>
                                      </p:cBhvr>
                                    </p:animEffect>
                                    <p:set>
                                      <p:cBhvr>
                                        <p:cTn id="938" dur="1" fill="hold">
                                          <p:stCondLst>
                                            <p:cond delay="4999"/>
                                          </p:stCondLst>
                                        </p:cTn>
                                        <p:tgtEl>
                                          <p:spTgt spid="54"/>
                                        </p:tgtEl>
                                        <p:attrNameLst>
                                          <p:attrName>style.visibility</p:attrName>
                                        </p:attrNameLst>
                                      </p:cBhvr>
                                      <p:to>
                                        <p:strVal val="hidden"/>
                                      </p:to>
                                    </p:set>
                                  </p:childTnLst>
                                </p:cTn>
                              </p:par>
                              <p:par>
                                <p:cTn id="939" presetID="3" presetClass="exit" presetSubtype="5" fill="hold" grpId="4" nodeType="withEffect">
                                  <p:stCondLst>
                                    <p:cond delay="0"/>
                                  </p:stCondLst>
                                  <p:childTnLst>
                                    <p:animEffect transition="out" filter="blinds(vertical)">
                                      <p:cBhvr>
                                        <p:cTn id="940" dur="5000"/>
                                        <p:tgtEl>
                                          <p:spTgt spid="55"/>
                                        </p:tgtEl>
                                      </p:cBhvr>
                                    </p:animEffect>
                                    <p:set>
                                      <p:cBhvr>
                                        <p:cTn id="941" dur="1" fill="hold">
                                          <p:stCondLst>
                                            <p:cond delay="4999"/>
                                          </p:stCondLst>
                                        </p:cTn>
                                        <p:tgtEl>
                                          <p:spTgt spid="55"/>
                                        </p:tgtEl>
                                        <p:attrNameLst>
                                          <p:attrName>style.visibility</p:attrName>
                                        </p:attrNameLst>
                                      </p:cBhvr>
                                      <p:to>
                                        <p:strVal val="hidden"/>
                                      </p:to>
                                    </p:set>
                                  </p:childTnLst>
                                </p:cTn>
                              </p:par>
                              <p:par>
                                <p:cTn id="942" presetID="3" presetClass="exit" presetSubtype="5" fill="hold" grpId="4" nodeType="withEffect">
                                  <p:stCondLst>
                                    <p:cond delay="0"/>
                                  </p:stCondLst>
                                  <p:childTnLst>
                                    <p:animEffect transition="out" filter="blinds(vertical)">
                                      <p:cBhvr>
                                        <p:cTn id="943" dur="5000"/>
                                        <p:tgtEl>
                                          <p:spTgt spid="56"/>
                                        </p:tgtEl>
                                      </p:cBhvr>
                                    </p:animEffect>
                                    <p:set>
                                      <p:cBhvr>
                                        <p:cTn id="944" dur="1" fill="hold">
                                          <p:stCondLst>
                                            <p:cond delay="4999"/>
                                          </p:stCondLst>
                                        </p:cTn>
                                        <p:tgtEl>
                                          <p:spTgt spid="56"/>
                                        </p:tgtEl>
                                        <p:attrNameLst>
                                          <p:attrName>style.visibility</p:attrName>
                                        </p:attrNameLst>
                                      </p:cBhvr>
                                      <p:to>
                                        <p:strVal val="hidden"/>
                                      </p:to>
                                    </p:set>
                                  </p:childTnLst>
                                </p:cTn>
                              </p:par>
                              <p:par>
                                <p:cTn id="945" presetID="23" presetClass="entr" presetSubtype="288" fill="hold" nodeType="withEffect">
                                  <p:stCondLst>
                                    <p:cond delay="0"/>
                                  </p:stCondLst>
                                  <p:childTnLst>
                                    <p:set>
                                      <p:cBhvr>
                                        <p:cTn id="946" dur="1" fill="hold">
                                          <p:stCondLst>
                                            <p:cond delay="0"/>
                                          </p:stCondLst>
                                        </p:cTn>
                                        <p:tgtEl>
                                          <p:spTgt spid="4"/>
                                        </p:tgtEl>
                                        <p:attrNameLst>
                                          <p:attrName>style.visibility</p:attrName>
                                        </p:attrNameLst>
                                      </p:cBhvr>
                                      <p:to>
                                        <p:strVal val="visible"/>
                                      </p:to>
                                    </p:set>
                                    <p:anim calcmode="lin" valueType="num">
                                      <p:cBhvr>
                                        <p:cTn id="947" dur="5000" fill="hold"/>
                                        <p:tgtEl>
                                          <p:spTgt spid="4"/>
                                        </p:tgtEl>
                                        <p:attrNameLst>
                                          <p:attrName>ppt_w</p:attrName>
                                        </p:attrNameLst>
                                      </p:cBhvr>
                                      <p:tavLst>
                                        <p:tav tm="0">
                                          <p:val>
                                            <p:strVal val="4/3*#ppt_w"/>
                                          </p:val>
                                        </p:tav>
                                        <p:tav tm="100000">
                                          <p:val>
                                            <p:strVal val="#ppt_w"/>
                                          </p:val>
                                        </p:tav>
                                      </p:tavLst>
                                    </p:anim>
                                    <p:anim calcmode="lin" valueType="num">
                                      <p:cBhvr>
                                        <p:cTn id="948" dur="5000" fill="hold"/>
                                        <p:tgtEl>
                                          <p:spTgt spid="4"/>
                                        </p:tgtEl>
                                        <p:attrNameLst>
                                          <p:attrName>ppt_h</p:attrName>
                                        </p:attrNameLst>
                                      </p:cBhvr>
                                      <p:tavLst>
                                        <p:tav tm="0">
                                          <p:val>
                                            <p:strVal val="4/3*#ppt_h"/>
                                          </p:val>
                                        </p:tav>
                                        <p:tav tm="100000">
                                          <p:val>
                                            <p:strVal val="#ppt_h"/>
                                          </p:val>
                                        </p:tav>
                                      </p:tavLst>
                                    </p:anim>
                                  </p:childTnLst>
                                </p:cTn>
                              </p:par>
                              <p:par>
                                <p:cTn id="949" presetID="16" presetClass="entr" presetSubtype="37" fill="hold" nodeType="withEffect">
                                  <p:stCondLst>
                                    <p:cond delay="0"/>
                                  </p:stCondLst>
                                  <p:childTnLst>
                                    <p:set>
                                      <p:cBhvr>
                                        <p:cTn id="950" dur="1" fill="hold">
                                          <p:stCondLst>
                                            <p:cond delay="0"/>
                                          </p:stCondLst>
                                        </p:cTn>
                                        <p:tgtEl>
                                          <p:spTgt spid="4"/>
                                        </p:tgtEl>
                                        <p:attrNameLst>
                                          <p:attrName>style.visibility</p:attrName>
                                        </p:attrNameLst>
                                      </p:cBhvr>
                                      <p:to>
                                        <p:strVal val="visible"/>
                                      </p:to>
                                    </p:set>
                                    <p:animEffect transition="in" filter="barn(outVertical)">
                                      <p:cBhvr>
                                        <p:cTn id="951"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26004C"/>
              </a:gs>
              <a:gs pos="50000">
                <a:srgbClr val="9966FF">
                  <a:shade val="67500"/>
                  <a:satMod val="115000"/>
                </a:srgbClr>
              </a:gs>
              <a:gs pos="100000">
                <a:srgbClr val="9966FF">
                  <a:shade val="100000"/>
                  <a:satMod val="115000"/>
                </a:srgbClr>
              </a:gs>
            </a:gsLst>
            <a:lin ang="5400000" scaled="1"/>
            <a:tileRect/>
          </a:gradFill>
        </p:spPr>
        <p:txBody>
          <a:bodyPr/>
          <a:lstStyle/>
          <a:p>
            <a:endParaRPr lang="es-ES" dirty="0"/>
          </a:p>
        </p:txBody>
      </p:sp>
      <p:pic>
        <p:nvPicPr>
          <p:cNvPr id="4" name="3 Imagen" descr="9DA8CCFF9.jpg"/>
          <p:cNvPicPr>
            <a:picLocks noChangeAspect="1"/>
          </p:cNvPicPr>
          <p:nvPr/>
        </p:nvPicPr>
        <p:blipFill>
          <a:blip r:embed="rId2"/>
          <a:stretch>
            <a:fillRect/>
          </a:stretch>
        </p:blipFill>
        <p:spPr>
          <a:xfrm>
            <a:off x="1" y="0"/>
            <a:ext cx="9144000" cy="5143500"/>
          </a:xfrm>
          <a:prstGeom prst="rect">
            <a:avLst/>
          </a:prstGeom>
        </p:spPr>
      </p:pic>
      <p:sp>
        <p:nvSpPr>
          <p:cNvPr id="5" name="4 Rectángulo"/>
          <p:cNvSpPr/>
          <p:nvPr/>
        </p:nvSpPr>
        <p:spPr>
          <a:xfrm rot="904020">
            <a:off x="4254989" y="9722"/>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813016" flipH="1">
            <a:off x="4668238" y="10810"/>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04020">
            <a:off x="611652" y="9722"/>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813016" flipH="1">
            <a:off x="1024901" y="10810"/>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04020">
            <a:off x="7826891" y="9722"/>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813016" flipH="1">
            <a:off x="8240140" y="10810"/>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04020">
            <a:off x="2469040" y="9723"/>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813016" flipH="1">
            <a:off x="2882289" y="10811"/>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04020">
            <a:off x="6255254" y="9722"/>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813016" flipH="1">
            <a:off x="6668503" y="10810"/>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04020">
            <a:off x="4254988" y="652644"/>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813016" flipH="1">
            <a:off x="4668237" y="653732"/>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04020">
            <a:off x="611651" y="652644"/>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813016" flipH="1">
            <a:off x="1024900" y="653732"/>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04020">
            <a:off x="7826890" y="652644"/>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813016" flipH="1">
            <a:off x="8240139" y="653732"/>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04020">
            <a:off x="2469039" y="652645"/>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813016" flipH="1">
            <a:off x="2882288" y="653733"/>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04020">
            <a:off x="6255253" y="652644"/>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813016" flipH="1">
            <a:off x="6668502" y="653732"/>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04020">
            <a:off x="4254988" y="1295609"/>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813016" flipH="1">
            <a:off x="4668237" y="1296697"/>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04020">
            <a:off x="611651" y="1295609"/>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813016" flipH="1">
            <a:off x="1024900" y="1296697"/>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04020">
            <a:off x="7826890" y="1295609"/>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813016" flipH="1">
            <a:off x="8240139" y="1296697"/>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904020">
            <a:off x="2469039" y="1295610"/>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813016" flipH="1">
            <a:off x="2882288" y="1296698"/>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904020">
            <a:off x="6255253" y="1295609"/>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813016" flipH="1">
            <a:off x="6668502" y="1296697"/>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904020">
            <a:off x="4254987" y="1938531"/>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813016" flipH="1">
            <a:off x="4668236" y="1939619"/>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04020">
            <a:off x="611650" y="1938531"/>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813016" flipH="1">
            <a:off x="1024899" y="1939619"/>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04020">
            <a:off x="7826889" y="1938531"/>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813016" flipH="1">
            <a:off x="8240138" y="1939619"/>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04020">
            <a:off x="2469038" y="1938532"/>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813016" flipH="1">
            <a:off x="2882287" y="1939620"/>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04020">
            <a:off x="6255252" y="1938531"/>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813016" flipH="1">
            <a:off x="6668501" y="1939619"/>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04020">
            <a:off x="4254990" y="2581489"/>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813016" flipH="1">
            <a:off x="4668239" y="2582577"/>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04020">
            <a:off x="611653" y="2581489"/>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813016" flipH="1">
            <a:off x="1024902" y="2582577"/>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04020">
            <a:off x="7826892" y="2581489"/>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813016" flipH="1">
            <a:off x="8240141" y="2582577"/>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04020">
            <a:off x="2469041" y="2581490"/>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813016" flipH="1">
            <a:off x="2882290" y="2582578"/>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04020">
            <a:off x="6255255" y="2581489"/>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813016" flipH="1">
            <a:off x="6668504" y="2582577"/>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04020">
            <a:off x="4254989" y="3224411"/>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813016" flipH="1">
            <a:off x="4668238" y="3225499"/>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04020">
            <a:off x="611652" y="3224411"/>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813016" flipH="1">
            <a:off x="1024901" y="3225499"/>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904020">
            <a:off x="7826891" y="3224411"/>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813016" flipH="1">
            <a:off x="8240140" y="3225499"/>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904020">
            <a:off x="2469040" y="3224412"/>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813016" flipH="1">
            <a:off x="2882289" y="3225500"/>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904020">
            <a:off x="6255254" y="3224411"/>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813016" flipH="1">
            <a:off x="6668503" y="3225499"/>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904020">
            <a:off x="4254989" y="3867376"/>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813016" flipH="1">
            <a:off x="4668238" y="3868464"/>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904020">
            <a:off x="611652" y="3867376"/>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813016" flipH="1">
            <a:off x="1024901" y="3868464"/>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904020">
            <a:off x="7826891" y="3867376"/>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813016" flipH="1">
            <a:off x="8240140" y="3868464"/>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904020">
            <a:off x="2469040" y="3867377"/>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0813016" flipH="1">
            <a:off x="2882289" y="3868465"/>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904020">
            <a:off x="6255254" y="3867376"/>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0813016" flipH="1">
            <a:off x="6668503" y="3868464"/>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904020">
            <a:off x="4254988" y="4510298"/>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0813016" flipH="1">
            <a:off x="4668237" y="4511386"/>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904020">
            <a:off x="611651" y="4510298"/>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0813016" flipH="1">
            <a:off x="1024900" y="4511386"/>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904020">
            <a:off x="7826890" y="4510298"/>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0813016" flipH="1">
            <a:off x="8240139" y="4511386"/>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904020">
            <a:off x="2469039" y="4510299"/>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20813016" flipH="1">
            <a:off x="2882288" y="4511387"/>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904020">
            <a:off x="6255253" y="4510298"/>
            <a:ext cx="191722" cy="884115"/>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20813016" flipH="1">
            <a:off x="6668502" y="4511386"/>
            <a:ext cx="195364" cy="870638"/>
          </a:xfrm>
          <a:prstGeom prst="rect">
            <a:avLst/>
          </a:prstGeom>
          <a:gradFill flip="none" rotWithShape="1">
            <a:gsLst>
              <a:gs pos="19000">
                <a:srgbClr val="36006C"/>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5"/>
                                        </p:tgtEl>
                                        <p:attrNameLst>
                                          <p:attrName>style.opacity</p:attrName>
                                        </p:attrNameLst>
                                      </p:cBhvr>
                                      <p:to>
                                        <p:strVal val="0"/>
                                      </p:to>
                                    </p:set>
                                    <p:animEffect filter="image" prLst="opacity: 0">
                                      <p:cBhvr rctx="IE">
                                        <p:cTn id="7" dur="indefinite"/>
                                        <p:tgtEl>
                                          <p:spTgt spid="85"/>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5000" fill="hold"/>
                                        <p:tgtEl>
                                          <p:spTgt spid="7"/>
                                        </p:tgtEl>
                                        <p:attrNameLst>
                                          <p:attrName>ppt_x</p:attrName>
                                        </p:attrNameLst>
                                      </p:cBhvr>
                                      <p:tavLst>
                                        <p:tav tm="0">
                                          <p:val>
                                            <p:strVal val="0-#ppt_w/2"/>
                                          </p:val>
                                        </p:tav>
                                        <p:tav tm="100000">
                                          <p:val>
                                            <p:strVal val="#ppt_x"/>
                                          </p:val>
                                        </p:tav>
                                      </p:tavLst>
                                    </p:anim>
                                    <p:anim calcmode="lin" valueType="num">
                                      <p:cBhvr additive="base">
                                        <p:cTn id="11" dur="5000" fill="hold"/>
                                        <p:tgtEl>
                                          <p:spTgt spid="7"/>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additive="base">
                                        <p:cTn id="14" dur="5000" fill="hold"/>
                                        <p:tgtEl>
                                          <p:spTgt spid="17"/>
                                        </p:tgtEl>
                                        <p:attrNameLst>
                                          <p:attrName>ppt_x</p:attrName>
                                        </p:attrNameLst>
                                      </p:cBhvr>
                                      <p:tavLst>
                                        <p:tav tm="0">
                                          <p:val>
                                            <p:strVal val="0-#ppt_w/2"/>
                                          </p:val>
                                        </p:tav>
                                        <p:tav tm="100000">
                                          <p:val>
                                            <p:strVal val="#ppt_x"/>
                                          </p:val>
                                        </p:tav>
                                      </p:tavLst>
                                    </p:anim>
                                    <p:anim calcmode="lin" valueType="num">
                                      <p:cBhvr additive="base">
                                        <p:cTn id="15" dur="5000" fill="hold"/>
                                        <p:tgtEl>
                                          <p:spTgt spid="17"/>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27"/>
                                        </p:tgtEl>
                                        <p:attrNameLst>
                                          <p:attrName>style.visibility</p:attrName>
                                        </p:attrNameLst>
                                      </p:cBhvr>
                                      <p:to>
                                        <p:strVal val="visible"/>
                                      </p:to>
                                    </p:set>
                                    <p:anim calcmode="lin" valueType="num">
                                      <p:cBhvr additive="base">
                                        <p:cTn id="18" dur="5000" fill="hold"/>
                                        <p:tgtEl>
                                          <p:spTgt spid="27"/>
                                        </p:tgtEl>
                                        <p:attrNameLst>
                                          <p:attrName>ppt_x</p:attrName>
                                        </p:attrNameLst>
                                      </p:cBhvr>
                                      <p:tavLst>
                                        <p:tav tm="0">
                                          <p:val>
                                            <p:strVal val="0-#ppt_w/2"/>
                                          </p:val>
                                        </p:tav>
                                        <p:tav tm="100000">
                                          <p:val>
                                            <p:strVal val="#ppt_x"/>
                                          </p:val>
                                        </p:tav>
                                      </p:tavLst>
                                    </p:anim>
                                    <p:anim calcmode="lin" valueType="num">
                                      <p:cBhvr additive="base">
                                        <p:cTn id="19" dur="5000" fill="hold"/>
                                        <p:tgtEl>
                                          <p:spTgt spid="27"/>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37"/>
                                        </p:tgtEl>
                                        <p:attrNameLst>
                                          <p:attrName>style.visibility</p:attrName>
                                        </p:attrNameLst>
                                      </p:cBhvr>
                                      <p:to>
                                        <p:strVal val="visible"/>
                                      </p:to>
                                    </p:set>
                                    <p:anim calcmode="lin" valueType="num">
                                      <p:cBhvr additive="base">
                                        <p:cTn id="22" dur="5000" fill="hold"/>
                                        <p:tgtEl>
                                          <p:spTgt spid="37"/>
                                        </p:tgtEl>
                                        <p:attrNameLst>
                                          <p:attrName>ppt_x</p:attrName>
                                        </p:attrNameLst>
                                      </p:cBhvr>
                                      <p:tavLst>
                                        <p:tav tm="0">
                                          <p:val>
                                            <p:strVal val="0-#ppt_w/2"/>
                                          </p:val>
                                        </p:tav>
                                        <p:tav tm="100000">
                                          <p:val>
                                            <p:strVal val="#ppt_x"/>
                                          </p:val>
                                        </p:tav>
                                      </p:tavLst>
                                    </p:anim>
                                    <p:anim calcmode="lin" valueType="num">
                                      <p:cBhvr additive="base">
                                        <p:cTn id="23" dur="5000" fill="hold"/>
                                        <p:tgtEl>
                                          <p:spTgt spid="37"/>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47"/>
                                        </p:tgtEl>
                                        <p:attrNameLst>
                                          <p:attrName>style.visibility</p:attrName>
                                        </p:attrNameLst>
                                      </p:cBhvr>
                                      <p:to>
                                        <p:strVal val="visible"/>
                                      </p:to>
                                    </p:set>
                                    <p:anim calcmode="lin" valueType="num">
                                      <p:cBhvr additive="base">
                                        <p:cTn id="26" dur="5000" fill="hold"/>
                                        <p:tgtEl>
                                          <p:spTgt spid="47"/>
                                        </p:tgtEl>
                                        <p:attrNameLst>
                                          <p:attrName>ppt_x</p:attrName>
                                        </p:attrNameLst>
                                      </p:cBhvr>
                                      <p:tavLst>
                                        <p:tav tm="0">
                                          <p:val>
                                            <p:strVal val="0-#ppt_w/2"/>
                                          </p:val>
                                        </p:tav>
                                        <p:tav tm="100000">
                                          <p:val>
                                            <p:strVal val="#ppt_x"/>
                                          </p:val>
                                        </p:tav>
                                      </p:tavLst>
                                    </p:anim>
                                    <p:anim calcmode="lin" valueType="num">
                                      <p:cBhvr additive="base">
                                        <p:cTn id="27" dur="5000" fill="hold"/>
                                        <p:tgtEl>
                                          <p:spTgt spid="47"/>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57"/>
                                        </p:tgtEl>
                                        <p:attrNameLst>
                                          <p:attrName>style.visibility</p:attrName>
                                        </p:attrNameLst>
                                      </p:cBhvr>
                                      <p:to>
                                        <p:strVal val="visible"/>
                                      </p:to>
                                    </p:set>
                                    <p:anim calcmode="lin" valueType="num">
                                      <p:cBhvr additive="base">
                                        <p:cTn id="30" dur="5000" fill="hold"/>
                                        <p:tgtEl>
                                          <p:spTgt spid="57"/>
                                        </p:tgtEl>
                                        <p:attrNameLst>
                                          <p:attrName>ppt_x</p:attrName>
                                        </p:attrNameLst>
                                      </p:cBhvr>
                                      <p:tavLst>
                                        <p:tav tm="0">
                                          <p:val>
                                            <p:strVal val="0-#ppt_w/2"/>
                                          </p:val>
                                        </p:tav>
                                        <p:tav tm="100000">
                                          <p:val>
                                            <p:strVal val="#ppt_x"/>
                                          </p:val>
                                        </p:tav>
                                      </p:tavLst>
                                    </p:anim>
                                    <p:anim calcmode="lin" valueType="num">
                                      <p:cBhvr additive="base">
                                        <p:cTn id="31" dur="5000" fill="hold"/>
                                        <p:tgtEl>
                                          <p:spTgt spid="57"/>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7"/>
                                        </p:tgtEl>
                                        <p:attrNameLst>
                                          <p:attrName>style.visibility</p:attrName>
                                        </p:attrNameLst>
                                      </p:cBhvr>
                                      <p:to>
                                        <p:strVal val="visible"/>
                                      </p:to>
                                    </p:set>
                                    <p:anim calcmode="lin" valueType="num">
                                      <p:cBhvr additive="base">
                                        <p:cTn id="34" dur="5000" fill="hold"/>
                                        <p:tgtEl>
                                          <p:spTgt spid="67"/>
                                        </p:tgtEl>
                                        <p:attrNameLst>
                                          <p:attrName>ppt_x</p:attrName>
                                        </p:attrNameLst>
                                      </p:cBhvr>
                                      <p:tavLst>
                                        <p:tav tm="0">
                                          <p:val>
                                            <p:strVal val="0-#ppt_w/2"/>
                                          </p:val>
                                        </p:tav>
                                        <p:tav tm="100000">
                                          <p:val>
                                            <p:strVal val="#ppt_x"/>
                                          </p:val>
                                        </p:tav>
                                      </p:tavLst>
                                    </p:anim>
                                    <p:anim calcmode="lin" valueType="num">
                                      <p:cBhvr additive="base">
                                        <p:cTn id="35" dur="5000" fill="hold"/>
                                        <p:tgtEl>
                                          <p:spTgt spid="67"/>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77"/>
                                        </p:tgtEl>
                                        <p:attrNameLst>
                                          <p:attrName>style.visibility</p:attrName>
                                        </p:attrNameLst>
                                      </p:cBhvr>
                                      <p:to>
                                        <p:strVal val="visible"/>
                                      </p:to>
                                    </p:set>
                                    <p:anim calcmode="lin" valueType="num">
                                      <p:cBhvr additive="base">
                                        <p:cTn id="38" dur="5000" fill="hold"/>
                                        <p:tgtEl>
                                          <p:spTgt spid="77"/>
                                        </p:tgtEl>
                                        <p:attrNameLst>
                                          <p:attrName>ppt_x</p:attrName>
                                        </p:attrNameLst>
                                      </p:cBhvr>
                                      <p:tavLst>
                                        <p:tav tm="0">
                                          <p:val>
                                            <p:strVal val="0-#ppt_w/2"/>
                                          </p:val>
                                        </p:tav>
                                        <p:tav tm="100000">
                                          <p:val>
                                            <p:strVal val="#ppt_x"/>
                                          </p:val>
                                        </p:tav>
                                      </p:tavLst>
                                    </p:anim>
                                    <p:anim calcmode="lin" valueType="num">
                                      <p:cBhvr additive="base">
                                        <p:cTn id="39" dur="5000" fill="hold"/>
                                        <p:tgtEl>
                                          <p:spTgt spid="77"/>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5000" fill="hold"/>
                                        <p:tgtEl>
                                          <p:spTgt spid="11"/>
                                        </p:tgtEl>
                                        <p:attrNameLst>
                                          <p:attrName>ppt_x</p:attrName>
                                        </p:attrNameLst>
                                      </p:cBhvr>
                                      <p:tavLst>
                                        <p:tav tm="0">
                                          <p:val>
                                            <p:strVal val="0-#ppt_w/2"/>
                                          </p:val>
                                        </p:tav>
                                        <p:tav tm="100000">
                                          <p:val>
                                            <p:strVal val="#ppt_x"/>
                                          </p:val>
                                        </p:tav>
                                      </p:tavLst>
                                    </p:anim>
                                    <p:anim calcmode="lin" valueType="num">
                                      <p:cBhvr additive="base">
                                        <p:cTn id="43" dur="5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5000" fill="hold"/>
                                        <p:tgtEl>
                                          <p:spTgt spid="21"/>
                                        </p:tgtEl>
                                        <p:attrNameLst>
                                          <p:attrName>ppt_x</p:attrName>
                                        </p:attrNameLst>
                                      </p:cBhvr>
                                      <p:tavLst>
                                        <p:tav tm="0">
                                          <p:val>
                                            <p:strVal val="0-#ppt_w/2"/>
                                          </p:val>
                                        </p:tav>
                                        <p:tav tm="100000">
                                          <p:val>
                                            <p:strVal val="#ppt_x"/>
                                          </p:val>
                                        </p:tav>
                                      </p:tavLst>
                                    </p:anim>
                                    <p:anim calcmode="lin" valueType="num">
                                      <p:cBhvr additive="base">
                                        <p:cTn id="47" dur="5000" fill="hold"/>
                                        <p:tgtEl>
                                          <p:spTgt spid="21"/>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31"/>
                                        </p:tgtEl>
                                        <p:attrNameLst>
                                          <p:attrName>style.visibility</p:attrName>
                                        </p:attrNameLst>
                                      </p:cBhvr>
                                      <p:to>
                                        <p:strVal val="visible"/>
                                      </p:to>
                                    </p:set>
                                    <p:anim calcmode="lin" valueType="num">
                                      <p:cBhvr additive="base">
                                        <p:cTn id="50" dur="5000" fill="hold"/>
                                        <p:tgtEl>
                                          <p:spTgt spid="31"/>
                                        </p:tgtEl>
                                        <p:attrNameLst>
                                          <p:attrName>ppt_x</p:attrName>
                                        </p:attrNameLst>
                                      </p:cBhvr>
                                      <p:tavLst>
                                        <p:tav tm="0">
                                          <p:val>
                                            <p:strVal val="0-#ppt_w/2"/>
                                          </p:val>
                                        </p:tav>
                                        <p:tav tm="100000">
                                          <p:val>
                                            <p:strVal val="#ppt_x"/>
                                          </p:val>
                                        </p:tav>
                                      </p:tavLst>
                                    </p:anim>
                                    <p:anim calcmode="lin" valueType="num">
                                      <p:cBhvr additive="base">
                                        <p:cTn id="51" dur="5000" fill="hold"/>
                                        <p:tgtEl>
                                          <p:spTgt spid="31"/>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41"/>
                                        </p:tgtEl>
                                        <p:attrNameLst>
                                          <p:attrName>style.visibility</p:attrName>
                                        </p:attrNameLst>
                                      </p:cBhvr>
                                      <p:to>
                                        <p:strVal val="visible"/>
                                      </p:to>
                                    </p:set>
                                    <p:anim calcmode="lin" valueType="num">
                                      <p:cBhvr additive="base">
                                        <p:cTn id="54" dur="5000" fill="hold"/>
                                        <p:tgtEl>
                                          <p:spTgt spid="41"/>
                                        </p:tgtEl>
                                        <p:attrNameLst>
                                          <p:attrName>ppt_x</p:attrName>
                                        </p:attrNameLst>
                                      </p:cBhvr>
                                      <p:tavLst>
                                        <p:tav tm="0">
                                          <p:val>
                                            <p:strVal val="0-#ppt_w/2"/>
                                          </p:val>
                                        </p:tav>
                                        <p:tav tm="100000">
                                          <p:val>
                                            <p:strVal val="#ppt_x"/>
                                          </p:val>
                                        </p:tav>
                                      </p:tavLst>
                                    </p:anim>
                                    <p:anim calcmode="lin" valueType="num">
                                      <p:cBhvr additive="base">
                                        <p:cTn id="55" dur="5000" fill="hold"/>
                                        <p:tgtEl>
                                          <p:spTgt spid="41"/>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51"/>
                                        </p:tgtEl>
                                        <p:attrNameLst>
                                          <p:attrName>style.visibility</p:attrName>
                                        </p:attrNameLst>
                                      </p:cBhvr>
                                      <p:to>
                                        <p:strVal val="visible"/>
                                      </p:to>
                                    </p:set>
                                    <p:anim calcmode="lin" valueType="num">
                                      <p:cBhvr additive="base">
                                        <p:cTn id="58" dur="5000" fill="hold"/>
                                        <p:tgtEl>
                                          <p:spTgt spid="51"/>
                                        </p:tgtEl>
                                        <p:attrNameLst>
                                          <p:attrName>ppt_x</p:attrName>
                                        </p:attrNameLst>
                                      </p:cBhvr>
                                      <p:tavLst>
                                        <p:tav tm="0">
                                          <p:val>
                                            <p:strVal val="0-#ppt_w/2"/>
                                          </p:val>
                                        </p:tav>
                                        <p:tav tm="100000">
                                          <p:val>
                                            <p:strVal val="#ppt_x"/>
                                          </p:val>
                                        </p:tav>
                                      </p:tavLst>
                                    </p:anim>
                                    <p:anim calcmode="lin" valueType="num">
                                      <p:cBhvr additive="base">
                                        <p:cTn id="59" dur="5000" fill="hold"/>
                                        <p:tgtEl>
                                          <p:spTgt spid="51"/>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61"/>
                                        </p:tgtEl>
                                        <p:attrNameLst>
                                          <p:attrName>style.visibility</p:attrName>
                                        </p:attrNameLst>
                                      </p:cBhvr>
                                      <p:to>
                                        <p:strVal val="visible"/>
                                      </p:to>
                                    </p:set>
                                    <p:anim calcmode="lin" valueType="num">
                                      <p:cBhvr additive="base">
                                        <p:cTn id="62" dur="5000" fill="hold"/>
                                        <p:tgtEl>
                                          <p:spTgt spid="61"/>
                                        </p:tgtEl>
                                        <p:attrNameLst>
                                          <p:attrName>ppt_x</p:attrName>
                                        </p:attrNameLst>
                                      </p:cBhvr>
                                      <p:tavLst>
                                        <p:tav tm="0">
                                          <p:val>
                                            <p:strVal val="0-#ppt_w/2"/>
                                          </p:val>
                                        </p:tav>
                                        <p:tav tm="100000">
                                          <p:val>
                                            <p:strVal val="#ppt_x"/>
                                          </p:val>
                                        </p:tav>
                                      </p:tavLst>
                                    </p:anim>
                                    <p:anim calcmode="lin" valueType="num">
                                      <p:cBhvr additive="base">
                                        <p:cTn id="63" dur="5000" fill="hold"/>
                                        <p:tgtEl>
                                          <p:spTgt spid="61"/>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71"/>
                                        </p:tgtEl>
                                        <p:attrNameLst>
                                          <p:attrName>style.visibility</p:attrName>
                                        </p:attrNameLst>
                                      </p:cBhvr>
                                      <p:to>
                                        <p:strVal val="visible"/>
                                      </p:to>
                                    </p:set>
                                    <p:anim calcmode="lin" valueType="num">
                                      <p:cBhvr additive="base">
                                        <p:cTn id="66" dur="5000" fill="hold"/>
                                        <p:tgtEl>
                                          <p:spTgt spid="71"/>
                                        </p:tgtEl>
                                        <p:attrNameLst>
                                          <p:attrName>ppt_x</p:attrName>
                                        </p:attrNameLst>
                                      </p:cBhvr>
                                      <p:tavLst>
                                        <p:tav tm="0">
                                          <p:val>
                                            <p:strVal val="0-#ppt_w/2"/>
                                          </p:val>
                                        </p:tav>
                                        <p:tav tm="100000">
                                          <p:val>
                                            <p:strVal val="#ppt_x"/>
                                          </p:val>
                                        </p:tav>
                                      </p:tavLst>
                                    </p:anim>
                                    <p:anim calcmode="lin" valueType="num">
                                      <p:cBhvr additive="base">
                                        <p:cTn id="67" dur="5000" fill="hold"/>
                                        <p:tgtEl>
                                          <p:spTgt spid="71"/>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81"/>
                                        </p:tgtEl>
                                        <p:attrNameLst>
                                          <p:attrName>style.visibility</p:attrName>
                                        </p:attrNameLst>
                                      </p:cBhvr>
                                      <p:to>
                                        <p:strVal val="visible"/>
                                      </p:to>
                                    </p:set>
                                    <p:anim calcmode="lin" valueType="num">
                                      <p:cBhvr additive="base">
                                        <p:cTn id="70" dur="5000" fill="hold"/>
                                        <p:tgtEl>
                                          <p:spTgt spid="81"/>
                                        </p:tgtEl>
                                        <p:attrNameLst>
                                          <p:attrName>ppt_x</p:attrName>
                                        </p:attrNameLst>
                                      </p:cBhvr>
                                      <p:tavLst>
                                        <p:tav tm="0">
                                          <p:val>
                                            <p:strVal val="0-#ppt_w/2"/>
                                          </p:val>
                                        </p:tav>
                                        <p:tav tm="100000">
                                          <p:val>
                                            <p:strVal val="#ppt_x"/>
                                          </p:val>
                                        </p:tav>
                                      </p:tavLst>
                                    </p:anim>
                                    <p:anim calcmode="lin" valueType="num">
                                      <p:cBhvr additive="base">
                                        <p:cTn id="71" dur="5000" fill="hold"/>
                                        <p:tgtEl>
                                          <p:spTgt spid="81"/>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additive="base">
                                        <p:cTn id="74" dur="5000" fill="hold"/>
                                        <p:tgtEl>
                                          <p:spTgt spid="5"/>
                                        </p:tgtEl>
                                        <p:attrNameLst>
                                          <p:attrName>ppt_x</p:attrName>
                                        </p:attrNameLst>
                                      </p:cBhvr>
                                      <p:tavLst>
                                        <p:tav tm="0">
                                          <p:val>
                                            <p:strVal val="0-#ppt_w/2"/>
                                          </p:val>
                                        </p:tav>
                                        <p:tav tm="100000">
                                          <p:val>
                                            <p:strVal val="#ppt_x"/>
                                          </p:val>
                                        </p:tav>
                                      </p:tavLst>
                                    </p:anim>
                                    <p:anim calcmode="lin" valueType="num">
                                      <p:cBhvr additive="base">
                                        <p:cTn id="75" dur="5000" fill="hold"/>
                                        <p:tgtEl>
                                          <p:spTgt spid="5"/>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5"/>
                                        </p:tgtEl>
                                        <p:attrNameLst>
                                          <p:attrName>style.visibility</p:attrName>
                                        </p:attrNameLst>
                                      </p:cBhvr>
                                      <p:to>
                                        <p:strVal val="visible"/>
                                      </p:to>
                                    </p:set>
                                    <p:anim calcmode="lin" valueType="num">
                                      <p:cBhvr additive="base">
                                        <p:cTn id="78" dur="5000" fill="hold"/>
                                        <p:tgtEl>
                                          <p:spTgt spid="15"/>
                                        </p:tgtEl>
                                        <p:attrNameLst>
                                          <p:attrName>ppt_x</p:attrName>
                                        </p:attrNameLst>
                                      </p:cBhvr>
                                      <p:tavLst>
                                        <p:tav tm="0">
                                          <p:val>
                                            <p:strVal val="0-#ppt_w/2"/>
                                          </p:val>
                                        </p:tav>
                                        <p:tav tm="100000">
                                          <p:val>
                                            <p:strVal val="#ppt_x"/>
                                          </p:val>
                                        </p:tav>
                                      </p:tavLst>
                                    </p:anim>
                                    <p:anim calcmode="lin" valueType="num">
                                      <p:cBhvr additive="base">
                                        <p:cTn id="79" dur="5000" fill="hold"/>
                                        <p:tgtEl>
                                          <p:spTgt spid="15"/>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25"/>
                                        </p:tgtEl>
                                        <p:attrNameLst>
                                          <p:attrName>style.visibility</p:attrName>
                                        </p:attrNameLst>
                                      </p:cBhvr>
                                      <p:to>
                                        <p:strVal val="visible"/>
                                      </p:to>
                                    </p:set>
                                    <p:anim calcmode="lin" valueType="num">
                                      <p:cBhvr additive="base">
                                        <p:cTn id="82" dur="5000" fill="hold"/>
                                        <p:tgtEl>
                                          <p:spTgt spid="25"/>
                                        </p:tgtEl>
                                        <p:attrNameLst>
                                          <p:attrName>ppt_x</p:attrName>
                                        </p:attrNameLst>
                                      </p:cBhvr>
                                      <p:tavLst>
                                        <p:tav tm="0">
                                          <p:val>
                                            <p:strVal val="0-#ppt_w/2"/>
                                          </p:val>
                                        </p:tav>
                                        <p:tav tm="100000">
                                          <p:val>
                                            <p:strVal val="#ppt_x"/>
                                          </p:val>
                                        </p:tav>
                                      </p:tavLst>
                                    </p:anim>
                                    <p:anim calcmode="lin" valueType="num">
                                      <p:cBhvr additive="base">
                                        <p:cTn id="83" dur="5000" fill="hold"/>
                                        <p:tgtEl>
                                          <p:spTgt spid="25"/>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35"/>
                                        </p:tgtEl>
                                        <p:attrNameLst>
                                          <p:attrName>style.visibility</p:attrName>
                                        </p:attrNameLst>
                                      </p:cBhvr>
                                      <p:to>
                                        <p:strVal val="visible"/>
                                      </p:to>
                                    </p:set>
                                    <p:anim calcmode="lin" valueType="num">
                                      <p:cBhvr additive="base">
                                        <p:cTn id="86" dur="5000" fill="hold"/>
                                        <p:tgtEl>
                                          <p:spTgt spid="35"/>
                                        </p:tgtEl>
                                        <p:attrNameLst>
                                          <p:attrName>ppt_x</p:attrName>
                                        </p:attrNameLst>
                                      </p:cBhvr>
                                      <p:tavLst>
                                        <p:tav tm="0">
                                          <p:val>
                                            <p:strVal val="0-#ppt_w/2"/>
                                          </p:val>
                                        </p:tav>
                                        <p:tav tm="100000">
                                          <p:val>
                                            <p:strVal val="#ppt_x"/>
                                          </p:val>
                                        </p:tav>
                                      </p:tavLst>
                                    </p:anim>
                                    <p:anim calcmode="lin" valueType="num">
                                      <p:cBhvr additive="base">
                                        <p:cTn id="87" dur="5000" fill="hold"/>
                                        <p:tgtEl>
                                          <p:spTgt spid="35"/>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45"/>
                                        </p:tgtEl>
                                        <p:attrNameLst>
                                          <p:attrName>style.visibility</p:attrName>
                                        </p:attrNameLst>
                                      </p:cBhvr>
                                      <p:to>
                                        <p:strVal val="visible"/>
                                      </p:to>
                                    </p:set>
                                    <p:anim calcmode="lin" valueType="num">
                                      <p:cBhvr additive="base">
                                        <p:cTn id="90" dur="5000" fill="hold"/>
                                        <p:tgtEl>
                                          <p:spTgt spid="45"/>
                                        </p:tgtEl>
                                        <p:attrNameLst>
                                          <p:attrName>ppt_x</p:attrName>
                                        </p:attrNameLst>
                                      </p:cBhvr>
                                      <p:tavLst>
                                        <p:tav tm="0">
                                          <p:val>
                                            <p:strVal val="0-#ppt_w/2"/>
                                          </p:val>
                                        </p:tav>
                                        <p:tav tm="100000">
                                          <p:val>
                                            <p:strVal val="#ppt_x"/>
                                          </p:val>
                                        </p:tav>
                                      </p:tavLst>
                                    </p:anim>
                                    <p:anim calcmode="lin" valueType="num">
                                      <p:cBhvr additive="base">
                                        <p:cTn id="91" dur="5000" fill="hold"/>
                                        <p:tgtEl>
                                          <p:spTgt spid="4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5"/>
                                        </p:tgtEl>
                                        <p:attrNameLst>
                                          <p:attrName>style.visibility</p:attrName>
                                        </p:attrNameLst>
                                      </p:cBhvr>
                                      <p:to>
                                        <p:strVal val="visible"/>
                                      </p:to>
                                    </p:set>
                                    <p:anim calcmode="lin" valueType="num">
                                      <p:cBhvr additive="base">
                                        <p:cTn id="94" dur="5000" fill="hold"/>
                                        <p:tgtEl>
                                          <p:spTgt spid="55"/>
                                        </p:tgtEl>
                                        <p:attrNameLst>
                                          <p:attrName>ppt_x</p:attrName>
                                        </p:attrNameLst>
                                      </p:cBhvr>
                                      <p:tavLst>
                                        <p:tav tm="0">
                                          <p:val>
                                            <p:strVal val="0-#ppt_w/2"/>
                                          </p:val>
                                        </p:tav>
                                        <p:tav tm="100000">
                                          <p:val>
                                            <p:strVal val="#ppt_x"/>
                                          </p:val>
                                        </p:tav>
                                      </p:tavLst>
                                    </p:anim>
                                    <p:anim calcmode="lin" valueType="num">
                                      <p:cBhvr additive="base">
                                        <p:cTn id="95" dur="5000" fill="hold"/>
                                        <p:tgtEl>
                                          <p:spTgt spid="55"/>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65"/>
                                        </p:tgtEl>
                                        <p:attrNameLst>
                                          <p:attrName>style.visibility</p:attrName>
                                        </p:attrNameLst>
                                      </p:cBhvr>
                                      <p:to>
                                        <p:strVal val="visible"/>
                                      </p:to>
                                    </p:set>
                                    <p:anim calcmode="lin" valueType="num">
                                      <p:cBhvr additive="base">
                                        <p:cTn id="98" dur="5000" fill="hold"/>
                                        <p:tgtEl>
                                          <p:spTgt spid="65"/>
                                        </p:tgtEl>
                                        <p:attrNameLst>
                                          <p:attrName>ppt_x</p:attrName>
                                        </p:attrNameLst>
                                      </p:cBhvr>
                                      <p:tavLst>
                                        <p:tav tm="0">
                                          <p:val>
                                            <p:strVal val="0-#ppt_w/2"/>
                                          </p:val>
                                        </p:tav>
                                        <p:tav tm="100000">
                                          <p:val>
                                            <p:strVal val="#ppt_x"/>
                                          </p:val>
                                        </p:tav>
                                      </p:tavLst>
                                    </p:anim>
                                    <p:anim calcmode="lin" valueType="num">
                                      <p:cBhvr additive="base">
                                        <p:cTn id="99" dur="5000" fill="hold"/>
                                        <p:tgtEl>
                                          <p:spTgt spid="65"/>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75"/>
                                        </p:tgtEl>
                                        <p:attrNameLst>
                                          <p:attrName>style.visibility</p:attrName>
                                        </p:attrNameLst>
                                      </p:cBhvr>
                                      <p:to>
                                        <p:strVal val="visible"/>
                                      </p:to>
                                    </p:set>
                                    <p:anim calcmode="lin" valueType="num">
                                      <p:cBhvr additive="base">
                                        <p:cTn id="102" dur="5000" fill="hold"/>
                                        <p:tgtEl>
                                          <p:spTgt spid="75"/>
                                        </p:tgtEl>
                                        <p:attrNameLst>
                                          <p:attrName>ppt_x</p:attrName>
                                        </p:attrNameLst>
                                      </p:cBhvr>
                                      <p:tavLst>
                                        <p:tav tm="0">
                                          <p:val>
                                            <p:strVal val="0-#ppt_w/2"/>
                                          </p:val>
                                        </p:tav>
                                        <p:tav tm="100000">
                                          <p:val>
                                            <p:strVal val="#ppt_x"/>
                                          </p:val>
                                        </p:tav>
                                      </p:tavLst>
                                    </p:anim>
                                    <p:anim calcmode="lin" valueType="num">
                                      <p:cBhvr additive="base">
                                        <p:cTn id="103" dur="5000" fill="hold"/>
                                        <p:tgtEl>
                                          <p:spTgt spid="75"/>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3"/>
                                        </p:tgtEl>
                                        <p:attrNameLst>
                                          <p:attrName>style.visibility</p:attrName>
                                        </p:attrNameLst>
                                      </p:cBhvr>
                                      <p:to>
                                        <p:strVal val="visible"/>
                                      </p:to>
                                    </p:set>
                                    <p:anim calcmode="lin" valueType="num">
                                      <p:cBhvr additive="base">
                                        <p:cTn id="106" dur="5000" fill="hold"/>
                                        <p:tgtEl>
                                          <p:spTgt spid="13"/>
                                        </p:tgtEl>
                                        <p:attrNameLst>
                                          <p:attrName>ppt_x</p:attrName>
                                        </p:attrNameLst>
                                      </p:cBhvr>
                                      <p:tavLst>
                                        <p:tav tm="0">
                                          <p:val>
                                            <p:strVal val="0-#ppt_w/2"/>
                                          </p:val>
                                        </p:tav>
                                        <p:tav tm="100000">
                                          <p:val>
                                            <p:strVal val="#ppt_x"/>
                                          </p:val>
                                        </p:tav>
                                      </p:tavLst>
                                    </p:anim>
                                    <p:anim calcmode="lin" valueType="num">
                                      <p:cBhvr additive="base">
                                        <p:cTn id="107" dur="5000" fill="hold"/>
                                        <p:tgtEl>
                                          <p:spTgt spid="13"/>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0" fill="hold"/>
                                        <p:tgtEl>
                                          <p:spTgt spid="23"/>
                                        </p:tgtEl>
                                        <p:attrNameLst>
                                          <p:attrName>ppt_x</p:attrName>
                                        </p:attrNameLst>
                                      </p:cBhvr>
                                      <p:tavLst>
                                        <p:tav tm="0">
                                          <p:val>
                                            <p:strVal val="0-#ppt_w/2"/>
                                          </p:val>
                                        </p:tav>
                                        <p:tav tm="100000">
                                          <p:val>
                                            <p:strVal val="#ppt_x"/>
                                          </p:val>
                                        </p:tav>
                                      </p:tavLst>
                                    </p:anim>
                                    <p:anim calcmode="lin" valueType="num">
                                      <p:cBhvr additive="base">
                                        <p:cTn id="111" dur="5000" fill="hold"/>
                                        <p:tgtEl>
                                          <p:spTgt spid="23"/>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3"/>
                                        </p:tgtEl>
                                        <p:attrNameLst>
                                          <p:attrName>style.visibility</p:attrName>
                                        </p:attrNameLst>
                                      </p:cBhvr>
                                      <p:to>
                                        <p:strVal val="visible"/>
                                      </p:to>
                                    </p:set>
                                    <p:anim calcmode="lin" valueType="num">
                                      <p:cBhvr additive="base">
                                        <p:cTn id="114" dur="5000" fill="hold"/>
                                        <p:tgtEl>
                                          <p:spTgt spid="33"/>
                                        </p:tgtEl>
                                        <p:attrNameLst>
                                          <p:attrName>ppt_x</p:attrName>
                                        </p:attrNameLst>
                                      </p:cBhvr>
                                      <p:tavLst>
                                        <p:tav tm="0">
                                          <p:val>
                                            <p:strVal val="0-#ppt_w/2"/>
                                          </p:val>
                                        </p:tav>
                                        <p:tav tm="100000">
                                          <p:val>
                                            <p:strVal val="#ppt_x"/>
                                          </p:val>
                                        </p:tav>
                                      </p:tavLst>
                                    </p:anim>
                                    <p:anim calcmode="lin" valueType="num">
                                      <p:cBhvr additive="base">
                                        <p:cTn id="115" dur="5000" fill="hold"/>
                                        <p:tgtEl>
                                          <p:spTgt spid="33"/>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43"/>
                                        </p:tgtEl>
                                        <p:attrNameLst>
                                          <p:attrName>style.visibility</p:attrName>
                                        </p:attrNameLst>
                                      </p:cBhvr>
                                      <p:to>
                                        <p:strVal val="visible"/>
                                      </p:to>
                                    </p:set>
                                    <p:anim calcmode="lin" valueType="num">
                                      <p:cBhvr additive="base">
                                        <p:cTn id="118" dur="5000" fill="hold"/>
                                        <p:tgtEl>
                                          <p:spTgt spid="43"/>
                                        </p:tgtEl>
                                        <p:attrNameLst>
                                          <p:attrName>ppt_x</p:attrName>
                                        </p:attrNameLst>
                                      </p:cBhvr>
                                      <p:tavLst>
                                        <p:tav tm="0">
                                          <p:val>
                                            <p:strVal val="0-#ppt_w/2"/>
                                          </p:val>
                                        </p:tav>
                                        <p:tav tm="100000">
                                          <p:val>
                                            <p:strVal val="#ppt_x"/>
                                          </p:val>
                                        </p:tav>
                                      </p:tavLst>
                                    </p:anim>
                                    <p:anim calcmode="lin" valueType="num">
                                      <p:cBhvr additive="base">
                                        <p:cTn id="119" dur="5000" fill="hold"/>
                                        <p:tgtEl>
                                          <p:spTgt spid="43"/>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53"/>
                                        </p:tgtEl>
                                        <p:attrNameLst>
                                          <p:attrName>style.visibility</p:attrName>
                                        </p:attrNameLst>
                                      </p:cBhvr>
                                      <p:to>
                                        <p:strVal val="visible"/>
                                      </p:to>
                                    </p:set>
                                    <p:anim calcmode="lin" valueType="num">
                                      <p:cBhvr additive="base">
                                        <p:cTn id="122" dur="5000" fill="hold"/>
                                        <p:tgtEl>
                                          <p:spTgt spid="53"/>
                                        </p:tgtEl>
                                        <p:attrNameLst>
                                          <p:attrName>ppt_x</p:attrName>
                                        </p:attrNameLst>
                                      </p:cBhvr>
                                      <p:tavLst>
                                        <p:tav tm="0">
                                          <p:val>
                                            <p:strVal val="0-#ppt_w/2"/>
                                          </p:val>
                                        </p:tav>
                                        <p:tav tm="100000">
                                          <p:val>
                                            <p:strVal val="#ppt_x"/>
                                          </p:val>
                                        </p:tav>
                                      </p:tavLst>
                                    </p:anim>
                                    <p:anim calcmode="lin" valueType="num">
                                      <p:cBhvr additive="base">
                                        <p:cTn id="123" dur="5000" fill="hold"/>
                                        <p:tgtEl>
                                          <p:spTgt spid="53"/>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63"/>
                                        </p:tgtEl>
                                        <p:attrNameLst>
                                          <p:attrName>style.visibility</p:attrName>
                                        </p:attrNameLst>
                                      </p:cBhvr>
                                      <p:to>
                                        <p:strVal val="visible"/>
                                      </p:to>
                                    </p:set>
                                    <p:anim calcmode="lin" valueType="num">
                                      <p:cBhvr additive="base">
                                        <p:cTn id="126" dur="5000" fill="hold"/>
                                        <p:tgtEl>
                                          <p:spTgt spid="63"/>
                                        </p:tgtEl>
                                        <p:attrNameLst>
                                          <p:attrName>ppt_x</p:attrName>
                                        </p:attrNameLst>
                                      </p:cBhvr>
                                      <p:tavLst>
                                        <p:tav tm="0">
                                          <p:val>
                                            <p:strVal val="0-#ppt_w/2"/>
                                          </p:val>
                                        </p:tav>
                                        <p:tav tm="100000">
                                          <p:val>
                                            <p:strVal val="#ppt_x"/>
                                          </p:val>
                                        </p:tav>
                                      </p:tavLst>
                                    </p:anim>
                                    <p:anim calcmode="lin" valueType="num">
                                      <p:cBhvr additive="base">
                                        <p:cTn id="127" dur="5000" fill="hold"/>
                                        <p:tgtEl>
                                          <p:spTgt spid="63"/>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73"/>
                                        </p:tgtEl>
                                        <p:attrNameLst>
                                          <p:attrName>style.visibility</p:attrName>
                                        </p:attrNameLst>
                                      </p:cBhvr>
                                      <p:to>
                                        <p:strVal val="visible"/>
                                      </p:to>
                                    </p:set>
                                    <p:anim calcmode="lin" valueType="num">
                                      <p:cBhvr additive="base">
                                        <p:cTn id="130" dur="5000" fill="hold"/>
                                        <p:tgtEl>
                                          <p:spTgt spid="73"/>
                                        </p:tgtEl>
                                        <p:attrNameLst>
                                          <p:attrName>ppt_x</p:attrName>
                                        </p:attrNameLst>
                                      </p:cBhvr>
                                      <p:tavLst>
                                        <p:tav tm="0">
                                          <p:val>
                                            <p:strVal val="0-#ppt_w/2"/>
                                          </p:val>
                                        </p:tav>
                                        <p:tav tm="100000">
                                          <p:val>
                                            <p:strVal val="#ppt_x"/>
                                          </p:val>
                                        </p:tav>
                                      </p:tavLst>
                                    </p:anim>
                                    <p:anim calcmode="lin" valueType="num">
                                      <p:cBhvr additive="base">
                                        <p:cTn id="131" dur="5000" fill="hold"/>
                                        <p:tgtEl>
                                          <p:spTgt spid="73"/>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83"/>
                                        </p:tgtEl>
                                        <p:attrNameLst>
                                          <p:attrName>style.visibility</p:attrName>
                                        </p:attrNameLst>
                                      </p:cBhvr>
                                      <p:to>
                                        <p:strVal val="visible"/>
                                      </p:to>
                                    </p:set>
                                    <p:anim calcmode="lin" valueType="num">
                                      <p:cBhvr additive="base">
                                        <p:cTn id="134" dur="5000" fill="hold"/>
                                        <p:tgtEl>
                                          <p:spTgt spid="83"/>
                                        </p:tgtEl>
                                        <p:attrNameLst>
                                          <p:attrName>ppt_x</p:attrName>
                                        </p:attrNameLst>
                                      </p:cBhvr>
                                      <p:tavLst>
                                        <p:tav tm="0">
                                          <p:val>
                                            <p:strVal val="0-#ppt_w/2"/>
                                          </p:val>
                                        </p:tav>
                                        <p:tav tm="100000">
                                          <p:val>
                                            <p:strVal val="#ppt_x"/>
                                          </p:val>
                                        </p:tav>
                                      </p:tavLst>
                                    </p:anim>
                                    <p:anim calcmode="lin" valueType="num">
                                      <p:cBhvr additive="base">
                                        <p:cTn id="135" dur="5000" fill="hold"/>
                                        <p:tgtEl>
                                          <p:spTgt spid="83"/>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9"/>
                                        </p:tgtEl>
                                        <p:attrNameLst>
                                          <p:attrName>style.visibility</p:attrName>
                                        </p:attrNameLst>
                                      </p:cBhvr>
                                      <p:to>
                                        <p:strVal val="visible"/>
                                      </p:to>
                                    </p:set>
                                    <p:anim calcmode="lin" valueType="num">
                                      <p:cBhvr additive="base">
                                        <p:cTn id="138" dur="5000" fill="hold"/>
                                        <p:tgtEl>
                                          <p:spTgt spid="9"/>
                                        </p:tgtEl>
                                        <p:attrNameLst>
                                          <p:attrName>ppt_x</p:attrName>
                                        </p:attrNameLst>
                                      </p:cBhvr>
                                      <p:tavLst>
                                        <p:tav tm="0">
                                          <p:val>
                                            <p:strVal val="0-#ppt_w/2"/>
                                          </p:val>
                                        </p:tav>
                                        <p:tav tm="100000">
                                          <p:val>
                                            <p:strVal val="#ppt_x"/>
                                          </p:val>
                                        </p:tav>
                                      </p:tavLst>
                                    </p:anim>
                                    <p:anim calcmode="lin" valueType="num">
                                      <p:cBhvr additive="base">
                                        <p:cTn id="139" dur="5000" fill="hold"/>
                                        <p:tgtEl>
                                          <p:spTgt spid="9"/>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19"/>
                                        </p:tgtEl>
                                        <p:attrNameLst>
                                          <p:attrName>style.visibility</p:attrName>
                                        </p:attrNameLst>
                                      </p:cBhvr>
                                      <p:to>
                                        <p:strVal val="visible"/>
                                      </p:to>
                                    </p:set>
                                    <p:anim calcmode="lin" valueType="num">
                                      <p:cBhvr additive="base">
                                        <p:cTn id="142" dur="5000" fill="hold"/>
                                        <p:tgtEl>
                                          <p:spTgt spid="19"/>
                                        </p:tgtEl>
                                        <p:attrNameLst>
                                          <p:attrName>ppt_x</p:attrName>
                                        </p:attrNameLst>
                                      </p:cBhvr>
                                      <p:tavLst>
                                        <p:tav tm="0">
                                          <p:val>
                                            <p:strVal val="0-#ppt_w/2"/>
                                          </p:val>
                                        </p:tav>
                                        <p:tav tm="100000">
                                          <p:val>
                                            <p:strVal val="#ppt_x"/>
                                          </p:val>
                                        </p:tav>
                                      </p:tavLst>
                                    </p:anim>
                                    <p:anim calcmode="lin" valueType="num">
                                      <p:cBhvr additive="base">
                                        <p:cTn id="143" dur="5000" fill="hold"/>
                                        <p:tgtEl>
                                          <p:spTgt spid="19"/>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29"/>
                                        </p:tgtEl>
                                        <p:attrNameLst>
                                          <p:attrName>style.visibility</p:attrName>
                                        </p:attrNameLst>
                                      </p:cBhvr>
                                      <p:to>
                                        <p:strVal val="visible"/>
                                      </p:to>
                                    </p:set>
                                    <p:anim calcmode="lin" valueType="num">
                                      <p:cBhvr additive="base">
                                        <p:cTn id="146" dur="5000" fill="hold"/>
                                        <p:tgtEl>
                                          <p:spTgt spid="29"/>
                                        </p:tgtEl>
                                        <p:attrNameLst>
                                          <p:attrName>ppt_x</p:attrName>
                                        </p:attrNameLst>
                                      </p:cBhvr>
                                      <p:tavLst>
                                        <p:tav tm="0">
                                          <p:val>
                                            <p:strVal val="0-#ppt_w/2"/>
                                          </p:val>
                                        </p:tav>
                                        <p:tav tm="100000">
                                          <p:val>
                                            <p:strVal val="#ppt_x"/>
                                          </p:val>
                                        </p:tav>
                                      </p:tavLst>
                                    </p:anim>
                                    <p:anim calcmode="lin" valueType="num">
                                      <p:cBhvr additive="base">
                                        <p:cTn id="147" dur="5000" fill="hold"/>
                                        <p:tgtEl>
                                          <p:spTgt spid="29"/>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39"/>
                                        </p:tgtEl>
                                        <p:attrNameLst>
                                          <p:attrName>style.visibility</p:attrName>
                                        </p:attrNameLst>
                                      </p:cBhvr>
                                      <p:to>
                                        <p:strVal val="visible"/>
                                      </p:to>
                                    </p:set>
                                    <p:anim calcmode="lin" valueType="num">
                                      <p:cBhvr additive="base">
                                        <p:cTn id="150" dur="5000" fill="hold"/>
                                        <p:tgtEl>
                                          <p:spTgt spid="39"/>
                                        </p:tgtEl>
                                        <p:attrNameLst>
                                          <p:attrName>ppt_x</p:attrName>
                                        </p:attrNameLst>
                                      </p:cBhvr>
                                      <p:tavLst>
                                        <p:tav tm="0">
                                          <p:val>
                                            <p:strVal val="0-#ppt_w/2"/>
                                          </p:val>
                                        </p:tav>
                                        <p:tav tm="100000">
                                          <p:val>
                                            <p:strVal val="#ppt_x"/>
                                          </p:val>
                                        </p:tav>
                                      </p:tavLst>
                                    </p:anim>
                                    <p:anim calcmode="lin" valueType="num">
                                      <p:cBhvr additive="base">
                                        <p:cTn id="151" dur="5000" fill="hold"/>
                                        <p:tgtEl>
                                          <p:spTgt spid="39"/>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49"/>
                                        </p:tgtEl>
                                        <p:attrNameLst>
                                          <p:attrName>style.visibility</p:attrName>
                                        </p:attrNameLst>
                                      </p:cBhvr>
                                      <p:to>
                                        <p:strVal val="visible"/>
                                      </p:to>
                                    </p:set>
                                    <p:anim calcmode="lin" valueType="num">
                                      <p:cBhvr additive="base">
                                        <p:cTn id="154" dur="5000" fill="hold"/>
                                        <p:tgtEl>
                                          <p:spTgt spid="49"/>
                                        </p:tgtEl>
                                        <p:attrNameLst>
                                          <p:attrName>ppt_x</p:attrName>
                                        </p:attrNameLst>
                                      </p:cBhvr>
                                      <p:tavLst>
                                        <p:tav tm="0">
                                          <p:val>
                                            <p:strVal val="0-#ppt_w/2"/>
                                          </p:val>
                                        </p:tav>
                                        <p:tav tm="100000">
                                          <p:val>
                                            <p:strVal val="#ppt_x"/>
                                          </p:val>
                                        </p:tav>
                                      </p:tavLst>
                                    </p:anim>
                                    <p:anim calcmode="lin" valueType="num">
                                      <p:cBhvr additive="base">
                                        <p:cTn id="155" dur="5000" fill="hold"/>
                                        <p:tgtEl>
                                          <p:spTgt spid="49"/>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59"/>
                                        </p:tgtEl>
                                        <p:attrNameLst>
                                          <p:attrName>style.visibility</p:attrName>
                                        </p:attrNameLst>
                                      </p:cBhvr>
                                      <p:to>
                                        <p:strVal val="visible"/>
                                      </p:to>
                                    </p:set>
                                    <p:anim calcmode="lin" valueType="num">
                                      <p:cBhvr additive="base">
                                        <p:cTn id="158" dur="5000" fill="hold"/>
                                        <p:tgtEl>
                                          <p:spTgt spid="59"/>
                                        </p:tgtEl>
                                        <p:attrNameLst>
                                          <p:attrName>ppt_x</p:attrName>
                                        </p:attrNameLst>
                                      </p:cBhvr>
                                      <p:tavLst>
                                        <p:tav tm="0">
                                          <p:val>
                                            <p:strVal val="0-#ppt_w/2"/>
                                          </p:val>
                                        </p:tav>
                                        <p:tav tm="100000">
                                          <p:val>
                                            <p:strVal val="#ppt_x"/>
                                          </p:val>
                                        </p:tav>
                                      </p:tavLst>
                                    </p:anim>
                                    <p:anim calcmode="lin" valueType="num">
                                      <p:cBhvr additive="base">
                                        <p:cTn id="159" dur="5000" fill="hold"/>
                                        <p:tgtEl>
                                          <p:spTgt spid="59"/>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69"/>
                                        </p:tgtEl>
                                        <p:attrNameLst>
                                          <p:attrName>style.visibility</p:attrName>
                                        </p:attrNameLst>
                                      </p:cBhvr>
                                      <p:to>
                                        <p:strVal val="visible"/>
                                      </p:to>
                                    </p:set>
                                    <p:anim calcmode="lin" valueType="num">
                                      <p:cBhvr additive="base">
                                        <p:cTn id="162" dur="5000" fill="hold"/>
                                        <p:tgtEl>
                                          <p:spTgt spid="69"/>
                                        </p:tgtEl>
                                        <p:attrNameLst>
                                          <p:attrName>ppt_x</p:attrName>
                                        </p:attrNameLst>
                                      </p:cBhvr>
                                      <p:tavLst>
                                        <p:tav tm="0">
                                          <p:val>
                                            <p:strVal val="0-#ppt_w/2"/>
                                          </p:val>
                                        </p:tav>
                                        <p:tav tm="100000">
                                          <p:val>
                                            <p:strVal val="#ppt_x"/>
                                          </p:val>
                                        </p:tav>
                                      </p:tavLst>
                                    </p:anim>
                                    <p:anim calcmode="lin" valueType="num">
                                      <p:cBhvr additive="base">
                                        <p:cTn id="163" dur="5000" fill="hold"/>
                                        <p:tgtEl>
                                          <p:spTgt spid="69"/>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79"/>
                                        </p:tgtEl>
                                        <p:attrNameLst>
                                          <p:attrName>style.visibility</p:attrName>
                                        </p:attrNameLst>
                                      </p:cBhvr>
                                      <p:to>
                                        <p:strVal val="visible"/>
                                      </p:to>
                                    </p:set>
                                    <p:anim calcmode="lin" valueType="num">
                                      <p:cBhvr additive="base">
                                        <p:cTn id="166" dur="5000" fill="hold"/>
                                        <p:tgtEl>
                                          <p:spTgt spid="79"/>
                                        </p:tgtEl>
                                        <p:attrNameLst>
                                          <p:attrName>ppt_x</p:attrName>
                                        </p:attrNameLst>
                                      </p:cBhvr>
                                      <p:tavLst>
                                        <p:tav tm="0">
                                          <p:val>
                                            <p:strVal val="0-#ppt_w/2"/>
                                          </p:val>
                                        </p:tav>
                                        <p:tav tm="100000">
                                          <p:val>
                                            <p:strVal val="#ppt_x"/>
                                          </p:val>
                                        </p:tav>
                                      </p:tavLst>
                                    </p:anim>
                                    <p:anim calcmode="lin" valueType="num">
                                      <p:cBhvr additive="base">
                                        <p:cTn id="167" dur="5000" fill="hold"/>
                                        <p:tgtEl>
                                          <p:spTgt spid="79"/>
                                        </p:tgtEl>
                                        <p:attrNameLst>
                                          <p:attrName>ppt_y</p:attrName>
                                        </p:attrNameLst>
                                      </p:cBhvr>
                                      <p:tavLst>
                                        <p:tav tm="0">
                                          <p:val>
                                            <p:strVal val="1+#ppt_h/2"/>
                                          </p:val>
                                        </p:tav>
                                        <p:tav tm="100000">
                                          <p:val>
                                            <p:strVal val="#ppt_y"/>
                                          </p:val>
                                        </p:tav>
                                      </p:tavLst>
                                    </p:anim>
                                  </p:childTnLst>
                                </p:cTn>
                              </p:par>
                              <p:par>
                                <p:cTn id="168" presetID="2" presetClass="entr" presetSubtype="6" fill="hold" grpId="0" nodeType="withEffect">
                                  <p:stCondLst>
                                    <p:cond delay="0"/>
                                  </p:stCondLst>
                                  <p:childTnLst>
                                    <p:set>
                                      <p:cBhvr>
                                        <p:cTn id="169" dur="1" fill="hold">
                                          <p:stCondLst>
                                            <p:cond delay="0"/>
                                          </p:stCondLst>
                                        </p:cTn>
                                        <p:tgtEl>
                                          <p:spTgt spid="8"/>
                                        </p:tgtEl>
                                        <p:attrNameLst>
                                          <p:attrName>style.visibility</p:attrName>
                                        </p:attrNameLst>
                                      </p:cBhvr>
                                      <p:to>
                                        <p:strVal val="visible"/>
                                      </p:to>
                                    </p:set>
                                    <p:anim calcmode="lin" valueType="num">
                                      <p:cBhvr additive="base">
                                        <p:cTn id="170" dur="5000" fill="hold"/>
                                        <p:tgtEl>
                                          <p:spTgt spid="8"/>
                                        </p:tgtEl>
                                        <p:attrNameLst>
                                          <p:attrName>ppt_x</p:attrName>
                                        </p:attrNameLst>
                                      </p:cBhvr>
                                      <p:tavLst>
                                        <p:tav tm="0">
                                          <p:val>
                                            <p:strVal val="1+#ppt_w/2"/>
                                          </p:val>
                                        </p:tav>
                                        <p:tav tm="100000">
                                          <p:val>
                                            <p:strVal val="#ppt_x"/>
                                          </p:val>
                                        </p:tav>
                                      </p:tavLst>
                                    </p:anim>
                                    <p:anim calcmode="lin" valueType="num">
                                      <p:cBhvr additive="base">
                                        <p:cTn id="171" dur="5000" fill="hold"/>
                                        <p:tgtEl>
                                          <p:spTgt spid="8"/>
                                        </p:tgtEl>
                                        <p:attrNameLst>
                                          <p:attrName>ppt_y</p:attrName>
                                        </p:attrNameLst>
                                      </p:cBhvr>
                                      <p:tavLst>
                                        <p:tav tm="0">
                                          <p:val>
                                            <p:strVal val="1+#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18"/>
                                        </p:tgtEl>
                                        <p:attrNameLst>
                                          <p:attrName>style.visibility</p:attrName>
                                        </p:attrNameLst>
                                      </p:cBhvr>
                                      <p:to>
                                        <p:strVal val="visible"/>
                                      </p:to>
                                    </p:set>
                                    <p:anim calcmode="lin" valueType="num">
                                      <p:cBhvr additive="base">
                                        <p:cTn id="174" dur="5000" fill="hold"/>
                                        <p:tgtEl>
                                          <p:spTgt spid="18"/>
                                        </p:tgtEl>
                                        <p:attrNameLst>
                                          <p:attrName>ppt_x</p:attrName>
                                        </p:attrNameLst>
                                      </p:cBhvr>
                                      <p:tavLst>
                                        <p:tav tm="0">
                                          <p:val>
                                            <p:strVal val="1+#ppt_w/2"/>
                                          </p:val>
                                        </p:tav>
                                        <p:tav tm="100000">
                                          <p:val>
                                            <p:strVal val="#ppt_x"/>
                                          </p:val>
                                        </p:tav>
                                      </p:tavLst>
                                    </p:anim>
                                    <p:anim calcmode="lin" valueType="num">
                                      <p:cBhvr additive="base">
                                        <p:cTn id="175" dur="5000" fill="hold"/>
                                        <p:tgtEl>
                                          <p:spTgt spid="18"/>
                                        </p:tgtEl>
                                        <p:attrNameLst>
                                          <p:attrName>ppt_y</p:attrName>
                                        </p:attrNameLst>
                                      </p:cBhvr>
                                      <p:tavLst>
                                        <p:tav tm="0">
                                          <p:val>
                                            <p:strVal val="1+#ppt_h/2"/>
                                          </p:val>
                                        </p:tav>
                                        <p:tav tm="100000">
                                          <p:val>
                                            <p:strVal val="#ppt_y"/>
                                          </p:val>
                                        </p:tav>
                                      </p:tavLst>
                                    </p:anim>
                                  </p:childTnLst>
                                </p:cTn>
                              </p:par>
                              <p:par>
                                <p:cTn id="176" presetID="2" presetClass="entr" presetSubtype="6" fill="hold" grpId="0" nodeType="withEffect">
                                  <p:stCondLst>
                                    <p:cond delay="0"/>
                                  </p:stCondLst>
                                  <p:childTnLst>
                                    <p:set>
                                      <p:cBhvr>
                                        <p:cTn id="177" dur="1" fill="hold">
                                          <p:stCondLst>
                                            <p:cond delay="0"/>
                                          </p:stCondLst>
                                        </p:cTn>
                                        <p:tgtEl>
                                          <p:spTgt spid="28"/>
                                        </p:tgtEl>
                                        <p:attrNameLst>
                                          <p:attrName>style.visibility</p:attrName>
                                        </p:attrNameLst>
                                      </p:cBhvr>
                                      <p:to>
                                        <p:strVal val="visible"/>
                                      </p:to>
                                    </p:set>
                                    <p:anim calcmode="lin" valueType="num">
                                      <p:cBhvr additive="base">
                                        <p:cTn id="178" dur="5000" fill="hold"/>
                                        <p:tgtEl>
                                          <p:spTgt spid="28"/>
                                        </p:tgtEl>
                                        <p:attrNameLst>
                                          <p:attrName>ppt_x</p:attrName>
                                        </p:attrNameLst>
                                      </p:cBhvr>
                                      <p:tavLst>
                                        <p:tav tm="0">
                                          <p:val>
                                            <p:strVal val="1+#ppt_w/2"/>
                                          </p:val>
                                        </p:tav>
                                        <p:tav tm="100000">
                                          <p:val>
                                            <p:strVal val="#ppt_x"/>
                                          </p:val>
                                        </p:tav>
                                      </p:tavLst>
                                    </p:anim>
                                    <p:anim calcmode="lin" valueType="num">
                                      <p:cBhvr additive="base">
                                        <p:cTn id="179" dur="5000" fill="hold"/>
                                        <p:tgtEl>
                                          <p:spTgt spid="28"/>
                                        </p:tgtEl>
                                        <p:attrNameLst>
                                          <p:attrName>ppt_y</p:attrName>
                                        </p:attrNameLst>
                                      </p:cBhvr>
                                      <p:tavLst>
                                        <p:tav tm="0">
                                          <p:val>
                                            <p:strVal val="1+#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38"/>
                                        </p:tgtEl>
                                        <p:attrNameLst>
                                          <p:attrName>style.visibility</p:attrName>
                                        </p:attrNameLst>
                                      </p:cBhvr>
                                      <p:to>
                                        <p:strVal val="visible"/>
                                      </p:to>
                                    </p:set>
                                    <p:anim calcmode="lin" valueType="num">
                                      <p:cBhvr additive="base">
                                        <p:cTn id="182" dur="5000" fill="hold"/>
                                        <p:tgtEl>
                                          <p:spTgt spid="38"/>
                                        </p:tgtEl>
                                        <p:attrNameLst>
                                          <p:attrName>ppt_x</p:attrName>
                                        </p:attrNameLst>
                                      </p:cBhvr>
                                      <p:tavLst>
                                        <p:tav tm="0">
                                          <p:val>
                                            <p:strVal val="1+#ppt_w/2"/>
                                          </p:val>
                                        </p:tav>
                                        <p:tav tm="100000">
                                          <p:val>
                                            <p:strVal val="#ppt_x"/>
                                          </p:val>
                                        </p:tav>
                                      </p:tavLst>
                                    </p:anim>
                                    <p:anim calcmode="lin" valueType="num">
                                      <p:cBhvr additive="base">
                                        <p:cTn id="183" dur="5000" fill="hold"/>
                                        <p:tgtEl>
                                          <p:spTgt spid="38"/>
                                        </p:tgtEl>
                                        <p:attrNameLst>
                                          <p:attrName>ppt_y</p:attrName>
                                        </p:attrNameLst>
                                      </p:cBhvr>
                                      <p:tavLst>
                                        <p:tav tm="0">
                                          <p:val>
                                            <p:strVal val="1+#ppt_h/2"/>
                                          </p:val>
                                        </p:tav>
                                        <p:tav tm="100000">
                                          <p:val>
                                            <p:strVal val="#ppt_y"/>
                                          </p:val>
                                        </p:tav>
                                      </p:tavLst>
                                    </p:anim>
                                  </p:childTnLst>
                                </p:cTn>
                              </p:par>
                              <p:par>
                                <p:cTn id="184" presetID="2" presetClass="entr" presetSubtype="6" fill="hold" grpId="0" nodeType="withEffect">
                                  <p:stCondLst>
                                    <p:cond delay="0"/>
                                  </p:stCondLst>
                                  <p:childTnLst>
                                    <p:set>
                                      <p:cBhvr>
                                        <p:cTn id="185" dur="1" fill="hold">
                                          <p:stCondLst>
                                            <p:cond delay="0"/>
                                          </p:stCondLst>
                                        </p:cTn>
                                        <p:tgtEl>
                                          <p:spTgt spid="48"/>
                                        </p:tgtEl>
                                        <p:attrNameLst>
                                          <p:attrName>style.visibility</p:attrName>
                                        </p:attrNameLst>
                                      </p:cBhvr>
                                      <p:to>
                                        <p:strVal val="visible"/>
                                      </p:to>
                                    </p:set>
                                    <p:anim calcmode="lin" valueType="num">
                                      <p:cBhvr additive="base">
                                        <p:cTn id="186" dur="5000" fill="hold"/>
                                        <p:tgtEl>
                                          <p:spTgt spid="48"/>
                                        </p:tgtEl>
                                        <p:attrNameLst>
                                          <p:attrName>ppt_x</p:attrName>
                                        </p:attrNameLst>
                                      </p:cBhvr>
                                      <p:tavLst>
                                        <p:tav tm="0">
                                          <p:val>
                                            <p:strVal val="1+#ppt_w/2"/>
                                          </p:val>
                                        </p:tav>
                                        <p:tav tm="100000">
                                          <p:val>
                                            <p:strVal val="#ppt_x"/>
                                          </p:val>
                                        </p:tav>
                                      </p:tavLst>
                                    </p:anim>
                                    <p:anim calcmode="lin" valueType="num">
                                      <p:cBhvr additive="base">
                                        <p:cTn id="187" dur="5000" fill="hold"/>
                                        <p:tgtEl>
                                          <p:spTgt spid="48"/>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8"/>
                                        </p:tgtEl>
                                        <p:attrNameLst>
                                          <p:attrName>style.visibility</p:attrName>
                                        </p:attrNameLst>
                                      </p:cBhvr>
                                      <p:to>
                                        <p:strVal val="visible"/>
                                      </p:to>
                                    </p:set>
                                    <p:anim calcmode="lin" valueType="num">
                                      <p:cBhvr additive="base">
                                        <p:cTn id="190" dur="5000" fill="hold"/>
                                        <p:tgtEl>
                                          <p:spTgt spid="58"/>
                                        </p:tgtEl>
                                        <p:attrNameLst>
                                          <p:attrName>ppt_x</p:attrName>
                                        </p:attrNameLst>
                                      </p:cBhvr>
                                      <p:tavLst>
                                        <p:tav tm="0">
                                          <p:val>
                                            <p:strVal val="1+#ppt_w/2"/>
                                          </p:val>
                                        </p:tav>
                                        <p:tav tm="100000">
                                          <p:val>
                                            <p:strVal val="#ppt_x"/>
                                          </p:val>
                                        </p:tav>
                                      </p:tavLst>
                                    </p:anim>
                                    <p:anim calcmode="lin" valueType="num">
                                      <p:cBhvr additive="base">
                                        <p:cTn id="191" dur="5000" fill="hold"/>
                                        <p:tgtEl>
                                          <p:spTgt spid="58"/>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childTnLst>
                                    <p:set>
                                      <p:cBhvr>
                                        <p:cTn id="193" dur="1" fill="hold">
                                          <p:stCondLst>
                                            <p:cond delay="0"/>
                                          </p:stCondLst>
                                        </p:cTn>
                                        <p:tgtEl>
                                          <p:spTgt spid="68"/>
                                        </p:tgtEl>
                                        <p:attrNameLst>
                                          <p:attrName>style.visibility</p:attrName>
                                        </p:attrNameLst>
                                      </p:cBhvr>
                                      <p:to>
                                        <p:strVal val="visible"/>
                                      </p:to>
                                    </p:set>
                                    <p:anim calcmode="lin" valueType="num">
                                      <p:cBhvr additive="base">
                                        <p:cTn id="194" dur="5000" fill="hold"/>
                                        <p:tgtEl>
                                          <p:spTgt spid="68"/>
                                        </p:tgtEl>
                                        <p:attrNameLst>
                                          <p:attrName>ppt_x</p:attrName>
                                        </p:attrNameLst>
                                      </p:cBhvr>
                                      <p:tavLst>
                                        <p:tav tm="0">
                                          <p:val>
                                            <p:strVal val="1+#ppt_w/2"/>
                                          </p:val>
                                        </p:tav>
                                        <p:tav tm="100000">
                                          <p:val>
                                            <p:strVal val="#ppt_x"/>
                                          </p:val>
                                        </p:tav>
                                      </p:tavLst>
                                    </p:anim>
                                    <p:anim calcmode="lin" valueType="num">
                                      <p:cBhvr additive="base">
                                        <p:cTn id="195" dur="5000" fill="hold"/>
                                        <p:tgtEl>
                                          <p:spTgt spid="68"/>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78"/>
                                        </p:tgtEl>
                                        <p:attrNameLst>
                                          <p:attrName>style.visibility</p:attrName>
                                        </p:attrNameLst>
                                      </p:cBhvr>
                                      <p:to>
                                        <p:strVal val="visible"/>
                                      </p:to>
                                    </p:set>
                                    <p:anim calcmode="lin" valueType="num">
                                      <p:cBhvr additive="base">
                                        <p:cTn id="198" dur="5000" fill="hold"/>
                                        <p:tgtEl>
                                          <p:spTgt spid="78"/>
                                        </p:tgtEl>
                                        <p:attrNameLst>
                                          <p:attrName>ppt_x</p:attrName>
                                        </p:attrNameLst>
                                      </p:cBhvr>
                                      <p:tavLst>
                                        <p:tav tm="0">
                                          <p:val>
                                            <p:strVal val="1+#ppt_w/2"/>
                                          </p:val>
                                        </p:tav>
                                        <p:tav tm="100000">
                                          <p:val>
                                            <p:strVal val="#ppt_x"/>
                                          </p:val>
                                        </p:tav>
                                      </p:tavLst>
                                    </p:anim>
                                    <p:anim calcmode="lin" valueType="num">
                                      <p:cBhvr additive="base">
                                        <p:cTn id="199" dur="5000" fill="hold"/>
                                        <p:tgtEl>
                                          <p:spTgt spid="78"/>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childTnLst>
                                    <p:set>
                                      <p:cBhvr>
                                        <p:cTn id="201" dur="1" fill="hold">
                                          <p:stCondLst>
                                            <p:cond delay="0"/>
                                          </p:stCondLst>
                                        </p:cTn>
                                        <p:tgtEl>
                                          <p:spTgt spid="12"/>
                                        </p:tgtEl>
                                        <p:attrNameLst>
                                          <p:attrName>style.visibility</p:attrName>
                                        </p:attrNameLst>
                                      </p:cBhvr>
                                      <p:to>
                                        <p:strVal val="visible"/>
                                      </p:to>
                                    </p:set>
                                    <p:anim calcmode="lin" valueType="num">
                                      <p:cBhvr additive="base">
                                        <p:cTn id="202" dur="5000" fill="hold"/>
                                        <p:tgtEl>
                                          <p:spTgt spid="12"/>
                                        </p:tgtEl>
                                        <p:attrNameLst>
                                          <p:attrName>ppt_x</p:attrName>
                                        </p:attrNameLst>
                                      </p:cBhvr>
                                      <p:tavLst>
                                        <p:tav tm="0">
                                          <p:val>
                                            <p:strVal val="1+#ppt_w/2"/>
                                          </p:val>
                                        </p:tav>
                                        <p:tav tm="100000">
                                          <p:val>
                                            <p:strVal val="#ppt_x"/>
                                          </p:val>
                                        </p:tav>
                                      </p:tavLst>
                                    </p:anim>
                                    <p:anim calcmode="lin" valueType="num">
                                      <p:cBhvr additive="base">
                                        <p:cTn id="203" dur="5000" fill="hold"/>
                                        <p:tgtEl>
                                          <p:spTgt spid="12"/>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22"/>
                                        </p:tgtEl>
                                        <p:attrNameLst>
                                          <p:attrName>style.visibility</p:attrName>
                                        </p:attrNameLst>
                                      </p:cBhvr>
                                      <p:to>
                                        <p:strVal val="visible"/>
                                      </p:to>
                                    </p:set>
                                    <p:anim calcmode="lin" valueType="num">
                                      <p:cBhvr additive="base">
                                        <p:cTn id="206" dur="5000" fill="hold"/>
                                        <p:tgtEl>
                                          <p:spTgt spid="22"/>
                                        </p:tgtEl>
                                        <p:attrNameLst>
                                          <p:attrName>ppt_x</p:attrName>
                                        </p:attrNameLst>
                                      </p:cBhvr>
                                      <p:tavLst>
                                        <p:tav tm="0">
                                          <p:val>
                                            <p:strVal val="1+#ppt_w/2"/>
                                          </p:val>
                                        </p:tav>
                                        <p:tav tm="100000">
                                          <p:val>
                                            <p:strVal val="#ppt_x"/>
                                          </p:val>
                                        </p:tav>
                                      </p:tavLst>
                                    </p:anim>
                                    <p:anim calcmode="lin" valueType="num">
                                      <p:cBhvr additive="base">
                                        <p:cTn id="207" dur="5000" fill="hold"/>
                                        <p:tgtEl>
                                          <p:spTgt spid="22"/>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childTnLst>
                                    <p:set>
                                      <p:cBhvr>
                                        <p:cTn id="209" dur="1" fill="hold">
                                          <p:stCondLst>
                                            <p:cond delay="0"/>
                                          </p:stCondLst>
                                        </p:cTn>
                                        <p:tgtEl>
                                          <p:spTgt spid="32"/>
                                        </p:tgtEl>
                                        <p:attrNameLst>
                                          <p:attrName>style.visibility</p:attrName>
                                        </p:attrNameLst>
                                      </p:cBhvr>
                                      <p:to>
                                        <p:strVal val="visible"/>
                                      </p:to>
                                    </p:set>
                                    <p:anim calcmode="lin" valueType="num">
                                      <p:cBhvr additive="base">
                                        <p:cTn id="210" dur="5000" fill="hold"/>
                                        <p:tgtEl>
                                          <p:spTgt spid="32"/>
                                        </p:tgtEl>
                                        <p:attrNameLst>
                                          <p:attrName>ppt_x</p:attrName>
                                        </p:attrNameLst>
                                      </p:cBhvr>
                                      <p:tavLst>
                                        <p:tav tm="0">
                                          <p:val>
                                            <p:strVal val="1+#ppt_w/2"/>
                                          </p:val>
                                        </p:tav>
                                        <p:tav tm="100000">
                                          <p:val>
                                            <p:strVal val="#ppt_x"/>
                                          </p:val>
                                        </p:tav>
                                      </p:tavLst>
                                    </p:anim>
                                    <p:anim calcmode="lin" valueType="num">
                                      <p:cBhvr additive="base">
                                        <p:cTn id="211" dur="5000" fill="hold"/>
                                        <p:tgtEl>
                                          <p:spTgt spid="32"/>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42"/>
                                        </p:tgtEl>
                                        <p:attrNameLst>
                                          <p:attrName>style.visibility</p:attrName>
                                        </p:attrNameLst>
                                      </p:cBhvr>
                                      <p:to>
                                        <p:strVal val="visible"/>
                                      </p:to>
                                    </p:set>
                                    <p:anim calcmode="lin" valueType="num">
                                      <p:cBhvr additive="base">
                                        <p:cTn id="214" dur="5000" fill="hold"/>
                                        <p:tgtEl>
                                          <p:spTgt spid="42"/>
                                        </p:tgtEl>
                                        <p:attrNameLst>
                                          <p:attrName>ppt_x</p:attrName>
                                        </p:attrNameLst>
                                      </p:cBhvr>
                                      <p:tavLst>
                                        <p:tav tm="0">
                                          <p:val>
                                            <p:strVal val="1+#ppt_w/2"/>
                                          </p:val>
                                        </p:tav>
                                        <p:tav tm="100000">
                                          <p:val>
                                            <p:strVal val="#ppt_x"/>
                                          </p:val>
                                        </p:tav>
                                      </p:tavLst>
                                    </p:anim>
                                    <p:anim calcmode="lin" valueType="num">
                                      <p:cBhvr additive="base">
                                        <p:cTn id="215" dur="5000" fill="hold"/>
                                        <p:tgtEl>
                                          <p:spTgt spid="42"/>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childTnLst>
                                    <p:set>
                                      <p:cBhvr>
                                        <p:cTn id="217" dur="1" fill="hold">
                                          <p:stCondLst>
                                            <p:cond delay="0"/>
                                          </p:stCondLst>
                                        </p:cTn>
                                        <p:tgtEl>
                                          <p:spTgt spid="52"/>
                                        </p:tgtEl>
                                        <p:attrNameLst>
                                          <p:attrName>style.visibility</p:attrName>
                                        </p:attrNameLst>
                                      </p:cBhvr>
                                      <p:to>
                                        <p:strVal val="visible"/>
                                      </p:to>
                                    </p:set>
                                    <p:anim calcmode="lin" valueType="num">
                                      <p:cBhvr additive="base">
                                        <p:cTn id="218" dur="5000" fill="hold"/>
                                        <p:tgtEl>
                                          <p:spTgt spid="52"/>
                                        </p:tgtEl>
                                        <p:attrNameLst>
                                          <p:attrName>ppt_x</p:attrName>
                                        </p:attrNameLst>
                                      </p:cBhvr>
                                      <p:tavLst>
                                        <p:tav tm="0">
                                          <p:val>
                                            <p:strVal val="1+#ppt_w/2"/>
                                          </p:val>
                                        </p:tav>
                                        <p:tav tm="100000">
                                          <p:val>
                                            <p:strVal val="#ppt_x"/>
                                          </p:val>
                                        </p:tav>
                                      </p:tavLst>
                                    </p:anim>
                                    <p:anim calcmode="lin" valueType="num">
                                      <p:cBhvr additive="base">
                                        <p:cTn id="219" dur="5000" fill="hold"/>
                                        <p:tgtEl>
                                          <p:spTgt spid="52"/>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childTnLst>
                                    <p:set>
                                      <p:cBhvr>
                                        <p:cTn id="221" dur="1" fill="hold">
                                          <p:stCondLst>
                                            <p:cond delay="0"/>
                                          </p:stCondLst>
                                        </p:cTn>
                                        <p:tgtEl>
                                          <p:spTgt spid="62"/>
                                        </p:tgtEl>
                                        <p:attrNameLst>
                                          <p:attrName>style.visibility</p:attrName>
                                        </p:attrNameLst>
                                      </p:cBhvr>
                                      <p:to>
                                        <p:strVal val="visible"/>
                                      </p:to>
                                    </p:set>
                                    <p:anim calcmode="lin" valueType="num">
                                      <p:cBhvr additive="base">
                                        <p:cTn id="222" dur="5000" fill="hold"/>
                                        <p:tgtEl>
                                          <p:spTgt spid="62"/>
                                        </p:tgtEl>
                                        <p:attrNameLst>
                                          <p:attrName>ppt_x</p:attrName>
                                        </p:attrNameLst>
                                      </p:cBhvr>
                                      <p:tavLst>
                                        <p:tav tm="0">
                                          <p:val>
                                            <p:strVal val="1+#ppt_w/2"/>
                                          </p:val>
                                        </p:tav>
                                        <p:tav tm="100000">
                                          <p:val>
                                            <p:strVal val="#ppt_x"/>
                                          </p:val>
                                        </p:tav>
                                      </p:tavLst>
                                    </p:anim>
                                    <p:anim calcmode="lin" valueType="num">
                                      <p:cBhvr additive="base">
                                        <p:cTn id="223" dur="5000" fill="hold"/>
                                        <p:tgtEl>
                                          <p:spTgt spid="62"/>
                                        </p:tgtEl>
                                        <p:attrNameLst>
                                          <p:attrName>ppt_y</p:attrName>
                                        </p:attrNameLst>
                                      </p:cBhvr>
                                      <p:tavLst>
                                        <p:tav tm="0">
                                          <p:val>
                                            <p:strVal val="1+#ppt_h/2"/>
                                          </p:val>
                                        </p:tav>
                                        <p:tav tm="100000">
                                          <p:val>
                                            <p:strVal val="#ppt_y"/>
                                          </p:val>
                                        </p:tav>
                                      </p:tavLst>
                                    </p:anim>
                                  </p:childTnLst>
                                </p:cTn>
                              </p:par>
                              <p:par>
                                <p:cTn id="224" presetID="2" presetClass="entr" presetSubtype="6" fill="hold" grpId="0" nodeType="withEffect">
                                  <p:stCondLst>
                                    <p:cond delay="0"/>
                                  </p:stCondLst>
                                  <p:childTnLst>
                                    <p:set>
                                      <p:cBhvr>
                                        <p:cTn id="225" dur="1" fill="hold">
                                          <p:stCondLst>
                                            <p:cond delay="0"/>
                                          </p:stCondLst>
                                        </p:cTn>
                                        <p:tgtEl>
                                          <p:spTgt spid="72"/>
                                        </p:tgtEl>
                                        <p:attrNameLst>
                                          <p:attrName>style.visibility</p:attrName>
                                        </p:attrNameLst>
                                      </p:cBhvr>
                                      <p:to>
                                        <p:strVal val="visible"/>
                                      </p:to>
                                    </p:set>
                                    <p:anim calcmode="lin" valueType="num">
                                      <p:cBhvr additive="base">
                                        <p:cTn id="226" dur="5000" fill="hold"/>
                                        <p:tgtEl>
                                          <p:spTgt spid="72"/>
                                        </p:tgtEl>
                                        <p:attrNameLst>
                                          <p:attrName>ppt_x</p:attrName>
                                        </p:attrNameLst>
                                      </p:cBhvr>
                                      <p:tavLst>
                                        <p:tav tm="0">
                                          <p:val>
                                            <p:strVal val="1+#ppt_w/2"/>
                                          </p:val>
                                        </p:tav>
                                        <p:tav tm="100000">
                                          <p:val>
                                            <p:strVal val="#ppt_x"/>
                                          </p:val>
                                        </p:tav>
                                      </p:tavLst>
                                    </p:anim>
                                    <p:anim calcmode="lin" valueType="num">
                                      <p:cBhvr additive="base">
                                        <p:cTn id="227" dur="5000" fill="hold"/>
                                        <p:tgtEl>
                                          <p:spTgt spid="72"/>
                                        </p:tgtEl>
                                        <p:attrNameLst>
                                          <p:attrName>ppt_y</p:attrName>
                                        </p:attrNameLst>
                                      </p:cBhvr>
                                      <p:tavLst>
                                        <p:tav tm="0">
                                          <p:val>
                                            <p:strVal val="1+#ppt_h/2"/>
                                          </p:val>
                                        </p:tav>
                                        <p:tav tm="100000">
                                          <p:val>
                                            <p:strVal val="#ppt_y"/>
                                          </p:val>
                                        </p:tav>
                                      </p:tavLst>
                                    </p:anim>
                                  </p:childTnLst>
                                </p:cTn>
                              </p:par>
                              <p:par>
                                <p:cTn id="228" presetID="2" presetClass="entr" presetSubtype="6" fill="hold" grpId="0" nodeType="withEffect">
                                  <p:stCondLst>
                                    <p:cond delay="0"/>
                                  </p:stCondLst>
                                  <p:childTnLst>
                                    <p:set>
                                      <p:cBhvr>
                                        <p:cTn id="229" dur="1" fill="hold">
                                          <p:stCondLst>
                                            <p:cond delay="0"/>
                                          </p:stCondLst>
                                        </p:cTn>
                                        <p:tgtEl>
                                          <p:spTgt spid="82"/>
                                        </p:tgtEl>
                                        <p:attrNameLst>
                                          <p:attrName>style.visibility</p:attrName>
                                        </p:attrNameLst>
                                      </p:cBhvr>
                                      <p:to>
                                        <p:strVal val="visible"/>
                                      </p:to>
                                    </p:set>
                                    <p:anim calcmode="lin" valueType="num">
                                      <p:cBhvr additive="base">
                                        <p:cTn id="230" dur="5000" fill="hold"/>
                                        <p:tgtEl>
                                          <p:spTgt spid="82"/>
                                        </p:tgtEl>
                                        <p:attrNameLst>
                                          <p:attrName>ppt_x</p:attrName>
                                        </p:attrNameLst>
                                      </p:cBhvr>
                                      <p:tavLst>
                                        <p:tav tm="0">
                                          <p:val>
                                            <p:strVal val="1+#ppt_w/2"/>
                                          </p:val>
                                        </p:tav>
                                        <p:tav tm="100000">
                                          <p:val>
                                            <p:strVal val="#ppt_x"/>
                                          </p:val>
                                        </p:tav>
                                      </p:tavLst>
                                    </p:anim>
                                    <p:anim calcmode="lin" valueType="num">
                                      <p:cBhvr additive="base">
                                        <p:cTn id="231" dur="5000" fill="hold"/>
                                        <p:tgtEl>
                                          <p:spTgt spid="82"/>
                                        </p:tgtEl>
                                        <p:attrNameLst>
                                          <p:attrName>ppt_y</p:attrName>
                                        </p:attrNameLst>
                                      </p:cBhvr>
                                      <p:tavLst>
                                        <p:tav tm="0">
                                          <p:val>
                                            <p:strVal val="1+#ppt_h/2"/>
                                          </p:val>
                                        </p:tav>
                                        <p:tav tm="100000">
                                          <p:val>
                                            <p:strVal val="#ppt_y"/>
                                          </p:val>
                                        </p:tav>
                                      </p:tavLst>
                                    </p:anim>
                                  </p:childTnLst>
                                </p:cTn>
                              </p:par>
                              <p:par>
                                <p:cTn id="232" presetID="2" presetClass="entr" presetSubtype="6" fill="hold" grpId="0" nodeType="withEffect">
                                  <p:stCondLst>
                                    <p:cond delay="0"/>
                                  </p:stCondLst>
                                  <p:childTnLst>
                                    <p:set>
                                      <p:cBhvr>
                                        <p:cTn id="233" dur="1" fill="hold">
                                          <p:stCondLst>
                                            <p:cond delay="0"/>
                                          </p:stCondLst>
                                        </p:cTn>
                                        <p:tgtEl>
                                          <p:spTgt spid="6"/>
                                        </p:tgtEl>
                                        <p:attrNameLst>
                                          <p:attrName>style.visibility</p:attrName>
                                        </p:attrNameLst>
                                      </p:cBhvr>
                                      <p:to>
                                        <p:strVal val="visible"/>
                                      </p:to>
                                    </p:set>
                                    <p:anim calcmode="lin" valueType="num">
                                      <p:cBhvr additive="base">
                                        <p:cTn id="234" dur="5000" fill="hold"/>
                                        <p:tgtEl>
                                          <p:spTgt spid="6"/>
                                        </p:tgtEl>
                                        <p:attrNameLst>
                                          <p:attrName>ppt_x</p:attrName>
                                        </p:attrNameLst>
                                      </p:cBhvr>
                                      <p:tavLst>
                                        <p:tav tm="0">
                                          <p:val>
                                            <p:strVal val="1+#ppt_w/2"/>
                                          </p:val>
                                        </p:tav>
                                        <p:tav tm="100000">
                                          <p:val>
                                            <p:strVal val="#ppt_x"/>
                                          </p:val>
                                        </p:tav>
                                      </p:tavLst>
                                    </p:anim>
                                    <p:anim calcmode="lin" valueType="num">
                                      <p:cBhvr additive="base">
                                        <p:cTn id="235" dur="5000" fill="hold"/>
                                        <p:tgtEl>
                                          <p:spTgt spid="6"/>
                                        </p:tgtEl>
                                        <p:attrNameLst>
                                          <p:attrName>ppt_y</p:attrName>
                                        </p:attrNameLst>
                                      </p:cBhvr>
                                      <p:tavLst>
                                        <p:tav tm="0">
                                          <p:val>
                                            <p:strVal val="1+#ppt_h/2"/>
                                          </p:val>
                                        </p:tav>
                                        <p:tav tm="100000">
                                          <p:val>
                                            <p:strVal val="#ppt_y"/>
                                          </p:val>
                                        </p:tav>
                                      </p:tavLst>
                                    </p:anim>
                                  </p:childTnLst>
                                </p:cTn>
                              </p:par>
                              <p:par>
                                <p:cTn id="236" presetID="2" presetClass="entr" presetSubtype="6" fill="hold" grpId="0" nodeType="withEffect">
                                  <p:stCondLst>
                                    <p:cond delay="0"/>
                                  </p:stCondLst>
                                  <p:childTnLst>
                                    <p:set>
                                      <p:cBhvr>
                                        <p:cTn id="237" dur="1" fill="hold">
                                          <p:stCondLst>
                                            <p:cond delay="0"/>
                                          </p:stCondLst>
                                        </p:cTn>
                                        <p:tgtEl>
                                          <p:spTgt spid="16"/>
                                        </p:tgtEl>
                                        <p:attrNameLst>
                                          <p:attrName>style.visibility</p:attrName>
                                        </p:attrNameLst>
                                      </p:cBhvr>
                                      <p:to>
                                        <p:strVal val="visible"/>
                                      </p:to>
                                    </p:set>
                                    <p:anim calcmode="lin" valueType="num">
                                      <p:cBhvr additive="base">
                                        <p:cTn id="238" dur="5000" fill="hold"/>
                                        <p:tgtEl>
                                          <p:spTgt spid="16"/>
                                        </p:tgtEl>
                                        <p:attrNameLst>
                                          <p:attrName>ppt_x</p:attrName>
                                        </p:attrNameLst>
                                      </p:cBhvr>
                                      <p:tavLst>
                                        <p:tav tm="0">
                                          <p:val>
                                            <p:strVal val="1+#ppt_w/2"/>
                                          </p:val>
                                        </p:tav>
                                        <p:tav tm="100000">
                                          <p:val>
                                            <p:strVal val="#ppt_x"/>
                                          </p:val>
                                        </p:tav>
                                      </p:tavLst>
                                    </p:anim>
                                    <p:anim calcmode="lin" valueType="num">
                                      <p:cBhvr additive="base">
                                        <p:cTn id="239" dur="5000" fill="hold"/>
                                        <p:tgtEl>
                                          <p:spTgt spid="16"/>
                                        </p:tgtEl>
                                        <p:attrNameLst>
                                          <p:attrName>ppt_y</p:attrName>
                                        </p:attrNameLst>
                                      </p:cBhvr>
                                      <p:tavLst>
                                        <p:tav tm="0">
                                          <p:val>
                                            <p:strVal val="1+#ppt_h/2"/>
                                          </p:val>
                                        </p:tav>
                                        <p:tav tm="100000">
                                          <p:val>
                                            <p:strVal val="#ppt_y"/>
                                          </p:val>
                                        </p:tav>
                                      </p:tavLst>
                                    </p:anim>
                                  </p:childTnLst>
                                </p:cTn>
                              </p:par>
                              <p:par>
                                <p:cTn id="240" presetID="2" presetClass="entr" presetSubtype="6" fill="hold" grpId="0" nodeType="withEffect">
                                  <p:stCondLst>
                                    <p:cond delay="0"/>
                                  </p:stCondLst>
                                  <p:childTnLst>
                                    <p:set>
                                      <p:cBhvr>
                                        <p:cTn id="241" dur="1" fill="hold">
                                          <p:stCondLst>
                                            <p:cond delay="0"/>
                                          </p:stCondLst>
                                        </p:cTn>
                                        <p:tgtEl>
                                          <p:spTgt spid="26"/>
                                        </p:tgtEl>
                                        <p:attrNameLst>
                                          <p:attrName>style.visibility</p:attrName>
                                        </p:attrNameLst>
                                      </p:cBhvr>
                                      <p:to>
                                        <p:strVal val="visible"/>
                                      </p:to>
                                    </p:set>
                                    <p:anim calcmode="lin" valueType="num">
                                      <p:cBhvr additive="base">
                                        <p:cTn id="242" dur="5000" fill="hold"/>
                                        <p:tgtEl>
                                          <p:spTgt spid="26"/>
                                        </p:tgtEl>
                                        <p:attrNameLst>
                                          <p:attrName>ppt_x</p:attrName>
                                        </p:attrNameLst>
                                      </p:cBhvr>
                                      <p:tavLst>
                                        <p:tav tm="0">
                                          <p:val>
                                            <p:strVal val="1+#ppt_w/2"/>
                                          </p:val>
                                        </p:tav>
                                        <p:tav tm="100000">
                                          <p:val>
                                            <p:strVal val="#ppt_x"/>
                                          </p:val>
                                        </p:tav>
                                      </p:tavLst>
                                    </p:anim>
                                    <p:anim calcmode="lin" valueType="num">
                                      <p:cBhvr additive="base">
                                        <p:cTn id="243" dur="5000" fill="hold"/>
                                        <p:tgtEl>
                                          <p:spTgt spid="26"/>
                                        </p:tgtEl>
                                        <p:attrNameLst>
                                          <p:attrName>ppt_y</p:attrName>
                                        </p:attrNameLst>
                                      </p:cBhvr>
                                      <p:tavLst>
                                        <p:tav tm="0">
                                          <p:val>
                                            <p:strVal val="1+#ppt_h/2"/>
                                          </p:val>
                                        </p:tav>
                                        <p:tav tm="100000">
                                          <p:val>
                                            <p:strVal val="#ppt_y"/>
                                          </p:val>
                                        </p:tav>
                                      </p:tavLst>
                                    </p:anim>
                                  </p:childTnLst>
                                </p:cTn>
                              </p:par>
                              <p:par>
                                <p:cTn id="244" presetID="2" presetClass="entr" presetSubtype="6" fill="hold" grpId="0" nodeType="withEffect">
                                  <p:stCondLst>
                                    <p:cond delay="0"/>
                                  </p:stCondLst>
                                  <p:childTnLst>
                                    <p:set>
                                      <p:cBhvr>
                                        <p:cTn id="245" dur="1" fill="hold">
                                          <p:stCondLst>
                                            <p:cond delay="0"/>
                                          </p:stCondLst>
                                        </p:cTn>
                                        <p:tgtEl>
                                          <p:spTgt spid="36"/>
                                        </p:tgtEl>
                                        <p:attrNameLst>
                                          <p:attrName>style.visibility</p:attrName>
                                        </p:attrNameLst>
                                      </p:cBhvr>
                                      <p:to>
                                        <p:strVal val="visible"/>
                                      </p:to>
                                    </p:set>
                                    <p:anim calcmode="lin" valueType="num">
                                      <p:cBhvr additive="base">
                                        <p:cTn id="246" dur="5000" fill="hold"/>
                                        <p:tgtEl>
                                          <p:spTgt spid="36"/>
                                        </p:tgtEl>
                                        <p:attrNameLst>
                                          <p:attrName>ppt_x</p:attrName>
                                        </p:attrNameLst>
                                      </p:cBhvr>
                                      <p:tavLst>
                                        <p:tav tm="0">
                                          <p:val>
                                            <p:strVal val="1+#ppt_w/2"/>
                                          </p:val>
                                        </p:tav>
                                        <p:tav tm="100000">
                                          <p:val>
                                            <p:strVal val="#ppt_x"/>
                                          </p:val>
                                        </p:tav>
                                      </p:tavLst>
                                    </p:anim>
                                    <p:anim calcmode="lin" valueType="num">
                                      <p:cBhvr additive="base">
                                        <p:cTn id="247" dur="5000" fill="hold"/>
                                        <p:tgtEl>
                                          <p:spTgt spid="36"/>
                                        </p:tgtEl>
                                        <p:attrNameLst>
                                          <p:attrName>ppt_y</p:attrName>
                                        </p:attrNameLst>
                                      </p:cBhvr>
                                      <p:tavLst>
                                        <p:tav tm="0">
                                          <p:val>
                                            <p:strVal val="1+#ppt_h/2"/>
                                          </p:val>
                                        </p:tav>
                                        <p:tav tm="100000">
                                          <p:val>
                                            <p:strVal val="#ppt_y"/>
                                          </p:val>
                                        </p:tav>
                                      </p:tavLst>
                                    </p:anim>
                                  </p:childTnLst>
                                </p:cTn>
                              </p:par>
                              <p:par>
                                <p:cTn id="248" presetID="2" presetClass="entr" presetSubtype="6" fill="hold" grpId="0" nodeType="withEffect">
                                  <p:stCondLst>
                                    <p:cond delay="0"/>
                                  </p:stCondLst>
                                  <p:childTnLst>
                                    <p:set>
                                      <p:cBhvr>
                                        <p:cTn id="249" dur="1" fill="hold">
                                          <p:stCondLst>
                                            <p:cond delay="0"/>
                                          </p:stCondLst>
                                        </p:cTn>
                                        <p:tgtEl>
                                          <p:spTgt spid="46"/>
                                        </p:tgtEl>
                                        <p:attrNameLst>
                                          <p:attrName>style.visibility</p:attrName>
                                        </p:attrNameLst>
                                      </p:cBhvr>
                                      <p:to>
                                        <p:strVal val="visible"/>
                                      </p:to>
                                    </p:set>
                                    <p:anim calcmode="lin" valueType="num">
                                      <p:cBhvr additive="base">
                                        <p:cTn id="250" dur="5000" fill="hold"/>
                                        <p:tgtEl>
                                          <p:spTgt spid="46"/>
                                        </p:tgtEl>
                                        <p:attrNameLst>
                                          <p:attrName>ppt_x</p:attrName>
                                        </p:attrNameLst>
                                      </p:cBhvr>
                                      <p:tavLst>
                                        <p:tav tm="0">
                                          <p:val>
                                            <p:strVal val="1+#ppt_w/2"/>
                                          </p:val>
                                        </p:tav>
                                        <p:tav tm="100000">
                                          <p:val>
                                            <p:strVal val="#ppt_x"/>
                                          </p:val>
                                        </p:tav>
                                      </p:tavLst>
                                    </p:anim>
                                    <p:anim calcmode="lin" valueType="num">
                                      <p:cBhvr additive="base">
                                        <p:cTn id="251" dur="5000" fill="hold"/>
                                        <p:tgtEl>
                                          <p:spTgt spid="46"/>
                                        </p:tgtEl>
                                        <p:attrNameLst>
                                          <p:attrName>ppt_y</p:attrName>
                                        </p:attrNameLst>
                                      </p:cBhvr>
                                      <p:tavLst>
                                        <p:tav tm="0">
                                          <p:val>
                                            <p:strVal val="1+#ppt_h/2"/>
                                          </p:val>
                                        </p:tav>
                                        <p:tav tm="100000">
                                          <p:val>
                                            <p:strVal val="#ppt_y"/>
                                          </p:val>
                                        </p:tav>
                                      </p:tavLst>
                                    </p:anim>
                                  </p:childTnLst>
                                </p:cTn>
                              </p:par>
                              <p:par>
                                <p:cTn id="252" presetID="2" presetClass="entr" presetSubtype="6" fill="hold" grpId="0" nodeType="withEffect">
                                  <p:stCondLst>
                                    <p:cond delay="0"/>
                                  </p:stCondLst>
                                  <p:childTnLst>
                                    <p:set>
                                      <p:cBhvr>
                                        <p:cTn id="253" dur="1" fill="hold">
                                          <p:stCondLst>
                                            <p:cond delay="0"/>
                                          </p:stCondLst>
                                        </p:cTn>
                                        <p:tgtEl>
                                          <p:spTgt spid="56"/>
                                        </p:tgtEl>
                                        <p:attrNameLst>
                                          <p:attrName>style.visibility</p:attrName>
                                        </p:attrNameLst>
                                      </p:cBhvr>
                                      <p:to>
                                        <p:strVal val="visible"/>
                                      </p:to>
                                    </p:set>
                                    <p:anim calcmode="lin" valueType="num">
                                      <p:cBhvr additive="base">
                                        <p:cTn id="254" dur="5000" fill="hold"/>
                                        <p:tgtEl>
                                          <p:spTgt spid="56"/>
                                        </p:tgtEl>
                                        <p:attrNameLst>
                                          <p:attrName>ppt_x</p:attrName>
                                        </p:attrNameLst>
                                      </p:cBhvr>
                                      <p:tavLst>
                                        <p:tav tm="0">
                                          <p:val>
                                            <p:strVal val="1+#ppt_w/2"/>
                                          </p:val>
                                        </p:tav>
                                        <p:tav tm="100000">
                                          <p:val>
                                            <p:strVal val="#ppt_x"/>
                                          </p:val>
                                        </p:tav>
                                      </p:tavLst>
                                    </p:anim>
                                    <p:anim calcmode="lin" valueType="num">
                                      <p:cBhvr additive="base">
                                        <p:cTn id="255" dur="5000" fill="hold"/>
                                        <p:tgtEl>
                                          <p:spTgt spid="56"/>
                                        </p:tgtEl>
                                        <p:attrNameLst>
                                          <p:attrName>ppt_y</p:attrName>
                                        </p:attrNameLst>
                                      </p:cBhvr>
                                      <p:tavLst>
                                        <p:tav tm="0">
                                          <p:val>
                                            <p:strVal val="1+#ppt_h/2"/>
                                          </p:val>
                                        </p:tav>
                                        <p:tav tm="100000">
                                          <p:val>
                                            <p:strVal val="#ppt_y"/>
                                          </p:val>
                                        </p:tav>
                                      </p:tavLst>
                                    </p:anim>
                                  </p:childTnLst>
                                </p:cTn>
                              </p:par>
                              <p:par>
                                <p:cTn id="256" presetID="2" presetClass="entr" presetSubtype="6" fill="hold" grpId="0" nodeType="withEffect">
                                  <p:stCondLst>
                                    <p:cond delay="0"/>
                                  </p:stCondLst>
                                  <p:childTnLst>
                                    <p:set>
                                      <p:cBhvr>
                                        <p:cTn id="257" dur="1" fill="hold">
                                          <p:stCondLst>
                                            <p:cond delay="0"/>
                                          </p:stCondLst>
                                        </p:cTn>
                                        <p:tgtEl>
                                          <p:spTgt spid="66"/>
                                        </p:tgtEl>
                                        <p:attrNameLst>
                                          <p:attrName>style.visibility</p:attrName>
                                        </p:attrNameLst>
                                      </p:cBhvr>
                                      <p:to>
                                        <p:strVal val="visible"/>
                                      </p:to>
                                    </p:set>
                                    <p:anim calcmode="lin" valueType="num">
                                      <p:cBhvr additive="base">
                                        <p:cTn id="258" dur="5000" fill="hold"/>
                                        <p:tgtEl>
                                          <p:spTgt spid="66"/>
                                        </p:tgtEl>
                                        <p:attrNameLst>
                                          <p:attrName>ppt_x</p:attrName>
                                        </p:attrNameLst>
                                      </p:cBhvr>
                                      <p:tavLst>
                                        <p:tav tm="0">
                                          <p:val>
                                            <p:strVal val="1+#ppt_w/2"/>
                                          </p:val>
                                        </p:tav>
                                        <p:tav tm="100000">
                                          <p:val>
                                            <p:strVal val="#ppt_x"/>
                                          </p:val>
                                        </p:tav>
                                      </p:tavLst>
                                    </p:anim>
                                    <p:anim calcmode="lin" valueType="num">
                                      <p:cBhvr additive="base">
                                        <p:cTn id="259" dur="5000" fill="hold"/>
                                        <p:tgtEl>
                                          <p:spTgt spid="66"/>
                                        </p:tgtEl>
                                        <p:attrNameLst>
                                          <p:attrName>ppt_y</p:attrName>
                                        </p:attrNameLst>
                                      </p:cBhvr>
                                      <p:tavLst>
                                        <p:tav tm="0">
                                          <p:val>
                                            <p:strVal val="1+#ppt_h/2"/>
                                          </p:val>
                                        </p:tav>
                                        <p:tav tm="100000">
                                          <p:val>
                                            <p:strVal val="#ppt_y"/>
                                          </p:val>
                                        </p:tav>
                                      </p:tavLst>
                                    </p:anim>
                                  </p:childTnLst>
                                </p:cTn>
                              </p:par>
                              <p:par>
                                <p:cTn id="260" presetID="2" presetClass="entr" presetSubtype="6" fill="hold" grpId="0" nodeType="withEffect">
                                  <p:stCondLst>
                                    <p:cond delay="0"/>
                                  </p:stCondLst>
                                  <p:childTnLst>
                                    <p:set>
                                      <p:cBhvr>
                                        <p:cTn id="261" dur="1" fill="hold">
                                          <p:stCondLst>
                                            <p:cond delay="0"/>
                                          </p:stCondLst>
                                        </p:cTn>
                                        <p:tgtEl>
                                          <p:spTgt spid="76"/>
                                        </p:tgtEl>
                                        <p:attrNameLst>
                                          <p:attrName>style.visibility</p:attrName>
                                        </p:attrNameLst>
                                      </p:cBhvr>
                                      <p:to>
                                        <p:strVal val="visible"/>
                                      </p:to>
                                    </p:set>
                                    <p:anim calcmode="lin" valueType="num">
                                      <p:cBhvr additive="base">
                                        <p:cTn id="262" dur="5000" fill="hold"/>
                                        <p:tgtEl>
                                          <p:spTgt spid="76"/>
                                        </p:tgtEl>
                                        <p:attrNameLst>
                                          <p:attrName>ppt_x</p:attrName>
                                        </p:attrNameLst>
                                      </p:cBhvr>
                                      <p:tavLst>
                                        <p:tav tm="0">
                                          <p:val>
                                            <p:strVal val="1+#ppt_w/2"/>
                                          </p:val>
                                        </p:tav>
                                        <p:tav tm="100000">
                                          <p:val>
                                            <p:strVal val="#ppt_x"/>
                                          </p:val>
                                        </p:tav>
                                      </p:tavLst>
                                    </p:anim>
                                    <p:anim calcmode="lin" valueType="num">
                                      <p:cBhvr additive="base">
                                        <p:cTn id="263" dur="5000" fill="hold"/>
                                        <p:tgtEl>
                                          <p:spTgt spid="76"/>
                                        </p:tgtEl>
                                        <p:attrNameLst>
                                          <p:attrName>ppt_y</p:attrName>
                                        </p:attrNameLst>
                                      </p:cBhvr>
                                      <p:tavLst>
                                        <p:tav tm="0">
                                          <p:val>
                                            <p:strVal val="1+#ppt_h/2"/>
                                          </p:val>
                                        </p:tav>
                                        <p:tav tm="100000">
                                          <p:val>
                                            <p:strVal val="#ppt_y"/>
                                          </p:val>
                                        </p:tav>
                                      </p:tavLst>
                                    </p:anim>
                                  </p:childTnLst>
                                </p:cTn>
                              </p:par>
                              <p:par>
                                <p:cTn id="264" presetID="2" presetClass="entr" presetSubtype="6" fill="hold" grpId="0" nodeType="withEffect">
                                  <p:stCondLst>
                                    <p:cond delay="0"/>
                                  </p:stCondLst>
                                  <p:childTnLst>
                                    <p:set>
                                      <p:cBhvr>
                                        <p:cTn id="265" dur="1" fill="hold">
                                          <p:stCondLst>
                                            <p:cond delay="0"/>
                                          </p:stCondLst>
                                        </p:cTn>
                                        <p:tgtEl>
                                          <p:spTgt spid="14"/>
                                        </p:tgtEl>
                                        <p:attrNameLst>
                                          <p:attrName>style.visibility</p:attrName>
                                        </p:attrNameLst>
                                      </p:cBhvr>
                                      <p:to>
                                        <p:strVal val="visible"/>
                                      </p:to>
                                    </p:set>
                                    <p:anim calcmode="lin" valueType="num">
                                      <p:cBhvr additive="base">
                                        <p:cTn id="266" dur="5000" fill="hold"/>
                                        <p:tgtEl>
                                          <p:spTgt spid="14"/>
                                        </p:tgtEl>
                                        <p:attrNameLst>
                                          <p:attrName>ppt_x</p:attrName>
                                        </p:attrNameLst>
                                      </p:cBhvr>
                                      <p:tavLst>
                                        <p:tav tm="0">
                                          <p:val>
                                            <p:strVal val="1+#ppt_w/2"/>
                                          </p:val>
                                        </p:tav>
                                        <p:tav tm="100000">
                                          <p:val>
                                            <p:strVal val="#ppt_x"/>
                                          </p:val>
                                        </p:tav>
                                      </p:tavLst>
                                    </p:anim>
                                    <p:anim calcmode="lin" valueType="num">
                                      <p:cBhvr additive="base">
                                        <p:cTn id="267" dur="5000" fill="hold"/>
                                        <p:tgtEl>
                                          <p:spTgt spid="14"/>
                                        </p:tgtEl>
                                        <p:attrNameLst>
                                          <p:attrName>ppt_y</p:attrName>
                                        </p:attrNameLst>
                                      </p:cBhvr>
                                      <p:tavLst>
                                        <p:tav tm="0">
                                          <p:val>
                                            <p:strVal val="1+#ppt_h/2"/>
                                          </p:val>
                                        </p:tav>
                                        <p:tav tm="100000">
                                          <p:val>
                                            <p:strVal val="#ppt_y"/>
                                          </p:val>
                                        </p:tav>
                                      </p:tavLst>
                                    </p:anim>
                                  </p:childTnLst>
                                </p:cTn>
                              </p:par>
                              <p:par>
                                <p:cTn id="268" presetID="2" presetClass="entr" presetSubtype="6" fill="hold" grpId="0" nodeType="withEffect">
                                  <p:stCondLst>
                                    <p:cond delay="0"/>
                                  </p:stCondLst>
                                  <p:childTnLst>
                                    <p:set>
                                      <p:cBhvr>
                                        <p:cTn id="269" dur="1" fill="hold">
                                          <p:stCondLst>
                                            <p:cond delay="0"/>
                                          </p:stCondLst>
                                        </p:cTn>
                                        <p:tgtEl>
                                          <p:spTgt spid="24"/>
                                        </p:tgtEl>
                                        <p:attrNameLst>
                                          <p:attrName>style.visibility</p:attrName>
                                        </p:attrNameLst>
                                      </p:cBhvr>
                                      <p:to>
                                        <p:strVal val="visible"/>
                                      </p:to>
                                    </p:set>
                                    <p:anim calcmode="lin" valueType="num">
                                      <p:cBhvr additive="base">
                                        <p:cTn id="270" dur="5000" fill="hold"/>
                                        <p:tgtEl>
                                          <p:spTgt spid="24"/>
                                        </p:tgtEl>
                                        <p:attrNameLst>
                                          <p:attrName>ppt_x</p:attrName>
                                        </p:attrNameLst>
                                      </p:cBhvr>
                                      <p:tavLst>
                                        <p:tav tm="0">
                                          <p:val>
                                            <p:strVal val="1+#ppt_w/2"/>
                                          </p:val>
                                        </p:tav>
                                        <p:tav tm="100000">
                                          <p:val>
                                            <p:strVal val="#ppt_x"/>
                                          </p:val>
                                        </p:tav>
                                      </p:tavLst>
                                    </p:anim>
                                    <p:anim calcmode="lin" valueType="num">
                                      <p:cBhvr additive="base">
                                        <p:cTn id="271" dur="5000" fill="hold"/>
                                        <p:tgtEl>
                                          <p:spTgt spid="24"/>
                                        </p:tgtEl>
                                        <p:attrNameLst>
                                          <p:attrName>ppt_y</p:attrName>
                                        </p:attrNameLst>
                                      </p:cBhvr>
                                      <p:tavLst>
                                        <p:tav tm="0">
                                          <p:val>
                                            <p:strVal val="1+#ppt_h/2"/>
                                          </p:val>
                                        </p:tav>
                                        <p:tav tm="100000">
                                          <p:val>
                                            <p:strVal val="#ppt_y"/>
                                          </p:val>
                                        </p:tav>
                                      </p:tavLst>
                                    </p:anim>
                                  </p:childTnLst>
                                </p:cTn>
                              </p:par>
                              <p:par>
                                <p:cTn id="272" presetID="2" presetClass="entr" presetSubtype="6" fill="hold" grpId="0" nodeType="withEffect">
                                  <p:stCondLst>
                                    <p:cond delay="0"/>
                                  </p:stCondLst>
                                  <p:childTnLst>
                                    <p:set>
                                      <p:cBhvr>
                                        <p:cTn id="273" dur="1" fill="hold">
                                          <p:stCondLst>
                                            <p:cond delay="0"/>
                                          </p:stCondLst>
                                        </p:cTn>
                                        <p:tgtEl>
                                          <p:spTgt spid="34"/>
                                        </p:tgtEl>
                                        <p:attrNameLst>
                                          <p:attrName>style.visibility</p:attrName>
                                        </p:attrNameLst>
                                      </p:cBhvr>
                                      <p:to>
                                        <p:strVal val="visible"/>
                                      </p:to>
                                    </p:set>
                                    <p:anim calcmode="lin" valueType="num">
                                      <p:cBhvr additive="base">
                                        <p:cTn id="274" dur="5000" fill="hold"/>
                                        <p:tgtEl>
                                          <p:spTgt spid="34"/>
                                        </p:tgtEl>
                                        <p:attrNameLst>
                                          <p:attrName>ppt_x</p:attrName>
                                        </p:attrNameLst>
                                      </p:cBhvr>
                                      <p:tavLst>
                                        <p:tav tm="0">
                                          <p:val>
                                            <p:strVal val="1+#ppt_w/2"/>
                                          </p:val>
                                        </p:tav>
                                        <p:tav tm="100000">
                                          <p:val>
                                            <p:strVal val="#ppt_x"/>
                                          </p:val>
                                        </p:tav>
                                      </p:tavLst>
                                    </p:anim>
                                    <p:anim calcmode="lin" valueType="num">
                                      <p:cBhvr additive="base">
                                        <p:cTn id="275" dur="5000" fill="hold"/>
                                        <p:tgtEl>
                                          <p:spTgt spid="34"/>
                                        </p:tgtEl>
                                        <p:attrNameLst>
                                          <p:attrName>ppt_y</p:attrName>
                                        </p:attrNameLst>
                                      </p:cBhvr>
                                      <p:tavLst>
                                        <p:tav tm="0">
                                          <p:val>
                                            <p:strVal val="1+#ppt_h/2"/>
                                          </p:val>
                                        </p:tav>
                                        <p:tav tm="100000">
                                          <p:val>
                                            <p:strVal val="#ppt_y"/>
                                          </p:val>
                                        </p:tav>
                                      </p:tavLst>
                                    </p:anim>
                                  </p:childTnLst>
                                </p:cTn>
                              </p:par>
                              <p:par>
                                <p:cTn id="276" presetID="2" presetClass="entr" presetSubtype="6" fill="hold" grpId="0" nodeType="withEffect">
                                  <p:stCondLst>
                                    <p:cond delay="0"/>
                                  </p:stCondLst>
                                  <p:childTnLst>
                                    <p:set>
                                      <p:cBhvr>
                                        <p:cTn id="277" dur="1" fill="hold">
                                          <p:stCondLst>
                                            <p:cond delay="0"/>
                                          </p:stCondLst>
                                        </p:cTn>
                                        <p:tgtEl>
                                          <p:spTgt spid="44"/>
                                        </p:tgtEl>
                                        <p:attrNameLst>
                                          <p:attrName>style.visibility</p:attrName>
                                        </p:attrNameLst>
                                      </p:cBhvr>
                                      <p:to>
                                        <p:strVal val="visible"/>
                                      </p:to>
                                    </p:set>
                                    <p:anim calcmode="lin" valueType="num">
                                      <p:cBhvr additive="base">
                                        <p:cTn id="278" dur="5000" fill="hold"/>
                                        <p:tgtEl>
                                          <p:spTgt spid="44"/>
                                        </p:tgtEl>
                                        <p:attrNameLst>
                                          <p:attrName>ppt_x</p:attrName>
                                        </p:attrNameLst>
                                      </p:cBhvr>
                                      <p:tavLst>
                                        <p:tav tm="0">
                                          <p:val>
                                            <p:strVal val="1+#ppt_w/2"/>
                                          </p:val>
                                        </p:tav>
                                        <p:tav tm="100000">
                                          <p:val>
                                            <p:strVal val="#ppt_x"/>
                                          </p:val>
                                        </p:tav>
                                      </p:tavLst>
                                    </p:anim>
                                    <p:anim calcmode="lin" valueType="num">
                                      <p:cBhvr additive="base">
                                        <p:cTn id="279" dur="5000" fill="hold"/>
                                        <p:tgtEl>
                                          <p:spTgt spid="44"/>
                                        </p:tgtEl>
                                        <p:attrNameLst>
                                          <p:attrName>ppt_y</p:attrName>
                                        </p:attrNameLst>
                                      </p:cBhvr>
                                      <p:tavLst>
                                        <p:tav tm="0">
                                          <p:val>
                                            <p:strVal val="1+#ppt_h/2"/>
                                          </p:val>
                                        </p:tav>
                                        <p:tav tm="100000">
                                          <p:val>
                                            <p:strVal val="#ppt_y"/>
                                          </p:val>
                                        </p:tav>
                                      </p:tavLst>
                                    </p:anim>
                                  </p:childTnLst>
                                </p:cTn>
                              </p:par>
                              <p:par>
                                <p:cTn id="280" presetID="2" presetClass="entr" presetSubtype="6" fill="hold" grpId="0" nodeType="withEffect">
                                  <p:stCondLst>
                                    <p:cond delay="0"/>
                                  </p:stCondLst>
                                  <p:childTnLst>
                                    <p:set>
                                      <p:cBhvr>
                                        <p:cTn id="281" dur="1" fill="hold">
                                          <p:stCondLst>
                                            <p:cond delay="0"/>
                                          </p:stCondLst>
                                        </p:cTn>
                                        <p:tgtEl>
                                          <p:spTgt spid="54"/>
                                        </p:tgtEl>
                                        <p:attrNameLst>
                                          <p:attrName>style.visibility</p:attrName>
                                        </p:attrNameLst>
                                      </p:cBhvr>
                                      <p:to>
                                        <p:strVal val="visible"/>
                                      </p:to>
                                    </p:set>
                                    <p:anim calcmode="lin" valueType="num">
                                      <p:cBhvr additive="base">
                                        <p:cTn id="282" dur="5000" fill="hold"/>
                                        <p:tgtEl>
                                          <p:spTgt spid="54"/>
                                        </p:tgtEl>
                                        <p:attrNameLst>
                                          <p:attrName>ppt_x</p:attrName>
                                        </p:attrNameLst>
                                      </p:cBhvr>
                                      <p:tavLst>
                                        <p:tav tm="0">
                                          <p:val>
                                            <p:strVal val="1+#ppt_w/2"/>
                                          </p:val>
                                        </p:tav>
                                        <p:tav tm="100000">
                                          <p:val>
                                            <p:strVal val="#ppt_x"/>
                                          </p:val>
                                        </p:tav>
                                      </p:tavLst>
                                    </p:anim>
                                    <p:anim calcmode="lin" valueType="num">
                                      <p:cBhvr additive="base">
                                        <p:cTn id="283" dur="5000" fill="hold"/>
                                        <p:tgtEl>
                                          <p:spTgt spid="54"/>
                                        </p:tgtEl>
                                        <p:attrNameLst>
                                          <p:attrName>ppt_y</p:attrName>
                                        </p:attrNameLst>
                                      </p:cBhvr>
                                      <p:tavLst>
                                        <p:tav tm="0">
                                          <p:val>
                                            <p:strVal val="1+#ppt_h/2"/>
                                          </p:val>
                                        </p:tav>
                                        <p:tav tm="100000">
                                          <p:val>
                                            <p:strVal val="#ppt_y"/>
                                          </p:val>
                                        </p:tav>
                                      </p:tavLst>
                                    </p:anim>
                                  </p:childTnLst>
                                </p:cTn>
                              </p:par>
                              <p:par>
                                <p:cTn id="284" presetID="2" presetClass="entr" presetSubtype="6" fill="hold" grpId="0" nodeType="withEffect">
                                  <p:stCondLst>
                                    <p:cond delay="0"/>
                                  </p:stCondLst>
                                  <p:childTnLst>
                                    <p:set>
                                      <p:cBhvr>
                                        <p:cTn id="285" dur="1" fill="hold">
                                          <p:stCondLst>
                                            <p:cond delay="0"/>
                                          </p:stCondLst>
                                        </p:cTn>
                                        <p:tgtEl>
                                          <p:spTgt spid="64"/>
                                        </p:tgtEl>
                                        <p:attrNameLst>
                                          <p:attrName>style.visibility</p:attrName>
                                        </p:attrNameLst>
                                      </p:cBhvr>
                                      <p:to>
                                        <p:strVal val="visible"/>
                                      </p:to>
                                    </p:set>
                                    <p:anim calcmode="lin" valueType="num">
                                      <p:cBhvr additive="base">
                                        <p:cTn id="286" dur="5000" fill="hold"/>
                                        <p:tgtEl>
                                          <p:spTgt spid="64"/>
                                        </p:tgtEl>
                                        <p:attrNameLst>
                                          <p:attrName>ppt_x</p:attrName>
                                        </p:attrNameLst>
                                      </p:cBhvr>
                                      <p:tavLst>
                                        <p:tav tm="0">
                                          <p:val>
                                            <p:strVal val="1+#ppt_w/2"/>
                                          </p:val>
                                        </p:tav>
                                        <p:tav tm="100000">
                                          <p:val>
                                            <p:strVal val="#ppt_x"/>
                                          </p:val>
                                        </p:tav>
                                      </p:tavLst>
                                    </p:anim>
                                    <p:anim calcmode="lin" valueType="num">
                                      <p:cBhvr additive="base">
                                        <p:cTn id="287" dur="5000" fill="hold"/>
                                        <p:tgtEl>
                                          <p:spTgt spid="64"/>
                                        </p:tgtEl>
                                        <p:attrNameLst>
                                          <p:attrName>ppt_y</p:attrName>
                                        </p:attrNameLst>
                                      </p:cBhvr>
                                      <p:tavLst>
                                        <p:tav tm="0">
                                          <p:val>
                                            <p:strVal val="1+#ppt_h/2"/>
                                          </p:val>
                                        </p:tav>
                                        <p:tav tm="100000">
                                          <p:val>
                                            <p:strVal val="#ppt_y"/>
                                          </p:val>
                                        </p:tav>
                                      </p:tavLst>
                                    </p:anim>
                                  </p:childTnLst>
                                </p:cTn>
                              </p:par>
                              <p:par>
                                <p:cTn id="288" presetID="2" presetClass="entr" presetSubtype="6" fill="hold" grpId="0" nodeType="withEffect">
                                  <p:stCondLst>
                                    <p:cond delay="0"/>
                                  </p:stCondLst>
                                  <p:childTnLst>
                                    <p:set>
                                      <p:cBhvr>
                                        <p:cTn id="289" dur="1" fill="hold">
                                          <p:stCondLst>
                                            <p:cond delay="0"/>
                                          </p:stCondLst>
                                        </p:cTn>
                                        <p:tgtEl>
                                          <p:spTgt spid="74"/>
                                        </p:tgtEl>
                                        <p:attrNameLst>
                                          <p:attrName>style.visibility</p:attrName>
                                        </p:attrNameLst>
                                      </p:cBhvr>
                                      <p:to>
                                        <p:strVal val="visible"/>
                                      </p:to>
                                    </p:set>
                                    <p:anim calcmode="lin" valueType="num">
                                      <p:cBhvr additive="base">
                                        <p:cTn id="290" dur="5000" fill="hold"/>
                                        <p:tgtEl>
                                          <p:spTgt spid="74"/>
                                        </p:tgtEl>
                                        <p:attrNameLst>
                                          <p:attrName>ppt_x</p:attrName>
                                        </p:attrNameLst>
                                      </p:cBhvr>
                                      <p:tavLst>
                                        <p:tav tm="0">
                                          <p:val>
                                            <p:strVal val="1+#ppt_w/2"/>
                                          </p:val>
                                        </p:tav>
                                        <p:tav tm="100000">
                                          <p:val>
                                            <p:strVal val="#ppt_x"/>
                                          </p:val>
                                        </p:tav>
                                      </p:tavLst>
                                    </p:anim>
                                    <p:anim calcmode="lin" valueType="num">
                                      <p:cBhvr additive="base">
                                        <p:cTn id="291" dur="5000" fill="hold"/>
                                        <p:tgtEl>
                                          <p:spTgt spid="74"/>
                                        </p:tgtEl>
                                        <p:attrNameLst>
                                          <p:attrName>ppt_y</p:attrName>
                                        </p:attrNameLst>
                                      </p:cBhvr>
                                      <p:tavLst>
                                        <p:tav tm="0">
                                          <p:val>
                                            <p:strVal val="1+#ppt_h/2"/>
                                          </p:val>
                                        </p:tav>
                                        <p:tav tm="100000">
                                          <p:val>
                                            <p:strVal val="#ppt_y"/>
                                          </p:val>
                                        </p:tav>
                                      </p:tavLst>
                                    </p:anim>
                                  </p:childTnLst>
                                </p:cTn>
                              </p:par>
                              <p:par>
                                <p:cTn id="292" presetID="2" presetClass="entr" presetSubtype="6" fill="hold" grpId="0" nodeType="withEffect">
                                  <p:stCondLst>
                                    <p:cond delay="0"/>
                                  </p:stCondLst>
                                  <p:childTnLst>
                                    <p:set>
                                      <p:cBhvr>
                                        <p:cTn id="293" dur="1" fill="hold">
                                          <p:stCondLst>
                                            <p:cond delay="0"/>
                                          </p:stCondLst>
                                        </p:cTn>
                                        <p:tgtEl>
                                          <p:spTgt spid="84"/>
                                        </p:tgtEl>
                                        <p:attrNameLst>
                                          <p:attrName>style.visibility</p:attrName>
                                        </p:attrNameLst>
                                      </p:cBhvr>
                                      <p:to>
                                        <p:strVal val="visible"/>
                                      </p:to>
                                    </p:set>
                                    <p:anim calcmode="lin" valueType="num">
                                      <p:cBhvr additive="base">
                                        <p:cTn id="294" dur="5000" fill="hold"/>
                                        <p:tgtEl>
                                          <p:spTgt spid="84"/>
                                        </p:tgtEl>
                                        <p:attrNameLst>
                                          <p:attrName>ppt_x</p:attrName>
                                        </p:attrNameLst>
                                      </p:cBhvr>
                                      <p:tavLst>
                                        <p:tav tm="0">
                                          <p:val>
                                            <p:strVal val="1+#ppt_w/2"/>
                                          </p:val>
                                        </p:tav>
                                        <p:tav tm="100000">
                                          <p:val>
                                            <p:strVal val="#ppt_x"/>
                                          </p:val>
                                        </p:tav>
                                      </p:tavLst>
                                    </p:anim>
                                    <p:anim calcmode="lin" valueType="num">
                                      <p:cBhvr additive="base">
                                        <p:cTn id="295" dur="5000" fill="hold"/>
                                        <p:tgtEl>
                                          <p:spTgt spid="84"/>
                                        </p:tgtEl>
                                        <p:attrNameLst>
                                          <p:attrName>ppt_y</p:attrName>
                                        </p:attrNameLst>
                                      </p:cBhvr>
                                      <p:tavLst>
                                        <p:tav tm="0">
                                          <p:val>
                                            <p:strVal val="1+#ppt_h/2"/>
                                          </p:val>
                                        </p:tav>
                                        <p:tav tm="100000">
                                          <p:val>
                                            <p:strVal val="#ppt_y"/>
                                          </p:val>
                                        </p:tav>
                                      </p:tavLst>
                                    </p:anim>
                                  </p:childTnLst>
                                </p:cTn>
                              </p:par>
                              <p:par>
                                <p:cTn id="296" presetID="2" presetClass="entr" presetSubtype="6" fill="hold" grpId="0" nodeType="withEffect">
                                  <p:stCondLst>
                                    <p:cond delay="0"/>
                                  </p:stCondLst>
                                  <p:childTnLst>
                                    <p:set>
                                      <p:cBhvr>
                                        <p:cTn id="297" dur="1" fill="hold">
                                          <p:stCondLst>
                                            <p:cond delay="0"/>
                                          </p:stCondLst>
                                        </p:cTn>
                                        <p:tgtEl>
                                          <p:spTgt spid="10"/>
                                        </p:tgtEl>
                                        <p:attrNameLst>
                                          <p:attrName>style.visibility</p:attrName>
                                        </p:attrNameLst>
                                      </p:cBhvr>
                                      <p:to>
                                        <p:strVal val="visible"/>
                                      </p:to>
                                    </p:set>
                                    <p:anim calcmode="lin" valueType="num">
                                      <p:cBhvr additive="base">
                                        <p:cTn id="298" dur="5000" fill="hold"/>
                                        <p:tgtEl>
                                          <p:spTgt spid="10"/>
                                        </p:tgtEl>
                                        <p:attrNameLst>
                                          <p:attrName>ppt_x</p:attrName>
                                        </p:attrNameLst>
                                      </p:cBhvr>
                                      <p:tavLst>
                                        <p:tav tm="0">
                                          <p:val>
                                            <p:strVal val="1+#ppt_w/2"/>
                                          </p:val>
                                        </p:tav>
                                        <p:tav tm="100000">
                                          <p:val>
                                            <p:strVal val="#ppt_x"/>
                                          </p:val>
                                        </p:tav>
                                      </p:tavLst>
                                    </p:anim>
                                    <p:anim calcmode="lin" valueType="num">
                                      <p:cBhvr additive="base">
                                        <p:cTn id="299" dur="5000" fill="hold"/>
                                        <p:tgtEl>
                                          <p:spTgt spid="10"/>
                                        </p:tgtEl>
                                        <p:attrNameLst>
                                          <p:attrName>ppt_y</p:attrName>
                                        </p:attrNameLst>
                                      </p:cBhvr>
                                      <p:tavLst>
                                        <p:tav tm="0">
                                          <p:val>
                                            <p:strVal val="1+#ppt_h/2"/>
                                          </p:val>
                                        </p:tav>
                                        <p:tav tm="100000">
                                          <p:val>
                                            <p:strVal val="#ppt_y"/>
                                          </p:val>
                                        </p:tav>
                                      </p:tavLst>
                                    </p:anim>
                                  </p:childTnLst>
                                </p:cTn>
                              </p:par>
                              <p:par>
                                <p:cTn id="300" presetID="2" presetClass="entr" presetSubtype="6" fill="hold" grpId="0" nodeType="withEffect">
                                  <p:stCondLst>
                                    <p:cond delay="0"/>
                                  </p:stCondLst>
                                  <p:childTnLst>
                                    <p:set>
                                      <p:cBhvr>
                                        <p:cTn id="301" dur="1" fill="hold">
                                          <p:stCondLst>
                                            <p:cond delay="0"/>
                                          </p:stCondLst>
                                        </p:cTn>
                                        <p:tgtEl>
                                          <p:spTgt spid="20"/>
                                        </p:tgtEl>
                                        <p:attrNameLst>
                                          <p:attrName>style.visibility</p:attrName>
                                        </p:attrNameLst>
                                      </p:cBhvr>
                                      <p:to>
                                        <p:strVal val="visible"/>
                                      </p:to>
                                    </p:set>
                                    <p:anim calcmode="lin" valueType="num">
                                      <p:cBhvr additive="base">
                                        <p:cTn id="302" dur="5000" fill="hold"/>
                                        <p:tgtEl>
                                          <p:spTgt spid="20"/>
                                        </p:tgtEl>
                                        <p:attrNameLst>
                                          <p:attrName>ppt_x</p:attrName>
                                        </p:attrNameLst>
                                      </p:cBhvr>
                                      <p:tavLst>
                                        <p:tav tm="0">
                                          <p:val>
                                            <p:strVal val="1+#ppt_w/2"/>
                                          </p:val>
                                        </p:tav>
                                        <p:tav tm="100000">
                                          <p:val>
                                            <p:strVal val="#ppt_x"/>
                                          </p:val>
                                        </p:tav>
                                      </p:tavLst>
                                    </p:anim>
                                    <p:anim calcmode="lin" valueType="num">
                                      <p:cBhvr additive="base">
                                        <p:cTn id="303" dur="5000" fill="hold"/>
                                        <p:tgtEl>
                                          <p:spTgt spid="20"/>
                                        </p:tgtEl>
                                        <p:attrNameLst>
                                          <p:attrName>ppt_y</p:attrName>
                                        </p:attrNameLst>
                                      </p:cBhvr>
                                      <p:tavLst>
                                        <p:tav tm="0">
                                          <p:val>
                                            <p:strVal val="1+#ppt_h/2"/>
                                          </p:val>
                                        </p:tav>
                                        <p:tav tm="100000">
                                          <p:val>
                                            <p:strVal val="#ppt_y"/>
                                          </p:val>
                                        </p:tav>
                                      </p:tavLst>
                                    </p:anim>
                                  </p:childTnLst>
                                </p:cTn>
                              </p:par>
                              <p:par>
                                <p:cTn id="304" presetID="2" presetClass="entr" presetSubtype="6" fill="hold" grpId="0" nodeType="withEffect">
                                  <p:stCondLst>
                                    <p:cond delay="0"/>
                                  </p:stCondLst>
                                  <p:childTnLst>
                                    <p:set>
                                      <p:cBhvr>
                                        <p:cTn id="305" dur="1" fill="hold">
                                          <p:stCondLst>
                                            <p:cond delay="0"/>
                                          </p:stCondLst>
                                        </p:cTn>
                                        <p:tgtEl>
                                          <p:spTgt spid="30"/>
                                        </p:tgtEl>
                                        <p:attrNameLst>
                                          <p:attrName>style.visibility</p:attrName>
                                        </p:attrNameLst>
                                      </p:cBhvr>
                                      <p:to>
                                        <p:strVal val="visible"/>
                                      </p:to>
                                    </p:set>
                                    <p:anim calcmode="lin" valueType="num">
                                      <p:cBhvr additive="base">
                                        <p:cTn id="306" dur="5000" fill="hold"/>
                                        <p:tgtEl>
                                          <p:spTgt spid="30"/>
                                        </p:tgtEl>
                                        <p:attrNameLst>
                                          <p:attrName>ppt_x</p:attrName>
                                        </p:attrNameLst>
                                      </p:cBhvr>
                                      <p:tavLst>
                                        <p:tav tm="0">
                                          <p:val>
                                            <p:strVal val="1+#ppt_w/2"/>
                                          </p:val>
                                        </p:tav>
                                        <p:tav tm="100000">
                                          <p:val>
                                            <p:strVal val="#ppt_x"/>
                                          </p:val>
                                        </p:tav>
                                      </p:tavLst>
                                    </p:anim>
                                    <p:anim calcmode="lin" valueType="num">
                                      <p:cBhvr additive="base">
                                        <p:cTn id="307" dur="5000" fill="hold"/>
                                        <p:tgtEl>
                                          <p:spTgt spid="30"/>
                                        </p:tgtEl>
                                        <p:attrNameLst>
                                          <p:attrName>ppt_y</p:attrName>
                                        </p:attrNameLst>
                                      </p:cBhvr>
                                      <p:tavLst>
                                        <p:tav tm="0">
                                          <p:val>
                                            <p:strVal val="1+#ppt_h/2"/>
                                          </p:val>
                                        </p:tav>
                                        <p:tav tm="100000">
                                          <p:val>
                                            <p:strVal val="#ppt_y"/>
                                          </p:val>
                                        </p:tav>
                                      </p:tavLst>
                                    </p:anim>
                                  </p:childTnLst>
                                </p:cTn>
                              </p:par>
                              <p:par>
                                <p:cTn id="308" presetID="2" presetClass="entr" presetSubtype="6" fill="hold" grpId="0" nodeType="withEffect">
                                  <p:stCondLst>
                                    <p:cond delay="0"/>
                                  </p:stCondLst>
                                  <p:childTnLst>
                                    <p:set>
                                      <p:cBhvr>
                                        <p:cTn id="309" dur="1" fill="hold">
                                          <p:stCondLst>
                                            <p:cond delay="0"/>
                                          </p:stCondLst>
                                        </p:cTn>
                                        <p:tgtEl>
                                          <p:spTgt spid="40"/>
                                        </p:tgtEl>
                                        <p:attrNameLst>
                                          <p:attrName>style.visibility</p:attrName>
                                        </p:attrNameLst>
                                      </p:cBhvr>
                                      <p:to>
                                        <p:strVal val="visible"/>
                                      </p:to>
                                    </p:set>
                                    <p:anim calcmode="lin" valueType="num">
                                      <p:cBhvr additive="base">
                                        <p:cTn id="310" dur="5000" fill="hold"/>
                                        <p:tgtEl>
                                          <p:spTgt spid="40"/>
                                        </p:tgtEl>
                                        <p:attrNameLst>
                                          <p:attrName>ppt_x</p:attrName>
                                        </p:attrNameLst>
                                      </p:cBhvr>
                                      <p:tavLst>
                                        <p:tav tm="0">
                                          <p:val>
                                            <p:strVal val="1+#ppt_w/2"/>
                                          </p:val>
                                        </p:tav>
                                        <p:tav tm="100000">
                                          <p:val>
                                            <p:strVal val="#ppt_x"/>
                                          </p:val>
                                        </p:tav>
                                      </p:tavLst>
                                    </p:anim>
                                    <p:anim calcmode="lin" valueType="num">
                                      <p:cBhvr additive="base">
                                        <p:cTn id="311" dur="5000" fill="hold"/>
                                        <p:tgtEl>
                                          <p:spTgt spid="40"/>
                                        </p:tgtEl>
                                        <p:attrNameLst>
                                          <p:attrName>ppt_y</p:attrName>
                                        </p:attrNameLst>
                                      </p:cBhvr>
                                      <p:tavLst>
                                        <p:tav tm="0">
                                          <p:val>
                                            <p:strVal val="1+#ppt_h/2"/>
                                          </p:val>
                                        </p:tav>
                                        <p:tav tm="100000">
                                          <p:val>
                                            <p:strVal val="#ppt_y"/>
                                          </p:val>
                                        </p:tav>
                                      </p:tavLst>
                                    </p:anim>
                                  </p:childTnLst>
                                </p:cTn>
                              </p:par>
                              <p:par>
                                <p:cTn id="312" presetID="2" presetClass="entr" presetSubtype="6" fill="hold" grpId="0" nodeType="withEffect">
                                  <p:stCondLst>
                                    <p:cond delay="0"/>
                                  </p:stCondLst>
                                  <p:childTnLst>
                                    <p:set>
                                      <p:cBhvr>
                                        <p:cTn id="313" dur="1" fill="hold">
                                          <p:stCondLst>
                                            <p:cond delay="0"/>
                                          </p:stCondLst>
                                        </p:cTn>
                                        <p:tgtEl>
                                          <p:spTgt spid="50"/>
                                        </p:tgtEl>
                                        <p:attrNameLst>
                                          <p:attrName>style.visibility</p:attrName>
                                        </p:attrNameLst>
                                      </p:cBhvr>
                                      <p:to>
                                        <p:strVal val="visible"/>
                                      </p:to>
                                    </p:set>
                                    <p:anim calcmode="lin" valueType="num">
                                      <p:cBhvr additive="base">
                                        <p:cTn id="314" dur="5000" fill="hold"/>
                                        <p:tgtEl>
                                          <p:spTgt spid="50"/>
                                        </p:tgtEl>
                                        <p:attrNameLst>
                                          <p:attrName>ppt_x</p:attrName>
                                        </p:attrNameLst>
                                      </p:cBhvr>
                                      <p:tavLst>
                                        <p:tav tm="0">
                                          <p:val>
                                            <p:strVal val="1+#ppt_w/2"/>
                                          </p:val>
                                        </p:tav>
                                        <p:tav tm="100000">
                                          <p:val>
                                            <p:strVal val="#ppt_x"/>
                                          </p:val>
                                        </p:tav>
                                      </p:tavLst>
                                    </p:anim>
                                    <p:anim calcmode="lin" valueType="num">
                                      <p:cBhvr additive="base">
                                        <p:cTn id="315" dur="5000" fill="hold"/>
                                        <p:tgtEl>
                                          <p:spTgt spid="50"/>
                                        </p:tgtEl>
                                        <p:attrNameLst>
                                          <p:attrName>ppt_y</p:attrName>
                                        </p:attrNameLst>
                                      </p:cBhvr>
                                      <p:tavLst>
                                        <p:tav tm="0">
                                          <p:val>
                                            <p:strVal val="1+#ppt_h/2"/>
                                          </p:val>
                                        </p:tav>
                                        <p:tav tm="100000">
                                          <p:val>
                                            <p:strVal val="#ppt_y"/>
                                          </p:val>
                                        </p:tav>
                                      </p:tavLst>
                                    </p:anim>
                                  </p:childTnLst>
                                </p:cTn>
                              </p:par>
                              <p:par>
                                <p:cTn id="316" presetID="2" presetClass="entr" presetSubtype="6" fill="hold" grpId="0" nodeType="withEffect">
                                  <p:stCondLst>
                                    <p:cond delay="0"/>
                                  </p:stCondLst>
                                  <p:childTnLst>
                                    <p:set>
                                      <p:cBhvr>
                                        <p:cTn id="317" dur="1" fill="hold">
                                          <p:stCondLst>
                                            <p:cond delay="0"/>
                                          </p:stCondLst>
                                        </p:cTn>
                                        <p:tgtEl>
                                          <p:spTgt spid="60"/>
                                        </p:tgtEl>
                                        <p:attrNameLst>
                                          <p:attrName>style.visibility</p:attrName>
                                        </p:attrNameLst>
                                      </p:cBhvr>
                                      <p:to>
                                        <p:strVal val="visible"/>
                                      </p:to>
                                    </p:set>
                                    <p:anim calcmode="lin" valueType="num">
                                      <p:cBhvr additive="base">
                                        <p:cTn id="318" dur="5000" fill="hold"/>
                                        <p:tgtEl>
                                          <p:spTgt spid="60"/>
                                        </p:tgtEl>
                                        <p:attrNameLst>
                                          <p:attrName>ppt_x</p:attrName>
                                        </p:attrNameLst>
                                      </p:cBhvr>
                                      <p:tavLst>
                                        <p:tav tm="0">
                                          <p:val>
                                            <p:strVal val="1+#ppt_w/2"/>
                                          </p:val>
                                        </p:tav>
                                        <p:tav tm="100000">
                                          <p:val>
                                            <p:strVal val="#ppt_x"/>
                                          </p:val>
                                        </p:tav>
                                      </p:tavLst>
                                    </p:anim>
                                    <p:anim calcmode="lin" valueType="num">
                                      <p:cBhvr additive="base">
                                        <p:cTn id="319" dur="5000" fill="hold"/>
                                        <p:tgtEl>
                                          <p:spTgt spid="60"/>
                                        </p:tgtEl>
                                        <p:attrNameLst>
                                          <p:attrName>ppt_y</p:attrName>
                                        </p:attrNameLst>
                                      </p:cBhvr>
                                      <p:tavLst>
                                        <p:tav tm="0">
                                          <p:val>
                                            <p:strVal val="1+#ppt_h/2"/>
                                          </p:val>
                                        </p:tav>
                                        <p:tav tm="100000">
                                          <p:val>
                                            <p:strVal val="#ppt_y"/>
                                          </p:val>
                                        </p:tav>
                                      </p:tavLst>
                                    </p:anim>
                                  </p:childTnLst>
                                </p:cTn>
                              </p:par>
                              <p:par>
                                <p:cTn id="320" presetID="2" presetClass="entr" presetSubtype="6" fill="hold" grpId="0" nodeType="withEffect">
                                  <p:stCondLst>
                                    <p:cond delay="0"/>
                                  </p:stCondLst>
                                  <p:childTnLst>
                                    <p:set>
                                      <p:cBhvr>
                                        <p:cTn id="321" dur="1" fill="hold">
                                          <p:stCondLst>
                                            <p:cond delay="0"/>
                                          </p:stCondLst>
                                        </p:cTn>
                                        <p:tgtEl>
                                          <p:spTgt spid="70"/>
                                        </p:tgtEl>
                                        <p:attrNameLst>
                                          <p:attrName>style.visibility</p:attrName>
                                        </p:attrNameLst>
                                      </p:cBhvr>
                                      <p:to>
                                        <p:strVal val="visible"/>
                                      </p:to>
                                    </p:set>
                                    <p:anim calcmode="lin" valueType="num">
                                      <p:cBhvr additive="base">
                                        <p:cTn id="322" dur="5000" fill="hold"/>
                                        <p:tgtEl>
                                          <p:spTgt spid="70"/>
                                        </p:tgtEl>
                                        <p:attrNameLst>
                                          <p:attrName>ppt_x</p:attrName>
                                        </p:attrNameLst>
                                      </p:cBhvr>
                                      <p:tavLst>
                                        <p:tav tm="0">
                                          <p:val>
                                            <p:strVal val="1+#ppt_w/2"/>
                                          </p:val>
                                        </p:tav>
                                        <p:tav tm="100000">
                                          <p:val>
                                            <p:strVal val="#ppt_x"/>
                                          </p:val>
                                        </p:tav>
                                      </p:tavLst>
                                    </p:anim>
                                    <p:anim calcmode="lin" valueType="num">
                                      <p:cBhvr additive="base">
                                        <p:cTn id="323" dur="5000" fill="hold"/>
                                        <p:tgtEl>
                                          <p:spTgt spid="70"/>
                                        </p:tgtEl>
                                        <p:attrNameLst>
                                          <p:attrName>ppt_y</p:attrName>
                                        </p:attrNameLst>
                                      </p:cBhvr>
                                      <p:tavLst>
                                        <p:tav tm="0">
                                          <p:val>
                                            <p:strVal val="1+#ppt_h/2"/>
                                          </p:val>
                                        </p:tav>
                                        <p:tav tm="100000">
                                          <p:val>
                                            <p:strVal val="#ppt_y"/>
                                          </p:val>
                                        </p:tav>
                                      </p:tavLst>
                                    </p:anim>
                                  </p:childTnLst>
                                </p:cTn>
                              </p:par>
                              <p:par>
                                <p:cTn id="324" presetID="2" presetClass="entr" presetSubtype="6" fill="hold" grpId="0" nodeType="withEffect">
                                  <p:stCondLst>
                                    <p:cond delay="0"/>
                                  </p:stCondLst>
                                  <p:childTnLst>
                                    <p:set>
                                      <p:cBhvr>
                                        <p:cTn id="325" dur="1" fill="hold">
                                          <p:stCondLst>
                                            <p:cond delay="0"/>
                                          </p:stCondLst>
                                        </p:cTn>
                                        <p:tgtEl>
                                          <p:spTgt spid="80"/>
                                        </p:tgtEl>
                                        <p:attrNameLst>
                                          <p:attrName>style.visibility</p:attrName>
                                        </p:attrNameLst>
                                      </p:cBhvr>
                                      <p:to>
                                        <p:strVal val="visible"/>
                                      </p:to>
                                    </p:set>
                                    <p:anim calcmode="lin" valueType="num">
                                      <p:cBhvr additive="base">
                                        <p:cTn id="326" dur="5000" fill="hold"/>
                                        <p:tgtEl>
                                          <p:spTgt spid="80"/>
                                        </p:tgtEl>
                                        <p:attrNameLst>
                                          <p:attrName>ppt_x</p:attrName>
                                        </p:attrNameLst>
                                      </p:cBhvr>
                                      <p:tavLst>
                                        <p:tav tm="0">
                                          <p:val>
                                            <p:strVal val="1+#ppt_w/2"/>
                                          </p:val>
                                        </p:tav>
                                        <p:tav tm="100000">
                                          <p:val>
                                            <p:strVal val="#ppt_x"/>
                                          </p:val>
                                        </p:tav>
                                      </p:tavLst>
                                    </p:anim>
                                    <p:anim calcmode="lin" valueType="num">
                                      <p:cBhvr additive="base">
                                        <p:cTn id="327" dur="5000" fill="hold"/>
                                        <p:tgtEl>
                                          <p:spTgt spid="80"/>
                                        </p:tgtEl>
                                        <p:attrNameLst>
                                          <p:attrName>ppt_y</p:attrName>
                                        </p:attrNameLst>
                                      </p:cBhvr>
                                      <p:tavLst>
                                        <p:tav tm="0">
                                          <p:val>
                                            <p:strVal val="1+#ppt_h/2"/>
                                          </p:val>
                                        </p:tav>
                                        <p:tav tm="100000">
                                          <p:val>
                                            <p:strVal val="#ppt_y"/>
                                          </p:val>
                                        </p:tav>
                                      </p:tavLst>
                                    </p:anim>
                                  </p:childTnLst>
                                </p:cTn>
                              </p:par>
                              <p:par>
                                <p:cTn id="328" presetID="3" presetClass="entr" presetSubtype="10" fill="hold" grpId="3" nodeType="withEffect">
                                  <p:stCondLst>
                                    <p:cond delay="0"/>
                                  </p:stCondLst>
                                  <p:childTnLst>
                                    <p:set>
                                      <p:cBhvr>
                                        <p:cTn id="329" dur="1" fill="hold">
                                          <p:stCondLst>
                                            <p:cond delay="0"/>
                                          </p:stCondLst>
                                        </p:cTn>
                                        <p:tgtEl>
                                          <p:spTgt spid="5"/>
                                        </p:tgtEl>
                                        <p:attrNameLst>
                                          <p:attrName>style.visibility</p:attrName>
                                        </p:attrNameLst>
                                      </p:cBhvr>
                                      <p:to>
                                        <p:strVal val="visible"/>
                                      </p:to>
                                    </p:set>
                                    <p:animEffect transition="in" filter="blinds(horizontal)">
                                      <p:cBhvr>
                                        <p:cTn id="330" dur="5000"/>
                                        <p:tgtEl>
                                          <p:spTgt spid="5"/>
                                        </p:tgtEl>
                                      </p:cBhvr>
                                    </p:animEffect>
                                  </p:childTnLst>
                                </p:cTn>
                              </p:par>
                              <p:par>
                                <p:cTn id="331" presetID="3" presetClass="entr" presetSubtype="10" fill="hold" grpId="3" nodeType="withEffect">
                                  <p:stCondLst>
                                    <p:cond delay="0"/>
                                  </p:stCondLst>
                                  <p:childTnLst>
                                    <p:set>
                                      <p:cBhvr>
                                        <p:cTn id="332" dur="1" fill="hold">
                                          <p:stCondLst>
                                            <p:cond delay="0"/>
                                          </p:stCondLst>
                                        </p:cTn>
                                        <p:tgtEl>
                                          <p:spTgt spid="6"/>
                                        </p:tgtEl>
                                        <p:attrNameLst>
                                          <p:attrName>style.visibility</p:attrName>
                                        </p:attrNameLst>
                                      </p:cBhvr>
                                      <p:to>
                                        <p:strVal val="visible"/>
                                      </p:to>
                                    </p:set>
                                    <p:animEffect transition="in" filter="blinds(horizontal)">
                                      <p:cBhvr>
                                        <p:cTn id="333" dur="5000"/>
                                        <p:tgtEl>
                                          <p:spTgt spid="6"/>
                                        </p:tgtEl>
                                      </p:cBhvr>
                                    </p:animEffect>
                                  </p:childTnLst>
                                </p:cTn>
                              </p:par>
                              <p:par>
                                <p:cTn id="334" presetID="3" presetClass="entr" presetSubtype="10" fill="hold" grpId="3" nodeType="withEffect">
                                  <p:stCondLst>
                                    <p:cond delay="0"/>
                                  </p:stCondLst>
                                  <p:childTnLst>
                                    <p:set>
                                      <p:cBhvr>
                                        <p:cTn id="335" dur="1" fill="hold">
                                          <p:stCondLst>
                                            <p:cond delay="0"/>
                                          </p:stCondLst>
                                        </p:cTn>
                                        <p:tgtEl>
                                          <p:spTgt spid="7"/>
                                        </p:tgtEl>
                                        <p:attrNameLst>
                                          <p:attrName>style.visibility</p:attrName>
                                        </p:attrNameLst>
                                      </p:cBhvr>
                                      <p:to>
                                        <p:strVal val="visible"/>
                                      </p:to>
                                    </p:set>
                                    <p:animEffect transition="in" filter="blinds(horizontal)">
                                      <p:cBhvr>
                                        <p:cTn id="336" dur="5000"/>
                                        <p:tgtEl>
                                          <p:spTgt spid="7"/>
                                        </p:tgtEl>
                                      </p:cBhvr>
                                    </p:animEffect>
                                  </p:childTnLst>
                                </p:cTn>
                              </p:par>
                              <p:par>
                                <p:cTn id="337" presetID="3" presetClass="entr" presetSubtype="10" fill="hold" grpId="3" nodeType="withEffect">
                                  <p:stCondLst>
                                    <p:cond delay="0"/>
                                  </p:stCondLst>
                                  <p:childTnLst>
                                    <p:set>
                                      <p:cBhvr>
                                        <p:cTn id="338" dur="1" fill="hold">
                                          <p:stCondLst>
                                            <p:cond delay="0"/>
                                          </p:stCondLst>
                                        </p:cTn>
                                        <p:tgtEl>
                                          <p:spTgt spid="8"/>
                                        </p:tgtEl>
                                        <p:attrNameLst>
                                          <p:attrName>style.visibility</p:attrName>
                                        </p:attrNameLst>
                                      </p:cBhvr>
                                      <p:to>
                                        <p:strVal val="visible"/>
                                      </p:to>
                                    </p:set>
                                    <p:animEffect transition="in" filter="blinds(horizontal)">
                                      <p:cBhvr>
                                        <p:cTn id="339" dur="5000"/>
                                        <p:tgtEl>
                                          <p:spTgt spid="8"/>
                                        </p:tgtEl>
                                      </p:cBhvr>
                                    </p:animEffect>
                                  </p:childTnLst>
                                </p:cTn>
                              </p:par>
                              <p:par>
                                <p:cTn id="340" presetID="3" presetClass="entr" presetSubtype="10" fill="hold" grpId="3" nodeType="withEffect">
                                  <p:stCondLst>
                                    <p:cond delay="0"/>
                                  </p:stCondLst>
                                  <p:childTnLst>
                                    <p:set>
                                      <p:cBhvr>
                                        <p:cTn id="341" dur="1" fill="hold">
                                          <p:stCondLst>
                                            <p:cond delay="0"/>
                                          </p:stCondLst>
                                        </p:cTn>
                                        <p:tgtEl>
                                          <p:spTgt spid="9"/>
                                        </p:tgtEl>
                                        <p:attrNameLst>
                                          <p:attrName>style.visibility</p:attrName>
                                        </p:attrNameLst>
                                      </p:cBhvr>
                                      <p:to>
                                        <p:strVal val="visible"/>
                                      </p:to>
                                    </p:set>
                                    <p:animEffect transition="in" filter="blinds(horizontal)">
                                      <p:cBhvr>
                                        <p:cTn id="342" dur="5000"/>
                                        <p:tgtEl>
                                          <p:spTgt spid="9"/>
                                        </p:tgtEl>
                                      </p:cBhvr>
                                    </p:animEffect>
                                  </p:childTnLst>
                                </p:cTn>
                              </p:par>
                              <p:par>
                                <p:cTn id="343" presetID="3" presetClass="entr" presetSubtype="10" fill="hold" grpId="3" nodeType="withEffect">
                                  <p:stCondLst>
                                    <p:cond delay="0"/>
                                  </p:stCondLst>
                                  <p:childTnLst>
                                    <p:set>
                                      <p:cBhvr>
                                        <p:cTn id="344" dur="1" fill="hold">
                                          <p:stCondLst>
                                            <p:cond delay="0"/>
                                          </p:stCondLst>
                                        </p:cTn>
                                        <p:tgtEl>
                                          <p:spTgt spid="10"/>
                                        </p:tgtEl>
                                        <p:attrNameLst>
                                          <p:attrName>style.visibility</p:attrName>
                                        </p:attrNameLst>
                                      </p:cBhvr>
                                      <p:to>
                                        <p:strVal val="visible"/>
                                      </p:to>
                                    </p:set>
                                    <p:animEffect transition="in" filter="blinds(horizontal)">
                                      <p:cBhvr>
                                        <p:cTn id="345" dur="5000"/>
                                        <p:tgtEl>
                                          <p:spTgt spid="10"/>
                                        </p:tgtEl>
                                      </p:cBhvr>
                                    </p:animEffect>
                                  </p:childTnLst>
                                </p:cTn>
                              </p:par>
                              <p:par>
                                <p:cTn id="346" presetID="3" presetClass="entr" presetSubtype="10" fill="hold" grpId="3" nodeType="withEffect">
                                  <p:stCondLst>
                                    <p:cond delay="0"/>
                                  </p:stCondLst>
                                  <p:childTnLst>
                                    <p:set>
                                      <p:cBhvr>
                                        <p:cTn id="347" dur="1" fill="hold">
                                          <p:stCondLst>
                                            <p:cond delay="0"/>
                                          </p:stCondLst>
                                        </p:cTn>
                                        <p:tgtEl>
                                          <p:spTgt spid="11"/>
                                        </p:tgtEl>
                                        <p:attrNameLst>
                                          <p:attrName>style.visibility</p:attrName>
                                        </p:attrNameLst>
                                      </p:cBhvr>
                                      <p:to>
                                        <p:strVal val="visible"/>
                                      </p:to>
                                    </p:set>
                                    <p:animEffect transition="in" filter="blinds(horizontal)">
                                      <p:cBhvr>
                                        <p:cTn id="348" dur="5000"/>
                                        <p:tgtEl>
                                          <p:spTgt spid="11"/>
                                        </p:tgtEl>
                                      </p:cBhvr>
                                    </p:animEffect>
                                  </p:childTnLst>
                                </p:cTn>
                              </p:par>
                              <p:par>
                                <p:cTn id="349" presetID="3" presetClass="entr" presetSubtype="10" fill="hold" grpId="3" nodeType="withEffect">
                                  <p:stCondLst>
                                    <p:cond delay="0"/>
                                  </p:stCondLst>
                                  <p:childTnLst>
                                    <p:set>
                                      <p:cBhvr>
                                        <p:cTn id="350" dur="1" fill="hold">
                                          <p:stCondLst>
                                            <p:cond delay="0"/>
                                          </p:stCondLst>
                                        </p:cTn>
                                        <p:tgtEl>
                                          <p:spTgt spid="12"/>
                                        </p:tgtEl>
                                        <p:attrNameLst>
                                          <p:attrName>style.visibility</p:attrName>
                                        </p:attrNameLst>
                                      </p:cBhvr>
                                      <p:to>
                                        <p:strVal val="visible"/>
                                      </p:to>
                                    </p:set>
                                    <p:animEffect transition="in" filter="blinds(horizontal)">
                                      <p:cBhvr>
                                        <p:cTn id="351" dur="5000"/>
                                        <p:tgtEl>
                                          <p:spTgt spid="12"/>
                                        </p:tgtEl>
                                      </p:cBhvr>
                                    </p:animEffect>
                                  </p:childTnLst>
                                </p:cTn>
                              </p:par>
                              <p:par>
                                <p:cTn id="352" presetID="3" presetClass="entr" presetSubtype="10" fill="hold" grpId="3" nodeType="withEffect">
                                  <p:stCondLst>
                                    <p:cond delay="0"/>
                                  </p:stCondLst>
                                  <p:childTnLst>
                                    <p:set>
                                      <p:cBhvr>
                                        <p:cTn id="353" dur="1" fill="hold">
                                          <p:stCondLst>
                                            <p:cond delay="0"/>
                                          </p:stCondLst>
                                        </p:cTn>
                                        <p:tgtEl>
                                          <p:spTgt spid="13"/>
                                        </p:tgtEl>
                                        <p:attrNameLst>
                                          <p:attrName>style.visibility</p:attrName>
                                        </p:attrNameLst>
                                      </p:cBhvr>
                                      <p:to>
                                        <p:strVal val="visible"/>
                                      </p:to>
                                    </p:set>
                                    <p:animEffect transition="in" filter="blinds(horizontal)">
                                      <p:cBhvr>
                                        <p:cTn id="354" dur="5000"/>
                                        <p:tgtEl>
                                          <p:spTgt spid="13"/>
                                        </p:tgtEl>
                                      </p:cBhvr>
                                    </p:animEffect>
                                  </p:childTnLst>
                                </p:cTn>
                              </p:par>
                              <p:par>
                                <p:cTn id="355" presetID="3" presetClass="entr" presetSubtype="10" fill="hold" grpId="3" nodeType="withEffect">
                                  <p:stCondLst>
                                    <p:cond delay="0"/>
                                  </p:stCondLst>
                                  <p:childTnLst>
                                    <p:set>
                                      <p:cBhvr>
                                        <p:cTn id="356" dur="1" fill="hold">
                                          <p:stCondLst>
                                            <p:cond delay="0"/>
                                          </p:stCondLst>
                                        </p:cTn>
                                        <p:tgtEl>
                                          <p:spTgt spid="14"/>
                                        </p:tgtEl>
                                        <p:attrNameLst>
                                          <p:attrName>style.visibility</p:attrName>
                                        </p:attrNameLst>
                                      </p:cBhvr>
                                      <p:to>
                                        <p:strVal val="visible"/>
                                      </p:to>
                                    </p:set>
                                    <p:animEffect transition="in" filter="blinds(horizontal)">
                                      <p:cBhvr>
                                        <p:cTn id="357" dur="5000"/>
                                        <p:tgtEl>
                                          <p:spTgt spid="14"/>
                                        </p:tgtEl>
                                      </p:cBhvr>
                                    </p:animEffect>
                                  </p:childTnLst>
                                </p:cTn>
                              </p:par>
                              <p:par>
                                <p:cTn id="358" presetID="3" presetClass="entr" presetSubtype="10" fill="hold" grpId="3" nodeType="withEffect">
                                  <p:stCondLst>
                                    <p:cond delay="0"/>
                                  </p:stCondLst>
                                  <p:childTnLst>
                                    <p:set>
                                      <p:cBhvr>
                                        <p:cTn id="359" dur="1" fill="hold">
                                          <p:stCondLst>
                                            <p:cond delay="0"/>
                                          </p:stCondLst>
                                        </p:cTn>
                                        <p:tgtEl>
                                          <p:spTgt spid="15"/>
                                        </p:tgtEl>
                                        <p:attrNameLst>
                                          <p:attrName>style.visibility</p:attrName>
                                        </p:attrNameLst>
                                      </p:cBhvr>
                                      <p:to>
                                        <p:strVal val="visible"/>
                                      </p:to>
                                    </p:set>
                                    <p:animEffect transition="in" filter="blinds(horizontal)">
                                      <p:cBhvr>
                                        <p:cTn id="360" dur="5000"/>
                                        <p:tgtEl>
                                          <p:spTgt spid="15"/>
                                        </p:tgtEl>
                                      </p:cBhvr>
                                    </p:animEffect>
                                  </p:childTnLst>
                                </p:cTn>
                              </p:par>
                              <p:par>
                                <p:cTn id="361" presetID="3" presetClass="entr" presetSubtype="10" fill="hold" grpId="3" nodeType="withEffect">
                                  <p:stCondLst>
                                    <p:cond delay="0"/>
                                  </p:stCondLst>
                                  <p:childTnLst>
                                    <p:set>
                                      <p:cBhvr>
                                        <p:cTn id="362" dur="1" fill="hold">
                                          <p:stCondLst>
                                            <p:cond delay="0"/>
                                          </p:stCondLst>
                                        </p:cTn>
                                        <p:tgtEl>
                                          <p:spTgt spid="16"/>
                                        </p:tgtEl>
                                        <p:attrNameLst>
                                          <p:attrName>style.visibility</p:attrName>
                                        </p:attrNameLst>
                                      </p:cBhvr>
                                      <p:to>
                                        <p:strVal val="visible"/>
                                      </p:to>
                                    </p:set>
                                    <p:animEffect transition="in" filter="blinds(horizontal)">
                                      <p:cBhvr>
                                        <p:cTn id="363" dur="5000"/>
                                        <p:tgtEl>
                                          <p:spTgt spid="16"/>
                                        </p:tgtEl>
                                      </p:cBhvr>
                                    </p:animEffect>
                                  </p:childTnLst>
                                </p:cTn>
                              </p:par>
                              <p:par>
                                <p:cTn id="364" presetID="3" presetClass="entr" presetSubtype="10" fill="hold" grpId="3" nodeType="withEffect">
                                  <p:stCondLst>
                                    <p:cond delay="0"/>
                                  </p:stCondLst>
                                  <p:childTnLst>
                                    <p:set>
                                      <p:cBhvr>
                                        <p:cTn id="365" dur="1" fill="hold">
                                          <p:stCondLst>
                                            <p:cond delay="0"/>
                                          </p:stCondLst>
                                        </p:cTn>
                                        <p:tgtEl>
                                          <p:spTgt spid="17"/>
                                        </p:tgtEl>
                                        <p:attrNameLst>
                                          <p:attrName>style.visibility</p:attrName>
                                        </p:attrNameLst>
                                      </p:cBhvr>
                                      <p:to>
                                        <p:strVal val="visible"/>
                                      </p:to>
                                    </p:set>
                                    <p:animEffect transition="in" filter="blinds(horizontal)">
                                      <p:cBhvr>
                                        <p:cTn id="366" dur="5000"/>
                                        <p:tgtEl>
                                          <p:spTgt spid="17"/>
                                        </p:tgtEl>
                                      </p:cBhvr>
                                    </p:animEffect>
                                  </p:childTnLst>
                                </p:cTn>
                              </p:par>
                              <p:par>
                                <p:cTn id="367" presetID="3" presetClass="entr" presetSubtype="10" fill="hold" grpId="3" nodeType="withEffect">
                                  <p:stCondLst>
                                    <p:cond delay="0"/>
                                  </p:stCondLst>
                                  <p:childTnLst>
                                    <p:set>
                                      <p:cBhvr>
                                        <p:cTn id="368" dur="1" fill="hold">
                                          <p:stCondLst>
                                            <p:cond delay="0"/>
                                          </p:stCondLst>
                                        </p:cTn>
                                        <p:tgtEl>
                                          <p:spTgt spid="18"/>
                                        </p:tgtEl>
                                        <p:attrNameLst>
                                          <p:attrName>style.visibility</p:attrName>
                                        </p:attrNameLst>
                                      </p:cBhvr>
                                      <p:to>
                                        <p:strVal val="visible"/>
                                      </p:to>
                                    </p:set>
                                    <p:animEffect transition="in" filter="blinds(horizontal)">
                                      <p:cBhvr>
                                        <p:cTn id="369" dur="5000"/>
                                        <p:tgtEl>
                                          <p:spTgt spid="18"/>
                                        </p:tgtEl>
                                      </p:cBhvr>
                                    </p:animEffect>
                                  </p:childTnLst>
                                </p:cTn>
                              </p:par>
                              <p:par>
                                <p:cTn id="370" presetID="3" presetClass="entr" presetSubtype="10" fill="hold" grpId="3" nodeType="withEffect">
                                  <p:stCondLst>
                                    <p:cond delay="0"/>
                                  </p:stCondLst>
                                  <p:childTnLst>
                                    <p:set>
                                      <p:cBhvr>
                                        <p:cTn id="371" dur="1" fill="hold">
                                          <p:stCondLst>
                                            <p:cond delay="0"/>
                                          </p:stCondLst>
                                        </p:cTn>
                                        <p:tgtEl>
                                          <p:spTgt spid="19"/>
                                        </p:tgtEl>
                                        <p:attrNameLst>
                                          <p:attrName>style.visibility</p:attrName>
                                        </p:attrNameLst>
                                      </p:cBhvr>
                                      <p:to>
                                        <p:strVal val="visible"/>
                                      </p:to>
                                    </p:set>
                                    <p:animEffect transition="in" filter="blinds(horizontal)">
                                      <p:cBhvr>
                                        <p:cTn id="372" dur="5000"/>
                                        <p:tgtEl>
                                          <p:spTgt spid="19"/>
                                        </p:tgtEl>
                                      </p:cBhvr>
                                    </p:animEffect>
                                  </p:childTnLst>
                                </p:cTn>
                              </p:par>
                              <p:par>
                                <p:cTn id="373" presetID="3" presetClass="entr" presetSubtype="10" fill="hold" grpId="3" nodeType="withEffect">
                                  <p:stCondLst>
                                    <p:cond delay="0"/>
                                  </p:stCondLst>
                                  <p:childTnLst>
                                    <p:set>
                                      <p:cBhvr>
                                        <p:cTn id="374" dur="1" fill="hold">
                                          <p:stCondLst>
                                            <p:cond delay="0"/>
                                          </p:stCondLst>
                                        </p:cTn>
                                        <p:tgtEl>
                                          <p:spTgt spid="20"/>
                                        </p:tgtEl>
                                        <p:attrNameLst>
                                          <p:attrName>style.visibility</p:attrName>
                                        </p:attrNameLst>
                                      </p:cBhvr>
                                      <p:to>
                                        <p:strVal val="visible"/>
                                      </p:to>
                                    </p:set>
                                    <p:animEffect transition="in" filter="blinds(horizontal)">
                                      <p:cBhvr>
                                        <p:cTn id="375" dur="5000"/>
                                        <p:tgtEl>
                                          <p:spTgt spid="20"/>
                                        </p:tgtEl>
                                      </p:cBhvr>
                                    </p:animEffect>
                                  </p:childTnLst>
                                </p:cTn>
                              </p:par>
                              <p:par>
                                <p:cTn id="376" presetID="3" presetClass="entr" presetSubtype="10" fill="hold" grpId="3" nodeType="withEffect">
                                  <p:stCondLst>
                                    <p:cond delay="0"/>
                                  </p:stCondLst>
                                  <p:childTnLst>
                                    <p:set>
                                      <p:cBhvr>
                                        <p:cTn id="377" dur="1" fill="hold">
                                          <p:stCondLst>
                                            <p:cond delay="0"/>
                                          </p:stCondLst>
                                        </p:cTn>
                                        <p:tgtEl>
                                          <p:spTgt spid="21"/>
                                        </p:tgtEl>
                                        <p:attrNameLst>
                                          <p:attrName>style.visibility</p:attrName>
                                        </p:attrNameLst>
                                      </p:cBhvr>
                                      <p:to>
                                        <p:strVal val="visible"/>
                                      </p:to>
                                    </p:set>
                                    <p:animEffect transition="in" filter="blinds(horizontal)">
                                      <p:cBhvr>
                                        <p:cTn id="378" dur="5000"/>
                                        <p:tgtEl>
                                          <p:spTgt spid="21"/>
                                        </p:tgtEl>
                                      </p:cBhvr>
                                    </p:animEffect>
                                  </p:childTnLst>
                                </p:cTn>
                              </p:par>
                              <p:par>
                                <p:cTn id="379" presetID="3" presetClass="entr" presetSubtype="10" fill="hold" grpId="3" nodeType="withEffect">
                                  <p:stCondLst>
                                    <p:cond delay="0"/>
                                  </p:stCondLst>
                                  <p:childTnLst>
                                    <p:set>
                                      <p:cBhvr>
                                        <p:cTn id="380" dur="1" fill="hold">
                                          <p:stCondLst>
                                            <p:cond delay="0"/>
                                          </p:stCondLst>
                                        </p:cTn>
                                        <p:tgtEl>
                                          <p:spTgt spid="22"/>
                                        </p:tgtEl>
                                        <p:attrNameLst>
                                          <p:attrName>style.visibility</p:attrName>
                                        </p:attrNameLst>
                                      </p:cBhvr>
                                      <p:to>
                                        <p:strVal val="visible"/>
                                      </p:to>
                                    </p:set>
                                    <p:animEffect transition="in" filter="blinds(horizontal)">
                                      <p:cBhvr>
                                        <p:cTn id="381" dur="5000"/>
                                        <p:tgtEl>
                                          <p:spTgt spid="22"/>
                                        </p:tgtEl>
                                      </p:cBhvr>
                                    </p:animEffect>
                                  </p:childTnLst>
                                </p:cTn>
                              </p:par>
                              <p:par>
                                <p:cTn id="382" presetID="3" presetClass="entr" presetSubtype="10" fill="hold" grpId="3" nodeType="withEffect">
                                  <p:stCondLst>
                                    <p:cond delay="0"/>
                                  </p:stCondLst>
                                  <p:childTnLst>
                                    <p:set>
                                      <p:cBhvr>
                                        <p:cTn id="383" dur="1" fill="hold">
                                          <p:stCondLst>
                                            <p:cond delay="0"/>
                                          </p:stCondLst>
                                        </p:cTn>
                                        <p:tgtEl>
                                          <p:spTgt spid="23"/>
                                        </p:tgtEl>
                                        <p:attrNameLst>
                                          <p:attrName>style.visibility</p:attrName>
                                        </p:attrNameLst>
                                      </p:cBhvr>
                                      <p:to>
                                        <p:strVal val="visible"/>
                                      </p:to>
                                    </p:set>
                                    <p:animEffect transition="in" filter="blinds(horizontal)">
                                      <p:cBhvr>
                                        <p:cTn id="384" dur="5000"/>
                                        <p:tgtEl>
                                          <p:spTgt spid="23"/>
                                        </p:tgtEl>
                                      </p:cBhvr>
                                    </p:animEffect>
                                  </p:childTnLst>
                                </p:cTn>
                              </p:par>
                              <p:par>
                                <p:cTn id="385" presetID="3" presetClass="entr" presetSubtype="10" fill="hold" grpId="3" nodeType="withEffect">
                                  <p:stCondLst>
                                    <p:cond delay="0"/>
                                  </p:stCondLst>
                                  <p:childTnLst>
                                    <p:set>
                                      <p:cBhvr>
                                        <p:cTn id="386" dur="1" fill="hold">
                                          <p:stCondLst>
                                            <p:cond delay="0"/>
                                          </p:stCondLst>
                                        </p:cTn>
                                        <p:tgtEl>
                                          <p:spTgt spid="24"/>
                                        </p:tgtEl>
                                        <p:attrNameLst>
                                          <p:attrName>style.visibility</p:attrName>
                                        </p:attrNameLst>
                                      </p:cBhvr>
                                      <p:to>
                                        <p:strVal val="visible"/>
                                      </p:to>
                                    </p:set>
                                    <p:animEffect transition="in" filter="blinds(horizontal)">
                                      <p:cBhvr>
                                        <p:cTn id="387" dur="5000"/>
                                        <p:tgtEl>
                                          <p:spTgt spid="24"/>
                                        </p:tgtEl>
                                      </p:cBhvr>
                                    </p:animEffect>
                                  </p:childTnLst>
                                </p:cTn>
                              </p:par>
                              <p:par>
                                <p:cTn id="388" presetID="3" presetClass="entr" presetSubtype="10" fill="hold" grpId="3" nodeType="withEffect">
                                  <p:stCondLst>
                                    <p:cond delay="0"/>
                                  </p:stCondLst>
                                  <p:childTnLst>
                                    <p:set>
                                      <p:cBhvr>
                                        <p:cTn id="389" dur="1" fill="hold">
                                          <p:stCondLst>
                                            <p:cond delay="0"/>
                                          </p:stCondLst>
                                        </p:cTn>
                                        <p:tgtEl>
                                          <p:spTgt spid="25"/>
                                        </p:tgtEl>
                                        <p:attrNameLst>
                                          <p:attrName>style.visibility</p:attrName>
                                        </p:attrNameLst>
                                      </p:cBhvr>
                                      <p:to>
                                        <p:strVal val="visible"/>
                                      </p:to>
                                    </p:set>
                                    <p:animEffect transition="in" filter="blinds(horizontal)">
                                      <p:cBhvr>
                                        <p:cTn id="390" dur="5000"/>
                                        <p:tgtEl>
                                          <p:spTgt spid="25"/>
                                        </p:tgtEl>
                                      </p:cBhvr>
                                    </p:animEffect>
                                  </p:childTnLst>
                                </p:cTn>
                              </p:par>
                              <p:par>
                                <p:cTn id="391" presetID="3" presetClass="entr" presetSubtype="10" fill="hold" grpId="3" nodeType="withEffect">
                                  <p:stCondLst>
                                    <p:cond delay="0"/>
                                  </p:stCondLst>
                                  <p:childTnLst>
                                    <p:set>
                                      <p:cBhvr>
                                        <p:cTn id="392" dur="1" fill="hold">
                                          <p:stCondLst>
                                            <p:cond delay="0"/>
                                          </p:stCondLst>
                                        </p:cTn>
                                        <p:tgtEl>
                                          <p:spTgt spid="26"/>
                                        </p:tgtEl>
                                        <p:attrNameLst>
                                          <p:attrName>style.visibility</p:attrName>
                                        </p:attrNameLst>
                                      </p:cBhvr>
                                      <p:to>
                                        <p:strVal val="visible"/>
                                      </p:to>
                                    </p:set>
                                    <p:animEffect transition="in" filter="blinds(horizontal)">
                                      <p:cBhvr>
                                        <p:cTn id="393" dur="5000"/>
                                        <p:tgtEl>
                                          <p:spTgt spid="26"/>
                                        </p:tgtEl>
                                      </p:cBhvr>
                                    </p:animEffect>
                                  </p:childTnLst>
                                </p:cTn>
                              </p:par>
                              <p:par>
                                <p:cTn id="394" presetID="3" presetClass="entr" presetSubtype="10" fill="hold" grpId="3" nodeType="withEffect">
                                  <p:stCondLst>
                                    <p:cond delay="0"/>
                                  </p:stCondLst>
                                  <p:childTnLst>
                                    <p:set>
                                      <p:cBhvr>
                                        <p:cTn id="395" dur="1" fill="hold">
                                          <p:stCondLst>
                                            <p:cond delay="0"/>
                                          </p:stCondLst>
                                        </p:cTn>
                                        <p:tgtEl>
                                          <p:spTgt spid="27"/>
                                        </p:tgtEl>
                                        <p:attrNameLst>
                                          <p:attrName>style.visibility</p:attrName>
                                        </p:attrNameLst>
                                      </p:cBhvr>
                                      <p:to>
                                        <p:strVal val="visible"/>
                                      </p:to>
                                    </p:set>
                                    <p:animEffect transition="in" filter="blinds(horizontal)">
                                      <p:cBhvr>
                                        <p:cTn id="396" dur="5000"/>
                                        <p:tgtEl>
                                          <p:spTgt spid="27"/>
                                        </p:tgtEl>
                                      </p:cBhvr>
                                    </p:animEffect>
                                  </p:childTnLst>
                                </p:cTn>
                              </p:par>
                              <p:par>
                                <p:cTn id="397" presetID="3" presetClass="entr" presetSubtype="10" fill="hold" grpId="3" nodeType="withEffect">
                                  <p:stCondLst>
                                    <p:cond delay="0"/>
                                  </p:stCondLst>
                                  <p:childTnLst>
                                    <p:set>
                                      <p:cBhvr>
                                        <p:cTn id="398" dur="1" fill="hold">
                                          <p:stCondLst>
                                            <p:cond delay="0"/>
                                          </p:stCondLst>
                                        </p:cTn>
                                        <p:tgtEl>
                                          <p:spTgt spid="28"/>
                                        </p:tgtEl>
                                        <p:attrNameLst>
                                          <p:attrName>style.visibility</p:attrName>
                                        </p:attrNameLst>
                                      </p:cBhvr>
                                      <p:to>
                                        <p:strVal val="visible"/>
                                      </p:to>
                                    </p:set>
                                    <p:animEffect transition="in" filter="blinds(horizontal)">
                                      <p:cBhvr>
                                        <p:cTn id="399" dur="5000"/>
                                        <p:tgtEl>
                                          <p:spTgt spid="28"/>
                                        </p:tgtEl>
                                      </p:cBhvr>
                                    </p:animEffect>
                                  </p:childTnLst>
                                </p:cTn>
                              </p:par>
                              <p:par>
                                <p:cTn id="400" presetID="3" presetClass="entr" presetSubtype="10" fill="hold" grpId="3" nodeType="withEffect">
                                  <p:stCondLst>
                                    <p:cond delay="0"/>
                                  </p:stCondLst>
                                  <p:childTnLst>
                                    <p:set>
                                      <p:cBhvr>
                                        <p:cTn id="401" dur="1" fill="hold">
                                          <p:stCondLst>
                                            <p:cond delay="0"/>
                                          </p:stCondLst>
                                        </p:cTn>
                                        <p:tgtEl>
                                          <p:spTgt spid="29"/>
                                        </p:tgtEl>
                                        <p:attrNameLst>
                                          <p:attrName>style.visibility</p:attrName>
                                        </p:attrNameLst>
                                      </p:cBhvr>
                                      <p:to>
                                        <p:strVal val="visible"/>
                                      </p:to>
                                    </p:set>
                                    <p:animEffect transition="in" filter="blinds(horizontal)">
                                      <p:cBhvr>
                                        <p:cTn id="402" dur="5000"/>
                                        <p:tgtEl>
                                          <p:spTgt spid="29"/>
                                        </p:tgtEl>
                                      </p:cBhvr>
                                    </p:animEffect>
                                  </p:childTnLst>
                                </p:cTn>
                              </p:par>
                              <p:par>
                                <p:cTn id="403" presetID="3" presetClass="entr" presetSubtype="10" fill="hold" grpId="3" nodeType="withEffect">
                                  <p:stCondLst>
                                    <p:cond delay="0"/>
                                  </p:stCondLst>
                                  <p:childTnLst>
                                    <p:set>
                                      <p:cBhvr>
                                        <p:cTn id="404" dur="1" fill="hold">
                                          <p:stCondLst>
                                            <p:cond delay="0"/>
                                          </p:stCondLst>
                                        </p:cTn>
                                        <p:tgtEl>
                                          <p:spTgt spid="30"/>
                                        </p:tgtEl>
                                        <p:attrNameLst>
                                          <p:attrName>style.visibility</p:attrName>
                                        </p:attrNameLst>
                                      </p:cBhvr>
                                      <p:to>
                                        <p:strVal val="visible"/>
                                      </p:to>
                                    </p:set>
                                    <p:animEffect transition="in" filter="blinds(horizontal)">
                                      <p:cBhvr>
                                        <p:cTn id="405" dur="5000"/>
                                        <p:tgtEl>
                                          <p:spTgt spid="30"/>
                                        </p:tgtEl>
                                      </p:cBhvr>
                                    </p:animEffect>
                                  </p:childTnLst>
                                </p:cTn>
                              </p:par>
                              <p:par>
                                <p:cTn id="406" presetID="3" presetClass="entr" presetSubtype="10" fill="hold" grpId="3" nodeType="withEffect">
                                  <p:stCondLst>
                                    <p:cond delay="0"/>
                                  </p:stCondLst>
                                  <p:childTnLst>
                                    <p:set>
                                      <p:cBhvr>
                                        <p:cTn id="407" dur="1" fill="hold">
                                          <p:stCondLst>
                                            <p:cond delay="0"/>
                                          </p:stCondLst>
                                        </p:cTn>
                                        <p:tgtEl>
                                          <p:spTgt spid="31"/>
                                        </p:tgtEl>
                                        <p:attrNameLst>
                                          <p:attrName>style.visibility</p:attrName>
                                        </p:attrNameLst>
                                      </p:cBhvr>
                                      <p:to>
                                        <p:strVal val="visible"/>
                                      </p:to>
                                    </p:set>
                                    <p:animEffect transition="in" filter="blinds(horizontal)">
                                      <p:cBhvr>
                                        <p:cTn id="408" dur="5000"/>
                                        <p:tgtEl>
                                          <p:spTgt spid="31"/>
                                        </p:tgtEl>
                                      </p:cBhvr>
                                    </p:animEffect>
                                  </p:childTnLst>
                                </p:cTn>
                              </p:par>
                              <p:par>
                                <p:cTn id="409" presetID="3" presetClass="entr" presetSubtype="10" fill="hold" grpId="3" nodeType="withEffect">
                                  <p:stCondLst>
                                    <p:cond delay="0"/>
                                  </p:stCondLst>
                                  <p:childTnLst>
                                    <p:set>
                                      <p:cBhvr>
                                        <p:cTn id="410" dur="1" fill="hold">
                                          <p:stCondLst>
                                            <p:cond delay="0"/>
                                          </p:stCondLst>
                                        </p:cTn>
                                        <p:tgtEl>
                                          <p:spTgt spid="32"/>
                                        </p:tgtEl>
                                        <p:attrNameLst>
                                          <p:attrName>style.visibility</p:attrName>
                                        </p:attrNameLst>
                                      </p:cBhvr>
                                      <p:to>
                                        <p:strVal val="visible"/>
                                      </p:to>
                                    </p:set>
                                    <p:animEffect transition="in" filter="blinds(horizontal)">
                                      <p:cBhvr>
                                        <p:cTn id="411" dur="5000"/>
                                        <p:tgtEl>
                                          <p:spTgt spid="32"/>
                                        </p:tgtEl>
                                      </p:cBhvr>
                                    </p:animEffect>
                                  </p:childTnLst>
                                </p:cTn>
                              </p:par>
                              <p:par>
                                <p:cTn id="412" presetID="3" presetClass="entr" presetSubtype="10" fill="hold" grpId="3" nodeType="withEffect">
                                  <p:stCondLst>
                                    <p:cond delay="0"/>
                                  </p:stCondLst>
                                  <p:childTnLst>
                                    <p:set>
                                      <p:cBhvr>
                                        <p:cTn id="413" dur="1" fill="hold">
                                          <p:stCondLst>
                                            <p:cond delay="0"/>
                                          </p:stCondLst>
                                        </p:cTn>
                                        <p:tgtEl>
                                          <p:spTgt spid="33"/>
                                        </p:tgtEl>
                                        <p:attrNameLst>
                                          <p:attrName>style.visibility</p:attrName>
                                        </p:attrNameLst>
                                      </p:cBhvr>
                                      <p:to>
                                        <p:strVal val="visible"/>
                                      </p:to>
                                    </p:set>
                                    <p:animEffect transition="in" filter="blinds(horizontal)">
                                      <p:cBhvr>
                                        <p:cTn id="414" dur="5000"/>
                                        <p:tgtEl>
                                          <p:spTgt spid="33"/>
                                        </p:tgtEl>
                                      </p:cBhvr>
                                    </p:animEffect>
                                  </p:childTnLst>
                                </p:cTn>
                              </p:par>
                              <p:par>
                                <p:cTn id="415" presetID="3" presetClass="entr" presetSubtype="10" fill="hold" grpId="3" nodeType="withEffect">
                                  <p:stCondLst>
                                    <p:cond delay="0"/>
                                  </p:stCondLst>
                                  <p:childTnLst>
                                    <p:set>
                                      <p:cBhvr>
                                        <p:cTn id="416" dur="1" fill="hold">
                                          <p:stCondLst>
                                            <p:cond delay="0"/>
                                          </p:stCondLst>
                                        </p:cTn>
                                        <p:tgtEl>
                                          <p:spTgt spid="34"/>
                                        </p:tgtEl>
                                        <p:attrNameLst>
                                          <p:attrName>style.visibility</p:attrName>
                                        </p:attrNameLst>
                                      </p:cBhvr>
                                      <p:to>
                                        <p:strVal val="visible"/>
                                      </p:to>
                                    </p:set>
                                    <p:animEffect transition="in" filter="blinds(horizontal)">
                                      <p:cBhvr>
                                        <p:cTn id="417" dur="5000"/>
                                        <p:tgtEl>
                                          <p:spTgt spid="34"/>
                                        </p:tgtEl>
                                      </p:cBhvr>
                                    </p:animEffect>
                                  </p:childTnLst>
                                </p:cTn>
                              </p:par>
                              <p:par>
                                <p:cTn id="418" presetID="3" presetClass="entr" presetSubtype="10" fill="hold" grpId="3" nodeType="withEffect">
                                  <p:stCondLst>
                                    <p:cond delay="0"/>
                                  </p:stCondLst>
                                  <p:childTnLst>
                                    <p:set>
                                      <p:cBhvr>
                                        <p:cTn id="419" dur="1" fill="hold">
                                          <p:stCondLst>
                                            <p:cond delay="0"/>
                                          </p:stCondLst>
                                        </p:cTn>
                                        <p:tgtEl>
                                          <p:spTgt spid="35"/>
                                        </p:tgtEl>
                                        <p:attrNameLst>
                                          <p:attrName>style.visibility</p:attrName>
                                        </p:attrNameLst>
                                      </p:cBhvr>
                                      <p:to>
                                        <p:strVal val="visible"/>
                                      </p:to>
                                    </p:set>
                                    <p:animEffect transition="in" filter="blinds(horizontal)">
                                      <p:cBhvr>
                                        <p:cTn id="420" dur="5000"/>
                                        <p:tgtEl>
                                          <p:spTgt spid="35"/>
                                        </p:tgtEl>
                                      </p:cBhvr>
                                    </p:animEffect>
                                  </p:childTnLst>
                                </p:cTn>
                              </p:par>
                              <p:par>
                                <p:cTn id="421" presetID="3" presetClass="entr" presetSubtype="10" fill="hold" grpId="3" nodeType="withEffect">
                                  <p:stCondLst>
                                    <p:cond delay="0"/>
                                  </p:stCondLst>
                                  <p:childTnLst>
                                    <p:set>
                                      <p:cBhvr>
                                        <p:cTn id="422" dur="1" fill="hold">
                                          <p:stCondLst>
                                            <p:cond delay="0"/>
                                          </p:stCondLst>
                                        </p:cTn>
                                        <p:tgtEl>
                                          <p:spTgt spid="36"/>
                                        </p:tgtEl>
                                        <p:attrNameLst>
                                          <p:attrName>style.visibility</p:attrName>
                                        </p:attrNameLst>
                                      </p:cBhvr>
                                      <p:to>
                                        <p:strVal val="visible"/>
                                      </p:to>
                                    </p:set>
                                    <p:animEffect transition="in" filter="blinds(horizontal)">
                                      <p:cBhvr>
                                        <p:cTn id="423" dur="5000"/>
                                        <p:tgtEl>
                                          <p:spTgt spid="36"/>
                                        </p:tgtEl>
                                      </p:cBhvr>
                                    </p:animEffect>
                                  </p:childTnLst>
                                </p:cTn>
                              </p:par>
                              <p:par>
                                <p:cTn id="424" presetID="3" presetClass="entr" presetSubtype="10" fill="hold" grpId="3" nodeType="withEffect">
                                  <p:stCondLst>
                                    <p:cond delay="0"/>
                                  </p:stCondLst>
                                  <p:childTnLst>
                                    <p:set>
                                      <p:cBhvr>
                                        <p:cTn id="425" dur="1" fill="hold">
                                          <p:stCondLst>
                                            <p:cond delay="0"/>
                                          </p:stCondLst>
                                        </p:cTn>
                                        <p:tgtEl>
                                          <p:spTgt spid="37"/>
                                        </p:tgtEl>
                                        <p:attrNameLst>
                                          <p:attrName>style.visibility</p:attrName>
                                        </p:attrNameLst>
                                      </p:cBhvr>
                                      <p:to>
                                        <p:strVal val="visible"/>
                                      </p:to>
                                    </p:set>
                                    <p:animEffect transition="in" filter="blinds(horizontal)">
                                      <p:cBhvr>
                                        <p:cTn id="426" dur="5000"/>
                                        <p:tgtEl>
                                          <p:spTgt spid="37"/>
                                        </p:tgtEl>
                                      </p:cBhvr>
                                    </p:animEffect>
                                  </p:childTnLst>
                                </p:cTn>
                              </p:par>
                              <p:par>
                                <p:cTn id="427" presetID="3" presetClass="entr" presetSubtype="10" fill="hold" grpId="3" nodeType="withEffect">
                                  <p:stCondLst>
                                    <p:cond delay="0"/>
                                  </p:stCondLst>
                                  <p:childTnLst>
                                    <p:set>
                                      <p:cBhvr>
                                        <p:cTn id="428" dur="1" fill="hold">
                                          <p:stCondLst>
                                            <p:cond delay="0"/>
                                          </p:stCondLst>
                                        </p:cTn>
                                        <p:tgtEl>
                                          <p:spTgt spid="38"/>
                                        </p:tgtEl>
                                        <p:attrNameLst>
                                          <p:attrName>style.visibility</p:attrName>
                                        </p:attrNameLst>
                                      </p:cBhvr>
                                      <p:to>
                                        <p:strVal val="visible"/>
                                      </p:to>
                                    </p:set>
                                    <p:animEffect transition="in" filter="blinds(horizontal)">
                                      <p:cBhvr>
                                        <p:cTn id="429" dur="5000"/>
                                        <p:tgtEl>
                                          <p:spTgt spid="38"/>
                                        </p:tgtEl>
                                      </p:cBhvr>
                                    </p:animEffect>
                                  </p:childTnLst>
                                </p:cTn>
                              </p:par>
                              <p:par>
                                <p:cTn id="430" presetID="3" presetClass="entr" presetSubtype="10" fill="hold" grpId="3" nodeType="withEffect">
                                  <p:stCondLst>
                                    <p:cond delay="0"/>
                                  </p:stCondLst>
                                  <p:childTnLst>
                                    <p:set>
                                      <p:cBhvr>
                                        <p:cTn id="431" dur="1" fill="hold">
                                          <p:stCondLst>
                                            <p:cond delay="0"/>
                                          </p:stCondLst>
                                        </p:cTn>
                                        <p:tgtEl>
                                          <p:spTgt spid="39"/>
                                        </p:tgtEl>
                                        <p:attrNameLst>
                                          <p:attrName>style.visibility</p:attrName>
                                        </p:attrNameLst>
                                      </p:cBhvr>
                                      <p:to>
                                        <p:strVal val="visible"/>
                                      </p:to>
                                    </p:set>
                                    <p:animEffect transition="in" filter="blinds(horizontal)">
                                      <p:cBhvr>
                                        <p:cTn id="432" dur="5000"/>
                                        <p:tgtEl>
                                          <p:spTgt spid="39"/>
                                        </p:tgtEl>
                                      </p:cBhvr>
                                    </p:animEffect>
                                  </p:childTnLst>
                                </p:cTn>
                              </p:par>
                              <p:par>
                                <p:cTn id="433" presetID="3" presetClass="entr" presetSubtype="10" fill="hold" grpId="3" nodeType="withEffect">
                                  <p:stCondLst>
                                    <p:cond delay="0"/>
                                  </p:stCondLst>
                                  <p:childTnLst>
                                    <p:set>
                                      <p:cBhvr>
                                        <p:cTn id="434" dur="1" fill="hold">
                                          <p:stCondLst>
                                            <p:cond delay="0"/>
                                          </p:stCondLst>
                                        </p:cTn>
                                        <p:tgtEl>
                                          <p:spTgt spid="40"/>
                                        </p:tgtEl>
                                        <p:attrNameLst>
                                          <p:attrName>style.visibility</p:attrName>
                                        </p:attrNameLst>
                                      </p:cBhvr>
                                      <p:to>
                                        <p:strVal val="visible"/>
                                      </p:to>
                                    </p:set>
                                    <p:animEffect transition="in" filter="blinds(horizontal)">
                                      <p:cBhvr>
                                        <p:cTn id="435" dur="5000"/>
                                        <p:tgtEl>
                                          <p:spTgt spid="40"/>
                                        </p:tgtEl>
                                      </p:cBhvr>
                                    </p:animEffect>
                                  </p:childTnLst>
                                </p:cTn>
                              </p:par>
                              <p:par>
                                <p:cTn id="436" presetID="3" presetClass="entr" presetSubtype="10" fill="hold" grpId="3" nodeType="withEffect">
                                  <p:stCondLst>
                                    <p:cond delay="0"/>
                                  </p:stCondLst>
                                  <p:childTnLst>
                                    <p:set>
                                      <p:cBhvr>
                                        <p:cTn id="437" dur="1" fill="hold">
                                          <p:stCondLst>
                                            <p:cond delay="0"/>
                                          </p:stCondLst>
                                        </p:cTn>
                                        <p:tgtEl>
                                          <p:spTgt spid="41"/>
                                        </p:tgtEl>
                                        <p:attrNameLst>
                                          <p:attrName>style.visibility</p:attrName>
                                        </p:attrNameLst>
                                      </p:cBhvr>
                                      <p:to>
                                        <p:strVal val="visible"/>
                                      </p:to>
                                    </p:set>
                                    <p:animEffect transition="in" filter="blinds(horizontal)">
                                      <p:cBhvr>
                                        <p:cTn id="438" dur="5000"/>
                                        <p:tgtEl>
                                          <p:spTgt spid="41"/>
                                        </p:tgtEl>
                                      </p:cBhvr>
                                    </p:animEffect>
                                  </p:childTnLst>
                                </p:cTn>
                              </p:par>
                              <p:par>
                                <p:cTn id="439" presetID="3" presetClass="entr" presetSubtype="10" fill="hold" grpId="3" nodeType="withEffect">
                                  <p:stCondLst>
                                    <p:cond delay="0"/>
                                  </p:stCondLst>
                                  <p:childTnLst>
                                    <p:set>
                                      <p:cBhvr>
                                        <p:cTn id="440" dur="1" fill="hold">
                                          <p:stCondLst>
                                            <p:cond delay="0"/>
                                          </p:stCondLst>
                                        </p:cTn>
                                        <p:tgtEl>
                                          <p:spTgt spid="42"/>
                                        </p:tgtEl>
                                        <p:attrNameLst>
                                          <p:attrName>style.visibility</p:attrName>
                                        </p:attrNameLst>
                                      </p:cBhvr>
                                      <p:to>
                                        <p:strVal val="visible"/>
                                      </p:to>
                                    </p:set>
                                    <p:animEffect transition="in" filter="blinds(horizontal)">
                                      <p:cBhvr>
                                        <p:cTn id="441" dur="5000"/>
                                        <p:tgtEl>
                                          <p:spTgt spid="42"/>
                                        </p:tgtEl>
                                      </p:cBhvr>
                                    </p:animEffect>
                                  </p:childTnLst>
                                </p:cTn>
                              </p:par>
                              <p:par>
                                <p:cTn id="442" presetID="3" presetClass="entr" presetSubtype="10" fill="hold" grpId="3" nodeType="withEffect">
                                  <p:stCondLst>
                                    <p:cond delay="0"/>
                                  </p:stCondLst>
                                  <p:childTnLst>
                                    <p:set>
                                      <p:cBhvr>
                                        <p:cTn id="443" dur="1" fill="hold">
                                          <p:stCondLst>
                                            <p:cond delay="0"/>
                                          </p:stCondLst>
                                        </p:cTn>
                                        <p:tgtEl>
                                          <p:spTgt spid="43"/>
                                        </p:tgtEl>
                                        <p:attrNameLst>
                                          <p:attrName>style.visibility</p:attrName>
                                        </p:attrNameLst>
                                      </p:cBhvr>
                                      <p:to>
                                        <p:strVal val="visible"/>
                                      </p:to>
                                    </p:set>
                                    <p:animEffect transition="in" filter="blinds(horizontal)">
                                      <p:cBhvr>
                                        <p:cTn id="444" dur="5000"/>
                                        <p:tgtEl>
                                          <p:spTgt spid="43"/>
                                        </p:tgtEl>
                                      </p:cBhvr>
                                    </p:animEffect>
                                  </p:childTnLst>
                                </p:cTn>
                              </p:par>
                              <p:par>
                                <p:cTn id="445" presetID="3" presetClass="entr" presetSubtype="10" fill="hold" grpId="3" nodeType="withEffect">
                                  <p:stCondLst>
                                    <p:cond delay="0"/>
                                  </p:stCondLst>
                                  <p:childTnLst>
                                    <p:set>
                                      <p:cBhvr>
                                        <p:cTn id="446" dur="1" fill="hold">
                                          <p:stCondLst>
                                            <p:cond delay="0"/>
                                          </p:stCondLst>
                                        </p:cTn>
                                        <p:tgtEl>
                                          <p:spTgt spid="44"/>
                                        </p:tgtEl>
                                        <p:attrNameLst>
                                          <p:attrName>style.visibility</p:attrName>
                                        </p:attrNameLst>
                                      </p:cBhvr>
                                      <p:to>
                                        <p:strVal val="visible"/>
                                      </p:to>
                                    </p:set>
                                    <p:animEffect transition="in" filter="blinds(horizontal)">
                                      <p:cBhvr>
                                        <p:cTn id="447" dur="5000"/>
                                        <p:tgtEl>
                                          <p:spTgt spid="44"/>
                                        </p:tgtEl>
                                      </p:cBhvr>
                                    </p:animEffect>
                                  </p:childTnLst>
                                </p:cTn>
                              </p:par>
                              <p:par>
                                <p:cTn id="448" presetID="3" presetClass="entr" presetSubtype="10" fill="hold" grpId="3" nodeType="withEffect">
                                  <p:stCondLst>
                                    <p:cond delay="0"/>
                                  </p:stCondLst>
                                  <p:childTnLst>
                                    <p:set>
                                      <p:cBhvr>
                                        <p:cTn id="449" dur="1" fill="hold">
                                          <p:stCondLst>
                                            <p:cond delay="0"/>
                                          </p:stCondLst>
                                        </p:cTn>
                                        <p:tgtEl>
                                          <p:spTgt spid="45"/>
                                        </p:tgtEl>
                                        <p:attrNameLst>
                                          <p:attrName>style.visibility</p:attrName>
                                        </p:attrNameLst>
                                      </p:cBhvr>
                                      <p:to>
                                        <p:strVal val="visible"/>
                                      </p:to>
                                    </p:set>
                                    <p:animEffect transition="in" filter="blinds(horizontal)">
                                      <p:cBhvr>
                                        <p:cTn id="450" dur="5000"/>
                                        <p:tgtEl>
                                          <p:spTgt spid="45"/>
                                        </p:tgtEl>
                                      </p:cBhvr>
                                    </p:animEffect>
                                  </p:childTnLst>
                                </p:cTn>
                              </p:par>
                              <p:par>
                                <p:cTn id="451" presetID="3" presetClass="entr" presetSubtype="10" fill="hold" grpId="3" nodeType="withEffect">
                                  <p:stCondLst>
                                    <p:cond delay="0"/>
                                  </p:stCondLst>
                                  <p:childTnLst>
                                    <p:set>
                                      <p:cBhvr>
                                        <p:cTn id="452" dur="1" fill="hold">
                                          <p:stCondLst>
                                            <p:cond delay="0"/>
                                          </p:stCondLst>
                                        </p:cTn>
                                        <p:tgtEl>
                                          <p:spTgt spid="46"/>
                                        </p:tgtEl>
                                        <p:attrNameLst>
                                          <p:attrName>style.visibility</p:attrName>
                                        </p:attrNameLst>
                                      </p:cBhvr>
                                      <p:to>
                                        <p:strVal val="visible"/>
                                      </p:to>
                                    </p:set>
                                    <p:animEffect transition="in" filter="blinds(horizontal)">
                                      <p:cBhvr>
                                        <p:cTn id="453" dur="5000"/>
                                        <p:tgtEl>
                                          <p:spTgt spid="46"/>
                                        </p:tgtEl>
                                      </p:cBhvr>
                                    </p:animEffect>
                                  </p:childTnLst>
                                </p:cTn>
                              </p:par>
                              <p:par>
                                <p:cTn id="454" presetID="3" presetClass="entr" presetSubtype="10" fill="hold" grpId="3" nodeType="withEffect">
                                  <p:stCondLst>
                                    <p:cond delay="0"/>
                                  </p:stCondLst>
                                  <p:childTnLst>
                                    <p:set>
                                      <p:cBhvr>
                                        <p:cTn id="455" dur="1" fill="hold">
                                          <p:stCondLst>
                                            <p:cond delay="0"/>
                                          </p:stCondLst>
                                        </p:cTn>
                                        <p:tgtEl>
                                          <p:spTgt spid="47"/>
                                        </p:tgtEl>
                                        <p:attrNameLst>
                                          <p:attrName>style.visibility</p:attrName>
                                        </p:attrNameLst>
                                      </p:cBhvr>
                                      <p:to>
                                        <p:strVal val="visible"/>
                                      </p:to>
                                    </p:set>
                                    <p:animEffect transition="in" filter="blinds(horizontal)">
                                      <p:cBhvr>
                                        <p:cTn id="456" dur="5000"/>
                                        <p:tgtEl>
                                          <p:spTgt spid="47"/>
                                        </p:tgtEl>
                                      </p:cBhvr>
                                    </p:animEffect>
                                  </p:childTnLst>
                                </p:cTn>
                              </p:par>
                              <p:par>
                                <p:cTn id="457" presetID="3" presetClass="entr" presetSubtype="10" fill="hold" grpId="3" nodeType="withEffect">
                                  <p:stCondLst>
                                    <p:cond delay="0"/>
                                  </p:stCondLst>
                                  <p:childTnLst>
                                    <p:set>
                                      <p:cBhvr>
                                        <p:cTn id="458" dur="1" fill="hold">
                                          <p:stCondLst>
                                            <p:cond delay="0"/>
                                          </p:stCondLst>
                                        </p:cTn>
                                        <p:tgtEl>
                                          <p:spTgt spid="48"/>
                                        </p:tgtEl>
                                        <p:attrNameLst>
                                          <p:attrName>style.visibility</p:attrName>
                                        </p:attrNameLst>
                                      </p:cBhvr>
                                      <p:to>
                                        <p:strVal val="visible"/>
                                      </p:to>
                                    </p:set>
                                    <p:animEffect transition="in" filter="blinds(horizontal)">
                                      <p:cBhvr>
                                        <p:cTn id="459" dur="5000"/>
                                        <p:tgtEl>
                                          <p:spTgt spid="48"/>
                                        </p:tgtEl>
                                      </p:cBhvr>
                                    </p:animEffect>
                                  </p:childTnLst>
                                </p:cTn>
                              </p:par>
                              <p:par>
                                <p:cTn id="460" presetID="3" presetClass="entr" presetSubtype="10" fill="hold" grpId="3" nodeType="withEffect">
                                  <p:stCondLst>
                                    <p:cond delay="0"/>
                                  </p:stCondLst>
                                  <p:childTnLst>
                                    <p:set>
                                      <p:cBhvr>
                                        <p:cTn id="461" dur="1" fill="hold">
                                          <p:stCondLst>
                                            <p:cond delay="0"/>
                                          </p:stCondLst>
                                        </p:cTn>
                                        <p:tgtEl>
                                          <p:spTgt spid="49"/>
                                        </p:tgtEl>
                                        <p:attrNameLst>
                                          <p:attrName>style.visibility</p:attrName>
                                        </p:attrNameLst>
                                      </p:cBhvr>
                                      <p:to>
                                        <p:strVal val="visible"/>
                                      </p:to>
                                    </p:set>
                                    <p:animEffect transition="in" filter="blinds(horizontal)">
                                      <p:cBhvr>
                                        <p:cTn id="462" dur="5000"/>
                                        <p:tgtEl>
                                          <p:spTgt spid="49"/>
                                        </p:tgtEl>
                                      </p:cBhvr>
                                    </p:animEffect>
                                  </p:childTnLst>
                                </p:cTn>
                              </p:par>
                              <p:par>
                                <p:cTn id="463" presetID="3" presetClass="entr" presetSubtype="10" fill="hold" grpId="3" nodeType="withEffect">
                                  <p:stCondLst>
                                    <p:cond delay="0"/>
                                  </p:stCondLst>
                                  <p:childTnLst>
                                    <p:set>
                                      <p:cBhvr>
                                        <p:cTn id="464" dur="1" fill="hold">
                                          <p:stCondLst>
                                            <p:cond delay="0"/>
                                          </p:stCondLst>
                                        </p:cTn>
                                        <p:tgtEl>
                                          <p:spTgt spid="50"/>
                                        </p:tgtEl>
                                        <p:attrNameLst>
                                          <p:attrName>style.visibility</p:attrName>
                                        </p:attrNameLst>
                                      </p:cBhvr>
                                      <p:to>
                                        <p:strVal val="visible"/>
                                      </p:to>
                                    </p:set>
                                    <p:animEffect transition="in" filter="blinds(horizontal)">
                                      <p:cBhvr>
                                        <p:cTn id="465" dur="5000"/>
                                        <p:tgtEl>
                                          <p:spTgt spid="50"/>
                                        </p:tgtEl>
                                      </p:cBhvr>
                                    </p:animEffect>
                                  </p:childTnLst>
                                </p:cTn>
                              </p:par>
                              <p:par>
                                <p:cTn id="466" presetID="3" presetClass="entr" presetSubtype="10" fill="hold" grpId="3" nodeType="withEffect">
                                  <p:stCondLst>
                                    <p:cond delay="0"/>
                                  </p:stCondLst>
                                  <p:childTnLst>
                                    <p:set>
                                      <p:cBhvr>
                                        <p:cTn id="467" dur="1" fill="hold">
                                          <p:stCondLst>
                                            <p:cond delay="0"/>
                                          </p:stCondLst>
                                        </p:cTn>
                                        <p:tgtEl>
                                          <p:spTgt spid="51"/>
                                        </p:tgtEl>
                                        <p:attrNameLst>
                                          <p:attrName>style.visibility</p:attrName>
                                        </p:attrNameLst>
                                      </p:cBhvr>
                                      <p:to>
                                        <p:strVal val="visible"/>
                                      </p:to>
                                    </p:set>
                                    <p:animEffect transition="in" filter="blinds(horizontal)">
                                      <p:cBhvr>
                                        <p:cTn id="468" dur="5000"/>
                                        <p:tgtEl>
                                          <p:spTgt spid="51"/>
                                        </p:tgtEl>
                                      </p:cBhvr>
                                    </p:animEffect>
                                  </p:childTnLst>
                                </p:cTn>
                              </p:par>
                              <p:par>
                                <p:cTn id="469" presetID="3" presetClass="entr" presetSubtype="10" fill="hold" grpId="3" nodeType="withEffect">
                                  <p:stCondLst>
                                    <p:cond delay="0"/>
                                  </p:stCondLst>
                                  <p:childTnLst>
                                    <p:set>
                                      <p:cBhvr>
                                        <p:cTn id="470" dur="1" fill="hold">
                                          <p:stCondLst>
                                            <p:cond delay="0"/>
                                          </p:stCondLst>
                                        </p:cTn>
                                        <p:tgtEl>
                                          <p:spTgt spid="52"/>
                                        </p:tgtEl>
                                        <p:attrNameLst>
                                          <p:attrName>style.visibility</p:attrName>
                                        </p:attrNameLst>
                                      </p:cBhvr>
                                      <p:to>
                                        <p:strVal val="visible"/>
                                      </p:to>
                                    </p:set>
                                    <p:animEffect transition="in" filter="blinds(horizontal)">
                                      <p:cBhvr>
                                        <p:cTn id="471" dur="5000"/>
                                        <p:tgtEl>
                                          <p:spTgt spid="52"/>
                                        </p:tgtEl>
                                      </p:cBhvr>
                                    </p:animEffect>
                                  </p:childTnLst>
                                </p:cTn>
                              </p:par>
                              <p:par>
                                <p:cTn id="472" presetID="3" presetClass="entr" presetSubtype="10" fill="hold" grpId="3" nodeType="withEffect">
                                  <p:stCondLst>
                                    <p:cond delay="0"/>
                                  </p:stCondLst>
                                  <p:childTnLst>
                                    <p:set>
                                      <p:cBhvr>
                                        <p:cTn id="473" dur="1" fill="hold">
                                          <p:stCondLst>
                                            <p:cond delay="0"/>
                                          </p:stCondLst>
                                        </p:cTn>
                                        <p:tgtEl>
                                          <p:spTgt spid="53"/>
                                        </p:tgtEl>
                                        <p:attrNameLst>
                                          <p:attrName>style.visibility</p:attrName>
                                        </p:attrNameLst>
                                      </p:cBhvr>
                                      <p:to>
                                        <p:strVal val="visible"/>
                                      </p:to>
                                    </p:set>
                                    <p:animEffect transition="in" filter="blinds(horizontal)">
                                      <p:cBhvr>
                                        <p:cTn id="474" dur="5000"/>
                                        <p:tgtEl>
                                          <p:spTgt spid="53"/>
                                        </p:tgtEl>
                                      </p:cBhvr>
                                    </p:animEffect>
                                  </p:childTnLst>
                                </p:cTn>
                              </p:par>
                              <p:par>
                                <p:cTn id="475" presetID="3" presetClass="entr" presetSubtype="10" fill="hold" grpId="3" nodeType="withEffect">
                                  <p:stCondLst>
                                    <p:cond delay="0"/>
                                  </p:stCondLst>
                                  <p:childTnLst>
                                    <p:set>
                                      <p:cBhvr>
                                        <p:cTn id="476" dur="1" fill="hold">
                                          <p:stCondLst>
                                            <p:cond delay="0"/>
                                          </p:stCondLst>
                                        </p:cTn>
                                        <p:tgtEl>
                                          <p:spTgt spid="54"/>
                                        </p:tgtEl>
                                        <p:attrNameLst>
                                          <p:attrName>style.visibility</p:attrName>
                                        </p:attrNameLst>
                                      </p:cBhvr>
                                      <p:to>
                                        <p:strVal val="visible"/>
                                      </p:to>
                                    </p:set>
                                    <p:animEffect transition="in" filter="blinds(horizontal)">
                                      <p:cBhvr>
                                        <p:cTn id="477" dur="5000"/>
                                        <p:tgtEl>
                                          <p:spTgt spid="54"/>
                                        </p:tgtEl>
                                      </p:cBhvr>
                                    </p:animEffect>
                                  </p:childTnLst>
                                </p:cTn>
                              </p:par>
                              <p:par>
                                <p:cTn id="478" presetID="3" presetClass="entr" presetSubtype="10" fill="hold" grpId="3" nodeType="withEffect">
                                  <p:stCondLst>
                                    <p:cond delay="0"/>
                                  </p:stCondLst>
                                  <p:childTnLst>
                                    <p:set>
                                      <p:cBhvr>
                                        <p:cTn id="479" dur="1" fill="hold">
                                          <p:stCondLst>
                                            <p:cond delay="0"/>
                                          </p:stCondLst>
                                        </p:cTn>
                                        <p:tgtEl>
                                          <p:spTgt spid="55"/>
                                        </p:tgtEl>
                                        <p:attrNameLst>
                                          <p:attrName>style.visibility</p:attrName>
                                        </p:attrNameLst>
                                      </p:cBhvr>
                                      <p:to>
                                        <p:strVal val="visible"/>
                                      </p:to>
                                    </p:set>
                                    <p:animEffect transition="in" filter="blinds(horizontal)">
                                      <p:cBhvr>
                                        <p:cTn id="480" dur="5000"/>
                                        <p:tgtEl>
                                          <p:spTgt spid="55"/>
                                        </p:tgtEl>
                                      </p:cBhvr>
                                    </p:animEffect>
                                  </p:childTnLst>
                                </p:cTn>
                              </p:par>
                              <p:par>
                                <p:cTn id="481" presetID="3" presetClass="entr" presetSubtype="10" fill="hold" grpId="3" nodeType="withEffect">
                                  <p:stCondLst>
                                    <p:cond delay="0"/>
                                  </p:stCondLst>
                                  <p:childTnLst>
                                    <p:set>
                                      <p:cBhvr>
                                        <p:cTn id="482" dur="1" fill="hold">
                                          <p:stCondLst>
                                            <p:cond delay="0"/>
                                          </p:stCondLst>
                                        </p:cTn>
                                        <p:tgtEl>
                                          <p:spTgt spid="56"/>
                                        </p:tgtEl>
                                        <p:attrNameLst>
                                          <p:attrName>style.visibility</p:attrName>
                                        </p:attrNameLst>
                                      </p:cBhvr>
                                      <p:to>
                                        <p:strVal val="visible"/>
                                      </p:to>
                                    </p:set>
                                    <p:animEffect transition="in" filter="blinds(horizontal)">
                                      <p:cBhvr>
                                        <p:cTn id="483" dur="5000"/>
                                        <p:tgtEl>
                                          <p:spTgt spid="56"/>
                                        </p:tgtEl>
                                      </p:cBhvr>
                                    </p:animEffect>
                                  </p:childTnLst>
                                </p:cTn>
                              </p:par>
                              <p:par>
                                <p:cTn id="484" presetID="3" presetClass="entr" presetSubtype="10" fill="hold" grpId="3" nodeType="withEffect">
                                  <p:stCondLst>
                                    <p:cond delay="0"/>
                                  </p:stCondLst>
                                  <p:childTnLst>
                                    <p:set>
                                      <p:cBhvr>
                                        <p:cTn id="485" dur="1" fill="hold">
                                          <p:stCondLst>
                                            <p:cond delay="0"/>
                                          </p:stCondLst>
                                        </p:cTn>
                                        <p:tgtEl>
                                          <p:spTgt spid="57"/>
                                        </p:tgtEl>
                                        <p:attrNameLst>
                                          <p:attrName>style.visibility</p:attrName>
                                        </p:attrNameLst>
                                      </p:cBhvr>
                                      <p:to>
                                        <p:strVal val="visible"/>
                                      </p:to>
                                    </p:set>
                                    <p:animEffect transition="in" filter="blinds(horizontal)">
                                      <p:cBhvr>
                                        <p:cTn id="486" dur="5000"/>
                                        <p:tgtEl>
                                          <p:spTgt spid="57"/>
                                        </p:tgtEl>
                                      </p:cBhvr>
                                    </p:animEffect>
                                  </p:childTnLst>
                                </p:cTn>
                              </p:par>
                              <p:par>
                                <p:cTn id="487" presetID="3" presetClass="entr" presetSubtype="10" fill="hold" grpId="3" nodeType="withEffect">
                                  <p:stCondLst>
                                    <p:cond delay="0"/>
                                  </p:stCondLst>
                                  <p:childTnLst>
                                    <p:set>
                                      <p:cBhvr>
                                        <p:cTn id="488" dur="1" fill="hold">
                                          <p:stCondLst>
                                            <p:cond delay="0"/>
                                          </p:stCondLst>
                                        </p:cTn>
                                        <p:tgtEl>
                                          <p:spTgt spid="58"/>
                                        </p:tgtEl>
                                        <p:attrNameLst>
                                          <p:attrName>style.visibility</p:attrName>
                                        </p:attrNameLst>
                                      </p:cBhvr>
                                      <p:to>
                                        <p:strVal val="visible"/>
                                      </p:to>
                                    </p:set>
                                    <p:animEffect transition="in" filter="blinds(horizontal)">
                                      <p:cBhvr>
                                        <p:cTn id="489" dur="5000"/>
                                        <p:tgtEl>
                                          <p:spTgt spid="58"/>
                                        </p:tgtEl>
                                      </p:cBhvr>
                                    </p:animEffect>
                                  </p:childTnLst>
                                </p:cTn>
                              </p:par>
                              <p:par>
                                <p:cTn id="490" presetID="3" presetClass="entr" presetSubtype="10" fill="hold" grpId="3" nodeType="withEffect">
                                  <p:stCondLst>
                                    <p:cond delay="0"/>
                                  </p:stCondLst>
                                  <p:childTnLst>
                                    <p:set>
                                      <p:cBhvr>
                                        <p:cTn id="491" dur="1" fill="hold">
                                          <p:stCondLst>
                                            <p:cond delay="0"/>
                                          </p:stCondLst>
                                        </p:cTn>
                                        <p:tgtEl>
                                          <p:spTgt spid="59"/>
                                        </p:tgtEl>
                                        <p:attrNameLst>
                                          <p:attrName>style.visibility</p:attrName>
                                        </p:attrNameLst>
                                      </p:cBhvr>
                                      <p:to>
                                        <p:strVal val="visible"/>
                                      </p:to>
                                    </p:set>
                                    <p:animEffect transition="in" filter="blinds(horizontal)">
                                      <p:cBhvr>
                                        <p:cTn id="492" dur="5000"/>
                                        <p:tgtEl>
                                          <p:spTgt spid="59"/>
                                        </p:tgtEl>
                                      </p:cBhvr>
                                    </p:animEffect>
                                  </p:childTnLst>
                                </p:cTn>
                              </p:par>
                              <p:par>
                                <p:cTn id="493" presetID="3" presetClass="entr" presetSubtype="10" fill="hold" grpId="3" nodeType="withEffect">
                                  <p:stCondLst>
                                    <p:cond delay="0"/>
                                  </p:stCondLst>
                                  <p:childTnLst>
                                    <p:set>
                                      <p:cBhvr>
                                        <p:cTn id="494" dur="1" fill="hold">
                                          <p:stCondLst>
                                            <p:cond delay="0"/>
                                          </p:stCondLst>
                                        </p:cTn>
                                        <p:tgtEl>
                                          <p:spTgt spid="60"/>
                                        </p:tgtEl>
                                        <p:attrNameLst>
                                          <p:attrName>style.visibility</p:attrName>
                                        </p:attrNameLst>
                                      </p:cBhvr>
                                      <p:to>
                                        <p:strVal val="visible"/>
                                      </p:to>
                                    </p:set>
                                    <p:animEffect transition="in" filter="blinds(horizontal)">
                                      <p:cBhvr>
                                        <p:cTn id="495" dur="5000"/>
                                        <p:tgtEl>
                                          <p:spTgt spid="60"/>
                                        </p:tgtEl>
                                      </p:cBhvr>
                                    </p:animEffect>
                                  </p:childTnLst>
                                </p:cTn>
                              </p:par>
                              <p:par>
                                <p:cTn id="496" presetID="3" presetClass="entr" presetSubtype="10" fill="hold" grpId="3" nodeType="withEffect">
                                  <p:stCondLst>
                                    <p:cond delay="0"/>
                                  </p:stCondLst>
                                  <p:childTnLst>
                                    <p:set>
                                      <p:cBhvr>
                                        <p:cTn id="497" dur="1" fill="hold">
                                          <p:stCondLst>
                                            <p:cond delay="0"/>
                                          </p:stCondLst>
                                        </p:cTn>
                                        <p:tgtEl>
                                          <p:spTgt spid="61"/>
                                        </p:tgtEl>
                                        <p:attrNameLst>
                                          <p:attrName>style.visibility</p:attrName>
                                        </p:attrNameLst>
                                      </p:cBhvr>
                                      <p:to>
                                        <p:strVal val="visible"/>
                                      </p:to>
                                    </p:set>
                                    <p:animEffect transition="in" filter="blinds(horizontal)">
                                      <p:cBhvr>
                                        <p:cTn id="498" dur="5000"/>
                                        <p:tgtEl>
                                          <p:spTgt spid="61"/>
                                        </p:tgtEl>
                                      </p:cBhvr>
                                    </p:animEffect>
                                  </p:childTnLst>
                                </p:cTn>
                              </p:par>
                              <p:par>
                                <p:cTn id="499" presetID="3" presetClass="entr" presetSubtype="10" fill="hold" grpId="3" nodeType="withEffect">
                                  <p:stCondLst>
                                    <p:cond delay="0"/>
                                  </p:stCondLst>
                                  <p:childTnLst>
                                    <p:set>
                                      <p:cBhvr>
                                        <p:cTn id="500" dur="1" fill="hold">
                                          <p:stCondLst>
                                            <p:cond delay="0"/>
                                          </p:stCondLst>
                                        </p:cTn>
                                        <p:tgtEl>
                                          <p:spTgt spid="62"/>
                                        </p:tgtEl>
                                        <p:attrNameLst>
                                          <p:attrName>style.visibility</p:attrName>
                                        </p:attrNameLst>
                                      </p:cBhvr>
                                      <p:to>
                                        <p:strVal val="visible"/>
                                      </p:to>
                                    </p:set>
                                    <p:animEffect transition="in" filter="blinds(horizontal)">
                                      <p:cBhvr>
                                        <p:cTn id="501" dur="5000"/>
                                        <p:tgtEl>
                                          <p:spTgt spid="62"/>
                                        </p:tgtEl>
                                      </p:cBhvr>
                                    </p:animEffect>
                                  </p:childTnLst>
                                </p:cTn>
                              </p:par>
                              <p:par>
                                <p:cTn id="502" presetID="3" presetClass="entr" presetSubtype="10" fill="hold" grpId="3" nodeType="withEffect">
                                  <p:stCondLst>
                                    <p:cond delay="0"/>
                                  </p:stCondLst>
                                  <p:childTnLst>
                                    <p:set>
                                      <p:cBhvr>
                                        <p:cTn id="503" dur="1" fill="hold">
                                          <p:stCondLst>
                                            <p:cond delay="0"/>
                                          </p:stCondLst>
                                        </p:cTn>
                                        <p:tgtEl>
                                          <p:spTgt spid="63"/>
                                        </p:tgtEl>
                                        <p:attrNameLst>
                                          <p:attrName>style.visibility</p:attrName>
                                        </p:attrNameLst>
                                      </p:cBhvr>
                                      <p:to>
                                        <p:strVal val="visible"/>
                                      </p:to>
                                    </p:set>
                                    <p:animEffect transition="in" filter="blinds(horizontal)">
                                      <p:cBhvr>
                                        <p:cTn id="504" dur="5000"/>
                                        <p:tgtEl>
                                          <p:spTgt spid="63"/>
                                        </p:tgtEl>
                                      </p:cBhvr>
                                    </p:animEffect>
                                  </p:childTnLst>
                                </p:cTn>
                              </p:par>
                              <p:par>
                                <p:cTn id="505" presetID="3" presetClass="entr" presetSubtype="10" fill="hold" grpId="3" nodeType="withEffect">
                                  <p:stCondLst>
                                    <p:cond delay="0"/>
                                  </p:stCondLst>
                                  <p:childTnLst>
                                    <p:set>
                                      <p:cBhvr>
                                        <p:cTn id="506" dur="1" fill="hold">
                                          <p:stCondLst>
                                            <p:cond delay="0"/>
                                          </p:stCondLst>
                                        </p:cTn>
                                        <p:tgtEl>
                                          <p:spTgt spid="64"/>
                                        </p:tgtEl>
                                        <p:attrNameLst>
                                          <p:attrName>style.visibility</p:attrName>
                                        </p:attrNameLst>
                                      </p:cBhvr>
                                      <p:to>
                                        <p:strVal val="visible"/>
                                      </p:to>
                                    </p:set>
                                    <p:animEffect transition="in" filter="blinds(horizontal)">
                                      <p:cBhvr>
                                        <p:cTn id="507" dur="5000"/>
                                        <p:tgtEl>
                                          <p:spTgt spid="64"/>
                                        </p:tgtEl>
                                      </p:cBhvr>
                                    </p:animEffect>
                                  </p:childTnLst>
                                </p:cTn>
                              </p:par>
                              <p:par>
                                <p:cTn id="508" presetID="3" presetClass="entr" presetSubtype="10" fill="hold" grpId="3" nodeType="withEffect">
                                  <p:stCondLst>
                                    <p:cond delay="0"/>
                                  </p:stCondLst>
                                  <p:childTnLst>
                                    <p:set>
                                      <p:cBhvr>
                                        <p:cTn id="509" dur="1" fill="hold">
                                          <p:stCondLst>
                                            <p:cond delay="0"/>
                                          </p:stCondLst>
                                        </p:cTn>
                                        <p:tgtEl>
                                          <p:spTgt spid="65"/>
                                        </p:tgtEl>
                                        <p:attrNameLst>
                                          <p:attrName>style.visibility</p:attrName>
                                        </p:attrNameLst>
                                      </p:cBhvr>
                                      <p:to>
                                        <p:strVal val="visible"/>
                                      </p:to>
                                    </p:set>
                                    <p:animEffect transition="in" filter="blinds(horizontal)">
                                      <p:cBhvr>
                                        <p:cTn id="510" dur="5000"/>
                                        <p:tgtEl>
                                          <p:spTgt spid="65"/>
                                        </p:tgtEl>
                                      </p:cBhvr>
                                    </p:animEffect>
                                  </p:childTnLst>
                                </p:cTn>
                              </p:par>
                              <p:par>
                                <p:cTn id="511" presetID="3" presetClass="entr" presetSubtype="10" fill="hold" grpId="3" nodeType="withEffect">
                                  <p:stCondLst>
                                    <p:cond delay="0"/>
                                  </p:stCondLst>
                                  <p:childTnLst>
                                    <p:set>
                                      <p:cBhvr>
                                        <p:cTn id="512" dur="1" fill="hold">
                                          <p:stCondLst>
                                            <p:cond delay="0"/>
                                          </p:stCondLst>
                                        </p:cTn>
                                        <p:tgtEl>
                                          <p:spTgt spid="66"/>
                                        </p:tgtEl>
                                        <p:attrNameLst>
                                          <p:attrName>style.visibility</p:attrName>
                                        </p:attrNameLst>
                                      </p:cBhvr>
                                      <p:to>
                                        <p:strVal val="visible"/>
                                      </p:to>
                                    </p:set>
                                    <p:animEffect transition="in" filter="blinds(horizontal)">
                                      <p:cBhvr>
                                        <p:cTn id="513" dur="5000"/>
                                        <p:tgtEl>
                                          <p:spTgt spid="66"/>
                                        </p:tgtEl>
                                      </p:cBhvr>
                                    </p:animEffect>
                                  </p:childTnLst>
                                </p:cTn>
                              </p:par>
                              <p:par>
                                <p:cTn id="514" presetID="3" presetClass="entr" presetSubtype="10" fill="hold" grpId="3" nodeType="withEffect">
                                  <p:stCondLst>
                                    <p:cond delay="0"/>
                                  </p:stCondLst>
                                  <p:childTnLst>
                                    <p:set>
                                      <p:cBhvr>
                                        <p:cTn id="515" dur="1" fill="hold">
                                          <p:stCondLst>
                                            <p:cond delay="0"/>
                                          </p:stCondLst>
                                        </p:cTn>
                                        <p:tgtEl>
                                          <p:spTgt spid="67"/>
                                        </p:tgtEl>
                                        <p:attrNameLst>
                                          <p:attrName>style.visibility</p:attrName>
                                        </p:attrNameLst>
                                      </p:cBhvr>
                                      <p:to>
                                        <p:strVal val="visible"/>
                                      </p:to>
                                    </p:set>
                                    <p:animEffect transition="in" filter="blinds(horizontal)">
                                      <p:cBhvr>
                                        <p:cTn id="516" dur="5000"/>
                                        <p:tgtEl>
                                          <p:spTgt spid="67"/>
                                        </p:tgtEl>
                                      </p:cBhvr>
                                    </p:animEffect>
                                  </p:childTnLst>
                                </p:cTn>
                              </p:par>
                              <p:par>
                                <p:cTn id="517" presetID="3" presetClass="entr" presetSubtype="10" fill="hold" grpId="3" nodeType="withEffect">
                                  <p:stCondLst>
                                    <p:cond delay="0"/>
                                  </p:stCondLst>
                                  <p:childTnLst>
                                    <p:set>
                                      <p:cBhvr>
                                        <p:cTn id="518" dur="1" fill="hold">
                                          <p:stCondLst>
                                            <p:cond delay="0"/>
                                          </p:stCondLst>
                                        </p:cTn>
                                        <p:tgtEl>
                                          <p:spTgt spid="68"/>
                                        </p:tgtEl>
                                        <p:attrNameLst>
                                          <p:attrName>style.visibility</p:attrName>
                                        </p:attrNameLst>
                                      </p:cBhvr>
                                      <p:to>
                                        <p:strVal val="visible"/>
                                      </p:to>
                                    </p:set>
                                    <p:animEffect transition="in" filter="blinds(horizontal)">
                                      <p:cBhvr>
                                        <p:cTn id="519" dur="5000"/>
                                        <p:tgtEl>
                                          <p:spTgt spid="68"/>
                                        </p:tgtEl>
                                      </p:cBhvr>
                                    </p:animEffect>
                                  </p:childTnLst>
                                </p:cTn>
                              </p:par>
                              <p:par>
                                <p:cTn id="520" presetID="3" presetClass="entr" presetSubtype="10" fill="hold" grpId="3" nodeType="withEffect">
                                  <p:stCondLst>
                                    <p:cond delay="0"/>
                                  </p:stCondLst>
                                  <p:childTnLst>
                                    <p:set>
                                      <p:cBhvr>
                                        <p:cTn id="521" dur="1" fill="hold">
                                          <p:stCondLst>
                                            <p:cond delay="0"/>
                                          </p:stCondLst>
                                        </p:cTn>
                                        <p:tgtEl>
                                          <p:spTgt spid="69"/>
                                        </p:tgtEl>
                                        <p:attrNameLst>
                                          <p:attrName>style.visibility</p:attrName>
                                        </p:attrNameLst>
                                      </p:cBhvr>
                                      <p:to>
                                        <p:strVal val="visible"/>
                                      </p:to>
                                    </p:set>
                                    <p:animEffect transition="in" filter="blinds(horizontal)">
                                      <p:cBhvr>
                                        <p:cTn id="522" dur="5000"/>
                                        <p:tgtEl>
                                          <p:spTgt spid="69"/>
                                        </p:tgtEl>
                                      </p:cBhvr>
                                    </p:animEffect>
                                  </p:childTnLst>
                                </p:cTn>
                              </p:par>
                              <p:par>
                                <p:cTn id="523" presetID="3" presetClass="entr" presetSubtype="10" fill="hold" grpId="3" nodeType="withEffect">
                                  <p:stCondLst>
                                    <p:cond delay="0"/>
                                  </p:stCondLst>
                                  <p:childTnLst>
                                    <p:set>
                                      <p:cBhvr>
                                        <p:cTn id="524" dur="1" fill="hold">
                                          <p:stCondLst>
                                            <p:cond delay="0"/>
                                          </p:stCondLst>
                                        </p:cTn>
                                        <p:tgtEl>
                                          <p:spTgt spid="70"/>
                                        </p:tgtEl>
                                        <p:attrNameLst>
                                          <p:attrName>style.visibility</p:attrName>
                                        </p:attrNameLst>
                                      </p:cBhvr>
                                      <p:to>
                                        <p:strVal val="visible"/>
                                      </p:to>
                                    </p:set>
                                    <p:animEffect transition="in" filter="blinds(horizontal)">
                                      <p:cBhvr>
                                        <p:cTn id="525" dur="5000"/>
                                        <p:tgtEl>
                                          <p:spTgt spid="70"/>
                                        </p:tgtEl>
                                      </p:cBhvr>
                                    </p:animEffect>
                                  </p:childTnLst>
                                </p:cTn>
                              </p:par>
                              <p:par>
                                <p:cTn id="526" presetID="3" presetClass="entr" presetSubtype="10" fill="hold" grpId="3" nodeType="withEffect">
                                  <p:stCondLst>
                                    <p:cond delay="0"/>
                                  </p:stCondLst>
                                  <p:childTnLst>
                                    <p:set>
                                      <p:cBhvr>
                                        <p:cTn id="527" dur="1" fill="hold">
                                          <p:stCondLst>
                                            <p:cond delay="0"/>
                                          </p:stCondLst>
                                        </p:cTn>
                                        <p:tgtEl>
                                          <p:spTgt spid="71"/>
                                        </p:tgtEl>
                                        <p:attrNameLst>
                                          <p:attrName>style.visibility</p:attrName>
                                        </p:attrNameLst>
                                      </p:cBhvr>
                                      <p:to>
                                        <p:strVal val="visible"/>
                                      </p:to>
                                    </p:set>
                                    <p:animEffect transition="in" filter="blinds(horizontal)">
                                      <p:cBhvr>
                                        <p:cTn id="528" dur="5000"/>
                                        <p:tgtEl>
                                          <p:spTgt spid="71"/>
                                        </p:tgtEl>
                                      </p:cBhvr>
                                    </p:animEffect>
                                  </p:childTnLst>
                                </p:cTn>
                              </p:par>
                              <p:par>
                                <p:cTn id="529" presetID="3" presetClass="entr" presetSubtype="10" fill="hold" grpId="3" nodeType="withEffect">
                                  <p:stCondLst>
                                    <p:cond delay="0"/>
                                  </p:stCondLst>
                                  <p:childTnLst>
                                    <p:set>
                                      <p:cBhvr>
                                        <p:cTn id="530" dur="1" fill="hold">
                                          <p:stCondLst>
                                            <p:cond delay="0"/>
                                          </p:stCondLst>
                                        </p:cTn>
                                        <p:tgtEl>
                                          <p:spTgt spid="72"/>
                                        </p:tgtEl>
                                        <p:attrNameLst>
                                          <p:attrName>style.visibility</p:attrName>
                                        </p:attrNameLst>
                                      </p:cBhvr>
                                      <p:to>
                                        <p:strVal val="visible"/>
                                      </p:to>
                                    </p:set>
                                    <p:animEffect transition="in" filter="blinds(horizontal)">
                                      <p:cBhvr>
                                        <p:cTn id="531" dur="5000"/>
                                        <p:tgtEl>
                                          <p:spTgt spid="72"/>
                                        </p:tgtEl>
                                      </p:cBhvr>
                                    </p:animEffect>
                                  </p:childTnLst>
                                </p:cTn>
                              </p:par>
                              <p:par>
                                <p:cTn id="532" presetID="3" presetClass="entr" presetSubtype="10" fill="hold" grpId="3" nodeType="withEffect">
                                  <p:stCondLst>
                                    <p:cond delay="0"/>
                                  </p:stCondLst>
                                  <p:childTnLst>
                                    <p:set>
                                      <p:cBhvr>
                                        <p:cTn id="533" dur="1" fill="hold">
                                          <p:stCondLst>
                                            <p:cond delay="0"/>
                                          </p:stCondLst>
                                        </p:cTn>
                                        <p:tgtEl>
                                          <p:spTgt spid="73"/>
                                        </p:tgtEl>
                                        <p:attrNameLst>
                                          <p:attrName>style.visibility</p:attrName>
                                        </p:attrNameLst>
                                      </p:cBhvr>
                                      <p:to>
                                        <p:strVal val="visible"/>
                                      </p:to>
                                    </p:set>
                                    <p:animEffect transition="in" filter="blinds(horizontal)">
                                      <p:cBhvr>
                                        <p:cTn id="534" dur="5000"/>
                                        <p:tgtEl>
                                          <p:spTgt spid="73"/>
                                        </p:tgtEl>
                                      </p:cBhvr>
                                    </p:animEffect>
                                  </p:childTnLst>
                                </p:cTn>
                              </p:par>
                              <p:par>
                                <p:cTn id="535" presetID="3" presetClass="entr" presetSubtype="10" fill="hold" grpId="3" nodeType="withEffect">
                                  <p:stCondLst>
                                    <p:cond delay="0"/>
                                  </p:stCondLst>
                                  <p:childTnLst>
                                    <p:set>
                                      <p:cBhvr>
                                        <p:cTn id="536" dur="1" fill="hold">
                                          <p:stCondLst>
                                            <p:cond delay="0"/>
                                          </p:stCondLst>
                                        </p:cTn>
                                        <p:tgtEl>
                                          <p:spTgt spid="74"/>
                                        </p:tgtEl>
                                        <p:attrNameLst>
                                          <p:attrName>style.visibility</p:attrName>
                                        </p:attrNameLst>
                                      </p:cBhvr>
                                      <p:to>
                                        <p:strVal val="visible"/>
                                      </p:to>
                                    </p:set>
                                    <p:animEffect transition="in" filter="blinds(horizontal)">
                                      <p:cBhvr>
                                        <p:cTn id="537" dur="5000"/>
                                        <p:tgtEl>
                                          <p:spTgt spid="74"/>
                                        </p:tgtEl>
                                      </p:cBhvr>
                                    </p:animEffect>
                                  </p:childTnLst>
                                </p:cTn>
                              </p:par>
                              <p:par>
                                <p:cTn id="538" presetID="3" presetClass="entr" presetSubtype="10" fill="hold" grpId="3" nodeType="withEffect">
                                  <p:stCondLst>
                                    <p:cond delay="0"/>
                                  </p:stCondLst>
                                  <p:childTnLst>
                                    <p:set>
                                      <p:cBhvr>
                                        <p:cTn id="539" dur="1" fill="hold">
                                          <p:stCondLst>
                                            <p:cond delay="0"/>
                                          </p:stCondLst>
                                        </p:cTn>
                                        <p:tgtEl>
                                          <p:spTgt spid="75"/>
                                        </p:tgtEl>
                                        <p:attrNameLst>
                                          <p:attrName>style.visibility</p:attrName>
                                        </p:attrNameLst>
                                      </p:cBhvr>
                                      <p:to>
                                        <p:strVal val="visible"/>
                                      </p:to>
                                    </p:set>
                                    <p:animEffect transition="in" filter="blinds(horizontal)">
                                      <p:cBhvr>
                                        <p:cTn id="540" dur="5000"/>
                                        <p:tgtEl>
                                          <p:spTgt spid="75"/>
                                        </p:tgtEl>
                                      </p:cBhvr>
                                    </p:animEffect>
                                  </p:childTnLst>
                                </p:cTn>
                              </p:par>
                              <p:par>
                                <p:cTn id="541" presetID="3" presetClass="entr" presetSubtype="10" fill="hold" grpId="3" nodeType="withEffect">
                                  <p:stCondLst>
                                    <p:cond delay="0"/>
                                  </p:stCondLst>
                                  <p:childTnLst>
                                    <p:set>
                                      <p:cBhvr>
                                        <p:cTn id="542" dur="1" fill="hold">
                                          <p:stCondLst>
                                            <p:cond delay="0"/>
                                          </p:stCondLst>
                                        </p:cTn>
                                        <p:tgtEl>
                                          <p:spTgt spid="76"/>
                                        </p:tgtEl>
                                        <p:attrNameLst>
                                          <p:attrName>style.visibility</p:attrName>
                                        </p:attrNameLst>
                                      </p:cBhvr>
                                      <p:to>
                                        <p:strVal val="visible"/>
                                      </p:to>
                                    </p:set>
                                    <p:animEffect transition="in" filter="blinds(horizontal)">
                                      <p:cBhvr>
                                        <p:cTn id="543" dur="5000"/>
                                        <p:tgtEl>
                                          <p:spTgt spid="76"/>
                                        </p:tgtEl>
                                      </p:cBhvr>
                                    </p:animEffect>
                                  </p:childTnLst>
                                </p:cTn>
                              </p:par>
                              <p:par>
                                <p:cTn id="544" presetID="3" presetClass="entr" presetSubtype="10" fill="hold" grpId="3" nodeType="withEffect">
                                  <p:stCondLst>
                                    <p:cond delay="0"/>
                                  </p:stCondLst>
                                  <p:childTnLst>
                                    <p:set>
                                      <p:cBhvr>
                                        <p:cTn id="545" dur="1" fill="hold">
                                          <p:stCondLst>
                                            <p:cond delay="0"/>
                                          </p:stCondLst>
                                        </p:cTn>
                                        <p:tgtEl>
                                          <p:spTgt spid="77"/>
                                        </p:tgtEl>
                                        <p:attrNameLst>
                                          <p:attrName>style.visibility</p:attrName>
                                        </p:attrNameLst>
                                      </p:cBhvr>
                                      <p:to>
                                        <p:strVal val="visible"/>
                                      </p:to>
                                    </p:set>
                                    <p:animEffect transition="in" filter="blinds(horizontal)">
                                      <p:cBhvr>
                                        <p:cTn id="546" dur="5000"/>
                                        <p:tgtEl>
                                          <p:spTgt spid="77"/>
                                        </p:tgtEl>
                                      </p:cBhvr>
                                    </p:animEffect>
                                  </p:childTnLst>
                                </p:cTn>
                              </p:par>
                              <p:par>
                                <p:cTn id="547" presetID="3" presetClass="entr" presetSubtype="10" fill="hold" grpId="3" nodeType="withEffect">
                                  <p:stCondLst>
                                    <p:cond delay="0"/>
                                  </p:stCondLst>
                                  <p:childTnLst>
                                    <p:set>
                                      <p:cBhvr>
                                        <p:cTn id="548" dur="1" fill="hold">
                                          <p:stCondLst>
                                            <p:cond delay="0"/>
                                          </p:stCondLst>
                                        </p:cTn>
                                        <p:tgtEl>
                                          <p:spTgt spid="78"/>
                                        </p:tgtEl>
                                        <p:attrNameLst>
                                          <p:attrName>style.visibility</p:attrName>
                                        </p:attrNameLst>
                                      </p:cBhvr>
                                      <p:to>
                                        <p:strVal val="visible"/>
                                      </p:to>
                                    </p:set>
                                    <p:animEffect transition="in" filter="blinds(horizontal)">
                                      <p:cBhvr>
                                        <p:cTn id="549" dur="5000"/>
                                        <p:tgtEl>
                                          <p:spTgt spid="78"/>
                                        </p:tgtEl>
                                      </p:cBhvr>
                                    </p:animEffect>
                                  </p:childTnLst>
                                </p:cTn>
                              </p:par>
                              <p:par>
                                <p:cTn id="550" presetID="3" presetClass="entr" presetSubtype="10" fill="hold" grpId="3" nodeType="withEffect">
                                  <p:stCondLst>
                                    <p:cond delay="0"/>
                                  </p:stCondLst>
                                  <p:childTnLst>
                                    <p:set>
                                      <p:cBhvr>
                                        <p:cTn id="551" dur="1" fill="hold">
                                          <p:stCondLst>
                                            <p:cond delay="0"/>
                                          </p:stCondLst>
                                        </p:cTn>
                                        <p:tgtEl>
                                          <p:spTgt spid="79"/>
                                        </p:tgtEl>
                                        <p:attrNameLst>
                                          <p:attrName>style.visibility</p:attrName>
                                        </p:attrNameLst>
                                      </p:cBhvr>
                                      <p:to>
                                        <p:strVal val="visible"/>
                                      </p:to>
                                    </p:set>
                                    <p:animEffect transition="in" filter="blinds(horizontal)">
                                      <p:cBhvr>
                                        <p:cTn id="552" dur="5000"/>
                                        <p:tgtEl>
                                          <p:spTgt spid="79"/>
                                        </p:tgtEl>
                                      </p:cBhvr>
                                    </p:animEffect>
                                  </p:childTnLst>
                                </p:cTn>
                              </p:par>
                              <p:par>
                                <p:cTn id="553" presetID="3" presetClass="entr" presetSubtype="10" fill="hold" grpId="3" nodeType="withEffect">
                                  <p:stCondLst>
                                    <p:cond delay="0"/>
                                  </p:stCondLst>
                                  <p:childTnLst>
                                    <p:set>
                                      <p:cBhvr>
                                        <p:cTn id="554" dur="1" fill="hold">
                                          <p:stCondLst>
                                            <p:cond delay="0"/>
                                          </p:stCondLst>
                                        </p:cTn>
                                        <p:tgtEl>
                                          <p:spTgt spid="80"/>
                                        </p:tgtEl>
                                        <p:attrNameLst>
                                          <p:attrName>style.visibility</p:attrName>
                                        </p:attrNameLst>
                                      </p:cBhvr>
                                      <p:to>
                                        <p:strVal val="visible"/>
                                      </p:to>
                                    </p:set>
                                    <p:animEffect transition="in" filter="blinds(horizontal)">
                                      <p:cBhvr>
                                        <p:cTn id="555" dur="5000"/>
                                        <p:tgtEl>
                                          <p:spTgt spid="80"/>
                                        </p:tgtEl>
                                      </p:cBhvr>
                                    </p:animEffect>
                                  </p:childTnLst>
                                </p:cTn>
                              </p:par>
                              <p:par>
                                <p:cTn id="556" presetID="3" presetClass="entr" presetSubtype="10" fill="hold" grpId="3" nodeType="withEffect">
                                  <p:stCondLst>
                                    <p:cond delay="0"/>
                                  </p:stCondLst>
                                  <p:childTnLst>
                                    <p:set>
                                      <p:cBhvr>
                                        <p:cTn id="557" dur="1" fill="hold">
                                          <p:stCondLst>
                                            <p:cond delay="0"/>
                                          </p:stCondLst>
                                        </p:cTn>
                                        <p:tgtEl>
                                          <p:spTgt spid="81"/>
                                        </p:tgtEl>
                                        <p:attrNameLst>
                                          <p:attrName>style.visibility</p:attrName>
                                        </p:attrNameLst>
                                      </p:cBhvr>
                                      <p:to>
                                        <p:strVal val="visible"/>
                                      </p:to>
                                    </p:set>
                                    <p:animEffect transition="in" filter="blinds(horizontal)">
                                      <p:cBhvr>
                                        <p:cTn id="558" dur="5000"/>
                                        <p:tgtEl>
                                          <p:spTgt spid="81"/>
                                        </p:tgtEl>
                                      </p:cBhvr>
                                    </p:animEffect>
                                  </p:childTnLst>
                                </p:cTn>
                              </p:par>
                              <p:par>
                                <p:cTn id="559" presetID="3" presetClass="entr" presetSubtype="10" fill="hold" grpId="3" nodeType="withEffect">
                                  <p:stCondLst>
                                    <p:cond delay="0"/>
                                  </p:stCondLst>
                                  <p:childTnLst>
                                    <p:set>
                                      <p:cBhvr>
                                        <p:cTn id="560" dur="1" fill="hold">
                                          <p:stCondLst>
                                            <p:cond delay="0"/>
                                          </p:stCondLst>
                                        </p:cTn>
                                        <p:tgtEl>
                                          <p:spTgt spid="82"/>
                                        </p:tgtEl>
                                        <p:attrNameLst>
                                          <p:attrName>style.visibility</p:attrName>
                                        </p:attrNameLst>
                                      </p:cBhvr>
                                      <p:to>
                                        <p:strVal val="visible"/>
                                      </p:to>
                                    </p:set>
                                    <p:animEffect transition="in" filter="blinds(horizontal)">
                                      <p:cBhvr>
                                        <p:cTn id="561" dur="5000"/>
                                        <p:tgtEl>
                                          <p:spTgt spid="82"/>
                                        </p:tgtEl>
                                      </p:cBhvr>
                                    </p:animEffect>
                                  </p:childTnLst>
                                </p:cTn>
                              </p:par>
                              <p:par>
                                <p:cTn id="562" presetID="3" presetClass="entr" presetSubtype="10" fill="hold" grpId="3" nodeType="withEffect">
                                  <p:stCondLst>
                                    <p:cond delay="0"/>
                                  </p:stCondLst>
                                  <p:childTnLst>
                                    <p:set>
                                      <p:cBhvr>
                                        <p:cTn id="563" dur="1" fill="hold">
                                          <p:stCondLst>
                                            <p:cond delay="0"/>
                                          </p:stCondLst>
                                        </p:cTn>
                                        <p:tgtEl>
                                          <p:spTgt spid="83"/>
                                        </p:tgtEl>
                                        <p:attrNameLst>
                                          <p:attrName>style.visibility</p:attrName>
                                        </p:attrNameLst>
                                      </p:cBhvr>
                                      <p:to>
                                        <p:strVal val="visible"/>
                                      </p:to>
                                    </p:set>
                                    <p:animEffect transition="in" filter="blinds(horizontal)">
                                      <p:cBhvr>
                                        <p:cTn id="564" dur="5000"/>
                                        <p:tgtEl>
                                          <p:spTgt spid="83"/>
                                        </p:tgtEl>
                                      </p:cBhvr>
                                    </p:animEffect>
                                  </p:childTnLst>
                                </p:cTn>
                              </p:par>
                              <p:par>
                                <p:cTn id="565" presetID="3" presetClass="entr" presetSubtype="10" fill="hold" grpId="3" nodeType="withEffect">
                                  <p:stCondLst>
                                    <p:cond delay="0"/>
                                  </p:stCondLst>
                                  <p:childTnLst>
                                    <p:set>
                                      <p:cBhvr>
                                        <p:cTn id="566" dur="1" fill="hold">
                                          <p:stCondLst>
                                            <p:cond delay="0"/>
                                          </p:stCondLst>
                                        </p:cTn>
                                        <p:tgtEl>
                                          <p:spTgt spid="84"/>
                                        </p:tgtEl>
                                        <p:attrNameLst>
                                          <p:attrName>style.visibility</p:attrName>
                                        </p:attrNameLst>
                                      </p:cBhvr>
                                      <p:to>
                                        <p:strVal val="visible"/>
                                      </p:to>
                                    </p:set>
                                    <p:animEffect transition="in" filter="blinds(horizontal)">
                                      <p:cBhvr>
                                        <p:cTn id="567" dur="5000"/>
                                        <p:tgtEl>
                                          <p:spTgt spid="84"/>
                                        </p:tgtEl>
                                      </p:cBhvr>
                                    </p:animEffect>
                                  </p:childTnLst>
                                </p:cTn>
                              </p:par>
                            </p:childTnLst>
                          </p:cTn>
                        </p:par>
                        <p:par>
                          <p:cTn id="568" fill="hold">
                            <p:stCondLst>
                              <p:cond delay="5000"/>
                            </p:stCondLst>
                            <p:childTnLst>
                              <p:par>
                                <p:cTn id="569" presetID="2" presetClass="exit" presetSubtype="12" fill="hold" grpId="1" nodeType="afterEffect">
                                  <p:stCondLst>
                                    <p:cond delay="0"/>
                                  </p:stCondLst>
                                  <p:childTnLst>
                                    <p:anim calcmode="lin" valueType="num">
                                      <p:cBhvr additive="base">
                                        <p:cTn id="570" dur="5000"/>
                                        <p:tgtEl>
                                          <p:spTgt spid="7"/>
                                        </p:tgtEl>
                                        <p:attrNameLst>
                                          <p:attrName>ppt_x</p:attrName>
                                        </p:attrNameLst>
                                      </p:cBhvr>
                                      <p:tavLst>
                                        <p:tav tm="0">
                                          <p:val>
                                            <p:strVal val="ppt_x"/>
                                          </p:val>
                                        </p:tav>
                                        <p:tav tm="100000">
                                          <p:val>
                                            <p:strVal val="0-ppt_w/2"/>
                                          </p:val>
                                        </p:tav>
                                      </p:tavLst>
                                    </p:anim>
                                    <p:anim calcmode="lin" valueType="num">
                                      <p:cBhvr additive="base">
                                        <p:cTn id="571" dur="5000"/>
                                        <p:tgtEl>
                                          <p:spTgt spid="7"/>
                                        </p:tgtEl>
                                        <p:attrNameLst>
                                          <p:attrName>ppt_y</p:attrName>
                                        </p:attrNameLst>
                                      </p:cBhvr>
                                      <p:tavLst>
                                        <p:tav tm="0">
                                          <p:val>
                                            <p:strVal val="ppt_y"/>
                                          </p:val>
                                        </p:tav>
                                        <p:tav tm="100000">
                                          <p:val>
                                            <p:strVal val="1+ppt_h/2"/>
                                          </p:val>
                                        </p:tav>
                                      </p:tavLst>
                                    </p:anim>
                                    <p:set>
                                      <p:cBhvr>
                                        <p:cTn id="572" dur="1" fill="hold">
                                          <p:stCondLst>
                                            <p:cond delay="4999"/>
                                          </p:stCondLst>
                                        </p:cTn>
                                        <p:tgtEl>
                                          <p:spTgt spid="7"/>
                                        </p:tgtEl>
                                        <p:attrNameLst>
                                          <p:attrName>style.visibility</p:attrName>
                                        </p:attrNameLst>
                                      </p:cBhvr>
                                      <p:to>
                                        <p:strVal val="hidden"/>
                                      </p:to>
                                    </p:set>
                                  </p:childTnLst>
                                </p:cTn>
                              </p:par>
                              <p:par>
                                <p:cTn id="573" presetID="2" presetClass="exit" presetSubtype="12" fill="hold" grpId="1" nodeType="withEffect">
                                  <p:stCondLst>
                                    <p:cond delay="0"/>
                                  </p:stCondLst>
                                  <p:childTnLst>
                                    <p:anim calcmode="lin" valueType="num">
                                      <p:cBhvr additive="base">
                                        <p:cTn id="574" dur="5000"/>
                                        <p:tgtEl>
                                          <p:spTgt spid="17"/>
                                        </p:tgtEl>
                                        <p:attrNameLst>
                                          <p:attrName>ppt_x</p:attrName>
                                        </p:attrNameLst>
                                      </p:cBhvr>
                                      <p:tavLst>
                                        <p:tav tm="0">
                                          <p:val>
                                            <p:strVal val="ppt_x"/>
                                          </p:val>
                                        </p:tav>
                                        <p:tav tm="100000">
                                          <p:val>
                                            <p:strVal val="0-ppt_w/2"/>
                                          </p:val>
                                        </p:tav>
                                      </p:tavLst>
                                    </p:anim>
                                    <p:anim calcmode="lin" valueType="num">
                                      <p:cBhvr additive="base">
                                        <p:cTn id="575" dur="5000"/>
                                        <p:tgtEl>
                                          <p:spTgt spid="17"/>
                                        </p:tgtEl>
                                        <p:attrNameLst>
                                          <p:attrName>ppt_y</p:attrName>
                                        </p:attrNameLst>
                                      </p:cBhvr>
                                      <p:tavLst>
                                        <p:tav tm="0">
                                          <p:val>
                                            <p:strVal val="ppt_y"/>
                                          </p:val>
                                        </p:tav>
                                        <p:tav tm="100000">
                                          <p:val>
                                            <p:strVal val="1+ppt_h/2"/>
                                          </p:val>
                                        </p:tav>
                                      </p:tavLst>
                                    </p:anim>
                                    <p:set>
                                      <p:cBhvr>
                                        <p:cTn id="576" dur="1" fill="hold">
                                          <p:stCondLst>
                                            <p:cond delay="4999"/>
                                          </p:stCondLst>
                                        </p:cTn>
                                        <p:tgtEl>
                                          <p:spTgt spid="17"/>
                                        </p:tgtEl>
                                        <p:attrNameLst>
                                          <p:attrName>style.visibility</p:attrName>
                                        </p:attrNameLst>
                                      </p:cBhvr>
                                      <p:to>
                                        <p:strVal val="hidden"/>
                                      </p:to>
                                    </p:set>
                                  </p:childTnLst>
                                </p:cTn>
                              </p:par>
                              <p:par>
                                <p:cTn id="577" presetID="2" presetClass="exit" presetSubtype="12" fill="hold" grpId="1" nodeType="withEffect">
                                  <p:stCondLst>
                                    <p:cond delay="0"/>
                                  </p:stCondLst>
                                  <p:childTnLst>
                                    <p:anim calcmode="lin" valueType="num">
                                      <p:cBhvr additive="base">
                                        <p:cTn id="578" dur="5000"/>
                                        <p:tgtEl>
                                          <p:spTgt spid="27"/>
                                        </p:tgtEl>
                                        <p:attrNameLst>
                                          <p:attrName>ppt_x</p:attrName>
                                        </p:attrNameLst>
                                      </p:cBhvr>
                                      <p:tavLst>
                                        <p:tav tm="0">
                                          <p:val>
                                            <p:strVal val="ppt_x"/>
                                          </p:val>
                                        </p:tav>
                                        <p:tav tm="100000">
                                          <p:val>
                                            <p:strVal val="0-ppt_w/2"/>
                                          </p:val>
                                        </p:tav>
                                      </p:tavLst>
                                    </p:anim>
                                    <p:anim calcmode="lin" valueType="num">
                                      <p:cBhvr additive="base">
                                        <p:cTn id="579" dur="5000"/>
                                        <p:tgtEl>
                                          <p:spTgt spid="27"/>
                                        </p:tgtEl>
                                        <p:attrNameLst>
                                          <p:attrName>ppt_y</p:attrName>
                                        </p:attrNameLst>
                                      </p:cBhvr>
                                      <p:tavLst>
                                        <p:tav tm="0">
                                          <p:val>
                                            <p:strVal val="ppt_y"/>
                                          </p:val>
                                        </p:tav>
                                        <p:tav tm="100000">
                                          <p:val>
                                            <p:strVal val="1+ppt_h/2"/>
                                          </p:val>
                                        </p:tav>
                                      </p:tavLst>
                                    </p:anim>
                                    <p:set>
                                      <p:cBhvr>
                                        <p:cTn id="580" dur="1" fill="hold">
                                          <p:stCondLst>
                                            <p:cond delay="4999"/>
                                          </p:stCondLst>
                                        </p:cTn>
                                        <p:tgtEl>
                                          <p:spTgt spid="27"/>
                                        </p:tgtEl>
                                        <p:attrNameLst>
                                          <p:attrName>style.visibility</p:attrName>
                                        </p:attrNameLst>
                                      </p:cBhvr>
                                      <p:to>
                                        <p:strVal val="hidden"/>
                                      </p:to>
                                    </p:set>
                                  </p:childTnLst>
                                </p:cTn>
                              </p:par>
                              <p:par>
                                <p:cTn id="581" presetID="2" presetClass="exit" presetSubtype="12" fill="hold" grpId="1" nodeType="withEffect">
                                  <p:stCondLst>
                                    <p:cond delay="0"/>
                                  </p:stCondLst>
                                  <p:childTnLst>
                                    <p:anim calcmode="lin" valueType="num">
                                      <p:cBhvr additive="base">
                                        <p:cTn id="582" dur="5000"/>
                                        <p:tgtEl>
                                          <p:spTgt spid="37"/>
                                        </p:tgtEl>
                                        <p:attrNameLst>
                                          <p:attrName>ppt_x</p:attrName>
                                        </p:attrNameLst>
                                      </p:cBhvr>
                                      <p:tavLst>
                                        <p:tav tm="0">
                                          <p:val>
                                            <p:strVal val="ppt_x"/>
                                          </p:val>
                                        </p:tav>
                                        <p:tav tm="100000">
                                          <p:val>
                                            <p:strVal val="0-ppt_w/2"/>
                                          </p:val>
                                        </p:tav>
                                      </p:tavLst>
                                    </p:anim>
                                    <p:anim calcmode="lin" valueType="num">
                                      <p:cBhvr additive="base">
                                        <p:cTn id="583" dur="5000"/>
                                        <p:tgtEl>
                                          <p:spTgt spid="37"/>
                                        </p:tgtEl>
                                        <p:attrNameLst>
                                          <p:attrName>ppt_y</p:attrName>
                                        </p:attrNameLst>
                                      </p:cBhvr>
                                      <p:tavLst>
                                        <p:tav tm="0">
                                          <p:val>
                                            <p:strVal val="ppt_y"/>
                                          </p:val>
                                        </p:tav>
                                        <p:tav tm="100000">
                                          <p:val>
                                            <p:strVal val="1+ppt_h/2"/>
                                          </p:val>
                                        </p:tav>
                                      </p:tavLst>
                                    </p:anim>
                                    <p:set>
                                      <p:cBhvr>
                                        <p:cTn id="584" dur="1" fill="hold">
                                          <p:stCondLst>
                                            <p:cond delay="4999"/>
                                          </p:stCondLst>
                                        </p:cTn>
                                        <p:tgtEl>
                                          <p:spTgt spid="37"/>
                                        </p:tgtEl>
                                        <p:attrNameLst>
                                          <p:attrName>style.visibility</p:attrName>
                                        </p:attrNameLst>
                                      </p:cBhvr>
                                      <p:to>
                                        <p:strVal val="hidden"/>
                                      </p:to>
                                    </p:set>
                                  </p:childTnLst>
                                </p:cTn>
                              </p:par>
                              <p:par>
                                <p:cTn id="585" presetID="2" presetClass="exit" presetSubtype="12" fill="hold" grpId="1" nodeType="withEffect">
                                  <p:stCondLst>
                                    <p:cond delay="0"/>
                                  </p:stCondLst>
                                  <p:childTnLst>
                                    <p:anim calcmode="lin" valueType="num">
                                      <p:cBhvr additive="base">
                                        <p:cTn id="586" dur="5000"/>
                                        <p:tgtEl>
                                          <p:spTgt spid="47"/>
                                        </p:tgtEl>
                                        <p:attrNameLst>
                                          <p:attrName>ppt_x</p:attrName>
                                        </p:attrNameLst>
                                      </p:cBhvr>
                                      <p:tavLst>
                                        <p:tav tm="0">
                                          <p:val>
                                            <p:strVal val="ppt_x"/>
                                          </p:val>
                                        </p:tav>
                                        <p:tav tm="100000">
                                          <p:val>
                                            <p:strVal val="0-ppt_w/2"/>
                                          </p:val>
                                        </p:tav>
                                      </p:tavLst>
                                    </p:anim>
                                    <p:anim calcmode="lin" valueType="num">
                                      <p:cBhvr additive="base">
                                        <p:cTn id="587" dur="5000"/>
                                        <p:tgtEl>
                                          <p:spTgt spid="47"/>
                                        </p:tgtEl>
                                        <p:attrNameLst>
                                          <p:attrName>ppt_y</p:attrName>
                                        </p:attrNameLst>
                                      </p:cBhvr>
                                      <p:tavLst>
                                        <p:tav tm="0">
                                          <p:val>
                                            <p:strVal val="ppt_y"/>
                                          </p:val>
                                        </p:tav>
                                        <p:tav tm="100000">
                                          <p:val>
                                            <p:strVal val="1+ppt_h/2"/>
                                          </p:val>
                                        </p:tav>
                                      </p:tavLst>
                                    </p:anim>
                                    <p:set>
                                      <p:cBhvr>
                                        <p:cTn id="588" dur="1" fill="hold">
                                          <p:stCondLst>
                                            <p:cond delay="4999"/>
                                          </p:stCondLst>
                                        </p:cTn>
                                        <p:tgtEl>
                                          <p:spTgt spid="47"/>
                                        </p:tgtEl>
                                        <p:attrNameLst>
                                          <p:attrName>style.visibility</p:attrName>
                                        </p:attrNameLst>
                                      </p:cBhvr>
                                      <p:to>
                                        <p:strVal val="hidden"/>
                                      </p:to>
                                    </p:set>
                                  </p:childTnLst>
                                </p:cTn>
                              </p:par>
                              <p:par>
                                <p:cTn id="589" presetID="2" presetClass="exit" presetSubtype="12" fill="hold" grpId="1" nodeType="withEffect">
                                  <p:stCondLst>
                                    <p:cond delay="0"/>
                                  </p:stCondLst>
                                  <p:childTnLst>
                                    <p:anim calcmode="lin" valueType="num">
                                      <p:cBhvr additive="base">
                                        <p:cTn id="590" dur="5000"/>
                                        <p:tgtEl>
                                          <p:spTgt spid="57"/>
                                        </p:tgtEl>
                                        <p:attrNameLst>
                                          <p:attrName>ppt_x</p:attrName>
                                        </p:attrNameLst>
                                      </p:cBhvr>
                                      <p:tavLst>
                                        <p:tav tm="0">
                                          <p:val>
                                            <p:strVal val="ppt_x"/>
                                          </p:val>
                                        </p:tav>
                                        <p:tav tm="100000">
                                          <p:val>
                                            <p:strVal val="0-ppt_w/2"/>
                                          </p:val>
                                        </p:tav>
                                      </p:tavLst>
                                    </p:anim>
                                    <p:anim calcmode="lin" valueType="num">
                                      <p:cBhvr additive="base">
                                        <p:cTn id="591" dur="5000"/>
                                        <p:tgtEl>
                                          <p:spTgt spid="57"/>
                                        </p:tgtEl>
                                        <p:attrNameLst>
                                          <p:attrName>ppt_y</p:attrName>
                                        </p:attrNameLst>
                                      </p:cBhvr>
                                      <p:tavLst>
                                        <p:tav tm="0">
                                          <p:val>
                                            <p:strVal val="ppt_y"/>
                                          </p:val>
                                        </p:tav>
                                        <p:tav tm="100000">
                                          <p:val>
                                            <p:strVal val="1+ppt_h/2"/>
                                          </p:val>
                                        </p:tav>
                                      </p:tavLst>
                                    </p:anim>
                                    <p:set>
                                      <p:cBhvr>
                                        <p:cTn id="592" dur="1" fill="hold">
                                          <p:stCondLst>
                                            <p:cond delay="4999"/>
                                          </p:stCondLst>
                                        </p:cTn>
                                        <p:tgtEl>
                                          <p:spTgt spid="57"/>
                                        </p:tgtEl>
                                        <p:attrNameLst>
                                          <p:attrName>style.visibility</p:attrName>
                                        </p:attrNameLst>
                                      </p:cBhvr>
                                      <p:to>
                                        <p:strVal val="hidden"/>
                                      </p:to>
                                    </p:set>
                                  </p:childTnLst>
                                </p:cTn>
                              </p:par>
                              <p:par>
                                <p:cTn id="593" presetID="2" presetClass="exit" presetSubtype="12" fill="hold" grpId="1" nodeType="withEffect">
                                  <p:stCondLst>
                                    <p:cond delay="0"/>
                                  </p:stCondLst>
                                  <p:childTnLst>
                                    <p:anim calcmode="lin" valueType="num">
                                      <p:cBhvr additive="base">
                                        <p:cTn id="594" dur="5000"/>
                                        <p:tgtEl>
                                          <p:spTgt spid="67"/>
                                        </p:tgtEl>
                                        <p:attrNameLst>
                                          <p:attrName>ppt_x</p:attrName>
                                        </p:attrNameLst>
                                      </p:cBhvr>
                                      <p:tavLst>
                                        <p:tav tm="0">
                                          <p:val>
                                            <p:strVal val="ppt_x"/>
                                          </p:val>
                                        </p:tav>
                                        <p:tav tm="100000">
                                          <p:val>
                                            <p:strVal val="0-ppt_w/2"/>
                                          </p:val>
                                        </p:tav>
                                      </p:tavLst>
                                    </p:anim>
                                    <p:anim calcmode="lin" valueType="num">
                                      <p:cBhvr additive="base">
                                        <p:cTn id="595" dur="5000"/>
                                        <p:tgtEl>
                                          <p:spTgt spid="67"/>
                                        </p:tgtEl>
                                        <p:attrNameLst>
                                          <p:attrName>ppt_y</p:attrName>
                                        </p:attrNameLst>
                                      </p:cBhvr>
                                      <p:tavLst>
                                        <p:tav tm="0">
                                          <p:val>
                                            <p:strVal val="ppt_y"/>
                                          </p:val>
                                        </p:tav>
                                        <p:tav tm="100000">
                                          <p:val>
                                            <p:strVal val="1+ppt_h/2"/>
                                          </p:val>
                                        </p:tav>
                                      </p:tavLst>
                                    </p:anim>
                                    <p:set>
                                      <p:cBhvr>
                                        <p:cTn id="596" dur="1" fill="hold">
                                          <p:stCondLst>
                                            <p:cond delay="4999"/>
                                          </p:stCondLst>
                                        </p:cTn>
                                        <p:tgtEl>
                                          <p:spTgt spid="67"/>
                                        </p:tgtEl>
                                        <p:attrNameLst>
                                          <p:attrName>style.visibility</p:attrName>
                                        </p:attrNameLst>
                                      </p:cBhvr>
                                      <p:to>
                                        <p:strVal val="hidden"/>
                                      </p:to>
                                    </p:set>
                                  </p:childTnLst>
                                </p:cTn>
                              </p:par>
                              <p:par>
                                <p:cTn id="597" presetID="2" presetClass="exit" presetSubtype="12" fill="hold" grpId="1" nodeType="withEffect">
                                  <p:stCondLst>
                                    <p:cond delay="0"/>
                                  </p:stCondLst>
                                  <p:childTnLst>
                                    <p:anim calcmode="lin" valueType="num">
                                      <p:cBhvr additive="base">
                                        <p:cTn id="598" dur="5000"/>
                                        <p:tgtEl>
                                          <p:spTgt spid="77"/>
                                        </p:tgtEl>
                                        <p:attrNameLst>
                                          <p:attrName>ppt_x</p:attrName>
                                        </p:attrNameLst>
                                      </p:cBhvr>
                                      <p:tavLst>
                                        <p:tav tm="0">
                                          <p:val>
                                            <p:strVal val="ppt_x"/>
                                          </p:val>
                                        </p:tav>
                                        <p:tav tm="100000">
                                          <p:val>
                                            <p:strVal val="0-ppt_w/2"/>
                                          </p:val>
                                        </p:tav>
                                      </p:tavLst>
                                    </p:anim>
                                    <p:anim calcmode="lin" valueType="num">
                                      <p:cBhvr additive="base">
                                        <p:cTn id="599" dur="5000"/>
                                        <p:tgtEl>
                                          <p:spTgt spid="77"/>
                                        </p:tgtEl>
                                        <p:attrNameLst>
                                          <p:attrName>ppt_y</p:attrName>
                                        </p:attrNameLst>
                                      </p:cBhvr>
                                      <p:tavLst>
                                        <p:tav tm="0">
                                          <p:val>
                                            <p:strVal val="ppt_y"/>
                                          </p:val>
                                        </p:tav>
                                        <p:tav tm="100000">
                                          <p:val>
                                            <p:strVal val="1+ppt_h/2"/>
                                          </p:val>
                                        </p:tav>
                                      </p:tavLst>
                                    </p:anim>
                                    <p:set>
                                      <p:cBhvr>
                                        <p:cTn id="600" dur="1" fill="hold">
                                          <p:stCondLst>
                                            <p:cond delay="4999"/>
                                          </p:stCondLst>
                                        </p:cTn>
                                        <p:tgtEl>
                                          <p:spTgt spid="77"/>
                                        </p:tgtEl>
                                        <p:attrNameLst>
                                          <p:attrName>style.visibility</p:attrName>
                                        </p:attrNameLst>
                                      </p:cBhvr>
                                      <p:to>
                                        <p:strVal val="hidden"/>
                                      </p:to>
                                    </p:set>
                                  </p:childTnLst>
                                </p:cTn>
                              </p:par>
                              <p:par>
                                <p:cTn id="601" presetID="2" presetClass="exit" presetSubtype="12" fill="hold" grpId="1" nodeType="withEffect">
                                  <p:stCondLst>
                                    <p:cond delay="0"/>
                                  </p:stCondLst>
                                  <p:childTnLst>
                                    <p:anim calcmode="lin" valueType="num">
                                      <p:cBhvr additive="base">
                                        <p:cTn id="602" dur="5000"/>
                                        <p:tgtEl>
                                          <p:spTgt spid="11"/>
                                        </p:tgtEl>
                                        <p:attrNameLst>
                                          <p:attrName>ppt_x</p:attrName>
                                        </p:attrNameLst>
                                      </p:cBhvr>
                                      <p:tavLst>
                                        <p:tav tm="0">
                                          <p:val>
                                            <p:strVal val="ppt_x"/>
                                          </p:val>
                                        </p:tav>
                                        <p:tav tm="100000">
                                          <p:val>
                                            <p:strVal val="0-ppt_w/2"/>
                                          </p:val>
                                        </p:tav>
                                      </p:tavLst>
                                    </p:anim>
                                    <p:anim calcmode="lin" valueType="num">
                                      <p:cBhvr additive="base">
                                        <p:cTn id="603" dur="5000"/>
                                        <p:tgtEl>
                                          <p:spTgt spid="11"/>
                                        </p:tgtEl>
                                        <p:attrNameLst>
                                          <p:attrName>ppt_y</p:attrName>
                                        </p:attrNameLst>
                                      </p:cBhvr>
                                      <p:tavLst>
                                        <p:tav tm="0">
                                          <p:val>
                                            <p:strVal val="ppt_y"/>
                                          </p:val>
                                        </p:tav>
                                        <p:tav tm="100000">
                                          <p:val>
                                            <p:strVal val="1+ppt_h/2"/>
                                          </p:val>
                                        </p:tav>
                                      </p:tavLst>
                                    </p:anim>
                                    <p:set>
                                      <p:cBhvr>
                                        <p:cTn id="604" dur="1" fill="hold">
                                          <p:stCondLst>
                                            <p:cond delay="4999"/>
                                          </p:stCondLst>
                                        </p:cTn>
                                        <p:tgtEl>
                                          <p:spTgt spid="11"/>
                                        </p:tgtEl>
                                        <p:attrNameLst>
                                          <p:attrName>style.visibility</p:attrName>
                                        </p:attrNameLst>
                                      </p:cBhvr>
                                      <p:to>
                                        <p:strVal val="hidden"/>
                                      </p:to>
                                    </p:set>
                                  </p:childTnLst>
                                </p:cTn>
                              </p:par>
                              <p:par>
                                <p:cTn id="605" presetID="2" presetClass="exit" presetSubtype="12" fill="hold" grpId="1" nodeType="withEffect">
                                  <p:stCondLst>
                                    <p:cond delay="0"/>
                                  </p:stCondLst>
                                  <p:childTnLst>
                                    <p:anim calcmode="lin" valueType="num">
                                      <p:cBhvr additive="base">
                                        <p:cTn id="606" dur="5000"/>
                                        <p:tgtEl>
                                          <p:spTgt spid="21"/>
                                        </p:tgtEl>
                                        <p:attrNameLst>
                                          <p:attrName>ppt_x</p:attrName>
                                        </p:attrNameLst>
                                      </p:cBhvr>
                                      <p:tavLst>
                                        <p:tav tm="0">
                                          <p:val>
                                            <p:strVal val="ppt_x"/>
                                          </p:val>
                                        </p:tav>
                                        <p:tav tm="100000">
                                          <p:val>
                                            <p:strVal val="0-ppt_w/2"/>
                                          </p:val>
                                        </p:tav>
                                      </p:tavLst>
                                    </p:anim>
                                    <p:anim calcmode="lin" valueType="num">
                                      <p:cBhvr additive="base">
                                        <p:cTn id="607" dur="5000"/>
                                        <p:tgtEl>
                                          <p:spTgt spid="21"/>
                                        </p:tgtEl>
                                        <p:attrNameLst>
                                          <p:attrName>ppt_y</p:attrName>
                                        </p:attrNameLst>
                                      </p:cBhvr>
                                      <p:tavLst>
                                        <p:tav tm="0">
                                          <p:val>
                                            <p:strVal val="ppt_y"/>
                                          </p:val>
                                        </p:tav>
                                        <p:tav tm="100000">
                                          <p:val>
                                            <p:strVal val="1+ppt_h/2"/>
                                          </p:val>
                                        </p:tav>
                                      </p:tavLst>
                                    </p:anim>
                                    <p:set>
                                      <p:cBhvr>
                                        <p:cTn id="608" dur="1" fill="hold">
                                          <p:stCondLst>
                                            <p:cond delay="4999"/>
                                          </p:stCondLst>
                                        </p:cTn>
                                        <p:tgtEl>
                                          <p:spTgt spid="21"/>
                                        </p:tgtEl>
                                        <p:attrNameLst>
                                          <p:attrName>style.visibility</p:attrName>
                                        </p:attrNameLst>
                                      </p:cBhvr>
                                      <p:to>
                                        <p:strVal val="hidden"/>
                                      </p:to>
                                    </p:set>
                                  </p:childTnLst>
                                </p:cTn>
                              </p:par>
                              <p:par>
                                <p:cTn id="609" presetID="2" presetClass="exit" presetSubtype="12" fill="hold" grpId="1" nodeType="withEffect">
                                  <p:stCondLst>
                                    <p:cond delay="0"/>
                                  </p:stCondLst>
                                  <p:childTnLst>
                                    <p:anim calcmode="lin" valueType="num">
                                      <p:cBhvr additive="base">
                                        <p:cTn id="610" dur="5000"/>
                                        <p:tgtEl>
                                          <p:spTgt spid="31"/>
                                        </p:tgtEl>
                                        <p:attrNameLst>
                                          <p:attrName>ppt_x</p:attrName>
                                        </p:attrNameLst>
                                      </p:cBhvr>
                                      <p:tavLst>
                                        <p:tav tm="0">
                                          <p:val>
                                            <p:strVal val="ppt_x"/>
                                          </p:val>
                                        </p:tav>
                                        <p:tav tm="100000">
                                          <p:val>
                                            <p:strVal val="0-ppt_w/2"/>
                                          </p:val>
                                        </p:tav>
                                      </p:tavLst>
                                    </p:anim>
                                    <p:anim calcmode="lin" valueType="num">
                                      <p:cBhvr additive="base">
                                        <p:cTn id="611" dur="5000"/>
                                        <p:tgtEl>
                                          <p:spTgt spid="31"/>
                                        </p:tgtEl>
                                        <p:attrNameLst>
                                          <p:attrName>ppt_y</p:attrName>
                                        </p:attrNameLst>
                                      </p:cBhvr>
                                      <p:tavLst>
                                        <p:tav tm="0">
                                          <p:val>
                                            <p:strVal val="ppt_y"/>
                                          </p:val>
                                        </p:tav>
                                        <p:tav tm="100000">
                                          <p:val>
                                            <p:strVal val="1+ppt_h/2"/>
                                          </p:val>
                                        </p:tav>
                                      </p:tavLst>
                                    </p:anim>
                                    <p:set>
                                      <p:cBhvr>
                                        <p:cTn id="612" dur="1" fill="hold">
                                          <p:stCondLst>
                                            <p:cond delay="4999"/>
                                          </p:stCondLst>
                                        </p:cTn>
                                        <p:tgtEl>
                                          <p:spTgt spid="31"/>
                                        </p:tgtEl>
                                        <p:attrNameLst>
                                          <p:attrName>style.visibility</p:attrName>
                                        </p:attrNameLst>
                                      </p:cBhvr>
                                      <p:to>
                                        <p:strVal val="hidden"/>
                                      </p:to>
                                    </p:set>
                                  </p:childTnLst>
                                </p:cTn>
                              </p:par>
                              <p:par>
                                <p:cTn id="613" presetID="2" presetClass="exit" presetSubtype="12" fill="hold" grpId="1" nodeType="withEffect">
                                  <p:stCondLst>
                                    <p:cond delay="0"/>
                                  </p:stCondLst>
                                  <p:childTnLst>
                                    <p:anim calcmode="lin" valueType="num">
                                      <p:cBhvr additive="base">
                                        <p:cTn id="614" dur="5000"/>
                                        <p:tgtEl>
                                          <p:spTgt spid="41"/>
                                        </p:tgtEl>
                                        <p:attrNameLst>
                                          <p:attrName>ppt_x</p:attrName>
                                        </p:attrNameLst>
                                      </p:cBhvr>
                                      <p:tavLst>
                                        <p:tav tm="0">
                                          <p:val>
                                            <p:strVal val="ppt_x"/>
                                          </p:val>
                                        </p:tav>
                                        <p:tav tm="100000">
                                          <p:val>
                                            <p:strVal val="0-ppt_w/2"/>
                                          </p:val>
                                        </p:tav>
                                      </p:tavLst>
                                    </p:anim>
                                    <p:anim calcmode="lin" valueType="num">
                                      <p:cBhvr additive="base">
                                        <p:cTn id="615" dur="5000"/>
                                        <p:tgtEl>
                                          <p:spTgt spid="41"/>
                                        </p:tgtEl>
                                        <p:attrNameLst>
                                          <p:attrName>ppt_y</p:attrName>
                                        </p:attrNameLst>
                                      </p:cBhvr>
                                      <p:tavLst>
                                        <p:tav tm="0">
                                          <p:val>
                                            <p:strVal val="ppt_y"/>
                                          </p:val>
                                        </p:tav>
                                        <p:tav tm="100000">
                                          <p:val>
                                            <p:strVal val="1+ppt_h/2"/>
                                          </p:val>
                                        </p:tav>
                                      </p:tavLst>
                                    </p:anim>
                                    <p:set>
                                      <p:cBhvr>
                                        <p:cTn id="616" dur="1" fill="hold">
                                          <p:stCondLst>
                                            <p:cond delay="4999"/>
                                          </p:stCondLst>
                                        </p:cTn>
                                        <p:tgtEl>
                                          <p:spTgt spid="41"/>
                                        </p:tgtEl>
                                        <p:attrNameLst>
                                          <p:attrName>style.visibility</p:attrName>
                                        </p:attrNameLst>
                                      </p:cBhvr>
                                      <p:to>
                                        <p:strVal val="hidden"/>
                                      </p:to>
                                    </p:set>
                                  </p:childTnLst>
                                </p:cTn>
                              </p:par>
                              <p:par>
                                <p:cTn id="617" presetID="2" presetClass="exit" presetSubtype="12" fill="hold" grpId="1" nodeType="withEffect">
                                  <p:stCondLst>
                                    <p:cond delay="0"/>
                                  </p:stCondLst>
                                  <p:childTnLst>
                                    <p:anim calcmode="lin" valueType="num">
                                      <p:cBhvr additive="base">
                                        <p:cTn id="618" dur="5000"/>
                                        <p:tgtEl>
                                          <p:spTgt spid="51"/>
                                        </p:tgtEl>
                                        <p:attrNameLst>
                                          <p:attrName>ppt_x</p:attrName>
                                        </p:attrNameLst>
                                      </p:cBhvr>
                                      <p:tavLst>
                                        <p:tav tm="0">
                                          <p:val>
                                            <p:strVal val="ppt_x"/>
                                          </p:val>
                                        </p:tav>
                                        <p:tav tm="100000">
                                          <p:val>
                                            <p:strVal val="0-ppt_w/2"/>
                                          </p:val>
                                        </p:tav>
                                      </p:tavLst>
                                    </p:anim>
                                    <p:anim calcmode="lin" valueType="num">
                                      <p:cBhvr additive="base">
                                        <p:cTn id="619" dur="5000"/>
                                        <p:tgtEl>
                                          <p:spTgt spid="51"/>
                                        </p:tgtEl>
                                        <p:attrNameLst>
                                          <p:attrName>ppt_y</p:attrName>
                                        </p:attrNameLst>
                                      </p:cBhvr>
                                      <p:tavLst>
                                        <p:tav tm="0">
                                          <p:val>
                                            <p:strVal val="ppt_y"/>
                                          </p:val>
                                        </p:tav>
                                        <p:tav tm="100000">
                                          <p:val>
                                            <p:strVal val="1+ppt_h/2"/>
                                          </p:val>
                                        </p:tav>
                                      </p:tavLst>
                                    </p:anim>
                                    <p:set>
                                      <p:cBhvr>
                                        <p:cTn id="620" dur="1" fill="hold">
                                          <p:stCondLst>
                                            <p:cond delay="4999"/>
                                          </p:stCondLst>
                                        </p:cTn>
                                        <p:tgtEl>
                                          <p:spTgt spid="51"/>
                                        </p:tgtEl>
                                        <p:attrNameLst>
                                          <p:attrName>style.visibility</p:attrName>
                                        </p:attrNameLst>
                                      </p:cBhvr>
                                      <p:to>
                                        <p:strVal val="hidden"/>
                                      </p:to>
                                    </p:set>
                                  </p:childTnLst>
                                </p:cTn>
                              </p:par>
                              <p:par>
                                <p:cTn id="621" presetID="2" presetClass="exit" presetSubtype="12" fill="hold" grpId="1" nodeType="withEffect">
                                  <p:stCondLst>
                                    <p:cond delay="0"/>
                                  </p:stCondLst>
                                  <p:childTnLst>
                                    <p:anim calcmode="lin" valueType="num">
                                      <p:cBhvr additive="base">
                                        <p:cTn id="622" dur="5000"/>
                                        <p:tgtEl>
                                          <p:spTgt spid="61"/>
                                        </p:tgtEl>
                                        <p:attrNameLst>
                                          <p:attrName>ppt_x</p:attrName>
                                        </p:attrNameLst>
                                      </p:cBhvr>
                                      <p:tavLst>
                                        <p:tav tm="0">
                                          <p:val>
                                            <p:strVal val="ppt_x"/>
                                          </p:val>
                                        </p:tav>
                                        <p:tav tm="100000">
                                          <p:val>
                                            <p:strVal val="0-ppt_w/2"/>
                                          </p:val>
                                        </p:tav>
                                      </p:tavLst>
                                    </p:anim>
                                    <p:anim calcmode="lin" valueType="num">
                                      <p:cBhvr additive="base">
                                        <p:cTn id="623" dur="5000"/>
                                        <p:tgtEl>
                                          <p:spTgt spid="61"/>
                                        </p:tgtEl>
                                        <p:attrNameLst>
                                          <p:attrName>ppt_y</p:attrName>
                                        </p:attrNameLst>
                                      </p:cBhvr>
                                      <p:tavLst>
                                        <p:tav tm="0">
                                          <p:val>
                                            <p:strVal val="ppt_y"/>
                                          </p:val>
                                        </p:tav>
                                        <p:tav tm="100000">
                                          <p:val>
                                            <p:strVal val="1+ppt_h/2"/>
                                          </p:val>
                                        </p:tav>
                                      </p:tavLst>
                                    </p:anim>
                                    <p:set>
                                      <p:cBhvr>
                                        <p:cTn id="624" dur="1" fill="hold">
                                          <p:stCondLst>
                                            <p:cond delay="4999"/>
                                          </p:stCondLst>
                                        </p:cTn>
                                        <p:tgtEl>
                                          <p:spTgt spid="61"/>
                                        </p:tgtEl>
                                        <p:attrNameLst>
                                          <p:attrName>style.visibility</p:attrName>
                                        </p:attrNameLst>
                                      </p:cBhvr>
                                      <p:to>
                                        <p:strVal val="hidden"/>
                                      </p:to>
                                    </p:set>
                                  </p:childTnLst>
                                </p:cTn>
                              </p:par>
                              <p:par>
                                <p:cTn id="625" presetID="2" presetClass="exit" presetSubtype="12" fill="hold" grpId="1" nodeType="withEffect">
                                  <p:stCondLst>
                                    <p:cond delay="0"/>
                                  </p:stCondLst>
                                  <p:childTnLst>
                                    <p:anim calcmode="lin" valueType="num">
                                      <p:cBhvr additive="base">
                                        <p:cTn id="626" dur="5000"/>
                                        <p:tgtEl>
                                          <p:spTgt spid="71"/>
                                        </p:tgtEl>
                                        <p:attrNameLst>
                                          <p:attrName>ppt_x</p:attrName>
                                        </p:attrNameLst>
                                      </p:cBhvr>
                                      <p:tavLst>
                                        <p:tav tm="0">
                                          <p:val>
                                            <p:strVal val="ppt_x"/>
                                          </p:val>
                                        </p:tav>
                                        <p:tav tm="100000">
                                          <p:val>
                                            <p:strVal val="0-ppt_w/2"/>
                                          </p:val>
                                        </p:tav>
                                      </p:tavLst>
                                    </p:anim>
                                    <p:anim calcmode="lin" valueType="num">
                                      <p:cBhvr additive="base">
                                        <p:cTn id="627" dur="5000"/>
                                        <p:tgtEl>
                                          <p:spTgt spid="71"/>
                                        </p:tgtEl>
                                        <p:attrNameLst>
                                          <p:attrName>ppt_y</p:attrName>
                                        </p:attrNameLst>
                                      </p:cBhvr>
                                      <p:tavLst>
                                        <p:tav tm="0">
                                          <p:val>
                                            <p:strVal val="ppt_y"/>
                                          </p:val>
                                        </p:tav>
                                        <p:tav tm="100000">
                                          <p:val>
                                            <p:strVal val="1+ppt_h/2"/>
                                          </p:val>
                                        </p:tav>
                                      </p:tavLst>
                                    </p:anim>
                                    <p:set>
                                      <p:cBhvr>
                                        <p:cTn id="628" dur="1" fill="hold">
                                          <p:stCondLst>
                                            <p:cond delay="4999"/>
                                          </p:stCondLst>
                                        </p:cTn>
                                        <p:tgtEl>
                                          <p:spTgt spid="71"/>
                                        </p:tgtEl>
                                        <p:attrNameLst>
                                          <p:attrName>style.visibility</p:attrName>
                                        </p:attrNameLst>
                                      </p:cBhvr>
                                      <p:to>
                                        <p:strVal val="hidden"/>
                                      </p:to>
                                    </p:set>
                                  </p:childTnLst>
                                </p:cTn>
                              </p:par>
                              <p:par>
                                <p:cTn id="629" presetID="2" presetClass="exit" presetSubtype="12" fill="hold" grpId="1" nodeType="withEffect">
                                  <p:stCondLst>
                                    <p:cond delay="0"/>
                                  </p:stCondLst>
                                  <p:childTnLst>
                                    <p:anim calcmode="lin" valueType="num">
                                      <p:cBhvr additive="base">
                                        <p:cTn id="630" dur="5000"/>
                                        <p:tgtEl>
                                          <p:spTgt spid="81"/>
                                        </p:tgtEl>
                                        <p:attrNameLst>
                                          <p:attrName>ppt_x</p:attrName>
                                        </p:attrNameLst>
                                      </p:cBhvr>
                                      <p:tavLst>
                                        <p:tav tm="0">
                                          <p:val>
                                            <p:strVal val="ppt_x"/>
                                          </p:val>
                                        </p:tav>
                                        <p:tav tm="100000">
                                          <p:val>
                                            <p:strVal val="0-ppt_w/2"/>
                                          </p:val>
                                        </p:tav>
                                      </p:tavLst>
                                    </p:anim>
                                    <p:anim calcmode="lin" valueType="num">
                                      <p:cBhvr additive="base">
                                        <p:cTn id="631" dur="5000"/>
                                        <p:tgtEl>
                                          <p:spTgt spid="81"/>
                                        </p:tgtEl>
                                        <p:attrNameLst>
                                          <p:attrName>ppt_y</p:attrName>
                                        </p:attrNameLst>
                                      </p:cBhvr>
                                      <p:tavLst>
                                        <p:tav tm="0">
                                          <p:val>
                                            <p:strVal val="ppt_y"/>
                                          </p:val>
                                        </p:tav>
                                        <p:tav tm="100000">
                                          <p:val>
                                            <p:strVal val="1+ppt_h/2"/>
                                          </p:val>
                                        </p:tav>
                                      </p:tavLst>
                                    </p:anim>
                                    <p:set>
                                      <p:cBhvr>
                                        <p:cTn id="632" dur="1" fill="hold">
                                          <p:stCondLst>
                                            <p:cond delay="4999"/>
                                          </p:stCondLst>
                                        </p:cTn>
                                        <p:tgtEl>
                                          <p:spTgt spid="81"/>
                                        </p:tgtEl>
                                        <p:attrNameLst>
                                          <p:attrName>style.visibility</p:attrName>
                                        </p:attrNameLst>
                                      </p:cBhvr>
                                      <p:to>
                                        <p:strVal val="hidden"/>
                                      </p:to>
                                    </p:set>
                                  </p:childTnLst>
                                </p:cTn>
                              </p:par>
                              <p:par>
                                <p:cTn id="633" presetID="2" presetClass="exit" presetSubtype="12" fill="hold" grpId="1" nodeType="withEffect">
                                  <p:stCondLst>
                                    <p:cond delay="0"/>
                                  </p:stCondLst>
                                  <p:childTnLst>
                                    <p:anim calcmode="lin" valueType="num">
                                      <p:cBhvr additive="base">
                                        <p:cTn id="634" dur="5000"/>
                                        <p:tgtEl>
                                          <p:spTgt spid="5"/>
                                        </p:tgtEl>
                                        <p:attrNameLst>
                                          <p:attrName>ppt_x</p:attrName>
                                        </p:attrNameLst>
                                      </p:cBhvr>
                                      <p:tavLst>
                                        <p:tav tm="0">
                                          <p:val>
                                            <p:strVal val="ppt_x"/>
                                          </p:val>
                                        </p:tav>
                                        <p:tav tm="100000">
                                          <p:val>
                                            <p:strVal val="0-ppt_w/2"/>
                                          </p:val>
                                        </p:tav>
                                      </p:tavLst>
                                    </p:anim>
                                    <p:anim calcmode="lin" valueType="num">
                                      <p:cBhvr additive="base">
                                        <p:cTn id="635" dur="5000"/>
                                        <p:tgtEl>
                                          <p:spTgt spid="5"/>
                                        </p:tgtEl>
                                        <p:attrNameLst>
                                          <p:attrName>ppt_y</p:attrName>
                                        </p:attrNameLst>
                                      </p:cBhvr>
                                      <p:tavLst>
                                        <p:tav tm="0">
                                          <p:val>
                                            <p:strVal val="ppt_y"/>
                                          </p:val>
                                        </p:tav>
                                        <p:tav tm="100000">
                                          <p:val>
                                            <p:strVal val="1+ppt_h/2"/>
                                          </p:val>
                                        </p:tav>
                                      </p:tavLst>
                                    </p:anim>
                                    <p:set>
                                      <p:cBhvr>
                                        <p:cTn id="636" dur="1" fill="hold">
                                          <p:stCondLst>
                                            <p:cond delay="4999"/>
                                          </p:stCondLst>
                                        </p:cTn>
                                        <p:tgtEl>
                                          <p:spTgt spid="5"/>
                                        </p:tgtEl>
                                        <p:attrNameLst>
                                          <p:attrName>style.visibility</p:attrName>
                                        </p:attrNameLst>
                                      </p:cBhvr>
                                      <p:to>
                                        <p:strVal val="hidden"/>
                                      </p:to>
                                    </p:set>
                                  </p:childTnLst>
                                </p:cTn>
                              </p:par>
                              <p:par>
                                <p:cTn id="637" presetID="2" presetClass="exit" presetSubtype="12" fill="hold" grpId="1" nodeType="withEffect">
                                  <p:stCondLst>
                                    <p:cond delay="0"/>
                                  </p:stCondLst>
                                  <p:childTnLst>
                                    <p:anim calcmode="lin" valueType="num">
                                      <p:cBhvr additive="base">
                                        <p:cTn id="638" dur="5000"/>
                                        <p:tgtEl>
                                          <p:spTgt spid="15"/>
                                        </p:tgtEl>
                                        <p:attrNameLst>
                                          <p:attrName>ppt_x</p:attrName>
                                        </p:attrNameLst>
                                      </p:cBhvr>
                                      <p:tavLst>
                                        <p:tav tm="0">
                                          <p:val>
                                            <p:strVal val="ppt_x"/>
                                          </p:val>
                                        </p:tav>
                                        <p:tav tm="100000">
                                          <p:val>
                                            <p:strVal val="0-ppt_w/2"/>
                                          </p:val>
                                        </p:tav>
                                      </p:tavLst>
                                    </p:anim>
                                    <p:anim calcmode="lin" valueType="num">
                                      <p:cBhvr additive="base">
                                        <p:cTn id="639" dur="5000"/>
                                        <p:tgtEl>
                                          <p:spTgt spid="15"/>
                                        </p:tgtEl>
                                        <p:attrNameLst>
                                          <p:attrName>ppt_y</p:attrName>
                                        </p:attrNameLst>
                                      </p:cBhvr>
                                      <p:tavLst>
                                        <p:tav tm="0">
                                          <p:val>
                                            <p:strVal val="ppt_y"/>
                                          </p:val>
                                        </p:tav>
                                        <p:tav tm="100000">
                                          <p:val>
                                            <p:strVal val="1+ppt_h/2"/>
                                          </p:val>
                                        </p:tav>
                                      </p:tavLst>
                                    </p:anim>
                                    <p:set>
                                      <p:cBhvr>
                                        <p:cTn id="640" dur="1" fill="hold">
                                          <p:stCondLst>
                                            <p:cond delay="4999"/>
                                          </p:stCondLst>
                                        </p:cTn>
                                        <p:tgtEl>
                                          <p:spTgt spid="15"/>
                                        </p:tgtEl>
                                        <p:attrNameLst>
                                          <p:attrName>style.visibility</p:attrName>
                                        </p:attrNameLst>
                                      </p:cBhvr>
                                      <p:to>
                                        <p:strVal val="hidden"/>
                                      </p:to>
                                    </p:set>
                                  </p:childTnLst>
                                </p:cTn>
                              </p:par>
                              <p:par>
                                <p:cTn id="641" presetID="2" presetClass="exit" presetSubtype="12" fill="hold" grpId="1" nodeType="withEffect">
                                  <p:stCondLst>
                                    <p:cond delay="0"/>
                                  </p:stCondLst>
                                  <p:childTnLst>
                                    <p:anim calcmode="lin" valueType="num">
                                      <p:cBhvr additive="base">
                                        <p:cTn id="642" dur="5000"/>
                                        <p:tgtEl>
                                          <p:spTgt spid="25"/>
                                        </p:tgtEl>
                                        <p:attrNameLst>
                                          <p:attrName>ppt_x</p:attrName>
                                        </p:attrNameLst>
                                      </p:cBhvr>
                                      <p:tavLst>
                                        <p:tav tm="0">
                                          <p:val>
                                            <p:strVal val="ppt_x"/>
                                          </p:val>
                                        </p:tav>
                                        <p:tav tm="100000">
                                          <p:val>
                                            <p:strVal val="0-ppt_w/2"/>
                                          </p:val>
                                        </p:tav>
                                      </p:tavLst>
                                    </p:anim>
                                    <p:anim calcmode="lin" valueType="num">
                                      <p:cBhvr additive="base">
                                        <p:cTn id="643" dur="5000"/>
                                        <p:tgtEl>
                                          <p:spTgt spid="25"/>
                                        </p:tgtEl>
                                        <p:attrNameLst>
                                          <p:attrName>ppt_y</p:attrName>
                                        </p:attrNameLst>
                                      </p:cBhvr>
                                      <p:tavLst>
                                        <p:tav tm="0">
                                          <p:val>
                                            <p:strVal val="ppt_y"/>
                                          </p:val>
                                        </p:tav>
                                        <p:tav tm="100000">
                                          <p:val>
                                            <p:strVal val="1+ppt_h/2"/>
                                          </p:val>
                                        </p:tav>
                                      </p:tavLst>
                                    </p:anim>
                                    <p:set>
                                      <p:cBhvr>
                                        <p:cTn id="644" dur="1" fill="hold">
                                          <p:stCondLst>
                                            <p:cond delay="4999"/>
                                          </p:stCondLst>
                                        </p:cTn>
                                        <p:tgtEl>
                                          <p:spTgt spid="25"/>
                                        </p:tgtEl>
                                        <p:attrNameLst>
                                          <p:attrName>style.visibility</p:attrName>
                                        </p:attrNameLst>
                                      </p:cBhvr>
                                      <p:to>
                                        <p:strVal val="hidden"/>
                                      </p:to>
                                    </p:set>
                                  </p:childTnLst>
                                </p:cTn>
                              </p:par>
                              <p:par>
                                <p:cTn id="645" presetID="2" presetClass="exit" presetSubtype="12" fill="hold" grpId="1" nodeType="withEffect">
                                  <p:stCondLst>
                                    <p:cond delay="0"/>
                                  </p:stCondLst>
                                  <p:childTnLst>
                                    <p:anim calcmode="lin" valueType="num">
                                      <p:cBhvr additive="base">
                                        <p:cTn id="646" dur="5000"/>
                                        <p:tgtEl>
                                          <p:spTgt spid="35"/>
                                        </p:tgtEl>
                                        <p:attrNameLst>
                                          <p:attrName>ppt_x</p:attrName>
                                        </p:attrNameLst>
                                      </p:cBhvr>
                                      <p:tavLst>
                                        <p:tav tm="0">
                                          <p:val>
                                            <p:strVal val="ppt_x"/>
                                          </p:val>
                                        </p:tav>
                                        <p:tav tm="100000">
                                          <p:val>
                                            <p:strVal val="0-ppt_w/2"/>
                                          </p:val>
                                        </p:tav>
                                      </p:tavLst>
                                    </p:anim>
                                    <p:anim calcmode="lin" valueType="num">
                                      <p:cBhvr additive="base">
                                        <p:cTn id="647" dur="5000"/>
                                        <p:tgtEl>
                                          <p:spTgt spid="35"/>
                                        </p:tgtEl>
                                        <p:attrNameLst>
                                          <p:attrName>ppt_y</p:attrName>
                                        </p:attrNameLst>
                                      </p:cBhvr>
                                      <p:tavLst>
                                        <p:tav tm="0">
                                          <p:val>
                                            <p:strVal val="ppt_y"/>
                                          </p:val>
                                        </p:tav>
                                        <p:tav tm="100000">
                                          <p:val>
                                            <p:strVal val="1+ppt_h/2"/>
                                          </p:val>
                                        </p:tav>
                                      </p:tavLst>
                                    </p:anim>
                                    <p:set>
                                      <p:cBhvr>
                                        <p:cTn id="648" dur="1" fill="hold">
                                          <p:stCondLst>
                                            <p:cond delay="4999"/>
                                          </p:stCondLst>
                                        </p:cTn>
                                        <p:tgtEl>
                                          <p:spTgt spid="35"/>
                                        </p:tgtEl>
                                        <p:attrNameLst>
                                          <p:attrName>style.visibility</p:attrName>
                                        </p:attrNameLst>
                                      </p:cBhvr>
                                      <p:to>
                                        <p:strVal val="hidden"/>
                                      </p:to>
                                    </p:set>
                                  </p:childTnLst>
                                </p:cTn>
                              </p:par>
                              <p:par>
                                <p:cTn id="649" presetID="2" presetClass="exit" presetSubtype="12" fill="hold" grpId="1" nodeType="withEffect">
                                  <p:stCondLst>
                                    <p:cond delay="0"/>
                                  </p:stCondLst>
                                  <p:childTnLst>
                                    <p:anim calcmode="lin" valueType="num">
                                      <p:cBhvr additive="base">
                                        <p:cTn id="650" dur="5000"/>
                                        <p:tgtEl>
                                          <p:spTgt spid="45"/>
                                        </p:tgtEl>
                                        <p:attrNameLst>
                                          <p:attrName>ppt_x</p:attrName>
                                        </p:attrNameLst>
                                      </p:cBhvr>
                                      <p:tavLst>
                                        <p:tav tm="0">
                                          <p:val>
                                            <p:strVal val="ppt_x"/>
                                          </p:val>
                                        </p:tav>
                                        <p:tav tm="100000">
                                          <p:val>
                                            <p:strVal val="0-ppt_w/2"/>
                                          </p:val>
                                        </p:tav>
                                      </p:tavLst>
                                    </p:anim>
                                    <p:anim calcmode="lin" valueType="num">
                                      <p:cBhvr additive="base">
                                        <p:cTn id="651" dur="5000"/>
                                        <p:tgtEl>
                                          <p:spTgt spid="45"/>
                                        </p:tgtEl>
                                        <p:attrNameLst>
                                          <p:attrName>ppt_y</p:attrName>
                                        </p:attrNameLst>
                                      </p:cBhvr>
                                      <p:tavLst>
                                        <p:tav tm="0">
                                          <p:val>
                                            <p:strVal val="ppt_y"/>
                                          </p:val>
                                        </p:tav>
                                        <p:tav tm="100000">
                                          <p:val>
                                            <p:strVal val="1+ppt_h/2"/>
                                          </p:val>
                                        </p:tav>
                                      </p:tavLst>
                                    </p:anim>
                                    <p:set>
                                      <p:cBhvr>
                                        <p:cTn id="652" dur="1" fill="hold">
                                          <p:stCondLst>
                                            <p:cond delay="4999"/>
                                          </p:stCondLst>
                                        </p:cTn>
                                        <p:tgtEl>
                                          <p:spTgt spid="45"/>
                                        </p:tgtEl>
                                        <p:attrNameLst>
                                          <p:attrName>style.visibility</p:attrName>
                                        </p:attrNameLst>
                                      </p:cBhvr>
                                      <p:to>
                                        <p:strVal val="hidden"/>
                                      </p:to>
                                    </p:set>
                                  </p:childTnLst>
                                </p:cTn>
                              </p:par>
                              <p:par>
                                <p:cTn id="653" presetID="2" presetClass="exit" presetSubtype="12" fill="hold" grpId="1" nodeType="withEffect">
                                  <p:stCondLst>
                                    <p:cond delay="0"/>
                                  </p:stCondLst>
                                  <p:childTnLst>
                                    <p:anim calcmode="lin" valueType="num">
                                      <p:cBhvr additive="base">
                                        <p:cTn id="654" dur="5000"/>
                                        <p:tgtEl>
                                          <p:spTgt spid="55"/>
                                        </p:tgtEl>
                                        <p:attrNameLst>
                                          <p:attrName>ppt_x</p:attrName>
                                        </p:attrNameLst>
                                      </p:cBhvr>
                                      <p:tavLst>
                                        <p:tav tm="0">
                                          <p:val>
                                            <p:strVal val="ppt_x"/>
                                          </p:val>
                                        </p:tav>
                                        <p:tav tm="100000">
                                          <p:val>
                                            <p:strVal val="0-ppt_w/2"/>
                                          </p:val>
                                        </p:tav>
                                      </p:tavLst>
                                    </p:anim>
                                    <p:anim calcmode="lin" valueType="num">
                                      <p:cBhvr additive="base">
                                        <p:cTn id="655" dur="5000"/>
                                        <p:tgtEl>
                                          <p:spTgt spid="55"/>
                                        </p:tgtEl>
                                        <p:attrNameLst>
                                          <p:attrName>ppt_y</p:attrName>
                                        </p:attrNameLst>
                                      </p:cBhvr>
                                      <p:tavLst>
                                        <p:tav tm="0">
                                          <p:val>
                                            <p:strVal val="ppt_y"/>
                                          </p:val>
                                        </p:tav>
                                        <p:tav tm="100000">
                                          <p:val>
                                            <p:strVal val="1+ppt_h/2"/>
                                          </p:val>
                                        </p:tav>
                                      </p:tavLst>
                                    </p:anim>
                                    <p:set>
                                      <p:cBhvr>
                                        <p:cTn id="656" dur="1" fill="hold">
                                          <p:stCondLst>
                                            <p:cond delay="4999"/>
                                          </p:stCondLst>
                                        </p:cTn>
                                        <p:tgtEl>
                                          <p:spTgt spid="55"/>
                                        </p:tgtEl>
                                        <p:attrNameLst>
                                          <p:attrName>style.visibility</p:attrName>
                                        </p:attrNameLst>
                                      </p:cBhvr>
                                      <p:to>
                                        <p:strVal val="hidden"/>
                                      </p:to>
                                    </p:set>
                                  </p:childTnLst>
                                </p:cTn>
                              </p:par>
                              <p:par>
                                <p:cTn id="657" presetID="2" presetClass="exit" presetSubtype="12" fill="hold" grpId="1" nodeType="withEffect">
                                  <p:stCondLst>
                                    <p:cond delay="0"/>
                                  </p:stCondLst>
                                  <p:childTnLst>
                                    <p:anim calcmode="lin" valueType="num">
                                      <p:cBhvr additive="base">
                                        <p:cTn id="658" dur="5000"/>
                                        <p:tgtEl>
                                          <p:spTgt spid="65"/>
                                        </p:tgtEl>
                                        <p:attrNameLst>
                                          <p:attrName>ppt_x</p:attrName>
                                        </p:attrNameLst>
                                      </p:cBhvr>
                                      <p:tavLst>
                                        <p:tav tm="0">
                                          <p:val>
                                            <p:strVal val="ppt_x"/>
                                          </p:val>
                                        </p:tav>
                                        <p:tav tm="100000">
                                          <p:val>
                                            <p:strVal val="0-ppt_w/2"/>
                                          </p:val>
                                        </p:tav>
                                      </p:tavLst>
                                    </p:anim>
                                    <p:anim calcmode="lin" valueType="num">
                                      <p:cBhvr additive="base">
                                        <p:cTn id="659" dur="5000"/>
                                        <p:tgtEl>
                                          <p:spTgt spid="65"/>
                                        </p:tgtEl>
                                        <p:attrNameLst>
                                          <p:attrName>ppt_y</p:attrName>
                                        </p:attrNameLst>
                                      </p:cBhvr>
                                      <p:tavLst>
                                        <p:tav tm="0">
                                          <p:val>
                                            <p:strVal val="ppt_y"/>
                                          </p:val>
                                        </p:tav>
                                        <p:tav tm="100000">
                                          <p:val>
                                            <p:strVal val="1+ppt_h/2"/>
                                          </p:val>
                                        </p:tav>
                                      </p:tavLst>
                                    </p:anim>
                                    <p:set>
                                      <p:cBhvr>
                                        <p:cTn id="660" dur="1" fill="hold">
                                          <p:stCondLst>
                                            <p:cond delay="4999"/>
                                          </p:stCondLst>
                                        </p:cTn>
                                        <p:tgtEl>
                                          <p:spTgt spid="65"/>
                                        </p:tgtEl>
                                        <p:attrNameLst>
                                          <p:attrName>style.visibility</p:attrName>
                                        </p:attrNameLst>
                                      </p:cBhvr>
                                      <p:to>
                                        <p:strVal val="hidden"/>
                                      </p:to>
                                    </p:set>
                                  </p:childTnLst>
                                </p:cTn>
                              </p:par>
                              <p:par>
                                <p:cTn id="661" presetID="2" presetClass="exit" presetSubtype="12" fill="hold" grpId="1" nodeType="withEffect">
                                  <p:stCondLst>
                                    <p:cond delay="0"/>
                                  </p:stCondLst>
                                  <p:childTnLst>
                                    <p:anim calcmode="lin" valueType="num">
                                      <p:cBhvr additive="base">
                                        <p:cTn id="662" dur="5000"/>
                                        <p:tgtEl>
                                          <p:spTgt spid="75"/>
                                        </p:tgtEl>
                                        <p:attrNameLst>
                                          <p:attrName>ppt_x</p:attrName>
                                        </p:attrNameLst>
                                      </p:cBhvr>
                                      <p:tavLst>
                                        <p:tav tm="0">
                                          <p:val>
                                            <p:strVal val="ppt_x"/>
                                          </p:val>
                                        </p:tav>
                                        <p:tav tm="100000">
                                          <p:val>
                                            <p:strVal val="0-ppt_w/2"/>
                                          </p:val>
                                        </p:tav>
                                      </p:tavLst>
                                    </p:anim>
                                    <p:anim calcmode="lin" valueType="num">
                                      <p:cBhvr additive="base">
                                        <p:cTn id="663" dur="5000"/>
                                        <p:tgtEl>
                                          <p:spTgt spid="75"/>
                                        </p:tgtEl>
                                        <p:attrNameLst>
                                          <p:attrName>ppt_y</p:attrName>
                                        </p:attrNameLst>
                                      </p:cBhvr>
                                      <p:tavLst>
                                        <p:tav tm="0">
                                          <p:val>
                                            <p:strVal val="ppt_y"/>
                                          </p:val>
                                        </p:tav>
                                        <p:tav tm="100000">
                                          <p:val>
                                            <p:strVal val="1+ppt_h/2"/>
                                          </p:val>
                                        </p:tav>
                                      </p:tavLst>
                                    </p:anim>
                                    <p:set>
                                      <p:cBhvr>
                                        <p:cTn id="664" dur="1" fill="hold">
                                          <p:stCondLst>
                                            <p:cond delay="4999"/>
                                          </p:stCondLst>
                                        </p:cTn>
                                        <p:tgtEl>
                                          <p:spTgt spid="75"/>
                                        </p:tgtEl>
                                        <p:attrNameLst>
                                          <p:attrName>style.visibility</p:attrName>
                                        </p:attrNameLst>
                                      </p:cBhvr>
                                      <p:to>
                                        <p:strVal val="hidden"/>
                                      </p:to>
                                    </p:set>
                                  </p:childTnLst>
                                </p:cTn>
                              </p:par>
                              <p:par>
                                <p:cTn id="665" presetID="2" presetClass="exit" presetSubtype="12" fill="hold" grpId="1" nodeType="withEffect">
                                  <p:stCondLst>
                                    <p:cond delay="0"/>
                                  </p:stCondLst>
                                  <p:childTnLst>
                                    <p:anim calcmode="lin" valueType="num">
                                      <p:cBhvr additive="base">
                                        <p:cTn id="666" dur="5000"/>
                                        <p:tgtEl>
                                          <p:spTgt spid="13"/>
                                        </p:tgtEl>
                                        <p:attrNameLst>
                                          <p:attrName>ppt_x</p:attrName>
                                        </p:attrNameLst>
                                      </p:cBhvr>
                                      <p:tavLst>
                                        <p:tav tm="0">
                                          <p:val>
                                            <p:strVal val="ppt_x"/>
                                          </p:val>
                                        </p:tav>
                                        <p:tav tm="100000">
                                          <p:val>
                                            <p:strVal val="0-ppt_w/2"/>
                                          </p:val>
                                        </p:tav>
                                      </p:tavLst>
                                    </p:anim>
                                    <p:anim calcmode="lin" valueType="num">
                                      <p:cBhvr additive="base">
                                        <p:cTn id="667" dur="5000"/>
                                        <p:tgtEl>
                                          <p:spTgt spid="13"/>
                                        </p:tgtEl>
                                        <p:attrNameLst>
                                          <p:attrName>ppt_y</p:attrName>
                                        </p:attrNameLst>
                                      </p:cBhvr>
                                      <p:tavLst>
                                        <p:tav tm="0">
                                          <p:val>
                                            <p:strVal val="ppt_y"/>
                                          </p:val>
                                        </p:tav>
                                        <p:tav tm="100000">
                                          <p:val>
                                            <p:strVal val="1+ppt_h/2"/>
                                          </p:val>
                                        </p:tav>
                                      </p:tavLst>
                                    </p:anim>
                                    <p:set>
                                      <p:cBhvr>
                                        <p:cTn id="668" dur="1" fill="hold">
                                          <p:stCondLst>
                                            <p:cond delay="4999"/>
                                          </p:stCondLst>
                                        </p:cTn>
                                        <p:tgtEl>
                                          <p:spTgt spid="13"/>
                                        </p:tgtEl>
                                        <p:attrNameLst>
                                          <p:attrName>style.visibility</p:attrName>
                                        </p:attrNameLst>
                                      </p:cBhvr>
                                      <p:to>
                                        <p:strVal val="hidden"/>
                                      </p:to>
                                    </p:set>
                                  </p:childTnLst>
                                </p:cTn>
                              </p:par>
                              <p:par>
                                <p:cTn id="669" presetID="2" presetClass="exit" presetSubtype="12" fill="hold" grpId="1" nodeType="withEffect">
                                  <p:stCondLst>
                                    <p:cond delay="0"/>
                                  </p:stCondLst>
                                  <p:childTnLst>
                                    <p:anim calcmode="lin" valueType="num">
                                      <p:cBhvr additive="base">
                                        <p:cTn id="670" dur="5000"/>
                                        <p:tgtEl>
                                          <p:spTgt spid="23"/>
                                        </p:tgtEl>
                                        <p:attrNameLst>
                                          <p:attrName>ppt_x</p:attrName>
                                        </p:attrNameLst>
                                      </p:cBhvr>
                                      <p:tavLst>
                                        <p:tav tm="0">
                                          <p:val>
                                            <p:strVal val="ppt_x"/>
                                          </p:val>
                                        </p:tav>
                                        <p:tav tm="100000">
                                          <p:val>
                                            <p:strVal val="0-ppt_w/2"/>
                                          </p:val>
                                        </p:tav>
                                      </p:tavLst>
                                    </p:anim>
                                    <p:anim calcmode="lin" valueType="num">
                                      <p:cBhvr additive="base">
                                        <p:cTn id="671" dur="5000"/>
                                        <p:tgtEl>
                                          <p:spTgt spid="23"/>
                                        </p:tgtEl>
                                        <p:attrNameLst>
                                          <p:attrName>ppt_y</p:attrName>
                                        </p:attrNameLst>
                                      </p:cBhvr>
                                      <p:tavLst>
                                        <p:tav tm="0">
                                          <p:val>
                                            <p:strVal val="ppt_y"/>
                                          </p:val>
                                        </p:tav>
                                        <p:tav tm="100000">
                                          <p:val>
                                            <p:strVal val="1+ppt_h/2"/>
                                          </p:val>
                                        </p:tav>
                                      </p:tavLst>
                                    </p:anim>
                                    <p:set>
                                      <p:cBhvr>
                                        <p:cTn id="672" dur="1" fill="hold">
                                          <p:stCondLst>
                                            <p:cond delay="4999"/>
                                          </p:stCondLst>
                                        </p:cTn>
                                        <p:tgtEl>
                                          <p:spTgt spid="23"/>
                                        </p:tgtEl>
                                        <p:attrNameLst>
                                          <p:attrName>style.visibility</p:attrName>
                                        </p:attrNameLst>
                                      </p:cBhvr>
                                      <p:to>
                                        <p:strVal val="hidden"/>
                                      </p:to>
                                    </p:set>
                                  </p:childTnLst>
                                </p:cTn>
                              </p:par>
                              <p:par>
                                <p:cTn id="673" presetID="2" presetClass="exit" presetSubtype="12" fill="hold" grpId="1" nodeType="withEffect">
                                  <p:stCondLst>
                                    <p:cond delay="0"/>
                                  </p:stCondLst>
                                  <p:childTnLst>
                                    <p:anim calcmode="lin" valueType="num">
                                      <p:cBhvr additive="base">
                                        <p:cTn id="674" dur="5000"/>
                                        <p:tgtEl>
                                          <p:spTgt spid="33"/>
                                        </p:tgtEl>
                                        <p:attrNameLst>
                                          <p:attrName>ppt_x</p:attrName>
                                        </p:attrNameLst>
                                      </p:cBhvr>
                                      <p:tavLst>
                                        <p:tav tm="0">
                                          <p:val>
                                            <p:strVal val="ppt_x"/>
                                          </p:val>
                                        </p:tav>
                                        <p:tav tm="100000">
                                          <p:val>
                                            <p:strVal val="0-ppt_w/2"/>
                                          </p:val>
                                        </p:tav>
                                      </p:tavLst>
                                    </p:anim>
                                    <p:anim calcmode="lin" valueType="num">
                                      <p:cBhvr additive="base">
                                        <p:cTn id="675" dur="5000"/>
                                        <p:tgtEl>
                                          <p:spTgt spid="33"/>
                                        </p:tgtEl>
                                        <p:attrNameLst>
                                          <p:attrName>ppt_y</p:attrName>
                                        </p:attrNameLst>
                                      </p:cBhvr>
                                      <p:tavLst>
                                        <p:tav tm="0">
                                          <p:val>
                                            <p:strVal val="ppt_y"/>
                                          </p:val>
                                        </p:tav>
                                        <p:tav tm="100000">
                                          <p:val>
                                            <p:strVal val="1+ppt_h/2"/>
                                          </p:val>
                                        </p:tav>
                                      </p:tavLst>
                                    </p:anim>
                                    <p:set>
                                      <p:cBhvr>
                                        <p:cTn id="676" dur="1" fill="hold">
                                          <p:stCondLst>
                                            <p:cond delay="4999"/>
                                          </p:stCondLst>
                                        </p:cTn>
                                        <p:tgtEl>
                                          <p:spTgt spid="33"/>
                                        </p:tgtEl>
                                        <p:attrNameLst>
                                          <p:attrName>style.visibility</p:attrName>
                                        </p:attrNameLst>
                                      </p:cBhvr>
                                      <p:to>
                                        <p:strVal val="hidden"/>
                                      </p:to>
                                    </p:set>
                                  </p:childTnLst>
                                </p:cTn>
                              </p:par>
                              <p:par>
                                <p:cTn id="677" presetID="2" presetClass="exit" presetSubtype="12" fill="hold" grpId="1" nodeType="withEffect">
                                  <p:stCondLst>
                                    <p:cond delay="0"/>
                                  </p:stCondLst>
                                  <p:childTnLst>
                                    <p:anim calcmode="lin" valueType="num">
                                      <p:cBhvr additive="base">
                                        <p:cTn id="678" dur="5000"/>
                                        <p:tgtEl>
                                          <p:spTgt spid="43"/>
                                        </p:tgtEl>
                                        <p:attrNameLst>
                                          <p:attrName>ppt_x</p:attrName>
                                        </p:attrNameLst>
                                      </p:cBhvr>
                                      <p:tavLst>
                                        <p:tav tm="0">
                                          <p:val>
                                            <p:strVal val="ppt_x"/>
                                          </p:val>
                                        </p:tav>
                                        <p:tav tm="100000">
                                          <p:val>
                                            <p:strVal val="0-ppt_w/2"/>
                                          </p:val>
                                        </p:tav>
                                      </p:tavLst>
                                    </p:anim>
                                    <p:anim calcmode="lin" valueType="num">
                                      <p:cBhvr additive="base">
                                        <p:cTn id="679" dur="5000"/>
                                        <p:tgtEl>
                                          <p:spTgt spid="43"/>
                                        </p:tgtEl>
                                        <p:attrNameLst>
                                          <p:attrName>ppt_y</p:attrName>
                                        </p:attrNameLst>
                                      </p:cBhvr>
                                      <p:tavLst>
                                        <p:tav tm="0">
                                          <p:val>
                                            <p:strVal val="ppt_y"/>
                                          </p:val>
                                        </p:tav>
                                        <p:tav tm="100000">
                                          <p:val>
                                            <p:strVal val="1+ppt_h/2"/>
                                          </p:val>
                                        </p:tav>
                                      </p:tavLst>
                                    </p:anim>
                                    <p:set>
                                      <p:cBhvr>
                                        <p:cTn id="680" dur="1" fill="hold">
                                          <p:stCondLst>
                                            <p:cond delay="4999"/>
                                          </p:stCondLst>
                                        </p:cTn>
                                        <p:tgtEl>
                                          <p:spTgt spid="43"/>
                                        </p:tgtEl>
                                        <p:attrNameLst>
                                          <p:attrName>style.visibility</p:attrName>
                                        </p:attrNameLst>
                                      </p:cBhvr>
                                      <p:to>
                                        <p:strVal val="hidden"/>
                                      </p:to>
                                    </p:set>
                                  </p:childTnLst>
                                </p:cTn>
                              </p:par>
                              <p:par>
                                <p:cTn id="681" presetID="2" presetClass="exit" presetSubtype="12" fill="hold" grpId="1" nodeType="withEffect">
                                  <p:stCondLst>
                                    <p:cond delay="0"/>
                                  </p:stCondLst>
                                  <p:childTnLst>
                                    <p:anim calcmode="lin" valueType="num">
                                      <p:cBhvr additive="base">
                                        <p:cTn id="682" dur="5000"/>
                                        <p:tgtEl>
                                          <p:spTgt spid="53"/>
                                        </p:tgtEl>
                                        <p:attrNameLst>
                                          <p:attrName>ppt_x</p:attrName>
                                        </p:attrNameLst>
                                      </p:cBhvr>
                                      <p:tavLst>
                                        <p:tav tm="0">
                                          <p:val>
                                            <p:strVal val="ppt_x"/>
                                          </p:val>
                                        </p:tav>
                                        <p:tav tm="100000">
                                          <p:val>
                                            <p:strVal val="0-ppt_w/2"/>
                                          </p:val>
                                        </p:tav>
                                      </p:tavLst>
                                    </p:anim>
                                    <p:anim calcmode="lin" valueType="num">
                                      <p:cBhvr additive="base">
                                        <p:cTn id="683" dur="5000"/>
                                        <p:tgtEl>
                                          <p:spTgt spid="53"/>
                                        </p:tgtEl>
                                        <p:attrNameLst>
                                          <p:attrName>ppt_y</p:attrName>
                                        </p:attrNameLst>
                                      </p:cBhvr>
                                      <p:tavLst>
                                        <p:tav tm="0">
                                          <p:val>
                                            <p:strVal val="ppt_y"/>
                                          </p:val>
                                        </p:tav>
                                        <p:tav tm="100000">
                                          <p:val>
                                            <p:strVal val="1+ppt_h/2"/>
                                          </p:val>
                                        </p:tav>
                                      </p:tavLst>
                                    </p:anim>
                                    <p:set>
                                      <p:cBhvr>
                                        <p:cTn id="684" dur="1" fill="hold">
                                          <p:stCondLst>
                                            <p:cond delay="4999"/>
                                          </p:stCondLst>
                                        </p:cTn>
                                        <p:tgtEl>
                                          <p:spTgt spid="53"/>
                                        </p:tgtEl>
                                        <p:attrNameLst>
                                          <p:attrName>style.visibility</p:attrName>
                                        </p:attrNameLst>
                                      </p:cBhvr>
                                      <p:to>
                                        <p:strVal val="hidden"/>
                                      </p:to>
                                    </p:set>
                                  </p:childTnLst>
                                </p:cTn>
                              </p:par>
                              <p:par>
                                <p:cTn id="685" presetID="2" presetClass="exit" presetSubtype="12" fill="hold" grpId="1" nodeType="withEffect">
                                  <p:stCondLst>
                                    <p:cond delay="0"/>
                                  </p:stCondLst>
                                  <p:childTnLst>
                                    <p:anim calcmode="lin" valueType="num">
                                      <p:cBhvr additive="base">
                                        <p:cTn id="686" dur="5000"/>
                                        <p:tgtEl>
                                          <p:spTgt spid="63"/>
                                        </p:tgtEl>
                                        <p:attrNameLst>
                                          <p:attrName>ppt_x</p:attrName>
                                        </p:attrNameLst>
                                      </p:cBhvr>
                                      <p:tavLst>
                                        <p:tav tm="0">
                                          <p:val>
                                            <p:strVal val="ppt_x"/>
                                          </p:val>
                                        </p:tav>
                                        <p:tav tm="100000">
                                          <p:val>
                                            <p:strVal val="0-ppt_w/2"/>
                                          </p:val>
                                        </p:tav>
                                      </p:tavLst>
                                    </p:anim>
                                    <p:anim calcmode="lin" valueType="num">
                                      <p:cBhvr additive="base">
                                        <p:cTn id="687" dur="5000"/>
                                        <p:tgtEl>
                                          <p:spTgt spid="63"/>
                                        </p:tgtEl>
                                        <p:attrNameLst>
                                          <p:attrName>ppt_y</p:attrName>
                                        </p:attrNameLst>
                                      </p:cBhvr>
                                      <p:tavLst>
                                        <p:tav tm="0">
                                          <p:val>
                                            <p:strVal val="ppt_y"/>
                                          </p:val>
                                        </p:tav>
                                        <p:tav tm="100000">
                                          <p:val>
                                            <p:strVal val="1+ppt_h/2"/>
                                          </p:val>
                                        </p:tav>
                                      </p:tavLst>
                                    </p:anim>
                                    <p:set>
                                      <p:cBhvr>
                                        <p:cTn id="688" dur="1" fill="hold">
                                          <p:stCondLst>
                                            <p:cond delay="4999"/>
                                          </p:stCondLst>
                                        </p:cTn>
                                        <p:tgtEl>
                                          <p:spTgt spid="63"/>
                                        </p:tgtEl>
                                        <p:attrNameLst>
                                          <p:attrName>style.visibility</p:attrName>
                                        </p:attrNameLst>
                                      </p:cBhvr>
                                      <p:to>
                                        <p:strVal val="hidden"/>
                                      </p:to>
                                    </p:set>
                                  </p:childTnLst>
                                </p:cTn>
                              </p:par>
                              <p:par>
                                <p:cTn id="689" presetID="2" presetClass="exit" presetSubtype="12" fill="hold" grpId="1" nodeType="withEffect">
                                  <p:stCondLst>
                                    <p:cond delay="0"/>
                                  </p:stCondLst>
                                  <p:childTnLst>
                                    <p:anim calcmode="lin" valueType="num">
                                      <p:cBhvr additive="base">
                                        <p:cTn id="690" dur="5000"/>
                                        <p:tgtEl>
                                          <p:spTgt spid="73"/>
                                        </p:tgtEl>
                                        <p:attrNameLst>
                                          <p:attrName>ppt_x</p:attrName>
                                        </p:attrNameLst>
                                      </p:cBhvr>
                                      <p:tavLst>
                                        <p:tav tm="0">
                                          <p:val>
                                            <p:strVal val="ppt_x"/>
                                          </p:val>
                                        </p:tav>
                                        <p:tav tm="100000">
                                          <p:val>
                                            <p:strVal val="0-ppt_w/2"/>
                                          </p:val>
                                        </p:tav>
                                      </p:tavLst>
                                    </p:anim>
                                    <p:anim calcmode="lin" valueType="num">
                                      <p:cBhvr additive="base">
                                        <p:cTn id="691" dur="5000"/>
                                        <p:tgtEl>
                                          <p:spTgt spid="73"/>
                                        </p:tgtEl>
                                        <p:attrNameLst>
                                          <p:attrName>ppt_y</p:attrName>
                                        </p:attrNameLst>
                                      </p:cBhvr>
                                      <p:tavLst>
                                        <p:tav tm="0">
                                          <p:val>
                                            <p:strVal val="ppt_y"/>
                                          </p:val>
                                        </p:tav>
                                        <p:tav tm="100000">
                                          <p:val>
                                            <p:strVal val="1+ppt_h/2"/>
                                          </p:val>
                                        </p:tav>
                                      </p:tavLst>
                                    </p:anim>
                                    <p:set>
                                      <p:cBhvr>
                                        <p:cTn id="692" dur="1" fill="hold">
                                          <p:stCondLst>
                                            <p:cond delay="4999"/>
                                          </p:stCondLst>
                                        </p:cTn>
                                        <p:tgtEl>
                                          <p:spTgt spid="73"/>
                                        </p:tgtEl>
                                        <p:attrNameLst>
                                          <p:attrName>style.visibility</p:attrName>
                                        </p:attrNameLst>
                                      </p:cBhvr>
                                      <p:to>
                                        <p:strVal val="hidden"/>
                                      </p:to>
                                    </p:set>
                                  </p:childTnLst>
                                </p:cTn>
                              </p:par>
                              <p:par>
                                <p:cTn id="693" presetID="2" presetClass="exit" presetSubtype="12" fill="hold" grpId="1" nodeType="withEffect">
                                  <p:stCondLst>
                                    <p:cond delay="0"/>
                                  </p:stCondLst>
                                  <p:childTnLst>
                                    <p:anim calcmode="lin" valueType="num">
                                      <p:cBhvr additive="base">
                                        <p:cTn id="694" dur="5000"/>
                                        <p:tgtEl>
                                          <p:spTgt spid="83"/>
                                        </p:tgtEl>
                                        <p:attrNameLst>
                                          <p:attrName>ppt_x</p:attrName>
                                        </p:attrNameLst>
                                      </p:cBhvr>
                                      <p:tavLst>
                                        <p:tav tm="0">
                                          <p:val>
                                            <p:strVal val="ppt_x"/>
                                          </p:val>
                                        </p:tav>
                                        <p:tav tm="100000">
                                          <p:val>
                                            <p:strVal val="0-ppt_w/2"/>
                                          </p:val>
                                        </p:tav>
                                      </p:tavLst>
                                    </p:anim>
                                    <p:anim calcmode="lin" valueType="num">
                                      <p:cBhvr additive="base">
                                        <p:cTn id="695" dur="5000"/>
                                        <p:tgtEl>
                                          <p:spTgt spid="83"/>
                                        </p:tgtEl>
                                        <p:attrNameLst>
                                          <p:attrName>ppt_y</p:attrName>
                                        </p:attrNameLst>
                                      </p:cBhvr>
                                      <p:tavLst>
                                        <p:tav tm="0">
                                          <p:val>
                                            <p:strVal val="ppt_y"/>
                                          </p:val>
                                        </p:tav>
                                        <p:tav tm="100000">
                                          <p:val>
                                            <p:strVal val="1+ppt_h/2"/>
                                          </p:val>
                                        </p:tav>
                                      </p:tavLst>
                                    </p:anim>
                                    <p:set>
                                      <p:cBhvr>
                                        <p:cTn id="696" dur="1" fill="hold">
                                          <p:stCondLst>
                                            <p:cond delay="4999"/>
                                          </p:stCondLst>
                                        </p:cTn>
                                        <p:tgtEl>
                                          <p:spTgt spid="83"/>
                                        </p:tgtEl>
                                        <p:attrNameLst>
                                          <p:attrName>style.visibility</p:attrName>
                                        </p:attrNameLst>
                                      </p:cBhvr>
                                      <p:to>
                                        <p:strVal val="hidden"/>
                                      </p:to>
                                    </p:set>
                                  </p:childTnLst>
                                </p:cTn>
                              </p:par>
                              <p:par>
                                <p:cTn id="697" presetID="2" presetClass="exit" presetSubtype="12" fill="hold" grpId="1" nodeType="withEffect">
                                  <p:stCondLst>
                                    <p:cond delay="0"/>
                                  </p:stCondLst>
                                  <p:childTnLst>
                                    <p:anim calcmode="lin" valueType="num">
                                      <p:cBhvr additive="base">
                                        <p:cTn id="698" dur="5000"/>
                                        <p:tgtEl>
                                          <p:spTgt spid="9"/>
                                        </p:tgtEl>
                                        <p:attrNameLst>
                                          <p:attrName>ppt_x</p:attrName>
                                        </p:attrNameLst>
                                      </p:cBhvr>
                                      <p:tavLst>
                                        <p:tav tm="0">
                                          <p:val>
                                            <p:strVal val="ppt_x"/>
                                          </p:val>
                                        </p:tav>
                                        <p:tav tm="100000">
                                          <p:val>
                                            <p:strVal val="0-ppt_w/2"/>
                                          </p:val>
                                        </p:tav>
                                      </p:tavLst>
                                    </p:anim>
                                    <p:anim calcmode="lin" valueType="num">
                                      <p:cBhvr additive="base">
                                        <p:cTn id="699" dur="5000"/>
                                        <p:tgtEl>
                                          <p:spTgt spid="9"/>
                                        </p:tgtEl>
                                        <p:attrNameLst>
                                          <p:attrName>ppt_y</p:attrName>
                                        </p:attrNameLst>
                                      </p:cBhvr>
                                      <p:tavLst>
                                        <p:tav tm="0">
                                          <p:val>
                                            <p:strVal val="ppt_y"/>
                                          </p:val>
                                        </p:tav>
                                        <p:tav tm="100000">
                                          <p:val>
                                            <p:strVal val="1+ppt_h/2"/>
                                          </p:val>
                                        </p:tav>
                                      </p:tavLst>
                                    </p:anim>
                                    <p:set>
                                      <p:cBhvr>
                                        <p:cTn id="700" dur="1" fill="hold">
                                          <p:stCondLst>
                                            <p:cond delay="4999"/>
                                          </p:stCondLst>
                                        </p:cTn>
                                        <p:tgtEl>
                                          <p:spTgt spid="9"/>
                                        </p:tgtEl>
                                        <p:attrNameLst>
                                          <p:attrName>style.visibility</p:attrName>
                                        </p:attrNameLst>
                                      </p:cBhvr>
                                      <p:to>
                                        <p:strVal val="hidden"/>
                                      </p:to>
                                    </p:set>
                                  </p:childTnLst>
                                </p:cTn>
                              </p:par>
                              <p:par>
                                <p:cTn id="701" presetID="2" presetClass="exit" presetSubtype="12" fill="hold" grpId="1" nodeType="withEffect">
                                  <p:stCondLst>
                                    <p:cond delay="0"/>
                                  </p:stCondLst>
                                  <p:childTnLst>
                                    <p:anim calcmode="lin" valueType="num">
                                      <p:cBhvr additive="base">
                                        <p:cTn id="702" dur="5000"/>
                                        <p:tgtEl>
                                          <p:spTgt spid="19"/>
                                        </p:tgtEl>
                                        <p:attrNameLst>
                                          <p:attrName>ppt_x</p:attrName>
                                        </p:attrNameLst>
                                      </p:cBhvr>
                                      <p:tavLst>
                                        <p:tav tm="0">
                                          <p:val>
                                            <p:strVal val="ppt_x"/>
                                          </p:val>
                                        </p:tav>
                                        <p:tav tm="100000">
                                          <p:val>
                                            <p:strVal val="0-ppt_w/2"/>
                                          </p:val>
                                        </p:tav>
                                      </p:tavLst>
                                    </p:anim>
                                    <p:anim calcmode="lin" valueType="num">
                                      <p:cBhvr additive="base">
                                        <p:cTn id="703" dur="5000"/>
                                        <p:tgtEl>
                                          <p:spTgt spid="19"/>
                                        </p:tgtEl>
                                        <p:attrNameLst>
                                          <p:attrName>ppt_y</p:attrName>
                                        </p:attrNameLst>
                                      </p:cBhvr>
                                      <p:tavLst>
                                        <p:tav tm="0">
                                          <p:val>
                                            <p:strVal val="ppt_y"/>
                                          </p:val>
                                        </p:tav>
                                        <p:tav tm="100000">
                                          <p:val>
                                            <p:strVal val="1+ppt_h/2"/>
                                          </p:val>
                                        </p:tav>
                                      </p:tavLst>
                                    </p:anim>
                                    <p:set>
                                      <p:cBhvr>
                                        <p:cTn id="704" dur="1" fill="hold">
                                          <p:stCondLst>
                                            <p:cond delay="4999"/>
                                          </p:stCondLst>
                                        </p:cTn>
                                        <p:tgtEl>
                                          <p:spTgt spid="19"/>
                                        </p:tgtEl>
                                        <p:attrNameLst>
                                          <p:attrName>style.visibility</p:attrName>
                                        </p:attrNameLst>
                                      </p:cBhvr>
                                      <p:to>
                                        <p:strVal val="hidden"/>
                                      </p:to>
                                    </p:set>
                                  </p:childTnLst>
                                </p:cTn>
                              </p:par>
                              <p:par>
                                <p:cTn id="705" presetID="2" presetClass="exit" presetSubtype="12" fill="hold" grpId="1" nodeType="withEffect">
                                  <p:stCondLst>
                                    <p:cond delay="0"/>
                                  </p:stCondLst>
                                  <p:childTnLst>
                                    <p:anim calcmode="lin" valueType="num">
                                      <p:cBhvr additive="base">
                                        <p:cTn id="706" dur="5000"/>
                                        <p:tgtEl>
                                          <p:spTgt spid="29"/>
                                        </p:tgtEl>
                                        <p:attrNameLst>
                                          <p:attrName>ppt_x</p:attrName>
                                        </p:attrNameLst>
                                      </p:cBhvr>
                                      <p:tavLst>
                                        <p:tav tm="0">
                                          <p:val>
                                            <p:strVal val="ppt_x"/>
                                          </p:val>
                                        </p:tav>
                                        <p:tav tm="100000">
                                          <p:val>
                                            <p:strVal val="0-ppt_w/2"/>
                                          </p:val>
                                        </p:tav>
                                      </p:tavLst>
                                    </p:anim>
                                    <p:anim calcmode="lin" valueType="num">
                                      <p:cBhvr additive="base">
                                        <p:cTn id="707" dur="5000"/>
                                        <p:tgtEl>
                                          <p:spTgt spid="29"/>
                                        </p:tgtEl>
                                        <p:attrNameLst>
                                          <p:attrName>ppt_y</p:attrName>
                                        </p:attrNameLst>
                                      </p:cBhvr>
                                      <p:tavLst>
                                        <p:tav tm="0">
                                          <p:val>
                                            <p:strVal val="ppt_y"/>
                                          </p:val>
                                        </p:tav>
                                        <p:tav tm="100000">
                                          <p:val>
                                            <p:strVal val="1+ppt_h/2"/>
                                          </p:val>
                                        </p:tav>
                                      </p:tavLst>
                                    </p:anim>
                                    <p:set>
                                      <p:cBhvr>
                                        <p:cTn id="708" dur="1" fill="hold">
                                          <p:stCondLst>
                                            <p:cond delay="4999"/>
                                          </p:stCondLst>
                                        </p:cTn>
                                        <p:tgtEl>
                                          <p:spTgt spid="29"/>
                                        </p:tgtEl>
                                        <p:attrNameLst>
                                          <p:attrName>style.visibility</p:attrName>
                                        </p:attrNameLst>
                                      </p:cBhvr>
                                      <p:to>
                                        <p:strVal val="hidden"/>
                                      </p:to>
                                    </p:set>
                                  </p:childTnLst>
                                </p:cTn>
                              </p:par>
                              <p:par>
                                <p:cTn id="709" presetID="2" presetClass="exit" presetSubtype="12" fill="hold" grpId="1" nodeType="withEffect">
                                  <p:stCondLst>
                                    <p:cond delay="0"/>
                                  </p:stCondLst>
                                  <p:childTnLst>
                                    <p:anim calcmode="lin" valueType="num">
                                      <p:cBhvr additive="base">
                                        <p:cTn id="710" dur="5000"/>
                                        <p:tgtEl>
                                          <p:spTgt spid="39"/>
                                        </p:tgtEl>
                                        <p:attrNameLst>
                                          <p:attrName>ppt_x</p:attrName>
                                        </p:attrNameLst>
                                      </p:cBhvr>
                                      <p:tavLst>
                                        <p:tav tm="0">
                                          <p:val>
                                            <p:strVal val="ppt_x"/>
                                          </p:val>
                                        </p:tav>
                                        <p:tav tm="100000">
                                          <p:val>
                                            <p:strVal val="0-ppt_w/2"/>
                                          </p:val>
                                        </p:tav>
                                      </p:tavLst>
                                    </p:anim>
                                    <p:anim calcmode="lin" valueType="num">
                                      <p:cBhvr additive="base">
                                        <p:cTn id="711" dur="5000"/>
                                        <p:tgtEl>
                                          <p:spTgt spid="39"/>
                                        </p:tgtEl>
                                        <p:attrNameLst>
                                          <p:attrName>ppt_y</p:attrName>
                                        </p:attrNameLst>
                                      </p:cBhvr>
                                      <p:tavLst>
                                        <p:tav tm="0">
                                          <p:val>
                                            <p:strVal val="ppt_y"/>
                                          </p:val>
                                        </p:tav>
                                        <p:tav tm="100000">
                                          <p:val>
                                            <p:strVal val="1+ppt_h/2"/>
                                          </p:val>
                                        </p:tav>
                                      </p:tavLst>
                                    </p:anim>
                                    <p:set>
                                      <p:cBhvr>
                                        <p:cTn id="712" dur="1" fill="hold">
                                          <p:stCondLst>
                                            <p:cond delay="4999"/>
                                          </p:stCondLst>
                                        </p:cTn>
                                        <p:tgtEl>
                                          <p:spTgt spid="39"/>
                                        </p:tgtEl>
                                        <p:attrNameLst>
                                          <p:attrName>style.visibility</p:attrName>
                                        </p:attrNameLst>
                                      </p:cBhvr>
                                      <p:to>
                                        <p:strVal val="hidden"/>
                                      </p:to>
                                    </p:set>
                                  </p:childTnLst>
                                </p:cTn>
                              </p:par>
                              <p:par>
                                <p:cTn id="713" presetID="2" presetClass="exit" presetSubtype="12" fill="hold" grpId="1" nodeType="withEffect">
                                  <p:stCondLst>
                                    <p:cond delay="0"/>
                                  </p:stCondLst>
                                  <p:childTnLst>
                                    <p:anim calcmode="lin" valueType="num">
                                      <p:cBhvr additive="base">
                                        <p:cTn id="714" dur="5000"/>
                                        <p:tgtEl>
                                          <p:spTgt spid="49"/>
                                        </p:tgtEl>
                                        <p:attrNameLst>
                                          <p:attrName>ppt_x</p:attrName>
                                        </p:attrNameLst>
                                      </p:cBhvr>
                                      <p:tavLst>
                                        <p:tav tm="0">
                                          <p:val>
                                            <p:strVal val="ppt_x"/>
                                          </p:val>
                                        </p:tav>
                                        <p:tav tm="100000">
                                          <p:val>
                                            <p:strVal val="0-ppt_w/2"/>
                                          </p:val>
                                        </p:tav>
                                      </p:tavLst>
                                    </p:anim>
                                    <p:anim calcmode="lin" valueType="num">
                                      <p:cBhvr additive="base">
                                        <p:cTn id="715" dur="5000"/>
                                        <p:tgtEl>
                                          <p:spTgt spid="49"/>
                                        </p:tgtEl>
                                        <p:attrNameLst>
                                          <p:attrName>ppt_y</p:attrName>
                                        </p:attrNameLst>
                                      </p:cBhvr>
                                      <p:tavLst>
                                        <p:tav tm="0">
                                          <p:val>
                                            <p:strVal val="ppt_y"/>
                                          </p:val>
                                        </p:tav>
                                        <p:tav tm="100000">
                                          <p:val>
                                            <p:strVal val="1+ppt_h/2"/>
                                          </p:val>
                                        </p:tav>
                                      </p:tavLst>
                                    </p:anim>
                                    <p:set>
                                      <p:cBhvr>
                                        <p:cTn id="716" dur="1" fill="hold">
                                          <p:stCondLst>
                                            <p:cond delay="4999"/>
                                          </p:stCondLst>
                                        </p:cTn>
                                        <p:tgtEl>
                                          <p:spTgt spid="49"/>
                                        </p:tgtEl>
                                        <p:attrNameLst>
                                          <p:attrName>style.visibility</p:attrName>
                                        </p:attrNameLst>
                                      </p:cBhvr>
                                      <p:to>
                                        <p:strVal val="hidden"/>
                                      </p:to>
                                    </p:set>
                                  </p:childTnLst>
                                </p:cTn>
                              </p:par>
                              <p:par>
                                <p:cTn id="717" presetID="2" presetClass="exit" presetSubtype="12" fill="hold" grpId="1" nodeType="withEffect">
                                  <p:stCondLst>
                                    <p:cond delay="0"/>
                                  </p:stCondLst>
                                  <p:childTnLst>
                                    <p:anim calcmode="lin" valueType="num">
                                      <p:cBhvr additive="base">
                                        <p:cTn id="718" dur="5000"/>
                                        <p:tgtEl>
                                          <p:spTgt spid="59"/>
                                        </p:tgtEl>
                                        <p:attrNameLst>
                                          <p:attrName>ppt_x</p:attrName>
                                        </p:attrNameLst>
                                      </p:cBhvr>
                                      <p:tavLst>
                                        <p:tav tm="0">
                                          <p:val>
                                            <p:strVal val="ppt_x"/>
                                          </p:val>
                                        </p:tav>
                                        <p:tav tm="100000">
                                          <p:val>
                                            <p:strVal val="0-ppt_w/2"/>
                                          </p:val>
                                        </p:tav>
                                      </p:tavLst>
                                    </p:anim>
                                    <p:anim calcmode="lin" valueType="num">
                                      <p:cBhvr additive="base">
                                        <p:cTn id="719" dur="5000"/>
                                        <p:tgtEl>
                                          <p:spTgt spid="59"/>
                                        </p:tgtEl>
                                        <p:attrNameLst>
                                          <p:attrName>ppt_y</p:attrName>
                                        </p:attrNameLst>
                                      </p:cBhvr>
                                      <p:tavLst>
                                        <p:tav tm="0">
                                          <p:val>
                                            <p:strVal val="ppt_y"/>
                                          </p:val>
                                        </p:tav>
                                        <p:tav tm="100000">
                                          <p:val>
                                            <p:strVal val="1+ppt_h/2"/>
                                          </p:val>
                                        </p:tav>
                                      </p:tavLst>
                                    </p:anim>
                                    <p:set>
                                      <p:cBhvr>
                                        <p:cTn id="720" dur="1" fill="hold">
                                          <p:stCondLst>
                                            <p:cond delay="4999"/>
                                          </p:stCondLst>
                                        </p:cTn>
                                        <p:tgtEl>
                                          <p:spTgt spid="59"/>
                                        </p:tgtEl>
                                        <p:attrNameLst>
                                          <p:attrName>style.visibility</p:attrName>
                                        </p:attrNameLst>
                                      </p:cBhvr>
                                      <p:to>
                                        <p:strVal val="hidden"/>
                                      </p:to>
                                    </p:set>
                                  </p:childTnLst>
                                </p:cTn>
                              </p:par>
                              <p:par>
                                <p:cTn id="721" presetID="2" presetClass="exit" presetSubtype="12" fill="hold" grpId="1" nodeType="withEffect">
                                  <p:stCondLst>
                                    <p:cond delay="0"/>
                                  </p:stCondLst>
                                  <p:childTnLst>
                                    <p:anim calcmode="lin" valueType="num">
                                      <p:cBhvr additive="base">
                                        <p:cTn id="722" dur="5000"/>
                                        <p:tgtEl>
                                          <p:spTgt spid="69"/>
                                        </p:tgtEl>
                                        <p:attrNameLst>
                                          <p:attrName>ppt_x</p:attrName>
                                        </p:attrNameLst>
                                      </p:cBhvr>
                                      <p:tavLst>
                                        <p:tav tm="0">
                                          <p:val>
                                            <p:strVal val="ppt_x"/>
                                          </p:val>
                                        </p:tav>
                                        <p:tav tm="100000">
                                          <p:val>
                                            <p:strVal val="0-ppt_w/2"/>
                                          </p:val>
                                        </p:tav>
                                      </p:tavLst>
                                    </p:anim>
                                    <p:anim calcmode="lin" valueType="num">
                                      <p:cBhvr additive="base">
                                        <p:cTn id="723" dur="5000"/>
                                        <p:tgtEl>
                                          <p:spTgt spid="69"/>
                                        </p:tgtEl>
                                        <p:attrNameLst>
                                          <p:attrName>ppt_y</p:attrName>
                                        </p:attrNameLst>
                                      </p:cBhvr>
                                      <p:tavLst>
                                        <p:tav tm="0">
                                          <p:val>
                                            <p:strVal val="ppt_y"/>
                                          </p:val>
                                        </p:tav>
                                        <p:tav tm="100000">
                                          <p:val>
                                            <p:strVal val="1+ppt_h/2"/>
                                          </p:val>
                                        </p:tav>
                                      </p:tavLst>
                                    </p:anim>
                                    <p:set>
                                      <p:cBhvr>
                                        <p:cTn id="724" dur="1" fill="hold">
                                          <p:stCondLst>
                                            <p:cond delay="4999"/>
                                          </p:stCondLst>
                                        </p:cTn>
                                        <p:tgtEl>
                                          <p:spTgt spid="69"/>
                                        </p:tgtEl>
                                        <p:attrNameLst>
                                          <p:attrName>style.visibility</p:attrName>
                                        </p:attrNameLst>
                                      </p:cBhvr>
                                      <p:to>
                                        <p:strVal val="hidden"/>
                                      </p:to>
                                    </p:set>
                                  </p:childTnLst>
                                </p:cTn>
                              </p:par>
                              <p:par>
                                <p:cTn id="725" presetID="2" presetClass="exit" presetSubtype="12" fill="hold" grpId="1" nodeType="withEffect">
                                  <p:stCondLst>
                                    <p:cond delay="0"/>
                                  </p:stCondLst>
                                  <p:childTnLst>
                                    <p:anim calcmode="lin" valueType="num">
                                      <p:cBhvr additive="base">
                                        <p:cTn id="726" dur="5000"/>
                                        <p:tgtEl>
                                          <p:spTgt spid="79"/>
                                        </p:tgtEl>
                                        <p:attrNameLst>
                                          <p:attrName>ppt_x</p:attrName>
                                        </p:attrNameLst>
                                      </p:cBhvr>
                                      <p:tavLst>
                                        <p:tav tm="0">
                                          <p:val>
                                            <p:strVal val="ppt_x"/>
                                          </p:val>
                                        </p:tav>
                                        <p:tav tm="100000">
                                          <p:val>
                                            <p:strVal val="0-ppt_w/2"/>
                                          </p:val>
                                        </p:tav>
                                      </p:tavLst>
                                    </p:anim>
                                    <p:anim calcmode="lin" valueType="num">
                                      <p:cBhvr additive="base">
                                        <p:cTn id="727" dur="5000"/>
                                        <p:tgtEl>
                                          <p:spTgt spid="79"/>
                                        </p:tgtEl>
                                        <p:attrNameLst>
                                          <p:attrName>ppt_y</p:attrName>
                                        </p:attrNameLst>
                                      </p:cBhvr>
                                      <p:tavLst>
                                        <p:tav tm="0">
                                          <p:val>
                                            <p:strVal val="ppt_y"/>
                                          </p:val>
                                        </p:tav>
                                        <p:tav tm="100000">
                                          <p:val>
                                            <p:strVal val="1+ppt_h/2"/>
                                          </p:val>
                                        </p:tav>
                                      </p:tavLst>
                                    </p:anim>
                                    <p:set>
                                      <p:cBhvr>
                                        <p:cTn id="728" dur="1" fill="hold">
                                          <p:stCondLst>
                                            <p:cond delay="4999"/>
                                          </p:stCondLst>
                                        </p:cTn>
                                        <p:tgtEl>
                                          <p:spTgt spid="79"/>
                                        </p:tgtEl>
                                        <p:attrNameLst>
                                          <p:attrName>style.visibility</p:attrName>
                                        </p:attrNameLst>
                                      </p:cBhvr>
                                      <p:to>
                                        <p:strVal val="hidden"/>
                                      </p:to>
                                    </p:set>
                                  </p:childTnLst>
                                </p:cTn>
                              </p:par>
                              <p:par>
                                <p:cTn id="729" presetID="2" presetClass="exit" presetSubtype="6" fill="hold" grpId="1" nodeType="withEffect">
                                  <p:stCondLst>
                                    <p:cond delay="0"/>
                                  </p:stCondLst>
                                  <p:childTnLst>
                                    <p:anim calcmode="lin" valueType="num">
                                      <p:cBhvr additive="base">
                                        <p:cTn id="730" dur="5000"/>
                                        <p:tgtEl>
                                          <p:spTgt spid="8"/>
                                        </p:tgtEl>
                                        <p:attrNameLst>
                                          <p:attrName>ppt_x</p:attrName>
                                        </p:attrNameLst>
                                      </p:cBhvr>
                                      <p:tavLst>
                                        <p:tav tm="0">
                                          <p:val>
                                            <p:strVal val="ppt_x"/>
                                          </p:val>
                                        </p:tav>
                                        <p:tav tm="100000">
                                          <p:val>
                                            <p:strVal val="1+ppt_w/2"/>
                                          </p:val>
                                        </p:tav>
                                      </p:tavLst>
                                    </p:anim>
                                    <p:anim calcmode="lin" valueType="num">
                                      <p:cBhvr additive="base">
                                        <p:cTn id="731" dur="5000"/>
                                        <p:tgtEl>
                                          <p:spTgt spid="8"/>
                                        </p:tgtEl>
                                        <p:attrNameLst>
                                          <p:attrName>ppt_y</p:attrName>
                                        </p:attrNameLst>
                                      </p:cBhvr>
                                      <p:tavLst>
                                        <p:tav tm="0">
                                          <p:val>
                                            <p:strVal val="ppt_y"/>
                                          </p:val>
                                        </p:tav>
                                        <p:tav tm="100000">
                                          <p:val>
                                            <p:strVal val="1+ppt_h/2"/>
                                          </p:val>
                                        </p:tav>
                                      </p:tavLst>
                                    </p:anim>
                                    <p:set>
                                      <p:cBhvr>
                                        <p:cTn id="732" dur="1" fill="hold">
                                          <p:stCondLst>
                                            <p:cond delay="4999"/>
                                          </p:stCondLst>
                                        </p:cTn>
                                        <p:tgtEl>
                                          <p:spTgt spid="8"/>
                                        </p:tgtEl>
                                        <p:attrNameLst>
                                          <p:attrName>style.visibility</p:attrName>
                                        </p:attrNameLst>
                                      </p:cBhvr>
                                      <p:to>
                                        <p:strVal val="hidden"/>
                                      </p:to>
                                    </p:set>
                                  </p:childTnLst>
                                </p:cTn>
                              </p:par>
                              <p:par>
                                <p:cTn id="733" presetID="2" presetClass="exit" presetSubtype="6" fill="hold" grpId="1" nodeType="withEffect">
                                  <p:stCondLst>
                                    <p:cond delay="0"/>
                                  </p:stCondLst>
                                  <p:childTnLst>
                                    <p:anim calcmode="lin" valueType="num">
                                      <p:cBhvr additive="base">
                                        <p:cTn id="734" dur="5000"/>
                                        <p:tgtEl>
                                          <p:spTgt spid="18"/>
                                        </p:tgtEl>
                                        <p:attrNameLst>
                                          <p:attrName>ppt_x</p:attrName>
                                        </p:attrNameLst>
                                      </p:cBhvr>
                                      <p:tavLst>
                                        <p:tav tm="0">
                                          <p:val>
                                            <p:strVal val="ppt_x"/>
                                          </p:val>
                                        </p:tav>
                                        <p:tav tm="100000">
                                          <p:val>
                                            <p:strVal val="1+ppt_w/2"/>
                                          </p:val>
                                        </p:tav>
                                      </p:tavLst>
                                    </p:anim>
                                    <p:anim calcmode="lin" valueType="num">
                                      <p:cBhvr additive="base">
                                        <p:cTn id="735" dur="5000"/>
                                        <p:tgtEl>
                                          <p:spTgt spid="18"/>
                                        </p:tgtEl>
                                        <p:attrNameLst>
                                          <p:attrName>ppt_y</p:attrName>
                                        </p:attrNameLst>
                                      </p:cBhvr>
                                      <p:tavLst>
                                        <p:tav tm="0">
                                          <p:val>
                                            <p:strVal val="ppt_y"/>
                                          </p:val>
                                        </p:tav>
                                        <p:tav tm="100000">
                                          <p:val>
                                            <p:strVal val="1+ppt_h/2"/>
                                          </p:val>
                                        </p:tav>
                                      </p:tavLst>
                                    </p:anim>
                                    <p:set>
                                      <p:cBhvr>
                                        <p:cTn id="736" dur="1" fill="hold">
                                          <p:stCondLst>
                                            <p:cond delay="4999"/>
                                          </p:stCondLst>
                                        </p:cTn>
                                        <p:tgtEl>
                                          <p:spTgt spid="18"/>
                                        </p:tgtEl>
                                        <p:attrNameLst>
                                          <p:attrName>style.visibility</p:attrName>
                                        </p:attrNameLst>
                                      </p:cBhvr>
                                      <p:to>
                                        <p:strVal val="hidden"/>
                                      </p:to>
                                    </p:set>
                                  </p:childTnLst>
                                </p:cTn>
                              </p:par>
                              <p:par>
                                <p:cTn id="737" presetID="2" presetClass="exit" presetSubtype="6" fill="hold" grpId="1" nodeType="withEffect">
                                  <p:stCondLst>
                                    <p:cond delay="0"/>
                                  </p:stCondLst>
                                  <p:childTnLst>
                                    <p:anim calcmode="lin" valueType="num">
                                      <p:cBhvr additive="base">
                                        <p:cTn id="738" dur="5000"/>
                                        <p:tgtEl>
                                          <p:spTgt spid="28"/>
                                        </p:tgtEl>
                                        <p:attrNameLst>
                                          <p:attrName>ppt_x</p:attrName>
                                        </p:attrNameLst>
                                      </p:cBhvr>
                                      <p:tavLst>
                                        <p:tav tm="0">
                                          <p:val>
                                            <p:strVal val="ppt_x"/>
                                          </p:val>
                                        </p:tav>
                                        <p:tav tm="100000">
                                          <p:val>
                                            <p:strVal val="1+ppt_w/2"/>
                                          </p:val>
                                        </p:tav>
                                      </p:tavLst>
                                    </p:anim>
                                    <p:anim calcmode="lin" valueType="num">
                                      <p:cBhvr additive="base">
                                        <p:cTn id="739" dur="5000"/>
                                        <p:tgtEl>
                                          <p:spTgt spid="28"/>
                                        </p:tgtEl>
                                        <p:attrNameLst>
                                          <p:attrName>ppt_y</p:attrName>
                                        </p:attrNameLst>
                                      </p:cBhvr>
                                      <p:tavLst>
                                        <p:tav tm="0">
                                          <p:val>
                                            <p:strVal val="ppt_y"/>
                                          </p:val>
                                        </p:tav>
                                        <p:tav tm="100000">
                                          <p:val>
                                            <p:strVal val="1+ppt_h/2"/>
                                          </p:val>
                                        </p:tav>
                                      </p:tavLst>
                                    </p:anim>
                                    <p:set>
                                      <p:cBhvr>
                                        <p:cTn id="740" dur="1" fill="hold">
                                          <p:stCondLst>
                                            <p:cond delay="4999"/>
                                          </p:stCondLst>
                                        </p:cTn>
                                        <p:tgtEl>
                                          <p:spTgt spid="28"/>
                                        </p:tgtEl>
                                        <p:attrNameLst>
                                          <p:attrName>style.visibility</p:attrName>
                                        </p:attrNameLst>
                                      </p:cBhvr>
                                      <p:to>
                                        <p:strVal val="hidden"/>
                                      </p:to>
                                    </p:set>
                                  </p:childTnLst>
                                </p:cTn>
                              </p:par>
                              <p:par>
                                <p:cTn id="741" presetID="2" presetClass="exit" presetSubtype="6" fill="hold" grpId="1" nodeType="withEffect">
                                  <p:stCondLst>
                                    <p:cond delay="0"/>
                                  </p:stCondLst>
                                  <p:childTnLst>
                                    <p:anim calcmode="lin" valueType="num">
                                      <p:cBhvr additive="base">
                                        <p:cTn id="742" dur="5000"/>
                                        <p:tgtEl>
                                          <p:spTgt spid="38"/>
                                        </p:tgtEl>
                                        <p:attrNameLst>
                                          <p:attrName>ppt_x</p:attrName>
                                        </p:attrNameLst>
                                      </p:cBhvr>
                                      <p:tavLst>
                                        <p:tav tm="0">
                                          <p:val>
                                            <p:strVal val="ppt_x"/>
                                          </p:val>
                                        </p:tav>
                                        <p:tav tm="100000">
                                          <p:val>
                                            <p:strVal val="1+ppt_w/2"/>
                                          </p:val>
                                        </p:tav>
                                      </p:tavLst>
                                    </p:anim>
                                    <p:anim calcmode="lin" valueType="num">
                                      <p:cBhvr additive="base">
                                        <p:cTn id="743" dur="5000"/>
                                        <p:tgtEl>
                                          <p:spTgt spid="38"/>
                                        </p:tgtEl>
                                        <p:attrNameLst>
                                          <p:attrName>ppt_y</p:attrName>
                                        </p:attrNameLst>
                                      </p:cBhvr>
                                      <p:tavLst>
                                        <p:tav tm="0">
                                          <p:val>
                                            <p:strVal val="ppt_y"/>
                                          </p:val>
                                        </p:tav>
                                        <p:tav tm="100000">
                                          <p:val>
                                            <p:strVal val="1+ppt_h/2"/>
                                          </p:val>
                                        </p:tav>
                                      </p:tavLst>
                                    </p:anim>
                                    <p:set>
                                      <p:cBhvr>
                                        <p:cTn id="744" dur="1" fill="hold">
                                          <p:stCondLst>
                                            <p:cond delay="4999"/>
                                          </p:stCondLst>
                                        </p:cTn>
                                        <p:tgtEl>
                                          <p:spTgt spid="38"/>
                                        </p:tgtEl>
                                        <p:attrNameLst>
                                          <p:attrName>style.visibility</p:attrName>
                                        </p:attrNameLst>
                                      </p:cBhvr>
                                      <p:to>
                                        <p:strVal val="hidden"/>
                                      </p:to>
                                    </p:set>
                                  </p:childTnLst>
                                </p:cTn>
                              </p:par>
                              <p:par>
                                <p:cTn id="745" presetID="2" presetClass="exit" presetSubtype="6" fill="hold" grpId="1" nodeType="withEffect">
                                  <p:stCondLst>
                                    <p:cond delay="0"/>
                                  </p:stCondLst>
                                  <p:childTnLst>
                                    <p:anim calcmode="lin" valueType="num">
                                      <p:cBhvr additive="base">
                                        <p:cTn id="746" dur="5000"/>
                                        <p:tgtEl>
                                          <p:spTgt spid="48"/>
                                        </p:tgtEl>
                                        <p:attrNameLst>
                                          <p:attrName>ppt_x</p:attrName>
                                        </p:attrNameLst>
                                      </p:cBhvr>
                                      <p:tavLst>
                                        <p:tav tm="0">
                                          <p:val>
                                            <p:strVal val="ppt_x"/>
                                          </p:val>
                                        </p:tav>
                                        <p:tav tm="100000">
                                          <p:val>
                                            <p:strVal val="1+ppt_w/2"/>
                                          </p:val>
                                        </p:tav>
                                      </p:tavLst>
                                    </p:anim>
                                    <p:anim calcmode="lin" valueType="num">
                                      <p:cBhvr additive="base">
                                        <p:cTn id="747" dur="5000"/>
                                        <p:tgtEl>
                                          <p:spTgt spid="48"/>
                                        </p:tgtEl>
                                        <p:attrNameLst>
                                          <p:attrName>ppt_y</p:attrName>
                                        </p:attrNameLst>
                                      </p:cBhvr>
                                      <p:tavLst>
                                        <p:tav tm="0">
                                          <p:val>
                                            <p:strVal val="ppt_y"/>
                                          </p:val>
                                        </p:tav>
                                        <p:tav tm="100000">
                                          <p:val>
                                            <p:strVal val="1+ppt_h/2"/>
                                          </p:val>
                                        </p:tav>
                                      </p:tavLst>
                                    </p:anim>
                                    <p:set>
                                      <p:cBhvr>
                                        <p:cTn id="748" dur="1" fill="hold">
                                          <p:stCondLst>
                                            <p:cond delay="4999"/>
                                          </p:stCondLst>
                                        </p:cTn>
                                        <p:tgtEl>
                                          <p:spTgt spid="48"/>
                                        </p:tgtEl>
                                        <p:attrNameLst>
                                          <p:attrName>style.visibility</p:attrName>
                                        </p:attrNameLst>
                                      </p:cBhvr>
                                      <p:to>
                                        <p:strVal val="hidden"/>
                                      </p:to>
                                    </p:set>
                                  </p:childTnLst>
                                </p:cTn>
                              </p:par>
                              <p:par>
                                <p:cTn id="749" presetID="2" presetClass="exit" presetSubtype="6" fill="hold" grpId="1" nodeType="withEffect">
                                  <p:stCondLst>
                                    <p:cond delay="0"/>
                                  </p:stCondLst>
                                  <p:childTnLst>
                                    <p:anim calcmode="lin" valueType="num">
                                      <p:cBhvr additive="base">
                                        <p:cTn id="750" dur="5000"/>
                                        <p:tgtEl>
                                          <p:spTgt spid="58"/>
                                        </p:tgtEl>
                                        <p:attrNameLst>
                                          <p:attrName>ppt_x</p:attrName>
                                        </p:attrNameLst>
                                      </p:cBhvr>
                                      <p:tavLst>
                                        <p:tav tm="0">
                                          <p:val>
                                            <p:strVal val="ppt_x"/>
                                          </p:val>
                                        </p:tav>
                                        <p:tav tm="100000">
                                          <p:val>
                                            <p:strVal val="1+ppt_w/2"/>
                                          </p:val>
                                        </p:tav>
                                      </p:tavLst>
                                    </p:anim>
                                    <p:anim calcmode="lin" valueType="num">
                                      <p:cBhvr additive="base">
                                        <p:cTn id="751" dur="5000"/>
                                        <p:tgtEl>
                                          <p:spTgt spid="58"/>
                                        </p:tgtEl>
                                        <p:attrNameLst>
                                          <p:attrName>ppt_y</p:attrName>
                                        </p:attrNameLst>
                                      </p:cBhvr>
                                      <p:tavLst>
                                        <p:tav tm="0">
                                          <p:val>
                                            <p:strVal val="ppt_y"/>
                                          </p:val>
                                        </p:tav>
                                        <p:tav tm="100000">
                                          <p:val>
                                            <p:strVal val="1+ppt_h/2"/>
                                          </p:val>
                                        </p:tav>
                                      </p:tavLst>
                                    </p:anim>
                                    <p:set>
                                      <p:cBhvr>
                                        <p:cTn id="752" dur="1" fill="hold">
                                          <p:stCondLst>
                                            <p:cond delay="4999"/>
                                          </p:stCondLst>
                                        </p:cTn>
                                        <p:tgtEl>
                                          <p:spTgt spid="58"/>
                                        </p:tgtEl>
                                        <p:attrNameLst>
                                          <p:attrName>style.visibility</p:attrName>
                                        </p:attrNameLst>
                                      </p:cBhvr>
                                      <p:to>
                                        <p:strVal val="hidden"/>
                                      </p:to>
                                    </p:set>
                                  </p:childTnLst>
                                </p:cTn>
                              </p:par>
                              <p:par>
                                <p:cTn id="753" presetID="2" presetClass="exit" presetSubtype="6" fill="hold" grpId="1" nodeType="withEffect">
                                  <p:stCondLst>
                                    <p:cond delay="0"/>
                                  </p:stCondLst>
                                  <p:childTnLst>
                                    <p:anim calcmode="lin" valueType="num">
                                      <p:cBhvr additive="base">
                                        <p:cTn id="754" dur="5000"/>
                                        <p:tgtEl>
                                          <p:spTgt spid="68"/>
                                        </p:tgtEl>
                                        <p:attrNameLst>
                                          <p:attrName>ppt_x</p:attrName>
                                        </p:attrNameLst>
                                      </p:cBhvr>
                                      <p:tavLst>
                                        <p:tav tm="0">
                                          <p:val>
                                            <p:strVal val="ppt_x"/>
                                          </p:val>
                                        </p:tav>
                                        <p:tav tm="100000">
                                          <p:val>
                                            <p:strVal val="1+ppt_w/2"/>
                                          </p:val>
                                        </p:tav>
                                      </p:tavLst>
                                    </p:anim>
                                    <p:anim calcmode="lin" valueType="num">
                                      <p:cBhvr additive="base">
                                        <p:cTn id="755" dur="5000"/>
                                        <p:tgtEl>
                                          <p:spTgt spid="68"/>
                                        </p:tgtEl>
                                        <p:attrNameLst>
                                          <p:attrName>ppt_y</p:attrName>
                                        </p:attrNameLst>
                                      </p:cBhvr>
                                      <p:tavLst>
                                        <p:tav tm="0">
                                          <p:val>
                                            <p:strVal val="ppt_y"/>
                                          </p:val>
                                        </p:tav>
                                        <p:tav tm="100000">
                                          <p:val>
                                            <p:strVal val="1+ppt_h/2"/>
                                          </p:val>
                                        </p:tav>
                                      </p:tavLst>
                                    </p:anim>
                                    <p:set>
                                      <p:cBhvr>
                                        <p:cTn id="756" dur="1" fill="hold">
                                          <p:stCondLst>
                                            <p:cond delay="4999"/>
                                          </p:stCondLst>
                                        </p:cTn>
                                        <p:tgtEl>
                                          <p:spTgt spid="68"/>
                                        </p:tgtEl>
                                        <p:attrNameLst>
                                          <p:attrName>style.visibility</p:attrName>
                                        </p:attrNameLst>
                                      </p:cBhvr>
                                      <p:to>
                                        <p:strVal val="hidden"/>
                                      </p:to>
                                    </p:set>
                                  </p:childTnLst>
                                </p:cTn>
                              </p:par>
                              <p:par>
                                <p:cTn id="757" presetID="2" presetClass="exit" presetSubtype="6" fill="hold" grpId="1" nodeType="withEffect">
                                  <p:stCondLst>
                                    <p:cond delay="0"/>
                                  </p:stCondLst>
                                  <p:childTnLst>
                                    <p:anim calcmode="lin" valueType="num">
                                      <p:cBhvr additive="base">
                                        <p:cTn id="758" dur="5000"/>
                                        <p:tgtEl>
                                          <p:spTgt spid="78"/>
                                        </p:tgtEl>
                                        <p:attrNameLst>
                                          <p:attrName>ppt_x</p:attrName>
                                        </p:attrNameLst>
                                      </p:cBhvr>
                                      <p:tavLst>
                                        <p:tav tm="0">
                                          <p:val>
                                            <p:strVal val="ppt_x"/>
                                          </p:val>
                                        </p:tav>
                                        <p:tav tm="100000">
                                          <p:val>
                                            <p:strVal val="1+ppt_w/2"/>
                                          </p:val>
                                        </p:tav>
                                      </p:tavLst>
                                    </p:anim>
                                    <p:anim calcmode="lin" valueType="num">
                                      <p:cBhvr additive="base">
                                        <p:cTn id="759" dur="5000"/>
                                        <p:tgtEl>
                                          <p:spTgt spid="78"/>
                                        </p:tgtEl>
                                        <p:attrNameLst>
                                          <p:attrName>ppt_y</p:attrName>
                                        </p:attrNameLst>
                                      </p:cBhvr>
                                      <p:tavLst>
                                        <p:tav tm="0">
                                          <p:val>
                                            <p:strVal val="ppt_y"/>
                                          </p:val>
                                        </p:tav>
                                        <p:tav tm="100000">
                                          <p:val>
                                            <p:strVal val="1+ppt_h/2"/>
                                          </p:val>
                                        </p:tav>
                                      </p:tavLst>
                                    </p:anim>
                                    <p:set>
                                      <p:cBhvr>
                                        <p:cTn id="760" dur="1" fill="hold">
                                          <p:stCondLst>
                                            <p:cond delay="4999"/>
                                          </p:stCondLst>
                                        </p:cTn>
                                        <p:tgtEl>
                                          <p:spTgt spid="78"/>
                                        </p:tgtEl>
                                        <p:attrNameLst>
                                          <p:attrName>style.visibility</p:attrName>
                                        </p:attrNameLst>
                                      </p:cBhvr>
                                      <p:to>
                                        <p:strVal val="hidden"/>
                                      </p:to>
                                    </p:set>
                                  </p:childTnLst>
                                </p:cTn>
                              </p:par>
                              <p:par>
                                <p:cTn id="761" presetID="2" presetClass="exit" presetSubtype="6" fill="hold" grpId="1" nodeType="withEffect">
                                  <p:stCondLst>
                                    <p:cond delay="0"/>
                                  </p:stCondLst>
                                  <p:childTnLst>
                                    <p:anim calcmode="lin" valueType="num">
                                      <p:cBhvr additive="base">
                                        <p:cTn id="762" dur="5000"/>
                                        <p:tgtEl>
                                          <p:spTgt spid="12"/>
                                        </p:tgtEl>
                                        <p:attrNameLst>
                                          <p:attrName>ppt_x</p:attrName>
                                        </p:attrNameLst>
                                      </p:cBhvr>
                                      <p:tavLst>
                                        <p:tav tm="0">
                                          <p:val>
                                            <p:strVal val="ppt_x"/>
                                          </p:val>
                                        </p:tav>
                                        <p:tav tm="100000">
                                          <p:val>
                                            <p:strVal val="1+ppt_w/2"/>
                                          </p:val>
                                        </p:tav>
                                      </p:tavLst>
                                    </p:anim>
                                    <p:anim calcmode="lin" valueType="num">
                                      <p:cBhvr additive="base">
                                        <p:cTn id="763" dur="5000"/>
                                        <p:tgtEl>
                                          <p:spTgt spid="12"/>
                                        </p:tgtEl>
                                        <p:attrNameLst>
                                          <p:attrName>ppt_y</p:attrName>
                                        </p:attrNameLst>
                                      </p:cBhvr>
                                      <p:tavLst>
                                        <p:tav tm="0">
                                          <p:val>
                                            <p:strVal val="ppt_y"/>
                                          </p:val>
                                        </p:tav>
                                        <p:tav tm="100000">
                                          <p:val>
                                            <p:strVal val="1+ppt_h/2"/>
                                          </p:val>
                                        </p:tav>
                                      </p:tavLst>
                                    </p:anim>
                                    <p:set>
                                      <p:cBhvr>
                                        <p:cTn id="764" dur="1" fill="hold">
                                          <p:stCondLst>
                                            <p:cond delay="4999"/>
                                          </p:stCondLst>
                                        </p:cTn>
                                        <p:tgtEl>
                                          <p:spTgt spid="12"/>
                                        </p:tgtEl>
                                        <p:attrNameLst>
                                          <p:attrName>style.visibility</p:attrName>
                                        </p:attrNameLst>
                                      </p:cBhvr>
                                      <p:to>
                                        <p:strVal val="hidden"/>
                                      </p:to>
                                    </p:set>
                                  </p:childTnLst>
                                </p:cTn>
                              </p:par>
                              <p:par>
                                <p:cTn id="765" presetID="2" presetClass="exit" presetSubtype="6" fill="hold" grpId="1" nodeType="withEffect">
                                  <p:stCondLst>
                                    <p:cond delay="0"/>
                                  </p:stCondLst>
                                  <p:childTnLst>
                                    <p:anim calcmode="lin" valueType="num">
                                      <p:cBhvr additive="base">
                                        <p:cTn id="766" dur="5000"/>
                                        <p:tgtEl>
                                          <p:spTgt spid="22"/>
                                        </p:tgtEl>
                                        <p:attrNameLst>
                                          <p:attrName>ppt_x</p:attrName>
                                        </p:attrNameLst>
                                      </p:cBhvr>
                                      <p:tavLst>
                                        <p:tav tm="0">
                                          <p:val>
                                            <p:strVal val="ppt_x"/>
                                          </p:val>
                                        </p:tav>
                                        <p:tav tm="100000">
                                          <p:val>
                                            <p:strVal val="1+ppt_w/2"/>
                                          </p:val>
                                        </p:tav>
                                      </p:tavLst>
                                    </p:anim>
                                    <p:anim calcmode="lin" valueType="num">
                                      <p:cBhvr additive="base">
                                        <p:cTn id="767" dur="5000"/>
                                        <p:tgtEl>
                                          <p:spTgt spid="22"/>
                                        </p:tgtEl>
                                        <p:attrNameLst>
                                          <p:attrName>ppt_y</p:attrName>
                                        </p:attrNameLst>
                                      </p:cBhvr>
                                      <p:tavLst>
                                        <p:tav tm="0">
                                          <p:val>
                                            <p:strVal val="ppt_y"/>
                                          </p:val>
                                        </p:tav>
                                        <p:tav tm="100000">
                                          <p:val>
                                            <p:strVal val="1+ppt_h/2"/>
                                          </p:val>
                                        </p:tav>
                                      </p:tavLst>
                                    </p:anim>
                                    <p:set>
                                      <p:cBhvr>
                                        <p:cTn id="768" dur="1" fill="hold">
                                          <p:stCondLst>
                                            <p:cond delay="4999"/>
                                          </p:stCondLst>
                                        </p:cTn>
                                        <p:tgtEl>
                                          <p:spTgt spid="22"/>
                                        </p:tgtEl>
                                        <p:attrNameLst>
                                          <p:attrName>style.visibility</p:attrName>
                                        </p:attrNameLst>
                                      </p:cBhvr>
                                      <p:to>
                                        <p:strVal val="hidden"/>
                                      </p:to>
                                    </p:set>
                                  </p:childTnLst>
                                </p:cTn>
                              </p:par>
                              <p:par>
                                <p:cTn id="769" presetID="2" presetClass="exit" presetSubtype="6" fill="hold" grpId="1" nodeType="withEffect">
                                  <p:stCondLst>
                                    <p:cond delay="0"/>
                                  </p:stCondLst>
                                  <p:childTnLst>
                                    <p:anim calcmode="lin" valueType="num">
                                      <p:cBhvr additive="base">
                                        <p:cTn id="770" dur="5000"/>
                                        <p:tgtEl>
                                          <p:spTgt spid="32"/>
                                        </p:tgtEl>
                                        <p:attrNameLst>
                                          <p:attrName>ppt_x</p:attrName>
                                        </p:attrNameLst>
                                      </p:cBhvr>
                                      <p:tavLst>
                                        <p:tav tm="0">
                                          <p:val>
                                            <p:strVal val="ppt_x"/>
                                          </p:val>
                                        </p:tav>
                                        <p:tav tm="100000">
                                          <p:val>
                                            <p:strVal val="1+ppt_w/2"/>
                                          </p:val>
                                        </p:tav>
                                      </p:tavLst>
                                    </p:anim>
                                    <p:anim calcmode="lin" valueType="num">
                                      <p:cBhvr additive="base">
                                        <p:cTn id="771" dur="5000"/>
                                        <p:tgtEl>
                                          <p:spTgt spid="32"/>
                                        </p:tgtEl>
                                        <p:attrNameLst>
                                          <p:attrName>ppt_y</p:attrName>
                                        </p:attrNameLst>
                                      </p:cBhvr>
                                      <p:tavLst>
                                        <p:tav tm="0">
                                          <p:val>
                                            <p:strVal val="ppt_y"/>
                                          </p:val>
                                        </p:tav>
                                        <p:tav tm="100000">
                                          <p:val>
                                            <p:strVal val="1+ppt_h/2"/>
                                          </p:val>
                                        </p:tav>
                                      </p:tavLst>
                                    </p:anim>
                                    <p:set>
                                      <p:cBhvr>
                                        <p:cTn id="772" dur="1" fill="hold">
                                          <p:stCondLst>
                                            <p:cond delay="4999"/>
                                          </p:stCondLst>
                                        </p:cTn>
                                        <p:tgtEl>
                                          <p:spTgt spid="32"/>
                                        </p:tgtEl>
                                        <p:attrNameLst>
                                          <p:attrName>style.visibility</p:attrName>
                                        </p:attrNameLst>
                                      </p:cBhvr>
                                      <p:to>
                                        <p:strVal val="hidden"/>
                                      </p:to>
                                    </p:set>
                                  </p:childTnLst>
                                </p:cTn>
                              </p:par>
                              <p:par>
                                <p:cTn id="773" presetID="2" presetClass="exit" presetSubtype="6" fill="hold" grpId="1" nodeType="withEffect">
                                  <p:stCondLst>
                                    <p:cond delay="0"/>
                                  </p:stCondLst>
                                  <p:childTnLst>
                                    <p:anim calcmode="lin" valueType="num">
                                      <p:cBhvr additive="base">
                                        <p:cTn id="774" dur="5000"/>
                                        <p:tgtEl>
                                          <p:spTgt spid="42"/>
                                        </p:tgtEl>
                                        <p:attrNameLst>
                                          <p:attrName>ppt_x</p:attrName>
                                        </p:attrNameLst>
                                      </p:cBhvr>
                                      <p:tavLst>
                                        <p:tav tm="0">
                                          <p:val>
                                            <p:strVal val="ppt_x"/>
                                          </p:val>
                                        </p:tav>
                                        <p:tav tm="100000">
                                          <p:val>
                                            <p:strVal val="1+ppt_w/2"/>
                                          </p:val>
                                        </p:tav>
                                      </p:tavLst>
                                    </p:anim>
                                    <p:anim calcmode="lin" valueType="num">
                                      <p:cBhvr additive="base">
                                        <p:cTn id="775" dur="5000"/>
                                        <p:tgtEl>
                                          <p:spTgt spid="42"/>
                                        </p:tgtEl>
                                        <p:attrNameLst>
                                          <p:attrName>ppt_y</p:attrName>
                                        </p:attrNameLst>
                                      </p:cBhvr>
                                      <p:tavLst>
                                        <p:tav tm="0">
                                          <p:val>
                                            <p:strVal val="ppt_y"/>
                                          </p:val>
                                        </p:tav>
                                        <p:tav tm="100000">
                                          <p:val>
                                            <p:strVal val="1+ppt_h/2"/>
                                          </p:val>
                                        </p:tav>
                                      </p:tavLst>
                                    </p:anim>
                                    <p:set>
                                      <p:cBhvr>
                                        <p:cTn id="776" dur="1" fill="hold">
                                          <p:stCondLst>
                                            <p:cond delay="4999"/>
                                          </p:stCondLst>
                                        </p:cTn>
                                        <p:tgtEl>
                                          <p:spTgt spid="42"/>
                                        </p:tgtEl>
                                        <p:attrNameLst>
                                          <p:attrName>style.visibility</p:attrName>
                                        </p:attrNameLst>
                                      </p:cBhvr>
                                      <p:to>
                                        <p:strVal val="hidden"/>
                                      </p:to>
                                    </p:set>
                                  </p:childTnLst>
                                </p:cTn>
                              </p:par>
                              <p:par>
                                <p:cTn id="777" presetID="2" presetClass="exit" presetSubtype="6" fill="hold" grpId="1" nodeType="withEffect">
                                  <p:stCondLst>
                                    <p:cond delay="0"/>
                                  </p:stCondLst>
                                  <p:childTnLst>
                                    <p:anim calcmode="lin" valueType="num">
                                      <p:cBhvr additive="base">
                                        <p:cTn id="778" dur="5000"/>
                                        <p:tgtEl>
                                          <p:spTgt spid="52"/>
                                        </p:tgtEl>
                                        <p:attrNameLst>
                                          <p:attrName>ppt_x</p:attrName>
                                        </p:attrNameLst>
                                      </p:cBhvr>
                                      <p:tavLst>
                                        <p:tav tm="0">
                                          <p:val>
                                            <p:strVal val="ppt_x"/>
                                          </p:val>
                                        </p:tav>
                                        <p:tav tm="100000">
                                          <p:val>
                                            <p:strVal val="1+ppt_w/2"/>
                                          </p:val>
                                        </p:tav>
                                      </p:tavLst>
                                    </p:anim>
                                    <p:anim calcmode="lin" valueType="num">
                                      <p:cBhvr additive="base">
                                        <p:cTn id="779" dur="5000"/>
                                        <p:tgtEl>
                                          <p:spTgt spid="52"/>
                                        </p:tgtEl>
                                        <p:attrNameLst>
                                          <p:attrName>ppt_y</p:attrName>
                                        </p:attrNameLst>
                                      </p:cBhvr>
                                      <p:tavLst>
                                        <p:tav tm="0">
                                          <p:val>
                                            <p:strVal val="ppt_y"/>
                                          </p:val>
                                        </p:tav>
                                        <p:tav tm="100000">
                                          <p:val>
                                            <p:strVal val="1+ppt_h/2"/>
                                          </p:val>
                                        </p:tav>
                                      </p:tavLst>
                                    </p:anim>
                                    <p:set>
                                      <p:cBhvr>
                                        <p:cTn id="780" dur="1" fill="hold">
                                          <p:stCondLst>
                                            <p:cond delay="4999"/>
                                          </p:stCondLst>
                                        </p:cTn>
                                        <p:tgtEl>
                                          <p:spTgt spid="52"/>
                                        </p:tgtEl>
                                        <p:attrNameLst>
                                          <p:attrName>style.visibility</p:attrName>
                                        </p:attrNameLst>
                                      </p:cBhvr>
                                      <p:to>
                                        <p:strVal val="hidden"/>
                                      </p:to>
                                    </p:set>
                                  </p:childTnLst>
                                </p:cTn>
                              </p:par>
                              <p:par>
                                <p:cTn id="781" presetID="2" presetClass="exit" presetSubtype="6" fill="hold" grpId="1" nodeType="withEffect">
                                  <p:stCondLst>
                                    <p:cond delay="0"/>
                                  </p:stCondLst>
                                  <p:childTnLst>
                                    <p:anim calcmode="lin" valueType="num">
                                      <p:cBhvr additive="base">
                                        <p:cTn id="782" dur="5000"/>
                                        <p:tgtEl>
                                          <p:spTgt spid="62"/>
                                        </p:tgtEl>
                                        <p:attrNameLst>
                                          <p:attrName>ppt_x</p:attrName>
                                        </p:attrNameLst>
                                      </p:cBhvr>
                                      <p:tavLst>
                                        <p:tav tm="0">
                                          <p:val>
                                            <p:strVal val="ppt_x"/>
                                          </p:val>
                                        </p:tav>
                                        <p:tav tm="100000">
                                          <p:val>
                                            <p:strVal val="1+ppt_w/2"/>
                                          </p:val>
                                        </p:tav>
                                      </p:tavLst>
                                    </p:anim>
                                    <p:anim calcmode="lin" valueType="num">
                                      <p:cBhvr additive="base">
                                        <p:cTn id="783" dur="5000"/>
                                        <p:tgtEl>
                                          <p:spTgt spid="62"/>
                                        </p:tgtEl>
                                        <p:attrNameLst>
                                          <p:attrName>ppt_y</p:attrName>
                                        </p:attrNameLst>
                                      </p:cBhvr>
                                      <p:tavLst>
                                        <p:tav tm="0">
                                          <p:val>
                                            <p:strVal val="ppt_y"/>
                                          </p:val>
                                        </p:tav>
                                        <p:tav tm="100000">
                                          <p:val>
                                            <p:strVal val="1+ppt_h/2"/>
                                          </p:val>
                                        </p:tav>
                                      </p:tavLst>
                                    </p:anim>
                                    <p:set>
                                      <p:cBhvr>
                                        <p:cTn id="784" dur="1" fill="hold">
                                          <p:stCondLst>
                                            <p:cond delay="4999"/>
                                          </p:stCondLst>
                                        </p:cTn>
                                        <p:tgtEl>
                                          <p:spTgt spid="62"/>
                                        </p:tgtEl>
                                        <p:attrNameLst>
                                          <p:attrName>style.visibility</p:attrName>
                                        </p:attrNameLst>
                                      </p:cBhvr>
                                      <p:to>
                                        <p:strVal val="hidden"/>
                                      </p:to>
                                    </p:set>
                                  </p:childTnLst>
                                </p:cTn>
                              </p:par>
                              <p:par>
                                <p:cTn id="785" presetID="2" presetClass="exit" presetSubtype="6" fill="hold" grpId="1" nodeType="withEffect">
                                  <p:stCondLst>
                                    <p:cond delay="0"/>
                                  </p:stCondLst>
                                  <p:childTnLst>
                                    <p:anim calcmode="lin" valueType="num">
                                      <p:cBhvr additive="base">
                                        <p:cTn id="786" dur="5000"/>
                                        <p:tgtEl>
                                          <p:spTgt spid="72"/>
                                        </p:tgtEl>
                                        <p:attrNameLst>
                                          <p:attrName>ppt_x</p:attrName>
                                        </p:attrNameLst>
                                      </p:cBhvr>
                                      <p:tavLst>
                                        <p:tav tm="0">
                                          <p:val>
                                            <p:strVal val="ppt_x"/>
                                          </p:val>
                                        </p:tav>
                                        <p:tav tm="100000">
                                          <p:val>
                                            <p:strVal val="1+ppt_w/2"/>
                                          </p:val>
                                        </p:tav>
                                      </p:tavLst>
                                    </p:anim>
                                    <p:anim calcmode="lin" valueType="num">
                                      <p:cBhvr additive="base">
                                        <p:cTn id="787" dur="5000"/>
                                        <p:tgtEl>
                                          <p:spTgt spid="72"/>
                                        </p:tgtEl>
                                        <p:attrNameLst>
                                          <p:attrName>ppt_y</p:attrName>
                                        </p:attrNameLst>
                                      </p:cBhvr>
                                      <p:tavLst>
                                        <p:tav tm="0">
                                          <p:val>
                                            <p:strVal val="ppt_y"/>
                                          </p:val>
                                        </p:tav>
                                        <p:tav tm="100000">
                                          <p:val>
                                            <p:strVal val="1+ppt_h/2"/>
                                          </p:val>
                                        </p:tav>
                                      </p:tavLst>
                                    </p:anim>
                                    <p:set>
                                      <p:cBhvr>
                                        <p:cTn id="788" dur="1" fill="hold">
                                          <p:stCondLst>
                                            <p:cond delay="4999"/>
                                          </p:stCondLst>
                                        </p:cTn>
                                        <p:tgtEl>
                                          <p:spTgt spid="72"/>
                                        </p:tgtEl>
                                        <p:attrNameLst>
                                          <p:attrName>style.visibility</p:attrName>
                                        </p:attrNameLst>
                                      </p:cBhvr>
                                      <p:to>
                                        <p:strVal val="hidden"/>
                                      </p:to>
                                    </p:set>
                                  </p:childTnLst>
                                </p:cTn>
                              </p:par>
                              <p:par>
                                <p:cTn id="789" presetID="2" presetClass="exit" presetSubtype="6" fill="hold" grpId="1" nodeType="withEffect">
                                  <p:stCondLst>
                                    <p:cond delay="0"/>
                                  </p:stCondLst>
                                  <p:childTnLst>
                                    <p:anim calcmode="lin" valueType="num">
                                      <p:cBhvr additive="base">
                                        <p:cTn id="790" dur="5000"/>
                                        <p:tgtEl>
                                          <p:spTgt spid="82"/>
                                        </p:tgtEl>
                                        <p:attrNameLst>
                                          <p:attrName>ppt_x</p:attrName>
                                        </p:attrNameLst>
                                      </p:cBhvr>
                                      <p:tavLst>
                                        <p:tav tm="0">
                                          <p:val>
                                            <p:strVal val="ppt_x"/>
                                          </p:val>
                                        </p:tav>
                                        <p:tav tm="100000">
                                          <p:val>
                                            <p:strVal val="1+ppt_w/2"/>
                                          </p:val>
                                        </p:tav>
                                      </p:tavLst>
                                    </p:anim>
                                    <p:anim calcmode="lin" valueType="num">
                                      <p:cBhvr additive="base">
                                        <p:cTn id="791" dur="5000"/>
                                        <p:tgtEl>
                                          <p:spTgt spid="82"/>
                                        </p:tgtEl>
                                        <p:attrNameLst>
                                          <p:attrName>ppt_y</p:attrName>
                                        </p:attrNameLst>
                                      </p:cBhvr>
                                      <p:tavLst>
                                        <p:tav tm="0">
                                          <p:val>
                                            <p:strVal val="ppt_y"/>
                                          </p:val>
                                        </p:tav>
                                        <p:tav tm="100000">
                                          <p:val>
                                            <p:strVal val="1+ppt_h/2"/>
                                          </p:val>
                                        </p:tav>
                                      </p:tavLst>
                                    </p:anim>
                                    <p:set>
                                      <p:cBhvr>
                                        <p:cTn id="792" dur="1" fill="hold">
                                          <p:stCondLst>
                                            <p:cond delay="4999"/>
                                          </p:stCondLst>
                                        </p:cTn>
                                        <p:tgtEl>
                                          <p:spTgt spid="82"/>
                                        </p:tgtEl>
                                        <p:attrNameLst>
                                          <p:attrName>style.visibility</p:attrName>
                                        </p:attrNameLst>
                                      </p:cBhvr>
                                      <p:to>
                                        <p:strVal val="hidden"/>
                                      </p:to>
                                    </p:set>
                                  </p:childTnLst>
                                </p:cTn>
                              </p:par>
                              <p:par>
                                <p:cTn id="793" presetID="2" presetClass="exit" presetSubtype="6" fill="hold" grpId="1" nodeType="withEffect">
                                  <p:stCondLst>
                                    <p:cond delay="0"/>
                                  </p:stCondLst>
                                  <p:childTnLst>
                                    <p:anim calcmode="lin" valueType="num">
                                      <p:cBhvr additive="base">
                                        <p:cTn id="794" dur="5000"/>
                                        <p:tgtEl>
                                          <p:spTgt spid="6"/>
                                        </p:tgtEl>
                                        <p:attrNameLst>
                                          <p:attrName>ppt_x</p:attrName>
                                        </p:attrNameLst>
                                      </p:cBhvr>
                                      <p:tavLst>
                                        <p:tav tm="0">
                                          <p:val>
                                            <p:strVal val="ppt_x"/>
                                          </p:val>
                                        </p:tav>
                                        <p:tav tm="100000">
                                          <p:val>
                                            <p:strVal val="1+ppt_w/2"/>
                                          </p:val>
                                        </p:tav>
                                      </p:tavLst>
                                    </p:anim>
                                    <p:anim calcmode="lin" valueType="num">
                                      <p:cBhvr additive="base">
                                        <p:cTn id="795" dur="5000"/>
                                        <p:tgtEl>
                                          <p:spTgt spid="6"/>
                                        </p:tgtEl>
                                        <p:attrNameLst>
                                          <p:attrName>ppt_y</p:attrName>
                                        </p:attrNameLst>
                                      </p:cBhvr>
                                      <p:tavLst>
                                        <p:tav tm="0">
                                          <p:val>
                                            <p:strVal val="ppt_y"/>
                                          </p:val>
                                        </p:tav>
                                        <p:tav tm="100000">
                                          <p:val>
                                            <p:strVal val="1+ppt_h/2"/>
                                          </p:val>
                                        </p:tav>
                                      </p:tavLst>
                                    </p:anim>
                                    <p:set>
                                      <p:cBhvr>
                                        <p:cTn id="796" dur="1" fill="hold">
                                          <p:stCondLst>
                                            <p:cond delay="4999"/>
                                          </p:stCondLst>
                                        </p:cTn>
                                        <p:tgtEl>
                                          <p:spTgt spid="6"/>
                                        </p:tgtEl>
                                        <p:attrNameLst>
                                          <p:attrName>style.visibility</p:attrName>
                                        </p:attrNameLst>
                                      </p:cBhvr>
                                      <p:to>
                                        <p:strVal val="hidden"/>
                                      </p:to>
                                    </p:set>
                                  </p:childTnLst>
                                </p:cTn>
                              </p:par>
                              <p:par>
                                <p:cTn id="797" presetID="2" presetClass="exit" presetSubtype="6" fill="hold" grpId="1" nodeType="withEffect">
                                  <p:stCondLst>
                                    <p:cond delay="0"/>
                                  </p:stCondLst>
                                  <p:childTnLst>
                                    <p:anim calcmode="lin" valueType="num">
                                      <p:cBhvr additive="base">
                                        <p:cTn id="798" dur="5000"/>
                                        <p:tgtEl>
                                          <p:spTgt spid="16"/>
                                        </p:tgtEl>
                                        <p:attrNameLst>
                                          <p:attrName>ppt_x</p:attrName>
                                        </p:attrNameLst>
                                      </p:cBhvr>
                                      <p:tavLst>
                                        <p:tav tm="0">
                                          <p:val>
                                            <p:strVal val="ppt_x"/>
                                          </p:val>
                                        </p:tav>
                                        <p:tav tm="100000">
                                          <p:val>
                                            <p:strVal val="1+ppt_w/2"/>
                                          </p:val>
                                        </p:tav>
                                      </p:tavLst>
                                    </p:anim>
                                    <p:anim calcmode="lin" valueType="num">
                                      <p:cBhvr additive="base">
                                        <p:cTn id="799" dur="5000"/>
                                        <p:tgtEl>
                                          <p:spTgt spid="16"/>
                                        </p:tgtEl>
                                        <p:attrNameLst>
                                          <p:attrName>ppt_y</p:attrName>
                                        </p:attrNameLst>
                                      </p:cBhvr>
                                      <p:tavLst>
                                        <p:tav tm="0">
                                          <p:val>
                                            <p:strVal val="ppt_y"/>
                                          </p:val>
                                        </p:tav>
                                        <p:tav tm="100000">
                                          <p:val>
                                            <p:strVal val="1+ppt_h/2"/>
                                          </p:val>
                                        </p:tav>
                                      </p:tavLst>
                                    </p:anim>
                                    <p:set>
                                      <p:cBhvr>
                                        <p:cTn id="800" dur="1" fill="hold">
                                          <p:stCondLst>
                                            <p:cond delay="4999"/>
                                          </p:stCondLst>
                                        </p:cTn>
                                        <p:tgtEl>
                                          <p:spTgt spid="16"/>
                                        </p:tgtEl>
                                        <p:attrNameLst>
                                          <p:attrName>style.visibility</p:attrName>
                                        </p:attrNameLst>
                                      </p:cBhvr>
                                      <p:to>
                                        <p:strVal val="hidden"/>
                                      </p:to>
                                    </p:set>
                                  </p:childTnLst>
                                </p:cTn>
                              </p:par>
                              <p:par>
                                <p:cTn id="801" presetID="2" presetClass="exit" presetSubtype="6" fill="hold" grpId="1" nodeType="withEffect">
                                  <p:stCondLst>
                                    <p:cond delay="0"/>
                                  </p:stCondLst>
                                  <p:childTnLst>
                                    <p:anim calcmode="lin" valueType="num">
                                      <p:cBhvr additive="base">
                                        <p:cTn id="802" dur="5000"/>
                                        <p:tgtEl>
                                          <p:spTgt spid="26"/>
                                        </p:tgtEl>
                                        <p:attrNameLst>
                                          <p:attrName>ppt_x</p:attrName>
                                        </p:attrNameLst>
                                      </p:cBhvr>
                                      <p:tavLst>
                                        <p:tav tm="0">
                                          <p:val>
                                            <p:strVal val="ppt_x"/>
                                          </p:val>
                                        </p:tav>
                                        <p:tav tm="100000">
                                          <p:val>
                                            <p:strVal val="1+ppt_w/2"/>
                                          </p:val>
                                        </p:tav>
                                      </p:tavLst>
                                    </p:anim>
                                    <p:anim calcmode="lin" valueType="num">
                                      <p:cBhvr additive="base">
                                        <p:cTn id="803" dur="5000"/>
                                        <p:tgtEl>
                                          <p:spTgt spid="26"/>
                                        </p:tgtEl>
                                        <p:attrNameLst>
                                          <p:attrName>ppt_y</p:attrName>
                                        </p:attrNameLst>
                                      </p:cBhvr>
                                      <p:tavLst>
                                        <p:tav tm="0">
                                          <p:val>
                                            <p:strVal val="ppt_y"/>
                                          </p:val>
                                        </p:tav>
                                        <p:tav tm="100000">
                                          <p:val>
                                            <p:strVal val="1+ppt_h/2"/>
                                          </p:val>
                                        </p:tav>
                                      </p:tavLst>
                                    </p:anim>
                                    <p:set>
                                      <p:cBhvr>
                                        <p:cTn id="804" dur="1" fill="hold">
                                          <p:stCondLst>
                                            <p:cond delay="4999"/>
                                          </p:stCondLst>
                                        </p:cTn>
                                        <p:tgtEl>
                                          <p:spTgt spid="26"/>
                                        </p:tgtEl>
                                        <p:attrNameLst>
                                          <p:attrName>style.visibility</p:attrName>
                                        </p:attrNameLst>
                                      </p:cBhvr>
                                      <p:to>
                                        <p:strVal val="hidden"/>
                                      </p:to>
                                    </p:set>
                                  </p:childTnLst>
                                </p:cTn>
                              </p:par>
                              <p:par>
                                <p:cTn id="805" presetID="2" presetClass="exit" presetSubtype="6" fill="hold" grpId="1" nodeType="withEffect">
                                  <p:stCondLst>
                                    <p:cond delay="0"/>
                                  </p:stCondLst>
                                  <p:childTnLst>
                                    <p:anim calcmode="lin" valueType="num">
                                      <p:cBhvr additive="base">
                                        <p:cTn id="806" dur="5000"/>
                                        <p:tgtEl>
                                          <p:spTgt spid="36"/>
                                        </p:tgtEl>
                                        <p:attrNameLst>
                                          <p:attrName>ppt_x</p:attrName>
                                        </p:attrNameLst>
                                      </p:cBhvr>
                                      <p:tavLst>
                                        <p:tav tm="0">
                                          <p:val>
                                            <p:strVal val="ppt_x"/>
                                          </p:val>
                                        </p:tav>
                                        <p:tav tm="100000">
                                          <p:val>
                                            <p:strVal val="1+ppt_w/2"/>
                                          </p:val>
                                        </p:tav>
                                      </p:tavLst>
                                    </p:anim>
                                    <p:anim calcmode="lin" valueType="num">
                                      <p:cBhvr additive="base">
                                        <p:cTn id="807" dur="5000"/>
                                        <p:tgtEl>
                                          <p:spTgt spid="36"/>
                                        </p:tgtEl>
                                        <p:attrNameLst>
                                          <p:attrName>ppt_y</p:attrName>
                                        </p:attrNameLst>
                                      </p:cBhvr>
                                      <p:tavLst>
                                        <p:tav tm="0">
                                          <p:val>
                                            <p:strVal val="ppt_y"/>
                                          </p:val>
                                        </p:tav>
                                        <p:tav tm="100000">
                                          <p:val>
                                            <p:strVal val="1+ppt_h/2"/>
                                          </p:val>
                                        </p:tav>
                                      </p:tavLst>
                                    </p:anim>
                                    <p:set>
                                      <p:cBhvr>
                                        <p:cTn id="808" dur="1" fill="hold">
                                          <p:stCondLst>
                                            <p:cond delay="4999"/>
                                          </p:stCondLst>
                                        </p:cTn>
                                        <p:tgtEl>
                                          <p:spTgt spid="36"/>
                                        </p:tgtEl>
                                        <p:attrNameLst>
                                          <p:attrName>style.visibility</p:attrName>
                                        </p:attrNameLst>
                                      </p:cBhvr>
                                      <p:to>
                                        <p:strVal val="hidden"/>
                                      </p:to>
                                    </p:set>
                                  </p:childTnLst>
                                </p:cTn>
                              </p:par>
                              <p:par>
                                <p:cTn id="809" presetID="2" presetClass="exit" presetSubtype="6" fill="hold" grpId="1" nodeType="withEffect">
                                  <p:stCondLst>
                                    <p:cond delay="0"/>
                                  </p:stCondLst>
                                  <p:childTnLst>
                                    <p:anim calcmode="lin" valueType="num">
                                      <p:cBhvr additive="base">
                                        <p:cTn id="810" dur="5000"/>
                                        <p:tgtEl>
                                          <p:spTgt spid="46"/>
                                        </p:tgtEl>
                                        <p:attrNameLst>
                                          <p:attrName>ppt_x</p:attrName>
                                        </p:attrNameLst>
                                      </p:cBhvr>
                                      <p:tavLst>
                                        <p:tav tm="0">
                                          <p:val>
                                            <p:strVal val="ppt_x"/>
                                          </p:val>
                                        </p:tav>
                                        <p:tav tm="100000">
                                          <p:val>
                                            <p:strVal val="1+ppt_w/2"/>
                                          </p:val>
                                        </p:tav>
                                      </p:tavLst>
                                    </p:anim>
                                    <p:anim calcmode="lin" valueType="num">
                                      <p:cBhvr additive="base">
                                        <p:cTn id="811" dur="5000"/>
                                        <p:tgtEl>
                                          <p:spTgt spid="46"/>
                                        </p:tgtEl>
                                        <p:attrNameLst>
                                          <p:attrName>ppt_y</p:attrName>
                                        </p:attrNameLst>
                                      </p:cBhvr>
                                      <p:tavLst>
                                        <p:tav tm="0">
                                          <p:val>
                                            <p:strVal val="ppt_y"/>
                                          </p:val>
                                        </p:tav>
                                        <p:tav tm="100000">
                                          <p:val>
                                            <p:strVal val="1+ppt_h/2"/>
                                          </p:val>
                                        </p:tav>
                                      </p:tavLst>
                                    </p:anim>
                                    <p:set>
                                      <p:cBhvr>
                                        <p:cTn id="812" dur="1" fill="hold">
                                          <p:stCondLst>
                                            <p:cond delay="4999"/>
                                          </p:stCondLst>
                                        </p:cTn>
                                        <p:tgtEl>
                                          <p:spTgt spid="46"/>
                                        </p:tgtEl>
                                        <p:attrNameLst>
                                          <p:attrName>style.visibility</p:attrName>
                                        </p:attrNameLst>
                                      </p:cBhvr>
                                      <p:to>
                                        <p:strVal val="hidden"/>
                                      </p:to>
                                    </p:set>
                                  </p:childTnLst>
                                </p:cTn>
                              </p:par>
                              <p:par>
                                <p:cTn id="813" presetID="2" presetClass="exit" presetSubtype="6" fill="hold" grpId="1" nodeType="withEffect">
                                  <p:stCondLst>
                                    <p:cond delay="0"/>
                                  </p:stCondLst>
                                  <p:childTnLst>
                                    <p:anim calcmode="lin" valueType="num">
                                      <p:cBhvr additive="base">
                                        <p:cTn id="814" dur="5000"/>
                                        <p:tgtEl>
                                          <p:spTgt spid="56"/>
                                        </p:tgtEl>
                                        <p:attrNameLst>
                                          <p:attrName>ppt_x</p:attrName>
                                        </p:attrNameLst>
                                      </p:cBhvr>
                                      <p:tavLst>
                                        <p:tav tm="0">
                                          <p:val>
                                            <p:strVal val="ppt_x"/>
                                          </p:val>
                                        </p:tav>
                                        <p:tav tm="100000">
                                          <p:val>
                                            <p:strVal val="1+ppt_w/2"/>
                                          </p:val>
                                        </p:tav>
                                      </p:tavLst>
                                    </p:anim>
                                    <p:anim calcmode="lin" valueType="num">
                                      <p:cBhvr additive="base">
                                        <p:cTn id="815" dur="5000"/>
                                        <p:tgtEl>
                                          <p:spTgt spid="56"/>
                                        </p:tgtEl>
                                        <p:attrNameLst>
                                          <p:attrName>ppt_y</p:attrName>
                                        </p:attrNameLst>
                                      </p:cBhvr>
                                      <p:tavLst>
                                        <p:tav tm="0">
                                          <p:val>
                                            <p:strVal val="ppt_y"/>
                                          </p:val>
                                        </p:tav>
                                        <p:tav tm="100000">
                                          <p:val>
                                            <p:strVal val="1+ppt_h/2"/>
                                          </p:val>
                                        </p:tav>
                                      </p:tavLst>
                                    </p:anim>
                                    <p:set>
                                      <p:cBhvr>
                                        <p:cTn id="816" dur="1" fill="hold">
                                          <p:stCondLst>
                                            <p:cond delay="4999"/>
                                          </p:stCondLst>
                                        </p:cTn>
                                        <p:tgtEl>
                                          <p:spTgt spid="56"/>
                                        </p:tgtEl>
                                        <p:attrNameLst>
                                          <p:attrName>style.visibility</p:attrName>
                                        </p:attrNameLst>
                                      </p:cBhvr>
                                      <p:to>
                                        <p:strVal val="hidden"/>
                                      </p:to>
                                    </p:set>
                                  </p:childTnLst>
                                </p:cTn>
                              </p:par>
                              <p:par>
                                <p:cTn id="817" presetID="2" presetClass="exit" presetSubtype="6" fill="hold" grpId="1" nodeType="withEffect">
                                  <p:stCondLst>
                                    <p:cond delay="0"/>
                                  </p:stCondLst>
                                  <p:childTnLst>
                                    <p:anim calcmode="lin" valueType="num">
                                      <p:cBhvr additive="base">
                                        <p:cTn id="818" dur="5000"/>
                                        <p:tgtEl>
                                          <p:spTgt spid="66"/>
                                        </p:tgtEl>
                                        <p:attrNameLst>
                                          <p:attrName>ppt_x</p:attrName>
                                        </p:attrNameLst>
                                      </p:cBhvr>
                                      <p:tavLst>
                                        <p:tav tm="0">
                                          <p:val>
                                            <p:strVal val="ppt_x"/>
                                          </p:val>
                                        </p:tav>
                                        <p:tav tm="100000">
                                          <p:val>
                                            <p:strVal val="1+ppt_w/2"/>
                                          </p:val>
                                        </p:tav>
                                      </p:tavLst>
                                    </p:anim>
                                    <p:anim calcmode="lin" valueType="num">
                                      <p:cBhvr additive="base">
                                        <p:cTn id="819" dur="5000"/>
                                        <p:tgtEl>
                                          <p:spTgt spid="66"/>
                                        </p:tgtEl>
                                        <p:attrNameLst>
                                          <p:attrName>ppt_y</p:attrName>
                                        </p:attrNameLst>
                                      </p:cBhvr>
                                      <p:tavLst>
                                        <p:tav tm="0">
                                          <p:val>
                                            <p:strVal val="ppt_y"/>
                                          </p:val>
                                        </p:tav>
                                        <p:tav tm="100000">
                                          <p:val>
                                            <p:strVal val="1+ppt_h/2"/>
                                          </p:val>
                                        </p:tav>
                                      </p:tavLst>
                                    </p:anim>
                                    <p:set>
                                      <p:cBhvr>
                                        <p:cTn id="820" dur="1" fill="hold">
                                          <p:stCondLst>
                                            <p:cond delay="4999"/>
                                          </p:stCondLst>
                                        </p:cTn>
                                        <p:tgtEl>
                                          <p:spTgt spid="66"/>
                                        </p:tgtEl>
                                        <p:attrNameLst>
                                          <p:attrName>style.visibility</p:attrName>
                                        </p:attrNameLst>
                                      </p:cBhvr>
                                      <p:to>
                                        <p:strVal val="hidden"/>
                                      </p:to>
                                    </p:set>
                                  </p:childTnLst>
                                </p:cTn>
                              </p:par>
                              <p:par>
                                <p:cTn id="821" presetID="2" presetClass="exit" presetSubtype="6" fill="hold" grpId="1" nodeType="withEffect">
                                  <p:stCondLst>
                                    <p:cond delay="0"/>
                                  </p:stCondLst>
                                  <p:childTnLst>
                                    <p:anim calcmode="lin" valueType="num">
                                      <p:cBhvr additive="base">
                                        <p:cTn id="822" dur="5000"/>
                                        <p:tgtEl>
                                          <p:spTgt spid="76"/>
                                        </p:tgtEl>
                                        <p:attrNameLst>
                                          <p:attrName>ppt_x</p:attrName>
                                        </p:attrNameLst>
                                      </p:cBhvr>
                                      <p:tavLst>
                                        <p:tav tm="0">
                                          <p:val>
                                            <p:strVal val="ppt_x"/>
                                          </p:val>
                                        </p:tav>
                                        <p:tav tm="100000">
                                          <p:val>
                                            <p:strVal val="1+ppt_w/2"/>
                                          </p:val>
                                        </p:tav>
                                      </p:tavLst>
                                    </p:anim>
                                    <p:anim calcmode="lin" valueType="num">
                                      <p:cBhvr additive="base">
                                        <p:cTn id="823" dur="5000"/>
                                        <p:tgtEl>
                                          <p:spTgt spid="76"/>
                                        </p:tgtEl>
                                        <p:attrNameLst>
                                          <p:attrName>ppt_y</p:attrName>
                                        </p:attrNameLst>
                                      </p:cBhvr>
                                      <p:tavLst>
                                        <p:tav tm="0">
                                          <p:val>
                                            <p:strVal val="ppt_y"/>
                                          </p:val>
                                        </p:tav>
                                        <p:tav tm="100000">
                                          <p:val>
                                            <p:strVal val="1+ppt_h/2"/>
                                          </p:val>
                                        </p:tav>
                                      </p:tavLst>
                                    </p:anim>
                                    <p:set>
                                      <p:cBhvr>
                                        <p:cTn id="824" dur="1" fill="hold">
                                          <p:stCondLst>
                                            <p:cond delay="4999"/>
                                          </p:stCondLst>
                                        </p:cTn>
                                        <p:tgtEl>
                                          <p:spTgt spid="76"/>
                                        </p:tgtEl>
                                        <p:attrNameLst>
                                          <p:attrName>style.visibility</p:attrName>
                                        </p:attrNameLst>
                                      </p:cBhvr>
                                      <p:to>
                                        <p:strVal val="hidden"/>
                                      </p:to>
                                    </p:set>
                                  </p:childTnLst>
                                </p:cTn>
                              </p:par>
                              <p:par>
                                <p:cTn id="825" presetID="2" presetClass="exit" presetSubtype="6" fill="hold" grpId="1" nodeType="withEffect">
                                  <p:stCondLst>
                                    <p:cond delay="0"/>
                                  </p:stCondLst>
                                  <p:childTnLst>
                                    <p:anim calcmode="lin" valueType="num">
                                      <p:cBhvr additive="base">
                                        <p:cTn id="826" dur="5000"/>
                                        <p:tgtEl>
                                          <p:spTgt spid="14"/>
                                        </p:tgtEl>
                                        <p:attrNameLst>
                                          <p:attrName>ppt_x</p:attrName>
                                        </p:attrNameLst>
                                      </p:cBhvr>
                                      <p:tavLst>
                                        <p:tav tm="0">
                                          <p:val>
                                            <p:strVal val="ppt_x"/>
                                          </p:val>
                                        </p:tav>
                                        <p:tav tm="100000">
                                          <p:val>
                                            <p:strVal val="1+ppt_w/2"/>
                                          </p:val>
                                        </p:tav>
                                      </p:tavLst>
                                    </p:anim>
                                    <p:anim calcmode="lin" valueType="num">
                                      <p:cBhvr additive="base">
                                        <p:cTn id="827" dur="5000"/>
                                        <p:tgtEl>
                                          <p:spTgt spid="14"/>
                                        </p:tgtEl>
                                        <p:attrNameLst>
                                          <p:attrName>ppt_y</p:attrName>
                                        </p:attrNameLst>
                                      </p:cBhvr>
                                      <p:tavLst>
                                        <p:tav tm="0">
                                          <p:val>
                                            <p:strVal val="ppt_y"/>
                                          </p:val>
                                        </p:tav>
                                        <p:tav tm="100000">
                                          <p:val>
                                            <p:strVal val="1+ppt_h/2"/>
                                          </p:val>
                                        </p:tav>
                                      </p:tavLst>
                                    </p:anim>
                                    <p:set>
                                      <p:cBhvr>
                                        <p:cTn id="828" dur="1" fill="hold">
                                          <p:stCondLst>
                                            <p:cond delay="4999"/>
                                          </p:stCondLst>
                                        </p:cTn>
                                        <p:tgtEl>
                                          <p:spTgt spid="14"/>
                                        </p:tgtEl>
                                        <p:attrNameLst>
                                          <p:attrName>style.visibility</p:attrName>
                                        </p:attrNameLst>
                                      </p:cBhvr>
                                      <p:to>
                                        <p:strVal val="hidden"/>
                                      </p:to>
                                    </p:set>
                                  </p:childTnLst>
                                </p:cTn>
                              </p:par>
                              <p:par>
                                <p:cTn id="829" presetID="2" presetClass="exit" presetSubtype="6" fill="hold" grpId="1" nodeType="withEffect">
                                  <p:stCondLst>
                                    <p:cond delay="0"/>
                                  </p:stCondLst>
                                  <p:childTnLst>
                                    <p:anim calcmode="lin" valueType="num">
                                      <p:cBhvr additive="base">
                                        <p:cTn id="830" dur="5000"/>
                                        <p:tgtEl>
                                          <p:spTgt spid="24"/>
                                        </p:tgtEl>
                                        <p:attrNameLst>
                                          <p:attrName>ppt_x</p:attrName>
                                        </p:attrNameLst>
                                      </p:cBhvr>
                                      <p:tavLst>
                                        <p:tav tm="0">
                                          <p:val>
                                            <p:strVal val="ppt_x"/>
                                          </p:val>
                                        </p:tav>
                                        <p:tav tm="100000">
                                          <p:val>
                                            <p:strVal val="1+ppt_w/2"/>
                                          </p:val>
                                        </p:tav>
                                      </p:tavLst>
                                    </p:anim>
                                    <p:anim calcmode="lin" valueType="num">
                                      <p:cBhvr additive="base">
                                        <p:cTn id="831" dur="5000"/>
                                        <p:tgtEl>
                                          <p:spTgt spid="24"/>
                                        </p:tgtEl>
                                        <p:attrNameLst>
                                          <p:attrName>ppt_y</p:attrName>
                                        </p:attrNameLst>
                                      </p:cBhvr>
                                      <p:tavLst>
                                        <p:tav tm="0">
                                          <p:val>
                                            <p:strVal val="ppt_y"/>
                                          </p:val>
                                        </p:tav>
                                        <p:tav tm="100000">
                                          <p:val>
                                            <p:strVal val="1+ppt_h/2"/>
                                          </p:val>
                                        </p:tav>
                                      </p:tavLst>
                                    </p:anim>
                                    <p:set>
                                      <p:cBhvr>
                                        <p:cTn id="832" dur="1" fill="hold">
                                          <p:stCondLst>
                                            <p:cond delay="4999"/>
                                          </p:stCondLst>
                                        </p:cTn>
                                        <p:tgtEl>
                                          <p:spTgt spid="24"/>
                                        </p:tgtEl>
                                        <p:attrNameLst>
                                          <p:attrName>style.visibility</p:attrName>
                                        </p:attrNameLst>
                                      </p:cBhvr>
                                      <p:to>
                                        <p:strVal val="hidden"/>
                                      </p:to>
                                    </p:set>
                                  </p:childTnLst>
                                </p:cTn>
                              </p:par>
                              <p:par>
                                <p:cTn id="833" presetID="2" presetClass="exit" presetSubtype="6" fill="hold" grpId="1" nodeType="withEffect">
                                  <p:stCondLst>
                                    <p:cond delay="0"/>
                                  </p:stCondLst>
                                  <p:childTnLst>
                                    <p:anim calcmode="lin" valueType="num">
                                      <p:cBhvr additive="base">
                                        <p:cTn id="834" dur="5000"/>
                                        <p:tgtEl>
                                          <p:spTgt spid="34"/>
                                        </p:tgtEl>
                                        <p:attrNameLst>
                                          <p:attrName>ppt_x</p:attrName>
                                        </p:attrNameLst>
                                      </p:cBhvr>
                                      <p:tavLst>
                                        <p:tav tm="0">
                                          <p:val>
                                            <p:strVal val="ppt_x"/>
                                          </p:val>
                                        </p:tav>
                                        <p:tav tm="100000">
                                          <p:val>
                                            <p:strVal val="1+ppt_w/2"/>
                                          </p:val>
                                        </p:tav>
                                      </p:tavLst>
                                    </p:anim>
                                    <p:anim calcmode="lin" valueType="num">
                                      <p:cBhvr additive="base">
                                        <p:cTn id="835" dur="5000"/>
                                        <p:tgtEl>
                                          <p:spTgt spid="34"/>
                                        </p:tgtEl>
                                        <p:attrNameLst>
                                          <p:attrName>ppt_y</p:attrName>
                                        </p:attrNameLst>
                                      </p:cBhvr>
                                      <p:tavLst>
                                        <p:tav tm="0">
                                          <p:val>
                                            <p:strVal val="ppt_y"/>
                                          </p:val>
                                        </p:tav>
                                        <p:tav tm="100000">
                                          <p:val>
                                            <p:strVal val="1+ppt_h/2"/>
                                          </p:val>
                                        </p:tav>
                                      </p:tavLst>
                                    </p:anim>
                                    <p:set>
                                      <p:cBhvr>
                                        <p:cTn id="836" dur="1" fill="hold">
                                          <p:stCondLst>
                                            <p:cond delay="4999"/>
                                          </p:stCondLst>
                                        </p:cTn>
                                        <p:tgtEl>
                                          <p:spTgt spid="34"/>
                                        </p:tgtEl>
                                        <p:attrNameLst>
                                          <p:attrName>style.visibility</p:attrName>
                                        </p:attrNameLst>
                                      </p:cBhvr>
                                      <p:to>
                                        <p:strVal val="hidden"/>
                                      </p:to>
                                    </p:set>
                                  </p:childTnLst>
                                </p:cTn>
                              </p:par>
                              <p:par>
                                <p:cTn id="837" presetID="2" presetClass="exit" presetSubtype="6" fill="hold" grpId="1" nodeType="withEffect">
                                  <p:stCondLst>
                                    <p:cond delay="0"/>
                                  </p:stCondLst>
                                  <p:childTnLst>
                                    <p:anim calcmode="lin" valueType="num">
                                      <p:cBhvr additive="base">
                                        <p:cTn id="838" dur="5000"/>
                                        <p:tgtEl>
                                          <p:spTgt spid="44"/>
                                        </p:tgtEl>
                                        <p:attrNameLst>
                                          <p:attrName>ppt_x</p:attrName>
                                        </p:attrNameLst>
                                      </p:cBhvr>
                                      <p:tavLst>
                                        <p:tav tm="0">
                                          <p:val>
                                            <p:strVal val="ppt_x"/>
                                          </p:val>
                                        </p:tav>
                                        <p:tav tm="100000">
                                          <p:val>
                                            <p:strVal val="1+ppt_w/2"/>
                                          </p:val>
                                        </p:tav>
                                      </p:tavLst>
                                    </p:anim>
                                    <p:anim calcmode="lin" valueType="num">
                                      <p:cBhvr additive="base">
                                        <p:cTn id="839" dur="5000"/>
                                        <p:tgtEl>
                                          <p:spTgt spid="44"/>
                                        </p:tgtEl>
                                        <p:attrNameLst>
                                          <p:attrName>ppt_y</p:attrName>
                                        </p:attrNameLst>
                                      </p:cBhvr>
                                      <p:tavLst>
                                        <p:tav tm="0">
                                          <p:val>
                                            <p:strVal val="ppt_y"/>
                                          </p:val>
                                        </p:tav>
                                        <p:tav tm="100000">
                                          <p:val>
                                            <p:strVal val="1+ppt_h/2"/>
                                          </p:val>
                                        </p:tav>
                                      </p:tavLst>
                                    </p:anim>
                                    <p:set>
                                      <p:cBhvr>
                                        <p:cTn id="840" dur="1" fill="hold">
                                          <p:stCondLst>
                                            <p:cond delay="4999"/>
                                          </p:stCondLst>
                                        </p:cTn>
                                        <p:tgtEl>
                                          <p:spTgt spid="44"/>
                                        </p:tgtEl>
                                        <p:attrNameLst>
                                          <p:attrName>style.visibility</p:attrName>
                                        </p:attrNameLst>
                                      </p:cBhvr>
                                      <p:to>
                                        <p:strVal val="hidden"/>
                                      </p:to>
                                    </p:set>
                                  </p:childTnLst>
                                </p:cTn>
                              </p:par>
                              <p:par>
                                <p:cTn id="841" presetID="2" presetClass="exit" presetSubtype="6" fill="hold" grpId="1" nodeType="withEffect">
                                  <p:stCondLst>
                                    <p:cond delay="0"/>
                                  </p:stCondLst>
                                  <p:childTnLst>
                                    <p:anim calcmode="lin" valueType="num">
                                      <p:cBhvr additive="base">
                                        <p:cTn id="842" dur="5000"/>
                                        <p:tgtEl>
                                          <p:spTgt spid="54"/>
                                        </p:tgtEl>
                                        <p:attrNameLst>
                                          <p:attrName>ppt_x</p:attrName>
                                        </p:attrNameLst>
                                      </p:cBhvr>
                                      <p:tavLst>
                                        <p:tav tm="0">
                                          <p:val>
                                            <p:strVal val="ppt_x"/>
                                          </p:val>
                                        </p:tav>
                                        <p:tav tm="100000">
                                          <p:val>
                                            <p:strVal val="1+ppt_w/2"/>
                                          </p:val>
                                        </p:tav>
                                      </p:tavLst>
                                    </p:anim>
                                    <p:anim calcmode="lin" valueType="num">
                                      <p:cBhvr additive="base">
                                        <p:cTn id="843" dur="5000"/>
                                        <p:tgtEl>
                                          <p:spTgt spid="54"/>
                                        </p:tgtEl>
                                        <p:attrNameLst>
                                          <p:attrName>ppt_y</p:attrName>
                                        </p:attrNameLst>
                                      </p:cBhvr>
                                      <p:tavLst>
                                        <p:tav tm="0">
                                          <p:val>
                                            <p:strVal val="ppt_y"/>
                                          </p:val>
                                        </p:tav>
                                        <p:tav tm="100000">
                                          <p:val>
                                            <p:strVal val="1+ppt_h/2"/>
                                          </p:val>
                                        </p:tav>
                                      </p:tavLst>
                                    </p:anim>
                                    <p:set>
                                      <p:cBhvr>
                                        <p:cTn id="844" dur="1" fill="hold">
                                          <p:stCondLst>
                                            <p:cond delay="4999"/>
                                          </p:stCondLst>
                                        </p:cTn>
                                        <p:tgtEl>
                                          <p:spTgt spid="54"/>
                                        </p:tgtEl>
                                        <p:attrNameLst>
                                          <p:attrName>style.visibility</p:attrName>
                                        </p:attrNameLst>
                                      </p:cBhvr>
                                      <p:to>
                                        <p:strVal val="hidden"/>
                                      </p:to>
                                    </p:set>
                                  </p:childTnLst>
                                </p:cTn>
                              </p:par>
                              <p:par>
                                <p:cTn id="845" presetID="2" presetClass="exit" presetSubtype="6" fill="hold" grpId="1" nodeType="withEffect">
                                  <p:stCondLst>
                                    <p:cond delay="0"/>
                                  </p:stCondLst>
                                  <p:childTnLst>
                                    <p:anim calcmode="lin" valueType="num">
                                      <p:cBhvr additive="base">
                                        <p:cTn id="846" dur="5000"/>
                                        <p:tgtEl>
                                          <p:spTgt spid="64"/>
                                        </p:tgtEl>
                                        <p:attrNameLst>
                                          <p:attrName>ppt_x</p:attrName>
                                        </p:attrNameLst>
                                      </p:cBhvr>
                                      <p:tavLst>
                                        <p:tav tm="0">
                                          <p:val>
                                            <p:strVal val="ppt_x"/>
                                          </p:val>
                                        </p:tav>
                                        <p:tav tm="100000">
                                          <p:val>
                                            <p:strVal val="1+ppt_w/2"/>
                                          </p:val>
                                        </p:tav>
                                      </p:tavLst>
                                    </p:anim>
                                    <p:anim calcmode="lin" valueType="num">
                                      <p:cBhvr additive="base">
                                        <p:cTn id="847" dur="5000"/>
                                        <p:tgtEl>
                                          <p:spTgt spid="64"/>
                                        </p:tgtEl>
                                        <p:attrNameLst>
                                          <p:attrName>ppt_y</p:attrName>
                                        </p:attrNameLst>
                                      </p:cBhvr>
                                      <p:tavLst>
                                        <p:tav tm="0">
                                          <p:val>
                                            <p:strVal val="ppt_y"/>
                                          </p:val>
                                        </p:tav>
                                        <p:tav tm="100000">
                                          <p:val>
                                            <p:strVal val="1+ppt_h/2"/>
                                          </p:val>
                                        </p:tav>
                                      </p:tavLst>
                                    </p:anim>
                                    <p:set>
                                      <p:cBhvr>
                                        <p:cTn id="848" dur="1" fill="hold">
                                          <p:stCondLst>
                                            <p:cond delay="4999"/>
                                          </p:stCondLst>
                                        </p:cTn>
                                        <p:tgtEl>
                                          <p:spTgt spid="64"/>
                                        </p:tgtEl>
                                        <p:attrNameLst>
                                          <p:attrName>style.visibility</p:attrName>
                                        </p:attrNameLst>
                                      </p:cBhvr>
                                      <p:to>
                                        <p:strVal val="hidden"/>
                                      </p:to>
                                    </p:set>
                                  </p:childTnLst>
                                </p:cTn>
                              </p:par>
                              <p:par>
                                <p:cTn id="849" presetID="2" presetClass="exit" presetSubtype="6" fill="hold" grpId="1" nodeType="withEffect">
                                  <p:stCondLst>
                                    <p:cond delay="0"/>
                                  </p:stCondLst>
                                  <p:childTnLst>
                                    <p:anim calcmode="lin" valueType="num">
                                      <p:cBhvr additive="base">
                                        <p:cTn id="850" dur="5000"/>
                                        <p:tgtEl>
                                          <p:spTgt spid="74"/>
                                        </p:tgtEl>
                                        <p:attrNameLst>
                                          <p:attrName>ppt_x</p:attrName>
                                        </p:attrNameLst>
                                      </p:cBhvr>
                                      <p:tavLst>
                                        <p:tav tm="0">
                                          <p:val>
                                            <p:strVal val="ppt_x"/>
                                          </p:val>
                                        </p:tav>
                                        <p:tav tm="100000">
                                          <p:val>
                                            <p:strVal val="1+ppt_w/2"/>
                                          </p:val>
                                        </p:tav>
                                      </p:tavLst>
                                    </p:anim>
                                    <p:anim calcmode="lin" valueType="num">
                                      <p:cBhvr additive="base">
                                        <p:cTn id="851" dur="5000"/>
                                        <p:tgtEl>
                                          <p:spTgt spid="74"/>
                                        </p:tgtEl>
                                        <p:attrNameLst>
                                          <p:attrName>ppt_y</p:attrName>
                                        </p:attrNameLst>
                                      </p:cBhvr>
                                      <p:tavLst>
                                        <p:tav tm="0">
                                          <p:val>
                                            <p:strVal val="ppt_y"/>
                                          </p:val>
                                        </p:tav>
                                        <p:tav tm="100000">
                                          <p:val>
                                            <p:strVal val="1+ppt_h/2"/>
                                          </p:val>
                                        </p:tav>
                                      </p:tavLst>
                                    </p:anim>
                                    <p:set>
                                      <p:cBhvr>
                                        <p:cTn id="852" dur="1" fill="hold">
                                          <p:stCondLst>
                                            <p:cond delay="4999"/>
                                          </p:stCondLst>
                                        </p:cTn>
                                        <p:tgtEl>
                                          <p:spTgt spid="74"/>
                                        </p:tgtEl>
                                        <p:attrNameLst>
                                          <p:attrName>style.visibility</p:attrName>
                                        </p:attrNameLst>
                                      </p:cBhvr>
                                      <p:to>
                                        <p:strVal val="hidden"/>
                                      </p:to>
                                    </p:set>
                                  </p:childTnLst>
                                </p:cTn>
                              </p:par>
                              <p:par>
                                <p:cTn id="853" presetID="2" presetClass="exit" presetSubtype="6" fill="hold" grpId="1" nodeType="withEffect">
                                  <p:stCondLst>
                                    <p:cond delay="0"/>
                                  </p:stCondLst>
                                  <p:childTnLst>
                                    <p:anim calcmode="lin" valueType="num">
                                      <p:cBhvr additive="base">
                                        <p:cTn id="854" dur="5000"/>
                                        <p:tgtEl>
                                          <p:spTgt spid="84"/>
                                        </p:tgtEl>
                                        <p:attrNameLst>
                                          <p:attrName>ppt_x</p:attrName>
                                        </p:attrNameLst>
                                      </p:cBhvr>
                                      <p:tavLst>
                                        <p:tav tm="0">
                                          <p:val>
                                            <p:strVal val="ppt_x"/>
                                          </p:val>
                                        </p:tav>
                                        <p:tav tm="100000">
                                          <p:val>
                                            <p:strVal val="1+ppt_w/2"/>
                                          </p:val>
                                        </p:tav>
                                      </p:tavLst>
                                    </p:anim>
                                    <p:anim calcmode="lin" valueType="num">
                                      <p:cBhvr additive="base">
                                        <p:cTn id="855" dur="5000"/>
                                        <p:tgtEl>
                                          <p:spTgt spid="84"/>
                                        </p:tgtEl>
                                        <p:attrNameLst>
                                          <p:attrName>ppt_y</p:attrName>
                                        </p:attrNameLst>
                                      </p:cBhvr>
                                      <p:tavLst>
                                        <p:tav tm="0">
                                          <p:val>
                                            <p:strVal val="ppt_y"/>
                                          </p:val>
                                        </p:tav>
                                        <p:tav tm="100000">
                                          <p:val>
                                            <p:strVal val="1+ppt_h/2"/>
                                          </p:val>
                                        </p:tav>
                                      </p:tavLst>
                                    </p:anim>
                                    <p:set>
                                      <p:cBhvr>
                                        <p:cTn id="856" dur="1" fill="hold">
                                          <p:stCondLst>
                                            <p:cond delay="4999"/>
                                          </p:stCondLst>
                                        </p:cTn>
                                        <p:tgtEl>
                                          <p:spTgt spid="84"/>
                                        </p:tgtEl>
                                        <p:attrNameLst>
                                          <p:attrName>style.visibility</p:attrName>
                                        </p:attrNameLst>
                                      </p:cBhvr>
                                      <p:to>
                                        <p:strVal val="hidden"/>
                                      </p:to>
                                    </p:set>
                                  </p:childTnLst>
                                </p:cTn>
                              </p:par>
                              <p:par>
                                <p:cTn id="857" presetID="2" presetClass="exit" presetSubtype="6" fill="hold" grpId="1" nodeType="withEffect">
                                  <p:stCondLst>
                                    <p:cond delay="0"/>
                                  </p:stCondLst>
                                  <p:childTnLst>
                                    <p:anim calcmode="lin" valueType="num">
                                      <p:cBhvr additive="base">
                                        <p:cTn id="858" dur="5000"/>
                                        <p:tgtEl>
                                          <p:spTgt spid="10"/>
                                        </p:tgtEl>
                                        <p:attrNameLst>
                                          <p:attrName>ppt_x</p:attrName>
                                        </p:attrNameLst>
                                      </p:cBhvr>
                                      <p:tavLst>
                                        <p:tav tm="0">
                                          <p:val>
                                            <p:strVal val="ppt_x"/>
                                          </p:val>
                                        </p:tav>
                                        <p:tav tm="100000">
                                          <p:val>
                                            <p:strVal val="1+ppt_w/2"/>
                                          </p:val>
                                        </p:tav>
                                      </p:tavLst>
                                    </p:anim>
                                    <p:anim calcmode="lin" valueType="num">
                                      <p:cBhvr additive="base">
                                        <p:cTn id="859" dur="5000"/>
                                        <p:tgtEl>
                                          <p:spTgt spid="10"/>
                                        </p:tgtEl>
                                        <p:attrNameLst>
                                          <p:attrName>ppt_y</p:attrName>
                                        </p:attrNameLst>
                                      </p:cBhvr>
                                      <p:tavLst>
                                        <p:tav tm="0">
                                          <p:val>
                                            <p:strVal val="ppt_y"/>
                                          </p:val>
                                        </p:tav>
                                        <p:tav tm="100000">
                                          <p:val>
                                            <p:strVal val="1+ppt_h/2"/>
                                          </p:val>
                                        </p:tav>
                                      </p:tavLst>
                                    </p:anim>
                                    <p:set>
                                      <p:cBhvr>
                                        <p:cTn id="860" dur="1" fill="hold">
                                          <p:stCondLst>
                                            <p:cond delay="4999"/>
                                          </p:stCondLst>
                                        </p:cTn>
                                        <p:tgtEl>
                                          <p:spTgt spid="10"/>
                                        </p:tgtEl>
                                        <p:attrNameLst>
                                          <p:attrName>style.visibility</p:attrName>
                                        </p:attrNameLst>
                                      </p:cBhvr>
                                      <p:to>
                                        <p:strVal val="hidden"/>
                                      </p:to>
                                    </p:set>
                                  </p:childTnLst>
                                </p:cTn>
                              </p:par>
                              <p:par>
                                <p:cTn id="861" presetID="2" presetClass="exit" presetSubtype="6" fill="hold" grpId="1" nodeType="withEffect">
                                  <p:stCondLst>
                                    <p:cond delay="0"/>
                                  </p:stCondLst>
                                  <p:childTnLst>
                                    <p:anim calcmode="lin" valueType="num">
                                      <p:cBhvr additive="base">
                                        <p:cTn id="862" dur="5000"/>
                                        <p:tgtEl>
                                          <p:spTgt spid="20"/>
                                        </p:tgtEl>
                                        <p:attrNameLst>
                                          <p:attrName>ppt_x</p:attrName>
                                        </p:attrNameLst>
                                      </p:cBhvr>
                                      <p:tavLst>
                                        <p:tav tm="0">
                                          <p:val>
                                            <p:strVal val="ppt_x"/>
                                          </p:val>
                                        </p:tav>
                                        <p:tav tm="100000">
                                          <p:val>
                                            <p:strVal val="1+ppt_w/2"/>
                                          </p:val>
                                        </p:tav>
                                      </p:tavLst>
                                    </p:anim>
                                    <p:anim calcmode="lin" valueType="num">
                                      <p:cBhvr additive="base">
                                        <p:cTn id="863" dur="5000"/>
                                        <p:tgtEl>
                                          <p:spTgt spid="20"/>
                                        </p:tgtEl>
                                        <p:attrNameLst>
                                          <p:attrName>ppt_y</p:attrName>
                                        </p:attrNameLst>
                                      </p:cBhvr>
                                      <p:tavLst>
                                        <p:tav tm="0">
                                          <p:val>
                                            <p:strVal val="ppt_y"/>
                                          </p:val>
                                        </p:tav>
                                        <p:tav tm="100000">
                                          <p:val>
                                            <p:strVal val="1+ppt_h/2"/>
                                          </p:val>
                                        </p:tav>
                                      </p:tavLst>
                                    </p:anim>
                                    <p:set>
                                      <p:cBhvr>
                                        <p:cTn id="864" dur="1" fill="hold">
                                          <p:stCondLst>
                                            <p:cond delay="4999"/>
                                          </p:stCondLst>
                                        </p:cTn>
                                        <p:tgtEl>
                                          <p:spTgt spid="20"/>
                                        </p:tgtEl>
                                        <p:attrNameLst>
                                          <p:attrName>style.visibility</p:attrName>
                                        </p:attrNameLst>
                                      </p:cBhvr>
                                      <p:to>
                                        <p:strVal val="hidden"/>
                                      </p:to>
                                    </p:set>
                                  </p:childTnLst>
                                </p:cTn>
                              </p:par>
                              <p:par>
                                <p:cTn id="865" presetID="2" presetClass="exit" presetSubtype="6" fill="hold" grpId="1" nodeType="withEffect">
                                  <p:stCondLst>
                                    <p:cond delay="0"/>
                                  </p:stCondLst>
                                  <p:childTnLst>
                                    <p:anim calcmode="lin" valueType="num">
                                      <p:cBhvr additive="base">
                                        <p:cTn id="866" dur="5000"/>
                                        <p:tgtEl>
                                          <p:spTgt spid="30"/>
                                        </p:tgtEl>
                                        <p:attrNameLst>
                                          <p:attrName>ppt_x</p:attrName>
                                        </p:attrNameLst>
                                      </p:cBhvr>
                                      <p:tavLst>
                                        <p:tav tm="0">
                                          <p:val>
                                            <p:strVal val="ppt_x"/>
                                          </p:val>
                                        </p:tav>
                                        <p:tav tm="100000">
                                          <p:val>
                                            <p:strVal val="1+ppt_w/2"/>
                                          </p:val>
                                        </p:tav>
                                      </p:tavLst>
                                    </p:anim>
                                    <p:anim calcmode="lin" valueType="num">
                                      <p:cBhvr additive="base">
                                        <p:cTn id="867" dur="5000"/>
                                        <p:tgtEl>
                                          <p:spTgt spid="30"/>
                                        </p:tgtEl>
                                        <p:attrNameLst>
                                          <p:attrName>ppt_y</p:attrName>
                                        </p:attrNameLst>
                                      </p:cBhvr>
                                      <p:tavLst>
                                        <p:tav tm="0">
                                          <p:val>
                                            <p:strVal val="ppt_y"/>
                                          </p:val>
                                        </p:tav>
                                        <p:tav tm="100000">
                                          <p:val>
                                            <p:strVal val="1+ppt_h/2"/>
                                          </p:val>
                                        </p:tav>
                                      </p:tavLst>
                                    </p:anim>
                                    <p:set>
                                      <p:cBhvr>
                                        <p:cTn id="868" dur="1" fill="hold">
                                          <p:stCondLst>
                                            <p:cond delay="4999"/>
                                          </p:stCondLst>
                                        </p:cTn>
                                        <p:tgtEl>
                                          <p:spTgt spid="30"/>
                                        </p:tgtEl>
                                        <p:attrNameLst>
                                          <p:attrName>style.visibility</p:attrName>
                                        </p:attrNameLst>
                                      </p:cBhvr>
                                      <p:to>
                                        <p:strVal val="hidden"/>
                                      </p:to>
                                    </p:set>
                                  </p:childTnLst>
                                </p:cTn>
                              </p:par>
                              <p:par>
                                <p:cTn id="869" presetID="2" presetClass="exit" presetSubtype="6" fill="hold" grpId="1" nodeType="withEffect">
                                  <p:stCondLst>
                                    <p:cond delay="0"/>
                                  </p:stCondLst>
                                  <p:childTnLst>
                                    <p:anim calcmode="lin" valueType="num">
                                      <p:cBhvr additive="base">
                                        <p:cTn id="870" dur="5000"/>
                                        <p:tgtEl>
                                          <p:spTgt spid="40"/>
                                        </p:tgtEl>
                                        <p:attrNameLst>
                                          <p:attrName>ppt_x</p:attrName>
                                        </p:attrNameLst>
                                      </p:cBhvr>
                                      <p:tavLst>
                                        <p:tav tm="0">
                                          <p:val>
                                            <p:strVal val="ppt_x"/>
                                          </p:val>
                                        </p:tav>
                                        <p:tav tm="100000">
                                          <p:val>
                                            <p:strVal val="1+ppt_w/2"/>
                                          </p:val>
                                        </p:tav>
                                      </p:tavLst>
                                    </p:anim>
                                    <p:anim calcmode="lin" valueType="num">
                                      <p:cBhvr additive="base">
                                        <p:cTn id="871" dur="5000"/>
                                        <p:tgtEl>
                                          <p:spTgt spid="40"/>
                                        </p:tgtEl>
                                        <p:attrNameLst>
                                          <p:attrName>ppt_y</p:attrName>
                                        </p:attrNameLst>
                                      </p:cBhvr>
                                      <p:tavLst>
                                        <p:tav tm="0">
                                          <p:val>
                                            <p:strVal val="ppt_y"/>
                                          </p:val>
                                        </p:tav>
                                        <p:tav tm="100000">
                                          <p:val>
                                            <p:strVal val="1+ppt_h/2"/>
                                          </p:val>
                                        </p:tav>
                                      </p:tavLst>
                                    </p:anim>
                                    <p:set>
                                      <p:cBhvr>
                                        <p:cTn id="872" dur="1" fill="hold">
                                          <p:stCondLst>
                                            <p:cond delay="4999"/>
                                          </p:stCondLst>
                                        </p:cTn>
                                        <p:tgtEl>
                                          <p:spTgt spid="40"/>
                                        </p:tgtEl>
                                        <p:attrNameLst>
                                          <p:attrName>style.visibility</p:attrName>
                                        </p:attrNameLst>
                                      </p:cBhvr>
                                      <p:to>
                                        <p:strVal val="hidden"/>
                                      </p:to>
                                    </p:set>
                                  </p:childTnLst>
                                </p:cTn>
                              </p:par>
                              <p:par>
                                <p:cTn id="873" presetID="2" presetClass="exit" presetSubtype="6" fill="hold" grpId="1" nodeType="withEffect">
                                  <p:stCondLst>
                                    <p:cond delay="0"/>
                                  </p:stCondLst>
                                  <p:childTnLst>
                                    <p:anim calcmode="lin" valueType="num">
                                      <p:cBhvr additive="base">
                                        <p:cTn id="874" dur="5000"/>
                                        <p:tgtEl>
                                          <p:spTgt spid="50"/>
                                        </p:tgtEl>
                                        <p:attrNameLst>
                                          <p:attrName>ppt_x</p:attrName>
                                        </p:attrNameLst>
                                      </p:cBhvr>
                                      <p:tavLst>
                                        <p:tav tm="0">
                                          <p:val>
                                            <p:strVal val="ppt_x"/>
                                          </p:val>
                                        </p:tav>
                                        <p:tav tm="100000">
                                          <p:val>
                                            <p:strVal val="1+ppt_w/2"/>
                                          </p:val>
                                        </p:tav>
                                      </p:tavLst>
                                    </p:anim>
                                    <p:anim calcmode="lin" valueType="num">
                                      <p:cBhvr additive="base">
                                        <p:cTn id="875" dur="5000"/>
                                        <p:tgtEl>
                                          <p:spTgt spid="50"/>
                                        </p:tgtEl>
                                        <p:attrNameLst>
                                          <p:attrName>ppt_y</p:attrName>
                                        </p:attrNameLst>
                                      </p:cBhvr>
                                      <p:tavLst>
                                        <p:tav tm="0">
                                          <p:val>
                                            <p:strVal val="ppt_y"/>
                                          </p:val>
                                        </p:tav>
                                        <p:tav tm="100000">
                                          <p:val>
                                            <p:strVal val="1+ppt_h/2"/>
                                          </p:val>
                                        </p:tav>
                                      </p:tavLst>
                                    </p:anim>
                                    <p:set>
                                      <p:cBhvr>
                                        <p:cTn id="876" dur="1" fill="hold">
                                          <p:stCondLst>
                                            <p:cond delay="4999"/>
                                          </p:stCondLst>
                                        </p:cTn>
                                        <p:tgtEl>
                                          <p:spTgt spid="50"/>
                                        </p:tgtEl>
                                        <p:attrNameLst>
                                          <p:attrName>style.visibility</p:attrName>
                                        </p:attrNameLst>
                                      </p:cBhvr>
                                      <p:to>
                                        <p:strVal val="hidden"/>
                                      </p:to>
                                    </p:set>
                                  </p:childTnLst>
                                </p:cTn>
                              </p:par>
                              <p:par>
                                <p:cTn id="877" presetID="2" presetClass="exit" presetSubtype="6" fill="hold" grpId="1" nodeType="withEffect">
                                  <p:stCondLst>
                                    <p:cond delay="0"/>
                                  </p:stCondLst>
                                  <p:childTnLst>
                                    <p:anim calcmode="lin" valueType="num">
                                      <p:cBhvr additive="base">
                                        <p:cTn id="878" dur="5000"/>
                                        <p:tgtEl>
                                          <p:spTgt spid="60"/>
                                        </p:tgtEl>
                                        <p:attrNameLst>
                                          <p:attrName>ppt_x</p:attrName>
                                        </p:attrNameLst>
                                      </p:cBhvr>
                                      <p:tavLst>
                                        <p:tav tm="0">
                                          <p:val>
                                            <p:strVal val="ppt_x"/>
                                          </p:val>
                                        </p:tav>
                                        <p:tav tm="100000">
                                          <p:val>
                                            <p:strVal val="1+ppt_w/2"/>
                                          </p:val>
                                        </p:tav>
                                      </p:tavLst>
                                    </p:anim>
                                    <p:anim calcmode="lin" valueType="num">
                                      <p:cBhvr additive="base">
                                        <p:cTn id="879" dur="5000"/>
                                        <p:tgtEl>
                                          <p:spTgt spid="60"/>
                                        </p:tgtEl>
                                        <p:attrNameLst>
                                          <p:attrName>ppt_y</p:attrName>
                                        </p:attrNameLst>
                                      </p:cBhvr>
                                      <p:tavLst>
                                        <p:tav tm="0">
                                          <p:val>
                                            <p:strVal val="ppt_y"/>
                                          </p:val>
                                        </p:tav>
                                        <p:tav tm="100000">
                                          <p:val>
                                            <p:strVal val="1+ppt_h/2"/>
                                          </p:val>
                                        </p:tav>
                                      </p:tavLst>
                                    </p:anim>
                                    <p:set>
                                      <p:cBhvr>
                                        <p:cTn id="880" dur="1" fill="hold">
                                          <p:stCondLst>
                                            <p:cond delay="4999"/>
                                          </p:stCondLst>
                                        </p:cTn>
                                        <p:tgtEl>
                                          <p:spTgt spid="60"/>
                                        </p:tgtEl>
                                        <p:attrNameLst>
                                          <p:attrName>style.visibility</p:attrName>
                                        </p:attrNameLst>
                                      </p:cBhvr>
                                      <p:to>
                                        <p:strVal val="hidden"/>
                                      </p:to>
                                    </p:set>
                                  </p:childTnLst>
                                </p:cTn>
                              </p:par>
                              <p:par>
                                <p:cTn id="881" presetID="2" presetClass="exit" presetSubtype="6" fill="hold" grpId="1" nodeType="withEffect">
                                  <p:stCondLst>
                                    <p:cond delay="0"/>
                                  </p:stCondLst>
                                  <p:childTnLst>
                                    <p:anim calcmode="lin" valueType="num">
                                      <p:cBhvr additive="base">
                                        <p:cTn id="882" dur="5000"/>
                                        <p:tgtEl>
                                          <p:spTgt spid="70"/>
                                        </p:tgtEl>
                                        <p:attrNameLst>
                                          <p:attrName>ppt_x</p:attrName>
                                        </p:attrNameLst>
                                      </p:cBhvr>
                                      <p:tavLst>
                                        <p:tav tm="0">
                                          <p:val>
                                            <p:strVal val="ppt_x"/>
                                          </p:val>
                                        </p:tav>
                                        <p:tav tm="100000">
                                          <p:val>
                                            <p:strVal val="1+ppt_w/2"/>
                                          </p:val>
                                        </p:tav>
                                      </p:tavLst>
                                    </p:anim>
                                    <p:anim calcmode="lin" valueType="num">
                                      <p:cBhvr additive="base">
                                        <p:cTn id="883" dur="5000"/>
                                        <p:tgtEl>
                                          <p:spTgt spid="70"/>
                                        </p:tgtEl>
                                        <p:attrNameLst>
                                          <p:attrName>ppt_y</p:attrName>
                                        </p:attrNameLst>
                                      </p:cBhvr>
                                      <p:tavLst>
                                        <p:tav tm="0">
                                          <p:val>
                                            <p:strVal val="ppt_y"/>
                                          </p:val>
                                        </p:tav>
                                        <p:tav tm="100000">
                                          <p:val>
                                            <p:strVal val="1+ppt_h/2"/>
                                          </p:val>
                                        </p:tav>
                                      </p:tavLst>
                                    </p:anim>
                                    <p:set>
                                      <p:cBhvr>
                                        <p:cTn id="884" dur="1" fill="hold">
                                          <p:stCondLst>
                                            <p:cond delay="4999"/>
                                          </p:stCondLst>
                                        </p:cTn>
                                        <p:tgtEl>
                                          <p:spTgt spid="70"/>
                                        </p:tgtEl>
                                        <p:attrNameLst>
                                          <p:attrName>style.visibility</p:attrName>
                                        </p:attrNameLst>
                                      </p:cBhvr>
                                      <p:to>
                                        <p:strVal val="hidden"/>
                                      </p:to>
                                    </p:set>
                                  </p:childTnLst>
                                </p:cTn>
                              </p:par>
                              <p:par>
                                <p:cTn id="885" presetID="2" presetClass="exit" presetSubtype="6" fill="hold" grpId="1" nodeType="withEffect">
                                  <p:stCondLst>
                                    <p:cond delay="0"/>
                                  </p:stCondLst>
                                  <p:childTnLst>
                                    <p:anim calcmode="lin" valueType="num">
                                      <p:cBhvr additive="base">
                                        <p:cTn id="886" dur="5000"/>
                                        <p:tgtEl>
                                          <p:spTgt spid="80"/>
                                        </p:tgtEl>
                                        <p:attrNameLst>
                                          <p:attrName>ppt_x</p:attrName>
                                        </p:attrNameLst>
                                      </p:cBhvr>
                                      <p:tavLst>
                                        <p:tav tm="0">
                                          <p:val>
                                            <p:strVal val="ppt_x"/>
                                          </p:val>
                                        </p:tav>
                                        <p:tav tm="100000">
                                          <p:val>
                                            <p:strVal val="1+ppt_w/2"/>
                                          </p:val>
                                        </p:tav>
                                      </p:tavLst>
                                    </p:anim>
                                    <p:anim calcmode="lin" valueType="num">
                                      <p:cBhvr additive="base">
                                        <p:cTn id="887" dur="5000"/>
                                        <p:tgtEl>
                                          <p:spTgt spid="80"/>
                                        </p:tgtEl>
                                        <p:attrNameLst>
                                          <p:attrName>ppt_y</p:attrName>
                                        </p:attrNameLst>
                                      </p:cBhvr>
                                      <p:tavLst>
                                        <p:tav tm="0">
                                          <p:val>
                                            <p:strVal val="ppt_y"/>
                                          </p:val>
                                        </p:tav>
                                        <p:tav tm="100000">
                                          <p:val>
                                            <p:strVal val="1+ppt_h/2"/>
                                          </p:val>
                                        </p:tav>
                                      </p:tavLst>
                                    </p:anim>
                                    <p:set>
                                      <p:cBhvr>
                                        <p:cTn id="888" dur="1" fill="hold">
                                          <p:stCondLst>
                                            <p:cond delay="4999"/>
                                          </p:stCondLst>
                                        </p:cTn>
                                        <p:tgtEl>
                                          <p:spTgt spid="80"/>
                                        </p:tgtEl>
                                        <p:attrNameLst>
                                          <p:attrName>style.visibility</p:attrName>
                                        </p:attrNameLst>
                                      </p:cBhvr>
                                      <p:to>
                                        <p:strVal val="hidden"/>
                                      </p:to>
                                    </p:set>
                                  </p:childTnLst>
                                </p:cTn>
                              </p:par>
                              <p:par>
                                <p:cTn id="889" presetID="3" presetClass="exit" presetSubtype="10" fill="hold" grpId="2" nodeType="withEffect">
                                  <p:stCondLst>
                                    <p:cond delay="0"/>
                                  </p:stCondLst>
                                  <p:childTnLst>
                                    <p:animEffect transition="out" filter="blinds(horizontal)">
                                      <p:cBhvr>
                                        <p:cTn id="890" dur="5000"/>
                                        <p:tgtEl>
                                          <p:spTgt spid="5"/>
                                        </p:tgtEl>
                                      </p:cBhvr>
                                    </p:animEffect>
                                    <p:set>
                                      <p:cBhvr>
                                        <p:cTn id="891" dur="1" fill="hold">
                                          <p:stCondLst>
                                            <p:cond delay="4999"/>
                                          </p:stCondLst>
                                        </p:cTn>
                                        <p:tgtEl>
                                          <p:spTgt spid="5"/>
                                        </p:tgtEl>
                                        <p:attrNameLst>
                                          <p:attrName>style.visibility</p:attrName>
                                        </p:attrNameLst>
                                      </p:cBhvr>
                                      <p:to>
                                        <p:strVal val="hidden"/>
                                      </p:to>
                                    </p:set>
                                  </p:childTnLst>
                                </p:cTn>
                              </p:par>
                              <p:par>
                                <p:cTn id="892" presetID="3" presetClass="exit" presetSubtype="10" fill="hold" grpId="2" nodeType="withEffect">
                                  <p:stCondLst>
                                    <p:cond delay="0"/>
                                  </p:stCondLst>
                                  <p:childTnLst>
                                    <p:animEffect transition="out" filter="blinds(horizontal)">
                                      <p:cBhvr>
                                        <p:cTn id="893" dur="5000"/>
                                        <p:tgtEl>
                                          <p:spTgt spid="6"/>
                                        </p:tgtEl>
                                      </p:cBhvr>
                                    </p:animEffect>
                                    <p:set>
                                      <p:cBhvr>
                                        <p:cTn id="894" dur="1" fill="hold">
                                          <p:stCondLst>
                                            <p:cond delay="4999"/>
                                          </p:stCondLst>
                                        </p:cTn>
                                        <p:tgtEl>
                                          <p:spTgt spid="6"/>
                                        </p:tgtEl>
                                        <p:attrNameLst>
                                          <p:attrName>style.visibility</p:attrName>
                                        </p:attrNameLst>
                                      </p:cBhvr>
                                      <p:to>
                                        <p:strVal val="hidden"/>
                                      </p:to>
                                    </p:set>
                                  </p:childTnLst>
                                </p:cTn>
                              </p:par>
                              <p:par>
                                <p:cTn id="895" presetID="3" presetClass="exit" presetSubtype="10" fill="hold" grpId="2" nodeType="withEffect">
                                  <p:stCondLst>
                                    <p:cond delay="0"/>
                                  </p:stCondLst>
                                  <p:childTnLst>
                                    <p:animEffect transition="out" filter="blinds(horizontal)">
                                      <p:cBhvr>
                                        <p:cTn id="896" dur="5000"/>
                                        <p:tgtEl>
                                          <p:spTgt spid="7"/>
                                        </p:tgtEl>
                                      </p:cBhvr>
                                    </p:animEffect>
                                    <p:set>
                                      <p:cBhvr>
                                        <p:cTn id="897" dur="1" fill="hold">
                                          <p:stCondLst>
                                            <p:cond delay="4999"/>
                                          </p:stCondLst>
                                        </p:cTn>
                                        <p:tgtEl>
                                          <p:spTgt spid="7"/>
                                        </p:tgtEl>
                                        <p:attrNameLst>
                                          <p:attrName>style.visibility</p:attrName>
                                        </p:attrNameLst>
                                      </p:cBhvr>
                                      <p:to>
                                        <p:strVal val="hidden"/>
                                      </p:to>
                                    </p:set>
                                  </p:childTnLst>
                                </p:cTn>
                              </p:par>
                              <p:par>
                                <p:cTn id="898" presetID="3" presetClass="exit" presetSubtype="10" fill="hold" grpId="2" nodeType="withEffect">
                                  <p:stCondLst>
                                    <p:cond delay="0"/>
                                  </p:stCondLst>
                                  <p:childTnLst>
                                    <p:animEffect transition="out" filter="blinds(horizontal)">
                                      <p:cBhvr>
                                        <p:cTn id="899" dur="5000"/>
                                        <p:tgtEl>
                                          <p:spTgt spid="8"/>
                                        </p:tgtEl>
                                      </p:cBhvr>
                                    </p:animEffect>
                                    <p:set>
                                      <p:cBhvr>
                                        <p:cTn id="900" dur="1" fill="hold">
                                          <p:stCondLst>
                                            <p:cond delay="4999"/>
                                          </p:stCondLst>
                                        </p:cTn>
                                        <p:tgtEl>
                                          <p:spTgt spid="8"/>
                                        </p:tgtEl>
                                        <p:attrNameLst>
                                          <p:attrName>style.visibility</p:attrName>
                                        </p:attrNameLst>
                                      </p:cBhvr>
                                      <p:to>
                                        <p:strVal val="hidden"/>
                                      </p:to>
                                    </p:set>
                                  </p:childTnLst>
                                </p:cTn>
                              </p:par>
                              <p:par>
                                <p:cTn id="901" presetID="3" presetClass="exit" presetSubtype="10" fill="hold" grpId="2" nodeType="withEffect">
                                  <p:stCondLst>
                                    <p:cond delay="0"/>
                                  </p:stCondLst>
                                  <p:childTnLst>
                                    <p:animEffect transition="out" filter="blinds(horizontal)">
                                      <p:cBhvr>
                                        <p:cTn id="902" dur="5000"/>
                                        <p:tgtEl>
                                          <p:spTgt spid="9"/>
                                        </p:tgtEl>
                                      </p:cBhvr>
                                    </p:animEffect>
                                    <p:set>
                                      <p:cBhvr>
                                        <p:cTn id="903" dur="1" fill="hold">
                                          <p:stCondLst>
                                            <p:cond delay="4999"/>
                                          </p:stCondLst>
                                        </p:cTn>
                                        <p:tgtEl>
                                          <p:spTgt spid="9"/>
                                        </p:tgtEl>
                                        <p:attrNameLst>
                                          <p:attrName>style.visibility</p:attrName>
                                        </p:attrNameLst>
                                      </p:cBhvr>
                                      <p:to>
                                        <p:strVal val="hidden"/>
                                      </p:to>
                                    </p:set>
                                  </p:childTnLst>
                                </p:cTn>
                              </p:par>
                              <p:par>
                                <p:cTn id="904" presetID="3" presetClass="exit" presetSubtype="10" fill="hold" grpId="2" nodeType="withEffect">
                                  <p:stCondLst>
                                    <p:cond delay="0"/>
                                  </p:stCondLst>
                                  <p:childTnLst>
                                    <p:animEffect transition="out" filter="blinds(horizontal)">
                                      <p:cBhvr>
                                        <p:cTn id="905" dur="5000"/>
                                        <p:tgtEl>
                                          <p:spTgt spid="10"/>
                                        </p:tgtEl>
                                      </p:cBhvr>
                                    </p:animEffect>
                                    <p:set>
                                      <p:cBhvr>
                                        <p:cTn id="906" dur="1" fill="hold">
                                          <p:stCondLst>
                                            <p:cond delay="4999"/>
                                          </p:stCondLst>
                                        </p:cTn>
                                        <p:tgtEl>
                                          <p:spTgt spid="10"/>
                                        </p:tgtEl>
                                        <p:attrNameLst>
                                          <p:attrName>style.visibility</p:attrName>
                                        </p:attrNameLst>
                                      </p:cBhvr>
                                      <p:to>
                                        <p:strVal val="hidden"/>
                                      </p:to>
                                    </p:set>
                                  </p:childTnLst>
                                </p:cTn>
                              </p:par>
                              <p:par>
                                <p:cTn id="907" presetID="3" presetClass="exit" presetSubtype="10" fill="hold" grpId="2" nodeType="withEffect">
                                  <p:stCondLst>
                                    <p:cond delay="0"/>
                                  </p:stCondLst>
                                  <p:childTnLst>
                                    <p:animEffect transition="out" filter="blinds(horizontal)">
                                      <p:cBhvr>
                                        <p:cTn id="908" dur="5000"/>
                                        <p:tgtEl>
                                          <p:spTgt spid="11"/>
                                        </p:tgtEl>
                                      </p:cBhvr>
                                    </p:animEffect>
                                    <p:set>
                                      <p:cBhvr>
                                        <p:cTn id="909" dur="1" fill="hold">
                                          <p:stCondLst>
                                            <p:cond delay="4999"/>
                                          </p:stCondLst>
                                        </p:cTn>
                                        <p:tgtEl>
                                          <p:spTgt spid="11"/>
                                        </p:tgtEl>
                                        <p:attrNameLst>
                                          <p:attrName>style.visibility</p:attrName>
                                        </p:attrNameLst>
                                      </p:cBhvr>
                                      <p:to>
                                        <p:strVal val="hidden"/>
                                      </p:to>
                                    </p:set>
                                  </p:childTnLst>
                                </p:cTn>
                              </p:par>
                              <p:par>
                                <p:cTn id="910" presetID="3" presetClass="exit" presetSubtype="10" fill="hold" grpId="2" nodeType="withEffect">
                                  <p:stCondLst>
                                    <p:cond delay="0"/>
                                  </p:stCondLst>
                                  <p:childTnLst>
                                    <p:animEffect transition="out" filter="blinds(horizontal)">
                                      <p:cBhvr>
                                        <p:cTn id="911" dur="5000"/>
                                        <p:tgtEl>
                                          <p:spTgt spid="12"/>
                                        </p:tgtEl>
                                      </p:cBhvr>
                                    </p:animEffect>
                                    <p:set>
                                      <p:cBhvr>
                                        <p:cTn id="912" dur="1" fill="hold">
                                          <p:stCondLst>
                                            <p:cond delay="4999"/>
                                          </p:stCondLst>
                                        </p:cTn>
                                        <p:tgtEl>
                                          <p:spTgt spid="12"/>
                                        </p:tgtEl>
                                        <p:attrNameLst>
                                          <p:attrName>style.visibility</p:attrName>
                                        </p:attrNameLst>
                                      </p:cBhvr>
                                      <p:to>
                                        <p:strVal val="hidden"/>
                                      </p:to>
                                    </p:set>
                                  </p:childTnLst>
                                </p:cTn>
                              </p:par>
                              <p:par>
                                <p:cTn id="913" presetID="3" presetClass="exit" presetSubtype="10" fill="hold" grpId="2" nodeType="withEffect">
                                  <p:stCondLst>
                                    <p:cond delay="0"/>
                                  </p:stCondLst>
                                  <p:childTnLst>
                                    <p:animEffect transition="out" filter="blinds(horizontal)">
                                      <p:cBhvr>
                                        <p:cTn id="914" dur="5000"/>
                                        <p:tgtEl>
                                          <p:spTgt spid="13"/>
                                        </p:tgtEl>
                                      </p:cBhvr>
                                    </p:animEffect>
                                    <p:set>
                                      <p:cBhvr>
                                        <p:cTn id="915" dur="1" fill="hold">
                                          <p:stCondLst>
                                            <p:cond delay="4999"/>
                                          </p:stCondLst>
                                        </p:cTn>
                                        <p:tgtEl>
                                          <p:spTgt spid="13"/>
                                        </p:tgtEl>
                                        <p:attrNameLst>
                                          <p:attrName>style.visibility</p:attrName>
                                        </p:attrNameLst>
                                      </p:cBhvr>
                                      <p:to>
                                        <p:strVal val="hidden"/>
                                      </p:to>
                                    </p:set>
                                  </p:childTnLst>
                                </p:cTn>
                              </p:par>
                              <p:par>
                                <p:cTn id="916" presetID="3" presetClass="exit" presetSubtype="10" fill="hold" grpId="2" nodeType="withEffect">
                                  <p:stCondLst>
                                    <p:cond delay="0"/>
                                  </p:stCondLst>
                                  <p:childTnLst>
                                    <p:animEffect transition="out" filter="blinds(horizontal)">
                                      <p:cBhvr>
                                        <p:cTn id="917" dur="5000"/>
                                        <p:tgtEl>
                                          <p:spTgt spid="14"/>
                                        </p:tgtEl>
                                      </p:cBhvr>
                                    </p:animEffect>
                                    <p:set>
                                      <p:cBhvr>
                                        <p:cTn id="918" dur="1" fill="hold">
                                          <p:stCondLst>
                                            <p:cond delay="4999"/>
                                          </p:stCondLst>
                                        </p:cTn>
                                        <p:tgtEl>
                                          <p:spTgt spid="14"/>
                                        </p:tgtEl>
                                        <p:attrNameLst>
                                          <p:attrName>style.visibility</p:attrName>
                                        </p:attrNameLst>
                                      </p:cBhvr>
                                      <p:to>
                                        <p:strVal val="hidden"/>
                                      </p:to>
                                    </p:set>
                                  </p:childTnLst>
                                </p:cTn>
                              </p:par>
                              <p:par>
                                <p:cTn id="919" presetID="3" presetClass="exit" presetSubtype="10" fill="hold" grpId="2" nodeType="withEffect">
                                  <p:stCondLst>
                                    <p:cond delay="0"/>
                                  </p:stCondLst>
                                  <p:childTnLst>
                                    <p:animEffect transition="out" filter="blinds(horizontal)">
                                      <p:cBhvr>
                                        <p:cTn id="920" dur="5000"/>
                                        <p:tgtEl>
                                          <p:spTgt spid="15"/>
                                        </p:tgtEl>
                                      </p:cBhvr>
                                    </p:animEffect>
                                    <p:set>
                                      <p:cBhvr>
                                        <p:cTn id="921" dur="1" fill="hold">
                                          <p:stCondLst>
                                            <p:cond delay="4999"/>
                                          </p:stCondLst>
                                        </p:cTn>
                                        <p:tgtEl>
                                          <p:spTgt spid="15"/>
                                        </p:tgtEl>
                                        <p:attrNameLst>
                                          <p:attrName>style.visibility</p:attrName>
                                        </p:attrNameLst>
                                      </p:cBhvr>
                                      <p:to>
                                        <p:strVal val="hidden"/>
                                      </p:to>
                                    </p:set>
                                  </p:childTnLst>
                                </p:cTn>
                              </p:par>
                              <p:par>
                                <p:cTn id="922" presetID="3" presetClass="exit" presetSubtype="10" fill="hold" grpId="2" nodeType="withEffect">
                                  <p:stCondLst>
                                    <p:cond delay="0"/>
                                  </p:stCondLst>
                                  <p:childTnLst>
                                    <p:animEffect transition="out" filter="blinds(horizontal)">
                                      <p:cBhvr>
                                        <p:cTn id="923" dur="5000"/>
                                        <p:tgtEl>
                                          <p:spTgt spid="16"/>
                                        </p:tgtEl>
                                      </p:cBhvr>
                                    </p:animEffect>
                                    <p:set>
                                      <p:cBhvr>
                                        <p:cTn id="924" dur="1" fill="hold">
                                          <p:stCondLst>
                                            <p:cond delay="4999"/>
                                          </p:stCondLst>
                                        </p:cTn>
                                        <p:tgtEl>
                                          <p:spTgt spid="16"/>
                                        </p:tgtEl>
                                        <p:attrNameLst>
                                          <p:attrName>style.visibility</p:attrName>
                                        </p:attrNameLst>
                                      </p:cBhvr>
                                      <p:to>
                                        <p:strVal val="hidden"/>
                                      </p:to>
                                    </p:set>
                                  </p:childTnLst>
                                </p:cTn>
                              </p:par>
                              <p:par>
                                <p:cTn id="925" presetID="3" presetClass="exit" presetSubtype="10" fill="hold" grpId="2" nodeType="withEffect">
                                  <p:stCondLst>
                                    <p:cond delay="0"/>
                                  </p:stCondLst>
                                  <p:childTnLst>
                                    <p:animEffect transition="out" filter="blinds(horizontal)">
                                      <p:cBhvr>
                                        <p:cTn id="926" dur="5000"/>
                                        <p:tgtEl>
                                          <p:spTgt spid="17"/>
                                        </p:tgtEl>
                                      </p:cBhvr>
                                    </p:animEffect>
                                    <p:set>
                                      <p:cBhvr>
                                        <p:cTn id="927" dur="1" fill="hold">
                                          <p:stCondLst>
                                            <p:cond delay="4999"/>
                                          </p:stCondLst>
                                        </p:cTn>
                                        <p:tgtEl>
                                          <p:spTgt spid="17"/>
                                        </p:tgtEl>
                                        <p:attrNameLst>
                                          <p:attrName>style.visibility</p:attrName>
                                        </p:attrNameLst>
                                      </p:cBhvr>
                                      <p:to>
                                        <p:strVal val="hidden"/>
                                      </p:to>
                                    </p:set>
                                  </p:childTnLst>
                                </p:cTn>
                              </p:par>
                              <p:par>
                                <p:cTn id="928" presetID="3" presetClass="exit" presetSubtype="10" fill="hold" grpId="2" nodeType="withEffect">
                                  <p:stCondLst>
                                    <p:cond delay="0"/>
                                  </p:stCondLst>
                                  <p:childTnLst>
                                    <p:animEffect transition="out" filter="blinds(horizontal)">
                                      <p:cBhvr>
                                        <p:cTn id="929" dur="5000"/>
                                        <p:tgtEl>
                                          <p:spTgt spid="18"/>
                                        </p:tgtEl>
                                      </p:cBhvr>
                                    </p:animEffect>
                                    <p:set>
                                      <p:cBhvr>
                                        <p:cTn id="930" dur="1" fill="hold">
                                          <p:stCondLst>
                                            <p:cond delay="4999"/>
                                          </p:stCondLst>
                                        </p:cTn>
                                        <p:tgtEl>
                                          <p:spTgt spid="18"/>
                                        </p:tgtEl>
                                        <p:attrNameLst>
                                          <p:attrName>style.visibility</p:attrName>
                                        </p:attrNameLst>
                                      </p:cBhvr>
                                      <p:to>
                                        <p:strVal val="hidden"/>
                                      </p:to>
                                    </p:set>
                                  </p:childTnLst>
                                </p:cTn>
                              </p:par>
                              <p:par>
                                <p:cTn id="931" presetID="3" presetClass="exit" presetSubtype="10" fill="hold" grpId="2" nodeType="withEffect">
                                  <p:stCondLst>
                                    <p:cond delay="0"/>
                                  </p:stCondLst>
                                  <p:childTnLst>
                                    <p:animEffect transition="out" filter="blinds(horizontal)">
                                      <p:cBhvr>
                                        <p:cTn id="932" dur="5000"/>
                                        <p:tgtEl>
                                          <p:spTgt spid="19"/>
                                        </p:tgtEl>
                                      </p:cBhvr>
                                    </p:animEffect>
                                    <p:set>
                                      <p:cBhvr>
                                        <p:cTn id="933" dur="1" fill="hold">
                                          <p:stCondLst>
                                            <p:cond delay="4999"/>
                                          </p:stCondLst>
                                        </p:cTn>
                                        <p:tgtEl>
                                          <p:spTgt spid="19"/>
                                        </p:tgtEl>
                                        <p:attrNameLst>
                                          <p:attrName>style.visibility</p:attrName>
                                        </p:attrNameLst>
                                      </p:cBhvr>
                                      <p:to>
                                        <p:strVal val="hidden"/>
                                      </p:to>
                                    </p:set>
                                  </p:childTnLst>
                                </p:cTn>
                              </p:par>
                              <p:par>
                                <p:cTn id="934" presetID="3" presetClass="exit" presetSubtype="10" fill="hold" grpId="2" nodeType="withEffect">
                                  <p:stCondLst>
                                    <p:cond delay="0"/>
                                  </p:stCondLst>
                                  <p:childTnLst>
                                    <p:animEffect transition="out" filter="blinds(horizontal)">
                                      <p:cBhvr>
                                        <p:cTn id="935" dur="5000"/>
                                        <p:tgtEl>
                                          <p:spTgt spid="20"/>
                                        </p:tgtEl>
                                      </p:cBhvr>
                                    </p:animEffect>
                                    <p:set>
                                      <p:cBhvr>
                                        <p:cTn id="936" dur="1" fill="hold">
                                          <p:stCondLst>
                                            <p:cond delay="4999"/>
                                          </p:stCondLst>
                                        </p:cTn>
                                        <p:tgtEl>
                                          <p:spTgt spid="20"/>
                                        </p:tgtEl>
                                        <p:attrNameLst>
                                          <p:attrName>style.visibility</p:attrName>
                                        </p:attrNameLst>
                                      </p:cBhvr>
                                      <p:to>
                                        <p:strVal val="hidden"/>
                                      </p:to>
                                    </p:set>
                                  </p:childTnLst>
                                </p:cTn>
                              </p:par>
                              <p:par>
                                <p:cTn id="937" presetID="3" presetClass="exit" presetSubtype="10" fill="hold" grpId="2" nodeType="withEffect">
                                  <p:stCondLst>
                                    <p:cond delay="0"/>
                                  </p:stCondLst>
                                  <p:childTnLst>
                                    <p:animEffect transition="out" filter="blinds(horizontal)">
                                      <p:cBhvr>
                                        <p:cTn id="938" dur="5000"/>
                                        <p:tgtEl>
                                          <p:spTgt spid="21"/>
                                        </p:tgtEl>
                                      </p:cBhvr>
                                    </p:animEffect>
                                    <p:set>
                                      <p:cBhvr>
                                        <p:cTn id="939" dur="1" fill="hold">
                                          <p:stCondLst>
                                            <p:cond delay="4999"/>
                                          </p:stCondLst>
                                        </p:cTn>
                                        <p:tgtEl>
                                          <p:spTgt spid="21"/>
                                        </p:tgtEl>
                                        <p:attrNameLst>
                                          <p:attrName>style.visibility</p:attrName>
                                        </p:attrNameLst>
                                      </p:cBhvr>
                                      <p:to>
                                        <p:strVal val="hidden"/>
                                      </p:to>
                                    </p:set>
                                  </p:childTnLst>
                                </p:cTn>
                              </p:par>
                              <p:par>
                                <p:cTn id="940" presetID="3" presetClass="exit" presetSubtype="10" fill="hold" grpId="2" nodeType="withEffect">
                                  <p:stCondLst>
                                    <p:cond delay="0"/>
                                  </p:stCondLst>
                                  <p:childTnLst>
                                    <p:animEffect transition="out" filter="blinds(horizontal)">
                                      <p:cBhvr>
                                        <p:cTn id="941" dur="5000"/>
                                        <p:tgtEl>
                                          <p:spTgt spid="22"/>
                                        </p:tgtEl>
                                      </p:cBhvr>
                                    </p:animEffect>
                                    <p:set>
                                      <p:cBhvr>
                                        <p:cTn id="942" dur="1" fill="hold">
                                          <p:stCondLst>
                                            <p:cond delay="4999"/>
                                          </p:stCondLst>
                                        </p:cTn>
                                        <p:tgtEl>
                                          <p:spTgt spid="22"/>
                                        </p:tgtEl>
                                        <p:attrNameLst>
                                          <p:attrName>style.visibility</p:attrName>
                                        </p:attrNameLst>
                                      </p:cBhvr>
                                      <p:to>
                                        <p:strVal val="hidden"/>
                                      </p:to>
                                    </p:set>
                                  </p:childTnLst>
                                </p:cTn>
                              </p:par>
                              <p:par>
                                <p:cTn id="943" presetID="3" presetClass="exit" presetSubtype="10" fill="hold" grpId="2" nodeType="withEffect">
                                  <p:stCondLst>
                                    <p:cond delay="0"/>
                                  </p:stCondLst>
                                  <p:childTnLst>
                                    <p:animEffect transition="out" filter="blinds(horizontal)">
                                      <p:cBhvr>
                                        <p:cTn id="944" dur="5000"/>
                                        <p:tgtEl>
                                          <p:spTgt spid="23"/>
                                        </p:tgtEl>
                                      </p:cBhvr>
                                    </p:animEffect>
                                    <p:set>
                                      <p:cBhvr>
                                        <p:cTn id="945" dur="1" fill="hold">
                                          <p:stCondLst>
                                            <p:cond delay="4999"/>
                                          </p:stCondLst>
                                        </p:cTn>
                                        <p:tgtEl>
                                          <p:spTgt spid="23"/>
                                        </p:tgtEl>
                                        <p:attrNameLst>
                                          <p:attrName>style.visibility</p:attrName>
                                        </p:attrNameLst>
                                      </p:cBhvr>
                                      <p:to>
                                        <p:strVal val="hidden"/>
                                      </p:to>
                                    </p:set>
                                  </p:childTnLst>
                                </p:cTn>
                              </p:par>
                              <p:par>
                                <p:cTn id="946" presetID="3" presetClass="exit" presetSubtype="10" fill="hold" grpId="2" nodeType="withEffect">
                                  <p:stCondLst>
                                    <p:cond delay="0"/>
                                  </p:stCondLst>
                                  <p:childTnLst>
                                    <p:animEffect transition="out" filter="blinds(horizontal)">
                                      <p:cBhvr>
                                        <p:cTn id="947" dur="5000"/>
                                        <p:tgtEl>
                                          <p:spTgt spid="24"/>
                                        </p:tgtEl>
                                      </p:cBhvr>
                                    </p:animEffect>
                                    <p:set>
                                      <p:cBhvr>
                                        <p:cTn id="948" dur="1" fill="hold">
                                          <p:stCondLst>
                                            <p:cond delay="4999"/>
                                          </p:stCondLst>
                                        </p:cTn>
                                        <p:tgtEl>
                                          <p:spTgt spid="24"/>
                                        </p:tgtEl>
                                        <p:attrNameLst>
                                          <p:attrName>style.visibility</p:attrName>
                                        </p:attrNameLst>
                                      </p:cBhvr>
                                      <p:to>
                                        <p:strVal val="hidden"/>
                                      </p:to>
                                    </p:set>
                                  </p:childTnLst>
                                </p:cTn>
                              </p:par>
                              <p:par>
                                <p:cTn id="949" presetID="3" presetClass="exit" presetSubtype="10" fill="hold" grpId="2" nodeType="withEffect">
                                  <p:stCondLst>
                                    <p:cond delay="0"/>
                                  </p:stCondLst>
                                  <p:childTnLst>
                                    <p:animEffect transition="out" filter="blinds(horizontal)">
                                      <p:cBhvr>
                                        <p:cTn id="950" dur="5000"/>
                                        <p:tgtEl>
                                          <p:spTgt spid="25"/>
                                        </p:tgtEl>
                                      </p:cBhvr>
                                    </p:animEffect>
                                    <p:set>
                                      <p:cBhvr>
                                        <p:cTn id="951" dur="1" fill="hold">
                                          <p:stCondLst>
                                            <p:cond delay="4999"/>
                                          </p:stCondLst>
                                        </p:cTn>
                                        <p:tgtEl>
                                          <p:spTgt spid="25"/>
                                        </p:tgtEl>
                                        <p:attrNameLst>
                                          <p:attrName>style.visibility</p:attrName>
                                        </p:attrNameLst>
                                      </p:cBhvr>
                                      <p:to>
                                        <p:strVal val="hidden"/>
                                      </p:to>
                                    </p:set>
                                  </p:childTnLst>
                                </p:cTn>
                              </p:par>
                              <p:par>
                                <p:cTn id="952" presetID="3" presetClass="exit" presetSubtype="10" fill="hold" grpId="2" nodeType="withEffect">
                                  <p:stCondLst>
                                    <p:cond delay="0"/>
                                  </p:stCondLst>
                                  <p:childTnLst>
                                    <p:animEffect transition="out" filter="blinds(horizontal)">
                                      <p:cBhvr>
                                        <p:cTn id="953" dur="5000"/>
                                        <p:tgtEl>
                                          <p:spTgt spid="26"/>
                                        </p:tgtEl>
                                      </p:cBhvr>
                                    </p:animEffect>
                                    <p:set>
                                      <p:cBhvr>
                                        <p:cTn id="954" dur="1" fill="hold">
                                          <p:stCondLst>
                                            <p:cond delay="4999"/>
                                          </p:stCondLst>
                                        </p:cTn>
                                        <p:tgtEl>
                                          <p:spTgt spid="26"/>
                                        </p:tgtEl>
                                        <p:attrNameLst>
                                          <p:attrName>style.visibility</p:attrName>
                                        </p:attrNameLst>
                                      </p:cBhvr>
                                      <p:to>
                                        <p:strVal val="hidden"/>
                                      </p:to>
                                    </p:set>
                                  </p:childTnLst>
                                </p:cTn>
                              </p:par>
                              <p:par>
                                <p:cTn id="955" presetID="3" presetClass="exit" presetSubtype="10" fill="hold" grpId="2" nodeType="withEffect">
                                  <p:stCondLst>
                                    <p:cond delay="0"/>
                                  </p:stCondLst>
                                  <p:childTnLst>
                                    <p:animEffect transition="out" filter="blinds(horizontal)">
                                      <p:cBhvr>
                                        <p:cTn id="956" dur="5000"/>
                                        <p:tgtEl>
                                          <p:spTgt spid="27"/>
                                        </p:tgtEl>
                                      </p:cBhvr>
                                    </p:animEffect>
                                    <p:set>
                                      <p:cBhvr>
                                        <p:cTn id="957" dur="1" fill="hold">
                                          <p:stCondLst>
                                            <p:cond delay="4999"/>
                                          </p:stCondLst>
                                        </p:cTn>
                                        <p:tgtEl>
                                          <p:spTgt spid="27"/>
                                        </p:tgtEl>
                                        <p:attrNameLst>
                                          <p:attrName>style.visibility</p:attrName>
                                        </p:attrNameLst>
                                      </p:cBhvr>
                                      <p:to>
                                        <p:strVal val="hidden"/>
                                      </p:to>
                                    </p:set>
                                  </p:childTnLst>
                                </p:cTn>
                              </p:par>
                              <p:par>
                                <p:cTn id="958" presetID="3" presetClass="exit" presetSubtype="10" fill="hold" grpId="2" nodeType="withEffect">
                                  <p:stCondLst>
                                    <p:cond delay="0"/>
                                  </p:stCondLst>
                                  <p:childTnLst>
                                    <p:animEffect transition="out" filter="blinds(horizontal)">
                                      <p:cBhvr>
                                        <p:cTn id="959" dur="5000"/>
                                        <p:tgtEl>
                                          <p:spTgt spid="28"/>
                                        </p:tgtEl>
                                      </p:cBhvr>
                                    </p:animEffect>
                                    <p:set>
                                      <p:cBhvr>
                                        <p:cTn id="960" dur="1" fill="hold">
                                          <p:stCondLst>
                                            <p:cond delay="4999"/>
                                          </p:stCondLst>
                                        </p:cTn>
                                        <p:tgtEl>
                                          <p:spTgt spid="28"/>
                                        </p:tgtEl>
                                        <p:attrNameLst>
                                          <p:attrName>style.visibility</p:attrName>
                                        </p:attrNameLst>
                                      </p:cBhvr>
                                      <p:to>
                                        <p:strVal val="hidden"/>
                                      </p:to>
                                    </p:set>
                                  </p:childTnLst>
                                </p:cTn>
                              </p:par>
                              <p:par>
                                <p:cTn id="961" presetID="3" presetClass="exit" presetSubtype="10" fill="hold" grpId="2" nodeType="withEffect">
                                  <p:stCondLst>
                                    <p:cond delay="0"/>
                                  </p:stCondLst>
                                  <p:childTnLst>
                                    <p:animEffect transition="out" filter="blinds(horizontal)">
                                      <p:cBhvr>
                                        <p:cTn id="962" dur="5000"/>
                                        <p:tgtEl>
                                          <p:spTgt spid="29"/>
                                        </p:tgtEl>
                                      </p:cBhvr>
                                    </p:animEffect>
                                    <p:set>
                                      <p:cBhvr>
                                        <p:cTn id="963" dur="1" fill="hold">
                                          <p:stCondLst>
                                            <p:cond delay="4999"/>
                                          </p:stCondLst>
                                        </p:cTn>
                                        <p:tgtEl>
                                          <p:spTgt spid="29"/>
                                        </p:tgtEl>
                                        <p:attrNameLst>
                                          <p:attrName>style.visibility</p:attrName>
                                        </p:attrNameLst>
                                      </p:cBhvr>
                                      <p:to>
                                        <p:strVal val="hidden"/>
                                      </p:to>
                                    </p:set>
                                  </p:childTnLst>
                                </p:cTn>
                              </p:par>
                              <p:par>
                                <p:cTn id="964" presetID="3" presetClass="exit" presetSubtype="10" fill="hold" grpId="2" nodeType="withEffect">
                                  <p:stCondLst>
                                    <p:cond delay="0"/>
                                  </p:stCondLst>
                                  <p:childTnLst>
                                    <p:animEffect transition="out" filter="blinds(horizontal)">
                                      <p:cBhvr>
                                        <p:cTn id="965" dur="5000"/>
                                        <p:tgtEl>
                                          <p:spTgt spid="30"/>
                                        </p:tgtEl>
                                      </p:cBhvr>
                                    </p:animEffect>
                                    <p:set>
                                      <p:cBhvr>
                                        <p:cTn id="966" dur="1" fill="hold">
                                          <p:stCondLst>
                                            <p:cond delay="4999"/>
                                          </p:stCondLst>
                                        </p:cTn>
                                        <p:tgtEl>
                                          <p:spTgt spid="30"/>
                                        </p:tgtEl>
                                        <p:attrNameLst>
                                          <p:attrName>style.visibility</p:attrName>
                                        </p:attrNameLst>
                                      </p:cBhvr>
                                      <p:to>
                                        <p:strVal val="hidden"/>
                                      </p:to>
                                    </p:set>
                                  </p:childTnLst>
                                </p:cTn>
                              </p:par>
                              <p:par>
                                <p:cTn id="967" presetID="3" presetClass="exit" presetSubtype="10" fill="hold" grpId="2" nodeType="withEffect">
                                  <p:stCondLst>
                                    <p:cond delay="0"/>
                                  </p:stCondLst>
                                  <p:childTnLst>
                                    <p:animEffect transition="out" filter="blinds(horizontal)">
                                      <p:cBhvr>
                                        <p:cTn id="968" dur="5000"/>
                                        <p:tgtEl>
                                          <p:spTgt spid="31"/>
                                        </p:tgtEl>
                                      </p:cBhvr>
                                    </p:animEffect>
                                    <p:set>
                                      <p:cBhvr>
                                        <p:cTn id="969" dur="1" fill="hold">
                                          <p:stCondLst>
                                            <p:cond delay="4999"/>
                                          </p:stCondLst>
                                        </p:cTn>
                                        <p:tgtEl>
                                          <p:spTgt spid="31"/>
                                        </p:tgtEl>
                                        <p:attrNameLst>
                                          <p:attrName>style.visibility</p:attrName>
                                        </p:attrNameLst>
                                      </p:cBhvr>
                                      <p:to>
                                        <p:strVal val="hidden"/>
                                      </p:to>
                                    </p:set>
                                  </p:childTnLst>
                                </p:cTn>
                              </p:par>
                              <p:par>
                                <p:cTn id="970" presetID="3" presetClass="exit" presetSubtype="10" fill="hold" grpId="2" nodeType="withEffect">
                                  <p:stCondLst>
                                    <p:cond delay="0"/>
                                  </p:stCondLst>
                                  <p:childTnLst>
                                    <p:animEffect transition="out" filter="blinds(horizontal)">
                                      <p:cBhvr>
                                        <p:cTn id="971" dur="5000"/>
                                        <p:tgtEl>
                                          <p:spTgt spid="32"/>
                                        </p:tgtEl>
                                      </p:cBhvr>
                                    </p:animEffect>
                                    <p:set>
                                      <p:cBhvr>
                                        <p:cTn id="972" dur="1" fill="hold">
                                          <p:stCondLst>
                                            <p:cond delay="4999"/>
                                          </p:stCondLst>
                                        </p:cTn>
                                        <p:tgtEl>
                                          <p:spTgt spid="32"/>
                                        </p:tgtEl>
                                        <p:attrNameLst>
                                          <p:attrName>style.visibility</p:attrName>
                                        </p:attrNameLst>
                                      </p:cBhvr>
                                      <p:to>
                                        <p:strVal val="hidden"/>
                                      </p:to>
                                    </p:set>
                                  </p:childTnLst>
                                </p:cTn>
                              </p:par>
                              <p:par>
                                <p:cTn id="973" presetID="3" presetClass="exit" presetSubtype="10" fill="hold" grpId="2" nodeType="withEffect">
                                  <p:stCondLst>
                                    <p:cond delay="0"/>
                                  </p:stCondLst>
                                  <p:childTnLst>
                                    <p:animEffect transition="out" filter="blinds(horizontal)">
                                      <p:cBhvr>
                                        <p:cTn id="974" dur="5000"/>
                                        <p:tgtEl>
                                          <p:spTgt spid="33"/>
                                        </p:tgtEl>
                                      </p:cBhvr>
                                    </p:animEffect>
                                    <p:set>
                                      <p:cBhvr>
                                        <p:cTn id="975" dur="1" fill="hold">
                                          <p:stCondLst>
                                            <p:cond delay="4999"/>
                                          </p:stCondLst>
                                        </p:cTn>
                                        <p:tgtEl>
                                          <p:spTgt spid="33"/>
                                        </p:tgtEl>
                                        <p:attrNameLst>
                                          <p:attrName>style.visibility</p:attrName>
                                        </p:attrNameLst>
                                      </p:cBhvr>
                                      <p:to>
                                        <p:strVal val="hidden"/>
                                      </p:to>
                                    </p:set>
                                  </p:childTnLst>
                                </p:cTn>
                              </p:par>
                              <p:par>
                                <p:cTn id="976" presetID="3" presetClass="exit" presetSubtype="10" fill="hold" grpId="2" nodeType="withEffect">
                                  <p:stCondLst>
                                    <p:cond delay="0"/>
                                  </p:stCondLst>
                                  <p:childTnLst>
                                    <p:animEffect transition="out" filter="blinds(horizontal)">
                                      <p:cBhvr>
                                        <p:cTn id="977" dur="5000"/>
                                        <p:tgtEl>
                                          <p:spTgt spid="34"/>
                                        </p:tgtEl>
                                      </p:cBhvr>
                                    </p:animEffect>
                                    <p:set>
                                      <p:cBhvr>
                                        <p:cTn id="978" dur="1" fill="hold">
                                          <p:stCondLst>
                                            <p:cond delay="4999"/>
                                          </p:stCondLst>
                                        </p:cTn>
                                        <p:tgtEl>
                                          <p:spTgt spid="34"/>
                                        </p:tgtEl>
                                        <p:attrNameLst>
                                          <p:attrName>style.visibility</p:attrName>
                                        </p:attrNameLst>
                                      </p:cBhvr>
                                      <p:to>
                                        <p:strVal val="hidden"/>
                                      </p:to>
                                    </p:set>
                                  </p:childTnLst>
                                </p:cTn>
                              </p:par>
                              <p:par>
                                <p:cTn id="979" presetID="3" presetClass="exit" presetSubtype="10" fill="hold" grpId="2" nodeType="withEffect">
                                  <p:stCondLst>
                                    <p:cond delay="0"/>
                                  </p:stCondLst>
                                  <p:childTnLst>
                                    <p:animEffect transition="out" filter="blinds(horizontal)">
                                      <p:cBhvr>
                                        <p:cTn id="980" dur="5000"/>
                                        <p:tgtEl>
                                          <p:spTgt spid="35"/>
                                        </p:tgtEl>
                                      </p:cBhvr>
                                    </p:animEffect>
                                    <p:set>
                                      <p:cBhvr>
                                        <p:cTn id="981" dur="1" fill="hold">
                                          <p:stCondLst>
                                            <p:cond delay="4999"/>
                                          </p:stCondLst>
                                        </p:cTn>
                                        <p:tgtEl>
                                          <p:spTgt spid="35"/>
                                        </p:tgtEl>
                                        <p:attrNameLst>
                                          <p:attrName>style.visibility</p:attrName>
                                        </p:attrNameLst>
                                      </p:cBhvr>
                                      <p:to>
                                        <p:strVal val="hidden"/>
                                      </p:to>
                                    </p:set>
                                  </p:childTnLst>
                                </p:cTn>
                              </p:par>
                              <p:par>
                                <p:cTn id="982" presetID="3" presetClass="exit" presetSubtype="10" fill="hold" grpId="2" nodeType="withEffect">
                                  <p:stCondLst>
                                    <p:cond delay="0"/>
                                  </p:stCondLst>
                                  <p:childTnLst>
                                    <p:animEffect transition="out" filter="blinds(horizontal)">
                                      <p:cBhvr>
                                        <p:cTn id="983" dur="5000"/>
                                        <p:tgtEl>
                                          <p:spTgt spid="36"/>
                                        </p:tgtEl>
                                      </p:cBhvr>
                                    </p:animEffect>
                                    <p:set>
                                      <p:cBhvr>
                                        <p:cTn id="984" dur="1" fill="hold">
                                          <p:stCondLst>
                                            <p:cond delay="4999"/>
                                          </p:stCondLst>
                                        </p:cTn>
                                        <p:tgtEl>
                                          <p:spTgt spid="36"/>
                                        </p:tgtEl>
                                        <p:attrNameLst>
                                          <p:attrName>style.visibility</p:attrName>
                                        </p:attrNameLst>
                                      </p:cBhvr>
                                      <p:to>
                                        <p:strVal val="hidden"/>
                                      </p:to>
                                    </p:set>
                                  </p:childTnLst>
                                </p:cTn>
                              </p:par>
                              <p:par>
                                <p:cTn id="985" presetID="3" presetClass="exit" presetSubtype="10" fill="hold" grpId="2" nodeType="withEffect">
                                  <p:stCondLst>
                                    <p:cond delay="0"/>
                                  </p:stCondLst>
                                  <p:childTnLst>
                                    <p:animEffect transition="out" filter="blinds(horizontal)">
                                      <p:cBhvr>
                                        <p:cTn id="986" dur="5000"/>
                                        <p:tgtEl>
                                          <p:spTgt spid="37"/>
                                        </p:tgtEl>
                                      </p:cBhvr>
                                    </p:animEffect>
                                    <p:set>
                                      <p:cBhvr>
                                        <p:cTn id="987" dur="1" fill="hold">
                                          <p:stCondLst>
                                            <p:cond delay="4999"/>
                                          </p:stCondLst>
                                        </p:cTn>
                                        <p:tgtEl>
                                          <p:spTgt spid="37"/>
                                        </p:tgtEl>
                                        <p:attrNameLst>
                                          <p:attrName>style.visibility</p:attrName>
                                        </p:attrNameLst>
                                      </p:cBhvr>
                                      <p:to>
                                        <p:strVal val="hidden"/>
                                      </p:to>
                                    </p:set>
                                  </p:childTnLst>
                                </p:cTn>
                              </p:par>
                              <p:par>
                                <p:cTn id="988" presetID="3" presetClass="exit" presetSubtype="10" fill="hold" grpId="2" nodeType="withEffect">
                                  <p:stCondLst>
                                    <p:cond delay="0"/>
                                  </p:stCondLst>
                                  <p:childTnLst>
                                    <p:animEffect transition="out" filter="blinds(horizontal)">
                                      <p:cBhvr>
                                        <p:cTn id="989" dur="5000"/>
                                        <p:tgtEl>
                                          <p:spTgt spid="38"/>
                                        </p:tgtEl>
                                      </p:cBhvr>
                                    </p:animEffect>
                                    <p:set>
                                      <p:cBhvr>
                                        <p:cTn id="990" dur="1" fill="hold">
                                          <p:stCondLst>
                                            <p:cond delay="4999"/>
                                          </p:stCondLst>
                                        </p:cTn>
                                        <p:tgtEl>
                                          <p:spTgt spid="38"/>
                                        </p:tgtEl>
                                        <p:attrNameLst>
                                          <p:attrName>style.visibility</p:attrName>
                                        </p:attrNameLst>
                                      </p:cBhvr>
                                      <p:to>
                                        <p:strVal val="hidden"/>
                                      </p:to>
                                    </p:set>
                                  </p:childTnLst>
                                </p:cTn>
                              </p:par>
                              <p:par>
                                <p:cTn id="991" presetID="3" presetClass="exit" presetSubtype="10" fill="hold" grpId="2" nodeType="withEffect">
                                  <p:stCondLst>
                                    <p:cond delay="0"/>
                                  </p:stCondLst>
                                  <p:childTnLst>
                                    <p:animEffect transition="out" filter="blinds(horizontal)">
                                      <p:cBhvr>
                                        <p:cTn id="992" dur="5000"/>
                                        <p:tgtEl>
                                          <p:spTgt spid="39"/>
                                        </p:tgtEl>
                                      </p:cBhvr>
                                    </p:animEffect>
                                    <p:set>
                                      <p:cBhvr>
                                        <p:cTn id="993" dur="1" fill="hold">
                                          <p:stCondLst>
                                            <p:cond delay="4999"/>
                                          </p:stCondLst>
                                        </p:cTn>
                                        <p:tgtEl>
                                          <p:spTgt spid="39"/>
                                        </p:tgtEl>
                                        <p:attrNameLst>
                                          <p:attrName>style.visibility</p:attrName>
                                        </p:attrNameLst>
                                      </p:cBhvr>
                                      <p:to>
                                        <p:strVal val="hidden"/>
                                      </p:to>
                                    </p:set>
                                  </p:childTnLst>
                                </p:cTn>
                              </p:par>
                              <p:par>
                                <p:cTn id="994" presetID="3" presetClass="exit" presetSubtype="10" fill="hold" grpId="2" nodeType="withEffect">
                                  <p:stCondLst>
                                    <p:cond delay="0"/>
                                  </p:stCondLst>
                                  <p:childTnLst>
                                    <p:animEffect transition="out" filter="blinds(horizontal)">
                                      <p:cBhvr>
                                        <p:cTn id="995" dur="5000"/>
                                        <p:tgtEl>
                                          <p:spTgt spid="40"/>
                                        </p:tgtEl>
                                      </p:cBhvr>
                                    </p:animEffect>
                                    <p:set>
                                      <p:cBhvr>
                                        <p:cTn id="996" dur="1" fill="hold">
                                          <p:stCondLst>
                                            <p:cond delay="4999"/>
                                          </p:stCondLst>
                                        </p:cTn>
                                        <p:tgtEl>
                                          <p:spTgt spid="40"/>
                                        </p:tgtEl>
                                        <p:attrNameLst>
                                          <p:attrName>style.visibility</p:attrName>
                                        </p:attrNameLst>
                                      </p:cBhvr>
                                      <p:to>
                                        <p:strVal val="hidden"/>
                                      </p:to>
                                    </p:set>
                                  </p:childTnLst>
                                </p:cTn>
                              </p:par>
                              <p:par>
                                <p:cTn id="997" presetID="3" presetClass="exit" presetSubtype="10" fill="hold" grpId="2" nodeType="withEffect">
                                  <p:stCondLst>
                                    <p:cond delay="0"/>
                                  </p:stCondLst>
                                  <p:childTnLst>
                                    <p:animEffect transition="out" filter="blinds(horizontal)">
                                      <p:cBhvr>
                                        <p:cTn id="998" dur="5000"/>
                                        <p:tgtEl>
                                          <p:spTgt spid="41"/>
                                        </p:tgtEl>
                                      </p:cBhvr>
                                    </p:animEffect>
                                    <p:set>
                                      <p:cBhvr>
                                        <p:cTn id="999" dur="1" fill="hold">
                                          <p:stCondLst>
                                            <p:cond delay="4999"/>
                                          </p:stCondLst>
                                        </p:cTn>
                                        <p:tgtEl>
                                          <p:spTgt spid="41"/>
                                        </p:tgtEl>
                                        <p:attrNameLst>
                                          <p:attrName>style.visibility</p:attrName>
                                        </p:attrNameLst>
                                      </p:cBhvr>
                                      <p:to>
                                        <p:strVal val="hidden"/>
                                      </p:to>
                                    </p:set>
                                  </p:childTnLst>
                                </p:cTn>
                              </p:par>
                              <p:par>
                                <p:cTn id="1000" presetID="3" presetClass="exit" presetSubtype="10" fill="hold" grpId="2" nodeType="withEffect">
                                  <p:stCondLst>
                                    <p:cond delay="0"/>
                                  </p:stCondLst>
                                  <p:childTnLst>
                                    <p:animEffect transition="out" filter="blinds(horizontal)">
                                      <p:cBhvr>
                                        <p:cTn id="1001" dur="5000"/>
                                        <p:tgtEl>
                                          <p:spTgt spid="42"/>
                                        </p:tgtEl>
                                      </p:cBhvr>
                                    </p:animEffect>
                                    <p:set>
                                      <p:cBhvr>
                                        <p:cTn id="1002" dur="1" fill="hold">
                                          <p:stCondLst>
                                            <p:cond delay="4999"/>
                                          </p:stCondLst>
                                        </p:cTn>
                                        <p:tgtEl>
                                          <p:spTgt spid="42"/>
                                        </p:tgtEl>
                                        <p:attrNameLst>
                                          <p:attrName>style.visibility</p:attrName>
                                        </p:attrNameLst>
                                      </p:cBhvr>
                                      <p:to>
                                        <p:strVal val="hidden"/>
                                      </p:to>
                                    </p:set>
                                  </p:childTnLst>
                                </p:cTn>
                              </p:par>
                              <p:par>
                                <p:cTn id="1003" presetID="3" presetClass="exit" presetSubtype="10" fill="hold" grpId="2" nodeType="withEffect">
                                  <p:stCondLst>
                                    <p:cond delay="0"/>
                                  </p:stCondLst>
                                  <p:childTnLst>
                                    <p:animEffect transition="out" filter="blinds(horizontal)">
                                      <p:cBhvr>
                                        <p:cTn id="1004" dur="5000"/>
                                        <p:tgtEl>
                                          <p:spTgt spid="43"/>
                                        </p:tgtEl>
                                      </p:cBhvr>
                                    </p:animEffect>
                                    <p:set>
                                      <p:cBhvr>
                                        <p:cTn id="1005" dur="1" fill="hold">
                                          <p:stCondLst>
                                            <p:cond delay="4999"/>
                                          </p:stCondLst>
                                        </p:cTn>
                                        <p:tgtEl>
                                          <p:spTgt spid="43"/>
                                        </p:tgtEl>
                                        <p:attrNameLst>
                                          <p:attrName>style.visibility</p:attrName>
                                        </p:attrNameLst>
                                      </p:cBhvr>
                                      <p:to>
                                        <p:strVal val="hidden"/>
                                      </p:to>
                                    </p:set>
                                  </p:childTnLst>
                                </p:cTn>
                              </p:par>
                              <p:par>
                                <p:cTn id="1006" presetID="3" presetClass="exit" presetSubtype="10" fill="hold" grpId="2" nodeType="withEffect">
                                  <p:stCondLst>
                                    <p:cond delay="0"/>
                                  </p:stCondLst>
                                  <p:childTnLst>
                                    <p:animEffect transition="out" filter="blinds(horizontal)">
                                      <p:cBhvr>
                                        <p:cTn id="1007" dur="5000"/>
                                        <p:tgtEl>
                                          <p:spTgt spid="44"/>
                                        </p:tgtEl>
                                      </p:cBhvr>
                                    </p:animEffect>
                                    <p:set>
                                      <p:cBhvr>
                                        <p:cTn id="1008" dur="1" fill="hold">
                                          <p:stCondLst>
                                            <p:cond delay="4999"/>
                                          </p:stCondLst>
                                        </p:cTn>
                                        <p:tgtEl>
                                          <p:spTgt spid="44"/>
                                        </p:tgtEl>
                                        <p:attrNameLst>
                                          <p:attrName>style.visibility</p:attrName>
                                        </p:attrNameLst>
                                      </p:cBhvr>
                                      <p:to>
                                        <p:strVal val="hidden"/>
                                      </p:to>
                                    </p:set>
                                  </p:childTnLst>
                                </p:cTn>
                              </p:par>
                              <p:par>
                                <p:cTn id="1009" presetID="3" presetClass="exit" presetSubtype="10" fill="hold" grpId="2" nodeType="withEffect">
                                  <p:stCondLst>
                                    <p:cond delay="0"/>
                                  </p:stCondLst>
                                  <p:childTnLst>
                                    <p:animEffect transition="out" filter="blinds(horizontal)">
                                      <p:cBhvr>
                                        <p:cTn id="1010" dur="5000"/>
                                        <p:tgtEl>
                                          <p:spTgt spid="45"/>
                                        </p:tgtEl>
                                      </p:cBhvr>
                                    </p:animEffect>
                                    <p:set>
                                      <p:cBhvr>
                                        <p:cTn id="1011" dur="1" fill="hold">
                                          <p:stCondLst>
                                            <p:cond delay="4999"/>
                                          </p:stCondLst>
                                        </p:cTn>
                                        <p:tgtEl>
                                          <p:spTgt spid="45"/>
                                        </p:tgtEl>
                                        <p:attrNameLst>
                                          <p:attrName>style.visibility</p:attrName>
                                        </p:attrNameLst>
                                      </p:cBhvr>
                                      <p:to>
                                        <p:strVal val="hidden"/>
                                      </p:to>
                                    </p:set>
                                  </p:childTnLst>
                                </p:cTn>
                              </p:par>
                              <p:par>
                                <p:cTn id="1012" presetID="3" presetClass="exit" presetSubtype="10" fill="hold" grpId="2" nodeType="withEffect">
                                  <p:stCondLst>
                                    <p:cond delay="0"/>
                                  </p:stCondLst>
                                  <p:childTnLst>
                                    <p:animEffect transition="out" filter="blinds(horizontal)">
                                      <p:cBhvr>
                                        <p:cTn id="1013" dur="5000"/>
                                        <p:tgtEl>
                                          <p:spTgt spid="46"/>
                                        </p:tgtEl>
                                      </p:cBhvr>
                                    </p:animEffect>
                                    <p:set>
                                      <p:cBhvr>
                                        <p:cTn id="1014" dur="1" fill="hold">
                                          <p:stCondLst>
                                            <p:cond delay="4999"/>
                                          </p:stCondLst>
                                        </p:cTn>
                                        <p:tgtEl>
                                          <p:spTgt spid="46"/>
                                        </p:tgtEl>
                                        <p:attrNameLst>
                                          <p:attrName>style.visibility</p:attrName>
                                        </p:attrNameLst>
                                      </p:cBhvr>
                                      <p:to>
                                        <p:strVal val="hidden"/>
                                      </p:to>
                                    </p:set>
                                  </p:childTnLst>
                                </p:cTn>
                              </p:par>
                              <p:par>
                                <p:cTn id="1015" presetID="3" presetClass="exit" presetSubtype="10" fill="hold" grpId="2" nodeType="withEffect">
                                  <p:stCondLst>
                                    <p:cond delay="0"/>
                                  </p:stCondLst>
                                  <p:childTnLst>
                                    <p:animEffect transition="out" filter="blinds(horizontal)">
                                      <p:cBhvr>
                                        <p:cTn id="1016" dur="5000"/>
                                        <p:tgtEl>
                                          <p:spTgt spid="47"/>
                                        </p:tgtEl>
                                      </p:cBhvr>
                                    </p:animEffect>
                                    <p:set>
                                      <p:cBhvr>
                                        <p:cTn id="1017" dur="1" fill="hold">
                                          <p:stCondLst>
                                            <p:cond delay="4999"/>
                                          </p:stCondLst>
                                        </p:cTn>
                                        <p:tgtEl>
                                          <p:spTgt spid="47"/>
                                        </p:tgtEl>
                                        <p:attrNameLst>
                                          <p:attrName>style.visibility</p:attrName>
                                        </p:attrNameLst>
                                      </p:cBhvr>
                                      <p:to>
                                        <p:strVal val="hidden"/>
                                      </p:to>
                                    </p:set>
                                  </p:childTnLst>
                                </p:cTn>
                              </p:par>
                              <p:par>
                                <p:cTn id="1018" presetID="3" presetClass="exit" presetSubtype="10" fill="hold" grpId="2" nodeType="withEffect">
                                  <p:stCondLst>
                                    <p:cond delay="0"/>
                                  </p:stCondLst>
                                  <p:childTnLst>
                                    <p:animEffect transition="out" filter="blinds(horizontal)">
                                      <p:cBhvr>
                                        <p:cTn id="1019" dur="5000"/>
                                        <p:tgtEl>
                                          <p:spTgt spid="48"/>
                                        </p:tgtEl>
                                      </p:cBhvr>
                                    </p:animEffect>
                                    <p:set>
                                      <p:cBhvr>
                                        <p:cTn id="1020" dur="1" fill="hold">
                                          <p:stCondLst>
                                            <p:cond delay="4999"/>
                                          </p:stCondLst>
                                        </p:cTn>
                                        <p:tgtEl>
                                          <p:spTgt spid="48"/>
                                        </p:tgtEl>
                                        <p:attrNameLst>
                                          <p:attrName>style.visibility</p:attrName>
                                        </p:attrNameLst>
                                      </p:cBhvr>
                                      <p:to>
                                        <p:strVal val="hidden"/>
                                      </p:to>
                                    </p:set>
                                  </p:childTnLst>
                                </p:cTn>
                              </p:par>
                              <p:par>
                                <p:cTn id="1021" presetID="3" presetClass="exit" presetSubtype="10" fill="hold" grpId="2" nodeType="withEffect">
                                  <p:stCondLst>
                                    <p:cond delay="0"/>
                                  </p:stCondLst>
                                  <p:childTnLst>
                                    <p:animEffect transition="out" filter="blinds(horizontal)">
                                      <p:cBhvr>
                                        <p:cTn id="1022" dur="5000"/>
                                        <p:tgtEl>
                                          <p:spTgt spid="49"/>
                                        </p:tgtEl>
                                      </p:cBhvr>
                                    </p:animEffect>
                                    <p:set>
                                      <p:cBhvr>
                                        <p:cTn id="1023" dur="1" fill="hold">
                                          <p:stCondLst>
                                            <p:cond delay="4999"/>
                                          </p:stCondLst>
                                        </p:cTn>
                                        <p:tgtEl>
                                          <p:spTgt spid="49"/>
                                        </p:tgtEl>
                                        <p:attrNameLst>
                                          <p:attrName>style.visibility</p:attrName>
                                        </p:attrNameLst>
                                      </p:cBhvr>
                                      <p:to>
                                        <p:strVal val="hidden"/>
                                      </p:to>
                                    </p:set>
                                  </p:childTnLst>
                                </p:cTn>
                              </p:par>
                              <p:par>
                                <p:cTn id="1024" presetID="3" presetClass="exit" presetSubtype="10" fill="hold" grpId="2" nodeType="withEffect">
                                  <p:stCondLst>
                                    <p:cond delay="0"/>
                                  </p:stCondLst>
                                  <p:childTnLst>
                                    <p:animEffect transition="out" filter="blinds(horizontal)">
                                      <p:cBhvr>
                                        <p:cTn id="1025" dur="5000"/>
                                        <p:tgtEl>
                                          <p:spTgt spid="50"/>
                                        </p:tgtEl>
                                      </p:cBhvr>
                                    </p:animEffect>
                                    <p:set>
                                      <p:cBhvr>
                                        <p:cTn id="1026" dur="1" fill="hold">
                                          <p:stCondLst>
                                            <p:cond delay="4999"/>
                                          </p:stCondLst>
                                        </p:cTn>
                                        <p:tgtEl>
                                          <p:spTgt spid="50"/>
                                        </p:tgtEl>
                                        <p:attrNameLst>
                                          <p:attrName>style.visibility</p:attrName>
                                        </p:attrNameLst>
                                      </p:cBhvr>
                                      <p:to>
                                        <p:strVal val="hidden"/>
                                      </p:to>
                                    </p:set>
                                  </p:childTnLst>
                                </p:cTn>
                              </p:par>
                              <p:par>
                                <p:cTn id="1027" presetID="3" presetClass="exit" presetSubtype="10" fill="hold" grpId="2" nodeType="withEffect">
                                  <p:stCondLst>
                                    <p:cond delay="0"/>
                                  </p:stCondLst>
                                  <p:childTnLst>
                                    <p:animEffect transition="out" filter="blinds(horizontal)">
                                      <p:cBhvr>
                                        <p:cTn id="1028" dur="5000"/>
                                        <p:tgtEl>
                                          <p:spTgt spid="51"/>
                                        </p:tgtEl>
                                      </p:cBhvr>
                                    </p:animEffect>
                                    <p:set>
                                      <p:cBhvr>
                                        <p:cTn id="1029" dur="1" fill="hold">
                                          <p:stCondLst>
                                            <p:cond delay="4999"/>
                                          </p:stCondLst>
                                        </p:cTn>
                                        <p:tgtEl>
                                          <p:spTgt spid="51"/>
                                        </p:tgtEl>
                                        <p:attrNameLst>
                                          <p:attrName>style.visibility</p:attrName>
                                        </p:attrNameLst>
                                      </p:cBhvr>
                                      <p:to>
                                        <p:strVal val="hidden"/>
                                      </p:to>
                                    </p:set>
                                  </p:childTnLst>
                                </p:cTn>
                              </p:par>
                              <p:par>
                                <p:cTn id="1030" presetID="3" presetClass="exit" presetSubtype="10" fill="hold" grpId="2" nodeType="withEffect">
                                  <p:stCondLst>
                                    <p:cond delay="0"/>
                                  </p:stCondLst>
                                  <p:childTnLst>
                                    <p:animEffect transition="out" filter="blinds(horizontal)">
                                      <p:cBhvr>
                                        <p:cTn id="1031" dur="5000"/>
                                        <p:tgtEl>
                                          <p:spTgt spid="52"/>
                                        </p:tgtEl>
                                      </p:cBhvr>
                                    </p:animEffect>
                                    <p:set>
                                      <p:cBhvr>
                                        <p:cTn id="1032" dur="1" fill="hold">
                                          <p:stCondLst>
                                            <p:cond delay="4999"/>
                                          </p:stCondLst>
                                        </p:cTn>
                                        <p:tgtEl>
                                          <p:spTgt spid="52"/>
                                        </p:tgtEl>
                                        <p:attrNameLst>
                                          <p:attrName>style.visibility</p:attrName>
                                        </p:attrNameLst>
                                      </p:cBhvr>
                                      <p:to>
                                        <p:strVal val="hidden"/>
                                      </p:to>
                                    </p:set>
                                  </p:childTnLst>
                                </p:cTn>
                              </p:par>
                              <p:par>
                                <p:cTn id="1033" presetID="3" presetClass="exit" presetSubtype="10" fill="hold" grpId="2" nodeType="withEffect">
                                  <p:stCondLst>
                                    <p:cond delay="0"/>
                                  </p:stCondLst>
                                  <p:childTnLst>
                                    <p:animEffect transition="out" filter="blinds(horizontal)">
                                      <p:cBhvr>
                                        <p:cTn id="1034" dur="5000"/>
                                        <p:tgtEl>
                                          <p:spTgt spid="53"/>
                                        </p:tgtEl>
                                      </p:cBhvr>
                                    </p:animEffect>
                                    <p:set>
                                      <p:cBhvr>
                                        <p:cTn id="1035" dur="1" fill="hold">
                                          <p:stCondLst>
                                            <p:cond delay="4999"/>
                                          </p:stCondLst>
                                        </p:cTn>
                                        <p:tgtEl>
                                          <p:spTgt spid="53"/>
                                        </p:tgtEl>
                                        <p:attrNameLst>
                                          <p:attrName>style.visibility</p:attrName>
                                        </p:attrNameLst>
                                      </p:cBhvr>
                                      <p:to>
                                        <p:strVal val="hidden"/>
                                      </p:to>
                                    </p:set>
                                  </p:childTnLst>
                                </p:cTn>
                              </p:par>
                              <p:par>
                                <p:cTn id="1036" presetID="3" presetClass="exit" presetSubtype="10" fill="hold" grpId="2" nodeType="withEffect">
                                  <p:stCondLst>
                                    <p:cond delay="0"/>
                                  </p:stCondLst>
                                  <p:childTnLst>
                                    <p:animEffect transition="out" filter="blinds(horizontal)">
                                      <p:cBhvr>
                                        <p:cTn id="1037" dur="5000"/>
                                        <p:tgtEl>
                                          <p:spTgt spid="54"/>
                                        </p:tgtEl>
                                      </p:cBhvr>
                                    </p:animEffect>
                                    <p:set>
                                      <p:cBhvr>
                                        <p:cTn id="1038" dur="1" fill="hold">
                                          <p:stCondLst>
                                            <p:cond delay="4999"/>
                                          </p:stCondLst>
                                        </p:cTn>
                                        <p:tgtEl>
                                          <p:spTgt spid="54"/>
                                        </p:tgtEl>
                                        <p:attrNameLst>
                                          <p:attrName>style.visibility</p:attrName>
                                        </p:attrNameLst>
                                      </p:cBhvr>
                                      <p:to>
                                        <p:strVal val="hidden"/>
                                      </p:to>
                                    </p:set>
                                  </p:childTnLst>
                                </p:cTn>
                              </p:par>
                              <p:par>
                                <p:cTn id="1039" presetID="3" presetClass="exit" presetSubtype="10" fill="hold" grpId="2" nodeType="withEffect">
                                  <p:stCondLst>
                                    <p:cond delay="0"/>
                                  </p:stCondLst>
                                  <p:childTnLst>
                                    <p:animEffect transition="out" filter="blinds(horizontal)">
                                      <p:cBhvr>
                                        <p:cTn id="1040" dur="5000"/>
                                        <p:tgtEl>
                                          <p:spTgt spid="55"/>
                                        </p:tgtEl>
                                      </p:cBhvr>
                                    </p:animEffect>
                                    <p:set>
                                      <p:cBhvr>
                                        <p:cTn id="1041" dur="1" fill="hold">
                                          <p:stCondLst>
                                            <p:cond delay="4999"/>
                                          </p:stCondLst>
                                        </p:cTn>
                                        <p:tgtEl>
                                          <p:spTgt spid="55"/>
                                        </p:tgtEl>
                                        <p:attrNameLst>
                                          <p:attrName>style.visibility</p:attrName>
                                        </p:attrNameLst>
                                      </p:cBhvr>
                                      <p:to>
                                        <p:strVal val="hidden"/>
                                      </p:to>
                                    </p:set>
                                  </p:childTnLst>
                                </p:cTn>
                              </p:par>
                              <p:par>
                                <p:cTn id="1042" presetID="3" presetClass="exit" presetSubtype="10" fill="hold" grpId="2" nodeType="withEffect">
                                  <p:stCondLst>
                                    <p:cond delay="0"/>
                                  </p:stCondLst>
                                  <p:childTnLst>
                                    <p:animEffect transition="out" filter="blinds(horizontal)">
                                      <p:cBhvr>
                                        <p:cTn id="1043" dur="5000"/>
                                        <p:tgtEl>
                                          <p:spTgt spid="56"/>
                                        </p:tgtEl>
                                      </p:cBhvr>
                                    </p:animEffect>
                                    <p:set>
                                      <p:cBhvr>
                                        <p:cTn id="1044" dur="1" fill="hold">
                                          <p:stCondLst>
                                            <p:cond delay="4999"/>
                                          </p:stCondLst>
                                        </p:cTn>
                                        <p:tgtEl>
                                          <p:spTgt spid="56"/>
                                        </p:tgtEl>
                                        <p:attrNameLst>
                                          <p:attrName>style.visibility</p:attrName>
                                        </p:attrNameLst>
                                      </p:cBhvr>
                                      <p:to>
                                        <p:strVal val="hidden"/>
                                      </p:to>
                                    </p:set>
                                  </p:childTnLst>
                                </p:cTn>
                              </p:par>
                              <p:par>
                                <p:cTn id="1045" presetID="3" presetClass="exit" presetSubtype="10" fill="hold" grpId="2" nodeType="withEffect">
                                  <p:stCondLst>
                                    <p:cond delay="0"/>
                                  </p:stCondLst>
                                  <p:childTnLst>
                                    <p:animEffect transition="out" filter="blinds(horizontal)">
                                      <p:cBhvr>
                                        <p:cTn id="1046" dur="5000"/>
                                        <p:tgtEl>
                                          <p:spTgt spid="57"/>
                                        </p:tgtEl>
                                      </p:cBhvr>
                                    </p:animEffect>
                                    <p:set>
                                      <p:cBhvr>
                                        <p:cTn id="1047" dur="1" fill="hold">
                                          <p:stCondLst>
                                            <p:cond delay="4999"/>
                                          </p:stCondLst>
                                        </p:cTn>
                                        <p:tgtEl>
                                          <p:spTgt spid="57"/>
                                        </p:tgtEl>
                                        <p:attrNameLst>
                                          <p:attrName>style.visibility</p:attrName>
                                        </p:attrNameLst>
                                      </p:cBhvr>
                                      <p:to>
                                        <p:strVal val="hidden"/>
                                      </p:to>
                                    </p:set>
                                  </p:childTnLst>
                                </p:cTn>
                              </p:par>
                              <p:par>
                                <p:cTn id="1048" presetID="3" presetClass="exit" presetSubtype="10" fill="hold" grpId="2" nodeType="withEffect">
                                  <p:stCondLst>
                                    <p:cond delay="0"/>
                                  </p:stCondLst>
                                  <p:childTnLst>
                                    <p:animEffect transition="out" filter="blinds(horizontal)">
                                      <p:cBhvr>
                                        <p:cTn id="1049" dur="5000"/>
                                        <p:tgtEl>
                                          <p:spTgt spid="58"/>
                                        </p:tgtEl>
                                      </p:cBhvr>
                                    </p:animEffect>
                                    <p:set>
                                      <p:cBhvr>
                                        <p:cTn id="1050" dur="1" fill="hold">
                                          <p:stCondLst>
                                            <p:cond delay="4999"/>
                                          </p:stCondLst>
                                        </p:cTn>
                                        <p:tgtEl>
                                          <p:spTgt spid="58"/>
                                        </p:tgtEl>
                                        <p:attrNameLst>
                                          <p:attrName>style.visibility</p:attrName>
                                        </p:attrNameLst>
                                      </p:cBhvr>
                                      <p:to>
                                        <p:strVal val="hidden"/>
                                      </p:to>
                                    </p:set>
                                  </p:childTnLst>
                                </p:cTn>
                              </p:par>
                              <p:par>
                                <p:cTn id="1051" presetID="3" presetClass="exit" presetSubtype="10" fill="hold" grpId="2" nodeType="withEffect">
                                  <p:stCondLst>
                                    <p:cond delay="0"/>
                                  </p:stCondLst>
                                  <p:childTnLst>
                                    <p:animEffect transition="out" filter="blinds(horizontal)">
                                      <p:cBhvr>
                                        <p:cTn id="1052" dur="5000"/>
                                        <p:tgtEl>
                                          <p:spTgt spid="59"/>
                                        </p:tgtEl>
                                      </p:cBhvr>
                                    </p:animEffect>
                                    <p:set>
                                      <p:cBhvr>
                                        <p:cTn id="1053" dur="1" fill="hold">
                                          <p:stCondLst>
                                            <p:cond delay="4999"/>
                                          </p:stCondLst>
                                        </p:cTn>
                                        <p:tgtEl>
                                          <p:spTgt spid="59"/>
                                        </p:tgtEl>
                                        <p:attrNameLst>
                                          <p:attrName>style.visibility</p:attrName>
                                        </p:attrNameLst>
                                      </p:cBhvr>
                                      <p:to>
                                        <p:strVal val="hidden"/>
                                      </p:to>
                                    </p:set>
                                  </p:childTnLst>
                                </p:cTn>
                              </p:par>
                              <p:par>
                                <p:cTn id="1054" presetID="3" presetClass="exit" presetSubtype="10" fill="hold" grpId="2" nodeType="withEffect">
                                  <p:stCondLst>
                                    <p:cond delay="0"/>
                                  </p:stCondLst>
                                  <p:childTnLst>
                                    <p:animEffect transition="out" filter="blinds(horizontal)">
                                      <p:cBhvr>
                                        <p:cTn id="1055" dur="5000"/>
                                        <p:tgtEl>
                                          <p:spTgt spid="60"/>
                                        </p:tgtEl>
                                      </p:cBhvr>
                                    </p:animEffect>
                                    <p:set>
                                      <p:cBhvr>
                                        <p:cTn id="1056" dur="1" fill="hold">
                                          <p:stCondLst>
                                            <p:cond delay="4999"/>
                                          </p:stCondLst>
                                        </p:cTn>
                                        <p:tgtEl>
                                          <p:spTgt spid="60"/>
                                        </p:tgtEl>
                                        <p:attrNameLst>
                                          <p:attrName>style.visibility</p:attrName>
                                        </p:attrNameLst>
                                      </p:cBhvr>
                                      <p:to>
                                        <p:strVal val="hidden"/>
                                      </p:to>
                                    </p:set>
                                  </p:childTnLst>
                                </p:cTn>
                              </p:par>
                              <p:par>
                                <p:cTn id="1057" presetID="3" presetClass="exit" presetSubtype="10" fill="hold" grpId="2" nodeType="withEffect">
                                  <p:stCondLst>
                                    <p:cond delay="0"/>
                                  </p:stCondLst>
                                  <p:childTnLst>
                                    <p:animEffect transition="out" filter="blinds(horizontal)">
                                      <p:cBhvr>
                                        <p:cTn id="1058" dur="5000"/>
                                        <p:tgtEl>
                                          <p:spTgt spid="61"/>
                                        </p:tgtEl>
                                      </p:cBhvr>
                                    </p:animEffect>
                                    <p:set>
                                      <p:cBhvr>
                                        <p:cTn id="1059" dur="1" fill="hold">
                                          <p:stCondLst>
                                            <p:cond delay="4999"/>
                                          </p:stCondLst>
                                        </p:cTn>
                                        <p:tgtEl>
                                          <p:spTgt spid="61"/>
                                        </p:tgtEl>
                                        <p:attrNameLst>
                                          <p:attrName>style.visibility</p:attrName>
                                        </p:attrNameLst>
                                      </p:cBhvr>
                                      <p:to>
                                        <p:strVal val="hidden"/>
                                      </p:to>
                                    </p:set>
                                  </p:childTnLst>
                                </p:cTn>
                              </p:par>
                              <p:par>
                                <p:cTn id="1060" presetID="3" presetClass="exit" presetSubtype="10" fill="hold" grpId="2" nodeType="withEffect">
                                  <p:stCondLst>
                                    <p:cond delay="0"/>
                                  </p:stCondLst>
                                  <p:childTnLst>
                                    <p:animEffect transition="out" filter="blinds(horizontal)">
                                      <p:cBhvr>
                                        <p:cTn id="1061" dur="5000"/>
                                        <p:tgtEl>
                                          <p:spTgt spid="62"/>
                                        </p:tgtEl>
                                      </p:cBhvr>
                                    </p:animEffect>
                                    <p:set>
                                      <p:cBhvr>
                                        <p:cTn id="1062" dur="1" fill="hold">
                                          <p:stCondLst>
                                            <p:cond delay="4999"/>
                                          </p:stCondLst>
                                        </p:cTn>
                                        <p:tgtEl>
                                          <p:spTgt spid="62"/>
                                        </p:tgtEl>
                                        <p:attrNameLst>
                                          <p:attrName>style.visibility</p:attrName>
                                        </p:attrNameLst>
                                      </p:cBhvr>
                                      <p:to>
                                        <p:strVal val="hidden"/>
                                      </p:to>
                                    </p:set>
                                  </p:childTnLst>
                                </p:cTn>
                              </p:par>
                              <p:par>
                                <p:cTn id="1063" presetID="3" presetClass="exit" presetSubtype="10" fill="hold" grpId="2" nodeType="withEffect">
                                  <p:stCondLst>
                                    <p:cond delay="0"/>
                                  </p:stCondLst>
                                  <p:childTnLst>
                                    <p:animEffect transition="out" filter="blinds(horizontal)">
                                      <p:cBhvr>
                                        <p:cTn id="1064" dur="5000"/>
                                        <p:tgtEl>
                                          <p:spTgt spid="63"/>
                                        </p:tgtEl>
                                      </p:cBhvr>
                                    </p:animEffect>
                                    <p:set>
                                      <p:cBhvr>
                                        <p:cTn id="1065" dur="1" fill="hold">
                                          <p:stCondLst>
                                            <p:cond delay="4999"/>
                                          </p:stCondLst>
                                        </p:cTn>
                                        <p:tgtEl>
                                          <p:spTgt spid="63"/>
                                        </p:tgtEl>
                                        <p:attrNameLst>
                                          <p:attrName>style.visibility</p:attrName>
                                        </p:attrNameLst>
                                      </p:cBhvr>
                                      <p:to>
                                        <p:strVal val="hidden"/>
                                      </p:to>
                                    </p:set>
                                  </p:childTnLst>
                                </p:cTn>
                              </p:par>
                              <p:par>
                                <p:cTn id="1066" presetID="3" presetClass="exit" presetSubtype="10" fill="hold" grpId="2" nodeType="withEffect">
                                  <p:stCondLst>
                                    <p:cond delay="0"/>
                                  </p:stCondLst>
                                  <p:childTnLst>
                                    <p:animEffect transition="out" filter="blinds(horizontal)">
                                      <p:cBhvr>
                                        <p:cTn id="1067" dur="5000"/>
                                        <p:tgtEl>
                                          <p:spTgt spid="64"/>
                                        </p:tgtEl>
                                      </p:cBhvr>
                                    </p:animEffect>
                                    <p:set>
                                      <p:cBhvr>
                                        <p:cTn id="1068" dur="1" fill="hold">
                                          <p:stCondLst>
                                            <p:cond delay="4999"/>
                                          </p:stCondLst>
                                        </p:cTn>
                                        <p:tgtEl>
                                          <p:spTgt spid="64"/>
                                        </p:tgtEl>
                                        <p:attrNameLst>
                                          <p:attrName>style.visibility</p:attrName>
                                        </p:attrNameLst>
                                      </p:cBhvr>
                                      <p:to>
                                        <p:strVal val="hidden"/>
                                      </p:to>
                                    </p:set>
                                  </p:childTnLst>
                                </p:cTn>
                              </p:par>
                              <p:par>
                                <p:cTn id="1069" presetID="3" presetClass="exit" presetSubtype="10" fill="hold" grpId="2" nodeType="withEffect">
                                  <p:stCondLst>
                                    <p:cond delay="0"/>
                                  </p:stCondLst>
                                  <p:childTnLst>
                                    <p:animEffect transition="out" filter="blinds(horizontal)">
                                      <p:cBhvr>
                                        <p:cTn id="1070" dur="5000"/>
                                        <p:tgtEl>
                                          <p:spTgt spid="65"/>
                                        </p:tgtEl>
                                      </p:cBhvr>
                                    </p:animEffect>
                                    <p:set>
                                      <p:cBhvr>
                                        <p:cTn id="1071" dur="1" fill="hold">
                                          <p:stCondLst>
                                            <p:cond delay="4999"/>
                                          </p:stCondLst>
                                        </p:cTn>
                                        <p:tgtEl>
                                          <p:spTgt spid="65"/>
                                        </p:tgtEl>
                                        <p:attrNameLst>
                                          <p:attrName>style.visibility</p:attrName>
                                        </p:attrNameLst>
                                      </p:cBhvr>
                                      <p:to>
                                        <p:strVal val="hidden"/>
                                      </p:to>
                                    </p:set>
                                  </p:childTnLst>
                                </p:cTn>
                              </p:par>
                              <p:par>
                                <p:cTn id="1072" presetID="3" presetClass="exit" presetSubtype="10" fill="hold" grpId="2" nodeType="withEffect">
                                  <p:stCondLst>
                                    <p:cond delay="0"/>
                                  </p:stCondLst>
                                  <p:childTnLst>
                                    <p:animEffect transition="out" filter="blinds(horizontal)">
                                      <p:cBhvr>
                                        <p:cTn id="1073" dur="5000"/>
                                        <p:tgtEl>
                                          <p:spTgt spid="66"/>
                                        </p:tgtEl>
                                      </p:cBhvr>
                                    </p:animEffect>
                                    <p:set>
                                      <p:cBhvr>
                                        <p:cTn id="1074" dur="1" fill="hold">
                                          <p:stCondLst>
                                            <p:cond delay="4999"/>
                                          </p:stCondLst>
                                        </p:cTn>
                                        <p:tgtEl>
                                          <p:spTgt spid="66"/>
                                        </p:tgtEl>
                                        <p:attrNameLst>
                                          <p:attrName>style.visibility</p:attrName>
                                        </p:attrNameLst>
                                      </p:cBhvr>
                                      <p:to>
                                        <p:strVal val="hidden"/>
                                      </p:to>
                                    </p:set>
                                  </p:childTnLst>
                                </p:cTn>
                              </p:par>
                              <p:par>
                                <p:cTn id="1075" presetID="3" presetClass="exit" presetSubtype="10" fill="hold" grpId="2" nodeType="withEffect">
                                  <p:stCondLst>
                                    <p:cond delay="0"/>
                                  </p:stCondLst>
                                  <p:childTnLst>
                                    <p:animEffect transition="out" filter="blinds(horizontal)">
                                      <p:cBhvr>
                                        <p:cTn id="1076" dur="5000"/>
                                        <p:tgtEl>
                                          <p:spTgt spid="67"/>
                                        </p:tgtEl>
                                      </p:cBhvr>
                                    </p:animEffect>
                                    <p:set>
                                      <p:cBhvr>
                                        <p:cTn id="1077" dur="1" fill="hold">
                                          <p:stCondLst>
                                            <p:cond delay="4999"/>
                                          </p:stCondLst>
                                        </p:cTn>
                                        <p:tgtEl>
                                          <p:spTgt spid="67"/>
                                        </p:tgtEl>
                                        <p:attrNameLst>
                                          <p:attrName>style.visibility</p:attrName>
                                        </p:attrNameLst>
                                      </p:cBhvr>
                                      <p:to>
                                        <p:strVal val="hidden"/>
                                      </p:to>
                                    </p:set>
                                  </p:childTnLst>
                                </p:cTn>
                              </p:par>
                              <p:par>
                                <p:cTn id="1078" presetID="3" presetClass="exit" presetSubtype="10" fill="hold" grpId="2" nodeType="withEffect">
                                  <p:stCondLst>
                                    <p:cond delay="0"/>
                                  </p:stCondLst>
                                  <p:childTnLst>
                                    <p:animEffect transition="out" filter="blinds(horizontal)">
                                      <p:cBhvr>
                                        <p:cTn id="1079" dur="5000"/>
                                        <p:tgtEl>
                                          <p:spTgt spid="68"/>
                                        </p:tgtEl>
                                      </p:cBhvr>
                                    </p:animEffect>
                                    <p:set>
                                      <p:cBhvr>
                                        <p:cTn id="1080" dur="1" fill="hold">
                                          <p:stCondLst>
                                            <p:cond delay="4999"/>
                                          </p:stCondLst>
                                        </p:cTn>
                                        <p:tgtEl>
                                          <p:spTgt spid="68"/>
                                        </p:tgtEl>
                                        <p:attrNameLst>
                                          <p:attrName>style.visibility</p:attrName>
                                        </p:attrNameLst>
                                      </p:cBhvr>
                                      <p:to>
                                        <p:strVal val="hidden"/>
                                      </p:to>
                                    </p:set>
                                  </p:childTnLst>
                                </p:cTn>
                              </p:par>
                              <p:par>
                                <p:cTn id="1081" presetID="3" presetClass="exit" presetSubtype="10" fill="hold" grpId="2" nodeType="withEffect">
                                  <p:stCondLst>
                                    <p:cond delay="0"/>
                                  </p:stCondLst>
                                  <p:childTnLst>
                                    <p:animEffect transition="out" filter="blinds(horizontal)">
                                      <p:cBhvr>
                                        <p:cTn id="1082" dur="5000"/>
                                        <p:tgtEl>
                                          <p:spTgt spid="69"/>
                                        </p:tgtEl>
                                      </p:cBhvr>
                                    </p:animEffect>
                                    <p:set>
                                      <p:cBhvr>
                                        <p:cTn id="1083" dur="1" fill="hold">
                                          <p:stCondLst>
                                            <p:cond delay="4999"/>
                                          </p:stCondLst>
                                        </p:cTn>
                                        <p:tgtEl>
                                          <p:spTgt spid="69"/>
                                        </p:tgtEl>
                                        <p:attrNameLst>
                                          <p:attrName>style.visibility</p:attrName>
                                        </p:attrNameLst>
                                      </p:cBhvr>
                                      <p:to>
                                        <p:strVal val="hidden"/>
                                      </p:to>
                                    </p:set>
                                  </p:childTnLst>
                                </p:cTn>
                              </p:par>
                              <p:par>
                                <p:cTn id="1084" presetID="3" presetClass="exit" presetSubtype="10" fill="hold" grpId="2" nodeType="withEffect">
                                  <p:stCondLst>
                                    <p:cond delay="0"/>
                                  </p:stCondLst>
                                  <p:childTnLst>
                                    <p:animEffect transition="out" filter="blinds(horizontal)">
                                      <p:cBhvr>
                                        <p:cTn id="1085" dur="5000"/>
                                        <p:tgtEl>
                                          <p:spTgt spid="70"/>
                                        </p:tgtEl>
                                      </p:cBhvr>
                                    </p:animEffect>
                                    <p:set>
                                      <p:cBhvr>
                                        <p:cTn id="1086" dur="1" fill="hold">
                                          <p:stCondLst>
                                            <p:cond delay="4999"/>
                                          </p:stCondLst>
                                        </p:cTn>
                                        <p:tgtEl>
                                          <p:spTgt spid="70"/>
                                        </p:tgtEl>
                                        <p:attrNameLst>
                                          <p:attrName>style.visibility</p:attrName>
                                        </p:attrNameLst>
                                      </p:cBhvr>
                                      <p:to>
                                        <p:strVal val="hidden"/>
                                      </p:to>
                                    </p:set>
                                  </p:childTnLst>
                                </p:cTn>
                              </p:par>
                              <p:par>
                                <p:cTn id="1087" presetID="3" presetClass="exit" presetSubtype="10" fill="hold" grpId="2" nodeType="withEffect">
                                  <p:stCondLst>
                                    <p:cond delay="0"/>
                                  </p:stCondLst>
                                  <p:childTnLst>
                                    <p:animEffect transition="out" filter="blinds(horizontal)">
                                      <p:cBhvr>
                                        <p:cTn id="1088" dur="5000"/>
                                        <p:tgtEl>
                                          <p:spTgt spid="71"/>
                                        </p:tgtEl>
                                      </p:cBhvr>
                                    </p:animEffect>
                                    <p:set>
                                      <p:cBhvr>
                                        <p:cTn id="1089" dur="1" fill="hold">
                                          <p:stCondLst>
                                            <p:cond delay="4999"/>
                                          </p:stCondLst>
                                        </p:cTn>
                                        <p:tgtEl>
                                          <p:spTgt spid="71"/>
                                        </p:tgtEl>
                                        <p:attrNameLst>
                                          <p:attrName>style.visibility</p:attrName>
                                        </p:attrNameLst>
                                      </p:cBhvr>
                                      <p:to>
                                        <p:strVal val="hidden"/>
                                      </p:to>
                                    </p:set>
                                  </p:childTnLst>
                                </p:cTn>
                              </p:par>
                              <p:par>
                                <p:cTn id="1090" presetID="3" presetClass="exit" presetSubtype="10" fill="hold" grpId="2" nodeType="withEffect">
                                  <p:stCondLst>
                                    <p:cond delay="0"/>
                                  </p:stCondLst>
                                  <p:childTnLst>
                                    <p:animEffect transition="out" filter="blinds(horizontal)">
                                      <p:cBhvr>
                                        <p:cTn id="1091" dur="5000"/>
                                        <p:tgtEl>
                                          <p:spTgt spid="72"/>
                                        </p:tgtEl>
                                      </p:cBhvr>
                                    </p:animEffect>
                                    <p:set>
                                      <p:cBhvr>
                                        <p:cTn id="1092" dur="1" fill="hold">
                                          <p:stCondLst>
                                            <p:cond delay="4999"/>
                                          </p:stCondLst>
                                        </p:cTn>
                                        <p:tgtEl>
                                          <p:spTgt spid="72"/>
                                        </p:tgtEl>
                                        <p:attrNameLst>
                                          <p:attrName>style.visibility</p:attrName>
                                        </p:attrNameLst>
                                      </p:cBhvr>
                                      <p:to>
                                        <p:strVal val="hidden"/>
                                      </p:to>
                                    </p:set>
                                  </p:childTnLst>
                                </p:cTn>
                              </p:par>
                              <p:par>
                                <p:cTn id="1093" presetID="3" presetClass="exit" presetSubtype="10" fill="hold" grpId="2" nodeType="withEffect">
                                  <p:stCondLst>
                                    <p:cond delay="0"/>
                                  </p:stCondLst>
                                  <p:childTnLst>
                                    <p:animEffect transition="out" filter="blinds(horizontal)">
                                      <p:cBhvr>
                                        <p:cTn id="1094" dur="5000"/>
                                        <p:tgtEl>
                                          <p:spTgt spid="73"/>
                                        </p:tgtEl>
                                      </p:cBhvr>
                                    </p:animEffect>
                                    <p:set>
                                      <p:cBhvr>
                                        <p:cTn id="1095" dur="1" fill="hold">
                                          <p:stCondLst>
                                            <p:cond delay="4999"/>
                                          </p:stCondLst>
                                        </p:cTn>
                                        <p:tgtEl>
                                          <p:spTgt spid="73"/>
                                        </p:tgtEl>
                                        <p:attrNameLst>
                                          <p:attrName>style.visibility</p:attrName>
                                        </p:attrNameLst>
                                      </p:cBhvr>
                                      <p:to>
                                        <p:strVal val="hidden"/>
                                      </p:to>
                                    </p:set>
                                  </p:childTnLst>
                                </p:cTn>
                              </p:par>
                              <p:par>
                                <p:cTn id="1096" presetID="3" presetClass="exit" presetSubtype="10" fill="hold" grpId="2" nodeType="withEffect">
                                  <p:stCondLst>
                                    <p:cond delay="0"/>
                                  </p:stCondLst>
                                  <p:childTnLst>
                                    <p:animEffect transition="out" filter="blinds(horizontal)">
                                      <p:cBhvr>
                                        <p:cTn id="1097" dur="5000"/>
                                        <p:tgtEl>
                                          <p:spTgt spid="74"/>
                                        </p:tgtEl>
                                      </p:cBhvr>
                                    </p:animEffect>
                                    <p:set>
                                      <p:cBhvr>
                                        <p:cTn id="1098" dur="1" fill="hold">
                                          <p:stCondLst>
                                            <p:cond delay="4999"/>
                                          </p:stCondLst>
                                        </p:cTn>
                                        <p:tgtEl>
                                          <p:spTgt spid="74"/>
                                        </p:tgtEl>
                                        <p:attrNameLst>
                                          <p:attrName>style.visibility</p:attrName>
                                        </p:attrNameLst>
                                      </p:cBhvr>
                                      <p:to>
                                        <p:strVal val="hidden"/>
                                      </p:to>
                                    </p:set>
                                  </p:childTnLst>
                                </p:cTn>
                              </p:par>
                              <p:par>
                                <p:cTn id="1099" presetID="3" presetClass="exit" presetSubtype="10" fill="hold" grpId="2" nodeType="withEffect">
                                  <p:stCondLst>
                                    <p:cond delay="0"/>
                                  </p:stCondLst>
                                  <p:childTnLst>
                                    <p:animEffect transition="out" filter="blinds(horizontal)">
                                      <p:cBhvr>
                                        <p:cTn id="1100" dur="5000"/>
                                        <p:tgtEl>
                                          <p:spTgt spid="75"/>
                                        </p:tgtEl>
                                      </p:cBhvr>
                                    </p:animEffect>
                                    <p:set>
                                      <p:cBhvr>
                                        <p:cTn id="1101" dur="1" fill="hold">
                                          <p:stCondLst>
                                            <p:cond delay="4999"/>
                                          </p:stCondLst>
                                        </p:cTn>
                                        <p:tgtEl>
                                          <p:spTgt spid="75"/>
                                        </p:tgtEl>
                                        <p:attrNameLst>
                                          <p:attrName>style.visibility</p:attrName>
                                        </p:attrNameLst>
                                      </p:cBhvr>
                                      <p:to>
                                        <p:strVal val="hidden"/>
                                      </p:to>
                                    </p:set>
                                  </p:childTnLst>
                                </p:cTn>
                              </p:par>
                              <p:par>
                                <p:cTn id="1102" presetID="3" presetClass="exit" presetSubtype="10" fill="hold" grpId="2" nodeType="withEffect">
                                  <p:stCondLst>
                                    <p:cond delay="0"/>
                                  </p:stCondLst>
                                  <p:childTnLst>
                                    <p:animEffect transition="out" filter="blinds(horizontal)">
                                      <p:cBhvr>
                                        <p:cTn id="1103" dur="5000"/>
                                        <p:tgtEl>
                                          <p:spTgt spid="76"/>
                                        </p:tgtEl>
                                      </p:cBhvr>
                                    </p:animEffect>
                                    <p:set>
                                      <p:cBhvr>
                                        <p:cTn id="1104" dur="1" fill="hold">
                                          <p:stCondLst>
                                            <p:cond delay="4999"/>
                                          </p:stCondLst>
                                        </p:cTn>
                                        <p:tgtEl>
                                          <p:spTgt spid="76"/>
                                        </p:tgtEl>
                                        <p:attrNameLst>
                                          <p:attrName>style.visibility</p:attrName>
                                        </p:attrNameLst>
                                      </p:cBhvr>
                                      <p:to>
                                        <p:strVal val="hidden"/>
                                      </p:to>
                                    </p:set>
                                  </p:childTnLst>
                                </p:cTn>
                              </p:par>
                              <p:par>
                                <p:cTn id="1105" presetID="3" presetClass="exit" presetSubtype="10" fill="hold" grpId="2" nodeType="withEffect">
                                  <p:stCondLst>
                                    <p:cond delay="0"/>
                                  </p:stCondLst>
                                  <p:childTnLst>
                                    <p:animEffect transition="out" filter="blinds(horizontal)">
                                      <p:cBhvr>
                                        <p:cTn id="1106" dur="5000"/>
                                        <p:tgtEl>
                                          <p:spTgt spid="77"/>
                                        </p:tgtEl>
                                      </p:cBhvr>
                                    </p:animEffect>
                                    <p:set>
                                      <p:cBhvr>
                                        <p:cTn id="1107" dur="1" fill="hold">
                                          <p:stCondLst>
                                            <p:cond delay="4999"/>
                                          </p:stCondLst>
                                        </p:cTn>
                                        <p:tgtEl>
                                          <p:spTgt spid="77"/>
                                        </p:tgtEl>
                                        <p:attrNameLst>
                                          <p:attrName>style.visibility</p:attrName>
                                        </p:attrNameLst>
                                      </p:cBhvr>
                                      <p:to>
                                        <p:strVal val="hidden"/>
                                      </p:to>
                                    </p:set>
                                  </p:childTnLst>
                                </p:cTn>
                              </p:par>
                              <p:par>
                                <p:cTn id="1108" presetID="3" presetClass="exit" presetSubtype="10" fill="hold" grpId="2" nodeType="withEffect">
                                  <p:stCondLst>
                                    <p:cond delay="0"/>
                                  </p:stCondLst>
                                  <p:childTnLst>
                                    <p:animEffect transition="out" filter="blinds(horizontal)">
                                      <p:cBhvr>
                                        <p:cTn id="1109" dur="5000"/>
                                        <p:tgtEl>
                                          <p:spTgt spid="78"/>
                                        </p:tgtEl>
                                      </p:cBhvr>
                                    </p:animEffect>
                                    <p:set>
                                      <p:cBhvr>
                                        <p:cTn id="1110" dur="1" fill="hold">
                                          <p:stCondLst>
                                            <p:cond delay="4999"/>
                                          </p:stCondLst>
                                        </p:cTn>
                                        <p:tgtEl>
                                          <p:spTgt spid="78"/>
                                        </p:tgtEl>
                                        <p:attrNameLst>
                                          <p:attrName>style.visibility</p:attrName>
                                        </p:attrNameLst>
                                      </p:cBhvr>
                                      <p:to>
                                        <p:strVal val="hidden"/>
                                      </p:to>
                                    </p:set>
                                  </p:childTnLst>
                                </p:cTn>
                              </p:par>
                              <p:par>
                                <p:cTn id="1111" presetID="3" presetClass="exit" presetSubtype="10" fill="hold" grpId="2" nodeType="withEffect">
                                  <p:stCondLst>
                                    <p:cond delay="0"/>
                                  </p:stCondLst>
                                  <p:childTnLst>
                                    <p:animEffect transition="out" filter="blinds(horizontal)">
                                      <p:cBhvr>
                                        <p:cTn id="1112" dur="5000"/>
                                        <p:tgtEl>
                                          <p:spTgt spid="79"/>
                                        </p:tgtEl>
                                      </p:cBhvr>
                                    </p:animEffect>
                                    <p:set>
                                      <p:cBhvr>
                                        <p:cTn id="1113" dur="1" fill="hold">
                                          <p:stCondLst>
                                            <p:cond delay="4999"/>
                                          </p:stCondLst>
                                        </p:cTn>
                                        <p:tgtEl>
                                          <p:spTgt spid="79"/>
                                        </p:tgtEl>
                                        <p:attrNameLst>
                                          <p:attrName>style.visibility</p:attrName>
                                        </p:attrNameLst>
                                      </p:cBhvr>
                                      <p:to>
                                        <p:strVal val="hidden"/>
                                      </p:to>
                                    </p:set>
                                  </p:childTnLst>
                                </p:cTn>
                              </p:par>
                              <p:par>
                                <p:cTn id="1114" presetID="3" presetClass="exit" presetSubtype="10" fill="hold" grpId="2" nodeType="withEffect">
                                  <p:stCondLst>
                                    <p:cond delay="0"/>
                                  </p:stCondLst>
                                  <p:childTnLst>
                                    <p:animEffect transition="out" filter="blinds(horizontal)">
                                      <p:cBhvr>
                                        <p:cTn id="1115" dur="5000"/>
                                        <p:tgtEl>
                                          <p:spTgt spid="80"/>
                                        </p:tgtEl>
                                      </p:cBhvr>
                                    </p:animEffect>
                                    <p:set>
                                      <p:cBhvr>
                                        <p:cTn id="1116" dur="1" fill="hold">
                                          <p:stCondLst>
                                            <p:cond delay="4999"/>
                                          </p:stCondLst>
                                        </p:cTn>
                                        <p:tgtEl>
                                          <p:spTgt spid="80"/>
                                        </p:tgtEl>
                                        <p:attrNameLst>
                                          <p:attrName>style.visibility</p:attrName>
                                        </p:attrNameLst>
                                      </p:cBhvr>
                                      <p:to>
                                        <p:strVal val="hidden"/>
                                      </p:to>
                                    </p:set>
                                  </p:childTnLst>
                                </p:cTn>
                              </p:par>
                              <p:par>
                                <p:cTn id="1117" presetID="3" presetClass="exit" presetSubtype="10" fill="hold" grpId="2" nodeType="withEffect">
                                  <p:stCondLst>
                                    <p:cond delay="0"/>
                                  </p:stCondLst>
                                  <p:childTnLst>
                                    <p:animEffect transition="out" filter="blinds(horizontal)">
                                      <p:cBhvr>
                                        <p:cTn id="1118" dur="5000"/>
                                        <p:tgtEl>
                                          <p:spTgt spid="81"/>
                                        </p:tgtEl>
                                      </p:cBhvr>
                                    </p:animEffect>
                                    <p:set>
                                      <p:cBhvr>
                                        <p:cTn id="1119" dur="1" fill="hold">
                                          <p:stCondLst>
                                            <p:cond delay="4999"/>
                                          </p:stCondLst>
                                        </p:cTn>
                                        <p:tgtEl>
                                          <p:spTgt spid="81"/>
                                        </p:tgtEl>
                                        <p:attrNameLst>
                                          <p:attrName>style.visibility</p:attrName>
                                        </p:attrNameLst>
                                      </p:cBhvr>
                                      <p:to>
                                        <p:strVal val="hidden"/>
                                      </p:to>
                                    </p:set>
                                  </p:childTnLst>
                                </p:cTn>
                              </p:par>
                              <p:par>
                                <p:cTn id="1120" presetID="3" presetClass="exit" presetSubtype="10" fill="hold" grpId="2" nodeType="withEffect">
                                  <p:stCondLst>
                                    <p:cond delay="0"/>
                                  </p:stCondLst>
                                  <p:childTnLst>
                                    <p:animEffect transition="out" filter="blinds(horizontal)">
                                      <p:cBhvr>
                                        <p:cTn id="1121" dur="5000"/>
                                        <p:tgtEl>
                                          <p:spTgt spid="82"/>
                                        </p:tgtEl>
                                      </p:cBhvr>
                                    </p:animEffect>
                                    <p:set>
                                      <p:cBhvr>
                                        <p:cTn id="1122" dur="1" fill="hold">
                                          <p:stCondLst>
                                            <p:cond delay="4999"/>
                                          </p:stCondLst>
                                        </p:cTn>
                                        <p:tgtEl>
                                          <p:spTgt spid="82"/>
                                        </p:tgtEl>
                                        <p:attrNameLst>
                                          <p:attrName>style.visibility</p:attrName>
                                        </p:attrNameLst>
                                      </p:cBhvr>
                                      <p:to>
                                        <p:strVal val="hidden"/>
                                      </p:to>
                                    </p:set>
                                  </p:childTnLst>
                                </p:cTn>
                              </p:par>
                              <p:par>
                                <p:cTn id="1123" presetID="3" presetClass="exit" presetSubtype="10" fill="hold" grpId="2" nodeType="withEffect">
                                  <p:stCondLst>
                                    <p:cond delay="0"/>
                                  </p:stCondLst>
                                  <p:childTnLst>
                                    <p:animEffect transition="out" filter="blinds(horizontal)">
                                      <p:cBhvr>
                                        <p:cTn id="1124" dur="5000"/>
                                        <p:tgtEl>
                                          <p:spTgt spid="83"/>
                                        </p:tgtEl>
                                      </p:cBhvr>
                                    </p:animEffect>
                                    <p:set>
                                      <p:cBhvr>
                                        <p:cTn id="1125" dur="1" fill="hold">
                                          <p:stCondLst>
                                            <p:cond delay="4999"/>
                                          </p:stCondLst>
                                        </p:cTn>
                                        <p:tgtEl>
                                          <p:spTgt spid="83"/>
                                        </p:tgtEl>
                                        <p:attrNameLst>
                                          <p:attrName>style.visibility</p:attrName>
                                        </p:attrNameLst>
                                      </p:cBhvr>
                                      <p:to>
                                        <p:strVal val="hidden"/>
                                      </p:to>
                                    </p:set>
                                  </p:childTnLst>
                                </p:cTn>
                              </p:par>
                              <p:par>
                                <p:cTn id="1126" presetID="3" presetClass="exit" presetSubtype="10" fill="hold" grpId="2" nodeType="withEffect">
                                  <p:stCondLst>
                                    <p:cond delay="0"/>
                                  </p:stCondLst>
                                  <p:childTnLst>
                                    <p:animEffect transition="out" filter="blinds(horizontal)">
                                      <p:cBhvr>
                                        <p:cTn id="1127" dur="5000"/>
                                        <p:tgtEl>
                                          <p:spTgt spid="84"/>
                                        </p:tgtEl>
                                      </p:cBhvr>
                                    </p:animEffect>
                                    <p:set>
                                      <p:cBhvr>
                                        <p:cTn id="1128" dur="1" fill="hold">
                                          <p:stCondLst>
                                            <p:cond delay="4999"/>
                                          </p:stCondLst>
                                        </p:cTn>
                                        <p:tgtEl>
                                          <p:spTgt spid="84"/>
                                        </p:tgtEl>
                                        <p:attrNameLst>
                                          <p:attrName>style.visibility</p:attrName>
                                        </p:attrNameLst>
                                      </p:cBhvr>
                                      <p:to>
                                        <p:strVal val="hidden"/>
                                      </p:to>
                                    </p:set>
                                  </p:childTnLst>
                                </p:cTn>
                              </p:par>
                              <p:par>
                                <p:cTn id="1129" presetID="17" presetClass="entr" presetSubtype="1" fill="hold" nodeType="withEffect">
                                  <p:stCondLst>
                                    <p:cond delay="0"/>
                                  </p:stCondLst>
                                  <p:childTnLst>
                                    <p:set>
                                      <p:cBhvr>
                                        <p:cTn id="1130" dur="1" fill="hold">
                                          <p:stCondLst>
                                            <p:cond delay="0"/>
                                          </p:stCondLst>
                                        </p:cTn>
                                        <p:tgtEl>
                                          <p:spTgt spid="4"/>
                                        </p:tgtEl>
                                        <p:attrNameLst>
                                          <p:attrName>style.visibility</p:attrName>
                                        </p:attrNameLst>
                                      </p:cBhvr>
                                      <p:to>
                                        <p:strVal val="visible"/>
                                      </p:to>
                                    </p:set>
                                    <p:anim calcmode="lin" valueType="num">
                                      <p:cBhvr>
                                        <p:cTn id="1131" dur="5000" fill="hold"/>
                                        <p:tgtEl>
                                          <p:spTgt spid="4"/>
                                        </p:tgtEl>
                                        <p:attrNameLst>
                                          <p:attrName>ppt_x</p:attrName>
                                        </p:attrNameLst>
                                      </p:cBhvr>
                                      <p:tavLst>
                                        <p:tav tm="0">
                                          <p:val>
                                            <p:strVal val="#ppt_x"/>
                                          </p:val>
                                        </p:tav>
                                        <p:tav tm="100000">
                                          <p:val>
                                            <p:strVal val="#ppt_x"/>
                                          </p:val>
                                        </p:tav>
                                      </p:tavLst>
                                    </p:anim>
                                    <p:anim calcmode="lin" valueType="num">
                                      <p:cBhvr>
                                        <p:cTn id="1132" dur="5000" fill="hold"/>
                                        <p:tgtEl>
                                          <p:spTgt spid="4"/>
                                        </p:tgtEl>
                                        <p:attrNameLst>
                                          <p:attrName>ppt_y</p:attrName>
                                        </p:attrNameLst>
                                      </p:cBhvr>
                                      <p:tavLst>
                                        <p:tav tm="0">
                                          <p:val>
                                            <p:strVal val="#ppt_y-#ppt_h/2"/>
                                          </p:val>
                                        </p:tav>
                                        <p:tav tm="100000">
                                          <p:val>
                                            <p:strVal val="#ppt_y"/>
                                          </p:val>
                                        </p:tav>
                                      </p:tavLst>
                                    </p:anim>
                                    <p:anim calcmode="lin" valueType="num">
                                      <p:cBhvr>
                                        <p:cTn id="1133" dur="5000" fill="hold"/>
                                        <p:tgtEl>
                                          <p:spTgt spid="4"/>
                                        </p:tgtEl>
                                        <p:attrNameLst>
                                          <p:attrName>ppt_w</p:attrName>
                                        </p:attrNameLst>
                                      </p:cBhvr>
                                      <p:tavLst>
                                        <p:tav tm="0">
                                          <p:val>
                                            <p:strVal val="#ppt_w"/>
                                          </p:val>
                                        </p:tav>
                                        <p:tav tm="100000">
                                          <p:val>
                                            <p:strVal val="#ppt_w"/>
                                          </p:val>
                                        </p:tav>
                                      </p:tavLst>
                                    </p:anim>
                                    <p:anim calcmode="lin" valueType="num">
                                      <p:cBhvr>
                                        <p:cTn id="1134"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33FF">
                  <a:shade val="67500"/>
                  <a:satMod val="115000"/>
                </a:srgbClr>
              </a:gs>
              <a:gs pos="100000">
                <a:srgbClr val="9933FF">
                  <a:shade val="100000"/>
                  <a:satMod val="115000"/>
                </a:srgbClr>
              </a:gs>
            </a:gsLst>
            <a:lin ang="16200000" scaled="1"/>
            <a:tileRect/>
          </a:gradFill>
        </p:spPr>
        <p:txBody>
          <a:bodyPr/>
          <a:lstStyle/>
          <a:p>
            <a:endParaRPr lang="es-ES" dirty="0"/>
          </a:p>
        </p:txBody>
      </p:sp>
      <p:pic>
        <p:nvPicPr>
          <p:cNvPr id="4" name="3 Imagen" descr="93ae87ac95d2c663ec08cc0fa02e7c8d.jpg"/>
          <p:cNvPicPr>
            <a:picLocks noChangeAspect="1"/>
          </p:cNvPicPr>
          <p:nvPr/>
        </p:nvPicPr>
        <p:blipFill>
          <a:blip r:embed="rId2"/>
          <a:stretch>
            <a:fillRect/>
          </a:stretch>
        </p:blipFill>
        <p:spPr>
          <a:xfrm>
            <a:off x="0" y="2510"/>
            <a:ext cx="9144000" cy="5140990"/>
          </a:xfrm>
          <a:prstGeom prst="rect">
            <a:avLst/>
          </a:prstGeom>
        </p:spPr>
      </p:pic>
      <p:sp>
        <p:nvSpPr>
          <p:cNvPr id="5" name="4 Anillo"/>
          <p:cNvSpPr/>
          <p:nvPr/>
        </p:nvSpPr>
        <p:spPr>
          <a:xfrm rot="19176958">
            <a:off x="46680" y="18061"/>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2679793">
            <a:off x="7956912" y="-1914"/>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9176958">
            <a:off x="260961" y="232357"/>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2679793">
            <a:off x="7709095" y="255637"/>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9176958">
            <a:off x="475309" y="518127"/>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9176958">
            <a:off x="689590" y="732423"/>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2679793">
            <a:off x="7528284" y="498152"/>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2679793">
            <a:off x="7280467" y="755703"/>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9176958">
            <a:off x="903937" y="1018194"/>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9176958">
            <a:off x="1118218" y="1232490"/>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9176958">
            <a:off x="1332566" y="1518260"/>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9176958">
            <a:off x="1546847" y="1732556"/>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2679793">
            <a:off x="7099657" y="1069656"/>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2679793">
            <a:off x="6851840" y="1327207"/>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2679793">
            <a:off x="6671029" y="1569722"/>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2679793">
            <a:off x="6423212" y="1827273"/>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9176958">
            <a:off x="1761190" y="1946887"/>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9176958">
            <a:off x="1975471" y="2161183"/>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9176958">
            <a:off x="2189819" y="2446953"/>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9176958">
            <a:off x="2404100" y="2661249"/>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9176958">
            <a:off x="2618447" y="2947020"/>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9176958">
            <a:off x="2832728" y="3161316"/>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9176958">
            <a:off x="3047076" y="3447086"/>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9176958">
            <a:off x="3261357" y="3661382"/>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2679793">
            <a:off x="6242400" y="2131981"/>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2679793">
            <a:off x="5994583" y="2389532"/>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2679793">
            <a:off x="5813772" y="2632047"/>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2679793">
            <a:off x="5565955" y="2889598"/>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2679793">
            <a:off x="5385145" y="3203551"/>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2679793">
            <a:off x="5137328" y="3461102"/>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2679793">
            <a:off x="4956517" y="3703617"/>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2679793">
            <a:off x="4708700" y="3961168"/>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19176958">
            <a:off x="3475671" y="3988387"/>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2" presetClass="entr" presetSubtype="6"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1+#ppt_w/2"/>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1+#ppt_w/2"/>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1+#ppt_w/2"/>
                                          </p:val>
                                        </p:tav>
                                        <p:tav tm="100000">
                                          <p:val>
                                            <p:strVal val="#ppt_x"/>
                                          </p:val>
                                        </p:tav>
                                      </p:tavLst>
                                    </p:anim>
                                    <p:anim calcmode="lin" valueType="num">
                                      <p:cBhvr additive="base">
                                        <p:cTn id="19" dur="5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0" fill="hold"/>
                                        <p:tgtEl>
                                          <p:spTgt spid="10"/>
                                        </p:tgtEl>
                                        <p:attrNameLst>
                                          <p:attrName>ppt_x</p:attrName>
                                        </p:attrNameLst>
                                      </p:cBhvr>
                                      <p:tavLst>
                                        <p:tav tm="0">
                                          <p:val>
                                            <p:strVal val="1+#ppt_w/2"/>
                                          </p:val>
                                        </p:tav>
                                        <p:tav tm="100000">
                                          <p:val>
                                            <p:strVal val="#ppt_x"/>
                                          </p:val>
                                        </p:tav>
                                      </p:tavLst>
                                    </p:anim>
                                    <p:anim calcmode="lin" valueType="num">
                                      <p:cBhvr additive="base">
                                        <p:cTn id="23" dur="5000" fill="hold"/>
                                        <p:tgtEl>
                                          <p:spTgt spid="10"/>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1+#ppt_w/2"/>
                                          </p:val>
                                        </p:tav>
                                        <p:tav tm="100000">
                                          <p:val>
                                            <p:strVal val="#ppt_x"/>
                                          </p:val>
                                        </p:tav>
                                      </p:tavLst>
                                    </p:anim>
                                    <p:anim calcmode="lin" valueType="num">
                                      <p:cBhvr additive="base">
                                        <p:cTn id="27" dur="5000" fill="hold"/>
                                        <p:tgtEl>
                                          <p:spTgt spid="13"/>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14"/>
                                        </p:tgtEl>
                                        <p:attrNameLst>
                                          <p:attrName>style.visibility</p:attrName>
                                        </p:attrNameLst>
                                      </p:cBhvr>
                                      <p:to>
                                        <p:strVal val="visible"/>
                                      </p:to>
                                    </p:set>
                                    <p:anim calcmode="lin" valueType="num">
                                      <p:cBhvr additive="base">
                                        <p:cTn id="30" dur="5000" fill="hold"/>
                                        <p:tgtEl>
                                          <p:spTgt spid="14"/>
                                        </p:tgtEl>
                                        <p:attrNameLst>
                                          <p:attrName>ppt_x</p:attrName>
                                        </p:attrNameLst>
                                      </p:cBhvr>
                                      <p:tavLst>
                                        <p:tav tm="0">
                                          <p:val>
                                            <p:strVal val="1+#ppt_w/2"/>
                                          </p:val>
                                        </p:tav>
                                        <p:tav tm="100000">
                                          <p:val>
                                            <p:strVal val="#ppt_x"/>
                                          </p:val>
                                        </p:tav>
                                      </p:tavLst>
                                    </p:anim>
                                    <p:anim calcmode="lin" valueType="num">
                                      <p:cBhvr additive="base">
                                        <p:cTn id="31" dur="5000" fill="hold"/>
                                        <p:tgtEl>
                                          <p:spTgt spid="14"/>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5000" fill="hold"/>
                                        <p:tgtEl>
                                          <p:spTgt spid="15"/>
                                        </p:tgtEl>
                                        <p:attrNameLst>
                                          <p:attrName>ppt_x</p:attrName>
                                        </p:attrNameLst>
                                      </p:cBhvr>
                                      <p:tavLst>
                                        <p:tav tm="0">
                                          <p:val>
                                            <p:strVal val="1+#ppt_w/2"/>
                                          </p:val>
                                        </p:tav>
                                        <p:tav tm="100000">
                                          <p:val>
                                            <p:strVal val="#ppt_x"/>
                                          </p:val>
                                        </p:tav>
                                      </p:tavLst>
                                    </p:anim>
                                    <p:anim calcmode="lin" valueType="num">
                                      <p:cBhvr additive="base">
                                        <p:cTn id="35" dur="5000" fill="hold"/>
                                        <p:tgtEl>
                                          <p:spTgt spid="15"/>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5000" fill="hold"/>
                                        <p:tgtEl>
                                          <p:spTgt spid="16"/>
                                        </p:tgtEl>
                                        <p:attrNameLst>
                                          <p:attrName>ppt_x</p:attrName>
                                        </p:attrNameLst>
                                      </p:cBhvr>
                                      <p:tavLst>
                                        <p:tav tm="0">
                                          <p:val>
                                            <p:strVal val="1+#ppt_w/2"/>
                                          </p:val>
                                        </p:tav>
                                        <p:tav tm="100000">
                                          <p:val>
                                            <p:strVal val="#ppt_x"/>
                                          </p:val>
                                        </p:tav>
                                      </p:tavLst>
                                    </p:anim>
                                    <p:anim calcmode="lin" valueType="num">
                                      <p:cBhvr additive="base">
                                        <p:cTn id="39" dur="5000" fill="hold"/>
                                        <p:tgtEl>
                                          <p:spTgt spid="16"/>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1+#ppt_w/2"/>
                                          </p:val>
                                        </p:tav>
                                        <p:tav tm="100000">
                                          <p:val>
                                            <p:strVal val="#ppt_x"/>
                                          </p:val>
                                        </p:tav>
                                      </p:tavLst>
                                    </p:anim>
                                    <p:anim calcmode="lin" valueType="num">
                                      <p:cBhvr additive="base">
                                        <p:cTn id="43" dur="5000" fill="hold"/>
                                        <p:tgtEl>
                                          <p:spTgt spid="21"/>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2"/>
                                        </p:tgtEl>
                                        <p:attrNameLst>
                                          <p:attrName>style.visibility</p:attrName>
                                        </p:attrNameLst>
                                      </p:cBhvr>
                                      <p:to>
                                        <p:strVal val="visible"/>
                                      </p:to>
                                    </p:set>
                                    <p:anim calcmode="lin" valueType="num">
                                      <p:cBhvr additive="base">
                                        <p:cTn id="46" dur="5000" fill="hold"/>
                                        <p:tgtEl>
                                          <p:spTgt spid="22"/>
                                        </p:tgtEl>
                                        <p:attrNameLst>
                                          <p:attrName>ppt_x</p:attrName>
                                        </p:attrNameLst>
                                      </p:cBhvr>
                                      <p:tavLst>
                                        <p:tav tm="0">
                                          <p:val>
                                            <p:strVal val="1+#ppt_w/2"/>
                                          </p:val>
                                        </p:tav>
                                        <p:tav tm="100000">
                                          <p:val>
                                            <p:strVal val="#ppt_x"/>
                                          </p:val>
                                        </p:tav>
                                      </p:tavLst>
                                    </p:anim>
                                    <p:anim calcmode="lin" valueType="num">
                                      <p:cBhvr additive="base">
                                        <p:cTn id="47" dur="5000" fill="hold"/>
                                        <p:tgtEl>
                                          <p:spTgt spid="22"/>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additive="base">
                                        <p:cTn id="50" dur="5000" fill="hold"/>
                                        <p:tgtEl>
                                          <p:spTgt spid="23"/>
                                        </p:tgtEl>
                                        <p:attrNameLst>
                                          <p:attrName>ppt_x</p:attrName>
                                        </p:attrNameLst>
                                      </p:cBhvr>
                                      <p:tavLst>
                                        <p:tav tm="0">
                                          <p:val>
                                            <p:strVal val="1+#ppt_w/2"/>
                                          </p:val>
                                        </p:tav>
                                        <p:tav tm="100000">
                                          <p:val>
                                            <p:strVal val="#ppt_x"/>
                                          </p:val>
                                        </p:tav>
                                      </p:tavLst>
                                    </p:anim>
                                    <p:anim calcmode="lin" valueType="num">
                                      <p:cBhvr additive="base">
                                        <p:cTn id="51" dur="5000" fill="hold"/>
                                        <p:tgtEl>
                                          <p:spTgt spid="23"/>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24"/>
                                        </p:tgtEl>
                                        <p:attrNameLst>
                                          <p:attrName>style.visibility</p:attrName>
                                        </p:attrNameLst>
                                      </p:cBhvr>
                                      <p:to>
                                        <p:strVal val="visible"/>
                                      </p:to>
                                    </p:set>
                                    <p:anim calcmode="lin" valueType="num">
                                      <p:cBhvr additive="base">
                                        <p:cTn id="54" dur="5000" fill="hold"/>
                                        <p:tgtEl>
                                          <p:spTgt spid="24"/>
                                        </p:tgtEl>
                                        <p:attrNameLst>
                                          <p:attrName>ppt_x</p:attrName>
                                        </p:attrNameLst>
                                      </p:cBhvr>
                                      <p:tavLst>
                                        <p:tav tm="0">
                                          <p:val>
                                            <p:strVal val="1+#ppt_w/2"/>
                                          </p:val>
                                        </p:tav>
                                        <p:tav tm="100000">
                                          <p:val>
                                            <p:strVal val="#ppt_x"/>
                                          </p:val>
                                        </p:tav>
                                      </p:tavLst>
                                    </p:anim>
                                    <p:anim calcmode="lin" valueType="num">
                                      <p:cBhvr additive="base">
                                        <p:cTn id="55" dur="5000" fill="hold"/>
                                        <p:tgtEl>
                                          <p:spTgt spid="24"/>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 calcmode="lin" valueType="num">
                                      <p:cBhvr additive="base">
                                        <p:cTn id="58" dur="5000" fill="hold"/>
                                        <p:tgtEl>
                                          <p:spTgt spid="25"/>
                                        </p:tgtEl>
                                        <p:attrNameLst>
                                          <p:attrName>ppt_x</p:attrName>
                                        </p:attrNameLst>
                                      </p:cBhvr>
                                      <p:tavLst>
                                        <p:tav tm="0">
                                          <p:val>
                                            <p:strVal val="1+#ppt_w/2"/>
                                          </p:val>
                                        </p:tav>
                                        <p:tav tm="100000">
                                          <p:val>
                                            <p:strVal val="#ppt_x"/>
                                          </p:val>
                                        </p:tav>
                                      </p:tavLst>
                                    </p:anim>
                                    <p:anim calcmode="lin" valueType="num">
                                      <p:cBhvr additive="base">
                                        <p:cTn id="59" dur="5000" fill="hold"/>
                                        <p:tgtEl>
                                          <p:spTgt spid="25"/>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26"/>
                                        </p:tgtEl>
                                        <p:attrNameLst>
                                          <p:attrName>style.visibility</p:attrName>
                                        </p:attrNameLst>
                                      </p:cBhvr>
                                      <p:to>
                                        <p:strVal val="visible"/>
                                      </p:to>
                                    </p:set>
                                    <p:anim calcmode="lin" valueType="num">
                                      <p:cBhvr additive="base">
                                        <p:cTn id="62" dur="5000" fill="hold"/>
                                        <p:tgtEl>
                                          <p:spTgt spid="26"/>
                                        </p:tgtEl>
                                        <p:attrNameLst>
                                          <p:attrName>ppt_x</p:attrName>
                                        </p:attrNameLst>
                                      </p:cBhvr>
                                      <p:tavLst>
                                        <p:tav tm="0">
                                          <p:val>
                                            <p:strVal val="1+#ppt_w/2"/>
                                          </p:val>
                                        </p:tav>
                                        <p:tav tm="100000">
                                          <p:val>
                                            <p:strVal val="#ppt_x"/>
                                          </p:val>
                                        </p:tav>
                                      </p:tavLst>
                                    </p:anim>
                                    <p:anim calcmode="lin" valueType="num">
                                      <p:cBhvr additive="base">
                                        <p:cTn id="63" dur="5000" fill="hold"/>
                                        <p:tgtEl>
                                          <p:spTgt spid="26"/>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27"/>
                                        </p:tgtEl>
                                        <p:attrNameLst>
                                          <p:attrName>style.visibility</p:attrName>
                                        </p:attrNameLst>
                                      </p:cBhvr>
                                      <p:to>
                                        <p:strVal val="visible"/>
                                      </p:to>
                                    </p:set>
                                    <p:anim calcmode="lin" valueType="num">
                                      <p:cBhvr additive="base">
                                        <p:cTn id="66" dur="5000" fill="hold"/>
                                        <p:tgtEl>
                                          <p:spTgt spid="27"/>
                                        </p:tgtEl>
                                        <p:attrNameLst>
                                          <p:attrName>ppt_x</p:attrName>
                                        </p:attrNameLst>
                                      </p:cBhvr>
                                      <p:tavLst>
                                        <p:tav tm="0">
                                          <p:val>
                                            <p:strVal val="1+#ppt_w/2"/>
                                          </p:val>
                                        </p:tav>
                                        <p:tav tm="100000">
                                          <p:val>
                                            <p:strVal val="#ppt_x"/>
                                          </p:val>
                                        </p:tav>
                                      </p:tavLst>
                                    </p:anim>
                                    <p:anim calcmode="lin" valueType="num">
                                      <p:cBhvr additive="base">
                                        <p:cTn id="67" dur="5000" fill="hold"/>
                                        <p:tgtEl>
                                          <p:spTgt spid="27"/>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childTnLst>
                                    <p:set>
                                      <p:cBhvr>
                                        <p:cTn id="69" dur="1" fill="hold">
                                          <p:stCondLst>
                                            <p:cond delay="0"/>
                                          </p:stCondLst>
                                        </p:cTn>
                                        <p:tgtEl>
                                          <p:spTgt spid="28"/>
                                        </p:tgtEl>
                                        <p:attrNameLst>
                                          <p:attrName>style.visibility</p:attrName>
                                        </p:attrNameLst>
                                      </p:cBhvr>
                                      <p:to>
                                        <p:strVal val="visible"/>
                                      </p:to>
                                    </p:set>
                                    <p:anim calcmode="lin" valueType="num">
                                      <p:cBhvr additive="base">
                                        <p:cTn id="70" dur="5000" fill="hold"/>
                                        <p:tgtEl>
                                          <p:spTgt spid="28"/>
                                        </p:tgtEl>
                                        <p:attrNameLst>
                                          <p:attrName>ppt_x</p:attrName>
                                        </p:attrNameLst>
                                      </p:cBhvr>
                                      <p:tavLst>
                                        <p:tav tm="0">
                                          <p:val>
                                            <p:strVal val="1+#ppt_w/2"/>
                                          </p:val>
                                        </p:tav>
                                        <p:tav tm="100000">
                                          <p:val>
                                            <p:strVal val="#ppt_x"/>
                                          </p:val>
                                        </p:tav>
                                      </p:tavLst>
                                    </p:anim>
                                    <p:anim calcmode="lin" valueType="num">
                                      <p:cBhvr additive="base">
                                        <p:cTn id="71" dur="5000" fill="hold"/>
                                        <p:tgtEl>
                                          <p:spTgt spid="28"/>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childTnLst>
                                    <p:set>
                                      <p:cBhvr>
                                        <p:cTn id="73" dur="1" fill="hold">
                                          <p:stCondLst>
                                            <p:cond delay="0"/>
                                          </p:stCondLst>
                                        </p:cTn>
                                        <p:tgtEl>
                                          <p:spTgt spid="37"/>
                                        </p:tgtEl>
                                        <p:attrNameLst>
                                          <p:attrName>style.visibility</p:attrName>
                                        </p:attrNameLst>
                                      </p:cBhvr>
                                      <p:to>
                                        <p:strVal val="visible"/>
                                      </p:to>
                                    </p:set>
                                    <p:anim calcmode="lin" valueType="num">
                                      <p:cBhvr additive="base">
                                        <p:cTn id="74" dur="5000" fill="hold"/>
                                        <p:tgtEl>
                                          <p:spTgt spid="37"/>
                                        </p:tgtEl>
                                        <p:attrNameLst>
                                          <p:attrName>ppt_x</p:attrName>
                                        </p:attrNameLst>
                                      </p:cBhvr>
                                      <p:tavLst>
                                        <p:tav tm="0">
                                          <p:val>
                                            <p:strVal val="1+#ppt_w/2"/>
                                          </p:val>
                                        </p:tav>
                                        <p:tav tm="100000">
                                          <p:val>
                                            <p:strVal val="#ppt_x"/>
                                          </p:val>
                                        </p:tav>
                                      </p:tavLst>
                                    </p:anim>
                                    <p:anim calcmode="lin" valueType="num">
                                      <p:cBhvr additive="base">
                                        <p:cTn id="75" dur="5000" fill="hold"/>
                                        <p:tgtEl>
                                          <p:spTgt spid="37"/>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6"/>
                                        </p:tgtEl>
                                        <p:attrNameLst>
                                          <p:attrName>style.visibility</p:attrName>
                                        </p:attrNameLst>
                                      </p:cBhvr>
                                      <p:to>
                                        <p:strVal val="visible"/>
                                      </p:to>
                                    </p:set>
                                    <p:anim calcmode="lin" valueType="num">
                                      <p:cBhvr additive="base">
                                        <p:cTn id="78" dur="5000" fill="hold"/>
                                        <p:tgtEl>
                                          <p:spTgt spid="6"/>
                                        </p:tgtEl>
                                        <p:attrNameLst>
                                          <p:attrName>ppt_x</p:attrName>
                                        </p:attrNameLst>
                                      </p:cBhvr>
                                      <p:tavLst>
                                        <p:tav tm="0">
                                          <p:val>
                                            <p:strVal val="0-#ppt_w/2"/>
                                          </p:val>
                                        </p:tav>
                                        <p:tav tm="100000">
                                          <p:val>
                                            <p:strVal val="#ppt_x"/>
                                          </p:val>
                                        </p:tav>
                                      </p:tavLst>
                                    </p:anim>
                                    <p:anim calcmode="lin" valueType="num">
                                      <p:cBhvr additive="base">
                                        <p:cTn id="79" dur="5000" fill="hold"/>
                                        <p:tgtEl>
                                          <p:spTgt spid="6"/>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8"/>
                                        </p:tgtEl>
                                        <p:attrNameLst>
                                          <p:attrName>style.visibility</p:attrName>
                                        </p:attrNameLst>
                                      </p:cBhvr>
                                      <p:to>
                                        <p:strVal val="visible"/>
                                      </p:to>
                                    </p:set>
                                    <p:anim calcmode="lin" valueType="num">
                                      <p:cBhvr additive="base">
                                        <p:cTn id="82" dur="5000" fill="hold"/>
                                        <p:tgtEl>
                                          <p:spTgt spid="8"/>
                                        </p:tgtEl>
                                        <p:attrNameLst>
                                          <p:attrName>ppt_x</p:attrName>
                                        </p:attrNameLst>
                                      </p:cBhvr>
                                      <p:tavLst>
                                        <p:tav tm="0">
                                          <p:val>
                                            <p:strVal val="0-#ppt_w/2"/>
                                          </p:val>
                                        </p:tav>
                                        <p:tav tm="100000">
                                          <p:val>
                                            <p:strVal val="#ppt_x"/>
                                          </p:val>
                                        </p:tav>
                                      </p:tavLst>
                                    </p:anim>
                                    <p:anim calcmode="lin" valueType="num">
                                      <p:cBhvr additive="base">
                                        <p:cTn id="83" dur="5000" fill="hold"/>
                                        <p:tgtEl>
                                          <p:spTgt spid="8"/>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1"/>
                                        </p:tgtEl>
                                        <p:attrNameLst>
                                          <p:attrName>style.visibility</p:attrName>
                                        </p:attrNameLst>
                                      </p:cBhvr>
                                      <p:to>
                                        <p:strVal val="visible"/>
                                      </p:to>
                                    </p:set>
                                    <p:anim calcmode="lin" valueType="num">
                                      <p:cBhvr additive="base">
                                        <p:cTn id="86" dur="5000" fill="hold"/>
                                        <p:tgtEl>
                                          <p:spTgt spid="11"/>
                                        </p:tgtEl>
                                        <p:attrNameLst>
                                          <p:attrName>ppt_x</p:attrName>
                                        </p:attrNameLst>
                                      </p:cBhvr>
                                      <p:tavLst>
                                        <p:tav tm="0">
                                          <p:val>
                                            <p:strVal val="0-#ppt_w/2"/>
                                          </p:val>
                                        </p:tav>
                                        <p:tav tm="100000">
                                          <p:val>
                                            <p:strVal val="#ppt_x"/>
                                          </p:val>
                                        </p:tav>
                                      </p:tavLst>
                                    </p:anim>
                                    <p:anim calcmode="lin" valueType="num">
                                      <p:cBhvr additive="base">
                                        <p:cTn id="87" dur="5000" fill="hold"/>
                                        <p:tgtEl>
                                          <p:spTgt spid="11"/>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12"/>
                                        </p:tgtEl>
                                        <p:attrNameLst>
                                          <p:attrName>style.visibility</p:attrName>
                                        </p:attrNameLst>
                                      </p:cBhvr>
                                      <p:to>
                                        <p:strVal val="visible"/>
                                      </p:to>
                                    </p:set>
                                    <p:anim calcmode="lin" valueType="num">
                                      <p:cBhvr additive="base">
                                        <p:cTn id="90" dur="5000" fill="hold"/>
                                        <p:tgtEl>
                                          <p:spTgt spid="12"/>
                                        </p:tgtEl>
                                        <p:attrNameLst>
                                          <p:attrName>ppt_x</p:attrName>
                                        </p:attrNameLst>
                                      </p:cBhvr>
                                      <p:tavLst>
                                        <p:tav tm="0">
                                          <p:val>
                                            <p:strVal val="0-#ppt_w/2"/>
                                          </p:val>
                                        </p:tav>
                                        <p:tav tm="100000">
                                          <p:val>
                                            <p:strVal val="#ppt_x"/>
                                          </p:val>
                                        </p:tav>
                                      </p:tavLst>
                                    </p:anim>
                                    <p:anim calcmode="lin" valueType="num">
                                      <p:cBhvr additive="base">
                                        <p:cTn id="91" dur="5000" fill="hold"/>
                                        <p:tgtEl>
                                          <p:spTgt spid="12"/>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5000" fill="hold"/>
                                        <p:tgtEl>
                                          <p:spTgt spid="17"/>
                                        </p:tgtEl>
                                        <p:attrNameLst>
                                          <p:attrName>ppt_x</p:attrName>
                                        </p:attrNameLst>
                                      </p:cBhvr>
                                      <p:tavLst>
                                        <p:tav tm="0">
                                          <p:val>
                                            <p:strVal val="0-#ppt_w/2"/>
                                          </p:val>
                                        </p:tav>
                                        <p:tav tm="100000">
                                          <p:val>
                                            <p:strVal val="#ppt_x"/>
                                          </p:val>
                                        </p:tav>
                                      </p:tavLst>
                                    </p:anim>
                                    <p:anim calcmode="lin" valueType="num">
                                      <p:cBhvr additive="base">
                                        <p:cTn id="95" dur="5000" fill="hold"/>
                                        <p:tgtEl>
                                          <p:spTgt spid="17"/>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18"/>
                                        </p:tgtEl>
                                        <p:attrNameLst>
                                          <p:attrName>style.visibility</p:attrName>
                                        </p:attrNameLst>
                                      </p:cBhvr>
                                      <p:to>
                                        <p:strVal val="visible"/>
                                      </p:to>
                                    </p:set>
                                    <p:anim calcmode="lin" valueType="num">
                                      <p:cBhvr additive="base">
                                        <p:cTn id="98" dur="5000" fill="hold"/>
                                        <p:tgtEl>
                                          <p:spTgt spid="18"/>
                                        </p:tgtEl>
                                        <p:attrNameLst>
                                          <p:attrName>ppt_x</p:attrName>
                                        </p:attrNameLst>
                                      </p:cBhvr>
                                      <p:tavLst>
                                        <p:tav tm="0">
                                          <p:val>
                                            <p:strVal val="0-#ppt_w/2"/>
                                          </p:val>
                                        </p:tav>
                                        <p:tav tm="100000">
                                          <p:val>
                                            <p:strVal val="#ppt_x"/>
                                          </p:val>
                                        </p:tav>
                                      </p:tavLst>
                                    </p:anim>
                                    <p:anim calcmode="lin" valueType="num">
                                      <p:cBhvr additive="base">
                                        <p:cTn id="99" dur="5000" fill="hold"/>
                                        <p:tgtEl>
                                          <p:spTgt spid="18"/>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19"/>
                                        </p:tgtEl>
                                        <p:attrNameLst>
                                          <p:attrName>style.visibility</p:attrName>
                                        </p:attrNameLst>
                                      </p:cBhvr>
                                      <p:to>
                                        <p:strVal val="visible"/>
                                      </p:to>
                                    </p:set>
                                    <p:anim calcmode="lin" valueType="num">
                                      <p:cBhvr additive="base">
                                        <p:cTn id="102" dur="5000" fill="hold"/>
                                        <p:tgtEl>
                                          <p:spTgt spid="19"/>
                                        </p:tgtEl>
                                        <p:attrNameLst>
                                          <p:attrName>ppt_x</p:attrName>
                                        </p:attrNameLst>
                                      </p:cBhvr>
                                      <p:tavLst>
                                        <p:tav tm="0">
                                          <p:val>
                                            <p:strVal val="0-#ppt_w/2"/>
                                          </p:val>
                                        </p:tav>
                                        <p:tav tm="100000">
                                          <p:val>
                                            <p:strVal val="#ppt_x"/>
                                          </p:val>
                                        </p:tav>
                                      </p:tavLst>
                                    </p:anim>
                                    <p:anim calcmode="lin" valueType="num">
                                      <p:cBhvr additive="base">
                                        <p:cTn id="103" dur="5000" fill="hold"/>
                                        <p:tgtEl>
                                          <p:spTgt spid="19"/>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0"/>
                                        </p:tgtEl>
                                        <p:attrNameLst>
                                          <p:attrName>style.visibility</p:attrName>
                                        </p:attrNameLst>
                                      </p:cBhvr>
                                      <p:to>
                                        <p:strVal val="visible"/>
                                      </p:to>
                                    </p:set>
                                    <p:anim calcmode="lin" valueType="num">
                                      <p:cBhvr additive="base">
                                        <p:cTn id="106" dur="5000" fill="hold"/>
                                        <p:tgtEl>
                                          <p:spTgt spid="20"/>
                                        </p:tgtEl>
                                        <p:attrNameLst>
                                          <p:attrName>ppt_x</p:attrName>
                                        </p:attrNameLst>
                                      </p:cBhvr>
                                      <p:tavLst>
                                        <p:tav tm="0">
                                          <p:val>
                                            <p:strVal val="0-#ppt_w/2"/>
                                          </p:val>
                                        </p:tav>
                                        <p:tav tm="100000">
                                          <p:val>
                                            <p:strVal val="#ppt_x"/>
                                          </p:val>
                                        </p:tav>
                                      </p:tavLst>
                                    </p:anim>
                                    <p:anim calcmode="lin" valueType="num">
                                      <p:cBhvr additive="base">
                                        <p:cTn id="107" dur="5000" fill="hold"/>
                                        <p:tgtEl>
                                          <p:spTgt spid="20"/>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9"/>
                                        </p:tgtEl>
                                        <p:attrNameLst>
                                          <p:attrName>style.visibility</p:attrName>
                                        </p:attrNameLst>
                                      </p:cBhvr>
                                      <p:to>
                                        <p:strVal val="visible"/>
                                      </p:to>
                                    </p:set>
                                    <p:anim calcmode="lin" valueType="num">
                                      <p:cBhvr additive="base">
                                        <p:cTn id="110" dur="5000" fill="hold"/>
                                        <p:tgtEl>
                                          <p:spTgt spid="29"/>
                                        </p:tgtEl>
                                        <p:attrNameLst>
                                          <p:attrName>ppt_x</p:attrName>
                                        </p:attrNameLst>
                                      </p:cBhvr>
                                      <p:tavLst>
                                        <p:tav tm="0">
                                          <p:val>
                                            <p:strVal val="0-#ppt_w/2"/>
                                          </p:val>
                                        </p:tav>
                                        <p:tav tm="100000">
                                          <p:val>
                                            <p:strVal val="#ppt_x"/>
                                          </p:val>
                                        </p:tav>
                                      </p:tavLst>
                                    </p:anim>
                                    <p:anim calcmode="lin" valueType="num">
                                      <p:cBhvr additive="base">
                                        <p:cTn id="111" dur="5000" fill="hold"/>
                                        <p:tgtEl>
                                          <p:spTgt spid="29"/>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0"/>
                                        </p:tgtEl>
                                        <p:attrNameLst>
                                          <p:attrName>style.visibility</p:attrName>
                                        </p:attrNameLst>
                                      </p:cBhvr>
                                      <p:to>
                                        <p:strVal val="visible"/>
                                      </p:to>
                                    </p:set>
                                    <p:anim calcmode="lin" valueType="num">
                                      <p:cBhvr additive="base">
                                        <p:cTn id="114" dur="5000" fill="hold"/>
                                        <p:tgtEl>
                                          <p:spTgt spid="30"/>
                                        </p:tgtEl>
                                        <p:attrNameLst>
                                          <p:attrName>ppt_x</p:attrName>
                                        </p:attrNameLst>
                                      </p:cBhvr>
                                      <p:tavLst>
                                        <p:tav tm="0">
                                          <p:val>
                                            <p:strVal val="0-#ppt_w/2"/>
                                          </p:val>
                                        </p:tav>
                                        <p:tav tm="100000">
                                          <p:val>
                                            <p:strVal val="#ppt_x"/>
                                          </p:val>
                                        </p:tav>
                                      </p:tavLst>
                                    </p:anim>
                                    <p:anim calcmode="lin" valueType="num">
                                      <p:cBhvr additive="base">
                                        <p:cTn id="115" dur="5000" fill="hold"/>
                                        <p:tgtEl>
                                          <p:spTgt spid="30"/>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31"/>
                                        </p:tgtEl>
                                        <p:attrNameLst>
                                          <p:attrName>style.visibility</p:attrName>
                                        </p:attrNameLst>
                                      </p:cBhvr>
                                      <p:to>
                                        <p:strVal val="visible"/>
                                      </p:to>
                                    </p:set>
                                    <p:anim calcmode="lin" valueType="num">
                                      <p:cBhvr additive="base">
                                        <p:cTn id="118" dur="5000" fill="hold"/>
                                        <p:tgtEl>
                                          <p:spTgt spid="31"/>
                                        </p:tgtEl>
                                        <p:attrNameLst>
                                          <p:attrName>ppt_x</p:attrName>
                                        </p:attrNameLst>
                                      </p:cBhvr>
                                      <p:tavLst>
                                        <p:tav tm="0">
                                          <p:val>
                                            <p:strVal val="0-#ppt_w/2"/>
                                          </p:val>
                                        </p:tav>
                                        <p:tav tm="100000">
                                          <p:val>
                                            <p:strVal val="#ppt_x"/>
                                          </p:val>
                                        </p:tav>
                                      </p:tavLst>
                                    </p:anim>
                                    <p:anim calcmode="lin" valueType="num">
                                      <p:cBhvr additive="base">
                                        <p:cTn id="119" dur="5000" fill="hold"/>
                                        <p:tgtEl>
                                          <p:spTgt spid="31"/>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32"/>
                                        </p:tgtEl>
                                        <p:attrNameLst>
                                          <p:attrName>style.visibility</p:attrName>
                                        </p:attrNameLst>
                                      </p:cBhvr>
                                      <p:to>
                                        <p:strVal val="visible"/>
                                      </p:to>
                                    </p:set>
                                    <p:anim calcmode="lin" valueType="num">
                                      <p:cBhvr additive="base">
                                        <p:cTn id="122" dur="5000" fill="hold"/>
                                        <p:tgtEl>
                                          <p:spTgt spid="32"/>
                                        </p:tgtEl>
                                        <p:attrNameLst>
                                          <p:attrName>ppt_x</p:attrName>
                                        </p:attrNameLst>
                                      </p:cBhvr>
                                      <p:tavLst>
                                        <p:tav tm="0">
                                          <p:val>
                                            <p:strVal val="0-#ppt_w/2"/>
                                          </p:val>
                                        </p:tav>
                                        <p:tav tm="100000">
                                          <p:val>
                                            <p:strVal val="#ppt_x"/>
                                          </p:val>
                                        </p:tav>
                                      </p:tavLst>
                                    </p:anim>
                                    <p:anim calcmode="lin" valueType="num">
                                      <p:cBhvr additive="base">
                                        <p:cTn id="123" dur="5000" fill="hold"/>
                                        <p:tgtEl>
                                          <p:spTgt spid="32"/>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33"/>
                                        </p:tgtEl>
                                        <p:attrNameLst>
                                          <p:attrName>style.visibility</p:attrName>
                                        </p:attrNameLst>
                                      </p:cBhvr>
                                      <p:to>
                                        <p:strVal val="visible"/>
                                      </p:to>
                                    </p:set>
                                    <p:anim calcmode="lin" valueType="num">
                                      <p:cBhvr additive="base">
                                        <p:cTn id="126" dur="5000" fill="hold"/>
                                        <p:tgtEl>
                                          <p:spTgt spid="33"/>
                                        </p:tgtEl>
                                        <p:attrNameLst>
                                          <p:attrName>ppt_x</p:attrName>
                                        </p:attrNameLst>
                                      </p:cBhvr>
                                      <p:tavLst>
                                        <p:tav tm="0">
                                          <p:val>
                                            <p:strVal val="0-#ppt_w/2"/>
                                          </p:val>
                                        </p:tav>
                                        <p:tav tm="100000">
                                          <p:val>
                                            <p:strVal val="#ppt_x"/>
                                          </p:val>
                                        </p:tav>
                                      </p:tavLst>
                                    </p:anim>
                                    <p:anim calcmode="lin" valueType="num">
                                      <p:cBhvr additive="base">
                                        <p:cTn id="127" dur="5000" fill="hold"/>
                                        <p:tgtEl>
                                          <p:spTgt spid="33"/>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34"/>
                                        </p:tgtEl>
                                        <p:attrNameLst>
                                          <p:attrName>style.visibility</p:attrName>
                                        </p:attrNameLst>
                                      </p:cBhvr>
                                      <p:to>
                                        <p:strVal val="visible"/>
                                      </p:to>
                                    </p:set>
                                    <p:anim calcmode="lin" valueType="num">
                                      <p:cBhvr additive="base">
                                        <p:cTn id="130" dur="5000" fill="hold"/>
                                        <p:tgtEl>
                                          <p:spTgt spid="34"/>
                                        </p:tgtEl>
                                        <p:attrNameLst>
                                          <p:attrName>ppt_x</p:attrName>
                                        </p:attrNameLst>
                                      </p:cBhvr>
                                      <p:tavLst>
                                        <p:tav tm="0">
                                          <p:val>
                                            <p:strVal val="0-#ppt_w/2"/>
                                          </p:val>
                                        </p:tav>
                                        <p:tav tm="100000">
                                          <p:val>
                                            <p:strVal val="#ppt_x"/>
                                          </p:val>
                                        </p:tav>
                                      </p:tavLst>
                                    </p:anim>
                                    <p:anim calcmode="lin" valueType="num">
                                      <p:cBhvr additive="base">
                                        <p:cTn id="131" dur="5000" fill="hold"/>
                                        <p:tgtEl>
                                          <p:spTgt spid="34"/>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35"/>
                                        </p:tgtEl>
                                        <p:attrNameLst>
                                          <p:attrName>style.visibility</p:attrName>
                                        </p:attrNameLst>
                                      </p:cBhvr>
                                      <p:to>
                                        <p:strVal val="visible"/>
                                      </p:to>
                                    </p:set>
                                    <p:anim calcmode="lin" valueType="num">
                                      <p:cBhvr additive="base">
                                        <p:cTn id="134" dur="5000" fill="hold"/>
                                        <p:tgtEl>
                                          <p:spTgt spid="35"/>
                                        </p:tgtEl>
                                        <p:attrNameLst>
                                          <p:attrName>ppt_x</p:attrName>
                                        </p:attrNameLst>
                                      </p:cBhvr>
                                      <p:tavLst>
                                        <p:tav tm="0">
                                          <p:val>
                                            <p:strVal val="0-#ppt_w/2"/>
                                          </p:val>
                                        </p:tav>
                                        <p:tav tm="100000">
                                          <p:val>
                                            <p:strVal val="#ppt_x"/>
                                          </p:val>
                                        </p:tav>
                                      </p:tavLst>
                                    </p:anim>
                                    <p:anim calcmode="lin" valueType="num">
                                      <p:cBhvr additive="base">
                                        <p:cTn id="135" dur="5000" fill="hold"/>
                                        <p:tgtEl>
                                          <p:spTgt spid="35"/>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36"/>
                                        </p:tgtEl>
                                        <p:attrNameLst>
                                          <p:attrName>style.visibility</p:attrName>
                                        </p:attrNameLst>
                                      </p:cBhvr>
                                      <p:to>
                                        <p:strVal val="visible"/>
                                      </p:to>
                                    </p:set>
                                    <p:anim calcmode="lin" valueType="num">
                                      <p:cBhvr additive="base">
                                        <p:cTn id="138" dur="5000" fill="hold"/>
                                        <p:tgtEl>
                                          <p:spTgt spid="36"/>
                                        </p:tgtEl>
                                        <p:attrNameLst>
                                          <p:attrName>ppt_x</p:attrName>
                                        </p:attrNameLst>
                                      </p:cBhvr>
                                      <p:tavLst>
                                        <p:tav tm="0">
                                          <p:val>
                                            <p:strVal val="0-#ppt_w/2"/>
                                          </p:val>
                                        </p:tav>
                                        <p:tav tm="100000">
                                          <p:val>
                                            <p:strVal val="#ppt_x"/>
                                          </p:val>
                                        </p:tav>
                                      </p:tavLst>
                                    </p:anim>
                                    <p:anim calcmode="lin" valueType="num">
                                      <p:cBhvr additive="base">
                                        <p:cTn id="139" dur="5000" fill="hold"/>
                                        <p:tgtEl>
                                          <p:spTgt spid="36"/>
                                        </p:tgtEl>
                                        <p:attrNameLst>
                                          <p:attrName>ppt_y</p:attrName>
                                        </p:attrNameLst>
                                      </p:cBhvr>
                                      <p:tavLst>
                                        <p:tav tm="0">
                                          <p:val>
                                            <p:strVal val="1+#ppt_h/2"/>
                                          </p:val>
                                        </p:tav>
                                        <p:tav tm="100000">
                                          <p:val>
                                            <p:strVal val="#ppt_y"/>
                                          </p:val>
                                        </p:tav>
                                      </p:tavLst>
                                    </p:anim>
                                  </p:childTnLst>
                                </p:cTn>
                              </p:par>
                              <p:par>
                                <p:cTn id="140" presetID="8" presetClass="emph" presetSubtype="0" fill="hold" grpId="1" nodeType="withEffect">
                                  <p:stCondLst>
                                    <p:cond delay="0"/>
                                  </p:stCondLst>
                                  <p:childTnLst>
                                    <p:animRot by="21600000">
                                      <p:cBhvr>
                                        <p:cTn id="141" dur="5000" fill="hold"/>
                                        <p:tgtEl>
                                          <p:spTgt spid="5"/>
                                        </p:tgtEl>
                                        <p:attrNameLst>
                                          <p:attrName>r</p:attrName>
                                        </p:attrNameLst>
                                      </p:cBhvr>
                                    </p:animRot>
                                  </p:childTnLst>
                                </p:cTn>
                              </p:par>
                              <p:par>
                                <p:cTn id="142" presetID="8" presetClass="emph" presetSubtype="0" fill="hold" grpId="1" nodeType="withEffect">
                                  <p:stCondLst>
                                    <p:cond delay="0"/>
                                  </p:stCondLst>
                                  <p:childTnLst>
                                    <p:animRot by="-21600000">
                                      <p:cBhvr>
                                        <p:cTn id="143" dur="5000" fill="hold"/>
                                        <p:tgtEl>
                                          <p:spTgt spid="7"/>
                                        </p:tgtEl>
                                        <p:attrNameLst>
                                          <p:attrName>r</p:attrName>
                                        </p:attrNameLst>
                                      </p:cBhvr>
                                    </p:animRot>
                                  </p:childTnLst>
                                </p:cTn>
                              </p:par>
                              <p:par>
                                <p:cTn id="144" presetID="8" presetClass="emph" presetSubtype="0" fill="hold" grpId="1" nodeType="withEffect">
                                  <p:stCondLst>
                                    <p:cond delay="0"/>
                                  </p:stCondLst>
                                  <p:childTnLst>
                                    <p:animRot by="21600000">
                                      <p:cBhvr>
                                        <p:cTn id="145" dur="5000" fill="hold"/>
                                        <p:tgtEl>
                                          <p:spTgt spid="9"/>
                                        </p:tgtEl>
                                        <p:attrNameLst>
                                          <p:attrName>r</p:attrName>
                                        </p:attrNameLst>
                                      </p:cBhvr>
                                    </p:animRot>
                                  </p:childTnLst>
                                </p:cTn>
                              </p:par>
                              <p:par>
                                <p:cTn id="146" presetID="8" presetClass="emph" presetSubtype="0" fill="hold" grpId="1" nodeType="withEffect">
                                  <p:stCondLst>
                                    <p:cond delay="0"/>
                                  </p:stCondLst>
                                  <p:childTnLst>
                                    <p:animRot by="-21600000">
                                      <p:cBhvr>
                                        <p:cTn id="147" dur="5000" fill="hold"/>
                                        <p:tgtEl>
                                          <p:spTgt spid="10"/>
                                        </p:tgtEl>
                                        <p:attrNameLst>
                                          <p:attrName>r</p:attrName>
                                        </p:attrNameLst>
                                      </p:cBhvr>
                                    </p:animRot>
                                  </p:childTnLst>
                                </p:cTn>
                              </p:par>
                              <p:par>
                                <p:cTn id="148" presetID="8" presetClass="emph" presetSubtype="0" fill="hold" grpId="1" nodeType="withEffect">
                                  <p:stCondLst>
                                    <p:cond delay="0"/>
                                  </p:stCondLst>
                                  <p:childTnLst>
                                    <p:animRot by="21600000">
                                      <p:cBhvr>
                                        <p:cTn id="149" dur="5000" fill="hold"/>
                                        <p:tgtEl>
                                          <p:spTgt spid="13"/>
                                        </p:tgtEl>
                                        <p:attrNameLst>
                                          <p:attrName>r</p:attrName>
                                        </p:attrNameLst>
                                      </p:cBhvr>
                                    </p:animRot>
                                  </p:childTnLst>
                                </p:cTn>
                              </p:par>
                              <p:par>
                                <p:cTn id="150" presetID="8" presetClass="emph" presetSubtype="0" fill="hold" grpId="1" nodeType="withEffect">
                                  <p:stCondLst>
                                    <p:cond delay="0"/>
                                  </p:stCondLst>
                                  <p:childTnLst>
                                    <p:animRot by="-21600000">
                                      <p:cBhvr>
                                        <p:cTn id="151" dur="5000" fill="hold"/>
                                        <p:tgtEl>
                                          <p:spTgt spid="14"/>
                                        </p:tgtEl>
                                        <p:attrNameLst>
                                          <p:attrName>r</p:attrName>
                                        </p:attrNameLst>
                                      </p:cBhvr>
                                    </p:animRot>
                                  </p:childTnLst>
                                </p:cTn>
                              </p:par>
                              <p:par>
                                <p:cTn id="152" presetID="8" presetClass="emph" presetSubtype="0" fill="hold" grpId="1" nodeType="withEffect">
                                  <p:stCondLst>
                                    <p:cond delay="0"/>
                                  </p:stCondLst>
                                  <p:childTnLst>
                                    <p:animRot by="21600000">
                                      <p:cBhvr>
                                        <p:cTn id="153" dur="5000" fill="hold"/>
                                        <p:tgtEl>
                                          <p:spTgt spid="15"/>
                                        </p:tgtEl>
                                        <p:attrNameLst>
                                          <p:attrName>r</p:attrName>
                                        </p:attrNameLst>
                                      </p:cBhvr>
                                    </p:animRot>
                                  </p:childTnLst>
                                </p:cTn>
                              </p:par>
                              <p:par>
                                <p:cTn id="154" presetID="8" presetClass="emph" presetSubtype="0" fill="hold" grpId="1" nodeType="withEffect">
                                  <p:stCondLst>
                                    <p:cond delay="0"/>
                                  </p:stCondLst>
                                  <p:childTnLst>
                                    <p:animRot by="-21600000">
                                      <p:cBhvr>
                                        <p:cTn id="155" dur="5000" fill="hold"/>
                                        <p:tgtEl>
                                          <p:spTgt spid="16"/>
                                        </p:tgtEl>
                                        <p:attrNameLst>
                                          <p:attrName>r</p:attrName>
                                        </p:attrNameLst>
                                      </p:cBhvr>
                                    </p:animRot>
                                  </p:childTnLst>
                                </p:cTn>
                              </p:par>
                              <p:par>
                                <p:cTn id="156" presetID="8" presetClass="emph" presetSubtype="0" fill="hold" grpId="1" nodeType="withEffect">
                                  <p:stCondLst>
                                    <p:cond delay="0"/>
                                  </p:stCondLst>
                                  <p:childTnLst>
                                    <p:animRot by="21600000">
                                      <p:cBhvr>
                                        <p:cTn id="157" dur="5000" fill="hold"/>
                                        <p:tgtEl>
                                          <p:spTgt spid="21"/>
                                        </p:tgtEl>
                                        <p:attrNameLst>
                                          <p:attrName>r</p:attrName>
                                        </p:attrNameLst>
                                      </p:cBhvr>
                                    </p:animRot>
                                  </p:childTnLst>
                                </p:cTn>
                              </p:par>
                              <p:par>
                                <p:cTn id="158" presetID="8" presetClass="emph" presetSubtype="0" fill="hold" grpId="1" nodeType="withEffect">
                                  <p:stCondLst>
                                    <p:cond delay="0"/>
                                  </p:stCondLst>
                                  <p:childTnLst>
                                    <p:animRot by="-21600000">
                                      <p:cBhvr>
                                        <p:cTn id="159" dur="5000" fill="hold"/>
                                        <p:tgtEl>
                                          <p:spTgt spid="22"/>
                                        </p:tgtEl>
                                        <p:attrNameLst>
                                          <p:attrName>r</p:attrName>
                                        </p:attrNameLst>
                                      </p:cBhvr>
                                    </p:animRot>
                                  </p:childTnLst>
                                </p:cTn>
                              </p:par>
                              <p:par>
                                <p:cTn id="160" presetID="8" presetClass="emph" presetSubtype="0" fill="hold" grpId="1" nodeType="withEffect">
                                  <p:stCondLst>
                                    <p:cond delay="0"/>
                                  </p:stCondLst>
                                  <p:childTnLst>
                                    <p:animRot by="21600000">
                                      <p:cBhvr>
                                        <p:cTn id="161" dur="5000" fill="hold"/>
                                        <p:tgtEl>
                                          <p:spTgt spid="23"/>
                                        </p:tgtEl>
                                        <p:attrNameLst>
                                          <p:attrName>r</p:attrName>
                                        </p:attrNameLst>
                                      </p:cBhvr>
                                    </p:animRot>
                                  </p:childTnLst>
                                </p:cTn>
                              </p:par>
                              <p:par>
                                <p:cTn id="162" presetID="8" presetClass="emph" presetSubtype="0" fill="hold" grpId="1" nodeType="withEffect">
                                  <p:stCondLst>
                                    <p:cond delay="0"/>
                                  </p:stCondLst>
                                  <p:childTnLst>
                                    <p:animRot by="-21600000">
                                      <p:cBhvr>
                                        <p:cTn id="163" dur="5000" fill="hold"/>
                                        <p:tgtEl>
                                          <p:spTgt spid="24"/>
                                        </p:tgtEl>
                                        <p:attrNameLst>
                                          <p:attrName>r</p:attrName>
                                        </p:attrNameLst>
                                      </p:cBhvr>
                                    </p:animRot>
                                  </p:childTnLst>
                                </p:cTn>
                              </p:par>
                              <p:par>
                                <p:cTn id="164" presetID="8" presetClass="emph" presetSubtype="0" fill="hold" grpId="1" nodeType="withEffect">
                                  <p:stCondLst>
                                    <p:cond delay="0"/>
                                  </p:stCondLst>
                                  <p:childTnLst>
                                    <p:animRot by="21600000">
                                      <p:cBhvr>
                                        <p:cTn id="165" dur="5000" fill="hold"/>
                                        <p:tgtEl>
                                          <p:spTgt spid="25"/>
                                        </p:tgtEl>
                                        <p:attrNameLst>
                                          <p:attrName>r</p:attrName>
                                        </p:attrNameLst>
                                      </p:cBhvr>
                                    </p:animRot>
                                  </p:childTnLst>
                                </p:cTn>
                              </p:par>
                              <p:par>
                                <p:cTn id="166" presetID="8" presetClass="emph" presetSubtype="0" fill="hold" grpId="1" nodeType="withEffect">
                                  <p:stCondLst>
                                    <p:cond delay="0"/>
                                  </p:stCondLst>
                                  <p:childTnLst>
                                    <p:animRot by="-21600000">
                                      <p:cBhvr>
                                        <p:cTn id="167" dur="5000" fill="hold"/>
                                        <p:tgtEl>
                                          <p:spTgt spid="26"/>
                                        </p:tgtEl>
                                        <p:attrNameLst>
                                          <p:attrName>r</p:attrName>
                                        </p:attrNameLst>
                                      </p:cBhvr>
                                    </p:animRot>
                                  </p:childTnLst>
                                </p:cTn>
                              </p:par>
                              <p:par>
                                <p:cTn id="168" presetID="8" presetClass="emph" presetSubtype="0" fill="hold" grpId="1" nodeType="withEffect">
                                  <p:stCondLst>
                                    <p:cond delay="0"/>
                                  </p:stCondLst>
                                  <p:childTnLst>
                                    <p:animRot by="21600000">
                                      <p:cBhvr>
                                        <p:cTn id="169" dur="5000" fill="hold"/>
                                        <p:tgtEl>
                                          <p:spTgt spid="27"/>
                                        </p:tgtEl>
                                        <p:attrNameLst>
                                          <p:attrName>r</p:attrName>
                                        </p:attrNameLst>
                                      </p:cBhvr>
                                    </p:animRot>
                                  </p:childTnLst>
                                </p:cTn>
                              </p:par>
                              <p:par>
                                <p:cTn id="170" presetID="8" presetClass="emph" presetSubtype="0" fill="hold" grpId="1" nodeType="withEffect">
                                  <p:stCondLst>
                                    <p:cond delay="0"/>
                                  </p:stCondLst>
                                  <p:childTnLst>
                                    <p:animRot by="-21600000">
                                      <p:cBhvr>
                                        <p:cTn id="171" dur="5000" fill="hold"/>
                                        <p:tgtEl>
                                          <p:spTgt spid="28"/>
                                        </p:tgtEl>
                                        <p:attrNameLst>
                                          <p:attrName>r</p:attrName>
                                        </p:attrNameLst>
                                      </p:cBhvr>
                                    </p:animRot>
                                  </p:childTnLst>
                                </p:cTn>
                              </p:par>
                              <p:par>
                                <p:cTn id="172" presetID="8" presetClass="emph" presetSubtype="0" fill="hold" grpId="1" nodeType="withEffect">
                                  <p:stCondLst>
                                    <p:cond delay="0"/>
                                  </p:stCondLst>
                                  <p:childTnLst>
                                    <p:animRot by="21600000">
                                      <p:cBhvr>
                                        <p:cTn id="173" dur="5000" fill="hold"/>
                                        <p:tgtEl>
                                          <p:spTgt spid="37"/>
                                        </p:tgtEl>
                                        <p:attrNameLst>
                                          <p:attrName>r</p:attrName>
                                        </p:attrNameLst>
                                      </p:cBhvr>
                                    </p:animRot>
                                  </p:childTnLst>
                                </p:cTn>
                              </p:par>
                              <p:par>
                                <p:cTn id="174" presetID="8" presetClass="emph" presetSubtype="0" fill="hold" grpId="1" nodeType="withEffect">
                                  <p:stCondLst>
                                    <p:cond delay="0"/>
                                  </p:stCondLst>
                                  <p:childTnLst>
                                    <p:animRot by="-21600000">
                                      <p:cBhvr>
                                        <p:cTn id="175" dur="5000" fill="hold"/>
                                        <p:tgtEl>
                                          <p:spTgt spid="6"/>
                                        </p:tgtEl>
                                        <p:attrNameLst>
                                          <p:attrName>r</p:attrName>
                                        </p:attrNameLst>
                                      </p:cBhvr>
                                    </p:animRot>
                                  </p:childTnLst>
                                </p:cTn>
                              </p:par>
                              <p:par>
                                <p:cTn id="176" presetID="8" presetClass="emph" presetSubtype="0" fill="hold" grpId="1" nodeType="withEffect">
                                  <p:stCondLst>
                                    <p:cond delay="0"/>
                                  </p:stCondLst>
                                  <p:childTnLst>
                                    <p:animRot by="21600000">
                                      <p:cBhvr>
                                        <p:cTn id="177" dur="5000" fill="hold"/>
                                        <p:tgtEl>
                                          <p:spTgt spid="8"/>
                                        </p:tgtEl>
                                        <p:attrNameLst>
                                          <p:attrName>r</p:attrName>
                                        </p:attrNameLst>
                                      </p:cBhvr>
                                    </p:animRot>
                                  </p:childTnLst>
                                </p:cTn>
                              </p:par>
                              <p:par>
                                <p:cTn id="178" presetID="8" presetClass="emph" presetSubtype="0" fill="hold" grpId="1" nodeType="withEffect">
                                  <p:stCondLst>
                                    <p:cond delay="0"/>
                                  </p:stCondLst>
                                  <p:childTnLst>
                                    <p:animRot by="-21600000">
                                      <p:cBhvr>
                                        <p:cTn id="179" dur="5000" fill="hold"/>
                                        <p:tgtEl>
                                          <p:spTgt spid="11"/>
                                        </p:tgtEl>
                                        <p:attrNameLst>
                                          <p:attrName>r</p:attrName>
                                        </p:attrNameLst>
                                      </p:cBhvr>
                                    </p:animRot>
                                  </p:childTnLst>
                                </p:cTn>
                              </p:par>
                              <p:par>
                                <p:cTn id="180" presetID="8" presetClass="emph" presetSubtype="0" fill="hold" grpId="1" nodeType="withEffect">
                                  <p:stCondLst>
                                    <p:cond delay="0"/>
                                  </p:stCondLst>
                                  <p:childTnLst>
                                    <p:animRot by="21600000">
                                      <p:cBhvr>
                                        <p:cTn id="181" dur="5000" fill="hold"/>
                                        <p:tgtEl>
                                          <p:spTgt spid="12"/>
                                        </p:tgtEl>
                                        <p:attrNameLst>
                                          <p:attrName>r</p:attrName>
                                        </p:attrNameLst>
                                      </p:cBhvr>
                                    </p:animRot>
                                  </p:childTnLst>
                                </p:cTn>
                              </p:par>
                              <p:par>
                                <p:cTn id="182" presetID="8" presetClass="emph" presetSubtype="0" fill="hold" grpId="1" nodeType="withEffect">
                                  <p:stCondLst>
                                    <p:cond delay="0"/>
                                  </p:stCondLst>
                                  <p:childTnLst>
                                    <p:animRot by="-21600000">
                                      <p:cBhvr>
                                        <p:cTn id="183" dur="5000" fill="hold"/>
                                        <p:tgtEl>
                                          <p:spTgt spid="17"/>
                                        </p:tgtEl>
                                        <p:attrNameLst>
                                          <p:attrName>r</p:attrName>
                                        </p:attrNameLst>
                                      </p:cBhvr>
                                    </p:animRot>
                                  </p:childTnLst>
                                </p:cTn>
                              </p:par>
                              <p:par>
                                <p:cTn id="184" presetID="8" presetClass="emph" presetSubtype="0" fill="hold" grpId="1" nodeType="withEffect">
                                  <p:stCondLst>
                                    <p:cond delay="0"/>
                                  </p:stCondLst>
                                  <p:childTnLst>
                                    <p:animRot by="21600000">
                                      <p:cBhvr>
                                        <p:cTn id="185" dur="5000" fill="hold"/>
                                        <p:tgtEl>
                                          <p:spTgt spid="18"/>
                                        </p:tgtEl>
                                        <p:attrNameLst>
                                          <p:attrName>r</p:attrName>
                                        </p:attrNameLst>
                                      </p:cBhvr>
                                    </p:animRot>
                                  </p:childTnLst>
                                </p:cTn>
                              </p:par>
                              <p:par>
                                <p:cTn id="186" presetID="8" presetClass="emph" presetSubtype="0" fill="hold" grpId="1" nodeType="withEffect">
                                  <p:stCondLst>
                                    <p:cond delay="0"/>
                                  </p:stCondLst>
                                  <p:childTnLst>
                                    <p:animRot by="-21600000">
                                      <p:cBhvr>
                                        <p:cTn id="187" dur="5000" fill="hold"/>
                                        <p:tgtEl>
                                          <p:spTgt spid="19"/>
                                        </p:tgtEl>
                                        <p:attrNameLst>
                                          <p:attrName>r</p:attrName>
                                        </p:attrNameLst>
                                      </p:cBhvr>
                                    </p:animRot>
                                  </p:childTnLst>
                                </p:cTn>
                              </p:par>
                              <p:par>
                                <p:cTn id="188" presetID="8" presetClass="emph" presetSubtype="0" fill="hold" grpId="1" nodeType="withEffect">
                                  <p:stCondLst>
                                    <p:cond delay="0"/>
                                  </p:stCondLst>
                                  <p:childTnLst>
                                    <p:animRot by="21600000">
                                      <p:cBhvr>
                                        <p:cTn id="189" dur="5000" fill="hold"/>
                                        <p:tgtEl>
                                          <p:spTgt spid="20"/>
                                        </p:tgtEl>
                                        <p:attrNameLst>
                                          <p:attrName>r</p:attrName>
                                        </p:attrNameLst>
                                      </p:cBhvr>
                                    </p:animRot>
                                  </p:childTnLst>
                                </p:cTn>
                              </p:par>
                              <p:par>
                                <p:cTn id="190" presetID="8" presetClass="emph" presetSubtype="0" fill="hold" grpId="1" nodeType="withEffect">
                                  <p:stCondLst>
                                    <p:cond delay="0"/>
                                  </p:stCondLst>
                                  <p:childTnLst>
                                    <p:animRot by="-21600000">
                                      <p:cBhvr>
                                        <p:cTn id="191" dur="5000" fill="hold"/>
                                        <p:tgtEl>
                                          <p:spTgt spid="29"/>
                                        </p:tgtEl>
                                        <p:attrNameLst>
                                          <p:attrName>r</p:attrName>
                                        </p:attrNameLst>
                                      </p:cBhvr>
                                    </p:animRot>
                                  </p:childTnLst>
                                </p:cTn>
                              </p:par>
                              <p:par>
                                <p:cTn id="192" presetID="8" presetClass="emph" presetSubtype="0" fill="hold" grpId="1" nodeType="withEffect">
                                  <p:stCondLst>
                                    <p:cond delay="0"/>
                                  </p:stCondLst>
                                  <p:childTnLst>
                                    <p:animRot by="21600000">
                                      <p:cBhvr>
                                        <p:cTn id="193" dur="5000" fill="hold"/>
                                        <p:tgtEl>
                                          <p:spTgt spid="30"/>
                                        </p:tgtEl>
                                        <p:attrNameLst>
                                          <p:attrName>r</p:attrName>
                                        </p:attrNameLst>
                                      </p:cBhvr>
                                    </p:animRot>
                                  </p:childTnLst>
                                </p:cTn>
                              </p:par>
                              <p:par>
                                <p:cTn id="194" presetID="8" presetClass="emph" presetSubtype="0" fill="hold" grpId="1" nodeType="withEffect">
                                  <p:stCondLst>
                                    <p:cond delay="0"/>
                                  </p:stCondLst>
                                  <p:childTnLst>
                                    <p:animRot by="-21600000">
                                      <p:cBhvr>
                                        <p:cTn id="195" dur="5000" fill="hold"/>
                                        <p:tgtEl>
                                          <p:spTgt spid="31"/>
                                        </p:tgtEl>
                                        <p:attrNameLst>
                                          <p:attrName>r</p:attrName>
                                        </p:attrNameLst>
                                      </p:cBhvr>
                                    </p:animRot>
                                  </p:childTnLst>
                                </p:cTn>
                              </p:par>
                              <p:par>
                                <p:cTn id="196" presetID="8" presetClass="emph" presetSubtype="0" fill="hold" grpId="1" nodeType="withEffect">
                                  <p:stCondLst>
                                    <p:cond delay="0"/>
                                  </p:stCondLst>
                                  <p:childTnLst>
                                    <p:animRot by="21600000">
                                      <p:cBhvr>
                                        <p:cTn id="197" dur="5000" fill="hold"/>
                                        <p:tgtEl>
                                          <p:spTgt spid="32"/>
                                        </p:tgtEl>
                                        <p:attrNameLst>
                                          <p:attrName>r</p:attrName>
                                        </p:attrNameLst>
                                      </p:cBhvr>
                                    </p:animRot>
                                  </p:childTnLst>
                                </p:cTn>
                              </p:par>
                              <p:par>
                                <p:cTn id="198" presetID="8" presetClass="emph" presetSubtype="0" fill="hold" grpId="1" nodeType="withEffect">
                                  <p:stCondLst>
                                    <p:cond delay="0"/>
                                  </p:stCondLst>
                                  <p:childTnLst>
                                    <p:animRot by="-21600000">
                                      <p:cBhvr>
                                        <p:cTn id="199" dur="5000" fill="hold"/>
                                        <p:tgtEl>
                                          <p:spTgt spid="33"/>
                                        </p:tgtEl>
                                        <p:attrNameLst>
                                          <p:attrName>r</p:attrName>
                                        </p:attrNameLst>
                                      </p:cBhvr>
                                    </p:animRot>
                                  </p:childTnLst>
                                </p:cTn>
                              </p:par>
                              <p:par>
                                <p:cTn id="200" presetID="8" presetClass="emph" presetSubtype="0" fill="hold" grpId="1" nodeType="withEffect">
                                  <p:stCondLst>
                                    <p:cond delay="0"/>
                                  </p:stCondLst>
                                  <p:childTnLst>
                                    <p:animRot by="21600000">
                                      <p:cBhvr>
                                        <p:cTn id="201" dur="5000" fill="hold"/>
                                        <p:tgtEl>
                                          <p:spTgt spid="34"/>
                                        </p:tgtEl>
                                        <p:attrNameLst>
                                          <p:attrName>r</p:attrName>
                                        </p:attrNameLst>
                                      </p:cBhvr>
                                    </p:animRot>
                                  </p:childTnLst>
                                </p:cTn>
                              </p:par>
                              <p:par>
                                <p:cTn id="202" presetID="8" presetClass="emph" presetSubtype="0" fill="hold" grpId="1" nodeType="withEffect">
                                  <p:stCondLst>
                                    <p:cond delay="0"/>
                                  </p:stCondLst>
                                  <p:childTnLst>
                                    <p:animRot by="-21600000">
                                      <p:cBhvr>
                                        <p:cTn id="203" dur="5000" fill="hold"/>
                                        <p:tgtEl>
                                          <p:spTgt spid="35"/>
                                        </p:tgtEl>
                                        <p:attrNameLst>
                                          <p:attrName>r</p:attrName>
                                        </p:attrNameLst>
                                      </p:cBhvr>
                                    </p:animRot>
                                  </p:childTnLst>
                                </p:cTn>
                              </p:par>
                              <p:par>
                                <p:cTn id="204" presetID="8" presetClass="emph" presetSubtype="0" fill="hold" grpId="1" nodeType="withEffect">
                                  <p:stCondLst>
                                    <p:cond delay="0"/>
                                  </p:stCondLst>
                                  <p:childTnLst>
                                    <p:animRot by="21600000">
                                      <p:cBhvr>
                                        <p:cTn id="205" dur="5000" fill="hold"/>
                                        <p:tgtEl>
                                          <p:spTgt spid="36"/>
                                        </p:tgtEl>
                                        <p:attrNameLst>
                                          <p:attrName>r</p:attrName>
                                        </p:attrNameLst>
                                      </p:cBhvr>
                                    </p:animRot>
                                  </p:childTnLst>
                                </p:cTn>
                              </p:par>
                            </p:childTnLst>
                          </p:cTn>
                        </p:par>
                        <p:par>
                          <p:cTn id="206" fill="hold">
                            <p:stCondLst>
                              <p:cond delay="5000"/>
                            </p:stCondLst>
                            <p:childTnLst>
                              <p:par>
                                <p:cTn id="207" presetID="2" presetClass="exit" presetSubtype="6" fill="hold" grpId="2" nodeType="afterEffect">
                                  <p:stCondLst>
                                    <p:cond delay="0"/>
                                  </p:stCondLst>
                                  <p:childTnLst>
                                    <p:anim calcmode="lin" valueType="num">
                                      <p:cBhvr additive="base">
                                        <p:cTn id="208" dur="5000"/>
                                        <p:tgtEl>
                                          <p:spTgt spid="5"/>
                                        </p:tgtEl>
                                        <p:attrNameLst>
                                          <p:attrName>ppt_x</p:attrName>
                                        </p:attrNameLst>
                                      </p:cBhvr>
                                      <p:tavLst>
                                        <p:tav tm="0">
                                          <p:val>
                                            <p:strVal val="ppt_x"/>
                                          </p:val>
                                        </p:tav>
                                        <p:tav tm="100000">
                                          <p:val>
                                            <p:strVal val="1+ppt_w/2"/>
                                          </p:val>
                                        </p:tav>
                                      </p:tavLst>
                                    </p:anim>
                                    <p:anim calcmode="lin" valueType="num">
                                      <p:cBhvr additive="base">
                                        <p:cTn id="209" dur="5000"/>
                                        <p:tgtEl>
                                          <p:spTgt spid="5"/>
                                        </p:tgtEl>
                                        <p:attrNameLst>
                                          <p:attrName>ppt_y</p:attrName>
                                        </p:attrNameLst>
                                      </p:cBhvr>
                                      <p:tavLst>
                                        <p:tav tm="0">
                                          <p:val>
                                            <p:strVal val="ppt_y"/>
                                          </p:val>
                                        </p:tav>
                                        <p:tav tm="100000">
                                          <p:val>
                                            <p:strVal val="1+ppt_h/2"/>
                                          </p:val>
                                        </p:tav>
                                      </p:tavLst>
                                    </p:anim>
                                    <p:set>
                                      <p:cBhvr>
                                        <p:cTn id="210" dur="1" fill="hold">
                                          <p:stCondLst>
                                            <p:cond delay="4999"/>
                                          </p:stCondLst>
                                        </p:cTn>
                                        <p:tgtEl>
                                          <p:spTgt spid="5"/>
                                        </p:tgtEl>
                                        <p:attrNameLst>
                                          <p:attrName>style.visibility</p:attrName>
                                        </p:attrNameLst>
                                      </p:cBhvr>
                                      <p:to>
                                        <p:strVal val="hidden"/>
                                      </p:to>
                                    </p:set>
                                  </p:childTnLst>
                                </p:cTn>
                              </p:par>
                              <p:par>
                                <p:cTn id="211" presetID="2" presetClass="exit" presetSubtype="6" fill="hold" grpId="2" nodeType="withEffect">
                                  <p:stCondLst>
                                    <p:cond delay="0"/>
                                  </p:stCondLst>
                                  <p:childTnLst>
                                    <p:anim calcmode="lin" valueType="num">
                                      <p:cBhvr additive="base">
                                        <p:cTn id="212" dur="5000"/>
                                        <p:tgtEl>
                                          <p:spTgt spid="7"/>
                                        </p:tgtEl>
                                        <p:attrNameLst>
                                          <p:attrName>ppt_x</p:attrName>
                                        </p:attrNameLst>
                                      </p:cBhvr>
                                      <p:tavLst>
                                        <p:tav tm="0">
                                          <p:val>
                                            <p:strVal val="ppt_x"/>
                                          </p:val>
                                        </p:tav>
                                        <p:tav tm="100000">
                                          <p:val>
                                            <p:strVal val="1+ppt_w/2"/>
                                          </p:val>
                                        </p:tav>
                                      </p:tavLst>
                                    </p:anim>
                                    <p:anim calcmode="lin" valueType="num">
                                      <p:cBhvr additive="base">
                                        <p:cTn id="213" dur="5000"/>
                                        <p:tgtEl>
                                          <p:spTgt spid="7"/>
                                        </p:tgtEl>
                                        <p:attrNameLst>
                                          <p:attrName>ppt_y</p:attrName>
                                        </p:attrNameLst>
                                      </p:cBhvr>
                                      <p:tavLst>
                                        <p:tav tm="0">
                                          <p:val>
                                            <p:strVal val="ppt_y"/>
                                          </p:val>
                                        </p:tav>
                                        <p:tav tm="100000">
                                          <p:val>
                                            <p:strVal val="1+ppt_h/2"/>
                                          </p:val>
                                        </p:tav>
                                      </p:tavLst>
                                    </p:anim>
                                    <p:set>
                                      <p:cBhvr>
                                        <p:cTn id="214" dur="1" fill="hold">
                                          <p:stCondLst>
                                            <p:cond delay="4999"/>
                                          </p:stCondLst>
                                        </p:cTn>
                                        <p:tgtEl>
                                          <p:spTgt spid="7"/>
                                        </p:tgtEl>
                                        <p:attrNameLst>
                                          <p:attrName>style.visibility</p:attrName>
                                        </p:attrNameLst>
                                      </p:cBhvr>
                                      <p:to>
                                        <p:strVal val="hidden"/>
                                      </p:to>
                                    </p:set>
                                  </p:childTnLst>
                                </p:cTn>
                              </p:par>
                              <p:par>
                                <p:cTn id="215" presetID="2" presetClass="exit" presetSubtype="6" fill="hold" grpId="2" nodeType="withEffect">
                                  <p:stCondLst>
                                    <p:cond delay="0"/>
                                  </p:stCondLst>
                                  <p:childTnLst>
                                    <p:anim calcmode="lin" valueType="num">
                                      <p:cBhvr additive="base">
                                        <p:cTn id="216" dur="5000"/>
                                        <p:tgtEl>
                                          <p:spTgt spid="9"/>
                                        </p:tgtEl>
                                        <p:attrNameLst>
                                          <p:attrName>ppt_x</p:attrName>
                                        </p:attrNameLst>
                                      </p:cBhvr>
                                      <p:tavLst>
                                        <p:tav tm="0">
                                          <p:val>
                                            <p:strVal val="ppt_x"/>
                                          </p:val>
                                        </p:tav>
                                        <p:tav tm="100000">
                                          <p:val>
                                            <p:strVal val="1+ppt_w/2"/>
                                          </p:val>
                                        </p:tav>
                                      </p:tavLst>
                                    </p:anim>
                                    <p:anim calcmode="lin" valueType="num">
                                      <p:cBhvr additive="base">
                                        <p:cTn id="217" dur="5000"/>
                                        <p:tgtEl>
                                          <p:spTgt spid="9"/>
                                        </p:tgtEl>
                                        <p:attrNameLst>
                                          <p:attrName>ppt_y</p:attrName>
                                        </p:attrNameLst>
                                      </p:cBhvr>
                                      <p:tavLst>
                                        <p:tav tm="0">
                                          <p:val>
                                            <p:strVal val="ppt_y"/>
                                          </p:val>
                                        </p:tav>
                                        <p:tav tm="100000">
                                          <p:val>
                                            <p:strVal val="1+ppt_h/2"/>
                                          </p:val>
                                        </p:tav>
                                      </p:tavLst>
                                    </p:anim>
                                    <p:set>
                                      <p:cBhvr>
                                        <p:cTn id="218" dur="1" fill="hold">
                                          <p:stCondLst>
                                            <p:cond delay="4999"/>
                                          </p:stCondLst>
                                        </p:cTn>
                                        <p:tgtEl>
                                          <p:spTgt spid="9"/>
                                        </p:tgtEl>
                                        <p:attrNameLst>
                                          <p:attrName>style.visibility</p:attrName>
                                        </p:attrNameLst>
                                      </p:cBhvr>
                                      <p:to>
                                        <p:strVal val="hidden"/>
                                      </p:to>
                                    </p:set>
                                  </p:childTnLst>
                                </p:cTn>
                              </p:par>
                              <p:par>
                                <p:cTn id="219" presetID="2" presetClass="exit" presetSubtype="6" fill="hold" grpId="2" nodeType="withEffect">
                                  <p:stCondLst>
                                    <p:cond delay="0"/>
                                  </p:stCondLst>
                                  <p:childTnLst>
                                    <p:anim calcmode="lin" valueType="num">
                                      <p:cBhvr additive="base">
                                        <p:cTn id="220" dur="5000"/>
                                        <p:tgtEl>
                                          <p:spTgt spid="10"/>
                                        </p:tgtEl>
                                        <p:attrNameLst>
                                          <p:attrName>ppt_x</p:attrName>
                                        </p:attrNameLst>
                                      </p:cBhvr>
                                      <p:tavLst>
                                        <p:tav tm="0">
                                          <p:val>
                                            <p:strVal val="ppt_x"/>
                                          </p:val>
                                        </p:tav>
                                        <p:tav tm="100000">
                                          <p:val>
                                            <p:strVal val="1+ppt_w/2"/>
                                          </p:val>
                                        </p:tav>
                                      </p:tavLst>
                                    </p:anim>
                                    <p:anim calcmode="lin" valueType="num">
                                      <p:cBhvr additive="base">
                                        <p:cTn id="221" dur="5000"/>
                                        <p:tgtEl>
                                          <p:spTgt spid="10"/>
                                        </p:tgtEl>
                                        <p:attrNameLst>
                                          <p:attrName>ppt_y</p:attrName>
                                        </p:attrNameLst>
                                      </p:cBhvr>
                                      <p:tavLst>
                                        <p:tav tm="0">
                                          <p:val>
                                            <p:strVal val="ppt_y"/>
                                          </p:val>
                                        </p:tav>
                                        <p:tav tm="100000">
                                          <p:val>
                                            <p:strVal val="1+ppt_h/2"/>
                                          </p:val>
                                        </p:tav>
                                      </p:tavLst>
                                    </p:anim>
                                    <p:set>
                                      <p:cBhvr>
                                        <p:cTn id="222" dur="1" fill="hold">
                                          <p:stCondLst>
                                            <p:cond delay="4999"/>
                                          </p:stCondLst>
                                        </p:cTn>
                                        <p:tgtEl>
                                          <p:spTgt spid="10"/>
                                        </p:tgtEl>
                                        <p:attrNameLst>
                                          <p:attrName>style.visibility</p:attrName>
                                        </p:attrNameLst>
                                      </p:cBhvr>
                                      <p:to>
                                        <p:strVal val="hidden"/>
                                      </p:to>
                                    </p:set>
                                  </p:childTnLst>
                                </p:cTn>
                              </p:par>
                              <p:par>
                                <p:cTn id="223" presetID="2" presetClass="exit" presetSubtype="6" fill="hold" grpId="2" nodeType="withEffect">
                                  <p:stCondLst>
                                    <p:cond delay="0"/>
                                  </p:stCondLst>
                                  <p:childTnLst>
                                    <p:anim calcmode="lin" valueType="num">
                                      <p:cBhvr additive="base">
                                        <p:cTn id="224" dur="5000"/>
                                        <p:tgtEl>
                                          <p:spTgt spid="13"/>
                                        </p:tgtEl>
                                        <p:attrNameLst>
                                          <p:attrName>ppt_x</p:attrName>
                                        </p:attrNameLst>
                                      </p:cBhvr>
                                      <p:tavLst>
                                        <p:tav tm="0">
                                          <p:val>
                                            <p:strVal val="ppt_x"/>
                                          </p:val>
                                        </p:tav>
                                        <p:tav tm="100000">
                                          <p:val>
                                            <p:strVal val="1+ppt_w/2"/>
                                          </p:val>
                                        </p:tav>
                                      </p:tavLst>
                                    </p:anim>
                                    <p:anim calcmode="lin" valueType="num">
                                      <p:cBhvr additive="base">
                                        <p:cTn id="225" dur="5000"/>
                                        <p:tgtEl>
                                          <p:spTgt spid="13"/>
                                        </p:tgtEl>
                                        <p:attrNameLst>
                                          <p:attrName>ppt_y</p:attrName>
                                        </p:attrNameLst>
                                      </p:cBhvr>
                                      <p:tavLst>
                                        <p:tav tm="0">
                                          <p:val>
                                            <p:strVal val="ppt_y"/>
                                          </p:val>
                                        </p:tav>
                                        <p:tav tm="100000">
                                          <p:val>
                                            <p:strVal val="1+ppt_h/2"/>
                                          </p:val>
                                        </p:tav>
                                      </p:tavLst>
                                    </p:anim>
                                    <p:set>
                                      <p:cBhvr>
                                        <p:cTn id="226" dur="1" fill="hold">
                                          <p:stCondLst>
                                            <p:cond delay="4999"/>
                                          </p:stCondLst>
                                        </p:cTn>
                                        <p:tgtEl>
                                          <p:spTgt spid="13"/>
                                        </p:tgtEl>
                                        <p:attrNameLst>
                                          <p:attrName>style.visibility</p:attrName>
                                        </p:attrNameLst>
                                      </p:cBhvr>
                                      <p:to>
                                        <p:strVal val="hidden"/>
                                      </p:to>
                                    </p:set>
                                  </p:childTnLst>
                                </p:cTn>
                              </p:par>
                              <p:par>
                                <p:cTn id="227" presetID="2" presetClass="exit" presetSubtype="6" fill="hold" grpId="2" nodeType="withEffect">
                                  <p:stCondLst>
                                    <p:cond delay="0"/>
                                  </p:stCondLst>
                                  <p:childTnLst>
                                    <p:anim calcmode="lin" valueType="num">
                                      <p:cBhvr additive="base">
                                        <p:cTn id="228" dur="5000"/>
                                        <p:tgtEl>
                                          <p:spTgt spid="14"/>
                                        </p:tgtEl>
                                        <p:attrNameLst>
                                          <p:attrName>ppt_x</p:attrName>
                                        </p:attrNameLst>
                                      </p:cBhvr>
                                      <p:tavLst>
                                        <p:tav tm="0">
                                          <p:val>
                                            <p:strVal val="ppt_x"/>
                                          </p:val>
                                        </p:tav>
                                        <p:tav tm="100000">
                                          <p:val>
                                            <p:strVal val="1+ppt_w/2"/>
                                          </p:val>
                                        </p:tav>
                                      </p:tavLst>
                                    </p:anim>
                                    <p:anim calcmode="lin" valueType="num">
                                      <p:cBhvr additive="base">
                                        <p:cTn id="229" dur="5000"/>
                                        <p:tgtEl>
                                          <p:spTgt spid="14"/>
                                        </p:tgtEl>
                                        <p:attrNameLst>
                                          <p:attrName>ppt_y</p:attrName>
                                        </p:attrNameLst>
                                      </p:cBhvr>
                                      <p:tavLst>
                                        <p:tav tm="0">
                                          <p:val>
                                            <p:strVal val="ppt_y"/>
                                          </p:val>
                                        </p:tav>
                                        <p:tav tm="100000">
                                          <p:val>
                                            <p:strVal val="1+ppt_h/2"/>
                                          </p:val>
                                        </p:tav>
                                      </p:tavLst>
                                    </p:anim>
                                    <p:set>
                                      <p:cBhvr>
                                        <p:cTn id="230" dur="1" fill="hold">
                                          <p:stCondLst>
                                            <p:cond delay="4999"/>
                                          </p:stCondLst>
                                        </p:cTn>
                                        <p:tgtEl>
                                          <p:spTgt spid="14"/>
                                        </p:tgtEl>
                                        <p:attrNameLst>
                                          <p:attrName>style.visibility</p:attrName>
                                        </p:attrNameLst>
                                      </p:cBhvr>
                                      <p:to>
                                        <p:strVal val="hidden"/>
                                      </p:to>
                                    </p:set>
                                  </p:childTnLst>
                                </p:cTn>
                              </p:par>
                              <p:par>
                                <p:cTn id="231" presetID="2" presetClass="exit" presetSubtype="6" fill="hold" grpId="2" nodeType="withEffect">
                                  <p:stCondLst>
                                    <p:cond delay="0"/>
                                  </p:stCondLst>
                                  <p:childTnLst>
                                    <p:anim calcmode="lin" valueType="num">
                                      <p:cBhvr additive="base">
                                        <p:cTn id="232" dur="5000"/>
                                        <p:tgtEl>
                                          <p:spTgt spid="15"/>
                                        </p:tgtEl>
                                        <p:attrNameLst>
                                          <p:attrName>ppt_x</p:attrName>
                                        </p:attrNameLst>
                                      </p:cBhvr>
                                      <p:tavLst>
                                        <p:tav tm="0">
                                          <p:val>
                                            <p:strVal val="ppt_x"/>
                                          </p:val>
                                        </p:tav>
                                        <p:tav tm="100000">
                                          <p:val>
                                            <p:strVal val="1+ppt_w/2"/>
                                          </p:val>
                                        </p:tav>
                                      </p:tavLst>
                                    </p:anim>
                                    <p:anim calcmode="lin" valueType="num">
                                      <p:cBhvr additive="base">
                                        <p:cTn id="233" dur="5000"/>
                                        <p:tgtEl>
                                          <p:spTgt spid="15"/>
                                        </p:tgtEl>
                                        <p:attrNameLst>
                                          <p:attrName>ppt_y</p:attrName>
                                        </p:attrNameLst>
                                      </p:cBhvr>
                                      <p:tavLst>
                                        <p:tav tm="0">
                                          <p:val>
                                            <p:strVal val="ppt_y"/>
                                          </p:val>
                                        </p:tav>
                                        <p:tav tm="100000">
                                          <p:val>
                                            <p:strVal val="1+ppt_h/2"/>
                                          </p:val>
                                        </p:tav>
                                      </p:tavLst>
                                    </p:anim>
                                    <p:set>
                                      <p:cBhvr>
                                        <p:cTn id="234" dur="1" fill="hold">
                                          <p:stCondLst>
                                            <p:cond delay="4999"/>
                                          </p:stCondLst>
                                        </p:cTn>
                                        <p:tgtEl>
                                          <p:spTgt spid="15"/>
                                        </p:tgtEl>
                                        <p:attrNameLst>
                                          <p:attrName>style.visibility</p:attrName>
                                        </p:attrNameLst>
                                      </p:cBhvr>
                                      <p:to>
                                        <p:strVal val="hidden"/>
                                      </p:to>
                                    </p:set>
                                  </p:childTnLst>
                                </p:cTn>
                              </p:par>
                              <p:par>
                                <p:cTn id="235" presetID="2" presetClass="exit" presetSubtype="6" fill="hold" grpId="2" nodeType="withEffect">
                                  <p:stCondLst>
                                    <p:cond delay="0"/>
                                  </p:stCondLst>
                                  <p:childTnLst>
                                    <p:anim calcmode="lin" valueType="num">
                                      <p:cBhvr additive="base">
                                        <p:cTn id="236" dur="5000"/>
                                        <p:tgtEl>
                                          <p:spTgt spid="16"/>
                                        </p:tgtEl>
                                        <p:attrNameLst>
                                          <p:attrName>ppt_x</p:attrName>
                                        </p:attrNameLst>
                                      </p:cBhvr>
                                      <p:tavLst>
                                        <p:tav tm="0">
                                          <p:val>
                                            <p:strVal val="ppt_x"/>
                                          </p:val>
                                        </p:tav>
                                        <p:tav tm="100000">
                                          <p:val>
                                            <p:strVal val="1+ppt_w/2"/>
                                          </p:val>
                                        </p:tav>
                                      </p:tavLst>
                                    </p:anim>
                                    <p:anim calcmode="lin" valueType="num">
                                      <p:cBhvr additive="base">
                                        <p:cTn id="237" dur="5000"/>
                                        <p:tgtEl>
                                          <p:spTgt spid="16"/>
                                        </p:tgtEl>
                                        <p:attrNameLst>
                                          <p:attrName>ppt_y</p:attrName>
                                        </p:attrNameLst>
                                      </p:cBhvr>
                                      <p:tavLst>
                                        <p:tav tm="0">
                                          <p:val>
                                            <p:strVal val="ppt_y"/>
                                          </p:val>
                                        </p:tav>
                                        <p:tav tm="100000">
                                          <p:val>
                                            <p:strVal val="1+ppt_h/2"/>
                                          </p:val>
                                        </p:tav>
                                      </p:tavLst>
                                    </p:anim>
                                    <p:set>
                                      <p:cBhvr>
                                        <p:cTn id="238" dur="1" fill="hold">
                                          <p:stCondLst>
                                            <p:cond delay="4999"/>
                                          </p:stCondLst>
                                        </p:cTn>
                                        <p:tgtEl>
                                          <p:spTgt spid="16"/>
                                        </p:tgtEl>
                                        <p:attrNameLst>
                                          <p:attrName>style.visibility</p:attrName>
                                        </p:attrNameLst>
                                      </p:cBhvr>
                                      <p:to>
                                        <p:strVal val="hidden"/>
                                      </p:to>
                                    </p:set>
                                  </p:childTnLst>
                                </p:cTn>
                              </p:par>
                              <p:par>
                                <p:cTn id="239" presetID="2" presetClass="exit" presetSubtype="6" fill="hold" grpId="2" nodeType="withEffect">
                                  <p:stCondLst>
                                    <p:cond delay="0"/>
                                  </p:stCondLst>
                                  <p:childTnLst>
                                    <p:anim calcmode="lin" valueType="num">
                                      <p:cBhvr additive="base">
                                        <p:cTn id="240" dur="5000"/>
                                        <p:tgtEl>
                                          <p:spTgt spid="21"/>
                                        </p:tgtEl>
                                        <p:attrNameLst>
                                          <p:attrName>ppt_x</p:attrName>
                                        </p:attrNameLst>
                                      </p:cBhvr>
                                      <p:tavLst>
                                        <p:tav tm="0">
                                          <p:val>
                                            <p:strVal val="ppt_x"/>
                                          </p:val>
                                        </p:tav>
                                        <p:tav tm="100000">
                                          <p:val>
                                            <p:strVal val="1+ppt_w/2"/>
                                          </p:val>
                                        </p:tav>
                                      </p:tavLst>
                                    </p:anim>
                                    <p:anim calcmode="lin" valueType="num">
                                      <p:cBhvr additive="base">
                                        <p:cTn id="241" dur="5000"/>
                                        <p:tgtEl>
                                          <p:spTgt spid="21"/>
                                        </p:tgtEl>
                                        <p:attrNameLst>
                                          <p:attrName>ppt_y</p:attrName>
                                        </p:attrNameLst>
                                      </p:cBhvr>
                                      <p:tavLst>
                                        <p:tav tm="0">
                                          <p:val>
                                            <p:strVal val="ppt_y"/>
                                          </p:val>
                                        </p:tav>
                                        <p:tav tm="100000">
                                          <p:val>
                                            <p:strVal val="1+ppt_h/2"/>
                                          </p:val>
                                        </p:tav>
                                      </p:tavLst>
                                    </p:anim>
                                    <p:set>
                                      <p:cBhvr>
                                        <p:cTn id="242" dur="1" fill="hold">
                                          <p:stCondLst>
                                            <p:cond delay="4999"/>
                                          </p:stCondLst>
                                        </p:cTn>
                                        <p:tgtEl>
                                          <p:spTgt spid="21"/>
                                        </p:tgtEl>
                                        <p:attrNameLst>
                                          <p:attrName>style.visibility</p:attrName>
                                        </p:attrNameLst>
                                      </p:cBhvr>
                                      <p:to>
                                        <p:strVal val="hidden"/>
                                      </p:to>
                                    </p:set>
                                  </p:childTnLst>
                                </p:cTn>
                              </p:par>
                              <p:par>
                                <p:cTn id="243" presetID="2" presetClass="exit" presetSubtype="6" fill="hold" grpId="2" nodeType="withEffect">
                                  <p:stCondLst>
                                    <p:cond delay="0"/>
                                  </p:stCondLst>
                                  <p:childTnLst>
                                    <p:anim calcmode="lin" valueType="num">
                                      <p:cBhvr additive="base">
                                        <p:cTn id="244" dur="5000"/>
                                        <p:tgtEl>
                                          <p:spTgt spid="22"/>
                                        </p:tgtEl>
                                        <p:attrNameLst>
                                          <p:attrName>ppt_x</p:attrName>
                                        </p:attrNameLst>
                                      </p:cBhvr>
                                      <p:tavLst>
                                        <p:tav tm="0">
                                          <p:val>
                                            <p:strVal val="ppt_x"/>
                                          </p:val>
                                        </p:tav>
                                        <p:tav tm="100000">
                                          <p:val>
                                            <p:strVal val="1+ppt_w/2"/>
                                          </p:val>
                                        </p:tav>
                                      </p:tavLst>
                                    </p:anim>
                                    <p:anim calcmode="lin" valueType="num">
                                      <p:cBhvr additive="base">
                                        <p:cTn id="245" dur="5000"/>
                                        <p:tgtEl>
                                          <p:spTgt spid="22"/>
                                        </p:tgtEl>
                                        <p:attrNameLst>
                                          <p:attrName>ppt_y</p:attrName>
                                        </p:attrNameLst>
                                      </p:cBhvr>
                                      <p:tavLst>
                                        <p:tav tm="0">
                                          <p:val>
                                            <p:strVal val="ppt_y"/>
                                          </p:val>
                                        </p:tav>
                                        <p:tav tm="100000">
                                          <p:val>
                                            <p:strVal val="1+ppt_h/2"/>
                                          </p:val>
                                        </p:tav>
                                      </p:tavLst>
                                    </p:anim>
                                    <p:set>
                                      <p:cBhvr>
                                        <p:cTn id="246" dur="1" fill="hold">
                                          <p:stCondLst>
                                            <p:cond delay="4999"/>
                                          </p:stCondLst>
                                        </p:cTn>
                                        <p:tgtEl>
                                          <p:spTgt spid="22"/>
                                        </p:tgtEl>
                                        <p:attrNameLst>
                                          <p:attrName>style.visibility</p:attrName>
                                        </p:attrNameLst>
                                      </p:cBhvr>
                                      <p:to>
                                        <p:strVal val="hidden"/>
                                      </p:to>
                                    </p:set>
                                  </p:childTnLst>
                                </p:cTn>
                              </p:par>
                              <p:par>
                                <p:cTn id="247" presetID="2" presetClass="exit" presetSubtype="6" fill="hold" grpId="2" nodeType="withEffect">
                                  <p:stCondLst>
                                    <p:cond delay="0"/>
                                  </p:stCondLst>
                                  <p:childTnLst>
                                    <p:anim calcmode="lin" valueType="num">
                                      <p:cBhvr additive="base">
                                        <p:cTn id="248" dur="5000"/>
                                        <p:tgtEl>
                                          <p:spTgt spid="23"/>
                                        </p:tgtEl>
                                        <p:attrNameLst>
                                          <p:attrName>ppt_x</p:attrName>
                                        </p:attrNameLst>
                                      </p:cBhvr>
                                      <p:tavLst>
                                        <p:tav tm="0">
                                          <p:val>
                                            <p:strVal val="ppt_x"/>
                                          </p:val>
                                        </p:tav>
                                        <p:tav tm="100000">
                                          <p:val>
                                            <p:strVal val="1+ppt_w/2"/>
                                          </p:val>
                                        </p:tav>
                                      </p:tavLst>
                                    </p:anim>
                                    <p:anim calcmode="lin" valueType="num">
                                      <p:cBhvr additive="base">
                                        <p:cTn id="249" dur="5000"/>
                                        <p:tgtEl>
                                          <p:spTgt spid="23"/>
                                        </p:tgtEl>
                                        <p:attrNameLst>
                                          <p:attrName>ppt_y</p:attrName>
                                        </p:attrNameLst>
                                      </p:cBhvr>
                                      <p:tavLst>
                                        <p:tav tm="0">
                                          <p:val>
                                            <p:strVal val="ppt_y"/>
                                          </p:val>
                                        </p:tav>
                                        <p:tav tm="100000">
                                          <p:val>
                                            <p:strVal val="1+ppt_h/2"/>
                                          </p:val>
                                        </p:tav>
                                      </p:tavLst>
                                    </p:anim>
                                    <p:set>
                                      <p:cBhvr>
                                        <p:cTn id="250" dur="1" fill="hold">
                                          <p:stCondLst>
                                            <p:cond delay="4999"/>
                                          </p:stCondLst>
                                        </p:cTn>
                                        <p:tgtEl>
                                          <p:spTgt spid="23"/>
                                        </p:tgtEl>
                                        <p:attrNameLst>
                                          <p:attrName>style.visibility</p:attrName>
                                        </p:attrNameLst>
                                      </p:cBhvr>
                                      <p:to>
                                        <p:strVal val="hidden"/>
                                      </p:to>
                                    </p:set>
                                  </p:childTnLst>
                                </p:cTn>
                              </p:par>
                              <p:par>
                                <p:cTn id="251" presetID="2" presetClass="exit" presetSubtype="6" fill="hold" grpId="2" nodeType="withEffect">
                                  <p:stCondLst>
                                    <p:cond delay="0"/>
                                  </p:stCondLst>
                                  <p:childTnLst>
                                    <p:anim calcmode="lin" valueType="num">
                                      <p:cBhvr additive="base">
                                        <p:cTn id="252" dur="5000"/>
                                        <p:tgtEl>
                                          <p:spTgt spid="24"/>
                                        </p:tgtEl>
                                        <p:attrNameLst>
                                          <p:attrName>ppt_x</p:attrName>
                                        </p:attrNameLst>
                                      </p:cBhvr>
                                      <p:tavLst>
                                        <p:tav tm="0">
                                          <p:val>
                                            <p:strVal val="ppt_x"/>
                                          </p:val>
                                        </p:tav>
                                        <p:tav tm="100000">
                                          <p:val>
                                            <p:strVal val="1+ppt_w/2"/>
                                          </p:val>
                                        </p:tav>
                                      </p:tavLst>
                                    </p:anim>
                                    <p:anim calcmode="lin" valueType="num">
                                      <p:cBhvr additive="base">
                                        <p:cTn id="253" dur="5000"/>
                                        <p:tgtEl>
                                          <p:spTgt spid="24"/>
                                        </p:tgtEl>
                                        <p:attrNameLst>
                                          <p:attrName>ppt_y</p:attrName>
                                        </p:attrNameLst>
                                      </p:cBhvr>
                                      <p:tavLst>
                                        <p:tav tm="0">
                                          <p:val>
                                            <p:strVal val="ppt_y"/>
                                          </p:val>
                                        </p:tav>
                                        <p:tav tm="100000">
                                          <p:val>
                                            <p:strVal val="1+ppt_h/2"/>
                                          </p:val>
                                        </p:tav>
                                      </p:tavLst>
                                    </p:anim>
                                    <p:set>
                                      <p:cBhvr>
                                        <p:cTn id="254" dur="1" fill="hold">
                                          <p:stCondLst>
                                            <p:cond delay="4999"/>
                                          </p:stCondLst>
                                        </p:cTn>
                                        <p:tgtEl>
                                          <p:spTgt spid="24"/>
                                        </p:tgtEl>
                                        <p:attrNameLst>
                                          <p:attrName>style.visibility</p:attrName>
                                        </p:attrNameLst>
                                      </p:cBhvr>
                                      <p:to>
                                        <p:strVal val="hidden"/>
                                      </p:to>
                                    </p:set>
                                  </p:childTnLst>
                                </p:cTn>
                              </p:par>
                              <p:par>
                                <p:cTn id="255" presetID="2" presetClass="exit" presetSubtype="6" fill="hold" grpId="2" nodeType="withEffect">
                                  <p:stCondLst>
                                    <p:cond delay="0"/>
                                  </p:stCondLst>
                                  <p:childTnLst>
                                    <p:anim calcmode="lin" valueType="num">
                                      <p:cBhvr additive="base">
                                        <p:cTn id="256" dur="5000"/>
                                        <p:tgtEl>
                                          <p:spTgt spid="25"/>
                                        </p:tgtEl>
                                        <p:attrNameLst>
                                          <p:attrName>ppt_x</p:attrName>
                                        </p:attrNameLst>
                                      </p:cBhvr>
                                      <p:tavLst>
                                        <p:tav tm="0">
                                          <p:val>
                                            <p:strVal val="ppt_x"/>
                                          </p:val>
                                        </p:tav>
                                        <p:tav tm="100000">
                                          <p:val>
                                            <p:strVal val="1+ppt_w/2"/>
                                          </p:val>
                                        </p:tav>
                                      </p:tavLst>
                                    </p:anim>
                                    <p:anim calcmode="lin" valueType="num">
                                      <p:cBhvr additive="base">
                                        <p:cTn id="257" dur="5000"/>
                                        <p:tgtEl>
                                          <p:spTgt spid="25"/>
                                        </p:tgtEl>
                                        <p:attrNameLst>
                                          <p:attrName>ppt_y</p:attrName>
                                        </p:attrNameLst>
                                      </p:cBhvr>
                                      <p:tavLst>
                                        <p:tav tm="0">
                                          <p:val>
                                            <p:strVal val="ppt_y"/>
                                          </p:val>
                                        </p:tav>
                                        <p:tav tm="100000">
                                          <p:val>
                                            <p:strVal val="1+ppt_h/2"/>
                                          </p:val>
                                        </p:tav>
                                      </p:tavLst>
                                    </p:anim>
                                    <p:set>
                                      <p:cBhvr>
                                        <p:cTn id="258" dur="1" fill="hold">
                                          <p:stCondLst>
                                            <p:cond delay="4999"/>
                                          </p:stCondLst>
                                        </p:cTn>
                                        <p:tgtEl>
                                          <p:spTgt spid="25"/>
                                        </p:tgtEl>
                                        <p:attrNameLst>
                                          <p:attrName>style.visibility</p:attrName>
                                        </p:attrNameLst>
                                      </p:cBhvr>
                                      <p:to>
                                        <p:strVal val="hidden"/>
                                      </p:to>
                                    </p:set>
                                  </p:childTnLst>
                                </p:cTn>
                              </p:par>
                              <p:par>
                                <p:cTn id="259" presetID="2" presetClass="exit" presetSubtype="6" fill="hold" grpId="2" nodeType="withEffect">
                                  <p:stCondLst>
                                    <p:cond delay="0"/>
                                  </p:stCondLst>
                                  <p:childTnLst>
                                    <p:anim calcmode="lin" valueType="num">
                                      <p:cBhvr additive="base">
                                        <p:cTn id="260" dur="5000"/>
                                        <p:tgtEl>
                                          <p:spTgt spid="26"/>
                                        </p:tgtEl>
                                        <p:attrNameLst>
                                          <p:attrName>ppt_x</p:attrName>
                                        </p:attrNameLst>
                                      </p:cBhvr>
                                      <p:tavLst>
                                        <p:tav tm="0">
                                          <p:val>
                                            <p:strVal val="ppt_x"/>
                                          </p:val>
                                        </p:tav>
                                        <p:tav tm="100000">
                                          <p:val>
                                            <p:strVal val="1+ppt_w/2"/>
                                          </p:val>
                                        </p:tav>
                                      </p:tavLst>
                                    </p:anim>
                                    <p:anim calcmode="lin" valueType="num">
                                      <p:cBhvr additive="base">
                                        <p:cTn id="261" dur="5000"/>
                                        <p:tgtEl>
                                          <p:spTgt spid="26"/>
                                        </p:tgtEl>
                                        <p:attrNameLst>
                                          <p:attrName>ppt_y</p:attrName>
                                        </p:attrNameLst>
                                      </p:cBhvr>
                                      <p:tavLst>
                                        <p:tav tm="0">
                                          <p:val>
                                            <p:strVal val="ppt_y"/>
                                          </p:val>
                                        </p:tav>
                                        <p:tav tm="100000">
                                          <p:val>
                                            <p:strVal val="1+ppt_h/2"/>
                                          </p:val>
                                        </p:tav>
                                      </p:tavLst>
                                    </p:anim>
                                    <p:set>
                                      <p:cBhvr>
                                        <p:cTn id="262" dur="1" fill="hold">
                                          <p:stCondLst>
                                            <p:cond delay="4999"/>
                                          </p:stCondLst>
                                        </p:cTn>
                                        <p:tgtEl>
                                          <p:spTgt spid="26"/>
                                        </p:tgtEl>
                                        <p:attrNameLst>
                                          <p:attrName>style.visibility</p:attrName>
                                        </p:attrNameLst>
                                      </p:cBhvr>
                                      <p:to>
                                        <p:strVal val="hidden"/>
                                      </p:to>
                                    </p:set>
                                  </p:childTnLst>
                                </p:cTn>
                              </p:par>
                              <p:par>
                                <p:cTn id="263" presetID="2" presetClass="exit" presetSubtype="6" fill="hold" grpId="2" nodeType="withEffect">
                                  <p:stCondLst>
                                    <p:cond delay="0"/>
                                  </p:stCondLst>
                                  <p:childTnLst>
                                    <p:anim calcmode="lin" valueType="num">
                                      <p:cBhvr additive="base">
                                        <p:cTn id="264" dur="5000"/>
                                        <p:tgtEl>
                                          <p:spTgt spid="27"/>
                                        </p:tgtEl>
                                        <p:attrNameLst>
                                          <p:attrName>ppt_x</p:attrName>
                                        </p:attrNameLst>
                                      </p:cBhvr>
                                      <p:tavLst>
                                        <p:tav tm="0">
                                          <p:val>
                                            <p:strVal val="ppt_x"/>
                                          </p:val>
                                        </p:tav>
                                        <p:tav tm="100000">
                                          <p:val>
                                            <p:strVal val="1+ppt_w/2"/>
                                          </p:val>
                                        </p:tav>
                                      </p:tavLst>
                                    </p:anim>
                                    <p:anim calcmode="lin" valueType="num">
                                      <p:cBhvr additive="base">
                                        <p:cTn id="265" dur="5000"/>
                                        <p:tgtEl>
                                          <p:spTgt spid="27"/>
                                        </p:tgtEl>
                                        <p:attrNameLst>
                                          <p:attrName>ppt_y</p:attrName>
                                        </p:attrNameLst>
                                      </p:cBhvr>
                                      <p:tavLst>
                                        <p:tav tm="0">
                                          <p:val>
                                            <p:strVal val="ppt_y"/>
                                          </p:val>
                                        </p:tav>
                                        <p:tav tm="100000">
                                          <p:val>
                                            <p:strVal val="1+ppt_h/2"/>
                                          </p:val>
                                        </p:tav>
                                      </p:tavLst>
                                    </p:anim>
                                    <p:set>
                                      <p:cBhvr>
                                        <p:cTn id="266" dur="1" fill="hold">
                                          <p:stCondLst>
                                            <p:cond delay="4999"/>
                                          </p:stCondLst>
                                        </p:cTn>
                                        <p:tgtEl>
                                          <p:spTgt spid="27"/>
                                        </p:tgtEl>
                                        <p:attrNameLst>
                                          <p:attrName>style.visibility</p:attrName>
                                        </p:attrNameLst>
                                      </p:cBhvr>
                                      <p:to>
                                        <p:strVal val="hidden"/>
                                      </p:to>
                                    </p:set>
                                  </p:childTnLst>
                                </p:cTn>
                              </p:par>
                              <p:par>
                                <p:cTn id="267" presetID="2" presetClass="exit" presetSubtype="6" fill="hold" grpId="2" nodeType="withEffect">
                                  <p:stCondLst>
                                    <p:cond delay="0"/>
                                  </p:stCondLst>
                                  <p:childTnLst>
                                    <p:anim calcmode="lin" valueType="num">
                                      <p:cBhvr additive="base">
                                        <p:cTn id="268" dur="5000"/>
                                        <p:tgtEl>
                                          <p:spTgt spid="28"/>
                                        </p:tgtEl>
                                        <p:attrNameLst>
                                          <p:attrName>ppt_x</p:attrName>
                                        </p:attrNameLst>
                                      </p:cBhvr>
                                      <p:tavLst>
                                        <p:tav tm="0">
                                          <p:val>
                                            <p:strVal val="ppt_x"/>
                                          </p:val>
                                        </p:tav>
                                        <p:tav tm="100000">
                                          <p:val>
                                            <p:strVal val="1+ppt_w/2"/>
                                          </p:val>
                                        </p:tav>
                                      </p:tavLst>
                                    </p:anim>
                                    <p:anim calcmode="lin" valueType="num">
                                      <p:cBhvr additive="base">
                                        <p:cTn id="269" dur="5000"/>
                                        <p:tgtEl>
                                          <p:spTgt spid="28"/>
                                        </p:tgtEl>
                                        <p:attrNameLst>
                                          <p:attrName>ppt_y</p:attrName>
                                        </p:attrNameLst>
                                      </p:cBhvr>
                                      <p:tavLst>
                                        <p:tav tm="0">
                                          <p:val>
                                            <p:strVal val="ppt_y"/>
                                          </p:val>
                                        </p:tav>
                                        <p:tav tm="100000">
                                          <p:val>
                                            <p:strVal val="1+ppt_h/2"/>
                                          </p:val>
                                        </p:tav>
                                      </p:tavLst>
                                    </p:anim>
                                    <p:set>
                                      <p:cBhvr>
                                        <p:cTn id="270" dur="1" fill="hold">
                                          <p:stCondLst>
                                            <p:cond delay="4999"/>
                                          </p:stCondLst>
                                        </p:cTn>
                                        <p:tgtEl>
                                          <p:spTgt spid="28"/>
                                        </p:tgtEl>
                                        <p:attrNameLst>
                                          <p:attrName>style.visibility</p:attrName>
                                        </p:attrNameLst>
                                      </p:cBhvr>
                                      <p:to>
                                        <p:strVal val="hidden"/>
                                      </p:to>
                                    </p:set>
                                  </p:childTnLst>
                                </p:cTn>
                              </p:par>
                              <p:par>
                                <p:cTn id="271" presetID="2" presetClass="exit" presetSubtype="6" fill="hold" grpId="2" nodeType="withEffect">
                                  <p:stCondLst>
                                    <p:cond delay="0"/>
                                  </p:stCondLst>
                                  <p:childTnLst>
                                    <p:anim calcmode="lin" valueType="num">
                                      <p:cBhvr additive="base">
                                        <p:cTn id="272" dur="5000"/>
                                        <p:tgtEl>
                                          <p:spTgt spid="37"/>
                                        </p:tgtEl>
                                        <p:attrNameLst>
                                          <p:attrName>ppt_x</p:attrName>
                                        </p:attrNameLst>
                                      </p:cBhvr>
                                      <p:tavLst>
                                        <p:tav tm="0">
                                          <p:val>
                                            <p:strVal val="ppt_x"/>
                                          </p:val>
                                        </p:tav>
                                        <p:tav tm="100000">
                                          <p:val>
                                            <p:strVal val="1+ppt_w/2"/>
                                          </p:val>
                                        </p:tav>
                                      </p:tavLst>
                                    </p:anim>
                                    <p:anim calcmode="lin" valueType="num">
                                      <p:cBhvr additive="base">
                                        <p:cTn id="273" dur="5000"/>
                                        <p:tgtEl>
                                          <p:spTgt spid="37"/>
                                        </p:tgtEl>
                                        <p:attrNameLst>
                                          <p:attrName>ppt_y</p:attrName>
                                        </p:attrNameLst>
                                      </p:cBhvr>
                                      <p:tavLst>
                                        <p:tav tm="0">
                                          <p:val>
                                            <p:strVal val="ppt_y"/>
                                          </p:val>
                                        </p:tav>
                                        <p:tav tm="100000">
                                          <p:val>
                                            <p:strVal val="1+ppt_h/2"/>
                                          </p:val>
                                        </p:tav>
                                      </p:tavLst>
                                    </p:anim>
                                    <p:set>
                                      <p:cBhvr>
                                        <p:cTn id="274" dur="1" fill="hold">
                                          <p:stCondLst>
                                            <p:cond delay="4999"/>
                                          </p:stCondLst>
                                        </p:cTn>
                                        <p:tgtEl>
                                          <p:spTgt spid="37"/>
                                        </p:tgtEl>
                                        <p:attrNameLst>
                                          <p:attrName>style.visibility</p:attrName>
                                        </p:attrNameLst>
                                      </p:cBhvr>
                                      <p:to>
                                        <p:strVal val="hidden"/>
                                      </p:to>
                                    </p:set>
                                  </p:childTnLst>
                                </p:cTn>
                              </p:par>
                              <p:par>
                                <p:cTn id="275" presetID="2" presetClass="exit" presetSubtype="12" fill="hold" grpId="2" nodeType="withEffect">
                                  <p:stCondLst>
                                    <p:cond delay="0"/>
                                  </p:stCondLst>
                                  <p:childTnLst>
                                    <p:anim calcmode="lin" valueType="num">
                                      <p:cBhvr additive="base">
                                        <p:cTn id="276" dur="5000"/>
                                        <p:tgtEl>
                                          <p:spTgt spid="6"/>
                                        </p:tgtEl>
                                        <p:attrNameLst>
                                          <p:attrName>ppt_x</p:attrName>
                                        </p:attrNameLst>
                                      </p:cBhvr>
                                      <p:tavLst>
                                        <p:tav tm="0">
                                          <p:val>
                                            <p:strVal val="ppt_x"/>
                                          </p:val>
                                        </p:tav>
                                        <p:tav tm="100000">
                                          <p:val>
                                            <p:strVal val="0-ppt_w/2"/>
                                          </p:val>
                                        </p:tav>
                                      </p:tavLst>
                                    </p:anim>
                                    <p:anim calcmode="lin" valueType="num">
                                      <p:cBhvr additive="base">
                                        <p:cTn id="277" dur="5000"/>
                                        <p:tgtEl>
                                          <p:spTgt spid="6"/>
                                        </p:tgtEl>
                                        <p:attrNameLst>
                                          <p:attrName>ppt_y</p:attrName>
                                        </p:attrNameLst>
                                      </p:cBhvr>
                                      <p:tavLst>
                                        <p:tav tm="0">
                                          <p:val>
                                            <p:strVal val="ppt_y"/>
                                          </p:val>
                                        </p:tav>
                                        <p:tav tm="100000">
                                          <p:val>
                                            <p:strVal val="1+ppt_h/2"/>
                                          </p:val>
                                        </p:tav>
                                      </p:tavLst>
                                    </p:anim>
                                    <p:set>
                                      <p:cBhvr>
                                        <p:cTn id="278" dur="1" fill="hold">
                                          <p:stCondLst>
                                            <p:cond delay="4999"/>
                                          </p:stCondLst>
                                        </p:cTn>
                                        <p:tgtEl>
                                          <p:spTgt spid="6"/>
                                        </p:tgtEl>
                                        <p:attrNameLst>
                                          <p:attrName>style.visibility</p:attrName>
                                        </p:attrNameLst>
                                      </p:cBhvr>
                                      <p:to>
                                        <p:strVal val="hidden"/>
                                      </p:to>
                                    </p:set>
                                  </p:childTnLst>
                                </p:cTn>
                              </p:par>
                              <p:par>
                                <p:cTn id="279" presetID="2" presetClass="exit" presetSubtype="12" fill="hold" grpId="2" nodeType="withEffect">
                                  <p:stCondLst>
                                    <p:cond delay="0"/>
                                  </p:stCondLst>
                                  <p:childTnLst>
                                    <p:anim calcmode="lin" valueType="num">
                                      <p:cBhvr additive="base">
                                        <p:cTn id="280" dur="5000"/>
                                        <p:tgtEl>
                                          <p:spTgt spid="8"/>
                                        </p:tgtEl>
                                        <p:attrNameLst>
                                          <p:attrName>ppt_x</p:attrName>
                                        </p:attrNameLst>
                                      </p:cBhvr>
                                      <p:tavLst>
                                        <p:tav tm="0">
                                          <p:val>
                                            <p:strVal val="ppt_x"/>
                                          </p:val>
                                        </p:tav>
                                        <p:tav tm="100000">
                                          <p:val>
                                            <p:strVal val="0-ppt_w/2"/>
                                          </p:val>
                                        </p:tav>
                                      </p:tavLst>
                                    </p:anim>
                                    <p:anim calcmode="lin" valueType="num">
                                      <p:cBhvr additive="base">
                                        <p:cTn id="281" dur="5000"/>
                                        <p:tgtEl>
                                          <p:spTgt spid="8"/>
                                        </p:tgtEl>
                                        <p:attrNameLst>
                                          <p:attrName>ppt_y</p:attrName>
                                        </p:attrNameLst>
                                      </p:cBhvr>
                                      <p:tavLst>
                                        <p:tav tm="0">
                                          <p:val>
                                            <p:strVal val="ppt_y"/>
                                          </p:val>
                                        </p:tav>
                                        <p:tav tm="100000">
                                          <p:val>
                                            <p:strVal val="1+ppt_h/2"/>
                                          </p:val>
                                        </p:tav>
                                      </p:tavLst>
                                    </p:anim>
                                    <p:set>
                                      <p:cBhvr>
                                        <p:cTn id="282" dur="1" fill="hold">
                                          <p:stCondLst>
                                            <p:cond delay="4999"/>
                                          </p:stCondLst>
                                        </p:cTn>
                                        <p:tgtEl>
                                          <p:spTgt spid="8"/>
                                        </p:tgtEl>
                                        <p:attrNameLst>
                                          <p:attrName>style.visibility</p:attrName>
                                        </p:attrNameLst>
                                      </p:cBhvr>
                                      <p:to>
                                        <p:strVal val="hidden"/>
                                      </p:to>
                                    </p:set>
                                  </p:childTnLst>
                                </p:cTn>
                              </p:par>
                              <p:par>
                                <p:cTn id="283" presetID="2" presetClass="exit" presetSubtype="12" fill="hold" grpId="2" nodeType="withEffect">
                                  <p:stCondLst>
                                    <p:cond delay="0"/>
                                  </p:stCondLst>
                                  <p:childTnLst>
                                    <p:anim calcmode="lin" valueType="num">
                                      <p:cBhvr additive="base">
                                        <p:cTn id="284" dur="5000"/>
                                        <p:tgtEl>
                                          <p:spTgt spid="11"/>
                                        </p:tgtEl>
                                        <p:attrNameLst>
                                          <p:attrName>ppt_x</p:attrName>
                                        </p:attrNameLst>
                                      </p:cBhvr>
                                      <p:tavLst>
                                        <p:tav tm="0">
                                          <p:val>
                                            <p:strVal val="ppt_x"/>
                                          </p:val>
                                        </p:tav>
                                        <p:tav tm="100000">
                                          <p:val>
                                            <p:strVal val="0-ppt_w/2"/>
                                          </p:val>
                                        </p:tav>
                                      </p:tavLst>
                                    </p:anim>
                                    <p:anim calcmode="lin" valueType="num">
                                      <p:cBhvr additive="base">
                                        <p:cTn id="285" dur="5000"/>
                                        <p:tgtEl>
                                          <p:spTgt spid="11"/>
                                        </p:tgtEl>
                                        <p:attrNameLst>
                                          <p:attrName>ppt_y</p:attrName>
                                        </p:attrNameLst>
                                      </p:cBhvr>
                                      <p:tavLst>
                                        <p:tav tm="0">
                                          <p:val>
                                            <p:strVal val="ppt_y"/>
                                          </p:val>
                                        </p:tav>
                                        <p:tav tm="100000">
                                          <p:val>
                                            <p:strVal val="1+ppt_h/2"/>
                                          </p:val>
                                        </p:tav>
                                      </p:tavLst>
                                    </p:anim>
                                    <p:set>
                                      <p:cBhvr>
                                        <p:cTn id="286" dur="1" fill="hold">
                                          <p:stCondLst>
                                            <p:cond delay="4999"/>
                                          </p:stCondLst>
                                        </p:cTn>
                                        <p:tgtEl>
                                          <p:spTgt spid="11"/>
                                        </p:tgtEl>
                                        <p:attrNameLst>
                                          <p:attrName>style.visibility</p:attrName>
                                        </p:attrNameLst>
                                      </p:cBhvr>
                                      <p:to>
                                        <p:strVal val="hidden"/>
                                      </p:to>
                                    </p:set>
                                  </p:childTnLst>
                                </p:cTn>
                              </p:par>
                              <p:par>
                                <p:cTn id="287" presetID="2" presetClass="exit" presetSubtype="12" fill="hold" grpId="2" nodeType="withEffect">
                                  <p:stCondLst>
                                    <p:cond delay="0"/>
                                  </p:stCondLst>
                                  <p:childTnLst>
                                    <p:anim calcmode="lin" valueType="num">
                                      <p:cBhvr additive="base">
                                        <p:cTn id="288" dur="5000"/>
                                        <p:tgtEl>
                                          <p:spTgt spid="12"/>
                                        </p:tgtEl>
                                        <p:attrNameLst>
                                          <p:attrName>ppt_x</p:attrName>
                                        </p:attrNameLst>
                                      </p:cBhvr>
                                      <p:tavLst>
                                        <p:tav tm="0">
                                          <p:val>
                                            <p:strVal val="ppt_x"/>
                                          </p:val>
                                        </p:tav>
                                        <p:tav tm="100000">
                                          <p:val>
                                            <p:strVal val="0-ppt_w/2"/>
                                          </p:val>
                                        </p:tav>
                                      </p:tavLst>
                                    </p:anim>
                                    <p:anim calcmode="lin" valueType="num">
                                      <p:cBhvr additive="base">
                                        <p:cTn id="289" dur="5000"/>
                                        <p:tgtEl>
                                          <p:spTgt spid="12"/>
                                        </p:tgtEl>
                                        <p:attrNameLst>
                                          <p:attrName>ppt_y</p:attrName>
                                        </p:attrNameLst>
                                      </p:cBhvr>
                                      <p:tavLst>
                                        <p:tav tm="0">
                                          <p:val>
                                            <p:strVal val="ppt_y"/>
                                          </p:val>
                                        </p:tav>
                                        <p:tav tm="100000">
                                          <p:val>
                                            <p:strVal val="1+ppt_h/2"/>
                                          </p:val>
                                        </p:tav>
                                      </p:tavLst>
                                    </p:anim>
                                    <p:set>
                                      <p:cBhvr>
                                        <p:cTn id="290" dur="1" fill="hold">
                                          <p:stCondLst>
                                            <p:cond delay="4999"/>
                                          </p:stCondLst>
                                        </p:cTn>
                                        <p:tgtEl>
                                          <p:spTgt spid="12"/>
                                        </p:tgtEl>
                                        <p:attrNameLst>
                                          <p:attrName>style.visibility</p:attrName>
                                        </p:attrNameLst>
                                      </p:cBhvr>
                                      <p:to>
                                        <p:strVal val="hidden"/>
                                      </p:to>
                                    </p:set>
                                  </p:childTnLst>
                                </p:cTn>
                              </p:par>
                              <p:par>
                                <p:cTn id="291" presetID="2" presetClass="exit" presetSubtype="12" fill="hold" grpId="2" nodeType="withEffect">
                                  <p:stCondLst>
                                    <p:cond delay="0"/>
                                  </p:stCondLst>
                                  <p:childTnLst>
                                    <p:anim calcmode="lin" valueType="num">
                                      <p:cBhvr additive="base">
                                        <p:cTn id="292" dur="5000"/>
                                        <p:tgtEl>
                                          <p:spTgt spid="17"/>
                                        </p:tgtEl>
                                        <p:attrNameLst>
                                          <p:attrName>ppt_x</p:attrName>
                                        </p:attrNameLst>
                                      </p:cBhvr>
                                      <p:tavLst>
                                        <p:tav tm="0">
                                          <p:val>
                                            <p:strVal val="ppt_x"/>
                                          </p:val>
                                        </p:tav>
                                        <p:tav tm="100000">
                                          <p:val>
                                            <p:strVal val="0-ppt_w/2"/>
                                          </p:val>
                                        </p:tav>
                                      </p:tavLst>
                                    </p:anim>
                                    <p:anim calcmode="lin" valueType="num">
                                      <p:cBhvr additive="base">
                                        <p:cTn id="293" dur="5000"/>
                                        <p:tgtEl>
                                          <p:spTgt spid="17"/>
                                        </p:tgtEl>
                                        <p:attrNameLst>
                                          <p:attrName>ppt_y</p:attrName>
                                        </p:attrNameLst>
                                      </p:cBhvr>
                                      <p:tavLst>
                                        <p:tav tm="0">
                                          <p:val>
                                            <p:strVal val="ppt_y"/>
                                          </p:val>
                                        </p:tav>
                                        <p:tav tm="100000">
                                          <p:val>
                                            <p:strVal val="1+ppt_h/2"/>
                                          </p:val>
                                        </p:tav>
                                      </p:tavLst>
                                    </p:anim>
                                    <p:set>
                                      <p:cBhvr>
                                        <p:cTn id="294" dur="1" fill="hold">
                                          <p:stCondLst>
                                            <p:cond delay="4999"/>
                                          </p:stCondLst>
                                        </p:cTn>
                                        <p:tgtEl>
                                          <p:spTgt spid="17"/>
                                        </p:tgtEl>
                                        <p:attrNameLst>
                                          <p:attrName>style.visibility</p:attrName>
                                        </p:attrNameLst>
                                      </p:cBhvr>
                                      <p:to>
                                        <p:strVal val="hidden"/>
                                      </p:to>
                                    </p:set>
                                  </p:childTnLst>
                                </p:cTn>
                              </p:par>
                              <p:par>
                                <p:cTn id="295" presetID="2" presetClass="exit" presetSubtype="12" fill="hold" grpId="2" nodeType="withEffect">
                                  <p:stCondLst>
                                    <p:cond delay="0"/>
                                  </p:stCondLst>
                                  <p:childTnLst>
                                    <p:anim calcmode="lin" valueType="num">
                                      <p:cBhvr additive="base">
                                        <p:cTn id="296" dur="5000"/>
                                        <p:tgtEl>
                                          <p:spTgt spid="18"/>
                                        </p:tgtEl>
                                        <p:attrNameLst>
                                          <p:attrName>ppt_x</p:attrName>
                                        </p:attrNameLst>
                                      </p:cBhvr>
                                      <p:tavLst>
                                        <p:tav tm="0">
                                          <p:val>
                                            <p:strVal val="ppt_x"/>
                                          </p:val>
                                        </p:tav>
                                        <p:tav tm="100000">
                                          <p:val>
                                            <p:strVal val="0-ppt_w/2"/>
                                          </p:val>
                                        </p:tav>
                                      </p:tavLst>
                                    </p:anim>
                                    <p:anim calcmode="lin" valueType="num">
                                      <p:cBhvr additive="base">
                                        <p:cTn id="297" dur="5000"/>
                                        <p:tgtEl>
                                          <p:spTgt spid="18"/>
                                        </p:tgtEl>
                                        <p:attrNameLst>
                                          <p:attrName>ppt_y</p:attrName>
                                        </p:attrNameLst>
                                      </p:cBhvr>
                                      <p:tavLst>
                                        <p:tav tm="0">
                                          <p:val>
                                            <p:strVal val="ppt_y"/>
                                          </p:val>
                                        </p:tav>
                                        <p:tav tm="100000">
                                          <p:val>
                                            <p:strVal val="1+ppt_h/2"/>
                                          </p:val>
                                        </p:tav>
                                      </p:tavLst>
                                    </p:anim>
                                    <p:set>
                                      <p:cBhvr>
                                        <p:cTn id="298" dur="1" fill="hold">
                                          <p:stCondLst>
                                            <p:cond delay="4999"/>
                                          </p:stCondLst>
                                        </p:cTn>
                                        <p:tgtEl>
                                          <p:spTgt spid="18"/>
                                        </p:tgtEl>
                                        <p:attrNameLst>
                                          <p:attrName>style.visibility</p:attrName>
                                        </p:attrNameLst>
                                      </p:cBhvr>
                                      <p:to>
                                        <p:strVal val="hidden"/>
                                      </p:to>
                                    </p:set>
                                  </p:childTnLst>
                                </p:cTn>
                              </p:par>
                              <p:par>
                                <p:cTn id="299" presetID="2" presetClass="exit" presetSubtype="12" fill="hold" grpId="2" nodeType="withEffect">
                                  <p:stCondLst>
                                    <p:cond delay="0"/>
                                  </p:stCondLst>
                                  <p:childTnLst>
                                    <p:anim calcmode="lin" valueType="num">
                                      <p:cBhvr additive="base">
                                        <p:cTn id="300" dur="5000"/>
                                        <p:tgtEl>
                                          <p:spTgt spid="19"/>
                                        </p:tgtEl>
                                        <p:attrNameLst>
                                          <p:attrName>ppt_x</p:attrName>
                                        </p:attrNameLst>
                                      </p:cBhvr>
                                      <p:tavLst>
                                        <p:tav tm="0">
                                          <p:val>
                                            <p:strVal val="ppt_x"/>
                                          </p:val>
                                        </p:tav>
                                        <p:tav tm="100000">
                                          <p:val>
                                            <p:strVal val="0-ppt_w/2"/>
                                          </p:val>
                                        </p:tav>
                                      </p:tavLst>
                                    </p:anim>
                                    <p:anim calcmode="lin" valueType="num">
                                      <p:cBhvr additive="base">
                                        <p:cTn id="301" dur="5000"/>
                                        <p:tgtEl>
                                          <p:spTgt spid="19"/>
                                        </p:tgtEl>
                                        <p:attrNameLst>
                                          <p:attrName>ppt_y</p:attrName>
                                        </p:attrNameLst>
                                      </p:cBhvr>
                                      <p:tavLst>
                                        <p:tav tm="0">
                                          <p:val>
                                            <p:strVal val="ppt_y"/>
                                          </p:val>
                                        </p:tav>
                                        <p:tav tm="100000">
                                          <p:val>
                                            <p:strVal val="1+ppt_h/2"/>
                                          </p:val>
                                        </p:tav>
                                      </p:tavLst>
                                    </p:anim>
                                    <p:set>
                                      <p:cBhvr>
                                        <p:cTn id="302" dur="1" fill="hold">
                                          <p:stCondLst>
                                            <p:cond delay="4999"/>
                                          </p:stCondLst>
                                        </p:cTn>
                                        <p:tgtEl>
                                          <p:spTgt spid="19"/>
                                        </p:tgtEl>
                                        <p:attrNameLst>
                                          <p:attrName>style.visibility</p:attrName>
                                        </p:attrNameLst>
                                      </p:cBhvr>
                                      <p:to>
                                        <p:strVal val="hidden"/>
                                      </p:to>
                                    </p:set>
                                  </p:childTnLst>
                                </p:cTn>
                              </p:par>
                              <p:par>
                                <p:cTn id="303" presetID="2" presetClass="exit" presetSubtype="12" fill="hold" grpId="2" nodeType="withEffect">
                                  <p:stCondLst>
                                    <p:cond delay="0"/>
                                  </p:stCondLst>
                                  <p:childTnLst>
                                    <p:anim calcmode="lin" valueType="num">
                                      <p:cBhvr additive="base">
                                        <p:cTn id="304" dur="5000"/>
                                        <p:tgtEl>
                                          <p:spTgt spid="20"/>
                                        </p:tgtEl>
                                        <p:attrNameLst>
                                          <p:attrName>ppt_x</p:attrName>
                                        </p:attrNameLst>
                                      </p:cBhvr>
                                      <p:tavLst>
                                        <p:tav tm="0">
                                          <p:val>
                                            <p:strVal val="ppt_x"/>
                                          </p:val>
                                        </p:tav>
                                        <p:tav tm="100000">
                                          <p:val>
                                            <p:strVal val="0-ppt_w/2"/>
                                          </p:val>
                                        </p:tav>
                                      </p:tavLst>
                                    </p:anim>
                                    <p:anim calcmode="lin" valueType="num">
                                      <p:cBhvr additive="base">
                                        <p:cTn id="305" dur="5000"/>
                                        <p:tgtEl>
                                          <p:spTgt spid="20"/>
                                        </p:tgtEl>
                                        <p:attrNameLst>
                                          <p:attrName>ppt_y</p:attrName>
                                        </p:attrNameLst>
                                      </p:cBhvr>
                                      <p:tavLst>
                                        <p:tav tm="0">
                                          <p:val>
                                            <p:strVal val="ppt_y"/>
                                          </p:val>
                                        </p:tav>
                                        <p:tav tm="100000">
                                          <p:val>
                                            <p:strVal val="1+ppt_h/2"/>
                                          </p:val>
                                        </p:tav>
                                      </p:tavLst>
                                    </p:anim>
                                    <p:set>
                                      <p:cBhvr>
                                        <p:cTn id="306" dur="1" fill="hold">
                                          <p:stCondLst>
                                            <p:cond delay="4999"/>
                                          </p:stCondLst>
                                        </p:cTn>
                                        <p:tgtEl>
                                          <p:spTgt spid="20"/>
                                        </p:tgtEl>
                                        <p:attrNameLst>
                                          <p:attrName>style.visibility</p:attrName>
                                        </p:attrNameLst>
                                      </p:cBhvr>
                                      <p:to>
                                        <p:strVal val="hidden"/>
                                      </p:to>
                                    </p:set>
                                  </p:childTnLst>
                                </p:cTn>
                              </p:par>
                              <p:par>
                                <p:cTn id="307" presetID="2" presetClass="exit" presetSubtype="12" fill="hold" grpId="2" nodeType="withEffect">
                                  <p:stCondLst>
                                    <p:cond delay="0"/>
                                  </p:stCondLst>
                                  <p:childTnLst>
                                    <p:anim calcmode="lin" valueType="num">
                                      <p:cBhvr additive="base">
                                        <p:cTn id="308" dur="5000"/>
                                        <p:tgtEl>
                                          <p:spTgt spid="29"/>
                                        </p:tgtEl>
                                        <p:attrNameLst>
                                          <p:attrName>ppt_x</p:attrName>
                                        </p:attrNameLst>
                                      </p:cBhvr>
                                      <p:tavLst>
                                        <p:tav tm="0">
                                          <p:val>
                                            <p:strVal val="ppt_x"/>
                                          </p:val>
                                        </p:tav>
                                        <p:tav tm="100000">
                                          <p:val>
                                            <p:strVal val="0-ppt_w/2"/>
                                          </p:val>
                                        </p:tav>
                                      </p:tavLst>
                                    </p:anim>
                                    <p:anim calcmode="lin" valueType="num">
                                      <p:cBhvr additive="base">
                                        <p:cTn id="309" dur="5000"/>
                                        <p:tgtEl>
                                          <p:spTgt spid="29"/>
                                        </p:tgtEl>
                                        <p:attrNameLst>
                                          <p:attrName>ppt_y</p:attrName>
                                        </p:attrNameLst>
                                      </p:cBhvr>
                                      <p:tavLst>
                                        <p:tav tm="0">
                                          <p:val>
                                            <p:strVal val="ppt_y"/>
                                          </p:val>
                                        </p:tav>
                                        <p:tav tm="100000">
                                          <p:val>
                                            <p:strVal val="1+ppt_h/2"/>
                                          </p:val>
                                        </p:tav>
                                      </p:tavLst>
                                    </p:anim>
                                    <p:set>
                                      <p:cBhvr>
                                        <p:cTn id="310" dur="1" fill="hold">
                                          <p:stCondLst>
                                            <p:cond delay="4999"/>
                                          </p:stCondLst>
                                        </p:cTn>
                                        <p:tgtEl>
                                          <p:spTgt spid="29"/>
                                        </p:tgtEl>
                                        <p:attrNameLst>
                                          <p:attrName>style.visibility</p:attrName>
                                        </p:attrNameLst>
                                      </p:cBhvr>
                                      <p:to>
                                        <p:strVal val="hidden"/>
                                      </p:to>
                                    </p:set>
                                  </p:childTnLst>
                                </p:cTn>
                              </p:par>
                              <p:par>
                                <p:cTn id="311" presetID="2" presetClass="exit" presetSubtype="12" fill="hold" grpId="2" nodeType="withEffect">
                                  <p:stCondLst>
                                    <p:cond delay="0"/>
                                  </p:stCondLst>
                                  <p:childTnLst>
                                    <p:anim calcmode="lin" valueType="num">
                                      <p:cBhvr additive="base">
                                        <p:cTn id="312" dur="5000"/>
                                        <p:tgtEl>
                                          <p:spTgt spid="30"/>
                                        </p:tgtEl>
                                        <p:attrNameLst>
                                          <p:attrName>ppt_x</p:attrName>
                                        </p:attrNameLst>
                                      </p:cBhvr>
                                      <p:tavLst>
                                        <p:tav tm="0">
                                          <p:val>
                                            <p:strVal val="ppt_x"/>
                                          </p:val>
                                        </p:tav>
                                        <p:tav tm="100000">
                                          <p:val>
                                            <p:strVal val="0-ppt_w/2"/>
                                          </p:val>
                                        </p:tav>
                                      </p:tavLst>
                                    </p:anim>
                                    <p:anim calcmode="lin" valueType="num">
                                      <p:cBhvr additive="base">
                                        <p:cTn id="313" dur="5000"/>
                                        <p:tgtEl>
                                          <p:spTgt spid="30"/>
                                        </p:tgtEl>
                                        <p:attrNameLst>
                                          <p:attrName>ppt_y</p:attrName>
                                        </p:attrNameLst>
                                      </p:cBhvr>
                                      <p:tavLst>
                                        <p:tav tm="0">
                                          <p:val>
                                            <p:strVal val="ppt_y"/>
                                          </p:val>
                                        </p:tav>
                                        <p:tav tm="100000">
                                          <p:val>
                                            <p:strVal val="1+ppt_h/2"/>
                                          </p:val>
                                        </p:tav>
                                      </p:tavLst>
                                    </p:anim>
                                    <p:set>
                                      <p:cBhvr>
                                        <p:cTn id="314" dur="1" fill="hold">
                                          <p:stCondLst>
                                            <p:cond delay="4999"/>
                                          </p:stCondLst>
                                        </p:cTn>
                                        <p:tgtEl>
                                          <p:spTgt spid="30"/>
                                        </p:tgtEl>
                                        <p:attrNameLst>
                                          <p:attrName>style.visibility</p:attrName>
                                        </p:attrNameLst>
                                      </p:cBhvr>
                                      <p:to>
                                        <p:strVal val="hidden"/>
                                      </p:to>
                                    </p:set>
                                  </p:childTnLst>
                                </p:cTn>
                              </p:par>
                              <p:par>
                                <p:cTn id="315" presetID="2" presetClass="exit" presetSubtype="12" fill="hold" grpId="2" nodeType="withEffect">
                                  <p:stCondLst>
                                    <p:cond delay="0"/>
                                  </p:stCondLst>
                                  <p:childTnLst>
                                    <p:anim calcmode="lin" valueType="num">
                                      <p:cBhvr additive="base">
                                        <p:cTn id="316" dur="5000"/>
                                        <p:tgtEl>
                                          <p:spTgt spid="31"/>
                                        </p:tgtEl>
                                        <p:attrNameLst>
                                          <p:attrName>ppt_x</p:attrName>
                                        </p:attrNameLst>
                                      </p:cBhvr>
                                      <p:tavLst>
                                        <p:tav tm="0">
                                          <p:val>
                                            <p:strVal val="ppt_x"/>
                                          </p:val>
                                        </p:tav>
                                        <p:tav tm="100000">
                                          <p:val>
                                            <p:strVal val="0-ppt_w/2"/>
                                          </p:val>
                                        </p:tav>
                                      </p:tavLst>
                                    </p:anim>
                                    <p:anim calcmode="lin" valueType="num">
                                      <p:cBhvr additive="base">
                                        <p:cTn id="317" dur="5000"/>
                                        <p:tgtEl>
                                          <p:spTgt spid="31"/>
                                        </p:tgtEl>
                                        <p:attrNameLst>
                                          <p:attrName>ppt_y</p:attrName>
                                        </p:attrNameLst>
                                      </p:cBhvr>
                                      <p:tavLst>
                                        <p:tav tm="0">
                                          <p:val>
                                            <p:strVal val="ppt_y"/>
                                          </p:val>
                                        </p:tav>
                                        <p:tav tm="100000">
                                          <p:val>
                                            <p:strVal val="1+ppt_h/2"/>
                                          </p:val>
                                        </p:tav>
                                      </p:tavLst>
                                    </p:anim>
                                    <p:set>
                                      <p:cBhvr>
                                        <p:cTn id="318" dur="1" fill="hold">
                                          <p:stCondLst>
                                            <p:cond delay="4999"/>
                                          </p:stCondLst>
                                        </p:cTn>
                                        <p:tgtEl>
                                          <p:spTgt spid="31"/>
                                        </p:tgtEl>
                                        <p:attrNameLst>
                                          <p:attrName>style.visibility</p:attrName>
                                        </p:attrNameLst>
                                      </p:cBhvr>
                                      <p:to>
                                        <p:strVal val="hidden"/>
                                      </p:to>
                                    </p:set>
                                  </p:childTnLst>
                                </p:cTn>
                              </p:par>
                              <p:par>
                                <p:cTn id="319" presetID="2" presetClass="exit" presetSubtype="12" fill="hold" grpId="2" nodeType="withEffect">
                                  <p:stCondLst>
                                    <p:cond delay="0"/>
                                  </p:stCondLst>
                                  <p:childTnLst>
                                    <p:anim calcmode="lin" valueType="num">
                                      <p:cBhvr additive="base">
                                        <p:cTn id="320" dur="5000"/>
                                        <p:tgtEl>
                                          <p:spTgt spid="32"/>
                                        </p:tgtEl>
                                        <p:attrNameLst>
                                          <p:attrName>ppt_x</p:attrName>
                                        </p:attrNameLst>
                                      </p:cBhvr>
                                      <p:tavLst>
                                        <p:tav tm="0">
                                          <p:val>
                                            <p:strVal val="ppt_x"/>
                                          </p:val>
                                        </p:tav>
                                        <p:tav tm="100000">
                                          <p:val>
                                            <p:strVal val="0-ppt_w/2"/>
                                          </p:val>
                                        </p:tav>
                                      </p:tavLst>
                                    </p:anim>
                                    <p:anim calcmode="lin" valueType="num">
                                      <p:cBhvr additive="base">
                                        <p:cTn id="321" dur="5000"/>
                                        <p:tgtEl>
                                          <p:spTgt spid="32"/>
                                        </p:tgtEl>
                                        <p:attrNameLst>
                                          <p:attrName>ppt_y</p:attrName>
                                        </p:attrNameLst>
                                      </p:cBhvr>
                                      <p:tavLst>
                                        <p:tav tm="0">
                                          <p:val>
                                            <p:strVal val="ppt_y"/>
                                          </p:val>
                                        </p:tav>
                                        <p:tav tm="100000">
                                          <p:val>
                                            <p:strVal val="1+ppt_h/2"/>
                                          </p:val>
                                        </p:tav>
                                      </p:tavLst>
                                    </p:anim>
                                    <p:set>
                                      <p:cBhvr>
                                        <p:cTn id="322" dur="1" fill="hold">
                                          <p:stCondLst>
                                            <p:cond delay="4999"/>
                                          </p:stCondLst>
                                        </p:cTn>
                                        <p:tgtEl>
                                          <p:spTgt spid="32"/>
                                        </p:tgtEl>
                                        <p:attrNameLst>
                                          <p:attrName>style.visibility</p:attrName>
                                        </p:attrNameLst>
                                      </p:cBhvr>
                                      <p:to>
                                        <p:strVal val="hidden"/>
                                      </p:to>
                                    </p:set>
                                  </p:childTnLst>
                                </p:cTn>
                              </p:par>
                              <p:par>
                                <p:cTn id="323" presetID="2" presetClass="exit" presetSubtype="12" fill="hold" grpId="2" nodeType="withEffect">
                                  <p:stCondLst>
                                    <p:cond delay="0"/>
                                  </p:stCondLst>
                                  <p:childTnLst>
                                    <p:anim calcmode="lin" valueType="num">
                                      <p:cBhvr additive="base">
                                        <p:cTn id="324" dur="5000"/>
                                        <p:tgtEl>
                                          <p:spTgt spid="33"/>
                                        </p:tgtEl>
                                        <p:attrNameLst>
                                          <p:attrName>ppt_x</p:attrName>
                                        </p:attrNameLst>
                                      </p:cBhvr>
                                      <p:tavLst>
                                        <p:tav tm="0">
                                          <p:val>
                                            <p:strVal val="ppt_x"/>
                                          </p:val>
                                        </p:tav>
                                        <p:tav tm="100000">
                                          <p:val>
                                            <p:strVal val="0-ppt_w/2"/>
                                          </p:val>
                                        </p:tav>
                                      </p:tavLst>
                                    </p:anim>
                                    <p:anim calcmode="lin" valueType="num">
                                      <p:cBhvr additive="base">
                                        <p:cTn id="325" dur="5000"/>
                                        <p:tgtEl>
                                          <p:spTgt spid="33"/>
                                        </p:tgtEl>
                                        <p:attrNameLst>
                                          <p:attrName>ppt_y</p:attrName>
                                        </p:attrNameLst>
                                      </p:cBhvr>
                                      <p:tavLst>
                                        <p:tav tm="0">
                                          <p:val>
                                            <p:strVal val="ppt_y"/>
                                          </p:val>
                                        </p:tav>
                                        <p:tav tm="100000">
                                          <p:val>
                                            <p:strVal val="1+ppt_h/2"/>
                                          </p:val>
                                        </p:tav>
                                      </p:tavLst>
                                    </p:anim>
                                    <p:set>
                                      <p:cBhvr>
                                        <p:cTn id="326" dur="1" fill="hold">
                                          <p:stCondLst>
                                            <p:cond delay="4999"/>
                                          </p:stCondLst>
                                        </p:cTn>
                                        <p:tgtEl>
                                          <p:spTgt spid="33"/>
                                        </p:tgtEl>
                                        <p:attrNameLst>
                                          <p:attrName>style.visibility</p:attrName>
                                        </p:attrNameLst>
                                      </p:cBhvr>
                                      <p:to>
                                        <p:strVal val="hidden"/>
                                      </p:to>
                                    </p:set>
                                  </p:childTnLst>
                                </p:cTn>
                              </p:par>
                              <p:par>
                                <p:cTn id="327" presetID="2" presetClass="exit" presetSubtype="12" fill="hold" grpId="2" nodeType="withEffect">
                                  <p:stCondLst>
                                    <p:cond delay="0"/>
                                  </p:stCondLst>
                                  <p:childTnLst>
                                    <p:anim calcmode="lin" valueType="num">
                                      <p:cBhvr additive="base">
                                        <p:cTn id="328" dur="5000"/>
                                        <p:tgtEl>
                                          <p:spTgt spid="34"/>
                                        </p:tgtEl>
                                        <p:attrNameLst>
                                          <p:attrName>ppt_x</p:attrName>
                                        </p:attrNameLst>
                                      </p:cBhvr>
                                      <p:tavLst>
                                        <p:tav tm="0">
                                          <p:val>
                                            <p:strVal val="ppt_x"/>
                                          </p:val>
                                        </p:tav>
                                        <p:tav tm="100000">
                                          <p:val>
                                            <p:strVal val="0-ppt_w/2"/>
                                          </p:val>
                                        </p:tav>
                                      </p:tavLst>
                                    </p:anim>
                                    <p:anim calcmode="lin" valueType="num">
                                      <p:cBhvr additive="base">
                                        <p:cTn id="329" dur="5000"/>
                                        <p:tgtEl>
                                          <p:spTgt spid="34"/>
                                        </p:tgtEl>
                                        <p:attrNameLst>
                                          <p:attrName>ppt_y</p:attrName>
                                        </p:attrNameLst>
                                      </p:cBhvr>
                                      <p:tavLst>
                                        <p:tav tm="0">
                                          <p:val>
                                            <p:strVal val="ppt_y"/>
                                          </p:val>
                                        </p:tav>
                                        <p:tav tm="100000">
                                          <p:val>
                                            <p:strVal val="1+ppt_h/2"/>
                                          </p:val>
                                        </p:tav>
                                      </p:tavLst>
                                    </p:anim>
                                    <p:set>
                                      <p:cBhvr>
                                        <p:cTn id="330" dur="1" fill="hold">
                                          <p:stCondLst>
                                            <p:cond delay="4999"/>
                                          </p:stCondLst>
                                        </p:cTn>
                                        <p:tgtEl>
                                          <p:spTgt spid="34"/>
                                        </p:tgtEl>
                                        <p:attrNameLst>
                                          <p:attrName>style.visibility</p:attrName>
                                        </p:attrNameLst>
                                      </p:cBhvr>
                                      <p:to>
                                        <p:strVal val="hidden"/>
                                      </p:to>
                                    </p:set>
                                  </p:childTnLst>
                                </p:cTn>
                              </p:par>
                              <p:par>
                                <p:cTn id="331" presetID="2" presetClass="exit" presetSubtype="12" fill="hold" grpId="2" nodeType="withEffect">
                                  <p:stCondLst>
                                    <p:cond delay="0"/>
                                  </p:stCondLst>
                                  <p:childTnLst>
                                    <p:anim calcmode="lin" valueType="num">
                                      <p:cBhvr additive="base">
                                        <p:cTn id="332" dur="5000"/>
                                        <p:tgtEl>
                                          <p:spTgt spid="35"/>
                                        </p:tgtEl>
                                        <p:attrNameLst>
                                          <p:attrName>ppt_x</p:attrName>
                                        </p:attrNameLst>
                                      </p:cBhvr>
                                      <p:tavLst>
                                        <p:tav tm="0">
                                          <p:val>
                                            <p:strVal val="ppt_x"/>
                                          </p:val>
                                        </p:tav>
                                        <p:tav tm="100000">
                                          <p:val>
                                            <p:strVal val="0-ppt_w/2"/>
                                          </p:val>
                                        </p:tav>
                                      </p:tavLst>
                                    </p:anim>
                                    <p:anim calcmode="lin" valueType="num">
                                      <p:cBhvr additive="base">
                                        <p:cTn id="333" dur="5000"/>
                                        <p:tgtEl>
                                          <p:spTgt spid="35"/>
                                        </p:tgtEl>
                                        <p:attrNameLst>
                                          <p:attrName>ppt_y</p:attrName>
                                        </p:attrNameLst>
                                      </p:cBhvr>
                                      <p:tavLst>
                                        <p:tav tm="0">
                                          <p:val>
                                            <p:strVal val="ppt_y"/>
                                          </p:val>
                                        </p:tav>
                                        <p:tav tm="100000">
                                          <p:val>
                                            <p:strVal val="1+ppt_h/2"/>
                                          </p:val>
                                        </p:tav>
                                      </p:tavLst>
                                    </p:anim>
                                    <p:set>
                                      <p:cBhvr>
                                        <p:cTn id="334" dur="1" fill="hold">
                                          <p:stCondLst>
                                            <p:cond delay="4999"/>
                                          </p:stCondLst>
                                        </p:cTn>
                                        <p:tgtEl>
                                          <p:spTgt spid="35"/>
                                        </p:tgtEl>
                                        <p:attrNameLst>
                                          <p:attrName>style.visibility</p:attrName>
                                        </p:attrNameLst>
                                      </p:cBhvr>
                                      <p:to>
                                        <p:strVal val="hidden"/>
                                      </p:to>
                                    </p:set>
                                  </p:childTnLst>
                                </p:cTn>
                              </p:par>
                              <p:par>
                                <p:cTn id="335" presetID="2" presetClass="exit" presetSubtype="12" fill="hold" grpId="2" nodeType="withEffect">
                                  <p:stCondLst>
                                    <p:cond delay="0"/>
                                  </p:stCondLst>
                                  <p:childTnLst>
                                    <p:anim calcmode="lin" valueType="num">
                                      <p:cBhvr additive="base">
                                        <p:cTn id="336" dur="5000"/>
                                        <p:tgtEl>
                                          <p:spTgt spid="36"/>
                                        </p:tgtEl>
                                        <p:attrNameLst>
                                          <p:attrName>ppt_x</p:attrName>
                                        </p:attrNameLst>
                                      </p:cBhvr>
                                      <p:tavLst>
                                        <p:tav tm="0">
                                          <p:val>
                                            <p:strVal val="ppt_x"/>
                                          </p:val>
                                        </p:tav>
                                        <p:tav tm="100000">
                                          <p:val>
                                            <p:strVal val="0-ppt_w/2"/>
                                          </p:val>
                                        </p:tav>
                                      </p:tavLst>
                                    </p:anim>
                                    <p:anim calcmode="lin" valueType="num">
                                      <p:cBhvr additive="base">
                                        <p:cTn id="337" dur="5000"/>
                                        <p:tgtEl>
                                          <p:spTgt spid="36"/>
                                        </p:tgtEl>
                                        <p:attrNameLst>
                                          <p:attrName>ppt_y</p:attrName>
                                        </p:attrNameLst>
                                      </p:cBhvr>
                                      <p:tavLst>
                                        <p:tav tm="0">
                                          <p:val>
                                            <p:strVal val="ppt_y"/>
                                          </p:val>
                                        </p:tav>
                                        <p:tav tm="100000">
                                          <p:val>
                                            <p:strVal val="1+ppt_h/2"/>
                                          </p:val>
                                        </p:tav>
                                      </p:tavLst>
                                    </p:anim>
                                    <p:set>
                                      <p:cBhvr>
                                        <p:cTn id="338" dur="1" fill="hold">
                                          <p:stCondLst>
                                            <p:cond delay="4999"/>
                                          </p:stCondLst>
                                        </p:cTn>
                                        <p:tgtEl>
                                          <p:spTgt spid="36"/>
                                        </p:tgtEl>
                                        <p:attrNameLst>
                                          <p:attrName>style.visibility</p:attrName>
                                        </p:attrNameLst>
                                      </p:cBhvr>
                                      <p:to>
                                        <p:strVal val="hidden"/>
                                      </p:to>
                                    </p:set>
                                  </p:childTnLst>
                                </p:cTn>
                              </p:par>
                              <p:par>
                                <p:cTn id="339" presetID="19" presetClass="exit" presetSubtype="5" fill="hold" grpId="3" nodeType="withEffect">
                                  <p:stCondLst>
                                    <p:cond delay="0"/>
                                  </p:stCondLst>
                                  <p:childTnLst>
                                    <p:anim calcmode="lin" valueType="num">
                                      <p:cBhvr>
                                        <p:cTn id="340" dur="5000"/>
                                        <p:tgtEl>
                                          <p:spTgt spid="5"/>
                                        </p:tgtEl>
                                        <p:attrNameLst>
                                          <p:attrName>ppt_w</p:attrName>
                                        </p:attrNameLst>
                                      </p:cBhvr>
                                      <p:tavLst>
                                        <p:tav tm="0">
                                          <p:val>
                                            <p:strVal val="ppt_w"/>
                                          </p:val>
                                        </p:tav>
                                        <p:tav tm="100000">
                                          <p:val>
                                            <p:strVal val="ppt_w"/>
                                          </p:val>
                                        </p:tav>
                                      </p:tavLst>
                                    </p:anim>
                                    <p:anim calcmode="lin" valueType="num">
                                      <p:cBhvr>
                                        <p:cTn id="341" dur="5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2" dur="1" fill="hold">
                                          <p:stCondLst>
                                            <p:cond delay="4999"/>
                                          </p:stCondLst>
                                        </p:cTn>
                                        <p:tgtEl>
                                          <p:spTgt spid="5"/>
                                        </p:tgtEl>
                                        <p:attrNameLst>
                                          <p:attrName>style.visibility</p:attrName>
                                        </p:attrNameLst>
                                      </p:cBhvr>
                                      <p:to>
                                        <p:strVal val="hidden"/>
                                      </p:to>
                                    </p:set>
                                  </p:childTnLst>
                                </p:cTn>
                              </p:par>
                              <p:par>
                                <p:cTn id="343" presetID="19" presetClass="exit" presetSubtype="5" fill="hold" grpId="3" nodeType="withEffect">
                                  <p:stCondLst>
                                    <p:cond delay="0"/>
                                  </p:stCondLst>
                                  <p:childTnLst>
                                    <p:anim calcmode="lin" valueType="num">
                                      <p:cBhvr>
                                        <p:cTn id="344" dur="5000"/>
                                        <p:tgtEl>
                                          <p:spTgt spid="7"/>
                                        </p:tgtEl>
                                        <p:attrNameLst>
                                          <p:attrName>ppt_w</p:attrName>
                                        </p:attrNameLst>
                                      </p:cBhvr>
                                      <p:tavLst>
                                        <p:tav tm="0">
                                          <p:val>
                                            <p:strVal val="ppt_w"/>
                                          </p:val>
                                        </p:tav>
                                        <p:tav tm="100000">
                                          <p:val>
                                            <p:strVal val="ppt_w"/>
                                          </p:val>
                                        </p:tav>
                                      </p:tavLst>
                                    </p:anim>
                                    <p:anim calcmode="lin" valueType="num">
                                      <p:cBhvr>
                                        <p:cTn id="345"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6" dur="1" fill="hold">
                                          <p:stCondLst>
                                            <p:cond delay="4999"/>
                                          </p:stCondLst>
                                        </p:cTn>
                                        <p:tgtEl>
                                          <p:spTgt spid="7"/>
                                        </p:tgtEl>
                                        <p:attrNameLst>
                                          <p:attrName>style.visibility</p:attrName>
                                        </p:attrNameLst>
                                      </p:cBhvr>
                                      <p:to>
                                        <p:strVal val="hidden"/>
                                      </p:to>
                                    </p:set>
                                  </p:childTnLst>
                                </p:cTn>
                              </p:par>
                              <p:par>
                                <p:cTn id="347" presetID="19" presetClass="exit" presetSubtype="5" fill="hold" grpId="3" nodeType="withEffect">
                                  <p:stCondLst>
                                    <p:cond delay="0"/>
                                  </p:stCondLst>
                                  <p:childTnLst>
                                    <p:anim calcmode="lin" valueType="num">
                                      <p:cBhvr>
                                        <p:cTn id="348" dur="5000"/>
                                        <p:tgtEl>
                                          <p:spTgt spid="9"/>
                                        </p:tgtEl>
                                        <p:attrNameLst>
                                          <p:attrName>ppt_w</p:attrName>
                                        </p:attrNameLst>
                                      </p:cBhvr>
                                      <p:tavLst>
                                        <p:tav tm="0">
                                          <p:val>
                                            <p:strVal val="ppt_w"/>
                                          </p:val>
                                        </p:tav>
                                        <p:tav tm="100000">
                                          <p:val>
                                            <p:strVal val="ppt_w"/>
                                          </p:val>
                                        </p:tav>
                                      </p:tavLst>
                                    </p:anim>
                                    <p:anim calcmode="lin" valueType="num">
                                      <p:cBhvr>
                                        <p:cTn id="349"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0" dur="1" fill="hold">
                                          <p:stCondLst>
                                            <p:cond delay="4999"/>
                                          </p:stCondLst>
                                        </p:cTn>
                                        <p:tgtEl>
                                          <p:spTgt spid="9"/>
                                        </p:tgtEl>
                                        <p:attrNameLst>
                                          <p:attrName>style.visibility</p:attrName>
                                        </p:attrNameLst>
                                      </p:cBhvr>
                                      <p:to>
                                        <p:strVal val="hidden"/>
                                      </p:to>
                                    </p:set>
                                  </p:childTnLst>
                                </p:cTn>
                              </p:par>
                              <p:par>
                                <p:cTn id="351" presetID="19" presetClass="exit" presetSubtype="5" fill="hold" grpId="3" nodeType="withEffect">
                                  <p:stCondLst>
                                    <p:cond delay="0"/>
                                  </p:stCondLst>
                                  <p:childTnLst>
                                    <p:anim calcmode="lin" valueType="num">
                                      <p:cBhvr>
                                        <p:cTn id="352" dur="5000"/>
                                        <p:tgtEl>
                                          <p:spTgt spid="10"/>
                                        </p:tgtEl>
                                        <p:attrNameLst>
                                          <p:attrName>ppt_w</p:attrName>
                                        </p:attrNameLst>
                                      </p:cBhvr>
                                      <p:tavLst>
                                        <p:tav tm="0">
                                          <p:val>
                                            <p:strVal val="ppt_w"/>
                                          </p:val>
                                        </p:tav>
                                        <p:tav tm="100000">
                                          <p:val>
                                            <p:strVal val="ppt_w"/>
                                          </p:val>
                                        </p:tav>
                                      </p:tavLst>
                                    </p:anim>
                                    <p:anim calcmode="lin" valueType="num">
                                      <p:cBhvr>
                                        <p:cTn id="353"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4" dur="1" fill="hold">
                                          <p:stCondLst>
                                            <p:cond delay="4999"/>
                                          </p:stCondLst>
                                        </p:cTn>
                                        <p:tgtEl>
                                          <p:spTgt spid="10"/>
                                        </p:tgtEl>
                                        <p:attrNameLst>
                                          <p:attrName>style.visibility</p:attrName>
                                        </p:attrNameLst>
                                      </p:cBhvr>
                                      <p:to>
                                        <p:strVal val="hidden"/>
                                      </p:to>
                                    </p:set>
                                  </p:childTnLst>
                                </p:cTn>
                              </p:par>
                              <p:par>
                                <p:cTn id="355" presetID="19" presetClass="exit" presetSubtype="5" fill="hold" grpId="3" nodeType="withEffect">
                                  <p:stCondLst>
                                    <p:cond delay="0"/>
                                  </p:stCondLst>
                                  <p:childTnLst>
                                    <p:anim calcmode="lin" valueType="num">
                                      <p:cBhvr>
                                        <p:cTn id="356" dur="5000"/>
                                        <p:tgtEl>
                                          <p:spTgt spid="13"/>
                                        </p:tgtEl>
                                        <p:attrNameLst>
                                          <p:attrName>ppt_w</p:attrName>
                                        </p:attrNameLst>
                                      </p:cBhvr>
                                      <p:tavLst>
                                        <p:tav tm="0">
                                          <p:val>
                                            <p:strVal val="ppt_w"/>
                                          </p:val>
                                        </p:tav>
                                        <p:tav tm="100000">
                                          <p:val>
                                            <p:strVal val="ppt_w"/>
                                          </p:val>
                                        </p:tav>
                                      </p:tavLst>
                                    </p:anim>
                                    <p:anim calcmode="lin" valueType="num">
                                      <p:cBhvr>
                                        <p:cTn id="357"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8" dur="1" fill="hold">
                                          <p:stCondLst>
                                            <p:cond delay="4999"/>
                                          </p:stCondLst>
                                        </p:cTn>
                                        <p:tgtEl>
                                          <p:spTgt spid="13"/>
                                        </p:tgtEl>
                                        <p:attrNameLst>
                                          <p:attrName>style.visibility</p:attrName>
                                        </p:attrNameLst>
                                      </p:cBhvr>
                                      <p:to>
                                        <p:strVal val="hidden"/>
                                      </p:to>
                                    </p:set>
                                  </p:childTnLst>
                                </p:cTn>
                              </p:par>
                              <p:par>
                                <p:cTn id="359" presetID="19" presetClass="exit" presetSubtype="5" fill="hold" grpId="3" nodeType="withEffect">
                                  <p:stCondLst>
                                    <p:cond delay="0"/>
                                  </p:stCondLst>
                                  <p:childTnLst>
                                    <p:anim calcmode="lin" valueType="num">
                                      <p:cBhvr>
                                        <p:cTn id="360" dur="5000"/>
                                        <p:tgtEl>
                                          <p:spTgt spid="14"/>
                                        </p:tgtEl>
                                        <p:attrNameLst>
                                          <p:attrName>ppt_w</p:attrName>
                                        </p:attrNameLst>
                                      </p:cBhvr>
                                      <p:tavLst>
                                        <p:tav tm="0">
                                          <p:val>
                                            <p:strVal val="ppt_w"/>
                                          </p:val>
                                        </p:tav>
                                        <p:tav tm="100000">
                                          <p:val>
                                            <p:strVal val="ppt_w"/>
                                          </p:val>
                                        </p:tav>
                                      </p:tavLst>
                                    </p:anim>
                                    <p:anim calcmode="lin" valueType="num">
                                      <p:cBhvr>
                                        <p:cTn id="361"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2" dur="1" fill="hold">
                                          <p:stCondLst>
                                            <p:cond delay="4999"/>
                                          </p:stCondLst>
                                        </p:cTn>
                                        <p:tgtEl>
                                          <p:spTgt spid="14"/>
                                        </p:tgtEl>
                                        <p:attrNameLst>
                                          <p:attrName>style.visibility</p:attrName>
                                        </p:attrNameLst>
                                      </p:cBhvr>
                                      <p:to>
                                        <p:strVal val="hidden"/>
                                      </p:to>
                                    </p:set>
                                  </p:childTnLst>
                                </p:cTn>
                              </p:par>
                              <p:par>
                                <p:cTn id="363" presetID="19" presetClass="exit" presetSubtype="5" fill="hold" grpId="3" nodeType="withEffect">
                                  <p:stCondLst>
                                    <p:cond delay="0"/>
                                  </p:stCondLst>
                                  <p:childTnLst>
                                    <p:anim calcmode="lin" valueType="num">
                                      <p:cBhvr>
                                        <p:cTn id="364" dur="5000"/>
                                        <p:tgtEl>
                                          <p:spTgt spid="15"/>
                                        </p:tgtEl>
                                        <p:attrNameLst>
                                          <p:attrName>ppt_w</p:attrName>
                                        </p:attrNameLst>
                                      </p:cBhvr>
                                      <p:tavLst>
                                        <p:tav tm="0">
                                          <p:val>
                                            <p:strVal val="ppt_w"/>
                                          </p:val>
                                        </p:tav>
                                        <p:tav tm="100000">
                                          <p:val>
                                            <p:strVal val="ppt_w"/>
                                          </p:val>
                                        </p:tav>
                                      </p:tavLst>
                                    </p:anim>
                                    <p:anim calcmode="lin" valueType="num">
                                      <p:cBhvr>
                                        <p:cTn id="365"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6" dur="1" fill="hold">
                                          <p:stCondLst>
                                            <p:cond delay="4999"/>
                                          </p:stCondLst>
                                        </p:cTn>
                                        <p:tgtEl>
                                          <p:spTgt spid="15"/>
                                        </p:tgtEl>
                                        <p:attrNameLst>
                                          <p:attrName>style.visibility</p:attrName>
                                        </p:attrNameLst>
                                      </p:cBhvr>
                                      <p:to>
                                        <p:strVal val="hidden"/>
                                      </p:to>
                                    </p:set>
                                  </p:childTnLst>
                                </p:cTn>
                              </p:par>
                              <p:par>
                                <p:cTn id="367" presetID="19" presetClass="exit" presetSubtype="5" fill="hold" grpId="3" nodeType="withEffect">
                                  <p:stCondLst>
                                    <p:cond delay="0"/>
                                  </p:stCondLst>
                                  <p:childTnLst>
                                    <p:anim calcmode="lin" valueType="num">
                                      <p:cBhvr>
                                        <p:cTn id="368" dur="5000"/>
                                        <p:tgtEl>
                                          <p:spTgt spid="16"/>
                                        </p:tgtEl>
                                        <p:attrNameLst>
                                          <p:attrName>ppt_w</p:attrName>
                                        </p:attrNameLst>
                                      </p:cBhvr>
                                      <p:tavLst>
                                        <p:tav tm="0">
                                          <p:val>
                                            <p:strVal val="ppt_w"/>
                                          </p:val>
                                        </p:tav>
                                        <p:tav tm="100000">
                                          <p:val>
                                            <p:strVal val="ppt_w"/>
                                          </p:val>
                                        </p:tav>
                                      </p:tavLst>
                                    </p:anim>
                                    <p:anim calcmode="lin" valueType="num">
                                      <p:cBhvr>
                                        <p:cTn id="369"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0" dur="1" fill="hold">
                                          <p:stCondLst>
                                            <p:cond delay="4999"/>
                                          </p:stCondLst>
                                        </p:cTn>
                                        <p:tgtEl>
                                          <p:spTgt spid="16"/>
                                        </p:tgtEl>
                                        <p:attrNameLst>
                                          <p:attrName>style.visibility</p:attrName>
                                        </p:attrNameLst>
                                      </p:cBhvr>
                                      <p:to>
                                        <p:strVal val="hidden"/>
                                      </p:to>
                                    </p:set>
                                  </p:childTnLst>
                                </p:cTn>
                              </p:par>
                              <p:par>
                                <p:cTn id="371" presetID="19" presetClass="exit" presetSubtype="5" fill="hold" grpId="3" nodeType="withEffect">
                                  <p:stCondLst>
                                    <p:cond delay="0"/>
                                  </p:stCondLst>
                                  <p:childTnLst>
                                    <p:anim calcmode="lin" valueType="num">
                                      <p:cBhvr>
                                        <p:cTn id="372" dur="5000"/>
                                        <p:tgtEl>
                                          <p:spTgt spid="21"/>
                                        </p:tgtEl>
                                        <p:attrNameLst>
                                          <p:attrName>ppt_w</p:attrName>
                                        </p:attrNameLst>
                                      </p:cBhvr>
                                      <p:tavLst>
                                        <p:tav tm="0">
                                          <p:val>
                                            <p:strVal val="ppt_w"/>
                                          </p:val>
                                        </p:tav>
                                        <p:tav tm="100000">
                                          <p:val>
                                            <p:strVal val="ppt_w"/>
                                          </p:val>
                                        </p:tav>
                                      </p:tavLst>
                                    </p:anim>
                                    <p:anim calcmode="lin" valueType="num">
                                      <p:cBhvr>
                                        <p:cTn id="373"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4" dur="1" fill="hold">
                                          <p:stCondLst>
                                            <p:cond delay="4999"/>
                                          </p:stCondLst>
                                        </p:cTn>
                                        <p:tgtEl>
                                          <p:spTgt spid="21"/>
                                        </p:tgtEl>
                                        <p:attrNameLst>
                                          <p:attrName>style.visibility</p:attrName>
                                        </p:attrNameLst>
                                      </p:cBhvr>
                                      <p:to>
                                        <p:strVal val="hidden"/>
                                      </p:to>
                                    </p:set>
                                  </p:childTnLst>
                                </p:cTn>
                              </p:par>
                              <p:par>
                                <p:cTn id="375" presetID="19" presetClass="exit" presetSubtype="5" fill="hold" grpId="3" nodeType="withEffect">
                                  <p:stCondLst>
                                    <p:cond delay="0"/>
                                  </p:stCondLst>
                                  <p:childTnLst>
                                    <p:anim calcmode="lin" valueType="num">
                                      <p:cBhvr>
                                        <p:cTn id="376" dur="5000"/>
                                        <p:tgtEl>
                                          <p:spTgt spid="22"/>
                                        </p:tgtEl>
                                        <p:attrNameLst>
                                          <p:attrName>ppt_w</p:attrName>
                                        </p:attrNameLst>
                                      </p:cBhvr>
                                      <p:tavLst>
                                        <p:tav tm="0">
                                          <p:val>
                                            <p:strVal val="ppt_w"/>
                                          </p:val>
                                        </p:tav>
                                        <p:tav tm="100000">
                                          <p:val>
                                            <p:strVal val="ppt_w"/>
                                          </p:val>
                                        </p:tav>
                                      </p:tavLst>
                                    </p:anim>
                                    <p:anim calcmode="lin" valueType="num">
                                      <p:cBhvr>
                                        <p:cTn id="377"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8" dur="1" fill="hold">
                                          <p:stCondLst>
                                            <p:cond delay="4999"/>
                                          </p:stCondLst>
                                        </p:cTn>
                                        <p:tgtEl>
                                          <p:spTgt spid="22"/>
                                        </p:tgtEl>
                                        <p:attrNameLst>
                                          <p:attrName>style.visibility</p:attrName>
                                        </p:attrNameLst>
                                      </p:cBhvr>
                                      <p:to>
                                        <p:strVal val="hidden"/>
                                      </p:to>
                                    </p:set>
                                  </p:childTnLst>
                                </p:cTn>
                              </p:par>
                              <p:par>
                                <p:cTn id="379" presetID="19" presetClass="exit" presetSubtype="5" fill="hold" grpId="3" nodeType="withEffect">
                                  <p:stCondLst>
                                    <p:cond delay="0"/>
                                  </p:stCondLst>
                                  <p:childTnLst>
                                    <p:anim calcmode="lin" valueType="num">
                                      <p:cBhvr>
                                        <p:cTn id="380" dur="5000"/>
                                        <p:tgtEl>
                                          <p:spTgt spid="23"/>
                                        </p:tgtEl>
                                        <p:attrNameLst>
                                          <p:attrName>ppt_w</p:attrName>
                                        </p:attrNameLst>
                                      </p:cBhvr>
                                      <p:tavLst>
                                        <p:tav tm="0">
                                          <p:val>
                                            <p:strVal val="ppt_w"/>
                                          </p:val>
                                        </p:tav>
                                        <p:tav tm="100000">
                                          <p:val>
                                            <p:strVal val="ppt_w"/>
                                          </p:val>
                                        </p:tav>
                                      </p:tavLst>
                                    </p:anim>
                                    <p:anim calcmode="lin" valueType="num">
                                      <p:cBhvr>
                                        <p:cTn id="381"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2" dur="1" fill="hold">
                                          <p:stCondLst>
                                            <p:cond delay="4999"/>
                                          </p:stCondLst>
                                        </p:cTn>
                                        <p:tgtEl>
                                          <p:spTgt spid="23"/>
                                        </p:tgtEl>
                                        <p:attrNameLst>
                                          <p:attrName>style.visibility</p:attrName>
                                        </p:attrNameLst>
                                      </p:cBhvr>
                                      <p:to>
                                        <p:strVal val="hidden"/>
                                      </p:to>
                                    </p:set>
                                  </p:childTnLst>
                                </p:cTn>
                              </p:par>
                              <p:par>
                                <p:cTn id="383" presetID="19" presetClass="exit" presetSubtype="5" fill="hold" grpId="3" nodeType="withEffect">
                                  <p:stCondLst>
                                    <p:cond delay="0"/>
                                  </p:stCondLst>
                                  <p:childTnLst>
                                    <p:anim calcmode="lin" valueType="num">
                                      <p:cBhvr>
                                        <p:cTn id="384" dur="5000"/>
                                        <p:tgtEl>
                                          <p:spTgt spid="24"/>
                                        </p:tgtEl>
                                        <p:attrNameLst>
                                          <p:attrName>ppt_w</p:attrName>
                                        </p:attrNameLst>
                                      </p:cBhvr>
                                      <p:tavLst>
                                        <p:tav tm="0">
                                          <p:val>
                                            <p:strVal val="ppt_w"/>
                                          </p:val>
                                        </p:tav>
                                        <p:tav tm="100000">
                                          <p:val>
                                            <p:strVal val="ppt_w"/>
                                          </p:val>
                                        </p:tav>
                                      </p:tavLst>
                                    </p:anim>
                                    <p:anim calcmode="lin" valueType="num">
                                      <p:cBhvr>
                                        <p:cTn id="385"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6" dur="1" fill="hold">
                                          <p:stCondLst>
                                            <p:cond delay="4999"/>
                                          </p:stCondLst>
                                        </p:cTn>
                                        <p:tgtEl>
                                          <p:spTgt spid="24"/>
                                        </p:tgtEl>
                                        <p:attrNameLst>
                                          <p:attrName>style.visibility</p:attrName>
                                        </p:attrNameLst>
                                      </p:cBhvr>
                                      <p:to>
                                        <p:strVal val="hidden"/>
                                      </p:to>
                                    </p:set>
                                  </p:childTnLst>
                                </p:cTn>
                              </p:par>
                              <p:par>
                                <p:cTn id="387" presetID="19" presetClass="exit" presetSubtype="5" fill="hold" grpId="3" nodeType="withEffect">
                                  <p:stCondLst>
                                    <p:cond delay="0"/>
                                  </p:stCondLst>
                                  <p:childTnLst>
                                    <p:anim calcmode="lin" valueType="num">
                                      <p:cBhvr>
                                        <p:cTn id="388" dur="5000"/>
                                        <p:tgtEl>
                                          <p:spTgt spid="25"/>
                                        </p:tgtEl>
                                        <p:attrNameLst>
                                          <p:attrName>ppt_w</p:attrName>
                                        </p:attrNameLst>
                                      </p:cBhvr>
                                      <p:tavLst>
                                        <p:tav tm="0">
                                          <p:val>
                                            <p:strVal val="ppt_w"/>
                                          </p:val>
                                        </p:tav>
                                        <p:tav tm="100000">
                                          <p:val>
                                            <p:strVal val="ppt_w"/>
                                          </p:val>
                                        </p:tav>
                                      </p:tavLst>
                                    </p:anim>
                                    <p:anim calcmode="lin" valueType="num">
                                      <p:cBhvr>
                                        <p:cTn id="389"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0" dur="1" fill="hold">
                                          <p:stCondLst>
                                            <p:cond delay="4999"/>
                                          </p:stCondLst>
                                        </p:cTn>
                                        <p:tgtEl>
                                          <p:spTgt spid="25"/>
                                        </p:tgtEl>
                                        <p:attrNameLst>
                                          <p:attrName>style.visibility</p:attrName>
                                        </p:attrNameLst>
                                      </p:cBhvr>
                                      <p:to>
                                        <p:strVal val="hidden"/>
                                      </p:to>
                                    </p:set>
                                  </p:childTnLst>
                                </p:cTn>
                              </p:par>
                              <p:par>
                                <p:cTn id="391" presetID="19" presetClass="exit" presetSubtype="5" fill="hold" grpId="3" nodeType="withEffect">
                                  <p:stCondLst>
                                    <p:cond delay="0"/>
                                  </p:stCondLst>
                                  <p:childTnLst>
                                    <p:anim calcmode="lin" valueType="num">
                                      <p:cBhvr>
                                        <p:cTn id="392" dur="5000"/>
                                        <p:tgtEl>
                                          <p:spTgt spid="26"/>
                                        </p:tgtEl>
                                        <p:attrNameLst>
                                          <p:attrName>ppt_w</p:attrName>
                                        </p:attrNameLst>
                                      </p:cBhvr>
                                      <p:tavLst>
                                        <p:tav tm="0">
                                          <p:val>
                                            <p:strVal val="ppt_w"/>
                                          </p:val>
                                        </p:tav>
                                        <p:tav tm="100000">
                                          <p:val>
                                            <p:strVal val="ppt_w"/>
                                          </p:val>
                                        </p:tav>
                                      </p:tavLst>
                                    </p:anim>
                                    <p:anim calcmode="lin" valueType="num">
                                      <p:cBhvr>
                                        <p:cTn id="393"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4" dur="1" fill="hold">
                                          <p:stCondLst>
                                            <p:cond delay="4999"/>
                                          </p:stCondLst>
                                        </p:cTn>
                                        <p:tgtEl>
                                          <p:spTgt spid="26"/>
                                        </p:tgtEl>
                                        <p:attrNameLst>
                                          <p:attrName>style.visibility</p:attrName>
                                        </p:attrNameLst>
                                      </p:cBhvr>
                                      <p:to>
                                        <p:strVal val="hidden"/>
                                      </p:to>
                                    </p:set>
                                  </p:childTnLst>
                                </p:cTn>
                              </p:par>
                              <p:par>
                                <p:cTn id="395" presetID="19" presetClass="exit" presetSubtype="5" fill="hold" grpId="3" nodeType="withEffect">
                                  <p:stCondLst>
                                    <p:cond delay="0"/>
                                  </p:stCondLst>
                                  <p:childTnLst>
                                    <p:anim calcmode="lin" valueType="num">
                                      <p:cBhvr>
                                        <p:cTn id="396" dur="5000"/>
                                        <p:tgtEl>
                                          <p:spTgt spid="27"/>
                                        </p:tgtEl>
                                        <p:attrNameLst>
                                          <p:attrName>ppt_w</p:attrName>
                                        </p:attrNameLst>
                                      </p:cBhvr>
                                      <p:tavLst>
                                        <p:tav tm="0">
                                          <p:val>
                                            <p:strVal val="ppt_w"/>
                                          </p:val>
                                        </p:tav>
                                        <p:tav tm="100000">
                                          <p:val>
                                            <p:strVal val="ppt_w"/>
                                          </p:val>
                                        </p:tav>
                                      </p:tavLst>
                                    </p:anim>
                                    <p:anim calcmode="lin" valueType="num">
                                      <p:cBhvr>
                                        <p:cTn id="397"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8" dur="1" fill="hold">
                                          <p:stCondLst>
                                            <p:cond delay="4999"/>
                                          </p:stCondLst>
                                        </p:cTn>
                                        <p:tgtEl>
                                          <p:spTgt spid="27"/>
                                        </p:tgtEl>
                                        <p:attrNameLst>
                                          <p:attrName>style.visibility</p:attrName>
                                        </p:attrNameLst>
                                      </p:cBhvr>
                                      <p:to>
                                        <p:strVal val="hidden"/>
                                      </p:to>
                                    </p:set>
                                  </p:childTnLst>
                                </p:cTn>
                              </p:par>
                              <p:par>
                                <p:cTn id="399" presetID="19" presetClass="exit" presetSubtype="5" fill="hold" grpId="3" nodeType="withEffect">
                                  <p:stCondLst>
                                    <p:cond delay="0"/>
                                  </p:stCondLst>
                                  <p:childTnLst>
                                    <p:anim calcmode="lin" valueType="num">
                                      <p:cBhvr>
                                        <p:cTn id="400" dur="5000"/>
                                        <p:tgtEl>
                                          <p:spTgt spid="28"/>
                                        </p:tgtEl>
                                        <p:attrNameLst>
                                          <p:attrName>ppt_w</p:attrName>
                                        </p:attrNameLst>
                                      </p:cBhvr>
                                      <p:tavLst>
                                        <p:tav tm="0">
                                          <p:val>
                                            <p:strVal val="ppt_w"/>
                                          </p:val>
                                        </p:tav>
                                        <p:tav tm="100000">
                                          <p:val>
                                            <p:strVal val="ppt_w"/>
                                          </p:val>
                                        </p:tav>
                                      </p:tavLst>
                                    </p:anim>
                                    <p:anim calcmode="lin" valueType="num">
                                      <p:cBhvr>
                                        <p:cTn id="401"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2" dur="1" fill="hold">
                                          <p:stCondLst>
                                            <p:cond delay="4999"/>
                                          </p:stCondLst>
                                        </p:cTn>
                                        <p:tgtEl>
                                          <p:spTgt spid="28"/>
                                        </p:tgtEl>
                                        <p:attrNameLst>
                                          <p:attrName>style.visibility</p:attrName>
                                        </p:attrNameLst>
                                      </p:cBhvr>
                                      <p:to>
                                        <p:strVal val="hidden"/>
                                      </p:to>
                                    </p:set>
                                  </p:childTnLst>
                                </p:cTn>
                              </p:par>
                              <p:par>
                                <p:cTn id="403" presetID="19" presetClass="exit" presetSubtype="5" fill="hold" grpId="3" nodeType="withEffect">
                                  <p:stCondLst>
                                    <p:cond delay="0"/>
                                  </p:stCondLst>
                                  <p:childTnLst>
                                    <p:anim calcmode="lin" valueType="num">
                                      <p:cBhvr>
                                        <p:cTn id="404" dur="5000"/>
                                        <p:tgtEl>
                                          <p:spTgt spid="37"/>
                                        </p:tgtEl>
                                        <p:attrNameLst>
                                          <p:attrName>ppt_w</p:attrName>
                                        </p:attrNameLst>
                                      </p:cBhvr>
                                      <p:tavLst>
                                        <p:tav tm="0">
                                          <p:val>
                                            <p:strVal val="ppt_w"/>
                                          </p:val>
                                        </p:tav>
                                        <p:tav tm="100000">
                                          <p:val>
                                            <p:strVal val="ppt_w"/>
                                          </p:val>
                                        </p:tav>
                                      </p:tavLst>
                                    </p:anim>
                                    <p:anim calcmode="lin" valueType="num">
                                      <p:cBhvr>
                                        <p:cTn id="405"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6" dur="1" fill="hold">
                                          <p:stCondLst>
                                            <p:cond delay="4999"/>
                                          </p:stCondLst>
                                        </p:cTn>
                                        <p:tgtEl>
                                          <p:spTgt spid="37"/>
                                        </p:tgtEl>
                                        <p:attrNameLst>
                                          <p:attrName>style.visibility</p:attrName>
                                        </p:attrNameLst>
                                      </p:cBhvr>
                                      <p:to>
                                        <p:strVal val="hidden"/>
                                      </p:to>
                                    </p:set>
                                  </p:childTnLst>
                                </p:cTn>
                              </p:par>
                              <p:par>
                                <p:cTn id="407" presetID="19" presetClass="exit" presetSubtype="5" fill="hold" grpId="3" nodeType="withEffect">
                                  <p:stCondLst>
                                    <p:cond delay="0"/>
                                  </p:stCondLst>
                                  <p:childTnLst>
                                    <p:anim calcmode="lin" valueType="num">
                                      <p:cBhvr>
                                        <p:cTn id="408" dur="5000"/>
                                        <p:tgtEl>
                                          <p:spTgt spid="6"/>
                                        </p:tgtEl>
                                        <p:attrNameLst>
                                          <p:attrName>ppt_w</p:attrName>
                                        </p:attrNameLst>
                                      </p:cBhvr>
                                      <p:tavLst>
                                        <p:tav tm="0">
                                          <p:val>
                                            <p:strVal val="ppt_w"/>
                                          </p:val>
                                        </p:tav>
                                        <p:tav tm="100000">
                                          <p:val>
                                            <p:strVal val="ppt_w"/>
                                          </p:val>
                                        </p:tav>
                                      </p:tavLst>
                                    </p:anim>
                                    <p:anim calcmode="lin" valueType="num">
                                      <p:cBhvr>
                                        <p:cTn id="409"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0" dur="1" fill="hold">
                                          <p:stCondLst>
                                            <p:cond delay="4999"/>
                                          </p:stCondLst>
                                        </p:cTn>
                                        <p:tgtEl>
                                          <p:spTgt spid="6"/>
                                        </p:tgtEl>
                                        <p:attrNameLst>
                                          <p:attrName>style.visibility</p:attrName>
                                        </p:attrNameLst>
                                      </p:cBhvr>
                                      <p:to>
                                        <p:strVal val="hidden"/>
                                      </p:to>
                                    </p:set>
                                  </p:childTnLst>
                                </p:cTn>
                              </p:par>
                              <p:par>
                                <p:cTn id="411" presetID="19" presetClass="exit" presetSubtype="5" fill="hold" grpId="3" nodeType="withEffect">
                                  <p:stCondLst>
                                    <p:cond delay="0"/>
                                  </p:stCondLst>
                                  <p:childTnLst>
                                    <p:anim calcmode="lin" valueType="num">
                                      <p:cBhvr>
                                        <p:cTn id="412" dur="5000"/>
                                        <p:tgtEl>
                                          <p:spTgt spid="8"/>
                                        </p:tgtEl>
                                        <p:attrNameLst>
                                          <p:attrName>ppt_w</p:attrName>
                                        </p:attrNameLst>
                                      </p:cBhvr>
                                      <p:tavLst>
                                        <p:tav tm="0">
                                          <p:val>
                                            <p:strVal val="ppt_w"/>
                                          </p:val>
                                        </p:tav>
                                        <p:tav tm="100000">
                                          <p:val>
                                            <p:strVal val="ppt_w"/>
                                          </p:val>
                                        </p:tav>
                                      </p:tavLst>
                                    </p:anim>
                                    <p:anim calcmode="lin" valueType="num">
                                      <p:cBhvr>
                                        <p:cTn id="413"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4" dur="1" fill="hold">
                                          <p:stCondLst>
                                            <p:cond delay="4999"/>
                                          </p:stCondLst>
                                        </p:cTn>
                                        <p:tgtEl>
                                          <p:spTgt spid="8"/>
                                        </p:tgtEl>
                                        <p:attrNameLst>
                                          <p:attrName>style.visibility</p:attrName>
                                        </p:attrNameLst>
                                      </p:cBhvr>
                                      <p:to>
                                        <p:strVal val="hidden"/>
                                      </p:to>
                                    </p:set>
                                  </p:childTnLst>
                                </p:cTn>
                              </p:par>
                              <p:par>
                                <p:cTn id="415" presetID="19" presetClass="exit" presetSubtype="5" fill="hold" grpId="3" nodeType="withEffect">
                                  <p:stCondLst>
                                    <p:cond delay="0"/>
                                  </p:stCondLst>
                                  <p:childTnLst>
                                    <p:anim calcmode="lin" valueType="num">
                                      <p:cBhvr>
                                        <p:cTn id="416" dur="5000"/>
                                        <p:tgtEl>
                                          <p:spTgt spid="11"/>
                                        </p:tgtEl>
                                        <p:attrNameLst>
                                          <p:attrName>ppt_w</p:attrName>
                                        </p:attrNameLst>
                                      </p:cBhvr>
                                      <p:tavLst>
                                        <p:tav tm="0">
                                          <p:val>
                                            <p:strVal val="ppt_w"/>
                                          </p:val>
                                        </p:tav>
                                        <p:tav tm="100000">
                                          <p:val>
                                            <p:strVal val="ppt_w"/>
                                          </p:val>
                                        </p:tav>
                                      </p:tavLst>
                                    </p:anim>
                                    <p:anim calcmode="lin" valueType="num">
                                      <p:cBhvr>
                                        <p:cTn id="417"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8" dur="1" fill="hold">
                                          <p:stCondLst>
                                            <p:cond delay="4999"/>
                                          </p:stCondLst>
                                        </p:cTn>
                                        <p:tgtEl>
                                          <p:spTgt spid="11"/>
                                        </p:tgtEl>
                                        <p:attrNameLst>
                                          <p:attrName>style.visibility</p:attrName>
                                        </p:attrNameLst>
                                      </p:cBhvr>
                                      <p:to>
                                        <p:strVal val="hidden"/>
                                      </p:to>
                                    </p:set>
                                  </p:childTnLst>
                                </p:cTn>
                              </p:par>
                              <p:par>
                                <p:cTn id="419" presetID="19" presetClass="exit" presetSubtype="5" fill="hold" grpId="3" nodeType="withEffect">
                                  <p:stCondLst>
                                    <p:cond delay="0"/>
                                  </p:stCondLst>
                                  <p:childTnLst>
                                    <p:anim calcmode="lin" valueType="num">
                                      <p:cBhvr>
                                        <p:cTn id="420" dur="5000"/>
                                        <p:tgtEl>
                                          <p:spTgt spid="12"/>
                                        </p:tgtEl>
                                        <p:attrNameLst>
                                          <p:attrName>ppt_w</p:attrName>
                                        </p:attrNameLst>
                                      </p:cBhvr>
                                      <p:tavLst>
                                        <p:tav tm="0">
                                          <p:val>
                                            <p:strVal val="ppt_w"/>
                                          </p:val>
                                        </p:tav>
                                        <p:tav tm="100000">
                                          <p:val>
                                            <p:strVal val="ppt_w"/>
                                          </p:val>
                                        </p:tav>
                                      </p:tavLst>
                                    </p:anim>
                                    <p:anim calcmode="lin" valueType="num">
                                      <p:cBhvr>
                                        <p:cTn id="421"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2" dur="1" fill="hold">
                                          <p:stCondLst>
                                            <p:cond delay="4999"/>
                                          </p:stCondLst>
                                        </p:cTn>
                                        <p:tgtEl>
                                          <p:spTgt spid="12"/>
                                        </p:tgtEl>
                                        <p:attrNameLst>
                                          <p:attrName>style.visibility</p:attrName>
                                        </p:attrNameLst>
                                      </p:cBhvr>
                                      <p:to>
                                        <p:strVal val="hidden"/>
                                      </p:to>
                                    </p:set>
                                  </p:childTnLst>
                                </p:cTn>
                              </p:par>
                              <p:par>
                                <p:cTn id="423" presetID="19" presetClass="exit" presetSubtype="5" fill="hold" grpId="3" nodeType="withEffect">
                                  <p:stCondLst>
                                    <p:cond delay="0"/>
                                  </p:stCondLst>
                                  <p:childTnLst>
                                    <p:anim calcmode="lin" valueType="num">
                                      <p:cBhvr>
                                        <p:cTn id="424" dur="5000"/>
                                        <p:tgtEl>
                                          <p:spTgt spid="17"/>
                                        </p:tgtEl>
                                        <p:attrNameLst>
                                          <p:attrName>ppt_w</p:attrName>
                                        </p:attrNameLst>
                                      </p:cBhvr>
                                      <p:tavLst>
                                        <p:tav tm="0">
                                          <p:val>
                                            <p:strVal val="ppt_w"/>
                                          </p:val>
                                        </p:tav>
                                        <p:tav tm="100000">
                                          <p:val>
                                            <p:strVal val="ppt_w"/>
                                          </p:val>
                                        </p:tav>
                                      </p:tavLst>
                                    </p:anim>
                                    <p:anim calcmode="lin" valueType="num">
                                      <p:cBhvr>
                                        <p:cTn id="425"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6" dur="1" fill="hold">
                                          <p:stCondLst>
                                            <p:cond delay="4999"/>
                                          </p:stCondLst>
                                        </p:cTn>
                                        <p:tgtEl>
                                          <p:spTgt spid="17"/>
                                        </p:tgtEl>
                                        <p:attrNameLst>
                                          <p:attrName>style.visibility</p:attrName>
                                        </p:attrNameLst>
                                      </p:cBhvr>
                                      <p:to>
                                        <p:strVal val="hidden"/>
                                      </p:to>
                                    </p:set>
                                  </p:childTnLst>
                                </p:cTn>
                              </p:par>
                              <p:par>
                                <p:cTn id="427" presetID="19" presetClass="exit" presetSubtype="5" fill="hold" grpId="3" nodeType="withEffect">
                                  <p:stCondLst>
                                    <p:cond delay="0"/>
                                  </p:stCondLst>
                                  <p:childTnLst>
                                    <p:anim calcmode="lin" valueType="num">
                                      <p:cBhvr>
                                        <p:cTn id="428" dur="5000"/>
                                        <p:tgtEl>
                                          <p:spTgt spid="18"/>
                                        </p:tgtEl>
                                        <p:attrNameLst>
                                          <p:attrName>ppt_w</p:attrName>
                                        </p:attrNameLst>
                                      </p:cBhvr>
                                      <p:tavLst>
                                        <p:tav tm="0">
                                          <p:val>
                                            <p:strVal val="ppt_w"/>
                                          </p:val>
                                        </p:tav>
                                        <p:tav tm="100000">
                                          <p:val>
                                            <p:strVal val="ppt_w"/>
                                          </p:val>
                                        </p:tav>
                                      </p:tavLst>
                                    </p:anim>
                                    <p:anim calcmode="lin" valueType="num">
                                      <p:cBhvr>
                                        <p:cTn id="429"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0" dur="1" fill="hold">
                                          <p:stCondLst>
                                            <p:cond delay="4999"/>
                                          </p:stCondLst>
                                        </p:cTn>
                                        <p:tgtEl>
                                          <p:spTgt spid="18"/>
                                        </p:tgtEl>
                                        <p:attrNameLst>
                                          <p:attrName>style.visibility</p:attrName>
                                        </p:attrNameLst>
                                      </p:cBhvr>
                                      <p:to>
                                        <p:strVal val="hidden"/>
                                      </p:to>
                                    </p:set>
                                  </p:childTnLst>
                                </p:cTn>
                              </p:par>
                              <p:par>
                                <p:cTn id="431" presetID="19" presetClass="exit" presetSubtype="5" fill="hold" grpId="3" nodeType="withEffect">
                                  <p:stCondLst>
                                    <p:cond delay="0"/>
                                  </p:stCondLst>
                                  <p:childTnLst>
                                    <p:anim calcmode="lin" valueType="num">
                                      <p:cBhvr>
                                        <p:cTn id="432" dur="5000"/>
                                        <p:tgtEl>
                                          <p:spTgt spid="19"/>
                                        </p:tgtEl>
                                        <p:attrNameLst>
                                          <p:attrName>ppt_w</p:attrName>
                                        </p:attrNameLst>
                                      </p:cBhvr>
                                      <p:tavLst>
                                        <p:tav tm="0">
                                          <p:val>
                                            <p:strVal val="ppt_w"/>
                                          </p:val>
                                        </p:tav>
                                        <p:tav tm="100000">
                                          <p:val>
                                            <p:strVal val="ppt_w"/>
                                          </p:val>
                                        </p:tav>
                                      </p:tavLst>
                                    </p:anim>
                                    <p:anim calcmode="lin" valueType="num">
                                      <p:cBhvr>
                                        <p:cTn id="433"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4" dur="1" fill="hold">
                                          <p:stCondLst>
                                            <p:cond delay="4999"/>
                                          </p:stCondLst>
                                        </p:cTn>
                                        <p:tgtEl>
                                          <p:spTgt spid="19"/>
                                        </p:tgtEl>
                                        <p:attrNameLst>
                                          <p:attrName>style.visibility</p:attrName>
                                        </p:attrNameLst>
                                      </p:cBhvr>
                                      <p:to>
                                        <p:strVal val="hidden"/>
                                      </p:to>
                                    </p:set>
                                  </p:childTnLst>
                                </p:cTn>
                              </p:par>
                              <p:par>
                                <p:cTn id="435" presetID="19" presetClass="exit" presetSubtype="5" fill="hold" grpId="3" nodeType="withEffect">
                                  <p:stCondLst>
                                    <p:cond delay="0"/>
                                  </p:stCondLst>
                                  <p:childTnLst>
                                    <p:anim calcmode="lin" valueType="num">
                                      <p:cBhvr>
                                        <p:cTn id="436" dur="5000"/>
                                        <p:tgtEl>
                                          <p:spTgt spid="20"/>
                                        </p:tgtEl>
                                        <p:attrNameLst>
                                          <p:attrName>ppt_w</p:attrName>
                                        </p:attrNameLst>
                                      </p:cBhvr>
                                      <p:tavLst>
                                        <p:tav tm="0">
                                          <p:val>
                                            <p:strVal val="ppt_w"/>
                                          </p:val>
                                        </p:tav>
                                        <p:tav tm="100000">
                                          <p:val>
                                            <p:strVal val="ppt_w"/>
                                          </p:val>
                                        </p:tav>
                                      </p:tavLst>
                                    </p:anim>
                                    <p:anim calcmode="lin" valueType="num">
                                      <p:cBhvr>
                                        <p:cTn id="437"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8" dur="1" fill="hold">
                                          <p:stCondLst>
                                            <p:cond delay="4999"/>
                                          </p:stCondLst>
                                        </p:cTn>
                                        <p:tgtEl>
                                          <p:spTgt spid="20"/>
                                        </p:tgtEl>
                                        <p:attrNameLst>
                                          <p:attrName>style.visibility</p:attrName>
                                        </p:attrNameLst>
                                      </p:cBhvr>
                                      <p:to>
                                        <p:strVal val="hidden"/>
                                      </p:to>
                                    </p:set>
                                  </p:childTnLst>
                                </p:cTn>
                              </p:par>
                              <p:par>
                                <p:cTn id="439" presetID="19" presetClass="exit" presetSubtype="5" fill="hold" grpId="3" nodeType="withEffect">
                                  <p:stCondLst>
                                    <p:cond delay="0"/>
                                  </p:stCondLst>
                                  <p:childTnLst>
                                    <p:anim calcmode="lin" valueType="num">
                                      <p:cBhvr>
                                        <p:cTn id="440" dur="5000"/>
                                        <p:tgtEl>
                                          <p:spTgt spid="29"/>
                                        </p:tgtEl>
                                        <p:attrNameLst>
                                          <p:attrName>ppt_w</p:attrName>
                                        </p:attrNameLst>
                                      </p:cBhvr>
                                      <p:tavLst>
                                        <p:tav tm="0">
                                          <p:val>
                                            <p:strVal val="ppt_w"/>
                                          </p:val>
                                        </p:tav>
                                        <p:tav tm="100000">
                                          <p:val>
                                            <p:strVal val="ppt_w"/>
                                          </p:val>
                                        </p:tav>
                                      </p:tavLst>
                                    </p:anim>
                                    <p:anim calcmode="lin" valueType="num">
                                      <p:cBhvr>
                                        <p:cTn id="441"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2" dur="1" fill="hold">
                                          <p:stCondLst>
                                            <p:cond delay="4999"/>
                                          </p:stCondLst>
                                        </p:cTn>
                                        <p:tgtEl>
                                          <p:spTgt spid="29"/>
                                        </p:tgtEl>
                                        <p:attrNameLst>
                                          <p:attrName>style.visibility</p:attrName>
                                        </p:attrNameLst>
                                      </p:cBhvr>
                                      <p:to>
                                        <p:strVal val="hidden"/>
                                      </p:to>
                                    </p:set>
                                  </p:childTnLst>
                                </p:cTn>
                              </p:par>
                              <p:par>
                                <p:cTn id="443" presetID="19" presetClass="exit" presetSubtype="5" fill="hold" grpId="3" nodeType="withEffect">
                                  <p:stCondLst>
                                    <p:cond delay="0"/>
                                  </p:stCondLst>
                                  <p:childTnLst>
                                    <p:anim calcmode="lin" valueType="num">
                                      <p:cBhvr>
                                        <p:cTn id="444" dur="5000"/>
                                        <p:tgtEl>
                                          <p:spTgt spid="30"/>
                                        </p:tgtEl>
                                        <p:attrNameLst>
                                          <p:attrName>ppt_w</p:attrName>
                                        </p:attrNameLst>
                                      </p:cBhvr>
                                      <p:tavLst>
                                        <p:tav tm="0">
                                          <p:val>
                                            <p:strVal val="ppt_w"/>
                                          </p:val>
                                        </p:tav>
                                        <p:tav tm="100000">
                                          <p:val>
                                            <p:strVal val="ppt_w"/>
                                          </p:val>
                                        </p:tav>
                                      </p:tavLst>
                                    </p:anim>
                                    <p:anim calcmode="lin" valueType="num">
                                      <p:cBhvr>
                                        <p:cTn id="445"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6" dur="1" fill="hold">
                                          <p:stCondLst>
                                            <p:cond delay="4999"/>
                                          </p:stCondLst>
                                        </p:cTn>
                                        <p:tgtEl>
                                          <p:spTgt spid="30"/>
                                        </p:tgtEl>
                                        <p:attrNameLst>
                                          <p:attrName>style.visibility</p:attrName>
                                        </p:attrNameLst>
                                      </p:cBhvr>
                                      <p:to>
                                        <p:strVal val="hidden"/>
                                      </p:to>
                                    </p:set>
                                  </p:childTnLst>
                                </p:cTn>
                              </p:par>
                              <p:par>
                                <p:cTn id="447" presetID="19" presetClass="exit" presetSubtype="5" fill="hold" grpId="3" nodeType="withEffect">
                                  <p:stCondLst>
                                    <p:cond delay="0"/>
                                  </p:stCondLst>
                                  <p:childTnLst>
                                    <p:anim calcmode="lin" valueType="num">
                                      <p:cBhvr>
                                        <p:cTn id="448" dur="5000"/>
                                        <p:tgtEl>
                                          <p:spTgt spid="31"/>
                                        </p:tgtEl>
                                        <p:attrNameLst>
                                          <p:attrName>ppt_w</p:attrName>
                                        </p:attrNameLst>
                                      </p:cBhvr>
                                      <p:tavLst>
                                        <p:tav tm="0">
                                          <p:val>
                                            <p:strVal val="ppt_w"/>
                                          </p:val>
                                        </p:tav>
                                        <p:tav tm="100000">
                                          <p:val>
                                            <p:strVal val="ppt_w"/>
                                          </p:val>
                                        </p:tav>
                                      </p:tavLst>
                                    </p:anim>
                                    <p:anim calcmode="lin" valueType="num">
                                      <p:cBhvr>
                                        <p:cTn id="449"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0" dur="1" fill="hold">
                                          <p:stCondLst>
                                            <p:cond delay="4999"/>
                                          </p:stCondLst>
                                        </p:cTn>
                                        <p:tgtEl>
                                          <p:spTgt spid="31"/>
                                        </p:tgtEl>
                                        <p:attrNameLst>
                                          <p:attrName>style.visibility</p:attrName>
                                        </p:attrNameLst>
                                      </p:cBhvr>
                                      <p:to>
                                        <p:strVal val="hidden"/>
                                      </p:to>
                                    </p:set>
                                  </p:childTnLst>
                                </p:cTn>
                              </p:par>
                              <p:par>
                                <p:cTn id="451" presetID="19" presetClass="exit" presetSubtype="5" fill="hold" grpId="3" nodeType="withEffect">
                                  <p:stCondLst>
                                    <p:cond delay="0"/>
                                  </p:stCondLst>
                                  <p:childTnLst>
                                    <p:anim calcmode="lin" valueType="num">
                                      <p:cBhvr>
                                        <p:cTn id="452" dur="5000"/>
                                        <p:tgtEl>
                                          <p:spTgt spid="32"/>
                                        </p:tgtEl>
                                        <p:attrNameLst>
                                          <p:attrName>ppt_w</p:attrName>
                                        </p:attrNameLst>
                                      </p:cBhvr>
                                      <p:tavLst>
                                        <p:tav tm="0">
                                          <p:val>
                                            <p:strVal val="ppt_w"/>
                                          </p:val>
                                        </p:tav>
                                        <p:tav tm="100000">
                                          <p:val>
                                            <p:strVal val="ppt_w"/>
                                          </p:val>
                                        </p:tav>
                                      </p:tavLst>
                                    </p:anim>
                                    <p:anim calcmode="lin" valueType="num">
                                      <p:cBhvr>
                                        <p:cTn id="453"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4" dur="1" fill="hold">
                                          <p:stCondLst>
                                            <p:cond delay="4999"/>
                                          </p:stCondLst>
                                        </p:cTn>
                                        <p:tgtEl>
                                          <p:spTgt spid="32"/>
                                        </p:tgtEl>
                                        <p:attrNameLst>
                                          <p:attrName>style.visibility</p:attrName>
                                        </p:attrNameLst>
                                      </p:cBhvr>
                                      <p:to>
                                        <p:strVal val="hidden"/>
                                      </p:to>
                                    </p:set>
                                  </p:childTnLst>
                                </p:cTn>
                              </p:par>
                              <p:par>
                                <p:cTn id="455" presetID="19" presetClass="exit" presetSubtype="5" fill="hold" grpId="3" nodeType="withEffect">
                                  <p:stCondLst>
                                    <p:cond delay="0"/>
                                  </p:stCondLst>
                                  <p:childTnLst>
                                    <p:anim calcmode="lin" valueType="num">
                                      <p:cBhvr>
                                        <p:cTn id="456" dur="5000"/>
                                        <p:tgtEl>
                                          <p:spTgt spid="33"/>
                                        </p:tgtEl>
                                        <p:attrNameLst>
                                          <p:attrName>ppt_w</p:attrName>
                                        </p:attrNameLst>
                                      </p:cBhvr>
                                      <p:tavLst>
                                        <p:tav tm="0">
                                          <p:val>
                                            <p:strVal val="ppt_w"/>
                                          </p:val>
                                        </p:tav>
                                        <p:tav tm="100000">
                                          <p:val>
                                            <p:strVal val="ppt_w"/>
                                          </p:val>
                                        </p:tav>
                                      </p:tavLst>
                                    </p:anim>
                                    <p:anim calcmode="lin" valueType="num">
                                      <p:cBhvr>
                                        <p:cTn id="457"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8" dur="1" fill="hold">
                                          <p:stCondLst>
                                            <p:cond delay="4999"/>
                                          </p:stCondLst>
                                        </p:cTn>
                                        <p:tgtEl>
                                          <p:spTgt spid="33"/>
                                        </p:tgtEl>
                                        <p:attrNameLst>
                                          <p:attrName>style.visibility</p:attrName>
                                        </p:attrNameLst>
                                      </p:cBhvr>
                                      <p:to>
                                        <p:strVal val="hidden"/>
                                      </p:to>
                                    </p:set>
                                  </p:childTnLst>
                                </p:cTn>
                              </p:par>
                              <p:par>
                                <p:cTn id="459" presetID="19" presetClass="exit" presetSubtype="5" fill="hold" grpId="3" nodeType="withEffect">
                                  <p:stCondLst>
                                    <p:cond delay="0"/>
                                  </p:stCondLst>
                                  <p:childTnLst>
                                    <p:anim calcmode="lin" valueType="num">
                                      <p:cBhvr>
                                        <p:cTn id="460" dur="5000"/>
                                        <p:tgtEl>
                                          <p:spTgt spid="34"/>
                                        </p:tgtEl>
                                        <p:attrNameLst>
                                          <p:attrName>ppt_w</p:attrName>
                                        </p:attrNameLst>
                                      </p:cBhvr>
                                      <p:tavLst>
                                        <p:tav tm="0">
                                          <p:val>
                                            <p:strVal val="ppt_w"/>
                                          </p:val>
                                        </p:tav>
                                        <p:tav tm="100000">
                                          <p:val>
                                            <p:strVal val="ppt_w"/>
                                          </p:val>
                                        </p:tav>
                                      </p:tavLst>
                                    </p:anim>
                                    <p:anim calcmode="lin" valueType="num">
                                      <p:cBhvr>
                                        <p:cTn id="461"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2" dur="1" fill="hold">
                                          <p:stCondLst>
                                            <p:cond delay="4999"/>
                                          </p:stCondLst>
                                        </p:cTn>
                                        <p:tgtEl>
                                          <p:spTgt spid="34"/>
                                        </p:tgtEl>
                                        <p:attrNameLst>
                                          <p:attrName>style.visibility</p:attrName>
                                        </p:attrNameLst>
                                      </p:cBhvr>
                                      <p:to>
                                        <p:strVal val="hidden"/>
                                      </p:to>
                                    </p:set>
                                  </p:childTnLst>
                                </p:cTn>
                              </p:par>
                              <p:par>
                                <p:cTn id="463" presetID="19" presetClass="exit" presetSubtype="5" fill="hold" grpId="3" nodeType="withEffect">
                                  <p:stCondLst>
                                    <p:cond delay="0"/>
                                  </p:stCondLst>
                                  <p:childTnLst>
                                    <p:anim calcmode="lin" valueType="num">
                                      <p:cBhvr>
                                        <p:cTn id="464" dur="5000"/>
                                        <p:tgtEl>
                                          <p:spTgt spid="35"/>
                                        </p:tgtEl>
                                        <p:attrNameLst>
                                          <p:attrName>ppt_w</p:attrName>
                                        </p:attrNameLst>
                                      </p:cBhvr>
                                      <p:tavLst>
                                        <p:tav tm="0">
                                          <p:val>
                                            <p:strVal val="ppt_w"/>
                                          </p:val>
                                        </p:tav>
                                        <p:tav tm="100000">
                                          <p:val>
                                            <p:strVal val="ppt_w"/>
                                          </p:val>
                                        </p:tav>
                                      </p:tavLst>
                                    </p:anim>
                                    <p:anim calcmode="lin" valueType="num">
                                      <p:cBhvr>
                                        <p:cTn id="465"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6" dur="1" fill="hold">
                                          <p:stCondLst>
                                            <p:cond delay="4999"/>
                                          </p:stCondLst>
                                        </p:cTn>
                                        <p:tgtEl>
                                          <p:spTgt spid="35"/>
                                        </p:tgtEl>
                                        <p:attrNameLst>
                                          <p:attrName>style.visibility</p:attrName>
                                        </p:attrNameLst>
                                      </p:cBhvr>
                                      <p:to>
                                        <p:strVal val="hidden"/>
                                      </p:to>
                                    </p:set>
                                  </p:childTnLst>
                                </p:cTn>
                              </p:par>
                              <p:par>
                                <p:cTn id="467" presetID="19" presetClass="exit" presetSubtype="5" fill="hold" grpId="3" nodeType="withEffect">
                                  <p:stCondLst>
                                    <p:cond delay="0"/>
                                  </p:stCondLst>
                                  <p:childTnLst>
                                    <p:anim calcmode="lin" valueType="num">
                                      <p:cBhvr>
                                        <p:cTn id="468" dur="5000"/>
                                        <p:tgtEl>
                                          <p:spTgt spid="36"/>
                                        </p:tgtEl>
                                        <p:attrNameLst>
                                          <p:attrName>ppt_w</p:attrName>
                                        </p:attrNameLst>
                                      </p:cBhvr>
                                      <p:tavLst>
                                        <p:tav tm="0">
                                          <p:val>
                                            <p:strVal val="ppt_w"/>
                                          </p:val>
                                        </p:tav>
                                        <p:tav tm="100000">
                                          <p:val>
                                            <p:strVal val="ppt_w"/>
                                          </p:val>
                                        </p:tav>
                                      </p:tavLst>
                                    </p:anim>
                                    <p:anim calcmode="lin" valueType="num">
                                      <p:cBhvr>
                                        <p:cTn id="469"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0" dur="1" fill="hold">
                                          <p:stCondLst>
                                            <p:cond delay="4999"/>
                                          </p:stCondLst>
                                        </p:cTn>
                                        <p:tgtEl>
                                          <p:spTgt spid="36"/>
                                        </p:tgtEl>
                                        <p:attrNameLst>
                                          <p:attrName>style.visibility</p:attrName>
                                        </p:attrNameLst>
                                      </p:cBhvr>
                                      <p:to>
                                        <p:strVal val="hidden"/>
                                      </p:to>
                                    </p:set>
                                  </p:childTnLst>
                                </p:cTn>
                              </p:par>
                              <p:par>
                                <p:cTn id="471" presetID="3" presetClass="exit" presetSubtype="5" fill="hold" grpId="4" nodeType="withEffect">
                                  <p:stCondLst>
                                    <p:cond delay="0"/>
                                  </p:stCondLst>
                                  <p:childTnLst>
                                    <p:animEffect transition="out" filter="blinds(vertical)">
                                      <p:cBhvr>
                                        <p:cTn id="472" dur="5000"/>
                                        <p:tgtEl>
                                          <p:spTgt spid="6"/>
                                        </p:tgtEl>
                                      </p:cBhvr>
                                    </p:animEffect>
                                    <p:set>
                                      <p:cBhvr>
                                        <p:cTn id="473" dur="1" fill="hold">
                                          <p:stCondLst>
                                            <p:cond delay="4999"/>
                                          </p:stCondLst>
                                        </p:cTn>
                                        <p:tgtEl>
                                          <p:spTgt spid="6"/>
                                        </p:tgtEl>
                                        <p:attrNameLst>
                                          <p:attrName>style.visibility</p:attrName>
                                        </p:attrNameLst>
                                      </p:cBhvr>
                                      <p:to>
                                        <p:strVal val="hidden"/>
                                      </p:to>
                                    </p:set>
                                  </p:childTnLst>
                                </p:cTn>
                              </p:par>
                              <p:par>
                                <p:cTn id="474" presetID="3" presetClass="exit" presetSubtype="5" fill="hold" grpId="4" nodeType="withEffect">
                                  <p:stCondLst>
                                    <p:cond delay="0"/>
                                  </p:stCondLst>
                                  <p:childTnLst>
                                    <p:animEffect transition="out" filter="blinds(vertical)">
                                      <p:cBhvr>
                                        <p:cTn id="475" dur="5000"/>
                                        <p:tgtEl>
                                          <p:spTgt spid="8"/>
                                        </p:tgtEl>
                                      </p:cBhvr>
                                    </p:animEffect>
                                    <p:set>
                                      <p:cBhvr>
                                        <p:cTn id="476" dur="1" fill="hold">
                                          <p:stCondLst>
                                            <p:cond delay="4999"/>
                                          </p:stCondLst>
                                        </p:cTn>
                                        <p:tgtEl>
                                          <p:spTgt spid="8"/>
                                        </p:tgtEl>
                                        <p:attrNameLst>
                                          <p:attrName>style.visibility</p:attrName>
                                        </p:attrNameLst>
                                      </p:cBhvr>
                                      <p:to>
                                        <p:strVal val="hidden"/>
                                      </p:to>
                                    </p:set>
                                  </p:childTnLst>
                                </p:cTn>
                              </p:par>
                              <p:par>
                                <p:cTn id="477" presetID="3" presetClass="exit" presetSubtype="5" fill="hold" grpId="4" nodeType="withEffect">
                                  <p:stCondLst>
                                    <p:cond delay="0"/>
                                  </p:stCondLst>
                                  <p:childTnLst>
                                    <p:animEffect transition="out" filter="blinds(vertical)">
                                      <p:cBhvr>
                                        <p:cTn id="478" dur="5000"/>
                                        <p:tgtEl>
                                          <p:spTgt spid="11"/>
                                        </p:tgtEl>
                                      </p:cBhvr>
                                    </p:animEffect>
                                    <p:set>
                                      <p:cBhvr>
                                        <p:cTn id="479" dur="1" fill="hold">
                                          <p:stCondLst>
                                            <p:cond delay="4999"/>
                                          </p:stCondLst>
                                        </p:cTn>
                                        <p:tgtEl>
                                          <p:spTgt spid="11"/>
                                        </p:tgtEl>
                                        <p:attrNameLst>
                                          <p:attrName>style.visibility</p:attrName>
                                        </p:attrNameLst>
                                      </p:cBhvr>
                                      <p:to>
                                        <p:strVal val="hidden"/>
                                      </p:to>
                                    </p:set>
                                  </p:childTnLst>
                                </p:cTn>
                              </p:par>
                              <p:par>
                                <p:cTn id="480" presetID="3" presetClass="exit" presetSubtype="5" fill="hold" grpId="4" nodeType="withEffect">
                                  <p:stCondLst>
                                    <p:cond delay="0"/>
                                  </p:stCondLst>
                                  <p:childTnLst>
                                    <p:animEffect transition="out" filter="blinds(vertical)">
                                      <p:cBhvr>
                                        <p:cTn id="481" dur="5000"/>
                                        <p:tgtEl>
                                          <p:spTgt spid="12"/>
                                        </p:tgtEl>
                                      </p:cBhvr>
                                    </p:animEffect>
                                    <p:set>
                                      <p:cBhvr>
                                        <p:cTn id="482" dur="1" fill="hold">
                                          <p:stCondLst>
                                            <p:cond delay="4999"/>
                                          </p:stCondLst>
                                        </p:cTn>
                                        <p:tgtEl>
                                          <p:spTgt spid="12"/>
                                        </p:tgtEl>
                                        <p:attrNameLst>
                                          <p:attrName>style.visibility</p:attrName>
                                        </p:attrNameLst>
                                      </p:cBhvr>
                                      <p:to>
                                        <p:strVal val="hidden"/>
                                      </p:to>
                                    </p:set>
                                  </p:childTnLst>
                                </p:cTn>
                              </p:par>
                              <p:par>
                                <p:cTn id="483" presetID="3" presetClass="exit" presetSubtype="5" fill="hold" grpId="4" nodeType="withEffect">
                                  <p:stCondLst>
                                    <p:cond delay="0"/>
                                  </p:stCondLst>
                                  <p:childTnLst>
                                    <p:animEffect transition="out" filter="blinds(vertical)">
                                      <p:cBhvr>
                                        <p:cTn id="484" dur="5000"/>
                                        <p:tgtEl>
                                          <p:spTgt spid="17"/>
                                        </p:tgtEl>
                                      </p:cBhvr>
                                    </p:animEffect>
                                    <p:set>
                                      <p:cBhvr>
                                        <p:cTn id="485" dur="1" fill="hold">
                                          <p:stCondLst>
                                            <p:cond delay="4999"/>
                                          </p:stCondLst>
                                        </p:cTn>
                                        <p:tgtEl>
                                          <p:spTgt spid="17"/>
                                        </p:tgtEl>
                                        <p:attrNameLst>
                                          <p:attrName>style.visibility</p:attrName>
                                        </p:attrNameLst>
                                      </p:cBhvr>
                                      <p:to>
                                        <p:strVal val="hidden"/>
                                      </p:to>
                                    </p:set>
                                  </p:childTnLst>
                                </p:cTn>
                              </p:par>
                              <p:par>
                                <p:cTn id="486" presetID="3" presetClass="exit" presetSubtype="5" fill="hold" grpId="4" nodeType="withEffect">
                                  <p:stCondLst>
                                    <p:cond delay="0"/>
                                  </p:stCondLst>
                                  <p:childTnLst>
                                    <p:animEffect transition="out" filter="blinds(vertical)">
                                      <p:cBhvr>
                                        <p:cTn id="487" dur="5000"/>
                                        <p:tgtEl>
                                          <p:spTgt spid="18"/>
                                        </p:tgtEl>
                                      </p:cBhvr>
                                    </p:animEffect>
                                    <p:set>
                                      <p:cBhvr>
                                        <p:cTn id="488" dur="1" fill="hold">
                                          <p:stCondLst>
                                            <p:cond delay="4999"/>
                                          </p:stCondLst>
                                        </p:cTn>
                                        <p:tgtEl>
                                          <p:spTgt spid="18"/>
                                        </p:tgtEl>
                                        <p:attrNameLst>
                                          <p:attrName>style.visibility</p:attrName>
                                        </p:attrNameLst>
                                      </p:cBhvr>
                                      <p:to>
                                        <p:strVal val="hidden"/>
                                      </p:to>
                                    </p:set>
                                  </p:childTnLst>
                                </p:cTn>
                              </p:par>
                              <p:par>
                                <p:cTn id="489" presetID="3" presetClass="exit" presetSubtype="5" fill="hold" grpId="4" nodeType="withEffect">
                                  <p:stCondLst>
                                    <p:cond delay="0"/>
                                  </p:stCondLst>
                                  <p:childTnLst>
                                    <p:animEffect transition="out" filter="blinds(vertical)">
                                      <p:cBhvr>
                                        <p:cTn id="490" dur="5000"/>
                                        <p:tgtEl>
                                          <p:spTgt spid="19"/>
                                        </p:tgtEl>
                                      </p:cBhvr>
                                    </p:animEffect>
                                    <p:set>
                                      <p:cBhvr>
                                        <p:cTn id="491" dur="1" fill="hold">
                                          <p:stCondLst>
                                            <p:cond delay="4999"/>
                                          </p:stCondLst>
                                        </p:cTn>
                                        <p:tgtEl>
                                          <p:spTgt spid="19"/>
                                        </p:tgtEl>
                                        <p:attrNameLst>
                                          <p:attrName>style.visibility</p:attrName>
                                        </p:attrNameLst>
                                      </p:cBhvr>
                                      <p:to>
                                        <p:strVal val="hidden"/>
                                      </p:to>
                                    </p:set>
                                  </p:childTnLst>
                                </p:cTn>
                              </p:par>
                              <p:par>
                                <p:cTn id="492" presetID="3" presetClass="exit" presetSubtype="5" fill="hold" grpId="4" nodeType="withEffect">
                                  <p:stCondLst>
                                    <p:cond delay="0"/>
                                  </p:stCondLst>
                                  <p:childTnLst>
                                    <p:animEffect transition="out" filter="blinds(vertical)">
                                      <p:cBhvr>
                                        <p:cTn id="493" dur="5000"/>
                                        <p:tgtEl>
                                          <p:spTgt spid="20"/>
                                        </p:tgtEl>
                                      </p:cBhvr>
                                    </p:animEffect>
                                    <p:set>
                                      <p:cBhvr>
                                        <p:cTn id="494" dur="1" fill="hold">
                                          <p:stCondLst>
                                            <p:cond delay="4999"/>
                                          </p:stCondLst>
                                        </p:cTn>
                                        <p:tgtEl>
                                          <p:spTgt spid="20"/>
                                        </p:tgtEl>
                                        <p:attrNameLst>
                                          <p:attrName>style.visibility</p:attrName>
                                        </p:attrNameLst>
                                      </p:cBhvr>
                                      <p:to>
                                        <p:strVal val="hidden"/>
                                      </p:to>
                                    </p:set>
                                  </p:childTnLst>
                                </p:cTn>
                              </p:par>
                              <p:par>
                                <p:cTn id="495" presetID="3" presetClass="exit" presetSubtype="5" fill="hold" grpId="4" nodeType="withEffect">
                                  <p:stCondLst>
                                    <p:cond delay="0"/>
                                  </p:stCondLst>
                                  <p:childTnLst>
                                    <p:animEffect transition="out" filter="blinds(vertical)">
                                      <p:cBhvr>
                                        <p:cTn id="496" dur="5000"/>
                                        <p:tgtEl>
                                          <p:spTgt spid="29"/>
                                        </p:tgtEl>
                                      </p:cBhvr>
                                    </p:animEffect>
                                    <p:set>
                                      <p:cBhvr>
                                        <p:cTn id="497" dur="1" fill="hold">
                                          <p:stCondLst>
                                            <p:cond delay="4999"/>
                                          </p:stCondLst>
                                        </p:cTn>
                                        <p:tgtEl>
                                          <p:spTgt spid="29"/>
                                        </p:tgtEl>
                                        <p:attrNameLst>
                                          <p:attrName>style.visibility</p:attrName>
                                        </p:attrNameLst>
                                      </p:cBhvr>
                                      <p:to>
                                        <p:strVal val="hidden"/>
                                      </p:to>
                                    </p:set>
                                  </p:childTnLst>
                                </p:cTn>
                              </p:par>
                              <p:par>
                                <p:cTn id="498" presetID="3" presetClass="exit" presetSubtype="5" fill="hold" grpId="4" nodeType="withEffect">
                                  <p:stCondLst>
                                    <p:cond delay="0"/>
                                  </p:stCondLst>
                                  <p:childTnLst>
                                    <p:animEffect transition="out" filter="blinds(vertical)">
                                      <p:cBhvr>
                                        <p:cTn id="499" dur="5000"/>
                                        <p:tgtEl>
                                          <p:spTgt spid="30"/>
                                        </p:tgtEl>
                                      </p:cBhvr>
                                    </p:animEffect>
                                    <p:set>
                                      <p:cBhvr>
                                        <p:cTn id="500" dur="1" fill="hold">
                                          <p:stCondLst>
                                            <p:cond delay="4999"/>
                                          </p:stCondLst>
                                        </p:cTn>
                                        <p:tgtEl>
                                          <p:spTgt spid="30"/>
                                        </p:tgtEl>
                                        <p:attrNameLst>
                                          <p:attrName>style.visibility</p:attrName>
                                        </p:attrNameLst>
                                      </p:cBhvr>
                                      <p:to>
                                        <p:strVal val="hidden"/>
                                      </p:to>
                                    </p:set>
                                  </p:childTnLst>
                                </p:cTn>
                              </p:par>
                              <p:par>
                                <p:cTn id="501" presetID="3" presetClass="exit" presetSubtype="5" fill="hold" grpId="4" nodeType="withEffect">
                                  <p:stCondLst>
                                    <p:cond delay="0"/>
                                  </p:stCondLst>
                                  <p:childTnLst>
                                    <p:animEffect transition="out" filter="blinds(vertical)">
                                      <p:cBhvr>
                                        <p:cTn id="502" dur="5000"/>
                                        <p:tgtEl>
                                          <p:spTgt spid="31"/>
                                        </p:tgtEl>
                                      </p:cBhvr>
                                    </p:animEffect>
                                    <p:set>
                                      <p:cBhvr>
                                        <p:cTn id="503" dur="1" fill="hold">
                                          <p:stCondLst>
                                            <p:cond delay="4999"/>
                                          </p:stCondLst>
                                        </p:cTn>
                                        <p:tgtEl>
                                          <p:spTgt spid="31"/>
                                        </p:tgtEl>
                                        <p:attrNameLst>
                                          <p:attrName>style.visibility</p:attrName>
                                        </p:attrNameLst>
                                      </p:cBhvr>
                                      <p:to>
                                        <p:strVal val="hidden"/>
                                      </p:to>
                                    </p:set>
                                  </p:childTnLst>
                                </p:cTn>
                              </p:par>
                              <p:par>
                                <p:cTn id="504" presetID="3" presetClass="exit" presetSubtype="5" fill="hold" grpId="4" nodeType="withEffect">
                                  <p:stCondLst>
                                    <p:cond delay="0"/>
                                  </p:stCondLst>
                                  <p:childTnLst>
                                    <p:animEffect transition="out" filter="blinds(vertical)">
                                      <p:cBhvr>
                                        <p:cTn id="505" dur="5000"/>
                                        <p:tgtEl>
                                          <p:spTgt spid="32"/>
                                        </p:tgtEl>
                                      </p:cBhvr>
                                    </p:animEffect>
                                    <p:set>
                                      <p:cBhvr>
                                        <p:cTn id="506" dur="1" fill="hold">
                                          <p:stCondLst>
                                            <p:cond delay="4999"/>
                                          </p:stCondLst>
                                        </p:cTn>
                                        <p:tgtEl>
                                          <p:spTgt spid="32"/>
                                        </p:tgtEl>
                                        <p:attrNameLst>
                                          <p:attrName>style.visibility</p:attrName>
                                        </p:attrNameLst>
                                      </p:cBhvr>
                                      <p:to>
                                        <p:strVal val="hidden"/>
                                      </p:to>
                                    </p:set>
                                  </p:childTnLst>
                                </p:cTn>
                              </p:par>
                              <p:par>
                                <p:cTn id="507" presetID="3" presetClass="exit" presetSubtype="5" fill="hold" grpId="4" nodeType="withEffect">
                                  <p:stCondLst>
                                    <p:cond delay="0"/>
                                  </p:stCondLst>
                                  <p:childTnLst>
                                    <p:animEffect transition="out" filter="blinds(vertical)">
                                      <p:cBhvr>
                                        <p:cTn id="508" dur="5000"/>
                                        <p:tgtEl>
                                          <p:spTgt spid="33"/>
                                        </p:tgtEl>
                                      </p:cBhvr>
                                    </p:animEffect>
                                    <p:set>
                                      <p:cBhvr>
                                        <p:cTn id="509" dur="1" fill="hold">
                                          <p:stCondLst>
                                            <p:cond delay="4999"/>
                                          </p:stCondLst>
                                        </p:cTn>
                                        <p:tgtEl>
                                          <p:spTgt spid="33"/>
                                        </p:tgtEl>
                                        <p:attrNameLst>
                                          <p:attrName>style.visibility</p:attrName>
                                        </p:attrNameLst>
                                      </p:cBhvr>
                                      <p:to>
                                        <p:strVal val="hidden"/>
                                      </p:to>
                                    </p:set>
                                  </p:childTnLst>
                                </p:cTn>
                              </p:par>
                              <p:par>
                                <p:cTn id="510" presetID="3" presetClass="exit" presetSubtype="5" fill="hold" grpId="4" nodeType="withEffect">
                                  <p:stCondLst>
                                    <p:cond delay="0"/>
                                  </p:stCondLst>
                                  <p:childTnLst>
                                    <p:animEffect transition="out" filter="blinds(vertical)">
                                      <p:cBhvr>
                                        <p:cTn id="511" dur="5000"/>
                                        <p:tgtEl>
                                          <p:spTgt spid="34"/>
                                        </p:tgtEl>
                                      </p:cBhvr>
                                    </p:animEffect>
                                    <p:set>
                                      <p:cBhvr>
                                        <p:cTn id="512" dur="1" fill="hold">
                                          <p:stCondLst>
                                            <p:cond delay="4999"/>
                                          </p:stCondLst>
                                        </p:cTn>
                                        <p:tgtEl>
                                          <p:spTgt spid="34"/>
                                        </p:tgtEl>
                                        <p:attrNameLst>
                                          <p:attrName>style.visibility</p:attrName>
                                        </p:attrNameLst>
                                      </p:cBhvr>
                                      <p:to>
                                        <p:strVal val="hidden"/>
                                      </p:to>
                                    </p:set>
                                  </p:childTnLst>
                                </p:cTn>
                              </p:par>
                              <p:par>
                                <p:cTn id="513" presetID="3" presetClass="exit" presetSubtype="5" fill="hold" grpId="4" nodeType="withEffect">
                                  <p:stCondLst>
                                    <p:cond delay="0"/>
                                  </p:stCondLst>
                                  <p:childTnLst>
                                    <p:animEffect transition="out" filter="blinds(vertical)">
                                      <p:cBhvr>
                                        <p:cTn id="514" dur="5000"/>
                                        <p:tgtEl>
                                          <p:spTgt spid="35"/>
                                        </p:tgtEl>
                                      </p:cBhvr>
                                    </p:animEffect>
                                    <p:set>
                                      <p:cBhvr>
                                        <p:cTn id="515" dur="1" fill="hold">
                                          <p:stCondLst>
                                            <p:cond delay="4999"/>
                                          </p:stCondLst>
                                        </p:cTn>
                                        <p:tgtEl>
                                          <p:spTgt spid="35"/>
                                        </p:tgtEl>
                                        <p:attrNameLst>
                                          <p:attrName>style.visibility</p:attrName>
                                        </p:attrNameLst>
                                      </p:cBhvr>
                                      <p:to>
                                        <p:strVal val="hidden"/>
                                      </p:to>
                                    </p:set>
                                  </p:childTnLst>
                                </p:cTn>
                              </p:par>
                              <p:par>
                                <p:cTn id="516" presetID="3" presetClass="exit" presetSubtype="5" fill="hold" grpId="4" nodeType="withEffect">
                                  <p:stCondLst>
                                    <p:cond delay="0"/>
                                  </p:stCondLst>
                                  <p:childTnLst>
                                    <p:animEffect transition="out" filter="blinds(vertical)">
                                      <p:cBhvr>
                                        <p:cTn id="517" dur="5000"/>
                                        <p:tgtEl>
                                          <p:spTgt spid="36"/>
                                        </p:tgtEl>
                                      </p:cBhvr>
                                    </p:animEffect>
                                    <p:set>
                                      <p:cBhvr>
                                        <p:cTn id="518" dur="1" fill="hold">
                                          <p:stCondLst>
                                            <p:cond delay="4999"/>
                                          </p:stCondLst>
                                        </p:cTn>
                                        <p:tgtEl>
                                          <p:spTgt spid="36"/>
                                        </p:tgtEl>
                                        <p:attrNameLst>
                                          <p:attrName>style.visibility</p:attrName>
                                        </p:attrNameLst>
                                      </p:cBhvr>
                                      <p:to>
                                        <p:strVal val="hidden"/>
                                      </p:to>
                                    </p:set>
                                  </p:childTnLst>
                                </p:cTn>
                              </p:par>
                              <p:par>
                                <p:cTn id="519" presetID="3" presetClass="exit" presetSubtype="5" fill="hold" grpId="4" nodeType="withEffect">
                                  <p:stCondLst>
                                    <p:cond delay="0"/>
                                  </p:stCondLst>
                                  <p:childTnLst>
                                    <p:animEffect transition="out" filter="blinds(vertical)">
                                      <p:cBhvr>
                                        <p:cTn id="520" dur="5000"/>
                                        <p:tgtEl>
                                          <p:spTgt spid="5"/>
                                        </p:tgtEl>
                                      </p:cBhvr>
                                    </p:animEffect>
                                    <p:set>
                                      <p:cBhvr>
                                        <p:cTn id="521" dur="1" fill="hold">
                                          <p:stCondLst>
                                            <p:cond delay="4999"/>
                                          </p:stCondLst>
                                        </p:cTn>
                                        <p:tgtEl>
                                          <p:spTgt spid="5"/>
                                        </p:tgtEl>
                                        <p:attrNameLst>
                                          <p:attrName>style.visibility</p:attrName>
                                        </p:attrNameLst>
                                      </p:cBhvr>
                                      <p:to>
                                        <p:strVal val="hidden"/>
                                      </p:to>
                                    </p:set>
                                  </p:childTnLst>
                                </p:cTn>
                              </p:par>
                              <p:par>
                                <p:cTn id="522" presetID="3" presetClass="exit" presetSubtype="5" fill="hold" grpId="4" nodeType="withEffect">
                                  <p:stCondLst>
                                    <p:cond delay="0"/>
                                  </p:stCondLst>
                                  <p:childTnLst>
                                    <p:animEffect transition="out" filter="blinds(vertical)">
                                      <p:cBhvr>
                                        <p:cTn id="523" dur="5000"/>
                                        <p:tgtEl>
                                          <p:spTgt spid="7"/>
                                        </p:tgtEl>
                                      </p:cBhvr>
                                    </p:animEffect>
                                    <p:set>
                                      <p:cBhvr>
                                        <p:cTn id="524" dur="1" fill="hold">
                                          <p:stCondLst>
                                            <p:cond delay="4999"/>
                                          </p:stCondLst>
                                        </p:cTn>
                                        <p:tgtEl>
                                          <p:spTgt spid="7"/>
                                        </p:tgtEl>
                                        <p:attrNameLst>
                                          <p:attrName>style.visibility</p:attrName>
                                        </p:attrNameLst>
                                      </p:cBhvr>
                                      <p:to>
                                        <p:strVal val="hidden"/>
                                      </p:to>
                                    </p:set>
                                  </p:childTnLst>
                                </p:cTn>
                              </p:par>
                              <p:par>
                                <p:cTn id="525" presetID="3" presetClass="exit" presetSubtype="5" fill="hold" grpId="4" nodeType="withEffect">
                                  <p:stCondLst>
                                    <p:cond delay="0"/>
                                  </p:stCondLst>
                                  <p:childTnLst>
                                    <p:animEffect transition="out" filter="blinds(vertical)">
                                      <p:cBhvr>
                                        <p:cTn id="526" dur="5000"/>
                                        <p:tgtEl>
                                          <p:spTgt spid="9"/>
                                        </p:tgtEl>
                                      </p:cBhvr>
                                    </p:animEffect>
                                    <p:set>
                                      <p:cBhvr>
                                        <p:cTn id="527" dur="1" fill="hold">
                                          <p:stCondLst>
                                            <p:cond delay="4999"/>
                                          </p:stCondLst>
                                        </p:cTn>
                                        <p:tgtEl>
                                          <p:spTgt spid="9"/>
                                        </p:tgtEl>
                                        <p:attrNameLst>
                                          <p:attrName>style.visibility</p:attrName>
                                        </p:attrNameLst>
                                      </p:cBhvr>
                                      <p:to>
                                        <p:strVal val="hidden"/>
                                      </p:to>
                                    </p:set>
                                  </p:childTnLst>
                                </p:cTn>
                              </p:par>
                              <p:par>
                                <p:cTn id="528" presetID="3" presetClass="exit" presetSubtype="5" fill="hold" grpId="4" nodeType="withEffect">
                                  <p:stCondLst>
                                    <p:cond delay="0"/>
                                  </p:stCondLst>
                                  <p:childTnLst>
                                    <p:animEffect transition="out" filter="blinds(vertical)">
                                      <p:cBhvr>
                                        <p:cTn id="529" dur="5000"/>
                                        <p:tgtEl>
                                          <p:spTgt spid="10"/>
                                        </p:tgtEl>
                                      </p:cBhvr>
                                    </p:animEffect>
                                    <p:set>
                                      <p:cBhvr>
                                        <p:cTn id="530" dur="1" fill="hold">
                                          <p:stCondLst>
                                            <p:cond delay="4999"/>
                                          </p:stCondLst>
                                        </p:cTn>
                                        <p:tgtEl>
                                          <p:spTgt spid="10"/>
                                        </p:tgtEl>
                                        <p:attrNameLst>
                                          <p:attrName>style.visibility</p:attrName>
                                        </p:attrNameLst>
                                      </p:cBhvr>
                                      <p:to>
                                        <p:strVal val="hidden"/>
                                      </p:to>
                                    </p:set>
                                  </p:childTnLst>
                                </p:cTn>
                              </p:par>
                              <p:par>
                                <p:cTn id="531" presetID="3" presetClass="exit" presetSubtype="5" fill="hold" grpId="4" nodeType="withEffect">
                                  <p:stCondLst>
                                    <p:cond delay="0"/>
                                  </p:stCondLst>
                                  <p:childTnLst>
                                    <p:animEffect transition="out" filter="blinds(vertical)">
                                      <p:cBhvr>
                                        <p:cTn id="532" dur="5000"/>
                                        <p:tgtEl>
                                          <p:spTgt spid="13"/>
                                        </p:tgtEl>
                                      </p:cBhvr>
                                    </p:animEffect>
                                    <p:set>
                                      <p:cBhvr>
                                        <p:cTn id="533" dur="1" fill="hold">
                                          <p:stCondLst>
                                            <p:cond delay="4999"/>
                                          </p:stCondLst>
                                        </p:cTn>
                                        <p:tgtEl>
                                          <p:spTgt spid="13"/>
                                        </p:tgtEl>
                                        <p:attrNameLst>
                                          <p:attrName>style.visibility</p:attrName>
                                        </p:attrNameLst>
                                      </p:cBhvr>
                                      <p:to>
                                        <p:strVal val="hidden"/>
                                      </p:to>
                                    </p:set>
                                  </p:childTnLst>
                                </p:cTn>
                              </p:par>
                              <p:par>
                                <p:cTn id="534" presetID="3" presetClass="exit" presetSubtype="5" fill="hold" grpId="4" nodeType="withEffect">
                                  <p:stCondLst>
                                    <p:cond delay="0"/>
                                  </p:stCondLst>
                                  <p:childTnLst>
                                    <p:animEffect transition="out" filter="blinds(vertical)">
                                      <p:cBhvr>
                                        <p:cTn id="535" dur="5000"/>
                                        <p:tgtEl>
                                          <p:spTgt spid="14"/>
                                        </p:tgtEl>
                                      </p:cBhvr>
                                    </p:animEffect>
                                    <p:set>
                                      <p:cBhvr>
                                        <p:cTn id="536" dur="1" fill="hold">
                                          <p:stCondLst>
                                            <p:cond delay="4999"/>
                                          </p:stCondLst>
                                        </p:cTn>
                                        <p:tgtEl>
                                          <p:spTgt spid="14"/>
                                        </p:tgtEl>
                                        <p:attrNameLst>
                                          <p:attrName>style.visibility</p:attrName>
                                        </p:attrNameLst>
                                      </p:cBhvr>
                                      <p:to>
                                        <p:strVal val="hidden"/>
                                      </p:to>
                                    </p:set>
                                  </p:childTnLst>
                                </p:cTn>
                              </p:par>
                              <p:par>
                                <p:cTn id="537" presetID="3" presetClass="exit" presetSubtype="5" fill="hold" grpId="4" nodeType="withEffect">
                                  <p:stCondLst>
                                    <p:cond delay="0"/>
                                  </p:stCondLst>
                                  <p:childTnLst>
                                    <p:animEffect transition="out" filter="blinds(vertical)">
                                      <p:cBhvr>
                                        <p:cTn id="538" dur="5000"/>
                                        <p:tgtEl>
                                          <p:spTgt spid="15"/>
                                        </p:tgtEl>
                                      </p:cBhvr>
                                    </p:animEffect>
                                    <p:set>
                                      <p:cBhvr>
                                        <p:cTn id="539" dur="1" fill="hold">
                                          <p:stCondLst>
                                            <p:cond delay="4999"/>
                                          </p:stCondLst>
                                        </p:cTn>
                                        <p:tgtEl>
                                          <p:spTgt spid="15"/>
                                        </p:tgtEl>
                                        <p:attrNameLst>
                                          <p:attrName>style.visibility</p:attrName>
                                        </p:attrNameLst>
                                      </p:cBhvr>
                                      <p:to>
                                        <p:strVal val="hidden"/>
                                      </p:to>
                                    </p:set>
                                  </p:childTnLst>
                                </p:cTn>
                              </p:par>
                              <p:par>
                                <p:cTn id="540" presetID="3" presetClass="exit" presetSubtype="5" fill="hold" grpId="4" nodeType="withEffect">
                                  <p:stCondLst>
                                    <p:cond delay="0"/>
                                  </p:stCondLst>
                                  <p:childTnLst>
                                    <p:animEffect transition="out" filter="blinds(vertical)">
                                      <p:cBhvr>
                                        <p:cTn id="541" dur="5000"/>
                                        <p:tgtEl>
                                          <p:spTgt spid="16"/>
                                        </p:tgtEl>
                                      </p:cBhvr>
                                    </p:animEffect>
                                    <p:set>
                                      <p:cBhvr>
                                        <p:cTn id="542" dur="1" fill="hold">
                                          <p:stCondLst>
                                            <p:cond delay="4999"/>
                                          </p:stCondLst>
                                        </p:cTn>
                                        <p:tgtEl>
                                          <p:spTgt spid="16"/>
                                        </p:tgtEl>
                                        <p:attrNameLst>
                                          <p:attrName>style.visibility</p:attrName>
                                        </p:attrNameLst>
                                      </p:cBhvr>
                                      <p:to>
                                        <p:strVal val="hidden"/>
                                      </p:to>
                                    </p:set>
                                  </p:childTnLst>
                                </p:cTn>
                              </p:par>
                              <p:par>
                                <p:cTn id="543" presetID="3" presetClass="exit" presetSubtype="5" fill="hold" grpId="4" nodeType="withEffect">
                                  <p:stCondLst>
                                    <p:cond delay="0"/>
                                  </p:stCondLst>
                                  <p:childTnLst>
                                    <p:animEffect transition="out" filter="blinds(vertical)">
                                      <p:cBhvr>
                                        <p:cTn id="544" dur="5000"/>
                                        <p:tgtEl>
                                          <p:spTgt spid="21"/>
                                        </p:tgtEl>
                                      </p:cBhvr>
                                    </p:animEffect>
                                    <p:set>
                                      <p:cBhvr>
                                        <p:cTn id="545" dur="1" fill="hold">
                                          <p:stCondLst>
                                            <p:cond delay="4999"/>
                                          </p:stCondLst>
                                        </p:cTn>
                                        <p:tgtEl>
                                          <p:spTgt spid="21"/>
                                        </p:tgtEl>
                                        <p:attrNameLst>
                                          <p:attrName>style.visibility</p:attrName>
                                        </p:attrNameLst>
                                      </p:cBhvr>
                                      <p:to>
                                        <p:strVal val="hidden"/>
                                      </p:to>
                                    </p:set>
                                  </p:childTnLst>
                                </p:cTn>
                              </p:par>
                              <p:par>
                                <p:cTn id="546" presetID="3" presetClass="exit" presetSubtype="5" fill="hold" grpId="4" nodeType="withEffect">
                                  <p:stCondLst>
                                    <p:cond delay="0"/>
                                  </p:stCondLst>
                                  <p:childTnLst>
                                    <p:animEffect transition="out" filter="blinds(vertical)">
                                      <p:cBhvr>
                                        <p:cTn id="547" dur="5000"/>
                                        <p:tgtEl>
                                          <p:spTgt spid="22"/>
                                        </p:tgtEl>
                                      </p:cBhvr>
                                    </p:animEffect>
                                    <p:set>
                                      <p:cBhvr>
                                        <p:cTn id="548" dur="1" fill="hold">
                                          <p:stCondLst>
                                            <p:cond delay="4999"/>
                                          </p:stCondLst>
                                        </p:cTn>
                                        <p:tgtEl>
                                          <p:spTgt spid="22"/>
                                        </p:tgtEl>
                                        <p:attrNameLst>
                                          <p:attrName>style.visibility</p:attrName>
                                        </p:attrNameLst>
                                      </p:cBhvr>
                                      <p:to>
                                        <p:strVal val="hidden"/>
                                      </p:to>
                                    </p:set>
                                  </p:childTnLst>
                                </p:cTn>
                              </p:par>
                              <p:par>
                                <p:cTn id="549" presetID="3" presetClass="exit" presetSubtype="5" fill="hold" grpId="4" nodeType="withEffect">
                                  <p:stCondLst>
                                    <p:cond delay="0"/>
                                  </p:stCondLst>
                                  <p:childTnLst>
                                    <p:animEffect transition="out" filter="blinds(vertical)">
                                      <p:cBhvr>
                                        <p:cTn id="550" dur="5000"/>
                                        <p:tgtEl>
                                          <p:spTgt spid="23"/>
                                        </p:tgtEl>
                                      </p:cBhvr>
                                    </p:animEffect>
                                    <p:set>
                                      <p:cBhvr>
                                        <p:cTn id="551" dur="1" fill="hold">
                                          <p:stCondLst>
                                            <p:cond delay="4999"/>
                                          </p:stCondLst>
                                        </p:cTn>
                                        <p:tgtEl>
                                          <p:spTgt spid="23"/>
                                        </p:tgtEl>
                                        <p:attrNameLst>
                                          <p:attrName>style.visibility</p:attrName>
                                        </p:attrNameLst>
                                      </p:cBhvr>
                                      <p:to>
                                        <p:strVal val="hidden"/>
                                      </p:to>
                                    </p:set>
                                  </p:childTnLst>
                                </p:cTn>
                              </p:par>
                              <p:par>
                                <p:cTn id="552" presetID="3" presetClass="exit" presetSubtype="5" fill="hold" grpId="4" nodeType="withEffect">
                                  <p:stCondLst>
                                    <p:cond delay="0"/>
                                  </p:stCondLst>
                                  <p:childTnLst>
                                    <p:animEffect transition="out" filter="blinds(vertical)">
                                      <p:cBhvr>
                                        <p:cTn id="553" dur="5000"/>
                                        <p:tgtEl>
                                          <p:spTgt spid="24"/>
                                        </p:tgtEl>
                                      </p:cBhvr>
                                    </p:animEffect>
                                    <p:set>
                                      <p:cBhvr>
                                        <p:cTn id="554" dur="1" fill="hold">
                                          <p:stCondLst>
                                            <p:cond delay="4999"/>
                                          </p:stCondLst>
                                        </p:cTn>
                                        <p:tgtEl>
                                          <p:spTgt spid="24"/>
                                        </p:tgtEl>
                                        <p:attrNameLst>
                                          <p:attrName>style.visibility</p:attrName>
                                        </p:attrNameLst>
                                      </p:cBhvr>
                                      <p:to>
                                        <p:strVal val="hidden"/>
                                      </p:to>
                                    </p:set>
                                  </p:childTnLst>
                                </p:cTn>
                              </p:par>
                              <p:par>
                                <p:cTn id="555" presetID="3" presetClass="exit" presetSubtype="5" fill="hold" grpId="4" nodeType="withEffect">
                                  <p:stCondLst>
                                    <p:cond delay="0"/>
                                  </p:stCondLst>
                                  <p:childTnLst>
                                    <p:animEffect transition="out" filter="blinds(vertical)">
                                      <p:cBhvr>
                                        <p:cTn id="556" dur="5000"/>
                                        <p:tgtEl>
                                          <p:spTgt spid="25"/>
                                        </p:tgtEl>
                                      </p:cBhvr>
                                    </p:animEffect>
                                    <p:set>
                                      <p:cBhvr>
                                        <p:cTn id="557" dur="1" fill="hold">
                                          <p:stCondLst>
                                            <p:cond delay="4999"/>
                                          </p:stCondLst>
                                        </p:cTn>
                                        <p:tgtEl>
                                          <p:spTgt spid="25"/>
                                        </p:tgtEl>
                                        <p:attrNameLst>
                                          <p:attrName>style.visibility</p:attrName>
                                        </p:attrNameLst>
                                      </p:cBhvr>
                                      <p:to>
                                        <p:strVal val="hidden"/>
                                      </p:to>
                                    </p:set>
                                  </p:childTnLst>
                                </p:cTn>
                              </p:par>
                              <p:par>
                                <p:cTn id="558" presetID="3" presetClass="exit" presetSubtype="5" fill="hold" grpId="4" nodeType="withEffect">
                                  <p:stCondLst>
                                    <p:cond delay="0"/>
                                  </p:stCondLst>
                                  <p:childTnLst>
                                    <p:animEffect transition="out" filter="blinds(vertical)">
                                      <p:cBhvr>
                                        <p:cTn id="559" dur="5000"/>
                                        <p:tgtEl>
                                          <p:spTgt spid="26"/>
                                        </p:tgtEl>
                                      </p:cBhvr>
                                    </p:animEffect>
                                    <p:set>
                                      <p:cBhvr>
                                        <p:cTn id="560" dur="1" fill="hold">
                                          <p:stCondLst>
                                            <p:cond delay="4999"/>
                                          </p:stCondLst>
                                        </p:cTn>
                                        <p:tgtEl>
                                          <p:spTgt spid="26"/>
                                        </p:tgtEl>
                                        <p:attrNameLst>
                                          <p:attrName>style.visibility</p:attrName>
                                        </p:attrNameLst>
                                      </p:cBhvr>
                                      <p:to>
                                        <p:strVal val="hidden"/>
                                      </p:to>
                                    </p:set>
                                  </p:childTnLst>
                                </p:cTn>
                              </p:par>
                              <p:par>
                                <p:cTn id="561" presetID="3" presetClass="exit" presetSubtype="5" fill="hold" grpId="4" nodeType="withEffect">
                                  <p:stCondLst>
                                    <p:cond delay="0"/>
                                  </p:stCondLst>
                                  <p:childTnLst>
                                    <p:animEffect transition="out" filter="blinds(vertical)">
                                      <p:cBhvr>
                                        <p:cTn id="562" dur="5000"/>
                                        <p:tgtEl>
                                          <p:spTgt spid="27"/>
                                        </p:tgtEl>
                                      </p:cBhvr>
                                    </p:animEffect>
                                    <p:set>
                                      <p:cBhvr>
                                        <p:cTn id="563" dur="1" fill="hold">
                                          <p:stCondLst>
                                            <p:cond delay="4999"/>
                                          </p:stCondLst>
                                        </p:cTn>
                                        <p:tgtEl>
                                          <p:spTgt spid="27"/>
                                        </p:tgtEl>
                                        <p:attrNameLst>
                                          <p:attrName>style.visibility</p:attrName>
                                        </p:attrNameLst>
                                      </p:cBhvr>
                                      <p:to>
                                        <p:strVal val="hidden"/>
                                      </p:to>
                                    </p:set>
                                  </p:childTnLst>
                                </p:cTn>
                              </p:par>
                              <p:par>
                                <p:cTn id="564" presetID="3" presetClass="exit" presetSubtype="5" fill="hold" grpId="4" nodeType="withEffect">
                                  <p:stCondLst>
                                    <p:cond delay="0"/>
                                  </p:stCondLst>
                                  <p:childTnLst>
                                    <p:animEffect transition="out" filter="blinds(vertical)">
                                      <p:cBhvr>
                                        <p:cTn id="565" dur="5000"/>
                                        <p:tgtEl>
                                          <p:spTgt spid="28"/>
                                        </p:tgtEl>
                                      </p:cBhvr>
                                    </p:animEffect>
                                    <p:set>
                                      <p:cBhvr>
                                        <p:cTn id="566" dur="1" fill="hold">
                                          <p:stCondLst>
                                            <p:cond delay="4999"/>
                                          </p:stCondLst>
                                        </p:cTn>
                                        <p:tgtEl>
                                          <p:spTgt spid="28"/>
                                        </p:tgtEl>
                                        <p:attrNameLst>
                                          <p:attrName>style.visibility</p:attrName>
                                        </p:attrNameLst>
                                      </p:cBhvr>
                                      <p:to>
                                        <p:strVal val="hidden"/>
                                      </p:to>
                                    </p:set>
                                  </p:childTnLst>
                                </p:cTn>
                              </p:par>
                              <p:par>
                                <p:cTn id="567" presetID="3" presetClass="exit" presetSubtype="5" fill="hold" grpId="4" nodeType="withEffect">
                                  <p:stCondLst>
                                    <p:cond delay="0"/>
                                  </p:stCondLst>
                                  <p:childTnLst>
                                    <p:animEffect transition="out" filter="blinds(vertical)">
                                      <p:cBhvr>
                                        <p:cTn id="568" dur="5000"/>
                                        <p:tgtEl>
                                          <p:spTgt spid="37"/>
                                        </p:tgtEl>
                                      </p:cBhvr>
                                    </p:animEffect>
                                    <p:set>
                                      <p:cBhvr>
                                        <p:cTn id="569" dur="1" fill="hold">
                                          <p:stCondLst>
                                            <p:cond delay="4999"/>
                                          </p:stCondLst>
                                        </p:cTn>
                                        <p:tgtEl>
                                          <p:spTgt spid="37"/>
                                        </p:tgtEl>
                                        <p:attrNameLst>
                                          <p:attrName>style.visibility</p:attrName>
                                        </p:attrNameLst>
                                      </p:cBhvr>
                                      <p:to>
                                        <p:strVal val="hidden"/>
                                      </p:to>
                                    </p:set>
                                  </p:childTnLst>
                                </p:cTn>
                              </p:par>
                              <p:par>
                                <p:cTn id="570" presetID="17" presetClass="entr" presetSubtype="1" fill="hold" nodeType="withEffect">
                                  <p:stCondLst>
                                    <p:cond delay="0"/>
                                  </p:stCondLst>
                                  <p:childTnLst>
                                    <p:set>
                                      <p:cBhvr>
                                        <p:cTn id="571" dur="1" fill="hold">
                                          <p:stCondLst>
                                            <p:cond delay="0"/>
                                          </p:stCondLst>
                                        </p:cTn>
                                        <p:tgtEl>
                                          <p:spTgt spid="4"/>
                                        </p:tgtEl>
                                        <p:attrNameLst>
                                          <p:attrName>style.visibility</p:attrName>
                                        </p:attrNameLst>
                                      </p:cBhvr>
                                      <p:to>
                                        <p:strVal val="visible"/>
                                      </p:to>
                                    </p:set>
                                    <p:anim calcmode="lin" valueType="num">
                                      <p:cBhvr>
                                        <p:cTn id="572" dur="5000" fill="hold"/>
                                        <p:tgtEl>
                                          <p:spTgt spid="4"/>
                                        </p:tgtEl>
                                        <p:attrNameLst>
                                          <p:attrName>ppt_x</p:attrName>
                                        </p:attrNameLst>
                                      </p:cBhvr>
                                      <p:tavLst>
                                        <p:tav tm="0">
                                          <p:val>
                                            <p:strVal val="#ppt_x"/>
                                          </p:val>
                                        </p:tav>
                                        <p:tav tm="100000">
                                          <p:val>
                                            <p:strVal val="#ppt_x"/>
                                          </p:val>
                                        </p:tav>
                                      </p:tavLst>
                                    </p:anim>
                                    <p:anim calcmode="lin" valueType="num">
                                      <p:cBhvr>
                                        <p:cTn id="573" dur="5000" fill="hold"/>
                                        <p:tgtEl>
                                          <p:spTgt spid="4"/>
                                        </p:tgtEl>
                                        <p:attrNameLst>
                                          <p:attrName>ppt_y</p:attrName>
                                        </p:attrNameLst>
                                      </p:cBhvr>
                                      <p:tavLst>
                                        <p:tav tm="0">
                                          <p:val>
                                            <p:strVal val="#ppt_y-#ppt_h/2"/>
                                          </p:val>
                                        </p:tav>
                                        <p:tav tm="100000">
                                          <p:val>
                                            <p:strVal val="#ppt_y"/>
                                          </p:val>
                                        </p:tav>
                                      </p:tavLst>
                                    </p:anim>
                                    <p:anim calcmode="lin" valueType="num">
                                      <p:cBhvr>
                                        <p:cTn id="574" dur="5000" fill="hold"/>
                                        <p:tgtEl>
                                          <p:spTgt spid="4"/>
                                        </p:tgtEl>
                                        <p:attrNameLst>
                                          <p:attrName>ppt_w</p:attrName>
                                        </p:attrNameLst>
                                      </p:cBhvr>
                                      <p:tavLst>
                                        <p:tav tm="0">
                                          <p:val>
                                            <p:strVal val="#ppt_w"/>
                                          </p:val>
                                        </p:tav>
                                        <p:tav tm="100000">
                                          <p:val>
                                            <p:strVal val="#ppt_w"/>
                                          </p:val>
                                        </p:tav>
                                      </p:tavLst>
                                    </p:anim>
                                    <p:anim calcmode="lin" valueType="num">
                                      <p:cBhvr>
                                        <p:cTn id="575"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66FF"/>
              </a:gs>
              <a:gs pos="50000">
                <a:srgbClr val="5E1D9F">
                  <a:shade val="67500"/>
                  <a:satMod val="115000"/>
                </a:srgbClr>
              </a:gs>
              <a:gs pos="100000">
                <a:srgbClr val="5E1D9F">
                  <a:shade val="100000"/>
                  <a:satMod val="115000"/>
                </a:srgbClr>
              </a:gs>
            </a:gsLst>
            <a:lin ang="16200000" scaled="1"/>
            <a:tileRect/>
          </a:gradFill>
        </p:spPr>
        <p:txBody>
          <a:bodyPr/>
          <a:lstStyle/>
          <a:p>
            <a:endParaRPr lang="es-ES" dirty="0"/>
          </a:p>
        </p:txBody>
      </p:sp>
      <p:pic>
        <p:nvPicPr>
          <p:cNvPr id="4" name="3 Imagen" descr="388bc3004ae2473031ad5fa67c2a802f.jpg"/>
          <p:cNvPicPr>
            <a:picLocks noChangeAspect="1"/>
          </p:cNvPicPr>
          <p:nvPr/>
        </p:nvPicPr>
        <p:blipFill>
          <a:blip r:embed="rId2"/>
          <a:stretch>
            <a:fillRect/>
          </a:stretch>
        </p:blipFill>
        <p:spPr>
          <a:xfrm>
            <a:off x="0" y="2510"/>
            <a:ext cx="9144000" cy="5140990"/>
          </a:xfrm>
          <a:prstGeom prst="rect">
            <a:avLst/>
          </a:prstGeom>
        </p:spPr>
      </p:pic>
      <p:sp>
        <p:nvSpPr>
          <p:cNvPr id="5" name="4 Onda"/>
          <p:cNvSpPr/>
          <p:nvPr/>
        </p:nvSpPr>
        <p:spPr>
          <a:xfrm>
            <a:off x="4572000" y="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flipH="1">
            <a:off x="2857488" y="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a:off x="4572000" y="571486"/>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flipH="1">
            <a:off x="2857488" y="571486"/>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a:off x="4572000" y="114299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flipH="1">
            <a:off x="2857488" y="114299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a:off x="4572000" y="1714476"/>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flipH="1">
            <a:off x="2857488" y="1714476"/>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a:off x="4572000" y="2286034"/>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flipH="1">
            <a:off x="2857488" y="2286034"/>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a:off x="4572000" y="285752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flipH="1">
            <a:off x="2857488" y="285752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a:off x="4572000" y="3429024"/>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flipH="1">
            <a:off x="2857488" y="3429024"/>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a:off x="4572000" y="400051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flipH="1">
            <a:off x="2857488" y="400051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a:off x="4572000" y="4572014"/>
            <a:ext cx="1785950" cy="571486"/>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flipH="1">
            <a:off x="2857488" y="4572014"/>
            <a:ext cx="1714512" cy="571486"/>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3"/>
                                        </p:tgtEl>
                                        <p:attrNameLst>
                                          <p:attrName>style.opacity</p:attrName>
                                        </p:attrNameLst>
                                      </p:cBhvr>
                                      <p:to>
                                        <p:strVal val="0"/>
                                      </p:to>
                                    </p:set>
                                    <p:animEffect filter="image" prLst="opacity: 0">
                                      <p:cBhvr rctx="IE">
                                        <p:cTn id="7" dur="indefinite"/>
                                        <p:tgtEl>
                                          <p:spTgt spid="2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0" fill="hold"/>
                                        <p:tgtEl>
                                          <p:spTgt spid="6"/>
                                        </p:tgtEl>
                                        <p:attrNameLst>
                                          <p:attrName>ppt_x</p:attrName>
                                        </p:attrNameLst>
                                      </p:cBhvr>
                                      <p:tavLst>
                                        <p:tav tm="0">
                                          <p:val>
                                            <p:strVal val="#ppt_x"/>
                                          </p:val>
                                        </p:tav>
                                        <p:tav tm="100000">
                                          <p:val>
                                            <p:strVal val="#ppt_x"/>
                                          </p:val>
                                        </p:tav>
                                      </p:tavLst>
                                    </p:anim>
                                    <p:anim calcmode="lin" valueType="num">
                                      <p:cBhvr additive="base">
                                        <p:cTn id="15" dur="5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0" fill="hold"/>
                                        <p:tgtEl>
                                          <p:spTgt spid="7"/>
                                        </p:tgtEl>
                                        <p:attrNameLst>
                                          <p:attrName>ppt_x</p:attrName>
                                        </p:attrNameLst>
                                      </p:cBhvr>
                                      <p:tavLst>
                                        <p:tav tm="0">
                                          <p:val>
                                            <p:strVal val="#ppt_x"/>
                                          </p:val>
                                        </p:tav>
                                        <p:tav tm="100000">
                                          <p:val>
                                            <p:strVal val="#ppt_x"/>
                                          </p:val>
                                        </p:tav>
                                      </p:tavLst>
                                    </p:anim>
                                    <p:anim calcmode="lin" valueType="num">
                                      <p:cBhvr additive="base">
                                        <p:cTn id="19" dur="5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ppt_x"/>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0" fill="hold"/>
                                        <p:tgtEl>
                                          <p:spTgt spid="9"/>
                                        </p:tgtEl>
                                        <p:attrNameLst>
                                          <p:attrName>ppt_x</p:attrName>
                                        </p:attrNameLst>
                                      </p:cBhvr>
                                      <p:tavLst>
                                        <p:tav tm="0">
                                          <p:val>
                                            <p:strVal val="#ppt_x"/>
                                          </p:val>
                                        </p:tav>
                                        <p:tav tm="100000">
                                          <p:val>
                                            <p:strVal val="#ppt_x"/>
                                          </p:val>
                                        </p:tav>
                                      </p:tavLst>
                                    </p:anim>
                                    <p:anim calcmode="lin" valueType="num">
                                      <p:cBhvr additive="base">
                                        <p:cTn id="27" dur="5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0" fill="hold"/>
                                        <p:tgtEl>
                                          <p:spTgt spid="10"/>
                                        </p:tgtEl>
                                        <p:attrNameLst>
                                          <p:attrName>ppt_x</p:attrName>
                                        </p:attrNameLst>
                                      </p:cBhvr>
                                      <p:tavLst>
                                        <p:tav tm="0">
                                          <p:val>
                                            <p:strVal val="#ppt_x"/>
                                          </p:val>
                                        </p:tav>
                                        <p:tav tm="100000">
                                          <p:val>
                                            <p:strVal val="#ppt_x"/>
                                          </p:val>
                                        </p:tav>
                                      </p:tavLst>
                                    </p:anim>
                                    <p:anim calcmode="lin" valueType="num">
                                      <p:cBhvr additive="base">
                                        <p:cTn id="31" dur="5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0" fill="hold"/>
                                        <p:tgtEl>
                                          <p:spTgt spid="11"/>
                                        </p:tgtEl>
                                        <p:attrNameLst>
                                          <p:attrName>ppt_x</p:attrName>
                                        </p:attrNameLst>
                                      </p:cBhvr>
                                      <p:tavLst>
                                        <p:tav tm="0">
                                          <p:val>
                                            <p:strVal val="#ppt_x"/>
                                          </p:val>
                                        </p:tav>
                                        <p:tav tm="100000">
                                          <p:val>
                                            <p:strVal val="#ppt_x"/>
                                          </p:val>
                                        </p:tav>
                                      </p:tavLst>
                                    </p:anim>
                                    <p:anim calcmode="lin" valueType="num">
                                      <p:cBhvr additive="base">
                                        <p:cTn id="35" dur="5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0" fill="hold"/>
                                        <p:tgtEl>
                                          <p:spTgt spid="12"/>
                                        </p:tgtEl>
                                        <p:attrNameLst>
                                          <p:attrName>ppt_x</p:attrName>
                                        </p:attrNameLst>
                                      </p:cBhvr>
                                      <p:tavLst>
                                        <p:tav tm="0">
                                          <p:val>
                                            <p:strVal val="#ppt_x"/>
                                          </p:val>
                                        </p:tav>
                                        <p:tav tm="100000">
                                          <p:val>
                                            <p:strVal val="#ppt_x"/>
                                          </p:val>
                                        </p:tav>
                                      </p:tavLst>
                                    </p:anim>
                                    <p:anim calcmode="lin" valueType="num">
                                      <p:cBhvr additive="base">
                                        <p:cTn id="39" dur="5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0" fill="hold"/>
                                        <p:tgtEl>
                                          <p:spTgt spid="13"/>
                                        </p:tgtEl>
                                        <p:attrNameLst>
                                          <p:attrName>ppt_x</p:attrName>
                                        </p:attrNameLst>
                                      </p:cBhvr>
                                      <p:tavLst>
                                        <p:tav tm="0">
                                          <p:val>
                                            <p:strVal val="#ppt_x"/>
                                          </p:val>
                                        </p:tav>
                                        <p:tav tm="100000">
                                          <p:val>
                                            <p:strVal val="#ppt_x"/>
                                          </p:val>
                                        </p:tav>
                                      </p:tavLst>
                                    </p:anim>
                                    <p:anim calcmode="lin" valueType="num">
                                      <p:cBhvr additive="base">
                                        <p:cTn id="43" dur="5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ppt_x"/>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0" fill="hold"/>
                                        <p:tgtEl>
                                          <p:spTgt spid="15"/>
                                        </p:tgtEl>
                                        <p:attrNameLst>
                                          <p:attrName>ppt_x</p:attrName>
                                        </p:attrNameLst>
                                      </p:cBhvr>
                                      <p:tavLst>
                                        <p:tav tm="0">
                                          <p:val>
                                            <p:strVal val="#ppt_x"/>
                                          </p:val>
                                        </p:tav>
                                        <p:tav tm="100000">
                                          <p:val>
                                            <p:strVal val="#ppt_x"/>
                                          </p:val>
                                        </p:tav>
                                      </p:tavLst>
                                    </p:anim>
                                    <p:anim calcmode="lin" valueType="num">
                                      <p:cBhvr additive="base">
                                        <p:cTn id="51" dur="5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0" fill="hold"/>
                                        <p:tgtEl>
                                          <p:spTgt spid="16"/>
                                        </p:tgtEl>
                                        <p:attrNameLst>
                                          <p:attrName>ppt_x</p:attrName>
                                        </p:attrNameLst>
                                      </p:cBhvr>
                                      <p:tavLst>
                                        <p:tav tm="0">
                                          <p:val>
                                            <p:strVal val="#ppt_x"/>
                                          </p:val>
                                        </p:tav>
                                        <p:tav tm="100000">
                                          <p:val>
                                            <p:strVal val="#ppt_x"/>
                                          </p:val>
                                        </p:tav>
                                      </p:tavLst>
                                    </p:anim>
                                    <p:anim calcmode="lin" valueType="num">
                                      <p:cBhvr additive="base">
                                        <p:cTn id="55" dur="5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ppt_x"/>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0" fill="hold"/>
                                        <p:tgtEl>
                                          <p:spTgt spid="18"/>
                                        </p:tgtEl>
                                        <p:attrNameLst>
                                          <p:attrName>ppt_x</p:attrName>
                                        </p:attrNameLst>
                                      </p:cBhvr>
                                      <p:tavLst>
                                        <p:tav tm="0">
                                          <p:val>
                                            <p:strVal val="#ppt_x"/>
                                          </p:val>
                                        </p:tav>
                                        <p:tav tm="100000">
                                          <p:val>
                                            <p:strVal val="#ppt_x"/>
                                          </p:val>
                                        </p:tav>
                                      </p:tavLst>
                                    </p:anim>
                                    <p:anim calcmode="lin" valueType="num">
                                      <p:cBhvr additive="base">
                                        <p:cTn id="63" dur="5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0" fill="hold"/>
                                        <p:tgtEl>
                                          <p:spTgt spid="19"/>
                                        </p:tgtEl>
                                        <p:attrNameLst>
                                          <p:attrName>ppt_x</p:attrName>
                                        </p:attrNameLst>
                                      </p:cBhvr>
                                      <p:tavLst>
                                        <p:tav tm="0">
                                          <p:val>
                                            <p:strVal val="#ppt_x"/>
                                          </p:val>
                                        </p:tav>
                                        <p:tav tm="100000">
                                          <p:val>
                                            <p:strVal val="#ppt_x"/>
                                          </p:val>
                                        </p:tav>
                                      </p:tavLst>
                                    </p:anim>
                                    <p:anim calcmode="lin" valueType="num">
                                      <p:cBhvr additive="base">
                                        <p:cTn id="67" dur="5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0" fill="hold"/>
                                        <p:tgtEl>
                                          <p:spTgt spid="20"/>
                                        </p:tgtEl>
                                        <p:attrNameLst>
                                          <p:attrName>ppt_x</p:attrName>
                                        </p:attrNameLst>
                                      </p:cBhvr>
                                      <p:tavLst>
                                        <p:tav tm="0">
                                          <p:val>
                                            <p:strVal val="#ppt_x"/>
                                          </p:val>
                                        </p:tav>
                                        <p:tav tm="100000">
                                          <p:val>
                                            <p:strVal val="#ppt_x"/>
                                          </p:val>
                                        </p:tav>
                                      </p:tavLst>
                                    </p:anim>
                                    <p:anim calcmode="lin" valueType="num">
                                      <p:cBhvr additive="base">
                                        <p:cTn id="71" dur="5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0" fill="hold"/>
                                        <p:tgtEl>
                                          <p:spTgt spid="21"/>
                                        </p:tgtEl>
                                        <p:attrNameLst>
                                          <p:attrName>ppt_x</p:attrName>
                                        </p:attrNameLst>
                                      </p:cBhvr>
                                      <p:tavLst>
                                        <p:tav tm="0">
                                          <p:val>
                                            <p:strVal val="#ppt_x"/>
                                          </p:val>
                                        </p:tav>
                                        <p:tav tm="100000">
                                          <p:val>
                                            <p:strVal val="#ppt_x"/>
                                          </p:val>
                                        </p:tav>
                                      </p:tavLst>
                                    </p:anim>
                                    <p:anim calcmode="lin" valueType="num">
                                      <p:cBhvr additive="base">
                                        <p:cTn id="75" dur="5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ppt_x"/>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8" presetClass="emph" presetSubtype="0" fill="hold" grpId="1" nodeType="withEffect">
                                  <p:stCondLst>
                                    <p:cond delay="0"/>
                                  </p:stCondLst>
                                  <p:childTnLst>
                                    <p:animRot by="21600000">
                                      <p:cBhvr>
                                        <p:cTn id="81" dur="5000" fill="hold"/>
                                        <p:tgtEl>
                                          <p:spTgt spid="6"/>
                                        </p:tgtEl>
                                        <p:attrNameLst>
                                          <p:attrName>r</p:attrName>
                                        </p:attrNameLst>
                                      </p:cBhvr>
                                    </p:animRot>
                                  </p:childTnLst>
                                </p:cTn>
                              </p:par>
                              <p:par>
                                <p:cTn id="82" presetID="8" presetClass="emph" presetSubtype="0" fill="hold" grpId="1" nodeType="withEffect">
                                  <p:stCondLst>
                                    <p:cond delay="0"/>
                                  </p:stCondLst>
                                  <p:childTnLst>
                                    <p:animRot by="21600000">
                                      <p:cBhvr>
                                        <p:cTn id="83" dur="5000" fill="hold"/>
                                        <p:tgtEl>
                                          <p:spTgt spid="8"/>
                                        </p:tgtEl>
                                        <p:attrNameLst>
                                          <p:attrName>r</p:attrName>
                                        </p:attrNameLst>
                                      </p:cBhvr>
                                    </p:animRot>
                                  </p:childTnLst>
                                </p:cTn>
                              </p:par>
                              <p:par>
                                <p:cTn id="84" presetID="8" presetClass="emph" presetSubtype="0" fill="hold" grpId="1" nodeType="withEffect">
                                  <p:stCondLst>
                                    <p:cond delay="0"/>
                                  </p:stCondLst>
                                  <p:childTnLst>
                                    <p:animRot by="21600000">
                                      <p:cBhvr>
                                        <p:cTn id="85" dur="5000" fill="hold"/>
                                        <p:tgtEl>
                                          <p:spTgt spid="10"/>
                                        </p:tgtEl>
                                        <p:attrNameLst>
                                          <p:attrName>r</p:attrName>
                                        </p:attrNameLst>
                                      </p:cBhvr>
                                    </p:animRot>
                                  </p:childTnLst>
                                </p:cTn>
                              </p:par>
                              <p:par>
                                <p:cTn id="86" presetID="8" presetClass="emph" presetSubtype="0" fill="hold" grpId="1" nodeType="withEffect">
                                  <p:stCondLst>
                                    <p:cond delay="0"/>
                                  </p:stCondLst>
                                  <p:childTnLst>
                                    <p:animRot by="21600000">
                                      <p:cBhvr>
                                        <p:cTn id="87" dur="5000" fill="hold"/>
                                        <p:tgtEl>
                                          <p:spTgt spid="12"/>
                                        </p:tgtEl>
                                        <p:attrNameLst>
                                          <p:attrName>r</p:attrName>
                                        </p:attrNameLst>
                                      </p:cBhvr>
                                    </p:animRot>
                                  </p:childTnLst>
                                </p:cTn>
                              </p:par>
                              <p:par>
                                <p:cTn id="88" presetID="8" presetClass="emph" presetSubtype="0" fill="hold" grpId="1" nodeType="withEffect">
                                  <p:stCondLst>
                                    <p:cond delay="0"/>
                                  </p:stCondLst>
                                  <p:childTnLst>
                                    <p:animRot by="21600000">
                                      <p:cBhvr>
                                        <p:cTn id="89" dur="5000" fill="hold"/>
                                        <p:tgtEl>
                                          <p:spTgt spid="14"/>
                                        </p:tgtEl>
                                        <p:attrNameLst>
                                          <p:attrName>r</p:attrName>
                                        </p:attrNameLst>
                                      </p:cBhvr>
                                    </p:animRot>
                                  </p:childTnLst>
                                </p:cTn>
                              </p:par>
                              <p:par>
                                <p:cTn id="90" presetID="8" presetClass="emph" presetSubtype="0" fill="hold" grpId="1" nodeType="withEffect">
                                  <p:stCondLst>
                                    <p:cond delay="0"/>
                                  </p:stCondLst>
                                  <p:childTnLst>
                                    <p:animRot by="21600000">
                                      <p:cBhvr>
                                        <p:cTn id="91" dur="5000" fill="hold"/>
                                        <p:tgtEl>
                                          <p:spTgt spid="16"/>
                                        </p:tgtEl>
                                        <p:attrNameLst>
                                          <p:attrName>r</p:attrName>
                                        </p:attrNameLst>
                                      </p:cBhvr>
                                    </p:animRot>
                                  </p:childTnLst>
                                </p:cTn>
                              </p:par>
                              <p:par>
                                <p:cTn id="92" presetID="8" presetClass="emph" presetSubtype="0" fill="hold" grpId="1" nodeType="withEffect">
                                  <p:stCondLst>
                                    <p:cond delay="0"/>
                                  </p:stCondLst>
                                  <p:childTnLst>
                                    <p:animRot by="21600000">
                                      <p:cBhvr>
                                        <p:cTn id="93" dur="5000" fill="hold"/>
                                        <p:tgtEl>
                                          <p:spTgt spid="18"/>
                                        </p:tgtEl>
                                        <p:attrNameLst>
                                          <p:attrName>r</p:attrName>
                                        </p:attrNameLst>
                                      </p:cBhvr>
                                    </p:animRot>
                                  </p:childTnLst>
                                </p:cTn>
                              </p:par>
                              <p:par>
                                <p:cTn id="94" presetID="8" presetClass="emph" presetSubtype="0" fill="hold" grpId="1" nodeType="withEffect">
                                  <p:stCondLst>
                                    <p:cond delay="0"/>
                                  </p:stCondLst>
                                  <p:childTnLst>
                                    <p:animRot by="21600000">
                                      <p:cBhvr>
                                        <p:cTn id="95" dur="5000" fill="hold"/>
                                        <p:tgtEl>
                                          <p:spTgt spid="20"/>
                                        </p:tgtEl>
                                        <p:attrNameLst>
                                          <p:attrName>r</p:attrName>
                                        </p:attrNameLst>
                                      </p:cBhvr>
                                    </p:animRot>
                                  </p:childTnLst>
                                </p:cTn>
                              </p:par>
                              <p:par>
                                <p:cTn id="96" presetID="8" presetClass="emph" presetSubtype="0" fill="hold" grpId="1" nodeType="withEffect">
                                  <p:stCondLst>
                                    <p:cond delay="0"/>
                                  </p:stCondLst>
                                  <p:childTnLst>
                                    <p:animRot by="21600000">
                                      <p:cBhvr>
                                        <p:cTn id="97" dur="5000" fill="hold"/>
                                        <p:tgtEl>
                                          <p:spTgt spid="22"/>
                                        </p:tgtEl>
                                        <p:attrNameLst>
                                          <p:attrName>r</p:attrName>
                                        </p:attrNameLst>
                                      </p:cBhvr>
                                    </p:animRot>
                                  </p:childTnLst>
                                </p:cTn>
                              </p:par>
                              <p:par>
                                <p:cTn id="98" presetID="8" presetClass="emph" presetSubtype="0" fill="hold" grpId="1" nodeType="withEffect">
                                  <p:stCondLst>
                                    <p:cond delay="0"/>
                                  </p:stCondLst>
                                  <p:childTnLst>
                                    <p:animRot by="-21600000">
                                      <p:cBhvr>
                                        <p:cTn id="99" dur="5000" fill="hold"/>
                                        <p:tgtEl>
                                          <p:spTgt spid="5"/>
                                        </p:tgtEl>
                                        <p:attrNameLst>
                                          <p:attrName>r</p:attrName>
                                        </p:attrNameLst>
                                      </p:cBhvr>
                                    </p:animRot>
                                  </p:childTnLst>
                                </p:cTn>
                              </p:par>
                              <p:par>
                                <p:cTn id="100" presetID="8" presetClass="emph" presetSubtype="0" fill="hold" grpId="1" nodeType="withEffect">
                                  <p:stCondLst>
                                    <p:cond delay="0"/>
                                  </p:stCondLst>
                                  <p:childTnLst>
                                    <p:animRot by="-21600000">
                                      <p:cBhvr>
                                        <p:cTn id="101" dur="5000" fill="hold"/>
                                        <p:tgtEl>
                                          <p:spTgt spid="7"/>
                                        </p:tgtEl>
                                        <p:attrNameLst>
                                          <p:attrName>r</p:attrName>
                                        </p:attrNameLst>
                                      </p:cBhvr>
                                    </p:animRot>
                                  </p:childTnLst>
                                </p:cTn>
                              </p:par>
                              <p:par>
                                <p:cTn id="102" presetID="8" presetClass="emph" presetSubtype="0" fill="hold" grpId="1" nodeType="withEffect">
                                  <p:stCondLst>
                                    <p:cond delay="0"/>
                                  </p:stCondLst>
                                  <p:childTnLst>
                                    <p:animRot by="-21600000">
                                      <p:cBhvr>
                                        <p:cTn id="103" dur="5000" fill="hold"/>
                                        <p:tgtEl>
                                          <p:spTgt spid="9"/>
                                        </p:tgtEl>
                                        <p:attrNameLst>
                                          <p:attrName>r</p:attrName>
                                        </p:attrNameLst>
                                      </p:cBhvr>
                                    </p:animRot>
                                  </p:childTnLst>
                                </p:cTn>
                              </p:par>
                              <p:par>
                                <p:cTn id="104" presetID="8" presetClass="emph" presetSubtype="0" fill="hold" grpId="1" nodeType="withEffect">
                                  <p:stCondLst>
                                    <p:cond delay="0"/>
                                  </p:stCondLst>
                                  <p:childTnLst>
                                    <p:animRot by="-21600000">
                                      <p:cBhvr>
                                        <p:cTn id="105" dur="5000" fill="hold"/>
                                        <p:tgtEl>
                                          <p:spTgt spid="11"/>
                                        </p:tgtEl>
                                        <p:attrNameLst>
                                          <p:attrName>r</p:attrName>
                                        </p:attrNameLst>
                                      </p:cBhvr>
                                    </p:animRot>
                                  </p:childTnLst>
                                </p:cTn>
                              </p:par>
                              <p:par>
                                <p:cTn id="106" presetID="8" presetClass="emph" presetSubtype="0" fill="hold" grpId="1" nodeType="withEffect">
                                  <p:stCondLst>
                                    <p:cond delay="0"/>
                                  </p:stCondLst>
                                  <p:childTnLst>
                                    <p:animRot by="-21600000">
                                      <p:cBhvr>
                                        <p:cTn id="107" dur="5000" fill="hold"/>
                                        <p:tgtEl>
                                          <p:spTgt spid="13"/>
                                        </p:tgtEl>
                                        <p:attrNameLst>
                                          <p:attrName>r</p:attrName>
                                        </p:attrNameLst>
                                      </p:cBhvr>
                                    </p:animRot>
                                  </p:childTnLst>
                                </p:cTn>
                              </p:par>
                              <p:par>
                                <p:cTn id="108" presetID="8" presetClass="emph" presetSubtype="0" fill="hold" grpId="1" nodeType="withEffect">
                                  <p:stCondLst>
                                    <p:cond delay="0"/>
                                  </p:stCondLst>
                                  <p:childTnLst>
                                    <p:animRot by="-21600000">
                                      <p:cBhvr>
                                        <p:cTn id="109" dur="5000" fill="hold"/>
                                        <p:tgtEl>
                                          <p:spTgt spid="15"/>
                                        </p:tgtEl>
                                        <p:attrNameLst>
                                          <p:attrName>r</p:attrName>
                                        </p:attrNameLst>
                                      </p:cBhvr>
                                    </p:animRot>
                                  </p:childTnLst>
                                </p:cTn>
                              </p:par>
                              <p:par>
                                <p:cTn id="110" presetID="8" presetClass="emph" presetSubtype="0" fill="hold" grpId="1" nodeType="withEffect">
                                  <p:stCondLst>
                                    <p:cond delay="0"/>
                                  </p:stCondLst>
                                  <p:childTnLst>
                                    <p:animRot by="-21600000">
                                      <p:cBhvr>
                                        <p:cTn id="111" dur="5000" fill="hold"/>
                                        <p:tgtEl>
                                          <p:spTgt spid="17"/>
                                        </p:tgtEl>
                                        <p:attrNameLst>
                                          <p:attrName>r</p:attrName>
                                        </p:attrNameLst>
                                      </p:cBhvr>
                                    </p:animRot>
                                  </p:childTnLst>
                                </p:cTn>
                              </p:par>
                              <p:par>
                                <p:cTn id="112" presetID="8" presetClass="emph" presetSubtype="0" fill="hold" grpId="1" nodeType="withEffect">
                                  <p:stCondLst>
                                    <p:cond delay="0"/>
                                  </p:stCondLst>
                                  <p:childTnLst>
                                    <p:animRot by="-21600000">
                                      <p:cBhvr>
                                        <p:cTn id="113" dur="5000" fill="hold"/>
                                        <p:tgtEl>
                                          <p:spTgt spid="19"/>
                                        </p:tgtEl>
                                        <p:attrNameLst>
                                          <p:attrName>r</p:attrName>
                                        </p:attrNameLst>
                                      </p:cBhvr>
                                    </p:animRot>
                                  </p:childTnLst>
                                </p:cTn>
                              </p:par>
                              <p:par>
                                <p:cTn id="114" presetID="8" presetClass="emph" presetSubtype="0" fill="hold" grpId="1" nodeType="withEffect">
                                  <p:stCondLst>
                                    <p:cond delay="0"/>
                                  </p:stCondLst>
                                  <p:childTnLst>
                                    <p:animRot by="-21600000">
                                      <p:cBhvr>
                                        <p:cTn id="115" dur="5000" fill="hold"/>
                                        <p:tgtEl>
                                          <p:spTgt spid="21"/>
                                        </p:tgtEl>
                                        <p:attrNameLst>
                                          <p:attrName>r</p:attrName>
                                        </p:attrNameLst>
                                      </p:cBhvr>
                                    </p:animRot>
                                  </p:childTnLst>
                                </p:cTn>
                              </p:par>
                              <p:par>
                                <p:cTn id="116" presetID="2" presetClass="exit" presetSubtype="2" fill="hold" grpId="2" nodeType="withEffect">
                                  <p:stCondLst>
                                    <p:cond delay="0"/>
                                  </p:stCondLst>
                                  <p:childTnLst>
                                    <p:anim calcmode="lin" valueType="num">
                                      <p:cBhvr additive="base">
                                        <p:cTn id="117" dur="5000"/>
                                        <p:tgtEl>
                                          <p:spTgt spid="6"/>
                                        </p:tgtEl>
                                        <p:attrNameLst>
                                          <p:attrName>ppt_x</p:attrName>
                                        </p:attrNameLst>
                                      </p:cBhvr>
                                      <p:tavLst>
                                        <p:tav tm="0">
                                          <p:val>
                                            <p:strVal val="ppt_x"/>
                                          </p:val>
                                        </p:tav>
                                        <p:tav tm="100000">
                                          <p:val>
                                            <p:strVal val="1+ppt_w/2"/>
                                          </p:val>
                                        </p:tav>
                                      </p:tavLst>
                                    </p:anim>
                                    <p:anim calcmode="lin" valueType="num">
                                      <p:cBhvr additive="base">
                                        <p:cTn id="118" dur="5000"/>
                                        <p:tgtEl>
                                          <p:spTgt spid="6"/>
                                        </p:tgtEl>
                                        <p:attrNameLst>
                                          <p:attrName>ppt_y</p:attrName>
                                        </p:attrNameLst>
                                      </p:cBhvr>
                                      <p:tavLst>
                                        <p:tav tm="0">
                                          <p:val>
                                            <p:strVal val="ppt_y"/>
                                          </p:val>
                                        </p:tav>
                                        <p:tav tm="100000">
                                          <p:val>
                                            <p:strVal val="ppt_y"/>
                                          </p:val>
                                        </p:tav>
                                      </p:tavLst>
                                    </p:anim>
                                    <p:set>
                                      <p:cBhvr>
                                        <p:cTn id="119" dur="1" fill="hold">
                                          <p:stCondLst>
                                            <p:cond delay="4999"/>
                                          </p:stCondLst>
                                        </p:cTn>
                                        <p:tgtEl>
                                          <p:spTgt spid="6"/>
                                        </p:tgtEl>
                                        <p:attrNameLst>
                                          <p:attrName>style.visibility</p:attrName>
                                        </p:attrNameLst>
                                      </p:cBhvr>
                                      <p:to>
                                        <p:strVal val="hidden"/>
                                      </p:to>
                                    </p:set>
                                  </p:childTnLst>
                                </p:cTn>
                              </p:par>
                              <p:par>
                                <p:cTn id="120" presetID="2" presetClass="exit" presetSubtype="2" fill="hold" grpId="2" nodeType="withEffect">
                                  <p:stCondLst>
                                    <p:cond delay="0"/>
                                  </p:stCondLst>
                                  <p:childTnLst>
                                    <p:anim calcmode="lin" valueType="num">
                                      <p:cBhvr additive="base">
                                        <p:cTn id="121" dur="5000"/>
                                        <p:tgtEl>
                                          <p:spTgt spid="8"/>
                                        </p:tgtEl>
                                        <p:attrNameLst>
                                          <p:attrName>ppt_x</p:attrName>
                                        </p:attrNameLst>
                                      </p:cBhvr>
                                      <p:tavLst>
                                        <p:tav tm="0">
                                          <p:val>
                                            <p:strVal val="ppt_x"/>
                                          </p:val>
                                        </p:tav>
                                        <p:tav tm="100000">
                                          <p:val>
                                            <p:strVal val="1+ppt_w/2"/>
                                          </p:val>
                                        </p:tav>
                                      </p:tavLst>
                                    </p:anim>
                                    <p:anim calcmode="lin" valueType="num">
                                      <p:cBhvr additive="base">
                                        <p:cTn id="122" dur="5000"/>
                                        <p:tgtEl>
                                          <p:spTgt spid="8"/>
                                        </p:tgtEl>
                                        <p:attrNameLst>
                                          <p:attrName>ppt_y</p:attrName>
                                        </p:attrNameLst>
                                      </p:cBhvr>
                                      <p:tavLst>
                                        <p:tav tm="0">
                                          <p:val>
                                            <p:strVal val="ppt_y"/>
                                          </p:val>
                                        </p:tav>
                                        <p:tav tm="100000">
                                          <p:val>
                                            <p:strVal val="ppt_y"/>
                                          </p:val>
                                        </p:tav>
                                      </p:tavLst>
                                    </p:anim>
                                    <p:set>
                                      <p:cBhvr>
                                        <p:cTn id="123" dur="1" fill="hold">
                                          <p:stCondLst>
                                            <p:cond delay="4999"/>
                                          </p:stCondLst>
                                        </p:cTn>
                                        <p:tgtEl>
                                          <p:spTgt spid="8"/>
                                        </p:tgtEl>
                                        <p:attrNameLst>
                                          <p:attrName>style.visibility</p:attrName>
                                        </p:attrNameLst>
                                      </p:cBhvr>
                                      <p:to>
                                        <p:strVal val="hidden"/>
                                      </p:to>
                                    </p:set>
                                  </p:childTnLst>
                                </p:cTn>
                              </p:par>
                              <p:par>
                                <p:cTn id="124" presetID="2" presetClass="exit" presetSubtype="2" fill="hold" grpId="2" nodeType="withEffect">
                                  <p:stCondLst>
                                    <p:cond delay="0"/>
                                  </p:stCondLst>
                                  <p:childTnLst>
                                    <p:anim calcmode="lin" valueType="num">
                                      <p:cBhvr additive="base">
                                        <p:cTn id="125" dur="5000"/>
                                        <p:tgtEl>
                                          <p:spTgt spid="10"/>
                                        </p:tgtEl>
                                        <p:attrNameLst>
                                          <p:attrName>ppt_x</p:attrName>
                                        </p:attrNameLst>
                                      </p:cBhvr>
                                      <p:tavLst>
                                        <p:tav tm="0">
                                          <p:val>
                                            <p:strVal val="ppt_x"/>
                                          </p:val>
                                        </p:tav>
                                        <p:tav tm="100000">
                                          <p:val>
                                            <p:strVal val="1+ppt_w/2"/>
                                          </p:val>
                                        </p:tav>
                                      </p:tavLst>
                                    </p:anim>
                                    <p:anim calcmode="lin" valueType="num">
                                      <p:cBhvr additive="base">
                                        <p:cTn id="126" dur="5000"/>
                                        <p:tgtEl>
                                          <p:spTgt spid="10"/>
                                        </p:tgtEl>
                                        <p:attrNameLst>
                                          <p:attrName>ppt_y</p:attrName>
                                        </p:attrNameLst>
                                      </p:cBhvr>
                                      <p:tavLst>
                                        <p:tav tm="0">
                                          <p:val>
                                            <p:strVal val="ppt_y"/>
                                          </p:val>
                                        </p:tav>
                                        <p:tav tm="100000">
                                          <p:val>
                                            <p:strVal val="ppt_y"/>
                                          </p:val>
                                        </p:tav>
                                      </p:tavLst>
                                    </p:anim>
                                    <p:set>
                                      <p:cBhvr>
                                        <p:cTn id="127" dur="1" fill="hold">
                                          <p:stCondLst>
                                            <p:cond delay="4999"/>
                                          </p:stCondLst>
                                        </p:cTn>
                                        <p:tgtEl>
                                          <p:spTgt spid="10"/>
                                        </p:tgtEl>
                                        <p:attrNameLst>
                                          <p:attrName>style.visibility</p:attrName>
                                        </p:attrNameLst>
                                      </p:cBhvr>
                                      <p:to>
                                        <p:strVal val="hidden"/>
                                      </p:to>
                                    </p:set>
                                  </p:childTnLst>
                                </p:cTn>
                              </p:par>
                              <p:par>
                                <p:cTn id="128" presetID="2" presetClass="exit" presetSubtype="2" fill="hold" grpId="2" nodeType="withEffect">
                                  <p:stCondLst>
                                    <p:cond delay="0"/>
                                  </p:stCondLst>
                                  <p:childTnLst>
                                    <p:anim calcmode="lin" valueType="num">
                                      <p:cBhvr additive="base">
                                        <p:cTn id="129" dur="5000"/>
                                        <p:tgtEl>
                                          <p:spTgt spid="12"/>
                                        </p:tgtEl>
                                        <p:attrNameLst>
                                          <p:attrName>ppt_x</p:attrName>
                                        </p:attrNameLst>
                                      </p:cBhvr>
                                      <p:tavLst>
                                        <p:tav tm="0">
                                          <p:val>
                                            <p:strVal val="ppt_x"/>
                                          </p:val>
                                        </p:tav>
                                        <p:tav tm="100000">
                                          <p:val>
                                            <p:strVal val="1+ppt_w/2"/>
                                          </p:val>
                                        </p:tav>
                                      </p:tavLst>
                                    </p:anim>
                                    <p:anim calcmode="lin" valueType="num">
                                      <p:cBhvr additive="base">
                                        <p:cTn id="130" dur="5000"/>
                                        <p:tgtEl>
                                          <p:spTgt spid="12"/>
                                        </p:tgtEl>
                                        <p:attrNameLst>
                                          <p:attrName>ppt_y</p:attrName>
                                        </p:attrNameLst>
                                      </p:cBhvr>
                                      <p:tavLst>
                                        <p:tav tm="0">
                                          <p:val>
                                            <p:strVal val="ppt_y"/>
                                          </p:val>
                                        </p:tav>
                                        <p:tav tm="100000">
                                          <p:val>
                                            <p:strVal val="ppt_y"/>
                                          </p:val>
                                        </p:tav>
                                      </p:tavLst>
                                    </p:anim>
                                    <p:set>
                                      <p:cBhvr>
                                        <p:cTn id="131" dur="1" fill="hold">
                                          <p:stCondLst>
                                            <p:cond delay="4999"/>
                                          </p:stCondLst>
                                        </p:cTn>
                                        <p:tgtEl>
                                          <p:spTgt spid="12"/>
                                        </p:tgtEl>
                                        <p:attrNameLst>
                                          <p:attrName>style.visibility</p:attrName>
                                        </p:attrNameLst>
                                      </p:cBhvr>
                                      <p:to>
                                        <p:strVal val="hidden"/>
                                      </p:to>
                                    </p:set>
                                  </p:childTnLst>
                                </p:cTn>
                              </p:par>
                              <p:par>
                                <p:cTn id="132" presetID="2" presetClass="exit" presetSubtype="2" fill="hold" grpId="2" nodeType="withEffect">
                                  <p:stCondLst>
                                    <p:cond delay="0"/>
                                  </p:stCondLst>
                                  <p:childTnLst>
                                    <p:anim calcmode="lin" valueType="num">
                                      <p:cBhvr additive="base">
                                        <p:cTn id="133" dur="5000"/>
                                        <p:tgtEl>
                                          <p:spTgt spid="14"/>
                                        </p:tgtEl>
                                        <p:attrNameLst>
                                          <p:attrName>ppt_x</p:attrName>
                                        </p:attrNameLst>
                                      </p:cBhvr>
                                      <p:tavLst>
                                        <p:tav tm="0">
                                          <p:val>
                                            <p:strVal val="ppt_x"/>
                                          </p:val>
                                        </p:tav>
                                        <p:tav tm="100000">
                                          <p:val>
                                            <p:strVal val="1+ppt_w/2"/>
                                          </p:val>
                                        </p:tav>
                                      </p:tavLst>
                                    </p:anim>
                                    <p:anim calcmode="lin" valueType="num">
                                      <p:cBhvr additive="base">
                                        <p:cTn id="134" dur="5000"/>
                                        <p:tgtEl>
                                          <p:spTgt spid="14"/>
                                        </p:tgtEl>
                                        <p:attrNameLst>
                                          <p:attrName>ppt_y</p:attrName>
                                        </p:attrNameLst>
                                      </p:cBhvr>
                                      <p:tavLst>
                                        <p:tav tm="0">
                                          <p:val>
                                            <p:strVal val="ppt_y"/>
                                          </p:val>
                                        </p:tav>
                                        <p:tav tm="100000">
                                          <p:val>
                                            <p:strVal val="ppt_y"/>
                                          </p:val>
                                        </p:tav>
                                      </p:tavLst>
                                    </p:anim>
                                    <p:set>
                                      <p:cBhvr>
                                        <p:cTn id="135" dur="1" fill="hold">
                                          <p:stCondLst>
                                            <p:cond delay="4999"/>
                                          </p:stCondLst>
                                        </p:cTn>
                                        <p:tgtEl>
                                          <p:spTgt spid="14"/>
                                        </p:tgtEl>
                                        <p:attrNameLst>
                                          <p:attrName>style.visibility</p:attrName>
                                        </p:attrNameLst>
                                      </p:cBhvr>
                                      <p:to>
                                        <p:strVal val="hidden"/>
                                      </p:to>
                                    </p:set>
                                  </p:childTnLst>
                                </p:cTn>
                              </p:par>
                              <p:par>
                                <p:cTn id="136" presetID="2" presetClass="exit" presetSubtype="2" fill="hold" grpId="2" nodeType="withEffect">
                                  <p:stCondLst>
                                    <p:cond delay="0"/>
                                  </p:stCondLst>
                                  <p:childTnLst>
                                    <p:anim calcmode="lin" valueType="num">
                                      <p:cBhvr additive="base">
                                        <p:cTn id="137" dur="5000"/>
                                        <p:tgtEl>
                                          <p:spTgt spid="16"/>
                                        </p:tgtEl>
                                        <p:attrNameLst>
                                          <p:attrName>ppt_x</p:attrName>
                                        </p:attrNameLst>
                                      </p:cBhvr>
                                      <p:tavLst>
                                        <p:tav tm="0">
                                          <p:val>
                                            <p:strVal val="ppt_x"/>
                                          </p:val>
                                        </p:tav>
                                        <p:tav tm="100000">
                                          <p:val>
                                            <p:strVal val="1+ppt_w/2"/>
                                          </p:val>
                                        </p:tav>
                                      </p:tavLst>
                                    </p:anim>
                                    <p:anim calcmode="lin" valueType="num">
                                      <p:cBhvr additive="base">
                                        <p:cTn id="138" dur="5000"/>
                                        <p:tgtEl>
                                          <p:spTgt spid="16"/>
                                        </p:tgtEl>
                                        <p:attrNameLst>
                                          <p:attrName>ppt_y</p:attrName>
                                        </p:attrNameLst>
                                      </p:cBhvr>
                                      <p:tavLst>
                                        <p:tav tm="0">
                                          <p:val>
                                            <p:strVal val="ppt_y"/>
                                          </p:val>
                                        </p:tav>
                                        <p:tav tm="100000">
                                          <p:val>
                                            <p:strVal val="ppt_y"/>
                                          </p:val>
                                        </p:tav>
                                      </p:tavLst>
                                    </p:anim>
                                    <p:set>
                                      <p:cBhvr>
                                        <p:cTn id="139" dur="1" fill="hold">
                                          <p:stCondLst>
                                            <p:cond delay="4999"/>
                                          </p:stCondLst>
                                        </p:cTn>
                                        <p:tgtEl>
                                          <p:spTgt spid="16"/>
                                        </p:tgtEl>
                                        <p:attrNameLst>
                                          <p:attrName>style.visibility</p:attrName>
                                        </p:attrNameLst>
                                      </p:cBhvr>
                                      <p:to>
                                        <p:strVal val="hidden"/>
                                      </p:to>
                                    </p:set>
                                  </p:childTnLst>
                                </p:cTn>
                              </p:par>
                              <p:par>
                                <p:cTn id="140" presetID="2" presetClass="exit" presetSubtype="2" fill="hold" grpId="2" nodeType="withEffect">
                                  <p:stCondLst>
                                    <p:cond delay="0"/>
                                  </p:stCondLst>
                                  <p:childTnLst>
                                    <p:anim calcmode="lin" valueType="num">
                                      <p:cBhvr additive="base">
                                        <p:cTn id="141" dur="5000"/>
                                        <p:tgtEl>
                                          <p:spTgt spid="18"/>
                                        </p:tgtEl>
                                        <p:attrNameLst>
                                          <p:attrName>ppt_x</p:attrName>
                                        </p:attrNameLst>
                                      </p:cBhvr>
                                      <p:tavLst>
                                        <p:tav tm="0">
                                          <p:val>
                                            <p:strVal val="ppt_x"/>
                                          </p:val>
                                        </p:tav>
                                        <p:tav tm="100000">
                                          <p:val>
                                            <p:strVal val="1+ppt_w/2"/>
                                          </p:val>
                                        </p:tav>
                                      </p:tavLst>
                                    </p:anim>
                                    <p:anim calcmode="lin" valueType="num">
                                      <p:cBhvr additive="base">
                                        <p:cTn id="142" dur="5000"/>
                                        <p:tgtEl>
                                          <p:spTgt spid="18"/>
                                        </p:tgtEl>
                                        <p:attrNameLst>
                                          <p:attrName>ppt_y</p:attrName>
                                        </p:attrNameLst>
                                      </p:cBhvr>
                                      <p:tavLst>
                                        <p:tav tm="0">
                                          <p:val>
                                            <p:strVal val="ppt_y"/>
                                          </p:val>
                                        </p:tav>
                                        <p:tav tm="100000">
                                          <p:val>
                                            <p:strVal val="ppt_y"/>
                                          </p:val>
                                        </p:tav>
                                      </p:tavLst>
                                    </p:anim>
                                    <p:set>
                                      <p:cBhvr>
                                        <p:cTn id="143" dur="1" fill="hold">
                                          <p:stCondLst>
                                            <p:cond delay="4999"/>
                                          </p:stCondLst>
                                        </p:cTn>
                                        <p:tgtEl>
                                          <p:spTgt spid="18"/>
                                        </p:tgtEl>
                                        <p:attrNameLst>
                                          <p:attrName>style.visibility</p:attrName>
                                        </p:attrNameLst>
                                      </p:cBhvr>
                                      <p:to>
                                        <p:strVal val="hidden"/>
                                      </p:to>
                                    </p:set>
                                  </p:childTnLst>
                                </p:cTn>
                              </p:par>
                              <p:par>
                                <p:cTn id="144" presetID="2" presetClass="exit" presetSubtype="2" fill="hold" grpId="2" nodeType="withEffect">
                                  <p:stCondLst>
                                    <p:cond delay="0"/>
                                  </p:stCondLst>
                                  <p:childTnLst>
                                    <p:anim calcmode="lin" valueType="num">
                                      <p:cBhvr additive="base">
                                        <p:cTn id="145" dur="5000"/>
                                        <p:tgtEl>
                                          <p:spTgt spid="20"/>
                                        </p:tgtEl>
                                        <p:attrNameLst>
                                          <p:attrName>ppt_x</p:attrName>
                                        </p:attrNameLst>
                                      </p:cBhvr>
                                      <p:tavLst>
                                        <p:tav tm="0">
                                          <p:val>
                                            <p:strVal val="ppt_x"/>
                                          </p:val>
                                        </p:tav>
                                        <p:tav tm="100000">
                                          <p:val>
                                            <p:strVal val="1+ppt_w/2"/>
                                          </p:val>
                                        </p:tav>
                                      </p:tavLst>
                                    </p:anim>
                                    <p:anim calcmode="lin" valueType="num">
                                      <p:cBhvr additive="base">
                                        <p:cTn id="146" dur="5000"/>
                                        <p:tgtEl>
                                          <p:spTgt spid="20"/>
                                        </p:tgtEl>
                                        <p:attrNameLst>
                                          <p:attrName>ppt_y</p:attrName>
                                        </p:attrNameLst>
                                      </p:cBhvr>
                                      <p:tavLst>
                                        <p:tav tm="0">
                                          <p:val>
                                            <p:strVal val="ppt_y"/>
                                          </p:val>
                                        </p:tav>
                                        <p:tav tm="100000">
                                          <p:val>
                                            <p:strVal val="ppt_y"/>
                                          </p:val>
                                        </p:tav>
                                      </p:tavLst>
                                    </p:anim>
                                    <p:set>
                                      <p:cBhvr>
                                        <p:cTn id="147" dur="1" fill="hold">
                                          <p:stCondLst>
                                            <p:cond delay="4999"/>
                                          </p:stCondLst>
                                        </p:cTn>
                                        <p:tgtEl>
                                          <p:spTgt spid="20"/>
                                        </p:tgtEl>
                                        <p:attrNameLst>
                                          <p:attrName>style.visibility</p:attrName>
                                        </p:attrNameLst>
                                      </p:cBhvr>
                                      <p:to>
                                        <p:strVal val="hidden"/>
                                      </p:to>
                                    </p:set>
                                  </p:childTnLst>
                                </p:cTn>
                              </p:par>
                              <p:par>
                                <p:cTn id="148" presetID="2" presetClass="exit" presetSubtype="2" fill="hold" grpId="2" nodeType="withEffect">
                                  <p:stCondLst>
                                    <p:cond delay="0"/>
                                  </p:stCondLst>
                                  <p:childTnLst>
                                    <p:anim calcmode="lin" valueType="num">
                                      <p:cBhvr additive="base">
                                        <p:cTn id="149" dur="5000"/>
                                        <p:tgtEl>
                                          <p:spTgt spid="22"/>
                                        </p:tgtEl>
                                        <p:attrNameLst>
                                          <p:attrName>ppt_x</p:attrName>
                                        </p:attrNameLst>
                                      </p:cBhvr>
                                      <p:tavLst>
                                        <p:tav tm="0">
                                          <p:val>
                                            <p:strVal val="ppt_x"/>
                                          </p:val>
                                        </p:tav>
                                        <p:tav tm="100000">
                                          <p:val>
                                            <p:strVal val="1+ppt_w/2"/>
                                          </p:val>
                                        </p:tav>
                                      </p:tavLst>
                                    </p:anim>
                                    <p:anim calcmode="lin" valueType="num">
                                      <p:cBhvr additive="base">
                                        <p:cTn id="150" dur="5000"/>
                                        <p:tgtEl>
                                          <p:spTgt spid="22"/>
                                        </p:tgtEl>
                                        <p:attrNameLst>
                                          <p:attrName>ppt_y</p:attrName>
                                        </p:attrNameLst>
                                      </p:cBhvr>
                                      <p:tavLst>
                                        <p:tav tm="0">
                                          <p:val>
                                            <p:strVal val="ppt_y"/>
                                          </p:val>
                                        </p:tav>
                                        <p:tav tm="100000">
                                          <p:val>
                                            <p:strVal val="ppt_y"/>
                                          </p:val>
                                        </p:tav>
                                      </p:tavLst>
                                    </p:anim>
                                    <p:set>
                                      <p:cBhvr>
                                        <p:cTn id="151" dur="1" fill="hold">
                                          <p:stCondLst>
                                            <p:cond delay="4999"/>
                                          </p:stCondLst>
                                        </p:cTn>
                                        <p:tgtEl>
                                          <p:spTgt spid="22"/>
                                        </p:tgtEl>
                                        <p:attrNameLst>
                                          <p:attrName>style.visibility</p:attrName>
                                        </p:attrNameLst>
                                      </p:cBhvr>
                                      <p:to>
                                        <p:strVal val="hidden"/>
                                      </p:to>
                                    </p:set>
                                  </p:childTnLst>
                                </p:cTn>
                              </p:par>
                              <p:par>
                                <p:cTn id="152" presetID="2" presetClass="exit" presetSubtype="8" fill="hold" grpId="2" nodeType="withEffect">
                                  <p:stCondLst>
                                    <p:cond delay="0"/>
                                  </p:stCondLst>
                                  <p:childTnLst>
                                    <p:anim calcmode="lin" valueType="num">
                                      <p:cBhvr additive="base">
                                        <p:cTn id="153" dur="5000"/>
                                        <p:tgtEl>
                                          <p:spTgt spid="5"/>
                                        </p:tgtEl>
                                        <p:attrNameLst>
                                          <p:attrName>ppt_x</p:attrName>
                                        </p:attrNameLst>
                                      </p:cBhvr>
                                      <p:tavLst>
                                        <p:tav tm="0">
                                          <p:val>
                                            <p:strVal val="ppt_x"/>
                                          </p:val>
                                        </p:tav>
                                        <p:tav tm="100000">
                                          <p:val>
                                            <p:strVal val="0-ppt_w/2"/>
                                          </p:val>
                                        </p:tav>
                                      </p:tavLst>
                                    </p:anim>
                                    <p:anim calcmode="lin" valueType="num">
                                      <p:cBhvr additive="base">
                                        <p:cTn id="154" dur="5000"/>
                                        <p:tgtEl>
                                          <p:spTgt spid="5"/>
                                        </p:tgtEl>
                                        <p:attrNameLst>
                                          <p:attrName>ppt_y</p:attrName>
                                        </p:attrNameLst>
                                      </p:cBhvr>
                                      <p:tavLst>
                                        <p:tav tm="0">
                                          <p:val>
                                            <p:strVal val="ppt_y"/>
                                          </p:val>
                                        </p:tav>
                                        <p:tav tm="100000">
                                          <p:val>
                                            <p:strVal val="ppt_y"/>
                                          </p:val>
                                        </p:tav>
                                      </p:tavLst>
                                    </p:anim>
                                    <p:set>
                                      <p:cBhvr>
                                        <p:cTn id="155" dur="1" fill="hold">
                                          <p:stCondLst>
                                            <p:cond delay="4999"/>
                                          </p:stCondLst>
                                        </p:cTn>
                                        <p:tgtEl>
                                          <p:spTgt spid="5"/>
                                        </p:tgtEl>
                                        <p:attrNameLst>
                                          <p:attrName>style.visibility</p:attrName>
                                        </p:attrNameLst>
                                      </p:cBhvr>
                                      <p:to>
                                        <p:strVal val="hidden"/>
                                      </p:to>
                                    </p:set>
                                  </p:childTnLst>
                                </p:cTn>
                              </p:par>
                              <p:par>
                                <p:cTn id="156" presetID="2" presetClass="exit" presetSubtype="8" fill="hold" grpId="2" nodeType="withEffect">
                                  <p:stCondLst>
                                    <p:cond delay="0"/>
                                  </p:stCondLst>
                                  <p:childTnLst>
                                    <p:anim calcmode="lin" valueType="num">
                                      <p:cBhvr additive="base">
                                        <p:cTn id="157" dur="5000"/>
                                        <p:tgtEl>
                                          <p:spTgt spid="7"/>
                                        </p:tgtEl>
                                        <p:attrNameLst>
                                          <p:attrName>ppt_x</p:attrName>
                                        </p:attrNameLst>
                                      </p:cBhvr>
                                      <p:tavLst>
                                        <p:tav tm="0">
                                          <p:val>
                                            <p:strVal val="ppt_x"/>
                                          </p:val>
                                        </p:tav>
                                        <p:tav tm="100000">
                                          <p:val>
                                            <p:strVal val="0-ppt_w/2"/>
                                          </p:val>
                                        </p:tav>
                                      </p:tavLst>
                                    </p:anim>
                                    <p:anim calcmode="lin" valueType="num">
                                      <p:cBhvr additive="base">
                                        <p:cTn id="158" dur="5000"/>
                                        <p:tgtEl>
                                          <p:spTgt spid="7"/>
                                        </p:tgtEl>
                                        <p:attrNameLst>
                                          <p:attrName>ppt_y</p:attrName>
                                        </p:attrNameLst>
                                      </p:cBhvr>
                                      <p:tavLst>
                                        <p:tav tm="0">
                                          <p:val>
                                            <p:strVal val="ppt_y"/>
                                          </p:val>
                                        </p:tav>
                                        <p:tav tm="100000">
                                          <p:val>
                                            <p:strVal val="ppt_y"/>
                                          </p:val>
                                        </p:tav>
                                      </p:tavLst>
                                    </p:anim>
                                    <p:set>
                                      <p:cBhvr>
                                        <p:cTn id="159" dur="1" fill="hold">
                                          <p:stCondLst>
                                            <p:cond delay="4999"/>
                                          </p:stCondLst>
                                        </p:cTn>
                                        <p:tgtEl>
                                          <p:spTgt spid="7"/>
                                        </p:tgtEl>
                                        <p:attrNameLst>
                                          <p:attrName>style.visibility</p:attrName>
                                        </p:attrNameLst>
                                      </p:cBhvr>
                                      <p:to>
                                        <p:strVal val="hidden"/>
                                      </p:to>
                                    </p:set>
                                  </p:childTnLst>
                                </p:cTn>
                              </p:par>
                              <p:par>
                                <p:cTn id="160" presetID="2" presetClass="exit" presetSubtype="8" fill="hold" grpId="2" nodeType="withEffect">
                                  <p:stCondLst>
                                    <p:cond delay="0"/>
                                  </p:stCondLst>
                                  <p:childTnLst>
                                    <p:anim calcmode="lin" valueType="num">
                                      <p:cBhvr additive="base">
                                        <p:cTn id="161" dur="5000"/>
                                        <p:tgtEl>
                                          <p:spTgt spid="9"/>
                                        </p:tgtEl>
                                        <p:attrNameLst>
                                          <p:attrName>ppt_x</p:attrName>
                                        </p:attrNameLst>
                                      </p:cBhvr>
                                      <p:tavLst>
                                        <p:tav tm="0">
                                          <p:val>
                                            <p:strVal val="ppt_x"/>
                                          </p:val>
                                        </p:tav>
                                        <p:tav tm="100000">
                                          <p:val>
                                            <p:strVal val="0-ppt_w/2"/>
                                          </p:val>
                                        </p:tav>
                                      </p:tavLst>
                                    </p:anim>
                                    <p:anim calcmode="lin" valueType="num">
                                      <p:cBhvr additive="base">
                                        <p:cTn id="162" dur="5000"/>
                                        <p:tgtEl>
                                          <p:spTgt spid="9"/>
                                        </p:tgtEl>
                                        <p:attrNameLst>
                                          <p:attrName>ppt_y</p:attrName>
                                        </p:attrNameLst>
                                      </p:cBhvr>
                                      <p:tavLst>
                                        <p:tav tm="0">
                                          <p:val>
                                            <p:strVal val="ppt_y"/>
                                          </p:val>
                                        </p:tav>
                                        <p:tav tm="100000">
                                          <p:val>
                                            <p:strVal val="ppt_y"/>
                                          </p:val>
                                        </p:tav>
                                      </p:tavLst>
                                    </p:anim>
                                    <p:set>
                                      <p:cBhvr>
                                        <p:cTn id="163" dur="1" fill="hold">
                                          <p:stCondLst>
                                            <p:cond delay="4999"/>
                                          </p:stCondLst>
                                        </p:cTn>
                                        <p:tgtEl>
                                          <p:spTgt spid="9"/>
                                        </p:tgtEl>
                                        <p:attrNameLst>
                                          <p:attrName>style.visibility</p:attrName>
                                        </p:attrNameLst>
                                      </p:cBhvr>
                                      <p:to>
                                        <p:strVal val="hidden"/>
                                      </p:to>
                                    </p:set>
                                  </p:childTnLst>
                                </p:cTn>
                              </p:par>
                              <p:par>
                                <p:cTn id="164" presetID="2" presetClass="exit" presetSubtype="8" fill="hold" grpId="2" nodeType="withEffect">
                                  <p:stCondLst>
                                    <p:cond delay="0"/>
                                  </p:stCondLst>
                                  <p:childTnLst>
                                    <p:anim calcmode="lin" valueType="num">
                                      <p:cBhvr additive="base">
                                        <p:cTn id="165" dur="5000"/>
                                        <p:tgtEl>
                                          <p:spTgt spid="11"/>
                                        </p:tgtEl>
                                        <p:attrNameLst>
                                          <p:attrName>ppt_x</p:attrName>
                                        </p:attrNameLst>
                                      </p:cBhvr>
                                      <p:tavLst>
                                        <p:tav tm="0">
                                          <p:val>
                                            <p:strVal val="ppt_x"/>
                                          </p:val>
                                        </p:tav>
                                        <p:tav tm="100000">
                                          <p:val>
                                            <p:strVal val="0-ppt_w/2"/>
                                          </p:val>
                                        </p:tav>
                                      </p:tavLst>
                                    </p:anim>
                                    <p:anim calcmode="lin" valueType="num">
                                      <p:cBhvr additive="base">
                                        <p:cTn id="166" dur="5000"/>
                                        <p:tgtEl>
                                          <p:spTgt spid="11"/>
                                        </p:tgtEl>
                                        <p:attrNameLst>
                                          <p:attrName>ppt_y</p:attrName>
                                        </p:attrNameLst>
                                      </p:cBhvr>
                                      <p:tavLst>
                                        <p:tav tm="0">
                                          <p:val>
                                            <p:strVal val="ppt_y"/>
                                          </p:val>
                                        </p:tav>
                                        <p:tav tm="100000">
                                          <p:val>
                                            <p:strVal val="ppt_y"/>
                                          </p:val>
                                        </p:tav>
                                      </p:tavLst>
                                    </p:anim>
                                    <p:set>
                                      <p:cBhvr>
                                        <p:cTn id="167" dur="1" fill="hold">
                                          <p:stCondLst>
                                            <p:cond delay="4999"/>
                                          </p:stCondLst>
                                        </p:cTn>
                                        <p:tgtEl>
                                          <p:spTgt spid="11"/>
                                        </p:tgtEl>
                                        <p:attrNameLst>
                                          <p:attrName>style.visibility</p:attrName>
                                        </p:attrNameLst>
                                      </p:cBhvr>
                                      <p:to>
                                        <p:strVal val="hidden"/>
                                      </p:to>
                                    </p:set>
                                  </p:childTnLst>
                                </p:cTn>
                              </p:par>
                              <p:par>
                                <p:cTn id="168" presetID="2" presetClass="exit" presetSubtype="8" fill="hold" grpId="2" nodeType="withEffect">
                                  <p:stCondLst>
                                    <p:cond delay="0"/>
                                  </p:stCondLst>
                                  <p:childTnLst>
                                    <p:anim calcmode="lin" valueType="num">
                                      <p:cBhvr additive="base">
                                        <p:cTn id="169" dur="5000"/>
                                        <p:tgtEl>
                                          <p:spTgt spid="13"/>
                                        </p:tgtEl>
                                        <p:attrNameLst>
                                          <p:attrName>ppt_x</p:attrName>
                                        </p:attrNameLst>
                                      </p:cBhvr>
                                      <p:tavLst>
                                        <p:tav tm="0">
                                          <p:val>
                                            <p:strVal val="ppt_x"/>
                                          </p:val>
                                        </p:tav>
                                        <p:tav tm="100000">
                                          <p:val>
                                            <p:strVal val="0-ppt_w/2"/>
                                          </p:val>
                                        </p:tav>
                                      </p:tavLst>
                                    </p:anim>
                                    <p:anim calcmode="lin" valueType="num">
                                      <p:cBhvr additive="base">
                                        <p:cTn id="170" dur="5000"/>
                                        <p:tgtEl>
                                          <p:spTgt spid="13"/>
                                        </p:tgtEl>
                                        <p:attrNameLst>
                                          <p:attrName>ppt_y</p:attrName>
                                        </p:attrNameLst>
                                      </p:cBhvr>
                                      <p:tavLst>
                                        <p:tav tm="0">
                                          <p:val>
                                            <p:strVal val="ppt_y"/>
                                          </p:val>
                                        </p:tav>
                                        <p:tav tm="100000">
                                          <p:val>
                                            <p:strVal val="ppt_y"/>
                                          </p:val>
                                        </p:tav>
                                      </p:tavLst>
                                    </p:anim>
                                    <p:set>
                                      <p:cBhvr>
                                        <p:cTn id="171" dur="1" fill="hold">
                                          <p:stCondLst>
                                            <p:cond delay="4999"/>
                                          </p:stCondLst>
                                        </p:cTn>
                                        <p:tgtEl>
                                          <p:spTgt spid="13"/>
                                        </p:tgtEl>
                                        <p:attrNameLst>
                                          <p:attrName>style.visibility</p:attrName>
                                        </p:attrNameLst>
                                      </p:cBhvr>
                                      <p:to>
                                        <p:strVal val="hidden"/>
                                      </p:to>
                                    </p:set>
                                  </p:childTnLst>
                                </p:cTn>
                              </p:par>
                              <p:par>
                                <p:cTn id="172" presetID="2" presetClass="exit" presetSubtype="8" fill="hold" grpId="2" nodeType="withEffect">
                                  <p:stCondLst>
                                    <p:cond delay="0"/>
                                  </p:stCondLst>
                                  <p:childTnLst>
                                    <p:anim calcmode="lin" valueType="num">
                                      <p:cBhvr additive="base">
                                        <p:cTn id="173" dur="5000"/>
                                        <p:tgtEl>
                                          <p:spTgt spid="15"/>
                                        </p:tgtEl>
                                        <p:attrNameLst>
                                          <p:attrName>ppt_x</p:attrName>
                                        </p:attrNameLst>
                                      </p:cBhvr>
                                      <p:tavLst>
                                        <p:tav tm="0">
                                          <p:val>
                                            <p:strVal val="ppt_x"/>
                                          </p:val>
                                        </p:tav>
                                        <p:tav tm="100000">
                                          <p:val>
                                            <p:strVal val="0-ppt_w/2"/>
                                          </p:val>
                                        </p:tav>
                                      </p:tavLst>
                                    </p:anim>
                                    <p:anim calcmode="lin" valueType="num">
                                      <p:cBhvr additive="base">
                                        <p:cTn id="174" dur="5000"/>
                                        <p:tgtEl>
                                          <p:spTgt spid="15"/>
                                        </p:tgtEl>
                                        <p:attrNameLst>
                                          <p:attrName>ppt_y</p:attrName>
                                        </p:attrNameLst>
                                      </p:cBhvr>
                                      <p:tavLst>
                                        <p:tav tm="0">
                                          <p:val>
                                            <p:strVal val="ppt_y"/>
                                          </p:val>
                                        </p:tav>
                                        <p:tav tm="100000">
                                          <p:val>
                                            <p:strVal val="ppt_y"/>
                                          </p:val>
                                        </p:tav>
                                      </p:tavLst>
                                    </p:anim>
                                    <p:set>
                                      <p:cBhvr>
                                        <p:cTn id="175" dur="1" fill="hold">
                                          <p:stCondLst>
                                            <p:cond delay="4999"/>
                                          </p:stCondLst>
                                        </p:cTn>
                                        <p:tgtEl>
                                          <p:spTgt spid="15"/>
                                        </p:tgtEl>
                                        <p:attrNameLst>
                                          <p:attrName>style.visibility</p:attrName>
                                        </p:attrNameLst>
                                      </p:cBhvr>
                                      <p:to>
                                        <p:strVal val="hidden"/>
                                      </p:to>
                                    </p:set>
                                  </p:childTnLst>
                                </p:cTn>
                              </p:par>
                              <p:par>
                                <p:cTn id="176" presetID="2" presetClass="exit" presetSubtype="8" fill="hold" grpId="2" nodeType="withEffect">
                                  <p:stCondLst>
                                    <p:cond delay="0"/>
                                  </p:stCondLst>
                                  <p:childTnLst>
                                    <p:anim calcmode="lin" valueType="num">
                                      <p:cBhvr additive="base">
                                        <p:cTn id="177" dur="5000"/>
                                        <p:tgtEl>
                                          <p:spTgt spid="17"/>
                                        </p:tgtEl>
                                        <p:attrNameLst>
                                          <p:attrName>ppt_x</p:attrName>
                                        </p:attrNameLst>
                                      </p:cBhvr>
                                      <p:tavLst>
                                        <p:tav tm="0">
                                          <p:val>
                                            <p:strVal val="ppt_x"/>
                                          </p:val>
                                        </p:tav>
                                        <p:tav tm="100000">
                                          <p:val>
                                            <p:strVal val="0-ppt_w/2"/>
                                          </p:val>
                                        </p:tav>
                                      </p:tavLst>
                                    </p:anim>
                                    <p:anim calcmode="lin" valueType="num">
                                      <p:cBhvr additive="base">
                                        <p:cTn id="178" dur="5000"/>
                                        <p:tgtEl>
                                          <p:spTgt spid="17"/>
                                        </p:tgtEl>
                                        <p:attrNameLst>
                                          <p:attrName>ppt_y</p:attrName>
                                        </p:attrNameLst>
                                      </p:cBhvr>
                                      <p:tavLst>
                                        <p:tav tm="0">
                                          <p:val>
                                            <p:strVal val="ppt_y"/>
                                          </p:val>
                                        </p:tav>
                                        <p:tav tm="100000">
                                          <p:val>
                                            <p:strVal val="ppt_y"/>
                                          </p:val>
                                        </p:tav>
                                      </p:tavLst>
                                    </p:anim>
                                    <p:set>
                                      <p:cBhvr>
                                        <p:cTn id="179" dur="1" fill="hold">
                                          <p:stCondLst>
                                            <p:cond delay="4999"/>
                                          </p:stCondLst>
                                        </p:cTn>
                                        <p:tgtEl>
                                          <p:spTgt spid="17"/>
                                        </p:tgtEl>
                                        <p:attrNameLst>
                                          <p:attrName>style.visibility</p:attrName>
                                        </p:attrNameLst>
                                      </p:cBhvr>
                                      <p:to>
                                        <p:strVal val="hidden"/>
                                      </p:to>
                                    </p:set>
                                  </p:childTnLst>
                                </p:cTn>
                              </p:par>
                              <p:par>
                                <p:cTn id="180" presetID="2" presetClass="exit" presetSubtype="8" fill="hold" grpId="2" nodeType="withEffect">
                                  <p:stCondLst>
                                    <p:cond delay="0"/>
                                  </p:stCondLst>
                                  <p:childTnLst>
                                    <p:anim calcmode="lin" valueType="num">
                                      <p:cBhvr additive="base">
                                        <p:cTn id="181" dur="5000"/>
                                        <p:tgtEl>
                                          <p:spTgt spid="19"/>
                                        </p:tgtEl>
                                        <p:attrNameLst>
                                          <p:attrName>ppt_x</p:attrName>
                                        </p:attrNameLst>
                                      </p:cBhvr>
                                      <p:tavLst>
                                        <p:tav tm="0">
                                          <p:val>
                                            <p:strVal val="ppt_x"/>
                                          </p:val>
                                        </p:tav>
                                        <p:tav tm="100000">
                                          <p:val>
                                            <p:strVal val="0-ppt_w/2"/>
                                          </p:val>
                                        </p:tav>
                                      </p:tavLst>
                                    </p:anim>
                                    <p:anim calcmode="lin" valueType="num">
                                      <p:cBhvr additive="base">
                                        <p:cTn id="182" dur="5000"/>
                                        <p:tgtEl>
                                          <p:spTgt spid="19"/>
                                        </p:tgtEl>
                                        <p:attrNameLst>
                                          <p:attrName>ppt_y</p:attrName>
                                        </p:attrNameLst>
                                      </p:cBhvr>
                                      <p:tavLst>
                                        <p:tav tm="0">
                                          <p:val>
                                            <p:strVal val="ppt_y"/>
                                          </p:val>
                                        </p:tav>
                                        <p:tav tm="100000">
                                          <p:val>
                                            <p:strVal val="ppt_y"/>
                                          </p:val>
                                        </p:tav>
                                      </p:tavLst>
                                    </p:anim>
                                    <p:set>
                                      <p:cBhvr>
                                        <p:cTn id="183" dur="1" fill="hold">
                                          <p:stCondLst>
                                            <p:cond delay="4999"/>
                                          </p:stCondLst>
                                        </p:cTn>
                                        <p:tgtEl>
                                          <p:spTgt spid="19"/>
                                        </p:tgtEl>
                                        <p:attrNameLst>
                                          <p:attrName>style.visibility</p:attrName>
                                        </p:attrNameLst>
                                      </p:cBhvr>
                                      <p:to>
                                        <p:strVal val="hidden"/>
                                      </p:to>
                                    </p:set>
                                  </p:childTnLst>
                                </p:cTn>
                              </p:par>
                              <p:par>
                                <p:cTn id="184" presetID="2" presetClass="exit" presetSubtype="8" fill="hold" grpId="2" nodeType="withEffect">
                                  <p:stCondLst>
                                    <p:cond delay="0"/>
                                  </p:stCondLst>
                                  <p:childTnLst>
                                    <p:anim calcmode="lin" valueType="num">
                                      <p:cBhvr additive="base">
                                        <p:cTn id="185" dur="5000"/>
                                        <p:tgtEl>
                                          <p:spTgt spid="21"/>
                                        </p:tgtEl>
                                        <p:attrNameLst>
                                          <p:attrName>ppt_x</p:attrName>
                                        </p:attrNameLst>
                                      </p:cBhvr>
                                      <p:tavLst>
                                        <p:tav tm="0">
                                          <p:val>
                                            <p:strVal val="ppt_x"/>
                                          </p:val>
                                        </p:tav>
                                        <p:tav tm="100000">
                                          <p:val>
                                            <p:strVal val="0-ppt_w/2"/>
                                          </p:val>
                                        </p:tav>
                                      </p:tavLst>
                                    </p:anim>
                                    <p:anim calcmode="lin" valueType="num">
                                      <p:cBhvr additive="base">
                                        <p:cTn id="186" dur="5000"/>
                                        <p:tgtEl>
                                          <p:spTgt spid="21"/>
                                        </p:tgtEl>
                                        <p:attrNameLst>
                                          <p:attrName>ppt_y</p:attrName>
                                        </p:attrNameLst>
                                      </p:cBhvr>
                                      <p:tavLst>
                                        <p:tav tm="0">
                                          <p:val>
                                            <p:strVal val="ppt_y"/>
                                          </p:val>
                                        </p:tav>
                                        <p:tav tm="100000">
                                          <p:val>
                                            <p:strVal val="ppt_y"/>
                                          </p:val>
                                        </p:tav>
                                      </p:tavLst>
                                    </p:anim>
                                    <p:set>
                                      <p:cBhvr>
                                        <p:cTn id="187" dur="1" fill="hold">
                                          <p:stCondLst>
                                            <p:cond delay="4999"/>
                                          </p:stCondLst>
                                        </p:cTn>
                                        <p:tgtEl>
                                          <p:spTgt spid="21"/>
                                        </p:tgtEl>
                                        <p:attrNameLst>
                                          <p:attrName>style.visibility</p:attrName>
                                        </p:attrNameLst>
                                      </p:cBhvr>
                                      <p:to>
                                        <p:strVal val="hidden"/>
                                      </p:to>
                                    </p:set>
                                  </p:childTnLst>
                                </p:cTn>
                              </p:par>
                              <p:par>
                                <p:cTn id="188" presetID="8" presetClass="emph" presetSubtype="0" fill="hold" grpId="3" nodeType="withEffect">
                                  <p:stCondLst>
                                    <p:cond delay="0"/>
                                  </p:stCondLst>
                                  <p:childTnLst>
                                    <p:animRot by="21600000">
                                      <p:cBhvr>
                                        <p:cTn id="189" dur="5000" fill="hold"/>
                                        <p:tgtEl>
                                          <p:spTgt spid="6"/>
                                        </p:tgtEl>
                                        <p:attrNameLst>
                                          <p:attrName>r</p:attrName>
                                        </p:attrNameLst>
                                      </p:cBhvr>
                                    </p:animRot>
                                  </p:childTnLst>
                                </p:cTn>
                              </p:par>
                              <p:par>
                                <p:cTn id="190" presetID="8" presetClass="emph" presetSubtype="0" fill="hold" grpId="3" nodeType="withEffect">
                                  <p:stCondLst>
                                    <p:cond delay="0"/>
                                  </p:stCondLst>
                                  <p:childTnLst>
                                    <p:animRot by="21600000">
                                      <p:cBhvr>
                                        <p:cTn id="191" dur="5000" fill="hold"/>
                                        <p:tgtEl>
                                          <p:spTgt spid="8"/>
                                        </p:tgtEl>
                                        <p:attrNameLst>
                                          <p:attrName>r</p:attrName>
                                        </p:attrNameLst>
                                      </p:cBhvr>
                                    </p:animRot>
                                  </p:childTnLst>
                                </p:cTn>
                              </p:par>
                              <p:par>
                                <p:cTn id="192" presetID="8" presetClass="emph" presetSubtype="0" fill="hold" grpId="3" nodeType="withEffect">
                                  <p:stCondLst>
                                    <p:cond delay="0"/>
                                  </p:stCondLst>
                                  <p:childTnLst>
                                    <p:animRot by="21600000">
                                      <p:cBhvr>
                                        <p:cTn id="193" dur="5000" fill="hold"/>
                                        <p:tgtEl>
                                          <p:spTgt spid="10"/>
                                        </p:tgtEl>
                                        <p:attrNameLst>
                                          <p:attrName>r</p:attrName>
                                        </p:attrNameLst>
                                      </p:cBhvr>
                                    </p:animRot>
                                  </p:childTnLst>
                                </p:cTn>
                              </p:par>
                              <p:par>
                                <p:cTn id="194" presetID="8" presetClass="emph" presetSubtype="0" fill="hold" grpId="3" nodeType="withEffect">
                                  <p:stCondLst>
                                    <p:cond delay="0"/>
                                  </p:stCondLst>
                                  <p:childTnLst>
                                    <p:animRot by="21600000">
                                      <p:cBhvr>
                                        <p:cTn id="195" dur="5000" fill="hold"/>
                                        <p:tgtEl>
                                          <p:spTgt spid="12"/>
                                        </p:tgtEl>
                                        <p:attrNameLst>
                                          <p:attrName>r</p:attrName>
                                        </p:attrNameLst>
                                      </p:cBhvr>
                                    </p:animRot>
                                  </p:childTnLst>
                                </p:cTn>
                              </p:par>
                              <p:par>
                                <p:cTn id="196" presetID="8" presetClass="emph" presetSubtype="0" fill="hold" grpId="3" nodeType="withEffect">
                                  <p:stCondLst>
                                    <p:cond delay="0"/>
                                  </p:stCondLst>
                                  <p:childTnLst>
                                    <p:animRot by="21600000">
                                      <p:cBhvr>
                                        <p:cTn id="197" dur="5000" fill="hold"/>
                                        <p:tgtEl>
                                          <p:spTgt spid="14"/>
                                        </p:tgtEl>
                                        <p:attrNameLst>
                                          <p:attrName>r</p:attrName>
                                        </p:attrNameLst>
                                      </p:cBhvr>
                                    </p:animRot>
                                  </p:childTnLst>
                                </p:cTn>
                              </p:par>
                              <p:par>
                                <p:cTn id="198" presetID="8" presetClass="emph" presetSubtype="0" fill="hold" grpId="3" nodeType="withEffect">
                                  <p:stCondLst>
                                    <p:cond delay="0"/>
                                  </p:stCondLst>
                                  <p:childTnLst>
                                    <p:animRot by="21600000">
                                      <p:cBhvr>
                                        <p:cTn id="199" dur="5000" fill="hold"/>
                                        <p:tgtEl>
                                          <p:spTgt spid="16"/>
                                        </p:tgtEl>
                                        <p:attrNameLst>
                                          <p:attrName>r</p:attrName>
                                        </p:attrNameLst>
                                      </p:cBhvr>
                                    </p:animRot>
                                  </p:childTnLst>
                                </p:cTn>
                              </p:par>
                              <p:par>
                                <p:cTn id="200" presetID="8" presetClass="emph" presetSubtype="0" fill="hold" grpId="3" nodeType="withEffect">
                                  <p:stCondLst>
                                    <p:cond delay="0"/>
                                  </p:stCondLst>
                                  <p:childTnLst>
                                    <p:animRot by="21600000">
                                      <p:cBhvr>
                                        <p:cTn id="201" dur="5000" fill="hold"/>
                                        <p:tgtEl>
                                          <p:spTgt spid="18"/>
                                        </p:tgtEl>
                                        <p:attrNameLst>
                                          <p:attrName>r</p:attrName>
                                        </p:attrNameLst>
                                      </p:cBhvr>
                                    </p:animRot>
                                  </p:childTnLst>
                                </p:cTn>
                              </p:par>
                              <p:par>
                                <p:cTn id="202" presetID="8" presetClass="emph" presetSubtype="0" fill="hold" grpId="3" nodeType="withEffect">
                                  <p:stCondLst>
                                    <p:cond delay="0"/>
                                  </p:stCondLst>
                                  <p:childTnLst>
                                    <p:animRot by="21600000">
                                      <p:cBhvr>
                                        <p:cTn id="203" dur="5000" fill="hold"/>
                                        <p:tgtEl>
                                          <p:spTgt spid="20"/>
                                        </p:tgtEl>
                                        <p:attrNameLst>
                                          <p:attrName>r</p:attrName>
                                        </p:attrNameLst>
                                      </p:cBhvr>
                                    </p:animRot>
                                  </p:childTnLst>
                                </p:cTn>
                              </p:par>
                              <p:par>
                                <p:cTn id="204" presetID="8" presetClass="emph" presetSubtype="0" fill="hold" grpId="3" nodeType="withEffect">
                                  <p:stCondLst>
                                    <p:cond delay="0"/>
                                  </p:stCondLst>
                                  <p:childTnLst>
                                    <p:animRot by="21600000">
                                      <p:cBhvr>
                                        <p:cTn id="205" dur="5000" fill="hold"/>
                                        <p:tgtEl>
                                          <p:spTgt spid="22"/>
                                        </p:tgtEl>
                                        <p:attrNameLst>
                                          <p:attrName>r</p:attrName>
                                        </p:attrNameLst>
                                      </p:cBhvr>
                                    </p:animRot>
                                  </p:childTnLst>
                                </p:cTn>
                              </p:par>
                              <p:par>
                                <p:cTn id="206" presetID="8" presetClass="emph" presetSubtype="0" fill="hold" grpId="3" nodeType="withEffect">
                                  <p:stCondLst>
                                    <p:cond delay="0"/>
                                  </p:stCondLst>
                                  <p:childTnLst>
                                    <p:animRot by="-21600000">
                                      <p:cBhvr>
                                        <p:cTn id="207" dur="5000" fill="hold"/>
                                        <p:tgtEl>
                                          <p:spTgt spid="5"/>
                                        </p:tgtEl>
                                        <p:attrNameLst>
                                          <p:attrName>r</p:attrName>
                                        </p:attrNameLst>
                                      </p:cBhvr>
                                    </p:animRot>
                                  </p:childTnLst>
                                </p:cTn>
                              </p:par>
                              <p:par>
                                <p:cTn id="208" presetID="8" presetClass="emph" presetSubtype="0" fill="hold" grpId="3" nodeType="withEffect">
                                  <p:stCondLst>
                                    <p:cond delay="0"/>
                                  </p:stCondLst>
                                  <p:childTnLst>
                                    <p:animRot by="-21600000">
                                      <p:cBhvr>
                                        <p:cTn id="209" dur="5000" fill="hold"/>
                                        <p:tgtEl>
                                          <p:spTgt spid="7"/>
                                        </p:tgtEl>
                                        <p:attrNameLst>
                                          <p:attrName>r</p:attrName>
                                        </p:attrNameLst>
                                      </p:cBhvr>
                                    </p:animRot>
                                  </p:childTnLst>
                                </p:cTn>
                              </p:par>
                              <p:par>
                                <p:cTn id="210" presetID="8" presetClass="emph" presetSubtype="0" fill="hold" grpId="3" nodeType="withEffect">
                                  <p:stCondLst>
                                    <p:cond delay="0"/>
                                  </p:stCondLst>
                                  <p:childTnLst>
                                    <p:animRot by="-21600000">
                                      <p:cBhvr>
                                        <p:cTn id="211" dur="5000" fill="hold"/>
                                        <p:tgtEl>
                                          <p:spTgt spid="9"/>
                                        </p:tgtEl>
                                        <p:attrNameLst>
                                          <p:attrName>r</p:attrName>
                                        </p:attrNameLst>
                                      </p:cBhvr>
                                    </p:animRot>
                                  </p:childTnLst>
                                </p:cTn>
                              </p:par>
                              <p:par>
                                <p:cTn id="212" presetID="8" presetClass="emph" presetSubtype="0" fill="hold" grpId="3" nodeType="withEffect">
                                  <p:stCondLst>
                                    <p:cond delay="0"/>
                                  </p:stCondLst>
                                  <p:childTnLst>
                                    <p:animRot by="-21600000">
                                      <p:cBhvr>
                                        <p:cTn id="213" dur="5000" fill="hold"/>
                                        <p:tgtEl>
                                          <p:spTgt spid="11"/>
                                        </p:tgtEl>
                                        <p:attrNameLst>
                                          <p:attrName>r</p:attrName>
                                        </p:attrNameLst>
                                      </p:cBhvr>
                                    </p:animRot>
                                  </p:childTnLst>
                                </p:cTn>
                              </p:par>
                              <p:par>
                                <p:cTn id="214" presetID="8" presetClass="emph" presetSubtype="0" fill="hold" grpId="3" nodeType="withEffect">
                                  <p:stCondLst>
                                    <p:cond delay="0"/>
                                  </p:stCondLst>
                                  <p:childTnLst>
                                    <p:animRot by="-21600000">
                                      <p:cBhvr>
                                        <p:cTn id="215" dur="5000" fill="hold"/>
                                        <p:tgtEl>
                                          <p:spTgt spid="13"/>
                                        </p:tgtEl>
                                        <p:attrNameLst>
                                          <p:attrName>r</p:attrName>
                                        </p:attrNameLst>
                                      </p:cBhvr>
                                    </p:animRot>
                                  </p:childTnLst>
                                </p:cTn>
                              </p:par>
                              <p:par>
                                <p:cTn id="216" presetID="8" presetClass="emph" presetSubtype="0" fill="hold" grpId="3" nodeType="withEffect">
                                  <p:stCondLst>
                                    <p:cond delay="0"/>
                                  </p:stCondLst>
                                  <p:childTnLst>
                                    <p:animRot by="-21600000">
                                      <p:cBhvr>
                                        <p:cTn id="217" dur="5000" fill="hold"/>
                                        <p:tgtEl>
                                          <p:spTgt spid="15"/>
                                        </p:tgtEl>
                                        <p:attrNameLst>
                                          <p:attrName>r</p:attrName>
                                        </p:attrNameLst>
                                      </p:cBhvr>
                                    </p:animRot>
                                  </p:childTnLst>
                                </p:cTn>
                              </p:par>
                              <p:par>
                                <p:cTn id="218" presetID="8" presetClass="emph" presetSubtype="0" fill="hold" grpId="3" nodeType="withEffect">
                                  <p:stCondLst>
                                    <p:cond delay="0"/>
                                  </p:stCondLst>
                                  <p:childTnLst>
                                    <p:animRot by="-21600000">
                                      <p:cBhvr>
                                        <p:cTn id="219" dur="5000" fill="hold"/>
                                        <p:tgtEl>
                                          <p:spTgt spid="17"/>
                                        </p:tgtEl>
                                        <p:attrNameLst>
                                          <p:attrName>r</p:attrName>
                                        </p:attrNameLst>
                                      </p:cBhvr>
                                    </p:animRot>
                                  </p:childTnLst>
                                </p:cTn>
                              </p:par>
                              <p:par>
                                <p:cTn id="220" presetID="8" presetClass="emph" presetSubtype="0" fill="hold" grpId="3" nodeType="withEffect">
                                  <p:stCondLst>
                                    <p:cond delay="0"/>
                                  </p:stCondLst>
                                  <p:childTnLst>
                                    <p:animRot by="-21600000">
                                      <p:cBhvr>
                                        <p:cTn id="221" dur="5000" fill="hold"/>
                                        <p:tgtEl>
                                          <p:spTgt spid="19"/>
                                        </p:tgtEl>
                                        <p:attrNameLst>
                                          <p:attrName>r</p:attrName>
                                        </p:attrNameLst>
                                      </p:cBhvr>
                                    </p:animRot>
                                  </p:childTnLst>
                                </p:cTn>
                              </p:par>
                              <p:par>
                                <p:cTn id="222" presetID="8" presetClass="emph" presetSubtype="0" fill="hold" grpId="3" nodeType="withEffect">
                                  <p:stCondLst>
                                    <p:cond delay="0"/>
                                  </p:stCondLst>
                                  <p:childTnLst>
                                    <p:animRot by="-21600000">
                                      <p:cBhvr>
                                        <p:cTn id="223" dur="5000" fill="hold"/>
                                        <p:tgtEl>
                                          <p:spTgt spid="21"/>
                                        </p:tgtEl>
                                        <p:attrNameLst>
                                          <p:attrName>r</p:attrName>
                                        </p:attrNameLst>
                                      </p:cBhvr>
                                    </p:animRot>
                                  </p:childTnLst>
                                </p:cTn>
                              </p:par>
                              <p:par>
                                <p:cTn id="224" presetID="23" presetClass="entr" presetSubtype="288" fill="hold" nodeType="withEffect">
                                  <p:stCondLst>
                                    <p:cond delay="0"/>
                                  </p:stCondLst>
                                  <p:childTnLst>
                                    <p:set>
                                      <p:cBhvr>
                                        <p:cTn id="225" dur="1" fill="hold">
                                          <p:stCondLst>
                                            <p:cond delay="0"/>
                                          </p:stCondLst>
                                        </p:cTn>
                                        <p:tgtEl>
                                          <p:spTgt spid="4"/>
                                        </p:tgtEl>
                                        <p:attrNameLst>
                                          <p:attrName>style.visibility</p:attrName>
                                        </p:attrNameLst>
                                      </p:cBhvr>
                                      <p:to>
                                        <p:strVal val="visible"/>
                                      </p:to>
                                    </p:set>
                                    <p:anim calcmode="lin" valueType="num">
                                      <p:cBhvr>
                                        <p:cTn id="226" dur="5000" fill="hold"/>
                                        <p:tgtEl>
                                          <p:spTgt spid="4"/>
                                        </p:tgtEl>
                                        <p:attrNameLst>
                                          <p:attrName>ppt_w</p:attrName>
                                        </p:attrNameLst>
                                      </p:cBhvr>
                                      <p:tavLst>
                                        <p:tav tm="0">
                                          <p:val>
                                            <p:strVal val="4/3*#ppt_w"/>
                                          </p:val>
                                        </p:tav>
                                        <p:tav tm="100000">
                                          <p:val>
                                            <p:strVal val="#ppt_w"/>
                                          </p:val>
                                        </p:tav>
                                      </p:tavLst>
                                    </p:anim>
                                    <p:anim calcmode="lin" valueType="num">
                                      <p:cBhvr>
                                        <p:cTn id="227" dur="5000" fill="hold"/>
                                        <p:tgtEl>
                                          <p:spTgt spid="4"/>
                                        </p:tgtEl>
                                        <p:attrNameLst>
                                          <p:attrName>ppt_h</p:attrName>
                                        </p:attrNameLst>
                                      </p:cBhvr>
                                      <p:tavLst>
                                        <p:tav tm="0">
                                          <p:val>
                                            <p:strVal val="4/3*#ppt_h"/>
                                          </p:val>
                                        </p:tav>
                                        <p:tav tm="100000">
                                          <p:val>
                                            <p:strVal val="#ppt_h"/>
                                          </p:val>
                                        </p:tav>
                                      </p:tavLst>
                                    </p:anim>
                                  </p:childTnLst>
                                </p:cTn>
                              </p:par>
                              <p:par>
                                <p:cTn id="228" presetID="16" presetClass="entr" presetSubtype="37" fill="hold" nodeType="withEffect">
                                  <p:stCondLst>
                                    <p:cond delay="0"/>
                                  </p:stCondLst>
                                  <p:childTnLst>
                                    <p:set>
                                      <p:cBhvr>
                                        <p:cTn id="229" dur="1" fill="hold">
                                          <p:stCondLst>
                                            <p:cond delay="0"/>
                                          </p:stCondLst>
                                        </p:cTn>
                                        <p:tgtEl>
                                          <p:spTgt spid="4"/>
                                        </p:tgtEl>
                                        <p:attrNameLst>
                                          <p:attrName>style.visibility</p:attrName>
                                        </p:attrNameLst>
                                      </p:cBhvr>
                                      <p:to>
                                        <p:strVal val="visible"/>
                                      </p:to>
                                    </p:set>
                                    <p:animEffect transition="in" filter="barn(outVertical)">
                                      <p:cBhvr>
                                        <p:cTn id="230"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72AC8">
                  <a:shade val="67500"/>
                  <a:satMod val="115000"/>
                </a:srgbClr>
              </a:gs>
              <a:gs pos="100000">
                <a:srgbClr val="972AC8">
                  <a:shade val="100000"/>
                  <a:satMod val="115000"/>
                </a:srgbClr>
              </a:gs>
            </a:gsLst>
            <a:lin ang="16200000" scaled="1"/>
            <a:tileRect/>
          </a:gradFill>
        </p:spPr>
        <p:txBody>
          <a:bodyPr/>
          <a:lstStyle/>
          <a:p>
            <a:endParaRPr lang="es-ES" dirty="0"/>
          </a:p>
        </p:txBody>
      </p:sp>
      <p:pic>
        <p:nvPicPr>
          <p:cNvPr id="4" name="3 Imagen" descr="740fc1bad4656974af0e18e8a2bfc36b.jpg"/>
          <p:cNvPicPr>
            <a:picLocks noChangeAspect="1"/>
          </p:cNvPicPr>
          <p:nvPr/>
        </p:nvPicPr>
        <p:blipFill>
          <a:blip r:embed="rId2"/>
          <a:stretch>
            <a:fillRect/>
          </a:stretch>
        </p:blipFill>
        <p:spPr>
          <a:xfrm>
            <a:off x="0" y="0"/>
            <a:ext cx="9144000" cy="5140990"/>
          </a:xfrm>
          <a:prstGeom prst="rect">
            <a:avLst/>
          </a:prstGeom>
        </p:spPr>
      </p:pic>
      <p:sp>
        <p:nvSpPr>
          <p:cNvPr id="5" name="4 Rectángulo"/>
          <p:cNvSpPr/>
          <p:nvPr/>
        </p:nvSpPr>
        <p:spPr>
          <a:xfrm rot="958054">
            <a:off x="-3592" y="2261472"/>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3749" y="2762460"/>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58054">
            <a:off x="639318" y="2261472"/>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639161" y="2762460"/>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58054">
            <a:off x="1353731" y="2261470"/>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1353574" y="2762458"/>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58054">
            <a:off x="1996641" y="2261470"/>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1996484" y="2762458"/>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58054">
            <a:off x="2639613" y="2261474"/>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2639456" y="2762462"/>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58054">
            <a:off x="3282523" y="2261474"/>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3282366" y="2762462"/>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7744004" y="2262390"/>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958054">
            <a:off x="7743846" y="2761536"/>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637084">
            <a:off x="7283212" y="2262390"/>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958054">
            <a:off x="7283054" y="2761536"/>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637084">
            <a:off x="6672435" y="2262390"/>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958054">
            <a:off x="6672277" y="2761536"/>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637084">
            <a:off x="5997326" y="2262390"/>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958054">
            <a:off x="5997168" y="2761536"/>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637084">
            <a:off x="5347279" y="2262389"/>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958054">
            <a:off x="5347121" y="2761535"/>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637084">
            <a:off x="4672170" y="2262389"/>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958054">
            <a:off x="4672012" y="2761535"/>
            <a:ext cx="1403744" cy="170766"/>
          </a:xfrm>
          <a:prstGeom prst="rect">
            <a:avLst/>
          </a:prstGeom>
          <a:gradFill flip="none" rotWithShape="1">
            <a:gsLst>
              <a:gs pos="0">
                <a:schemeClr val="tx1"/>
              </a:gs>
              <a:gs pos="50000">
                <a:srgbClr val="C37DE3">
                  <a:shade val="67500"/>
                  <a:satMod val="115000"/>
                </a:srgbClr>
              </a:gs>
              <a:gs pos="100000">
                <a:srgbClr val="C37DE3">
                  <a:shade val="100000"/>
                  <a:satMod val="115000"/>
                </a:srgbClr>
              </a:gs>
            </a:gsLst>
            <a:lin ang="1080000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0-#ppt_w/2"/>
                                          </p:val>
                                        </p:tav>
                                        <p:tav tm="100000">
                                          <p:val>
                                            <p:strVal val="#ppt_x"/>
                                          </p:val>
                                        </p:tav>
                                      </p:tavLst>
                                    </p:anim>
                                    <p:anim calcmode="lin" valueType="num">
                                      <p:cBhvr additive="base">
                                        <p:cTn id="15" dur="3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3000" fill="hold"/>
                                        <p:tgtEl>
                                          <p:spTgt spid="9"/>
                                        </p:tgtEl>
                                        <p:attrNameLst>
                                          <p:attrName>ppt_x</p:attrName>
                                        </p:attrNameLst>
                                      </p:cBhvr>
                                      <p:tavLst>
                                        <p:tav tm="0">
                                          <p:val>
                                            <p:strVal val="0-#ppt_w/2"/>
                                          </p:val>
                                        </p:tav>
                                        <p:tav tm="100000">
                                          <p:val>
                                            <p:strVal val="#ppt_x"/>
                                          </p:val>
                                        </p:tav>
                                      </p:tavLst>
                                    </p:anim>
                                    <p:anim calcmode="lin" valueType="num">
                                      <p:cBhvr additive="base">
                                        <p:cTn id="19" dur="3000" fill="hold"/>
                                        <p:tgtEl>
                                          <p:spTgt spid="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0-#ppt_w/2"/>
                                          </p:val>
                                        </p:tav>
                                        <p:tav tm="100000">
                                          <p:val>
                                            <p:strVal val="#ppt_x"/>
                                          </p:val>
                                        </p:tav>
                                      </p:tavLst>
                                    </p:anim>
                                    <p:anim calcmode="lin" valueType="num">
                                      <p:cBhvr additive="base">
                                        <p:cTn id="23" dur="3000" fill="hold"/>
                                        <p:tgtEl>
                                          <p:spTgt spid="1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3000" fill="hold"/>
                                        <p:tgtEl>
                                          <p:spTgt spid="13"/>
                                        </p:tgtEl>
                                        <p:attrNameLst>
                                          <p:attrName>ppt_x</p:attrName>
                                        </p:attrNameLst>
                                      </p:cBhvr>
                                      <p:tavLst>
                                        <p:tav tm="0">
                                          <p:val>
                                            <p:strVal val="0-#ppt_w/2"/>
                                          </p:val>
                                        </p:tav>
                                        <p:tav tm="100000">
                                          <p:val>
                                            <p:strVal val="#ppt_x"/>
                                          </p:val>
                                        </p:tav>
                                      </p:tavLst>
                                    </p:anim>
                                    <p:anim calcmode="lin" valueType="num">
                                      <p:cBhvr additive="base">
                                        <p:cTn id="27" dur="3000" fill="hold"/>
                                        <p:tgtEl>
                                          <p:spTgt spid="1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0-#ppt_w/2"/>
                                          </p:val>
                                        </p:tav>
                                        <p:tav tm="100000">
                                          <p:val>
                                            <p:strVal val="#ppt_x"/>
                                          </p:val>
                                        </p:tav>
                                      </p:tavLst>
                                    </p:anim>
                                    <p:anim calcmode="lin" valueType="num">
                                      <p:cBhvr additive="base">
                                        <p:cTn id="31" dur="3000" fill="hold"/>
                                        <p:tgtEl>
                                          <p:spTgt spid="15"/>
                                        </p:tgtEl>
                                        <p:attrNameLst>
                                          <p:attrName>ppt_y</p:attrName>
                                        </p:attrNameLst>
                                      </p:cBhvr>
                                      <p:tavLst>
                                        <p:tav tm="0">
                                          <p:val>
                                            <p:strVal val="0-#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0-#ppt_w/2"/>
                                          </p:val>
                                        </p:tav>
                                        <p:tav tm="100000">
                                          <p:val>
                                            <p:strVal val="#ppt_x"/>
                                          </p:val>
                                        </p:tav>
                                      </p:tavLst>
                                    </p:anim>
                                    <p:anim calcmode="lin" valueType="num">
                                      <p:cBhvr additive="base">
                                        <p:cTn id="39" dur="3000" fill="hold"/>
                                        <p:tgtEl>
                                          <p:spTgt spid="8"/>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3000" fill="hold"/>
                                        <p:tgtEl>
                                          <p:spTgt spid="10"/>
                                        </p:tgtEl>
                                        <p:attrNameLst>
                                          <p:attrName>ppt_x</p:attrName>
                                        </p:attrNameLst>
                                      </p:cBhvr>
                                      <p:tavLst>
                                        <p:tav tm="0">
                                          <p:val>
                                            <p:strVal val="0-#ppt_w/2"/>
                                          </p:val>
                                        </p:tav>
                                        <p:tav tm="100000">
                                          <p:val>
                                            <p:strVal val="#ppt_x"/>
                                          </p:val>
                                        </p:tav>
                                      </p:tavLst>
                                    </p:anim>
                                    <p:anim calcmode="lin" valueType="num">
                                      <p:cBhvr additive="base">
                                        <p:cTn id="43" dur="3000" fill="hold"/>
                                        <p:tgtEl>
                                          <p:spTgt spid="10"/>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3000" fill="hold"/>
                                        <p:tgtEl>
                                          <p:spTgt spid="14"/>
                                        </p:tgtEl>
                                        <p:attrNameLst>
                                          <p:attrName>ppt_x</p:attrName>
                                        </p:attrNameLst>
                                      </p:cBhvr>
                                      <p:tavLst>
                                        <p:tav tm="0">
                                          <p:val>
                                            <p:strVal val="0-#ppt_w/2"/>
                                          </p:val>
                                        </p:tav>
                                        <p:tav tm="100000">
                                          <p:val>
                                            <p:strVal val="#ppt_x"/>
                                          </p:val>
                                        </p:tav>
                                      </p:tavLst>
                                    </p:anim>
                                    <p:anim calcmode="lin" valueType="num">
                                      <p:cBhvr additive="base">
                                        <p:cTn id="51" dur="3000" fill="hold"/>
                                        <p:tgtEl>
                                          <p:spTgt spid="14"/>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0-#ppt_w/2"/>
                                          </p:val>
                                        </p:tav>
                                        <p:tav tm="100000">
                                          <p:val>
                                            <p:strVal val="#ppt_x"/>
                                          </p:val>
                                        </p:tav>
                                      </p:tavLst>
                                    </p:anim>
                                    <p:anim calcmode="lin" valueType="num">
                                      <p:cBhvr additive="base">
                                        <p:cTn id="55" dur="3000" fill="hold"/>
                                        <p:tgtEl>
                                          <p:spTgt spid="16"/>
                                        </p:tgtEl>
                                        <p:attrNameLst>
                                          <p:attrName>ppt_y</p:attrName>
                                        </p:attrNameLst>
                                      </p:cBhvr>
                                      <p:tavLst>
                                        <p:tav tm="0">
                                          <p:val>
                                            <p:strVal val="1+#ppt_h/2"/>
                                          </p:val>
                                        </p:tav>
                                        <p:tav tm="100000">
                                          <p:val>
                                            <p:strVal val="#ppt_y"/>
                                          </p:val>
                                        </p:tav>
                                      </p:tavLst>
                                    </p:anim>
                                  </p:childTnLst>
                                </p:cTn>
                              </p:par>
                              <p:par>
                                <p:cTn id="56" presetID="3" presetClass="entr" presetSubtype="5" fill="hold" grpId="1" nodeType="withEffect">
                                  <p:stCondLst>
                                    <p:cond delay="0"/>
                                  </p:stCondLst>
                                  <p:childTnLst>
                                    <p:set>
                                      <p:cBhvr>
                                        <p:cTn id="57" dur="1" fill="hold">
                                          <p:stCondLst>
                                            <p:cond delay="0"/>
                                          </p:stCondLst>
                                        </p:cTn>
                                        <p:tgtEl>
                                          <p:spTgt spid="5"/>
                                        </p:tgtEl>
                                        <p:attrNameLst>
                                          <p:attrName>style.visibility</p:attrName>
                                        </p:attrNameLst>
                                      </p:cBhvr>
                                      <p:to>
                                        <p:strVal val="visible"/>
                                      </p:to>
                                    </p:set>
                                    <p:animEffect transition="in" filter="blinds(vertical)">
                                      <p:cBhvr>
                                        <p:cTn id="58" dur="3000"/>
                                        <p:tgtEl>
                                          <p:spTgt spid="5"/>
                                        </p:tgtEl>
                                      </p:cBhvr>
                                    </p:animEffect>
                                  </p:childTnLst>
                                </p:cTn>
                              </p:par>
                              <p:par>
                                <p:cTn id="59" presetID="3" presetClass="entr" presetSubtype="5" fill="hold" grpId="1" nodeType="with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blinds(vertical)">
                                      <p:cBhvr>
                                        <p:cTn id="61" dur="3000"/>
                                        <p:tgtEl>
                                          <p:spTgt spid="6"/>
                                        </p:tgtEl>
                                      </p:cBhvr>
                                    </p:animEffect>
                                  </p:childTnLst>
                                </p:cTn>
                              </p:par>
                              <p:par>
                                <p:cTn id="62" presetID="3" presetClass="entr" presetSubtype="5" fill="hold" grpId="1" nodeType="withEffect">
                                  <p:stCondLst>
                                    <p:cond delay="0"/>
                                  </p:stCondLst>
                                  <p:childTnLst>
                                    <p:set>
                                      <p:cBhvr>
                                        <p:cTn id="63" dur="1" fill="hold">
                                          <p:stCondLst>
                                            <p:cond delay="0"/>
                                          </p:stCondLst>
                                        </p:cTn>
                                        <p:tgtEl>
                                          <p:spTgt spid="7"/>
                                        </p:tgtEl>
                                        <p:attrNameLst>
                                          <p:attrName>style.visibility</p:attrName>
                                        </p:attrNameLst>
                                      </p:cBhvr>
                                      <p:to>
                                        <p:strVal val="visible"/>
                                      </p:to>
                                    </p:set>
                                    <p:animEffect transition="in" filter="blinds(vertical)">
                                      <p:cBhvr>
                                        <p:cTn id="64" dur="3000"/>
                                        <p:tgtEl>
                                          <p:spTgt spid="7"/>
                                        </p:tgtEl>
                                      </p:cBhvr>
                                    </p:animEffect>
                                  </p:childTnLst>
                                </p:cTn>
                              </p:par>
                              <p:par>
                                <p:cTn id="65" presetID="3" presetClass="entr" presetSubtype="5" fill="hold" grpId="1" nodeType="withEffect">
                                  <p:stCondLst>
                                    <p:cond delay="0"/>
                                  </p:stCondLst>
                                  <p:childTnLst>
                                    <p:set>
                                      <p:cBhvr>
                                        <p:cTn id="66" dur="1" fill="hold">
                                          <p:stCondLst>
                                            <p:cond delay="0"/>
                                          </p:stCondLst>
                                        </p:cTn>
                                        <p:tgtEl>
                                          <p:spTgt spid="8"/>
                                        </p:tgtEl>
                                        <p:attrNameLst>
                                          <p:attrName>style.visibility</p:attrName>
                                        </p:attrNameLst>
                                      </p:cBhvr>
                                      <p:to>
                                        <p:strVal val="visible"/>
                                      </p:to>
                                    </p:set>
                                    <p:animEffect transition="in" filter="blinds(vertical)">
                                      <p:cBhvr>
                                        <p:cTn id="67" dur="3000"/>
                                        <p:tgtEl>
                                          <p:spTgt spid="8"/>
                                        </p:tgtEl>
                                      </p:cBhvr>
                                    </p:animEffect>
                                  </p:childTnLst>
                                </p:cTn>
                              </p:par>
                              <p:par>
                                <p:cTn id="68" presetID="3" presetClass="entr" presetSubtype="5" fill="hold" grpId="1" nodeType="with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blinds(vertical)">
                                      <p:cBhvr>
                                        <p:cTn id="70" dur="3000"/>
                                        <p:tgtEl>
                                          <p:spTgt spid="9"/>
                                        </p:tgtEl>
                                      </p:cBhvr>
                                    </p:animEffect>
                                  </p:childTnLst>
                                </p:cTn>
                              </p:par>
                              <p:par>
                                <p:cTn id="71" presetID="3" presetClass="entr" presetSubtype="5" fill="hold" grpId="1" nodeType="withEffect">
                                  <p:stCondLst>
                                    <p:cond delay="0"/>
                                  </p:stCondLst>
                                  <p:childTnLst>
                                    <p:set>
                                      <p:cBhvr>
                                        <p:cTn id="72" dur="1" fill="hold">
                                          <p:stCondLst>
                                            <p:cond delay="0"/>
                                          </p:stCondLst>
                                        </p:cTn>
                                        <p:tgtEl>
                                          <p:spTgt spid="10"/>
                                        </p:tgtEl>
                                        <p:attrNameLst>
                                          <p:attrName>style.visibility</p:attrName>
                                        </p:attrNameLst>
                                      </p:cBhvr>
                                      <p:to>
                                        <p:strVal val="visible"/>
                                      </p:to>
                                    </p:set>
                                    <p:animEffect transition="in" filter="blinds(vertical)">
                                      <p:cBhvr>
                                        <p:cTn id="73" dur="3000"/>
                                        <p:tgtEl>
                                          <p:spTgt spid="10"/>
                                        </p:tgtEl>
                                      </p:cBhvr>
                                    </p:animEffect>
                                  </p:childTnLst>
                                </p:cTn>
                              </p:par>
                              <p:par>
                                <p:cTn id="74" presetID="3" presetClass="entr" presetSubtype="5" fill="hold" grpId="1" nodeType="withEffect">
                                  <p:stCondLst>
                                    <p:cond delay="0"/>
                                  </p:stCondLst>
                                  <p:childTnLst>
                                    <p:set>
                                      <p:cBhvr>
                                        <p:cTn id="75" dur="1" fill="hold">
                                          <p:stCondLst>
                                            <p:cond delay="0"/>
                                          </p:stCondLst>
                                        </p:cTn>
                                        <p:tgtEl>
                                          <p:spTgt spid="11"/>
                                        </p:tgtEl>
                                        <p:attrNameLst>
                                          <p:attrName>style.visibility</p:attrName>
                                        </p:attrNameLst>
                                      </p:cBhvr>
                                      <p:to>
                                        <p:strVal val="visible"/>
                                      </p:to>
                                    </p:set>
                                    <p:animEffect transition="in" filter="blinds(vertical)">
                                      <p:cBhvr>
                                        <p:cTn id="76" dur="3000"/>
                                        <p:tgtEl>
                                          <p:spTgt spid="11"/>
                                        </p:tgtEl>
                                      </p:cBhvr>
                                    </p:animEffect>
                                  </p:childTnLst>
                                </p:cTn>
                              </p:par>
                              <p:par>
                                <p:cTn id="77" presetID="3" presetClass="entr" presetSubtype="5" fill="hold" grpId="1" nodeType="withEffect">
                                  <p:stCondLst>
                                    <p:cond delay="0"/>
                                  </p:stCondLst>
                                  <p:childTnLst>
                                    <p:set>
                                      <p:cBhvr>
                                        <p:cTn id="78" dur="1" fill="hold">
                                          <p:stCondLst>
                                            <p:cond delay="0"/>
                                          </p:stCondLst>
                                        </p:cTn>
                                        <p:tgtEl>
                                          <p:spTgt spid="12"/>
                                        </p:tgtEl>
                                        <p:attrNameLst>
                                          <p:attrName>style.visibility</p:attrName>
                                        </p:attrNameLst>
                                      </p:cBhvr>
                                      <p:to>
                                        <p:strVal val="visible"/>
                                      </p:to>
                                    </p:set>
                                    <p:animEffect transition="in" filter="blinds(vertical)">
                                      <p:cBhvr>
                                        <p:cTn id="79" dur="3000"/>
                                        <p:tgtEl>
                                          <p:spTgt spid="12"/>
                                        </p:tgtEl>
                                      </p:cBhvr>
                                    </p:animEffect>
                                  </p:childTnLst>
                                </p:cTn>
                              </p:par>
                              <p:par>
                                <p:cTn id="80" presetID="3" presetClass="entr" presetSubtype="5" fill="hold" grpId="1" nodeType="withEffect">
                                  <p:stCondLst>
                                    <p:cond delay="0"/>
                                  </p:stCondLst>
                                  <p:childTnLst>
                                    <p:set>
                                      <p:cBhvr>
                                        <p:cTn id="81" dur="1" fill="hold">
                                          <p:stCondLst>
                                            <p:cond delay="0"/>
                                          </p:stCondLst>
                                        </p:cTn>
                                        <p:tgtEl>
                                          <p:spTgt spid="13"/>
                                        </p:tgtEl>
                                        <p:attrNameLst>
                                          <p:attrName>style.visibility</p:attrName>
                                        </p:attrNameLst>
                                      </p:cBhvr>
                                      <p:to>
                                        <p:strVal val="visible"/>
                                      </p:to>
                                    </p:set>
                                    <p:animEffect transition="in" filter="blinds(vertical)">
                                      <p:cBhvr>
                                        <p:cTn id="82" dur="3000"/>
                                        <p:tgtEl>
                                          <p:spTgt spid="13"/>
                                        </p:tgtEl>
                                      </p:cBhvr>
                                    </p:animEffect>
                                  </p:childTnLst>
                                </p:cTn>
                              </p:par>
                              <p:par>
                                <p:cTn id="83" presetID="3" presetClass="entr" presetSubtype="5" fill="hold" grpId="1" nodeType="withEffect">
                                  <p:stCondLst>
                                    <p:cond delay="0"/>
                                  </p:stCondLst>
                                  <p:childTnLst>
                                    <p:set>
                                      <p:cBhvr>
                                        <p:cTn id="84" dur="1" fill="hold">
                                          <p:stCondLst>
                                            <p:cond delay="0"/>
                                          </p:stCondLst>
                                        </p:cTn>
                                        <p:tgtEl>
                                          <p:spTgt spid="14"/>
                                        </p:tgtEl>
                                        <p:attrNameLst>
                                          <p:attrName>style.visibility</p:attrName>
                                        </p:attrNameLst>
                                      </p:cBhvr>
                                      <p:to>
                                        <p:strVal val="visible"/>
                                      </p:to>
                                    </p:set>
                                    <p:animEffect transition="in" filter="blinds(vertical)">
                                      <p:cBhvr>
                                        <p:cTn id="85" dur="3000"/>
                                        <p:tgtEl>
                                          <p:spTgt spid="14"/>
                                        </p:tgtEl>
                                      </p:cBhvr>
                                    </p:animEffect>
                                  </p:childTnLst>
                                </p:cTn>
                              </p:par>
                              <p:par>
                                <p:cTn id="86" presetID="3" presetClass="entr" presetSubtype="5" fill="hold" grpId="1" nodeType="withEffect">
                                  <p:stCondLst>
                                    <p:cond delay="0"/>
                                  </p:stCondLst>
                                  <p:childTnLst>
                                    <p:set>
                                      <p:cBhvr>
                                        <p:cTn id="87" dur="1" fill="hold">
                                          <p:stCondLst>
                                            <p:cond delay="0"/>
                                          </p:stCondLst>
                                        </p:cTn>
                                        <p:tgtEl>
                                          <p:spTgt spid="15"/>
                                        </p:tgtEl>
                                        <p:attrNameLst>
                                          <p:attrName>style.visibility</p:attrName>
                                        </p:attrNameLst>
                                      </p:cBhvr>
                                      <p:to>
                                        <p:strVal val="visible"/>
                                      </p:to>
                                    </p:set>
                                    <p:animEffect transition="in" filter="blinds(vertical)">
                                      <p:cBhvr>
                                        <p:cTn id="88" dur="3000"/>
                                        <p:tgtEl>
                                          <p:spTgt spid="15"/>
                                        </p:tgtEl>
                                      </p:cBhvr>
                                    </p:animEffect>
                                  </p:childTnLst>
                                </p:cTn>
                              </p:par>
                              <p:par>
                                <p:cTn id="89" presetID="3" presetClass="entr" presetSubtype="5" fill="hold" grpId="1" nodeType="withEffect">
                                  <p:stCondLst>
                                    <p:cond delay="0"/>
                                  </p:stCondLst>
                                  <p:childTnLst>
                                    <p:set>
                                      <p:cBhvr>
                                        <p:cTn id="90" dur="1" fill="hold">
                                          <p:stCondLst>
                                            <p:cond delay="0"/>
                                          </p:stCondLst>
                                        </p:cTn>
                                        <p:tgtEl>
                                          <p:spTgt spid="16"/>
                                        </p:tgtEl>
                                        <p:attrNameLst>
                                          <p:attrName>style.visibility</p:attrName>
                                        </p:attrNameLst>
                                      </p:cBhvr>
                                      <p:to>
                                        <p:strVal val="visible"/>
                                      </p:to>
                                    </p:set>
                                    <p:animEffect transition="in" filter="blinds(vertical)">
                                      <p:cBhvr>
                                        <p:cTn id="91" dur="3000"/>
                                        <p:tgtEl>
                                          <p:spTgt spid="16"/>
                                        </p:tgtEl>
                                      </p:cBhvr>
                                    </p:animEffect>
                                  </p:childTnLst>
                                </p:cTn>
                              </p:par>
                              <p:par>
                                <p:cTn id="92" presetID="2" presetClass="entr" presetSubtype="3" fill="hold" grpId="0"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3000" fill="hold"/>
                                        <p:tgtEl>
                                          <p:spTgt spid="17"/>
                                        </p:tgtEl>
                                        <p:attrNameLst>
                                          <p:attrName>ppt_x</p:attrName>
                                        </p:attrNameLst>
                                      </p:cBhvr>
                                      <p:tavLst>
                                        <p:tav tm="0">
                                          <p:val>
                                            <p:strVal val="1+#ppt_w/2"/>
                                          </p:val>
                                        </p:tav>
                                        <p:tav tm="100000">
                                          <p:val>
                                            <p:strVal val="#ppt_x"/>
                                          </p:val>
                                        </p:tav>
                                      </p:tavLst>
                                    </p:anim>
                                    <p:anim calcmode="lin" valueType="num">
                                      <p:cBhvr additive="base">
                                        <p:cTn id="95" dur="3000" fill="hold"/>
                                        <p:tgtEl>
                                          <p:spTgt spid="17"/>
                                        </p:tgtEl>
                                        <p:attrNameLst>
                                          <p:attrName>ppt_y</p:attrName>
                                        </p:attrNameLst>
                                      </p:cBhvr>
                                      <p:tavLst>
                                        <p:tav tm="0">
                                          <p:val>
                                            <p:strVal val="0-#ppt_h/2"/>
                                          </p:val>
                                        </p:tav>
                                        <p:tav tm="100000">
                                          <p:val>
                                            <p:strVal val="#ppt_y"/>
                                          </p:val>
                                        </p:tav>
                                      </p:tavLst>
                                    </p:anim>
                                  </p:childTnLst>
                                </p:cTn>
                              </p:par>
                              <p:par>
                                <p:cTn id="96" presetID="2" presetClass="entr" presetSubtype="6" fill="hold" grpId="0" nodeType="withEffect">
                                  <p:stCondLst>
                                    <p:cond delay="0"/>
                                  </p:stCondLst>
                                  <p:childTnLst>
                                    <p:set>
                                      <p:cBhvr>
                                        <p:cTn id="97" dur="1" fill="hold">
                                          <p:stCondLst>
                                            <p:cond delay="0"/>
                                          </p:stCondLst>
                                        </p:cTn>
                                        <p:tgtEl>
                                          <p:spTgt spid="18"/>
                                        </p:tgtEl>
                                        <p:attrNameLst>
                                          <p:attrName>style.visibility</p:attrName>
                                        </p:attrNameLst>
                                      </p:cBhvr>
                                      <p:to>
                                        <p:strVal val="visible"/>
                                      </p:to>
                                    </p:set>
                                    <p:anim calcmode="lin" valueType="num">
                                      <p:cBhvr additive="base">
                                        <p:cTn id="98" dur="3000" fill="hold"/>
                                        <p:tgtEl>
                                          <p:spTgt spid="18"/>
                                        </p:tgtEl>
                                        <p:attrNameLst>
                                          <p:attrName>ppt_x</p:attrName>
                                        </p:attrNameLst>
                                      </p:cBhvr>
                                      <p:tavLst>
                                        <p:tav tm="0">
                                          <p:val>
                                            <p:strVal val="1+#ppt_w/2"/>
                                          </p:val>
                                        </p:tav>
                                        <p:tav tm="100000">
                                          <p:val>
                                            <p:strVal val="#ppt_x"/>
                                          </p:val>
                                        </p:tav>
                                      </p:tavLst>
                                    </p:anim>
                                    <p:anim calcmode="lin" valueType="num">
                                      <p:cBhvr additive="base">
                                        <p:cTn id="99" dur="3000" fill="hold"/>
                                        <p:tgtEl>
                                          <p:spTgt spid="18"/>
                                        </p:tgtEl>
                                        <p:attrNameLst>
                                          <p:attrName>ppt_y</p:attrName>
                                        </p:attrNameLst>
                                      </p:cBhvr>
                                      <p:tavLst>
                                        <p:tav tm="0">
                                          <p:val>
                                            <p:strVal val="1+#ppt_h/2"/>
                                          </p:val>
                                        </p:tav>
                                        <p:tav tm="100000">
                                          <p:val>
                                            <p:strVal val="#ppt_y"/>
                                          </p:val>
                                        </p:tav>
                                      </p:tavLst>
                                    </p:anim>
                                  </p:childTnLst>
                                </p:cTn>
                              </p:par>
                              <p:par>
                                <p:cTn id="100" presetID="2" presetClass="entr" presetSubtype="3" fill="hold" grpId="0" nodeType="withEffect">
                                  <p:stCondLst>
                                    <p:cond delay="0"/>
                                  </p:stCondLst>
                                  <p:childTnLst>
                                    <p:set>
                                      <p:cBhvr>
                                        <p:cTn id="101" dur="1" fill="hold">
                                          <p:stCondLst>
                                            <p:cond delay="0"/>
                                          </p:stCondLst>
                                        </p:cTn>
                                        <p:tgtEl>
                                          <p:spTgt spid="19"/>
                                        </p:tgtEl>
                                        <p:attrNameLst>
                                          <p:attrName>style.visibility</p:attrName>
                                        </p:attrNameLst>
                                      </p:cBhvr>
                                      <p:to>
                                        <p:strVal val="visible"/>
                                      </p:to>
                                    </p:set>
                                    <p:anim calcmode="lin" valueType="num">
                                      <p:cBhvr additive="base">
                                        <p:cTn id="102" dur="3000" fill="hold"/>
                                        <p:tgtEl>
                                          <p:spTgt spid="19"/>
                                        </p:tgtEl>
                                        <p:attrNameLst>
                                          <p:attrName>ppt_x</p:attrName>
                                        </p:attrNameLst>
                                      </p:cBhvr>
                                      <p:tavLst>
                                        <p:tav tm="0">
                                          <p:val>
                                            <p:strVal val="1+#ppt_w/2"/>
                                          </p:val>
                                        </p:tav>
                                        <p:tav tm="100000">
                                          <p:val>
                                            <p:strVal val="#ppt_x"/>
                                          </p:val>
                                        </p:tav>
                                      </p:tavLst>
                                    </p:anim>
                                    <p:anim calcmode="lin" valueType="num">
                                      <p:cBhvr additive="base">
                                        <p:cTn id="103" dur="3000" fill="hold"/>
                                        <p:tgtEl>
                                          <p:spTgt spid="19"/>
                                        </p:tgtEl>
                                        <p:attrNameLst>
                                          <p:attrName>ppt_y</p:attrName>
                                        </p:attrNameLst>
                                      </p:cBhvr>
                                      <p:tavLst>
                                        <p:tav tm="0">
                                          <p:val>
                                            <p:strVal val="0-#ppt_h/2"/>
                                          </p:val>
                                        </p:tav>
                                        <p:tav tm="100000">
                                          <p:val>
                                            <p:strVal val="#ppt_y"/>
                                          </p:val>
                                        </p:tav>
                                      </p:tavLst>
                                    </p:anim>
                                  </p:childTnLst>
                                </p:cTn>
                              </p:par>
                              <p:par>
                                <p:cTn id="104" presetID="2" presetClass="entr" presetSubtype="6" fill="hold" grpId="0" nodeType="withEffect">
                                  <p:stCondLst>
                                    <p:cond delay="0"/>
                                  </p:stCondLst>
                                  <p:childTnLst>
                                    <p:set>
                                      <p:cBhvr>
                                        <p:cTn id="105" dur="1" fill="hold">
                                          <p:stCondLst>
                                            <p:cond delay="0"/>
                                          </p:stCondLst>
                                        </p:cTn>
                                        <p:tgtEl>
                                          <p:spTgt spid="20"/>
                                        </p:tgtEl>
                                        <p:attrNameLst>
                                          <p:attrName>style.visibility</p:attrName>
                                        </p:attrNameLst>
                                      </p:cBhvr>
                                      <p:to>
                                        <p:strVal val="visible"/>
                                      </p:to>
                                    </p:set>
                                    <p:anim calcmode="lin" valueType="num">
                                      <p:cBhvr additive="base">
                                        <p:cTn id="106" dur="3000" fill="hold"/>
                                        <p:tgtEl>
                                          <p:spTgt spid="20"/>
                                        </p:tgtEl>
                                        <p:attrNameLst>
                                          <p:attrName>ppt_x</p:attrName>
                                        </p:attrNameLst>
                                      </p:cBhvr>
                                      <p:tavLst>
                                        <p:tav tm="0">
                                          <p:val>
                                            <p:strVal val="1+#ppt_w/2"/>
                                          </p:val>
                                        </p:tav>
                                        <p:tav tm="100000">
                                          <p:val>
                                            <p:strVal val="#ppt_x"/>
                                          </p:val>
                                        </p:tav>
                                      </p:tavLst>
                                    </p:anim>
                                    <p:anim calcmode="lin" valueType="num">
                                      <p:cBhvr additive="base">
                                        <p:cTn id="107" dur="3000" fill="hold"/>
                                        <p:tgtEl>
                                          <p:spTgt spid="20"/>
                                        </p:tgtEl>
                                        <p:attrNameLst>
                                          <p:attrName>ppt_y</p:attrName>
                                        </p:attrNameLst>
                                      </p:cBhvr>
                                      <p:tavLst>
                                        <p:tav tm="0">
                                          <p:val>
                                            <p:strVal val="1+#ppt_h/2"/>
                                          </p:val>
                                        </p:tav>
                                        <p:tav tm="100000">
                                          <p:val>
                                            <p:strVal val="#ppt_y"/>
                                          </p:val>
                                        </p:tav>
                                      </p:tavLst>
                                    </p:anim>
                                  </p:childTnLst>
                                </p:cTn>
                              </p:par>
                              <p:par>
                                <p:cTn id="108" presetID="2" presetClass="entr" presetSubtype="3"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3000" fill="hold"/>
                                        <p:tgtEl>
                                          <p:spTgt spid="21"/>
                                        </p:tgtEl>
                                        <p:attrNameLst>
                                          <p:attrName>ppt_x</p:attrName>
                                        </p:attrNameLst>
                                      </p:cBhvr>
                                      <p:tavLst>
                                        <p:tav tm="0">
                                          <p:val>
                                            <p:strVal val="1+#ppt_w/2"/>
                                          </p:val>
                                        </p:tav>
                                        <p:tav tm="100000">
                                          <p:val>
                                            <p:strVal val="#ppt_x"/>
                                          </p:val>
                                        </p:tav>
                                      </p:tavLst>
                                    </p:anim>
                                    <p:anim calcmode="lin" valueType="num">
                                      <p:cBhvr additive="base">
                                        <p:cTn id="111" dur="3000" fill="hold"/>
                                        <p:tgtEl>
                                          <p:spTgt spid="21"/>
                                        </p:tgtEl>
                                        <p:attrNameLst>
                                          <p:attrName>ppt_y</p:attrName>
                                        </p:attrNameLst>
                                      </p:cBhvr>
                                      <p:tavLst>
                                        <p:tav tm="0">
                                          <p:val>
                                            <p:strVal val="0-#ppt_h/2"/>
                                          </p:val>
                                        </p:tav>
                                        <p:tav tm="100000">
                                          <p:val>
                                            <p:strVal val="#ppt_y"/>
                                          </p:val>
                                        </p:tav>
                                      </p:tavLst>
                                    </p:anim>
                                  </p:childTnLst>
                                </p:cTn>
                              </p:par>
                              <p:par>
                                <p:cTn id="112" presetID="2" presetClass="entr" presetSubtype="6" fill="hold" grpId="0" nodeType="withEffect">
                                  <p:stCondLst>
                                    <p:cond delay="0"/>
                                  </p:stCondLst>
                                  <p:childTnLst>
                                    <p:set>
                                      <p:cBhvr>
                                        <p:cTn id="113" dur="1" fill="hold">
                                          <p:stCondLst>
                                            <p:cond delay="0"/>
                                          </p:stCondLst>
                                        </p:cTn>
                                        <p:tgtEl>
                                          <p:spTgt spid="22"/>
                                        </p:tgtEl>
                                        <p:attrNameLst>
                                          <p:attrName>style.visibility</p:attrName>
                                        </p:attrNameLst>
                                      </p:cBhvr>
                                      <p:to>
                                        <p:strVal val="visible"/>
                                      </p:to>
                                    </p:set>
                                    <p:anim calcmode="lin" valueType="num">
                                      <p:cBhvr additive="base">
                                        <p:cTn id="114" dur="3000" fill="hold"/>
                                        <p:tgtEl>
                                          <p:spTgt spid="22"/>
                                        </p:tgtEl>
                                        <p:attrNameLst>
                                          <p:attrName>ppt_x</p:attrName>
                                        </p:attrNameLst>
                                      </p:cBhvr>
                                      <p:tavLst>
                                        <p:tav tm="0">
                                          <p:val>
                                            <p:strVal val="1+#ppt_w/2"/>
                                          </p:val>
                                        </p:tav>
                                        <p:tav tm="100000">
                                          <p:val>
                                            <p:strVal val="#ppt_x"/>
                                          </p:val>
                                        </p:tav>
                                      </p:tavLst>
                                    </p:anim>
                                    <p:anim calcmode="lin" valueType="num">
                                      <p:cBhvr additive="base">
                                        <p:cTn id="115" dur="3000" fill="hold"/>
                                        <p:tgtEl>
                                          <p:spTgt spid="22"/>
                                        </p:tgtEl>
                                        <p:attrNameLst>
                                          <p:attrName>ppt_y</p:attrName>
                                        </p:attrNameLst>
                                      </p:cBhvr>
                                      <p:tavLst>
                                        <p:tav tm="0">
                                          <p:val>
                                            <p:strVal val="1+#ppt_h/2"/>
                                          </p:val>
                                        </p:tav>
                                        <p:tav tm="100000">
                                          <p:val>
                                            <p:strVal val="#ppt_y"/>
                                          </p:val>
                                        </p:tav>
                                      </p:tavLst>
                                    </p:anim>
                                  </p:childTnLst>
                                </p:cTn>
                              </p:par>
                              <p:par>
                                <p:cTn id="116" presetID="2" presetClass="entr" presetSubtype="3" fill="hold" grpId="0" nodeType="withEffect">
                                  <p:stCondLst>
                                    <p:cond delay="0"/>
                                  </p:stCondLst>
                                  <p:childTnLst>
                                    <p:set>
                                      <p:cBhvr>
                                        <p:cTn id="117" dur="1" fill="hold">
                                          <p:stCondLst>
                                            <p:cond delay="0"/>
                                          </p:stCondLst>
                                        </p:cTn>
                                        <p:tgtEl>
                                          <p:spTgt spid="23"/>
                                        </p:tgtEl>
                                        <p:attrNameLst>
                                          <p:attrName>style.visibility</p:attrName>
                                        </p:attrNameLst>
                                      </p:cBhvr>
                                      <p:to>
                                        <p:strVal val="visible"/>
                                      </p:to>
                                    </p:set>
                                    <p:anim calcmode="lin" valueType="num">
                                      <p:cBhvr additive="base">
                                        <p:cTn id="118" dur="3000" fill="hold"/>
                                        <p:tgtEl>
                                          <p:spTgt spid="23"/>
                                        </p:tgtEl>
                                        <p:attrNameLst>
                                          <p:attrName>ppt_x</p:attrName>
                                        </p:attrNameLst>
                                      </p:cBhvr>
                                      <p:tavLst>
                                        <p:tav tm="0">
                                          <p:val>
                                            <p:strVal val="1+#ppt_w/2"/>
                                          </p:val>
                                        </p:tav>
                                        <p:tav tm="100000">
                                          <p:val>
                                            <p:strVal val="#ppt_x"/>
                                          </p:val>
                                        </p:tav>
                                      </p:tavLst>
                                    </p:anim>
                                    <p:anim calcmode="lin" valueType="num">
                                      <p:cBhvr additive="base">
                                        <p:cTn id="119" dur="3000" fill="hold"/>
                                        <p:tgtEl>
                                          <p:spTgt spid="23"/>
                                        </p:tgtEl>
                                        <p:attrNameLst>
                                          <p:attrName>ppt_y</p:attrName>
                                        </p:attrNameLst>
                                      </p:cBhvr>
                                      <p:tavLst>
                                        <p:tav tm="0">
                                          <p:val>
                                            <p:strVal val="0-#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4"/>
                                        </p:tgtEl>
                                        <p:attrNameLst>
                                          <p:attrName>style.visibility</p:attrName>
                                        </p:attrNameLst>
                                      </p:cBhvr>
                                      <p:to>
                                        <p:strVal val="visible"/>
                                      </p:to>
                                    </p:set>
                                    <p:anim calcmode="lin" valueType="num">
                                      <p:cBhvr additive="base">
                                        <p:cTn id="122" dur="3000" fill="hold"/>
                                        <p:tgtEl>
                                          <p:spTgt spid="24"/>
                                        </p:tgtEl>
                                        <p:attrNameLst>
                                          <p:attrName>ppt_x</p:attrName>
                                        </p:attrNameLst>
                                      </p:cBhvr>
                                      <p:tavLst>
                                        <p:tav tm="0">
                                          <p:val>
                                            <p:strVal val="1+#ppt_w/2"/>
                                          </p:val>
                                        </p:tav>
                                        <p:tav tm="100000">
                                          <p:val>
                                            <p:strVal val="#ppt_x"/>
                                          </p:val>
                                        </p:tav>
                                      </p:tavLst>
                                    </p:anim>
                                    <p:anim calcmode="lin" valueType="num">
                                      <p:cBhvr additive="base">
                                        <p:cTn id="123" dur="3000" fill="hold"/>
                                        <p:tgtEl>
                                          <p:spTgt spid="24"/>
                                        </p:tgtEl>
                                        <p:attrNameLst>
                                          <p:attrName>ppt_y</p:attrName>
                                        </p:attrNameLst>
                                      </p:cBhvr>
                                      <p:tavLst>
                                        <p:tav tm="0">
                                          <p:val>
                                            <p:strVal val="1+#ppt_h/2"/>
                                          </p:val>
                                        </p:tav>
                                        <p:tav tm="100000">
                                          <p:val>
                                            <p:strVal val="#ppt_y"/>
                                          </p:val>
                                        </p:tav>
                                      </p:tavLst>
                                    </p:anim>
                                  </p:childTnLst>
                                </p:cTn>
                              </p:par>
                              <p:par>
                                <p:cTn id="124" presetID="2" presetClass="entr" presetSubtype="3" fill="hold" grpId="0" nodeType="withEffect">
                                  <p:stCondLst>
                                    <p:cond delay="0"/>
                                  </p:stCondLst>
                                  <p:childTnLst>
                                    <p:set>
                                      <p:cBhvr>
                                        <p:cTn id="125" dur="1" fill="hold">
                                          <p:stCondLst>
                                            <p:cond delay="0"/>
                                          </p:stCondLst>
                                        </p:cTn>
                                        <p:tgtEl>
                                          <p:spTgt spid="25"/>
                                        </p:tgtEl>
                                        <p:attrNameLst>
                                          <p:attrName>style.visibility</p:attrName>
                                        </p:attrNameLst>
                                      </p:cBhvr>
                                      <p:to>
                                        <p:strVal val="visible"/>
                                      </p:to>
                                    </p:set>
                                    <p:anim calcmode="lin" valueType="num">
                                      <p:cBhvr additive="base">
                                        <p:cTn id="126" dur="3000" fill="hold"/>
                                        <p:tgtEl>
                                          <p:spTgt spid="25"/>
                                        </p:tgtEl>
                                        <p:attrNameLst>
                                          <p:attrName>ppt_x</p:attrName>
                                        </p:attrNameLst>
                                      </p:cBhvr>
                                      <p:tavLst>
                                        <p:tav tm="0">
                                          <p:val>
                                            <p:strVal val="1+#ppt_w/2"/>
                                          </p:val>
                                        </p:tav>
                                        <p:tav tm="100000">
                                          <p:val>
                                            <p:strVal val="#ppt_x"/>
                                          </p:val>
                                        </p:tav>
                                      </p:tavLst>
                                    </p:anim>
                                    <p:anim calcmode="lin" valueType="num">
                                      <p:cBhvr additive="base">
                                        <p:cTn id="127" dur="3000" fill="hold"/>
                                        <p:tgtEl>
                                          <p:spTgt spid="25"/>
                                        </p:tgtEl>
                                        <p:attrNameLst>
                                          <p:attrName>ppt_y</p:attrName>
                                        </p:attrNameLst>
                                      </p:cBhvr>
                                      <p:tavLst>
                                        <p:tav tm="0">
                                          <p:val>
                                            <p:strVal val="0-#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26"/>
                                        </p:tgtEl>
                                        <p:attrNameLst>
                                          <p:attrName>style.visibility</p:attrName>
                                        </p:attrNameLst>
                                      </p:cBhvr>
                                      <p:to>
                                        <p:strVal val="visible"/>
                                      </p:to>
                                    </p:set>
                                    <p:anim calcmode="lin" valueType="num">
                                      <p:cBhvr additive="base">
                                        <p:cTn id="130" dur="3000" fill="hold"/>
                                        <p:tgtEl>
                                          <p:spTgt spid="26"/>
                                        </p:tgtEl>
                                        <p:attrNameLst>
                                          <p:attrName>ppt_x</p:attrName>
                                        </p:attrNameLst>
                                      </p:cBhvr>
                                      <p:tavLst>
                                        <p:tav tm="0">
                                          <p:val>
                                            <p:strVal val="1+#ppt_w/2"/>
                                          </p:val>
                                        </p:tav>
                                        <p:tav tm="100000">
                                          <p:val>
                                            <p:strVal val="#ppt_x"/>
                                          </p:val>
                                        </p:tav>
                                      </p:tavLst>
                                    </p:anim>
                                    <p:anim calcmode="lin" valueType="num">
                                      <p:cBhvr additive="base">
                                        <p:cTn id="131" dur="3000" fill="hold"/>
                                        <p:tgtEl>
                                          <p:spTgt spid="26"/>
                                        </p:tgtEl>
                                        <p:attrNameLst>
                                          <p:attrName>ppt_y</p:attrName>
                                        </p:attrNameLst>
                                      </p:cBhvr>
                                      <p:tavLst>
                                        <p:tav tm="0">
                                          <p:val>
                                            <p:strVal val="1+#ppt_h/2"/>
                                          </p:val>
                                        </p:tav>
                                        <p:tav tm="100000">
                                          <p:val>
                                            <p:strVal val="#ppt_y"/>
                                          </p:val>
                                        </p:tav>
                                      </p:tavLst>
                                    </p:anim>
                                  </p:childTnLst>
                                </p:cTn>
                              </p:par>
                              <p:par>
                                <p:cTn id="132" presetID="2" presetClass="entr" presetSubtype="3" fill="hold" grpId="0" nodeType="withEffect">
                                  <p:stCondLst>
                                    <p:cond delay="0"/>
                                  </p:stCondLst>
                                  <p:childTnLst>
                                    <p:set>
                                      <p:cBhvr>
                                        <p:cTn id="133" dur="1" fill="hold">
                                          <p:stCondLst>
                                            <p:cond delay="0"/>
                                          </p:stCondLst>
                                        </p:cTn>
                                        <p:tgtEl>
                                          <p:spTgt spid="27"/>
                                        </p:tgtEl>
                                        <p:attrNameLst>
                                          <p:attrName>style.visibility</p:attrName>
                                        </p:attrNameLst>
                                      </p:cBhvr>
                                      <p:to>
                                        <p:strVal val="visible"/>
                                      </p:to>
                                    </p:set>
                                    <p:anim calcmode="lin" valueType="num">
                                      <p:cBhvr additive="base">
                                        <p:cTn id="134" dur="3000" fill="hold"/>
                                        <p:tgtEl>
                                          <p:spTgt spid="27"/>
                                        </p:tgtEl>
                                        <p:attrNameLst>
                                          <p:attrName>ppt_x</p:attrName>
                                        </p:attrNameLst>
                                      </p:cBhvr>
                                      <p:tavLst>
                                        <p:tav tm="0">
                                          <p:val>
                                            <p:strVal val="1+#ppt_w/2"/>
                                          </p:val>
                                        </p:tav>
                                        <p:tav tm="100000">
                                          <p:val>
                                            <p:strVal val="#ppt_x"/>
                                          </p:val>
                                        </p:tav>
                                      </p:tavLst>
                                    </p:anim>
                                    <p:anim calcmode="lin" valueType="num">
                                      <p:cBhvr additive="base">
                                        <p:cTn id="135" dur="3000" fill="hold"/>
                                        <p:tgtEl>
                                          <p:spTgt spid="27"/>
                                        </p:tgtEl>
                                        <p:attrNameLst>
                                          <p:attrName>ppt_y</p:attrName>
                                        </p:attrNameLst>
                                      </p:cBhvr>
                                      <p:tavLst>
                                        <p:tav tm="0">
                                          <p:val>
                                            <p:strVal val="0-#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28"/>
                                        </p:tgtEl>
                                        <p:attrNameLst>
                                          <p:attrName>style.visibility</p:attrName>
                                        </p:attrNameLst>
                                      </p:cBhvr>
                                      <p:to>
                                        <p:strVal val="visible"/>
                                      </p:to>
                                    </p:set>
                                    <p:anim calcmode="lin" valueType="num">
                                      <p:cBhvr additive="base">
                                        <p:cTn id="138" dur="3000" fill="hold"/>
                                        <p:tgtEl>
                                          <p:spTgt spid="28"/>
                                        </p:tgtEl>
                                        <p:attrNameLst>
                                          <p:attrName>ppt_x</p:attrName>
                                        </p:attrNameLst>
                                      </p:cBhvr>
                                      <p:tavLst>
                                        <p:tav tm="0">
                                          <p:val>
                                            <p:strVal val="1+#ppt_w/2"/>
                                          </p:val>
                                        </p:tav>
                                        <p:tav tm="100000">
                                          <p:val>
                                            <p:strVal val="#ppt_x"/>
                                          </p:val>
                                        </p:tav>
                                      </p:tavLst>
                                    </p:anim>
                                    <p:anim calcmode="lin" valueType="num">
                                      <p:cBhvr additive="base">
                                        <p:cTn id="139" dur="3000" fill="hold"/>
                                        <p:tgtEl>
                                          <p:spTgt spid="28"/>
                                        </p:tgtEl>
                                        <p:attrNameLst>
                                          <p:attrName>ppt_y</p:attrName>
                                        </p:attrNameLst>
                                      </p:cBhvr>
                                      <p:tavLst>
                                        <p:tav tm="0">
                                          <p:val>
                                            <p:strVal val="1+#ppt_h/2"/>
                                          </p:val>
                                        </p:tav>
                                        <p:tav tm="100000">
                                          <p:val>
                                            <p:strVal val="#ppt_y"/>
                                          </p:val>
                                        </p:tav>
                                      </p:tavLst>
                                    </p:anim>
                                  </p:childTnLst>
                                </p:cTn>
                              </p:par>
                              <p:par>
                                <p:cTn id="140" presetID="3" presetClass="entr" presetSubtype="5" fill="hold" grpId="1" nodeType="withEffect">
                                  <p:stCondLst>
                                    <p:cond delay="0"/>
                                  </p:stCondLst>
                                  <p:childTnLst>
                                    <p:set>
                                      <p:cBhvr>
                                        <p:cTn id="141" dur="1" fill="hold">
                                          <p:stCondLst>
                                            <p:cond delay="0"/>
                                          </p:stCondLst>
                                        </p:cTn>
                                        <p:tgtEl>
                                          <p:spTgt spid="17"/>
                                        </p:tgtEl>
                                        <p:attrNameLst>
                                          <p:attrName>style.visibility</p:attrName>
                                        </p:attrNameLst>
                                      </p:cBhvr>
                                      <p:to>
                                        <p:strVal val="visible"/>
                                      </p:to>
                                    </p:set>
                                    <p:animEffect transition="in" filter="blinds(vertical)">
                                      <p:cBhvr>
                                        <p:cTn id="142" dur="3000"/>
                                        <p:tgtEl>
                                          <p:spTgt spid="17"/>
                                        </p:tgtEl>
                                      </p:cBhvr>
                                    </p:animEffect>
                                  </p:childTnLst>
                                </p:cTn>
                              </p:par>
                              <p:par>
                                <p:cTn id="143" presetID="3" presetClass="entr" presetSubtype="5" fill="hold" grpId="1" nodeType="withEffect">
                                  <p:stCondLst>
                                    <p:cond delay="0"/>
                                  </p:stCondLst>
                                  <p:childTnLst>
                                    <p:set>
                                      <p:cBhvr>
                                        <p:cTn id="144" dur="1" fill="hold">
                                          <p:stCondLst>
                                            <p:cond delay="0"/>
                                          </p:stCondLst>
                                        </p:cTn>
                                        <p:tgtEl>
                                          <p:spTgt spid="18"/>
                                        </p:tgtEl>
                                        <p:attrNameLst>
                                          <p:attrName>style.visibility</p:attrName>
                                        </p:attrNameLst>
                                      </p:cBhvr>
                                      <p:to>
                                        <p:strVal val="visible"/>
                                      </p:to>
                                    </p:set>
                                    <p:animEffect transition="in" filter="blinds(vertical)">
                                      <p:cBhvr>
                                        <p:cTn id="145" dur="3000"/>
                                        <p:tgtEl>
                                          <p:spTgt spid="18"/>
                                        </p:tgtEl>
                                      </p:cBhvr>
                                    </p:animEffect>
                                  </p:childTnLst>
                                </p:cTn>
                              </p:par>
                              <p:par>
                                <p:cTn id="146" presetID="3" presetClass="entr" presetSubtype="5" fill="hold" grpId="1" nodeType="withEffect">
                                  <p:stCondLst>
                                    <p:cond delay="0"/>
                                  </p:stCondLst>
                                  <p:childTnLst>
                                    <p:set>
                                      <p:cBhvr>
                                        <p:cTn id="147" dur="1" fill="hold">
                                          <p:stCondLst>
                                            <p:cond delay="0"/>
                                          </p:stCondLst>
                                        </p:cTn>
                                        <p:tgtEl>
                                          <p:spTgt spid="19"/>
                                        </p:tgtEl>
                                        <p:attrNameLst>
                                          <p:attrName>style.visibility</p:attrName>
                                        </p:attrNameLst>
                                      </p:cBhvr>
                                      <p:to>
                                        <p:strVal val="visible"/>
                                      </p:to>
                                    </p:set>
                                    <p:animEffect transition="in" filter="blinds(vertical)">
                                      <p:cBhvr>
                                        <p:cTn id="148" dur="3000"/>
                                        <p:tgtEl>
                                          <p:spTgt spid="19"/>
                                        </p:tgtEl>
                                      </p:cBhvr>
                                    </p:animEffect>
                                  </p:childTnLst>
                                </p:cTn>
                              </p:par>
                              <p:par>
                                <p:cTn id="149" presetID="3" presetClass="entr" presetSubtype="5" fill="hold" grpId="1" nodeType="withEffect">
                                  <p:stCondLst>
                                    <p:cond delay="0"/>
                                  </p:stCondLst>
                                  <p:childTnLst>
                                    <p:set>
                                      <p:cBhvr>
                                        <p:cTn id="150" dur="1" fill="hold">
                                          <p:stCondLst>
                                            <p:cond delay="0"/>
                                          </p:stCondLst>
                                        </p:cTn>
                                        <p:tgtEl>
                                          <p:spTgt spid="20"/>
                                        </p:tgtEl>
                                        <p:attrNameLst>
                                          <p:attrName>style.visibility</p:attrName>
                                        </p:attrNameLst>
                                      </p:cBhvr>
                                      <p:to>
                                        <p:strVal val="visible"/>
                                      </p:to>
                                    </p:set>
                                    <p:animEffect transition="in" filter="blinds(vertical)">
                                      <p:cBhvr>
                                        <p:cTn id="151" dur="3000"/>
                                        <p:tgtEl>
                                          <p:spTgt spid="20"/>
                                        </p:tgtEl>
                                      </p:cBhvr>
                                    </p:animEffect>
                                  </p:childTnLst>
                                </p:cTn>
                              </p:par>
                              <p:par>
                                <p:cTn id="152" presetID="3" presetClass="entr" presetSubtype="5" fill="hold" grpId="1" nodeType="withEffect">
                                  <p:stCondLst>
                                    <p:cond delay="0"/>
                                  </p:stCondLst>
                                  <p:childTnLst>
                                    <p:set>
                                      <p:cBhvr>
                                        <p:cTn id="153" dur="1" fill="hold">
                                          <p:stCondLst>
                                            <p:cond delay="0"/>
                                          </p:stCondLst>
                                        </p:cTn>
                                        <p:tgtEl>
                                          <p:spTgt spid="21"/>
                                        </p:tgtEl>
                                        <p:attrNameLst>
                                          <p:attrName>style.visibility</p:attrName>
                                        </p:attrNameLst>
                                      </p:cBhvr>
                                      <p:to>
                                        <p:strVal val="visible"/>
                                      </p:to>
                                    </p:set>
                                    <p:animEffect transition="in" filter="blinds(vertical)">
                                      <p:cBhvr>
                                        <p:cTn id="154" dur="3000"/>
                                        <p:tgtEl>
                                          <p:spTgt spid="21"/>
                                        </p:tgtEl>
                                      </p:cBhvr>
                                    </p:animEffect>
                                  </p:childTnLst>
                                </p:cTn>
                              </p:par>
                              <p:par>
                                <p:cTn id="155" presetID="3" presetClass="entr" presetSubtype="5" fill="hold" grpId="1" nodeType="withEffect">
                                  <p:stCondLst>
                                    <p:cond delay="0"/>
                                  </p:stCondLst>
                                  <p:childTnLst>
                                    <p:set>
                                      <p:cBhvr>
                                        <p:cTn id="156" dur="1" fill="hold">
                                          <p:stCondLst>
                                            <p:cond delay="0"/>
                                          </p:stCondLst>
                                        </p:cTn>
                                        <p:tgtEl>
                                          <p:spTgt spid="22"/>
                                        </p:tgtEl>
                                        <p:attrNameLst>
                                          <p:attrName>style.visibility</p:attrName>
                                        </p:attrNameLst>
                                      </p:cBhvr>
                                      <p:to>
                                        <p:strVal val="visible"/>
                                      </p:to>
                                    </p:set>
                                    <p:animEffect transition="in" filter="blinds(vertical)">
                                      <p:cBhvr>
                                        <p:cTn id="157" dur="3000"/>
                                        <p:tgtEl>
                                          <p:spTgt spid="22"/>
                                        </p:tgtEl>
                                      </p:cBhvr>
                                    </p:animEffect>
                                  </p:childTnLst>
                                </p:cTn>
                              </p:par>
                              <p:par>
                                <p:cTn id="158" presetID="3" presetClass="entr" presetSubtype="5" fill="hold" grpId="1" nodeType="withEffect">
                                  <p:stCondLst>
                                    <p:cond delay="0"/>
                                  </p:stCondLst>
                                  <p:childTnLst>
                                    <p:set>
                                      <p:cBhvr>
                                        <p:cTn id="159" dur="1" fill="hold">
                                          <p:stCondLst>
                                            <p:cond delay="0"/>
                                          </p:stCondLst>
                                        </p:cTn>
                                        <p:tgtEl>
                                          <p:spTgt spid="23"/>
                                        </p:tgtEl>
                                        <p:attrNameLst>
                                          <p:attrName>style.visibility</p:attrName>
                                        </p:attrNameLst>
                                      </p:cBhvr>
                                      <p:to>
                                        <p:strVal val="visible"/>
                                      </p:to>
                                    </p:set>
                                    <p:animEffect transition="in" filter="blinds(vertical)">
                                      <p:cBhvr>
                                        <p:cTn id="160" dur="3000"/>
                                        <p:tgtEl>
                                          <p:spTgt spid="23"/>
                                        </p:tgtEl>
                                      </p:cBhvr>
                                    </p:animEffect>
                                  </p:childTnLst>
                                </p:cTn>
                              </p:par>
                              <p:par>
                                <p:cTn id="161" presetID="3" presetClass="entr" presetSubtype="5" fill="hold" grpId="1" nodeType="withEffect">
                                  <p:stCondLst>
                                    <p:cond delay="0"/>
                                  </p:stCondLst>
                                  <p:childTnLst>
                                    <p:set>
                                      <p:cBhvr>
                                        <p:cTn id="162" dur="1" fill="hold">
                                          <p:stCondLst>
                                            <p:cond delay="0"/>
                                          </p:stCondLst>
                                        </p:cTn>
                                        <p:tgtEl>
                                          <p:spTgt spid="24"/>
                                        </p:tgtEl>
                                        <p:attrNameLst>
                                          <p:attrName>style.visibility</p:attrName>
                                        </p:attrNameLst>
                                      </p:cBhvr>
                                      <p:to>
                                        <p:strVal val="visible"/>
                                      </p:to>
                                    </p:set>
                                    <p:animEffect transition="in" filter="blinds(vertical)">
                                      <p:cBhvr>
                                        <p:cTn id="163" dur="3000"/>
                                        <p:tgtEl>
                                          <p:spTgt spid="24"/>
                                        </p:tgtEl>
                                      </p:cBhvr>
                                    </p:animEffect>
                                  </p:childTnLst>
                                </p:cTn>
                              </p:par>
                              <p:par>
                                <p:cTn id="164" presetID="3" presetClass="entr" presetSubtype="5" fill="hold" grpId="1" nodeType="withEffect">
                                  <p:stCondLst>
                                    <p:cond delay="0"/>
                                  </p:stCondLst>
                                  <p:childTnLst>
                                    <p:set>
                                      <p:cBhvr>
                                        <p:cTn id="165" dur="1" fill="hold">
                                          <p:stCondLst>
                                            <p:cond delay="0"/>
                                          </p:stCondLst>
                                        </p:cTn>
                                        <p:tgtEl>
                                          <p:spTgt spid="25"/>
                                        </p:tgtEl>
                                        <p:attrNameLst>
                                          <p:attrName>style.visibility</p:attrName>
                                        </p:attrNameLst>
                                      </p:cBhvr>
                                      <p:to>
                                        <p:strVal val="visible"/>
                                      </p:to>
                                    </p:set>
                                    <p:animEffect transition="in" filter="blinds(vertical)">
                                      <p:cBhvr>
                                        <p:cTn id="166" dur="3000"/>
                                        <p:tgtEl>
                                          <p:spTgt spid="25"/>
                                        </p:tgtEl>
                                      </p:cBhvr>
                                    </p:animEffect>
                                  </p:childTnLst>
                                </p:cTn>
                              </p:par>
                              <p:par>
                                <p:cTn id="167" presetID="3" presetClass="entr" presetSubtype="5" fill="hold" grpId="1" nodeType="withEffect">
                                  <p:stCondLst>
                                    <p:cond delay="0"/>
                                  </p:stCondLst>
                                  <p:childTnLst>
                                    <p:set>
                                      <p:cBhvr>
                                        <p:cTn id="168" dur="1" fill="hold">
                                          <p:stCondLst>
                                            <p:cond delay="0"/>
                                          </p:stCondLst>
                                        </p:cTn>
                                        <p:tgtEl>
                                          <p:spTgt spid="26"/>
                                        </p:tgtEl>
                                        <p:attrNameLst>
                                          <p:attrName>style.visibility</p:attrName>
                                        </p:attrNameLst>
                                      </p:cBhvr>
                                      <p:to>
                                        <p:strVal val="visible"/>
                                      </p:to>
                                    </p:set>
                                    <p:animEffect transition="in" filter="blinds(vertical)">
                                      <p:cBhvr>
                                        <p:cTn id="169" dur="3000"/>
                                        <p:tgtEl>
                                          <p:spTgt spid="26"/>
                                        </p:tgtEl>
                                      </p:cBhvr>
                                    </p:animEffect>
                                  </p:childTnLst>
                                </p:cTn>
                              </p:par>
                              <p:par>
                                <p:cTn id="170" presetID="3" presetClass="entr" presetSubtype="5" fill="hold" grpId="1" nodeType="withEffect">
                                  <p:stCondLst>
                                    <p:cond delay="0"/>
                                  </p:stCondLst>
                                  <p:childTnLst>
                                    <p:set>
                                      <p:cBhvr>
                                        <p:cTn id="171" dur="1" fill="hold">
                                          <p:stCondLst>
                                            <p:cond delay="0"/>
                                          </p:stCondLst>
                                        </p:cTn>
                                        <p:tgtEl>
                                          <p:spTgt spid="27"/>
                                        </p:tgtEl>
                                        <p:attrNameLst>
                                          <p:attrName>style.visibility</p:attrName>
                                        </p:attrNameLst>
                                      </p:cBhvr>
                                      <p:to>
                                        <p:strVal val="visible"/>
                                      </p:to>
                                    </p:set>
                                    <p:animEffect transition="in" filter="blinds(vertical)">
                                      <p:cBhvr>
                                        <p:cTn id="172" dur="3000"/>
                                        <p:tgtEl>
                                          <p:spTgt spid="27"/>
                                        </p:tgtEl>
                                      </p:cBhvr>
                                    </p:animEffect>
                                  </p:childTnLst>
                                </p:cTn>
                              </p:par>
                              <p:par>
                                <p:cTn id="173" presetID="3" presetClass="entr" presetSubtype="5" fill="hold" grpId="1" nodeType="withEffect">
                                  <p:stCondLst>
                                    <p:cond delay="0"/>
                                  </p:stCondLst>
                                  <p:childTnLst>
                                    <p:set>
                                      <p:cBhvr>
                                        <p:cTn id="174" dur="1" fill="hold">
                                          <p:stCondLst>
                                            <p:cond delay="0"/>
                                          </p:stCondLst>
                                        </p:cTn>
                                        <p:tgtEl>
                                          <p:spTgt spid="28"/>
                                        </p:tgtEl>
                                        <p:attrNameLst>
                                          <p:attrName>style.visibility</p:attrName>
                                        </p:attrNameLst>
                                      </p:cBhvr>
                                      <p:to>
                                        <p:strVal val="visible"/>
                                      </p:to>
                                    </p:set>
                                    <p:animEffect transition="in" filter="blinds(vertical)">
                                      <p:cBhvr>
                                        <p:cTn id="175" dur="3000"/>
                                        <p:tgtEl>
                                          <p:spTgt spid="28"/>
                                        </p:tgtEl>
                                      </p:cBhvr>
                                    </p:animEffect>
                                  </p:childTnLst>
                                </p:cTn>
                              </p:par>
                            </p:childTnLst>
                          </p:cTn>
                        </p:par>
                        <p:par>
                          <p:cTn id="176" fill="hold">
                            <p:stCondLst>
                              <p:cond delay="3000"/>
                            </p:stCondLst>
                            <p:childTnLst>
                              <p:par>
                                <p:cTn id="177" presetID="2" presetClass="exit" presetSubtype="6" fill="hold" grpId="2" nodeType="afterEffect">
                                  <p:stCondLst>
                                    <p:cond delay="0"/>
                                  </p:stCondLst>
                                  <p:childTnLst>
                                    <p:anim calcmode="lin" valueType="num">
                                      <p:cBhvr additive="base">
                                        <p:cTn id="178" dur="3000"/>
                                        <p:tgtEl>
                                          <p:spTgt spid="5"/>
                                        </p:tgtEl>
                                        <p:attrNameLst>
                                          <p:attrName>ppt_x</p:attrName>
                                        </p:attrNameLst>
                                      </p:cBhvr>
                                      <p:tavLst>
                                        <p:tav tm="0">
                                          <p:val>
                                            <p:strVal val="ppt_x"/>
                                          </p:val>
                                        </p:tav>
                                        <p:tav tm="100000">
                                          <p:val>
                                            <p:strVal val="1+ppt_w/2"/>
                                          </p:val>
                                        </p:tav>
                                      </p:tavLst>
                                    </p:anim>
                                    <p:anim calcmode="lin" valueType="num">
                                      <p:cBhvr additive="base">
                                        <p:cTn id="179" dur="3000"/>
                                        <p:tgtEl>
                                          <p:spTgt spid="5"/>
                                        </p:tgtEl>
                                        <p:attrNameLst>
                                          <p:attrName>ppt_y</p:attrName>
                                        </p:attrNameLst>
                                      </p:cBhvr>
                                      <p:tavLst>
                                        <p:tav tm="0">
                                          <p:val>
                                            <p:strVal val="ppt_y"/>
                                          </p:val>
                                        </p:tav>
                                        <p:tav tm="100000">
                                          <p:val>
                                            <p:strVal val="1+ppt_h/2"/>
                                          </p:val>
                                        </p:tav>
                                      </p:tavLst>
                                    </p:anim>
                                    <p:set>
                                      <p:cBhvr>
                                        <p:cTn id="180" dur="1" fill="hold">
                                          <p:stCondLst>
                                            <p:cond delay="2999"/>
                                          </p:stCondLst>
                                        </p:cTn>
                                        <p:tgtEl>
                                          <p:spTgt spid="5"/>
                                        </p:tgtEl>
                                        <p:attrNameLst>
                                          <p:attrName>style.visibility</p:attrName>
                                        </p:attrNameLst>
                                      </p:cBhvr>
                                      <p:to>
                                        <p:strVal val="hidden"/>
                                      </p:to>
                                    </p:set>
                                  </p:childTnLst>
                                </p:cTn>
                              </p:par>
                              <p:par>
                                <p:cTn id="181" presetID="2" presetClass="exit" presetSubtype="6" fill="hold" grpId="2" nodeType="withEffect">
                                  <p:stCondLst>
                                    <p:cond delay="0"/>
                                  </p:stCondLst>
                                  <p:childTnLst>
                                    <p:anim calcmode="lin" valueType="num">
                                      <p:cBhvr additive="base">
                                        <p:cTn id="182" dur="3000"/>
                                        <p:tgtEl>
                                          <p:spTgt spid="7"/>
                                        </p:tgtEl>
                                        <p:attrNameLst>
                                          <p:attrName>ppt_x</p:attrName>
                                        </p:attrNameLst>
                                      </p:cBhvr>
                                      <p:tavLst>
                                        <p:tav tm="0">
                                          <p:val>
                                            <p:strVal val="ppt_x"/>
                                          </p:val>
                                        </p:tav>
                                        <p:tav tm="100000">
                                          <p:val>
                                            <p:strVal val="1+ppt_w/2"/>
                                          </p:val>
                                        </p:tav>
                                      </p:tavLst>
                                    </p:anim>
                                    <p:anim calcmode="lin" valueType="num">
                                      <p:cBhvr additive="base">
                                        <p:cTn id="183" dur="3000"/>
                                        <p:tgtEl>
                                          <p:spTgt spid="7"/>
                                        </p:tgtEl>
                                        <p:attrNameLst>
                                          <p:attrName>ppt_y</p:attrName>
                                        </p:attrNameLst>
                                      </p:cBhvr>
                                      <p:tavLst>
                                        <p:tav tm="0">
                                          <p:val>
                                            <p:strVal val="ppt_y"/>
                                          </p:val>
                                        </p:tav>
                                        <p:tav tm="100000">
                                          <p:val>
                                            <p:strVal val="1+ppt_h/2"/>
                                          </p:val>
                                        </p:tav>
                                      </p:tavLst>
                                    </p:anim>
                                    <p:set>
                                      <p:cBhvr>
                                        <p:cTn id="184" dur="1" fill="hold">
                                          <p:stCondLst>
                                            <p:cond delay="2999"/>
                                          </p:stCondLst>
                                        </p:cTn>
                                        <p:tgtEl>
                                          <p:spTgt spid="7"/>
                                        </p:tgtEl>
                                        <p:attrNameLst>
                                          <p:attrName>style.visibility</p:attrName>
                                        </p:attrNameLst>
                                      </p:cBhvr>
                                      <p:to>
                                        <p:strVal val="hidden"/>
                                      </p:to>
                                    </p:set>
                                  </p:childTnLst>
                                </p:cTn>
                              </p:par>
                              <p:par>
                                <p:cTn id="185" presetID="2" presetClass="exit" presetSubtype="6" fill="hold" grpId="2" nodeType="withEffect">
                                  <p:stCondLst>
                                    <p:cond delay="0"/>
                                  </p:stCondLst>
                                  <p:childTnLst>
                                    <p:anim calcmode="lin" valueType="num">
                                      <p:cBhvr additive="base">
                                        <p:cTn id="186" dur="3000"/>
                                        <p:tgtEl>
                                          <p:spTgt spid="9"/>
                                        </p:tgtEl>
                                        <p:attrNameLst>
                                          <p:attrName>ppt_x</p:attrName>
                                        </p:attrNameLst>
                                      </p:cBhvr>
                                      <p:tavLst>
                                        <p:tav tm="0">
                                          <p:val>
                                            <p:strVal val="ppt_x"/>
                                          </p:val>
                                        </p:tav>
                                        <p:tav tm="100000">
                                          <p:val>
                                            <p:strVal val="1+ppt_w/2"/>
                                          </p:val>
                                        </p:tav>
                                      </p:tavLst>
                                    </p:anim>
                                    <p:anim calcmode="lin" valueType="num">
                                      <p:cBhvr additive="base">
                                        <p:cTn id="187" dur="3000"/>
                                        <p:tgtEl>
                                          <p:spTgt spid="9"/>
                                        </p:tgtEl>
                                        <p:attrNameLst>
                                          <p:attrName>ppt_y</p:attrName>
                                        </p:attrNameLst>
                                      </p:cBhvr>
                                      <p:tavLst>
                                        <p:tav tm="0">
                                          <p:val>
                                            <p:strVal val="ppt_y"/>
                                          </p:val>
                                        </p:tav>
                                        <p:tav tm="100000">
                                          <p:val>
                                            <p:strVal val="1+ppt_h/2"/>
                                          </p:val>
                                        </p:tav>
                                      </p:tavLst>
                                    </p:anim>
                                    <p:set>
                                      <p:cBhvr>
                                        <p:cTn id="188" dur="1" fill="hold">
                                          <p:stCondLst>
                                            <p:cond delay="2999"/>
                                          </p:stCondLst>
                                        </p:cTn>
                                        <p:tgtEl>
                                          <p:spTgt spid="9"/>
                                        </p:tgtEl>
                                        <p:attrNameLst>
                                          <p:attrName>style.visibility</p:attrName>
                                        </p:attrNameLst>
                                      </p:cBhvr>
                                      <p:to>
                                        <p:strVal val="hidden"/>
                                      </p:to>
                                    </p:set>
                                  </p:childTnLst>
                                </p:cTn>
                              </p:par>
                              <p:par>
                                <p:cTn id="189" presetID="2" presetClass="exit" presetSubtype="6" fill="hold" grpId="2" nodeType="withEffect">
                                  <p:stCondLst>
                                    <p:cond delay="0"/>
                                  </p:stCondLst>
                                  <p:childTnLst>
                                    <p:anim calcmode="lin" valueType="num">
                                      <p:cBhvr additive="base">
                                        <p:cTn id="190" dur="3000"/>
                                        <p:tgtEl>
                                          <p:spTgt spid="11"/>
                                        </p:tgtEl>
                                        <p:attrNameLst>
                                          <p:attrName>ppt_x</p:attrName>
                                        </p:attrNameLst>
                                      </p:cBhvr>
                                      <p:tavLst>
                                        <p:tav tm="0">
                                          <p:val>
                                            <p:strVal val="ppt_x"/>
                                          </p:val>
                                        </p:tav>
                                        <p:tav tm="100000">
                                          <p:val>
                                            <p:strVal val="1+ppt_w/2"/>
                                          </p:val>
                                        </p:tav>
                                      </p:tavLst>
                                    </p:anim>
                                    <p:anim calcmode="lin" valueType="num">
                                      <p:cBhvr additive="base">
                                        <p:cTn id="191" dur="3000"/>
                                        <p:tgtEl>
                                          <p:spTgt spid="11"/>
                                        </p:tgtEl>
                                        <p:attrNameLst>
                                          <p:attrName>ppt_y</p:attrName>
                                        </p:attrNameLst>
                                      </p:cBhvr>
                                      <p:tavLst>
                                        <p:tav tm="0">
                                          <p:val>
                                            <p:strVal val="ppt_y"/>
                                          </p:val>
                                        </p:tav>
                                        <p:tav tm="100000">
                                          <p:val>
                                            <p:strVal val="1+ppt_h/2"/>
                                          </p:val>
                                        </p:tav>
                                      </p:tavLst>
                                    </p:anim>
                                    <p:set>
                                      <p:cBhvr>
                                        <p:cTn id="192" dur="1" fill="hold">
                                          <p:stCondLst>
                                            <p:cond delay="2999"/>
                                          </p:stCondLst>
                                        </p:cTn>
                                        <p:tgtEl>
                                          <p:spTgt spid="11"/>
                                        </p:tgtEl>
                                        <p:attrNameLst>
                                          <p:attrName>style.visibility</p:attrName>
                                        </p:attrNameLst>
                                      </p:cBhvr>
                                      <p:to>
                                        <p:strVal val="hidden"/>
                                      </p:to>
                                    </p:set>
                                  </p:childTnLst>
                                </p:cTn>
                              </p:par>
                              <p:par>
                                <p:cTn id="193" presetID="2" presetClass="exit" presetSubtype="6" fill="hold" grpId="2" nodeType="withEffect">
                                  <p:stCondLst>
                                    <p:cond delay="0"/>
                                  </p:stCondLst>
                                  <p:childTnLst>
                                    <p:anim calcmode="lin" valueType="num">
                                      <p:cBhvr additive="base">
                                        <p:cTn id="194" dur="3000"/>
                                        <p:tgtEl>
                                          <p:spTgt spid="13"/>
                                        </p:tgtEl>
                                        <p:attrNameLst>
                                          <p:attrName>ppt_x</p:attrName>
                                        </p:attrNameLst>
                                      </p:cBhvr>
                                      <p:tavLst>
                                        <p:tav tm="0">
                                          <p:val>
                                            <p:strVal val="ppt_x"/>
                                          </p:val>
                                        </p:tav>
                                        <p:tav tm="100000">
                                          <p:val>
                                            <p:strVal val="1+ppt_w/2"/>
                                          </p:val>
                                        </p:tav>
                                      </p:tavLst>
                                    </p:anim>
                                    <p:anim calcmode="lin" valueType="num">
                                      <p:cBhvr additive="base">
                                        <p:cTn id="195" dur="3000"/>
                                        <p:tgtEl>
                                          <p:spTgt spid="13"/>
                                        </p:tgtEl>
                                        <p:attrNameLst>
                                          <p:attrName>ppt_y</p:attrName>
                                        </p:attrNameLst>
                                      </p:cBhvr>
                                      <p:tavLst>
                                        <p:tav tm="0">
                                          <p:val>
                                            <p:strVal val="ppt_y"/>
                                          </p:val>
                                        </p:tav>
                                        <p:tav tm="100000">
                                          <p:val>
                                            <p:strVal val="1+ppt_h/2"/>
                                          </p:val>
                                        </p:tav>
                                      </p:tavLst>
                                    </p:anim>
                                    <p:set>
                                      <p:cBhvr>
                                        <p:cTn id="196" dur="1" fill="hold">
                                          <p:stCondLst>
                                            <p:cond delay="2999"/>
                                          </p:stCondLst>
                                        </p:cTn>
                                        <p:tgtEl>
                                          <p:spTgt spid="13"/>
                                        </p:tgtEl>
                                        <p:attrNameLst>
                                          <p:attrName>style.visibility</p:attrName>
                                        </p:attrNameLst>
                                      </p:cBhvr>
                                      <p:to>
                                        <p:strVal val="hidden"/>
                                      </p:to>
                                    </p:set>
                                  </p:childTnLst>
                                </p:cTn>
                              </p:par>
                              <p:par>
                                <p:cTn id="197" presetID="2" presetClass="exit" presetSubtype="6" fill="hold" grpId="2" nodeType="withEffect">
                                  <p:stCondLst>
                                    <p:cond delay="0"/>
                                  </p:stCondLst>
                                  <p:childTnLst>
                                    <p:anim calcmode="lin" valueType="num">
                                      <p:cBhvr additive="base">
                                        <p:cTn id="198" dur="3000"/>
                                        <p:tgtEl>
                                          <p:spTgt spid="15"/>
                                        </p:tgtEl>
                                        <p:attrNameLst>
                                          <p:attrName>ppt_x</p:attrName>
                                        </p:attrNameLst>
                                      </p:cBhvr>
                                      <p:tavLst>
                                        <p:tav tm="0">
                                          <p:val>
                                            <p:strVal val="ppt_x"/>
                                          </p:val>
                                        </p:tav>
                                        <p:tav tm="100000">
                                          <p:val>
                                            <p:strVal val="1+ppt_w/2"/>
                                          </p:val>
                                        </p:tav>
                                      </p:tavLst>
                                    </p:anim>
                                    <p:anim calcmode="lin" valueType="num">
                                      <p:cBhvr additive="base">
                                        <p:cTn id="199" dur="3000"/>
                                        <p:tgtEl>
                                          <p:spTgt spid="15"/>
                                        </p:tgtEl>
                                        <p:attrNameLst>
                                          <p:attrName>ppt_y</p:attrName>
                                        </p:attrNameLst>
                                      </p:cBhvr>
                                      <p:tavLst>
                                        <p:tav tm="0">
                                          <p:val>
                                            <p:strVal val="ppt_y"/>
                                          </p:val>
                                        </p:tav>
                                        <p:tav tm="100000">
                                          <p:val>
                                            <p:strVal val="1+ppt_h/2"/>
                                          </p:val>
                                        </p:tav>
                                      </p:tavLst>
                                    </p:anim>
                                    <p:set>
                                      <p:cBhvr>
                                        <p:cTn id="200" dur="1" fill="hold">
                                          <p:stCondLst>
                                            <p:cond delay="2999"/>
                                          </p:stCondLst>
                                        </p:cTn>
                                        <p:tgtEl>
                                          <p:spTgt spid="15"/>
                                        </p:tgtEl>
                                        <p:attrNameLst>
                                          <p:attrName>style.visibility</p:attrName>
                                        </p:attrNameLst>
                                      </p:cBhvr>
                                      <p:to>
                                        <p:strVal val="hidden"/>
                                      </p:to>
                                    </p:set>
                                  </p:childTnLst>
                                </p:cTn>
                              </p:par>
                              <p:par>
                                <p:cTn id="201" presetID="2" presetClass="exit" presetSubtype="12" fill="hold" grpId="2" nodeType="withEffect">
                                  <p:stCondLst>
                                    <p:cond delay="0"/>
                                  </p:stCondLst>
                                  <p:childTnLst>
                                    <p:anim calcmode="lin" valueType="num">
                                      <p:cBhvr additive="base">
                                        <p:cTn id="202" dur="3000"/>
                                        <p:tgtEl>
                                          <p:spTgt spid="17"/>
                                        </p:tgtEl>
                                        <p:attrNameLst>
                                          <p:attrName>ppt_x</p:attrName>
                                        </p:attrNameLst>
                                      </p:cBhvr>
                                      <p:tavLst>
                                        <p:tav tm="0">
                                          <p:val>
                                            <p:strVal val="ppt_x"/>
                                          </p:val>
                                        </p:tav>
                                        <p:tav tm="100000">
                                          <p:val>
                                            <p:strVal val="0-ppt_w/2"/>
                                          </p:val>
                                        </p:tav>
                                      </p:tavLst>
                                    </p:anim>
                                    <p:anim calcmode="lin" valueType="num">
                                      <p:cBhvr additive="base">
                                        <p:cTn id="203" dur="3000"/>
                                        <p:tgtEl>
                                          <p:spTgt spid="17"/>
                                        </p:tgtEl>
                                        <p:attrNameLst>
                                          <p:attrName>ppt_y</p:attrName>
                                        </p:attrNameLst>
                                      </p:cBhvr>
                                      <p:tavLst>
                                        <p:tav tm="0">
                                          <p:val>
                                            <p:strVal val="ppt_y"/>
                                          </p:val>
                                        </p:tav>
                                        <p:tav tm="100000">
                                          <p:val>
                                            <p:strVal val="1+ppt_h/2"/>
                                          </p:val>
                                        </p:tav>
                                      </p:tavLst>
                                    </p:anim>
                                    <p:set>
                                      <p:cBhvr>
                                        <p:cTn id="204" dur="1" fill="hold">
                                          <p:stCondLst>
                                            <p:cond delay="2999"/>
                                          </p:stCondLst>
                                        </p:cTn>
                                        <p:tgtEl>
                                          <p:spTgt spid="17"/>
                                        </p:tgtEl>
                                        <p:attrNameLst>
                                          <p:attrName>style.visibility</p:attrName>
                                        </p:attrNameLst>
                                      </p:cBhvr>
                                      <p:to>
                                        <p:strVal val="hidden"/>
                                      </p:to>
                                    </p:set>
                                  </p:childTnLst>
                                </p:cTn>
                              </p:par>
                              <p:par>
                                <p:cTn id="205" presetID="2" presetClass="exit" presetSubtype="12" fill="hold" grpId="2" nodeType="withEffect">
                                  <p:stCondLst>
                                    <p:cond delay="0"/>
                                  </p:stCondLst>
                                  <p:childTnLst>
                                    <p:anim calcmode="lin" valueType="num">
                                      <p:cBhvr additive="base">
                                        <p:cTn id="206" dur="3000"/>
                                        <p:tgtEl>
                                          <p:spTgt spid="19"/>
                                        </p:tgtEl>
                                        <p:attrNameLst>
                                          <p:attrName>ppt_x</p:attrName>
                                        </p:attrNameLst>
                                      </p:cBhvr>
                                      <p:tavLst>
                                        <p:tav tm="0">
                                          <p:val>
                                            <p:strVal val="ppt_x"/>
                                          </p:val>
                                        </p:tav>
                                        <p:tav tm="100000">
                                          <p:val>
                                            <p:strVal val="0-ppt_w/2"/>
                                          </p:val>
                                        </p:tav>
                                      </p:tavLst>
                                    </p:anim>
                                    <p:anim calcmode="lin" valueType="num">
                                      <p:cBhvr additive="base">
                                        <p:cTn id="207" dur="3000"/>
                                        <p:tgtEl>
                                          <p:spTgt spid="19"/>
                                        </p:tgtEl>
                                        <p:attrNameLst>
                                          <p:attrName>ppt_y</p:attrName>
                                        </p:attrNameLst>
                                      </p:cBhvr>
                                      <p:tavLst>
                                        <p:tav tm="0">
                                          <p:val>
                                            <p:strVal val="ppt_y"/>
                                          </p:val>
                                        </p:tav>
                                        <p:tav tm="100000">
                                          <p:val>
                                            <p:strVal val="1+ppt_h/2"/>
                                          </p:val>
                                        </p:tav>
                                      </p:tavLst>
                                    </p:anim>
                                    <p:set>
                                      <p:cBhvr>
                                        <p:cTn id="208" dur="1" fill="hold">
                                          <p:stCondLst>
                                            <p:cond delay="2999"/>
                                          </p:stCondLst>
                                        </p:cTn>
                                        <p:tgtEl>
                                          <p:spTgt spid="19"/>
                                        </p:tgtEl>
                                        <p:attrNameLst>
                                          <p:attrName>style.visibility</p:attrName>
                                        </p:attrNameLst>
                                      </p:cBhvr>
                                      <p:to>
                                        <p:strVal val="hidden"/>
                                      </p:to>
                                    </p:set>
                                  </p:childTnLst>
                                </p:cTn>
                              </p:par>
                              <p:par>
                                <p:cTn id="209" presetID="2" presetClass="exit" presetSubtype="12" fill="hold" grpId="2" nodeType="withEffect">
                                  <p:stCondLst>
                                    <p:cond delay="0"/>
                                  </p:stCondLst>
                                  <p:childTnLst>
                                    <p:anim calcmode="lin" valueType="num">
                                      <p:cBhvr additive="base">
                                        <p:cTn id="210" dur="3000"/>
                                        <p:tgtEl>
                                          <p:spTgt spid="21"/>
                                        </p:tgtEl>
                                        <p:attrNameLst>
                                          <p:attrName>ppt_x</p:attrName>
                                        </p:attrNameLst>
                                      </p:cBhvr>
                                      <p:tavLst>
                                        <p:tav tm="0">
                                          <p:val>
                                            <p:strVal val="ppt_x"/>
                                          </p:val>
                                        </p:tav>
                                        <p:tav tm="100000">
                                          <p:val>
                                            <p:strVal val="0-ppt_w/2"/>
                                          </p:val>
                                        </p:tav>
                                      </p:tavLst>
                                    </p:anim>
                                    <p:anim calcmode="lin" valueType="num">
                                      <p:cBhvr additive="base">
                                        <p:cTn id="211" dur="3000"/>
                                        <p:tgtEl>
                                          <p:spTgt spid="21"/>
                                        </p:tgtEl>
                                        <p:attrNameLst>
                                          <p:attrName>ppt_y</p:attrName>
                                        </p:attrNameLst>
                                      </p:cBhvr>
                                      <p:tavLst>
                                        <p:tav tm="0">
                                          <p:val>
                                            <p:strVal val="ppt_y"/>
                                          </p:val>
                                        </p:tav>
                                        <p:tav tm="100000">
                                          <p:val>
                                            <p:strVal val="1+ppt_h/2"/>
                                          </p:val>
                                        </p:tav>
                                      </p:tavLst>
                                    </p:anim>
                                    <p:set>
                                      <p:cBhvr>
                                        <p:cTn id="212" dur="1" fill="hold">
                                          <p:stCondLst>
                                            <p:cond delay="2999"/>
                                          </p:stCondLst>
                                        </p:cTn>
                                        <p:tgtEl>
                                          <p:spTgt spid="21"/>
                                        </p:tgtEl>
                                        <p:attrNameLst>
                                          <p:attrName>style.visibility</p:attrName>
                                        </p:attrNameLst>
                                      </p:cBhvr>
                                      <p:to>
                                        <p:strVal val="hidden"/>
                                      </p:to>
                                    </p:set>
                                  </p:childTnLst>
                                </p:cTn>
                              </p:par>
                              <p:par>
                                <p:cTn id="213" presetID="2" presetClass="exit" presetSubtype="12" fill="hold" grpId="2" nodeType="withEffect">
                                  <p:stCondLst>
                                    <p:cond delay="0"/>
                                  </p:stCondLst>
                                  <p:childTnLst>
                                    <p:anim calcmode="lin" valueType="num">
                                      <p:cBhvr additive="base">
                                        <p:cTn id="214" dur="3000"/>
                                        <p:tgtEl>
                                          <p:spTgt spid="23"/>
                                        </p:tgtEl>
                                        <p:attrNameLst>
                                          <p:attrName>ppt_x</p:attrName>
                                        </p:attrNameLst>
                                      </p:cBhvr>
                                      <p:tavLst>
                                        <p:tav tm="0">
                                          <p:val>
                                            <p:strVal val="ppt_x"/>
                                          </p:val>
                                        </p:tav>
                                        <p:tav tm="100000">
                                          <p:val>
                                            <p:strVal val="0-ppt_w/2"/>
                                          </p:val>
                                        </p:tav>
                                      </p:tavLst>
                                    </p:anim>
                                    <p:anim calcmode="lin" valueType="num">
                                      <p:cBhvr additive="base">
                                        <p:cTn id="215" dur="3000"/>
                                        <p:tgtEl>
                                          <p:spTgt spid="23"/>
                                        </p:tgtEl>
                                        <p:attrNameLst>
                                          <p:attrName>ppt_y</p:attrName>
                                        </p:attrNameLst>
                                      </p:cBhvr>
                                      <p:tavLst>
                                        <p:tav tm="0">
                                          <p:val>
                                            <p:strVal val="ppt_y"/>
                                          </p:val>
                                        </p:tav>
                                        <p:tav tm="100000">
                                          <p:val>
                                            <p:strVal val="1+ppt_h/2"/>
                                          </p:val>
                                        </p:tav>
                                      </p:tavLst>
                                    </p:anim>
                                    <p:set>
                                      <p:cBhvr>
                                        <p:cTn id="216" dur="1" fill="hold">
                                          <p:stCondLst>
                                            <p:cond delay="2999"/>
                                          </p:stCondLst>
                                        </p:cTn>
                                        <p:tgtEl>
                                          <p:spTgt spid="23"/>
                                        </p:tgtEl>
                                        <p:attrNameLst>
                                          <p:attrName>style.visibility</p:attrName>
                                        </p:attrNameLst>
                                      </p:cBhvr>
                                      <p:to>
                                        <p:strVal val="hidden"/>
                                      </p:to>
                                    </p:set>
                                  </p:childTnLst>
                                </p:cTn>
                              </p:par>
                              <p:par>
                                <p:cTn id="217" presetID="2" presetClass="exit" presetSubtype="12" fill="hold" grpId="2" nodeType="withEffect">
                                  <p:stCondLst>
                                    <p:cond delay="0"/>
                                  </p:stCondLst>
                                  <p:childTnLst>
                                    <p:anim calcmode="lin" valueType="num">
                                      <p:cBhvr additive="base">
                                        <p:cTn id="218" dur="3000"/>
                                        <p:tgtEl>
                                          <p:spTgt spid="25"/>
                                        </p:tgtEl>
                                        <p:attrNameLst>
                                          <p:attrName>ppt_x</p:attrName>
                                        </p:attrNameLst>
                                      </p:cBhvr>
                                      <p:tavLst>
                                        <p:tav tm="0">
                                          <p:val>
                                            <p:strVal val="ppt_x"/>
                                          </p:val>
                                        </p:tav>
                                        <p:tav tm="100000">
                                          <p:val>
                                            <p:strVal val="0-ppt_w/2"/>
                                          </p:val>
                                        </p:tav>
                                      </p:tavLst>
                                    </p:anim>
                                    <p:anim calcmode="lin" valueType="num">
                                      <p:cBhvr additive="base">
                                        <p:cTn id="219" dur="3000"/>
                                        <p:tgtEl>
                                          <p:spTgt spid="25"/>
                                        </p:tgtEl>
                                        <p:attrNameLst>
                                          <p:attrName>ppt_y</p:attrName>
                                        </p:attrNameLst>
                                      </p:cBhvr>
                                      <p:tavLst>
                                        <p:tav tm="0">
                                          <p:val>
                                            <p:strVal val="ppt_y"/>
                                          </p:val>
                                        </p:tav>
                                        <p:tav tm="100000">
                                          <p:val>
                                            <p:strVal val="1+ppt_h/2"/>
                                          </p:val>
                                        </p:tav>
                                      </p:tavLst>
                                    </p:anim>
                                    <p:set>
                                      <p:cBhvr>
                                        <p:cTn id="220" dur="1" fill="hold">
                                          <p:stCondLst>
                                            <p:cond delay="2999"/>
                                          </p:stCondLst>
                                        </p:cTn>
                                        <p:tgtEl>
                                          <p:spTgt spid="25"/>
                                        </p:tgtEl>
                                        <p:attrNameLst>
                                          <p:attrName>style.visibility</p:attrName>
                                        </p:attrNameLst>
                                      </p:cBhvr>
                                      <p:to>
                                        <p:strVal val="hidden"/>
                                      </p:to>
                                    </p:set>
                                  </p:childTnLst>
                                </p:cTn>
                              </p:par>
                              <p:par>
                                <p:cTn id="221" presetID="2" presetClass="exit" presetSubtype="12" fill="hold" grpId="2" nodeType="withEffect">
                                  <p:stCondLst>
                                    <p:cond delay="0"/>
                                  </p:stCondLst>
                                  <p:childTnLst>
                                    <p:anim calcmode="lin" valueType="num">
                                      <p:cBhvr additive="base">
                                        <p:cTn id="222" dur="3000"/>
                                        <p:tgtEl>
                                          <p:spTgt spid="27"/>
                                        </p:tgtEl>
                                        <p:attrNameLst>
                                          <p:attrName>ppt_x</p:attrName>
                                        </p:attrNameLst>
                                      </p:cBhvr>
                                      <p:tavLst>
                                        <p:tav tm="0">
                                          <p:val>
                                            <p:strVal val="ppt_x"/>
                                          </p:val>
                                        </p:tav>
                                        <p:tav tm="100000">
                                          <p:val>
                                            <p:strVal val="0-ppt_w/2"/>
                                          </p:val>
                                        </p:tav>
                                      </p:tavLst>
                                    </p:anim>
                                    <p:anim calcmode="lin" valueType="num">
                                      <p:cBhvr additive="base">
                                        <p:cTn id="223" dur="3000"/>
                                        <p:tgtEl>
                                          <p:spTgt spid="27"/>
                                        </p:tgtEl>
                                        <p:attrNameLst>
                                          <p:attrName>ppt_y</p:attrName>
                                        </p:attrNameLst>
                                      </p:cBhvr>
                                      <p:tavLst>
                                        <p:tav tm="0">
                                          <p:val>
                                            <p:strVal val="ppt_y"/>
                                          </p:val>
                                        </p:tav>
                                        <p:tav tm="100000">
                                          <p:val>
                                            <p:strVal val="1+ppt_h/2"/>
                                          </p:val>
                                        </p:tav>
                                      </p:tavLst>
                                    </p:anim>
                                    <p:set>
                                      <p:cBhvr>
                                        <p:cTn id="224" dur="1" fill="hold">
                                          <p:stCondLst>
                                            <p:cond delay="2999"/>
                                          </p:stCondLst>
                                        </p:cTn>
                                        <p:tgtEl>
                                          <p:spTgt spid="27"/>
                                        </p:tgtEl>
                                        <p:attrNameLst>
                                          <p:attrName>style.visibility</p:attrName>
                                        </p:attrNameLst>
                                      </p:cBhvr>
                                      <p:to>
                                        <p:strVal val="hidden"/>
                                      </p:to>
                                    </p:set>
                                  </p:childTnLst>
                                </p:cTn>
                              </p:par>
                              <p:par>
                                <p:cTn id="225" presetID="2" presetClass="exit" presetSubtype="9" fill="hold" grpId="2" nodeType="withEffect">
                                  <p:stCondLst>
                                    <p:cond delay="0"/>
                                  </p:stCondLst>
                                  <p:childTnLst>
                                    <p:anim calcmode="lin" valueType="num">
                                      <p:cBhvr additive="base">
                                        <p:cTn id="226" dur="3000"/>
                                        <p:tgtEl>
                                          <p:spTgt spid="18"/>
                                        </p:tgtEl>
                                        <p:attrNameLst>
                                          <p:attrName>ppt_x</p:attrName>
                                        </p:attrNameLst>
                                      </p:cBhvr>
                                      <p:tavLst>
                                        <p:tav tm="0">
                                          <p:val>
                                            <p:strVal val="ppt_x"/>
                                          </p:val>
                                        </p:tav>
                                        <p:tav tm="100000">
                                          <p:val>
                                            <p:strVal val="0-ppt_w/2"/>
                                          </p:val>
                                        </p:tav>
                                      </p:tavLst>
                                    </p:anim>
                                    <p:anim calcmode="lin" valueType="num">
                                      <p:cBhvr additive="base">
                                        <p:cTn id="227" dur="3000"/>
                                        <p:tgtEl>
                                          <p:spTgt spid="18"/>
                                        </p:tgtEl>
                                        <p:attrNameLst>
                                          <p:attrName>ppt_y</p:attrName>
                                        </p:attrNameLst>
                                      </p:cBhvr>
                                      <p:tavLst>
                                        <p:tav tm="0">
                                          <p:val>
                                            <p:strVal val="ppt_y"/>
                                          </p:val>
                                        </p:tav>
                                        <p:tav tm="100000">
                                          <p:val>
                                            <p:strVal val="0-ppt_h/2"/>
                                          </p:val>
                                        </p:tav>
                                      </p:tavLst>
                                    </p:anim>
                                    <p:set>
                                      <p:cBhvr>
                                        <p:cTn id="228" dur="1" fill="hold">
                                          <p:stCondLst>
                                            <p:cond delay="2999"/>
                                          </p:stCondLst>
                                        </p:cTn>
                                        <p:tgtEl>
                                          <p:spTgt spid="18"/>
                                        </p:tgtEl>
                                        <p:attrNameLst>
                                          <p:attrName>style.visibility</p:attrName>
                                        </p:attrNameLst>
                                      </p:cBhvr>
                                      <p:to>
                                        <p:strVal val="hidden"/>
                                      </p:to>
                                    </p:set>
                                  </p:childTnLst>
                                </p:cTn>
                              </p:par>
                              <p:par>
                                <p:cTn id="229" presetID="2" presetClass="exit" presetSubtype="9" fill="hold" grpId="2" nodeType="withEffect">
                                  <p:stCondLst>
                                    <p:cond delay="0"/>
                                  </p:stCondLst>
                                  <p:childTnLst>
                                    <p:anim calcmode="lin" valueType="num">
                                      <p:cBhvr additive="base">
                                        <p:cTn id="230" dur="3000"/>
                                        <p:tgtEl>
                                          <p:spTgt spid="20"/>
                                        </p:tgtEl>
                                        <p:attrNameLst>
                                          <p:attrName>ppt_x</p:attrName>
                                        </p:attrNameLst>
                                      </p:cBhvr>
                                      <p:tavLst>
                                        <p:tav tm="0">
                                          <p:val>
                                            <p:strVal val="ppt_x"/>
                                          </p:val>
                                        </p:tav>
                                        <p:tav tm="100000">
                                          <p:val>
                                            <p:strVal val="0-ppt_w/2"/>
                                          </p:val>
                                        </p:tav>
                                      </p:tavLst>
                                    </p:anim>
                                    <p:anim calcmode="lin" valueType="num">
                                      <p:cBhvr additive="base">
                                        <p:cTn id="231" dur="3000"/>
                                        <p:tgtEl>
                                          <p:spTgt spid="20"/>
                                        </p:tgtEl>
                                        <p:attrNameLst>
                                          <p:attrName>ppt_y</p:attrName>
                                        </p:attrNameLst>
                                      </p:cBhvr>
                                      <p:tavLst>
                                        <p:tav tm="0">
                                          <p:val>
                                            <p:strVal val="ppt_y"/>
                                          </p:val>
                                        </p:tav>
                                        <p:tav tm="100000">
                                          <p:val>
                                            <p:strVal val="0-ppt_h/2"/>
                                          </p:val>
                                        </p:tav>
                                      </p:tavLst>
                                    </p:anim>
                                    <p:set>
                                      <p:cBhvr>
                                        <p:cTn id="232" dur="1" fill="hold">
                                          <p:stCondLst>
                                            <p:cond delay="2999"/>
                                          </p:stCondLst>
                                        </p:cTn>
                                        <p:tgtEl>
                                          <p:spTgt spid="20"/>
                                        </p:tgtEl>
                                        <p:attrNameLst>
                                          <p:attrName>style.visibility</p:attrName>
                                        </p:attrNameLst>
                                      </p:cBhvr>
                                      <p:to>
                                        <p:strVal val="hidden"/>
                                      </p:to>
                                    </p:set>
                                  </p:childTnLst>
                                </p:cTn>
                              </p:par>
                              <p:par>
                                <p:cTn id="233" presetID="2" presetClass="exit" presetSubtype="9" fill="hold" grpId="2" nodeType="withEffect">
                                  <p:stCondLst>
                                    <p:cond delay="0"/>
                                  </p:stCondLst>
                                  <p:childTnLst>
                                    <p:anim calcmode="lin" valueType="num">
                                      <p:cBhvr additive="base">
                                        <p:cTn id="234" dur="3000"/>
                                        <p:tgtEl>
                                          <p:spTgt spid="22"/>
                                        </p:tgtEl>
                                        <p:attrNameLst>
                                          <p:attrName>ppt_x</p:attrName>
                                        </p:attrNameLst>
                                      </p:cBhvr>
                                      <p:tavLst>
                                        <p:tav tm="0">
                                          <p:val>
                                            <p:strVal val="ppt_x"/>
                                          </p:val>
                                        </p:tav>
                                        <p:tav tm="100000">
                                          <p:val>
                                            <p:strVal val="0-ppt_w/2"/>
                                          </p:val>
                                        </p:tav>
                                      </p:tavLst>
                                    </p:anim>
                                    <p:anim calcmode="lin" valueType="num">
                                      <p:cBhvr additive="base">
                                        <p:cTn id="235" dur="3000"/>
                                        <p:tgtEl>
                                          <p:spTgt spid="22"/>
                                        </p:tgtEl>
                                        <p:attrNameLst>
                                          <p:attrName>ppt_y</p:attrName>
                                        </p:attrNameLst>
                                      </p:cBhvr>
                                      <p:tavLst>
                                        <p:tav tm="0">
                                          <p:val>
                                            <p:strVal val="ppt_y"/>
                                          </p:val>
                                        </p:tav>
                                        <p:tav tm="100000">
                                          <p:val>
                                            <p:strVal val="0-ppt_h/2"/>
                                          </p:val>
                                        </p:tav>
                                      </p:tavLst>
                                    </p:anim>
                                    <p:set>
                                      <p:cBhvr>
                                        <p:cTn id="236" dur="1" fill="hold">
                                          <p:stCondLst>
                                            <p:cond delay="2999"/>
                                          </p:stCondLst>
                                        </p:cTn>
                                        <p:tgtEl>
                                          <p:spTgt spid="22"/>
                                        </p:tgtEl>
                                        <p:attrNameLst>
                                          <p:attrName>style.visibility</p:attrName>
                                        </p:attrNameLst>
                                      </p:cBhvr>
                                      <p:to>
                                        <p:strVal val="hidden"/>
                                      </p:to>
                                    </p:set>
                                  </p:childTnLst>
                                </p:cTn>
                              </p:par>
                              <p:par>
                                <p:cTn id="237" presetID="2" presetClass="exit" presetSubtype="9" fill="hold" grpId="2" nodeType="withEffect">
                                  <p:stCondLst>
                                    <p:cond delay="0"/>
                                  </p:stCondLst>
                                  <p:childTnLst>
                                    <p:anim calcmode="lin" valueType="num">
                                      <p:cBhvr additive="base">
                                        <p:cTn id="238" dur="3000"/>
                                        <p:tgtEl>
                                          <p:spTgt spid="24"/>
                                        </p:tgtEl>
                                        <p:attrNameLst>
                                          <p:attrName>ppt_x</p:attrName>
                                        </p:attrNameLst>
                                      </p:cBhvr>
                                      <p:tavLst>
                                        <p:tav tm="0">
                                          <p:val>
                                            <p:strVal val="ppt_x"/>
                                          </p:val>
                                        </p:tav>
                                        <p:tav tm="100000">
                                          <p:val>
                                            <p:strVal val="0-ppt_w/2"/>
                                          </p:val>
                                        </p:tav>
                                      </p:tavLst>
                                    </p:anim>
                                    <p:anim calcmode="lin" valueType="num">
                                      <p:cBhvr additive="base">
                                        <p:cTn id="239" dur="3000"/>
                                        <p:tgtEl>
                                          <p:spTgt spid="24"/>
                                        </p:tgtEl>
                                        <p:attrNameLst>
                                          <p:attrName>ppt_y</p:attrName>
                                        </p:attrNameLst>
                                      </p:cBhvr>
                                      <p:tavLst>
                                        <p:tav tm="0">
                                          <p:val>
                                            <p:strVal val="ppt_y"/>
                                          </p:val>
                                        </p:tav>
                                        <p:tav tm="100000">
                                          <p:val>
                                            <p:strVal val="0-ppt_h/2"/>
                                          </p:val>
                                        </p:tav>
                                      </p:tavLst>
                                    </p:anim>
                                    <p:set>
                                      <p:cBhvr>
                                        <p:cTn id="240" dur="1" fill="hold">
                                          <p:stCondLst>
                                            <p:cond delay="2999"/>
                                          </p:stCondLst>
                                        </p:cTn>
                                        <p:tgtEl>
                                          <p:spTgt spid="24"/>
                                        </p:tgtEl>
                                        <p:attrNameLst>
                                          <p:attrName>style.visibility</p:attrName>
                                        </p:attrNameLst>
                                      </p:cBhvr>
                                      <p:to>
                                        <p:strVal val="hidden"/>
                                      </p:to>
                                    </p:set>
                                  </p:childTnLst>
                                </p:cTn>
                              </p:par>
                              <p:par>
                                <p:cTn id="241" presetID="2" presetClass="exit" presetSubtype="9" fill="hold" grpId="2" nodeType="withEffect">
                                  <p:stCondLst>
                                    <p:cond delay="0"/>
                                  </p:stCondLst>
                                  <p:childTnLst>
                                    <p:anim calcmode="lin" valueType="num">
                                      <p:cBhvr additive="base">
                                        <p:cTn id="242" dur="3000"/>
                                        <p:tgtEl>
                                          <p:spTgt spid="26"/>
                                        </p:tgtEl>
                                        <p:attrNameLst>
                                          <p:attrName>ppt_x</p:attrName>
                                        </p:attrNameLst>
                                      </p:cBhvr>
                                      <p:tavLst>
                                        <p:tav tm="0">
                                          <p:val>
                                            <p:strVal val="ppt_x"/>
                                          </p:val>
                                        </p:tav>
                                        <p:tav tm="100000">
                                          <p:val>
                                            <p:strVal val="0-ppt_w/2"/>
                                          </p:val>
                                        </p:tav>
                                      </p:tavLst>
                                    </p:anim>
                                    <p:anim calcmode="lin" valueType="num">
                                      <p:cBhvr additive="base">
                                        <p:cTn id="243" dur="3000"/>
                                        <p:tgtEl>
                                          <p:spTgt spid="26"/>
                                        </p:tgtEl>
                                        <p:attrNameLst>
                                          <p:attrName>ppt_y</p:attrName>
                                        </p:attrNameLst>
                                      </p:cBhvr>
                                      <p:tavLst>
                                        <p:tav tm="0">
                                          <p:val>
                                            <p:strVal val="ppt_y"/>
                                          </p:val>
                                        </p:tav>
                                        <p:tav tm="100000">
                                          <p:val>
                                            <p:strVal val="0-ppt_h/2"/>
                                          </p:val>
                                        </p:tav>
                                      </p:tavLst>
                                    </p:anim>
                                    <p:set>
                                      <p:cBhvr>
                                        <p:cTn id="244" dur="1" fill="hold">
                                          <p:stCondLst>
                                            <p:cond delay="2999"/>
                                          </p:stCondLst>
                                        </p:cTn>
                                        <p:tgtEl>
                                          <p:spTgt spid="26"/>
                                        </p:tgtEl>
                                        <p:attrNameLst>
                                          <p:attrName>style.visibility</p:attrName>
                                        </p:attrNameLst>
                                      </p:cBhvr>
                                      <p:to>
                                        <p:strVal val="hidden"/>
                                      </p:to>
                                    </p:set>
                                  </p:childTnLst>
                                </p:cTn>
                              </p:par>
                              <p:par>
                                <p:cTn id="245" presetID="2" presetClass="exit" presetSubtype="9" fill="hold" grpId="2" nodeType="withEffect">
                                  <p:stCondLst>
                                    <p:cond delay="0"/>
                                  </p:stCondLst>
                                  <p:childTnLst>
                                    <p:anim calcmode="lin" valueType="num">
                                      <p:cBhvr additive="base">
                                        <p:cTn id="246" dur="3000"/>
                                        <p:tgtEl>
                                          <p:spTgt spid="28"/>
                                        </p:tgtEl>
                                        <p:attrNameLst>
                                          <p:attrName>ppt_x</p:attrName>
                                        </p:attrNameLst>
                                      </p:cBhvr>
                                      <p:tavLst>
                                        <p:tav tm="0">
                                          <p:val>
                                            <p:strVal val="ppt_x"/>
                                          </p:val>
                                        </p:tav>
                                        <p:tav tm="100000">
                                          <p:val>
                                            <p:strVal val="0-ppt_w/2"/>
                                          </p:val>
                                        </p:tav>
                                      </p:tavLst>
                                    </p:anim>
                                    <p:anim calcmode="lin" valueType="num">
                                      <p:cBhvr additive="base">
                                        <p:cTn id="247" dur="3000"/>
                                        <p:tgtEl>
                                          <p:spTgt spid="28"/>
                                        </p:tgtEl>
                                        <p:attrNameLst>
                                          <p:attrName>ppt_y</p:attrName>
                                        </p:attrNameLst>
                                      </p:cBhvr>
                                      <p:tavLst>
                                        <p:tav tm="0">
                                          <p:val>
                                            <p:strVal val="ppt_y"/>
                                          </p:val>
                                        </p:tav>
                                        <p:tav tm="100000">
                                          <p:val>
                                            <p:strVal val="0-ppt_h/2"/>
                                          </p:val>
                                        </p:tav>
                                      </p:tavLst>
                                    </p:anim>
                                    <p:set>
                                      <p:cBhvr>
                                        <p:cTn id="248" dur="1" fill="hold">
                                          <p:stCondLst>
                                            <p:cond delay="2999"/>
                                          </p:stCondLst>
                                        </p:cTn>
                                        <p:tgtEl>
                                          <p:spTgt spid="28"/>
                                        </p:tgtEl>
                                        <p:attrNameLst>
                                          <p:attrName>style.visibility</p:attrName>
                                        </p:attrNameLst>
                                      </p:cBhvr>
                                      <p:to>
                                        <p:strVal val="hidden"/>
                                      </p:to>
                                    </p:set>
                                  </p:childTnLst>
                                </p:cTn>
                              </p:par>
                              <p:par>
                                <p:cTn id="249" presetID="2" presetClass="exit" presetSubtype="3" fill="hold" grpId="2" nodeType="withEffect">
                                  <p:stCondLst>
                                    <p:cond delay="0"/>
                                  </p:stCondLst>
                                  <p:childTnLst>
                                    <p:anim calcmode="lin" valueType="num">
                                      <p:cBhvr additive="base">
                                        <p:cTn id="250" dur="3000"/>
                                        <p:tgtEl>
                                          <p:spTgt spid="6"/>
                                        </p:tgtEl>
                                        <p:attrNameLst>
                                          <p:attrName>ppt_x</p:attrName>
                                        </p:attrNameLst>
                                      </p:cBhvr>
                                      <p:tavLst>
                                        <p:tav tm="0">
                                          <p:val>
                                            <p:strVal val="ppt_x"/>
                                          </p:val>
                                        </p:tav>
                                        <p:tav tm="100000">
                                          <p:val>
                                            <p:strVal val="1+ppt_w/2"/>
                                          </p:val>
                                        </p:tav>
                                      </p:tavLst>
                                    </p:anim>
                                    <p:anim calcmode="lin" valueType="num">
                                      <p:cBhvr additive="base">
                                        <p:cTn id="251" dur="3000"/>
                                        <p:tgtEl>
                                          <p:spTgt spid="6"/>
                                        </p:tgtEl>
                                        <p:attrNameLst>
                                          <p:attrName>ppt_y</p:attrName>
                                        </p:attrNameLst>
                                      </p:cBhvr>
                                      <p:tavLst>
                                        <p:tav tm="0">
                                          <p:val>
                                            <p:strVal val="ppt_y"/>
                                          </p:val>
                                        </p:tav>
                                        <p:tav tm="100000">
                                          <p:val>
                                            <p:strVal val="0-ppt_h/2"/>
                                          </p:val>
                                        </p:tav>
                                      </p:tavLst>
                                    </p:anim>
                                    <p:set>
                                      <p:cBhvr>
                                        <p:cTn id="252" dur="1" fill="hold">
                                          <p:stCondLst>
                                            <p:cond delay="2999"/>
                                          </p:stCondLst>
                                        </p:cTn>
                                        <p:tgtEl>
                                          <p:spTgt spid="6"/>
                                        </p:tgtEl>
                                        <p:attrNameLst>
                                          <p:attrName>style.visibility</p:attrName>
                                        </p:attrNameLst>
                                      </p:cBhvr>
                                      <p:to>
                                        <p:strVal val="hidden"/>
                                      </p:to>
                                    </p:set>
                                  </p:childTnLst>
                                </p:cTn>
                              </p:par>
                              <p:par>
                                <p:cTn id="253" presetID="2" presetClass="exit" presetSubtype="3" fill="hold" grpId="2" nodeType="withEffect">
                                  <p:stCondLst>
                                    <p:cond delay="0"/>
                                  </p:stCondLst>
                                  <p:childTnLst>
                                    <p:anim calcmode="lin" valueType="num">
                                      <p:cBhvr additive="base">
                                        <p:cTn id="254" dur="3000"/>
                                        <p:tgtEl>
                                          <p:spTgt spid="8"/>
                                        </p:tgtEl>
                                        <p:attrNameLst>
                                          <p:attrName>ppt_x</p:attrName>
                                        </p:attrNameLst>
                                      </p:cBhvr>
                                      <p:tavLst>
                                        <p:tav tm="0">
                                          <p:val>
                                            <p:strVal val="ppt_x"/>
                                          </p:val>
                                        </p:tav>
                                        <p:tav tm="100000">
                                          <p:val>
                                            <p:strVal val="1+ppt_w/2"/>
                                          </p:val>
                                        </p:tav>
                                      </p:tavLst>
                                    </p:anim>
                                    <p:anim calcmode="lin" valueType="num">
                                      <p:cBhvr additive="base">
                                        <p:cTn id="255" dur="3000"/>
                                        <p:tgtEl>
                                          <p:spTgt spid="8"/>
                                        </p:tgtEl>
                                        <p:attrNameLst>
                                          <p:attrName>ppt_y</p:attrName>
                                        </p:attrNameLst>
                                      </p:cBhvr>
                                      <p:tavLst>
                                        <p:tav tm="0">
                                          <p:val>
                                            <p:strVal val="ppt_y"/>
                                          </p:val>
                                        </p:tav>
                                        <p:tav tm="100000">
                                          <p:val>
                                            <p:strVal val="0-ppt_h/2"/>
                                          </p:val>
                                        </p:tav>
                                      </p:tavLst>
                                    </p:anim>
                                    <p:set>
                                      <p:cBhvr>
                                        <p:cTn id="256" dur="1" fill="hold">
                                          <p:stCondLst>
                                            <p:cond delay="2999"/>
                                          </p:stCondLst>
                                        </p:cTn>
                                        <p:tgtEl>
                                          <p:spTgt spid="8"/>
                                        </p:tgtEl>
                                        <p:attrNameLst>
                                          <p:attrName>style.visibility</p:attrName>
                                        </p:attrNameLst>
                                      </p:cBhvr>
                                      <p:to>
                                        <p:strVal val="hidden"/>
                                      </p:to>
                                    </p:set>
                                  </p:childTnLst>
                                </p:cTn>
                              </p:par>
                              <p:par>
                                <p:cTn id="257" presetID="2" presetClass="exit" presetSubtype="3" fill="hold" grpId="2" nodeType="withEffect">
                                  <p:stCondLst>
                                    <p:cond delay="0"/>
                                  </p:stCondLst>
                                  <p:childTnLst>
                                    <p:anim calcmode="lin" valueType="num">
                                      <p:cBhvr additive="base">
                                        <p:cTn id="258" dur="3000"/>
                                        <p:tgtEl>
                                          <p:spTgt spid="10"/>
                                        </p:tgtEl>
                                        <p:attrNameLst>
                                          <p:attrName>ppt_x</p:attrName>
                                        </p:attrNameLst>
                                      </p:cBhvr>
                                      <p:tavLst>
                                        <p:tav tm="0">
                                          <p:val>
                                            <p:strVal val="ppt_x"/>
                                          </p:val>
                                        </p:tav>
                                        <p:tav tm="100000">
                                          <p:val>
                                            <p:strVal val="1+ppt_w/2"/>
                                          </p:val>
                                        </p:tav>
                                      </p:tavLst>
                                    </p:anim>
                                    <p:anim calcmode="lin" valueType="num">
                                      <p:cBhvr additive="base">
                                        <p:cTn id="259" dur="3000"/>
                                        <p:tgtEl>
                                          <p:spTgt spid="10"/>
                                        </p:tgtEl>
                                        <p:attrNameLst>
                                          <p:attrName>ppt_y</p:attrName>
                                        </p:attrNameLst>
                                      </p:cBhvr>
                                      <p:tavLst>
                                        <p:tav tm="0">
                                          <p:val>
                                            <p:strVal val="ppt_y"/>
                                          </p:val>
                                        </p:tav>
                                        <p:tav tm="100000">
                                          <p:val>
                                            <p:strVal val="0-ppt_h/2"/>
                                          </p:val>
                                        </p:tav>
                                      </p:tavLst>
                                    </p:anim>
                                    <p:set>
                                      <p:cBhvr>
                                        <p:cTn id="260" dur="1" fill="hold">
                                          <p:stCondLst>
                                            <p:cond delay="2999"/>
                                          </p:stCondLst>
                                        </p:cTn>
                                        <p:tgtEl>
                                          <p:spTgt spid="10"/>
                                        </p:tgtEl>
                                        <p:attrNameLst>
                                          <p:attrName>style.visibility</p:attrName>
                                        </p:attrNameLst>
                                      </p:cBhvr>
                                      <p:to>
                                        <p:strVal val="hidden"/>
                                      </p:to>
                                    </p:set>
                                  </p:childTnLst>
                                </p:cTn>
                              </p:par>
                              <p:par>
                                <p:cTn id="261" presetID="2" presetClass="exit" presetSubtype="3" fill="hold" grpId="2" nodeType="withEffect">
                                  <p:stCondLst>
                                    <p:cond delay="0"/>
                                  </p:stCondLst>
                                  <p:childTnLst>
                                    <p:anim calcmode="lin" valueType="num">
                                      <p:cBhvr additive="base">
                                        <p:cTn id="262" dur="3000"/>
                                        <p:tgtEl>
                                          <p:spTgt spid="12"/>
                                        </p:tgtEl>
                                        <p:attrNameLst>
                                          <p:attrName>ppt_x</p:attrName>
                                        </p:attrNameLst>
                                      </p:cBhvr>
                                      <p:tavLst>
                                        <p:tav tm="0">
                                          <p:val>
                                            <p:strVal val="ppt_x"/>
                                          </p:val>
                                        </p:tav>
                                        <p:tav tm="100000">
                                          <p:val>
                                            <p:strVal val="1+ppt_w/2"/>
                                          </p:val>
                                        </p:tav>
                                      </p:tavLst>
                                    </p:anim>
                                    <p:anim calcmode="lin" valueType="num">
                                      <p:cBhvr additive="base">
                                        <p:cTn id="263" dur="3000"/>
                                        <p:tgtEl>
                                          <p:spTgt spid="12"/>
                                        </p:tgtEl>
                                        <p:attrNameLst>
                                          <p:attrName>ppt_y</p:attrName>
                                        </p:attrNameLst>
                                      </p:cBhvr>
                                      <p:tavLst>
                                        <p:tav tm="0">
                                          <p:val>
                                            <p:strVal val="ppt_y"/>
                                          </p:val>
                                        </p:tav>
                                        <p:tav tm="100000">
                                          <p:val>
                                            <p:strVal val="0-ppt_h/2"/>
                                          </p:val>
                                        </p:tav>
                                      </p:tavLst>
                                    </p:anim>
                                    <p:set>
                                      <p:cBhvr>
                                        <p:cTn id="264" dur="1" fill="hold">
                                          <p:stCondLst>
                                            <p:cond delay="2999"/>
                                          </p:stCondLst>
                                        </p:cTn>
                                        <p:tgtEl>
                                          <p:spTgt spid="12"/>
                                        </p:tgtEl>
                                        <p:attrNameLst>
                                          <p:attrName>style.visibility</p:attrName>
                                        </p:attrNameLst>
                                      </p:cBhvr>
                                      <p:to>
                                        <p:strVal val="hidden"/>
                                      </p:to>
                                    </p:set>
                                  </p:childTnLst>
                                </p:cTn>
                              </p:par>
                              <p:par>
                                <p:cTn id="265" presetID="2" presetClass="exit" presetSubtype="3" fill="hold" grpId="2" nodeType="withEffect">
                                  <p:stCondLst>
                                    <p:cond delay="0"/>
                                  </p:stCondLst>
                                  <p:childTnLst>
                                    <p:anim calcmode="lin" valueType="num">
                                      <p:cBhvr additive="base">
                                        <p:cTn id="266" dur="3000"/>
                                        <p:tgtEl>
                                          <p:spTgt spid="14"/>
                                        </p:tgtEl>
                                        <p:attrNameLst>
                                          <p:attrName>ppt_x</p:attrName>
                                        </p:attrNameLst>
                                      </p:cBhvr>
                                      <p:tavLst>
                                        <p:tav tm="0">
                                          <p:val>
                                            <p:strVal val="ppt_x"/>
                                          </p:val>
                                        </p:tav>
                                        <p:tav tm="100000">
                                          <p:val>
                                            <p:strVal val="1+ppt_w/2"/>
                                          </p:val>
                                        </p:tav>
                                      </p:tavLst>
                                    </p:anim>
                                    <p:anim calcmode="lin" valueType="num">
                                      <p:cBhvr additive="base">
                                        <p:cTn id="267" dur="3000"/>
                                        <p:tgtEl>
                                          <p:spTgt spid="14"/>
                                        </p:tgtEl>
                                        <p:attrNameLst>
                                          <p:attrName>ppt_y</p:attrName>
                                        </p:attrNameLst>
                                      </p:cBhvr>
                                      <p:tavLst>
                                        <p:tav tm="0">
                                          <p:val>
                                            <p:strVal val="ppt_y"/>
                                          </p:val>
                                        </p:tav>
                                        <p:tav tm="100000">
                                          <p:val>
                                            <p:strVal val="0-ppt_h/2"/>
                                          </p:val>
                                        </p:tav>
                                      </p:tavLst>
                                    </p:anim>
                                    <p:set>
                                      <p:cBhvr>
                                        <p:cTn id="268" dur="1" fill="hold">
                                          <p:stCondLst>
                                            <p:cond delay="2999"/>
                                          </p:stCondLst>
                                        </p:cTn>
                                        <p:tgtEl>
                                          <p:spTgt spid="14"/>
                                        </p:tgtEl>
                                        <p:attrNameLst>
                                          <p:attrName>style.visibility</p:attrName>
                                        </p:attrNameLst>
                                      </p:cBhvr>
                                      <p:to>
                                        <p:strVal val="hidden"/>
                                      </p:to>
                                    </p:set>
                                  </p:childTnLst>
                                </p:cTn>
                              </p:par>
                              <p:par>
                                <p:cTn id="269" presetID="2" presetClass="exit" presetSubtype="3" fill="hold" grpId="2" nodeType="withEffect">
                                  <p:stCondLst>
                                    <p:cond delay="0"/>
                                  </p:stCondLst>
                                  <p:childTnLst>
                                    <p:anim calcmode="lin" valueType="num">
                                      <p:cBhvr additive="base">
                                        <p:cTn id="270" dur="3000"/>
                                        <p:tgtEl>
                                          <p:spTgt spid="16"/>
                                        </p:tgtEl>
                                        <p:attrNameLst>
                                          <p:attrName>ppt_x</p:attrName>
                                        </p:attrNameLst>
                                      </p:cBhvr>
                                      <p:tavLst>
                                        <p:tav tm="0">
                                          <p:val>
                                            <p:strVal val="ppt_x"/>
                                          </p:val>
                                        </p:tav>
                                        <p:tav tm="100000">
                                          <p:val>
                                            <p:strVal val="1+ppt_w/2"/>
                                          </p:val>
                                        </p:tav>
                                      </p:tavLst>
                                    </p:anim>
                                    <p:anim calcmode="lin" valueType="num">
                                      <p:cBhvr additive="base">
                                        <p:cTn id="271" dur="3000"/>
                                        <p:tgtEl>
                                          <p:spTgt spid="16"/>
                                        </p:tgtEl>
                                        <p:attrNameLst>
                                          <p:attrName>ppt_y</p:attrName>
                                        </p:attrNameLst>
                                      </p:cBhvr>
                                      <p:tavLst>
                                        <p:tav tm="0">
                                          <p:val>
                                            <p:strVal val="ppt_y"/>
                                          </p:val>
                                        </p:tav>
                                        <p:tav tm="100000">
                                          <p:val>
                                            <p:strVal val="0-ppt_h/2"/>
                                          </p:val>
                                        </p:tav>
                                      </p:tavLst>
                                    </p:anim>
                                    <p:set>
                                      <p:cBhvr>
                                        <p:cTn id="272" dur="1" fill="hold">
                                          <p:stCondLst>
                                            <p:cond delay="2999"/>
                                          </p:stCondLst>
                                        </p:cTn>
                                        <p:tgtEl>
                                          <p:spTgt spid="16"/>
                                        </p:tgtEl>
                                        <p:attrNameLst>
                                          <p:attrName>style.visibility</p:attrName>
                                        </p:attrNameLst>
                                      </p:cBhvr>
                                      <p:to>
                                        <p:strVal val="hidden"/>
                                      </p:to>
                                    </p:set>
                                  </p:childTnLst>
                                </p:cTn>
                              </p:par>
                              <p:par>
                                <p:cTn id="273" presetID="23" presetClass="entr" presetSubtype="288" fill="hold" nodeType="withEffect">
                                  <p:stCondLst>
                                    <p:cond delay="0"/>
                                  </p:stCondLst>
                                  <p:childTnLst>
                                    <p:set>
                                      <p:cBhvr>
                                        <p:cTn id="274" dur="1" fill="hold">
                                          <p:stCondLst>
                                            <p:cond delay="0"/>
                                          </p:stCondLst>
                                        </p:cTn>
                                        <p:tgtEl>
                                          <p:spTgt spid="4"/>
                                        </p:tgtEl>
                                        <p:attrNameLst>
                                          <p:attrName>style.visibility</p:attrName>
                                        </p:attrNameLst>
                                      </p:cBhvr>
                                      <p:to>
                                        <p:strVal val="visible"/>
                                      </p:to>
                                    </p:set>
                                    <p:anim calcmode="lin" valueType="num">
                                      <p:cBhvr>
                                        <p:cTn id="275" dur="3000" fill="hold"/>
                                        <p:tgtEl>
                                          <p:spTgt spid="4"/>
                                        </p:tgtEl>
                                        <p:attrNameLst>
                                          <p:attrName>ppt_w</p:attrName>
                                        </p:attrNameLst>
                                      </p:cBhvr>
                                      <p:tavLst>
                                        <p:tav tm="0">
                                          <p:val>
                                            <p:strVal val="4/3*#ppt_w"/>
                                          </p:val>
                                        </p:tav>
                                        <p:tav tm="100000">
                                          <p:val>
                                            <p:strVal val="#ppt_w"/>
                                          </p:val>
                                        </p:tav>
                                      </p:tavLst>
                                    </p:anim>
                                    <p:anim calcmode="lin" valueType="num">
                                      <p:cBhvr>
                                        <p:cTn id="276" dur="3000" fill="hold"/>
                                        <p:tgtEl>
                                          <p:spTgt spid="4"/>
                                        </p:tgtEl>
                                        <p:attrNameLst>
                                          <p:attrName>ppt_h</p:attrName>
                                        </p:attrNameLst>
                                      </p:cBhvr>
                                      <p:tavLst>
                                        <p:tav tm="0">
                                          <p:val>
                                            <p:strVal val="4/3*#ppt_h"/>
                                          </p:val>
                                        </p:tav>
                                        <p:tav tm="100000">
                                          <p:val>
                                            <p:strVal val="#ppt_h"/>
                                          </p:val>
                                        </p:tav>
                                      </p:tavLst>
                                    </p:anim>
                                  </p:childTnLst>
                                </p:cTn>
                              </p:par>
                              <p:par>
                                <p:cTn id="277" presetID="16" presetClass="entr" presetSubtype="37" fill="hold" nodeType="withEffect">
                                  <p:stCondLst>
                                    <p:cond delay="0"/>
                                  </p:stCondLst>
                                  <p:childTnLst>
                                    <p:set>
                                      <p:cBhvr>
                                        <p:cTn id="278" dur="1" fill="hold">
                                          <p:stCondLst>
                                            <p:cond delay="0"/>
                                          </p:stCondLst>
                                        </p:cTn>
                                        <p:tgtEl>
                                          <p:spTgt spid="4"/>
                                        </p:tgtEl>
                                        <p:attrNameLst>
                                          <p:attrName>style.visibility</p:attrName>
                                        </p:attrNameLst>
                                      </p:cBhvr>
                                      <p:to>
                                        <p:strVal val="visible"/>
                                      </p:to>
                                    </p:set>
                                    <p:animEffect transition="in" filter="barn(outVertical)">
                                      <p:cBhvr>
                                        <p:cTn id="279"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33FF"/>
              </a:gs>
              <a:gs pos="50000">
                <a:srgbClr val="5E1D9F">
                  <a:shade val="67500"/>
                  <a:satMod val="115000"/>
                </a:srgbClr>
              </a:gs>
              <a:gs pos="100000">
                <a:srgbClr val="5E1D9F">
                  <a:shade val="100000"/>
                  <a:satMod val="115000"/>
                </a:srgbClr>
              </a:gs>
            </a:gsLst>
            <a:lin ang="5400000" scaled="1"/>
            <a:tileRect/>
          </a:gradFill>
        </p:spPr>
        <p:txBody>
          <a:bodyPr/>
          <a:lstStyle/>
          <a:p>
            <a:endParaRPr lang="es-ES" dirty="0"/>
          </a:p>
        </p:txBody>
      </p:sp>
      <p:pic>
        <p:nvPicPr>
          <p:cNvPr id="4" name="3 Imagen" descr="988d5fd3931843a8f8fb2df3a2d8c9cd.jpg"/>
          <p:cNvPicPr>
            <a:picLocks noChangeAspect="1"/>
          </p:cNvPicPr>
          <p:nvPr/>
        </p:nvPicPr>
        <p:blipFill>
          <a:blip r:embed="rId2"/>
          <a:stretch>
            <a:fillRect/>
          </a:stretch>
        </p:blipFill>
        <p:spPr>
          <a:xfrm>
            <a:off x="7432" y="0"/>
            <a:ext cx="9136568" cy="5143500"/>
          </a:xfrm>
          <a:prstGeom prst="rect">
            <a:avLst/>
          </a:prstGeom>
        </p:spPr>
      </p:pic>
      <p:sp>
        <p:nvSpPr>
          <p:cNvPr id="5" name="4 Rectángulo"/>
          <p:cNvSpPr/>
          <p:nvPr/>
        </p:nvSpPr>
        <p:spPr>
          <a:xfrm rot="20637084">
            <a:off x="-3754" y="190708"/>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639156" y="190708"/>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0637084">
            <a:off x="1353569" y="190706"/>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1996479" y="190706"/>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20637084">
            <a:off x="2639451" y="190710"/>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3282361" y="190710"/>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0637084">
            <a:off x="3996774" y="190708"/>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4639684" y="190708"/>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20637084">
            <a:off x="5211220" y="190711"/>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5854130" y="190711"/>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20637084">
            <a:off x="6568543" y="190709"/>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7211453" y="190709"/>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7744002" y="190707"/>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637084">
            <a:off x="-3752" y="1047964"/>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637084">
            <a:off x="639158" y="1047964"/>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637084">
            <a:off x="1353571" y="1047962"/>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637084">
            <a:off x="1996481" y="1047962"/>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637084">
            <a:off x="2639453" y="1047966"/>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637084">
            <a:off x="3282363" y="1047966"/>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637084">
            <a:off x="3996776" y="1047964"/>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637084">
            <a:off x="4639686" y="1047964"/>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637084">
            <a:off x="5211222" y="1047967"/>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637084">
            <a:off x="5854132" y="1047967"/>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637084">
            <a:off x="6568545" y="1047965"/>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20637084">
            <a:off x="7211455" y="1047965"/>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637084">
            <a:off x="7744004" y="1047963"/>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0637084">
            <a:off x="-3753" y="1905221"/>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637084">
            <a:off x="639157" y="1905221"/>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0637084">
            <a:off x="1353570" y="1905219"/>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637084">
            <a:off x="1996480" y="1905219"/>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20637084">
            <a:off x="2639452" y="1905223"/>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637084">
            <a:off x="3282362" y="1905223"/>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20637084">
            <a:off x="3996775" y="1905221"/>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637084">
            <a:off x="4639685" y="1905221"/>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20637084">
            <a:off x="5211221" y="1905224"/>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637084">
            <a:off x="5854131" y="1905224"/>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20637084">
            <a:off x="6568544" y="1905222"/>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637084">
            <a:off x="7211454" y="1905222"/>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20637084">
            <a:off x="7744003" y="1905220"/>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637084">
            <a:off x="-3753" y="2905352"/>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20637084">
            <a:off x="639157" y="2905352"/>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637084">
            <a:off x="1353570" y="2905350"/>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20637084">
            <a:off x="1996480" y="2905350"/>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637084">
            <a:off x="2639452" y="2905354"/>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20637084">
            <a:off x="3282362" y="2905354"/>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637084">
            <a:off x="3996775" y="2905352"/>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20637084">
            <a:off x="4639685" y="2905352"/>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637084">
            <a:off x="5211221" y="2905355"/>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0637084">
            <a:off x="5854131" y="2905355"/>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637084">
            <a:off x="6568544" y="2905353"/>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0637084">
            <a:off x="7211454" y="2905353"/>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637084">
            <a:off x="7744003" y="2905351"/>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20637084">
            <a:off x="-3754" y="3905486"/>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637084">
            <a:off x="639156" y="3905486"/>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20637084">
            <a:off x="1353569" y="3905484"/>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637084">
            <a:off x="1996479" y="3905484"/>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20637084">
            <a:off x="2639451" y="3905488"/>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637084">
            <a:off x="3282361" y="3905488"/>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20637084">
            <a:off x="3996774" y="3905486"/>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637084">
            <a:off x="4639684" y="3905486"/>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20637084">
            <a:off x="5211220" y="3905489"/>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637084">
            <a:off x="5854130" y="3905489"/>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20637084">
            <a:off x="6568543" y="3905487"/>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637084">
            <a:off x="7211453" y="3905487"/>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20637084">
            <a:off x="7744002" y="3905485"/>
            <a:ext cx="1403744" cy="170766"/>
          </a:xfrm>
          <a:prstGeom prst="rect">
            <a:avLst/>
          </a:prstGeom>
          <a:gradFill flip="none" rotWithShape="1">
            <a:gsLst>
              <a:gs pos="0">
                <a:srgbClr val="36006C"/>
              </a:gs>
              <a:gs pos="50000">
                <a:srgbClr val="D19BE9">
                  <a:shade val="67500"/>
                  <a:satMod val="115000"/>
                </a:srgbClr>
              </a:gs>
              <a:gs pos="100000">
                <a:srgbClr val="D19BE9">
                  <a:shade val="100000"/>
                  <a:satMod val="115000"/>
                </a:srgbClr>
              </a:gs>
            </a:gsLst>
            <a:lin ang="10800000" scaled="1"/>
            <a:tileRect/>
          </a:gradFill>
          <a:ln>
            <a:noFill/>
          </a:ln>
          <a:effectLst>
            <a:reflection blurRad="6350" stA="50000" endA="300" endPos="555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0"/>
                                        </p:tgtEl>
                                        <p:attrNameLst>
                                          <p:attrName>style.opacity</p:attrName>
                                        </p:attrNameLst>
                                      </p:cBhvr>
                                      <p:to>
                                        <p:strVal val="0"/>
                                      </p:to>
                                    </p:set>
                                    <p:animEffect filter="image" prLst="opacity: 0">
                                      <p:cBhvr rctx="IE">
                                        <p:cTn id="7" dur="indefinite"/>
                                        <p:tgtEl>
                                          <p:spTgt spid="70"/>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0" fill="hold"/>
                                        <p:tgtEl>
                                          <p:spTgt spid="6"/>
                                        </p:tgtEl>
                                        <p:attrNameLst>
                                          <p:attrName>ppt_x</p:attrName>
                                        </p:attrNameLst>
                                      </p:cBhvr>
                                      <p:tavLst>
                                        <p:tav tm="0">
                                          <p:val>
                                            <p:strVal val="#ppt_x"/>
                                          </p:val>
                                        </p:tav>
                                        <p:tav tm="100000">
                                          <p:val>
                                            <p:strVal val="#ppt_x"/>
                                          </p:val>
                                        </p:tav>
                                      </p:tavLst>
                                    </p:anim>
                                    <p:anim calcmode="lin" valueType="num">
                                      <p:cBhvr additive="base">
                                        <p:cTn id="15" dur="5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0" fill="hold"/>
                                        <p:tgtEl>
                                          <p:spTgt spid="7"/>
                                        </p:tgtEl>
                                        <p:attrNameLst>
                                          <p:attrName>ppt_x</p:attrName>
                                        </p:attrNameLst>
                                      </p:cBhvr>
                                      <p:tavLst>
                                        <p:tav tm="0">
                                          <p:val>
                                            <p:strVal val="#ppt_x"/>
                                          </p:val>
                                        </p:tav>
                                        <p:tav tm="100000">
                                          <p:val>
                                            <p:strVal val="#ppt_x"/>
                                          </p:val>
                                        </p:tav>
                                      </p:tavLst>
                                    </p:anim>
                                    <p:anim calcmode="lin" valueType="num">
                                      <p:cBhvr additive="base">
                                        <p:cTn id="19" dur="5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ppt_x"/>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0" fill="hold"/>
                                        <p:tgtEl>
                                          <p:spTgt spid="9"/>
                                        </p:tgtEl>
                                        <p:attrNameLst>
                                          <p:attrName>ppt_x</p:attrName>
                                        </p:attrNameLst>
                                      </p:cBhvr>
                                      <p:tavLst>
                                        <p:tav tm="0">
                                          <p:val>
                                            <p:strVal val="#ppt_x"/>
                                          </p:val>
                                        </p:tav>
                                        <p:tav tm="100000">
                                          <p:val>
                                            <p:strVal val="#ppt_x"/>
                                          </p:val>
                                        </p:tav>
                                      </p:tavLst>
                                    </p:anim>
                                    <p:anim calcmode="lin" valueType="num">
                                      <p:cBhvr additive="base">
                                        <p:cTn id="27" dur="5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0" fill="hold"/>
                                        <p:tgtEl>
                                          <p:spTgt spid="10"/>
                                        </p:tgtEl>
                                        <p:attrNameLst>
                                          <p:attrName>ppt_x</p:attrName>
                                        </p:attrNameLst>
                                      </p:cBhvr>
                                      <p:tavLst>
                                        <p:tav tm="0">
                                          <p:val>
                                            <p:strVal val="#ppt_x"/>
                                          </p:val>
                                        </p:tav>
                                        <p:tav tm="100000">
                                          <p:val>
                                            <p:strVal val="#ppt_x"/>
                                          </p:val>
                                        </p:tav>
                                      </p:tavLst>
                                    </p:anim>
                                    <p:anim calcmode="lin" valueType="num">
                                      <p:cBhvr additive="base">
                                        <p:cTn id="31" dur="5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0" fill="hold"/>
                                        <p:tgtEl>
                                          <p:spTgt spid="11"/>
                                        </p:tgtEl>
                                        <p:attrNameLst>
                                          <p:attrName>ppt_x</p:attrName>
                                        </p:attrNameLst>
                                      </p:cBhvr>
                                      <p:tavLst>
                                        <p:tav tm="0">
                                          <p:val>
                                            <p:strVal val="#ppt_x"/>
                                          </p:val>
                                        </p:tav>
                                        <p:tav tm="100000">
                                          <p:val>
                                            <p:strVal val="#ppt_x"/>
                                          </p:val>
                                        </p:tav>
                                      </p:tavLst>
                                    </p:anim>
                                    <p:anim calcmode="lin" valueType="num">
                                      <p:cBhvr additive="base">
                                        <p:cTn id="35" dur="5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0" fill="hold"/>
                                        <p:tgtEl>
                                          <p:spTgt spid="12"/>
                                        </p:tgtEl>
                                        <p:attrNameLst>
                                          <p:attrName>ppt_x</p:attrName>
                                        </p:attrNameLst>
                                      </p:cBhvr>
                                      <p:tavLst>
                                        <p:tav tm="0">
                                          <p:val>
                                            <p:strVal val="#ppt_x"/>
                                          </p:val>
                                        </p:tav>
                                        <p:tav tm="100000">
                                          <p:val>
                                            <p:strVal val="#ppt_x"/>
                                          </p:val>
                                        </p:tav>
                                      </p:tavLst>
                                    </p:anim>
                                    <p:anim calcmode="lin" valueType="num">
                                      <p:cBhvr additive="base">
                                        <p:cTn id="39" dur="5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0" fill="hold"/>
                                        <p:tgtEl>
                                          <p:spTgt spid="13"/>
                                        </p:tgtEl>
                                        <p:attrNameLst>
                                          <p:attrName>ppt_x</p:attrName>
                                        </p:attrNameLst>
                                      </p:cBhvr>
                                      <p:tavLst>
                                        <p:tav tm="0">
                                          <p:val>
                                            <p:strVal val="#ppt_x"/>
                                          </p:val>
                                        </p:tav>
                                        <p:tav tm="100000">
                                          <p:val>
                                            <p:strVal val="#ppt_x"/>
                                          </p:val>
                                        </p:tav>
                                      </p:tavLst>
                                    </p:anim>
                                    <p:anim calcmode="lin" valueType="num">
                                      <p:cBhvr additive="base">
                                        <p:cTn id="43" dur="5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ppt_x"/>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0" fill="hold"/>
                                        <p:tgtEl>
                                          <p:spTgt spid="15"/>
                                        </p:tgtEl>
                                        <p:attrNameLst>
                                          <p:attrName>ppt_x</p:attrName>
                                        </p:attrNameLst>
                                      </p:cBhvr>
                                      <p:tavLst>
                                        <p:tav tm="0">
                                          <p:val>
                                            <p:strVal val="#ppt_x"/>
                                          </p:val>
                                        </p:tav>
                                        <p:tav tm="100000">
                                          <p:val>
                                            <p:strVal val="#ppt_x"/>
                                          </p:val>
                                        </p:tav>
                                      </p:tavLst>
                                    </p:anim>
                                    <p:anim calcmode="lin" valueType="num">
                                      <p:cBhvr additive="base">
                                        <p:cTn id="51" dur="5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0" fill="hold"/>
                                        <p:tgtEl>
                                          <p:spTgt spid="16"/>
                                        </p:tgtEl>
                                        <p:attrNameLst>
                                          <p:attrName>ppt_x</p:attrName>
                                        </p:attrNameLst>
                                      </p:cBhvr>
                                      <p:tavLst>
                                        <p:tav tm="0">
                                          <p:val>
                                            <p:strVal val="#ppt_x"/>
                                          </p:val>
                                        </p:tav>
                                        <p:tav tm="100000">
                                          <p:val>
                                            <p:strVal val="#ppt_x"/>
                                          </p:val>
                                        </p:tav>
                                      </p:tavLst>
                                    </p:anim>
                                    <p:anim calcmode="lin" valueType="num">
                                      <p:cBhvr additive="base">
                                        <p:cTn id="55" dur="5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ppt_x"/>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0" fill="hold"/>
                                        <p:tgtEl>
                                          <p:spTgt spid="18"/>
                                        </p:tgtEl>
                                        <p:attrNameLst>
                                          <p:attrName>ppt_x</p:attrName>
                                        </p:attrNameLst>
                                      </p:cBhvr>
                                      <p:tavLst>
                                        <p:tav tm="0">
                                          <p:val>
                                            <p:strVal val="#ppt_x"/>
                                          </p:val>
                                        </p:tav>
                                        <p:tav tm="100000">
                                          <p:val>
                                            <p:strVal val="#ppt_x"/>
                                          </p:val>
                                        </p:tav>
                                      </p:tavLst>
                                    </p:anim>
                                    <p:anim calcmode="lin" valueType="num">
                                      <p:cBhvr additive="base">
                                        <p:cTn id="63" dur="5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0" fill="hold"/>
                                        <p:tgtEl>
                                          <p:spTgt spid="19"/>
                                        </p:tgtEl>
                                        <p:attrNameLst>
                                          <p:attrName>ppt_x</p:attrName>
                                        </p:attrNameLst>
                                      </p:cBhvr>
                                      <p:tavLst>
                                        <p:tav tm="0">
                                          <p:val>
                                            <p:strVal val="#ppt_x"/>
                                          </p:val>
                                        </p:tav>
                                        <p:tav tm="100000">
                                          <p:val>
                                            <p:strVal val="#ppt_x"/>
                                          </p:val>
                                        </p:tav>
                                      </p:tavLst>
                                    </p:anim>
                                    <p:anim calcmode="lin" valueType="num">
                                      <p:cBhvr additive="base">
                                        <p:cTn id="67" dur="5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0" fill="hold"/>
                                        <p:tgtEl>
                                          <p:spTgt spid="20"/>
                                        </p:tgtEl>
                                        <p:attrNameLst>
                                          <p:attrName>ppt_x</p:attrName>
                                        </p:attrNameLst>
                                      </p:cBhvr>
                                      <p:tavLst>
                                        <p:tav tm="0">
                                          <p:val>
                                            <p:strVal val="#ppt_x"/>
                                          </p:val>
                                        </p:tav>
                                        <p:tav tm="100000">
                                          <p:val>
                                            <p:strVal val="#ppt_x"/>
                                          </p:val>
                                        </p:tav>
                                      </p:tavLst>
                                    </p:anim>
                                    <p:anim calcmode="lin" valueType="num">
                                      <p:cBhvr additive="base">
                                        <p:cTn id="71" dur="5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0" fill="hold"/>
                                        <p:tgtEl>
                                          <p:spTgt spid="21"/>
                                        </p:tgtEl>
                                        <p:attrNameLst>
                                          <p:attrName>ppt_x</p:attrName>
                                        </p:attrNameLst>
                                      </p:cBhvr>
                                      <p:tavLst>
                                        <p:tav tm="0">
                                          <p:val>
                                            <p:strVal val="#ppt_x"/>
                                          </p:val>
                                        </p:tav>
                                        <p:tav tm="100000">
                                          <p:val>
                                            <p:strVal val="#ppt_x"/>
                                          </p:val>
                                        </p:tav>
                                      </p:tavLst>
                                    </p:anim>
                                    <p:anim calcmode="lin" valueType="num">
                                      <p:cBhvr additive="base">
                                        <p:cTn id="75" dur="5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ppt_x"/>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ppt_x"/>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5000" fill="hold"/>
                                        <p:tgtEl>
                                          <p:spTgt spid="24"/>
                                        </p:tgtEl>
                                        <p:attrNameLst>
                                          <p:attrName>ppt_x</p:attrName>
                                        </p:attrNameLst>
                                      </p:cBhvr>
                                      <p:tavLst>
                                        <p:tav tm="0">
                                          <p:val>
                                            <p:strVal val="#ppt_x"/>
                                          </p:val>
                                        </p:tav>
                                        <p:tav tm="100000">
                                          <p:val>
                                            <p:strVal val="#ppt_x"/>
                                          </p:val>
                                        </p:tav>
                                      </p:tavLst>
                                    </p:anim>
                                    <p:anim calcmode="lin" valueType="num">
                                      <p:cBhvr additive="base">
                                        <p:cTn id="87" dur="5000" fill="hold"/>
                                        <p:tgtEl>
                                          <p:spTgt spid="24"/>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5000" fill="hold"/>
                                        <p:tgtEl>
                                          <p:spTgt spid="25"/>
                                        </p:tgtEl>
                                        <p:attrNameLst>
                                          <p:attrName>ppt_x</p:attrName>
                                        </p:attrNameLst>
                                      </p:cBhvr>
                                      <p:tavLst>
                                        <p:tav tm="0">
                                          <p:val>
                                            <p:strVal val="#ppt_x"/>
                                          </p:val>
                                        </p:tav>
                                        <p:tav tm="100000">
                                          <p:val>
                                            <p:strVal val="#ppt_x"/>
                                          </p:val>
                                        </p:tav>
                                      </p:tavLst>
                                    </p:anim>
                                    <p:anim calcmode="lin" valueType="num">
                                      <p:cBhvr additive="base">
                                        <p:cTn id="91" dur="5000" fill="hold"/>
                                        <p:tgtEl>
                                          <p:spTgt spid="25"/>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5000" fill="hold"/>
                                        <p:tgtEl>
                                          <p:spTgt spid="26"/>
                                        </p:tgtEl>
                                        <p:attrNameLst>
                                          <p:attrName>ppt_x</p:attrName>
                                        </p:attrNameLst>
                                      </p:cBhvr>
                                      <p:tavLst>
                                        <p:tav tm="0">
                                          <p:val>
                                            <p:strVal val="#ppt_x"/>
                                          </p:val>
                                        </p:tav>
                                        <p:tav tm="100000">
                                          <p:val>
                                            <p:strVal val="#ppt_x"/>
                                          </p:val>
                                        </p:tav>
                                      </p:tavLst>
                                    </p:anim>
                                    <p:anim calcmode="lin" valueType="num">
                                      <p:cBhvr additive="base">
                                        <p:cTn id="95" dur="5000" fill="hold"/>
                                        <p:tgtEl>
                                          <p:spTgt spid="26"/>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5000" fill="hold"/>
                                        <p:tgtEl>
                                          <p:spTgt spid="27"/>
                                        </p:tgtEl>
                                        <p:attrNameLst>
                                          <p:attrName>ppt_x</p:attrName>
                                        </p:attrNameLst>
                                      </p:cBhvr>
                                      <p:tavLst>
                                        <p:tav tm="0">
                                          <p:val>
                                            <p:strVal val="#ppt_x"/>
                                          </p:val>
                                        </p:tav>
                                        <p:tav tm="100000">
                                          <p:val>
                                            <p:strVal val="#ppt_x"/>
                                          </p:val>
                                        </p:tav>
                                      </p:tavLst>
                                    </p:anim>
                                    <p:anim calcmode="lin" valueType="num">
                                      <p:cBhvr additive="base">
                                        <p:cTn id="99" dur="5000" fill="hold"/>
                                        <p:tgtEl>
                                          <p:spTgt spid="27"/>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5000" fill="hold"/>
                                        <p:tgtEl>
                                          <p:spTgt spid="28"/>
                                        </p:tgtEl>
                                        <p:attrNameLst>
                                          <p:attrName>ppt_x</p:attrName>
                                        </p:attrNameLst>
                                      </p:cBhvr>
                                      <p:tavLst>
                                        <p:tav tm="0">
                                          <p:val>
                                            <p:strVal val="#ppt_x"/>
                                          </p:val>
                                        </p:tav>
                                        <p:tav tm="100000">
                                          <p:val>
                                            <p:strVal val="#ppt_x"/>
                                          </p:val>
                                        </p:tav>
                                      </p:tavLst>
                                    </p:anim>
                                    <p:anim calcmode="lin" valueType="num">
                                      <p:cBhvr additive="base">
                                        <p:cTn id="103" dur="5000" fill="hold"/>
                                        <p:tgtEl>
                                          <p:spTgt spid="28"/>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5000" fill="hold"/>
                                        <p:tgtEl>
                                          <p:spTgt spid="29"/>
                                        </p:tgtEl>
                                        <p:attrNameLst>
                                          <p:attrName>ppt_x</p:attrName>
                                        </p:attrNameLst>
                                      </p:cBhvr>
                                      <p:tavLst>
                                        <p:tav tm="0">
                                          <p:val>
                                            <p:strVal val="#ppt_x"/>
                                          </p:val>
                                        </p:tav>
                                        <p:tav tm="100000">
                                          <p:val>
                                            <p:strVal val="#ppt_x"/>
                                          </p:val>
                                        </p:tav>
                                      </p:tavLst>
                                    </p:anim>
                                    <p:anim calcmode="lin" valueType="num">
                                      <p:cBhvr additive="base">
                                        <p:cTn id="107" dur="5000" fill="hold"/>
                                        <p:tgtEl>
                                          <p:spTgt spid="29"/>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ppt_x"/>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ppt_x"/>
                                          </p:val>
                                        </p:tav>
                                        <p:tav tm="100000">
                                          <p:val>
                                            <p:strVal val="#ppt_x"/>
                                          </p:val>
                                        </p:tav>
                                      </p:tavLst>
                                    </p:anim>
                                    <p:anim calcmode="lin" valueType="num">
                                      <p:cBhvr additive="base">
                                        <p:cTn id="115" dur="5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ppt_x"/>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ppt_x"/>
                                          </p:val>
                                        </p:tav>
                                        <p:tav tm="100000">
                                          <p:val>
                                            <p:strVal val="#ppt_x"/>
                                          </p:val>
                                        </p:tav>
                                      </p:tavLst>
                                    </p:anim>
                                    <p:anim calcmode="lin" valueType="num">
                                      <p:cBhvr additive="base">
                                        <p:cTn id="123" dur="5000" fill="hold"/>
                                        <p:tgtEl>
                                          <p:spTgt spid="33"/>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ppt_x"/>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ppt_x"/>
                                          </p:val>
                                        </p:tav>
                                        <p:tav tm="100000">
                                          <p:val>
                                            <p:strVal val="#ppt_x"/>
                                          </p:val>
                                        </p:tav>
                                      </p:tavLst>
                                    </p:anim>
                                    <p:anim calcmode="lin" valueType="num">
                                      <p:cBhvr additive="base">
                                        <p:cTn id="131" dur="5000" fill="hold"/>
                                        <p:tgtEl>
                                          <p:spTgt spid="35"/>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ppt_x"/>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ppt_x"/>
                                          </p:val>
                                        </p:tav>
                                        <p:tav tm="100000">
                                          <p:val>
                                            <p:strVal val="#ppt_x"/>
                                          </p:val>
                                        </p:tav>
                                      </p:tavLst>
                                    </p:anim>
                                    <p:anim calcmode="lin" valueType="num">
                                      <p:cBhvr additive="base">
                                        <p:cTn id="139" dur="5000" fill="hold"/>
                                        <p:tgtEl>
                                          <p:spTgt spid="37"/>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5000" fill="hold"/>
                                        <p:tgtEl>
                                          <p:spTgt spid="38"/>
                                        </p:tgtEl>
                                        <p:attrNameLst>
                                          <p:attrName>ppt_x</p:attrName>
                                        </p:attrNameLst>
                                      </p:cBhvr>
                                      <p:tavLst>
                                        <p:tav tm="0">
                                          <p:val>
                                            <p:strVal val="#ppt_x"/>
                                          </p:val>
                                        </p:tav>
                                        <p:tav tm="100000">
                                          <p:val>
                                            <p:strVal val="#ppt_x"/>
                                          </p:val>
                                        </p:tav>
                                      </p:tavLst>
                                    </p:anim>
                                    <p:anim calcmode="lin" valueType="num">
                                      <p:cBhvr additive="base">
                                        <p:cTn id="143" dur="5000" fill="hold"/>
                                        <p:tgtEl>
                                          <p:spTgt spid="38"/>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5000" fill="hold"/>
                                        <p:tgtEl>
                                          <p:spTgt spid="39"/>
                                        </p:tgtEl>
                                        <p:attrNameLst>
                                          <p:attrName>ppt_x</p:attrName>
                                        </p:attrNameLst>
                                      </p:cBhvr>
                                      <p:tavLst>
                                        <p:tav tm="0">
                                          <p:val>
                                            <p:strVal val="#ppt_x"/>
                                          </p:val>
                                        </p:tav>
                                        <p:tav tm="100000">
                                          <p:val>
                                            <p:strVal val="#ppt_x"/>
                                          </p:val>
                                        </p:tav>
                                      </p:tavLst>
                                    </p:anim>
                                    <p:anim calcmode="lin" valueType="num">
                                      <p:cBhvr additive="base">
                                        <p:cTn id="147" dur="5000" fill="hold"/>
                                        <p:tgtEl>
                                          <p:spTgt spid="39"/>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ppt_x"/>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ppt_x"/>
                                          </p:val>
                                        </p:tav>
                                        <p:tav tm="100000">
                                          <p:val>
                                            <p:strVal val="#ppt_x"/>
                                          </p:val>
                                        </p:tav>
                                      </p:tavLst>
                                    </p:anim>
                                    <p:anim calcmode="lin" valueType="num">
                                      <p:cBhvr additive="base">
                                        <p:cTn id="155" dur="5000" fill="hold"/>
                                        <p:tgtEl>
                                          <p:spTgt spid="41"/>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5000" fill="hold"/>
                                        <p:tgtEl>
                                          <p:spTgt spid="42"/>
                                        </p:tgtEl>
                                        <p:attrNameLst>
                                          <p:attrName>ppt_x</p:attrName>
                                        </p:attrNameLst>
                                      </p:cBhvr>
                                      <p:tavLst>
                                        <p:tav tm="0">
                                          <p:val>
                                            <p:strVal val="#ppt_x"/>
                                          </p:val>
                                        </p:tav>
                                        <p:tav tm="100000">
                                          <p:val>
                                            <p:strVal val="#ppt_x"/>
                                          </p:val>
                                        </p:tav>
                                      </p:tavLst>
                                    </p:anim>
                                    <p:anim calcmode="lin" valueType="num">
                                      <p:cBhvr additive="base">
                                        <p:cTn id="159" dur="5000" fill="hold"/>
                                        <p:tgtEl>
                                          <p:spTgt spid="42"/>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5000" fill="hold"/>
                                        <p:tgtEl>
                                          <p:spTgt spid="43"/>
                                        </p:tgtEl>
                                        <p:attrNameLst>
                                          <p:attrName>ppt_x</p:attrName>
                                        </p:attrNameLst>
                                      </p:cBhvr>
                                      <p:tavLst>
                                        <p:tav tm="0">
                                          <p:val>
                                            <p:strVal val="#ppt_x"/>
                                          </p:val>
                                        </p:tav>
                                        <p:tav tm="100000">
                                          <p:val>
                                            <p:strVal val="#ppt_x"/>
                                          </p:val>
                                        </p:tav>
                                      </p:tavLst>
                                    </p:anim>
                                    <p:anim calcmode="lin" valueType="num">
                                      <p:cBhvr additive="base">
                                        <p:cTn id="163" dur="5000" fill="hold"/>
                                        <p:tgtEl>
                                          <p:spTgt spid="43"/>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5000" fill="hold"/>
                                        <p:tgtEl>
                                          <p:spTgt spid="44"/>
                                        </p:tgtEl>
                                        <p:attrNameLst>
                                          <p:attrName>ppt_x</p:attrName>
                                        </p:attrNameLst>
                                      </p:cBhvr>
                                      <p:tavLst>
                                        <p:tav tm="0">
                                          <p:val>
                                            <p:strVal val="#ppt_x"/>
                                          </p:val>
                                        </p:tav>
                                        <p:tav tm="100000">
                                          <p:val>
                                            <p:strVal val="#ppt_x"/>
                                          </p:val>
                                        </p:tav>
                                      </p:tavLst>
                                    </p:anim>
                                    <p:anim calcmode="lin" valueType="num">
                                      <p:cBhvr additive="base">
                                        <p:cTn id="167" dur="5000" fill="hold"/>
                                        <p:tgtEl>
                                          <p:spTgt spid="44"/>
                                        </p:tgtEl>
                                        <p:attrNameLst>
                                          <p:attrName>ppt_y</p:attrName>
                                        </p:attrNameLst>
                                      </p:cBhvr>
                                      <p:tavLst>
                                        <p:tav tm="0">
                                          <p:val>
                                            <p:strVal val="1+#ppt_h/2"/>
                                          </p:val>
                                        </p:tav>
                                        <p:tav tm="100000">
                                          <p:val>
                                            <p:strVal val="#ppt_y"/>
                                          </p:val>
                                        </p:tav>
                                      </p:tavLst>
                                    </p:anim>
                                  </p:childTnLst>
                                </p:cTn>
                              </p:par>
                              <p:par>
                                <p:cTn id="168" presetID="2" presetClass="entr" presetSubtype="4"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5000" fill="hold"/>
                                        <p:tgtEl>
                                          <p:spTgt spid="45"/>
                                        </p:tgtEl>
                                        <p:attrNameLst>
                                          <p:attrName>ppt_x</p:attrName>
                                        </p:attrNameLst>
                                      </p:cBhvr>
                                      <p:tavLst>
                                        <p:tav tm="0">
                                          <p:val>
                                            <p:strVal val="#ppt_x"/>
                                          </p:val>
                                        </p:tav>
                                        <p:tav tm="100000">
                                          <p:val>
                                            <p:strVal val="#ppt_x"/>
                                          </p:val>
                                        </p:tav>
                                      </p:tavLst>
                                    </p:anim>
                                    <p:anim calcmode="lin" valueType="num">
                                      <p:cBhvr additive="base">
                                        <p:cTn id="171" dur="5000" fill="hold"/>
                                        <p:tgtEl>
                                          <p:spTgt spid="45"/>
                                        </p:tgtEl>
                                        <p:attrNameLst>
                                          <p:attrName>ppt_y</p:attrName>
                                        </p:attrNameLst>
                                      </p:cBhvr>
                                      <p:tavLst>
                                        <p:tav tm="0">
                                          <p:val>
                                            <p:strVal val="1+#ppt_h/2"/>
                                          </p:val>
                                        </p:tav>
                                        <p:tav tm="100000">
                                          <p:val>
                                            <p:strVal val="#ppt_y"/>
                                          </p:val>
                                        </p:tav>
                                      </p:tavLst>
                                    </p:anim>
                                  </p:childTnLst>
                                </p:cTn>
                              </p:par>
                              <p:par>
                                <p:cTn id="172" presetID="2" presetClass="entr" presetSubtype="4"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5000" fill="hold"/>
                                        <p:tgtEl>
                                          <p:spTgt spid="46"/>
                                        </p:tgtEl>
                                        <p:attrNameLst>
                                          <p:attrName>ppt_x</p:attrName>
                                        </p:attrNameLst>
                                      </p:cBhvr>
                                      <p:tavLst>
                                        <p:tav tm="0">
                                          <p:val>
                                            <p:strVal val="#ppt_x"/>
                                          </p:val>
                                        </p:tav>
                                        <p:tav tm="100000">
                                          <p:val>
                                            <p:strVal val="#ppt_x"/>
                                          </p:val>
                                        </p:tav>
                                      </p:tavLst>
                                    </p:anim>
                                    <p:anim calcmode="lin" valueType="num">
                                      <p:cBhvr additive="base">
                                        <p:cTn id="175" dur="5000" fill="hold"/>
                                        <p:tgtEl>
                                          <p:spTgt spid="46"/>
                                        </p:tgtEl>
                                        <p:attrNameLst>
                                          <p:attrName>ppt_y</p:attrName>
                                        </p:attrNameLst>
                                      </p:cBhvr>
                                      <p:tavLst>
                                        <p:tav tm="0">
                                          <p:val>
                                            <p:strVal val="1+#ppt_h/2"/>
                                          </p:val>
                                        </p:tav>
                                        <p:tav tm="100000">
                                          <p:val>
                                            <p:strVal val="#ppt_y"/>
                                          </p:val>
                                        </p:tav>
                                      </p:tavLst>
                                    </p:anim>
                                  </p:childTnLst>
                                </p:cTn>
                              </p:par>
                              <p:par>
                                <p:cTn id="176" presetID="2" presetClass="entr" presetSubtype="4"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5000" fill="hold"/>
                                        <p:tgtEl>
                                          <p:spTgt spid="47"/>
                                        </p:tgtEl>
                                        <p:attrNameLst>
                                          <p:attrName>ppt_x</p:attrName>
                                        </p:attrNameLst>
                                      </p:cBhvr>
                                      <p:tavLst>
                                        <p:tav tm="0">
                                          <p:val>
                                            <p:strVal val="#ppt_x"/>
                                          </p:val>
                                        </p:tav>
                                        <p:tav tm="100000">
                                          <p:val>
                                            <p:strVal val="#ppt_x"/>
                                          </p:val>
                                        </p:tav>
                                      </p:tavLst>
                                    </p:anim>
                                    <p:anim calcmode="lin" valueType="num">
                                      <p:cBhvr additive="base">
                                        <p:cTn id="179" dur="5000" fill="hold"/>
                                        <p:tgtEl>
                                          <p:spTgt spid="47"/>
                                        </p:tgtEl>
                                        <p:attrNameLst>
                                          <p:attrName>ppt_y</p:attrName>
                                        </p:attrNameLst>
                                      </p:cBhvr>
                                      <p:tavLst>
                                        <p:tav tm="0">
                                          <p:val>
                                            <p:strVal val="1+#ppt_h/2"/>
                                          </p:val>
                                        </p:tav>
                                        <p:tav tm="100000">
                                          <p:val>
                                            <p:strVal val="#ppt_y"/>
                                          </p:val>
                                        </p:tav>
                                      </p:tavLst>
                                    </p:anim>
                                  </p:childTnLst>
                                </p:cTn>
                              </p:par>
                              <p:par>
                                <p:cTn id="180" presetID="2" presetClass="entr" presetSubtype="4" fill="hold" grpId="0" nodeType="withEffect">
                                  <p:stCondLst>
                                    <p:cond delay="0"/>
                                  </p:stCondLst>
                                  <p:childTnLst>
                                    <p:set>
                                      <p:cBhvr>
                                        <p:cTn id="181" dur="1" fill="hold">
                                          <p:stCondLst>
                                            <p:cond delay="0"/>
                                          </p:stCondLst>
                                        </p:cTn>
                                        <p:tgtEl>
                                          <p:spTgt spid="48"/>
                                        </p:tgtEl>
                                        <p:attrNameLst>
                                          <p:attrName>style.visibility</p:attrName>
                                        </p:attrNameLst>
                                      </p:cBhvr>
                                      <p:to>
                                        <p:strVal val="visible"/>
                                      </p:to>
                                    </p:set>
                                    <p:anim calcmode="lin" valueType="num">
                                      <p:cBhvr additive="base">
                                        <p:cTn id="182" dur="5000" fill="hold"/>
                                        <p:tgtEl>
                                          <p:spTgt spid="48"/>
                                        </p:tgtEl>
                                        <p:attrNameLst>
                                          <p:attrName>ppt_x</p:attrName>
                                        </p:attrNameLst>
                                      </p:cBhvr>
                                      <p:tavLst>
                                        <p:tav tm="0">
                                          <p:val>
                                            <p:strVal val="#ppt_x"/>
                                          </p:val>
                                        </p:tav>
                                        <p:tav tm="100000">
                                          <p:val>
                                            <p:strVal val="#ppt_x"/>
                                          </p:val>
                                        </p:tav>
                                      </p:tavLst>
                                    </p:anim>
                                    <p:anim calcmode="lin" valueType="num">
                                      <p:cBhvr additive="base">
                                        <p:cTn id="183" dur="5000" fill="hold"/>
                                        <p:tgtEl>
                                          <p:spTgt spid="48"/>
                                        </p:tgtEl>
                                        <p:attrNameLst>
                                          <p:attrName>ppt_y</p:attrName>
                                        </p:attrNameLst>
                                      </p:cBhvr>
                                      <p:tavLst>
                                        <p:tav tm="0">
                                          <p:val>
                                            <p:strVal val="1+#ppt_h/2"/>
                                          </p:val>
                                        </p:tav>
                                        <p:tav tm="100000">
                                          <p:val>
                                            <p:strVal val="#ppt_y"/>
                                          </p:val>
                                        </p:tav>
                                      </p:tavLst>
                                    </p:anim>
                                  </p:childTnLst>
                                </p:cTn>
                              </p:par>
                              <p:par>
                                <p:cTn id="184" presetID="2" presetClass="entr" presetSubtype="4" fill="hold" grpId="0" nodeType="withEffect">
                                  <p:stCondLst>
                                    <p:cond delay="0"/>
                                  </p:stCondLst>
                                  <p:childTnLst>
                                    <p:set>
                                      <p:cBhvr>
                                        <p:cTn id="185" dur="1" fill="hold">
                                          <p:stCondLst>
                                            <p:cond delay="0"/>
                                          </p:stCondLst>
                                        </p:cTn>
                                        <p:tgtEl>
                                          <p:spTgt spid="49"/>
                                        </p:tgtEl>
                                        <p:attrNameLst>
                                          <p:attrName>style.visibility</p:attrName>
                                        </p:attrNameLst>
                                      </p:cBhvr>
                                      <p:to>
                                        <p:strVal val="visible"/>
                                      </p:to>
                                    </p:set>
                                    <p:anim calcmode="lin" valueType="num">
                                      <p:cBhvr additive="base">
                                        <p:cTn id="186" dur="5000" fill="hold"/>
                                        <p:tgtEl>
                                          <p:spTgt spid="49"/>
                                        </p:tgtEl>
                                        <p:attrNameLst>
                                          <p:attrName>ppt_x</p:attrName>
                                        </p:attrNameLst>
                                      </p:cBhvr>
                                      <p:tavLst>
                                        <p:tav tm="0">
                                          <p:val>
                                            <p:strVal val="#ppt_x"/>
                                          </p:val>
                                        </p:tav>
                                        <p:tav tm="100000">
                                          <p:val>
                                            <p:strVal val="#ppt_x"/>
                                          </p:val>
                                        </p:tav>
                                      </p:tavLst>
                                    </p:anim>
                                    <p:anim calcmode="lin" valueType="num">
                                      <p:cBhvr additive="base">
                                        <p:cTn id="187" dur="5000" fill="hold"/>
                                        <p:tgtEl>
                                          <p:spTgt spid="49"/>
                                        </p:tgtEl>
                                        <p:attrNameLst>
                                          <p:attrName>ppt_y</p:attrName>
                                        </p:attrNameLst>
                                      </p:cBhvr>
                                      <p:tavLst>
                                        <p:tav tm="0">
                                          <p:val>
                                            <p:strVal val="1+#ppt_h/2"/>
                                          </p:val>
                                        </p:tav>
                                        <p:tav tm="100000">
                                          <p:val>
                                            <p:strVal val="#ppt_y"/>
                                          </p:val>
                                        </p:tav>
                                      </p:tavLst>
                                    </p:anim>
                                  </p:childTnLst>
                                </p:cTn>
                              </p:par>
                              <p:par>
                                <p:cTn id="188" presetID="2" presetClass="entr" presetSubtype="4" fill="hold" grpId="0" nodeType="withEffect">
                                  <p:stCondLst>
                                    <p:cond delay="0"/>
                                  </p:stCondLst>
                                  <p:childTnLst>
                                    <p:set>
                                      <p:cBhvr>
                                        <p:cTn id="189" dur="1" fill="hold">
                                          <p:stCondLst>
                                            <p:cond delay="0"/>
                                          </p:stCondLst>
                                        </p:cTn>
                                        <p:tgtEl>
                                          <p:spTgt spid="50"/>
                                        </p:tgtEl>
                                        <p:attrNameLst>
                                          <p:attrName>style.visibility</p:attrName>
                                        </p:attrNameLst>
                                      </p:cBhvr>
                                      <p:to>
                                        <p:strVal val="visible"/>
                                      </p:to>
                                    </p:set>
                                    <p:anim calcmode="lin" valueType="num">
                                      <p:cBhvr additive="base">
                                        <p:cTn id="190" dur="5000" fill="hold"/>
                                        <p:tgtEl>
                                          <p:spTgt spid="50"/>
                                        </p:tgtEl>
                                        <p:attrNameLst>
                                          <p:attrName>ppt_x</p:attrName>
                                        </p:attrNameLst>
                                      </p:cBhvr>
                                      <p:tavLst>
                                        <p:tav tm="0">
                                          <p:val>
                                            <p:strVal val="#ppt_x"/>
                                          </p:val>
                                        </p:tav>
                                        <p:tav tm="100000">
                                          <p:val>
                                            <p:strVal val="#ppt_x"/>
                                          </p:val>
                                        </p:tav>
                                      </p:tavLst>
                                    </p:anim>
                                    <p:anim calcmode="lin" valueType="num">
                                      <p:cBhvr additive="base">
                                        <p:cTn id="191" dur="5000" fill="hold"/>
                                        <p:tgtEl>
                                          <p:spTgt spid="50"/>
                                        </p:tgtEl>
                                        <p:attrNameLst>
                                          <p:attrName>ppt_y</p:attrName>
                                        </p:attrNameLst>
                                      </p:cBhvr>
                                      <p:tavLst>
                                        <p:tav tm="0">
                                          <p:val>
                                            <p:strVal val="1+#ppt_h/2"/>
                                          </p:val>
                                        </p:tav>
                                        <p:tav tm="100000">
                                          <p:val>
                                            <p:strVal val="#ppt_y"/>
                                          </p:val>
                                        </p:tav>
                                      </p:tavLst>
                                    </p:anim>
                                  </p:childTnLst>
                                </p:cTn>
                              </p:par>
                              <p:par>
                                <p:cTn id="192" presetID="2" presetClass="entr" presetSubtype="4" fill="hold" grpId="0" nodeType="withEffect">
                                  <p:stCondLst>
                                    <p:cond delay="0"/>
                                  </p:stCondLst>
                                  <p:childTnLst>
                                    <p:set>
                                      <p:cBhvr>
                                        <p:cTn id="193" dur="1" fill="hold">
                                          <p:stCondLst>
                                            <p:cond delay="0"/>
                                          </p:stCondLst>
                                        </p:cTn>
                                        <p:tgtEl>
                                          <p:spTgt spid="51"/>
                                        </p:tgtEl>
                                        <p:attrNameLst>
                                          <p:attrName>style.visibility</p:attrName>
                                        </p:attrNameLst>
                                      </p:cBhvr>
                                      <p:to>
                                        <p:strVal val="visible"/>
                                      </p:to>
                                    </p:set>
                                    <p:anim calcmode="lin" valueType="num">
                                      <p:cBhvr additive="base">
                                        <p:cTn id="194" dur="5000" fill="hold"/>
                                        <p:tgtEl>
                                          <p:spTgt spid="51"/>
                                        </p:tgtEl>
                                        <p:attrNameLst>
                                          <p:attrName>ppt_x</p:attrName>
                                        </p:attrNameLst>
                                      </p:cBhvr>
                                      <p:tavLst>
                                        <p:tav tm="0">
                                          <p:val>
                                            <p:strVal val="#ppt_x"/>
                                          </p:val>
                                        </p:tav>
                                        <p:tav tm="100000">
                                          <p:val>
                                            <p:strVal val="#ppt_x"/>
                                          </p:val>
                                        </p:tav>
                                      </p:tavLst>
                                    </p:anim>
                                    <p:anim calcmode="lin" valueType="num">
                                      <p:cBhvr additive="base">
                                        <p:cTn id="195" dur="5000" fill="hold"/>
                                        <p:tgtEl>
                                          <p:spTgt spid="51"/>
                                        </p:tgtEl>
                                        <p:attrNameLst>
                                          <p:attrName>ppt_y</p:attrName>
                                        </p:attrNameLst>
                                      </p:cBhvr>
                                      <p:tavLst>
                                        <p:tav tm="0">
                                          <p:val>
                                            <p:strVal val="1+#ppt_h/2"/>
                                          </p:val>
                                        </p:tav>
                                        <p:tav tm="100000">
                                          <p:val>
                                            <p:strVal val="#ppt_y"/>
                                          </p:val>
                                        </p:tav>
                                      </p:tavLst>
                                    </p:anim>
                                  </p:childTnLst>
                                </p:cTn>
                              </p:par>
                              <p:par>
                                <p:cTn id="196" presetID="2" presetClass="entr" presetSubtype="4" fill="hold" grpId="0" nodeType="withEffect">
                                  <p:stCondLst>
                                    <p:cond delay="0"/>
                                  </p:stCondLst>
                                  <p:childTnLst>
                                    <p:set>
                                      <p:cBhvr>
                                        <p:cTn id="197" dur="1" fill="hold">
                                          <p:stCondLst>
                                            <p:cond delay="0"/>
                                          </p:stCondLst>
                                        </p:cTn>
                                        <p:tgtEl>
                                          <p:spTgt spid="52"/>
                                        </p:tgtEl>
                                        <p:attrNameLst>
                                          <p:attrName>style.visibility</p:attrName>
                                        </p:attrNameLst>
                                      </p:cBhvr>
                                      <p:to>
                                        <p:strVal val="visible"/>
                                      </p:to>
                                    </p:set>
                                    <p:anim calcmode="lin" valueType="num">
                                      <p:cBhvr additive="base">
                                        <p:cTn id="198" dur="5000" fill="hold"/>
                                        <p:tgtEl>
                                          <p:spTgt spid="52"/>
                                        </p:tgtEl>
                                        <p:attrNameLst>
                                          <p:attrName>ppt_x</p:attrName>
                                        </p:attrNameLst>
                                      </p:cBhvr>
                                      <p:tavLst>
                                        <p:tav tm="0">
                                          <p:val>
                                            <p:strVal val="#ppt_x"/>
                                          </p:val>
                                        </p:tav>
                                        <p:tav tm="100000">
                                          <p:val>
                                            <p:strVal val="#ppt_x"/>
                                          </p:val>
                                        </p:tav>
                                      </p:tavLst>
                                    </p:anim>
                                    <p:anim calcmode="lin" valueType="num">
                                      <p:cBhvr additive="base">
                                        <p:cTn id="199" dur="5000" fill="hold"/>
                                        <p:tgtEl>
                                          <p:spTgt spid="52"/>
                                        </p:tgtEl>
                                        <p:attrNameLst>
                                          <p:attrName>ppt_y</p:attrName>
                                        </p:attrNameLst>
                                      </p:cBhvr>
                                      <p:tavLst>
                                        <p:tav tm="0">
                                          <p:val>
                                            <p:strVal val="1+#ppt_h/2"/>
                                          </p:val>
                                        </p:tav>
                                        <p:tav tm="100000">
                                          <p:val>
                                            <p:strVal val="#ppt_y"/>
                                          </p:val>
                                        </p:tav>
                                      </p:tavLst>
                                    </p:anim>
                                  </p:childTnLst>
                                </p:cTn>
                              </p:par>
                              <p:par>
                                <p:cTn id="200" presetID="2" presetClass="entr" presetSubtype="4" fill="hold" grpId="0" nodeType="withEffect">
                                  <p:stCondLst>
                                    <p:cond delay="0"/>
                                  </p:stCondLst>
                                  <p:childTnLst>
                                    <p:set>
                                      <p:cBhvr>
                                        <p:cTn id="201" dur="1" fill="hold">
                                          <p:stCondLst>
                                            <p:cond delay="0"/>
                                          </p:stCondLst>
                                        </p:cTn>
                                        <p:tgtEl>
                                          <p:spTgt spid="53"/>
                                        </p:tgtEl>
                                        <p:attrNameLst>
                                          <p:attrName>style.visibility</p:attrName>
                                        </p:attrNameLst>
                                      </p:cBhvr>
                                      <p:to>
                                        <p:strVal val="visible"/>
                                      </p:to>
                                    </p:set>
                                    <p:anim calcmode="lin" valueType="num">
                                      <p:cBhvr additive="base">
                                        <p:cTn id="202" dur="5000" fill="hold"/>
                                        <p:tgtEl>
                                          <p:spTgt spid="53"/>
                                        </p:tgtEl>
                                        <p:attrNameLst>
                                          <p:attrName>ppt_x</p:attrName>
                                        </p:attrNameLst>
                                      </p:cBhvr>
                                      <p:tavLst>
                                        <p:tav tm="0">
                                          <p:val>
                                            <p:strVal val="#ppt_x"/>
                                          </p:val>
                                        </p:tav>
                                        <p:tav tm="100000">
                                          <p:val>
                                            <p:strVal val="#ppt_x"/>
                                          </p:val>
                                        </p:tav>
                                      </p:tavLst>
                                    </p:anim>
                                    <p:anim calcmode="lin" valueType="num">
                                      <p:cBhvr additive="base">
                                        <p:cTn id="203" dur="5000" fill="hold"/>
                                        <p:tgtEl>
                                          <p:spTgt spid="53"/>
                                        </p:tgtEl>
                                        <p:attrNameLst>
                                          <p:attrName>ppt_y</p:attrName>
                                        </p:attrNameLst>
                                      </p:cBhvr>
                                      <p:tavLst>
                                        <p:tav tm="0">
                                          <p:val>
                                            <p:strVal val="1+#ppt_h/2"/>
                                          </p:val>
                                        </p:tav>
                                        <p:tav tm="100000">
                                          <p:val>
                                            <p:strVal val="#ppt_y"/>
                                          </p:val>
                                        </p:tav>
                                      </p:tavLst>
                                    </p:anim>
                                  </p:childTnLst>
                                </p:cTn>
                              </p:par>
                              <p:par>
                                <p:cTn id="204" presetID="2" presetClass="entr" presetSubtype="4" fill="hold" grpId="0" nodeType="withEffect">
                                  <p:stCondLst>
                                    <p:cond delay="0"/>
                                  </p:stCondLst>
                                  <p:childTnLst>
                                    <p:set>
                                      <p:cBhvr>
                                        <p:cTn id="205" dur="1" fill="hold">
                                          <p:stCondLst>
                                            <p:cond delay="0"/>
                                          </p:stCondLst>
                                        </p:cTn>
                                        <p:tgtEl>
                                          <p:spTgt spid="54"/>
                                        </p:tgtEl>
                                        <p:attrNameLst>
                                          <p:attrName>style.visibility</p:attrName>
                                        </p:attrNameLst>
                                      </p:cBhvr>
                                      <p:to>
                                        <p:strVal val="visible"/>
                                      </p:to>
                                    </p:set>
                                    <p:anim calcmode="lin" valueType="num">
                                      <p:cBhvr additive="base">
                                        <p:cTn id="206" dur="5000" fill="hold"/>
                                        <p:tgtEl>
                                          <p:spTgt spid="54"/>
                                        </p:tgtEl>
                                        <p:attrNameLst>
                                          <p:attrName>ppt_x</p:attrName>
                                        </p:attrNameLst>
                                      </p:cBhvr>
                                      <p:tavLst>
                                        <p:tav tm="0">
                                          <p:val>
                                            <p:strVal val="#ppt_x"/>
                                          </p:val>
                                        </p:tav>
                                        <p:tav tm="100000">
                                          <p:val>
                                            <p:strVal val="#ppt_x"/>
                                          </p:val>
                                        </p:tav>
                                      </p:tavLst>
                                    </p:anim>
                                    <p:anim calcmode="lin" valueType="num">
                                      <p:cBhvr additive="base">
                                        <p:cTn id="207" dur="5000" fill="hold"/>
                                        <p:tgtEl>
                                          <p:spTgt spid="54"/>
                                        </p:tgtEl>
                                        <p:attrNameLst>
                                          <p:attrName>ppt_y</p:attrName>
                                        </p:attrNameLst>
                                      </p:cBhvr>
                                      <p:tavLst>
                                        <p:tav tm="0">
                                          <p:val>
                                            <p:strVal val="1+#ppt_h/2"/>
                                          </p:val>
                                        </p:tav>
                                        <p:tav tm="100000">
                                          <p:val>
                                            <p:strVal val="#ppt_y"/>
                                          </p:val>
                                        </p:tav>
                                      </p:tavLst>
                                    </p:anim>
                                  </p:childTnLst>
                                </p:cTn>
                              </p:par>
                              <p:par>
                                <p:cTn id="208" presetID="2" presetClass="entr" presetSubtype="4" fill="hold" grpId="0" nodeType="withEffect">
                                  <p:stCondLst>
                                    <p:cond delay="0"/>
                                  </p:stCondLst>
                                  <p:childTnLst>
                                    <p:set>
                                      <p:cBhvr>
                                        <p:cTn id="209" dur="1" fill="hold">
                                          <p:stCondLst>
                                            <p:cond delay="0"/>
                                          </p:stCondLst>
                                        </p:cTn>
                                        <p:tgtEl>
                                          <p:spTgt spid="55"/>
                                        </p:tgtEl>
                                        <p:attrNameLst>
                                          <p:attrName>style.visibility</p:attrName>
                                        </p:attrNameLst>
                                      </p:cBhvr>
                                      <p:to>
                                        <p:strVal val="visible"/>
                                      </p:to>
                                    </p:set>
                                    <p:anim calcmode="lin" valueType="num">
                                      <p:cBhvr additive="base">
                                        <p:cTn id="210" dur="5000" fill="hold"/>
                                        <p:tgtEl>
                                          <p:spTgt spid="55"/>
                                        </p:tgtEl>
                                        <p:attrNameLst>
                                          <p:attrName>ppt_x</p:attrName>
                                        </p:attrNameLst>
                                      </p:cBhvr>
                                      <p:tavLst>
                                        <p:tav tm="0">
                                          <p:val>
                                            <p:strVal val="#ppt_x"/>
                                          </p:val>
                                        </p:tav>
                                        <p:tav tm="100000">
                                          <p:val>
                                            <p:strVal val="#ppt_x"/>
                                          </p:val>
                                        </p:tav>
                                      </p:tavLst>
                                    </p:anim>
                                    <p:anim calcmode="lin" valueType="num">
                                      <p:cBhvr additive="base">
                                        <p:cTn id="211" dur="5000" fill="hold"/>
                                        <p:tgtEl>
                                          <p:spTgt spid="55"/>
                                        </p:tgtEl>
                                        <p:attrNameLst>
                                          <p:attrName>ppt_y</p:attrName>
                                        </p:attrNameLst>
                                      </p:cBhvr>
                                      <p:tavLst>
                                        <p:tav tm="0">
                                          <p:val>
                                            <p:strVal val="1+#ppt_h/2"/>
                                          </p:val>
                                        </p:tav>
                                        <p:tav tm="100000">
                                          <p:val>
                                            <p:strVal val="#ppt_y"/>
                                          </p:val>
                                        </p:tav>
                                      </p:tavLst>
                                    </p:anim>
                                  </p:childTnLst>
                                </p:cTn>
                              </p:par>
                              <p:par>
                                <p:cTn id="212" presetID="2" presetClass="entr" presetSubtype="4" fill="hold" grpId="0" nodeType="withEffect">
                                  <p:stCondLst>
                                    <p:cond delay="0"/>
                                  </p:stCondLst>
                                  <p:childTnLst>
                                    <p:set>
                                      <p:cBhvr>
                                        <p:cTn id="213" dur="1" fill="hold">
                                          <p:stCondLst>
                                            <p:cond delay="0"/>
                                          </p:stCondLst>
                                        </p:cTn>
                                        <p:tgtEl>
                                          <p:spTgt spid="56"/>
                                        </p:tgtEl>
                                        <p:attrNameLst>
                                          <p:attrName>style.visibility</p:attrName>
                                        </p:attrNameLst>
                                      </p:cBhvr>
                                      <p:to>
                                        <p:strVal val="visible"/>
                                      </p:to>
                                    </p:set>
                                    <p:anim calcmode="lin" valueType="num">
                                      <p:cBhvr additive="base">
                                        <p:cTn id="214" dur="5000" fill="hold"/>
                                        <p:tgtEl>
                                          <p:spTgt spid="56"/>
                                        </p:tgtEl>
                                        <p:attrNameLst>
                                          <p:attrName>ppt_x</p:attrName>
                                        </p:attrNameLst>
                                      </p:cBhvr>
                                      <p:tavLst>
                                        <p:tav tm="0">
                                          <p:val>
                                            <p:strVal val="#ppt_x"/>
                                          </p:val>
                                        </p:tav>
                                        <p:tav tm="100000">
                                          <p:val>
                                            <p:strVal val="#ppt_x"/>
                                          </p:val>
                                        </p:tav>
                                      </p:tavLst>
                                    </p:anim>
                                    <p:anim calcmode="lin" valueType="num">
                                      <p:cBhvr additive="base">
                                        <p:cTn id="215" dur="5000" fill="hold"/>
                                        <p:tgtEl>
                                          <p:spTgt spid="56"/>
                                        </p:tgtEl>
                                        <p:attrNameLst>
                                          <p:attrName>ppt_y</p:attrName>
                                        </p:attrNameLst>
                                      </p:cBhvr>
                                      <p:tavLst>
                                        <p:tav tm="0">
                                          <p:val>
                                            <p:strVal val="1+#ppt_h/2"/>
                                          </p:val>
                                        </p:tav>
                                        <p:tav tm="100000">
                                          <p:val>
                                            <p:strVal val="#ppt_y"/>
                                          </p:val>
                                        </p:tav>
                                      </p:tavLst>
                                    </p:anim>
                                  </p:childTnLst>
                                </p:cTn>
                              </p:par>
                              <p:par>
                                <p:cTn id="216" presetID="2" presetClass="entr" presetSubtype="4" fill="hold" grpId="0" nodeType="withEffect">
                                  <p:stCondLst>
                                    <p:cond delay="0"/>
                                  </p:stCondLst>
                                  <p:childTnLst>
                                    <p:set>
                                      <p:cBhvr>
                                        <p:cTn id="217" dur="1" fill="hold">
                                          <p:stCondLst>
                                            <p:cond delay="0"/>
                                          </p:stCondLst>
                                        </p:cTn>
                                        <p:tgtEl>
                                          <p:spTgt spid="57"/>
                                        </p:tgtEl>
                                        <p:attrNameLst>
                                          <p:attrName>style.visibility</p:attrName>
                                        </p:attrNameLst>
                                      </p:cBhvr>
                                      <p:to>
                                        <p:strVal val="visible"/>
                                      </p:to>
                                    </p:set>
                                    <p:anim calcmode="lin" valueType="num">
                                      <p:cBhvr additive="base">
                                        <p:cTn id="218" dur="5000" fill="hold"/>
                                        <p:tgtEl>
                                          <p:spTgt spid="57"/>
                                        </p:tgtEl>
                                        <p:attrNameLst>
                                          <p:attrName>ppt_x</p:attrName>
                                        </p:attrNameLst>
                                      </p:cBhvr>
                                      <p:tavLst>
                                        <p:tav tm="0">
                                          <p:val>
                                            <p:strVal val="#ppt_x"/>
                                          </p:val>
                                        </p:tav>
                                        <p:tav tm="100000">
                                          <p:val>
                                            <p:strVal val="#ppt_x"/>
                                          </p:val>
                                        </p:tav>
                                      </p:tavLst>
                                    </p:anim>
                                    <p:anim calcmode="lin" valueType="num">
                                      <p:cBhvr additive="base">
                                        <p:cTn id="219" dur="5000" fill="hold"/>
                                        <p:tgtEl>
                                          <p:spTgt spid="57"/>
                                        </p:tgtEl>
                                        <p:attrNameLst>
                                          <p:attrName>ppt_y</p:attrName>
                                        </p:attrNameLst>
                                      </p:cBhvr>
                                      <p:tavLst>
                                        <p:tav tm="0">
                                          <p:val>
                                            <p:strVal val="1+#ppt_h/2"/>
                                          </p:val>
                                        </p:tav>
                                        <p:tav tm="100000">
                                          <p:val>
                                            <p:strVal val="#ppt_y"/>
                                          </p:val>
                                        </p:tav>
                                      </p:tavLst>
                                    </p:anim>
                                  </p:childTnLst>
                                </p:cTn>
                              </p:par>
                              <p:par>
                                <p:cTn id="220" presetID="2" presetClass="entr" presetSubtype="4" fill="hold" grpId="0" nodeType="withEffect">
                                  <p:stCondLst>
                                    <p:cond delay="0"/>
                                  </p:stCondLst>
                                  <p:childTnLst>
                                    <p:set>
                                      <p:cBhvr>
                                        <p:cTn id="221" dur="1" fill="hold">
                                          <p:stCondLst>
                                            <p:cond delay="0"/>
                                          </p:stCondLst>
                                        </p:cTn>
                                        <p:tgtEl>
                                          <p:spTgt spid="58"/>
                                        </p:tgtEl>
                                        <p:attrNameLst>
                                          <p:attrName>style.visibility</p:attrName>
                                        </p:attrNameLst>
                                      </p:cBhvr>
                                      <p:to>
                                        <p:strVal val="visible"/>
                                      </p:to>
                                    </p:set>
                                    <p:anim calcmode="lin" valueType="num">
                                      <p:cBhvr additive="base">
                                        <p:cTn id="222" dur="5000" fill="hold"/>
                                        <p:tgtEl>
                                          <p:spTgt spid="58"/>
                                        </p:tgtEl>
                                        <p:attrNameLst>
                                          <p:attrName>ppt_x</p:attrName>
                                        </p:attrNameLst>
                                      </p:cBhvr>
                                      <p:tavLst>
                                        <p:tav tm="0">
                                          <p:val>
                                            <p:strVal val="#ppt_x"/>
                                          </p:val>
                                        </p:tav>
                                        <p:tav tm="100000">
                                          <p:val>
                                            <p:strVal val="#ppt_x"/>
                                          </p:val>
                                        </p:tav>
                                      </p:tavLst>
                                    </p:anim>
                                    <p:anim calcmode="lin" valueType="num">
                                      <p:cBhvr additive="base">
                                        <p:cTn id="223" dur="5000" fill="hold"/>
                                        <p:tgtEl>
                                          <p:spTgt spid="58"/>
                                        </p:tgtEl>
                                        <p:attrNameLst>
                                          <p:attrName>ppt_y</p:attrName>
                                        </p:attrNameLst>
                                      </p:cBhvr>
                                      <p:tavLst>
                                        <p:tav tm="0">
                                          <p:val>
                                            <p:strVal val="1+#ppt_h/2"/>
                                          </p:val>
                                        </p:tav>
                                        <p:tav tm="100000">
                                          <p:val>
                                            <p:strVal val="#ppt_y"/>
                                          </p:val>
                                        </p:tav>
                                      </p:tavLst>
                                    </p:anim>
                                  </p:childTnLst>
                                </p:cTn>
                              </p:par>
                              <p:par>
                                <p:cTn id="224" presetID="2" presetClass="entr" presetSubtype="4" fill="hold" grpId="0" nodeType="withEffect">
                                  <p:stCondLst>
                                    <p:cond delay="0"/>
                                  </p:stCondLst>
                                  <p:childTnLst>
                                    <p:set>
                                      <p:cBhvr>
                                        <p:cTn id="225" dur="1" fill="hold">
                                          <p:stCondLst>
                                            <p:cond delay="0"/>
                                          </p:stCondLst>
                                        </p:cTn>
                                        <p:tgtEl>
                                          <p:spTgt spid="59"/>
                                        </p:tgtEl>
                                        <p:attrNameLst>
                                          <p:attrName>style.visibility</p:attrName>
                                        </p:attrNameLst>
                                      </p:cBhvr>
                                      <p:to>
                                        <p:strVal val="visible"/>
                                      </p:to>
                                    </p:set>
                                    <p:anim calcmode="lin" valueType="num">
                                      <p:cBhvr additive="base">
                                        <p:cTn id="226" dur="5000" fill="hold"/>
                                        <p:tgtEl>
                                          <p:spTgt spid="59"/>
                                        </p:tgtEl>
                                        <p:attrNameLst>
                                          <p:attrName>ppt_x</p:attrName>
                                        </p:attrNameLst>
                                      </p:cBhvr>
                                      <p:tavLst>
                                        <p:tav tm="0">
                                          <p:val>
                                            <p:strVal val="#ppt_x"/>
                                          </p:val>
                                        </p:tav>
                                        <p:tav tm="100000">
                                          <p:val>
                                            <p:strVal val="#ppt_x"/>
                                          </p:val>
                                        </p:tav>
                                      </p:tavLst>
                                    </p:anim>
                                    <p:anim calcmode="lin" valueType="num">
                                      <p:cBhvr additive="base">
                                        <p:cTn id="227" dur="5000" fill="hold"/>
                                        <p:tgtEl>
                                          <p:spTgt spid="59"/>
                                        </p:tgtEl>
                                        <p:attrNameLst>
                                          <p:attrName>ppt_y</p:attrName>
                                        </p:attrNameLst>
                                      </p:cBhvr>
                                      <p:tavLst>
                                        <p:tav tm="0">
                                          <p:val>
                                            <p:strVal val="1+#ppt_h/2"/>
                                          </p:val>
                                        </p:tav>
                                        <p:tav tm="100000">
                                          <p:val>
                                            <p:strVal val="#ppt_y"/>
                                          </p:val>
                                        </p:tav>
                                      </p:tavLst>
                                    </p:anim>
                                  </p:childTnLst>
                                </p:cTn>
                              </p:par>
                              <p:par>
                                <p:cTn id="228" presetID="2" presetClass="entr" presetSubtype="4" fill="hold" grpId="0" nodeType="withEffect">
                                  <p:stCondLst>
                                    <p:cond delay="0"/>
                                  </p:stCondLst>
                                  <p:childTnLst>
                                    <p:set>
                                      <p:cBhvr>
                                        <p:cTn id="229" dur="1" fill="hold">
                                          <p:stCondLst>
                                            <p:cond delay="0"/>
                                          </p:stCondLst>
                                        </p:cTn>
                                        <p:tgtEl>
                                          <p:spTgt spid="60"/>
                                        </p:tgtEl>
                                        <p:attrNameLst>
                                          <p:attrName>style.visibility</p:attrName>
                                        </p:attrNameLst>
                                      </p:cBhvr>
                                      <p:to>
                                        <p:strVal val="visible"/>
                                      </p:to>
                                    </p:set>
                                    <p:anim calcmode="lin" valueType="num">
                                      <p:cBhvr additive="base">
                                        <p:cTn id="230" dur="5000" fill="hold"/>
                                        <p:tgtEl>
                                          <p:spTgt spid="60"/>
                                        </p:tgtEl>
                                        <p:attrNameLst>
                                          <p:attrName>ppt_x</p:attrName>
                                        </p:attrNameLst>
                                      </p:cBhvr>
                                      <p:tavLst>
                                        <p:tav tm="0">
                                          <p:val>
                                            <p:strVal val="#ppt_x"/>
                                          </p:val>
                                        </p:tav>
                                        <p:tav tm="100000">
                                          <p:val>
                                            <p:strVal val="#ppt_x"/>
                                          </p:val>
                                        </p:tav>
                                      </p:tavLst>
                                    </p:anim>
                                    <p:anim calcmode="lin" valueType="num">
                                      <p:cBhvr additive="base">
                                        <p:cTn id="231" dur="5000" fill="hold"/>
                                        <p:tgtEl>
                                          <p:spTgt spid="60"/>
                                        </p:tgtEl>
                                        <p:attrNameLst>
                                          <p:attrName>ppt_y</p:attrName>
                                        </p:attrNameLst>
                                      </p:cBhvr>
                                      <p:tavLst>
                                        <p:tav tm="0">
                                          <p:val>
                                            <p:strVal val="1+#ppt_h/2"/>
                                          </p:val>
                                        </p:tav>
                                        <p:tav tm="100000">
                                          <p:val>
                                            <p:strVal val="#ppt_y"/>
                                          </p:val>
                                        </p:tav>
                                      </p:tavLst>
                                    </p:anim>
                                  </p:childTnLst>
                                </p:cTn>
                              </p:par>
                              <p:par>
                                <p:cTn id="232" presetID="2" presetClass="entr" presetSubtype="4" fill="hold" grpId="0" nodeType="withEffect">
                                  <p:stCondLst>
                                    <p:cond delay="0"/>
                                  </p:stCondLst>
                                  <p:childTnLst>
                                    <p:set>
                                      <p:cBhvr>
                                        <p:cTn id="233" dur="1" fill="hold">
                                          <p:stCondLst>
                                            <p:cond delay="0"/>
                                          </p:stCondLst>
                                        </p:cTn>
                                        <p:tgtEl>
                                          <p:spTgt spid="61"/>
                                        </p:tgtEl>
                                        <p:attrNameLst>
                                          <p:attrName>style.visibility</p:attrName>
                                        </p:attrNameLst>
                                      </p:cBhvr>
                                      <p:to>
                                        <p:strVal val="visible"/>
                                      </p:to>
                                    </p:set>
                                    <p:anim calcmode="lin" valueType="num">
                                      <p:cBhvr additive="base">
                                        <p:cTn id="234" dur="5000" fill="hold"/>
                                        <p:tgtEl>
                                          <p:spTgt spid="61"/>
                                        </p:tgtEl>
                                        <p:attrNameLst>
                                          <p:attrName>ppt_x</p:attrName>
                                        </p:attrNameLst>
                                      </p:cBhvr>
                                      <p:tavLst>
                                        <p:tav tm="0">
                                          <p:val>
                                            <p:strVal val="#ppt_x"/>
                                          </p:val>
                                        </p:tav>
                                        <p:tav tm="100000">
                                          <p:val>
                                            <p:strVal val="#ppt_x"/>
                                          </p:val>
                                        </p:tav>
                                      </p:tavLst>
                                    </p:anim>
                                    <p:anim calcmode="lin" valueType="num">
                                      <p:cBhvr additive="base">
                                        <p:cTn id="235" dur="5000" fill="hold"/>
                                        <p:tgtEl>
                                          <p:spTgt spid="61"/>
                                        </p:tgtEl>
                                        <p:attrNameLst>
                                          <p:attrName>ppt_y</p:attrName>
                                        </p:attrNameLst>
                                      </p:cBhvr>
                                      <p:tavLst>
                                        <p:tav tm="0">
                                          <p:val>
                                            <p:strVal val="1+#ppt_h/2"/>
                                          </p:val>
                                        </p:tav>
                                        <p:tav tm="100000">
                                          <p:val>
                                            <p:strVal val="#ppt_y"/>
                                          </p:val>
                                        </p:tav>
                                      </p:tavLst>
                                    </p:anim>
                                  </p:childTnLst>
                                </p:cTn>
                              </p:par>
                              <p:par>
                                <p:cTn id="236" presetID="2" presetClass="entr" presetSubtype="4" fill="hold" grpId="0" nodeType="withEffect">
                                  <p:stCondLst>
                                    <p:cond delay="0"/>
                                  </p:stCondLst>
                                  <p:childTnLst>
                                    <p:set>
                                      <p:cBhvr>
                                        <p:cTn id="237" dur="1" fill="hold">
                                          <p:stCondLst>
                                            <p:cond delay="0"/>
                                          </p:stCondLst>
                                        </p:cTn>
                                        <p:tgtEl>
                                          <p:spTgt spid="62"/>
                                        </p:tgtEl>
                                        <p:attrNameLst>
                                          <p:attrName>style.visibility</p:attrName>
                                        </p:attrNameLst>
                                      </p:cBhvr>
                                      <p:to>
                                        <p:strVal val="visible"/>
                                      </p:to>
                                    </p:set>
                                    <p:anim calcmode="lin" valueType="num">
                                      <p:cBhvr additive="base">
                                        <p:cTn id="238" dur="5000" fill="hold"/>
                                        <p:tgtEl>
                                          <p:spTgt spid="62"/>
                                        </p:tgtEl>
                                        <p:attrNameLst>
                                          <p:attrName>ppt_x</p:attrName>
                                        </p:attrNameLst>
                                      </p:cBhvr>
                                      <p:tavLst>
                                        <p:tav tm="0">
                                          <p:val>
                                            <p:strVal val="#ppt_x"/>
                                          </p:val>
                                        </p:tav>
                                        <p:tav tm="100000">
                                          <p:val>
                                            <p:strVal val="#ppt_x"/>
                                          </p:val>
                                        </p:tav>
                                      </p:tavLst>
                                    </p:anim>
                                    <p:anim calcmode="lin" valueType="num">
                                      <p:cBhvr additive="base">
                                        <p:cTn id="239" dur="5000" fill="hold"/>
                                        <p:tgtEl>
                                          <p:spTgt spid="62"/>
                                        </p:tgtEl>
                                        <p:attrNameLst>
                                          <p:attrName>ppt_y</p:attrName>
                                        </p:attrNameLst>
                                      </p:cBhvr>
                                      <p:tavLst>
                                        <p:tav tm="0">
                                          <p:val>
                                            <p:strVal val="1+#ppt_h/2"/>
                                          </p:val>
                                        </p:tav>
                                        <p:tav tm="100000">
                                          <p:val>
                                            <p:strVal val="#ppt_y"/>
                                          </p:val>
                                        </p:tav>
                                      </p:tavLst>
                                    </p:anim>
                                  </p:childTnLst>
                                </p:cTn>
                              </p:par>
                              <p:par>
                                <p:cTn id="240" presetID="2" presetClass="entr" presetSubtype="4" fill="hold" grpId="0" nodeType="withEffect">
                                  <p:stCondLst>
                                    <p:cond delay="0"/>
                                  </p:stCondLst>
                                  <p:childTnLst>
                                    <p:set>
                                      <p:cBhvr>
                                        <p:cTn id="241" dur="1" fill="hold">
                                          <p:stCondLst>
                                            <p:cond delay="0"/>
                                          </p:stCondLst>
                                        </p:cTn>
                                        <p:tgtEl>
                                          <p:spTgt spid="63"/>
                                        </p:tgtEl>
                                        <p:attrNameLst>
                                          <p:attrName>style.visibility</p:attrName>
                                        </p:attrNameLst>
                                      </p:cBhvr>
                                      <p:to>
                                        <p:strVal val="visible"/>
                                      </p:to>
                                    </p:set>
                                    <p:anim calcmode="lin" valueType="num">
                                      <p:cBhvr additive="base">
                                        <p:cTn id="242" dur="5000" fill="hold"/>
                                        <p:tgtEl>
                                          <p:spTgt spid="63"/>
                                        </p:tgtEl>
                                        <p:attrNameLst>
                                          <p:attrName>ppt_x</p:attrName>
                                        </p:attrNameLst>
                                      </p:cBhvr>
                                      <p:tavLst>
                                        <p:tav tm="0">
                                          <p:val>
                                            <p:strVal val="#ppt_x"/>
                                          </p:val>
                                        </p:tav>
                                        <p:tav tm="100000">
                                          <p:val>
                                            <p:strVal val="#ppt_x"/>
                                          </p:val>
                                        </p:tav>
                                      </p:tavLst>
                                    </p:anim>
                                    <p:anim calcmode="lin" valueType="num">
                                      <p:cBhvr additive="base">
                                        <p:cTn id="243" dur="5000" fill="hold"/>
                                        <p:tgtEl>
                                          <p:spTgt spid="63"/>
                                        </p:tgtEl>
                                        <p:attrNameLst>
                                          <p:attrName>ppt_y</p:attrName>
                                        </p:attrNameLst>
                                      </p:cBhvr>
                                      <p:tavLst>
                                        <p:tav tm="0">
                                          <p:val>
                                            <p:strVal val="1+#ppt_h/2"/>
                                          </p:val>
                                        </p:tav>
                                        <p:tav tm="100000">
                                          <p:val>
                                            <p:strVal val="#ppt_y"/>
                                          </p:val>
                                        </p:tav>
                                      </p:tavLst>
                                    </p:anim>
                                  </p:childTnLst>
                                </p:cTn>
                              </p:par>
                              <p:par>
                                <p:cTn id="244" presetID="2" presetClass="entr" presetSubtype="4" fill="hold" grpId="0" nodeType="withEffect">
                                  <p:stCondLst>
                                    <p:cond delay="0"/>
                                  </p:stCondLst>
                                  <p:childTnLst>
                                    <p:set>
                                      <p:cBhvr>
                                        <p:cTn id="245" dur="1" fill="hold">
                                          <p:stCondLst>
                                            <p:cond delay="0"/>
                                          </p:stCondLst>
                                        </p:cTn>
                                        <p:tgtEl>
                                          <p:spTgt spid="64"/>
                                        </p:tgtEl>
                                        <p:attrNameLst>
                                          <p:attrName>style.visibility</p:attrName>
                                        </p:attrNameLst>
                                      </p:cBhvr>
                                      <p:to>
                                        <p:strVal val="visible"/>
                                      </p:to>
                                    </p:set>
                                    <p:anim calcmode="lin" valueType="num">
                                      <p:cBhvr additive="base">
                                        <p:cTn id="246" dur="5000" fill="hold"/>
                                        <p:tgtEl>
                                          <p:spTgt spid="64"/>
                                        </p:tgtEl>
                                        <p:attrNameLst>
                                          <p:attrName>ppt_x</p:attrName>
                                        </p:attrNameLst>
                                      </p:cBhvr>
                                      <p:tavLst>
                                        <p:tav tm="0">
                                          <p:val>
                                            <p:strVal val="#ppt_x"/>
                                          </p:val>
                                        </p:tav>
                                        <p:tav tm="100000">
                                          <p:val>
                                            <p:strVal val="#ppt_x"/>
                                          </p:val>
                                        </p:tav>
                                      </p:tavLst>
                                    </p:anim>
                                    <p:anim calcmode="lin" valueType="num">
                                      <p:cBhvr additive="base">
                                        <p:cTn id="247" dur="5000" fill="hold"/>
                                        <p:tgtEl>
                                          <p:spTgt spid="64"/>
                                        </p:tgtEl>
                                        <p:attrNameLst>
                                          <p:attrName>ppt_y</p:attrName>
                                        </p:attrNameLst>
                                      </p:cBhvr>
                                      <p:tavLst>
                                        <p:tav tm="0">
                                          <p:val>
                                            <p:strVal val="1+#ppt_h/2"/>
                                          </p:val>
                                        </p:tav>
                                        <p:tav tm="100000">
                                          <p:val>
                                            <p:strVal val="#ppt_y"/>
                                          </p:val>
                                        </p:tav>
                                      </p:tavLst>
                                    </p:anim>
                                  </p:childTnLst>
                                </p:cTn>
                              </p:par>
                              <p:par>
                                <p:cTn id="248" presetID="2" presetClass="entr" presetSubtype="4" fill="hold" grpId="0" nodeType="withEffect">
                                  <p:stCondLst>
                                    <p:cond delay="0"/>
                                  </p:stCondLst>
                                  <p:childTnLst>
                                    <p:set>
                                      <p:cBhvr>
                                        <p:cTn id="249" dur="1" fill="hold">
                                          <p:stCondLst>
                                            <p:cond delay="0"/>
                                          </p:stCondLst>
                                        </p:cTn>
                                        <p:tgtEl>
                                          <p:spTgt spid="65"/>
                                        </p:tgtEl>
                                        <p:attrNameLst>
                                          <p:attrName>style.visibility</p:attrName>
                                        </p:attrNameLst>
                                      </p:cBhvr>
                                      <p:to>
                                        <p:strVal val="visible"/>
                                      </p:to>
                                    </p:set>
                                    <p:anim calcmode="lin" valueType="num">
                                      <p:cBhvr additive="base">
                                        <p:cTn id="250" dur="5000" fill="hold"/>
                                        <p:tgtEl>
                                          <p:spTgt spid="65"/>
                                        </p:tgtEl>
                                        <p:attrNameLst>
                                          <p:attrName>ppt_x</p:attrName>
                                        </p:attrNameLst>
                                      </p:cBhvr>
                                      <p:tavLst>
                                        <p:tav tm="0">
                                          <p:val>
                                            <p:strVal val="#ppt_x"/>
                                          </p:val>
                                        </p:tav>
                                        <p:tav tm="100000">
                                          <p:val>
                                            <p:strVal val="#ppt_x"/>
                                          </p:val>
                                        </p:tav>
                                      </p:tavLst>
                                    </p:anim>
                                    <p:anim calcmode="lin" valueType="num">
                                      <p:cBhvr additive="base">
                                        <p:cTn id="251" dur="5000" fill="hold"/>
                                        <p:tgtEl>
                                          <p:spTgt spid="65"/>
                                        </p:tgtEl>
                                        <p:attrNameLst>
                                          <p:attrName>ppt_y</p:attrName>
                                        </p:attrNameLst>
                                      </p:cBhvr>
                                      <p:tavLst>
                                        <p:tav tm="0">
                                          <p:val>
                                            <p:strVal val="1+#ppt_h/2"/>
                                          </p:val>
                                        </p:tav>
                                        <p:tav tm="100000">
                                          <p:val>
                                            <p:strVal val="#ppt_y"/>
                                          </p:val>
                                        </p:tav>
                                      </p:tavLst>
                                    </p:anim>
                                  </p:childTnLst>
                                </p:cTn>
                              </p:par>
                              <p:par>
                                <p:cTn id="252" presetID="2" presetClass="entr" presetSubtype="4" fill="hold" grpId="0" nodeType="withEffect">
                                  <p:stCondLst>
                                    <p:cond delay="0"/>
                                  </p:stCondLst>
                                  <p:childTnLst>
                                    <p:set>
                                      <p:cBhvr>
                                        <p:cTn id="253" dur="1" fill="hold">
                                          <p:stCondLst>
                                            <p:cond delay="0"/>
                                          </p:stCondLst>
                                        </p:cTn>
                                        <p:tgtEl>
                                          <p:spTgt spid="66"/>
                                        </p:tgtEl>
                                        <p:attrNameLst>
                                          <p:attrName>style.visibility</p:attrName>
                                        </p:attrNameLst>
                                      </p:cBhvr>
                                      <p:to>
                                        <p:strVal val="visible"/>
                                      </p:to>
                                    </p:set>
                                    <p:anim calcmode="lin" valueType="num">
                                      <p:cBhvr additive="base">
                                        <p:cTn id="254" dur="5000" fill="hold"/>
                                        <p:tgtEl>
                                          <p:spTgt spid="66"/>
                                        </p:tgtEl>
                                        <p:attrNameLst>
                                          <p:attrName>ppt_x</p:attrName>
                                        </p:attrNameLst>
                                      </p:cBhvr>
                                      <p:tavLst>
                                        <p:tav tm="0">
                                          <p:val>
                                            <p:strVal val="#ppt_x"/>
                                          </p:val>
                                        </p:tav>
                                        <p:tav tm="100000">
                                          <p:val>
                                            <p:strVal val="#ppt_x"/>
                                          </p:val>
                                        </p:tav>
                                      </p:tavLst>
                                    </p:anim>
                                    <p:anim calcmode="lin" valueType="num">
                                      <p:cBhvr additive="base">
                                        <p:cTn id="255" dur="5000" fill="hold"/>
                                        <p:tgtEl>
                                          <p:spTgt spid="66"/>
                                        </p:tgtEl>
                                        <p:attrNameLst>
                                          <p:attrName>ppt_y</p:attrName>
                                        </p:attrNameLst>
                                      </p:cBhvr>
                                      <p:tavLst>
                                        <p:tav tm="0">
                                          <p:val>
                                            <p:strVal val="1+#ppt_h/2"/>
                                          </p:val>
                                        </p:tav>
                                        <p:tav tm="100000">
                                          <p:val>
                                            <p:strVal val="#ppt_y"/>
                                          </p:val>
                                        </p:tav>
                                      </p:tavLst>
                                    </p:anim>
                                  </p:childTnLst>
                                </p:cTn>
                              </p:par>
                              <p:par>
                                <p:cTn id="256" presetID="2" presetClass="entr" presetSubtype="4" fill="hold" grpId="0" nodeType="withEffect">
                                  <p:stCondLst>
                                    <p:cond delay="0"/>
                                  </p:stCondLst>
                                  <p:childTnLst>
                                    <p:set>
                                      <p:cBhvr>
                                        <p:cTn id="257" dur="1" fill="hold">
                                          <p:stCondLst>
                                            <p:cond delay="0"/>
                                          </p:stCondLst>
                                        </p:cTn>
                                        <p:tgtEl>
                                          <p:spTgt spid="67"/>
                                        </p:tgtEl>
                                        <p:attrNameLst>
                                          <p:attrName>style.visibility</p:attrName>
                                        </p:attrNameLst>
                                      </p:cBhvr>
                                      <p:to>
                                        <p:strVal val="visible"/>
                                      </p:to>
                                    </p:set>
                                    <p:anim calcmode="lin" valueType="num">
                                      <p:cBhvr additive="base">
                                        <p:cTn id="258" dur="5000" fill="hold"/>
                                        <p:tgtEl>
                                          <p:spTgt spid="67"/>
                                        </p:tgtEl>
                                        <p:attrNameLst>
                                          <p:attrName>ppt_x</p:attrName>
                                        </p:attrNameLst>
                                      </p:cBhvr>
                                      <p:tavLst>
                                        <p:tav tm="0">
                                          <p:val>
                                            <p:strVal val="#ppt_x"/>
                                          </p:val>
                                        </p:tav>
                                        <p:tav tm="100000">
                                          <p:val>
                                            <p:strVal val="#ppt_x"/>
                                          </p:val>
                                        </p:tav>
                                      </p:tavLst>
                                    </p:anim>
                                    <p:anim calcmode="lin" valueType="num">
                                      <p:cBhvr additive="base">
                                        <p:cTn id="259" dur="5000" fill="hold"/>
                                        <p:tgtEl>
                                          <p:spTgt spid="67"/>
                                        </p:tgtEl>
                                        <p:attrNameLst>
                                          <p:attrName>ppt_y</p:attrName>
                                        </p:attrNameLst>
                                      </p:cBhvr>
                                      <p:tavLst>
                                        <p:tav tm="0">
                                          <p:val>
                                            <p:strVal val="1+#ppt_h/2"/>
                                          </p:val>
                                        </p:tav>
                                        <p:tav tm="100000">
                                          <p:val>
                                            <p:strVal val="#ppt_y"/>
                                          </p:val>
                                        </p:tav>
                                      </p:tavLst>
                                    </p:anim>
                                  </p:childTnLst>
                                </p:cTn>
                              </p:par>
                              <p:par>
                                <p:cTn id="260" presetID="2" presetClass="entr" presetSubtype="4" fill="hold" grpId="0" nodeType="withEffect">
                                  <p:stCondLst>
                                    <p:cond delay="0"/>
                                  </p:stCondLst>
                                  <p:childTnLst>
                                    <p:set>
                                      <p:cBhvr>
                                        <p:cTn id="261" dur="1" fill="hold">
                                          <p:stCondLst>
                                            <p:cond delay="0"/>
                                          </p:stCondLst>
                                        </p:cTn>
                                        <p:tgtEl>
                                          <p:spTgt spid="68"/>
                                        </p:tgtEl>
                                        <p:attrNameLst>
                                          <p:attrName>style.visibility</p:attrName>
                                        </p:attrNameLst>
                                      </p:cBhvr>
                                      <p:to>
                                        <p:strVal val="visible"/>
                                      </p:to>
                                    </p:set>
                                    <p:anim calcmode="lin" valueType="num">
                                      <p:cBhvr additive="base">
                                        <p:cTn id="262" dur="5000" fill="hold"/>
                                        <p:tgtEl>
                                          <p:spTgt spid="68"/>
                                        </p:tgtEl>
                                        <p:attrNameLst>
                                          <p:attrName>ppt_x</p:attrName>
                                        </p:attrNameLst>
                                      </p:cBhvr>
                                      <p:tavLst>
                                        <p:tav tm="0">
                                          <p:val>
                                            <p:strVal val="#ppt_x"/>
                                          </p:val>
                                        </p:tav>
                                        <p:tav tm="100000">
                                          <p:val>
                                            <p:strVal val="#ppt_x"/>
                                          </p:val>
                                        </p:tav>
                                      </p:tavLst>
                                    </p:anim>
                                    <p:anim calcmode="lin" valueType="num">
                                      <p:cBhvr additive="base">
                                        <p:cTn id="263" dur="5000" fill="hold"/>
                                        <p:tgtEl>
                                          <p:spTgt spid="68"/>
                                        </p:tgtEl>
                                        <p:attrNameLst>
                                          <p:attrName>ppt_y</p:attrName>
                                        </p:attrNameLst>
                                      </p:cBhvr>
                                      <p:tavLst>
                                        <p:tav tm="0">
                                          <p:val>
                                            <p:strVal val="1+#ppt_h/2"/>
                                          </p:val>
                                        </p:tav>
                                        <p:tav tm="100000">
                                          <p:val>
                                            <p:strVal val="#ppt_y"/>
                                          </p:val>
                                        </p:tav>
                                      </p:tavLst>
                                    </p:anim>
                                  </p:childTnLst>
                                </p:cTn>
                              </p:par>
                              <p:par>
                                <p:cTn id="264" presetID="2" presetClass="entr" presetSubtype="4" fill="hold" grpId="0" nodeType="withEffect">
                                  <p:stCondLst>
                                    <p:cond delay="0"/>
                                  </p:stCondLst>
                                  <p:childTnLst>
                                    <p:set>
                                      <p:cBhvr>
                                        <p:cTn id="265" dur="1" fill="hold">
                                          <p:stCondLst>
                                            <p:cond delay="0"/>
                                          </p:stCondLst>
                                        </p:cTn>
                                        <p:tgtEl>
                                          <p:spTgt spid="69"/>
                                        </p:tgtEl>
                                        <p:attrNameLst>
                                          <p:attrName>style.visibility</p:attrName>
                                        </p:attrNameLst>
                                      </p:cBhvr>
                                      <p:to>
                                        <p:strVal val="visible"/>
                                      </p:to>
                                    </p:set>
                                    <p:anim calcmode="lin" valueType="num">
                                      <p:cBhvr additive="base">
                                        <p:cTn id="266" dur="5000" fill="hold"/>
                                        <p:tgtEl>
                                          <p:spTgt spid="69"/>
                                        </p:tgtEl>
                                        <p:attrNameLst>
                                          <p:attrName>ppt_x</p:attrName>
                                        </p:attrNameLst>
                                      </p:cBhvr>
                                      <p:tavLst>
                                        <p:tav tm="0">
                                          <p:val>
                                            <p:strVal val="#ppt_x"/>
                                          </p:val>
                                        </p:tav>
                                        <p:tav tm="100000">
                                          <p:val>
                                            <p:strVal val="#ppt_x"/>
                                          </p:val>
                                        </p:tav>
                                      </p:tavLst>
                                    </p:anim>
                                    <p:anim calcmode="lin" valueType="num">
                                      <p:cBhvr additive="base">
                                        <p:cTn id="267" dur="5000" fill="hold"/>
                                        <p:tgtEl>
                                          <p:spTgt spid="69"/>
                                        </p:tgtEl>
                                        <p:attrNameLst>
                                          <p:attrName>ppt_y</p:attrName>
                                        </p:attrNameLst>
                                      </p:cBhvr>
                                      <p:tavLst>
                                        <p:tav tm="0">
                                          <p:val>
                                            <p:strVal val="1+#ppt_h/2"/>
                                          </p:val>
                                        </p:tav>
                                        <p:tav tm="100000">
                                          <p:val>
                                            <p:strVal val="#ppt_y"/>
                                          </p:val>
                                        </p:tav>
                                      </p:tavLst>
                                    </p:anim>
                                  </p:childTnLst>
                                </p:cTn>
                              </p:par>
                              <p:par>
                                <p:cTn id="268" presetID="3" presetClass="entr" presetSubtype="5" fill="hold" grpId="1" nodeType="withEffect">
                                  <p:stCondLst>
                                    <p:cond delay="0"/>
                                  </p:stCondLst>
                                  <p:childTnLst>
                                    <p:set>
                                      <p:cBhvr>
                                        <p:cTn id="269" dur="1" fill="hold">
                                          <p:stCondLst>
                                            <p:cond delay="0"/>
                                          </p:stCondLst>
                                        </p:cTn>
                                        <p:tgtEl>
                                          <p:spTgt spid="5"/>
                                        </p:tgtEl>
                                        <p:attrNameLst>
                                          <p:attrName>style.visibility</p:attrName>
                                        </p:attrNameLst>
                                      </p:cBhvr>
                                      <p:to>
                                        <p:strVal val="visible"/>
                                      </p:to>
                                    </p:set>
                                    <p:animEffect transition="in" filter="blinds(vertical)">
                                      <p:cBhvr>
                                        <p:cTn id="270" dur="5000"/>
                                        <p:tgtEl>
                                          <p:spTgt spid="5"/>
                                        </p:tgtEl>
                                      </p:cBhvr>
                                    </p:animEffect>
                                  </p:childTnLst>
                                </p:cTn>
                              </p:par>
                              <p:par>
                                <p:cTn id="271" presetID="3" presetClass="entr" presetSubtype="5" fill="hold" grpId="1" nodeType="withEffect">
                                  <p:stCondLst>
                                    <p:cond delay="0"/>
                                  </p:stCondLst>
                                  <p:childTnLst>
                                    <p:set>
                                      <p:cBhvr>
                                        <p:cTn id="272" dur="1" fill="hold">
                                          <p:stCondLst>
                                            <p:cond delay="0"/>
                                          </p:stCondLst>
                                        </p:cTn>
                                        <p:tgtEl>
                                          <p:spTgt spid="6"/>
                                        </p:tgtEl>
                                        <p:attrNameLst>
                                          <p:attrName>style.visibility</p:attrName>
                                        </p:attrNameLst>
                                      </p:cBhvr>
                                      <p:to>
                                        <p:strVal val="visible"/>
                                      </p:to>
                                    </p:set>
                                    <p:animEffect transition="in" filter="blinds(vertical)">
                                      <p:cBhvr>
                                        <p:cTn id="273" dur="5000"/>
                                        <p:tgtEl>
                                          <p:spTgt spid="6"/>
                                        </p:tgtEl>
                                      </p:cBhvr>
                                    </p:animEffect>
                                  </p:childTnLst>
                                </p:cTn>
                              </p:par>
                              <p:par>
                                <p:cTn id="274" presetID="3" presetClass="entr" presetSubtype="5" fill="hold" grpId="1" nodeType="withEffect">
                                  <p:stCondLst>
                                    <p:cond delay="0"/>
                                  </p:stCondLst>
                                  <p:childTnLst>
                                    <p:set>
                                      <p:cBhvr>
                                        <p:cTn id="275" dur="1" fill="hold">
                                          <p:stCondLst>
                                            <p:cond delay="0"/>
                                          </p:stCondLst>
                                        </p:cTn>
                                        <p:tgtEl>
                                          <p:spTgt spid="7"/>
                                        </p:tgtEl>
                                        <p:attrNameLst>
                                          <p:attrName>style.visibility</p:attrName>
                                        </p:attrNameLst>
                                      </p:cBhvr>
                                      <p:to>
                                        <p:strVal val="visible"/>
                                      </p:to>
                                    </p:set>
                                    <p:animEffect transition="in" filter="blinds(vertical)">
                                      <p:cBhvr>
                                        <p:cTn id="276" dur="5000"/>
                                        <p:tgtEl>
                                          <p:spTgt spid="7"/>
                                        </p:tgtEl>
                                      </p:cBhvr>
                                    </p:animEffect>
                                  </p:childTnLst>
                                </p:cTn>
                              </p:par>
                              <p:par>
                                <p:cTn id="277" presetID="3" presetClass="entr" presetSubtype="5" fill="hold" grpId="1" nodeType="withEffect">
                                  <p:stCondLst>
                                    <p:cond delay="0"/>
                                  </p:stCondLst>
                                  <p:childTnLst>
                                    <p:set>
                                      <p:cBhvr>
                                        <p:cTn id="278" dur="1" fill="hold">
                                          <p:stCondLst>
                                            <p:cond delay="0"/>
                                          </p:stCondLst>
                                        </p:cTn>
                                        <p:tgtEl>
                                          <p:spTgt spid="8"/>
                                        </p:tgtEl>
                                        <p:attrNameLst>
                                          <p:attrName>style.visibility</p:attrName>
                                        </p:attrNameLst>
                                      </p:cBhvr>
                                      <p:to>
                                        <p:strVal val="visible"/>
                                      </p:to>
                                    </p:set>
                                    <p:animEffect transition="in" filter="blinds(vertical)">
                                      <p:cBhvr>
                                        <p:cTn id="279" dur="5000"/>
                                        <p:tgtEl>
                                          <p:spTgt spid="8"/>
                                        </p:tgtEl>
                                      </p:cBhvr>
                                    </p:animEffect>
                                  </p:childTnLst>
                                </p:cTn>
                              </p:par>
                              <p:par>
                                <p:cTn id="280" presetID="3" presetClass="entr" presetSubtype="5" fill="hold" grpId="1" nodeType="withEffect">
                                  <p:stCondLst>
                                    <p:cond delay="0"/>
                                  </p:stCondLst>
                                  <p:childTnLst>
                                    <p:set>
                                      <p:cBhvr>
                                        <p:cTn id="281" dur="1" fill="hold">
                                          <p:stCondLst>
                                            <p:cond delay="0"/>
                                          </p:stCondLst>
                                        </p:cTn>
                                        <p:tgtEl>
                                          <p:spTgt spid="9"/>
                                        </p:tgtEl>
                                        <p:attrNameLst>
                                          <p:attrName>style.visibility</p:attrName>
                                        </p:attrNameLst>
                                      </p:cBhvr>
                                      <p:to>
                                        <p:strVal val="visible"/>
                                      </p:to>
                                    </p:set>
                                    <p:animEffect transition="in" filter="blinds(vertical)">
                                      <p:cBhvr>
                                        <p:cTn id="282" dur="5000"/>
                                        <p:tgtEl>
                                          <p:spTgt spid="9"/>
                                        </p:tgtEl>
                                      </p:cBhvr>
                                    </p:animEffect>
                                  </p:childTnLst>
                                </p:cTn>
                              </p:par>
                              <p:par>
                                <p:cTn id="283" presetID="3" presetClass="entr" presetSubtype="5" fill="hold" grpId="1" nodeType="withEffect">
                                  <p:stCondLst>
                                    <p:cond delay="0"/>
                                  </p:stCondLst>
                                  <p:childTnLst>
                                    <p:set>
                                      <p:cBhvr>
                                        <p:cTn id="284" dur="1" fill="hold">
                                          <p:stCondLst>
                                            <p:cond delay="0"/>
                                          </p:stCondLst>
                                        </p:cTn>
                                        <p:tgtEl>
                                          <p:spTgt spid="10"/>
                                        </p:tgtEl>
                                        <p:attrNameLst>
                                          <p:attrName>style.visibility</p:attrName>
                                        </p:attrNameLst>
                                      </p:cBhvr>
                                      <p:to>
                                        <p:strVal val="visible"/>
                                      </p:to>
                                    </p:set>
                                    <p:animEffect transition="in" filter="blinds(vertical)">
                                      <p:cBhvr>
                                        <p:cTn id="285" dur="5000"/>
                                        <p:tgtEl>
                                          <p:spTgt spid="10"/>
                                        </p:tgtEl>
                                      </p:cBhvr>
                                    </p:animEffect>
                                  </p:childTnLst>
                                </p:cTn>
                              </p:par>
                              <p:par>
                                <p:cTn id="286" presetID="3" presetClass="entr" presetSubtype="5" fill="hold" grpId="1" nodeType="withEffect">
                                  <p:stCondLst>
                                    <p:cond delay="0"/>
                                  </p:stCondLst>
                                  <p:childTnLst>
                                    <p:set>
                                      <p:cBhvr>
                                        <p:cTn id="287" dur="1" fill="hold">
                                          <p:stCondLst>
                                            <p:cond delay="0"/>
                                          </p:stCondLst>
                                        </p:cTn>
                                        <p:tgtEl>
                                          <p:spTgt spid="11"/>
                                        </p:tgtEl>
                                        <p:attrNameLst>
                                          <p:attrName>style.visibility</p:attrName>
                                        </p:attrNameLst>
                                      </p:cBhvr>
                                      <p:to>
                                        <p:strVal val="visible"/>
                                      </p:to>
                                    </p:set>
                                    <p:animEffect transition="in" filter="blinds(vertical)">
                                      <p:cBhvr>
                                        <p:cTn id="288" dur="5000"/>
                                        <p:tgtEl>
                                          <p:spTgt spid="11"/>
                                        </p:tgtEl>
                                      </p:cBhvr>
                                    </p:animEffect>
                                  </p:childTnLst>
                                </p:cTn>
                              </p:par>
                              <p:par>
                                <p:cTn id="289" presetID="3" presetClass="entr" presetSubtype="5" fill="hold" grpId="1" nodeType="withEffect">
                                  <p:stCondLst>
                                    <p:cond delay="0"/>
                                  </p:stCondLst>
                                  <p:childTnLst>
                                    <p:set>
                                      <p:cBhvr>
                                        <p:cTn id="290" dur="1" fill="hold">
                                          <p:stCondLst>
                                            <p:cond delay="0"/>
                                          </p:stCondLst>
                                        </p:cTn>
                                        <p:tgtEl>
                                          <p:spTgt spid="12"/>
                                        </p:tgtEl>
                                        <p:attrNameLst>
                                          <p:attrName>style.visibility</p:attrName>
                                        </p:attrNameLst>
                                      </p:cBhvr>
                                      <p:to>
                                        <p:strVal val="visible"/>
                                      </p:to>
                                    </p:set>
                                    <p:animEffect transition="in" filter="blinds(vertical)">
                                      <p:cBhvr>
                                        <p:cTn id="291" dur="5000"/>
                                        <p:tgtEl>
                                          <p:spTgt spid="12"/>
                                        </p:tgtEl>
                                      </p:cBhvr>
                                    </p:animEffect>
                                  </p:childTnLst>
                                </p:cTn>
                              </p:par>
                              <p:par>
                                <p:cTn id="292" presetID="3" presetClass="entr" presetSubtype="5" fill="hold" grpId="1" nodeType="withEffect">
                                  <p:stCondLst>
                                    <p:cond delay="0"/>
                                  </p:stCondLst>
                                  <p:childTnLst>
                                    <p:set>
                                      <p:cBhvr>
                                        <p:cTn id="293" dur="1" fill="hold">
                                          <p:stCondLst>
                                            <p:cond delay="0"/>
                                          </p:stCondLst>
                                        </p:cTn>
                                        <p:tgtEl>
                                          <p:spTgt spid="13"/>
                                        </p:tgtEl>
                                        <p:attrNameLst>
                                          <p:attrName>style.visibility</p:attrName>
                                        </p:attrNameLst>
                                      </p:cBhvr>
                                      <p:to>
                                        <p:strVal val="visible"/>
                                      </p:to>
                                    </p:set>
                                    <p:animEffect transition="in" filter="blinds(vertical)">
                                      <p:cBhvr>
                                        <p:cTn id="294" dur="5000"/>
                                        <p:tgtEl>
                                          <p:spTgt spid="13"/>
                                        </p:tgtEl>
                                      </p:cBhvr>
                                    </p:animEffect>
                                  </p:childTnLst>
                                </p:cTn>
                              </p:par>
                              <p:par>
                                <p:cTn id="295" presetID="3" presetClass="entr" presetSubtype="5" fill="hold" grpId="1" nodeType="withEffect">
                                  <p:stCondLst>
                                    <p:cond delay="0"/>
                                  </p:stCondLst>
                                  <p:childTnLst>
                                    <p:set>
                                      <p:cBhvr>
                                        <p:cTn id="296" dur="1" fill="hold">
                                          <p:stCondLst>
                                            <p:cond delay="0"/>
                                          </p:stCondLst>
                                        </p:cTn>
                                        <p:tgtEl>
                                          <p:spTgt spid="14"/>
                                        </p:tgtEl>
                                        <p:attrNameLst>
                                          <p:attrName>style.visibility</p:attrName>
                                        </p:attrNameLst>
                                      </p:cBhvr>
                                      <p:to>
                                        <p:strVal val="visible"/>
                                      </p:to>
                                    </p:set>
                                    <p:animEffect transition="in" filter="blinds(vertical)">
                                      <p:cBhvr>
                                        <p:cTn id="297" dur="5000"/>
                                        <p:tgtEl>
                                          <p:spTgt spid="14"/>
                                        </p:tgtEl>
                                      </p:cBhvr>
                                    </p:animEffect>
                                  </p:childTnLst>
                                </p:cTn>
                              </p:par>
                              <p:par>
                                <p:cTn id="298" presetID="3" presetClass="entr" presetSubtype="5" fill="hold" grpId="1" nodeType="withEffect">
                                  <p:stCondLst>
                                    <p:cond delay="0"/>
                                  </p:stCondLst>
                                  <p:childTnLst>
                                    <p:set>
                                      <p:cBhvr>
                                        <p:cTn id="299" dur="1" fill="hold">
                                          <p:stCondLst>
                                            <p:cond delay="0"/>
                                          </p:stCondLst>
                                        </p:cTn>
                                        <p:tgtEl>
                                          <p:spTgt spid="15"/>
                                        </p:tgtEl>
                                        <p:attrNameLst>
                                          <p:attrName>style.visibility</p:attrName>
                                        </p:attrNameLst>
                                      </p:cBhvr>
                                      <p:to>
                                        <p:strVal val="visible"/>
                                      </p:to>
                                    </p:set>
                                    <p:animEffect transition="in" filter="blinds(vertical)">
                                      <p:cBhvr>
                                        <p:cTn id="300" dur="5000"/>
                                        <p:tgtEl>
                                          <p:spTgt spid="15"/>
                                        </p:tgtEl>
                                      </p:cBhvr>
                                    </p:animEffect>
                                  </p:childTnLst>
                                </p:cTn>
                              </p:par>
                              <p:par>
                                <p:cTn id="301" presetID="3" presetClass="entr" presetSubtype="5" fill="hold" grpId="1" nodeType="withEffect">
                                  <p:stCondLst>
                                    <p:cond delay="0"/>
                                  </p:stCondLst>
                                  <p:childTnLst>
                                    <p:set>
                                      <p:cBhvr>
                                        <p:cTn id="302" dur="1" fill="hold">
                                          <p:stCondLst>
                                            <p:cond delay="0"/>
                                          </p:stCondLst>
                                        </p:cTn>
                                        <p:tgtEl>
                                          <p:spTgt spid="16"/>
                                        </p:tgtEl>
                                        <p:attrNameLst>
                                          <p:attrName>style.visibility</p:attrName>
                                        </p:attrNameLst>
                                      </p:cBhvr>
                                      <p:to>
                                        <p:strVal val="visible"/>
                                      </p:to>
                                    </p:set>
                                    <p:animEffect transition="in" filter="blinds(vertical)">
                                      <p:cBhvr>
                                        <p:cTn id="303" dur="5000"/>
                                        <p:tgtEl>
                                          <p:spTgt spid="16"/>
                                        </p:tgtEl>
                                      </p:cBhvr>
                                    </p:animEffect>
                                  </p:childTnLst>
                                </p:cTn>
                              </p:par>
                              <p:par>
                                <p:cTn id="304" presetID="3" presetClass="entr" presetSubtype="5" fill="hold" grpId="1" nodeType="withEffect">
                                  <p:stCondLst>
                                    <p:cond delay="0"/>
                                  </p:stCondLst>
                                  <p:childTnLst>
                                    <p:set>
                                      <p:cBhvr>
                                        <p:cTn id="305" dur="1" fill="hold">
                                          <p:stCondLst>
                                            <p:cond delay="0"/>
                                          </p:stCondLst>
                                        </p:cTn>
                                        <p:tgtEl>
                                          <p:spTgt spid="17"/>
                                        </p:tgtEl>
                                        <p:attrNameLst>
                                          <p:attrName>style.visibility</p:attrName>
                                        </p:attrNameLst>
                                      </p:cBhvr>
                                      <p:to>
                                        <p:strVal val="visible"/>
                                      </p:to>
                                    </p:set>
                                    <p:animEffect transition="in" filter="blinds(vertical)">
                                      <p:cBhvr>
                                        <p:cTn id="306" dur="5000"/>
                                        <p:tgtEl>
                                          <p:spTgt spid="17"/>
                                        </p:tgtEl>
                                      </p:cBhvr>
                                    </p:animEffect>
                                  </p:childTnLst>
                                </p:cTn>
                              </p:par>
                              <p:par>
                                <p:cTn id="307" presetID="3" presetClass="entr" presetSubtype="5" fill="hold" grpId="1" nodeType="withEffect">
                                  <p:stCondLst>
                                    <p:cond delay="0"/>
                                  </p:stCondLst>
                                  <p:childTnLst>
                                    <p:set>
                                      <p:cBhvr>
                                        <p:cTn id="308" dur="1" fill="hold">
                                          <p:stCondLst>
                                            <p:cond delay="0"/>
                                          </p:stCondLst>
                                        </p:cTn>
                                        <p:tgtEl>
                                          <p:spTgt spid="18"/>
                                        </p:tgtEl>
                                        <p:attrNameLst>
                                          <p:attrName>style.visibility</p:attrName>
                                        </p:attrNameLst>
                                      </p:cBhvr>
                                      <p:to>
                                        <p:strVal val="visible"/>
                                      </p:to>
                                    </p:set>
                                    <p:animEffect transition="in" filter="blinds(vertical)">
                                      <p:cBhvr>
                                        <p:cTn id="309" dur="5000"/>
                                        <p:tgtEl>
                                          <p:spTgt spid="18"/>
                                        </p:tgtEl>
                                      </p:cBhvr>
                                    </p:animEffect>
                                  </p:childTnLst>
                                </p:cTn>
                              </p:par>
                              <p:par>
                                <p:cTn id="310" presetID="3" presetClass="entr" presetSubtype="5" fill="hold" grpId="1" nodeType="withEffect">
                                  <p:stCondLst>
                                    <p:cond delay="0"/>
                                  </p:stCondLst>
                                  <p:childTnLst>
                                    <p:set>
                                      <p:cBhvr>
                                        <p:cTn id="311" dur="1" fill="hold">
                                          <p:stCondLst>
                                            <p:cond delay="0"/>
                                          </p:stCondLst>
                                        </p:cTn>
                                        <p:tgtEl>
                                          <p:spTgt spid="19"/>
                                        </p:tgtEl>
                                        <p:attrNameLst>
                                          <p:attrName>style.visibility</p:attrName>
                                        </p:attrNameLst>
                                      </p:cBhvr>
                                      <p:to>
                                        <p:strVal val="visible"/>
                                      </p:to>
                                    </p:set>
                                    <p:animEffect transition="in" filter="blinds(vertical)">
                                      <p:cBhvr>
                                        <p:cTn id="312" dur="5000"/>
                                        <p:tgtEl>
                                          <p:spTgt spid="19"/>
                                        </p:tgtEl>
                                      </p:cBhvr>
                                    </p:animEffect>
                                  </p:childTnLst>
                                </p:cTn>
                              </p:par>
                              <p:par>
                                <p:cTn id="313" presetID="3" presetClass="entr" presetSubtype="5" fill="hold" grpId="1" nodeType="withEffect">
                                  <p:stCondLst>
                                    <p:cond delay="0"/>
                                  </p:stCondLst>
                                  <p:childTnLst>
                                    <p:set>
                                      <p:cBhvr>
                                        <p:cTn id="314" dur="1" fill="hold">
                                          <p:stCondLst>
                                            <p:cond delay="0"/>
                                          </p:stCondLst>
                                        </p:cTn>
                                        <p:tgtEl>
                                          <p:spTgt spid="20"/>
                                        </p:tgtEl>
                                        <p:attrNameLst>
                                          <p:attrName>style.visibility</p:attrName>
                                        </p:attrNameLst>
                                      </p:cBhvr>
                                      <p:to>
                                        <p:strVal val="visible"/>
                                      </p:to>
                                    </p:set>
                                    <p:animEffect transition="in" filter="blinds(vertical)">
                                      <p:cBhvr>
                                        <p:cTn id="315" dur="5000"/>
                                        <p:tgtEl>
                                          <p:spTgt spid="20"/>
                                        </p:tgtEl>
                                      </p:cBhvr>
                                    </p:animEffect>
                                  </p:childTnLst>
                                </p:cTn>
                              </p:par>
                              <p:par>
                                <p:cTn id="316" presetID="3" presetClass="entr" presetSubtype="5" fill="hold" grpId="1" nodeType="withEffect">
                                  <p:stCondLst>
                                    <p:cond delay="0"/>
                                  </p:stCondLst>
                                  <p:childTnLst>
                                    <p:set>
                                      <p:cBhvr>
                                        <p:cTn id="317" dur="1" fill="hold">
                                          <p:stCondLst>
                                            <p:cond delay="0"/>
                                          </p:stCondLst>
                                        </p:cTn>
                                        <p:tgtEl>
                                          <p:spTgt spid="21"/>
                                        </p:tgtEl>
                                        <p:attrNameLst>
                                          <p:attrName>style.visibility</p:attrName>
                                        </p:attrNameLst>
                                      </p:cBhvr>
                                      <p:to>
                                        <p:strVal val="visible"/>
                                      </p:to>
                                    </p:set>
                                    <p:animEffect transition="in" filter="blinds(vertical)">
                                      <p:cBhvr>
                                        <p:cTn id="318" dur="5000"/>
                                        <p:tgtEl>
                                          <p:spTgt spid="21"/>
                                        </p:tgtEl>
                                      </p:cBhvr>
                                    </p:animEffect>
                                  </p:childTnLst>
                                </p:cTn>
                              </p:par>
                              <p:par>
                                <p:cTn id="319" presetID="3" presetClass="entr" presetSubtype="5" fill="hold" grpId="1" nodeType="withEffect">
                                  <p:stCondLst>
                                    <p:cond delay="0"/>
                                  </p:stCondLst>
                                  <p:childTnLst>
                                    <p:set>
                                      <p:cBhvr>
                                        <p:cTn id="320" dur="1" fill="hold">
                                          <p:stCondLst>
                                            <p:cond delay="0"/>
                                          </p:stCondLst>
                                        </p:cTn>
                                        <p:tgtEl>
                                          <p:spTgt spid="22"/>
                                        </p:tgtEl>
                                        <p:attrNameLst>
                                          <p:attrName>style.visibility</p:attrName>
                                        </p:attrNameLst>
                                      </p:cBhvr>
                                      <p:to>
                                        <p:strVal val="visible"/>
                                      </p:to>
                                    </p:set>
                                    <p:animEffect transition="in" filter="blinds(vertical)">
                                      <p:cBhvr>
                                        <p:cTn id="321" dur="5000"/>
                                        <p:tgtEl>
                                          <p:spTgt spid="22"/>
                                        </p:tgtEl>
                                      </p:cBhvr>
                                    </p:animEffect>
                                  </p:childTnLst>
                                </p:cTn>
                              </p:par>
                              <p:par>
                                <p:cTn id="322" presetID="3" presetClass="entr" presetSubtype="5" fill="hold" grpId="1" nodeType="withEffect">
                                  <p:stCondLst>
                                    <p:cond delay="0"/>
                                  </p:stCondLst>
                                  <p:childTnLst>
                                    <p:set>
                                      <p:cBhvr>
                                        <p:cTn id="323" dur="1" fill="hold">
                                          <p:stCondLst>
                                            <p:cond delay="0"/>
                                          </p:stCondLst>
                                        </p:cTn>
                                        <p:tgtEl>
                                          <p:spTgt spid="23"/>
                                        </p:tgtEl>
                                        <p:attrNameLst>
                                          <p:attrName>style.visibility</p:attrName>
                                        </p:attrNameLst>
                                      </p:cBhvr>
                                      <p:to>
                                        <p:strVal val="visible"/>
                                      </p:to>
                                    </p:set>
                                    <p:animEffect transition="in" filter="blinds(vertical)">
                                      <p:cBhvr>
                                        <p:cTn id="324" dur="5000"/>
                                        <p:tgtEl>
                                          <p:spTgt spid="23"/>
                                        </p:tgtEl>
                                      </p:cBhvr>
                                    </p:animEffect>
                                  </p:childTnLst>
                                </p:cTn>
                              </p:par>
                              <p:par>
                                <p:cTn id="325" presetID="3" presetClass="entr" presetSubtype="5" fill="hold" grpId="1" nodeType="withEffect">
                                  <p:stCondLst>
                                    <p:cond delay="0"/>
                                  </p:stCondLst>
                                  <p:childTnLst>
                                    <p:set>
                                      <p:cBhvr>
                                        <p:cTn id="326" dur="1" fill="hold">
                                          <p:stCondLst>
                                            <p:cond delay="0"/>
                                          </p:stCondLst>
                                        </p:cTn>
                                        <p:tgtEl>
                                          <p:spTgt spid="24"/>
                                        </p:tgtEl>
                                        <p:attrNameLst>
                                          <p:attrName>style.visibility</p:attrName>
                                        </p:attrNameLst>
                                      </p:cBhvr>
                                      <p:to>
                                        <p:strVal val="visible"/>
                                      </p:to>
                                    </p:set>
                                    <p:animEffect transition="in" filter="blinds(vertical)">
                                      <p:cBhvr>
                                        <p:cTn id="327" dur="5000"/>
                                        <p:tgtEl>
                                          <p:spTgt spid="24"/>
                                        </p:tgtEl>
                                      </p:cBhvr>
                                    </p:animEffect>
                                  </p:childTnLst>
                                </p:cTn>
                              </p:par>
                              <p:par>
                                <p:cTn id="328" presetID="3" presetClass="entr" presetSubtype="5" fill="hold" grpId="1" nodeType="withEffect">
                                  <p:stCondLst>
                                    <p:cond delay="0"/>
                                  </p:stCondLst>
                                  <p:childTnLst>
                                    <p:set>
                                      <p:cBhvr>
                                        <p:cTn id="329" dur="1" fill="hold">
                                          <p:stCondLst>
                                            <p:cond delay="0"/>
                                          </p:stCondLst>
                                        </p:cTn>
                                        <p:tgtEl>
                                          <p:spTgt spid="25"/>
                                        </p:tgtEl>
                                        <p:attrNameLst>
                                          <p:attrName>style.visibility</p:attrName>
                                        </p:attrNameLst>
                                      </p:cBhvr>
                                      <p:to>
                                        <p:strVal val="visible"/>
                                      </p:to>
                                    </p:set>
                                    <p:animEffect transition="in" filter="blinds(vertical)">
                                      <p:cBhvr>
                                        <p:cTn id="330" dur="5000"/>
                                        <p:tgtEl>
                                          <p:spTgt spid="25"/>
                                        </p:tgtEl>
                                      </p:cBhvr>
                                    </p:animEffect>
                                  </p:childTnLst>
                                </p:cTn>
                              </p:par>
                              <p:par>
                                <p:cTn id="331" presetID="3" presetClass="entr" presetSubtype="5" fill="hold" grpId="1" nodeType="withEffect">
                                  <p:stCondLst>
                                    <p:cond delay="0"/>
                                  </p:stCondLst>
                                  <p:childTnLst>
                                    <p:set>
                                      <p:cBhvr>
                                        <p:cTn id="332" dur="1" fill="hold">
                                          <p:stCondLst>
                                            <p:cond delay="0"/>
                                          </p:stCondLst>
                                        </p:cTn>
                                        <p:tgtEl>
                                          <p:spTgt spid="26"/>
                                        </p:tgtEl>
                                        <p:attrNameLst>
                                          <p:attrName>style.visibility</p:attrName>
                                        </p:attrNameLst>
                                      </p:cBhvr>
                                      <p:to>
                                        <p:strVal val="visible"/>
                                      </p:to>
                                    </p:set>
                                    <p:animEffect transition="in" filter="blinds(vertical)">
                                      <p:cBhvr>
                                        <p:cTn id="333" dur="5000"/>
                                        <p:tgtEl>
                                          <p:spTgt spid="26"/>
                                        </p:tgtEl>
                                      </p:cBhvr>
                                    </p:animEffect>
                                  </p:childTnLst>
                                </p:cTn>
                              </p:par>
                              <p:par>
                                <p:cTn id="334" presetID="3" presetClass="entr" presetSubtype="5" fill="hold" grpId="1" nodeType="withEffect">
                                  <p:stCondLst>
                                    <p:cond delay="0"/>
                                  </p:stCondLst>
                                  <p:childTnLst>
                                    <p:set>
                                      <p:cBhvr>
                                        <p:cTn id="335" dur="1" fill="hold">
                                          <p:stCondLst>
                                            <p:cond delay="0"/>
                                          </p:stCondLst>
                                        </p:cTn>
                                        <p:tgtEl>
                                          <p:spTgt spid="27"/>
                                        </p:tgtEl>
                                        <p:attrNameLst>
                                          <p:attrName>style.visibility</p:attrName>
                                        </p:attrNameLst>
                                      </p:cBhvr>
                                      <p:to>
                                        <p:strVal val="visible"/>
                                      </p:to>
                                    </p:set>
                                    <p:animEffect transition="in" filter="blinds(vertical)">
                                      <p:cBhvr>
                                        <p:cTn id="336" dur="5000"/>
                                        <p:tgtEl>
                                          <p:spTgt spid="27"/>
                                        </p:tgtEl>
                                      </p:cBhvr>
                                    </p:animEffect>
                                  </p:childTnLst>
                                </p:cTn>
                              </p:par>
                              <p:par>
                                <p:cTn id="337" presetID="3" presetClass="entr" presetSubtype="5" fill="hold" grpId="1" nodeType="withEffect">
                                  <p:stCondLst>
                                    <p:cond delay="0"/>
                                  </p:stCondLst>
                                  <p:childTnLst>
                                    <p:set>
                                      <p:cBhvr>
                                        <p:cTn id="338" dur="1" fill="hold">
                                          <p:stCondLst>
                                            <p:cond delay="0"/>
                                          </p:stCondLst>
                                        </p:cTn>
                                        <p:tgtEl>
                                          <p:spTgt spid="28"/>
                                        </p:tgtEl>
                                        <p:attrNameLst>
                                          <p:attrName>style.visibility</p:attrName>
                                        </p:attrNameLst>
                                      </p:cBhvr>
                                      <p:to>
                                        <p:strVal val="visible"/>
                                      </p:to>
                                    </p:set>
                                    <p:animEffect transition="in" filter="blinds(vertical)">
                                      <p:cBhvr>
                                        <p:cTn id="339" dur="5000"/>
                                        <p:tgtEl>
                                          <p:spTgt spid="28"/>
                                        </p:tgtEl>
                                      </p:cBhvr>
                                    </p:animEffect>
                                  </p:childTnLst>
                                </p:cTn>
                              </p:par>
                              <p:par>
                                <p:cTn id="340" presetID="3" presetClass="entr" presetSubtype="5" fill="hold" grpId="1" nodeType="withEffect">
                                  <p:stCondLst>
                                    <p:cond delay="0"/>
                                  </p:stCondLst>
                                  <p:childTnLst>
                                    <p:set>
                                      <p:cBhvr>
                                        <p:cTn id="341" dur="1" fill="hold">
                                          <p:stCondLst>
                                            <p:cond delay="0"/>
                                          </p:stCondLst>
                                        </p:cTn>
                                        <p:tgtEl>
                                          <p:spTgt spid="29"/>
                                        </p:tgtEl>
                                        <p:attrNameLst>
                                          <p:attrName>style.visibility</p:attrName>
                                        </p:attrNameLst>
                                      </p:cBhvr>
                                      <p:to>
                                        <p:strVal val="visible"/>
                                      </p:to>
                                    </p:set>
                                    <p:animEffect transition="in" filter="blinds(vertical)">
                                      <p:cBhvr>
                                        <p:cTn id="342" dur="5000"/>
                                        <p:tgtEl>
                                          <p:spTgt spid="29"/>
                                        </p:tgtEl>
                                      </p:cBhvr>
                                    </p:animEffect>
                                  </p:childTnLst>
                                </p:cTn>
                              </p:par>
                              <p:par>
                                <p:cTn id="343" presetID="3" presetClass="entr" presetSubtype="5" fill="hold" grpId="1" nodeType="withEffect">
                                  <p:stCondLst>
                                    <p:cond delay="0"/>
                                  </p:stCondLst>
                                  <p:childTnLst>
                                    <p:set>
                                      <p:cBhvr>
                                        <p:cTn id="344" dur="1" fill="hold">
                                          <p:stCondLst>
                                            <p:cond delay="0"/>
                                          </p:stCondLst>
                                        </p:cTn>
                                        <p:tgtEl>
                                          <p:spTgt spid="30"/>
                                        </p:tgtEl>
                                        <p:attrNameLst>
                                          <p:attrName>style.visibility</p:attrName>
                                        </p:attrNameLst>
                                      </p:cBhvr>
                                      <p:to>
                                        <p:strVal val="visible"/>
                                      </p:to>
                                    </p:set>
                                    <p:animEffect transition="in" filter="blinds(vertical)">
                                      <p:cBhvr>
                                        <p:cTn id="345" dur="5000"/>
                                        <p:tgtEl>
                                          <p:spTgt spid="30"/>
                                        </p:tgtEl>
                                      </p:cBhvr>
                                    </p:animEffect>
                                  </p:childTnLst>
                                </p:cTn>
                              </p:par>
                              <p:par>
                                <p:cTn id="346" presetID="3" presetClass="entr" presetSubtype="5" fill="hold" grpId="1" nodeType="withEffect">
                                  <p:stCondLst>
                                    <p:cond delay="0"/>
                                  </p:stCondLst>
                                  <p:childTnLst>
                                    <p:set>
                                      <p:cBhvr>
                                        <p:cTn id="347" dur="1" fill="hold">
                                          <p:stCondLst>
                                            <p:cond delay="0"/>
                                          </p:stCondLst>
                                        </p:cTn>
                                        <p:tgtEl>
                                          <p:spTgt spid="31"/>
                                        </p:tgtEl>
                                        <p:attrNameLst>
                                          <p:attrName>style.visibility</p:attrName>
                                        </p:attrNameLst>
                                      </p:cBhvr>
                                      <p:to>
                                        <p:strVal val="visible"/>
                                      </p:to>
                                    </p:set>
                                    <p:animEffect transition="in" filter="blinds(vertical)">
                                      <p:cBhvr>
                                        <p:cTn id="348" dur="5000"/>
                                        <p:tgtEl>
                                          <p:spTgt spid="31"/>
                                        </p:tgtEl>
                                      </p:cBhvr>
                                    </p:animEffect>
                                  </p:childTnLst>
                                </p:cTn>
                              </p:par>
                              <p:par>
                                <p:cTn id="349" presetID="3" presetClass="entr" presetSubtype="5" fill="hold" grpId="1" nodeType="withEffect">
                                  <p:stCondLst>
                                    <p:cond delay="0"/>
                                  </p:stCondLst>
                                  <p:childTnLst>
                                    <p:set>
                                      <p:cBhvr>
                                        <p:cTn id="350" dur="1" fill="hold">
                                          <p:stCondLst>
                                            <p:cond delay="0"/>
                                          </p:stCondLst>
                                        </p:cTn>
                                        <p:tgtEl>
                                          <p:spTgt spid="32"/>
                                        </p:tgtEl>
                                        <p:attrNameLst>
                                          <p:attrName>style.visibility</p:attrName>
                                        </p:attrNameLst>
                                      </p:cBhvr>
                                      <p:to>
                                        <p:strVal val="visible"/>
                                      </p:to>
                                    </p:set>
                                    <p:animEffect transition="in" filter="blinds(vertical)">
                                      <p:cBhvr>
                                        <p:cTn id="351" dur="5000"/>
                                        <p:tgtEl>
                                          <p:spTgt spid="32"/>
                                        </p:tgtEl>
                                      </p:cBhvr>
                                    </p:animEffect>
                                  </p:childTnLst>
                                </p:cTn>
                              </p:par>
                              <p:par>
                                <p:cTn id="352" presetID="3" presetClass="entr" presetSubtype="5" fill="hold" grpId="1" nodeType="withEffect">
                                  <p:stCondLst>
                                    <p:cond delay="0"/>
                                  </p:stCondLst>
                                  <p:childTnLst>
                                    <p:set>
                                      <p:cBhvr>
                                        <p:cTn id="353" dur="1" fill="hold">
                                          <p:stCondLst>
                                            <p:cond delay="0"/>
                                          </p:stCondLst>
                                        </p:cTn>
                                        <p:tgtEl>
                                          <p:spTgt spid="33"/>
                                        </p:tgtEl>
                                        <p:attrNameLst>
                                          <p:attrName>style.visibility</p:attrName>
                                        </p:attrNameLst>
                                      </p:cBhvr>
                                      <p:to>
                                        <p:strVal val="visible"/>
                                      </p:to>
                                    </p:set>
                                    <p:animEffect transition="in" filter="blinds(vertical)">
                                      <p:cBhvr>
                                        <p:cTn id="354" dur="5000"/>
                                        <p:tgtEl>
                                          <p:spTgt spid="33"/>
                                        </p:tgtEl>
                                      </p:cBhvr>
                                    </p:animEffect>
                                  </p:childTnLst>
                                </p:cTn>
                              </p:par>
                              <p:par>
                                <p:cTn id="355" presetID="3" presetClass="entr" presetSubtype="5" fill="hold" grpId="1" nodeType="withEffect">
                                  <p:stCondLst>
                                    <p:cond delay="0"/>
                                  </p:stCondLst>
                                  <p:childTnLst>
                                    <p:set>
                                      <p:cBhvr>
                                        <p:cTn id="356" dur="1" fill="hold">
                                          <p:stCondLst>
                                            <p:cond delay="0"/>
                                          </p:stCondLst>
                                        </p:cTn>
                                        <p:tgtEl>
                                          <p:spTgt spid="34"/>
                                        </p:tgtEl>
                                        <p:attrNameLst>
                                          <p:attrName>style.visibility</p:attrName>
                                        </p:attrNameLst>
                                      </p:cBhvr>
                                      <p:to>
                                        <p:strVal val="visible"/>
                                      </p:to>
                                    </p:set>
                                    <p:animEffect transition="in" filter="blinds(vertical)">
                                      <p:cBhvr>
                                        <p:cTn id="357" dur="5000"/>
                                        <p:tgtEl>
                                          <p:spTgt spid="34"/>
                                        </p:tgtEl>
                                      </p:cBhvr>
                                    </p:animEffect>
                                  </p:childTnLst>
                                </p:cTn>
                              </p:par>
                              <p:par>
                                <p:cTn id="358" presetID="3" presetClass="entr" presetSubtype="5" fill="hold" grpId="1" nodeType="withEffect">
                                  <p:stCondLst>
                                    <p:cond delay="0"/>
                                  </p:stCondLst>
                                  <p:childTnLst>
                                    <p:set>
                                      <p:cBhvr>
                                        <p:cTn id="359" dur="1" fill="hold">
                                          <p:stCondLst>
                                            <p:cond delay="0"/>
                                          </p:stCondLst>
                                        </p:cTn>
                                        <p:tgtEl>
                                          <p:spTgt spid="35"/>
                                        </p:tgtEl>
                                        <p:attrNameLst>
                                          <p:attrName>style.visibility</p:attrName>
                                        </p:attrNameLst>
                                      </p:cBhvr>
                                      <p:to>
                                        <p:strVal val="visible"/>
                                      </p:to>
                                    </p:set>
                                    <p:animEffect transition="in" filter="blinds(vertical)">
                                      <p:cBhvr>
                                        <p:cTn id="360" dur="5000"/>
                                        <p:tgtEl>
                                          <p:spTgt spid="35"/>
                                        </p:tgtEl>
                                      </p:cBhvr>
                                    </p:animEffect>
                                  </p:childTnLst>
                                </p:cTn>
                              </p:par>
                              <p:par>
                                <p:cTn id="361" presetID="3" presetClass="entr" presetSubtype="5" fill="hold" grpId="1" nodeType="withEffect">
                                  <p:stCondLst>
                                    <p:cond delay="0"/>
                                  </p:stCondLst>
                                  <p:childTnLst>
                                    <p:set>
                                      <p:cBhvr>
                                        <p:cTn id="362" dur="1" fill="hold">
                                          <p:stCondLst>
                                            <p:cond delay="0"/>
                                          </p:stCondLst>
                                        </p:cTn>
                                        <p:tgtEl>
                                          <p:spTgt spid="36"/>
                                        </p:tgtEl>
                                        <p:attrNameLst>
                                          <p:attrName>style.visibility</p:attrName>
                                        </p:attrNameLst>
                                      </p:cBhvr>
                                      <p:to>
                                        <p:strVal val="visible"/>
                                      </p:to>
                                    </p:set>
                                    <p:animEffect transition="in" filter="blinds(vertical)">
                                      <p:cBhvr>
                                        <p:cTn id="363" dur="5000"/>
                                        <p:tgtEl>
                                          <p:spTgt spid="36"/>
                                        </p:tgtEl>
                                      </p:cBhvr>
                                    </p:animEffect>
                                  </p:childTnLst>
                                </p:cTn>
                              </p:par>
                              <p:par>
                                <p:cTn id="364" presetID="3" presetClass="entr" presetSubtype="5" fill="hold" grpId="1" nodeType="withEffect">
                                  <p:stCondLst>
                                    <p:cond delay="0"/>
                                  </p:stCondLst>
                                  <p:childTnLst>
                                    <p:set>
                                      <p:cBhvr>
                                        <p:cTn id="365" dur="1" fill="hold">
                                          <p:stCondLst>
                                            <p:cond delay="0"/>
                                          </p:stCondLst>
                                        </p:cTn>
                                        <p:tgtEl>
                                          <p:spTgt spid="37"/>
                                        </p:tgtEl>
                                        <p:attrNameLst>
                                          <p:attrName>style.visibility</p:attrName>
                                        </p:attrNameLst>
                                      </p:cBhvr>
                                      <p:to>
                                        <p:strVal val="visible"/>
                                      </p:to>
                                    </p:set>
                                    <p:animEffect transition="in" filter="blinds(vertical)">
                                      <p:cBhvr>
                                        <p:cTn id="366" dur="5000"/>
                                        <p:tgtEl>
                                          <p:spTgt spid="37"/>
                                        </p:tgtEl>
                                      </p:cBhvr>
                                    </p:animEffect>
                                  </p:childTnLst>
                                </p:cTn>
                              </p:par>
                              <p:par>
                                <p:cTn id="367" presetID="3" presetClass="entr" presetSubtype="5" fill="hold" grpId="1" nodeType="withEffect">
                                  <p:stCondLst>
                                    <p:cond delay="0"/>
                                  </p:stCondLst>
                                  <p:childTnLst>
                                    <p:set>
                                      <p:cBhvr>
                                        <p:cTn id="368" dur="1" fill="hold">
                                          <p:stCondLst>
                                            <p:cond delay="0"/>
                                          </p:stCondLst>
                                        </p:cTn>
                                        <p:tgtEl>
                                          <p:spTgt spid="38"/>
                                        </p:tgtEl>
                                        <p:attrNameLst>
                                          <p:attrName>style.visibility</p:attrName>
                                        </p:attrNameLst>
                                      </p:cBhvr>
                                      <p:to>
                                        <p:strVal val="visible"/>
                                      </p:to>
                                    </p:set>
                                    <p:animEffect transition="in" filter="blinds(vertical)">
                                      <p:cBhvr>
                                        <p:cTn id="369" dur="5000"/>
                                        <p:tgtEl>
                                          <p:spTgt spid="38"/>
                                        </p:tgtEl>
                                      </p:cBhvr>
                                    </p:animEffect>
                                  </p:childTnLst>
                                </p:cTn>
                              </p:par>
                              <p:par>
                                <p:cTn id="370" presetID="3" presetClass="entr" presetSubtype="5" fill="hold" grpId="1" nodeType="withEffect">
                                  <p:stCondLst>
                                    <p:cond delay="0"/>
                                  </p:stCondLst>
                                  <p:childTnLst>
                                    <p:set>
                                      <p:cBhvr>
                                        <p:cTn id="371" dur="1" fill="hold">
                                          <p:stCondLst>
                                            <p:cond delay="0"/>
                                          </p:stCondLst>
                                        </p:cTn>
                                        <p:tgtEl>
                                          <p:spTgt spid="39"/>
                                        </p:tgtEl>
                                        <p:attrNameLst>
                                          <p:attrName>style.visibility</p:attrName>
                                        </p:attrNameLst>
                                      </p:cBhvr>
                                      <p:to>
                                        <p:strVal val="visible"/>
                                      </p:to>
                                    </p:set>
                                    <p:animEffect transition="in" filter="blinds(vertical)">
                                      <p:cBhvr>
                                        <p:cTn id="372" dur="5000"/>
                                        <p:tgtEl>
                                          <p:spTgt spid="39"/>
                                        </p:tgtEl>
                                      </p:cBhvr>
                                    </p:animEffect>
                                  </p:childTnLst>
                                </p:cTn>
                              </p:par>
                              <p:par>
                                <p:cTn id="373" presetID="3" presetClass="entr" presetSubtype="5" fill="hold" grpId="1" nodeType="withEffect">
                                  <p:stCondLst>
                                    <p:cond delay="0"/>
                                  </p:stCondLst>
                                  <p:childTnLst>
                                    <p:set>
                                      <p:cBhvr>
                                        <p:cTn id="374" dur="1" fill="hold">
                                          <p:stCondLst>
                                            <p:cond delay="0"/>
                                          </p:stCondLst>
                                        </p:cTn>
                                        <p:tgtEl>
                                          <p:spTgt spid="40"/>
                                        </p:tgtEl>
                                        <p:attrNameLst>
                                          <p:attrName>style.visibility</p:attrName>
                                        </p:attrNameLst>
                                      </p:cBhvr>
                                      <p:to>
                                        <p:strVal val="visible"/>
                                      </p:to>
                                    </p:set>
                                    <p:animEffect transition="in" filter="blinds(vertical)">
                                      <p:cBhvr>
                                        <p:cTn id="375" dur="5000"/>
                                        <p:tgtEl>
                                          <p:spTgt spid="40"/>
                                        </p:tgtEl>
                                      </p:cBhvr>
                                    </p:animEffect>
                                  </p:childTnLst>
                                </p:cTn>
                              </p:par>
                              <p:par>
                                <p:cTn id="376" presetID="3" presetClass="entr" presetSubtype="5" fill="hold" grpId="1" nodeType="withEffect">
                                  <p:stCondLst>
                                    <p:cond delay="0"/>
                                  </p:stCondLst>
                                  <p:childTnLst>
                                    <p:set>
                                      <p:cBhvr>
                                        <p:cTn id="377" dur="1" fill="hold">
                                          <p:stCondLst>
                                            <p:cond delay="0"/>
                                          </p:stCondLst>
                                        </p:cTn>
                                        <p:tgtEl>
                                          <p:spTgt spid="41"/>
                                        </p:tgtEl>
                                        <p:attrNameLst>
                                          <p:attrName>style.visibility</p:attrName>
                                        </p:attrNameLst>
                                      </p:cBhvr>
                                      <p:to>
                                        <p:strVal val="visible"/>
                                      </p:to>
                                    </p:set>
                                    <p:animEffect transition="in" filter="blinds(vertical)">
                                      <p:cBhvr>
                                        <p:cTn id="378" dur="5000"/>
                                        <p:tgtEl>
                                          <p:spTgt spid="41"/>
                                        </p:tgtEl>
                                      </p:cBhvr>
                                    </p:animEffect>
                                  </p:childTnLst>
                                </p:cTn>
                              </p:par>
                              <p:par>
                                <p:cTn id="379" presetID="3" presetClass="entr" presetSubtype="5" fill="hold" grpId="1" nodeType="withEffect">
                                  <p:stCondLst>
                                    <p:cond delay="0"/>
                                  </p:stCondLst>
                                  <p:childTnLst>
                                    <p:set>
                                      <p:cBhvr>
                                        <p:cTn id="380" dur="1" fill="hold">
                                          <p:stCondLst>
                                            <p:cond delay="0"/>
                                          </p:stCondLst>
                                        </p:cTn>
                                        <p:tgtEl>
                                          <p:spTgt spid="42"/>
                                        </p:tgtEl>
                                        <p:attrNameLst>
                                          <p:attrName>style.visibility</p:attrName>
                                        </p:attrNameLst>
                                      </p:cBhvr>
                                      <p:to>
                                        <p:strVal val="visible"/>
                                      </p:to>
                                    </p:set>
                                    <p:animEffect transition="in" filter="blinds(vertical)">
                                      <p:cBhvr>
                                        <p:cTn id="381" dur="5000"/>
                                        <p:tgtEl>
                                          <p:spTgt spid="42"/>
                                        </p:tgtEl>
                                      </p:cBhvr>
                                    </p:animEffect>
                                  </p:childTnLst>
                                </p:cTn>
                              </p:par>
                              <p:par>
                                <p:cTn id="382" presetID="3" presetClass="entr" presetSubtype="5" fill="hold" grpId="1" nodeType="withEffect">
                                  <p:stCondLst>
                                    <p:cond delay="0"/>
                                  </p:stCondLst>
                                  <p:childTnLst>
                                    <p:set>
                                      <p:cBhvr>
                                        <p:cTn id="383" dur="1" fill="hold">
                                          <p:stCondLst>
                                            <p:cond delay="0"/>
                                          </p:stCondLst>
                                        </p:cTn>
                                        <p:tgtEl>
                                          <p:spTgt spid="43"/>
                                        </p:tgtEl>
                                        <p:attrNameLst>
                                          <p:attrName>style.visibility</p:attrName>
                                        </p:attrNameLst>
                                      </p:cBhvr>
                                      <p:to>
                                        <p:strVal val="visible"/>
                                      </p:to>
                                    </p:set>
                                    <p:animEffect transition="in" filter="blinds(vertical)">
                                      <p:cBhvr>
                                        <p:cTn id="384" dur="5000"/>
                                        <p:tgtEl>
                                          <p:spTgt spid="43"/>
                                        </p:tgtEl>
                                      </p:cBhvr>
                                    </p:animEffect>
                                  </p:childTnLst>
                                </p:cTn>
                              </p:par>
                              <p:par>
                                <p:cTn id="385" presetID="3" presetClass="entr" presetSubtype="5" fill="hold" grpId="1" nodeType="withEffect">
                                  <p:stCondLst>
                                    <p:cond delay="0"/>
                                  </p:stCondLst>
                                  <p:childTnLst>
                                    <p:set>
                                      <p:cBhvr>
                                        <p:cTn id="386" dur="1" fill="hold">
                                          <p:stCondLst>
                                            <p:cond delay="0"/>
                                          </p:stCondLst>
                                        </p:cTn>
                                        <p:tgtEl>
                                          <p:spTgt spid="44"/>
                                        </p:tgtEl>
                                        <p:attrNameLst>
                                          <p:attrName>style.visibility</p:attrName>
                                        </p:attrNameLst>
                                      </p:cBhvr>
                                      <p:to>
                                        <p:strVal val="visible"/>
                                      </p:to>
                                    </p:set>
                                    <p:animEffect transition="in" filter="blinds(vertical)">
                                      <p:cBhvr>
                                        <p:cTn id="387" dur="5000"/>
                                        <p:tgtEl>
                                          <p:spTgt spid="44"/>
                                        </p:tgtEl>
                                      </p:cBhvr>
                                    </p:animEffect>
                                  </p:childTnLst>
                                </p:cTn>
                              </p:par>
                              <p:par>
                                <p:cTn id="388" presetID="3" presetClass="entr" presetSubtype="5" fill="hold" grpId="1" nodeType="withEffect">
                                  <p:stCondLst>
                                    <p:cond delay="0"/>
                                  </p:stCondLst>
                                  <p:childTnLst>
                                    <p:set>
                                      <p:cBhvr>
                                        <p:cTn id="389" dur="1" fill="hold">
                                          <p:stCondLst>
                                            <p:cond delay="0"/>
                                          </p:stCondLst>
                                        </p:cTn>
                                        <p:tgtEl>
                                          <p:spTgt spid="45"/>
                                        </p:tgtEl>
                                        <p:attrNameLst>
                                          <p:attrName>style.visibility</p:attrName>
                                        </p:attrNameLst>
                                      </p:cBhvr>
                                      <p:to>
                                        <p:strVal val="visible"/>
                                      </p:to>
                                    </p:set>
                                    <p:animEffect transition="in" filter="blinds(vertical)">
                                      <p:cBhvr>
                                        <p:cTn id="390" dur="5000"/>
                                        <p:tgtEl>
                                          <p:spTgt spid="45"/>
                                        </p:tgtEl>
                                      </p:cBhvr>
                                    </p:animEffect>
                                  </p:childTnLst>
                                </p:cTn>
                              </p:par>
                              <p:par>
                                <p:cTn id="391" presetID="3" presetClass="entr" presetSubtype="5" fill="hold" grpId="1" nodeType="withEffect">
                                  <p:stCondLst>
                                    <p:cond delay="0"/>
                                  </p:stCondLst>
                                  <p:childTnLst>
                                    <p:set>
                                      <p:cBhvr>
                                        <p:cTn id="392" dur="1" fill="hold">
                                          <p:stCondLst>
                                            <p:cond delay="0"/>
                                          </p:stCondLst>
                                        </p:cTn>
                                        <p:tgtEl>
                                          <p:spTgt spid="46"/>
                                        </p:tgtEl>
                                        <p:attrNameLst>
                                          <p:attrName>style.visibility</p:attrName>
                                        </p:attrNameLst>
                                      </p:cBhvr>
                                      <p:to>
                                        <p:strVal val="visible"/>
                                      </p:to>
                                    </p:set>
                                    <p:animEffect transition="in" filter="blinds(vertical)">
                                      <p:cBhvr>
                                        <p:cTn id="393" dur="5000"/>
                                        <p:tgtEl>
                                          <p:spTgt spid="46"/>
                                        </p:tgtEl>
                                      </p:cBhvr>
                                    </p:animEffect>
                                  </p:childTnLst>
                                </p:cTn>
                              </p:par>
                              <p:par>
                                <p:cTn id="394" presetID="3" presetClass="entr" presetSubtype="5" fill="hold" grpId="1" nodeType="withEffect">
                                  <p:stCondLst>
                                    <p:cond delay="0"/>
                                  </p:stCondLst>
                                  <p:childTnLst>
                                    <p:set>
                                      <p:cBhvr>
                                        <p:cTn id="395" dur="1" fill="hold">
                                          <p:stCondLst>
                                            <p:cond delay="0"/>
                                          </p:stCondLst>
                                        </p:cTn>
                                        <p:tgtEl>
                                          <p:spTgt spid="47"/>
                                        </p:tgtEl>
                                        <p:attrNameLst>
                                          <p:attrName>style.visibility</p:attrName>
                                        </p:attrNameLst>
                                      </p:cBhvr>
                                      <p:to>
                                        <p:strVal val="visible"/>
                                      </p:to>
                                    </p:set>
                                    <p:animEffect transition="in" filter="blinds(vertical)">
                                      <p:cBhvr>
                                        <p:cTn id="396" dur="5000"/>
                                        <p:tgtEl>
                                          <p:spTgt spid="47"/>
                                        </p:tgtEl>
                                      </p:cBhvr>
                                    </p:animEffect>
                                  </p:childTnLst>
                                </p:cTn>
                              </p:par>
                              <p:par>
                                <p:cTn id="397" presetID="3" presetClass="entr" presetSubtype="5" fill="hold" grpId="1" nodeType="withEffect">
                                  <p:stCondLst>
                                    <p:cond delay="0"/>
                                  </p:stCondLst>
                                  <p:childTnLst>
                                    <p:set>
                                      <p:cBhvr>
                                        <p:cTn id="398" dur="1" fill="hold">
                                          <p:stCondLst>
                                            <p:cond delay="0"/>
                                          </p:stCondLst>
                                        </p:cTn>
                                        <p:tgtEl>
                                          <p:spTgt spid="48"/>
                                        </p:tgtEl>
                                        <p:attrNameLst>
                                          <p:attrName>style.visibility</p:attrName>
                                        </p:attrNameLst>
                                      </p:cBhvr>
                                      <p:to>
                                        <p:strVal val="visible"/>
                                      </p:to>
                                    </p:set>
                                    <p:animEffect transition="in" filter="blinds(vertical)">
                                      <p:cBhvr>
                                        <p:cTn id="399" dur="5000"/>
                                        <p:tgtEl>
                                          <p:spTgt spid="48"/>
                                        </p:tgtEl>
                                      </p:cBhvr>
                                    </p:animEffect>
                                  </p:childTnLst>
                                </p:cTn>
                              </p:par>
                              <p:par>
                                <p:cTn id="400" presetID="3" presetClass="entr" presetSubtype="5" fill="hold" grpId="1" nodeType="withEffect">
                                  <p:stCondLst>
                                    <p:cond delay="0"/>
                                  </p:stCondLst>
                                  <p:childTnLst>
                                    <p:set>
                                      <p:cBhvr>
                                        <p:cTn id="401" dur="1" fill="hold">
                                          <p:stCondLst>
                                            <p:cond delay="0"/>
                                          </p:stCondLst>
                                        </p:cTn>
                                        <p:tgtEl>
                                          <p:spTgt spid="49"/>
                                        </p:tgtEl>
                                        <p:attrNameLst>
                                          <p:attrName>style.visibility</p:attrName>
                                        </p:attrNameLst>
                                      </p:cBhvr>
                                      <p:to>
                                        <p:strVal val="visible"/>
                                      </p:to>
                                    </p:set>
                                    <p:animEffect transition="in" filter="blinds(vertical)">
                                      <p:cBhvr>
                                        <p:cTn id="402" dur="5000"/>
                                        <p:tgtEl>
                                          <p:spTgt spid="49"/>
                                        </p:tgtEl>
                                      </p:cBhvr>
                                    </p:animEffect>
                                  </p:childTnLst>
                                </p:cTn>
                              </p:par>
                              <p:par>
                                <p:cTn id="403" presetID="3" presetClass="entr" presetSubtype="5" fill="hold" grpId="1" nodeType="withEffect">
                                  <p:stCondLst>
                                    <p:cond delay="0"/>
                                  </p:stCondLst>
                                  <p:childTnLst>
                                    <p:set>
                                      <p:cBhvr>
                                        <p:cTn id="404" dur="1" fill="hold">
                                          <p:stCondLst>
                                            <p:cond delay="0"/>
                                          </p:stCondLst>
                                        </p:cTn>
                                        <p:tgtEl>
                                          <p:spTgt spid="50"/>
                                        </p:tgtEl>
                                        <p:attrNameLst>
                                          <p:attrName>style.visibility</p:attrName>
                                        </p:attrNameLst>
                                      </p:cBhvr>
                                      <p:to>
                                        <p:strVal val="visible"/>
                                      </p:to>
                                    </p:set>
                                    <p:animEffect transition="in" filter="blinds(vertical)">
                                      <p:cBhvr>
                                        <p:cTn id="405" dur="5000"/>
                                        <p:tgtEl>
                                          <p:spTgt spid="50"/>
                                        </p:tgtEl>
                                      </p:cBhvr>
                                    </p:animEffect>
                                  </p:childTnLst>
                                </p:cTn>
                              </p:par>
                              <p:par>
                                <p:cTn id="406" presetID="3" presetClass="entr" presetSubtype="5" fill="hold" grpId="1" nodeType="withEffect">
                                  <p:stCondLst>
                                    <p:cond delay="0"/>
                                  </p:stCondLst>
                                  <p:childTnLst>
                                    <p:set>
                                      <p:cBhvr>
                                        <p:cTn id="407" dur="1" fill="hold">
                                          <p:stCondLst>
                                            <p:cond delay="0"/>
                                          </p:stCondLst>
                                        </p:cTn>
                                        <p:tgtEl>
                                          <p:spTgt spid="51"/>
                                        </p:tgtEl>
                                        <p:attrNameLst>
                                          <p:attrName>style.visibility</p:attrName>
                                        </p:attrNameLst>
                                      </p:cBhvr>
                                      <p:to>
                                        <p:strVal val="visible"/>
                                      </p:to>
                                    </p:set>
                                    <p:animEffect transition="in" filter="blinds(vertical)">
                                      <p:cBhvr>
                                        <p:cTn id="408" dur="5000"/>
                                        <p:tgtEl>
                                          <p:spTgt spid="51"/>
                                        </p:tgtEl>
                                      </p:cBhvr>
                                    </p:animEffect>
                                  </p:childTnLst>
                                </p:cTn>
                              </p:par>
                              <p:par>
                                <p:cTn id="409" presetID="3" presetClass="entr" presetSubtype="5" fill="hold" grpId="1" nodeType="withEffect">
                                  <p:stCondLst>
                                    <p:cond delay="0"/>
                                  </p:stCondLst>
                                  <p:childTnLst>
                                    <p:set>
                                      <p:cBhvr>
                                        <p:cTn id="410" dur="1" fill="hold">
                                          <p:stCondLst>
                                            <p:cond delay="0"/>
                                          </p:stCondLst>
                                        </p:cTn>
                                        <p:tgtEl>
                                          <p:spTgt spid="52"/>
                                        </p:tgtEl>
                                        <p:attrNameLst>
                                          <p:attrName>style.visibility</p:attrName>
                                        </p:attrNameLst>
                                      </p:cBhvr>
                                      <p:to>
                                        <p:strVal val="visible"/>
                                      </p:to>
                                    </p:set>
                                    <p:animEffect transition="in" filter="blinds(vertical)">
                                      <p:cBhvr>
                                        <p:cTn id="411" dur="5000"/>
                                        <p:tgtEl>
                                          <p:spTgt spid="52"/>
                                        </p:tgtEl>
                                      </p:cBhvr>
                                    </p:animEffect>
                                  </p:childTnLst>
                                </p:cTn>
                              </p:par>
                              <p:par>
                                <p:cTn id="412" presetID="3" presetClass="entr" presetSubtype="5" fill="hold" grpId="1" nodeType="withEffect">
                                  <p:stCondLst>
                                    <p:cond delay="0"/>
                                  </p:stCondLst>
                                  <p:childTnLst>
                                    <p:set>
                                      <p:cBhvr>
                                        <p:cTn id="413" dur="1" fill="hold">
                                          <p:stCondLst>
                                            <p:cond delay="0"/>
                                          </p:stCondLst>
                                        </p:cTn>
                                        <p:tgtEl>
                                          <p:spTgt spid="53"/>
                                        </p:tgtEl>
                                        <p:attrNameLst>
                                          <p:attrName>style.visibility</p:attrName>
                                        </p:attrNameLst>
                                      </p:cBhvr>
                                      <p:to>
                                        <p:strVal val="visible"/>
                                      </p:to>
                                    </p:set>
                                    <p:animEffect transition="in" filter="blinds(vertical)">
                                      <p:cBhvr>
                                        <p:cTn id="414" dur="5000"/>
                                        <p:tgtEl>
                                          <p:spTgt spid="53"/>
                                        </p:tgtEl>
                                      </p:cBhvr>
                                    </p:animEffect>
                                  </p:childTnLst>
                                </p:cTn>
                              </p:par>
                              <p:par>
                                <p:cTn id="415" presetID="3" presetClass="entr" presetSubtype="5" fill="hold" grpId="1" nodeType="withEffect">
                                  <p:stCondLst>
                                    <p:cond delay="0"/>
                                  </p:stCondLst>
                                  <p:childTnLst>
                                    <p:set>
                                      <p:cBhvr>
                                        <p:cTn id="416" dur="1" fill="hold">
                                          <p:stCondLst>
                                            <p:cond delay="0"/>
                                          </p:stCondLst>
                                        </p:cTn>
                                        <p:tgtEl>
                                          <p:spTgt spid="54"/>
                                        </p:tgtEl>
                                        <p:attrNameLst>
                                          <p:attrName>style.visibility</p:attrName>
                                        </p:attrNameLst>
                                      </p:cBhvr>
                                      <p:to>
                                        <p:strVal val="visible"/>
                                      </p:to>
                                    </p:set>
                                    <p:animEffect transition="in" filter="blinds(vertical)">
                                      <p:cBhvr>
                                        <p:cTn id="417" dur="5000"/>
                                        <p:tgtEl>
                                          <p:spTgt spid="54"/>
                                        </p:tgtEl>
                                      </p:cBhvr>
                                    </p:animEffect>
                                  </p:childTnLst>
                                </p:cTn>
                              </p:par>
                              <p:par>
                                <p:cTn id="418" presetID="3" presetClass="entr" presetSubtype="5" fill="hold" grpId="1" nodeType="withEffect">
                                  <p:stCondLst>
                                    <p:cond delay="0"/>
                                  </p:stCondLst>
                                  <p:childTnLst>
                                    <p:set>
                                      <p:cBhvr>
                                        <p:cTn id="419" dur="1" fill="hold">
                                          <p:stCondLst>
                                            <p:cond delay="0"/>
                                          </p:stCondLst>
                                        </p:cTn>
                                        <p:tgtEl>
                                          <p:spTgt spid="55"/>
                                        </p:tgtEl>
                                        <p:attrNameLst>
                                          <p:attrName>style.visibility</p:attrName>
                                        </p:attrNameLst>
                                      </p:cBhvr>
                                      <p:to>
                                        <p:strVal val="visible"/>
                                      </p:to>
                                    </p:set>
                                    <p:animEffect transition="in" filter="blinds(vertical)">
                                      <p:cBhvr>
                                        <p:cTn id="420" dur="5000"/>
                                        <p:tgtEl>
                                          <p:spTgt spid="55"/>
                                        </p:tgtEl>
                                      </p:cBhvr>
                                    </p:animEffect>
                                  </p:childTnLst>
                                </p:cTn>
                              </p:par>
                              <p:par>
                                <p:cTn id="421" presetID="3" presetClass="entr" presetSubtype="5" fill="hold" grpId="1" nodeType="withEffect">
                                  <p:stCondLst>
                                    <p:cond delay="0"/>
                                  </p:stCondLst>
                                  <p:childTnLst>
                                    <p:set>
                                      <p:cBhvr>
                                        <p:cTn id="422" dur="1" fill="hold">
                                          <p:stCondLst>
                                            <p:cond delay="0"/>
                                          </p:stCondLst>
                                        </p:cTn>
                                        <p:tgtEl>
                                          <p:spTgt spid="56"/>
                                        </p:tgtEl>
                                        <p:attrNameLst>
                                          <p:attrName>style.visibility</p:attrName>
                                        </p:attrNameLst>
                                      </p:cBhvr>
                                      <p:to>
                                        <p:strVal val="visible"/>
                                      </p:to>
                                    </p:set>
                                    <p:animEffect transition="in" filter="blinds(vertical)">
                                      <p:cBhvr>
                                        <p:cTn id="423" dur="5000"/>
                                        <p:tgtEl>
                                          <p:spTgt spid="56"/>
                                        </p:tgtEl>
                                      </p:cBhvr>
                                    </p:animEffect>
                                  </p:childTnLst>
                                </p:cTn>
                              </p:par>
                              <p:par>
                                <p:cTn id="424" presetID="3" presetClass="entr" presetSubtype="5" fill="hold" grpId="1" nodeType="withEffect">
                                  <p:stCondLst>
                                    <p:cond delay="0"/>
                                  </p:stCondLst>
                                  <p:childTnLst>
                                    <p:set>
                                      <p:cBhvr>
                                        <p:cTn id="425" dur="1" fill="hold">
                                          <p:stCondLst>
                                            <p:cond delay="0"/>
                                          </p:stCondLst>
                                        </p:cTn>
                                        <p:tgtEl>
                                          <p:spTgt spid="57"/>
                                        </p:tgtEl>
                                        <p:attrNameLst>
                                          <p:attrName>style.visibility</p:attrName>
                                        </p:attrNameLst>
                                      </p:cBhvr>
                                      <p:to>
                                        <p:strVal val="visible"/>
                                      </p:to>
                                    </p:set>
                                    <p:animEffect transition="in" filter="blinds(vertical)">
                                      <p:cBhvr>
                                        <p:cTn id="426" dur="5000"/>
                                        <p:tgtEl>
                                          <p:spTgt spid="57"/>
                                        </p:tgtEl>
                                      </p:cBhvr>
                                    </p:animEffect>
                                  </p:childTnLst>
                                </p:cTn>
                              </p:par>
                              <p:par>
                                <p:cTn id="427" presetID="3" presetClass="entr" presetSubtype="5" fill="hold" grpId="1" nodeType="withEffect">
                                  <p:stCondLst>
                                    <p:cond delay="0"/>
                                  </p:stCondLst>
                                  <p:childTnLst>
                                    <p:set>
                                      <p:cBhvr>
                                        <p:cTn id="428" dur="1" fill="hold">
                                          <p:stCondLst>
                                            <p:cond delay="0"/>
                                          </p:stCondLst>
                                        </p:cTn>
                                        <p:tgtEl>
                                          <p:spTgt spid="58"/>
                                        </p:tgtEl>
                                        <p:attrNameLst>
                                          <p:attrName>style.visibility</p:attrName>
                                        </p:attrNameLst>
                                      </p:cBhvr>
                                      <p:to>
                                        <p:strVal val="visible"/>
                                      </p:to>
                                    </p:set>
                                    <p:animEffect transition="in" filter="blinds(vertical)">
                                      <p:cBhvr>
                                        <p:cTn id="429" dur="5000"/>
                                        <p:tgtEl>
                                          <p:spTgt spid="58"/>
                                        </p:tgtEl>
                                      </p:cBhvr>
                                    </p:animEffect>
                                  </p:childTnLst>
                                </p:cTn>
                              </p:par>
                              <p:par>
                                <p:cTn id="430" presetID="3" presetClass="entr" presetSubtype="5" fill="hold" grpId="1" nodeType="withEffect">
                                  <p:stCondLst>
                                    <p:cond delay="0"/>
                                  </p:stCondLst>
                                  <p:childTnLst>
                                    <p:set>
                                      <p:cBhvr>
                                        <p:cTn id="431" dur="1" fill="hold">
                                          <p:stCondLst>
                                            <p:cond delay="0"/>
                                          </p:stCondLst>
                                        </p:cTn>
                                        <p:tgtEl>
                                          <p:spTgt spid="59"/>
                                        </p:tgtEl>
                                        <p:attrNameLst>
                                          <p:attrName>style.visibility</p:attrName>
                                        </p:attrNameLst>
                                      </p:cBhvr>
                                      <p:to>
                                        <p:strVal val="visible"/>
                                      </p:to>
                                    </p:set>
                                    <p:animEffect transition="in" filter="blinds(vertical)">
                                      <p:cBhvr>
                                        <p:cTn id="432" dur="5000"/>
                                        <p:tgtEl>
                                          <p:spTgt spid="59"/>
                                        </p:tgtEl>
                                      </p:cBhvr>
                                    </p:animEffect>
                                  </p:childTnLst>
                                </p:cTn>
                              </p:par>
                              <p:par>
                                <p:cTn id="433" presetID="3" presetClass="entr" presetSubtype="5" fill="hold" grpId="1" nodeType="withEffect">
                                  <p:stCondLst>
                                    <p:cond delay="0"/>
                                  </p:stCondLst>
                                  <p:childTnLst>
                                    <p:set>
                                      <p:cBhvr>
                                        <p:cTn id="434" dur="1" fill="hold">
                                          <p:stCondLst>
                                            <p:cond delay="0"/>
                                          </p:stCondLst>
                                        </p:cTn>
                                        <p:tgtEl>
                                          <p:spTgt spid="60"/>
                                        </p:tgtEl>
                                        <p:attrNameLst>
                                          <p:attrName>style.visibility</p:attrName>
                                        </p:attrNameLst>
                                      </p:cBhvr>
                                      <p:to>
                                        <p:strVal val="visible"/>
                                      </p:to>
                                    </p:set>
                                    <p:animEffect transition="in" filter="blinds(vertical)">
                                      <p:cBhvr>
                                        <p:cTn id="435" dur="5000"/>
                                        <p:tgtEl>
                                          <p:spTgt spid="60"/>
                                        </p:tgtEl>
                                      </p:cBhvr>
                                    </p:animEffect>
                                  </p:childTnLst>
                                </p:cTn>
                              </p:par>
                              <p:par>
                                <p:cTn id="436" presetID="3" presetClass="entr" presetSubtype="5" fill="hold" grpId="1" nodeType="withEffect">
                                  <p:stCondLst>
                                    <p:cond delay="0"/>
                                  </p:stCondLst>
                                  <p:childTnLst>
                                    <p:set>
                                      <p:cBhvr>
                                        <p:cTn id="437" dur="1" fill="hold">
                                          <p:stCondLst>
                                            <p:cond delay="0"/>
                                          </p:stCondLst>
                                        </p:cTn>
                                        <p:tgtEl>
                                          <p:spTgt spid="61"/>
                                        </p:tgtEl>
                                        <p:attrNameLst>
                                          <p:attrName>style.visibility</p:attrName>
                                        </p:attrNameLst>
                                      </p:cBhvr>
                                      <p:to>
                                        <p:strVal val="visible"/>
                                      </p:to>
                                    </p:set>
                                    <p:animEffect transition="in" filter="blinds(vertical)">
                                      <p:cBhvr>
                                        <p:cTn id="438" dur="5000"/>
                                        <p:tgtEl>
                                          <p:spTgt spid="61"/>
                                        </p:tgtEl>
                                      </p:cBhvr>
                                    </p:animEffect>
                                  </p:childTnLst>
                                </p:cTn>
                              </p:par>
                              <p:par>
                                <p:cTn id="439" presetID="3" presetClass="entr" presetSubtype="5" fill="hold" grpId="1" nodeType="withEffect">
                                  <p:stCondLst>
                                    <p:cond delay="0"/>
                                  </p:stCondLst>
                                  <p:childTnLst>
                                    <p:set>
                                      <p:cBhvr>
                                        <p:cTn id="440" dur="1" fill="hold">
                                          <p:stCondLst>
                                            <p:cond delay="0"/>
                                          </p:stCondLst>
                                        </p:cTn>
                                        <p:tgtEl>
                                          <p:spTgt spid="62"/>
                                        </p:tgtEl>
                                        <p:attrNameLst>
                                          <p:attrName>style.visibility</p:attrName>
                                        </p:attrNameLst>
                                      </p:cBhvr>
                                      <p:to>
                                        <p:strVal val="visible"/>
                                      </p:to>
                                    </p:set>
                                    <p:animEffect transition="in" filter="blinds(vertical)">
                                      <p:cBhvr>
                                        <p:cTn id="441" dur="5000"/>
                                        <p:tgtEl>
                                          <p:spTgt spid="62"/>
                                        </p:tgtEl>
                                      </p:cBhvr>
                                    </p:animEffect>
                                  </p:childTnLst>
                                </p:cTn>
                              </p:par>
                              <p:par>
                                <p:cTn id="442" presetID="3" presetClass="entr" presetSubtype="5" fill="hold" grpId="1" nodeType="withEffect">
                                  <p:stCondLst>
                                    <p:cond delay="0"/>
                                  </p:stCondLst>
                                  <p:childTnLst>
                                    <p:set>
                                      <p:cBhvr>
                                        <p:cTn id="443" dur="1" fill="hold">
                                          <p:stCondLst>
                                            <p:cond delay="0"/>
                                          </p:stCondLst>
                                        </p:cTn>
                                        <p:tgtEl>
                                          <p:spTgt spid="63"/>
                                        </p:tgtEl>
                                        <p:attrNameLst>
                                          <p:attrName>style.visibility</p:attrName>
                                        </p:attrNameLst>
                                      </p:cBhvr>
                                      <p:to>
                                        <p:strVal val="visible"/>
                                      </p:to>
                                    </p:set>
                                    <p:animEffect transition="in" filter="blinds(vertical)">
                                      <p:cBhvr>
                                        <p:cTn id="444" dur="5000"/>
                                        <p:tgtEl>
                                          <p:spTgt spid="63"/>
                                        </p:tgtEl>
                                      </p:cBhvr>
                                    </p:animEffect>
                                  </p:childTnLst>
                                </p:cTn>
                              </p:par>
                              <p:par>
                                <p:cTn id="445" presetID="3" presetClass="entr" presetSubtype="5" fill="hold" grpId="1" nodeType="withEffect">
                                  <p:stCondLst>
                                    <p:cond delay="0"/>
                                  </p:stCondLst>
                                  <p:childTnLst>
                                    <p:set>
                                      <p:cBhvr>
                                        <p:cTn id="446" dur="1" fill="hold">
                                          <p:stCondLst>
                                            <p:cond delay="0"/>
                                          </p:stCondLst>
                                        </p:cTn>
                                        <p:tgtEl>
                                          <p:spTgt spid="64"/>
                                        </p:tgtEl>
                                        <p:attrNameLst>
                                          <p:attrName>style.visibility</p:attrName>
                                        </p:attrNameLst>
                                      </p:cBhvr>
                                      <p:to>
                                        <p:strVal val="visible"/>
                                      </p:to>
                                    </p:set>
                                    <p:animEffect transition="in" filter="blinds(vertical)">
                                      <p:cBhvr>
                                        <p:cTn id="447" dur="5000"/>
                                        <p:tgtEl>
                                          <p:spTgt spid="64"/>
                                        </p:tgtEl>
                                      </p:cBhvr>
                                    </p:animEffect>
                                  </p:childTnLst>
                                </p:cTn>
                              </p:par>
                              <p:par>
                                <p:cTn id="448" presetID="3" presetClass="entr" presetSubtype="5" fill="hold" grpId="1" nodeType="withEffect">
                                  <p:stCondLst>
                                    <p:cond delay="0"/>
                                  </p:stCondLst>
                                  <p:childTnLst>
                                    <p:set>
                                      <p:cBhvr>
                                        <p:cTn id="449" dur="1" fill="hold">
                                          <p:stCondLst>
                                            <p:cond delay="0"/>
                                          </p:stCondLst>
                                        </p:cTn>
                                        <p:tgtEl>
                                          <p:spTgt spid="65"/>
                                        </p:tgtEl>
                                        <p:attrNameLst>
                                          <p:attrName>style.visibility</p:attrName>
                                        </p:attrNameLst>
                                      </p:cBhvr>
                                      <p:to>
                                        <p:strVal val="visible"/>
                                      </p:to>
                                    </p:set>
                                    <p:animEffect transition="in" filter="blinds(vertical)">
                                      <p:cBhvr>
                                        <p:cTn id="450" dur="5000"/>
                                        <p:tgtEl>
                                          <p:spTgt spid="65"/>
                                        </p:tgtEl>
                                      </p:cBhvr>
                                    </p:animEffect>
                                  </p:childTnLst>
                                </p:cTn>
                              </p:par>
                              <p:par>
                                <p:cTn id="451" presetID="3" presetClass="entr" presetSubtype="5" fill="hold" grpId="1" nodeType="withEffect">
                                  <p:stCondLst>
                                    <p:cond delay="0"/>
                                  </p:stCondLst>
                                  <p:childTnLst>
                                    <p:set>
                                      <p:cBhvr>
                                        <p:cTn id="452" dur="1" fill="hold">
                                          <p:stCondLst>
                                            <p:cond delay="0"/>
                                          </p:stCondLst>
                                        </p:cTn>
                                        <p:tgtEl>
                                          <p:spTgt spid="66"/>
                                        </p:tgtEl>
                                        <p:attrNameLst>
                                          <p:attrName>style.visibility</p:attrName>
                                        </p:attrNameLst>
                                      </p:cBhvr>
                                      <p:to>
                                        <p:strVal val="visible"/>
                                      </p:to>
                                    </p:set>
                                    <p:animEffect transition="in" filter="blinds(vertical)">
                                      <p:cBhvr>
                                        <p:cTn id="453" dur="5000"/>
                                        <p:tgtEl>
                                          <p:spTgt spid="66"/>
                                        </p:tgtEl>
                                      </p:cBhvr>
                                    </p:animEffect>
                                  </p:childTnLst>
                                </p:cTn>
                              </p:par>
                              <p:par>
                                <p:cTn id="454" presetID="3" presetClass="entr" presetSubtype="5" fill="hold" grpId="1" nodeType="withEffect">
                                  <p:stCondLst>
                                    <p:cond delay="0"/>
                                  </p:stCondLst>
                                  <p:childTnLst>
                                    <p:set>
                                      <p:cBhvr>
                                        <p:cTn id="455" dur="1" fill="hold">
                                          <p:stCondLst>
                                            <p:cond delay="0"/>
                                          </p:stCondLst>
                                        </p:cTn>
                                        <p:tgtEl>
                                          <p:spTgt spid="67"/>
                                        </p:tgtEl>
                                        <p:attrNameLst>
                                          <p:attrName>style.visibility</p:attrName>
                                        </p:attrNameLst>
                                      </p:cBhvr>
                                      <p:to>
                                        <p:strVal val="visible"/>
                                      </p:to>
                                    </p:set>
                                    <p:animEffect transition="in" filter="blinds(vertical)">
                                      <p:cBhvr>
                                        <p:cTn id="456" dur="5000"/>
                                        <p:tgtEl>
                                          <p:spTgt spid="67"/>
                                        </p:tgtEl>
                                      </p:cBhvr>
                                    </p:animEffect>
                                  </p:childTnLst>
                                </p:cTn>
                              </p:par>
                              <p:par>
                                <p:cTn id="457" presetID="3" presetClass="entr" presetSubtype="5" fill="hold" grpId="1" nodeType="withEffect">
                                  <p:stCondLst>
                                    <p:cond delay="0"/>
                                  </p:stCondLst>
                                  <p:childTnLst>
                                    <p:set>
                                      <p:cBhvr>
                                        <p:cTn id="458" dur="1" fill="hold">
                                          <p:stCondLst>
                                            <p:cond delay="0"/>
                                          </p:stCondLst>
                                        </p:cTn>
                                        <p:tgtEl>
                                          <p:spTgt spid="68"/>
                                        </p:tgtEl>
                                        <p:attrNameLst>
                                          <p:attrName>style.visibility</p:attrName>
                                        </p:attrNameLst>
                                      </p:cBhvr>
                                      <p:to>
                                        <p:strVal val="visible"/>
                                      </p:to>
                                    </p:set>
                                    <p:animEffect transition="in" filter="blinds(vertical)">
                                      <p:cBhvr>
                                        <p:cTn id="459" dur="5000"/>
                                        <p:tgtEl>
                                          <p:spTgt spid="68"/>
                                        </p:tgtEl>
                                      </p:cBhvr>
                                    </p:animEffect>
                                  </p:childTnLst>
                                </p:cTn>
                              </p:par>
                              <p:par>
                                <p:cTn id="460" presetID="3" presetClass="entr" presetSubtype="5" fill="hold" grpId="1" nodeType="withEffect">
                                  <p:stCondLst>
                                    <p:cond delay="0"/>
                                  </p:stCondLst>
                                  <p:childTnLst>
                                    <p:set>
                                      <p:cBhvr>
                                        <p:cTn id="461" dur="1" fill="hold">
                                          <p:stCondLst>
                                            <p:cond delay="0"/>
                                          </p:stCondLst>
                                        </p:cTn>
                                        <p:tgtEl>
                                          <p:spTgt spid="69"/>
                                        </p:tgtEl>
                                        <p:attrNameLst>
                                          <p:attrName>style.visibility</p:attrName>
                                        </p:attrNameLst>
                                      </p:cBhvr>
                                      <p:to>
                                        <p:strVal val="visible"/>
                                      </p:to>
                                    </p:set>
                                    <p:animEffect transition="in" filter="blinds(vertical)">
                                      <p:cBhvr>
                                        <p:cTn id="462" dur="5000"/>
                                        <p:tgtEl>
                                          <p:spTgt spid="69"/>
                                        </p:tgtEl>
                                      </p:cBhvr>
                                    </p:animEffect>
                                  </p:childTnLst>
                                </p:cTn>
                              </p:par>
                              <p:par>
                                <p:cTn id="463" presetID="8" presetClass="emph" presetSubtype="0" fill="hold" grpId="2" nodeType="withEffect">
                                  <p:stCondLst>
                                    <p:cond delay="0"/>
                                  </p:stCondLst>
                                  <p:childTnLst>
                                    <p:animRot by="21600000">
                                      <p:cBhvr>
                                        <p:cTn id="464" dur="5000" fill="hold"/>
                                        <p:tgtEl>
                                          <p:spTgt spid="5"/>
                                        </p:tgtEl>
                                        <p:attrNameLst>
                                          <p:attrName>r</p:attrName>
                                        </p:attrNameLst>
                                      </p:cBhvr>
                                    </p:animRot>
                                  </p:childTnLst>
                                </p:cTn>
                              </p:par>
                              <p:par>
                                <p:cTn id="465" presetID="8" presetClass="emph" presetSubtype="0" fill="hold" grpId="2" nodeType="withEffect">
                                  <p:stCondLst>
                                    <p:cond delay="0"/>
                                  </p:stCondLst>
                                  <p:childTnLst>
                                    <p:animRot by="-21600000">
                                      <p:cBhvr>
                                        <p:cTn id="466" dur="5000" fill="hold"/>
                                        <p:tgtEl>
                                          <p:spTgt spid="6"/>
                                        </p:tgtEl>
                                        <p:attrNameLst>
                                          <p:attrName>r</p:attrName>
                                        </p:attrNameLst>
                                      </p:cBhvr>
                                    </p:animRot>
                                  </p:childTnLst>
                                </p:cTn>
                              </p:par>
                              <p:par>
                                <p:cTn id="467" presetID="8" presetClass="emph" presetSubtype="0" fill="hold" grpId="2" nodeType="withEffect">
                                  <p:stCondLst>
                                    <p:cond delay="0"/>
                                  </p:stCondLst>
                                  <p:childTnLst>
                                    <p:animRot by="21600000">
                                      <p:cBhvr>
                                        <p:cTn id="468" dur="5000" fill="hold"/>
                                        <p:tgtEl>
                                          <p:spTgt spid="7"/>
                                        </p:tgtEl>
                                        <p:attrNameLst>
                                          <p:attrName>r</p:attrName>
                                        </p:attrNameLst>
                                      </p:cBhvr>
                                    </p:animRot>
                                  </p:childTnLst>
                                </p:cTn>
                              </p:par>
                              <p:par>
                                <p:cTn id="469" presetID="8" presetClass="emph" presetSubtype="0" fill="hold" grpId="2" nodeType="withEffect">
                                  <p:stCondLst>
                                    <p:cond delay="0"/>
                                  </p:stCondLst>
                                  <p:childTnLst>
                                    <p:animRot by="-21600000">
                                      <p:cBhvr>
                                        <p:cTn id="470" dur="5000" fill="hold"/>
                                        <p:tgtEl>
                                          <p:spTgt spid="8"/>
                                        </p:tgtEl>
                                        <p:attrNameLst>
                                          <p:attrName>r</p:attrName>
                                        </p:attrNameLst>
                                      </p:cBhvr>
                                    </p:animRot>
                                  </p:childTnLst>
                                </p:cTn>
                              </p:par>
                              <p:par>
                                <p:cTn id="471" presetID="8" presetClass="emph" presetSubtype="0" fill="hold" grpId="2" nodeType="withEffect">
                                  <p:stCondLst>
                                    <p:cond delay="0"/>
                                  </p:stCondLst>
                                  <p:childTnLst>
                                    <p:animRot by="21600000">
                                      <p:cBhvr>
                                        <p:cTn id="472" dur="5000" fill="hold"/>
                                        <p:tgtEl>
                                          <p:spTgt spid="9"/>
                                        </p:tgtEl>
                                        <p:attrNameLst>
                                          <p:attrName>r</p:attrName>
                                        </p:attrNameLst>
                                      </p:cBhvr>
                                    </p:animRot>
                                  </p:childTnLst>
                                </p:cTn>
                              </p:par>
                              <p:par>
                                <p:cTn id="473" presetID="8" presetClass="emph" presetSubtype="0" fill="hold" grpId="2" nodeType="withEffect">
                                  <p:stCondLst>
                                    <p:cond delay="0"/>
                                  </p:stCondLst>
                                  <p:childTnLst>
                                    <p:animRot by="-21600000">
                                      <p:cBhvr>
                                        <p:cTn id="474" dur="5000" fill="hold"/>
                                        <p:tgtEl>
                                          <p:spTgt spid="10"/>
                                        </p:tgtEl>
                                        <p:attrNameLst>
                                          <p:attrName>r</p:attrName>
                                        </p:attrNameLst>
                                      </p:cBhvr>
                                    </p:animRot>
                                  </p:childTnLst>
                                </p:cTn>
                              </p:par>
                              <p:par>
                                <p:cTn id="475" presetID="8" presetClass="emph" presetSubtype="0" fill="hold" grpId="2" nodeType="withEffect">
                                  <p:stCondLst>
                                    <p:cond delay="0"/>
                                  </p:stCondLst>
                                  <p:childTnLst>
                                    <p:animRot by="21600000">
                                      <p:cBhvr>
                                        <p:cTn id="476" dur="5000" fill="hold"/>
                                        <p:tgtEl>
                                          <p:spTgt spid="11"/>
                                        </p:tgtEl>
                                        <p:attrNameLst>
                                          <p:attrName>r</p:attrName>
                                        </p:attrNameLst>
                                      </p:cBhvr>
                                    </p:animRot>
                                  </p:childTnLst>
                                </p:cTn>
                              </p:par>
                              <p:par>
                                <p:cTn id="477" presetID="8" presetClass="emph" presetSubtype="0" fill="hold" grpId="2" nodeType="withEffect">
                                  <p:stCondLst>
                                    <p:cond delay="0"/>
                                  </p:stCondLst>
                                  <p:childTnLst>
                                    <p:animRot by="-21600000">
                                      <p:cBhvr>
                                        <p:cTn id="478" dur="5000" fill="hold"/>
                                        <p:tgtEl>
                                          <p:spTgt spid="12"/>
                                        </p:tgtEl>
                                        <p:attrNameLst>
                                          <p:attrName>r</p:attrName>
                                        </p:attrNameLst>
                                      </p:cBhvr>
                                    </p:animRot>
                                  </p:childTnLst>
                                </p:cTn>
                              </p:par>
                              <p:par>
                                <p:cTn id="479" presetID="8" presetClass="emph" presetSubtype="0" fill="hold" grpId="2" nodeType="withEffect">
                                  <p:stCondLst>
                                    <p:cond delay="0"/>
                                  </p:stCondLst>
                                  <p:childTnLst>
                                    <p:animRot by="21600000">
                                      <p:cBhvr>
                                        <p:cTn id="480" dur="5000" fill="hold"/>
                                        <p:tgtEl>
                                          <p:spTgt spid="13"/>
                                        </p:tgtEl>
                                        <p:attrNameLst>
                                          <p:attrName>r</p:attrName>
                                        </p:attrNameLst>
                                      </p:cBhvr>
                                    </p:animRot>
                                  </p:childTnLst>
                                </p:cTn>
                              </p:par>
                              <p:par>
                                <p:cTn id="481" presetID="8" presetClass="emph" presetSubtype="0" fill="hold" grpId="2" nodeType="withEffect">
                                  <p:stCondLst>
                                    <p:cond delay="0"/>
                                  </p:stCondLst>
                                  <p:childTnLst>
                                    <p:animRot by="-21600000">
                                      <p:cBhvr>
                                        <p:cTn id="482" dur="5000" fill="hold"/>
                                        <p:tgtEl>
                                          <p:spTgt spid="14"/>
                                        </p:tgtEl>
                                        <p:attrNameLst>
                                          <p:attrName>r</p:attrName>
                                        </p:attrNameLst>
                                      </p:cBhvr>
                                    </p:animRot>
                                  </p:childTnLst>
                                </p:cTn>
                              </p:par>
                              <p:par>
                                <p:cTn id="483" presetID="8" presetClass="emph" presetSubtype="0" fill="hold" grpId="2" nodeType="withEffect">
                                  <p:stCondLst>
                                    <p:cond delay="0"/>
                                  </p:stCondLst>
                                  <p:childTnLst>
                                    <p:animRot by="21600000">
                                      <p:cBhvr>
                                        <p:cTn id="484" dur="5000" fill="hold"/>
                                        <p:tgtEl>
                                          <p:spTgt spid="15"/>
                                        </p:tgtEl>
                                        <p:attrNameLst>
                                          <p:attrName>r</p:attrName>
                                        </p:attrNameLst>
                                      </p:cBhvr>
                                    </p:animRot>
                                  </p:childTnLst>
                                </p:cTn>
                              </p:par>
                              <p:par>
                                <p:cTn id="485" presetID="8" presetClass="emph" presetSubtype="0" fill="hold" grpId="2" nodeType="withEffect">
                                  <p:stCondLst>
                                    <p:cond delay="0"/>
                                  </p:stCondLst>
                                  <p:childTnLst>
                                    <p:animRot by="-21600000">
                                      <p:cBhvr>
                                        <p:cTn id="486" dur="5000" fill="hold"/>
                                        <p:tgtEl>
                                          <p:spTgt spid="16"/>
                                        </p:tgtEl>
                                        <p:attrNameLst>
                                          <p:attrName>r</p:attrName>
                                        </p:attrNameLst>
                                      </p:cBhvr>
                                    </p:animRot>
                                  </p:childTnLst>
                                </p:cTn>
                              </p:par>
                              <p:par>
                                <p:cTn id="487" presetID="8" presetClass="emph" presetSubtype="0" fill="hold" grpId="2" nodeType="withEffect">
                                  <p:stCondLst>
                                    <p:cond delay="0"/>
                                  </p:stCondLst>
                                  <p:childTnLst>
                                    <p:animRot by="21600000">
                                      <p:cBhvr>
                                        <p:cTn id="488" dur="5000" fill="hold"/>
                                        <p:tgtEl>
                                          <p:spTgt spid="17"/>
                                        </p:tgtEl>
                                        <p:attrNameLst>
                                          <p:attrName>r</p:attrName>
                                        </p:attrNameLst>
                                      </p:cBhvr>
                                    </p:animRot>
                                  </p:childTnLst>
                                </p:cTn>
                              </p:par>
                              <p:par>
                                <p:cTn id="489" presetID="8" presetClass="emph" presetSubtype="0" fill="hold" grpId="2" nodeType="withEffect">
                                  <p:stCondLst>
                                    <p:cond delay="0"/>
                                  </p:stCondLst>
                                  <p:childTnLst>
                                    <p:animRot by="21600000">
                                      <p:cBhvr>
                                        <p:cTn id="490" dur="5000" fill="hold"/>
                                        <p:tgtEl>
                                          <p:spTgt spid="18"/>
                                        </p:tgtEl>
                                        <p:attrNameLst>
                                          <p:attrName>r</p:attrName>
                                        </p:attrNameLst>
                                      </p:cBhvr>
                                    </p:animRot>
                                  </p:childTnLst>
                                </p:cTn>
                              </p:par>
                              <p:par>
                                <p:cTn id="491" presetID="8" presetClass="emph" presetSubtype="0" fill="hold" grpId="2" nodeType="withEffect">
                                  <p:stCondLst>
                                    <p:cond delay="0"/>
                                  </p:stCondLst>
                                  <p:childTnLst>
                                    <p:animRot by="-21600000">
                                      <p:cBhvr>
                                        <p:cTn id="492" dur="5000" fill="hold"/>
                                        <p:tgtEl>
                                          <p:spTgt spid="19"/>
                                        </p:tgtEl>
                                        <p:attrNameLst>
                                          <p:attrName>r</p:attrName>
                                        </p:attrNameLst>
                                      </p:cBhvr>
                                    </p:animRot>
                                  </p:childTnLst>
                                </p:cTn>
                              </p:par>
                              <p:par>
                                <p:cTn id="493" presetID="8" presetClass="emph" presetSubtype="0" fill="hold" grpId="2" nodeType="withEffect">
                                  <p:stCondLst>
                                    <p:cond delay="0"/>
                                  </p:stCondLst>
                                  <p:childTnLst>
                                    <p:animRot by="21600000">
                                      <p:cBhvr>
                                        <p:cTn id="494" dur="5000" fill="hold"/>
                                        <p:tgtEl>
                                          <p:spTgt spid="20"/>
                                        </p:tgtEl>
                                        <p:attrNameLst>
                                          <p:attrName>r</p:attrName>
                                        </p:attrNameLst>
                                      </p:cBhvr>
                                    </p:animRot>
                                  </p:childTnLst>
                                </p:cTn>
                              </p:par>
                              <p:par>
                                <p:cTn id="495" presetID="8" presetClass="emph" presetSubtype="0" fill="hold" grpId="2" nodeType="withEffect">
                                  <p:stCondLst>
                                    <p:cond delay="0"/>
                                  </p:stCondLst>
                                  <p:childTnLst>
                                    <p:animRot by="-21600000">
                                      <p:cBhvr>
                                        <p:cTn id="496" dur="5000" fill="hold"/>
                                        <p:tgtEl>
                                          <p:spTgt spid="21"/>
                                        </p:tgtEl>
                                        <p:attrNameLst>
                                          <p:attrName>r</p:attrName>
                                        </p:attrNameLst>
                                      </p:cBhvr>
                                    </p:animRot>
                                  </p:childTnLst>
                                </p:cTn>
                              </p:par>
                              <p:par>
                                <p:cTn id="497" presetID="8" presetClass="emph" presetSubtype="0" fill="hold" grpId="2" nodeType="withEffect">
                                  <p:stCondLst>
                                    <p:cond delay="0"/>
                                  </p:stCondLst>
                                  <p:childTnLst>
                                    <p:animRot by="21600000">
                                      <p:cBhvr>
                                        <p:cTn id="498" dur="5000" fill="hold"/>
                                        <p:tgtEl>
                                          <p:spTgt spid="22"/>
                                        </p:tgtEl>
                                        <p:attrNameLst>
                                          <p:attrName>r</p:attrName>
                                        </p:attrNameLst>
                                      </p:cBhvr>
                                    </p:animRot>
                                  </p:childTnLst>
                                </p:cTn>
                              </p:par>
                              <p:par>
                                <p:cTn id="499" presetID="8" presetClass="emph" presetSubtype="0" fill="hold" grpId="2" nodeType="withEffect">
                                  <p:stCondLst>
                                    <p:cond delay="0"/>
                                  </p:stCondLst>
                                  <p:childTnLst>
                                    <p:animRot by="-21600000">
                                      <p:cBhvr>
                                        <p:cTn id="500" dur="5000" fill="hold"/>
                                        <p:tgtEl>
                                          <p:spTgt spid="23"/>
                                        </p:tgtEl>
                                        <p:attrNameLst>
                                          <p:attrName>r</p:attrName>
                                        </p:attrNameLst>
                                      </p:cBhvr>
                                    </p:animRot>
                                  </p:childTnLst>
                                </p:cTn>
                              </p:par>
                              <p:par>
                                <p:cTn id="501" presetID="8" presetClass="emph" presetSubtype="0" fill="hold" grpId="2" nodeType="withEffect">
                                  <p:stCondLst>
                                    <p:cond delay="0"/>
                                  </p:stCondLst>
                                  <p:childTnLst>
                                    <p:animRot by="21600000">
                                      <p:cBhvr>
                                        <p:cTn id="502" dur="5000" fill="hold"/>
                                        <p:tgtEl>
                                          <p:spTgt spid="24"/>
                                        </p:tgtEl>
                                        <p:attrNameLst>
                                          <p:attrName>r</p:attrName>
                                        </p:attrNameLst>
                                      </p:cBhvr>
                                    </p:animRot>
                                  </p:childTnLst>
                                </p:cTn>
                              </p:par>
                              <p:par>
                                <p:cTn id="503" presetID="8" presetClass="emph" presetSubtype="0" fill="hold" grpId="2" nodeType="withEffect">
                                  <p:stCondLst>
                                    <p:cond delay="0"/>
                                  </p:stCondLst>
                                  <p:childTnLst>
                                    <p:animRot by="-21600000">
                                      <p:cBhvr>
                                        <p:cTn id="504" dur="5000" fill="hold"/>
                                        <p:tgtEl>
                                          <p:spTgt spid="25"/>
                                        </p:tgtEl>
                                        <p:attrNameLst>
                                          <p:attrName>r</p:attrName>
                                        </p:attrNameLst>
                                      </p:cBhvr>
                                    </p:animRot>
                                  </p:childTnLst>
                                </p:cTn>
                              </p:par>
                              <p:par>
                                <p:cTn id="505" presetID="8" presetClass="emph" presetSubtype="0" fill="hold" grpId="2" nodeType="withEffect">
                                  <p:stCondLst>
                                    <p:cond delay="0"/>
                                  </p:stCondLst>
                                  <p:childTnLst>
                                    <p:animRot by="21600000">
                                      <p:cBhvr>
                                        <p:cTn id="506" dur="5000" fill="hold"/>
                                        <p:tgtEl>
                                          <p:spTgt spid="26"/>
                                        </p:tgtEl>
                                        <p:attrNameLst>
                                          <p:attrName>r</p:attrName>
                                        </p:attrNameLst>
                                      </p:cBhvr>
                                    </p:animRot>
                                  </p:childTnLst>
                                </p:cTn>
                              </p:par>
                              <p:par>
                                <p:cTn id="507" presetID="8" presetClass="emph" presetSubtype="0" fill="hold" grpId="2" nodeType="withEffect">
                                  <p:stCondLst>
                                    <p:cond delay="0"/>
                                  </p:stCondLst>
                                  <p:childTnLst>
                                    <p:animRot by="-21600000">
                                      <p:cBhvr>
                                        <p:cTn id="508" dur="5000" fill="hold"/>
                                        <p:tgtEl>
                                          <p:spTgt spid="27"/>
                                        </p:tgtEl>
                                        <p:attrNameLst>
                                          <p:attrName>r</p:attrName>
                                        </p:attrNameLst>
                                      </p:cBhvr>
                                    </p:animRot>
                                  </p:childTnLst>
                                </p:cTn>
                              </p:par>
                              <p:par>
                                <p:cTn id="509" presetID="8" presetClass="emph" presetSubtype="0" fill="hold" grpId="2" nodeType="withEffect">
                                  <p:stCondLst>
                                    <p:cond delay="0"/>
                                  </p:stCondLst>
                                  <p:childTnLst>
                                    <p:animRot by="21600000">
                                      <p:cBhvr>
                                        <p:cTn id="510" dur="5000" fill="hold"/>
                                        <p:tgtEl>
                                          <p:spTgt spid="28"/>
                                        </p:tgtEl>
                                        <p:attrNameLst>
                                          <p:attrName>r</p:attrName>
                                        </p:attrNameLst>
                                      </p:cBhvr>
                                    </p:animRot>
                                  </p:childTnLst>
                                </p:cTn>
                              </p:par>
                              <p:par>
                                <p:cTn id="511" presetID="8" presetClass="emph" presetSubtype="0" fill="hold" grpId="2" nodeType="withEffect">
                                  <p:stCondLst>
                                    <p:cond delay="0"/>
                                  </p:stCondLst>
                                  <p:childTnLst>
                                    <p:animRot by="-21600000">
                                      <p:cBhvr>
                                        <p:cTn id="512" dur="5000" fill="hold"/>
                                        <p:tgtEl>
                                          <p:spTgt spid="29"/>
                                        </p:tgtEl>
                                        <p:attrNameLst>
                                          <p:attrName>r</p:attrName>
                                        </p:attrNameLst>
                                      </p:cBhvr>
                                    </p:animRot>
                                  </p:childTnLst>
                                </p:cTn>
                              </p:par>
                              <p:par>
                                <p:cTn id="513" presetID="8" presetClass="emph" presetSubtype="0" fill="hold" grpId="2" nodeType="withEffect">
                                  <p:stCondLst>
                                    <p:cond delay="0"/>
                                  </p:stCondLst>
                                  <p:childTnLst>
                                    <p:animRot by="21600000">
                                      <p:cBhvr>
                                        <p:cTn id="514" dur="5000" fill="hold"/>
                                        <p:tgtEl>
                                          <p:spTgt spid="30"/>
                                        </p:tgtEl>
                                        <p:attrNameLst>
                                          <p:attrName>r</p:attrName>
                                        </p:attrNameLst>
                                      </p:cBhvr>
                                    </p:animRot>
                                  </p:childTnLst>
                                </p:cTn>
                              </p:par>
                              <p:par>
                                <p:cTn id="515" presetID="8" presetClass="emph" presetSubtype="0" fill="hold" grpId="2" nodeType="withEffect">
                                  <p:stCondLst>
                                    <p:cond delay="0"/>
                                  </p:stCondLst>
                                  <p:childTnLst>
                                    <p:animRot by="21600000">
                                      <p:cBhvr>
                                        <p:cTn id="516" dur="5000" fill="hold"/>
                                        <p:tgtEl>
                                          <p:spTgt spid="31"/>
                                        </p:tgtEl>
                                        <p:attrNameLst>
                                          <p:attrName>r</p:attrName>
                                        </p:attrNameLst>
                                      </p:cBhvr>
                                    </p:animRot>
                                  </p:childTnLst>
                                </p:cTn>
                              </p:par>
                              <p:par>
                                <p:cTn id="517" presetID="8" presetClass="emph" presetSubtype="0" fill="hold" grpId="2" nodeType="withEffect">
                                  <p:stCondLst>
                                    <p:cond delay="0"/>
                                  </p:stCondLst>
                                  <p:childTnLst>
                                    <p:animRot by="-21600000">
                                      <p:cBhvr>
                                        <p:cTn id="518" dur="5000" fill="hold"/>
                                        <p:tgtEl>
                                          <p:spTgt spid="32"/>
                                        </p:tgtEl>
                                        <p:attrNameLst>
                                          <p:attrName>r</p:attrName>
                                        </p:attrNameLst>
                                      </p:cBhvr>
                                    </p:animRot>
                                  </p:childTnLst>
                                </p:cTn>
                              </p:par>
                              <p:par>
                                <p:cTn id="519" presetID="8" presetClass="emph" presetSubtype="0" fill="hold" grpId="2" nodeType="withEffect">
                                  <p:stCondLst>
                                    <p:cond delay="0"/>
                                  </p:stCondLst>
                                  <p:childTnLst>
                                    <p:animRot by="21600000">
                                      <p:cBhvr>
                                        <p:cTn id="520" dur="5000" fill="hold"/>
                                        <p:tgtEl>
                                          <p:spTgt spid="33"/>
                                        </p:tgtEl>
                                        <p:attrNameLst>
                                          <p:attrName>r</p:attrName>
                                        </p:attrNameLst>
                                      </p:cBhvr>
                                    </p:animRot>
                                  </p:childTnLst>
                                </p:cTn>
                              </p:par>
                              <p:par>
                                <p:cTn id="521" presetID="8" presetClass="emph" presetSubtype="0" fill="hold" grpId="2" nodeType="withEffect">
                                  <p:stCondLst>
                                    <p:cond delay="0"/>
                                  </p:stCondLst>
                                  <p:childTnLst>
                                    <p:animRot by="-21600000">
                                      <p:cBhvr>
                                        <p:cTn id="522" dur="5000" fill="hold"/>
                                        <p:tgtEl>
                                          <p:spTgt spid="34"/>
                                        </p:tgtEl>
                                        <p:attrNameLst>
                                          <p:attrName>r</p:attrName>
                                        </p:attrNameLst>
                                      </p:cBhvr>
                                    </p:animRot>
                                  </p:childTnLst>
                                </p:cTn>
                              </p:par>
                              <p:par>
                                <p:cTn id="523" presetID="8" presetClass="emph" presetSubtype="0" fill="hold" grpId="2" nodeType="withEffect">
                                  <p:stCondLst>
                                    <p:cond delay="0"/>
                                  </p:stCondLst>
                                  <p:childTnLst>
                                    <p:animRot by="21600000">
                                      <p:cBhvr>
                                        <p:cTn id="524" dur="5000" fill="hold"/>
                                        <p:tgtEl>
                                          <p:spTgt spid="35"/>
                                        </p:tgtEl>
                                        <p:attrNameLst>
                                          <p:attrName>r</p:attrName>
                                        </p:attrNameLst>
                                      </p:cBhvr>
                                    </p:animRot>
                                  </p:childTnLst>
                                </p:cTn>
                              </p:par>
                              <p:par>
                                <p:cTn id="525" presetID="8" presetClass="emph" presetSubtype="0" fill="hold" grpId="2" nodeType="withEffect">
                                  <p:stCondLst>
                                    <p:cond delay="0"/>
                                  </p:stCondLst>
                                  <p:childTnLst>
                                    <p:animRot by="-21600000">
                                      <p:cBhvr>
                                        <p:cTn id="526" dur="5000" fill="hold"/>
                                        <p:tgtEl>
                                          <p:spTgt spid="36"/>
                                        </p:tgtEl>
                                        <p:attrNameLst>
                                          <p:attrName>r</p:attrName>
                                        </p:attrNameLst>
                                      </p:cBhvr>
                                    </p:animRot>
                                  </p:childTnLst>
                                </p:cTn>
                              </p:par>
                              <p:par>
                                <p:cTn id="527" presetID="8" presetClass="emph" presetSubtype="0" fill="hold" grpId="2" nodeType="withEffect">
                                  <p:stCondLst>
                                    <p:cond delay="0"/>
                                  </p:stCondLst>
                                  <p:childTnLst>
                                    <p:animRot by="21600000">
                                      <p:cBhvr>
                                        <p:cTn id="528" dur="5000" fill="hold"/>
                                        <p:tgtEl>
                                          <p:spTgt spid="37"/>
                                        </p:tgtEl>
                                        <p:attrNameLst>
                                          <p:attrName>r</p:attrName>
                                        </p:attrNameLst>
                                      </p:cBhvr>
                                    </p:animRot>
                                  </p:childTnLst>
                                </p:cTn>
                              </p:par>
                              <p:par>
                                <p:cTn id="529" presetID="8" presetClass="emph" presetSubtype="0" fill="hold" grpId="2" nodeType="withEffect">
                                  <p:stCondLst>
                                    <p:cond delay="0"/>
                                  </p:stCondLst>
                                  <p:childTnLst>
                                    <p:animRot by="-21600000">
                                      <p:cBhvr>
                                        <p:cTn id="530" dur="5000" fill="hold"/>
                                        <p:tgtEl>
                                          <p:spTgt spid="38"/>
                                        </p:tgtEl>
                                        <p:attrNameLst>
                                          <p:attrName>r</p:attrName>
                                        </p:attrNameLst>
                                      </p:cBhvr>
                                    </p:animRot>
                                  </p:childTnLst>
                                </p:cTn>
                              </p:par>
                              <p:par>
                                <p:cTn id="531" presetID="8" presetClass="emph" presetSubtype="0" fill="hold" grpId="2" nodeType="withEffect">
                                  <p:stCondLst>
                                    <p:cond delay="0"/>
                                  </p:stCondLst>
                                  <p:childTnLst>
                                    <p:animRot by="21600000">
                                      <p:cBhvr>
                                        <p:cTn id="532" dur="5000" fill="hold"/>
                                        <p:tgtEl>
                                          <p:spTgt spid="39"/>
                                        </p:tgtEl>
                                        <p:attrNameLst>
                                          <p:attrName>r</p:attrName>
                                        </p:attrNameLst>
                                      </p:cBhvr>
                                    </p:animRot>
                                  </p:childTnLst>
                                </p:cTn>
                              </p:par>
                              <p:par>
                                <p:cTn id="533" presetID="8" presetClass="emph" presetSubtype="0" fill="hold" grpId="2" nodeType="withEffect">
                                  <p:stCondLst>
                                    <p:cond delay="0"/>
                                  </p:stCondLst>
                                  <p:childTnLst>
                                    <p:animRot by="-21600000">
                                      <p:cBhvr>
                                        <p:cTn id="534" dur="5000" fill="hold"/>
                                        <p:tgtEl>
                                          <p:spTgt spid="40"/>
                                        </p:tgtEl>
                                        <p:attrNameLst>
                                          <p:attrName>r</p:attrName>
                                        </p:attrNameLst>
                                      </p:cBhvr>
                                    </p:animRot>
                                  </p:childTnLst>
                                </p:cTn>
                              </p:par>
                              <p:par>
                                <p:cTn id="535" presetID="8" presetClass="emph" presetSubtype="0" fill="hold" grpId="2" nodeType="withEffect">
                                  <p:stCondLst>
                                    <p:cond delay="0"/>
                                  </p:stCondLst>
                                  <p:childTnLst>
                                    <p:animRot by="21600000">
                                      <p:cBhvr>
                                        <p:cTn id="536" dur="5000" fill="hold"/>
                                        <p:tgtEl>
                                          <p:spTgt spid="41"/>
                                        </p:tgtEl>
                                        <p:attrNameLst>
                                          <p:attrName>r</p:attrName>
                                        </p:attrNameLst>
                                      </p:cBhvr>
                                    </p:animRot>
                                  </p:childTnLst>
                                </p:cTn>
                              </p:par>
                              <p:par>
                                <p:cTn id="537" presetID="8" presetClass="emph" presetSubtype="0" fill="hold" grpId="2" nodeType="withEffect">
                                  <p:stCondLst>
                                    <p:cond delay="0"/>
                                  </p:stCondLst>
                                  <p:childTnLst>
                                    <p:animRot by="-21600000">
                                      <p:cBhvr>
                                        <p:cTn id="538" dur="5000" fill="hold"/>
                                        <p:tgtEl>
                                          <p:spTgt spid="42"/>
                                        </p:tgtEl>
                                        <p:attrNameLst>
                                          <p:attrName>r</p:attrName>
                                        </p:attrNameLst>
                                      </p:cBhvr>
                                    </p:animRot>
                                  </p:childTnLst>
                                </p:cTn>
                              </p:par>
                              <p:par>
                                <p:cTn id="539" presetID="8" presetClass="emph" presetSubtype="0" fill="hold" grpId="2" nodeType="withEffect">
                                  <p:stCondLst>
                                    <p:cond delay="0"/>
                                  </p:stCondLst>
                                  <p:childTnLst>
                                    <p:animRot by="21600000">
                                      <p:cBhvr>
                                        <p:cTn id="540" dur="5000" fill="hold"/>
                                        <p:tgtEl>
                                          <p:spTgt spid="43"/>
                                        </p:tgtEl>
                                        <p:attrNameLst>
                                          <p:attrName>r</p:attrName>
                                        </p:attrNameLst>
                                      </p:cBhvr>
                                    </p:animRot>
                                  </p:childTnLst>
                                </p:cTn>
                              </p:par>
                              <p:par>
                                <p:cTn id="541" presetID="8" presetClass="emph" presetSubtype="0" fill="hold" grpId="2" nodeType="withEffect">
                                  <p:stCondLst>
                                    <p:cond delay="0"/>
                                  </p:stCondLst>
                                  <p:childTnLst>
                                    <p:animRot by="21600000">
                                      <p:cBhvr>
                                        <p:cTn id="542" dur="5000" fill="hold"/>
                                        <p:tgtEl>
                                          <p:spTgt spid="44"/>
                                        </p:tgtEl>
                                        <p:attrNameLst>
                                          <p:attrName>r</p:attrName>
                                        </p:attrNameLst>
                                      </p:cBhvr>
                                    </p:animRot>
                                  </p:childTnLst>
                                </p:cTn>
                              </p:par>
                              <p:par>
                                <p:cTn id="543" presetID="8" presetClass="emph" presetSubtype="0" fill="hold" grpId="2" nodeType="withEffect">
                                  <p:stCondLst>
                                    <p:cond delay="0"/>
                                  </p:stCondLst>
                                  <p:childTnLst>
                                    <p:animRot by="-21600000">
                                      <p:cBhvr>
                                        <p:cTn id="544" dur="5000" fill="hold"/>
                                        <p:tgtEl>
                                          <p:spTgt spid="45"/>
                                        </p:tgtEl>
                                        <p:attrNameLst>
                                          <p:attrName>r</p:attrName>
                                        </p:attrNameLst>
                                      </p:cBhvr>
                                    </p:animRot>
                                  </p:childTnLst>
                                </p:cTn>
                              </p:par>
                              <p:par>
                                <p:cTn id="545" presetID="8" presetClass="emph" presetSubtype="0" fill="hold" grpId="2" nodeType="withEffect">
                                  <p:stCondLst>
                                    <p:cond delay="0"/>
                                  </p:stCondLst>
                                  <p:childTnLst>
                                    <p:animRot by="21600000">
                                      <p:cBhvr>
                                        <p:cTn id="546" dur="5000" fill="hold"/>
                                        <p:tgtEl>
                                          <p:spTgt spid="46"/>
                                        </p:tgtEl>
                                        <p:attrNameLst>
                                          <p:attrName>r</p:attrName>
                                        </p:attrNameLst>
                                      </p:cBhvr>
                                    </p:animRot>
                                  </p:childTnLst>
                                </p:cTn>
                              </p:par>
                              <p:par>
                                <p:cTn id="547" presetID="8" presetClass="emph" presetSubtype="0" fill="hold" grpId="2" nodeType="withEffect">
                                  <p:stCondLst>
                                    <p:cond delay="0"/>
                                  </p:stCondLst>
                                  <p:childTnLst>
                                    <p:animRot by="-21600000">
                                      <p:cBhvr>
                                        <p:cTn id="548" dur="5000" fill="hold"/>
                                        <p:tgtEl>
                                          <p:spTgt spid="47"/>
                                        </p:tgtEl>
                                        <p:attrNameLst>
                                          <p:attrName>r</p:attrName>
                                        </p:attrNameLst>
                                      </p:cBhvr>
                                    </p:animRot>
                                  </p:childTnLst>
                                </p:cTn>
                              </p:par>
                              <p:par>
                                <p:cTn id="549" presetID="8" presetClass="emph" presetSubtype="0" fill="hold" grpId="2" nodeType="withEffect">
                                  <p:stCondLst>
                                    <p:cond delay="0"/>
                                  </p:stCondLst>
                                  <p:childTnLst>
                                    <p:animRot by="21600000">
                                      <p:cBhvr>
                                        <p:cTn id="550" dur="5000" fill="hold"/>
                                        <p:tgtEl>
                                          <p:spTgt spid="48"/>
                                        </p:tgtEl>
                                        <p:attrNameLst>
                                          <p:attrName>r</p:attrName>
                                        </p:attrNameLst>
                                      </p:cBhvr>
                                    </p:animRot>
                                  </p:childTnLst>
                                </p:cTn>
                              </p:par>
                              <p:par>
                                <p:cTn id="551" presetID="8" presetClass="emph" presetSubtype="0" fill="hold" grpId="2" nodeType="withEffect">
                                  <p:stCondLst>
                                    <p:cond delay="0"/>
                                  </p:stCondLst>
                                  <p:childTnLst>
                                    <p:animRot by="-21600000">
                                      <p:cBhvr>
                                        <p:cTn id="552" dur="5000" fill="hold"/>
                                        <p:tgtEl>
                                          <p:spTgt spid="49"/>
                                        </p:tgtEl>
                                        <p:attrNameLst>
                                          <p:attrName>r</p:attrName>
                                        </p:attrNameLst>
                                      </p:cBhvr>
                                    </p:animRot>
                                  </p:childTnLst>
                                </p:cTn>
                              </p:par>
                              <p:par>
                                <p:cTn id="553" presetID="8" presetClass="emph" presetSubtype="0" fill="hold" grpId="2" nodeType="withEffect">
                                  <p:stCondLst>
                                    <p:cond delay="0"/>
                                  </p:stCondLst>
                                  <p:childTnLst>
                                    <p:animRot by="21600000">
                                      <p:cBhvr>
                                        <p:cTn id="554" dur="5000" fill="hold"/>
                                        <p:tgtEl>
                                          <p:spTgt spid="50"/>
                                        </p:tgtEl>
                                        <p:attrNameLst>
                                          <p:attrName>r</p:attrName>
                                        </p:attrNameLst>
                                      </p:cBhvr>
                                    </p:animRot>
                                  </p:childTnLst>
                                </p:cTn>
                              </p:par>
                              <p:par>
                                <p:cTn id="555" presetID="8" presetClass="emph" presetSubtype="0" fill="hold" grpId="2" nodeType="withEffect">
                                  <p:stCondLst>
                                    <p:cond delay="0"/>
                                  </p:stCondLst>
                                  <p:childTnLst>
                                    <p:animRot by="-21600000">
                                      <p:cBhvr>
                                        <p:cTn id="556" dur="5000" fill="hold"/>
                                        <p:tgtEl>
                                          <p:spTgt spid="51"/>
                                        </p:tgtEl>
                                        <p:attrNameLst>
                                          <p:attrName>r</p:attrName>
                                        </p:attrNameLst>
                                      </p:cBhvr>
                                    </p:animRot>
                                  </p:childTnLst>
                                </p:cTn>
                              </p:par>
                              <p:par>
                                <p:cTn id="557" presetID="8" presetClass="emph" presetSubtype="0" fill="hold" grpId="2" nodeType="withEffect">
                                  <p:stCondLst>
                                    <p:cond delay="0"/>
                                  </p:stCondLst>
                                  <p:childTnLst>
                                    <p:animRot by="21600000">
                                      <p:cBhvr>
                                        <p:cTn id="558" dur="5000" fill="hold"/>
                                        <p:tgtEl>
                                          <p:spTgt spid="52"/>
                                        </p:tgtEl>
                                        <p:attrNameLst>
                                          <p:attrName>r</p:attrName>
                                        </p:attrNameLst>
                                      </p:cBhvr>
                                    </p:animRot>
                                  </p:childTnLst>
                                </p:cTn>
                              </p:par>
                              <p:par>
                                <p:cTn id="559" presetID="8" presetClass="emph" presetSubtype="0" fill="hold" grpId="2" nodeType="withEffect">
                                  <p:stCondLst>
                                    <p:cond delay="0"/>
                                  </p:stCondLst>
                                  <p:childTnLst>
                                    <p:animRot by="-21600000">
                                      <p:cBhvr>
                                        <p:cTn id="560" dur="5000" fill="hold"/>
                                        <p:tgtEl>
                                          <p:spTgt spid="53"/>
                                        </p:tgtEl>
                                        <p:attrNameLst>
                                          <p:attrName>r</p:attrName>
                                        </p:attrNameLst>
                                      </p:cBhvr>
                                    </p:animRot>
                                  </p:childTnLst>
                                </p:cTn>
                              </p:par>
                              <p:par>
                                <p:cTn id="561" presetID="8" presetClass="emph" presetSubtype="0" fill="hold" grpId="2" nodeType="withEffect">
                                  <p:stCondLst>
                                    <p:cond delay="0"/>
                                  </p:stCondLst>
                                  <p:childTnLst>
                                    <p:animRot by="21600000">
                                      <p:cBhvr>
                                        <p:cTn id="562" dur="5000" fill="hold"/>
                                        <p:tgtEl>
                                          <p:spTgt spid="54"/>
                                        </p:tgtEl>
                                        <p:attrNameLst>
                                          <p:attrName>r</p:attrName>
                                        </p:attrNameLst>
                                      </p:cBhvr>
                                    </p:animRot>
                                  </p:childTnLst>
                                </p:cTn>
                              </p:par>
                              <p:par>
                                <p:cTn id="563" presetID="8" presetClass="emph" presetSubtype="0" fill="hold" grpId="2" nodeType="withEffect">
                                  <p:stCondLst>
                                    <p:cond delay="0"/>
                                  </p:stCondLst>
                                  <p:childTnLst>
                                    <p:animRot by="-21600000">
                                      <p:cBhvr>
                                        <p:cTn id="564" dur="5000" fill="hold"/>
                                        <p:tgtEl>
                                          <p:spTgt spid="55"/>
                                        </p:tgtEl>
                                        <p:attrNameLst>
                                          <p:attrName>r</p:attrName>
                                        </p:attrNameLst>
                                      </p:cBhvr>
                                    </p:animRot>
                                  </p:childTnLst>
                                </p:cTn>
                              </p:par>
                              <p:par>
                                <p:cTn id="565" presetID="8" presetClass="emph" presetSubtype="0" fill="hold" grpId="2" nodeType="withEffect">
                                  <p:stCondLst>
                                    <p:cond delay="0"/>
                                  </p:stCondLst>
                                  <p:childTnLst>
                                    <p:animRot by="21600000">
                                      <p:cBhvr>
                                        <p:cTn id="566" dur="5000" fill="hold"/>
                                        <p:tgtEl>
                                          <p:spTgt spid="56"/>
                                        </p:tgtEl>
                                        <p:attrNameLst>
                                          <p:attrName>r</p:attrName>
                                        </p:attrNameLst>
                                      </p:cBhvr>
                                    </p:animRot>
                                  </p:childTnLst>
                                </p:cTn>
                              </p:par>
                              <p:par>
                                <p:cTn id="567" presetID="8" presetClass="emph" presetSubtype="0" fill="hold" grpId="2" nodeType="withEffect">
                                  <p:stCondLst>
                                    <p:cond delay="0"/>
                                  </p:stCondLst>
                                  <p:childTnLst>
                                    <p:animRot by="21600000">
                                      <p:cBhvr>
                                        <p:cTn id="568" dur="5000" fill="hold"/>
                                        <p:tgtEl>
                                          <p:spTgt spid="57"/>
                                        </p:tgtEl>
                                        <p:attrNameLst>
                                          <p:attrName>r</p:attrName>
                                        </p:attrNameLst>
                                      </p:cBhvr>
                                    </p:animRot>
                                  </p:childTnLst>
                                </p:cTn>
                              </p:par>
                              <p:par>
                                <p:cTn id="569" presetID="8" presetClass="emph" presetSubtype="0" fill="hold" grpId="2" nodeType="withEffect">
                                  <p:stCondLst>
                                    <p:cond delay="0"/>
                                  </p:stCondLst>
                                  <p:childTnLst>
                                    <p:animRot by="-21600000">
                                      <p:cBhvr>
                                        <p:cTn id="570" dur="5000" fill="hold"/>
                                        <p:tgtEl>
                                          <p:spTgt spid="58"/>
                                        </p:tgtEl>
                                        <p:attrNameLst>
                                          <p:attrName>r</p:attrName>
                                        </p:attrNameLst>
                                      </p:cBhvr>
                                    </p:animRot>
                                  </p:childTnLst>
                                </p:cTn>
                              </p:par>
                              <p:par>
                                <p:cTn id="571" presetID="8" presetClass="emph" presetSubtype="0" fill="hold" grpId="2" nodeType="withEffect">
                                  <p:stCondLst>
                                    <p:cond delay="0"/>
                                  </p:stCondLst>
                                  <p:childTnLst>
                                    <p:animRot by="21600000">
                                      <p:cBhvr>
                                        <p:cTn id="572" dur="5000" fill="hold"/>
                                        <p:tgtEl>
                                          <p:spTgt spid="59"/>
                                        </p:tgtEl>
                                        <p:attrNameLst>
                                          <p:attrName>r</p:attrName>
                                        </p:attrNameLst>
                                      </p:cBhvr>
                                    </p:animRot>
                                  </p:childTnLst>
                                </p:cTn>
                              </p:par>
                              <p:par>
                                <p:cTn id="573" presetID="8" presetClass="emph" presetSubtype="0" fill="hold" grpId="2" nodeType="withEffect">
                                  <p:stCondLst>
                                    <p:cond delay="0"/>
                                  </p:stCondLst>
                                  <p:childTnLst>
                                    <p:animRot by="-21600000">
                                      <p:cBhvr>
                                        <p:cTn id="574" dur="5000" fill="hold"/>
                                        <p:tgtEl>
                                          <p:spTgt spid="60"/>
                                        </p:tgtEl>
                                        <p:attrNameLst>
                                          <p:attrName>r</p:attrName>
                                        </p:attrNameLst>
                                      </p:cBhvr>
                                    </p:animRot>
                                  </p:childTnLst>
                                </p:cTn>
                              </p:par>
                              <p:par>
                                <p:cTn id="575" presetID="8" presetClass="emph" presetSubtype="0" fill="hold" grpId="2" nodeType="withEffect">
                                  <p:stCondLst>
                                    <p:cond delay="0"/>
                                  </p:stCondLst>
                                  <p:childTnLst>
                                    <p:animRot by="21600000">
                                      <p:cBhvr>
                                        <p:cTn id="576" dur="5000" fill="hold"/>
                                        <p:tgtEl>
                                          <p:spTgt spid="61"/>
                                        </p:tgtEl>
                                        <p:attrNameLst>
                                          <p:attrName>r</p:attrName>
                                        </p:attrNameLst>
                                      </p:cBhvr>
                                    </p:animRot>
                                  </p:childTnLst>
                                </p:cTn>
                              </p:par>
                              <p:par>
                                <p:cTn id="577" presetID="8" presetClass="emph" presetSubtype="0" fill="hold" grpId="2" nodeType="withEffect">
                                  <p:stCondLst>
                                    <p:cond delay="0"/>
                                  </p:stCondLst>
                                  <p:childTnLst>
                                    <p:animRot by="-21600000">
                                      <p:cBhvr>
                                        <p:cTn id="578" dur="5000" fill="hold"/>
                                        <p:tgtEl>
                                          <p:spTgt spid="62"/>
                                        </p:tgtEl>
                                        <p:attrNameLst>
                                          <p:attrName>r</p:attrName>
                                        </p:attrNameLst>
                                      </p:cBhvr>
                                    </p:animRot>
                                  </p:childTnLst>
                                </p:cTn>
                              </p:par>
                              <p:par>
                                <p:cTn id="579" presetID="8" presetClass="emph" presetSubtype="0" fill="hold" grpId="2" nodeType="withEffect">
                                  <p:stCondLst>
                                    <p:cond delay="0"/>
                                  </p:stCondLst>
                                  <p:childTnLst>
                                    <p:animRot by="21600000">
                                      <p:cBhvr>
                                        <p:cTn id="580" dur="5000" fill="hold"/>
                                        <p:tgtEl>
                                          <p:spTgt spid="63"/>
                                        </p:tgtEl>
                                        <p:attrNameLst>
                                          <p:attrName>r</p:attrName>
                                        </p:attrNameLst>
                                      </p:cBhvr>
                                    </p:animRot>
                                  </p:childTnLst>
                                </p:cTn>
                              </p:par>
                              <p:par>
                                <p:cTn id="581" presetID="8" presetClass="emph" presetSubtype="0" fill="hold" grpId="2" nodeType="withEffect">
                                  <p:stCondLst>
                                    <p:cond delay="0"/>
                                  </p:stCondLst>
                                  <p:childTnLst>
                                    <p:animRot by="-21600000">
                                      <p:cBhvr>
                                        <p:cTn id="582" dur="5000" fill="hold"/>
                                        <p:tgtEl>
                                          <p:spTgt spid="64"/>
                                        </p:tgtEl>
                                        <p:attrNameLst>
                                          <p:attrName>r</p:attrName>
                                        </p:attrNameLst>
                                      </p:cBhvr>
                                    </p:animRot>
                                  </p:childTnLst>
                                </p:cTn>
                              </p:par>
                              <p:par>
                                <p:cTn id="583" presetID="8" presetClass="emph" presetSubtype="0" fill="hold" grpId="2" nodeType="withEffect">
                                  <p:stCondLst>
                                    <p:cond delay="0"/>
                                  </p:stCondLst>
                                  <p:childTnLst>
                                    <p:animRot by="21600000">
                                      <p:cBhvr>
                                        <p:cTn id="584" dur="5000" fill="hold"/>
                                        <p:tgtEl>
                                          <p:spTgt spid="65"/>
                                        </p:tgtEl>
                                        <p:attrNameLst>
                                          <p:attrName>r</p:attrName>
                                        </p:attrNameLst>
                                      </p:cBhvr>
                                    </p:animRot>
                                  </p:childTnLst>
                                </p:cTn>
                              </p:par>
                              <p:par>
                                <p:cTn id="585" presetID="8" presetClass="emph" presetSubtype="0" fill="hold" grpId="2" nodeType="withEffect">
                                  <p:stCondLst>
                                    <p:cond delay="0"/>
                                  </p:stCondLst>
                                  <p:childTnLst>
                                    <p:animRot by="-21600000">
                                      <p:cBhvr>
                                        <p:cTn id="586" dur="5000" fill="hold"/>
                                        <p:tgtEl>
                                          <p:spTgt spid="66"/>
                                        </p:tgtEl>
                                        <p:attrNameLst>
                                          <p:attrName>r</p:attrName>
                                        </p:attrNameLst>
                                      </p:cBhvr>
                                    </p:animRot>
                                  </p:childTnLst>
                                </p:cTn>
                              </p:par>
                              <p:par>
                                <p:cTn id="587" presetID="8" presetClass="emph" presetSubtype="0" fill="hold" grpId="2" nodeType="withEffect">
                                  <p:stCondLst>
                                    <p:cond delay="0"/>
                                  </p:stCondLst>
                                  <p:childTnLst>
                                    <p:animRot by="21600000">
                                      <p:cBhvr>
                                        <p:cTn id="588" dur="5000" fill="hold"/>
                                        <p:tgtEl>
                                          <p:spTgt spid="67"/>
                                        </p:tgtEl>
                                        <p:attrNameLst>
                                          <p:attrName>r</p:attrName>
                                        </p:attrNameLst>
                                      </p:cBhvr>
                                    </p:animRot>
                                  </p:childTnLst>
                                </p:cTn>
                              </p:par>
                              <p:par>
                                <p:cTn id="589" presetID="8" presetClass="emph" presetSubtype="0" fill="hold" grpId="2" nodeType="withEffect">
                                  <p:stCondLst>
                                    <p:cond delay="0"/>
                                  </p:stCondLst>
                                  <p:childTnLst>
                                    <p:animRot by="-21600000">
                                      <p:cBhvr>
                                        <p:cTn id="590" dur="5000" fill="hold"/>
                                        <p:tgtEl>
                                          <p:spTgt spid="68"/>
                                        </p:tgtEl>
                                        <p:attrNameLst>
                                          <p:attrName>r</p:attrName>
                                        </p:attrNameLst>
                                      </p:cBhvr>
                                    </p:animRot>
                                  </p:childTnLst>
                                </p:cTn>
                              </p:par>
                              <p:par>
                                <p:cTn id="591" presetID="8" presetClass="emph" presetSubtype="0" fill="hold" grpId="2" nodeType="withEffect">
                                  <p:stCondLst>
                                    <p:cond delay="0"/>
                                  </p:stCondLst>
                                  <p:childTnLst>
                                    <p:animRot by="21600000">
                                      <p:cBhvr>
                                        <p:cTn id="592" dur="5000" fill="hold"/>
                                        <p:tgtEl>
                                          <p:spTgt spid="69"/>
                                        </p:tgtEl>
                                        <p:attrNameLst>
                                          <p:attrName>r</p:attrName>
                                        </p:attrNameLst>
                                      </p:cBhvr>
                                    </p:animRot>
                                  </p:childTnLst>
                                </p:cTn>
                              </p:par>
                            </p:childTnLst>
                          </p:cTn>
                        </p:par>
                        <p:par>
                          <p:cTn id="593" fill="hold">
                            <p:stCondLst>
                              <p:cond delay="5000"/>
                            </p:stCondLst>
                            <p:childTnLst>
                              <p:par>
                                <p:cTn id="594" presetID="2" presetClass="exit" presetSubtype="4" fill="hold" grpId="3" nodeType="afterEffect">
                                  <p:stCondLst>
                                    <p:cond delay="0"/>
                                  </p:stCondLst>
                                  <p:childTnLst>
                                    <p:anim calcmode="lin" valueType="num">
                                      <p:cBhvr additive="base">
                                        <p:cTn id="595" dur="5000"/>
                                        <p:tgtEl>
                                          <p:spTgt spid="5"/>
                                        </p:tgtEl>
                                        <p:attrNameLst>
                                          <p:attrName>ppt_x</p:attrName>
                                        </p:attrNameLst>
                                      </p:cBhvr>
                                      <p:tavLst>
                                        <p:tav tm="0">
                                          <p:val>
                                            <p:strVal val="ppt_x"/>
                                          </p:val>
                                        </p:tav>
                                        <p:tav tm="100000">
                                          <p:val>
                                            <p:strVal val="ppt_x"/>
                                          </p:val>
                                        </p:tav>
                                      </p:tavLst>
                                    </p:anim>
                                    <p:anim calcmode="lin" valueType="num">
                                      <p:cBhvr additive="base">
                                        <p:cTn id="596" dur="5000"/>
                                        <p:tgtEl>
                                          <p:spTgt spid="5"/>
                                        </p:tgtEl>
                                        <p:attrNameLst>
                                          <p:attrName>ppt_y</p:attrName>
                                        </p:attrNameLst>
                                      </p:cBhvr>
                                      <p:tavLst>
                                        <p:tav tm="0">
                                          <p:val>
                                            <p:strVal val="ppt_y"/>
                                          </p:val>
                                        </p:tav>
                                        <p:tav tm="100000">
                                          <p:val>
                                            <p:strVal val="1+ppt_h/2"/>
                                          </p:val>
                                        </p:tav>
                                      </p:tavLst>
                                    </p:anim>
                                    <p:set>
                                      <p:cBhvr>
                                        <p:cTn id="597" dur="1" fill="hold">
                                          <p:stCondLst>
                                            <p:cond delay="4999"/>
                                          </p:stCondLst>
                                        </p:cTn>
                                        <p:tgtEl>
                                          <p:spTgt spid="5"/>
                                        </p:tgtEl>
                                        <p:attrNameLst>
                                          <p:attrName>style.visibility</p:attrName>
                                        </p:attrNameLst>
                                      </p:cBhvr>
                                      <p:to>
                                        <p:strVal val="hidden"/>
                                      </p:to>
                                    </p:set>
                                  </p:childTnLst>
                                </p:cTn>
                              </p:par>
                              <p:par>
                                <p:cTn id="598" presetID="2" presetClass="exit" presetSubtype="4" fill="hold" grpId="3" nodeType="withEffect">
                                  <p:stCondLst>
                                    <p:cond delay="0"/>
                                  </p:stCondLst>
                                  <p:childTnLst>
                                    <p:anim calcmode="lin" valueType="num">
                                      <p:cBhvr additive="base">
                                        <p:cTn id="599" dur="5000"/>
                                        <p:tgtEl>
                                          <p:spTgt spid="6"/>
                                        </p:tgtEl>
                                        <p:attrNameLst>
                                          <p:attrName>ppt_x</p:attrName>
                                        </p:attrNameLst>
                                      </p:cBhvr>
                                      <p:tavLst>
                                        <p:tav tm="0">
                                          <p:val>
                                            <p:strVal val="ppt_x"/>
                                          </p:val>
                                        </p:tav>
                                        <p:tav tm="100000">
                                          <p:val>
                                            <p:strVal val="ppt_x"/>
                                          </p:val>
                                        </p:tav>
                                      </p:tavLst>
                                    </p:anim>
                                    <p:anim calcmode="lin" valueType="num">
                                      <p:cBhvr additive="base">
                                        <p:cTn id="600" dur="5000"/>
                                        <p:tgtEl>
                                          <p:spTgt spid="6"/>
                                        </p:tgtEl>
                                        <p:attrNameLst>
                                          <p:attrName>ppt_y</p:attrName>
                                        </p:attrNameLst>
                                      </p:cBhvr>
                                      <p:tavLst>
                                        <p:tav tm="0">
                                          <p:val>
                                            <p:strVal val="ppt_y"/>
                                          </p:val>
                                        </p:tav>
                                        <p:tav tm="100000">
                                          <p:val>
                                            <p:strVal val="1+ppt_h/2"/>
                                          </p:val>
                                        </p:tav>
                                      </p:tavLst>
                                    </p:anim>
                                    <p:set>
                                      <p:cBhvr>
                                        <p:cTn id="601" dur="1" fill="hold">
                                          <p:stCondLst>
                                            <p:cond delay="4999"/>
                                          </p:stCondLst>
                                        </p:cTn>
                                        <p:tgtEl>
                                          <p:spTgt spid="6"/>
                                        </p:tgtEl>
                                        <p:attrNameLst>
                                          <p:attrName>style.visibility</p:attrName>
                                        </p:attrNameLst>
                                      </p:cBhvr>
                                      <p:to>
                                        <p:strVal val="hidden"/>
                                      </p:to>
                                    </p:set>
                                  </p:childTnLst>
                                </p:cTn>
                              </p:par>
                              <p:par>
                                <p:cTn id="602" presetID="2" presetClass="exit" presetSubtype="4" fill="hold" grpId="3" nodeType="withEffect">
                                  <p:stCondLst>
                                    <p:cond delay="0"/>
                                  </p:stCondLst>
                                  <p:childTnLst>
                                    <p:anim calcmode="lin" valueType="num">
                                      <p:cBhvr additive="base">
                                        <p:cTn id="603" dur="5000"/>
                                        <p:tgtEl>
                                          <p:spTgt spid="7"/>
                                        </p:tgtEl>
                                        <p:attrNameLst>
                                          <p:attrName>ppt_x</p:attrName>
                                        </p:attrNameLst>
                                      </p:cBhvr>
                                      <p:tavLst>
                                        <p:tav tm="0">
                                          <p:val>
                                            <p:strVal val="ppt_x"/>
                                          </p:val>
                                        </p:tav>
                                        <p:tav tm="100000">
                                          <p:val>
                                            <p:strVal val="ppt_x"/>
                                          </p:val>
                                        </p:tav>
                                      </p:tavLst>
                                    </p:anim>
                                    <p:anim calcmode="lin" valueType="num">
                                      <p:cBhvr additive="base">
                                        <p:cTn id="604" dur="5000"/>
                                        <p:tgtEl>
                                          <p:spTgt spid="7"/>
                                        </p:tgtEl>
                                        <p:attrNameLst>
                                          <p:attrName>ppt_y</p:attrName>
                                        </p:attrNameLst>
                                      </p:cBhvr>
                                      <p:tavLst>
                                        <p:tav tm="0">
                                          <p:val>
                                            <p:strVal val="ppt_y"/>
                                          </p:val>
                                        </p:tav>
                                        <p:tav tm="100000">
                                          <p:val>
                                            <p:strVal val="1+ppt_h/2"/>
                                          </p:val>
                                        </p:tav>
                                      </p:tavLst>
                                    </p:anim>
                                    <p:set>
                                      <p:cBhvr>
                                        <p:cTn id="605" dur="1" fill="hold">
                                          <p:stCondLst>
                                            <p:cond delay="4999"/>
                                          </p:stCondLst>
                                        </p:cTn>
                                        <p:tgtEl>
                                          <p:spTgt spid="7"/>
                                        </p:tgtEl>
                                        <p:attrNameLst>
                                          <p:attrName>style.visibility</p:attrName>
                                        </p:attrNameLst>
                                      </p:cBhvr>
                                      <p:to>
                                        <p:strVal val="hidden"/>
                                      </p:to>
                                    </p:set>
                                  </p:childTnLst>
                                </p:cTn>
                              </p:par>
                              <p:par>
                                <p:cTn id="606" presetID="2" presetClass="exit" presetSubtype="4" fill="hold" grpId="3" nodeType="withEffect">
                                  <p:stCondLst>
                                    <p:cond delay="0"/>
                                  </p:stCondLst>
                                  <p:childTnLst>
                                    <p:anim calcmode="lin" valueType="num">
                                      <p:cBhvr additive="base">
                                        <p:cTn id="607" dur="5000"/>
                                        <p:tgtEl>
                                          <p:spTgt spid="8"/>
                                        </p:tgtEl>
                                        <p:attrNameLst>
                                          <p:attrName>ppt_x</p:attrName>
                                        </p:attrNameLst>
                                      </p:cBhvr>
                                      <p:tavLst>
                                        <p:tav tm="0">
                                          <p:val>
                                            <p:strVal val="ppt_x"/>
                                          </p:val>
                                        </p:tav>
                                        <p:tav tm="100000">
                                          <p:val>
                                            <p:strVal val="ppt_x"/>
                                          </p:val>
                                        </p:tav>
                                      </p:tavLst>
                                    </p:anim>
                                    <p:anim calcmode="lin" valueType="num">
                                      <p:cBhvr additive="base">
                                        <p:cTn id="608" dur="5000"/>
                                        <p:tgtEl>
                                          <p:spTgt spid="8"/>
                                        </p:tgtEl>
                                        <p:attrNameLst>
                                          <p:attrName>ppt_y</p:attrName>
                                        </p:attrNameLst>
                                      </p:cBhvr>
                                      <p:tavLst>
                                        <p:tav tm="0">
                                          <p:val>
                                            <p:strVal val="ppt_y"/>
                                          </p:val>
                                        </p:tav>
                                        <p:tav tm="100000">
                                          <p:val>
                                            <p:strVal val="1+ppt_h/2"/>
                                          </p:val>
                                        </p:tav>
                                      </p:tavLst>
                                    </p:anim>
                                    <p:set>
                                      <p:cBhvr>
                                        <p:cTn id="609" dur="1" fill="hold">
                                          <p:stCondLst>
                                            <p:cond delay="4999"/>
                                          </p:stCondLst>
                                        </p:cTn>
                                        <p:tgtEl>
                                          <p:spTgt spid="8"/>
                                        </p:tgtEl>
                                        <p:attrNameLst>
                                          <p:attrName>style.visibility</p:attrName>
                                        </p:attrNameLst>
                                      </p:cBhvr>
                                      <p:to>
                                        <p:strVal val="hidden"/>
                                      </p:to>
                                    </p:set>
                                  </p:childTnLst>
                                </p:cTn>
                              </p:par>
                              <p:par>
                                <p:cTn id="610" presetID="2" presetClass="exit" presetSubtype="4" fill="hold" grpId="3" nodeType="withEffect">
                                  <p:stCondLst>
                                    <p:cond delay="0"/>
                                  </p:stCondLst>
                                  <p:childTnLst>
                                    <p:anim calcmode="lin" valueType="num">
                                      <p:cBhvr additive="base">
                                        <p:cTn id="611" dur="5000"/>
                                        <p:tgtEl>
                                          <p:spTgt spid="9"/>
                                        </p:tgtEl>
                                        <p:attrNameLst>
                                          <p:attrName>ppt_x</p:attrName>
                                        </p:attrNameLst>
                                      </p:cBhvr>
                                      <p:tavLst>
                                        <p:tav tm="0">
                                          <p:val>
                                            <p:strVal val="ppt_x"/>
                                          </p:val>
                                        </p:tav>
                                        <p:tav tm="100000">
                                          <p:val>
                                            <p:strVal val="ppt_x"/>
                                          </p:val>
                                        </p:tav>
                                      </p:tavLst>
                                    </p:anim>
                                    <p:anim calcmode="lin" valueType="num">
                                      <p:cBhvr additive="base">
                                        <p:cTn id="612" dur="5000"/>
                                        <p:tgtEl>
                                          <p:spTgt spid="9"/>
                                        </p:tgtEl>
                                        <p:attrNameLst>
                                          <p:attrName>ppt_y</p:attrName>
                                        </p:attrNameLst>
                                      </p:cBhvr>
                                      <p:tavLst>
                                        <p:tav tm="0">
                                          <p:val>
                                            <p:strVal val="ppt_y"/>
                                          </p:val>
                                        </p:tav>
                                        <p:tav tm="100000">
                                          <p:val>
                                            <p:strVal val="1+ppt_h/2"/>
                                          </p:val>
                                        </p:tav>
                                      </p:tavLst>
                                    </p:anim>
                                    <p:set>
                                      <p:cBhvr>
                                        <p:cTn id="613" dur="1" fill="hold">
                                          <p:stCondLst>
                                            <p:cond delay="4999"/>
                                          </p:stCondLst>
                                        </p:cTn>
                                        <p:tgtEl>
                                          <p:spTgt spid="9"/>
                                        </p:tgtEl>
                                        <p:attrNameLst>
                                          <p:attrName>style.visibility</p:attrName>
                                        </p:attrNameLst>
                                      </p:cBhvr>
                                      <p:to>
                                        <p:strVal val="hidden"/>
                                      </p:to>
                                    </p:set>
                                  </p:childTnLst>
                                </p:cTn>
                              </p:par>
                              <p:par>
                                <p:cTn id="614" presetID="2" presetClass="exit" presetSubtype="4" fill="hold" grpId="3" nodeType="withEffect">
                                  <p:stCondLst>
                                    <p:cond delay="0"/>
                                  </p:stCondLst>
                                  <p:childTnLst>
                                    <p:anim calcmode="lin" valueType="num">
                                      <p:cBhvr additive="base">
                                        <p:cTn id="615" dur="5000"/>
                                        <p:tgtEl>
                                          <p:spTgt spid="10"/>
                                        </p:tgtEl>
                                        <p:attrNameLst>
                                          <p:attrName>ppt_x</p:attrName>
                                        </p:attrNameLst>
                                      </p:cBhvr>
                                      <p:tavLst>
                                        <p:tav tm="0">
                                          <p:val>
                                            <p:strVal val="ppt_x"/>
                                          </p:val>
                                        </p:tav>
                                        <p:tav tm="100000">
                                          <p:val>
                                            <p:strVal val="ppt_x"/>
                                          </p:val>
                                        </p:tav>
                                      </p:tavLst>
                                    </p:anim>
                                    <p:anim calcmode="lin" valueType="num">
                                      <p:cBhvr additive="base">
                                        <p:cTn id="616" dur="5000"/>
                                        <p:tgtEl>
                                          <p:spTgt spid="10"/>
                                        </p:tgtEl>
                                        <p:attrNameLst>
                                          <p:attrName>ppt_y</p:attrName>
                                        </p:attrNameLst>
                                      </p:cBhvr>
                                      <p:tavLst>
                                        <p:tav tm="0">
                                          <p:val>
                                            <p:strVal val="ppt_y"/>
                                          </p:val>
                                        </p:tav>
                                        <p:tav tm="100000">
                                          <p:val>
                                            <p:strVal val="1+ppt_h/2"/>
                                          </p:val>
                                        </p:tav>
                                      </p:tavLst>
                                    </p:anim>
                                    <p:set>
                                      <p:cBhvr>
                                        <p:cTn id="617" dur="1" fill="hold">
                                          <p:stCondLst>
                                            <p:cond delay="4999"/>
                                          </p:stCondLst>
                                        </p:cTn>
                                        <p:tgtEl>
                                          <p:spTgt spid="10"/>
                                        </p:tgtEl>
                                        <p:attrNameLst>
                                          <p:attrName>style.visibility</p:attrName>
                                        </p:attrNameLst>
                                      </p:cBhvr>
                                      <p:to>
                                        <p:strVal val="hidden"/>
                                      </p:to>
                                    </p:set>
                                  </p:childTnLst>
                                </p:cTn>
                              </p:par>
                              <p:par>
                                <p:cTn id="618" presetID="2" presetClass="exit" presetSubtype="4" fill="hold" grpId="3" nodeType="withEffect">
                                  <p:stCondLst>
                                    <p:cond delay="0"/>
                                  </p:stCondLst>
                                  <p:childTnLst>
                                    <p:anim calcmode="lin" valueType="num">
                                      <p:cBhvr additive="base">
                                        <p:cTn id="619" dur="5000"/>
                                        <p:tgtEl>
                                          <p:spTgt spid="11"/>
                                        </p:tgtEl>
                                        <p:attrNameLst>
                                          <p:attrName>ppt_x</p:attrName>
                                        </p:attrNameLst>
                                      </p:cBhvr>
                                      <p:tavLst>
                                        <p:tav tm="0">
                                          <p:val>
                                            <p:strVal val="ppt_x"/>
                                          </p:val>
                                        </p:tav>
                                        <p:tav tm="100000">
                                          <p:val>
                                            <p:strVal val="ppt_x"/>
                                          </p:val>
                                        </p:tav>
                                      </p:tavLst>
                                    </p:anim>
                                    <p:anim calcmode="lin" valueType="num">
                                      <p:cBhvr additive="base">
                                        <p:cTn id="620" dur="5000"/>
                                        <p:tgtEl>
                                          <p:spTgt spid="11"/>
                                        </p:tgtEl>
                                        <p:attrNameLst>
                                          <p:attrName>ppt_y</p:attrName>
                                        </p:attrNameLst>
                                      </p:cBhvr>
                                      <p:tavLst>
                                        <p:tav tm="0">
                                          <p:val>
                                            <p:strVal val="ppt_y"/>
                                          </p:val>
                                        </p:tav>
                                        <p:tav tm="100000">
                                          <p:val>
                                            <p:strVal val="1+ppt_h/2"/>
                                          </p:val>
                                        </p:tav>
                                      </p:tavLst>
                                    </p:anim>
                                    <p:set>
                                      <p:cBhvr>
                                        <p:cTn id="621" dur="1" fill="hold">
                                          <p:stCondLst>
                                            <p:cond delay="4999"/>
                                          </p:stCondLst>
                                        </p:cTn>
                                        <p:tgtEl>
                                          <p:spTgt spid="11"/>
                                        </p:tgtEl>
                                        <p:attrNameLst>
                                          <p:attrName>style.visibility</p:attrName>
                                        </p:attrNameLst>
                                      </p:cBhvr>
                                      <p:to>
                                        <p:strVal val="hidden"/>
                                      </p:to>
                                    </p:set>
                                  </p:childTnLst>
                                </p:cTn>
                              </p:par>
                              <p:par>
                                <p:cTn id="622" presetID="2" presetClass="exit" presetSubtype="4" fill="hold" grpId="3" nodeType="withEffect">
                                  <p:stCondLst>
                                    <p:cond delay="0"/>
                                  </p:stCondLst>
                                  <p:childTnLst>
                                    <p:anim calcmode="lin" valueType="num">
                                      <p:cBhvr additive="base">
                                        <p:cTn id="623" dur="5000"/>
                                        <p:tgtEl>
                                          <p:spTgt spid="12"/>
                                        </p:tgtEl>
                                        <p:attrNameLst>
                                          <p:attrName>ppt_x</p:attrName>
                                        </p:attrNameLst>
                                      </p:cBhvr>
                                      <p:tavLst>
                                        <p:tav tm="0">
                                          <p:val>
                                            <p:strVal val="ppt_x"/>
                                          </p:val>
                                        </p:tav>
                                        <p:tav tm="100000">
                                          <p:val>
                                            <p:strVal val="ppt_x"/>
                                          </p:val>
                                        </p:tav>
                                      </p:tavLst>
                                    </p:anim>
                                    <p:anim calcmode="lin" valueType="num">
                                      <p:cBhvr additive="base">
                                        <p:cTn id="624" dur="5000"/>
                                        <p:tgtEl>
                                          <p:spTgt spid="12"/>
                                        </p:tgtEl>
                                        <p:attrNameLst>
                                          <p:attrName>ppt_y</p:attrName>
                                        </p:attrNameLst>
                                      </p:cBhvr>
                                      <p:tavLst>
                                        <p:tav tm="0">
                                          <p:val>
                                            <p:strVal val="ppt_y"/>
                                          </p:val>
                                        </p:tav>
                                        <p:tav tm="100000">
                                          <p:val>
                                            <p:strVal val="1+ppt_h/2"/>
                                          </p:val>
                                        </p:tav>
                                      </p:tavLst>
                                    </p:anim>
                                    <p:set>
                                      <p:cBhvr>
                                        <p:cTn id="625" dur="1" fill="hold">
                                          <p:stCondLst>
                                            <p:cond delay="4999"/>
                                          </p:stCondLst>
                                        </p:cTn>
                                        <p:tgtEl>
                                          <p:spTgt spid="12"/>
                                        </p:tgtEl>
                                        <p:attrNameLst>
                                          <p:attrName>style.visibility</p:attrName>
                                        </p:attrNameLst>
                                      </p:cBhvr>
                                      <p:to>
                                        <p:strVal val="hidden"/>
                                      </p:to>
                                    </p:set>
                                  </p:childTnLst>
                                </p:cTn>
                              </p:par>
                              <p:par>
                                <p:cTn id="626" presetID="2" presetClass="exit" presetSubtype="4" fill="hold" grpId="3" nodeType="withEffect">
                                  <p:stCondLst>
                                    <p:cond delay="0"/>
                                  </p:stCondLst>
                                  <p:childTnLst>
                                    <p:anim calcmode="lin" valueType="num">
                                      <p:cBhvr additive="base">
                                        <p:cTn id="627" dur="5000"/>
                                        <p:tgtEl>
                                          <p:spTgt spid="13"/>
                                        </p:tgtEl>
                                        <p:attrNameLst>
                                          <p:attrName>ppt_x</p:attrName>
                                        </p:attrNameLst>
                                      </p:cBhvr>
                                      <p:tavLst>
                                        <p:tav tm="0">
                                          <p:val>
                                            <p:strVal val="ppt_x"/>
                                          </p:val>
                                        </p:tav>
                                        <p:tav tm="100000">
                                          <p:val>
                                            <p:strVal val="ppt_x"/>
                                          </p:val>
                                        </p:tav>
                                      </p:tavLst>
                                    </p:anim>
                                    <p:anim calcmode="lin" valueType="num">
                                      <p:cBhvr additive="base">
                                        <p:cTn id="628" dur="5000"/>
                                        <p:tgtEl>
                                          <p:spTgt spid="13"/>
                                        </p:tgtEl>
                                        <p:attrNameLst>
                                          <p:attrName>ppt_y</p:attrName>
                                        </p:attrNameLst>
                                      </p:cBhvr>
                                      <p:tavLst>
                                        <p:tav tm="0">
                                          <p:val>
                                            <p:strVal val="ppt_y"/>
                                          </p:val>
                                        </p:tav>
                                        <p:tav tm="100000">
                                          <p:val>
                                            <p:strVal val="1+ppt_h/2"/>
                                          </p:val>
                                        </p:tav>
                                      </p:tavLst>
                                    </p:anim>
                                    <p:set>
                                      <p:cBhvr>
                                        <p:cTn id="629" dur="1" fill="hold">
                                          <p:stCondLst>
                                            <p:cond delay="4999"/>
                                          </p:stCondLst>
                                        </p:cTn>
                                        <p:tgtEl>
                                          <p:spTgt spid="13"/>
                                        </p:tgtEl>
                                        <p:attrNameLst>
                                          <p:attrName>style.visibility</p:attrName>
                                        </p:attrNameLst>
                                      </p:cBhvr>
                                      <p:to>
                                        <p:strVal val="hidden"/>
                                      </p:to>
                                    </p:set>
                                  </p:childTnLst>
                                </p:cTn>
                              </p:par>
                              <p:par>
                                <p:cTn id="630" presetID="2" presetClass="exit" presetSubtype="4" fill="hold" grpId="3" nodeType="withEffect">
                                  <p:stCondLst>
                                    <p:cond delay="0"/>
                                  </p:stCondLst>
                                  <p:childTnLst>
                                    <p:anim calcmode="lin" valueType="num">
                                      <p:cBhvr additive="base">
                                        <p:cTn id="631" dur="5000"/>
                                        <p:tgtEl>
                                          <p:spTgt spid="14"/>
                                        </p:tgtEl>
                                        <p:attrNameLst>
                                          <p:attrName>ppt_x</p:attrName>
                                        </p:attrNameLst>
                                      </p:cBhvr>
                                      <p:tavLst>
                                        <p:tav tm="0">
                                          <p:val>
                                            <p:strVal val="ppt_x"/>
                                          </p:val>
                                        </p:tav>
                                        <p:tav tm="100000">
                                          <p:val>
                                            <p:strVal val="ppt_x"/>
                                          </p:val>
                                        </p:tav>
                                      </p:tavLst>
                                    </p:anim>
                                    <p:anim calcmode="lin" valueType="num">
                                      <p:cBhvr additive="base">
                                        <p:cTn id="632" dur="5000"/>
                                        <p:tgtEl>
                                          <p:spTgt spid="14"/>
                                        </p:tgtEl>
                                        <p:attrNameLst>
                                          <p:attrName>ppt_y</p:attrName>
                                        </p:attrNameLst>
                                      </p:cBhvr>
                                      <p:tavLst>
                                        <p:tav tm="0">
                                          <p:val>
                                            <p:strVal val="ppt_y"/>
                                          </p:val>
                                        </p:tav>
                                        <p:tav tm="100000">
                                          <p:val>
                                            <p:strVal val="1+ppt_h/2"/>
                                          </p:val>
                                        </p:tav>
                                      </p:tavLst>
                                    </p:anim>
                                    <p:set>
                                      <p:cBhvr>
                                        <p:cTn id="633" dur="1" fill="hold">
                                          <p:stCondLst>
                                            <p:cond delay="4999"/>
                                          </p:stCondLst>
                                        </p:cTn>
                                        <p:tgtEl>
                                          <p:spTgt spid="14"/>
                                        </p:tgtEl>
                                        <p:attrNameLst>
                                          <p:attrName>style.visibility</p:attrName>
                                        </p:attrNameLst>
                                      </p:cBhvr>
                                      <p:to>
                                        <p:strVal val="hidden"/>
                                      </p:to>
                                    </p:set>
                                  </p:childTnLst>
                                </p:cTn>
                              </p:par>
                              <p:par>
                                <p:cTn id="634" presetID="2" presetClass="exit" presetSubtype="4" fill="hold" grpId="3" nodeType="withEffect">
                                  <p:stCondLst>
                                    <p:cond delay="0"/>
                                  </p:stCondLst>
                                  <p:childTnLst>
                                    <p:anim calcmode="lin" valueType="num">
                                      <p:cBhvr additive="base">
                                        <p:cTn id="635" dur="5000"/>
                                        <p:tgtEl>
                                          <p:spTgt spid="15"/>
                                        </p:tgtEl>
                                        <p:attrNameLst>
                                          <p:attrName>ppt_x</p:attrName>
                                        </p:attrNameLst>
                                      </p:cBhvr>
                                      <p:tavLst>
                                        <p:tav tm="0">
                                          <p:val>
                                            <p:strVal val="ppt_x"/>
                                          </p:val>
                                        </p:tav>
                                        <p:tav tm="100000">
                                          <p:val>
                                            <p:strVal val="ppt_x"/>
                                          </p:val>
                                        </p:tav>
                                      </p:tavLst>
                                    </p:anim>
                                    <p:anim calcmode="lin" valueType="num">
                                      <p:cBhvr additive="base">
                                        <p:cTn id="636" dur="5000"/>
                                        <p:tgtEl>
                                          <p:spTgt spid="15"/>
                                        </p:tgtEl>
                                        <p:attrNameLst>
                                          <p:attrName>ppt_y</p:attrName>
                                        </p:attrNameLst>
                                      </p:cBhvr>
                                      <p:tavLst>
                                        <p:tav tm="0">
                                          <p:val>
                                            <p:strVal val="ppt_y"/>
                                          </p:val>
                                        </p:tav>
                                        <p:tav tm="100000">
                                          <p:val>
                                            <p:strVal val="1+ppt_h/2"/>
                                          </p:val>
                                        </p:tav>
                                      </p:tavLst>
                                    </p:anim>
                                    <p:set>
                                      <p:cBhvr>
                                        <p:cTn id="637" dur="1" fill="hold">
                                          <p:stCondLst>
                                            <p:cond delay="4999"/>
                                          </p:stCondLst>
                                        </p:cTn>
                                        <p:tgtEl>
                                          <p:spTgt spid="15"/>
                                        </p:tgtEl>
                                        <p:attrNameLst>
                                          <p:attrName>style.visibility</p:attrName>
                                        </p:attrNameLst>
                                      </p:cBhvr>
                                      <p:to>
                                        <p:strVal val="hidden"/>
                                      </p:to>
                                    </p:set>
                                  </p:childTnLst>
                                </p:cTn>
                              </p:par>
                              <p:par>
                                <p:cTn id="638" presetID="2" presetClass="exit" presetSubtype="4" fill="hold" grpId="3" nodeType="withEffect">
                                  <p:stCondLst>
                                    <p:cond delay="0"/>
                                  </p:stCondLst>
                                  <p:childTnLst>
                                    <p:anim calcmode="lin" valueType="num">
                                      <p:cBhvr additive="base">
                                        <p:cTn id="639" dur="5000"/>
                                        <p:tgtEl>
                                          <p:spTgt spid="16"/>
                                        </p:tgtEl>
                                        <p:attrNameLst>
                                          <p:attrName>ppt_x</p:attrName>
                                        </p:attrNameLst>
                                      </p:cBhvr>
                                      <p:tavLst>
                                        <p:tav tm="0">
                                          <p:val>
                                            <p:strVal val="ppt_x"/>
                                          </p:val>
                                        </p:tav>
                                        <p:tav tm="100000">
                                          <p:val>
                                            <p:strVal val="ppt_x"/>
                                          </p:val>
                                        </p:tav>
                                      </p:tavLst>
                                    </p:anim>
                                    <p:anim calcmode="lin" valueType="num">
                                      <p:cBhvr additive="base">
                                        <p:cTn id="640" dur="5000"/>
                                        <p:tgtEl>
                                          <p:spTgt spid="16"/>
                                        </p:tgtEl>
                                        <p:attrNameLst>
                                          <p:attrName>ppt_y</p:attrName>
                                        </p:attrNameLst>
                                      </p:cBhvr>
                                      <p:tavLst>
                                        <p:tav tm="0">
                                          <p:val>
                                            <p:strVal val="ppt_y"/>
                                          </p:val>
                                        </p:tav>
                                        <p:tav tm="100000">
                                          <p:val>
                                            <p:strVal val="1+ppt_h/2"/>
                                          </p:val>
                                        </p:tav>
                                      </p:tavLst>
                                    </p:anim>
                                    <p:set>
                                      <p:cBhvr>
                                        <p:cTn id="641" dur="1" fill="hold">
                                          <p:stCondLst>
                                            <p:cond delay="4999"/>
                                          </p:stCondLst>
                                        </p:cTn>
                                        <p:tgtEl>
                                          <p:spTgt spid="16"/>
                                        </p:tgtEl>
                                        <p:attrNameLst>
                                          <p:attrName>style.visibility</p:attrName>
                                        </p:attrNameLst>
                                      </p:cBhvr>
                                      <p:to>
                                        <p:strVal val="hidden"/>
                                      </p:to>
                                    </p:set>
                                  </p:childTnLst>
                                </p:cTn>
                              </p:par>
                              <p:par>
                                <p:cTn id="642" presetID="2" presetClass="exit" presetSubtype="4" fill="hold" grpId="3" nodeType="withEffect">
                                  <p:stCondLst>
                                    <p:cond delay="0"/>
                                  </p:stCondLst>
                                  <p:childTnLst>
                                    <p:anim calcmode="lin" valueType="num">
                                      <p:cBhvr additive="base">
                                        <p:cTn id="643" dur="5000"/>
                                        <p:tgtEl>
                                          <p:spTgt spid="17"/>
                                        </p:tgtEl>
                                        <p:attrNameLst>
                                          <p:attrName>ppt_x</p:attrName>
                                        </p:attrNameLst>
                                      </p:cBhvr>
                                      <p:tavLst>
                                        <p:tav tm="0">
                                          <p:val>
                                            <p:strVal val="ppt_x"/>
                                          </p:val>
                                        </p:tav>
                                        <p:tav tm="100000">
                                          <p:val>
                                            <p:strVal val="ppt_x"/>
                                          </p:val>
                                        </p:tav>
                                      </p:tavLst>
                                    </p:anim>
                                    <p:anim calcmode="lin" valueType="num">
                                      <p:cBhvr additive="base">
                                        <p:cTn id="644" dur="5000"/>
                                        <p:tgtEl>
                                          <p:spTgt spid="17"/>
                                        </p:tgtEl>
                                        <p:attrNameLst>
                                          <p:attrName>ppt_y</p:attrName>
                                        </p:attrNameLst>
                                      </p:cBhvr>
                                      <p:tavLst>
                                        <p:tav tm="0">
                                          <p:val>
                                            <p:strVal val="ppt_y"/>
                                          </p:val>
                                        </p:tav>
                                        <p:tav tm="100000">
                                          <p:val>
                                            <p:strVal val="1+ppt_h/2"/>
                                          </p:val>
                                        </p:tav>
                                      </p:tavLst>
                                    </p:anim>
                                    <p:set>
                                      <p:cBhvr>
                                        <p:cTn id="645" dur="1" fill="hold">
                                          <p:stCondLst>
                                            <p:cond delay="4999"/>
                                          </p:stCondLst>
                                        </p:cTn>
                                        <p:tgtEl>
                                          <p:spTgt spid="17"/>
                                        </p:tgtEl>
                                        <p:attrNameLst>
                                          <p:attrName>style.visibility</p:attrName>
                                        </p:attrNameLst>
                                      </p:cBhvr>
                                      <p:to>
                                        <p:strVal val="hidden"/>
                                      </p:to>
                                    </p:set>
                                  </p:childTnLst>
                                </p:cTn>
                              </p:par>
                              <p:par>
                                <p:cTn id="646" presetID="2" presetClass="exit" presetSubtype="4" fill="hold" grpId="3" nodeType="withEffect">
                                  <p:stCondLst>
                                    <p:cond delay="0"/>
                                  </p:stCondLst>
                                  <p:childTnLst>
                                    <p:anim calcmode="lin" valueType="num">
                                      <p:cBhvr additive="base">
                                        <p:cTn id="647" dur="5000"/>
                                        <p:tgtEl>
                                          <p:spTgt spid="18"/>
                                        </p:tgtEl>
                                        <p:attrNameLst>
                                          <p:attrName>ppt_x</p:attrName>
                                        </p:attrNameLst>
                                      </p:cBhvr>
                                      <p:tavLst>
                                        <p:tav tm="0">
                                          <p:val>
                                            <p:strVal val="ppt_x"/>
                                          </p:val>
                                        </p:tav>
                                        <p:tav tm="100000">
                                          <p:val>
                                            <p:strVal val="ppt_x"/>
                                          </p:val>
                                        </p:tav>
                                      </p:tavLst>
                                    </p:anim>
                                    <p:anim calcmode="lin" valueType="num">
                                      <p:cBhvr additive="base">
                                        <p:cTn id="648" dur="5000"/>
                                        <p:tgtEl>
                                          <p:spTgt spid="18"/>
                                        </p:tgtEl>
                                        <p:attrNameLst>
                                          <p:attrName>ppt_y</p:attrName>
                                        </p:attrNameLst>
                                      </p:cBhvr>
                                      <p:tavLst>
                                        <p:tav tm="0">
                                          <p:val>
                                            <p:strVal val="ppt_y"/>
                                          </p:val>
                                        </p:tav>
                                        <p:tav tm="100000">
                                          <p:val>
                                            <p:strVal val="1+ppt_h/2"/>
                                          </p:val>
                                        </p:tav>
                                      </p:tavLst>
                                    </p:anim>
                                    <p:set>
                                      <p:cBhvr>
                                        <p:cTn id="649" dur="1" fill="hold">
                                          <p:stCondLst>
                                            <p:cond delay="4999"/>
                                          </p:stCondLst>
                                        </p:cTn>
                                        <p:tgtEl>
                                          <p:spTgt spid="18"/>
                                        </p:tgtEl>
                                        <p:attrNameLst>
                                          <p:attrName>style.visibility</p:attrName>
                                        </p:attrNameLst>
                                      </p:cBhvr>
                                      <p:to>
                                        <p:strVal val="hidden"/>
                                      </p:to>
                                    </p:set>
                                  </p:childTnLst>
                                </p:cTn>
                              </p:par>
                              <p:par>
                                <p:cTn id="650" presetID="2" presetClass="exit" presetSubtype="4" fill="hold" grpId="3" nodeType="withEffect">
                                  <p:stCondLst>
                                    <p:cond delay="0"/>
                                  </p:stCondLst>
                                  <p:childTnLst>
                                    <p:anim calcmode="lin" valueType="num">
                                      <p:cBhvr additive="base">
                                        <p:cTn id="651" dur="5000"/>
                                        <p:tgtEl>
                                          <p:spTgt spid="19"/>
                                        </p:tgtEl>
                                        <p:attrNameLst>
                                          <p:attrName>ppt_x</p:attrName>
                                        </p:attrNameLst>
                                      </p:cBhvr>
                                      <p:tavLst>
                                        <p:tav tm="0">
                                          <p:val>
                                            <p:strVal val="ppt_x"/>
                                          </p:val>
                                        </p:tav>
                                        <p:tav tm="100000">
                                          <p:val>
                                            <p:strVal val="ppt_x"/>
                                          </p:val>
                                        </p:tav>
                                      </p:tavLst>
                                    </p:anim>
                                    <p:anim calcmode="lin" valueType="num">
                                      <p:cBhvr additive="base">
                                        <p:cTn id="652" dur="5000"/>
                                        <p:tgtEl>
                                          <p:spTgt spid="19"/>
                                        </p:tgtEl>
                                        <p:attrNameLst>
                                          <p:attrName>ppt_y</p:attrName>
                                        </p:attrNameLst>
                                      </p:cBhvr>
                                      <p:tavLst>
                                        <p:tav tm="0">
                                          <p:val>
                                            <p:strVal val="ppt_y"/>
                                          </p:val>
                                        </p:tav>
                                        <p:tav tm="100000">
                                          <p:val>
                                            <p:strVal val="1+ppt_h/2"/>
                                          </p:val>
                                        </p:tav>
                                      </p:tavLst>
                                    </p:anim>
                                    <p:set>
                                      <p:cBhvr>
                                        <p:cTn id="653" dur="1" fill="hold">
                                          <p:stCondLst>
                                            <p:cond delay="4999"/>
                                          </p:stCondLst>
                                        </p:cTn>
                                        <p:tgtEl>
                                          <p:spTgt spid="19"/>
                                        </p:tgtEl>
                                        <p:attrNameLst>
                                          <p:attrName>style.visibility</p:attrName>
                                        </p:attrNameLst>
                                      </p:cBhvr>
                                      <p:to>
                                        <p:strVal val="hidden"/>
                                      </p:to>
                                    </p:set>
                                  </p:childTnLst>
                                </p:cTn>
                              </p:par>
                              <p:par>
                                <p:cTn id="654" presetID="2" presetClass="exit" presetSubtype="4" fill="hold" grpId="3" nodeType="withEffect">
                                  <p:stCondLst>
                                    <p:cond delay="0"/>
                                  </p:stCondLst>
                                  <p:childTnLst>
                                    <p:anim calcmode="lin" valueType="num">
                                      <p:cBhvr additive="base">
                                        <p:cTn id="655" dur="5000"/>
                                        <p:tgtEl>
                                          <p:spTgt spid="20"/>
                                        </p:tgtEl>
                                        <p:attrNameLst>
                                          <p:attrName>ppt_x</p:attrName>
                                        </p:attrNameLst>
                                      </p:cBhvr>
                                      <p:tavLst>
                                        <p:tav tm="0">
                                          <p:val>
                                            <p:strVal val="ppt_x"/>
                                          </p:val>
                                        </p:tav>
                                        <p:tav tm="100000">
                                          <p:val>
                                            <p:strVal val="ppt_x"/>
                                          </p:val>
                                        </p:tav>
                                      </p:tavLst>
                                    </p:anim>
                                    <p:anim calcmode="lin" valueType="num">
                                      <p:cBhvr additive="base">
                                        <p:cTn id="656" dur="5000"/>
                                        <p:tgtEl>
                                          <p:spTgt spid="20"/>
                                        </p:tgtEl>
                                        <p:attrNameLst>
                                          <p:attrName>ppt_y</p:attrName>
                                        </p:attrNameLst>
                                      </p:cBhvr>
                                      <p:tavLst>
                                        <p:tav tm="0">
                                          <p:val>
                                            <p:strVal val="ppt_y"/>
                                          </p:val>
                                        </p:tav>
                                        <p:tav tm="100000">
                                          <p:val>
                                            <p:strVal val="1+ppt_h/2"/>
                                          </p:val>
                                        </p:tav>
                                      </p:tavLst>
                                    </p:anim>
                                    <p:set>
                                      <p:cBhvr>
                                        <p:cTn id="657" dur="1" fill="hold">
                                          <p:stCondLst>
                                            <p:cond delay="4999"/>
                                          </p:stCondLst>
                                        </p:cTn>
                                        <p:tgtEl>
                                          <p:spTgt spid="20"/>
                                        </p:tgtEl>
                                        <p:attrNameLst>
                                          <p:attrName>style.visibility</p:attrName>
                                        </p:attrNameLst>
                                      </p:cBhvr>
                                      <p:to>
                                        <p:strVal val="hidden"/>
                                      </p:to>
                                    </p:set>
                                  </p:childTnLst>
                                </p:cTn>
                              </p:par>
                              <p:par>
                                <p:cTn id="658" presetID="2" presetClass="exit" presetSubtype="4" fill="hold" grpId="3" nodeType="withEffect">
                                  <p:stCondLst>
                                    <p:cond delay="0"/>
                                  </p:stCondLst>
                                  <p:childTnLst>
                                    <p:anim calcmode="lin" valueType="num">
                                      <p:cBhvr additive="base">
                                        <p:cTn id="659" dur="5000"/>
                                        <p:tgtEl>
                                          <p:spTgt spid="21"/>
                                        </p:tgtEl>
                                        <p:attrNameLst>
                                          <p:attrName>ppt_x</p:attrName>
                                        </p:attrNameLst>
                                      </p:cBhvr>
                                      <p:tavLst>
                                        <p:tav tm="0">
                                          <p:val>
                                            <p:strVal val="ppt_x"/>
                                          </p:val>
                                        </p:tav>
                                        <p:tav tm="100000">
                                          <p:val>
                                            <p:strVal val="ppt_x"/>
                                          </p:val>
                                        </p:tav>
                                      </p:tavLst>
                                    </p:anim>
                                    <p:anim calcmode="lin" valueType="num">
                                      <p:cBhvr additive="base">
                                        <p:cTn id="660" dur="5000"/>
                                        <p:tgtEl>
                                          <p:spTgt spid="21"/>
                                        </p:tgtEl>
                                        <p:attrNameLst>
                                          <p:attrName>ppt_y</p:attrName>
                                        </p:attrNameLst>
                                      </p:cBhvr>
                                      <p:tavLst>
                                        <p:tav tm="0">
                                          <p:val>
                                            <p:strVal val="ppt_y"/>
                                          </p:val>
                                        </p:tav>
                                        <p:tav tm="100000">
                                          <p:val>
                                            <p:strVal val="1+ppt_h/2"/>
                                          </p:val>
                                        </p:tav>
                                      </p:tavLst>
                                    </p:anim>
                                    <p:set>
                                      <p:cBhvr>
                                        <p:cTn id="661" dur="1" fill="hold">
                                          <p:stCondLst>
                                            <p:cond delay="4999"/>
                                          </p:stCondLst>
                                        </p:cTn>
                                        <p:tgtEl>
                                          <p:spTgt spid="21"/>
                                        </p:tgtEl>
                                        <p:attrNameLst>
                                          <p:attrName>style.visibility</p:attrName>
                                        </p:attrNameLst>
                                      </p:cBhvr>
                                      <p:to>
                                        <p:strVal val="hidden"/>
                                      </p:to>
                                    </p:set>
                                  </p:childTnLst>
                                </p:cTn>
                              </p:par>
                              <p:par>
                                <p:cTn id="662" presetID="2" presetClass="exit" presetSubtype="4" fill="hold" grpId="3" nodeType="withEffect">
                                  <p:stCondLst>
                                    <p:cond delay="0"/>
                                  </p:stCondLst>
                                  <p:childTnLst>
                                    <p:anim calcmode="lin" valueType="num">
                                      <p:cBhvr additive="base">
                                        <p:cTn id="663" dur="5000"/>
                                        <p:tgtEl>
                                          <p:spTgt spid="22"/>
                                        </p:tgtEl>
                                        <p:attrNameLst>
                                          <p:attrName>ppt_x</p:attrName>
                                        </p:attrNameLst>
                                      </p:cBhvr>
                                      <p:tavLst>
                                        <p:tav tm="0">
                                          <p:val>
                                            <p:strVal val="ppt_x"/>
                                          </p:val>
                                        </p:tav>
                                        <p:tav tm="100000">
                                          <p:val>
                                            <p:strVal val="ppt_x"/>
                                          </p:val>
                                        </p:tav>
                                      </p:tavLst>
                                    </p:anim>
                                    <p:anim calcmode="lin" valueType="num">
                                      <p:cBhvr additive="base">
                                        <p:cTn id="664" dur="5000"/>
                                        <p:tgtEl>
                                          <p:spTgt spid="22"/>
                                        </p:tgtEl>
                                        <p:attrNameLst>
                                          <p:attrName>ppt_y</p:attrName>
                                        </p:attrNameLst>
                                      </p:cBhvr>
                                      <p:tavLst>
                                        <p:tav tm="0">
                                          <p:val>
                                            <p:strVal val="ppt_y"/>
                                          </p:val>
                                        </p:tav>
                                        <p:tav tm="100000">
                                          <p:val>
                                            <p:strVal val="1+ppt_h/2"/>
                                          </p:val>
                                        </p:tav>
                                      </p:tavLst>
                                    </p:anim>
                                    <p:set>
                                      <p:cBhvr>
                                        <p:cTn id="665" dur="1" fill="hold">
                                          <p:stCondLst>
                                            <p:cond delay="4999"/>
                                          </p:stCondLst>
                                        </p:cTn>
                                        <p:tgtEl>
                                          <p:spTgt spid="22"/>
                                        </p:tgtEl>
                                        <p:attrNameLst>
                                          <p:attrName>style.visibility</p:attrName>
                                        </p:attrNameLst>
                                      </p:cBhvr>
                                      <p:to>
                                        <p:strVal val="hidden"/>
                                      </p:to>
                                    </p:set>
                                  </p:childTnLst>
                                </p:cTn>
                              </p:par>
                              <p:par>
                                <p:cTn id="666" presetID="2" presetClass="exit" presetSubtype="4" fill="hold" grpId="3" nodeType="withEffect">
                                  <p:stCondLst>
                                    <p:cond delay="0"/>
                                  </p:stCondLst>
                                  <p:childTnLst>
                                    <p:anim calcmode="lin" valueType="num">
                                      <p:cBhvr additive="base">
                                        <p:cTn id="667" dur="5000"/>
                                        <p:tgtEl>
                                          <p:spTgt spid="23"/>
                                        </p:tgtEl>
                                        <p:attrNameLst>
                                          <p:attrName>ppt_x</p:attrName>
                                        </p:attrNameLst>
                                      </p:cBhvr>
                                      <p:tavLst>
                                        <p:tav tm="0">
                                          <p:val>
                                            <p:strVal val="ppt_x"/>
                                          </p:val>
                                        </p:tav>
                                        <p:tav tm="100000">
                                          <p:val>
                                            <p:strVal val="ppt_x"/>
                                          </p:val>
                                        </p:tav>
                                      </p:tavLst>
                                    </p:anim>
                                    <p:anim calcmode="lin" valueType="num">
                                      <p:cBhvr additive="base">
                                        <p:cTn id="668" dur="5000"/>
                                        <p:tgtEl>
                                          <p:spTgt spid="23"/>
                                        </p:tgtEl>
                                        <p:attrNameLst>
                                          <p:attrName>ppt_y</p:attrName>
                                        </p:attrNameLst>
                                      </p:cBhvr>
                                      <p:tavLst>
                                        <p:tav tm="0">
                                          <p:val>
                                            <p:strVal val="ppt_y"/>
                                          </p:val>
                                        </p:tav>
                                        <p:tav tm="100000">
                                          <p:val>
                                            <p:strVal val="1+ppt_h/2"/>
                                          </p:val>
                                        </p:tav>
                                      </p:tavLst>
                                    </p:anim>
                                    <p:set>
                                      <p:cBhvr>
                                        <p:cTn id="669" dur="1" fill="hold">
                                          <p:stCondLst>
                                            <p:cond delay="4999"/>
                                          </p:stCondLst>
                                        </p:cTn>
                                        <p:tgtEl>
                                          <p:spTgt spid="23"/>
                                        </p:tgtEl>
                                        <p:attrNameLst>
                                          <p:attrName>style.visibility</p:attrName>
                                        </p:attrNameLst>
                                      </p:cBhvr>
                                      <p:to>
                                        <p:strVal val="hidden"/>
                                      </p:to>
                                    </p:set>
                                  </p:childTnLst>
                                </p:cTn>
                              </p:par>
                              <p:par>
                                <p:cTn id="670" presetID="2" presetClass="exit" presetSubtype="4" fill="hold" grpId="3" nodeType="withEffect">
                                  <p:stCondLst>
                                    <p:cond delay="0"/>
                                  </p:stCondLst>
                                  <p:childTnLst>
                                    <p:anim calcmode="lin" valueType="num">
                                      <p:cBhvr additive="base">
                                        <p:cTn id="671" dur="5000"/>
                                        <p:tgtEl>
                                          <p:spTgt spid="24"/>
                                        </p:tgtEl>
                                        <p:attrNameLst>
                                          <p:attrName>ppt_x</p:attrName>
                                        </p:attrNameLst>
                                      </p:cBhvr>
                                      <p:tavLst>
                                        <p:tav tm="0">
                                          <p:val>
                                            <p:strVal val="ppt_x"/>
                                          </p:val>
                                        </p:tav>
                                        <p:tav tm="100000">
                                          <p:val>
                                            <p:strVal val="ppt_x"/>
                                          </p:val>
                                        </p:tav>
                                      </p:tavLst>
                                    </p:anim>
                                    <p:anim calcmode="lin" valueType="num">
                                      <p:cBhvr additive="base">
                                        <p:cTn id="672" dur="5000"/>
                                        <p:tgtEl>
                                          <p:spTgt spid="24"/>
                                        </p:tgtEl>
                                        <p:attrNameLst>
                                          <p:attrName>ppt_y</p:attrName>
                                        </p:attrNameLst>
                                      </p:cBhvr>
                                      <p:tavLst>
                                        <p:tav tm="0">
                                          <p:val>
                                            <p:strVal val="ppt_y"/>
                                          </p:val>
                                        </p:tav>
                                        <p:tav tm="100000">
                                          <p:val>
                                            <p:strVal val="1+ppt_h/2"/>
                                          </p:val>
                                        </p:tav>
                                      </p:tavLst>
                                    </p:anim>
                                    <p:set>
                                      <p:cBhvr>
                                        <p:cTn id="673" dur="1" fill="hold">
                                          <p:stCondLst>
                                            <p:cond delay="4999"/>
                                          </p:stCondLst>
                                        </p:cTn>
                                        <p:tgtEl>
                                          <p:spTgt spid="24"/>
                                        </p:tgtEl>
                                        <p:attrNameLst>
                                          <p:attrName>style.visibility</p:attrName>
                                        </p:attrNameLst>
                                      </p:cBhvr>
                                      <p:to>
                                        <p:strVal val="hidden"/>
                                      </p:to>
                                    </p:set>
                                  </p:childTnLst>
                                </p:cTn>
                              </p:par>
                              <p:par>
                                <p:cTn id="674" presetID="2" presetClass="exit" presetSubtype="4" fill="hold" grpId="3" nodeType="withEffect">
                                  <p:stCondLst>
                                    <p:cond delay="0"/>
                                  </p:stCondLst>
                                  <p:childTnLst>
                                    <p:anim calcmode="lin" valueType="num">
                                      <p:cBhvr additive="base">
                                        <p:cTn id="675" dur="5000"/>
                                        <p:tgtEl>
                                          <p:spTgt spid="25"/>
                                        </p:tgtEl>
                                        <p:attrNameLst>
                                          <p:attrName>ppt_x</p:attrName>
                                        </p:attrNameLst>
                                      </p:cBhvr>
                                      <p:tavLst>
                                        <p:tav tm="0">
                                          <p:val>
                                            <p:strVal val="ppt_x"/>
                                          </p:val>
                                        </p:tav>
                                        <p:tav tm="100000">
                                          <p:val>
                                            <p:strVal val="ppt_x"/>
                                          </p:val>
                                        </p:tav>
                                      </p:tavLst>
                                    </p:anim>
                                    <p:anim calcmode="lin" valueType="num">
                                      <p:cBhvr additive="base">
                                        <p:cTn id="676" dur="5000"/>
                                        <p:tgtEl>
                                          <p:spTgt spid="25"/>
                                        </p:tgtEl>
                                        <p:attrNameLst>
                                          <p:attrName>ppt_y</p:attrName>
                                        </p:attrNameLst>
                                      </p:cBhvr>
                                      <p:tavLst>
                                        <p:tav tm="0">
                                          <p:val>
                                            <p:strVal val="ppt_y"/>
                                          </p:val>
                                        </p:tav>
                                        <p:tav tm="100000">
                                          <p:val>
                                            <p:strVal val="1+ppt_h/2"/>
                                          </p:val>
                                        </p:tav>
                                      </p:tavLst>
                                    </p:anim>
                                    <p:set>
                                      <p:cBhvr>
                                        <p:cTn id="677" dur="1" fill="hold">
                                          <p:stCondLst>
                                            <p:cond delay="4999"/>
                                          </p:stCondLst>
                                        </p:cTn>
                                        <p:tgtEl>
                                          <p:spTgt spid="25"/>
                                        </p:tgtEl>
                                        <p:attrNameLst>
                                          <p:attrName>style.visibility</p:attrName>
                                        </p:attrNameLst>
                                      </p:cBhvr>
                                      <p:to>
                                        <p:strVal val="hidden"/>
                                      </p:to>
                                    </p:set>
                                  </p:childTnLst>
                                </p:cTn>
                              </p:par>
                              <p:par>
                                <p:cTn id="678" presetID="2" presetClass="exit" presetSubtype="4" fill="hold" grpId="3" nodeType="withEffect">
                                  <p:stCondLst>
                                    <p:cond delay="0"/>
                                  </p:stCondLst>
                                  <p:childTnLst>
                                    <p:anim calcmode="lin" valueType="num">
                                      <p:cBhvr additive="base">
                                        <p:cTn id="679" dur="5000"/>
                                        <p:tgtEl>
                                          <p:spTgt spid="26"/>
                                        </p:tgtEl>
                                        <p:attrNameLst>
                                          <p:attrName>ppt_x</p:attrName>
                                        </p:attrNameLst>
                                      </p:cBhvr>
                                      <p:tavLst>
                                        <p:tav tm="0">
                                          <p:val>
                                            <p:strVal val="ppt_x"/>
                                          </p:val>
                                        </p:tav>
                                        <p:tav tm="100000">
                                          <p:val>
                                            <p:strVal val="ppt_x"/>
                                          </p:val>
                                        </p:tav>
                                      </p:tavLst>
                                    </p:anim>
                                    <p:anim calcmode="lin" valueType="num">
                                      <p:cBhvr additive="base">
                                        <p:cTn id="680" dur="5000"/>
                                        <p:tgtEl>
                                          <p:spTgt spid="26"/>
                                        </p:tgtEl>
                                        <p:attrNameLst>
                                          <p:attrName>ppt_y</p:attrName>
                                        </p:attrNameLst>
                                      </p:cBhvr>
                                      <p:tavLst>
                                        <p:tav tm="0">
                                          <p:val>
                                            <p:strVal val="ppt_y"/>
                                          </p:val>
                                        </p:tav>
                                        <p:tav tm="100000">
                                          <p:val>
                                            <p:strVal val="1+ppt_h/2"/>
                                          </p:val>
                                        </p:tav>
                                      </p:tavLst>
                                    </p:anim>
                                    <p:set>
                                      <p:cBhvr>
                                        <p:cTn id="681" dur="1" fill="hold">
                                          <p:stCondLst>
                                            <p:cond delay="4999"/>
                                          </p:stCondLst>
                                        </p:cTn>
                                        <p:tgtEl>
                                          <p:spTgt spid="26"/>
                                        </p:tgtEl>
                                        <p:attrNameLst>
                                          <p:attrName>style.visibility</p:attrName>
                                        </p:attrNameLst>
                                      </p:cBhvr>
                                      <p:to>
                                        <p:strVal val="hidden"/>
                                      </p:to>
                                    </p:set>
                                  </p:childTnLst>
                                </p:cTn>
                              </p:par>
                              <p:par>
                                <p:cTn id="682" presetID="2" presetClass="exit" presetSubtype="4" fill="hold" grpId="3" nodeType="withEffect">
                                  <p:stCondLst>
                                    <p:cond delay="0"/>
                                  </p:stCondLst>
                                  <p:childTnLst>
                                    <p:anim calcmode="lin" valueType="num">
                                      <p:cBhvr additive="base">
                                        <p:cTn id="683" dur="5000"/>
                                        <p:tgtEl>
                                          <p:spTgt spid="27"/>
                                        </p:tgtEl>
                                        <p:attrNameLst>
                                          <p:attrName>ppt_x</p:attrName>
                                        </p:attrNameLst>
                                      </p:cBhvr>
                                      <p:tavLst>
                                        <p:tav tm="0">
                                          <p:val>
                                            <p:strVal val="ppt_x"/>
                                          </p:val>
                                        </p:tav>
                                        <p:tav tm="100000">
                                          <p:val>
                                            <p:strVal val="ppt_x"/>
                                          </p:val>
                                        </p:tav>
                                      </p:tavLst>
                                    </p:anim>
                                    <p:anim calcmode="lin" valueType="num">
                                      <p:cBhvr additive="base">
                                        <p:cTn id="684" dur="5000"/>
                                        <p:tgtEl>
                                          <p:spTgt spid="27"/>
                                        </p:tgtEl>
                                        <p:attrNameLst>
                                          <p:attrName>ppt_y</p:attrName>
                                        </p:attrNameLst>
                                      </p:cBhvr>
                                      <p:tavLst>
                                        <p:tav tm="0">
                                          <p:val>
                                            <p:strVal val="ppt_y"/>
                                          </p:val>
                                        </p:tav>
                                        <p:tav tm="100000">
                                          <p:val>
                                            <p:strVal val="1+ppt_h/2"/>
                                          </p:val>
                                        </p:tav>
                                      </p:tavLst>
                                    </p:anim>
                                    <p:set>
                                      <p:cBhvr>
                                        <p:cTn id="685" dur="1" fill="hold">
                                          <p:stCondLst>
                                            <p:cond delay="4999"/>
                                          </p:stCondLst>
                                        </p:cTn>
                                        <p:tgtEl>
                                          <p:spTgt spid="27"/>
                                        </p:tgtEl>
                                        <p:attrNameLst>
                                          <p:attrName>style.visibility</p:attrName>
                                        </p:attrNameLst>
                                      </p:cBhvr>
                                      <p:to>
                                        <p:strVal val="hidden"/>
                                      </p:to>
                                    </p:set>
                                  </p:childTnLst>
                                </p:cTn>
                              </p:par>
                              <p:par>
                                <p:cTn id="686" presetID="2" presetClass="exit" presetSubtype="4" fill="hold" grpId="3" nodeType="withEffect">
                                  <p:stCondLst>
                                    <p:cond delay="0"/>
                                  </p:stCondLst>
                                  <p:childTnLst>
                                    <p:anim calcmode="lin" valueType="num">
                                      <p:cBhvr additive="base">
                                        <p:cTn id="687" dur="5000"/>
                                        <p:tgtEl>
                                          <p:spTgt spid="28"/>
                                        </p:tgtEl>
                                        <p:attrNameLst>
                                          <p:attrName>ppt_x</p:attrName>
                                        </p:attrNameLst>
                                      </p:cBhvr>
                                      <p:tavLst>
                                        <p:tav tm="0">
                                          <p:val>
                                            <p:strVal val="ppt_x"/>
                                          </p:val>
                                        </p:tav>
                                        <p:tav tm="100000">
                                          <p:val>
                                            <p:strVal val="ppt_x"/>
                                          </p:val>
                                        </p:tav>
                                      </p:tavLst>
                                    </p:anim>
                                    <p:anim calcmode="lin" valueType="num">
                                      <p:cBhvr additive="base">
                                        <p:cTn id="688" dur="5000"/>
                                        <p:tgtEl>
                                          <p:spTgt spid="28"/>
                                        </p:tgtEl>
                                        <p:attrNameLst>
                                          <p:attrName>ppt_y</p:attrName>
                                        </p:attrNameLst>
                                      </p:cBhvr>
                                      <p:tavLst>
                                        <p:tav tm="0">
                                          <p:val>
                                            <p:strVal val="ppt_y"/>
                                          </p:val>
                                        </p:tav>
                                        <p:tav tm="100000">
                                          <p:val>
                                            <p:strVal val="1+ppt_h/2"/>
                                          </p:val>
                                        </p:tav>
                                      </p:tavLst>
                                    </p:anim>
                                    <p:set>
                                      <p:cBhvr>
                                        <p:cTn id="689" dur="1" fill="hold">
                                          <p:stCondLst>
                                            <p:cond delay="4999"/>
                                          </p:stCondLst>
                                        </p:cTn>
                                        <p:tgtEl>
                                          <p:spTgt spid="28"/>
                                        </p:tgtEl>
                                        <p:attrNameLst>
                                          <p:attrName>style.visibility</p:attrName>
                                        </p:attrNameLst>
                                      </p:cBhvr>
                                      <p:to>
                                        <p:strVal val="hidden"/>
                                      </p:to>
                                    </p:set>
                                  </p:childTnLst>
                                </p:cTn>
                              </p:par>
                              <p:par>
                                <p:cTn id="690" presetID="2" presetClass="exit" presetSubtype="4" fill="hold" grpId="3" nodeType="withEffect">
                                  <p:stCondLst>
                                    <p:cond delay="0"/>
                                  </p:stCondLst>
                                  <p:childTnLst>
                                    <p:anim calcmode="lin" valueType="num">
                                      <p:cBhvr additive="base">
                                        <p:cTn id="691" dur="5000"/>
                                        <p:tgtEl>
                                          <p:spTgt spid="29"/>
                                        </p:tgtEl>
                                        <p:attrNameLst>
                                          <p:attrName>ppt_x</p:attrName>
                                        </p:attrNameLst>
                                      </p:cBhvr>
                                      <p:tavLst>
                                        <p:tav tm="0">
                                          <p:val>
                                            <p:strVal val="ppt_x"/>
                                          </p:val>
                                        </p:tav>
                                        <p:tav tm="100000">
                                          <p:val>
                                            <p:strVal val="ppt_x"/>
                                          </p:val>
                                        </p:tav>
                                      </p:tavLst>
                                    </p:anim>
                                    <p:anim calcmode="lin" valueType="num">
                                      <p:cBhvr additive="base">
                                        <p:cTn id="692" dur="5000"/>
                                        <p:tgtEl>
                                          <p:spTgt spid="29"/>
                                        </p:tgtEl>
                                        <p:attrNameLst>
                                          <p:attrName>ppt_y</p:attrName>
                                        </p:attrNameLst>
                                      </p:cBhvr>
                                      <p:tavLst>
                                        <p:tav tm="0">
                                          <p:val>
                                            <p:strVal val="ppt_y"/>
                                          </p:val>
                                        </p:tav>
                                        <p:tav tm="100000">
                                          <p:val>
                                            <p:strVal val="1+ppt_h/2"/>
                                          </p:val>
                                        </p:tav>
                                      </p:tavLst>
                                    </p:anim>
                                    <p:set>
                                      <p:cBhvr>
                                        <p:cTn id="693" dur="1" fill="hold">
                                          <p:stCondLst>
                                            <p:cond delay="4999"/>
                                          </p:stCondLst>
                                        </p:cTn>
                                        <p:tgtEl>
                                          <p:spTgt spid="29"/>
                                        </p:tgtEl>
                                        <p:attrNameLst>
                                          <p:attrName>style.visibility</p:attrName>
                                        </p:attrNameLst>
                                      </p:cBhvr>
                                      <p:to>
                                        <p:strVal val="hidden"/>
                                      </p:to>
                                    </p:set>
                                  </p:childTnLst>
                                </p:cTn>
                              </p:par>
                              <p:par>
                                <p:cTn id="694" presetID="2" presetClass="exit" presetSubtype="4" fill="hold" grpId="3" nodeType="withEffect">
                                  <p:stCondLst>
                                    <p:cond delay="0"/>
                                  </p:stCondLst>
                                  <p:childTnLst>
                                    <p:anim calcmode="lin" valueType="num">
                                      <p:cBhvr additive="base">
                                        <p:cTn id="695" dur="5000"/>
                                        <p:tgtEl>
                                          <p:spTgt spid="30"/>
                                        </p:tgtEl>
                                        <p:attrNameLst>
                                          <p:attrName>ppt_x</p:attrName>
                                        </p:attrNameLst>
                                      </p:cBhvr>
                                      <p:tavLst>
                                        <p:tav tm="0">
                                          <p:val>
                                            <p:strVal val="ppt_x"/>
                                          </p:val>
                                        </p:tav>
                                        <p:tav tm="100000">
                                          <p:val>
                                            <p:strVal val="ppt_x"/>
                                          </p:val>
                                        </p:tav>
                                      </p:tavLst>
                                    </p:anim>
                                    <p:anim calcmode="lin" valueType="num">
                                      <p:cBhvr additive="base">
                                        <p:cTn id="696" dur="5000"/>
                                        <p:tgtEl>
                                          <p:spTgt spid="30"/>
                                        </p:tgtEl>
                                        <p:attrNameLst>
                                          <p:attrName>ppt_y</p:attrName>
                                        </p:attrNameLst>
                                      </p:cBhvr>
                                      <p:tavLst>
                                        <p:tav tm="0">
                                          <p:val>
                                            <p:strVal val="ppt_y"/>
                                          </p:val>
                                        </p:tav>
                                        <p:tav tm="100000">
                                          <p:val>
                                            <p:strVal val="1+ppt_h/2"/>
                                          </p:val>
                                        </p:tav>
                                      </p:tavLst>
                                    </p:anim>
                                    <p:set>
                                      <p:cBhvr>
                                        <p:cTn id="697" dur="1" fill="hold">
                                          <p:stCondLst>
                                            <p:cond delay="4999"/>
                                          </p:stCondLst>
                                        </p:cTn>
                                        <p:tgtEl>
                                          <p:spTgt spid="30"/>
                                        </p:tgtEl>
                                        <p:attrNameLst>
                                          <p:attrName>style.visibility</p:attrName>
                                        </p:attrNameLst>
                                      </p:cBhvr>
                                      <p:to>
                                        <p:strVal val="hidden"/>
                                      </p:to>
                                    </p:set>
                                  </p:childTnLst>
                                </p:cTn>
                              </p:par>
                              <p:par>
                                <p:cTn id="698" presetID="2" presetClass="exit" presetSubtype="4" fill="hold" grpId="3" nodeType="withEffect">
                                  <p:stCondLst>
                                    <p:cond delay="0"/>
                                  </p:stCondLst>
                                  <p:childTnLst>
                                    <p:anim calcmode="lin" valueType="num">
                                      <p:cBhvr additive="base">
                                        <p:cTn id="699" dur="5000"/>
                                        <p:tgtEl>
                                          <p:spTgt spid="31"/>
                                        </p:tgtEl>
                                        <p:attrNameLst>
                                          <p:attrName>ppt_x</p:attrName>
                                        </p:attrNameLst>
                                      </p:cBhvr>
                                      <p:tavLst>
                                        <p:tav tm="0">
                                          <p:val>
                                            <p:strVal val="ppt_x"/>
                                          </p:val>
                                        </p:tav>
                                        <p:tav tm="100000">
                                          <p:val>
                                            <p:strVal val="ppt_x"/>
                                          </p:val>
                                        </p:tav>
                                      </p:tavLst>
                                    </p:anim>
                                    <p:anim calcmode="lin" valueType="num">
                                      <p:cBhvr additive="base">
                                        <p:cTn id="700" dur="5000"/>
                                        <p:tgtEl>
                                          <p:spTgt spid="31"/>
                                        </p:tgtEl>
                                        <p:attrNameLst>
                                          <p:attrName>ppt_y</p:attrName>
                                        </p:attrNameLst>
                                      </p:cBhvr>
                                      <p:tavLst>
                                        <p:tav tm="0">
                                          <p:val>
                                            <p:strVal val="ppt_y"/>
                                          </p:val>
                                        </p:tav>
                                        <p:tav tm="100000">
                                          <p:val>
                                            <p:strVal val="1+ppt_h/2"/>
                                          </p:val>
                                        </p:tav>
                                      </p:tavLst>
                                    </p:anim>
                                    <p:set>
                                      <p:cBhvr>
                                        <p:cTn id="701" dur="1" fill="hold">
                                          <p:stCondLst>
                                            <p:cond delay="4999"/>
                                          </p:stCondLst>
                                        </p:cTn>
                                        <p:tgtEl>
                                          <p:spTgt spid="31"/>
                                        </p:tgtEl>
                                        <p:attrNameLst>
                                          <p:attrName>style.visibility</p:attrName>
                                        </p:attrNameLst>
                                      </p:cBhvr>
                                      <p:to>
                                        <p:strVal val="hidden"/>
                                      </p:to>
                                    </p:set>
                                  </p:childTnLst>
                                </p:cTn>
                              </p:par>
                              <p:par>
                                <p:cTn id="702" presetID="2" presetClass="exit" presetSubtype="4" fill="hold" grpId="3" nodeType="withEffect">
                                  <p:stCondLst>
                                    <p:cond delay="0"/>
                                  </p:stCondLst>
                                  <p:childTnLst>
                                    <p:anim calcmode="lin" valueType="num">
                                      <p:cBhvr additive="base">
                                        <p:cTn id="703" dur="5000"/>
                                        <p:tgtEl>
                                          <p:spTgt spid="32"/>
                                        </p:tgtEl>
                                        <p:attrNameLst>
                                          <p:attrName>ppt_x</p:attrName>
                                        </p:attrNameLst>
                                      </p:cBhvr>
                                      <p:tavLst>
                                        <p:tav tm="0">
                                          <p:val>
                                            <p:strVal val="ppt_x"/>
                                          </p:val>
                                        </p:tav>
                                        <p:tav tm="100000">
                                          <p:val>
                                            <p:strVal val="ppt_x"/>
                                          </p:val>
                                        </p:tav>
                                      </p:tavLst>
                                    </p:anim>
                                    <p:anim calcmode="lin" valueType="num">
                                      <p:cBhvr additive="base">
                                        <p:cTn id="704" dur="5000"/>
                                        <p:tgtEl>
                                          <p:spTgt spid="32"/>
                                        </p:tgtEl>
                                        <p:attrNameLst>
                                          <p:attrName>ppt_y</p:attrName>
                                        </p:attrNameLst>
                                      </p:cBhvr>
                                      <p:tavLst>
                                        <p:tav tm="0">
                                          <p:val>
                                            <p:strVal val="ppt_y"/>
                                          </p:val>
                                        </p:tav>
                                        <p:tav tm="100000">
                                          <p:val>
                                            <p:strVal val="1+ppt_h/2"/>
                                          </p:val>
                                        </p:tav>
                                      </p:tavLst>
                                    </p:anim>
                                    <p:set>
                                      <p:cBhvr>
                                        <p:cTn id="705" dur="1" fill="hold">
                                          <p:stCondLst>
                                            <p:cond delay="4999"/>
                                          </p:stCondLst>
                                        </p:cTn>
                                        <p:tgtEl>
                                          <p:spTgt spid="32"/>
                                        </p:tgtEl>
                                        <p:attrNameLst>
                                          <p:attrName>style.visibility</p:attrName>
                                        </p:attrNameLst>
                                      </p:cBhvr>
                                      <p:to>
                                        <p:strVal val="hidden"/>
                                      </p:to>
                                    </p:set>
                                  </p:childTnLst>
                                </p:cTn>
                              </p:par>
                              <p:par>
                                <p:cTn id="706" presetID="2" presetClass="exit" presetSubtype="4" fill="hold" grpId="3" nodeType="withEffect">
                                  <p:stCondLst>
                                    <p:cond delay="0"/>
                                  </p:stCondLst>
                                  <p:childTnLst>
                                    <p:anim calcmode="lin" valueType="num">
                                      <p:cBhvr additive="base">
                                        <p:cTn id="707" dur="5000"/>
                                        <p:tgtEl>
                                          <p:spTgt spid="33"/>
                                        </p:tgtEl>
                                        <p:attrNameLst>
                                          <p:attrName>ppt_x</p:attrName>
                                        </p:attrNameLst>
                                      </p:cBhvr>
                                      <p:tavLst>
                                        <p:tav tm="0">
                                          <p:val>
                                            <p:strVal val="ppt_x"/>
                                          </p:val>
                                        </p:tav>
                                        <p:tav tm="100000">
                                          <p:val>
                                            <p:strVal val="ppt_x"/>
                                          </p:val>
                                        </p:tav>
                                      </p:tavLst>
                                    </p:anim>
                                    <p:anim calcmode="lin" valueType="num">
                                      <p:cBhvr additive="base">
                                        <p:cTn id="708" dur="5000"/>
                                        <p:tgtEl>
                                          <p:spTgt spid="33"/>
                                        </p:tgtEl>
                                        <p:attrNameLst>
                                          <p:attrName>ppt_y</p:attrName>
                                        </p:attrNameLst>
                                      </p:cBhvr>
                                      <p:tavLst>
                                        <p:tav tm="0">
                                          <p:val>
                                            <p:strVal val="ppt_y"/>
                                          </p:val>
                                        </p:tav>
                                        <p:tav tm="100000">
                                          <p:val>
                                            <p:strVal val="1+ppt_h/2"/>
                                          </p:val>
                                        </p:tav>
                                      </p:tavLst>
                                    </p:anim>
                                    <p:set>
                                      <p:cBhvr>
                                        <p:cTn id="709" dur="1" fill="hold">
                                          <p:stCondLst>
                                            <p:cond delay="4999"/>
                                          </p:stCondLst>
                                        </p:cTn>
                                        <p:tgtEl>
                                          <p:spTgt spid="33"/>
                                        </p:tgtEl>
                                        <p:attrNameLst>
                                          <p:attrName>style.visibility</p:attrName>
                                        </p:attrNameLst>
                                      </p:cBhvr>
                                      <p:to>
                                        <p:strVal val="hidden"/>
                                      </p:to>
                                    </p:set>
                                  </p:childTnLst>
                                </p:cTn>
                              </p:par>
                              <p:par>
                                <p:cTn id="710" presetID="2" presetClass="exit" presetSubtype="4" fill="hold" grpId="3" nodeType="withEffect">
                                  <p:stCondLst>
                                    <p:cond delay="0"/>
                                  </p:stCondLst>
                                  <p:childTnLst>
                                    <p:anim calcmode="lin" valueType="num">
                                      <p:cBhvr additive="base">
                                        <p:cTn id="711" dur="5000"/>
                                        <p:tgtEl>
                                          <p:spTgt spid="34"/>
                                        </p:tgtEl>
                                        <p:attrNameLst>
                                          <p:attrName>ppt_x</p:attrName>
                                        </p:attrNameLst>
                                      </p:cBhvr>
                                      <p:tavLst>
                                        <p:tav tm="0">
                                          <p:val>
                                            <p:strVal val="ppt_x"/>
                                          </p:val>
                                        </p:tav>
                                        <p:tav tm="100000">
                                          <p:val>
                                            <p:strVal val="ppt_x"/>
                                          </p:val>
                                        </p:tav>
                                      </p:tavLst>
                                    </p:anim>
                                    <p:anim calcmode="lin" valueType="num">
                                      <p:cBhvr additive="base">
                                        <p:cTn id="712" dur="5000"/>
                                        <p:tgtEl>
                                          <p:spTgt spid="34"/>
                                        </p:tgtEl>
                                        <p:attrNameLst>
                                          <p:attrName>ppt_y</p:attrName>
                                        </p:attrNameLst>
                                      </p:cBhvr>
                                      <p:tavLst>
                                        <p:tav tm="0">
                                          <p:val>
                                            <p:strVal val="ppt_y"/>
                                          </p:val>
                                        </p:tav>
                                        <p:tav tm="100000">
                                          <p:val>
                                            <p:strVal val="1+ppt_h/2"/>
                                          </p:val>
                                        </p:tav>
                                      </p:tavLst>
                                    </p:anim>
                                    <p:set>
                                      <p:cBhvr>
                                        <p:cTn id="713" dur="1" fill="hold">
                                          <p:stCondLst>
                                            <p:cond delay="4999"/>
                                          </p:stCondLst>
                                        </p:cTn>
                                        <p:tgtEl>
                                          <p:spTgt spid="34"/>
                                        </p:tgtEl>
                                        <p:attrNameLst>
                                          <p:attrName>style.visibility</p:attrName>
                                        </p:attrNameLst>
                                      </p:cBhvr>
                                      <p:to>
                                        <p:strVal val="hidden"/>
                                      </p:to>
                                    </p:set>
                                  </p:childTnLst>
                                </p:cTn>
                              </p:par>
                              <p:par>
                                <p:cTn id="714" presetID="2" presetClass="exit" presetSubtype="4" fill="hold" grpId="3" nodeType="withEffect">
                                  <p:stCondLst>
                                    <p:cond delay="0"/>
                                  </p:stCondLst>
                                  <p:childTnLst>
                                    <p:anim calcmode="lin" valueType="num">
                                      <p:cBhvr additive="base">
                                        <p:cTn id="715" dur="5000"/>
                                        <p:tgtEl>
                                          <p:spTgt spid="35"/>
                                        </p:tgtEl>
                                        <p:attrNameLst>
                                          <p:attrName>ppt_x</p:attrName>
                                        </p:attrNameLst>
                                      </p:cBhvr>
                                      <p:tavLst>
                                        <p:tav tm="0">
                                          <p:val>
                                            <p:strVal val="ppt_x"/>
                                          </p:val>
                                        </p:tav>
                                        <p:tav tm="100000">
                                          <p:val>
                                            <p:strVal val="ppt_x"/>
                                          </p:val>
                                        </p:tav>
                                      </p:tavLst>
                                    </p:anim>
                                    <p:anim calcmode="lin" valueType="num">
                                      <p:cBhvr additive="base">
                                        <p:cTn id="716" dur="5000"/>
                                        <p:tgtEl>
                                          <p:spTgt spid="35"/>
                                        </p:tgtEl>
                                        <p:attrNameLst>
                                          <p:attrName>ppt_y</p:attrName>
                                        </p:attrNameLst>
                                      </p:cBhvr>
                                      <p:tavLst>
                                        <p:tav tm="0">
                                          <p:val>
                                            <p:strVal val="ppt_y"/>
                                          </p:val>
                                        </p:tav>
                                        <p:tav tm="100000">
                                          <p:val>
                                            <p:strVal val="1+ppt_h/2"/>
                                          </p:val>
                                        </p:tav>
                                      </p:tavLst>
                                    </p:anim>
                                    <p:set>
                                      <p:cBhvr>
                                        <p:cTn id="717" dur="1" fill="hold">
                                          <p:stCondLst>
                                            <p:cond delay="4999"/>
                                          </p:stCondLst>
                                        </p:cTn>
                                        <p:tgtEl>
                                          <p:spTgt spid="35"/>
                                        </p:tgtEl>
                                        <p:attrNameLst>
                                          <p:attrName>style.visibility</p:attrName>
                                        </p:attrNameLst>
                                      </p:cBhvr>
                                      <p:to>
                                        <p:strVal val="hidden"/>
                                      </p:to>
                                    </p:set>
                                  </p:childTnLst>
                                </p:cTn>
                              </p:par>
                              <p:par>
                                <p:cTn id="718" presetID="2" presetClass="exit" presetSubtype="4" fill="hold" grpId="3" nodeType="withEffect">
                                  <p:stCondLst>
                                    <p:cond delay="0"/>
                                  </p:stCondLst>
                                  <p:childTnLst>
                                    <p:anim calcmode="lin" valueType="num">
                                      <p:cBhvr additive="base">
                                        <p:cTn id="719" dur="5000"/>
                                        <p:tgtEl>
                                          <p:spTgt spid="36"/>
                                        </p:tgtEl>
                                        <p:attrNameLst>
                                          <p:attrName>ppt_x</p:attrName>
                                        </p:attrNameLst>
                                      </p:cBhvr>
                                      <p:tavLst>
                                        <p:tav tm="0">
                                          <p:val>
                                            <p:strVal val="ppt_x"/>
                                          </p:val>
                                        </p:tav>
                                        <p:tav tm="100000">
                                          <p:val>
                                            <p:strVal val="ppt_x"/>
                                          </p:val>
                                        </p:tav>
                                      </p:tavLst>
                                    </p:anim>
                                    <p:anim calcmode="lin" valueType="num">
                                      <p:cBhvr additive="base">
                                        <p:cTn id="720" dur="5000"/>
                                        <p:tgtEl>
                                          <p:spTgt spid="36"/>
                                        </p:tgtEl>
                                        <p:attrNameLst>
                                          <p:attrName>ppt_y</p:attrName>
                                        </p:attrNameLst>
                                      </p:cBhvr>
                                      <p:tavLst>
                                        <p:tav tm="0">
                                          <p:val>
                                            <p:strVal val="ppt_y"/>
                                          </p:val>
                                        </p:tav>
                                        <p:tav tm="100000">
                                          <p:val>
                                            <p:strVal val="1+ppt_h/2"/>
                                          </p:val>
                                        </p:tav>
                                      </p:tavLst>
                                    </p:anim>
                                    <p:set>
                                      <p:cBhvr>
                                        <p:cTn id="721" dur="1" fill="hold">
                                          <p:stCondLst>
                                            <p:cond delay="4999"/>
                                          </p:stCondLst>
                                        </p:cTn>
                                        <p:tgtEl>
                                          <p:spTgt spid="36"/>
                                        </p:tgtEl>
                                        <p:attrNameLst>
                                          <p:attrName>style.visibility</p:attrName>
                                        </p:attrNameLst>
                                      </p:cBhvr>
                                      <p:to>
                                        <p:strVal val="hidden"/>
                                      </p:to>
                                    </p:set>
                                  </p:childTnLst>
                                </p:cTn>
                              </p:par>
                              <p:par>
                                <p:cTn id="722" presetID="2" presetClass="exit" presetSubtype="4" fill="hold" grpId="3" nodeType="withEffect">
                                  <p:stCondLst>
                                    <p:cond delay="0"/>
                                  </p:stCondLst>
                                  <p:childTnLst>
                                    <p:anim calcmode="lin" valueType="num">
                                      <p:cBhvr additive="base">
                                        <p:cTn id="723" dur="5000"/>
                                        <p:tgtEl>
                                          <p:spTgt spid="37"/>
                                        </p:tgtEl>
                                        <p:attrNameLst>
                                          <p:attrName>ppt_x</p:attrName>
                                        </p:attrNameLst>
                                      </p:cBhvr>
                                      <p:tavLst>
                                        <p:tav tm="0">
                                          <p:val>
                                            <p:strVal val="ppt_x"/>
                                          </p:val>
                                        </p:tav>
                                        <p:tav tm="100000">
                                          <p:val>
                                            <p:strVal val="ppt_x"/>
                                          </p:val>
                                        </p:tav>
                                      </p:tavLst>
                                    </p:anim>
                                    <p:anim calcmode="lin" valueType="num">
                                      <p:cBhvr additive="base">
                                        <p:cTn id="724" dur="5000"/>
                                        <p:tgtEl>
                                          <p:spTgt spid="37"/>
                                        </p:tgtEl>
                                        <p:attrNameLst>
                                          <p:attrName>ppt_y</p:attrName>
                                        </p:attrNameLst>
                                      </p:cBhvr>
                                      <p:tavLst>
                                        <p:tav tm="0">
                                          <p:val>
                                            <p:strVal val="ppt_y"/>
                                          </p:val>
                                        </p:tav>
                                        <p:tav tm="100000">
                                          <p:val>
                                            <p:strVal val="1+ppt_h/2"/>
                                          </p:val>
                                        </p:tav>
                                      </p:tavLst>
                                    </p:anim>
                                    <p:set>
                                      <p:cBhvr>
                                        <p:cTn id="725" dur="1" fill="hold">
                                          <p:stCondLst>
                                            <p:cond delay="4999"/>
                                          </p:stCondLst>
                                        </p:cTn>
                                        <p:tgtEl>
                                          <p:spTgt spid="37"/>
                                        </p:tgtEl>
                                        <p:attrNameLst>
                                          <p:attrName>style.visibility</p:attrName>
                                        </p:attrNameLst>
                                      </p:cBhvr>
                                      <p:to>
                                        <p:strVal val="hidden"/>
                                      </p:to>
                                    </p:set>
                                  </p:childTnLst>
                                </p:cTn>
                              </p:par>
                              <p:par>
                                <p:cTn id="726" presetID="2" presetClass="exit" presetSubtype="4" fill="hold" grpId="3" nodeType="withEffect">
                                  <p:stCondLst>
                                    <p:cond delay="0"/>
                                  </p:stCondLst>
                                  <p:childTnLst>
                                    <p:anim calcmode="lin" valueType="num">
                                      <p:cBhvr additive="base">
                                        <p:cTn id="727" dur="5000"/>
                                        <p:tgtEl>
                                          <p:spTgt spid="38"/>
                                        </p:tgtEl>
                                        <p:attrNameLst>
                                          <p:attrName>ppt_x</p:attrName>
                                        </p:attrNameLst>
                                      </p:cBhvr>
                                      <p:tavLst>
                                        <p:tav tm="0">
                                          <p:val>
                                            <p:strVal val="ppt_x"/>
                                          </p:val>
                                        </p:tav>
                                        <p:tav tm="100000">
                                          <p:val>
                                            <p:strVal val="ppt_x"/>
                                          </p:val>
                                        </p:tav>
                                      </p:tavLst>
                                    </p:anim>
                                    <p:anim calcmode="lin" valueType="num">
                                      <p:cBhvr additive="base">
                                        <p:cTn id="728" dur="5000"/>
                                        <p:tgtEl>
                                          <p:spTgt spid="38"/>
                                        </p:tgtEl>
                                        <p:attrNameLst>
                                          <p:attrName>ppt_y</p:attrName>
                                        </p:attrNameLst>
                                      </p:cBhvr>
                                      <p:tavLst>
                                        <p:tav tm="0">
                                          <p:val>
                                            <p:strVal val="ppt_y"/>
                                          </p:val>
                                        </p:tav>
                                        <p:tav tm="100000">
                                          <p:val>
                                            <p:strVal val="1+ppt_h/2"/>
                                          </p:val>
                                        </p:tav>
                                      </p:tavLst>
                                    </p:anim>
                                    <p:set>
                                      <p:cBhvr>
                                        <p:cTn id="729" dur="1" fill="hold">
                                          <p:stCondLst>
                                            <p:cond delay="4999"/>
                                          </p:stCondLst>
                                        </p:cTn>
                                        <p:tgtEl>
                                          <p:spTgt spid="38"/>
                                        </p:tgtEl>
                                        <p:attrNameLst>
                                          <p:attrName>style.visibility</p:attrName>
                                        </p:attrNameLst>
                                      </p:cBhvr>
                                      <p:to>
                                        <p:strVal val="hidden"/>
                                      </p:to>
                                    </p:set>
                                  </p:childTnLst>
                                </p:cTn>
                              </p:par>
                              <p:par>
                                <p:cTn id="730" presetID="2" presetClass="exit" presetSubtype="4" fill="hold" grpId="3" nodeType="withEffect">
                                  <p:stCondLst>
                                    <p:cond delay="0"/>
                                  </p:stCondLst>
                                  <p:childTnLst>
                                    <p:anim calcmode="lin" valueType="num">
                                      <p:cBhvr additive="base">
                                        <p:cTn id="731" dur="5000"/>
                                        <p:tgtEl>
                                          <p:spTgt spid="39"/>
                                        </p:tgtEl>
                                        <p:attrNameLst>
                                          <p:attrName>ppt_x</p:attrName>
                                        </p:attrNameLst>
                                      </p:cBhvr>
                                      <p:tavLst>
                                        <p:tav tm="0">
                                          <p:val>
                                            <p:strVal val="ppt_x"/>
                                          </p:val>
                                        </p:tav>
                                        <p:tav tm="100000">
                                          <p:val>
                                            <p:strVal val="ppt_x"/>
                                          </p:val>
                                        </p:tav>
                                      </p:tavLst>
                                    </p:anim>
                                    <p:anim calcmode="lin" valueType="num">
                                      <p:cBhvr additive="base">
                                        <p:cTn id="732" dur="5000"/>
                                        <p:tgtEl>
                                          <p:spTgt spid="39"/>
                                        </p:tgtEl>
                                        <p:attrNameLst>
                                          <p:attrName>ppt_y</p:attrName>
                                        </p:attrNameLst>
                                      </p:cBhvr>
                                      <p:tavLst>
                                        <p:tav tm="0">
                                          <p:val>
                                            <p:strVal val="ppt_y"/>
                                          </p:val>
                                        </p:tav>
                                        <p:tav tm="100000">
                                          <p:val>
                                            <p:strVal val="1+ppt_h/2"/>
                                          </p:val>
                                        </p:tav>
                                      </p:tavLst>
                                    </p:anim>
                                    <p:set>
                                      <p:cBhvr>
                                        <p:cTn id="733" dur="1" fill="hold">
                                          <p:stCondLst>
                                            <p:cond delay="4999"/>
                                          </p:stCondLst>
                                        </p:cTn>
                                        <p:tgtEl>
                                          <p:spTgt spid="39"/>
                                        </p:tgtEl>
                                        <p:attrNameLst>
                                          <p:attrName>style.visibility</p:attrName>
                                        </p:attrNameLst>
                                      </p:cBhvr>
                                      <p:to>
                                        <p:strVal val="hidden"/>
                                      </p:to>
                                    </p:set>
                                  </p:childTnLst>
                                </p:cTn>
                              </p:par>
                              <p:par>
                                <p:cTn id="734" presetID="2" presetClass="exit" presetSubtype="4" fill="hold" grpId="3" nodeType="withEffect">
                                  <p:stCondLst>
                                    <p:cond delay="0"/>
                                  </p:stCondLst>
                                  <p:childTnLst>
                                    <p:anim calcmode="lin" valueType="num">
                                      <p:cBhvr additive="base">
                                        <p:cTn id="735" dur="5000"/>
                                        <p:tgtEl>
                                          <p:spTgt spid="40"/>
                                        </p:tgtEl>
                                        <p:attrNameLst>
                                          <p:attrName>ppt_x</p:attrName>
                                        </p:attrNameLst>
                                      </p:cBhvr>
                                      <p:tavLst>
                                        <p:tav tm="0">
                                          <p:val>
                                            <p:strVal val="ppt_x"/>
                                          </p:val>
                                        </p:tav>
                                        <p:tav tm="100000">
                                          <p:val>
                                            <p:strVal val="ppt_x"/>
                                          </p:val>
                                        </p:tav>
                                      </p:tavLst>
                                    </p:anim>
                                    <p:anim calcmode="lin" valueType="num">
                                      <p:cBhvr additive="base">
                                        <p:cTn id="736" dur="5000"/>
                                        <p:tgtEl>
                                          <p:spTgt spid="40"/>
                                        </p:tgtEl>
                                        <p:attrNameLst>
                                          <p:attrName>ppt_y</p:attrName>
                                        </p:attrNameLst>
                                      </p:cBhvr>
                                      <p:tavLst>
                                        <p:tav tm="0">
                                          <p:val>
                                            <p:strVal val="ppt_y"/>
                                          </p:val>
                                        </p:tav>
                                        <p:tav tm="100000">
                                          <p:val>
                                            <p:strVal val="1+ppt_h/2"/>
                                          </p:val>
                                        </p:tav>
                                      </p:tavLst>
                                    </p:anim>
                                    <p:set>
                                      <p:cBhvr>
                                        <p:cTn id="737" dur="1" fill="hold">
                                          <p:stCondLst>
                                            <p:cond delay="4999"/>
                                          </p:stCondLst>
                                        </p:cTn>
                                        <p:tgtEl>
                                          <p:spTgt spid="40"/>
                                        </p:tgtEl>
                                        <p:attrNameLst>
                                          <p:attrName>style.visibility</p:attrName>
                                        </p:attrNameLst>
                                      </p:cBhvr>
                                      <p:to>
                                        <p:strVal val="hidden"/>
                                      </p:to>
                                    </p:set>
                                  </p:childTnLst>
                                </p:cTn>
                              </p:par>
                              <p:par>
                                <p:cTn id="738" presetID="2" presetClass="exit" presetSubtype="4" fill="hold" grpId="3" nodeType="withEffect">
                                  <p:stCondLst>
                                    <p:cond delay="0"/>
                                  </p:stCondLst>
                                  <p:childTnLst>
                                    <p:anim calcmode="lin" valueType="num">
                                      <p:cBhvr additive="base">
                                        <p:cTn id="739" dur="5000"/>
                                        <p:tgtEl>
                                          <p:spTgt spid="41"/>
                                        </p:tgtEl>
                                        <p:attrNameLst>
                                          <p:attrName>ppt_x</p:attrName>
                                        </p:attrNameLst>
                                      </p:cBhvr>
                                      <p:tavLst>
                                        <p:tav tm="0">
                                          <p:val>
                                            <p:strVal val="ppt_x"/>
                                          </p:val>
                                        </p:tav>
                                        <p:tav tm="100000">
                                          <p:val>
                                            <p:strVal val="ppt_x"/>
                                          </p:val>
                                        </p:tav>
                                      </p:tavLst>
                                    </p:anim>
                                    <p:anim calcmode="lin" valueType="num">
                                      <p:cBhvr additive="base">
                                        <p:cTn id="740" dur="5000"/>
                                        <p:tgtEl>
                                          <p:spTgt spid="41"/>
                                        </p:tgtEl>
                                        <p:attrNameLst>
                                          <p:attrName>ppt_y</p:attrName>
                                        </p:attrNameLst>
                                      </p:cBhvr>
                                      <p:tavLst>
                                        <p:tav tm="0">
                                          <p:val>
                                            <p:strVal val="ppt_y"/>
                                          </p:val>
                                        </p:tav>
                                        <p:tav tm="100000">
                                          <p:val>
                                            <p:strVal val="1+ppt_h/2"/>
                                          </p:val>
                                        </p:tav>
                                      </p:tavLst>
                                    </p:anim>
                                    <p:set>
                                      <p:cBhvr>
                                        <p:cTn id="741" dur="1" fill="hold">
                                          <p:stCondLst>
                                            <p:cond delay="4999"/>
                                          </p:stCondLst>
                                        </p:cTn>
                                        <p:tgtEl>
                                          <p:spTgt spid="41"/>
                                        </p:tgtEl>
                                        <p:attrNameLst>
                                          <p:attrName>style.visibility</p:attrName>
                                        </p:attrNameLst>
                                      </p:cBhvr>
                                      <p:to>
                                        <p:strVal val="hidden"/>
                                      </p:to>
                                    </p:set>
                                  </p:childTnLst>
                                </p:cTn>
                              </p:par>
                              <p:par>
                                <p:cTn id="742" presetID="2" presetClass="exit" presetSubtype="4" fill="hold" grpId="3" nodeType="withEffect">
                                  <p:stCondLst>
                                    <p:cond delay="0"/>
                                  </p:stCondLst>
                                  <p:childTnLst>
                                    <p:anim calcmode="lin" valueType="num">
                                      <p:cBhvr additive="base">
                                        <p:cTn id="743" dur="5000"/>
                                        <p:tgtEl>
                                          <p:spTgt spid="42"/>
                                        </p:tgtEl>
                                        <p:attrNameLst>
                                          <p:attrName>ppt_x</p:attrName>
                                        </p:attrNameLst>
                                      </p:cBhvr>
                                      <p:tavLst>
                                        <p:tav tm="0">
                                          <p:val>
                                            <p:strVal val="ppt_x"/>
                                          </p:val>
                                        </p:tav>
                                        <p:tav tm="100000">
                                          <p:val>
                                            <p:strVal val="ppt_x"/>
                                          </p:val>
                                        </p:tav>
                                      </p:tavLst>
                                    </p:anim>
                                    <p:anim calcmode="lin" valueType="num">
                                      <p:cBhvr additive="base">
                                        <p:cTn id="744" dur="5000"/>
                                        <p:tgtEl>
                                          <p:spTgt spid="42"/>
                                        </p:tgtEl>
                                        <p:attrNameLst>
                                          <p:attrName>ppt_y</p:attrName>
                                        </p:attrNameLst>
                                      </p:cBhvr>
                                      <p:tavLst>
                                        <p:tav tm="0">
                                          <p:val>
                                            <p:strVal val="ppt_y"/>
                                          </p:val>
                                        </p:tav>
                                        <p:tav tm="100000">
                                          <p:val>
                                            <p:strVal val="1+ppt_h/2"/>
                                          </p:val>
                                        </p:tav>
                                      </p:tavLst>
                                    </p:anim>
                                    <p:set>
                                      <p:cBhvr>
                                        <p:cTn id="745" dur="1" fill="hold">
                                          <p:stCondLst>
                                            <p:cond delay="4999"/>
                                          </p:stCondLst>
                                        </p:cTn>
                                        <p:tgtEl>
                                          <p:spTgt spid="42"/>
                                        </p:tgtEl>
                                        <p:attrNameLst>
                                          <p:attrName>style.visibility</p:attrName>
                                        </p:attrNameLst>
                                      </p:cBhvr>
                                      <p:to>
                                        <p:strVal val="hidden"/>
                                      </p:to>
                                    </p:set>
                                  </p:childTnLst>
                                </p:cTn>
                              </p:par>
                              <p:par>
                                <p:cTn id="746" presetID="2" presetClass="exit" presetSubtype="4" fill="hold" grpId="3" nodeType="withEffect">
                                  <p:stCondLst>
                                    <p:cond delay="0"/>
                                  </p:stCondLst>
                                  <p:childTnLst>
                                    <p:anim calcmode="lin" valueType="num">
                                      <p:cBhvr additive="base">
                                        <p:cTn id="747" dur="5000"/>
                                        <p:tgtEl>
                                          <p:spTgt spid="43"/>
                                        </p:tgtEl>
                                        <p:attrNameLst>
                                          <p:attrName>ppt_x</p:attrName>
                                        </p:attrNameLst>
                                      </p:cBhvr>
                                      <p:tavLst>
                                        <p:tav tm="0">
                                          <p:val>
                                            <p:strVal val="ppt_x"/>
                                          </p:val>
                                        </p:tav>
                                        <p:tav tm="100000">
                                          <p:val>
                                            <p:strVal val="ppt_x"/>
                                          </p:val>
                                        </p:tav>
                                      </p:tavLst>
                                    </p:anim>
                                    <p:anim calcmode="lin" valueType="num">
                                      <p:cBhvr additive="base">
                                        <p:cTn id="748" dur="5000"/>
                                        <p:tgtEl>
                                          <p:spTgt spid="43"/>
                                        </p:tgtEl>
                                        <p:attrNameLst>
                                          <p:attrName>ppt_y</p:attrName>
                                        </p:attrNameLst>
                                      </p:cBhvr>
                                      <p:tavLst>
                                        <p:tav tm="0">
                                          <p:val>
                                            <p:strVal val="ppt_y"/>
                                          </p:val>
                                        </p:tav>
                                        <p:tav tm="100000">
                                          <p:val>
                                            <p:strVal val="1+ppt_h/2"/>
                                          </p:val>
                                        </p:tav>
                                      </p:tavLst>
                                    </p:anim>
                                    <p:set>
                                      <p:cBhvr>
                                        <p:cTn id="749" dur="1" fill="hold">
                                          <p:stCondLst>
                                            <p:cond delay="4999"/>
                                          </p:stCondLst>
                                        </p:cTn>
                                        <p:tgtEl>
                                          <p:spTgt spid="43"/>
                                        </p:tgtEl>
                                        <p:attrNameLst>
                                          <p:attrName>style.visibility</p:attrName>
                                        </p:attrNameLst>
                                      </p:cBhvr>
                                      <p:to>
                                        <p:strVal val="hidden"/>
                                      </p:to>
                                    </p:set>
                                  </p:childTnLst>
                                </p:cTn>
                              </p:par>
                              <p:par>
                                <p:cTn id="750" presetID="2" presetClass="exit" presetSubtype="4" fill="hold" grpId="3" nodeType="withEffect">
                                  <p:stCondLst>
                                    <p:cond delay="0"/>
                                  </p:stCondLst>
                                  <p:childTnLst>
                                    <p:anim calcmode="lin" valueType="num">
                                      <p:cBhvr additive="base">
                                        <p:cTn id="751" dur="5000"/>
                                        <p:tgtEl>
                                          <p:spTgt spid="44"/>
                                        </p:tgtEl>
                                        <p:attrNameLst>
                                          <p:attrName>ppt_x</p:attrName>
                                        </p:attrNameLst>
                                      </p:cBhvr>
                                      <p:tavLst>
                                        <p:tav tm="0">
                                          <p:val>
                                            <p:strVal val="ppt_x"/>
                                          </p:val>
                                        </p:tav>
                                        <p:tav tm="100000">
                                          <p:val>
                                            <p:strVal val="ppt_x"/>
                                          </p:val>
                                        </p:tav>
                                      </p:tavLst>
                                    </p:anim>
                                    <p:anim calcmode="lin" valueType="num">
                                      <p:cBhvr additive="base">
                                        <p:cTn id="752" dur="5000"/>
                                        <p:tgtEl>
                                          <p:spTgt spid="44"/>
                                        </p:tgtEl>
                                        <p:attrNameLst>
                                          <p:attrName>ppt_y</p:attrName>
                                        </p:attrNameLst>
                                      </p:cBhvr>
                                      <p:tavLst>
                                        <p:tav tm="0">
                                          <p:val>
                                            <p:strVal val="ppt_y"/>
                                          </p:val>
                                        </p:tav>
                                        <p:tav tm="100000">
                                          <p:val>
                                            <p:strVal val="1+ppt_h/2"/>
                                          </p:val>
                                        </p:tav>
                                      </p:tavLst>
                                    </p:anim>
                                    <p:set>
                                      <p:cBhvr>
                                        <p:cTn id="753" dur="1" fill="hold">
                                          <p:stCondLst>
                                            <p:cond delay="4999"/>
                                          </p:stCondLst>
                                        </p:cTn>
                                        <p:tgtEl>
                                          <p:spTgt spid="44"/>
                                        </p:tgtEl>
                                        <p:attrNameLst>
                                          <p:attrName>style.visibility</p:attrName>
                                        </p:attrNameLst>
                                      </p:cBhvr>
                                      <p:to>
                                        <p:strVal val="hidden"/>
                                      </p:to>
                                    </p:set>
                                  </p:childTnLst>
                                </p:cTn>
                              </p:par>
                              <p:par>
                                <p:cTn id="754" presetID="2" presetClass="exit" presetSubtype="4" fill="hold" grpId="3" nodeType="withEffect">
                                  <p:stCondLst>
                                    <p:cond delay="0"/>
                                  </p:stCondLst>
                                  <p:childTnLst>
                                    <p:anim calcmode="lin" valueType="num">
                                      <p:cBhvr additive="base">
                                        <p:cTn id="755" dur="5000"/>
                                        <p:tgtEl>
                                          <p:spTgt spid="45"/>
                                        </p:tgtEl>
                                        <p:attrNameLst>
                                          <p:attrName>ppt_x</p:attrName>
                                        </p:attrNameLst>
                                      </p:cBhvr>
                                      <p:tavLst>
                                        <p:tav tm="0">
                                          <p:val>
                                            <p:strVal val="ppt_x"/>
                                          </p:val>
                                        </p:tav>
                                        <p:tav tm="100000">
                                          <p:val>
                                            <p:strVal val="ppt_x"/>
                                          </p:val>
                                        </p:tav>
                                      </p:tavLst>
                                    </p:anim>
                                    <p:anim calcmode="lin" valueType="num">
                                      <p:cBhvr additive="base">
                                        <p:cTn id="756" dur="5000"/>
                                        <p:tgtEl>
                                          <p:spTgt spid="45"/>
                                        </p:tgtEl>
                                        <p:attrNameLst>
                                          <p:attrName>ppt_y</p:attrName>
                                        </p:attrNameLst>
                                      </p:cBhvr>
                                      <p:tavLst>
                                        <p:tav tm="0">
                                          <p:val>
                                            <p:strVal val="ppt_y"/>
                                          </p:val>
                                        </p:tav>
                                        <p:tav tm="100000">
                                          <p:val>
                                            <p:strVal val="1+ppt_h/2"/>
                                          </p:val>
                                        </p:tav>
                                      </p:tavLst>
                                    </p:anim>
                                    <p:set>
                                      <p:cBhvr>
                                        <p:cTn id="757" dur="1" fill="hold">
                                          <p:stCondLst>
                                            <p:cond delay="4999"/>
                                          </p:stCondLst>
                                        </p:cTn>
                                        <p:tgtEl>
                                          <p:spTgt spid="45"/>
                                        </p:tgtEl>
                                        <p:attrNameLst>
                                          <p:attrName>style.visibility</p:attrName>
                                        </p:attrNameLst>
                                      </p:cBhvr>
                                      <p:to>
                                        <p:strVal val="hidden"/>
                                      </p:to>
                                    </p:set>
                                  </p:childTnLst>
                                </p:cTn>
                              </p:par>
                              <p:par>
                                <p:cTn id="758" presetID="2" presetClass="exit" presetSubtype="4" fill="hold" grpId="3" nodeType="withEffect">
                                  <p:stCondLst>
                                    <p:cond delay="0"/>
                                  </p:stCondLst>
                                  <p:childTnLst>
                                    <p:anim calcmode="lin" valueType="num">
                                      <p:cBhvr additive="base">
                                        <p:cTn id="759" dur="5000"/>
                                        <p:tgtEl>
                                          <p:spTgt spid="46"/>
                                        </p:tgtEl>
                                        <p:attrNameLst>
                                          <p:attrName>ppt_x</p:attrName>
                                        </p:attrNameLst>
                                      </p:cBhvr>
                                      <p:tavLst>
                                        <p:tav tm="0">
                                          <p:val>
                                            <p:strVal val="ppt_x"/>
                                          </p:val>
                                        </p:tav>
                                        <p:tav tm="100000">
                                          <p:val>
                                            <p:strVal val="ppt_x"/>
                                          </p:val>
                                        </p:tav>
                                      </p:tavLst>
                                    </p:anim>
                                    <p:anim calcmode="lin" valueType="num">
                                      <p:cBhvr additive="base">
                                        <p:cTn id="760" dur="5000"/>
                                        <p:tgtEl>
                                          <p:spTgt spid="46"/>
                                        </p:tgtEl>
                                        <p:attrNameLst>
                                          <p:attrName>ppt_y</p:attrName>
                                        </p:attrNameLst>
                                      </p:cBhvr>
                                      <p:tavLst>
                                        <p:tav tm="0">
                                          <p:val>
                                            <p:strVal val="ppt_y"/>
                                          </p:val>
                                        </p:tav>
                                        <p:tav tm="100000">
                                          <p:val>
                                            <p:strVal val="1+ppt_h/2"/>
                                          </p:val>
                                        </p:tav>
                                      </p:tavLst>
                                    </p:anim>
                                    <p:set>
                                      <p:cBhvr>
                                        <p:cTn id="761" dur="1" fill="hold">
                                          <p:stCondLst>
                                            <p:cond delay="4999"/>
                                          </p:stCondLst>
                                        </p:cTn>
                                        <p:tgtEl>
                                          <p:spTgt spid="46"/>
                                        </p:tgtEl>
                                        <p:attrNameLst>
                                          <p:attrName>style.visibility</p:attrName>
                                        </p:attrNameLst>
                                      </p:cBhvr>
                                      <p:to>
                                        <p:strVal val="hidden"/>
                                      </p:to>
                                    </p:set>
                                  </p:childTnLst>
                                </p:cTn>
                              </p:par>
                              <p:par>
                                <p:cTn id="762" presetID="2" presetClass="exit" presetSubtype="4" fill="hold" grpId="3" nodeType="withEffect">
                                  <p:stCondLst>
                                    <p:cond delay="0"/>
                                  </p:stCondLst>
                                  <p:childTnLst>
                                    <p:anim calcmode="lin" valueType="num">
                                      <p:cBhvr additive="base">
                                        <p:cTn id="763" dur="5000"/>
                                        <p:tgtEl>
                                          <p:spTgt spid="47"/>
                                        </p:tgtEl>
                                        <p:attrNameLst>
                                          <p:attrName>ppt_x</p:attrName>
                                        </p:attrNameLst>
                                      </p:cBhvr>
                                      <p:tavLst>
                                        <p:tav tm="0">
                                          <p:val>
                                            <p:strVal val="ppt_x"/>
                                          </p:val>
                                        </p:tav>
                                        <p:tav tm="100000">
                                          <p:val>
                                            <p:strVal val="ppt_x"/>
                                          </p:val>
                                        </p:tav>
                                      </p:tavLst>
                                    </p:anim>
                                    <p:anim calcmode="lin" valueType="num">
                                      <p:cBhvr additive="base">
                                        <p:cTn id="764" dur="5000"/>
                                        <p:tgtEl>
                                          <p:spTgt spid="47"/>
                                        </p:tgtEl>
                                        <p:attrNameLst>
                                          <p:attrName>ppt_y</p:attrName>
                                        </p:attrNameLst>
                                      </p:cBhvr>
                                      <p:tavLst>
                                        <p:tav tm="0">
                                          <p:val>
                                            <p:strVal val="ppt_y"/>
                                          </p:val>
                                        </p:tav>
                                        <p:tav tm="100000">
                                          <p:val>
                                            <p:strVal val="1+ppt_h/2"/>
                                          </p:val>
                                        </p:tav>
                                      </p:tavLst>
                                    </p:anim>
                                    <p:set>
                                      <p:cBhvr>
                                        <p:cTn id="765" dur="1" fill="hold">
                                          <p:stCondLst>
                                            <p:cond delay="4999"/>
                                          </p:stCondLst>
                                        </p:cTn>
                                        <p:tgtEl>
                                          <p:spTgt spid="47"/>
                                        </p:tgtEl>
                                        <p:attrNameLst>
                                          <p:attrName>style.visibility</p:attrName>
                                        </p:attrNameLst>
                                      </p:cBhvr>
                                      <p:to>
                                        <p:strVal val="hidden"/>
                                      </p:to>
                                    </p:set>
                                  </p:childTnLst>
                                </p:cTn>
                              </p:par>
                              <p:par>
                                <p:cTn id="766" presetID="2" presetClass="exit" presetSubtype="4" fill="hold" grpId="3" nodeType="withEffect">
                                  <p:stCondLst>
                                    <p:cond delay="0"/>
                                  </p:stCondLst>
                                  <p:childTnLst>
                                    <p:anim calcmode="lin" valueType="num">
                                      <p:cBhvr additive="base">
                                        <p:cTn id="767" dur="5000"/>
                                        <p:tgtEl>
                                          <p:spTgt spid="48"/>
                                        </p:tgtEl>
                                        <p:attrNameLst>
                                          <p:attrName>ppt_x</p:attrName>
                                        </p:attrNameLst>
                                      </p:cBhvr>
                                      <p:tavLst>
                                        <p:tav tm="0">
                                          <p:val>
                                            <p:strVal val="ppt_x"/>
                                          </p:val>
                                        </p:tav>
                                        <p:tav tm="100000">
                                          <p:val>
                                            <p:strVal val="ppt_x"/>
                                          </p:val>
                                        </p:tav>
                                      </p:tavLst>
                                    </p:anim>
                                    <p:anim calcmode="lin" valueType="num">
                                      <p:cBhvr additive="base">
                                        <p:cTn id="768" dur="5000"/>
                                        <p:tgtEl>
                                          <p:spTgt spid="48"/>
                                        </p:tgtEl>
                                        <p:attrNameLst>
                                          <p:attrName>ppt_y</p:attrName>
                                        </p:attrNameLst>
                                      </p:cBhvr>
                                      <p:tavLst>
                                        <p:tav tm="0">
                                          <p:val>
                                            <p:strVal val="ppt_y"/>
                                          </p:val>
                                        </p:tav>
                                        <p:tav tm="100000">
                                          <p:val>
                                            <p:strVal val="1+ppt_h/2"/>
                                          </p:val>
                                        </p:tav>
                                      </p:tavLst>
                                    </p:anim>
                                    <p:set>
                                      <p:cBhvr>
                                        <p:cTn id="769" dur="1" fill="hold">
                                          <p:stCondLst>
                                            <p:cond delay="4999"/>
                                          </p:stCondLst>
                                        </p:cTn>
                                        <p:tgtEl>
                                          <p:spTgt spid="48"/>
                                        </p:tgtEl>
                                        <p:attrNameLst>
                                          <p:attrName>style.visibility</p:attrName>
                                        </p:attrNameLst>
                                      </p:cBhvr>
                                      <p:to>
                                        <p:strVal val="hidden"/>
                                      </p:to>
                                    </p:set>
                                  </p:childTnLst>
                                </p:cTn>
                              </p:par>
                              <p:par>
                                <p:cTn id="770" presetID="2" presetClass="exit" presetSubtype="4" fill="hold" grpId="3" nodeType="withEffect">
                                  <p:stCondLst>
                                    <p:cond delay="0"/>
                                  </p:stCondLst>
                                  <p:childTnLst>
                                    <p:anim calcmode="lin" valueType="num">
                                      <p:cBhvr additive="base">
                                        <p:cTn id="771" dur="5000"/>
                                        <p:tgtEl>
                                          <p:spTgt spid="49"/>
                                        </p:tgtEl>
                                        <p:attrNameLst>
                                          <p:attrName>ppt_x</p:attrName>
                                        </p:attrNameLst>
                                      </p:cBhvr>
                                      <p:tavLst>
                                        <p:tav tm="0">
                                          <p:val>
                                            <p:strVal val="ppt_x"/>
                                          </p:val>
                                        </p:tav>
                                        <p:tav tm="100000">
                                          <p:val>
                                            <p:strVal val="ppt_x"/>
                                          </p:val>
                                        </p:tav>
                                      </p:tavLst>
                                    </p:anim>
                                    <p:anim calcmode="lin" valueType="num">
                                      <p:cBhvr additive="base">
                                        <p:cTn id="772" dur="5000"/>
                                        <p:tgtEl>
                                          <p:spTgt spid="49"/>
                                        </p:tgtEl>
                                        <p:attrNameLst>
                                          <p:attrName>ppt_y</p:attrName>
                                        </p:attrNameLst>
                                      </p:cBhvr>
                                      <p:tavLst>
                                        <p:tav tm="0">
                                          <p:val>
                                            <p:strVal val="ppt_y"/>
                                          </p:val>
                                        </p:tav>
                                        <p:tav tm="100000">
                                          <p:val>
                                            <p:strVal val="1+ppt_h/2"/>
                                          </p:val>
                                        </p:tav>
                                      </p:tavLst>
                                    </p:anim>
                                    <p:set>
                                      <p:cBhvr>
                                        <p:cTn id="773" dur="1" fill="hold">
                                          <p:stCondLst>
                                            <p:cond delay="4999"/>
                                          </p:stCondLst>
                                        </p:cTn>
                                        <p:tgtEl>
                                          <p:spTgt spid="49"/>
                                        </p:tgtEl>
                                        <p:attrNameLst>
                                          <p:attrName>style.visibility</p:attrName>
                                        </p:attrNameLst>
                                      </p:cBhvr>
                                      <p:to>
                                        <p:strVal val="hidden"/>
                                      </p:to>
                                    </p:set>
                                  </p:childTnLst>
                                </p:cTn>
                              </p:par>
                              <p:par>
                                <p:cTn id="774" presetID="2" presetClass="exit" presetSubtype="4" fill="hold" grpId="3" nodeType="withEffect">
                                  <p:stCondLst>
                                    <p:cond delay="0"/>
                                  </p:stCondLst>
                                  <p:childTnLst>
                                    <p:anim calcmode="lin" valueType="num">
                                      <p:cBhvr additive="base">
                                        <p:cTn id="775" dur="5000"/>
                                        <p:tgtEl>
                                          <p:spTgt spid="50"/>
                                        </p:tgtEl>
                                        <p:attrNameLst>
                                          <p:attrName>ppt_x</p:attrName>
                                        </p:attrNameLst>
                                      </p:cBhvr>
                                      <p:tavLst>
                                        <p:tav tm="0">
                                          <p:val>
                                            <p:strVal val="ppt_x"/>
                                          </p:val>
                                        </p:tav>
                                        <p:tav tm="100000">
                                          <p:val>
                                            <p:strVal val="ppt_x"/>
                                          </p:val>
                                        </p:tav>
                                      </p:tavLst>
                                    </p:anim>
                                    <p:anim calcmode="lin" valueType="num">
                                      <p:cBhvr additive="base">
                                        <p:cTn id="776" dur="5000"/>
                                        <p:tgtEl>
                                          <p:spTgt spid="50"/>
                                        </p:tgtEl>
                                        <p:attrNameLst>
                                          <p:attrName>ppt_y</p:attrName>
                                        </p:attrNameLst>
                                      </p:cBhvr>
                                      <p:tavLst>
                                        <p:tav tm="0">
                                          <p:val>
                                            <p:strVal val="ppt_y"/>
                                          </p:val>
                                        </p:tav>
                                        <p:tav tm="100000">
                                          <p:val>
                                            <p:strVal val="1+ppt_h/2"/>
                                          </p:val>
                                        </p:tav>
                                      </p:tavLst>
                                    </p:anim>
                                    <p:set>
                                      <p:cBhvr>
                                        <p:cTn id="777" dur="1" fill="hold">
                                          <p:stCondLst>
                                            <p:cond delay="4999"/>
                                          </p:stCondLst>
                                        </p:cTn>
                                        <p:tgtEl>
                                          <p:spTgt spid="50"/>
                                        </p:tgtEl>
                                        <p:attrNameLst>
                                          <p:attrName>style.visibility</p:attrName>
                                        </p:attrNameLst>
                                      </p:cBhvr>
                                      <p:to>
                                        <p:strVal val="hidden"/>
                                      </p:to>
                                    </p:set>
                                  </p:childTnLst>
                                </p:cTn>
                              </p:par>
                              <p:par>
                                <p:cTn id="778" presetID="2" presetClass="exit" presetSubtype="4" fill="hold" grpId="3" nodeType="withEffect">
                                  <p:stCondLst>
                                    <p:cond delay="0"/>
                                  </p:stCondLst>
                                  <p:childTnLst>
                                    <p:anim calcmode="lin" valueType="num">
                                      <p:cBhvr additive="base">
                                        <p:cTn id="779" dur="5000"/>
                                        <p:tgtEl>
                                          <p:spTgt spid="51"/>
                                        </p:tgtEl>
                                        <p:attrNameLst>
                                          <p:attrName>ppt_x</p:attrName>
                                        </p:attrNameLst>
                                      </p:cBhvr>
                                      <p:tavLst>
                                        <p:tav tm="0">
                                          <p:val>
                                            <p:strVal val="ppt_x"/>
                                          </p:val>
                                        </p:tav>
                                        <p:tav tm="100000">
                                          <p:val>
                                            <p:strVal val="ppt_x"/>
                                          </p:val>
                                        </p:tav>
                                      </p:tavLst>
                                    </p:anim>
                                    <p:anim calcmode="lin" valueType="num">
                                      <p:cBhvr additive="base">
                                        <p:cTn id="780" dur="5000"/>
                                        <p:tgtEl>
                                          <p:spTgt spid="51"/>
                                        </p:tgtEl>
                                        <p:attrNameLst>
                                          <p:attrName>ppt_y</p:attrName>
                                        </p:attrNameLst>
                                      </p:cBhvr>
                                      <p:tavLst>
                                        <p:tav tm="0">
                                          <p:val>
                                            <p:strVal val="ppt_y"/>
                                          </p:val>
                                        </p:tav>
                                        <p:tav tm="100000">
                                          <p:val>
                                            <p:strVal val="1+ppt_h/2"/>
                                          </p:val>
                                        </p:tav>
                                      </p:tavLst>
                                    </p:anim>
                                    <p:set>
                                      <p:cBhvr>
                                        <p:cTn id="781" dur="1" fill="hold">
                                          <p:stCondLst>
                                            <p:cond delay="4999"/>
                                          </p:stCondLst>
                                        </p:cTn>
                                        <p:tgtEl>
                                          <p:spTgt spid="51"/>
                                        </p:tgtEl>
                                        <p:attrNameLst>
                                          <p:attrName>style.visibility</p:attrName>
                                        </p:attrNameLst>
                                      </p:cBhvr>
                                      <p:to>
                                        <p:strVal val="hidden"/>
                                      </p:to>
                                    </p:set>
                                  </p:childTnLst>
                                </p:cTn>
                              </p:par>
                              <p:par>
                                <p:cTn id="782" presetID="2" presetClass="exit" presetSubtype="4" fill="hold" grpId="3" nodeType="withEffect">
                                  <p:stCondLst>
                                    <p:cond delay="0"/>
                                  </p:stCondLst>
                                  <p:childTnLst>
                                    <p:anim calcmode="lin" valueType="num">
                                      <p:cBhvr additive="base">
                                        <p:cTn id="783" dur="5000"/>
                                        <p:tgtEl>
                                          <p:spTgt spid="52"/>
                                        </p:tgtEl>
                                        <p:attrNameLst>
                                          <p:attrName>ppt_x</p:attrName>
                                        </p:attrNameLst>
                                      </p:cBhvr>
                                      <p:tavLst>
                                        <p:tav tm="0">
                                          <p:val>
                                            <p:strVal val="ppt_x"/>
                                          </p:val>
                                        </p:tav>
                                        <p:tav tm="100000">
                                          <p:val>
                                            <p:strVal val="ppt_x"/>
                                          </p:val>
                                        </p:tav>
                                      </p:tavLst>
                                    </p:anim>
                                    <p:anim calcmode="lin" valueType="num">
                                      <p:cBhvr additive="base">
                                        <p:cTn id="784" dur="5000"/>
                                        <p:tgtEl>
                                          <p:spTgt spid="52"/>
                                        </p:tgtEl>
                                        <p:attrNameLst>
                                          <p:attrName>ppt_y</p:attrName>
                                        </p:attrNameLst>
                                      </p:cBhvr>
                                      <p:tavLst>
                                        <p:tav tm="0">
                                          <p:val>
                                            <p:strVal val="ppt_y"/>
                                          </p:val>
                                        </p:tav>
                                        <p:tav tm="100000">
                                          <p:val>
                                            <p:strVal val="1+ppt_h/2"/>
                                          </p:val>
                                        </p:tav>
                                      </p:tavLst>
                                    </p:anim>
                                    <p:set>
                                      <p:cBhvr>
                                        <p:cTn id="785" dur="1" fill="hold">
                                          <p:stCondLst>
                                            <p:cond delay="4999"/>
                                          </p:stCondLst>
                                        </p:cTn>
                                        <p:tgtEl>
                                          <p:spTgt spid="52"/>
                                        </p:tgtEl>
                                        <p:attrNameLst>
                                          <p:attrName>style.visibility</p:attrName>
                                        </p:attrNameLst>
                                      </p:cBhvr>
                                      <p:to>
                                        <p:strVal val="hidden"/>
                                      </p:to>
                                    </p:set>
                                  </p:childTnLst>
                                </p:cTn>
                              </p:par>
                              <p:par>
                                <p:cTn id="786" presetID="2" presetClass="exit" presetSubtype="4" fill="hold" grpId="3" nodeType="withEffect">
                                  <p:stCondLst>
                                    <p:cond delay="0"/>
                                  </p:stCondLst>
                                  <p:childTnLst>
                                    <p:anim calcmode="lin" valueType="num">
                                      <p:cBhvr additive="base">
                                        <p:cTn id="787" dur="5000"/>
                                        <p:tgtEl>
                                          <p:spTgt spid="53"/>
                                        </p:tgtEl>
                                        <p:attrNameLst>
                                          <p:attrName>ppt_x</p:attrName>
                                        </p:attrNameLst>
                                      </p:cBhvr>
                                      <p:tavLst>
                                        <p:tav tm="0">
                                          <p:val>
                                            <p:strVal val="ppt_x"/>
                                          </p:val>
                                        </p:tav>
                                        <p:tav tm="100000">
                                          <p:val>
                                            <p:strVal val="ppt_x"/>
                                          </p:val>
                                        </p:tav>
                                      </p:tavLst>
                                    </p:anim>
                                    <p:anim calcmode="lin" valueType="num">
                                      <p:cBhvr additive="base">
                                        <p:cTn id="788" dur="5000"/>
                                        <p:tgtEl>
                                          <p:spTgt spid="53"/>
                                        </p:tgtEl>
                                        <p:attrNameLst>
                                          <p:attrName>ppt_y</p:attrName>
                                        </p:attrNameLst>
                                      </p:cBhvr>
                                      <p:tavLst>
                                        <p:tav tm="0">
                                          <p:val>
                                            <p:strVal val="ppt_y"/>
                                          </p:val>
                                        </p:tav>
                                        <p:tav tm="100000">
                                          <p:val>
                                            <p:strVal val="1+ppt_h/2"/>
                                          </p:val>
                                        </p:tav>
                                      </p:tavLst>
                                    </p:anim>
                                    <p:set>
                                      <p:cBhvr>
                                        <p:cTn id="789" dur="1" fill="hold">
                                          <p:stCondLst>
                                            <p:cond delay="4999"/>
                                          </p:stCondLst>
                                        </p:cTn>
                                        <p:tgtEl>
                                          <p:spTgt spid="53"/>
                                        </p:tgtEl>
                                        <p:attrNameLst>
                                          <p:attrName>style.visibility</p:attrName>
                                        </p:attrNameLst>
                                      </p:cBhvr>
                                      <p:to>
                                        <p:strVal val="hidden"/>
                                      </p:to>
                                    </p:set>
                                  </p:childTnLst>
                                </p:cTn>
                              </p:par>
                              <p:par>
                                <p:cTn id="790" presetID="2" presetClass="exit" presetSubtype="4" fill="hold" grpId="3" nodeType="withEffect">
                                  <p:stCondLst>
                                    <p:cond delay="0"/>
                                  </p:stCondLst>
                                  <p:childTnLst>
                                    <p:anim calcmode="lin" valueType="num">
                                      <p:cBhvr additive="base">
                                        <p:cTn id="791" dur="5000"/>
                                        <p:tgtEl>
                                          <p:spTgt spid="54"/>
                                        </p:tgtEl>
                                        <p:attrNameLst>
                                          <p:attrName>ppt_x</p:attrName>
                                        </p:attrNameLst>
                                      </p:cBhvr>
                                      <p:tavLst>
                                        <p:tav tm="0">
                                          <p:val>
                                            <p:strVal val="ppt_x"/>
                                          </p:val>
                                        </p:tav>
                                        <p:tav tm="100000">
                                          <p:val>
                                            <p:strVal val="ppt_x"/>
                                          </p:val>
                                        </p:tav>
                                      </p:tavLst>
                                    </p:anim>
                                    <p:anim calcmode="lin" valueType="num">
                                      <p:cBhvr additive="base">
                                        <p:cTn id="792" dur="5000"/>
                                        <p:tgtEl>
                                          <p:spTgt spid="54"/>
                                        </p:tgtEl>
                                        <p:attrNameLst>
                                          <p:attrName>ppt_y</p:attrName>
                                        </p:attrNameLst>
                                      </p:cBhvr>
                                      <p:tavLst>
                                        <p:tav tm="0">
                                          <p:val>
                                            <p:strVal val="ppt_y"/>
                                          </p:val>
                                        </p:tav>
                                        <p:tav tm="100000">
                                          <p:val>
                                            <p:strVal val="1+ppt_h/2"/>
                                          </p:val>
                                        </p:tav>
                                      </p:tavLst>
                                    </p:anim>
                                    <p:set>
                                      <p:cBhvr>
                                        <p:cTn id="793" dur="1" fill="hold">
                                          <p:stCondLst>
                                            <p:cond delay="4999"/>
                                          </p:stCondLst>
                                        </p:cTn>
                                        <p:tgtEl>
                                          <p:spTgt spid="54"/>
                                        </p:tgtEl>
                                        <p:attrNameLst>
                                          <p:attrName>style.visibility</p:attrName>
                                        </p:attrNameLst>
                                      </p:cBhvr>
                                      <p:to>
                                        <p:strVal val="hidden"/>
                                      </p:to>
                                    </p:set>
                                  </p:childTnLst>
                                </p:cTn>
                              </p:par>
                              <p:par>
                                <p:cTn id="794" presetID="2" presetClass="exit" presetSubtype="4" fill="hold" grpId="3" nodeType="withEffect">
                                  <p:stCondLst>
                                    <p:cond delay="0"/>
                                  </p:stCondLst>
                                  <p:childTnLst>
                                    <p:anim calcmode="lin" valueType="num">
                                      <p:cBhvr additive="base">
                                        <p:cTn id="795" dur="5000"/>
                                        <p:tgtEl>
                                          <p:spTgt spid="55"/>
                                        </p:tgtEl>
                                        <p:attrNameLst>
                                          <p:attrName>ppt_x</p:attrName>
                                        </p:attrNameLst>
                                      </p:cBhvr>
                                      <p:tavLst>
                                        <p:tav tm="0">
                                          <p:val>
                                            <p:strVal val="ppt_x"/>
                                          </p:val>
                                        </p:tav>
                                        <p:tav tm="100000">
                                          <p:val>
                                            <p:strVal val="ppt_x"/>
                                          </p:val>
                                        </p:tav>
                                      </p:tavLst>
                                    </p:anim>
                                    <p:anim calcmode="lin" valueType="num">
                                      <p:cBhvr additive="base">
                                        <p:cTn id="796" dur="5000"/>
                                        <p:tgtEl>
                                          <p:spTgt spid="55"/>
                                        </p:tgtEl>
                                        <p:attrNameLst>
                                          <p:attrName>ppt_y</p:attrName>
                                        </p:attrNameLst>
                                      </p:cBhvr>
                                      <p:tavLst>
                                        <p:tav tm="0">
                                          <p:val>
                                            <p:strVal val="ppt_y"/>
                                          </p:val>
                                        </p:tav>
                                        <p:tav tm="100000">
                                          <p:val>
                                            <p:strVal val="1+ppt_h/2"/>
                                          </p:val>
                                        </p:tav>
                                      </p:tavLst>
                                    </p:anim>
                                    <p:set>
                                      <p:cBhvr>
                                        <p:cTn id="797" dur="1" fill="hold">
                                          <p:stCondLst>
                                            <p:cond delay="4999"/>
                                          </p:stCondLst>
                                        </p:cTn>
                                        <p:tgtEl>
                                          <p:spTgt spid="55"/>
                                        </p:tgtEl>
                                        <p:attrNameLst>
                                          <p:attrName>style.visibility</p:attrName>
                                        </p:attrNameLst>
                                      </p:cBhvr>
                                      <p:to>
                                        <p:strVal val="hidden"/>
                                      </p:to>
                                    </p:set>
                                  </p:childTnLst>
                                </p:cTn>
                              </p:par>
                              <p:par>
                                <p:cTn id="798" presetID="2" presetClass="exit" presetSubtype="4" fill="hold" grpId="3" nodeType="withEffect">
                                  <p:stCondLst>
                                    <p:cond delay="0"/>
                                  </p:stCondLst>
                                  <p:childTnLst>
                                    <p:anim calcmode="lin" valueType="num">
                                      <p:cBhvr additive="base">
                                        <p:cTn id="799" dur="5000"/>
                                        <p:tgtEl>
                                          <p:spTgt spid="56"/>
                                        </p:tgtEl>
                                        <p:attrNameLst>
                                          <p:attrName>ppt_x</p:attrName>
                                        </p:attrNameLst>
                                      </p:cBhvr>
                                      <p:tavLst>
                                        <p:tav tm="0">
                                          <p:val>
                                            <p:strVal val="ppt_x"/>
                                          </p:val>
                                        </p:tav>
                                        <p:tav tm="100000">
                                          <p:val>
                                            <p:strVal val="ppt_x"/>
                                          </p:val>
                                        </p:tav>
                                      </p:tavLst>
                                    </p:anim>
                                    <p:anim calcmode="lin" valueType="num">
                                      <p:cBhvr additive="base">
                                        <p:cTn id="800" dur="5000"/>
                                        <p:tgtEl>
                                          <p:spTgt spid="56"/>
                                        </p:tgtEl>
                                        <p:attrNameLst>
                                          <p:attrName>ppt_y</p:attrName>
                                        </p:attrNameLst>
                                      </p:cBhvr>
                                      <p:tavLst>
                                        <p:tav tm="0">
                                          <p:val>
                                            <p:strVal val="ppt_y"/>
                                          </p:val>
                                        </p:tav>
                                        <p:tav tm="100000">
                                          <p:val>
                                            <p:strVal val="1+ppt_h/2"/>
                                          </p:val>
                                        </p:tav>
                                      </p:tavLst>
                                    </p:anim>
                                    <p:set>
                                      <p:cBhvr>
                                        <p:cTn id="801" dur="1" fill="hold">
                                          <p:stCondLst>
                                            <p:cond delay="4999"/>
                                          </p:stCondLst>
                                        </p:cTn>
                                        <p:tgtEl>
                                          <p:spTgt spid="56"/>
                                        </p:tgtEl>
                                        <p:attrNameLst>
                                          <p:attrName>style.visibility</p:attrName>
                                        </p:attrNameLst>
                                      </p:cBhvr>
                                      <p:to>
                                        <p:strVal val="hidden"/>
                                      </p:to>
                                    </p:set>
                                  </p:childTnLst>
                                </p:cTn>
                              </p:par>
                              <p:par>
                                <p:cTn id="802" presetID="2" presetClass="exit" presetSubtype="4" fill="hold" grpId="3" nodeType="withEffect">
                                  <p:stCondLst>
                                    <p:cond delay="0"/>
                                  </p:stCondLst>
                                  <p:childTnLst>
                                    <p:anim calcmode="lin" valueType="num">
                                      <p:cBhvr additive="base">
                                        <p:cTn id="803" dur="5000"/>
                                        <p:tgtEl>
                                          <p:spTgt spid="57"/>
                                        </p:tgtEl>
                                        <p:attrNameLst>
                                          <p:attrName>ppt_x</p:attrName>
                                        </p:attrNameLst>
                                      </p:cBhvr>
                                      <p:tavLst>
                                        <p:tav tm="0">
                                          <p:val>
                                            <p:strVal val="ppt_x"/>
                                          </p:val>
                                        </p:tav>
                                        <p:tav tm="100000">
                                          <p:val>
                                            <p:strVal val="ppt_x"/>
                                          </p:val>
                                        </p:tav>
                                      </p:tavLst>
                                    </p:anim>
                                    <p:anim calcmode="lin" valueType="num">
                                      <p:cBhvr additive="base">
                                        <p:cTn id="804" dur="5000"/>
                                        <p:tgtEl>
                                          <p:spTgt spid="57"/>
                                        </p:tgtEl>
                                        <p:attrNameLst>
                                          <p:attrName>ppt_y</p:attrName>
                                        </p:attrNameLst>
                                      </p:cBhvr>
                                      <p:tavLst>
                                        <p:tav tm="0">
                                          <p:val>
                                            <p:strVal val="ppt_y"/>
                                          </p:val>
                                        </p:tav>
                                        <p:tav tm="100000">
                                          <p:val>
                                            <p:strVal val="1+ppt_h/2"/>
                                          </p:val>
                                        </p:tav>
                                      </p:tavLst>
                                    </p:anim>
                                    <p:set>
                                      <p:cBhvr>
                                        <p:cTn id="805" dur="1" fill="hold">
                                          <p:stCondLst>
                                            <p:cond delay="4999"/>
                                          </p:stCondLst>
                                        </p:cTn>
                                        <p:tgtEl>
                                          <p:spTgt spid="57"/>
                                        </p:tgtEl>
                                        <p:attrNameLst>
                                          <p:attrName>style.visibility</p:attrName>
                                        </p:attrNameLst>
                                      </p:cBhvr>
                                      <p:to>
                                        <p:strVal val="hidden"/>
                                      </p:to>
                                    </p:set>
                                  </p:childTnLst>
                                </p:cTn>
                              </p:par>
                              <p:par>
                                <p:cTn id="806" presetID="2" presetClass="exit" presetSubtype="4" fill="hold" grpId="3" nodeType="withEffect">
                                  <p:stCondLst>
                                    <p:cond delay="0"/>
                                  </p:stCondLst>
                                  <p:childTnLst>
                                    <p:anim calcmode="lin" valueType="num">
                                      <p:cBhvr additive="base">
                                        <p:cTn id="807" dur="5000"/>
                                        <p:tgtEl>
                                          <p:spTgt spid="58"/>
                                        </p:tgtEl>
                                        <p:attrNameLst>
                                          <p:attrName>ppt_x</p:attrName>
                                        </p:attrNameLst>
                                      </p:cBhvr>
                                      <p:tavLst>
                                        <p:tav tm="0">
                                          <p:val>
                                            <p:strVal val="ppt_x"/>
                                          </p:val>
                                        </p:tav>
                                        <p:tav tm="100000">
                                          <p:val>
                                            <p:strVal val="ppt_x"/>
                                          </p:val>
                                        </p:tav>
                                      </p:tavLst>
                                    </p:anim>
                                    <p:anim calcmode="lin" valueType="num">
                                      <p:cBhvr additive="base">
                                        <p:cTn id="808" dur="5000"/>
                                        <p:tgtEl>
                                          <p:spTgt spid="58"/>
                                        </p:tgtEl>
                                        <p:attrNameLst>
                                          <p:attrName>ppt_y</p:attrName>
                                        </p:attrNameLst>
                                      </p:cBhvr>
                                      <p:tavLst>
                                        <p:tav tm="0">
                                          <p:val>
                                            <p:strVal val="ppt_y"/>
                                          </p:val>
                                        </p:tav>
                                        <p:tav tm="100000">
                                          <p:val>
                                            <p:strVal val="1+ppt_h/2"/>
                                          </p:val>
                                        </p:tav>
                                      </p:tavLst>
                                    </p:anim>
                                    <p:set>
                                      <p:cBhvr>
                                        <p:cTn id="809" dur="1" fill="hold">
                                          <p:stCondLst>
                                            <p:cond delay="4999"/>
                                          </p:stCondLst>
                                        </p:cTn>
                                        <p:tgtEl>
                                          <p:spTgt spid="58"/>
                                        </p:tgtEl>
                                        <p:attrNameLst>
                                          <p:attrName>style.visibility</p:attrName>
                                        </p:attrNameLst>
                                      </p:cBhvr>
                                      <p:to>
                                        <p:strVal val="hidden"/>
                                      </p:to>
                                    </p:set>
                                  </p:childTnLst>
                                </p:cTn>
                              </p:par>
                              <p:par>
                                <p:cTn id="810" presetID="2" presetClass="exit" presetSubtype="4" fill="hold" grpId="3" nodeType="withEffect">
                                  <p:stCondLst>
                                    <p:cond delay="0"/>
                                  </p:stCondLst>
                                  <p:childTnLst>
                                    <p:anim calcmode="lin" valueType="num">
                                      <p:cBhvr additive="base">
                                        <p:cTn id="811" dur="5000"/>
                                        <p:tgtEl>
                                          <p:spTgt spid="59"/>
                                        </p:tgtEl>
                                        <p:attrNameLst>
                                          <p:attrName>ppt_x</p:attrName>
                                        </p:attrNameLst>
                                      </p:cBhvr>
                                      <p:tavLst>
                                        <p:tav tm="0">
                                          <p:val>
                                            <p:strVal val="ppt_x"/>
                                          </p:val>
                                        </p:tav>
                                        <p:tav tm="100000">
                                          <p:val>
                                            <p:strVal val="ppt_x"/>
                                          </p:val>
                                        </p:tav>
                                      </p:tavLst>
                                    </p:anim>
                                    <p:anim calcmode="lin" valueType="num">
                                      <p:cBhvr additive="base">
                                        <p:cTn id="812" dur="5000"/>
                                        <p:tgtEl>
                                          <p:spTgt spid="59"/>
                                        </p:tgtEl>
                                        <p:attrNameLst>
                                          <p:attrName>ppt_y</p:attrName>
                                        </p:attrNameLst>
                                      </p:cBhvr>
                                      <p:tavLst>
                                        <p:tav tm="0">
                                          <p:val>
                                            <p:strVal val="ppt_y"/>
                                          </p:val>
                                        </p:tav>
                                        <p:tav tm="100000">
                                          <p:val>
                                            <p:strVal val="1+ppt_h/2"/>
                                          </p:val>
                                        </p:tav>
                                      </p:tavLst>
                                    </p:anim>
                                    <p:set>
                                      <p:cBhvr>
                                        <p:cTn id="813" dur="1" fill="hold">
                                          <p:stCondLst>
                                            <p:cond delay="4999"/>
                                          </p:stCondLst>
                                        </p:cTn>
                                        <p:tgtEl>
                                          <p:spTgt spid="59"/>
                                        </p:tgtEl>
                                        <p:attrNameLst>
                                          <p:attrName>style.visibility</p:attrName>
                                        </p:attrNameLst>
                                      </p:cBhvr>
                                      <p:to>
                                        <p:strVal val="hidden"/>
                                      </p:to>
                                    </p:set>
                                  </p:childTnLst>
                                </p:cTn>
                              </p:par>
                              <p:par>
                                <p:cTn id="814" presetID="2" presetClass="exit" presetSubtype="4" fill="hold" grpId="3" nodeType="withEffect">
                                  <p:stCondLst>
                                    <p:cond delay="0"/>
                                  </p:stCondLst>
                                  <p:childTnLst>
                                    <p:anim calcmode="lin" valueType="num">
                                      <p:cBhvr additive="base">
                                        <p:cTn id="815" dur="5000"/>
                                        <p:tgtEl>
                                          <p:spTgt spid="60"/>
                                        </p:tgtEl>
                                        <p:attrNameLst>
                                          <p:attrName>ppt_x</p:attrName>
                                        </p:attrNameLst>
                                      </p:cBhvr>
                                      <p:tavLst>
                                        <p:tav tm="0">
                                          <p:val>
                                            <p:strVal val="ppt_x"/>
                                          </p:val>
                                        </p:tav>
                                        <p:tav tm="100000">
                                          <p:val>
                                            <p:strVal val="ppt_x"/>
                                          </p:val>
                                        </p:tav>
                                      </p:tavLst>
                                    </p:anim>
                                    <p:anim calcmode="lin" valueType="num">
                                      <p:cBhvr additive="base">
                                        <p:cTn id="816" dur="5000"/>
                                        <p:tgtEl>
                                          <p:spTgt spid="60"/>
                                        </p:tgtEl>
                                        <p:attrNameLst>
                                          <p:attrName>ppt_y</p:attrName>
                                        </p:attrNameLst>
                                      </p:cBhvr>
                                      <p:tavLst>
                                        <p:tav tm="0">
                                          <p:val>
                                            <p:strVal val="ppt_y"/>
                                          </p:val>
                                        </p:tav>
                                        <p:tav tm="100000">
                                          <p:val>
                                            <p:strVal val="1+ppt_h/2"/>
                                          </p:val>
                                        </p:tav>
                                      </p:tavLst>
                                    </p:anim>
                                    <p:set>
                                      <p:cBhvr>
                                        <p:cTn id="817" dur="1" fill="hold">
                                          <p:stCondLst>
                                            <p:cond delay="4999"/>
                                          </p:stCondLst>
                                        </p:cTn>
                                        <p:tgtEl>
                                          <p:spTgt spid="60"/>
                                        </p:tgtEl>
                                        <p:attrNameLst>
                                          <p:attrName>style.visibility</p:attrName>
                                        </p:attrNameLst>
                                      </p:cBhvr>
                                      <p:to>
                                        <p:strVal val="hidden"/>
                                      </p:to>
                                    </p:set>
                                  </p:childTnLst>
                                </p:cTn>
                              </p:par>
                              <p:par>
                                <p:cTn id="818" presetID="2" presetClass="exit" presetSubtype="4" fill="hold" grpId="3" nodeType="withEffect">
                                  <p:stCondLst>
                                    <p:cond delay="0"/>
                                  </p:stCondLst>
                                  <p:childTnLst>
                                    <p:anim calcmode="lin" valueType="num">
                                      <p:cBhvr additive="base">
                                        <p:cTn id="819" dur="5000"/>
                                        <p:tgtEl>
                                          <p:spTgt spid="61"/>
                                        </p:tgtEl>
                                        <p:attrNameLst>
                                          <p:attrName>ppt_x</p:attrName>
                                        </p:attrNameLst>
                                      </p:cBhvr>
                                      <p:tavLst>
                                        <p:tav tm="0">
                                          <p:val>
                                            <p:strVal val="ppt_x"/>
                                          </p:val>
                                        </p:tav>
                                        <p:tav tm="100000">
                                          <p:val>
                                            <p:strVal val="ppt_x"/>
                                          </p:val>
                                        </p:tav>
                                      </p:tavLst>
                                    </p:anim>
                                    <p:anim calcmode="lin" valueType="num">
                                      <p:cBhvr additive="base">
                                        <p:cTn id="820" dur="5000"/>
                                        <p:tgtEl>
                                          <p:spTgt spid="61"/>
                                        </p:tgtEl>
                                        <p:attrNameLst>
                                          <p:attrName>ppt_y</p:attrName>
                                        </p:attrNameLst>
                                      </p:cBhvr>
                                      <p:tavLst>
                                        <p:tav tm="0">
                                          <p:val>
                                            <p:strVal val="ppt_y"/>
                                          </p:val>
                                        </p:tav>
                                        <p:tav tm="100000">
                                          <p:val>
                                            <p:strVal val="1+ppt_h/2"/>
                                          </p:val>
                                        </p:tav>
                                      </p:tavLst>
                                    </p:anim>
                                    <p:set>
                                      <p:cBhvr>
                                        <p:cTn id="821" dur="1" fill="hold">
                                          <p:stCondLst>
                                            <p:cond delay="4999"/>
                                          </p:stCondLst>
                                        </p:cTn>
                                        <p:tgtEl>
                                          <p:spTgt spid="61"/>
                                        </p:tgtEl>
                                        <p:attrNameLst>
                                          <p:attrName>style.visibility</p:attrName>
                                        </p:attrNameLst>
                                      </p:cBhvr>
                                      <p:to>
                                        <p:strVal val="hidden"/>
                                      </p:to>
                                    </p:set>
                                  </p:childTnLst>
                                </p:cTn>
                              </p:par>
                              <p:par>
                                <p:cTn id="822" presetID="2" presetClass="exit" presetSubtype="4" fill="hold" grpId="3" nodeType="withEffect">
                                  <p:stCondLst>
                                    <p:cond delay="0"/>
                                  </p:stCondLst>
                                  <p:childTnLst>
                                    <p:anim calcmode="lin" valueType="num">
                                      <p:cBhvr additive="base">
                                        <p:cTn id="823" dur="5000"/>
                                        <p:tgtEl>
                                          <p:spTgt spid="62"/>
                                        </p:tgtEl>
                                        <p:attrNameLst>
                                          <p:attrName>ppt_x</p:attrName>
                                        </p:attrNameLst>
                                      </p:cBhvr>
                                      <p:tavLst>
                                        <p:tav tm="0">
                                          <p:val>
                                            <p:strVal val="ppt_x"/>
                                          </p:val>
                                        </p:tav>
                                        <p:tav tm="100000">
                                          <p:val>
                                            <p:strVal val="ppt_x"/>
                                          </p:val>
                                        </p:tav>
                                      </p:tavLst>
                                    </p:anim>
                                    <p:anim calcmode="lin" valueType="num">
                                      <p:cBhvr additive="base">
                                        <p:cTn id="824" dur="5000"/>
                                        <p:tgtEl>
                                          <p:spTgt spid="62"/>
                                        </p:tgtEl>
                                        <p:attrNameLst>
                                          <p:attrName>ppt_y</p:attrName>
                                        </p:attrNameLst>
                                      </p:cBhvr>
                                      <p:tavLst>
                                        <p:tav tm="0">
                                          <p:val>
                                            <p:strVal val="ppt_y"/>
                                          </p:val>
                                        </p:tav>
                                        <p:tav tm="100000">
                                          <p:val>
                                            <p:strVal val="1+ppt_h/2"/>
                                          </p:val>
                                        </p:tav>
                                      </p:tavLst>
                                    </p:anim>
                                    <p:set>
                                      <p:cBhvr>
                                        <p:cTn id="825" dur="1" fill="hold">
                                          <p:stCondLst>
                                            <p:cond delay="4999"/>
                                          </p:stCondLst>
                                        </p:cTn>
                                        <p:tgtEl>
                                          <p:spTgt spid="62"/>
                                        </p:tgtEl>
                                        <p:attrNameLst>
                                          <p:attrName>style.visibility</p:attrName>
                                        </p:attrNameLst>
                                      </p:cBhvr>
                                      <p:to>
                                        <p:strVal val="hidden"/>
                                      </p:to>
                                    </p:set>
                                  </p:childTnLst>
                                </p:cTn>
                              </p:par>
                              <p:par>
                                <p:cTn id="826" presetID="2" presetClass="exit" presetSubtype="4" fill="hold" grpId="3" nodeType="withEffect">
                                  <p:stCondLst>
                                    <p:cond delay="0"/>
                                  </p:stCondLst>
                                  <p:childTnLst>
                                    <p:anim calcmode="lin" valueType="num">
                                      <p:cBhvr additive="base">
                                        <p:cTn id="827" dur="5000"/>
                                        <p:tgtEl>
                                          <p:spTgt spid="63"/>
                                        </p:tgtEl>
                                        <p:attrNameLst>
                                          <p:attrName>ppt_x</p:attrName>
                                        </p:attrNameLst>
                                      </p:cBhvr>
                                      <p:tavLst>
                                        <p:tav tm="0">
                                          <p:val>
                                            <p:strVal val="ppt_x"/>
                                          </p:val>
                                        </p:tav>
                                        <p:tav tm="100000">
                                          <p:val>
                                            <p:strVal val="ppt_x"/>
                                          </p:val>
                                        </p:tav>
                                      </p:tavLst>
                                    </p:anim>
                                    <p:anim calcmode="lin" valueType="num">
                                      <p:cBhvr additive="base">
                                        <p:cTn id="828" dur="5000"/>
                                        <p:tgtEl>
                                          <p:spTgt spid="63"/>
                                        </p:tgtEl>
                                        <p:attrNameLst>
                                          <p:attrName>ppt_y</p:attrName>
                                        </p:attrNameLst>
                                      </p:cBhvr>
                                      <p:tavLst>
                                        <p:tav tm="0">
                                          <p:val>
                                            <p:strVal val="ppt_y"/>
                                          </p:val>
                                        </p:tav>
                                        <p:tav tm="100000">
                                          <p:val>
                                            <p:strVal val="1+ppt_h/2"/>
                                          </p:val>
                                        </p:tav>
                                      </p:tavLst>
                                    </p:anim>
                                    <p:set>
                                      <p:cBhvr>
                                        <p:cTn id="829" dur="1" fill="hold">
                                          <p:stCondLst>
                                            <p:cond delay="4999"/>
                                          </p:stCondLst>
                                        </p:cTn>
                                        <p:tgtEl>
                                          <p:spTgt spid="63"/>
                                        </p:tgtEl>
                                        <p:attrNameLst>
                                          <p:attrName>style.visibility</p:attrName>
                                        </p:attrNameLst>
                                      </p:cBhvr>
                                      <p:to>
                                        <p:strVal val="hidden"/>
                                      </p:to>
                                    </p:set>
                                  </p:childTnLst>
                                </p:cTn>
                              </p:par>
                              <p:par>
                                <p:cTn id="830" presetID="2" presetClass="exit" presetSubtype="4" fill="hold" grpId="3" nodeType="withEffect">
                                  <p:stCondLst>
                                    <p:cond delay="0"/>
                                  </p:stCondLst>
                                  <p:childTnLst>
                                    <p:anim calcmode="lin" valueType="num">
                                      <p:cBhvr additive="base">
                                        <p:cTn id="831" dur="5000"/>
                                        <p:tgtEl>
                                          <p:spTgt spid="64"/>
                                        </p:tgtEl>
                                        <p:attrNameLst>
                                          <p:attrName>ppt_x</p:attrName>
                                        </p:attrNameLst>
                                      </p:cBhvr>
                                      <p:tavLst>
                                        <p:tav tm="0">
                                          <p:val>
                                            <p:strVal val="ppt_x"/>
                                          </p:val>
                                        </p:tav>
                                        <p:tav tm="100000">
                                          <p:val>
                                            <p:strVal val="ppt_x"/>
                                          </p:val>
                                        </p:tav>
                                      </p:tavLst>
                                    </p:anim>
                                    <p:anim calcmode="lin" valueType="num">
                                      <p:cBhvr additive="base">
                                        <p:cTn id="832" dur="5000"/>
                                        <p:tgtEl>
                                          <p:spTgt spid="64"/>
                                        </p:tgtEl>
                                        <p:attrNameLst>
                                          <p:attrName>ppt_y</p:attrName>
                                        </p:attrNameLst>
                                      </p:cBhvr>
                                      <p:tavLst>
                                        <p:tav tm="0">
                                          <p:val>
                                            <p:strVal val="ppt_y"/>
                                          </p:val>
                                        </p:tav>
                                        <p:tav tm="100000">
                                          <p:val>
                                            <p:strVal val="1+ppt_h/2"/>
                                          </p:val>
                                        </p:tav>
                                      </p:tavLst>
                                    </p:anim>
                                    <p:set>
                                      <p:cBhvr>
                                        <p:cTn id="833" dur="1" fill="hold">
                                          <p:stCondLst>
                                            <p:cond delay="4999"/>
                                          </p:stCondLst>
                                        </p:cTn>
                                        <p:tgtEl>
                                          <p:spTgt spid="64"/>
                                        </p:tgtEl>
                                        <p:attrNameLst>
                                          <p:attrName>style.visibility</p:attrName>
                                        </p:attrNameLst>
                                      </p:cBhvr>
                                      <p:to>
                                        <p:strVal val="hidden"/>
                                      </p:to>
                                    </p:set>
                                  </p:childTnLst>
                                </p:cTn>
                              </p:par>
                              <p:par>
                                <p:cTn id="834" presetID="2" presetClass="exit" presetSubtype="4" fill="hold" grpId="3" nodeType="withEffect">
                                  <p:stCondLst>
                                    <p:cond delay="0"/>
                                  </p:stCondLst>
                                  <p:childTnLst>
                                    <p:anim calcmode="lin" valueType="num">
                                      <p:cBhvr additive="base">
                                        <p:cTn id="835" dur="5000"/>
                                        <p:tgtEl>
                                          <p:spTgt spid="65"/>
                                        </p:tgtEl>
                                        <p:attrNameLst>
                                          <p:attrName>ppt_x</p:attrName>
                                        </p:attrNameLst>
                                      </p:cBhvr>
                                      <p:tavLst>
                                        <p:tav tm="0">
                                          <p:val>
                                            <p:strVal val="ppt_x"/>
                                          </p:val>
                                        </p:tav>
                                        <p:tav tm="100000">
                                          <p:val>
                                            <p:strVal val="ppt_x"/>
                                          </p:val>
                                        </p:tav>
                                      </p:tavLst>
                                    </p:anim>
                                    <p:anim calcmode="lin" valueType="num">
                                      <p:cBhvr additive="base">
                                        <p:cTn id="836" dur="5000"/>
                                        <p:tgtEl>
                                          <p:spTgt spid="65"/>
                                        </p:tgtEl>
                                        <p:attrNameLst>
                                          <p:attrName>ppt_y</p:attrName>
                                        </p:attrNameLst>
                                      </p:cBhvr>
                                      <p:tavLst>
                                        <p:tav tm="0">
                                          <p:val>
                                            <p:strVal val="ppt_y"/>
                                          </p:val>
                                        </p:tav>
                                        <p:tav tm="100000">
                                          <p:val>
                                            <p:strVal val="1+ppt_h/2"/>
                                          </p:val>
                                        </p:tav>
                                      </p:tavLst>
                                    </p:anim>
                                    <p:set>
                                      <p:cBhvr>
                                        <p:cTn id="837" dur="1" fill="hold">
                                          <p:stCondLst>
                                            <p:cond delay="4999"/>
                                          </p:stCondLst>
                                        </p:cTn>
                                        <p:tgtEl>
                                          <p:spTgt spid="65"/>
                                        </p:tgtEl>
                                        <p:attrNameLst>
                                          <p:attrName>style.visibility</p:attrName>
                                        </p:attrNameLst>
                                      </p:cBhvr>
                                      <p:to>
                                        <p:strVal val="hidden"/>
                                      </p:to>
                                    </p:set>
                                  </p:childTnLst>
                                </p:cTn>
                              </p:par>
                              <p:par>
                                <p:cTn id="838" presetID="2" presetClass="exit" presetSubtype="4" fill="hold" grpId="3" nodeType="withEffect">
                                  <p:stCondLst>
                                    <p:cond delay="0"/>
                                  </p:stCondLst>
                                  <p:childTnLst>
                                    <p:anim calcmode="lin" valueType="num">
                                      <p:cBhvr additive="base">
                                        <p:cTn id="839" dur="5000"/>
                                        <p:tgtEl>
                                          <p:spTgt spid="66"/>
                                        </p:tgtEl>
                                        <p:attrNameLst>
                                          <p:attrName>ppt_x</p:attrName>
                                        </p:attrNameLst>
                                      </p:cBhvr>
                                      <p:tavLst>
                                        <p:tav tm="0">
                                          <p:val>
                                            <p:strVal val="ppt_x"/>
                                          </p:val>
                                        </p:tav>
                                        <p:tav tm="100000">
                                          <p:val>
                                            <p:strVal val="ppt_x"/>
                                          </p:val>
                                        </p:tav>
                                      </p:tavLst>
                                    </p:anim>
                                    <p:anim calcmode="lin" valueType="num">
                                      <p:cBhvr additive="base">
                                        <p:cTn id="840" dur="5000"/>
                                        <p:tgtEl>
                                          <p:spTgt spid="66"/>
                                        </p:tgtEl>
                                        <p:attrNameLst>
                                          <p:attrName>ppt_y</p:attrName>
                                        </p:attrNameLst>
                                      </p:cBhvr>
                                      <p:tavLst>
                                        <p:tav tm="0">
                                          <p:val>
                                            <p:strVal val="ppt_y"/>
                                          </p:val>
                                        </p:tav>
                                        <p:tav tm="100000">
                                          <p:val>
                                            <p:strVal val="1+ppt_h/2"/>
                                          </p:val>
                                        </p:tav>
                                      </p:tavLst>
                                    </p:anim>
                                    <p:set>
                                      <p:cBhvr>
                                        <p:cTn id="841" dur="1" fill="hold">
                                          <p:stCondLst>
                                            <p:cond delay="4999"/>
                                          </p:stCondLst>
                                        </p:cTn>
                                        <p:tgtEl>
                                          <p:spTgt spid="66"/>
                                        </p:tgtEl>
                                        <p:attrNameLst>
                                          <p:attrName>style.visibility</p:attrName>
                                        </p:attrNameLst>
                                      </p:cBhvr>
                                      <p:to>
                                        <p:strVal val="hidden"/>
                                      </p:to>
                                    </p:set>
                                  </p:childTnLst>
                                </p:cTn>
                              </p:par>
                              <p:par>
                                <p:cTn id="842" presetID="2" presetClass="exit" presetSubtype="4" fill="hold" grpId="3" nodeType="withEffect">
                                  <p:stCondLst>
                                    <p:cond delay="0"/>
                                  </p:stCondLst>
                                  <p:childTnLst>
                                    <p:anim calcmode="lin" valueType="num">
                                      <p:cBhvr additive="base">
                                        <p:cTn id="843" dur="5000"/>
                                        <p:tgtEl>
                                          <p:spTgt spid="67"/>
                                        </p:tgtEl>
                                        <p:attrNameLst>
                                          <p:attrName>ppt_x</p:attrName>
                                        </p:attrNameLst>
                                      </p:cBhvr>
                                      <p:tavLst>
                                        <p:tav tm="0">
                                          <p:val>
                                            <p:strVal val="ppt_x"/>
                                          </p:val>
                                        </p:tav>
                                        <p:tav tm="100000">
                                          <p:val>
                                            <p:strVal val="ppt_x"/>
                                          </p:val>
                                        </p:tav>
                                      </p:tavLst>
                                    </p:anim>
                                    <p:anim calcmode="lin" valueType="num">
                                      <p:cBhvr additive="base">
                                        <p:cTn id="844" dur="5000"/>
                                        <p:tgtEl>
                                          <p:spTgt spid="67"/>
                                        </p:tgtEl>
                                        <p:attrNameLst>
                                          <p:attrName>ppt_y</p:attrName>
                                        </p:attrNameLst>
                                      </p:cBhvr>
                                      <p:tavLst>
                                        <p:tav tm="0">
                                          <p:val>
                                            <p:strVal val="ppt_y"/>
                                          </p:val>
                                        </p:tav>
                                        <p:tav tm="100000">
                                          <p:val>
                                            <p:strVal val="1+ppt_h/2"/>
                                          </p:val>
                                        </p:tav>
                                      </p:tavLst>
                                    </p:anim>
                                    <p:set>
                                      <p:cBhvr>
                                        <p:cTn id="845" dur="1" fill="hold">
                                          <p:stCondLst>
                                            <p:cond delay="4999"/>
                                          </p:stCondLst>
                                        </p:cTn>
                                        <p:tgtEl>
                                          <p:spTgt spid="67"/>
                                        </p:tgtEl>
                                        <p:attrNameLst>
                                          <p:attrName>style.visibility</p:attrName>
                                        </p:attrNameLst>
                                      </p:cBhvr>
                                      <p:to>
                                        <p:strVal val="hidden"/>
                                      </p:to>
                                    </p:set>
                                  </p:childTnLst>
                                </p:cTn>
                              </p:par>
                              <p:par>
                                <p:cTn id="846" presetID="2" presetClass="exit" presetSubtype="4" fill="hold" grpId="3" nodeType="withEffect">
                                  <p:stCondLst>
                                    <p:cond delay="0"/>
                                  </p:stCondLst>
                                  <p:childTnLst>
                                    <p:anim calcmode="lin" valueType="num">
                                      <p:cBhvr additive="base">
                                        <p:cTn id="847" dur="5000"/>
                                        <p:tgtEl>
                                          <p:spTgt spid="68"/>
                                        </p:tgtEl>
                                        <p:attrNameLst>
                                          <p:attrName>ppt_x</p:attrName>
                                        </p:attrNameLst>
                                      </p:cBhvr>
                                      <p:tavLst>
                                        <p:tav tm="0">
                                          <p:val>
                                            <p:strVal val="ppt_x"/>
                                          </p:val>
                                        </p:tav>
                                        <p:tav tm="100000">
                                          <p:val>
                                            <p:strVal val="ppt_x"/>
                                          </p:val>
                                        </p:tav>
                                      </p:tavLst>
                                    </p:anim>
                                    <p:anim calcmode="lin" valueType="num">
                                      <p:cBhvr additive="base">
                                        <p:cTn id="848" dur="5000"/>
                                        <p:tgtEl>
                                          <p:spTgt spid="68"/>
                                        </p:tgtEl>
                                        <p:attrNameLst>
                                          <p:attrName>ppt_y</p:attrName>
                                        </p:attrNameLst>
                                      </p:cBhvr>
                                      <p:tavLst>
                                        <p:tav tm="0">
                                          <p:val>
                                            <p:strVal val="ppt_y"/>
                                          </p:val>
                                        </p:tav>
                                        <p:tav tm="100000">
                                          <p:val>
                                            <p:strVal val="1+ppt_h/2"/>
                                          </p:val>
                                        </p:tav>
                                      </p:tavLst>
                                    </p:anim>
                                    <p:set>
                                      <p:cBhvr>
                                        <p:cTn id="849" dur="1" fill="hold">
                                          <p:stCondLst>
                                            <p:cond delay="4999"/>
                                          </p:stCondLst>
                                        </p:cTn>
                                        <p:tgtEl>
                                          <p:spTgt spid="68"/>
                                        </p:tgtEl>
                                        <p:attrNameLst>
                                          <p:attrName>style.visibility</p:attrName>
                                        </p:attrNameLst>
                                      </p:cBhvr>
                                      <p:to>
                                        <p:strVal val="hidden"/>
                                      </p:to>
                                    </p:set>
                                  </p:childTnLst>
                                </p:cTn>
                              </p:par>
                              <p:par>
                                <p:cTn id="850" presetID="2" presetClass="exit" presetSubtype="4" fill="hold" grpId="3" nodeType="withEffect">
                                  <p:stCondLst>
                                    <p:cond delay="0"/>
                                  </p:stCondLst>
                                  <p:childTnLst>
                                    <p:anim calcmode="lin" valueType="num">
                                      <p:cBhvr additive="base">
                                        <p:cTn id="851" dur="5000"/>
                                        <p:tgtEl>
                                          <p:spTgt spid="69"/>
                                        </p:tgtEl>
                                        <p:attrNameLst>
                                          <p:attrName>ppt_x</p:attrName>
                                        </p:attrNameLst>
                                      </p:cBhvr>
                                      <p:tavLst>
                                        <p:tav tm="0">
                                          <p:val>
                                            <p:strVal val="ppt_x"/>
                                          </p:val>
                                        </p:tav>
                                        <p:tav tm="100000">
                                          <p:val>
                                            <p:strVal val="ppt_x"/>
                                          </p:val>
                                        </p:tav>
                                      </p:tavLst>
                                    </p:anim>
                                    <p:anim calcmode="lin" valueType="num">
                                      <p:cBhvr additive="base">
                                        <p:cTn id="852" dur="5000"/>
                                        <p:tgtEl>
                                          <p:spTgt spid="69"/>
                                        </p:tgtEl>
                                        <p:attrNameLst>
                                          <p:attrName>ppt_y</p:attrName>
                                        </p:attrNameLst>
                                      </p:cBhvr>
                                      <p:tavLst>
                                        <p:tav tm="0">
                                          <p:val>
                                            <p:strVal val="ppt_y"/>
                                          </p:val>
                                        </p:tav>
                                        <p:tav tm="100000">
                                          <p:val>
                                            <p:strVal val="1+ppt_h/2"/>
                                          </p:val>
                                        </p:tav>
                                      </p:tavLst>
                                    </p:anim>
                                    <p:set>
                                      <p:cBhvr>
                                        <p:cTn id="853" dur="1" fill="hold">
                                          <p:stCondLst>
                                            <p:cond delay="4999"/>
                                          </p:stCondLst>
                                        </p:cTn>
                                        <p:tgtEl>
                                          <p:spTgt spid="69"/>
                                        </p:tgtEl>
                                        <p:attrNameLst>
                                          <p:attrName>style.visibility</p:attrName>
                                        </p:attrNameLst>
                                      </p:cBhvr>
                                      <p:to>
                                        <p:strVal val="hidden"/>
                                      </p:to>
                                    </p:set>
                                  </p:childTnLst>
                                </p:cTn>
                              </p:par>
                              <p:par>
                                <p:cTn id="854" presetID="19" presetClass="exit" presetSubtype="10" fill="hold" grpId="4" nodeType="withEffect">
                                  <p:stCondLst>
                                    <p:cond delay="0"/>
                                  </p:stCondLst>
                                  <p:childTnLst>
                                    <p:anim calcmode="lin" valueType="num">
                                      <p:cBhvr>
                                        <p:cTn id="855" dur="5000"/>
                                        <p:tgtEl>
                                          <p:spTgt spid="5"/>
                                        </p:tgtEl>
                                        <p:attrNameLst>
                                          <p:attrName>ppt_h</p:attrName>
                                        </p:attrNameLst>
                                      </p:cBhvr>
                                      <p:tavLst>
                                        <p:tav tm="0">
                                          <p:val>
                                            <p:strVal val="ppt_h"/>
                                          </p:val>
                                        </p:tav>
                                        <p:tav tm="100000">
                                          <p:val>
                                            <p:strVal val="ppt_h"/>
                                          </p:val>
                                        </p:tav>
                                      </p:tavLst>
                                    </p:anim>
                                    <p:anim calcmode="lin" valueType="num">
                                      <p:cBhvr>
                                        <p:cTn id="856"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57" dur="1" fill="hold">
                                          <p:stCondLst>
                                            <p:cond delay="4999"/>
                                          </p:stCondLst>
                                        </p:cTn>
                                        <p:tgtEl>
                                          <p:spTgt spid="5"/>
                                        </p:tgtEl>
                                        <p:attrNameLst>
                                          <p:attrName>style.visibility</p:attrName>
                                        </p:attrNameLst>
                                      </p:cBhvr>
                                      <p:to>
                                        <p:strVal val="hidden"/>
                                      </p:to>
                                    </p:set>
                                  </p:childTnLst>
                                </p:cTn>
                              </p:par>
                              <p:par>
                                <p:cTn id="858" presetID="19" presetClass="exit" presetSubtype="10" fill="hold" grpId="4" nodeType="withEffect">
                                  <p:stCondLst>
                                    <p:cond delay="0"/>
                                  </p:stCondLst>
                                  <p:childTnLst>
                                    <p:anim calcmode="lin" valueType="num">
                                      <p:cBhvr>
                                        <p:cTn id="859" dur="5000"/>
                                        <p:tgtEl>
                                          <p:spTgt spid="6"/>
                                        </p:tgtEl>
                                        <p:attrNameLst>
                                          <p:attrName>ppt_h</p:attrName>
                                        </p:attrNameLst>
                                      </p:cBhvr>
                                      <p:tavLst>
                                        <p:tav tm="0">
                                          <p:val>
                                            <p:strVal val="ppt_h"/>
                                          </p:val>
                                        </p:tav>
                                        <p:tav tm="100000">
                                          <p:val>
                                            <p:strVal val="ppt_h"/>
                                          </p:val>
                                        </p:tav>
                                      </p:tavLst>
                                    </p:anim>
                                    <p:anim calcmode="lin" valueType="num">
                                      <p:cBhvr>
                                        <p:cTn id="860"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1" dur="1" fill="hold">
                                          <p:stCondLst>
                                            <p:cond delay="4999"/>
                                          </p:stCondLst>
                                        </p:cTn>
                                        <p:tgtEl>
                                          <p:spTgt spid="6"/>
                                        </p:tgtEl>
                                        <p:attrNameLst>
                                          <p:attrName>style.visibility</p:attrName>
                                        </p:attrNameLst>
                                      </p:cBhvr>
                                      <p:to>
                                        <p:strVal val="hidden"/>
                                      </p:to>
                                    </p:set>
                                  </p:childTnLst>
                                </p:cTn>
                              </p:par>
                              <p:par>
                                <p:cTn id="862" presetID="19" presetClass="exit" presetSubtype="10" fill="hold" grpId="4" nodeType="withEffect">
                                  <p:stCondLst>
                                    <p:cond delay="0"/>
                                  </p:stCondLst>
                                  <p:childTnLst>
                                    <p:anim calcmode="lin" valueType="num">
                                      <p:cBhvr>
                                        <p:cTn id="863" dur="5000"/>
                                        <p:tgtEl>
                                          <p:spTgt spid="7"/>
                                        </p:tgtEl>
                                        <p:attrNameLst>
                                          <p:attrName>ppt_h</p:attrName>
                                        </p:attrNameLst>
                                      </p:cBhvr>
                                      <p:tavLst>
                                        <p:tav tm="0">
                                          <p:val>
                                            <p:strVal val="ppt_h"/>
                                          </p:val>
                                        </p:tav>
                                        <p:tav tm="100000">
                                          <p:val>
                                            <p:strVal val="ppt_h"/>
                                          </p:val>
                                        </p:tav>
                                      </p:tavLst>
                                    </p:anim>
                                    <p:anim calcmode="lin" valueType="num">
                                      <p:cBhvr>
                                        <p:cTn id="864"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5" dur="1" fill="hold">
                                          <p:stCondLst>
                                            <p:cond delay="4999"/>
                                          </p:stCondLst>
                                        </p:cTn>
                                        <p:tgtEl>
                                          <p:spTgt spid="7"/>
                                        </p:tgtEl>
                                        <p:attrNameLst>
                                          <p:attrName>style.visibility</p:attrName>
                                        </p:attrNameLst>
                                      </p:cBhvr>
                                      <p:to>
                                        <p:strVal val="hidden"/>
                                      </p:to>
                                    </p:set>
                                  </p:childTnLst>
                                </p:cTn>
                              </p:par>
                              <p:par>
                                <p:cTn id="866" presetID="19" presetClass="exit" presetSubtype="10" fill="hold" grpId="4" nodeType="withEffect">
                                  <p:stCondLst>
                                    <p:cond delay="0"/>
                                  </p:stCondLst>
                                  <p:childTnLst>
                                    <p:anim calcmode="lin" valueType="num">
                                      <p:cBhvr>
                                        <p:cTn id="867" dur="5000"/>
                                        <p:tgtEl>
                                          <p:spTgt spid="8"/>
                                        </p:tgtEl>
                                        <p:attrNameLst>
                                          <p:attrName>ppt_h</p:attrName>
                                        </p:attrNameLst>
                                      </p:cBhvr>
                                      <p:tavLst>
                                        <p:tav tm="0">
                                          <p:val>
                                            <p:strVal val="ppt_h"/>
                                          </p:val>
                                        </p:tav>
                                        <p:tav tm="100000">
                                          <p:val>
                                            <p:strVal val="ppt_h"/>
                                          </p:val>
                                        </p:tav>
                                      </p:tavLst>
                                    </p:anim>
                                    <p:anim calcmode="lin" valueType="num">
                                      <p:cBhvr>
                                        <p:cTn id="868"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9" dur="1" fill="hold">
                                          <p:stCondLst>
                                            <p:cond delay="4999"/>
                                          </p:stCondLst>
                                        </p:cTn>
                                        <p:tgtEl>
                                          <p:spTgt spid="8"/>
                                        </p:tgtEl>
                                        <p:attrNameLst>
                                          <p:attrName>style.visibility</p:attrName>
                                        </p:attrNameLst>
                                      </p:cBhvr>
                                      <p:to>
                                        <p:strVal val="hidden"/>
                                      </p:to>
                                    </p:set>
                                  </p:childTnLst>
                                </p:cTn>
                              </p:par>
                              <p:par>
                                <p:cTn id="870" presetID="19" presetClass="exit" presetSubtype="10" fill="hold" grpId="4" nodeType="withEffect">
                                  <p:stCondLst>
                                    <p:cond delay="0"/>
                                  </p:stCondLst>
                                  <p:childTnLst>
                                    <p:anim calcmode="lin" valueType="num">
                                      <p:cBhvr>
                                        <p:cTn id="871" dur="5000"/>
                                        <p:tgtEl>
                                          <p:spTgt spid="9"/>
                                        </p:tgtEl>
                                        <p:attrNameLst>
                                          <p:attrName>ppt_h</p:attrName>
                                        </p:attrNameLst>
                                      </p:cBhvr>
                                      <p:tavLst>
                                        <p:tav tm="0">
                                          <p:val>
                                            <p:strVal val="ppt_h"/>
                                          </p:val>
                                        </p:tav>
                                        <p:tav tm="100000">
                                          <p:val>
                                            <p:strVal val="ppt_h"/>
                                          </p:val>
                                        </p:tav>
                                      </p:tavLst>
                                    </p:anim>
                                    <p:anim calcmode="lin" valueType="num">
                                      <p:cBhvr>
                                        <p:cTn id="872"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3" dur="1" fill="hold">
                                          <p:stCondLst>
                                            <p:cond delay="4999"/>
                                          </p:stCondLst>
                                        </p:cTn>
                                        <p:tgtEl>
                                          <p:spTgt spid="9"/>
                                        </p:tgtEl>
                                        <p:attrNameLst>
                                          <p:attrName>style.visibility</p:attrName>
                                        </p:attrNameLst>
                                      </p:cBhvr>
                                      <p:to>
                                        <p:strVal val="hidden"/>
                                      </p:to>
                                    </p:set>
                                  </p:childTnLst>
                                </p:cTn>
                              </p:par>
                              <p:par>
                                <p:cTn id="874" presetID="19" presetClass="exit" presetSubtype="10" fill="hold" grpId="4" nodeType="withEffect">
                                  <p:stCondLst>
                                    <p:cond delay="0"/>
                                  </p:stCondLst>
                                  <p:childTnLst>
                                    <p:anim calcmode="lin" valueType="num">
                                      <p:cBhvr>
                                        <p:cTn id="875" dur="5000"/>
                                        <p:tgtEl>
                                          <p:spTgt spid="10"/>
                                        </p:tgtEl>
                                        <p:attrNameLst>
                                          <p:attrName>ppt_h</p:attrName>
                                        </p:attrNameLst>
                                      </p:cBhvr>
                                      <p:tavLst>
                                        <p:tav tm="0">
                                          <p:val>
                                            <p:strVal val="ppt_h"/>
                                          </p:val>
                                        </p:tav>
                                        <p:tav tm="100000">
                                          <p:val>
                                            <p:strVal val="ppt_h"/>
                                          </p:val>
                                        </p:tav>
                                      </p:tavLst>
                                    </p:anim>
                                    <p:anim calcmode="lin" valueType="num">
                                      <p:cBhvr>
                                        <p:cTn id="876"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7" dur="1" fill="hold">
                                          <p:stCondLst>
                                            <p:cond delay="4999"/>
                                          </p:stCondLst>
                                        </p:cTn>
                                        <p:tgtEl>
                                          <p:spTgt spid="10"/>
                                        </p:tgtEl>
                                        <p:attrNameLst>
                                          <p:attrName>style.visibility</p:attrName>
                                        </p:attrNameLst>
                                      </p:cBhvr>
                                      <p:to>
                                        <p:strVal val="hidden"/>
                                      </p:to>
                                    </p:set>
                                  </p:childTnLst>
                                </p:cTn>
                              </p:par>
                              <p:par>
                                <p:cTn id="878" presetID="19" presetClass="exit" presetSubtype="10" fill="hold" grpId="4" nodeType="withEffect">
                                  <p:stCondLst>
                                    <p:cond delay="0"/>
                                  </p:stCondLst>
                                  <p:childTnLst>
                                    <p:anim calcmode="lin" valueType="num">
                                      <p:cBhvr>
                                        <p:cTn id="879" dur="5000"/>
                                        <p:tgtEl>
                                          <p:spTgt spid="11"/>
                                        </p:tgtEl>
                                        <p:attrNameLst>
                                          <p:attrName>ppt_h</p:attrName>
                                        </p:attrNameLst>
                                      </p:cBhvr>
                                      <p:tavLst>
                                        <p:tav tm="0">
                                          <p:val>
                                            <p:strVal val="ppt_h"/>
                                          </p:val>
                                        </p:tav>
                                        <p:tav tm="100000">
                                          <p:val>
                                            <p:strVal val="ppt_h"/>
                                          </p:val>
                                        </p:tav>
                                      </p:tavLst>
                                    </p:anim>
                                    <p:anim calcmode="lin" valueType="num">
                                      <p:cBhvr>
                                        <p:cTn id="880"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1" dur="1" fill="hold">
                                          <p:stCondLst>
                                            <p:cond delay="4999"/>
                                          </p:stCondLst>
                                        </p:cTn>
                                        <p:tgtEl>
                                          <p:spTgt spid="11"/>
                                        </p:tgtEl>
                                        <p:attrNameLst>
                                          <p:attrName>style.visibility</p:attrName>
                                        </p:attrNameLst>
                                      </p:cBhvr>
                                      <p:to>
                                        <p:strVal val="hidden"/>
                                      </p:to>
                                    </p:set>
                                  </p:childTnLst>
                                </p:cTn>
                              </p:par>
                              <p:par>
                                <p:cTn id="882" presetID="19" presetClass="exit" presetSubtype="10" fill="hold" grpId="4" nodeType="withEffect">
                                  <p:stCondLst>
                                    <p:cond delay="0"/>
                                  </p:stCondLst>
                                  <p:childTnLst>
                                    <p:anim calcmode="lin" valueType="num">
                                      <p:cBhvr>
                                        <p:cTn id="883" dur="5000"/>
                                        <p:tgtEl>
                                          <p:spTgt spid="12"/>
                                        </p:tgtEl>
                                        <p:attrNameLst>
                                          <p:attrName>ppt_h</p:attrName>
                                        </p:attrNameLst>
                                      </p:cBhvr>
                                      <p:tavLst>
                                        <p:tav tm="0">
                                          <p:val>
                                            <p:strVal val="ppt_h"/>
                                          </p:val>
                                        </p:tav>
                                        <p:tav tm="100000">
                                          <p:val>
                                            <p:strVal val="ppt_h"/>
                                          </p:val>
                                        </p:tav>
                                      </p:tavLst>
                                    </p:anim>
                                    <p:anim calcmode="lin" valueType="num">
                                      <p:cBhvr>
                                        <p:cTn id="884"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5" dur="1" fill="hold">
                                          <p:stCondLst>
                                            <p:cond delay="4999"/>
                                          </p:stCondLst>
                                        </p:cTn>
                                        <p:tgtEl>
                                          <p:spTgt spid="12"/>
                                        </p:tgtEl>
                                        <p:attrNameLst>
                                          <p:attrName>style.visibility</p:attrName>
                                        </p:attrNameLst>
                                      </p:cBhvr>
                                      <p:to>
                                        <p:strVal val="hidden"/>
                                      </p:to>
                                    </p:set>
                                  </p:childTnLst>
                                </p:cTn>
                              </p:par>
                              <p:par>
                                <p:cTn id="886" presetID="19" presetClass="exit" presetSubtype="10" fill="hold" grpId="4" nodeType="withEffect">
                                  <p:stCondLst>
                                    <p:cond delay="0"/>
                                  </p:stCondLst>
                                  <p:childTnLst>
                                    <p:anim calcmode="lin" valueType="num">
                                      <p:cBhvr>
                                        <p:cTn id="887" dur="5000"/>
                                        <p:tgtEl>
                                          <p:spTgt spid="13"/>
                                        </p:tgtEl>
                                        <p:attrNameLst>
                                          <p:attrName>ppt_h</p:attrName>
                                        </p:attrNameLst>
                                      </p:cBhvr>
                                      <p:tavLst>
                                        <p:tav tm="0">
                                          <p:val>
                                            <p:strVal val="ppt_h"/>
                                          </p:val>
                                        </p:tav>
                                        <p:tav tm="100000">
                                          <p:val>
                                            <p:strVal val="ppt_h"/>
                                          </p:val>
                                        </p:tav>
                                      </p:tavLst>
                                    </p:anim>
                                    <p:anim calcmode="lin" valueType="num">
                                      <p:cBhvr>
                                        <p:cTn id="888"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9" dur="1" fill="hold">
                                          <p:stCondLst>
                                            <p:cond delay="4999"/>
                                          </p:stCondLst>
                                        </p:cTn>
                                        <p:tgtEl>
                                          <p:spTgt spid="13"/>
                                        </p:tgtEl>
                                        <p:attrNameLst>
                                          <p:attrName>style.visibility</p:attrName>
                                        </p:attrNameLst>
                                      </p:cBhvr>
                                      <p:to>
                                        <p:strVal val="hidden"/>
                                      </p:to>
                                    </p:set>
                                  </p:childTnLst>
                                </p:cTn>
                              </p:par>
                              <p:par>
                                <p:cTn id="890" presetID="19" presetClass="exit" presetSubtype="10" fill="hold" grpId="4" nodeType="withEffect">
                                  <p:stCondLst>
                                    <p:cond delay="0"/>
                                  </p:stCondLst>
                                  <p:childTnLst>
                                    <p:anim calcmode="lin" valueType="num">
                                      <p:cBhvr>
                                        <p:cTn id="891" dur="5000"/>
                                        <p:tgtEl>
                                          <p:spTgt spid="14"/>
                                        </p:tgtEl>
                                        <p:attrNameLst>
                                          <p:attrName>ppt_h</p:attrName>
                                        </p:attrNameLst>
                                      </p:cBhvr>
                                      <p:tavLst>
                                        <p:tav tm="0">
                                          <p:val>
                                            <p:strVal val="ppt_h"/>
                                          </p:val>
                                        </p:tav>
                                        <p:tav tm="100000">
                                          <p:val>
                                            <p:strVal val="ppt_h"/>
                                          </p:val>
                                        </p:tav>
                                      </p:tavLst>
                                    </p:anim>
                                    <p:anim calcmode="lin" valueType="num">
                                      <p:cBhvr>
                                        <p:cTn id="892"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3" dur="1" fill="hold">
                                          <p:stCondLst>
                                            <p:cond delay="4999"/>
                                          </p:stCondLst>
                                        </p:cTn>
                                        <p:tgtEl>
                                          <p:spTgt spid="14"/>
                                        </p:tgtEl>
                                        <p:attrNameLst>
                                          <p:attrName>style.visibility</p:attrName>
                                        </p:attrNameLst>
                                      </p:cBhvr>
                                      <p:to>
                                        <p:strVal val="hidden"/>
                                      </p:to>
                                    </p:set>
                                  </p:childTnLst>
                                </p:cTn>
                              </p:par>
                              <p:par>
                                <p:cTn id="894" presetID="19" presetClass="exit" presetSubtype="10" fill="hold" grpId="4" nodeType="withEffect">
                                  <p:stCondLst>
                                    <p:cond delay="0"/>
                                  </p:stCondLst>
                                  <p:childTnLst>
                                    <p:anim calcmode="lin" valueType="num">
                                      <p:cBhvr>
                                        <p:cTn id="895" dur="5000"/>
                                        <p:tgtEl>
                                          <p:spTgt spid="15"/>
                                        </p:tgtEl>
                                        <p:attrNameLst>
                                          <p:attrName>ppt_h</p:attrName>
                                        </p:attrNameLst>
                                      </p:cBhvr>
                                      <p:tavLst>
                                        <p:tav tm="0">
                                          <p:val>
                                            <p:strVal val="ppt_h"/>
                                          </p:val>
                                        </p:tav>
                                        <p:tav tm="100000">
                                          <p:val>
                                            <p:strVal val="ppt_h"/>
                                          </p:val>
                                        </p:tav>
                                      </p:tavLst>
                                    </p:anim>
                                    <p:anim calcmode="lin" valueType="num">
                                      <p:cBhvr>
                                        <p:cTn id="896"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7" dur="1" fill="hold">
                                          <p:stCondLst>
                                            <p:cond delay="4999"/>
                                          </p:stCondLst>
                                        </p:cTn>
                                        <p:tgtEl>
                                          <p:spTgt spid="15"/>
                                        </p:tgtEl>
                                        <p:attrNameLst>
                                          <p:attrName>style.visibility</p:attrName>
                                        </p:attrNameLst>
                                      </p:cBhvr>
                                      <p:to>
                                        <p:strVal val="hidden"/>
                                      </p:to>
                                    </p:set>
                                  </p:childTnLst>
                                </p:cTn>
                              </p:par>
                              <p:par>
                                <p:cTn id="898" presetID="19" presetClass="exit" presetSubtype="10" fill="hold" grpId="4" nodeType="withEffect">
                                  <p:stCondLst>
                                    <p:cond delay="0"/>
                                  </p:stCondLst>
                                  <p:childTnLst>
                                    <p:anim calcmode="lin" valueType="num">
                                      <p:cBhvr>
                                        <p:cTn id="899" dur="5000"/>
                                        <p:tgtEl>
                                          <p:spTgt spid="16"/>
                                        </p:tgtEl>
                                        <p:attrNameLst>
                                          <p:attrName>ppt_h</p:attrName>
                                        </p:attrNameLst>
                                      </p:cBhvr>
                                      <p:tavLst>
                                        <p:tav tm="0">
                                          <p:val>
                                            <p:strVal val="ppt_h"/>
                                          </p:val>
                                        </p:tav>
                                        <p:tav tm="100000">
                                          <p:val>
                                            <p:strVal val="ppt_h"/>
                                          </p:val>
                                        </p:tav>
                                      </p:tavLst>
                                    </p:anim>
                                    <p:anim calcmode="lin" valueType="num">
                                      <p:cBhvr>
                                        <p:cTn id="900"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1" dur="1" fill="hold">
                                          <p:stCondLst>
                                            <p:cond delay="4999"/>
                                          </p:stCondLst>
                                        </p:cTn>
                                        <p:tgtEl>
                                          <p:spTgt spid="16"/>
                                        </p:tgtEl>
                                        <p:attrNameLst>
                                          <p:attrName>style.visibility</p:attrName>
                                        </p:attrNameLst>
                                      </p:cBhvr>
                                      <p:to>
                                        <p:strVal val="hidden"/>
                                      </p:to>
                                    </p:set>
                                  </p:childTnLst>
                                </p:cTn>
                              </p:par>
                              <p:par>
                                <p:cTn id="902" presetID="19" presetClass="exit" presetSubtype="10" fill="hold" grpId="4" nodeType="withEffect">
                                  <p:stCondLst>
                                    <p:cond delay="0"/>
                                  </p:stCondLst>
                                  <p:childTnLst>
                                    <p:anim calcmode="lin" valueType="num">
                                      <p:cBhvr>
                                        <p:cTn id="903" dur="5000"/>
                                        <p:tgtEl>
                                          <p:spTgt spid="17"/>
                                        </p:tgtEl>
                                        <p:attrNameLst>
                                          <p:attrName>ppt_h</p:attrName>
                                        </p:attrNameLst>
                                      </p:cBhvr>
                                      <p:tavLst>
                                        <p:tav tm="0">
                                          <p:val>
                                            <p:strVal val="ppt_h"/>
                                          </p:val>
                                        </p:tav>
                                        <p:tav tm="100000">
                                          <p:val>
                                            <p:strVal val="ppt_h"/>
                                          </p:val>
                                        </p:tav>
                                      </p:tavLst>
                                    </p:anim>
                                    <p:anim calcmode="lin" valueType="num">
                                      <p:cBhvr>
                                        <p:cTn id="904"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5" dur="1" fill="hold">
                                          <p:stCondLst>
                                            <p:cond delay="4999"/>
                                          </p:stCondLst>
                                        </p:cTn>
                                        <p:tgtEl>
                                          <p:spTgt spid="17"/>
                                        </p:tgtEl>
                                        <p:attrNameLst>
                                          <p:attrName>style.visibility</p:attrName>
                                        </p:attrNameLst>
                                      </p:cBhvr>
                                      <p:to>
                                        <p:strVal val="hidden"/>
                                      </p:to>
                                    </p:set>
                                  </p:childTnLst>
                                </p:cTn>
                              </p:par>
                              <p:par>
                                <p:cTn id="906" presetID="19" presetClass="exit" presetSubtype="10" fill="hold" grpId="4" nodeType="withEffect">
                                  <p:stCondLst>
                                    <p:cond delay="0"/>
                                  </p:stCondLst>
                                  <p:childTnLst>
                                    <p:anim calcmode="lin" valueType="num">
                                      <p:cBhvr>
                                        <p:cTn id="907" dur="5000"/>
                                        <p:tgtEl>
                                          <p:spTgt spid="18"/>
                                        </p:tgtEl>
                                        <p:attrNameLst>
                                          <p:attrName>ppt_h</p:attrName>
                                        </p:attrNameLst>
                                      </p:cBhvr>
                                      <p:tavLst>
                                        <p:tav tm="0">
                                          <p:val>
                                            <p:strVal val="ppt_h"/>
                                          </p:val>
                                        </p:tav>
                                        <p:tav tm="100000">
                                          <p:val>
                                            <p:strVal val="ppt_h"/>
                                          </p:val>
                                        </p:tav>
                                      </p:tavLst>
                                    </p:anim>
                                    <p:anim calcmode="lin" valueType="num">
                                      <p:cBhvr>
                                        <p:cTn id="908"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9" dur="1" fill="hold">
                                          <p:stCondLst>
                                            <p:cond delay="4999"/>
                                          </p:stCondLst>
                                        </p:cTn>
                                        <p:tgtEl>
                                          <p:spTgt spid="18"/>
                                        </p:tgtEl>
                                        <p:attrNameLst>
                                          <p:attrName>style.visibility</p:attrName>
                                        </p:attrNameLst>
                                      </p:cBhvr>
                                      <p:to>
                                        <p:strVal val="hidden"/>
                                      </p:to>
                                    </p:set>
                                  </p:childTnLst>
                                </p:cTn>
                              </p:par>
                              <p:par>
                                <p:cTn id="910" presetID="19" presetClass="exit" presetSubtype="10" fill="hold" grpId="4" nodeType="withEffect">
                                  <p:stCondLst>
                                    <p:cond delay="0"/>
                                  </p:stCondLst>
                                  <p:childTnLst>
                                    <p:anim calcmode="lin" valueType="num">
                                      <p:cBhvr>
                                        <p:cTn id="911" dur="5000"/>
                                        <p:tgtEl>
                                          <p:spTgt spid="19"/>
                                        </p:tgtEl>
                                        <p:attrNameLst>
                                          <p:attrName>ppt_h</p:attrName>
                                        </p:attrNameLst>
                                      </p:cBhvr>
                                      <p:tavLst>
                                        <p:tav tm="0">
                                          <p:val>
                                            <p:strVal val="ppt_h"/>
                                          </p:val>
                                        </p:tav>
                                        <p:tav tm="100000">
                                          <p:val>
                                            <p:strVal val="ppt_h"/>
                                          </p:val>
                                        </p:tav>
                                      </p:tavLst>
                                    </p:anim>
                                    <p:anim calcmode="lin" valueType="num">
                                      <p:cBhvr>
                                        <p:cTn id="912"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3" dur="1" fill="hold">
                                          <p:stCondLst>
                                            <p:cond delay="4999"/>
                                          </p:stCondLst>
                                        </p:cTn>
                                        <p:tgtEl>
                                          <p:spTgt spid="19"/>
                                        </p:tgtEl>
                                        <p:attrNameLst>
                                          <p:attrName>style.visibility</p:attrName>
                                        </p:attrNameLst>
                                      </p:cBhvr>
                                      <p:to>
                                        <p:strVal val="hidden"/>
                                      </p:to>
                                    </p:set>
                                  </p:childTnLst>
                                </p:cTn>
                              </p:par>
                              <p:par>
                                <p:cTn id="914" presetID="19" presetClass="exit" presetSubtype="10" fill="hold" grpId="4" nodeType="withEffect">
                                  <p:stCondLst>
                                    <p:cond delay="0"/>
                                  </p:stCondLst>
                                  <p:childTnLst>
                                    <p:anim calcmode="lin" valueType="num">
                                      <p:cBhvr>
                                        <p:cTn id="915" dur="5000"/>
                                        <p:tgtEl>
                                          <p:spTgt spid="20"/>
                                        </p:tgtEl>
                                        <p:attrNameLst>
                                          <p:attrName>ppt_h</p:attrName>
                                        </p:attrNameLst>
                                      </p:cBhvr>
                                      <p:tavLst>
                                        <p:tav tm="0">
                                          <p:val>
                                            <p:strVal val="ppt_h"/>
                                          </p:val>
                                        </p:tav>
                                        <p:tav tm="100000">
                                          <p:val>
                                            <p:strVal val="ppt_h"/>
                                          </p:val>
                                        </p:tav>
                                      </p:tavLst>
                                    </p:anim>
                                    <p:anim calcmode="lin" valueType="num">
                                      <p:cBhvr>
                                        <p:cTn id="916"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7" dur="1" fill="hold">
                                          <p:stCondLst>
                                            <p:cond delay="4999"/>
                                          </p:stCondLst>
                                        </p:cTn>
                                        <p:tgtEl>
                                          <p:spTgt spid="20"/>
                                        </p:tgtEl>
                                        <p:attrNameLst>
                                          <p:attrName>style.visibility</p:attrName>
                                        </p:attrNameLst>
                                      </p:cBhvr>
                                      <p:to>
                                        <p:strVal val="hidden"/>
                                      </p:to>
                                    </p:set>
                                  </p:childTnLst>
                                </p:cTn>
                              </p:par>
                              <p:par>
                                <p:cTn id="918" presetID="19" presetClass="exit" presetSubtype="10" fill="hold" grpId="4" nodeType="withEffect">
                                  <p:stCondLst>
                                    <p:cond delay="0"/>
                                  </p:stCondLst>
                                  <p:childTnLst>
                                    <p:anim calcmode="lin" valueType="num">
                                      <p:cBhvr>
                                        <p:cTn id="919" dur="5000"/>
                                        <p:tgtEl>
                                          <p:spTgt spid="21"/>
                                        </p:tgtEl>
                                        <p:attrNameLst>
                                          <p:attrName>ppt_h</p:attrName>
                                        </p:attrNameLst>
                                      </p:cBhvr>
                                      <p:tavLst>
                                        <p:tav tm="0">
                                          <p:val>
                                            <p:strVal val="ppt_h"/>
                                          </p:val>
                                        </p:tav>
                                        <p:tav tm="100000">
                                          <p:val>
                                            <p:strVal val="ppt_h"/>
                                          </p:val>
                                        </p:tav>
                                      </p:tavLst>
                                    </p:anim>
                                    <p:anim calcmode="lin" valueType="num">
                                      <p:cBhvr>
                                        <p:cTn id="920"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1" dur="1" fill="hold">
                                          <p:stCondLst>
                                            <p:cond delay="4999"/>
                                          </p:stCondLst>
                                        </p:cTn>
                                        <p:tgtEl>
                                          <p:spTgt spid="21"/>
                                        </p:tgtEl>
                                        <p:attrNameLst>
                                          <p:attrName>style.visibility</p:attrName>
                                        </p:attrNameLst>
                                      </p:cBhvr>
                                      <p:to>
                                        <p:strVal val="hidden"/>
                                      </p:to>
                                    </p:set>
                                  </p:childTnLst>
                                </p:cTn>
                              </p:par>
                              <p:par>
                                <p:cTn id="922" presetID="19" presetClass="exit" presetSubtype="10" fill="hold" grpId="4" nodeType="withEffect">
                                  <p:stCondLst>
                                    <p:cond delay="0"/>
                                  </p:stCondLst>
                                  <p:childTnLst>
                                    <p:anim calcmode="lin" valueType="num">
                                      <p:cBhvr>
                                        <p:cTn id="923" dur="5000"/>
                                        <p:tgtEl>
                                          <p:spTgt spid="22"/>
                                        </p:tgtEl>
                                        <p:attrNameLst>
                                          <p:attrName>ppt_h</p:attrName>
                                        </p:attrNameLst>
                                      </p:cBhvr>
                                      <p:tavLst>
                                        <p:tav tm="0">
                                          <p:val>
                                            <p:strVal val="ppt_h"/>
                                          </p:val>
                                        </p:tav>
                                        <p:tav tm="100000">
                                          <p:val>
                                            <p:strVal val="ppt_h"/>
                                          </p:val>
                                        </p:tav>
                                      </p:tavLst>
                                    </p:anim>
                                    <p:anim calcmode="lin" valueType="num">
                                      <p:cBhvr>
                                        <p:cTn id="924"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5" dur="1" fill="hold">
                                          <p:stCondLst>
                                            <p:cond delay="4999"/>
                                          </p:stCondLst>
                                        </p:cTn>
                                        <p:tgtEl>
                                          <p:spTgt spid="22"/>
                                        </p:tgtEl>
                                        <p:attrNameLst>
                                          <p:attrName>style.visibility</p:attrName>
                                        </p:attrNameLst>
                                      </p:cBhvr>
                                      <p:to>
                                        <p:strVal val="hidden"/>
                                      </p:to>
                                    </p:set>
                                  </p:childTnLst>
                                </p:cTn>
                              </p:par>
                              <p:par>
                                <p:cTn id="926" presetID="19" presetClass="exit" presetSubtype="10" fill="hold" grpId="4" nodeType="withEffect">
                                  <p:stCondLst>
                                    <p:cond delay="0"/>
                                  </p:stCondLst>
                                  <p:childTnLst>
                                    <p:anim calcmode="lin" valueType="num">
                                      <p:cBhvr>
                                        <p:cTn id="927" dur="5000"/>
                                        <p:tgtEl>
                                          <p:spTgt spid="23"/>
                                        </p:tgtEl>
                                        <p:attrNameLst>
                                          <p:attrName>ppt_h</p:attrName>
                                        </p:attrNameLst>
                                      </p:cBhvr>
                                      <p:tavLst>
                                        <p:tav tm="0">
                                          <p:val>
                                            <p:strVal val="ppt_h"/>
                                          </p:val>
                                        </p:tav>
                                        <p:tav tm="100000">
                                          <p:val>
                                            <p:strVal val="ppt_h"/>
                                          </p:val>
                                        </p:tav>
                                      </p:tavLst>
                                    </p:anim>
                                    <p:anim calcmode="lin" valueType="num">
                                      <p:cBhvr>
                                        <p:cTn id="928"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9" dur="1" fill="hold">
                                          <p:stCondLst>
                                            <p:cond delay="4999"/>
                                          </p:stCondLst>
                                        </p:cTn>
                                        <p:tgtEl>
                                          <p:spTgt spid="23"/>
                                        </p:tgtEl>
                                        <p:attrNameLst>
                                          <p:attrName>style.visibility</p:attrName>
                                        </p:attrNameLst>
                                      </p:cBhvr>
                                      <p:to>
                                        <p:strVal val="hidden"/>
                                      </p:to>
                                    </p:set>
                                  </p:childTnLst>
                                </p:cTn>
                              </p:par>
                              <p:par>
                                <p:cTn id="930" presetID="19" presetClass="exit" presetSubtype="10" fill="hold" grpId="4" nodeType="withEffect">
                                  <p:stCondLst>
                                    <p:cond delay="0"/>
                                  </p:stCondLst>
                                  <p:childTnLst>
                                    <p:anim calcmode="lin" valueType="num">
                                      <p:cBhvr>
                                        <p:cTn id="931" dur="5000"/>
                                        <p:tgtEl>
                                          <p:spTgt spid="24"/>
                                        </p:tgtEl>
                                        <p:attrNameLst>
                                          <p:attrName>ppt_h</p:attrName>
                                        </p:attrNameLst>
                                      </p:cBhvr>
                                      <p:tavLst>
                                        <p:tav tm="0">
                                          <p:val>
                                            <p:strVal val="ppt_h"/>
                                          </p:val>
                                        </p:tav>
                                        <p:tav tm="100000">
                                          <p:val>
                                            <p:strVal val="ppt_h"/>
                                          </p:val>
                                        </p:tav>
                                      </p:tavLst>
                                    </p:anim>
                                    <p:anim calcmode="lin" valueType="num">
                                      <p:cBhvr>
                                        <p:cTn id="932"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3" dur="1" fill="hold">
                                          <p:stCondLst>
                                            <p:cond delay="4999"/>
                                          </p:stCondLst>
                                        </p:cTn>
                                        <p:tgtEl>
                                          <p:spTgt spid="24"/>
                                        </p:tgtEl>
                                        <p:attrNameLst>
                                          <p:attrName>style.visibility</p:attrName>
                                        </p:attrNameLst>
                                      </p:cBhvr>
                                      <p:to>
                                        <p:strVal val="hidden"/>
                                      </p:to>
                                    </p:set>
                                  </p:childTnLst>
                                </p:cTn>
                              </p:par>
                              <p:par>
                                <p:cTn id="934" presetID="19" presetClass="exit" presetSubtype="10" fill="hold" grpId="4" nodeType="withEffect">
                                  <p:stCondLst>
                                    <p:cond delay="0"/>
                                  </p:stCondLst>
                                  <p:childTnLst>
                                    <p:anim calcmode="lin" valueType="num">
                                      <p:cBhvr>
                                        <p:cTn id="935" dur="5000"/>
                                        <p:tgtEl>
                                          <p:spTgt spid="25"/>
                                        </p:tgtEl>
                                        <p:attrNameLst>
                                          <p:attrName>ppt_h</p:attrName>
                                        </p:attrNameLst>
                                      </p:cBhvr>
                                      <p:tavLst>
                                        <p:tav tm="0">
                                          <p:val>
                                            <p:strVal val="ppt_h"/>
                                          </p:val>
                                        </p:tav>
                                        <p:tav tm="100000">
                                          <p:val>
                                            <p:strVal val="ppt_h"/>
                                          </p:val>
                                        </p:tav>
                                      </p:tavLst>
                                    </p:anim>
                                    <p:anim calcmode="lin" valueType="num">
                                      <p:cBhvr>
                                        <p:cTn id="936"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7" dur="1" fill="hold">
                                          <p:stCondLst>
                                            <p:cond delay="4999"/>
                                          </p:stCondLst>
                                        </p:cTn>
                                        <p:tgtEl>
                                          <p:spTgt spid="25"/>
                                        </p:tgtEl>
                                        <p:attrNameLst>
                                          <p:attrName>style.visibility</p:attrName>
                                        </p:attrNameLst>
                                      </p:cBhvr>
                                      <p:to>
                                        <p:strVal val="hidden"/>
                                      </p:to>
                                    </p:set>
                                  </p:childTnLst>
                                </p:cTn>
                              </p:par>
                              <p:par>
                                <p:cTn id="938" presetID="19" presetClass="exit" presetSubtype="10" fill="hold" grpId="4" nodeType="withEffect">
                                  <p:stCondLst>
                                    <p:cond delay="0"/>
                                  </p:stCondLst>
                                  <p:childTnLst>
                                    <p:anim calcmode="lin" valueType="num">
                                      <p:cBhvr>
                                        <p:cTn id="939" dur="5000"/>
                                        <p:tgtEl>
                                          <p:spTgt spid="26"/>
                                        </p:tgtEl>
                                        <p:attrNameLst>
                                          <p:attrName>ppt_h</p:attrName>
                                        </p:attrNameLst>
                                      </p:cBhvr>
                                      <p:tavLst>
                                        <p:tav tm="0">
                                          <p:val>
                                            <p:strVal val="ppt_h"/>
                                          </p:val>
                                        </p:tav>
                                        <p:tav tm="100000">
                                          <p:val>
                                            <p:strVal val="ppt_h"/>
                                          </p:val>
                                        </p:tav>
                                      </p:tavLst>
                                    </p:anim>
                                    <p:anim calcmode="lin" valueType="num">
                                      <p:cBhvr>
                                        <p:cTn id="940"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1" dur="1" fill="hold">
                                          <p:stCondLst>
                                            <p:cond delay="4999"/>
                                          </p:stCondLst>
                                        </p:cTn>
                                        <p:tgtEl>
                                          <p:spTgt spid="26"/>
                                        </p:tgtEl>
                                        <p:attrNameLst>
                                          <p:attrName>style.visibility</p:attrName>
                                        </p:attrNameLst>
                                      </p:cBhvr>
                                      <p:to>
                                        <p:strVal val="hidden"/>
                                      </p:to>
                                    </p:set>
                                  </p:childTnLst>
                                </p:cTn>
                              </p:par>
                              <p:par>
                                <p:cTn id="942" presetID="19" presetClass="exit" presetSubtype="10" fill="hold" grpId="4" nodeType="withEffect">
                                  <p:stCondLst>
                                    <p:cond delay="0"/>
                                  </p:stCondLst>
                                  <p:childTnLst>
                                    <p:anim calcmode="lin" valueType="num">
                                      <p:cBhvr>
                                        <p:cTn id="943" dur="5000"/>
                                        <p:tgtEl>
                                          <p:spTgt spid="27"/>
                                        </p:tgtEl>
                                        <p:attrNameLst>
                                          <p:attrName>ppt_h</p:attrName>
                                        </p:attrNameLst>
                                      </p:cBhvr>
                                      <p:tavLst>
                                        <p:tav tm="0">
                                          <p:val>
                                            <p:strVal val="ppt_h"/>
                                          </p:val>
                                        </p:tav>
                                        <p:tav tm="100000">
                                          <p:val>
                                            <p:strVal val="ppt_h"/>
                                          </p:val>
                                        </p:tav>
                                      </p:tavLst>
                                    </p:anim>
                                    <p:anim calcmode="lin" valueType="num">
                                      <p:cBhvr>
                                        <p:cTn id="944"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5" dur="1" fill="hold">
                                          <p:stCondLst>
                                            <p:cond delay="4999"/>
                                          </p:stCondLst>
                                        </p:cTn>
                                        <p:tgtEl>
                                          <p:spTgt spid="27"/>
                                        </p:tgtEl>
                                        <p:attrNameLst>
                                          <p:attrName>style.visibility</p:attrName>
                                        </p:attrNameLst>
                                      </p:cBhvr>
                                      <p:to>
                                        <p:strVal val="hidden"/>
                                      </p:to>
                                    </p:set>
                                  </p:childTnLst>
                                </p:cTn>
                              </p:par>
                              <p:par>
                                <p:cTn id="946" presetID="19" presetClass="exit" presetSubtype="10" fill="hold" grpId="4" nodeType="withEffect">
                                  <p:stCondLst>
                                    <p:cond delay="0"/>
                                  </p:stCondLst>
                                  <p:childTnLst>
                                    <p:anim calcmode="lin" valueType="num">
                                      <p:cBhvr>
                                        <p:cTn id="947" dur="5000"/>
                                        <p:tgtEl>
                                          <p:spTgt spid="28"/>
                                        </p:tgtEl>
                                        <p:attrNameLst>
                                          <p:attrName>ppt_h</p:attrName>
                                        </p:attrNameLst>
                                      </p:cBhvr>
                                      <p:tavLst>
                                        <p:tav tm="0">
                                          <p:val>
                                            <p:strVal val="ppt_h"/>
                                          </p:val>
                                        </p:tav>
                                        <p:tav tm="100000">
                                          <p:val>
                                            <p:strVal val="ppt_h"/>
                                          </p:val>
                                        </p:tav>
                                      </p:tavLst>
                                    </p:anim>
                                    <p:anim calcmode="lin" valueType="num">
                                      <p:cBhvr>
                                        <p:cTn id="948"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9" dur="1" fill="hold">
                                          <p:stCondLst>
                                            <p:cond delay="4999"/>
                                          </p:stCondLst>
                                        </p:cTn>
                                        <p:tgtEl>
                                          <p:spTgt spid="28"/>
                                        </p:tgtEl>
                                        <p:attrNameLst>
                                          <p:attrName>style.visibility</p:attrName>
                                        </p:attrNameLst>
                                      </p:cBhvr>
                                      <p:to>
                                        <p:strVal val="hidden"/>
                                      </p:to>
                                    </p:set>
                                  </p:childTnLst>
                                </p:cTn>
                              </p:par>
                              <p:par>
                                <p:cTn id="950" presetID="19" presetClass="exit" presetSubtype="10" fill="hold" grpId="4" nodeType="withEffect">
                                  <p:stCondLst>
                                    <p:cond delay="0"/>
                                  </p:stCondLst>
                                  <p:childTnLst>
                                    <p:anim calcmode="lin" valueType="num">
                                      <p:cBhvr>
                                        <p:cTn id="951" dur="5000"/>
                                        <p:tgtEl>
                                          <p:spTgt spid="29"/>
                                        </p:tgtEl>
                                        <p:attrNameLst>
                                          <p:attrName>ppt_h</p:attrName>
                                        </p:attrNameLst>
                                      </p:cBhvr>
                                      <p:tavLst>
                                        <p:tav tm="0">
                                          <p:val>
                                            <p:strVal val="ppt_h"/>
                                          </p:val>
                                        </p:tav>
                                        <p:tav tm="100000">
                                          <p:val>
                                            <p:strVal val="ppt_h"/>
                                          </p:val>
                                        </p:tav>
                                      </p:tavLst>
                                    </p:anim>
                                    <p:anim calcmode="lin" valueType="num">
                                      <p:cBhvr>
                                        <p:cTn id="952"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3" dur="1" fill="hold">
                                          <p:stCondLst>
                                            <p:cond delay="4999"/>
                                          </p:stCondLst>
                                        </p:cTn>
                                        <p:tgtEl>
                                          <p:spTgt spid="29"/>
                                        </p:tgtEl>
                                        <p:attrNameLst>
                                          <p:attrName>style.visibility</p:attrName>
                                        </p:attrNameLst>
                                      </p:cBhvr>
                                      <p:to>
                                        <p:strVal val="hidden"/>
                                      </p:to>
                                    </p:set>
                                  </p:childTnLst>
                                </p:cTn>
                              </p:par>
                              <p:par>
                                <p:cTn id="954" presetID="19" presetClass="exit" presetSubtype="10" fill="hold" grpId="4" nodeType="withEffect">
                                  <p:stCondLst>
                                    <p:cond delay="0"/>
                                  </p:stCondLst>
                                  <p:childTnLst>
                                    <p:anim calcmode="lin" valueType="num">
                                      <p:cBhvr>
                                        <p:cTn id="955" dur="5000"/>
                                        <p:tgtEl>
                                          <p:spTgt spid="30"/>
                                        </p:tgtEl>
                                        <p:attrNameLst>
                                          <p:attrName>ppt_h</p:attrName>
                                        </p:attrNameLst>
                                      </p:cBhvr>
                                      <p:tavLst>
                                        <p:tav tm="0">
                                          <p:val>
                                            <p:strVal val="ppt_h"/>
                                          </p:val>
                                        </p:tav>
                                        <p:tav tm="100000">
                                          <p:val>
                                            <p:strVal val="ppt_h"/>
                                          </p:val>
                                        </p:tav>
                                      </p:tavLst>
                                    </p:anim>
                                    <p:anim calcmode="lin" valueType="num">
                                      <p:cBhvr>
                                        <p:cTn id="956"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7" dur="1" fill="hold">
                                          <p:stCondLst>
                                            <p:cond delay="4999"/>
                                          </p:stCondLst>
                                        </p:cTn>
                                        <p:tgtEl>
                                          <p:spTgt spid="30"/>
                                        </p:tgtEl>
                                        <p:attrNameLst>
                                          <p:attrName>style.visibility</p:attrName>
                                        </p:attrNameLst>
                                      </p:cBhvr>
                                      <p:to>
                                        <p:strVal val="hidden"/>
                                      </p:to>
                                    </p:set>
                                  </p:childTnLst>
                                </p:cTn>
                              </p:par>
                              <p:par>
                                <p:cTn id="958" presetID="19" presetClass="exit" presetSubtype="10" fill="hold" grpId="4" nodeType="withEffect">
                                  <p:stCondLst>
                                    <p:cond delay="0"/>
                                  </p:stCondLst>
                                  <p:childTnLst>
                                    <p:anim calcmode="lin" valueType="num">
                                      <p:cBhvr>
                                        <p:cTn id="959" dur="5000"/>
                                        <p:tgtEl>
                                          <p:spTgt spid="31"/>
                                        </p:tgtEl>
                                        <p:attrNameLst>
                                          <p:attrName>ppt_h</p:attrName>
                                        </p:attrNameLst>
                                      </p:cBhvr>
                                      <p:tavLst>
                                        <p:tav tm="0">
                                          <p:val>
                                            <p:strVal val="ppt_h"/>
                                          </p:val>
                                        </p:tav>
                                        <p:tav tm="100000">
                                          <p:val>
                                            <p:strVal val="ppt_h"/>
                                          </p:val>
                                        </p:tav>
                                      </p:tavLst>
                                    </p:anim>
                                    <p:anim calcmode="lin" valueType="num">
                                      <p:cBhvr>
                                        <p:cTn id="960"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1" dur="1" fill="hold">
                                          <p:stCondLst>
                                            <p:cond delay="4999"/>
                                          </p:stCondLst>
                                        </p:cTn>
                                        <p:tgtEl>
                                          <p:spTgt spid="31"/>
                                        </p:tgtEl>
                                        <p:attrNameLst>
                                          <p:attrName>style.visibility</p:attrName>
                                        </p:attrNameLst>
                                      </p:cBhvr>
                                      <p:to>
                                        <p:strVal val="hidden"/>
                                      </p:to>
                                    </p:set>
                                  </p:childTnLst>
                                </p:cTn>
                              </p:par>
                              <p:par>
                                <p:cTn id="962" presetID="19" presetClass="exit" presetSubtype="10" fill="hold" grpId="4" nodeType="withEffect">
                                  <p:stCondLst>
                                    <p:cond delay="0"/>
                                  </p:stCondLst>
                                  <p:childTnLst>
                                    <p:anim calcmode="lin" valueType="num">
                                      <p:cBhvr>
                                        <p:cTn id="963" dur="5000"/>
                                        <p:tgtEl>
                                          <p:spTgt spid="32"/>
                                        </p:tgtEl>
                                        <p:attrNameLst>
                                          <p:attrName>ppt_h</p:attrName>
                                        </p:attrNameLst>
                                      </p:cBhvr>
                                      <p:tavLst>
                                        <p:tav tm="0">
                                          <p:val>
                                            <p:strVal val="ppt_h"/>
                                          </p:val>
                                        </p:tav>
                                        <p:tav tm="100000">
                                          <p:val>
                                            <p:strVal val="ppt_h"/>
                                          </p:val>
                                        </p:tav>
                                      </p:tavLst>
                                    </p:anim>
                                    <p:anim calcmode="lin" valueType="num">
                                      <p:cBhvr>
                                        <p:cTn id="964"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5" dur="1" fill="hold">
                                          <p:stCondLst>
                                            <p:cond delay="4999"/>
                                          </p:stCondLst>
                                        </p:cTn>
                                        <p:tgtEl>
                                          <p:spTgt spid="32"/>
                                        </p:tgtEl>
                                        <p:attrNameLst>
                                          <p:attrName>style.visibility</p:attrName>
                                        </p:attrNameLst>
                                      </p:cBhvr>
                                      <p:to>
                                        <p:strVal val="hidden"/>
                                      </p:to>
                                    </p:set>
                                  </p:childTnLst>
                                </p:cTn>
                              </p:par>
                              <p:par>
                                <p:cTn id="966" presetID="19" presetClass="exit" presetSubtype="10" fill="hold" grpId="4" nodeType="withEffect">
                                  <p:stCondLst>
                                    <p:cond delay="0"/>
                                  </p:stCondLst>
                                  <p:childTnLst>
                                    <p:anim calcmode="lin" valueType="num">
                                      <p:cBhvr>
                                        <p:cTn id="967" dur="5000"/>
                                        <p:tgtEl>
                                          <p:spTgt spid="33"/>
                                        </p:tgtEl>
                                        <p:attrNameLst>
                                          <p:attrName>ppt_h</p:attrName>
                                        </p:attrNameLst>
                                      </p:cBhvr>
                                      <p:tavLst>
                                        <p:tav tm="0">
                                          <p:val>
                                            <p:strVal val="ppt_h"/>
                                          </p:val>
                                        </p:tav>
                                        <p:tav tm="100000">
                                          <p:val>
                                            <p:strVal val="ppt_h"/>
                                          </p:val>
                                        </p:tav>
                                      </p:tavLst>
                                    </p:anim>
                                    <p:anim calcmode="lin" valueType="num">
                                      <p:cBhvr>
                                        <p:cTn id="968"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9" dur="1" fill="hold">
                                          <p:stCondLst>
                                            <p:cond delay="4999"/>
                                          </p:stCondLst>
                                        </p:cTn>
                                        <p:tgtEl>
                                          <p:spTgt spid="33"/>
                                        </p:tgtEl>
                                        <p:attrNameLst>
                                          <p:attrName>style.visibility</p:attrName>
                                        </p:attrNameLst>
                                      </p:cBhvr>
                                      <p:to>
                                        <p:strVal val="hidden"/>
                                      </p:to>
                                    </p:set>
                                  </p:childTnLst>
                                </p:cTn>
                              </p:par>
                              <p:par>
                                <p:cTn id="970" presetID="19" presetClass="exit" presetSubtype="10" fill="hold" grpId="4" nodeType="withEffect">
                                  <p:stCondLst>
                                    <p:cond delay="0"/>
                                  </p:stCondLst>
                                  <p:childTnLst>
                                    <p:anim calcmode="lin" valueType="num">
                                      <p:cBhvr>
                                        <p:cTn id="971" dur="5000"/>
                                        <p:tgtEl>
                                          <p:spTgt spid="34"/>
                                        </p:tgtEl>
                                        <p:attrNameLst>
                                          <p:attrName>ppt_h</p:attrName>
                                        </p:attrNameLst>
                                      </p:cBhvr>
                                      <p:tavLst>
                                        <p:tav tm="0">
                                          <p:val>
                                            <p:strVal val="ppt_h"/>
                                          </p:val>
                                        </p:tav>
                                        <p:tav tm="100000">
                                          <p:val>
                                            <p:strVal val="ppt_h"/>
                                          </p:val>
                                        </p:tav>
                                      </p:tavLst>
                                    </p:anim>
                                    <p:anim calcmode="lin" valueType="num">
                                      <p:cBhvr>
                                        <p:cTn id="972"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3" dur="1" fill="hold">
                                          <p:stCondLst>
                                            <p:cond delay="4999"/>
                                          </p:stCondLst>
                                        </p:cTn>
                                        <p:tgtEl>
                                          <p:spTgt spid="34"/>
                                        </p:tgtEl>
                                        <p:attrNameLst>
                                          <p:attrName>style.visibility</p:attrName>
                                        </p:attrNameLst>
                                      </p:cBhvr>
                                      <p:to>
                                        <p:strVal val="hidden"/>
                                      </p:to>
                                    </p:set>
                                  </p:childTnLst>
                                </p:cTn>
                              </p:par>
                              <p:par>
                                <p:cTn id="974" presetID="19" presetClass="exit" presetSubtype="10" fill="hold" grpId="4" nodeType="withEffect">
                                  <p:stCondLst>
                                    <p:cond delay="0"/>
                                  </p:stCondLst>
                                  <p:childTnLst>
                                    <p:anim calcmode="lin" valueType="num">
                                      <p:cBhvr>
                                        <p:cTn id="975" dur="5000"/>
                                        <p:tgtEl>
                                          <p:spTgt spid="35"/>
                                        </p:tgtEl>
                                        <p:attrNameLst>
                                          <p:attrName>ppt_h</p:attrName>
                                        </p:attrNameLst>
                                      </p:cBhvr>
                                      <p:tavLst>
                                        <p:tav tm="0">
                                          <p:val>
                                            <p:strVal val="ppt_h"/>
                                          </p:val>
                                        </p:tav>
                                        <p:tav tm="100000">
                                          <p:val>
                                            <p:strVal val="ppt_h"/>
                                          </p:val>
                                        </p:tav>
                                      </p:tavLst>
                                    </p:anim>
                                    <p:anim calcmode="lin" valueType="num">
                                      <p:cBhvr>
                                        <p:cTn id="976"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7" dur="1" fill="hold">
                                          <p:stCondLst>
                                            <p:cond delay="4999"/>
                                          </p:stCondLst>
                                        </p:cTn>
                                        <p:tgtEl>
                                          <p:spTgt spid="35"/>
                                        </p:tgtEl>
                                        <p:attrNameLst>
                                          <p:attrName>style.visibility</p:attrName>
                                        </p:attrNameLst>
                                      </p:cBhvr>
                                      <p:to>
                                        <p:strVal val="hidden"/>
                                      </p:to>
                                    </p:set>
                                  </p:childTnLst>
                                </p:cTn>
                              </p:par>
                              <p:par>
                                <p:cTn id="978" presetID="19" presetClass="exit" presetSubtype="10" fill="hold" grpId="4" nodeType="withEffect">
                                  <p:stCondLst>
                                    <p:cond delay="0"/>
                                  </p:stCondLst>
                                  <p:childTnLst>
                                    <p:anim calcmode="lin" valueType="num">
                                      <p:cBhvr>
                                        <p:cTn id="979" dur="5000"/>
                                        <p:tgtEl>
                                          <p:spTgt spid="36"/>
                                        </p:tgtEl>
                                        <p:attrNameLst>
                                          <p:attrName>ppt_h</p:attrName>
                                        </p:attrNameLst>
                                      </p:cBhvr>
                                      <p:tavLst>
                                        <p:tav tm="0">
                                          <p:val>
                                            <p:strVal val="ppt_h"/>
                                          </p:val>
                                        </p:tav>
                                        <p:tav tm="100000">
                                          <p:val>
                                            <p:strVal val="ppt_h"/>
                                          </p:val>
                                        </p:tav>
                                      </p:tavLst>
                                    </p:anim>
                                    <p:anim calcmode="lin" valueType="num">
                                      <p:cBhvr>
                                        <p:cTn id="980"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1" dur="1" fill="hold">
                                          <p:stCondLst>
                                            <p:cond delay="4999"/>
                                          </p:stCondLst>
                                        </p:cTn>
                                        <p:tgtEl>
                                          <p:spTgt spid="36"/>
                                        </p:tgtEl>
                                        <p:attrNameLst>
                                          <p:attrName>style.visibility</p:attrName>
                                        </p:attrNameLst>
                                      </p:cBhvr>
                                      <p:to>
                                        <p:strVal val="hidden"/>
                                      </p:to>
                                    </p:set>
                                  </p:childTnLst>
                                </p:cTn>
                              </p:par>
                              <p:par>
                                <p:cTn id="982" presetID="19" presetClass="exit" presetSubtype="10" fill="hold" grpId="4" nodeType="withEffect">
                                  <p:stCondLst>
                                    <p:cond delay="0"/>
                                  </p:stCondLst>
                                  <p:childTnLst>
                                    <p:anim calcmode="lin" valueType="num">
                                      <p:cBhvr>
                                        <p:cTn id="983" dur="5000"/>
                                        <p:tgtEl>
                                          <p:spTgt spid="37"/>
                                        </p:tgtEl>
                                        <p:attrNameLst>
                                          <p:attrName>ppt_h</p:attrName>
                                        </p:attrNameLst>
                                      </p:cBhvr>
                                      <p:tavLst>
                                        <p:tav tm="0">
                                          <p:val>
                                            <p:strVal val="ppt_h"/>
                                          </p:val>
                                        </p:tav>
                                        <p:tav tm="100000">
                                          <p:val>
                                            <p:strVal val="ppt_h"/>
                                          </p:val>
                                        </p:tav>
                                      </p:tavLst>
                                    </p:anim>
                                    <p:anim calcmode="lin" valueType="num">
                                      <p:cBhvr>
                                        <p:cTn id="984"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5" dur="1" fill="hold">
                                          <p:stCondLst>
                                            <p:cond delay="4999"/>
                                          </p:stCondLst>
                                        </p:cTn>
                                        <p:tgtEl>
                                          <p:spTgt spid="37"/>
                                        </p:tgtEl>
                                        <p:attrNameLst>
                                          <p:attrName>style.visibility</p:attrName>
                                        </p:attrNameLst>
                                      </p:cBhvr>
                                      <p:to>
                                        <p:strVal val="hidden"/>
                                      </p:to>
                                    </p:set>
                                  </p:childTnLst>
                                </p:cTn>
                              </p:par>
                              <p:par>
                                <p:cTn id="986" presetID="19" presetClass="exit" presetSubtype="10" fill="hold" grpId="4" nodeType="withEffect">
                                  <p:stCondLst>
                                    <p:cond delay="0"/>
                                  </p:stCondLst>
                                  <p:childTnLst>
                                    <p:anim calcmode="lin" valueType="num">
                                      <p:cBhvr>
                                        <p:cTn id="987" dur="5000"/>
                                        <p:tgtEl>
                                          <p:spTgt spid="38"/>
                                        </p:tgtEl>
                                        <p:attrNameLst>
                                          <p:attrName>ppt_h</p:attrName>
                                        </p:attrNameLst>
                                      </p:cBhvr>
                                      <p:tavLst>
                                        <p:tav tm="0">
                                          <p:val>
                                            <p:strVal val="ppt_h"/>
                                          </p:val>
                                        </p:tav>
                                        <p:tav tm="100000">
                                          <p:val>
                                            <p:strVal val="ppt_h"/>
                                          </p:val>
                                        </p:tav>
                                      </p:tavLst>
                                    </p:anim>
                                    <p:anim calcmode="lin" valueType="num">
                                      <p:cBhvr>
                                        <p:cTn id="988"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9" dur="1" fill="hold">
                                          <p:stCondLst>
                                            <p:cond delay="4999"/>
                                          </p:stCondLst>
                                        </p:cTn>
                                        <p:tgtEl>
                                          <p:spTgt spid="38"/>
                                        </p:tgtEl>
                                        <p:attrNameLst>
                                          <p:attrName>style.visibility</p:attrName>
                                        </p:attrNameLst>
                                      </p:cBhvr>
                                      <p:to>
                                        <p:strVal val="hidden"/>
                                      </p:to>
                                    </p:set>
                                  </p:childTnLst>
                                </p:cTn>
                              </p:par>
                              <p:par>
                                <p:cTn id="990" presetID="19" presetClass="exit" presetSubtype="10" fill="hold" grpId="4" nodeType="withEffect">
                                  <p:stCondLst>
                                    <p:cond delay="0"/>
                                  </p:stCondLst>
                                  <p:childTnLst>
                                    <p:anim calcmode="lin" valueType="num">
                                      <p:cBhvr>
                                        <p:cTn id="991" dur="5000"/>
                                        <p:tgtEl>
                                          <p:spTgt spid="39"/>
                                        </p:tgtEl>
                                        <p:attrNameLst>
                                          <p:attrName>ppt_h</p:attrName>
                                        </p:attrNameLst>
                                      </p:cBhvr>
                                      <p:tavLst>
                                        <p:tav tm="0">
                                          <p:val>
                                            <p:strVal val="ppt_h"/>
                                          </p:val>
                                        </p:tav>
                                        <p:tav tm="100000">
                                          <p:val>
                                            <p:strVal val="ppt_h"/>
                                          </p:val>
                                        </p:tav>
                                      </p:tavLst>
                                    </p:anim>
                                    <p:anim calcmode="lin" valueType="num">
                                      <p:cBhvr>
                                        <p:cTn id="992"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3" dur="1" fill="hold">
                                          <p:stCondLst>
                                            <p:cond delay="4999"/>
                                          </p:stCondLst>
                                        </p:cTn>
                                        <p:tgtEl>
                                          <p:spTgt spid="39"/>
                                        </p:tgtEl>
                                        <p:attrNameLst>
                                          <p:attrName>style.visibility</p:attrName>
                                        </p:attrNameLst>
                                      </p:cBhvr>
                                      <p:to>
                                        <p:strVal val="hidden"/>
                                      </p:to>
                                    </p:set>
                                  </p:childTnLst>
                                </p:cTn>
                              </p:par>
                              <p:par>
                                <p:cTn id="994" presetID="19" presetClass="exit" presetSubtype="10" fill="hold" grpId="4" nodeType="withEffect">
                                  <p:stCondLst>
                                    <p:cond delay="0"/>
                                  </p:stCondLst>
                                  <p:childTnLst>
                                    <p:anim calcmode="lin" valueType="num">
                                      <p:cBhvr>
                                        <p:cTn id="995" dur="5000"/>
                                        <p:tgtEl>
                                          <p:spTgt spid="40"/>
                                        </p:tgtEl>
                                        <p:attrNameLst>
                                          <p:attrName>ppt_h</p:attrName>
                                        </p:attrNameLst>
                                      </p:cBhvr>
                                      <p:tavLst>
                                        <p:tav tm="0">
                                          <p:val>
                                            <p:strVal val="ppt_h"/>
                                          </p:val>
                                        </p:tav>
                                        <p:tav tm="100000">
                                          <p:val>
                                            <p:strVal val="ppt_h"/>
                                          </p:val>
                                        </p:tav>
                                      </p:tavLst>
                                    </p:anim>
                                    <p:anim calcmode="lin" valueType="num">
                                      <p:cBhvr>
                                        <p:cTn id="996"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7" dur="1" fill="hold">
                                          <p:stCondLst>
                                            <p:cond delay="4999"/>
                                          </p:stCondLst>
                                        </p:cTn>
                                        <p:tgtEl>
                                          <p:spTgt spid="40"/>
                                        </p:tgtEl>
                                        <p:attrNameLst>
                                          <p:attrName>style.visibility</p:attrName>
                                        </p:attrNameLst>
                                      </p:cBhvr>
                                      <p:to>
                                        <p:strVal val="hidden"/>
                                      </p:to>
                                    </p:set>
                                  </p:childTnLst>
                                </p:cTn>
                              </p:par>
                              <p:par>
                                <p:cTn id="998" presetID="19" presetClass="exit" presetSubtype="10" fill="hold" grpId="4" nodeType="withEffect">
                                  <p:stCondLst>
                                    <p:cond delay="0"/>
                                  </p:stCondLst>
                                  <p:childTnLst>
                                    <p:anim calcmode="lin" valueType="num">
                                      <p:cBhvr>
                                        <p:cTn id="999" dur="5000"/>
                                        <p:tgtEl>
                                          <p:spTgt spid="41"/>
                                        </p:tgtEl>
                                        <p:attrNameLst>
                                          <p:attrName>ppt_h</p:attrName>
                                        </p:attrNameLst>
                                      </p:cBhvr>
                                      <p:tavLst>
                                        <p:tav tm="0">
                                          <p:val>
                                            <p:strVal val="ppt_h"/>
                                          </p:val>
                                        </p:tav>
                                        <p:tav tm="100000">
                                          <p:val>
                                            <p:strVal val="ppt_h"/>
                                          </p:val>
                                        </p:tav>
                                      </p:tavLst>
                                    </p:anim>
                                    <p:anim calcmode="lin" valueType="num">
                                      <p:cBhvr>
                                        <p:cTn id="1000"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1" dur="1" fill="hold">
                                          <p:stCondLst>
                                            <p:cond delay="4999"/>
                                          </p:stCondLst>
                                        </p:cTn>
                                        <p:tgtEl>
                                          <p:spTgt spid="41"/>
                                        </p:tgtEl>
                                        <p:attrNameLst>
                                          <p:attrName>style.visibility</p:attrName>
                                        </p:attrNameLst>
                                      </p:cBhvr>
                                      <p:to>
                                        <p:strVal val="hidden"/>
                                      </p:to>
                                    </p:set>
                                  </p:childTnLst>
                                </p:cTn>
                              </p:par>
                              <p:par>
                                <p:cTn id="1002" presetID="19" presetClass="exit" presetSubtype="10" fill="hold" grpId="4" nodeType="withEffect">
                                  <p:stCondLst>
                                    <p:cond delay="0"/>
                                  </p:stCondLst>
                                  <p:childTnLst>
                                    <p:anim calcmode="lin" valueType="num">
                                      <p:cBhvr>
                                        <p:cTn id="1003" dur="5000"/>
                                        <p:tgtEl>
                                          <p:spTgt spid="42"/>
                                        </p:tgtEl>
                                        <p:attrNameLst>
                                          <p:attrName>ppt_h</p:attrName>
                                        </p:attrNameLst>
                                      </p:cBhvr>
                                      <p:tavLst>
                                        <p:tav tm="0">
                                          <p:val>
                                            <p:strVal val="ppt_h"/>
                                          </p:val>
                                        </p:tav>
                                        <p:tav tm="100000">
                                          <p:val>
                                            <p:strVal val="ppt_h"/>
                                          </p:val>
                                        </p:tav>
                                      </p:tavLst>
                                    </p:anim>
                                    <p:anim calcmode="lin" valueType="num">
                                      <p:cBhvr>
                                        <p:cTn id="1004"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5" dur="1" fill="hold">
                                          <p:stCondLst>
                                            <p:cond delay="4999"/>
                                          </p:stCondLst>
                                        </p:cTn>
                                        <p:tgtEl>
                                          <p:spTgt spid="42"/>
                                        </p:tgtEl>
                                        <p:attrNameLst>
                                          <p:attrName>style.visibility</p:attrName>
                                        </p:attrNameLst>
                                      </p:cBhvr>
                                      <p:to>
                                        <p:strVal val="hidden"/>
                                      </p:to>
                                    </p:set>
                                  </p:childTnLst>
                                </p:cTn>
                              </p:par>
                              <p:par>
                                <p:cTn id="1006" presetID="19" presetClass="exit" presetSubtype="10" fill="hold" grpId="4" nodeType="withEffect">
                                  <p:stCondLst>
                                    <p:cond delay="0"/>
                                  </p:stCondLst>
                                  <p:childTnLst>
                                    <p:anim calcmode="lin" valueType="num">
                                      <p:cBhvr>
                                        <p:cTn id="1007" dur="5000"/>
                                        <p:tgtEl>
                                          <p:spTgt spid="43"/>
                                        </p:tgtEl>
                                        <p:attrNameLst>
                                          <p:attrName>ppt_h</p:attrName>
                                        </p:attrNameLst>
                                      </p:cBhvr>
                                      <p:tavLst>
                                        <p:tav tm="0">
                                          <p:val>
                                            <p:strVal val="ppt_h"/>
                                          </p:val>
                                        </p:tav>
                                        <p:tav tm="100000">
                                          <p:val>
                                            <p:strVal val="ppt_h"/>
                                          </p:val>
                                        </p:tav>
                                      </p:tavLst>
                                    </p:anim>
                                    <p:anim calcmode="lin" valueType="num">
                                      <p:cBhvr>
                                        <p:cTn id="1008"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9" dur="1" fill="hold">
                                          <p:stCondLst>
                                            <p:cond delay="4999"/>
                                          </p:stCondLst>
                                        </p:cTn>
                                        <p:tgtEl>
                                          <p:spTgt spid="43"/>
                                        </p:tgtEl>
                                        <p:attrNameLst>
                                          <p:attrName>style.visibility</p:attrName>
                                        </p:attrNameLst>
                                      </p:cBhvr>
                                      <p:to>
                                        <p:strVal val="hidden"/>
                                      </p:to>
                                    </p:set>
                                  </p:childTnLst>
                                </p:cTn>
                              </p:par>
                              <p:par>
                                <p:cTn id="1010" presetID="19" presetClass="exit" presetSubtype="10" fill="hold" grpId="4" nodeType="withEffect">
                                  <p:stCondLst>
                                    <p:cond delay="0"/>
                                  </p:stCondLst>
                                  <p:childTnLst>
                                    <p:anim calcmode="lin" valueType="num">
                                      <p:cBhvr>
                                        <p:cTn id="1011" dur="5000"/>
                                        <p:tgtEl>
                                          <p:spTgt spid="44"/>
                                        </p:tgtEl>
                                        <p:attrNameLst>
                                          <p:attrName>ppt_h</p:attrName>
                                        </p:attrNameLst>
                                      </p:cBhvr>
                                      <p:tavLst>
                                        <p:tav tm="0">
                                          <p:val>
                                            <p:strVal val="ppt_h"/>
                                          </p:val>
                                        </p:tav>
                                        <p:tav tm="100000">
                                          <p:val>
                                            <p:strVal val="ppt_h"/>
                                          </p:val>
                                        </p:tav>
                                      </p:tavLst>
                                    </p:anim>
                                    <p:anim calcmode="lin" valueType="num">
                                      <p:cBhvr>
                                        <p:cTn id="1012"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3" dur="1" fill="hold">
                                          <p:stCondLst>
                                            <p:cond delay="4999"/>
                                          </p:stCondLst>
                                        </p:cTn>
                                        <p:tgtEl>
                                          <p:spTgt spid="44"/>
                                        </p:tgtEl>
                                        <p:attrNameLst>
                                          <p:attrName>style.visibility</p:attrName>
                                        </p:attrNameLst>
                                      </p:cBhvr>
                                      <p:to>
                                        <p:strVal val="hidden"/>
                                      </p:to>
                                    </p:set>
                                  </p:childTnLst>
                                </p:cTn>
                              </p:par>
                              <p:par>
                                <p:cTn id="1014" presetID="19" presetClass="exit" presetSubtype="10" fill="hold" grpId="4" nodeType="withEffect">
                                  <p:stCondLst>
                                    <p:cond delay="0"/>
                                  </p:stCondLst>
                                  <p:childTnLst>
                                    <p:anim calcmode="lin" valueType="num">
                                      <p:cBhvr>
                                        <p:cTn id="1015" dur="5000"/>
                                        <p:tgtEl>
                                          <p:spTgt spid="45"/>
                                        </p:tgtEl>
                                        <p:attrNameLst>
                                          <p:attrName>ppt_h</p:attrName>
                                        </p:attrNameLst>
                                      </p:cBhvr>
                                      <p:tavLst>
                                        <p:tav tm="0">
                                          <p:val>
                                            <p:strVal val="ppt_h"/>
                                          </p:val>
                                        </p:tav>
                                        <p:tav tm="100000">
                                          <p:val>
                                            <p:strVal val="ppt_h"/>
                                          </p:val>
                                        </p:tav>
                                      </p:tavLst>
                                    </p:anim>
                                    <p:anim calcmode="lin" valueType="num">
                                      <p:cBhvr>
                                        <p:cTn id="1016"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7" dur="1" fill="hold">
                                          <p:stCondLst>
                                            <p:cond delay="4999"/>
                                          </p:stCondLst>
                                        </p:cTn>
                                        <p:tgtEl>
                                          <p:spTgt spid="45"/>
                                        </p:tgtEl>
                                        <p:attrNameLst>
                                          <p:attrName>style.visibility</p:attrName>
                                        </p:attrNameLst>
                                      </p:cBhvr>
                                      <p:to>
                                        <p:strVal val="hidden"/>
                                      </p:to>
                                    </p:set>
                                  </p:childTnLst>
                                </p:cTn>
                              </p:par>
                              <p:par>
                                <p:cTn id="1018" presetID="19" presetClass="exit" presetSubtype="10" fill="hold" grpId="4" nodeType="withEffect">
                                  <p:stCondLst>
                                    <p:cond delay="0"/>
                                  </p:stCondLst>
                                  <p:childTnLst>
                                    <p:anim calcmode="lin" valueType="num">
                                      <p:cBhvr>
                                        <p:cTn id="1019" dur="5000"/>
                                        <p:tgtEl>
                                          <p:spTgt spid="46"/>
                                        </p:tgtEl>
                                        <p:attrNameLst>
                                          <p:attrName>ppt_h</p:attrName>
                                        </p:attrNameLst>
                                      </p:cBhvr>
                                      <p:tavLst>
                                        <p:tav tm="0">
                                          <p:val>
                                            <p:strVal val="ppt_h"/>
                                          </p:val>
                                        </p:tav>
                                        <p:tav tm="100000">
                                          <p:val>
                                            <p:strVal val="ppt_h"/>
                                          </p:val>
                                        </p:tav>
                                      </p:tavLst>
                                    </p:anim>
                                    <p:anim calcmode="lin" valueType="num">
                                      <p:cBhvr>
                                        <p:cTn id="1020"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1" dur="1" fill="hold">
                                          <p:stCondLst>
                                            <p:cond delay="4999"/>
                                          </p:stCondLst>
                                        </p:cTn>
                                        <p:tgtEl>
                                          <p:spTgt spid="46"/>
                                        </p:tgtEl>
                                        <p:attrNameLst>
                                          <p:attrName>style.visibility</p:attrName>
                                        </p:attrNameLst>
                                      </p:cBhvr>
                                      <p:to>
                                        <p:strVal val="hidden"/>
                                      </p:to>
                                    </p:set>
                                  </p:childTnLst>
                                </p:cTn>
                              </p:par>
                              <p:par>
                                <p:cTn id="1022" presetID="19" presetClass="exit" presetSubtype="10" fill="hold" grpId="4" nodeType="withEffect">
                                  <p:stCondLst>
                                    <p:cond delay="0"/>
                                  </p:stCondLst>
                                  <p:childTnLst>
                                    <p:anim calcmode="lin" valueType="num">
                                      <p:cBhvr>
                                        <p:cTn id="1023" dur="5000"/>
                                        <p:tgtEl>
                                          <p:spTgt spid="47"/>
                                        </p:tgtEl>
                                        <p:attrNameLst>
                                          <p:attrName>ppt_h</p:attrName>
                                        </p:attrNameLst>
                                      </p:cBhvr>
                                      <p:tavLst>
                                        <p:tav tm="0">
                                          <p:val>
                                            <p:strVal val="ppt_h"/>
                                          </p:val>
                                        </p:tav>
                                        <p:tav tm="100000">
                                          <p:val>
                                            <p:strVal val="ppt_h"/>
                                          </p:val>
                                        </p:tav>
                                      </p:tavLst>
                                    </p:anim>
                                    <p:anim calcmode="lin" valueType="num">
                                      <p:cBhvr>
                                        <p:cTn id="1024"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5" dur="1" fill="hold">
                                          <p:stCondLst>
                                            <p:cond delay="4999"/>
                                          </p:stCondLst>
                                        </p:cTn>
                                        <p:tgtEl>
                                          <p:spTgt spid="47"/>
                                        </p:tgtEl>
                                        <p:attrNameLst>
                                          <p:attrName>style.visibility</p:attrName>
                                        </p:attrNameLst>
                                      </p:cBhvr>
                                      <p:to>
                                        <p:strVal val="hidden"/>
                                      </p:to>
                                    </p:set>
                                  </p:childTnLst>
                                </p:cTn>
                              </p:par>
                              <p:par>
                                <p:cTn id="1026" presetID="19" presetClass="exit" presetSubtype="10" fill="hold" grpId="4" nodeType="withEffect">
                                  <p:stCondLst>
                                    <p:cond delay="0"/>
                                  </p:stCondLst>
                                  <p:childTnLst>
                                    <p:anim calcmode="lin" valueType="num">
                                      <p:cBhvr>
                                        <p:cTn id="1027" dur="5000"/>
                                        <p:tgtEl>
                                          <p:spTgt spid="48"/>
                                        </p:tgtEl>
                                        <p:attrNameLst>
                                          <p:attrName>ppt_h</p:attrName>
                                        </p:attrNameLst>
                                      </p:cBhvr>
                                      <p:tavLst>
                                        <p:tav tm="0">
                                          <p:val>
                                            <p:strVal val="ppt_h"/>
                                          </p:val>
                                        </p:tav>
                                        <p:tav tm="100000">
                                          <p:val>
                                            <p:strVal val="ppt_h"/>
                                          </p:val>
                                        </p:tav>
                                      </p:tavLst>
                                    </p:anim>
                                    <p:anim calcmode="lin" valueType="num">
                                      <p:cBhvr>
                                        <p:cTn id="1028" dur="5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9" dur="1" fill="hold">
                                          <p:stCondLst>
                                            <p:cond delay="4999"/>
                                          </p:stCondLst>
                                        </p:cTn>
                                        <p:tgtEl>
                                          <p:spTgt spid="48"/>
                                        </p:tgtEl>
                                        <p:attrNameLst>
                                          <p:attrName>style.visibility</p:attrName>
                                        </p:attrNameLst>
                                      </p:cBhvr>
                                      <p:to>
                                        <p:strVal val="hidden"/>
                                      </p:to>
                                    </p:set>
                                  </p:childTnLst>
                                </p:cTn>
                              </p:par>
                              <p:par>
                                <p:cTn id="1030" presetID="19" presetClass="exit" presetSubtype="10" fill="hold" grpId="4" nodeType="withEffect">
                                  <p:stCondLst>
                                    <p:cond delay="0"/>
                                  </p:stCondLst>
                                  <p:childTnLst>
                                    <p:anim calcmode="lin" valueType="num">
                                      <p:cBhvr>
                                        <p:cTn id="1031" dur="5000"/>
                                        <p:tgtEl>
                                          <p:spTgt spid="49"/>
                                        </p:tgtEl>
                                        <p:attrNameLst>
                                          <p:attrName>ppt_h</p:attrName>
                                        </p:attrNameLst>
                                      </p:cBhvr>
                                      <p:tavLst>
                                        <p:tav tm="0">
                                          <p:val>
                                            <p:strVal val="ppt_h"/>
                                          </p:val>
                                        </p:tav>
                                        <p:tav tm="100000">
                                          <p:val>
                                            <p:strVal val="ppt_h"/>
                                          </p:val>
                                        </p:tav>
                                      </p:tavLst>
                                    </p:anim>
                                    <p:anim calcmode="lin" valueType="num">
                                      <p:cBhvr>
                                        <p:cTn id="1032"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3" dur="1" fill="hold">
                                          <p:stCondLst>
                                            <p:cond delay="4999"/>
                                          </p:stCondLst>
                                        </p:cTn>
                                        <p:tgtEl>
                                          <p:spTgt spid="49"/>
                                        </p:tgtEl>
                                        <p:attrNameLst>
                                          <p:attrName>style.visibility</p:attrName>
                                        </p:attrNameLst>
                                      </p:cBhvr>
                                      <p:to>
                                        <p:strVal val="hidden"/>
                                      </p:to>
                                    </p:set>
                                  </p:childTnLst>
                                </p:cTn>
                              </p:par>
                              <p:par>
                                <p:cTn id="1034" presetID="19" presetClass="exit" presetSubtype="10" fill="hold" grpId="4" nodeType="withEffect">
                                  <p:stCondLst>
                                    <p:cond delay="0"/>
                                  </p:stCondLst>
                                  <p:childTnLst>
                                    <p:anim calcmode="lin" valueType="num">
                                      <p:cBhvr>
                                        <p:cTn id="1035" dur="5000"/>
                                        <p:tgtEl>
                                          <p:spTgt spid="50"/>
                                        </p:tgtEl>
                                        <p:attrNameLst>
                                          <p:attrName>ppt_h</p:attrName>
                                        </p:attrNameLst>
                                      </p:cBhvr>
                                      <p:tavLst>
                                        <p:tav tm="0">
                                          <p:val>
                                            <p:strVal val="ppt_h"/>
                                          </p:val>
                                        </p:tav>
                                        <p:tav tm="100000">
                                          <p:val>
                                            <p:strVal val="ppt_h"/>
                                          </p:val>
                                        </p:tav>
                                      </p:tavLst>
                                    </p:anim>
                                    <p:anim calcmode="lin" valueType="num">
                                      <p:cBhvr>
                                        <p:cTn id="1036"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7" dur="1" fill="hold">
                                          <p:stCondLst>
                                            <p:cond delay="4999"/>
                                          </p:stCondLst>
                                        </p:cTn>
                                        <p:tgtEl>
                                          <p:spTgt spid="50"/>
                                        </p:tgtEl>
                                        <p:attrNameLst>
                                          <p:attrName>style.visibility</p:attrName>
                                        </p:attrNameLst>
                                      </p:cBhvr>
                                      <p:to>
                                        <p:strVal val="hidden"/>
                                      </p:to>
                                    </p:set>
                                  </p:childTnLst>
                                </p:cTn>
                              </p:par>
                              <p:par>
                                <p:cTn id="1038" presetID="19" presetClass="exit" presetSubtype="10" fill="hold" grpId="4" nodeType="withEffect">
                                  <p:stCondLst>
                                    <p:cond delay="0"/>
                                  </p:stCondLst>
                                  <p:childTnLst>
                                    <p:anim calcmode="lin" valueType="num">
                                      <p:cBhvr>
                                        <p:cTn id="1039" dur="5000"/>
                                        <p:tgtEl>
                                          <p:spTgt spid="51"/>
                                        </p:tgtEl>
                                        <p:attrNameLst>
                                          <p:attrName>ppt_h</p:attrName>
                                        </p:attrNameLst>
                                      </p:cBhvr>
                                      <p:tavLst>
                                        <p:tav tm="0">
                                          <p:val>
                                            <p:strVal val="ppt_h"/>
                                          </p:val>
                                        </p:tav>
                                        <p:tav tm="100000">
                                          <p:val>
                                            <p:strVal val="ppt_h"/>
                                          </p:val>
                                        </p:tav>
                                      </p:tavLst>
                                    </p:anim>
                                    <p:anim calcmode="lin" valueType="num">
                                      <p:cBhvr>
                                        <p:cTn id="1040"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1" dur="1" fill="hold">
                                          <p:stCondLst>
                                            <p:cond delay="4999"/>
                                          </p:stCondLst>
                                        </p:cTn>
                                        <p:tgtEl>
                                          <p:spTgt spid="51"/>
                                        </p:tgtEl>
                                        <p:attrNameLst>
                                          <p:attrName>style.visibility</p:attrName>
                                        </p:attrNameLst>
                                      </p:cBhvr>
                                      <p:to>
                                        <p:strVal val="hidden"/>
                                      </p:to>
                                    </p:set>
                                  </p:childTnLst>
                                </p:cTn>
                              </p:par>
                              <p:par>
                                <p:cTn id="1042" presetID="19" presetClass="exit" presetSubtype="10" fill="hold" grpId="4" nodeType="withEffect">
                                  <p:stCondLst>
                                    <p:cond delay="0"/>
                                  </p:stCondLst>
                                  <p:childTnLst>
                                    <p:anim calcmode="lin" valueType="num">
                                      <p:cBhvr>
                                        <p:cTn id="1043" dur="5000"/>
                                        <p:tgtEl>
                                          <p:spTgt spid="52"/>
                                        </p:tgtEl>
                                        <p:attrNameLst>
                                          <p:attrName>ppt_h</p:attrName>
                                        </p:attrNameLst>
                                      </p:cBhvr>
                                      <p:tavLst>
                                        <p:tav tm="0">
                                          <p:val>
                                            <p:strVal val="ppt_h"/>
                                          </p:val>
                                        </p:tav>
                                        <p:tav tm="100000">
                                          <p:val>
                                            <p:strVal val="ppt_h"/>
                                          </p:val>
                                        </p:tav>
                                      </p:tavLst>
                                    </p:anim>
                                    <p:anim calcmode="lin" valueType="num">
                                      <p:cBhvr>
                                        <p:cTn id="1044"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5" dur="1" fill="hold">
                                          <p:stCondLst>
                                            <p:cond delay="4999"/>
                                          </p:stCondLst>
                                        </p:cTn>
                                        <p:tgtEl>
                                          <p:spTgt spid="52"/>
                                        </p:tgtEl>
                                        <p:attrNameLst>
                                          <p:attrName>style.visibility</p:attrName>
                                        </p:attrNameLst>
                                      </p:cBhvr>
                                      <p:to>
                                        <p:strVal val="hidden"/>
                                      </p:to>
                                    </p:set>
                                  </p:childTnLst>
                                </p:cTn>
                              </p:par>
                              <p:par>
                                <p:cTn id="1046" presetID="19" presetClass="exit" presetSubtype="10" fill="hold" grpId="4" nodeType="withEffect">
                                  <p:stCondLst>
                                    <p:cond delay="0"/>
                                  </p:stCondLst>
                                  <p:childTnLst>
                                    <p:anim calcmode="lin" valueType="num">
                                      <p:cBhvr>
                                        <p:cTn id="1047" dur="5000"/>
                                        <p:tgtEl>
                                          <p:spTgt spid="53"/>
                                        </p:tgtEl>
                                        <p:attrNameLst>
                                          <p:attrName>ppt_h</p:attrName>
                                        </p:attrNameLst>
                                      </p:cBhvr>
                                      <p:tavLst>
                                        <p:tav tm="0">
                                          <p:val>
                                            <p:strVal val="ppt_h"/>
                                          </p:val>
                                        </p:tav>
                                        <p:tav tm="100000">
                                          <p:val>
                                            <p:strVal val="ppt_h"/>
                                          </p:val>
                                        </p:tav>
                                      </p:tavLst>
                                    </p:anim>
                                    <p:anim calcmode="lin" valueType="num">
                                      <p:cBhvr>
                                        <p:cTn id="1048"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9" dur="1" fill="hold">
                                          <p:stCondLst>
                                            <p:cond delay="4999"/>
                                          </p:stCondLst>
                                        </p:cTn>
                                        <p:tgtEl>
                                          <p:spTgt spid="53"/>
                                        </p:tgtEl>
                                        <p:attrNameLst>
                                          <p:attrName>style.visibility</p:attrName>
                                        </p:attrNameLst>
                                      </p:cBhvr>
                                      <p:to>
                                        <p:strVal val="hidden"/>
                                      </p:to>
                                    </p:set>
                                  </p:childTnLst>
                                </p:cTn>
                              </p:par>
                              <p:par>
                                <p:cTn id="1050" presetID="19" presetClass="exit" presetSubtype="10" fill="hold" grpId="4" nodeType="withEffect">
                                  <p:stCondLst>
                                    <p:cond delay="0"/>
                                  </p:stCondLst>
                                  <p:childTnLst>
                                    <p:anim calcmode="lin" valueType="num">
                                      <p:cBhvr>
                                        <p:cTn id="1051" dur="5000"/>
                                        <p:tgtEl>
                                          <p:spTgt spid="54"/>
                                        </p:tgtEl>
                                        <p:attrNameLst>
                                          <p:attrName>ppt_h</p:attrName>
                                        </p:attrNameLst>
                                      </p:cBhvr>
                                      <p:tavLst>
                                        <p:tav tm="0">
                                          <p:val>
                                            <p:strVal val="ppt_h"/>
                                          </p:val>
                                        </p:tav>
                                        <p:tav tm="100000">
                                          <p:val>
                                            <p:strVal val="ppt_h"/>
                                          </p:val>
                                        </p:tav>
                                      </p:tavLst>
                                    </p:anim>
                                    <p:anim calcmode="lin" valueType="num">
                                      <p:cBhvr>
                                        <p:cTn id="1052"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3" dur="1" fill="hold">
                                          <p:stCondLst>
                                            <p:cond delay="4999"/>
                                          </p:stCondLst>
                                        </p:cTn>
                                        <p:tgtEl>
                                          <p:spTgt spid="54"/>
                                        </p:tgtEl>
                                        <p:attrNameLst>
                                          <p:attrName>style.visibility</p:attrName>
                                        </p:attrNameLst>
                                      </p:cBhvr>
                                      <p:to>
                                        <p:strVal val="hidden"/>
                                      </p:to>
                                    </p:set>
                                  </p:childTnLst>
                                </p:cTn>
                              </p:par>
                              <p:par>
                                <p:cTn id="1054" presetID="19" presetClass="exit" presetSubtype="10" fill="hold" grpId="4" nodeType="withEffect">
                                  <p:stCondLst>
                                    <p:cond delay="0"/>
                                  </p:stCondLst>
                                  <p:childTnLst>
                                    <p:anim calcmode="lin" valueType="num">
                                      <p:cBhvr>
                                        <p:cTn id="1055" dur="5000"/>
                                        <p:tgtEl>
                                          <p:spTgt spid="55"/>
                                        </p:tgtEl>
                                        <p:attrNameLst>
                                          <p:attrName>ppt_h</p:attrName>
                                        </p:attrNameLst>
                                      </p:cBhvr>
                                      <p:tavLst>
                                        <p:tav tm="0">
                                          <p:val>
                                            <p:strVal val="ppt_h"/>
                                          </p:val>
                                        </p:tav>
                                        <p:tav tm="100000">
                                          <p:val>
                                            <p:strVal val="ppt_h"/>
                                          </p:val>
                                        </p:tav>
                                      </p:tavLst>
                                    </p:anim>
                                    <p:anim calcmode="lin" valueType="num">
                                      <p:cBhvr>
                                        <p:cTn id="1056" dur="5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7" dur="1" fill="hold">
                                          <p:stCondLst>
                                            <p:cond delay="4999"/>
                                          </p:stCondLst>
                                        </p:cTn>
                                        <p:tgtEl>
                                          <p:spTgt spid="55"/>
                                        </p:tgtEl>
                                        <p:attrNameLst>
                                          <p:attrName>style.visibility</p:attrName>
                                        </p:attrNameLst>
                                      </p:cBhvr>
                                      <p:to>
                                        <p:strVal val="hidden"/>
                                      </p:to>
                                    </p:set>
                                  </p:childTnLst>
                                </p:cTn>
                              </p:par>
                              <p:par>
                                <p:cTn id="1058" presetID="19" presetClass="exit" presetSubtype="10" fill="hold" grpId="4" nodeType="withEffect">
                                  <p:stCondLst>
                                    <p:cond delay="0"/>
                                  </p:stCondLst>
                                  <p:childTnLst>
                                    <p:anim calcmode="lin" valueType="num">
                                      <p:cBhvr>
                                        <p:cTn id="1059" dur="5000"/>
                                        <p:tgtEl>
                                          <p:spTgt spid="56"/>
                                        </p:tgtEl>
                                        <p:attrNameLst>
                                          <p:attrName>ppt_h</p:attrName>
                                        </p:attrNameLst>
                                      </p:cBhvr>
                                      <p:tavLst>
                                        <p:tav tm="0">
                                          <p:val>
                                            <p:strVal val="ppt_h"/>
                                          </p:val>
                                        </p:tav>
                                        <p:tav tm="100000">
                                          <p:val>
                                            <p:strVal val="ppt_h"/>
                                          </p:val>
                                        </p:tav>
                                      </p:tavLst>
                                    </p:anim>
                                    <p:anim calcmode="lin" valueType="num">
                                      <p:cBhvr>
                                        <p:cTn id="1060"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1" dur="1" fill="hold">
                                          <p:stCondLst>
                                            <p:cond delay="4999"/>
                                          </p:stCondLst>
                                        </p:cTn>
                                        <p:tgtEl>
                                          <p:spTgt spid="56"/>
                                        </p:tgtEl>
                                        <p:attrNameLst>
                                          <p:attrName>style.visibility</p:attrName>
                                        </p:attrNameLst>
                                      </p:cBhvr>
                                      <p:to>
                                        <p:strVal val="hidden"/>
                                      </p:to>
                                    </p:set>
                                  </p:childTnLst>
                                </p:cTn>
                              </p:par>
                              <p:par>
                                <p:cTn id="1062" presetID="19" presetClass="exit" presetSubtype="10" fill="hold" grpId="4" nodeType="withEffect">
                                  <p:stCondLst>
                                    <p:cond delay="0"/>
                                  </p:stCondLst>
                                  <p:childTnLst>
                                    <p:anim calcmode="lin" valueType="num">
                                      <p:cBhvr>
                                        <p:cTn id="1063" dur="5000"/>
                                        <p:tgtEl>
                                          <p:spTgt spid="57"/>
                                        </p:tgtEl>
                                        <p:attrNameLst>
                                          <p:attrName>ppt_h</p:attrName>
                                        </p:attrNameLst>
                                      </p:cBhvr>
                                      <p:tavLst>
                                        <p:tav tm="0">
                                          <p:val>
                                            <p:strVal val="ppt_h"/>
                                          </p:val>
                                        </p:tav>
                                        <p:tav tm="100000">
                                          <p:val>
                                            <p:strVal val="ppt_h"/>
                                          </p:val>
                                        </p:tav>
                                      </p:tavLst>
                                    </p:anim>
                                    <p:anim calcmode="lin" valueType="num">
                                      <p:cBhvr>
                                        <p:cTn id="1064"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5" dur="1" fill="hold">
                                          <p:stCondLst>
                                            <p:cond delay="4999"/>
                                          </p:stCondLst>
                                        </p:cTn>
                                        <p:tgtEl>
                                          <p:spTgt spid="57"/>
                                        </p:tgtEl>
                                        <p:attrNameLst>
                                          <p:attrName>style.visibility</p:attrName>
                                        </p:attrNameLst>
                                      </p:cBhvr>
                                      <p:to>
                                        <p:strVal val="hidden"/>
                                      </p:to>
                                    </p:set>
                                  </p:childTnLst>
                                </p:cTn>
                              </p:par>
                              <p:par>
                                <p:cTn id="1066" presetID="19" presetClass="exit" presetSubtype="10" fill="hold" grpId="4" nodeType="withEffect">
                                  <p:stCondLst>
                                    <p:cond delay="0"/>
                                  </p:stCondLst>
                                  <p:childTnLst>
                                    <p:anim calcmode="lin" valueType="num">
                                      <p:cBhvr>
                                        <p:cTn id="1067" dur="5000"/>
                                        <p:tgtEl>
                                          <p:spTgt spid="58"/>
                                        </p:tgtEl>
                                        <p:attrNameLst>
                                          <p:attrName>ppt_h</p:attrName>
                                        </p:attrNameLst>
                                      </p:cBhvr>
                                      <p:tavLst>
                                        <p:tav tm="0">
                                          <p:val>
                                            <p:strVal val="ppt_h"/>
                                          </p:val>
                                        </p:tav>
                                        <p:tav tm="100000">
                                          <p:val>
                                            <p:strVal val="ppt_h"/>
                                          </p:val>
                                        </p:tav>
                                      </p:tavLst>
                                    </p:anim>
                                    <p:anim calcmode="lin" valueType="num">
                                      <p:cBhvr>
                                        <p:cTn id="1068"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9" dur="1" fill="hold">
                                          <p:stCondLst>
                                            <p:cond delay="4999"/>
                                          </p:stCondLst>
                                        </p:cTn>
                                        <p:tgtEl>
                                          <p:spTgt spid="58"/>
                                        </p:tgtEl>
                                        <p:attrNameLst>
                                          <p:attrName>style.visibility</p:attrName>
                                        </p:attrNameLst>
                                      </p:cBhvr>
                                      <p:to>
                                        <p:strVal val="hidden"/>
                                      </p:to>
                                    </p:set>
                                  </p:childTnLst>
                                </p:cTn>
                              </p:par>
                              <p:par>
                                <p:cTn id="1070" presetID="19" presetClass="exit" presetSubtype="10" fill="hold" grpId="4" nodeType="withEffect">
                                  <p:stCondLst>
                                    <p:cond delay="0"/>
                                  </p:stCondLst>
                                  <p:childTnLst>
                                    <p:anim calcmode="lin" valueType="num">
                                      <p:cBhvr>
                                        <p:cTn id="1071" dur="5000"/>
                                        <p:tgtEl>
                                          <p:spTgt spid="59"/>
                                        </p:tgtEl>
                                        <p:attrNameLst>
                                          <p:attrName>ppt_h</p:attrName>
                                        </p:attrNameLst>
                                      </p:cBhvr>
                                      <p:tavLst>
                                        <p:tav tm="0">
                                          <p:val>
                                            <p:strVal val="ppt_h"/>
                                          </p:val>
                                        </p:tav>
                                        <p:tav tm="100000">
                                          <p:val>
                                            <p:strVal val="ppt_h"/>
                                          </p:val>
                                        </p:tav>
                                      </p:tavLst>
                                    </p:anim>
                                    <p:anim calcmode="lin" valueType="num">
                                      <p:cBhvr>
                                        <p:cTn id="1072"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3" dur="1" fill="hold">
                                          <p:stCondLst>
                                            <p:cond delay="4999"/>
                                          </p:stCondLst>
                                        </p:cTn>
                                        <p:tgtEl>
                                          <p:spTgt spid="59"/>
                                        </p:tgtEl>
                                        <p:attrNameLst>
                                          <p:attrName>style.visibility</p:attrName>
                                        </p:attrNameLst>
                                      </p:cBhvr>
                                      <p:to>
                                        <p:strVal val="hidden"/>
                                      </p:to>
                                    </p:set>
                                  </p:childTnLst>
                                </p:cTn>
                              </p:par>
                              <p:par>
                                <p:cTn id="1074" presetID="19" presetClass="exit" presetSubtype="10" fill="hold" grpId="4" nodeType="withEffect">
                                  <p:stCondLst>
                                    <p:cond delay="0"/>
                                  </p:stCondLst>
                                  <p:childTnLst>
                                    <p:anim calcmode="lin" valueType="num">
                                      <p:cBhvr>
                                        <p:cTn id="1075" dur="5000"/>
                                        <p:tgtEl>
                                          <p:spTgt spid="60"/>
                                        </p:tgtEl>
                                        <p:attrNameLst>
                                          <p:attrName>ppt_h</p:attrName>
                                        </p:attrNameLst>
                                      </p:cBhvr>
                                      <p:tavLst>
                                        <p:tav tm="0">
                                          <p:val>
                                            <p:strVal val="ppt_h"/>
                                          </p:val>
                                        </p:tav>
                                        <p:tav tm="100000">
                                          <p:val>
                                            <p:strVal val="ppt_h"/>
                                          </p:val>
                                        </p:tav>
                                      </p:tavLst>
                                    </p:anim>
                                    <p:anim calcmode="lin" valueType="num">
                                      <p:cBhvr>
                                        <p:cTn id="1076"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7" dur="1" fill="hold">
                                          <p:stCondLst>
                                            <p:cond delay="4999"/>
                                          </p:stCondLst>
                                        </p:cTn>
                                        <p:tgtEl>
                                          <p:spTgt spid="60"/>
                                        </p:tgtEl>
                                        <p:attrNameLst>
                                          <p:attrName>style.visibility</p:attrName>
                                        </p:attrNameLst>
                                      </p:cBhvr>
                                      <p:to>
                                        <p:strVal val="hidden"/>
                                      </p:to>
                                    </p:set>
                                  </p:childTnLst>
                                </p:cTn>
                              </p:par>
                              <p:par>
                                <p:cTn id="1078" presetID="19" presetClass="exit" presetSubtype="10" fill="hold" grpId="4" nodeType="withEffect">
                                  <p:stCondLst>
                                    <p:cond delay="0"/>
                                  </p:stCondLst>
                                  <p:childTnLst>
                                    <p:anim calcmode="lin" valueType="num">
                                      <p:cBhvr>
                                        <p:cTn id="1079" dur="5000"/>
                                        <p:tgtEl>
                                          <p:spTgt spid="61"/>
                                        </p:tgtEl>
                                        <p:attrNameLst>
                                          <p:attrName>ppt_h</p:attrName>
                                        </p:attrNameLst>
                                      </p:cBhvr>
                                      <p:tavLst>
                                        <p:tav tm="0">
                                          <p:val>
                                            <p:strVal val="ppt_h"/>
                                          </p:val>
                                        </p:tav>
                                        <p:tav tm="100000">
                                          <p:val>
                                            <p:strVal val="ppt_h"/>
                                          </p:val>
                                        </p:tav>
                                      </p:tavLst>
                                    </p:anim>
                                    <p:anim calcmode="lin" valueType="num">
                                      <p:cBhvr>
                                        <p:cTn id="1080"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1" dur="1" fill="hold">
                                          <p:stCondLst>
                                            <p:cond delay="4999"/>
                                          </p:stCondLst>
                                        </p:cTn>
                                        <p:tgtEl>
                                          <p:spTgt spid="61"/>
                                        </p:tgtEl>
                                        <p:attrNameLst>
                                          <p:attrName>style.visibility</p:attrName>
                                        </p:attrNameLst>
                                      </p:cBhvr>
                                      <p:to>
                                        <p:strVal val="hidden"/>
                                      </p:to>
                                    </p:set>
                                  </p:childTnLst>
                                </p:cTn>
                              </p:par>
                              <p:par>
                                <p:cTn id="1082" presetID="19" presetClass="exit" presetSubtype="10" fill="hold" grpId="4" nodeType="withEffect">
                                  <p:stCondLst>
                                    <p:cond delay="0"/>
                                  </p:stCondLst>
                                  <p:childTnLst>
                                    <p:anim calcmode="lin" valueType="num">
                                      <p:cBhvr>
                                        <p:cTn id="1083" dur="5000"/>
                                        <p:tgtEl>
                                          <p:spTgt spid="62"/>
                                        </p:tgtEl>
                                        <p:attrNameLst>
                                          <p:attrName>ppt_h</p:attrName>
                                        </p:attrNameLst>
                                      </p:cBhvr>
                                      <p:tavLst>
                                        <p:tav tm="0">
                                          <p:val>
                                            <p:strVal val="ppt_h"/>
                                          </p:val>
                                        </p:tav>
                                        <p:tav tm="100000">
                                          <p:val>
                                            <p:strVal val="ppt_h"/>
                                          </p:val>
                                        </p:tav>
                                      </p:tavLst>
                                    </p:anim>
                                    <p:anim calcmode="lin" valueType="num">
                                      <p:cBhvr>
                                        <p:cTn id="1084" dur="50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5" dur="1" fill="hold">
                                          <p:stCondLst>
                                            <p:cond delay="4999"/>
                                          </p:stCondLst>
                                        </p:cTn>
                                        <p:tgtEl>
                                          <p:spTgt spid="62"/>
                                        </p:tgtEl>
                                        <p:attrNameLst>
                                          <p:attrName>style.visibility</p:attrName>
                                        </p:attrNameLst>
                                      </p:cBhvr>
                                      <p:to>
                                        <p:strVal val="hidden"/>
                                      </p:to>
                                    </p:set>
                                  </p:childTnLst>
                                </p:cTn>
                              </p:par>
                              <p:par>
                                <p:cTn id="1086" presetID="19" presetClass="exit" presetSubtype="10" fill="hold" grpId="4" nodeType="withEffect">
                                  <p:stCondLst>
                                    <p:cond delay="0"/>
                                  </p:stCondLst>
                                  <p:childTnLst>
                                    <p:anim calcmode="lin" valueType="num">
                                      <p:cBhvr>
                                        <p:cTn id="1087" dur="5000"/>
                                        <p:tgtEl>
                                          <p:spTgt spid="63"/>
                                        </p:tgtEl>
                                        <p:attrNameLst>
                                          <p:attrName>ppt_h</p:attrName>
                                        </p:attrNameLst>
                                      </p:cBhvr>
                                      <p:tavLst>
                                        <p:tav tm="0">
                                          <p:val>
                                            <p:strVal val="ppt_h"/>
                                          </p:val>
                                        </p:tav>
                                        <p:tav tm="100000">
                                          <p:val>
                                            <p:strVal val="ppt_h"/>
                                          </p:val>
                                        </p:tav>
                                      </p:tavLst>
                                    </p:anim>
                                    <p:anim calcmode="lin" valueType="num">
                                      <p:cBhvr>
                                        <p:cTn id="1088"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9" dur="1" fill="hold">
                                          <p:stCondLst>
                                            <p:cond delay="4999"/>
                                          </p:stCondLst>
                                        </p:cTn>
                                        <p:tgtEl>
                                          <p:spTgt spid="63"/>
                                        </p:tgtEl>
                                        <p:attrNameLst>
                                          <p:attrName>style.visibility</p:attrName>
                                        </p:attrNameLst>
                                      </p:cBhvr>
                                      <p:to>
                                        <p:strVal val="hidden"/>
                                      </p:to>
                                    </p:set>
                                  </p:childTnLst>
                                </p:cTn>
                              </p:par>
                              <p:par>
                                <p:cTn id="1090" presetID="19" presetClass="exit" presetSubtype="10" fill="hold" grpId="4" nodeType="withEffect">
                                  <p:stCondLst>
                                    <p:cond delay="0"/>
                                  </p:stCondLst>
                                  <p:childTnLst>
                                    <p:anim calcmode="lin" valueType="num">
                                      <p:cBhvr>
                                        <p:cTn id="1091" dur="5000"/>
                                        <p:tgtEl>
                                          <p:spTgt spid="64"/>
                                        </p:tgtEl>
                                        <p:attrNameLst>
                                          <p:attrName>ppt_h</p:attrName>
                                        </p:attrNameLst>
                                      </p:cBhvr>
                                      <p:tavLst>
                                        <p:tav tm="0">
                                          <p:val>
                                            <p:strVal val="ppt_h"/>
                                          </p:val>
                                        </p:tav>
                                        <p:tav tm="100000">
                                          <p:val>
                                            <p:strVal val="ppt_h"/>
                                          </p:val>
                                        </p:tav>
                                      </p:tavLst>
                                    </p:anim>
                                    <p:anim calcmode="lin" valueType="num">
                                      <p:cBhvr>
                                        <p:cTn id="1092"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3" dur="1" fill="hold">
                                          <p:stCondLst>
                                            <p:cond delay="4999"/>
                                          </p:stCondLst>
                                        </p:cTn>
                                        <p:tgtEl>
                                          <p:spTgt spid="64"/>
                                        </p:tgtEl>
                                        <p:attrNameLst>
                                          <p:attrName>style.visibility</p:attrName>
                                        </p:attrNameLst>
                                      </p:cBhvr>
                                      <p:to>
                                        <p:strVal val="hidden"/>
                                      </p:to>
                                    </p:set>
                                  </p:childTnLst>
                                </p:cTn>
                              </p:par>
                              <p:par>
                                <p:cTn id="1094" presetID="19" presetClass="exit" presetSubtype="10" fill="hold" grpId="4" nodeType="withEffect">
                                  <p:stCondLst>
                                    <p:cond delay="0"/>
                                  </p:stCondLst>
                                  <p:childTnLst>
                                    <p:anim calcmode="lin" valueType="num">
                                      <p:cBhvr>
                                        <p:cTn id="1095" dur="5000"/>
                                        <p:tgtEl>
                                          <p:spTgt spid="65"/>
                                        </p:tgtEl>
                                        <p:attrNameLst>
                                          <p:attrName>ppt_h</p:attrName>
                                        </p:attrNameLst>
                                      </p:cBhvr>
                                      <p:tavLst>
                                        <p:tav tm="0">
                                          <p:val>
                                            <p:strVal val="ppt_h"/>
                                          </p:val>
                                        </p:tav>
                                        <p:tav tm="100000">
                                          <p:val>
                                            <p:strVal val="ppt_h"/>
                                          </p:val>
                                        </p:tav>
                                      </p:tavLst>
                                    </p:anim>
                                    <p:anim calcmode="lin" valueType="num">
                                      <p:cBhvr>
                                        <p:cTn id="1096"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7" dur="1" fill="hold">
                                          <p:stCondLst>
                                            <p:cond delay="4999"/>
                                          </p:stCondLst>
                                        </p:cTn>
                                        <p:tgtEl>
                                          <p:spTgt spid="65"/>
                                        </p:tgtEl>
                                        <p:attrNameLst>
                                          <p:attrName>style.visibility</p:attrName>
                                        </p:attrNameLst>
                                      </p:cBhvr>
                                      <p:to>
                                        <p:strVal val="hidden"/>
                                      </p:to>
                                    </p:set>
                                  </p:childTnLst>
                                </p:cTn>
                              </p:par>
                              <p:par>
                                <p:cTn id="1098" presetID="19" presetClass="exit" presetSubtype="10" fill="hold" grpId="4" nodeType="withEffect">
                                  <p:stCondLst>
                                    <p:cond delay="0"/>
                                  </p:stCondLst>
                                  <p:childTnLst>
                                    <p:anim calcmode="lin" valueType="num">
                                      <p:cBhvr>
                                        <p:cTn id="1099" dur="5000"/>
                                        <p:tgtEl>
                                          <p:spTgt spid="66"/>
                                        </p:tgtEl>
                                        <p:attrNameLst>
                                          <p:attrName>ppt_h</p:attrName>
                                        </p:attrNameLst>
                                      </p:cBhvr>
                                      <p:tavLst>
                                        <p:tav tm="0">
                                          <p:val>
                                            <p:strVal val="ppt_h"/>
                                          </p:val>
                                        </p:tav>
                                        <p:tav tm="100000">
                                          <p:val>
                                            <p:strVal val="ppt_h"/>
                                          </p:val>
                                        </p:tav>
                                      </p:tavLst>
                                    </p:anim>
                                    <p:anim calcmode="lin" valueType="num">
                                      <p:cBhvr>
                                        <p:cTn id="1100"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1" dur="1" fill="hold">
                                          <p:stCondLst>
                                            <p:cond delay="4999"/>
                                          </p:stCondLst>
                                        </p:cTn>
                                        <p:tgtEl>
                                          <p:spTgt spid="66"/>
                                        </p:tgtEl>
                                        <p:attrNameLst>
                                          <p:attrName>style.visibility</p:attrName>
                                        </p:attrNameLst>
                                      </p:cBhvr>
                                      <p:to>
                                        <p:strVal val="hidden"/>
                                      </p:to>
                                    </p:set>
                                  </p:childTnLst>
                                </p:cTn>
                              </p:par>
                              <p:par>
                                <p:cTn id="1102" presetID="19" presetClass="exit" presetSubtype="10" fill="hold" grpId="4" nodeType="withEffect">
                                  <p:stCondLst>
                                    <p:cond delay="0"/>
                                  </p:stCondLst>
                                  <p:childTnLst>
                                    <p:anim calcmode="lin" valueType="num">
                                      <p:cBhvr>
                                        <p:cTn id="1103" dur="5000"/>
                                        <p:tgtEl>
                                          <p:spTgt spid="67"/>
                                        </p:tgtEl>
                                        <p:attrNameLst>
                                          <p:attrName>ppt_h</p:attrName>
                                        </p:attrNameLst>
                                      </p:cBhvr>
                                      <p:tavLst>
                                        <p:tav tm="0">
                                          <p:val>
                                            <p:strVal val="ppt_h"/>
                                          </p:val>
                                        </p:tav>
                                        <p:tav tm="100000">
                                          <p:val>
                                            <p:strVal val="ppt_h"/>
                                          </p:val>
                                        </p:tav>
                                      </p:tavLst>
                                    </p:anim>
                                    <p:anim calcmode="lin" valueType="num">
                                      <p:cBhvr>
                                        <p:cTn id="1104"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5" dur="1" fill="hold">
                                          <p:stCondLst>
                                            <p:cond delay="4999"/>
                                          </p:stCondLst>
                                        </p:cTn>
                                        <p:tgtEl>
                                          <p:spTgt spid="67"/>
                                        </p:tgtEl>
                                        <p:attrNameLst>
                                          <p:attrName>style.visibility</p:attrName>
                                        </p:attrNameLst>
                                      </p:cBhvr>
                                      <p:to>
                                        <p:strVal val="hidden"/>
                                      </p:to>
                                    </p:set>
                                  </p:childTnLst>
                                </p:cTn>
                              </p:par>
                              <p:par>
                                <p:cTn id="1106" presetID="19" presetClass="exit" presetSubtype="10" fill="hold" grpId="4" nodeType="withEffect">
                                  <p:stCondLst>
                                    <p:cond delay="0"/>
                                  </p:stCondLst>
                                  <p:childTnLst>
                                    <p:anim calcmode="lin" valueType="num">
                                      <p:cBhvr>
                                        <p:cTn id="1107" dur="5000"/>
                                        <p:tgtEl>
                                          <p:spTgt spid="68"/>
                                        </p:tgtEl>
                                        <p:attrNameLst>
                                          <p:attrName>ppt_h</p:attrName>
                                        </p:attrNameLst>
                                      </p:cBhvr>
                                      <p:tavLst>
                                        <p:tav tm="0">
                                          <p:val>
                                            <p:strVal val="ppt_h"/>
                                          </p:val>
                                        </p:tav>
                                        <p:tav tm="100000">
                                          <p:val>
                                            <p:strVal val="ppt_h"/>
                                          </p:val>
                                        </p:tav>
                                      </p:tavLst>
                                    </p:anim>
                                    <p:anim calcmode="lin" valueType="num">
                                      <p:cBhvr>
                                        <p:cTn id="1108"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9" dur="1" fill="hold">
                                          <p:stCondLst>
                                            <p:cond delay="4999"/>
                                          </p:stCondLst>
                                        </p:cTn>
                                        <p:tgtEl>
                                          <p:spTgt spid="68"/>
                                        </p:tgtEl>
                                        <p:attrNameLst>
                                          <p:attrName>style.visibility</p:attrName>
                                        </p:attrNameLst>
                                      </p:cBhvr>
                                      <p:to>
                                        <p:strVal val="hidden"/>
                                      </p:to>
                                    </p:set>
                                  </p:childTnLst>
                                </p:cTn>
                              </p:par>
                              <p:par>
                                <p:cTn id="1110" presetID="19" presetClass="exit" presetSubtype="10" fill="hold" grpId="4" nodeType="withEffect">
                                  <p:stCondLst>
                                    <p:cond delay="0"/>
                                  </p:stCondLst>
                                  <p:childTnLst>
                                    <p:anim calcmode="lin" valueType="num">
                                      <p:cBhvr>
                                        <p:cTn id="1111" dur="5000"/>
                                        <p:tgtEl>
                                          <p:spTgt spid="69"/>
                                        </p:tgtEl>
                                        <p:attrNameLst>
                                          <p:attrName>ppt_h</p:attrName>
                                        </p:attrNameLst>
                                      </p:cBhvr>
                                      <p:tavLst>
                                        <p:tav tm="0">
                                          <p:val>
                                            <p:strVal val="ppt_h"/>
                                          </p:val>
                                        </p:tav>
                                        <p:tav tm="100000">
                                          <p:val>
                                            <p:strVal val="ppt_h"/>
                                          </p:val>
                                        </p:tav>
                                      </p:tavLst>
                                    </p:anim>
                                    <p:anim calcmode="lin" valueType="num">
                                      <p:cBhvr>
                                        <p:cTn id="1112"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13" dur="1" fill="hold">
                                          <p:stCondLst>
                                            <p:cond delay="4999"/>
                                          </p:stCondLst>
                                        </p:cTn>
                                        <p:tgtEl>
                                          <p:spTgt spid="69"/>
                                        </p:tgtEl>
                                        <p:attrNameLst>
                                          <p:attrName>style.visibility</p:attrName>
                                        </p:attrNameLst>
                                      </p:cBhvr>
                                      <p:to>
                                        <p:strVal val="hidden"/>
                                      </p:to>
                                    </p:set>
                                  </p:childTnLst>
                                </p:cTn>
                              </p:par>
                              <p:par>
                                <p:cTn id="1114" presetID="17" presetClass="entr" presetSubtype="1" fill="hold" nodeType="withEffect">
                                  <p:stCondLst>
                                    <p:cond delay="0"/>
                                  </p:stCondLst>
                                  <p:childTnLst>
                                    <p:set>
                                      <p:cBhvr>
                                        <p:cTn id="1115" dur="1" fill="hold">
                                          <p:stCondLst>
                                            <p:cond delay="0"/>
                                          </p:stCondLst>
                                        </p:cTn>
                                        <p:tgtEl>
                                          <p:spTgt spid="4"/>
                                        </p:tgtEl>
                                        <p:attrNameLst>
                                          <p:attrName>style.visibility</p:attrName>
                                        </p:attrNameLst>
                                      </p:cBhvr>
                                      <p:to>
                                        <p:strVal val="visible"/>
                                      </p:to>
                                    </p:set>
                                    <p:anim calcmode="lin" valueType="num">
                                      <p:cBhvr>
                                        <p:cTn id="1116" dur="5000" fill="hold"/>
                                        <p:tgtEl>
                                          <p:spTgt spid="4"/>
                                        </p:tgtEl>
                                        <p:attrNameLst>
                                          <p:attrName>ppt_x</p:attrName>
                                        </p:attrNameLst>
                                      </p:cBhvr>
                                      <p:tavLst>
                                        <p:tav tm="0">
                                          <p:val>
                                            <p:strVal val="#ppt_x"/>
                                          </p:val>
                                        </p:tav>
                                        <p:tav tm="100000">
                                          <p:val>
                                            <p:strVal val="#ppt_x"/>
                                          </p:val>
                                        </p:tav>
                                      </p:tavLst>
                                    </p:anim>
                                    <p:anim calcmode="lin" valueType="num">
                                      <p:cBhvr>
                                        <p:cTn id="1117" dur="5000" fill="hold"/>
                                        <p:tgtEl>
                                          <p:spTgt spid="4"/>
                                        </p:tgtEl>
                                        <p:attrNameLst>
                                          <p:attrName>ppt_y</p:attrName>
                                        </p:attrNameLst>
                                      </p:cBhvr>
                                      <p:tavLst>
                                        <p:tav tm="0">
                                          <p:val>
                                            <p:strVal val="#ppt_y-#ppt_h/2"/>
                                          </p:val>
                                        </p:tav>
                                        <p:tav tm="100000">
                                          <p:val>
                                            <p:strVal val="#ppt_y"/>
                                          </p:val>
                                        </p:tav>
                                      </p:tavLst>
                                    </p:anim>
                                    <p:anim calcmode="lin" valueType="num">
                                      <p:cBhvr>
                                        <p:cTn id="1118" dur="5000" fill="hold"/>
                                        <p:tgtEl>
                                          <p:spTgt spid="4"/>
                                        </p:tgtEl>
                                        <p:attrNameLst>
                                          <p:attrName>ppt_w</p:attrName>
                                        </p:attrNameLst>
                                      </p:cBhvr>
                                      <p:tavLst>
                                        <p:tav tm="0">
                                          <p:val>
                                            <p:strVal val="#ppt_w"/>
                                          </p:val>
                                        </p:tav>
                                        <p:tav tm="100000">
                                          <p:val>
                                            <p:strVal val="#ppt_w"/>
                                          </p:val>
                                        </p:tav>
                                      </p:tavLst>
                                    </p:anim>
                                    <p:anim calcmode="lin" valueType="num">
                                      <p:cBhvr>
                                        <p:cTn id="1119"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99FF"/>
              </a:gs>
              <a:gs pos="50000">
                <a:srgbClr val="36006C">
                  <a:shade val="67500"/>
                  <a:satMod val="115000"/>
                </a:srgbClr>
              </a:gs>
              <a:gs pos="100000">
                <a:srgbClr val="36006C">
                  <a:shade val="100000"/>
                  <a:satMod val="115000"/>
                </a:srgbClr>
              </a:gs>
            </a:gsLst>
            <a:lin ang="5400000" scaled="1"/>
            <a:tileRect/>
          </a:gradFill>
        </p:spPr>
        <p:txBody>
          <a:bodyPr/>
          <a:lstStyle/>
          <a:p>
            <a:endParaRPr lang="es-ES" dirty="0"/>
          </a:p>
        </p:txBody>
      </p:sp>
      <p:pic>
        <p:nvPicPr>
          <p:cNvPr id="4" name="3 Imagen" descr="50242a8205161a2ce62ccf2607080619.jpg"/>
          <p:cNvPicPr>
            <a:picLocks noChangeAspect="1"/>
          </p:cNvPicPr>
          <p:nvPr/>
        </p:nvPicPr>
        <p:blipFill>
          <a:blip r:embed="rId2"/>
          <a:stretch>
            <a:fillRect/>
          </a:stretch>
        </p:blipFill>
        <p:spPr>
          <a:xfrm>
            <a:off x="0" y="0"/>
            <a:ext cx="9148465" cy="5143500"/>
          </a:xfrm>
          <a:prstGeom prst="rect">
            <a:avLst/>
          </a:prstGeom>
        </p:spPr>
      </p:pic>
      <p:sp>
        <p:nvSpPr>
          <p:cNvPr id="5" name="4 Triángulo rectángulo"/>
          <p:cNvSpPr/>
          <p:nvPr/>
        </p:nvSpPr>
        <p:spPr>
          <a:xfrm>
            <a:off x="4572000" y="0"/>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rectángulo"/>
          <p:cNvSpPr/>
          <p:nvPr/>
        </p:nvSpPr>
        <p:spPr>
          <a:xfrm flipH="1">
            <a:off x="3214678" y="0"/>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rectángulo"/>
          <p:cNvSpPr/>
          <p:nvPr/>
        </p:nvSpPr>
        <p:spPr>
          <a:xfrm>
            <a:off x="4572000" y="285734"/>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rectángulo"/>
          <p:cNvSpPr/>
          <p:nvPr/>
        </p:nvSpPr>
        <p:spPr>
          <a:xfrm flipH="1">
            <a:off x="3214678" y="285734"/>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rectángulo"/>
          <p:cNvSpPr/>
          <p:nvPr/>
        </p:nvSpPr>
        <p:spPr>
          <a:xfrm>
            <a:off x="4572000" y="571504"/>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rectángulo"/>
          <p:cNvSpPr/>
          <p:nvPr/>
        </p:nvSpPr>
        <p:spPr>
          <a:xfrm flipH="1">
            <a:off x="3214678" y="571504"/>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rectángulo"/>
          <p:cNvSpPr/>
          <p:nvPr/>
        </p:nvSpPr>
        <p:spPr>
          <a:xfrm>
            <a:off x="4572000" y="857238"/>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rectángulo"/>
          <p:cNvSpPr/>
          <p:nvPr/>
        </p:nvSpPr>
        <p:spPr>
          <a:xfrm flipH="1">
            <a:off x="3214678" y="857238"/>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rectángulo"/>
          <p:cNvSpPr/>
          <p:nvPr/>
        </p:nvSpPr>
        <p:spPr>
          <a:xfrm>
            <a:off x="4572000" y="1143008"/>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rectángulo"/>
          <p:cNvSpPr/>
          <p:nvPr/>
        </p:nvSpPr>
        <p:spPr>
          <a:xfrm flipH="1">
            <a:off x="3214678" y="1143008"/>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rectángulo"/>
          <p:cNvSpPr/>
          <p:nvPr/>
        </p:nvSpPr>
        <p:spPr>
          <a:xfrm>
            <a:off x="4572000" y="1428742"/>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rectángulo"/>
          <p:cNvSpPr/>
          <p:nvPr/>
        </p:nvSpPr>
        <p:spPr>
          <a:xfrm flipH="1">
            <a:off x="3214678" y="1428742"/>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rectángulo"/>
          <p:cNvSpPr/>
          <p:nvPr/>
        </p:nvSpPr>
        <p:spPr>
          <a:xfrm>
            <a:off x="4572000" y="1714512"/>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rectángulo"/>
          <p:cNvSpPr/>
          <p:nvPr/>
        </p:nvSpPr>
        <p:spPr>
          <a:xfrm flipH="1">
            <a:off x="3214678" y="1714512"/>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rectángulo"/>
          <p:cNvSpPr/>
          <p:nvPr/>
        </p:nvSpPr>
        <p:spPr>
          <a:xfrm>
            <a:off x="4572000" y="2071684"/>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rectángulo"/>
          <p:cNvSpPr/>
          <p:nvPr/>
        </p:nvSpPr>
        <p:spPr>
          <a:xfrm flipH="1">
            <a:off x="3214678" y="2071684"/>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rectángulo"/>
          <p:cNvSpPr/>
          <p:nvPr/>
        </p:nvSpPr>
        <p:spPr>
          <a:xfrm>
            <a:off x="4572000" y="2286016"/>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rectángulo"/>
          <p:cNvSpPr/>
          <p:nvPr/>
        </p:nvSpPr>
        <p:spPr>
          <a:xfrm flipH="1">
            <a:off x="3214678" y="2286016"/>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rectángulo"/>
          <p:cNvSpPr/>
          <p:nvPr/>
        </p:nvSpPr>
        <p:spPr>
          <a:xfrm>
            <a:off x="4572000" y="2643188"/>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rectángulo"/>
          <p:cNvSpPr/>
          <p:nvPr/>
        </p:nvSpPr>
        <p:spPr>
          <a:xfrm flipH="1">
            <a:off x="3214678" y="2643188"/>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rectángulo"/>
          <p:cNvSpPr/>
          <p:nvPr/>
        </p:nvSpPr>
        <p:spPr>
          <a:xfrm>
            <a:off x="4572000" y="2928958"/>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rectángulo"/>
          <p:cNvSpPr/>
          <p:nvPr/>
        </p:nvSpPr>
        <p:spPr>
          <a:xfrm flipH="1">
            <a:off x="3214678" y="2928958"/>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rectángulo"/>
          <p:cNvSpPr/>
          <p:nvPr/>
        </p:nvSpPr>
        <p:spPr>
          <a:xfrm>
            <a:off x="4572000" y="3214692"/>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rectángulo"/>
          <p:cNvSpPr/>
          <p:nvPr/>
        </p:nvSpPr>
        <p:spPr>
          <a:xfrm flipH="1">
            <a:off x="3214678" y="3214692"/>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rectángulo"/>
          <p:cNvSpPr/>
          <p:nvPr/>
        </p:nvSpPr>
        <p:spPr>
          <a:xfrm>
            <a:off x="4572000" y="3500462"/>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rectángulo"/>
          <p:cNvSpPr/>
          <p:nvPr/>
        </p:nvSpPr>
        <p:spPr>
          <a:xfrm flipH="1">
            <a:off x="3214678" y="3500462"/>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rectángulo"/>
          <p:cNvSpPr/>
          <p:nvPr/>
        </p:nvSpPr>
        <p:spPr>
          <a:xfrm>
            <a:off x="4572000" y="3786196"/>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rectángulo"/>
          <p:cNvSpPr/>
          <p:nvPr/>
        </p:nvSpPr>
        <p:spPr>
          <a:xfrm flipH="1">
            <a:off x="3214678" y="3786196"/>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rectángulo"/>
          <p:cNvSpPr/>
          <p:nvPr/>
        </p:nvSpPr>
        <p:spPr>
          <a:xfrm>
            <a:off x="4572000" y="4071966"/>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rectángulo"/>
          <p:cNvSpPr/>
          <p:nvPr/>
        </p:nvSpPr>
        <p:spPr>
          <a:xfrm flipH="1">
            <a:off x="3214678" y="4071966"/>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rectángulo"/>
          <p:cNvSpPr/>
          <p:nvPr/>
        </p:nvSpPr>
        <p:spPr>
          <a:xfrm>
            <a:off x="4572000" y="4429138"/>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rectángulo"/>
          <p:cNvSpPr/>
          <p:nvPr/>
        </p:nvSpPr>
        <p:spPr>
          <a:xfrm flipH="1">
            <a:off x="3214678" y="4429138"/>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rectángulo"/>
          <p:cNvSpPr/>
          <p:nvPr/>
        </p:nvSpPr>
        <p:spPr>
          <a:xfrm>
            <a:off x="4572000" y="4750600"/>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rectángulo"/>
          <p:cNvSpPr/>
          <p:nvPr/>
        </p:nvSpPr>
        <p:spPr>
          <a:xfrm flipH="1">
            <a:off x="3214678" y="4750600"/>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a:off x="-285784" y="-214332"/>
            <a:ext cx="9644130" cy="6000792"/>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9"/>
                                        </p:tgtEl>
                                        <p:attrNameLst>
                                          <p:attrName>style.opacity</p:attrName>
                                        </p:attrNameLst>
                                      </p:cBhvr>
                                      <p:to>
                                        <p:strVal val="0"/>
                                      </p:to>
                                    </p:set>
                                    <p:animEffect filter="image" prLst="opacity: 0">
                                      <p:cBhvr rctx="IE">
                                        <p:cTn id="7" dur="indefinite"/>
                                        <p:tgtEl>
                                          <p:spTgt spid="39"/>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0" fill="hold"/>
                                        <p:tgtEl>
                                          <p:spTgt spid="6"/>
                                        </p:tgtEl>
                                        <p:attrNameLst>
                                          <p:attrName>ppt_x</p:attrName>
                                        </p:attrNameLst>
                                      </p:cBhvr>
                                      <p:tavLst>
                                        <p:tav tm="0">
                                          <p:val>
                                            <p:strVal val="#ppt_x"/>
                                          </p:val>
                                        </p:tav>
                                        <p:tav tm="100000">
                                          <p:val>
                                            <p:strVal val="#ppt_x"/>
                                          </p:val>
                                        </p:tav>
                                      </p:tavLst>
                                    </p:anim>
                                    <p:anim calcmode="lin" valueType="num">
                                      <p:cBhvr additive="base">
                                        <p:cTn id="15" dur="5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0" fill="hold"/>
                                        <p:tgtEl>
                                          <p:spTgt spid="7"/>
                                        </p:tgtEl>
                                        <p:attrNameLst>
                                          <p:attrName>ppt_x</p:attrName>
                                        </p:attrNameLst>
                                      </p:cBhvr>
                                      <p:tavLst>
                                        <p:tav tm="0">
                                          <p:val>
                                            <p:strVal val="#ppt_x"/>
                                          </p:val>
                                        </p:tav>
                                        <p:tav tm="100000">
                                          <p:val>
                                            <p:strVal val="#ppt_x"/>
                                          </p:val>
                                        </p:tav>
                                      </p:tavLst>
                                    </p:anim>
                                    <p:anim calcmode="lin" valueType="num">
                                      <p:cBhvr additive="base">
                                        <p:cTn id="19" dur="5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ppt_x"/>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0" fill="hold"/>
                                        <p:tgtEl>
                                          <p:spTgt spid="9"/>
                                        </p:tgtEl>
                                        <p:attrNameLst>
                                          <p:attrName>ppt_x</p:attrName>
                                        </p:attrNameLst>
                                      </p:cBhvr>
                                      <p:tavLst>
                                        <p:tav tm="0">
                                          <p:val>
                                            <p:strVal val="#ppt_x"/>
                                          </p:val>
                                        </p:tav>
                                        <p:tav tm="100000">
                                          <p:val>
                                            <p:strVal val="#ppt_x"/>
                                          </p:val>
                                        </p:tav>
                                      </p:tavLst>
                                    </p:anim>
                                    <p:anim calcmode="lin" valueType="num">
                                      <p:cBhvr additive="base">
                                        <p:cTn id="27" dur="5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0" fill="hold"/>
                                        <p:tgtEl>
                                          <p:spTgt spid="10"/>
                                        </p:tgtEl>
                                        <p:attrNameLst>
                                          <p:attrName>ppt_x</p:attrName>
                                        </p:attrNameLst>
                                      </p:cBhvr>
                                      <p:tavLst>
                                        <p:tav tm="0">
                                          <p:val>
                                            <p:strVal val="#ppt_x"/>
                                          </p:val>
                                        </p:tav>
                                        <p:tav tm="100000">
                                          <p:val>
                                            <p:strVal val="#ppt_x"/>
                                          </p:val>
                                        </p:tav>
                                      </p:tavLst>
                                    </p:anim>
                                    <p:anim calcmode="lin" valueType="num">
                                      <p:cBhvr additive="base">
                                        <p:cTn id="31" dur="5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0" fill="hold"/>
                                        <p:tgtEl>
                                          <p:spTgt spid="11"/>
                                        </p:tgtEl>
                                        <p:attrNameLst>
                                          <p:attrName>ppt_x</p:attrName>
                                        </p:attrNameLst>
                                      </p:cBhvr>
                                      <p:tavLst>
                                        <p:tav tm="0">
                                          <p:val>
                                            <p:strVal val="#ppt_x"/>
                                          </p:val>
                                        </p:tav>
                                        <p:tav tm="100000">
                                          <p:val>
                                            <p:strVal val="#ppt_x"/>
                                          </p:val>
                                        </p:tav>
                                      </p:tavLst>
                                    </p:anim>
                                    <p:anim calcmode="lin" valueType="num">
                                      <p:cBhvr additive="base">
                                        <p:cTn id="35" dur="5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0" fill="hold"/>
                                        <p:tgtEl>
                                          <p:spTgt spid="12"/>
                                        </p:tgtEl>
                                        <p:attrNameLst>
                                          <p:attrName>ppt_x</p:attrName>
                                        </p:attrNameLst>
                                      </p:cBhvr>
                                      <p:tavLst>
                                        <p:tav tm="0">
                                          <p:val>
                                            <p:strVal val="#ppt_x"/>
                                          </p:val>
                                        </p:tav>
                                        <p:tav tm="100000">
                                          <p:val>
                                            <p:strVal val="#ppt_x"/>
                                          </p:val>
                                        </p:tav>
                                      </p:tavLst>
                                    </p:anim>
                                    <p:anim calcmode="lin" valueType="num">
                                      <p:cBhvr additive="base">
                                        <p:cTn id="39" dur="5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0" fill="hold"/>
                                        <p:tgtEl>
                                          <p:spTgt spid="13"/>
                                        </p:tgtEl>
                                        <p:attrNameLst>
                                          <p:attrName>ppt_x</p:attrName>
                                        </p:attrNameLst>
                                      </p:cBhvr>
                                      <p:tavLst>
                                        <p:tav tm="0">
                                          <p:val>
                                            <p:strVal val="#ppt_x"/>
                                          </p:val>
                                        </p:tav>
                                        <p:tav tm="100000">
                                          <p:val>
                                            <p:strVal val="#ppt_x"/>
                                          </p:val>
                                        </p:tav>
                                      </p:tavLst>
                                    </p:anim>
                                    <p:anim calcmode="lin" valueType="num">
                                      <p:cBhvr additive="base">
                                        <p:cTn id="43" dur="5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ppt_x"/>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0" fill="hold"/>
                                        <p:tgtEl>
                                          <p:spTgt spid="15"/>
                                        </p:tgtEl>
                                        <p:attrNameLst>
                                          <p:attrName>ppt_x</p:attrName>
                                        </p:attrNameLst>
                                      </p:cBhvr>
                                      <p:tavLst>
                                        <p:tav tm="0">
                                          <p:val>
                                            <p:strVal val="#ppt_x"/>
                                          </p:val>
                                        </p:tav>
                                        <p:tav tm="100000">
                                          <p:val>
                                            <p:strVal val="#ppt_x"/>
                                          </p:val>
                                        </p:tav>
                                      </p:tavLst>
                                    </p:anim>
                                    <p:anim calcmode="lin" valueType="num">
                                      <p:cBhvr additive="base">
                                        <p:cTn id="51" dur="5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0" fill="hold"/>
                                        <p:tgtEl>
                                          <p:spTgt spid="16"/>
                                        </p:tgtEl>
                                        <p:attrNameLst>
                                          <p:attrName>ppt_x</p:attrName>
                                        </p:attrNameLst>
                                      </p:cBhvr>
                                      <p:tavLst>
                                        <p:tav tm="0">
                                          <p:val>
                                            <p:strVal val="#ppt_x"/>
                                          </p:val>
                                        </p:tav>
                                        <p:tav tm="100000">
                                          <p:val>
                                            <p:strVal val="#ppt_x"/>
                                          </p:val>
                                        </p:tav>
                                      </p:tavLst>
                                    </p:anim>
                                    <p:anim calcmode="lin" valueType="num">
                                      <p:cBhvr additive="base">
                                        <p:cTn id="55" dur="5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ppt_x"/>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0" fill="hold"/>
                                        <p:tgtEl>
                                          <p:spTgt spid="18"/>
                                        </p:tgtEl>
                                        <p:attrNameLst>
                                          <p:attrName>ppt_x</p:attrName>
                                        </p:attrNameLst>
                                      </p:cBhvr>
                                      <p:tavLst>
                                        <p:tav tm="0">
                                          <p:val>
                                            <p:strVal val="#ppt_x"/>
                                          </p:val>
                                        </p:tav>
                                        <p:tav tm="100000">
                                          <p:val>
                                            <p:strVal val="#ppt_x"/>
                                          </p:val>
                                        </p:tav>
                                      </p:tavLst>
                                    </p:anim>
                                    <p:anim calcmode="lin" valueType="num">
                                      <p:cBhvr additive="base">
                                        <p:cTn id="63" dur="5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0" fill="hold"/>
                                        <p:tgtEl>
                                          <p:spTgt spid="19"/>
                                        </p:tgtEl>
                                        <p:attrNameLst>
                                          <p:attrName>ppt_x</p:attrName>
                                        </p:attrNameLst>
                                      </p:cBhvr>
                                      <p:tavLst>
                                        <p:tav tm="0">
                                          <p:val>
                                            <p:strVal val="#ppt_x"/>
                                          </p:val>
                                        </p:tav>
                                        <p:tav tm="100000">
                                          <p:val>
                                            <p:strVal val="#ppt_x"/>
                                          </p:val>
                                        </p:tav>
                                      </p:tavLst>
                                    </p:anim>
                                    <p:anim calcmode="lin" valueType="num">
                                      <p:cBhvr additive="base">
                                        <p:cTn id="67" dur="5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0" fill="hold"/>
                                        <p:tgtEl>
                                          <p:spTgt spid="20"/>
                                        </p:tgtEl>
                                        <p:attrNameLst>
                                          <p:attrName>ppt_x</p:attrName>
                                        </p:attrNameLst>
                                      </p:cBhvr>
                                      <p:tavLst>
                                        <p:tav tm="0">
                                          <p:val>
                                            <p:strVal val="#ppt_x"/>
                                          </p:val>
                                        </p:tav>
                                        <p:tav tm="100000">
                                          <p:val>
                                            <p:strVal val="#ppt_x"/>
                                          </p:val>
                                        </p:tav>
                                      </p:tavLst>
                                    </p:anim>
                                    <p:anim calcmode="lin" valueType="num">
                                      <p:cBhvr additive="base">
                                        <p:cTn id="71" dur="5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0" fill="hold"/>
                                        <p:tgtEl>
                                          <p:spTgt spid="21"/>
                                        </p:tgtEl>
                                        <p:attrNameLst>
                                          <p:attrName>ppt_x</p:attrName>
                                        </p:attrNameLst>
                                      </p:cBhvr>
                                      <p:tavLst>
                                        <p:tav tm="0">
                                          <p:val>
                                            <p:strVal val="#ppt_x"/>
                                          </p:val>
                                        </p:tav>
                                        <p:tav tm="100000">
                                          <p:val>
                                            <p:strVal val="#ppt_x"/>
                                          </p:val>
                                        </p:tav>
                                      </p:tavLst>
                                    </p:anim>
                                    <p:anim calcmode="lin" valueType="num">
                                      <p:cBhvr additive="base">
                                        <p:cTn id="75" dur="5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ppt_x"/>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ppt_x"/>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5000" fill="hold"/>
                                        <p:tgtEl>
                                          <p:spTgt spid="24"/>
                                        </p:tgtEl>
                                        <p:attrNameLst>
                                          <p:attrName>ppt_x</p:attrName>
                                        </p:attrNameLst>
                                      </p:cBhvr>
                                      <p:tavLst>
                                        <p:tav tm="0">
                                          <p:val>
                                            <p:strVal val="#ppt_x"/>
                                          </p:val>
                                        </p:tav>
                                        <p:tav tm="100000">
                                          <p:val>
                                            <p:strVal val="#ppt_x"/>
                                          </p:val>
                                        </p:tav>
                                      </p:tavLst>
                                    </p:anim>
                                    <p:anim calcmode="lin" valueType="num">
                                      <p:cBhvr additive="base">
                                        <p:cTn id="87" dur="5000" fill="hold"/>
                                        <p:tgtEl>
                                          <p:spTgt spid="24"/>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5000" fill="hold"/>
                                        <p:tgtEl>
                                          <p:spTgt spid="25"/>
                                        </p:tgtEl>
                                        <p:attrNameLst>
                                          <p:attrName>ppt_x</p:attrName>
                                        </p:attrNameLst>
                                      </p:cBhvr>
                                      <p:tavLst>
                                        <p:tav tm="0">
                                          <p:val>
                                            <p:strVal val="#ppt_x"/>
                                          </p:val>
                                        </p:tav>
                                        <p:tav tm="100000">
                                          <p:val>
                                            <p:strVal val="#ppt_x"/>
                                          </p:val>
                                        </p:tav>
                                      </p:tavLst>
                                    </p:anim>
                                    <p:anim calcmode="lin" valueType="num">
                                      <p:cBhvr additive="base">
                                        <p:cTn id="91" dur="5000" fill="hold"/>
                                        <p:tgtEl>
                                          <p:spTgt spid="25"/>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5000" fill="hold"/>
                                        <p:tgtEl>
                                          <p:spTgt spid="26"/>
                                        </p:tgtEl>
                                        <p:attrNameLst>
                                          <p:attrName>ppt_x</p:attrName>
                                        </p:attrNameLst>
                                      </p:cBhvr>
                                      <p:tavLst>
                                        <p:tav tm="0">
                                          <p:val>
                                            <p:strVal val="#ppt_x"/>
                                          </p:val>
                                        </p:tav>
                                        <p:tav tm="100000">
                                          <p:val>
                                            <p:strVal val="#ppt_x"/>
                                          </p:val>
                                        </p:tav>
                                      </p:tavLst>
                                    </p:anim>
                                    <p:anim calcmode="lin" valueType="num">
                                      <p:cBhvr additive="base">
                                        <p:cTn id="95" dur="5000" fill="hold"/>
                                        <p:tgtEl>
                                          <p:spTgt spid="26"/>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5000" fill="hold"/>
                                        <p:tgtEl>
                                          <p:spTgt spid="27"/>
                                        </p:tgtEl>
                                        <p:attrNameLst>
                                          <p:attrName>ppt_x</p:attrName>
                                        </p:attrNameLst>
                                      </p:cBhvr>
                                      <p:tavLst>
                                        <p:tav tm="0">
                                          <p:val>
                                            <p:strVal val="#ppt_x"/>
                                          </p:val>
                                        </p:tav>
                                        <p:tav tm="100000">
                                          <p:val>
                                            <p:strVal val="#ppt_x"/>
                                          </p:val>
                                        </p:tav>
                                      </p:tavLst>
                                    </p:anim>
                                    <p:anim calcmode="lin" valueType="num">
                                      <p:cBhvr additive="base">
                                        <p:cTn id="99" dur="5000" fill="hold"/>
                                        <p:tgtEl>
                                          <p:spTgt spid="27"/>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5000" fill="hold"/>
                                        <p:tgtEl>
                                          <p:spTgt spid="28"/>
                                        </p:tgtEl>
                                        <p:attrNameLst>
                                          <p:attrName>ppt_x</p:attrName>
                                        </p:attrNameLst>
                                      </p:cBhvr>
                                      <p:tavLst>
                                        <p:tav tm="0">
                                          <p:val>
                                            <p:strVal val="#ppt_x"/>
                                          </p:val>
                                        </p:tav>
                                        <p:tav tm="100000">
                                          <p:val>
                                            <p:strVal val="#ppt_x"/>
                                          </p:val>
                                        </p:tav>
                                      </p:tavLst>
                                    </p:anim>
                                    <p:anim calcmode="lin" valueType="num">
                                      <p:cBhvr additive="base">
                                        <p:cTn id="103" dur="5000" fill="hold"/>
                                        <p:tgtEl>
                                          <p:spTgt spid="28"/>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5000" fill="hold"/>
                                        <p:tgtEl>
                                          <p:spTgt spid="29"/>
                                        </p:tgtEl>
                                        <p:attrNameLst>
                                          <p:attrName>ppt_x</p:attrName>
                                        </p:attrNameLst>
                                      </p:cBhvr>
                                      <p:tavLst>
                                        <p:tav tm="0">
                                          <p:val>
                                            <p:strVal val="#ppt_x"/>
                                          </p:val>
                                        </p:tav>
                                        <p:tav tm="100000">
                                          <p:val>
                                            <p:strVal val="#ppt_x"/>
                                          </p:val>
                                        </p:tav>
                                      </p:tavLst>
                                    </p:anim>
                                    <p:anim calcmode="lin" valueType="num">
                                      <p:cBhvr additive="base">
                                        <p:cTn id="107" dur="5000" fill="hold"/>
                                        <p:tgtEl>
                                          <p:spTgt spid="29"/>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ppt_x"/>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ppt_x"/>
                                          </p:val>
                                        </p:tav>
                                        <p:tav tm="100000">
                                          <p:val>
                                            <p:strVal val="#ppt_x"/>
                                          </p:val>
                                        </p:tav>
                                      </p:tavLst>
                                    </p:anim>
                                    <p:anim calcmode="lin" valueType="num">
                                      <p:cBhvr additive="base">
                                        <p:cTn id="115" dur="5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ppt_x"/>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ppt_x"/>
                                          </p:val>
                                        </p:tav>
                                        <p:tav tm="100000">
                                          <p:val>
                                            <p:strVal val="#ppt_x"/>
                                          </p:val>
                                        </p:tav>
                                      </p:tavLst>
                                    </p:anim>
                                    <p:anim calcmode="lin" valueType="num">
                                      <p:cBhvr additive="base">
                                        <p:cTn id="123" dur="5000" fill="hold"/>
                                        <p:tgtEl>
                                          <p:spTgt spid="33"/>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ppt_x"/>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ppt_x"/>
                                          </p:val>
                                        </p:tav>
                                        <p:tav tm="100000">
                                          <p:val>
                                            <p:strVal val="#ppt_x"/>
                                          </p:val>
                                        </p:tav>
                                      </p:tavLst>
                                    </p:anim>
                                    <p:anim calcmode="lin" valueType="num">
                                      <p:cBhvr additive="base">
                                        <p:cTn id="131" dur="5000" fill="hold"/>
                                        <p:tgtEl>
                                          <p:spTgt spid="35"/>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ppt_x"/>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ppt_x"/>
                                          </p:val>
                                        </p:tav>
                                        <p:tav tm="100000">
                                          <p:val>
                                            <p:strVal val="#ppt_x"/>
                                          </p:val>
                                        </p:tav>
                                      </p:tavLst>
                                    </p:anim>
                                    <p:anim calcmode="lin" valueType="num">
                                      <p:cBhvr additive="base">
                                        <p:cTn id="139" dur="5000" fill="hold"/>
                                        <p:tgtEl>
                                          <p:spTgt spid="37"/>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5000" fill="hold"/>
                                        <p:tgtEl>
                                          <p:spTgt spid="38"/>
                                        </p:tgtEl>
                                        <p:attrNameLst>
                                          <p:attrName>ppt_x</p:attrName>
                                        </p:attrNameLst>
                                      </p:cBhvr>
                                      <p:tavLst>
                                        <p:tav tm="0">
                                          <p:val>
                                            <p:strVal val="#ppt_x"/>
                                          </p:val>
                                        </p:tav>
                                        <p:tav tm="100000">
                                          <p:val>
                                            <p:strVal val="#ppt_x"/>
                                          </p:val>
                                        </p:tav>
                                      </p:tavLst>
                                    </p:anim>
                                    <p:anim calcmode="lin" valueType="num">
                                      <p:cBhvr additive="base">
                                        <p:cTn id="143" dur="5000" fill="hold"/>
                                        <p:tgtEl>
                                          <p:spTgt spid="38"/>
                                        </p:tgtEl>
                                        <p:attrNameLst>
                                          <p:attrName>ppt_y</p:attrName>
                                        </p:attrNameLst>
                                      </p:cBhvr>
                                      <p:tavLst>
                                        <p:tav tm="0">
                                          <p:val>
                                            <p:strVal val="1+#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5"/>
                                        </p:tgtEl>
                                        <p:attrNameLst>
                                          <p:attrName>style.visibility</p:attrName>
                                        </p:attrNameLst>
                                      </p:cBhvr>
                                      <p:to>
                                        <p:strVal val="visible"/>
                                      </p:to>
                                    </p:set>
                                    <p:anim calcmode="lin" valueType="num">
                                      <p:cBhvr>
                                        <p:cTn id="146" dur="5000" fill="hold"/>
                                        <p:tgtEl>
                                          <p:spTgt spid="5"/>
                                        </p:tgtEl>
                                        <p:attrNameLst>
                                          <p:attrName>ppt_w</p:attrName>
                                        </p:attrNameLst>
                                      </p:cBhvr>
                                      <p:tavLst>
                                        <p:tav tm="0">
                                          <p:val>
                                            <p:strVal val="#ppt_w"/>
                                          </p:val>
                                        </p:tav>
                                        <p:tav tm="100000">
                                          <p:val>
                                            <p:strVal val="#ppt_w"/>
                                          </p:val>
                                        </p:tav>
                                      </p:tavLst>
                                    </p:anim>
                                    <p:anim calcmode="lin" valueType="num">
                                      <p:cBhvr>
                                        <p:cTn id="147" dur="5000" fill="hold"/>
                                        <p:tgtEl>
                                          <p:spTgt spid="5"/>
                                        </p:tgtEl>
                                        <p:attrNameLst>
                                          <p:attrName>ppt_h</p:attrName>
                                        </p:attrNameLst>
                                      </p:cBhvr>
                                      <p:tavLst>
                                        <p:tav tm="0" fmla="#ppt_h*sin(2.5*pi*$)">
                                          <p:val>
                                            <p:fltVal val="0"/>
                                          </p:val>
                                        </p:tav>
                                        <p:tav tm="100000">
                                          <p:val>
                                            <p:fltVal val="1"/>
                                          </p:val>
                                        </p:tav>
                                      </p:tavLst>
                                    </p:anim>
                                  </p:childTnLst>
                                </p:cTn>
                              </p:par>
                              <p:par>
                                <p:cTn id="148" presetID="19" presetClass="entr" presetSubtype="5" fill="hold" grpId="1" nodeType="withEffect">
                                  <p:stCondLst>
                                    <p:cond delay="0"/>
                                  </p:stCondLst>
                                  <p:childTnLst>
                                    <p:set>
                                      <p:cBhvr>
                                        <p:cTn id="149" dur="1" fill="hold">
                                          <p:stCondLst>
                                            <p:cond delay="0"/>
                                          </p:stCondLst>
                                        </p:cTn>
                                        <p:tgtEl>
                                          <p:spTgt spid="6"/>
                                        </p:tgtEl>
                                        <p:attrNameLst>
                                          <p:attrName>style.visibility</p:attrName>
                                        </p:attrNameLst>
                                      </p:cBhvr>
                                      <p:to>
                                        <p:strVal val="visible"/>
                                      </p:to>
                                    </p:set>
                                    <p:anim calcmode="lin" valueType="num">
                                      <p:cBhvr>
                                        <p:cTn id="150" dur="5000" fill="hold"/>
                                        <p:tgtEl>
                                          <p:spTgt spid="6"/>
                                        </p:tgtEl>
                                        <p:attrNameLst>
                                          <p:attrName>ppt_w</p:attrName>
                                        </p:attrNameLst>
                                      </p:cBhvr>
                                      <p:tavLst>
                                        <p:tav tm="0">
                                          <p:val>
                                            <p:strVal val="#ppt_w"/>
                                          </p:val>
                                        </p:tav>
                                        <p:tav tm="100000">
                                          <p:val>
                                            <p:strVal val="#ppt_w"/>
                                          </p:val>
                                        </p:tav>
                                      </p:tavLst>
                                    </p:anim>
                                    <p:anim calcmode="lin" valueType="num">
                                      <p:cBhvr>
                                        <p:cTn id="151" dur="5000" fill="hold"/>
                                        <p:tgtEl>
                                          <p:spTgt spid="6"/>
                                        </p:tgtEl>
                                        <p:attrNameLst>
                                          <p:attrName>ppt_h</p:attrName>
                                        </p:attrNameLst>
                                      </p:cBhvr>
                                      <p:tavLst>
                                        <p:tav tm="0" fmla="#ppt_h*sin(2.5*pi*$)">
                                          <p:val>
                                            <p:fltVal val="0"/>
                                          </p:val>
                                        </p:tav>
                                        <p:tav tm="100000">
                                          <p:val>
                                            <p:fltVal val="1"/>
                                          </p:val>
                                        </p:tav>
                                      </p:tavLst>
                                    </p:anim>
                                  </p:childTnLst>
                                </p:cTn>
                              </p:par>
                              <p:par>
                                <p:cTn id="152" presetID="19" presetClass="entr" presetSubtype="5" fill="hold" grpId="1" nodeType="withEffect">
                                  <p:stCondLst>
                                    <p:cond delay="0"/>
                                  </p:stCondLst>
                                  <p:childTnLst>
                                    <p:set>
                                      <p:cBhvr>
                                        <p:cTn id="153" dur="1" fill="hold">
                                          <p:stCondLst>
                                            <p:cond delay="0"/>
                                          </p:stCondLst>
                                        </p:cTn>
                                        <p:tgtEl>
                                          <p:spTgt spid="7"/>
                                        </p:tgtEl>
                                        <p:attrNameLst>
                                          <p:attrName>style.visibility</p:attrName>
                                        </p:attrNameLst>
                                      </p:cBhvr>
                                      <p:to>
                                        <p:strVal val="visible"/>
                                      </p:to>
                                    </p:set>
                                    <p:anim calcmode="lin" valueType="num">
                                      <p:cBhvr>
                                        <p:cTn id="154" dur="5000" fill="hold"/>
                                        <p:tgtEl>
                                          <p:spTgt spid="7"/>
                                        </p:tgtEl>
                                        <p:attrNameLst>
                                          <p:attrName>ppt_w</p:attrName>
                                        </p:attrNameLst>
                                      </p:cBhvr>
                                      <p:tavLst>
                                        <p:tav tm="0">
                                          <p:val>
                                            <p:strVal val="#ppt_w"/>
                                          </p:val>
                                        </p:tav>
                                        <p:tav tm="100000">
                                          <p:val>
                                            <p:strVal val="#ppt_w"/>
                                          </p:val>
                                        </p:tav>
                                      </p:tavLst>
                                    </p:anim>
                                    <p:anim calcmode="lin" valueType="num">
                                      <p:cBhvr>
                                        <p:cTn id="155" dur="5000" fill="hold"/>
                                        <p:tgtEl>
                                          <p:spTgt spid="7"/>
                                        </p:tgtEl>
                                        <p:attrNameLst>
                                          <p:attrName>ppt_h</p:attrName>
                                        </p:attrNameLst>
                                      </p:cBhvr>
                                      <p:tavLst>
                                        <p:tav tm="0" fmla="#ppt_h*sin(2.5*pi*$)">
                                          <p:val>
                                            <p:fltVal val="0"/>
                                          </p:val>
                                        </p:tav>
                                        <p:tav tm="100000">
                                          <p:val>
                                            <p:fltVal val="1"/>
                                          </p:val>
                                        </p:tav>
                                      </p:tavLst>
                                    </p:anim>
                                  </p:childTnLst>
                                </p:cTn>
                              </p:par>
                              <p:par>
                                <p:cTn id="156" presetID="19" presetClass="entr" presetSubtype="5" fill="hold" grpId="1" nodeType="withEffect">
                                  <p:stCondLst>
                                    <p:cond delay="0"/>
                                  </p:stCondLst>
                                  <p:childTnLst>
                                    <p:set>
                                      <p:cBhvr>
                                        <p:cTn id="157" dur="1" fill="hold">
                                          <p:stCondLst>
                                            <p:cond delay="0"/>
                                          </p:stCondLst>
                                        </p:cTn>
                                        <p:tgtEl>
                                          <p:spTgt spid="8"/>
                                        </p:tgtEl>
                                        <p:attrNameLst>
                                          <p:attrName>style.visibility</p:attrName>
                                        </p:attrNameLst>
                                      </p:cBhvr>
                                      <p:to>
                                        <p:strVal val="visible"/>
                                      </p:to>
                                    </p:set>
                                    <p:anim calcmode="lin" valueType="num">
                                      <p:cBhvr>
                                        <p:cTn id="158" dur="5000" fill="hold"/>
                                        <p:tgtEl>
                                          <p:spTgt spid="8"/>
                                        </p:tgtEl>
                                        <p:attrNameLst>
                                          <p:attrName>ppt_w</p:attrName>
                                        </p:attrNameLst>
                                      </p:cBhvr>
                                      <p:tavLst>
                                        <p:tav tm="0">
                                          <p:val>
                                            <p:strVal val="#ppt_w"/>
                                          </p:val>
                                        </p:tav>
                                        <p:tav tm="100000">
                                          <p:val>
                                            <p:strVal val="#ppt_w"/>
                                          </p:val>
                                        </p:tav>
                                      </p:tavLst>
                                    </p:anim>
                                    <p:anim calcmode="lin" valueType="num">
                                      <p:cBhvr>
                                        <p:cTn id="159" dur="5000" fill="hold"/>
                                        <p:tgtEl>
                                          <p:spTgt spid="8"/>
                                        </p:tgtEl>
                                        <p:attrNameLst>
                                          <p:attrName>ppt_h</p:attrName>
                                        </p:attrNameLst>
                                      </p:cBhvr>
                                      <p:tavLst>
                                        <p:tav tm="0" fmla="#ppt_h*sin(2.5*pi*$)">
                                          <p:val>
                                            <p:fltVal val="0"/>
                                          </p:val>
                                        </p:tav>
                                        <p:tav tm="100000">
                                          <p:val>
                                            <p:fltVal val="1"/>
                                          </p:val>
                                        </p:tav>
                                      </p:tavLst>
                                    </p:anim>
                                  </p:childTnLst>
                                </p:cTn>
                              </p:par>
                              <p:par>
                                <p:cTn id="160" presetID="19" presetClass="entr" presetSubtype="5" fill="hold" grpId="1" nodeType="withEffect">
                                  <p:stCondLst>
                                    <p:cond delay="0"/>
                                  </p:stCondLst>
                                  <p:childTnLst>
                                    <p:set>
                                      <p:cBhvr>
                                        <p:cTn id="161" dur="1" fill="hold">
                                          <p:stCondLst>
                                            <p:cond delay="0"/>
                                          </p:stCondLst>
                                        </p:cTn>
                                        <p:tgtEl>
                                          <p:spTgt spid="9"/>
                                        </p:tgtEl>
                                        <p:attrNameLst>
                                          <p:attrName>style.visibility</p:attrName>
                                        </p:attrNameLst>
                                      </p:cBhvr>
                                      <p:to>
                                        <p:strVal val="visible"/>
                                      </p:to>
                                    </p:set>
                                    <p:anim calcmode="lin" valueType="num">
                                      <p:cBhvr>
                                        <p:cTn id="162" dur="5000" fill="hold"/>
                                        <p:tgtEl>
                                          <p:spTgt spid="9"/>
                                        </p:tgtEl>
                                        <p:attrNameLst>
                                          <p:attrName>ppt_w</p:attrName>
                                        </p:attrNameLst>
                                      </p:cBhvr>
                                      <p:tavLst>
                                        <p:tav tm="0">
                                          <p:val>
                                            <p:strVal val="#ppt_w"/>
                                          </p:val>
                                        </p:tav>
                                        <p:tav tm="100000">
                                          <p:val>
                                            <p:strVal val="#ppt_w"/>
                                          </p:val>
                                        </p:tav>
                                      </p:tavLst>
                                    </p:anim>
                                    <p:anim calcmode="lin" valueType="num">
                                      <p:cBhvr>
                                        <p:cTn id="163" dur="5000" fill="hold"/>
                                        <p:tgtEl>
                                          <p:spTgt spid="9"/>
                                        </p:tgtEl>
                                        <p:attrNameLst>
                                          <p:attrName>ppt_h</p:attrName>
                                        </p:attrNameLst>
                                      </p:cBhvr>
                                      <p:tavLst>
                                        <p:tav tm="0" fmla="#ppt_h*sin(2.5*pi*$)">
                                          <p:val>
                                            <p:fltVal val="0"/>
                                          </p:val>
                                        </p:tav>
                                        <p:tav tm="100000">
                                          <p:val>
                                            <p:fltVal val="1"/>
                                          </p:val>
                                        </p:tav>
                                      </p:tavLst>
                                    </p:anim>
                                  </p:childTnLst>
                                </p:cTn>
                              </p:par>
                              <p:par>
                                <p:cTn id="164" presetID="19" presetClass="entr" presetSubtype="5" fill="hold" grpId="1" nodeType="withEffect">
                                  <p:stCondLst>
                                    <p:cond delay="0"/>
                                  </p:stCondLst>
                                  <p:childTnLst>
                                    <p:set>
                                      <p:cBhvr>
                                        <p:cTn id="165" dur="1" fill="hold">
                                          <p:stCondLst>
                                            <p:cond delay="0"/>
                                          </p:stCondLst>
                                        </p:cTn>
                                        <p:tgtEl>
                                          <p:spTgt spid="10"/>
                                        </p:tgtEl>
                                        <p:attrNameLst>
                                          <p:attrName>style.visibility</p:attrName>
                                        </p:attrNameLst>
                                      </p:cBhvr>
                                      <p:to>
                                        <p:strVal val="visible"/>
                                      </p:to>
                                    </p:set>
                                    <p:anim calcmode="lin" valueType="num">
                                      <p:cBhvr>
                                        <p:cTn id="166" dur="5000" fill="hold"/>
                                        <p:tgtEl>
                                          <p:spTgt spid="10"/>
                                        </p:tgtEl>
                                        <p:attrNameLst>
                                          <p:attrName>ppt_w</p:attrName>
                                        </p:attrNameLst>
                                      </p:cBhvr>
                                      <p:tavLst>
                                        <p:tav tm="0">
                                          <p:val>
                                            <p:strVal val="#ppt_w"/>
                                          </p:val>
                                        </p:tav>
                                        <p:tav tm="100000">
                                          <p:val>
                                            <p:strVal val="#ppt_w"/>
                                          </p:val>
                                        </p:tav>
                                      </p:tavLst>
                                    </p:anim>
                                    <p:anim calcmode="lin" valueType="num">
                                      <p:cBhvr>
                                        <p:cTn id="167" dur="5000" fill="hold"/>
                                        <p:tgtEl>
                                          <p:spTgt spid="10"/>
                                        </p:tgtEl>
                                        <p:attrNameLst>
                                          <p:attrName>ppt_h</p:attrName>
                                        </p:attrNameLst>
                                      </p:cBhvr>
                                      <p:tavLst>
                                        <p:tav tm="0" fmla="#ppt_h*sin(2.5*pi*$)">
                                          <p:val>
                                            <p:fltVal val="0"/>
                                          </p:val>
                                        </p:tav>
                                        <p:tav tm="100000">
                                          <p:val>
                                            <p:fltVal val="1"/>
                                          </p:val>
                                        </p:tav>
                                      </p:tavLst>
                                    </p:anim>
                                  </p:childTnLst>
                                </p:cTn>
                              </p:par>
                              <p:par>
                                <p:cTn id="168" presetID="19" presetClass="entr" presetSubtype="5" fill="hold" grpId="1" nodeType="withEffect">
                                  <p:stCondLst>
                                    <p:cond delay="0"/>
                                  </p:stCondLst>
                                  <p:childTnLst>
                                    <p:set>
                                      <p:cBhvr>
                                        <p:cTn id="169" dur="1" fill="hold">
                                          <p:stCondLst>
                                            <p:cond delay="0"/>
                                          </p:stCondLst>
                                        </p:cTn>
                                        <p:tgtEl>
                                          <p:spTgt spid="11"/>
                                        </p:tgtEl>
                                        <p:attrNameLst>
                                          <p:attrName>style.visibility</p:attrName>
                                        </p:attrNameLst>
                                      </p:cBhvr>
                                      <p:to>
                                        <p:strVal val="visible"/>
                                      </p:to>
                                    </p:set>
                                    <p:anim calcmode="lin" valueType="num">
                                      <p:cBhvr>
                                        <p:cTn id="170" dur="5000" fill="hold"/>
                                        <p:tgtEl>
                                          <p:spTgt spid="11"/>
                                        </p:tgtEl>
                                        <p:attrNameLst>
                                          <p:attrName>ppt_w</p:attrName>
                                        </p:attrNameLst>
                                      </p:cBhvr>
                                      <p:tavLst>
                                        <p:tav tm="0">
                                          <p:val>
                                            <p:strVal val="#ppt_w"/>
                                          </p:val>
                                        </p:tav>
                                        <p:tav tm="100000">
                                          <p:val>
                                            <p:strVal val="#ppt_w"/>
                                          </p:val>
                                        </p:tav>
                                      </p:tavLst>
                                    </p:anim>
                                    <p:anim calcmode="lin" valueType="num">
                                      <p:cBhvr>
                                        <p:cTn id="171" dur="5000" fill="hold"/>
                                        <p:tgtEl>
                                          <p:spTgt spid="11"/>
                                        </p:tgtEl>
                                        <p:attrNameLst>
                                          <p:attrName>ppt_h</p:attrName>
                                        </p:attrNameLst>
                                      </p:cBhvr>
                                      <p:tavLst>
                                        <p:tav tm="0" fmla="#ppt_h*sin(2.5*pi*$)">
                                          <p:val>
                                            <p:fltVal val="0"/>
                                          </p:val>
                                        </p:tav>
                                        <p:tav tm="100000">
                                          <p:val>
                                            <p:fltVal val="1"/>
                                          </p:val>
                                        </p:tav>
                                      </p:tavLst>
                                    </p:anim>
                                  </p:childTnLst>
                                </p:cTn>
                              </p:par>
                              <p:par>
                                <p:cTn id="172" presetID="19" presetClass="entr" presetSubtype="5" fill="hold" grpId="1" nodeType="withEffect">
                                  <p:stCondLst>
                                    <p:cond delay="0"/>
                                  </p:stCondLst>
                                  <p:childTnLst>
                                    <p:set>
                                      <p:cBhvr>
                                        <p:cTn id="173" dur="1" fill="hold">
                                          <p:stCondLst>
                                            <p:cond delay="0"/>
                                          </p:stCondLst>
                                        </p:cTn>
                                        <p:tgtEl>
                                          <p:spTgt spid="12"/>
                                        </p:tgtEl>
                                        <p:attrNameLst>
                                          <p:attrName>style.visibility</p:attrName>
                                        </p:attrNameLst>
                                      </p:cBhvr>
                                      <p:to>
                                        <p:strVal val="visible"/>
                                      </p:to>
                                    </p:set>
                                    <p:anim calcmode="lin" valueType="num">
                                      <p:cBhvr>
                                        <p:cTn id="174" dur="5000" fill="hold"/>
                                        <p:tgtEl>
                                          <p:spTgt spid="12"/>
                                        </p:tgtEl>
                                        <p:attrNameLst>
                                          <p:attrName>ppt_w</p:attrName>
                                        </p:attrNameLst>
                                      </p:cBhvr>
                                      <p:tavLst>
                                        <p:tav tm="0">
                                          <p:val>
                                            <p:strVal val="#ppt_w"/>
                                          </p:val>
                                        </p:tav>
                                        <p:tav tm="100000">
                                          <p:val>
                                            <p:strVal val="#ppt_w"/>
                                          </p:val>
                                        </p:tav>
                                      </p:tavLst>
                                    </p:anim>
                                    <p:anim calcmode="lin" valueType="num">
                                      <p:cBhvr>
                                        <p:cTn id="175" dur="5000" fill="hold"/>
                                        <p:tgtEl>
                                          <p:spTgt spid="12"/>
                                        </p:tgtEl>
                                        <p:attrNameLst>
                                          <p:attrName>ppt_h</p:attrName>
                                        </p:attrNameLst>
                                      </p:cBhvr>
                                      <p:tavLst>
                                        <p:tav tm="0" fmla="#ppt_h*sin(2.5*pi*$)">
                                          <p:val>
                                            <p:fltVal val="0"/>
                                          </p:val>
                                        </p:tav>
                                        <p:tav tm="100000">
                                          <p:val>
                                            <p:fltVal val="1"/>
                                          </p:val>
                                        </p:tav>
                                      </p:tavLst>
                                    </p:anim>
                                  </p:childTnLst>
                                </p:cTn>
                              </p:par>
                              <p:par>
                                <p:cTn id="176" presetID="19" presetClass="entr" presetSubtype="5" fill="hold" grpId="1" nodeType="withEffect">
                                  <p:stCondLst>
                                    <p:cond delay="0"/>
                                  </p:stCondLst>
                                  <p:childTnLst>
                                    <p:set>
                                      <p:cBhvr>
                                        <p:cTn id="177" dur="1" fill="hold">
                                          <p:stCondLst>
                                            <p:cond delay="0"/>
                                          </p:stCondLst>
                                        </p:cTn>
                                        <p:tgtEl>
                                          <p:spTgt spid="13"/>
                                        </p:tgtEl>
                                        <p:attrNameLst>
                                          <p:attrName>style.visibility</p:attrName>
                                        </p:attrNameLst>
                                      </p:cBhvr>
                                      <p:to>
                                        <p:strVal val="visible"/>
                                      </p:to>
                                    </p:set>
                                    <p:anim calcmode="lin" valueType="num">
                                      <p:cBhvr>
                                        <p:cTn id="178" dur="5000" fill="hold"/>
                                        <p:tgtEl>
                                          <p:spTgt spid="13"/>
                                        </p:tgtEl>
                                        <p:attrNameLst>
                                          <p:attrName>ppt_w</p:attrName>
                                        </p:attrNameLst>
                                      </p:cBhvr>
                                      <p:tavLst>
                                        <p:tav tm="0">
                                          <p:val>
                                            <p:strVal val="#ppt_w"/>
                                          </p:val>
                                        </p:tav>
                                        <p:tav tm="100000">
                                          <p:val>
                                            <p:strVal val="#ppt_w"/>
                                          </p:val>
                                        </p:tav>
                                      </p:tavLst>
                                    </p:anim>
                                    <p:anim calcmode="lin" valueType="num">
                                      <p:cBhvr>
                                        <p:cTn id="179" dur="5000" fill="hold"/>
                                        <p:tgtEl>
                                          <p:spTgt spid="13"/>
                                        </p:tgtEl>
                                        <p:attrNameLst>
                                          <p:attrName>ppt_h</p:attrName>
                                        </p:attrNameLst>
                                      </p:cBhvr>
                                      <p:tavLst>
                                        <p:tav tm="0" fmla="#ppt_h*sin(2.5*pi*$)">
                                          <p:val>
                                            <p:fltVal val="0"/>
                                          </p:val>
                                        </p:tav>
                                        <p:tav tm="100000">
                                          <p:val>
                                            <p:fltVal val="1"/>
                                          </p:val>
                                        </p:tav>
                                      </p:tavLst>
                                    </p:anim>
                                  </p:childTnLst>
                                </p:cTn>
                              </p:par>
                              <p:par>
                                <p:cTn id="180" presetID="19" presetClass="entr" presetSubtype="5" fill="hold" grpId="1" nodeType="withEffect">
                                  <p:stCondLst>
                                    <p:cond delay="0"/>
                                  </p:stCondLst>
                                  <p:childTnLst>
                                    <p:set>
                                      <p:cBhvr>
                                        <p:cTn id="181" dur="1" fill="hold">
                                          <p:stCondLst>
                                            <p:cond delay="0"/>
                                          </p:stCondLst>
                                        </p:cTn>
                                        <p:tgtEl>
                                          <p:spTgt spid="14"/>
                                        </p:tgtEl>
                                        <p:attrNameLst>
                                          <p:attrName>style.visibility</p:attrName>
                                        </p:attrNameLst>
                                      </p:cBhvr>
                                      <p:to>
                                        <p:strVal val="visible"/>
                                      </p:to>
                                    </p:set>
                                    <p:anim calcmode="lin" valueType="num">
                                      <p:cBhvr>
                                        <p:cTn id="182" dur="5000" fill="hold"/>
                                        <p:tgtEl>
                                          <p:spTgt spid="14"/>
                                        </p:tgtEl>
                                        <p:attrNameLst>
                                          <p:attrName>ppt_w</p:attrName>
                                        </p:attrNameLst>
                                      </p:cBhvr>
                                      <p:tavLst>
                                        <p:tav tm="0">
                                          <p:val>
                                            <p:strVal val="#ppt_w"/>
                                          </p:val>
                                        </p:tav>
                                        <p:tav tm="100000">
                                          <p:val>
                                            <p:strVal val="#ppt_w"/>
                                          </p:val>
                                        </p:tav>
                                      </p:tavLst>
                                    </p:anim>
                                    <p:anim calcmode="lin" valueType="num">
                                      <p:cBhvr>
                                        <p:cTn id="183" dur="5000" fill="hold"/>
                                        <p:tgtEl>
                                          <p:spTgt spid="14"/>
                                        </p:tgtEl>
                                        <p:attrNameLst>
                                          <p:attrName>ppt_h</p:attrName>
                                        </p:attrNameLst>
                                      </p:cBhvr>
                                      <p:tavLst>
                                        <p:tav tm="0" fmla="#ppt_h*sin(2.5*pi*$)">
                                          <p:val>
                                            <p:fltVal val="0"/>
                                          </p:val>
                                        </p:tav>
                                        <p:tav tm="100000">
                                          <p:val>
                                            <p:fltVal val="1"/>
                                          </p:val>
                                        </p:tav>
                                      </p:tavLst>
                                    </p:anim>
                                  </p:childTnLst>
                                </p:cTn>
                              </p:par>
                              <p:par>
                                <p:cTn id="184" presetID="19" presetClass="entr" presetSubtype="5" fill="hold" grpId="1" nodeType="withEffect">
                                  <p:stCondLst>
                                    <p:cond delay="0"/>
                                  </p:stCondLst>
                                  <p:childTnLst>
                                    <p:set>
                                      <p:cBhvr>
                                        <p:cTn id="185" dur="1" fill="hold">
                                          <p:stCondLst>
                                            <p:cond delay="0"/>
                                          </p:stCondLst>
                                        </p:cTn>
                                        <p:tgtEl>
                                          <p:spTgt spid="15"/>
                                        </p:tgtEl>
                                        <p:attrNameLst>
                                          <p:attrName>style.visibility</p:attrName>
                                        </p:attrNameLst>
                                      </p:cBhvr>
                                      <p:to>
                                        <p:strVal val="visible"/>
                                      </p:to>
                                    </p:set>
                                    <p:anim calcmode="lin" valueType="num">
                                      <p:cBhvr>
                                        <p:cTn id="186" dur="5000" fill="hold"/>
                                        <p:tgtEl>
                                          <p:spTgt spid="15"/>
                                        </p:tgtEl>
                                        <p:attrNameLst>
                                          <p:attrName>ppt_w</p:attrName>
                                        </p:attrNameLst>
                                      </p:cBhvr>
                                      <p:tavLst>
                                        <p:tav tm="0">
                                          <p:val>
                                            <p:strVal val="#ppt_w"/>
                                          </p:val>
                                        </p:tav>
                                        <p:tav tm="100000">
                                          <p:val>
                                            <p:strVal val="#ppt_w"/>
                                          </p:val>
                                        </p:tav>
                                      </p:tavLst>
                                    </p:anim>
                                    <p:anim calcmode="lin" valueType="num">
                                      <p:cBhvr>
                                        <p:cTn id="187" dur="5000" fill="hold"/>
                                        <p:tgtEl>
                                          <p:spTgt spid="15"/>
                                        </p:tgtEl>
                                        <p:attrNameLst>
                                          <p:attrName>ppt_h</p:attrName>
                                        </p:attrNameLst>
                                      </p:cBhvr>
                                      <p:tavLst>
                                        <p:tav tm="0" fmla="#ppt_h*sin(2.5*pi*$)">
                                          <p:val>
                                            <p:fltVal val="0"/>
                                          </p:val>
                                        </p:tav>
                                        <p:tav tm="100000">
                                          <p:val>
                                            <p:fltVal val="1"/>
                                          </p:val>
                                        </p:tav>
                                      </p:tavLst>
                                    </p:anim>
                                  </p:childTnLst>
                                </p:cTn>
                              </p:par>
                              <p:par>
                                <p:cTn id="188" presetID="19" presetClass="entr" presetSubtype="5" fill="hold" grpId="1" nodeType="withEffect">
                                  <p:stCondLst>
                                    <p:cond delay="0"/>
                                  </p:stCondLst>
                                  <p:childTnLst>
                                    <p:set>
                                      <p:cBhvr>
                                        <p:cTn id="189" dur="1" fill="hold">
                                          <p:stCondLst>
                                            <p:cond delay="0"/>
                                          </p:stCondLst>
                                        </p:cTn>
                                        <p:tgtEl>
                                          <p:spTgt spid="16"/>
                                        </p:tgtEl>
                                        <p:attrNameLst>
                                          <p:attrName>style.visibility</p:attrName>
                                        </p:attrNameLst>
                                      </p:cBhvr>
                                      <p:to>
                                        <p:strVal val="visible"/>
                                      </p:to>
                                    </p:set>
                                    <p:anim calcmode="lin" valueType="num">
                                      <p:cBhvr>
                                        <p:cTn id="190" dur="5000" fill="hold"/>
                                        <p:tgtEl>
                                          <p:spTgt spid="16"/>
                                        </p:tgtEl>
                                        <p:attrNameLst>
                                          <p:attrName>ppt_w</p:attrName>
                                        </p:attrNameLst>
                                      </p:cBhvr>
                                      <p:tavLst>
                                        <p:tav tm="0">
                                          <p:val>
                                            <p:strVal val="#ppt_w"/>
                                          </p:val>
                                        </p:tav>
                                        <p:tav tm="100000">
                                          <p:val>
                                            <p:strVal val="#ppt_w"/>
                                          </p:val>
                                        </p:tav>
                                      </p:tavLst>
                                    </p:anim>
                                    <p:anim calcmode="lin" valueType="num">
                                      <p:cBhvr>
                                        <p:cTn id="191" dur="5000" fill="hold"/>
                                        <p:tgtEl>
                                          <p:spTgt spid="16"/>
                                        </p:tgtEl>
                                        <p:attrNameLst>
                                          <p:attrName>ppt_h</p:attrName>
                                        </p:attrNameLst>
                                      </p:cBhvr>
                                      <p:tavLst>
                                        <p:tav tm="0" fmla="#ppt_h*sin(2.5*pi*$)">
                                          <p:val>
                                            <p:fltVal val="0"/>
                                          </p:val>
                                        </p:tav>
                                        <p:tav tm="100000">
                                          <p:val>
                                            <p:fltVal val="1"/>
                                          </p:val>
                                        </p:tav>
                                      </p:tavLst>
                                    </p:anim>
                                  </p:childTnLst>
                                </p:cTn>
                              </p:par>
                              <p:par>
                                <p:cTn id="192" presetID="19" presetClass="entr" presetSubtype="5" fill="hold" grpId="1" nodeType="withEffect">
                                  <p:stCondLst>
                                    <p:cond delay="0"/>
                                  </p:stCondLst>
                                  <p:childTnLst>
                                    <p:set>
                                      <p:cBhvr>
                                        <p:cTn id="193" dur="1" fill="hold">
                                          <p:stCondLst>
                                            <p:cond delay="0"/>
                                          </p:stCondLst>
                                        </p:cTn>
                                        <p:tgtEl>
                                          <p:spTgt spid="17"/>
                                        </p:tgtEl>
                                        <p:attrNameLst>
                                          <p:attrName>style.visibility</p:attrName>
                                        </p:attrNameLst>
                                      </p:cBhvr>
                                      <p:to>
                                        <p:strVal val="visible"/>
                                      </p:to>
                                    </p:set>
                                    <p:anim calcmode="lin" valueType="num">
                                      <p:cBhvr>
                                        <p:cTn id="194" dur="5000" fill="hold"/>
                                        <p:tgtEl>
                                          <p:spTgt spid="17"/>
                                        </p:tgtEl>
                                        <p:attrNameLst>
                                          <p:attrName>ppt_w</p:attrName>
                                        </p:attrNameLst>
                                      </p:cBhvr>
                                      <p:tavLst>
                                        <p:tav tm="0">
                                          <p:val>
                                            <p:strVal val="#ppt_w"/>
                                          </p:val>
                                        </p:tav>
                                        <p:tav tm="100000">
                                          <p:val>
                                            <p:strVal val="#ppt_w"/>
                                          </p:val>
                                        </p:tav>
                                      </p:tavLst>
                                    </p:anim>
                                    <p:anim calcmode="lin" valueType="num">
                                      <p:cBhvr>
                                        <p:cTn id="195" dur="5000" fill="hold"/>
                                        <p:tgtEl>
                                          <p:spTgt spid="17"/>
                                        </p:tgtEl>
                                        <p:attrNameLst>
                                          <p:attrName>ppt_h</p:attrName>
                                        </p:attrNameLst>
                                      </p:cBhvr>
                                      <p:tavLst>
                                        <p:tav tm="0" fmla="#ppt_h*sin(2.5*pi*$)">
                                          <p:val>
                                            <p:fltVal val="0"/>
                                          </p:val>
                                        </p:tav>
                                        <p:tav tm="100000">
                                          <p:val>
                                            <p:fltVal val="1"/>
                                          </p:val>
                                        </p:tav>
                                      </p:tavLst>
                                    </p:anim>
                                  </p:childTnLst>
                                </p:cTn>
                              </p:par>
                              <p:par>
                                <p:cTn id="196" presetID="19" presetClass="entr" presetSubtype="5" fill="hold" grpId="1" nodeType="withEffect">
                                  <p:stCondLst>
                                    <p:cond delay="0"/>
                                  </p:stCondLst>
                                  <p:childTnLst>
                                    <p:set>
                                      <p:cBhvr>
                                        <p:cTn id="197" dur="1" fill="hold">
                                          <p:stCondLst>
                                            <p:cond delay="0"/>
                                          </p:stCondLst>
                                        </p:cTn>
                                        <p:tgtEl>
                                          <p:spTgt spid="18"/>
                                        </p:tgtEl>
                                        <p:attrNameLst>
                                          <p:attrName>style.visibility</p:attrName>
                                        </p:attrNameLst>
                                      </p:cBhvr>
                                      <p:to>
                                        <p:strVal val="visible"/>
                                      </p:to>
                                    </p:set>
                                    <p:anim calcmode="lin" valueType="num">
                                      <p:cBhvr>
                                        <p:cTn id="198" dur="5000" fill="hold"/>
                                        <p:tgtEl>
                                          <p:spTgt spid="18"/>
                                        </p:tgtEl>
                                        <p:attrNameLst>
                                          <p:attrName>ppt_w</p:attrName>
                                        </p:attrNameLst>
                                      </p:cBhvr>
                                      <p:tavLst>
                                        <p:tav tm="0">
                                          <p:val>
                                            <p:strVal val="#ppt_w"/>
                                          </p:val>
                                        </p:tav>
                                        <p:tav tm="100000">
                                          <p:val>
                                            <p:strVal val="#ppt_w"/>
                                          </p:val>
                                        </p:tav>
                                      </p:tavLst>
                                    </p:anim>
                                    <p:anim calcmode="lin" valueType="num">
                                      <p:cBhvr>
                                        <p:cTn id="199" dur="5000" fill="hold"/>
                                        <p:tgtEl>
                                          <p:spTgt spid="18"/>
                                        </p:tgtEl>
                                        <p:attrNameLst>
                                          <p:attrName>ppt_h</p:attrName>
                                        </p:attrNameLst>
                                      </p:cBhvr>
                                      <p:tavLst>
                                        <p:tav tm="0" fmla="#ppt_h*sin(2.5*pi*$)">
                                          <p:val>
                                            <p:fltVal val="0"/>
                                          </p:val>
                                        </p:tav>
                                        <p:tav tm="100000">
                                          <p:val>
                                            <p:fltVal val="1"/>
                                          </p:val>
                                        </p:tav>
                                      </p:tavLst>
                                    </p:anim>
                                  </p:childTnLst>
                                </p:cTn>
                              </p:par>
                              <p:par>
                                <p:cTn id="200" presetID="19" presetClass="entr" presetSubtype="5" fill="hold" grpId="1" nodeType="withEffect">
                                  <p:stCondLst>
                                    <p:cond delay="0"/>
                                  </p:stCondLst>
                                  <p:childTnLst>
                                    <p:set>
                                      <p:cBhvr>
                                        <p:cTn id="201" dur="1" fill="hold">
                                          <p:stCondLst>
                                            <p:cond delay="0"/>
                                          </p:stCondLst>
                                        </p:cTn>
                                        <p:tgtEl>
                                          <p:spTgt spid="19"/>
                                        </p:tgtEl>
                                        <p:attrNameLst>
                                          <p:attrName>style.visibility</p:attrName>
                                        </p:attrNameLst>
                                      </p:cBhvr>
                                      <p:to>
                                        <p:strVal val="visible"/>
                                      </p:to>
                                    </p:set>
                                    <p:anim calcmode="lin" valueType="num">
                                      <p:cBhvr>
                                        <p:cTn id="202" dur="5000" fill="hold"/>
                                        <p:tgtEl>
                                          <p:spTgt spid="19"/>
                                        </p:tgtEl>
                                        <p:attrNameLst>
                                          <p:attrName>ppt_w</p:attrName>
                                        </p:attrNameLst>
                                      </p:cBhvr>
                                      <p:tavLst>
                                        <p:tav tm="0">
                                          <p:val>
                                            <p:strVal val="#ppt_w"/>
                                          </p:val>
                                        </p:tav>
                                        <p:tav tm="100000">
                                          <p:val>
                                            <p:strVal val="#ppt_w"/>
                                          </p:val>
                                        </p:tav>
                                      </p:tavLst>
                                    </p:anim>
                                    <p:anim calcmode="lin" valueType="num">
                                      <p:cBhvr>
                                        <p:cTn id="203" dur="5000" fill="hold"/>
                                        <p:tgtEl>
                                          <p:spTgt spid="19"/>
                                        </p:tgtEl>
                                        <p:attrNameLst>
                                          <p:attrName>ppt_h</p:attrName>
                                        </p:attrNameLst>
                                      </p:cBhvr>
                                      <p:tavLst>
                                        <p:tav tm="0" fmla="#ppt_h*sin(2.5*pi*$)">
                                          <p:val>
                                            <p:fltVal val="0"/>
                                          </p:val>
                                        </p:tav>
                                        <p:tav tm="100000">
                                          <p:val>
                                            <p:fltVal val="1"/>
                                          </p:val>
                                        </p:tav>
                                      </p:tavLst>
                                    </p:anim>
                                  </p:childTnLst>
                                </p:cTn>
                              </p:par>
                              <p:par>
                                <p:cTn id="204" presetID="19" presetClass="entr" presetSubtype="5" fill="hold" grpId="1" nodeType="withEffect">
                                  <p:stCondLst>
                                    <p:cond delay="0"/>
                                  </p:stCondLst>
                                  <p:childTnLst>
                                    <p:set>
                                      <p:cBhvr>
                                        <p:cTn id="205" dur="1" fill="hold">
                                          <p:stCondLst>
                                            <p:cond delay="0"/>
                                          </p:stCondLst>
                                        </p:cTn>
                                        <p:tgtEl>
                                          <p:spTgt spid="20"/>
                                        </p:tgtEl>
                                        <p:attrNameLst>
                                          <p:attrName>style.visibility</p:attrName>
                                        </p:attrNameLst>
                                      </p:cBhvr>
                                      <p:to>
                                        <p:strVal val="visible"/>
                                      </p:to>
                                    </p:set>
                                    <p:anim calcmode="lin" valueType="num">
                                      <p:cBhvr>
                                        <p:cTn id="206" dur="5000" fill="hold"/>
                                        <p:tgtEl>
                                          <p:spTgt spid="20"/>
                                        </p:tgtEl>
                                        <p:attrNameLst>
                                          <p:attrName>ppt_w</p:attrName>
                                        </p:attrNameLst>
                                      </p:cBhvr>
                                      <p:tavLst>
                                        <p:tav tm="0">
                                          <p:val>
                                            <p:strVal val="#ppt_w"/>
                                          </p:val>
                                        </p:tav>
                                        <p:tav tm="100000">
                                          <p:val>
                                            <p:strVal val="#ppt_w"/>
                                          </p:val>
                                        </p:tav>
                                      </p:tavLst>
                                    </p:anim>
                                    <p:anim calcmode="lin" valueType="num">
                                      <p:cBhvr>
                                        <p:cTn id="207" dur="5000" fill="hold"/>
                                        <p:tgtEl>
                                          <p:spTgt spid="20"/>
                                        </p:tgtEl>
                                        <p:attrNameLst>
                                          <p:attrName>ppt_h</p:attrName>
                                        </p:attrNameLst>
                                      </p:cBhvr>
                                      <p:tavLst>
                                        <p:tav tm="0" fmla="#ppt_h*sin(2.5*pi*$)">
                                          <p:val>
                                            <p:fltVal val="0"/>
                                          </p:val>
                                        </p:tav>
                                        <p:tav tm="100000">
                                          <p:val>
                                            <p:fltVal val="1"/>
                                          </p:val>
                                        </p:tav>
                                      </p:tavLst>
                                    </p:anim>
                                  </p:childTnLst>
                                </p:cTn>
                              </p:par>
                              <p:par>
                                <p:cTn id="208" presetID="19" presetClass="entr" presetSubtype="5" fill="hold" grpId="1" nodeType="withEffect">
                                  <p:stCondLst>
                                    <p:cond delay="0"/>
                                  </p:stCondLst>
                                  <p:childTnLst>
                                    <p:set>
                                      <p:cBhvr>
                                        <p:cTn id="209" dur="1" fill="hold">
                                          <p:stCondLst>
                                            <p:cond delay="0"/>
                                          </p:stCondLst>
                                        </p:cTn>
                                        <p:tgtEl>
                                          <p:spTgt spid="21"/>
                                        </p:tgtEl>
                                        <p:attrNameLst>
                                          <p:attrName>style.visibility</p:attrName>
                                        </p:attrNameLst>
                                      </p:cBhvr>
                                      <p:to>
                                        <p:strVal val="visible"/>
                                      </p:to>
                                    </p:set>
                                    <p:anim calcmode="lin" valueType="num">
                                      <p:cBhvr>
                                        <p:cTn id="210" dur="5000" fill="hold"/>
                                        <p:tgtEl>
                                          <p:spTgt spid="21"/>
                                        </p:tgtEl>
                                        <p:attrNameLst>
                                          <p:attrName>ppt_w</p:attrName>
                                        </p:attrNameLst>
                                      </p:cBhvr>
                                      <p:tavLst>
                                        <p:tav tm="0">
                                          <p:val>
                                            <p:strVal val="#ppt_w"/>
                                          </p:val>
                                        </p:tav>
                                        <p:tav tm="100000">
                                          <p:val>
                                            <p:strVal val="#ppt_w"/>
                                          </p:val>
                                        </p:tav>
                                      </p:tavLst>
                                    </p:anim>
                                    <p:anim calcmode="lin" valueType="num">
                                      <p:cBhvr>
                                        <p:cTn id="211" dur="5000" fill="hold"/>
                                        <p:tgtEl>
                                          <p:spTgt spid="21"/>
                                        </p:tgtEl>
                                        <p:attrNameLst>
                                          <p:attrName>ppt_h</p:attrName>
                                        </p:attrNameLst>
                                      </p:cBhvr>
                                      <p:tavLst>
                                        <p:tav tm="0" fmla="#ppt_h*sin(2.5*pi*$)">
                                          <p:val>
                                            <p:fltVal val="0"/>
                                          </p:val>
                                        </p:tav>
                                        <p:tav tm="100000">
                                          <p:val>
                                            <p:fltVal val="1"/>
                                          </p:val>
                                        </p:tav>
                                      </p:tavLst>
                                    </p:anim>
                                  </p:childTnLst>
                                </p:cTn>
                              </p:par>
                              <p:par>
                                <p:cTn id="212" presetID="19" presetClass="entr" presetSubtype="5" fill="hold" grpId="1" nodeType="withEffect">
                                  <p:stCondLst>
                                    <p:cond delay="0"/>
                                  </p:stCondLst>
                                  <p:childTnLst>
                                    <p:set>
                                      <p:cBhvr>
                                        <p:cTn id="213" dur="1" fill="hold">
                                          <p:stCondLst>
                                            <p:cond delay="0"/>
                                          </p:stCondLst>
                                        </p:cTn>
                                        <p:tgtEl>
                                          <p:spTgt spid="22"/>
                                        </p:tgtEl>
                                        <p:attrNameLst>
                                          <p:attrName>style.visibility</p:attrName>
                                        </p:attrNameLst>
                                      </p:cBhvr>
                                      <p:to>
                                        <p:strVal val="visible"/>
                                      </p:to>
                                    </p:set>
                                    <p:anim calcmode="lin" valueType="num">
                                      <p:cBhvr>
                                        <p:cTn id="214" dur="5000" fill="hold"/>
                                        <p:tgtEl>
                                          <p:spTgt spid="22"/>
                                        </p:tgtEl>
                                        <p:attrNameLst>
                                          <p:attrName>ppt_w</p:attrName>
                                        </p:attrNameLst>
                                      </p:cBhvr>
                                      <p:tavLst>
                                        <p:tav tm="0">
                                          <p:val>
                                            <p:strVal val="#ppt_w"/>
                                          </p:val>
                                        </p:tav>
                                        <p:tav tm="100000">
                                          <p:val>
                                            <p:strVal val="#ppt_w"/>
                                          </p:val>
                                        </p:tav>
                                      </p:tavLst>
                                    </p:anim>
                                    <p:anim calcmode="lin" valueType="num">
                                      <p:cBhvr>
                                        <p:cTn id="215" dur="5000" fill="hold"/>
                                        <p:tgtEl>
                                          <p:spTgt spid="22"/>
                                        </p:tgtEl>
                                        <p:attrNameLst>
                                          <p:attrName>ppt_h</p:attrName>
                                        </p:attrNameLst>
                                      </p:cBhvr>
                                      <p:tavLst>
                                        <p:tav tm="0" fmla="#ppt_h*sin(2.5*pi*$)">
                                          <p:val>
                                            <p:fltVal val="0"/>
                                          </p:val>
                                        </p:tav>
                                        <p:tav tm="100000">
                                          <p:val>
                                            <p:fltVal val="1"/>
                                          </p:val>
                                        </p:tav>
                                      </p:tavLst>
                                    </p:anim>
                                  </p:childTnLst>
                                </p:cTn>
                              </p:par>
                              <p:par>
                                <p:cTn id="216" presetID="19" presetClass="entr" presetSubtype="5" fill="hold" grpId="1" nodeType="withEffect">
                                  <p:stCondLst>
                                    <p:cond delay="0"/>
                                  </p:stCondLst>
                                  <p:childTnLst>
                                    <p:set>
                                      <p:cBhvr>
                                        <p:cTn id="217" dur="1" fill="hold">
                                          <p:stCondLst>
                                            <p:cond delay="0"/>
                                          </p:stCondLst>
                                        </p:cTn>
                                        <p:tgtEl>
                                          <p:spTgt spid="23"/>
                                        </p:tgtEl>
                                        <p:attrNameLst>
                                          <p:attrName>style.visibility</p:attrName>
                                        </p:attrNameLst>
                                      </p:cBhvr>
                                      <p:to>
                                        <p:strVal val="visible"/>
                                      </p:to>
                                    </p:set>
                                    <p:anim calcmode="lin" valueType="num">
                                      <p:cBhvr>
                                        <p:cTn id="218" dur="5000" fill="hold"/>
                                        <p:tgtEl>
                                          <p:spTgt spid="23"/>
                                        </p:tgtEl>
                                        <p:attrNameLst>
                                          <p:attrName>ppt_w</p:attrName>
                                        </p:attrNameLst>
                                      </p:cBhvr>
                                      <p:tavLst>
                                        <p:tav tm="0">
                                          <p:val>
                                            <p:strVal val="#ppt_w"/>
                                          </p:val>
                                        </p:tav>
                                        <p:tav tm="100000">
                                          <p:val>
                                            <p:strVal val="#ppt_w"/>
                                          </p:val>
                                        </p:tav>
                                      </p:tavLst>
                                    </p:anim>
                                    <p:anim calcmode="lin" valueType="num">
                                      <p:cBhvr>
                                        <p:cTn id="219" dur="5000" fill="hold"/>
                                        <p:tgtEl>
                                          <p:spTgt spid="23"/>
                                        </p:tgtEl>
                                        <p:attrNameLst>
                                          <p:attrName>ppt_h</p:attrName>
                                        </p:attrNameLst>
                                      </p:cBhvr>
                                      <p:tavLst>
                                        <p:tav tm="0" fmla="#ppt_h*sin(2.5*pi*$)">
                                          <p:val>
                                            <p:fltVal val="0"/>
                                          </p:val>
                                        </p:tav>
                                        <p:tav tm="100000">
                                          <p:val>
                                            <p:fltVal val="1"/>
                                          </p:val>
                                        </p:tav>
                                      </p:tavLst>
                                    </p:anim>
                                  </p:childTnLst>
                                </p:cTn>
                              </p:par>
                              <p:par>
                                <p:cTn id="220" presetID="19" presetClass="entr" presetSubtype="5" fill="hold" grpId="1" nodeType="withEffect">
                                  <p:stCondLst>
                                    <p:cond delay="0"/>
                                  </p:stCondLst>
                                  <p:childTnLst>
                                    <p:set>
                                      <p:cBhvr>
                                        <p:cTn id="221" dur="1" fill="hold">
                                          <p:stCondLst>
                                            <p:cond delay="0"/>
                                          </p:stCondLst>
                                        </p:cTn>
                                        <p:tgtEl>
                                          <p:spTgt spid="24"/>
                                        </p:tgtEl>
                                        <p:attrNameLst>
                                          <p:attrName>style.visibility</p:attrName>
                                        </p:attrNameLst>
                                      </p:cBhvr>
                                      <p:to>
                                        <p:strVal val="visible"/>
                                      </p:to>
                                    </p:set>
                                    <p:anim calcmode="lin" valueType="num">
                                      <p:cBhvr>
                                        <p:cTn id="222" dur="5000" fill="hold"/>
                                        <p:tgtEl>
                                          <p:spTgt spid="24"/>
                                        </p:tgtEl>
                                        <p:attrNameLst>
                                          <p:attrName>ppt_w</p:attrName>
                                        </p:attrNameLst>
                                      </p:cBhvr>
                                      <p:tavLst>
                                        <p:tav tm="0">
                                          <p:val>
                                            <p:strVal val="#ppt_w"/>
                                          </p:val>
                                        </p:tav>
                                        <p:tav tm="100000">
                                          <p:val>
                                            <p:strVal val="#ppt_w"/>
                                          </p:val>
                                        </p:tav>
                                      </p:tavLst>
                                    </p:anim>
                                    <p:anim calcmode="lin" valueType="num">
                                      <p:cBhvr>
                                        <p:cTn id="223" dur="5000" fill="hold"/>
                                        <p:tgtEl>
                                          <p:spTgt spid="24"/>
                                        </p:tgtEl>
                                        <p:attrNameLst>
                                          <p:attrName>ppt_h</p:attrName>
                                        </p:attrNameLst>
                                      </p:cBhvr>
                                      <p:tavLst>
                                        <p:tav tm="0" fmla="#ppt_h*sin(2.5*pi*$)">
                                          <p:val>
                                            <p:fltVal val="0"/>
                                          </p:val>
                                        </p:tav>
                                        <p:tav tm="100000">
                                          <p:val>
                                            <p:fltVal val="1"/>
                                          </p:val>
                                        </p:tav>
                                      </p:tavLst>
                                    </p:anim>
                                  </p:childTnLst>
                                </p:cTn>
                              </p:par>
                              <p:par>
                                <p:cTn id="224" presetID="19" presetClass="entr" presetSubtype="5" fill="hold" grpId="1" nodeType="withEffect">
                                  <p:stCondLst>
                                    <p:cond delay="0"/>
                                  </p:stCondLst>
                                  <p:childTnLst>
                                    <p:set>
                                      <p:cBhvr>
                                        <p:cTn id="225" dur="1" fill="hold">
                                          <p:stCondLst>
                                            <p:cond delay="0"/>
                                          </p:stCondLst>
                                        </p:cTn>
                                        <p:tgtEl>
                                          <p:spTgt spid="25"/>
                                        </p:tgtEl>
                                        <p:attrNameLst>
                                          <p:attrName>style.visibility</p:attrName>
                                        </p:attrNameLst>
                                      </p:cBhvr>
                                      <p:to>
                                        <p:strVal val="visible"/>
                                      </p:to>
                                    </p:set>
                                    <p:anim calcmode="lin" valueType="num">
                                      <p:cBhvr>
                                        <p:cTn id="226" dur="5000" fill="hold"/>
                                        <p:tgtEl>
                                          <p:spTgt spid="25"/>
                                        </p:tgtEl>
                                        <p:attrNameLst>
                                          <p:attrName>ppt_w</p:attrName>
                                        </p:attrNameLst>
                                      </p:cBhvr>
                                      <p:tavLst>
                                        <p:tav tm="0">
                                          <p:val>
                                            <p:strVal val="#ppt_w"/>
                                          </p:val>
                                        </p:tav>
                                        <p:tav tm="100000">
                                          <p:val>
                                            <p:strVal val="#ppt_w"/>
                                          </p:val>
                                        </p:tav>
                                      </p:tavLst>
                                    </p:anim>
                                    <p:anim calcmode="lin" valueType="num">
                                      <p:cBhvr>
                                        <p:cTn id="227" dur="5000" fill="hold"/>
                                        <p:tgtEl>
                                          <p:spTgt spid="25"/>
                                        </p:tgtEl>
                                        <p:attrNameLst>
                                          <p:attrName>ppt_h</p:attrName>
                                        </p:attrNameLst>
                                      </p:cBhvr>
                                      <p:tavLst>
                                        <p:tav tm="0" fmla="#ppt_h*sin(2.5*pi*$)">
                                          <p:val>
                                            <p:fltVal val="0"/>
                                          </p:val>
                                        </p:tav>
                                        <p:tav tm="100000">
                                          <p:val>
                                            <p:fltVal val="1"/>
                                          </p:val>
                                        </p:tav>
                                      </p:tavLst>
                                    </p:anim>
                                  </p:childTnLst>
                                </p:cTn>
                              </p:par>
                              <p:par>
                                <p:cTn id="228" presetID="19" presetClass="entr" presetSubtype="5" fill="hold" grpId="1" nodeType="withEffect">
                                  <p:stCondLst>
                                    <p:cond delay="0"/>
                                  </p:stCondLst>
                                  <p:childTnLst>
                                    <p:set>
                                      <p:cBhvr>
                                        <p:cTn id="229" dur="1" fill="hold">
                                          <p:stCondLst>
                                            <p:cond delay="0"/>
                                          </p:stCondLst>
                                        </p:cTn>
                                        <p:tgtEl>
                                          <p:spTgt spid="26"/>
                                        </p:tgtEl>
                                        <p:attrNameLst>
                                          <p:attrName>style.visibility</p:attrName>
                                        </p:attrNameLst>
                                      </p:cBhvr>
                                      <p:to>
                                        <p:strVal val="visible"/>
                                      </p:to>
                                    </p:set>
                                    <p:anim calcmode="lin" valueType="num">
                                      <p:cBhvr>
                                        <p:cTn id="230" dur="5000" fill="hold"/>
                                        <p:tgtEl>
                                          <p:spTgt spid="26"/>
                                        </p:tgtEl>
                                        <p:attrNameLst>
                                          <p:attrName>ppt_w</p:attrName>
                                        </p:attrNameLst>
                                      </p:cBhvr>
                                      <p:tavLst>
                                        <p:tav tm="0">
                                          <p:val>
                                            <p:strVal val="#ppt_w"/>
                                          </p:val>
                                        </p:tav>
                                        <p:tav tm="100000">
                                          <p:val>
                                            <p:strVal val="#ppt_w"/>
                                          </p:val>
                                        </p:tav>
                                      </p:tavLst>
                                    </p:anim>
                                    <p:anim calcmode="lin" valueType="num">
                                      <p:cBhvr>
                                        <p:cTn id="231" dur="5000" fill="hold"/>
                                        <p:tgtEl>
                                          <p:spTgt spid="26"/>
                                        </p:tgtEl>
                                        <p:attrNameLst>
                                          <p:attrName>ppt_h</p:attrName>
                                        </p:attrNameLst>
                                      </p:cBhvr>
                                      <p:tavLst>
                                        <p:tav tm="0" fmla="#ppt_h*sin(2.5*pi*$)">
                                          <p:val>
                                            <p:fltVal val="0"/>
                                          </p:val>
                                        </p:tav>
                                        <p:tav tm="100000">
                                          <p:val>
                                            <p:fltVal val="1"/>
                                          </p:val>
                                        </p:tav>
                                      </p:tavLst>
                                    </p:anim>
                                  </p:childTnLst>
                                </p:cTn>
                              </p:par>
                              <p:par>
                                <p:cTn id="232" presetID="19" presetClass="entr" presetSubtype="5" fill="hold" grpId="1" nodeType="withEffect">
                                  <p:stCondLst>
                                    <p:cond delay="0"/>
                                  </p:stCondLst>
                                  <p:childTnLst>
                                    <p:set>
                                      <p:cBhvr>
                                        <p:cTn id="233" dur="1" fill="hold">
                                          <p:stCondLst>
                                            <p:cond delay="0"/>
                                          </p:stCondLst>
                                        </p:cTn>
                                        <p:tgtEl>
                                          <p:spTgt spid="27"/>
                                        </p:tgtEl>
                                        <p:attrNameLst>
                                          <p:attrName>style.visibility</p:attrName>
                                        </p:attrNameLst>
                                      </p:cBhvr>
                                      <p:to>
                                        <p:strVal val="visible"/>
                                      </p:to>
                                    </p:set>
                                    <p:anim calcmode="lin" valueType="num">
                                      <p:cBhvr>
                                        <p:cTn id="234" dur="5000" fill="hold"/>
                                        <p:tgtEl>
                                          <p:spTgt spid="27"/>
                                        </p:tgtEl>
                                        <p:attrNameLst>
                                          <p:attrName>ppt_w</p:attrName>
                                        </p:attrNameLst>
                                      </p:cBhvr>
                                      <p:tavLst>
                                        <p:tav tm="0">
                                          <p:val>
                                            <p:strVal val="#ppt_w"/>
                                          </p:val>
                                        </p:tav>
                                        <p:tav tm="100000">
                                          <p:val>
                                            <p:strVal val="#ppt_w"/>
                                          </p:val>
                                        </p:tav>
                                      </p:tavLst>
                                    </p:anim>
                                    <p:anim calcmode="lin" valueType="num">
                                      <p:cBhvr>
                                        <p:cTn id="235" dur="5000" fill="hold"/>
                                        <p:tgtEl>
                                          <p:spTgt spid="27"/>
                                        </p:tgtEl>
                                        <p:attrNameLst>
                                          <p:attrName>ppt_h</p:attrName>
                                        </p:attrNameLst>
                                      </p:cBhvr>
                                      <p:tavLst>
                                        <p:tav tm="0" fmla="#ppt_h*sin(2.5*pi*$)">
                                          <p:val>
                                            <p:fltVal val="0"/>
                                          </p:val>
                                        </p:tav>
                                        <p:tav tm="100000">
                                          <p:val>
                                            <p:fltVal val="1"/>
                                          </p:val>
                                        </p:tav>
                                      </p:tavLst>
                                    </p:anim>
                                  </p:childTnLst>
                                </p:cTn>
                              </p:par>
                              <p:par>
                                <p:cTn id="236" presetID="19" presetClass="entr" presetSubtype="5" fill="hold" grpId="1" nodeType="withEffect">
                                  <p:stCondLst>
                                    <p:cond delay="0"/>
                                  </p:stCondLst>
                                  <p:childTnLst>
                                    <p:set>
                                      <p:cBhvr>
                                        <p:cTn id="237" dur="1" fill="hold">
                                          <p:stCondLst>
                                            <p:cond delay="0"/>
                                          </p:stCondLst>
                                        </p:cTn>
                                        <p:tgtEl>
                                          <p:spTgt spid="28"/>
                                        </p:tgtEl>
                                        <p:attrNameLst>
                                          <p:attrName>style.visibility</p:attrName>
                                        </p:attrNameLst>
                                      </p:cBhvr>
                                      <p:to>
                                        <p:strVal val="visible"/>
                                      </p:to>
                                    </p:set>
                                    <p:anim calcmode="lin" valueType="num">
                                      <p:cBhvr>
                                        <p:cTn id="238" dur="5000" fill="hold"/>
                                        <p:tgtEl>
                                          <p:spTgt spid="28"/>
                                        </p:tgtEl>
                                        <p:attrNameLst>
                                          <p:attrName>ppt_w</p:attrName>
                                        </p:attrNameLst>
                                      </p:cBhvr>
                                      <p:tavLst>
                                        <p:tav tm="0">
                                          <p:val>
                                            <p:strVal val="#ppt_w"/>
                                          </p:val>
                                        </p:tav>
                                        <p:tav tm="100000">
                                          <p:val>
                                            <p:strVal val="#ppt_w"/>
                                          </p:val>
                                        </p:tav>
                                      </p:tavLst>
                                    </p:anim>
                                    <p:anim calcmode="lin" valueType="num">
                                      <p:cBhvr>
                                        <p:cTn id="239" dur="5000" fill="hold"/>
                                        <p:tgtEl>
                                          <p:spTgt spid="28"/>
                                        </p:tgtEl>
                                        <p:attrNameLst>
                                          <p:attrName>ppt_h</p:attrName>
                                        </p:attrNameLst>
                                      </p:cBhvr>
                                      <p:tavLst>
                                        <p:tav tm="0" fmla="#ppt_h*sin(2.5*pi*$)">
                                          <p:val>
                                            <p:fltVal val="0"/>
                                          </p:val>
                                        </p:tav>
                                        <p:tav tm="100000">
                                          <p:val>
                                            <p:fltVal val="1"/>
                                          </p:val>
                                        </p:tav>
                                      </p:tavLst>
                                    </p:anim>
                                  </p:childTnLst>
                                </p:cTn>
                              </p:par>
                              <p:par>
                                <p:cTn id="240" presetID="19" presetClass="entr" presetSubtype="5" fill="hold" grpId="1" nodeType="withEffect">
                                  <p:stCondLst>
                                    <p:cond delay="0"/>
                                  </p:stCondLst>
                                  <p:childTnLst>
                                    <p:set>
                                      <p:cBhvr>
                                        <p:cTn id="241" dur="1" fill="hold">
                                          <p:stCondLst>
                                            <p:cond delay="0"/>
                                          </p:stCondLst>
                                        </p:cTn>
                                        <p:tgtEl>
                                          <p:spTgt spid="29"/>
                                        </p:tgtEl>
                                        <p:attrNameLst>
                                          <p:attrName>style.visibility</p:attrName>
                                        </p:attrNameLst>
                                      </p:cBhvr>
                                      <p:to>
                                        <p:strVal val="visible"/>
                                      </p:to>
                                    </p:set>
                                    <p:anim calcmode="lin" valueType="num">
                                      <p:cBhvr>
                                        <p:cTn id="242" dur="5000" fill="hold"/>
                                        <p:tgtEl>
                                          <p:spTgt spid="29"/>
                                        </p:tgtEl>
                                        <p:attrNameLst>
                                          <p:attrName>ppt_w</p:attrName>
                                        </p:attrNameLst>
                                      </p:cBhvr>
                                      <p:tavLst>
                                        <p:tav tm="0">
                                          <p:val>
                                            <p:strVal val="#ppt_w"/>
                                          </p:val>
                                        </p:tav>
                                        <p:tav tm="100000">
                                          <p:val>
                                            <p:strVal val="#ppt_w"/>
                                          </p:val>
                                        </p:tav>
                                      </p:tavLst>
                                    </p:anim>
                                    <p:anim calcmode="lin" valueType="num">
                                      <p:cBhvr>
                                        <p:cTn id="243" dur="5000" fill="hold"/>
                                        <p:tgtEl>
                                          <p:spTgt spid="29"/>
                                        </p:tgtEl>
                                        <p:attrNameLst>
                                          <p:attrName>ppt_h</p:attrName>
                                        </p:attrNameLst>
                                      </p:cBhvr>
                                      <p:tavLst>
                                        <p:tav tm="0" fmla="#ppt_h*sin(2.5*pi*$)">
                                          <p:val>
                                            <p:fltVal val="0"/>
                                          </p:val>
                                        </p:tav>
                                        <p:tav tm="100000">
                                          <p:val>
                                            <p:fltVal val="1"/>
                                          </p:val>
                                        </p:tav>
                                      </p:tavLst>
                                    </p:anim>
                                  </p:childTnLst>
                                </p:cTn>
                              </p:par>
                              <p:par>
                                <p:cTn id="244" presetID="19" presetClass="entr" presetSubtype="5" fill="hold" grpId="1" nodeType="withEffect">
                                  <p:stCondLst>
                                    <p:cond delay="0"/>
                                  </p:stCondLst>
                                  <p:childTnLst>
                                    <p:set>
                                      <p:cBhvr>
                                        <p:cTn id="245" dur="1" fill="hold">
                                          <p:stCondLst>
                                            <p:cond delay="0"/>
                                          </p:stCondLst>
                                        </p:cTn>
                                        <p:tgtEl>
                                          <p:spTgt spid="30"/>
                                        </p:tgtEl>
                                        <p:attrNameLst>
                                          <p:attrName>style.visibility</p:attrName>
                                        </p:attrNameLst>
                                      </p:cBhvr>
                                      <p:to>
                                        <p:strVal val="visible"/>
                                      </p:to>
                                    </p:set>
                                    <p:anim calcmode="lin" valueType="num">
                                      <p:cBhvr>
                                        <p:cTn id="246" dur="5000" fill="hold"/>
                                        <p:tgtEl>
                                          <p:spTgt spid="30"/>
                                        </p:tgtEl>
                                        <p:attrNameLst>
                                          <p:attrName>ppt_w</p:attrName>
                                        </p:attrNameLst>
                                      </p:cBhvr>
                                      <p:tavLst>
                                        <p:tav tm="0">
                                          <p:val>
                                            <p:strVal val="#ppt_w"/>
                                          </p:val>
                                        </p:tav>
                                        <p:tav tm="100000">
                                          <p:val>
                                            <p:strVal val="#ppt_w"/>
                                          </p:val>
                                        </p:tav>
                                      </p:tavLst>
                                    </p:anim>
                                    <p:anim calcmode="lin" valueType="num">
                                      <p:cBhvr>
                                        <p:cTn id="247" dur="5000" fill="hold"/>
                                        <p:tgtEl>
                                          <p:spTgt spid="30"/>
                                        </p:tgtEl>
                                        <p:attrNameLst>
                                          <p:attrName>ppt_h</p:attrName>
                                        </p:attrNameLst>
                                      </p:cBhvr>
                                      <p:tavLst>
                                        <p:tav tm="0" fmla="#ppt_h*sin(2.5*pi*$)">
                                          <p:val>
                                            <p:fltVal val="0"/>
                                          </p:val>
                                        </p:tav>
                                        <p:tav tm="100000">
                                          <p:val>
                                            <p:fltVal val="1"/>
                                          </p:val>
                                        </p:tav>
                                      </p:tavLst>
                                    </p:anim>
                                  </p:childTnLst>
                                </p:cTn>
                              </p:par>
                              <p:par>
                                <p:cTn id="248" presetID="19" presetClass="entr" presetSubtype="5" fill="hold" grpId="1" nodeType="withEffect">
                                  <p:stCondLst>
                                    <p:cond delay="0"/>
                                  </p:stCondLst>
                                  <p:childTnLst>
                                    <p:set>
                                      <p:cBhvr>
                                        <p:cTn id="249" dur="1" fill="hold">
                                          <p:stCondLst>
                                            <p:cond delay="0"/>
                                          </p:stCondLst>
                                        </p:cTn>
                                        <p:tgtEl>
                                          <p:spTgt spid="31"/>
                                        </p:tgtEl>
                                        <p:attrNameLst>
                                          <p:attrName>style.visibility</p:attrName>
                                        </p:attrNameLst>
                                      </p:cBhvr>
                                      <p:to>
                                        <p:strVal val="visible"/>
                                      </p:to>
                                    </p:set>
                                    <p:anim calcmode="lin" valueType="num">
                                      <p:cBhvr>
                                        <p:cTn id="250" dur="5000" fill="hold"/>
                                        <p:tgtEl>
                                          <p:spTgt spid="31"/>
                                        </p:tgtEl>
                                        <p:attrNameLst>
                                          <p:attrName>ppt_w</p:attrName>
                                        </p:attrNameLst>
                                      </p:cBhvr>
                                      <p:tavLst>
                                        <p:tav tm="0">
                                          <p:val>
                                            <p:strVal val="#ppt_w"/>
                                          </p:val>
                                        </p:tav>
                                        <p:tav tm="100000">
                                          <p:val>
                                            <p:strVal val="#ppt_w"/>
                                          </p:val>
                                        </p:tav>
                                      </p:tavLst>
                                    </p:anim>
                                    <p:anim calcmode="lin" valueType="num">
                                      <p:cBhvr>
                                        <p:cTn id="251" dur="5000" fill="hold"/>
                                        <p:tgtEl>
                                          <p:spTgt spid="31"/>
                                        </p:tgtEl>
                                        <p:attrNameLst>
                                          <p:attrName>ppt_h</p:attrName>
                                        </p:attrNameLst>
                                      </p:cBhvr>
                                      <p:tavLst>
                                        <p:tav tm="0" fmla="#ppt_h*sin(2.5*pi*$)">
                                          <p:val>
                                            <p:fltVal val="0"/>
                                          </p:val>
                                        </p:tav>
                                        <p:tav tm="100000">
                                          <p:val>
                                            <p:fltVal val="1"/>
                                          </p:val>
                                        </p:tav>
                                      </p:tavLst>
                                    </p:anim>
                                  </p:childTnLst>
                                </p:cTn>
                              </p:par>
                              <p:par>
                                <p:cTn id="252" presetID="19" presetClass="entr" presetSubtype="5" fill="hold" grpId="1" nodeType="withEffect">
                                  <p:stCondLst>
                                    <p:cond delay="0"/>
                                  </p:stCondLst>
                                  <p:childTnLst>
                                    <p:set>
                                      <p:cBhvr>
                                        <p:cTn id="253" dur="1" fill="hold">
                                          <p:stCondLst>
                                            <p:cond delay="0"/>
                                          </p:stCondLst>
                                        </p:cTn>
                                        <p:tgtEl>
                                          <p:spTgt spid="32"/>
                                        </p:tgtEl>
                                        <p:attrNameLst>
                                          <p:attrName>style.visibility</p:attrName>
                                        </p:attrNameLst>
                                      </p:cBhvr>
                                      <p:to>
                                        <p:strVal val="visible"/>
                                      </p:to>
                                    </p:set>
                                    <p:anim calcmode="lin" valueType="num">
                                      <p:cBhvr>
                                        <p:cTn id="254" dur="5000" fill="hold"/>
                                        <p:tgtEl>
                                          <p:spTgt spid="32"/>
                                        </p:tgtEl>
                                        <p:attrNameLst>
                                          <p:attrName>ppt_w</p:attrName>
                                        </p:attrNameLst>
                                      </p:cBhvr>
                                      <p:tavLst>
                                        <p:tav tm="0">
                                          <p:val>
                                            <p:strVal val="#ppt_w"/>
                                          </p:val>
                                        </p:tav>
                                        <p:tav tm="100000">
                                          <p:val>
                                            <p:strVal val="#ppt_w"/>
                                          </p:val>
                                        </p:tav>
                                      </p:tavLst>
                                    </p:anim>
                                    <p:anim calcmode="lin" valueType="num">
                                      <p:cBhvr>
                                        <p:cTn id="255" dur="5000" fill="hold"/>
                                        <p:tgtEl>
                                          <p:spTgt spid="32"/>
                                        </p:tgtEl>
                                        <p:attrNameLst>
                                          <p:attrName>ppt_h</p:attrName>
                                        </p:attrNameLst>
                                      </p:cBhvr>
                                      <p:tavLst>
                                        <p:tav tm="0" fmla="#ppt_h*sin(2.5*pi*$)">
                                          <p:val>
                                            <p:fltVal val="0"/>
                                          </p:val>
                                        </p:tav>
                                        <p:tav tm="100000">
                                          <p:val>
                                            <p:fltVal val="1"/>
                                          </p:val>
                                        </p:tav>
                                      </p:tavLst>
                                    </p:anim>
                                  </p:childTnLst>
                                </p:cTn>
                              </p:par>
                              <p:par>
                                <p:cTn id="256" presetID="19" presetClass="entr" presetSubtype="5" fill="hold" grpId="1" nodeType="withEffect">
                                  <p:stCondLst>
                                    <p:cond delay="0"/>
                                  </p:stCondLst>
                                  <p:childTnLst>
                                    <p:set>
                                      <p:cBhvr>
                                        <p:cTn id="257" dur="1" fill="hold">
                                          <p:stCondLst>
                                            <p:cond delay="0"/>
                                          </p:stCondLst>
                                        </p:cTn>
                                        <p:tgtEl>
                                          <p:spTgt spid="33"/>
                                        </p:tgtEl>
                                        <p:attrNameLst>
                                          <p:attrName>style.visibility</p:attrName>
                                        </p:attrNameLst>
                                      </p:cBhvr>
                                      <p:to>
                                        <p:strVal val="visible"/>
                                      </p:to>
                                    </p:set>
                                    <p:anim calcmode="lin" valueType="num">
                                      <p:cBhvr>
                                        <p:cTn id="258" dur="5000" fill="hold"/>
                                        <p:tgtEl>
                                          <p:spTgt spid="33"/>
                                        </p:tgtEl>
                                        <p:attrNameLst>
                                          <p:attrName>ppt_w</p:attrName>
                                        </p:attrNameLst>
                                      </p:cBhvr>
                                      <p:tavLst>
                                        <p:tav tm="0">
                                          <p:val>
                                            <p:strVal val="#ppt_w"/>
                                          </p:val>
                                        </p:tav>
                                        <p:tav tm="100000">
                                          <p:val>
                                            <p:strVal val="#ppt_w"/>
                                          </p:val>
                                        </p:tav>
                                      </p:tavLst>
                                    </p:anim>
                                    <p:anim calcmode="lin" valueType="num">
                                      <p:cBhvr>
                                        <p:cTn id="259" dur="5000" fill="hold"/>
                                        <p:tgtEl>
                                          <p:spTgt spid="33"/>
                                        </p:tgtEl>
                                        <p:attrNameLst>
                                          <p:attrName>ppt_h</p:attrName>
                                        </p:attrNameLst>
                                      </p:cBhvr>
                                      <p:tavLst>
                                        <p:tav tm="0" fmla="#ppt_h*sin(2.5*pi*$)">
                                          <p:val>
                                            <p:fltVal val="0"/>
                                          </p:val>
                                        </p:tav>
                                        <p:tav tm="100000">
                                          <p:val>
                                            <p:fltVal val="1"/>
                                          </p:val>
                                        </p:tav>
                                      </p:tavLst>
                                    </p:anim>
                                  </p:childTnLst>
                                </p:cTn>
                              </p:par>
                              <p:par>
                                <p:cTn id="260" presetID="19" presetClass="entr" presetSubtype="5" fill="hold" grpId="1" nodeType="withEffect">
                                  <p:stCondLst>
                                    <p:cond delay="0"/>
                                  </p:stCondLst>
                                  <p:childTnLst>
                                    <p:set>
                                      <p:cBhvr>
                                        <p:cTn id="261" dur="1" fill="hold">
                                          <p:stCondLst>
                                            <p:cond delay="0"/>
                                          </p:stCondLst>
                                        </p:cTn>
                                        <p:tgtEl>
                                          <p:spTgt spid="34"/>
                                        </p:tgtEl>
                                        <p:attrNameLst>
                                          <p:attrName>style.visibility</p:attrName>
                                        </p:attrNameLst>
                                      </p:cBhvr>
                                      <p:to>
                                        <p:strVal val="visible"/>
                                      </p:to>
                                    </p:set>
                                    <p:anim calcmode="lin" valueType="num">
                                      <p:cBhvr>
                                        <p:cTn id="262" dur="5000" fill="hold"/>
                                        <p:tgtEl>
                                          <p:spTgt spid="34"/>
                                        </p:tgtEl>
                                        <p:attrNameLst>
                                          <p:attrName>ppt_w</p:attrName>
                                        </p:attrNameLst>
                                      </p:cBhvr>
                                      <p:tavLst>
                                        <p:tav tm="0">
                                          <p:val>
                                            <p:strVal val="#ppt_w"/>
                                          </p:val>
                                        </p:tav>
                                        <p:tav tm="100000">
                                          <p:val>
                                            <p:strVal val="#ppt_w"/>
                                          </p:val>
                                        </p:tav>
                                      </p:tavLst>
                                    </p:anim>
                                    <p:anim calcmode="lin" valueType="num">
                                      <p:cBhvr>
                                        <p:cTn id="263" dur="5000" fill="hold"/>
                                        <p:tgtEl>
                                          <p:spTgt spid="34"/>
                                        </p:tgtEl>
                                        <p:attrNameLst>
                                          <p:attrName>ppt_h</p:attrName>
                                        </p:attrNameLst>
                                      </p:cBhvr>
                                      <p:tavLst>
                                        <p:tav tm="0" fmla="#ppt_h*sin(2.5*pi*$)">
                                          <p:val>
                                            <p:fltVal val="0"/>
                                          </p:val>
                                        </p:tav>
                                        <p:tav tm="100000">
                                          <p:val>
                                            <p:fltVal val="1"/>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35"/>
                                        </p:tgtEl>
                                        <p:attrNameLst>
                                          <p:attrName>style.visibility</p:attrName>
                                        </p:attrNameLst>
                                      </p:cBhvr>
                                      <p:to>
                                        <p:strVal val="visible"/>
                                      </p:to>
                                    </p:set>
                                    <p:anim calcmode="lin" valueType="num">
                                      <p:cBhvr>
                                        <p:cTn id="266" dur="5000" fill="hold"/>
                                        <p:tgtEl>
                                          <p:spTgt spid="35"/>
                                        </p:tgtEl>
                                        <p:attrNameLst>
                                          <p:attrName>ppt_w</p:attrName>
                                        </p:attrNameLst>
                                      </p:cBhvr>
                                      <p:tavLst>
                                        <p:tav tm="0">
                                          <p:val>
                                            <p:strVal val="#ppt_w"/>
                                          </p:val>
                                        </p:tav>
                                        <p:tav tm="100000">
                                          <p:val>
                                            <p:strVal val="#ppt_w"/>
                                          </p:val>
                                        </p:tav>
                                      </p:tavLst>
                                    </p:anim>
                                    <p:anim calcmode="lin" valueType="num">
                                      <p:cBhvr>
                                        <p:cTn id="267" dur="5000" fill="hold"/>
                                        <p:tgtEl>
                                          <p:spTgt spid="35"/>
                                        </p:tgtEl>
                                        <p:attrNameLst>
                                          <p:attrName>ppt_h</p:attrName>
                                        </p:attrNameLst>
                                      </p:cBhvr>
                                      <p:tavLst>
                                        <p:tav tm="0" fmla="#ppt_h*sin(2.5*pi*$)">
                                          <p:val>
                                            <p:fltVal val="0"/>
                                          </p:val>
                                        </p:tav>
                                        <p:tav tm="100000">
                                          <p:val>
                                            <p:fltVal val="1"/>
                                          </p:val>
                                        </p:tav>
                                      </p:tavLst>
                                    </p:anim>
                                  </p:childTnLst>
                                </p:cTn>
                              </p:par>
                              <p:par>
                                <p:cTn id="268" presetID="19" presetClass="entr" presetSubtype="5" fill="hold" grpId="1" nodeType="withEffect">
                                  <p:stCondLst>
                                    <p:cond delay="0"/>
                                  </p:stCondLst>
                                  <p:childTnLst>
                                    <p:set>
                                      <p:cBhvr>
                                        <p:cTn id="269" dur="1" fill="hold">
                                          <p:stCondLst>
                                            <p:cond delay="0"/>
                                          </p:stCondLst>
                                        </p:cTn>
                                        <p:tgtEl>
                                          <p:spTgt spid="36"/>
                                        </p:tgtEl>
                                        <p:attrNameLst>
                                          <p:attrName>style.visibility</p:attrName>
                                        </p:attrNameLst>
                                      </p:cBhvr>
                                      <p:to>
                                        <p:strVal val="visible"/>
                                      </p:to>
                                    </p:set>
                                    <p:anim calcmode="lin" valueType="num">
                                      <p:cBhvr>
                                        <p:cTn id="270" dur="5000" fill="hold"/>
                                        <p:tgtEl>
                                          <p:spTgt spid="36"/>
                                        </p:tgtEl>
                                        <p:attrNameLst>
                                          <p:attrName>ppt_w</p:attrName>
                                        </p:attrNameLst>
                                      </p:cBhvr>
                                      <p:tavLst>
                                        <p:tav tm="0">
                                          <p:val>
                                            <p:strVal val="#ppt_w"/>
                                          </p:val>
                                        </p:tav>
                                        <p:tav tm="100000">
                                          <p:val>
                                            <p:strVal val="#ppt_w"/>
                                          </p:val>
                                        </p:tav>
                                      </p:tavLst>
                                    </p:anim>
                                    <p:anim calcmode="lin" valueType="num">
                                      <p:cBhvr>
                                        <p:cTn id="271" dur="5000" fill="hold"/>
                                        <p:tgtEl>
                                          <p:spTgt spid="36"/>
                                        </p:tgtEl>
                                        <p:attrNameLst>
                                          <p:attrName>ppt_h</p:attrName>
                                        </p:attrNameLst>
                                      </p:cBhvr>
                                      <p:tavLst>
                                        <p:tav tm="0" fmla="#ppt_h*sin(2.5*pi*$)">
                                          <p:val>
                                            <p:fltVal val="0"/>
                                          </p:val>
                                        </p:tav>
                                        <p:tav tm="100000">
                                          <p:val>
                                            <p:fltVal val="1"/>
                                          </p:val>
                                        </p:tav>
                                      </p:tavLst>
                                    </p:anim>
                                  </p:childTnLst>
                                </p:cTn>
                              </p:par>
                              <p:par>
                                <p:cTn id="272" presetID="19" presetClass="entr" presetSubtype="5" fill="hold" grpId="1" nodeType="withEffect">
                                  <p:stCondLst>
                                    <p:cond delay="0"/>
                                  </p:stCondLst>
                                  <p:childTnLst>
                                    <p:set>
                                      <p:cBhvr>
                                        <p:cTn id="273" dur="1" fill="hold">
                                          <p:stCondLst>
                                            <p:cond delay="0"/>
                                          </p:stCondLst>
                                        </p:cTn>
                                        <p:tgtEl>
                                          <p:spTgt spid="37"/>
                                        </p:tgtEl>
                                        <p:attrNameLst>
                                          <p:attrName>style.visibility</p:attrName>
                                        </p:attrNameLst>
                                      </p:cBhvr>
                                      <p:to>
                                        <p:strVal val="visible"/>
                                      </p:to>
                                    </p:set>
                                    <p:anim calcmode="lin" valueType="num">
                                      <p:cBhvr>
                                        <p:cTn id="274" dur="5000" fill="hold"/>
                                        <p:tgtEl>
                                          <p:spTgt spid="37"/>
                                        </p:tgtEl>
                                        <p:attrNameLst>
                                          <p:attrName>ppt_w</p:attrName>
                                        </p:attrNameLst>
                                      </p:cBhvr>
                                      <p:tavLst>
                                        <p:tav tm="0">
                                          <p:val>
                                            <p:strVal val="#ppt_w"/>
                                          </p:val>
                                        </p:tav>
                                        <p:tav tm="100000">
                                          <p:val>
                                            <p:strVal val="#ppt_w"/>
                                          </p:val>
                                        </p:tav>
                                      </p:tavLst>
                                    </p:anim>
                                    <p:anim calcmode="lin" valueType="num">
                                      <p:cBhvr>
                                        <p:cTn id="275" dur="5000" fill="hold"/>
                                        <p:tgtEl>
                                          <p:spTgt spid="37"/>
                                        </p:tgtEl>
                                        <p:attrNameLst>
                                          <p:attrName>ppt_h</p:attrName>
                                        </p:attrNameLst>
                                      </p:cBhvr>
                                      <p:tavLst>
                                        <p:tav tm="0" fmla="#ppt_h*sin(2.5*pi*$)">
                                          <p:val>
                                            <p:fltVal val="0"/>
                                          </p:val>
                                        </p:tav>
                                        <p:tav tm="100000">
                                          <p:val>
                                            <p:fltVal val="1"/>
                                          </p:val>
                                        </p:tav>
                                      </p:tavLst>
                                    </p:anim>
                                  </p:childTnLst>
                                </p:cTn>
                              </p:par>
                              <p:par>
                                <p:cTn id="276" presetID="19" presetClass="entr" presetSubtype="5" fill="hold" grpId="1" nodeType="withEffect">
                                  <p:stCondLst>
                                    <p:cond delay="0"/>
                                  </p:stCondLst>
                                  <p:childTnLst>
                                    <p:set>
                                      <p:cBhvr>
                                        <p:cTn id="277" dur="1" fill="hold">
                                          <p:stCondLst>
                                            <p:cond delay="0"/>
                                          </p:stCondLst>
                                        </p:cTn>
                                        <p:tgtEl>
                                          <p:spTgt spid="38"/>
                                        </p:tgtEl>
                                        <p:attrNameLst>
                                          <p:attrName>style.visibility</p:attrName>
                                        </p:attrNameLst>
                                      </p:cBhvr>
                                      <p:to>
                                        <p:strVal val="visible"/>
                                      </p:to>
                                    </p:set>
                                    <p:anim calcmode="lin" valueType="num">
                                      <p:cBhvr>
                                        <p:cTn id="278" dur="5000" fill="hold"/>
                                        <p:tgtEl>
                                          <p:spTgt spid="38"/>
                                        </p:tgtEl>
                                        <p:attrNameLst>
                                          <p:attrName>ppt_w</p:attrName>
                                        </p:attrNameLst>
                                      </p:cBhvr>
                                      <p:tavLst>
                                        <p:tav tm="0">
                                          <p:val>
                                            <p:strVal val="#ppt_w"/>
                                          </p:val>
                                        </p:tav>
                                        <p:tav tm="100000">
                                          <p:val>
                                            <p:strVal val="#ppt_w"/>
                                          </p:val>
                                        </p:tav>
                                      </p:tavLst>
                                    </p:anim>
                                    <p:anim calcmode="lin" valueType="num">
                                      <p:cBhvr>
                                        <p:cTn id="279" dur="5000" fill="hold"/>
                                        <p:tgtEl>
                                          <p:spTgt spid="38"/>
                                        </p:tgtEl>
                                        <p:attrNameLst>
                                          <p:attrName>ppt_h</p:attrName>
                                        </p:attrNameLst>
                                      </p:cBhvr>
                                      <p:tavLst>
                                        <p:tav tm="0" fmla="#ppt_h*sin(2.5*pi*$)">
                                          <p:val>
                                            <p:fltVal val="0"/>
                                          </p:val>
                                        </p:tav>
                                        <p:tav tm="100000">
                                          <p:val>
                                            <p:fltVal val="1"/>
                                          </p:val>
                                        </p:tav>
                                      </p:tavLst>
                                    </p:anim>
                                  </p:childTnLst>
                                </p:cTn>
                              </p:par>
                              <p:par>
                                <p:cTn id="280" presetID="2" presetClass="exit" presetSubtype="2" fill="hold" grpId="2" nodeType="withEffect">
                                  <p:stCondLst>
                                    <p:cond delay="0"/>
                                  </p:stCondLst>
                                  <p:childTnLst>
                                    <p:anim calcmode="lin" valueType="num">
                                      <p:cBhvr additive="base">
                                        <p:cTn id="281" dur="5000"/>
                                        <p:tgtEl>
                                          <p:spTgt spid="6"/>
                                        </p:tgtEl>
                                        <p:attrNameLst>
                                          <p:attrName>ppt_x</p:attrName>
                                        </p:attrNameLst>
                                      </p:cBhvr>
                                      <p:tavLst>
                                        <p:tav tm="0">
                                          <p:val>
                                            <p:strVal val="ppt_x"/>
                                          </p:val>
                                        </p:tav>
                                        <p:tav tm="100000">
                                          <p:val>
                                            <p:strVal val="1+ppt_w/2"/>
                                          </p:val>
                                        </p:tav>
                                      </p:tavLst>
                                    </p:anim>
                                    <p:anim calcmode="lin" valueType="num">
                                      <p:cBhvr additive="base">
                                        <p:cTn id="282" dur="5000"/>
                                        <p:tgtEl>
                                          <p:spTgt spid="6"/>
                                        </p:tgtEl>
                                        <p:attrNameLst>
                                          <p:attrName>ppt_y</p:attrName>
                                        </p:attrNameLst>
                                      </p:cBhvr>
                                      <p:tavLst>
                                        <p:tav tm="0">
                                          <p:val>
                                            <p:strVal val="ppt_y"/>
                                          </p:val>
                                        </p:tav>
                                        <p:tav tm="100000">
                                          <p:val>
                                            <p:strVal val="ppt_y"/>
                                          </p:val>
                                        </p:tav>
                                      </p:tavLst>
                                    </p:anim>
                                    <p:set>
                                      <p:cBhvr>
                                        <p:cTn id="283" dur="1" fill="hold">
                                          <p:stCondLst>
                                            <p:cond delay="4999"/>
                                          </p:stCondLst>
                                        </p:cTn>
                                        <p:tgtEl>
                                          <p:spTgt spid="6"/>
                                        </p:tgtEl>
                                        <p:attrNameLst>
                                          <p:attrName>style.visibility</p:attrName>
                                        </p:attrNameLst>
                                      </p:cBhvr>
                                      <p:to>
                                        <p:strVal val="hidden"/>
                                      </p:to>
                                    </p:set>
                                  </p:childTnLst>
                                </p:cTn>
                              </p:par>
                              <p:par>
                                <p:cTn id="284" presetID="2" presetClass="exit" presetSubtype="2" fill="hold" grpId="2" nodeType="withEffect">
                                  <p:stCondLst>
                                    <p:cond delay="0"/>
                                  </p:stCondLst>
                                  <p:childTnLst>
                                    <p:anim calcmode="lin" valueType="num">
                                      <p:cBhvr additive="base">
                                        <p:cTn id="285" dur="5000"/>
                                        <p:tgtEl>
                                          <p:spTgt spid="8"/>
                                        </p:tgtEl>
                                        <p:attrNameLst>
                                          <p:attrName>ppt_x</p:attrName>
                                        </p:attrNameLst>
                                      </p:cBhvr>
                                      <p:tavLst>
                                        <p:tav tm="0">
                                          <p:val>
                                            <p:strVal val="ppt_x"/>
                                          </p:val>
                                        </p:tav>
                                        <p:tav tm="100000">
                                          <p:val>
                                            <p:strVal val="1+ppt_w/2"/>
                                          </p:val>
                                        </p:tav>
                                      </p:tavLst>
                                    </p:anim>
                                    <p:anim calcmode="lin" valueType="num">
                                      <p:cBhvr additive="base">
                                        <p:cTn id="286" dur="5000"/>
                                        <p:tgtEl>
                                          <p:spTgt spid="8"/>
                                        </p:tgtEl>
                                        <p:attrNameLst>
                                          <p:attrName>ppt_y</p:attrName>
                                        </p:attrNameLst>
                                      </p:cBhvr>
                                      <p:tavLst>
                                        <p:tav tm="0">
                                          <p:val>
                                            <p:strVal val="ppt_y"/>
                                          </p:val>
                                        </p:tav>
                                        <p:tav tm="100000">
                                          <p:val>
                                            <p:strVal val="ppt_y"/>
                                          </p:val>
                                        </p:tav>
                                      </p:tavLst>
                                    </p:anim>
                                    <p:set>
                                      <p:cBhvr>
                                        <p:cTn id="287" dur="1" fill="hold">
                                          <p:stCondLst>
                                            <p:cond delay="4999"/>
                                          </p:stCondLst>
                                        </p:cTn>
                                        <p:tgtEl>
                                          <p:spTgt spid="8"/>
                                        </p:tgtEl>
                                        <p:attrNameLst>
                                          <p:attrName>style.visibility</p:attrName>
                                        </p:attrNameLst>
                                      </p:cBhvr>
                                      <p:to>
                                        <p:strVal val="hidden"/>
                                      </p:to>
                                    </p:set>
                                  </p:childTnLst>
                                </p:cTn>
                              </p:par>
                              <p:par>
                                <p:cTn id="288" presetID="2" presetClass="exit" presetSubtype="2" fill="hold" grpId="2" nodeType="withEffect">
                                  <p:stCondLst>
                                    <p:cond delay="0"/>
                                  </p:stCondLst>
                                  <p:childTnLst>
                                    <p:anim calcmode="lin" valueType="num">
                                      <p:cBhvr additive="base">
                                        <p:cTn id="289" dur="5000"/>
                                        <p:tgtEl>
                                          <p:spTgt spid="10"/>
                                        </p:tgtEl>
                                        <p:attrNameLst>
                                          <p:attrName>ppt_x</p:attrName>
                                        </p:attrNameLst>
                                      </p:cBhvr>
                                      <p:tavLst>
                                        <p:tav tm="0">
                                          <p:val>
                                            <p:strVal val="ppt_x"/>
                                          </p:val>
                                        </p:tav>
                                        <p:tav tm="100000">
                                          <p:val>
                                            <p:strVal val="1+ppt_w/2"/>
                                          </p:val>
                                        </p:tav>
                                      </p:tavLst>
                                    </p:anim>
                                    <p:anim calcmode="lin" valueType="num">
                                      <p:cBhvr additive="base">
                                        <p:cTn id="290" dur="5000"/>
                                        <p:tgtEl>
                                          <p:spTgt spid="10"/>
                                        </p:tgtEl>
                                        <p:attrNameLst>
                                          <p:attrName>ppt_y</p:attrName>
                                        </p:attrNameLst>
                                      </p:cBhvr>
                                      <p:tavLst>
                                        <p:tav tm="0">
                                          <p:val>
                                            <p:strVal val="ppt_y"/>
                                          </p:val>
                                        </p:tav>
                                        <p:tav tm="100000">
                                          <p:val>
                                            <p:strVal val="ppt_y"/>
                                          </p:val>
                                        </p:tav>
                                      </p:tavLst>
                                    </p:anim>
                                    <p:set>
                                      <p:cBhvr>
                                        <p:cTn id="291" dur="1" fill="hold">
                                          <p:stCondLst>
                                            <p:cond delay="4999"/>
                                          </p:stCondLst>
                                        </p:cTn>
                                        <p:tgtEl>
                                          <p:spTgt spid="10"/>
                                        </p:tgtEl>
                                        <p:attrNameLst>
                                          <p:attrName>style.visibility</p:attrName>
                                        </p:attrNameLst>
                                      </p:cBhvr>
                                      <p:to>
                                        <p:strVal val="hidden"/>
                                      </p:to>
                                    </p:set>
                                  </p:childTnLst>
                                </p:cTn>
                              </p:par>
                              <p:par>
                                <p:cTn id="292" presetID="2" presetClass="exit" presetSubtype="2" fill="hold" grpId="2" nodeType="withEffect">
                                  <p:stCondLst>
                                    <p:cond delay="0"/>
                                  </p:stCondLst>
                                  <p:childTnLst>
                                    <p:anim calcmode="lin" valueType="num">
                                      <p:cBhvr additive="base">
                                        <p:cTn id="293" dur="5000"/>
                                        <p:tgtEl>
                                          <p:spTgt spid="12"/>
                                        </p:tgtEl>
                                        <p:attrNameLst>
                                          <p:attrName>ppt_x</p:attrName>
                                        </p:attrNameLst>
                                      </p:cBhvr>
                                      <p:tavLst>
                                        <p:tav tm="0">
                                          <p:val>
                                            <p:strVal val="ppt_x"/>
                                          </p:val>
                                        </p:tav>
                                        <p:tav tm="100000">
                                          <p:val>
                                            <p:strVal val="1+ppt_w/2"/>
                                          </p:val>
                                        </p:tav>
                                      </p:tavLst>
                                    </p:anim>
                                    <p:anim calcmode="lin" valueType="num">
                                      <p:cBhvr additive="base">
                                        <p:cTn id="294" dur="5000"/>
                                        <p:tgtEl>
                                          <p:spTgt spid="12"/>
                                        </p:tgtEl>
                                        <p:attrNameLst>
                                          <p:attrName>ppt_y</p:attrName>
                                        </p:attrNameLst>
                                      </p:cBhvr>
                                      <p:tavLst>
                                        <p:tav tm="0">
                                          <p:val>
                                            <p:strVal val="ppt_y"/>
                                          </p:val>
                                        </p:tav>
                                        <p:tav tm="100000">
                                          <p:val>
                                            <p:strVal val="ppt_y"/>
                                          </p:val>
                                        </p:tav>
                                      </p:tavLst>
                                    </p:anim>
                                    <p:set>
                                      <p:cBhvr>
                                        <p:cTn id="295" dur="1" fill="hold">
                                          <p:stCondLst>
                                            <p:cond delay="4999"/>
                                          </p:stCondLst>
                                        </p:cTn>
                                        <p:tgtEl>
                                          <p:spTgt spid="12"/>
                                        </p:tgtEl>
                                        <p:attrNameLst>
                                          <p:attrName>style.visibility</p:attrName>
                                        </p:attrNameLst>
                                      </p:cBhvr>
                                      <p:to>
                                        <p:strVal val="hidden"/>
                                      </p:to>
                                    </p:set>
                                  </p:childTnLst>
                                </p:cTn>
                              </p:par>
                              <p:par>
                                <p:cTn id="296" presetID="2" presetClass="exit" presetSubtype="2" fill="hold" grpId="2" nodeType="withEffect">
                                  <p:stCondLst>
                                    <p:cond delay="0"/>
                                  </p:stCondLst>
                                  <p:childTnLst>
                                    <p:anim calcmode="lin" valueType="num">
                                      <p:cBhvr additive="base">
                                        <p:cTn id="297" dur="5000"/>
                                        <p:tgtEl>
                                          <p:spTgt spid="14"/>
                                        </p:tgtEl>
                                        <p:attrNameLst>
                                          <p:attrName>ppt_x</p:attrName>
                                        </p:attrNameLst>
                                      </p:cBhvr>
                                      <p:tavLst>
                                        <p:tav tm="0">
                                          <p:val>
                                            <p:strVal val="ppt_x"/>
                                          </p:val>
                                        </p:tav>
                                        <p:tav tm="100000">
                                          <p:val>
                                            <p:strVal val="1+ppt_w/2"/>
                                          </p:val>
                                        </p:tav>
                                      </p:tavLst>
                                    </p:anim>
                                    <p:anim calcmode="lin" valueType="num">
                                      <p:cBhvr additive="base">
                                        <p:cTn id="298" dur="5000"/>
                                        <p:tgtEl>
                                          <p:spTgt spid="14"/>
                                        </p:tgtEl>
                                        <p:attrNameLst>
                                          <p:attrName>ppt_y</p:attrName>
                                        </p:attrNameLst>
                                      </p:cBhvr>
                                      <p:tavLst>
                                        <p:tav tm="0">
                                          <p:val>
                                            <p:strVal val="ppt_y"/>
                                          </p:val>
                                        </p:tav>
                                        <p:tav tm="100000">
                                          <p:val>
                                            <p:strVal val="ppt_y"/>
                                          </p:val>
                                        </p:tav>
                                      </p:tavLst>
                                    </p:anim>
                                    <p:set>
                                      <p:cBhvr>
                                        <p:cTn id="299" dur="1" fill="hold">
                                          <p:stCondLst>
                                            <p:cond delay="4999"/>
                                          </p:stCondLst>
                                        </p:cTn>
                                        <p:tgtEl>
                                          <p:spTgt spid="14"/>
                                        </p:tgtEl>
                                        <p:attrNameLst>
                                          <p:attrName>style.visibility</p:attrName>
                                        </p:attrNameLst>
                                      </p:cBhvr>
                                      <p:to>
                                        <p:strVal val="hidden"/>
                                      </p:to>
                                    </p:set>
                                  </p:childTnLst>
                                </p:cTn>
                              </p:par>
                              <p:par>
                                <p:cTn id="300" presetID="2" presetClass="exit" presetSubtype="2" fill="hold" grpId="2" nodeType="withEffect">
                                  <p:stCondLst>
                                    <p:cond delay="0"/>
                                  </p:stCondLst>
                                  <p:childTnLst>
                                    <p:anim calcmode="lin" valueType="num">
                                      <p:cBhvr additive="base">
                                        <p:cTn id="301" dur="5000"/>
                                        <p:tgtEl>
                                          <p:spTgt spid="16"/>
                                        </p:tgtEl>
                                        <p:attrNameLst>
                                          <p:attrName>ppt_x</p:attrName>
                                        </p:attrNameLst>
                                      </p:cBhvr>
                                      <p:tavLst>
                                        <p:tav tm="0">
                                          <p:val>
                                            <p:strVal val="ppt_x"/>
                                          </p:val>
                                        </p:tav>
                                        <p:tav tm="100000">
                                          <p:val>
                                            <p:strVal val="1+ppt_w/2"/>
                                          </p:val>
                                        </p:tav>
                                      </p:tavLst>
                                    </p:anim>
                                    <p:anim calcmode="lin" valueType="num">
                                      <p:cBhvr additive="base">
                                        <p:cTn id="302" dur="5000"/>
                                        <p:tgtEl>
                                          <p:spTgt spid="16"/>
                                        </p:tgtEl>
                                        <p:attrNameLst>
                                          <p:attrName>ppt_y</p:attrName>
                                        </p:attrNameLst>
                                      </p:cBhvr>
                                      <p:tavLst>
                                        <p:tav tm="0">
                                          <p:val>
                                            <p:strVal val="ppt_y"/>
                                          </p:val>
                                        </p:tav>
                                        <p:tav tm="100000">
                                          <p:val>
                                            <p:strVal val="ppt_y"/>
                                          </p:val>
                                        </p:tav>
                                      </p:tavLst>
                                    </p:anim>
                                    <p:set>
                                      <p:cBhvr>
                                        <p:cTn id="303" dur="1" fill="hold">
                                          <p:stCondLst>
                                            <p:cond delay="4999"/>
                                          </p:stCondLst>
                                        </p:cTn>
                                        <p:tgtEl>
                                          <p:spTgt spid="16"/>
                                        </p:tgtEl>
                                        <p:attrNameLst>
                                          <p:attrName>style.visibility</p:attrName>
                                        </p:attrNameLst>
                                      </p:cBhvr>
                                      <p:to>
                                        <p:strVal val="hidden"/>
                                      </p:to>
                                    </p:set>
                                  </p:childTnLst>
                                </p:cTn>
                              </p:par>
                              <p:par>
                                <p:cTn id="304" presetID="2" presetClass="exit" presetSubtype="2" fill="hold" grpId="2" nodeType="withEffect">
                                  <p:stCondLst>
                                    <p:cond delay="0"/>
                                  </p:stCondLst>
                                  <p:childTnLst>
                                    <p:anim calcmode="lin" valueType="num">
                                      <p:cBhvr additive="base">
                                        <p:cTn id="305" dur="5000"/>
                                        <p:tgtEl>
                                          <p:spTgt spid="18"/>
                                        </p:tgtEl>
                                        <p:attrNameLst>
                                          <p:attrName>ppt_x</p:attrName>
                                        </p:attrNameLst>
                                      </p:cBhvr>
                                      <p:tavLst>
                                        <p:tav tm="0">
                                          <p:val>
                                            <p:strVal val="ppt_x"/>
                                          </p:val>
                                        </p:tav>
                                        <p:tav tm="100000">
                                          <p:val>
                                            <p:strVal val="1+ppt_w/2"/>
                                          </p:val>
                                        </p:tav>
                                      </p:tavLst>
                                    </p:anim>
                                    <p:anim calcmode="lin" valueType="num">
                                      <p:cBhvr additive="base">
                                        <p:cTn id="306" dur="5000"/>
                                        <p:tgtEl>
                                          <p:spTgt spid="18"/>
                                        </p:tgtEl>
                                        <p:attrNameLst>
                                          <p:attrName>ppt_y</p:attrName>
                                        </p:attrNameLst>
                                      </p:cBhvr>
                                      <p:tavLst>
                                        <p:tav tm="0">
                                          <p:val>
                                            <p:strVal val="ppt_y"/>
                                          </p:val>
                                        </p:tav>
                                        <p:tav tm="100000">
                                          <p:val>
                                            <p:strVal val="ppt_y"/>
                                          </p:val>
                                        </p:tav>
                                      </p:tavLst>
                                    </p:anim>
                                    <p:set>
                                      <p:cBhvr>
                                        <p:cTn id="307" dur="1" fill="hold">
                                          <p:stCondLst>
                                            <p:cond delay="4999"/>
                                          </p:stCondLst>
                                        </p:cTn>
                                        <p:tgtEl>
                                          <p:spTgt spid="18"/>
                                        </p:tgtEl>
                                        <p:attrNameLst>
                                          <p:attrName>style.visibility</p:attrName>
                                        </p:attrNameLst>
                                      </p:cBhvr>
                                      <p:to>
                                        <p:strVal val="hidden"/>
                                      </p:to>
                                    </p:set>
                                  </p:childTnLst>
                                </p:cTn>
                              </p:par>
                              <p:par>
                                <p:cTn id="308" presetID="2" presetClass="exit" presetSubtype="2" fill="hold" grpId="2" nodeType="withEffect">
                                  <p:stCondLst>
                                    <p:cond delay="0"/>
                                  </p:stCondLst>
                                  <p:childTnLst>
                                    <p:anim calcmode="lin" valueType="num">
                                      <p:cBhvr additive="base">
                                        <p:cTn id="309" dur="5000"/>
                                        <p:tgtEl>
                                          <p:spTgt spid="20"/>
                                        </p:tgtEl>
                                        <p:attrNameLst>
                                          <p:attrName>ppt_x</p:attrName>
                                        </p:attrNameLst>
                                      </p:cBhvr>
                                      <p:tavLst>
                                        <p:tav tm="0">
                                          <p:val>
                                            <p:strVal val="ppt_x"/>
                                          </p:val>
                                        </p:tav>
                                        <p:tav tm="100000">
                                          <p:val>
                                            <p:strVal val="1+ppt_w/2"/>
                                          </p:val>
                                        </p:tav>
                                      </p:tavLst>
                                    </p:anim>
                                    <p:anim calcmode="lin" valueType="num">
                                      <p:cBhvr additive="base">
                                        <p:cTn id="310" dur="5000"/>
                                        <p:tgtEl>
                                          <p:spTgt spid="20"/>
                                        </p:tgtEl>
                                        <p:attrNameLst>
                                          <p:attrName>ppt_y</p:attrName>
                                        </p:attrNameLst>
                                      </p:cBhvr>
                                      <p:tavLst>
                                        <p:tav tm="0">
                                          <p:val>
                                            <p:strVal val="ppt_y"/>
                                          </p:val>
                                        </p:tav>
                                        <p:tav tm="100000">
                                          <p:val>
                                            <p:strVal val="ppt_y"/>
                                          </p:val>
                                        </p:tav>
                                      </p:tavLst>
                                    </p:anim>
                                    <p:set>
                                      <p:cBhvr>
                                        <p:cTn id="311" dur="1" fill="hold">
                                          <p:stCondLst>
                                            <p:cond delay="4999"/>
                                          </p:stCondLst>
                                        </p:cTn>
                                        <p:tgtEl>
                                          <p:spTgt spid="20"/>
                                        </p:tgtEl>
                                        <p:attrNameLst>
                                          <p:attrName>style.visibility</p:attrName>
                                        </p:attrNameLst>
                                      </p:cBhvr>
                                      <p:to>
                                        <p:strVal val="hidden"/>
                                      </p:to>
                                    </p:set>
                                  </p:childTnLst>
                                </p:cTn>
                              </p:par>
                              <p:par>
                                <p:cTn id="312" presetID="2" presetClass="exit" presetSubtype="2" fill="hold" grpId="2" nodeType="withEffect">
                                  <p:stCondLst>
                                    <p:cond delay="0"/>
                                  </p:stCondLst>
                                  <p:childTnLst>
                                    <p:anim calcmode="lin" valueType="num">
                                      <p:cBhvr additive="base">
                                        <p:cTn id="313" dur="5000"/>
                                        <p:tgtEl>
                                          <p:spTgt spid="22"/>
                                        </p:tgtEl>
                                        <p:attrNameLst>
                                          <p:attrName>ppt_x</p:attrName>
                                        </p:attrNameLst>
                                      </p:cBhvr>
                                      <p:tavLst>
                                        <p:tav tm="0">
                                          <p:val>
                                            <p:strVal val="ppt_x"/>
                                          </p:val>
                                        </p:tav>
                                        <p:tav tm="100000">
                                          <p:val>
                                            <p:strVal val="1+ppt_w/2"/>
                                          </p:val>
                                        </p:tav>
                                      </p:tavLst>
                                    </p:anim>
                                    <p:anim calcmode="lin" valueType="num">
                                      <p:cBhvr additive="base">
                                        <p:cTn id="314" dur="5000"/>
                                        <p:tgtEl>
                                          <p:spTgt spid="22"/>
                                        </p:tgtEl>
                                        <p:attrNameLst>
                                          <p:attrName>ppt_y</p:attrName>
                                        </p:attrNameLst>
                                      </p:cBhvr>
                                      <p:tavLst>
                                        <p:tav tm="0">
                                          <p:val>
                                            <p:strVal val="ppt_y"/>
                                          </p:val>
                                        </p:tav>
                                        <p:tav tm="100000">
                                          <p:val>
                                            <p:strVal val="ppt_y"/>
                                          </p:val>
                                        </p:tav>
                                      </p:tavLst>
                                    </p:anim>
                                    <p:set>
                                      <p:cBhvr>
                                        <p:cTn id="315" dur="1" fill="hold">
                                          <p:stCondLst>
                                            <p:cond delay="4999"/>
                                          </p:stCondLst>
                                        </p:cTn>
                                        <p:tgtEl>
                                          <p:spTgt spid="22"/>
                                        </p:tgtEl>
                                        <p:attrNameLst>
                                          <p:attrName>style.visibility</p:attrName>
                                        </p:attrNameLst>
                                      </p:cBhvr>
                                      <p:to>
                                        <p:strVal val="hidden"/>
                                      </p:to>
                                    </p:set>
                                  </p:childTnLst>
                                </p:cTn>
                              </p:par>
                              <p:par>
                                <p:cTn id="316" presetID="2" presetClass="exit" presetSubtype="2" fill="hold" grpId="2" nodeType="withEffect">
                                  <p:stCondLst>
                                    <p:cond delay="0"/>
                                  </p:stCondLst>
                                  <p:childTnLst>
                                    <p:anim calcmode="lin" valueType="num">
                                      <p:cBhvr additive="base">
                                        <p:cTn id="317" dur="5000"/>
                                        <p:tgtEl>
                                          <p:spTgt spid="24"/>
                                        </p:tgtEl>
                                        <p:attrNameLst>
                                          <p:attrName>ppt_x</p:attrName>
                                        </p:attrNameLst>
                                      </p:cBhvr>
                                      <p:tavLst>
                                        <p:tav tm="0">
                                          <p:val>
                                            <p:strVal val="ppt_x"/>
                                          </p:val>
                                        </p:tav>
                                        <p:tav tm="100000">
                                          <p:val>
                                            <p:strVal val="1+ppt_w/2"/>
                                          </p:val>
                                        </p:tav>
                                      </p:tavLst>
                                    </p:anim>
                                    <p:anim calcmode="lin" valueType="num">
                                      <p:cBhvr additive="base">
                                        <p:cTn id="318" dur="5000"/>
                                        <p:tgtEl>
                                          <p:spTgt spid="24"/>
                                        </p:tgtEl>
                                        <p:attrNameLst>
                                          <p:attrName>ppt_y</p:attrName>
                                        </p:attrNameLst>
                                      </p:cBhvr>
                                      <p:tavLst>
                                        <p:tav tm="0">
                                          <p:val>
                                            <p:strVal val="ppt_y"/>
                                          </p:val>
                                        </p:tav>
                                        <p:tav tm="100000">
                                          <p:val>
                                            <p:strVal val="ppt_y"/>
                                          </p:val>
                                        </p:tav>
                                      </p:tavLst>
                                    </p:anim>
                                    <p:set>
                                      <p:cBhvr>
                                        <p:cTn id="319" dur="1" fill="hold">
                                          <p:stCondLst>
                                            <p:cond delay="4999"/>
                                          </p:stCondLst>
                                        </p:cTn>
                                        <p:tgtEl>
                                          <p:spTgt spid="24"/>
                                        </p:tgtEl>
                                        <p:attrNameLst>
                                          <p:attrName>style.visibility</p:attrName>
                                        </p:attrNameLst>
                                      </p:cBhvr>
                                      <p:to>
                                        <p:strVal val="hidden"/>
                                      </p:to>
                                    </p:set>
                                  </p:childTnLst>
                                </p:cTn>
                              </p:par>
                              <p:par>
                                <p:cTn id="320" presetID="2" presetClass="exit" presetSubtype="2" fill="hold" grpId="2" nodeType="withEffect">
                                  <p:stCondLst>
                                    <p:cond delay="0"/>
                                  </p:stCondLst>
                                  <p:childTnLst>
                                    <p:anim calcmode="lin" valueType="num">
                                      <p:cBhvr additive="base">
                                        <p:cTn id="321" dur="5000"/>
                                        <p:tgtEl>
                                          <p:spTgt spid="26"/>
                                        </p:tgtEl>
                                        <p:attrNameLst>
                                          <p:attrName>ppt_x</p:attrName>
                                        </p:attrNameLst>
                                      </p:cBhvr>
                                      <p:tavLst>
                                        <p:tav tm="0">
                                          <p:val>
                                            <p:strVal val="ppt_x"/>
                                          </p:val>
                                        </p:tav>
                                        <p:tav tm="100000">
                                          <p:val>
                                            <p:strVal val="1+ppt_w/2"/>
                                          </p:val>
                                        </p:tav>
                                      </p:tavLst>
                                    </p:anim>
                                    <p:anim calcmode="lin" valueType="num">
                                      <p:cBhvr additive="base">
                                        <p:cTn id="322" dur="5000"/>
                                        <p:tgtEl>
                                          <p:spTgt spid="26"/>
                                        </p:tgtEl>
                                        <p:attrNameLst>
                                          <p:attrName>ppt_y</p:attrName>
                                        </p:attrNameLst>
                                      </p:cBhvr>
                                      <p:tavLst>
                                        <p:tav tm="0">
                                          <p:val>
                                            <p:strVal val="ppt_y"/>
                                          </p:val>
                                        </p:tav>
                                        <p:tav tm="100000">
                                          <p:val>
                                            <p:strVal val="ppt_y"/>
                                          </p:val>
                                        </p:tav>
                                      </p:tavLst>
                                    </p:anim>
                                    <p:set>
                                      <p:cBhvr>
                                        <p:cTn id="323" dur="1" fill="hold">
                                          <p:stCondLst>
                                            <p:cond delay="4999"/>
                                          </p:stCondLst>
                                        </p:cTn>
                                        <p:tgtEl>
                                          <p:spTgt spid="26"/>
                                        </p:tgtEl>
                                        <p:attrNameLst>
                                          <p:attrName>style.visibility</p:attrName>
                                        </p:attrNameLst>
                                      </p:cBhvr>
                                      <p:to>
                                        <p:strVal val="hidden"/>
                                      </p:to>
                                    </p:set>
                                  </p:childTnLst>
                                </p:cTn>
                              </p:par>
                              <p:par>
                                <p:cTn id="324" presetID="2" presetClass="exit" presetSubtype="2" fill="hold" grpId="2" nodeType="withEffect">
                                  <p:stCondLst>
                                    <p:cond delay="0"/>
                                  </p:stCondLst>
                                  <p:childTnLst>
                                    <p:anim calcmode="lin" valueType="num">
                                      <p:cBhvr additive="base">
                                        <p:cTn id="325" dur="5000"/>
                                        <p:tgtEl>
                                          <p:spTgt spid="28"/>
                                        </p:tgtEl>
                                        <p:attrNameLst>
                                          <p:attrName>ppt_x</p:attrName>
                                        </p:attrNameLst>
                                      </p:cBhvr>
                                      <p:tavLst>
                                        <p:tav tm="0">
                                          <p:val>
                                            <p:strVal val="ppt_x"/>
                                          </p:val>
                                        </p:tav>
                                        <p:tav tm="100000">
                                          <p:val>
                                            <p:strVal val="1+ppt_w/2"/>
                                          </p:val>
                                        </p:tav>
                                      </p:tavLst>
                                    </p:anim>
                                    <p:anim calcmode="lin" valueType="num">
                                      <p:cBhvr additive="base">
                                        <p:cTn id="326" dur="5000"/>
                                        <p:tgtEl>
                                          <p:spTgt spid="28"/>
                                        </p:tgtEl>
                                        <p:attrNameLst>
                                          <p:attrName>ppt_y</p:attrName>
                                        </p:attrNameLst>
                                      </p:cBhvr>
                                      <p:tavLst>
                                        <p:tav tm="0">
                                          <p:val>
                                            <p:strVal val="ppt_y"/>
                                          </p:val>
                                        </p:tav>
                                        <p:tav tm="100000">
                                          <p:val>
                                            <p:strVal val="ppt_y"/>
                                          </p:val>
                                        </p:tav>
                                      </p:tavLst>
                                    </p:anim>
                                    <p:set>
                                      <p:cBhvr>
                                        <p:cTn id="327" dur="1" fill="hold">
                                          <p:stCondLst>
                                            <p:cond delay="4999"/>
                                          </p:stCondLst>
                                        </p:cTn>
                                        <p:tgtEl>
                                          <p:spTgt spid="28"/>
                                        </p:tgtEl>
                                        <p:attrNameLst>
                                          <p:attrName>style.visibility</p:attrName>
                                        </p:attrNameLst>
                                      </p:cBhvr>
                                      <p:to>
                                        <p:strVal val="hidden"/>
                                      </p:to>
                                    </p:set>
                                  </p:childTnLst>
                                </p:cTn>
                              </p:par>
                              <p:par>
                                <p:cTn id="328" presetID="2" presetClass="exit" presetSubtype="2" fill="hold" grpId="2" nodeType="withEffect">
                                  <p:stCondLst>
                                    <p:cond delay="0"/>
                                  </p:stCondLst>
                                  <p:childTnLst>
                                    <p:anim calcmode="lin" valueType="num">
                                      <p:cBhvr additive="base">
                                        <p:cTn id="329" dur="5000"/>
                                        <p:tgtEl>
                                          <p:spTgt spid="30"/>
                                        </p:tgtEl>
                                        <p:attrNameLst>
                                          <p:attrName>ppt_x</p:attrName>
                                        </p:attrNameLst>
                                      </p:cBhvr>
                                      <p:tavLst>
                                        <p:tav tm="0">
                                          <p:val>
                                            <p:strVal val="ppt_x"/>
                                          </p:val>
                                        </p:tav>
                                        <p:tav tm="100000">
                                          <p:val>
                                            <p:strVal val="1+ppt_w/2"/>
                                          </p:val>
                                        </p:tav>
                                      </p:tavLst>
                                    </p:anim>
                                    <p:anim calcmode="lin" valueType="num">
                                      <p:cBhvr additive="base">
                                        <p:cTn id="330" dur="5000"/>
                                        <p:tgtEl>
                                          <p:spTgt spid="30"/>
                                        </p:tgtEl>
                                        <p:attrNameLst>
                                          <p:attrName>ppt_y</p:attrName>
                                        </p:attrNameLst>
                                      </p:cBhvr>
                                      <p:tavLst>
                                        <p:tav tm="0">
                                          <p:val>
                                            <p:strVal val="ppt_y"/>
                                          </p:val>
                                        </p:tav>
                                        <p:tav tm="100000">
                                          <p:val>
                                            <p:strVal val="ppt_y"/>
                                          </p:val>
                                        </p:tav>
                                      </p:tavLst>
                                    </p:anim>
                                    <p:set>
                                      <p:cBhvr>
                                        <p:cTn id="331" dur="1" fill="hold">
                                          <p:stCondLst>
                                            <p:cond delay="4999"/>
                                          </p:stCondLst>
                                        </p:cTn>
                                        <p:tgtEl>
                                          <p:spTgt spid="30"/>
                                        </p:tgtEl>
                                        <p:attrNameLst>
                                          <p:attrName>style.visibility</p:attrName>
                                        </p:attrNameLst>
                                      </p:cBhvr>
                                      <p:to>
                                        <p:strVal val="hidden"/>
                                      </p:to>
                                    </p:set>
                                  </p:childTnLst>
                                </p:cTn>
                              </p:par>
                              <p:par>
                                <p:cTn id="332" presetID="2" presetClass="exit" presetSubtype="2" fill="hold" grpId="2" nodeType="withEffect">
                                  <p:stCondLst>
                                    <p:cond delay="0"/>
                                  </p:stCondLst>
                                  <p:childTnLst>
                                    <p:anim calcmode="lin" valueType="num">
                                      <p:cBhvr additive="base">
                                        <p:cTn id="333" dur="5000"/>
                                        <p:tgtEl>
                                          <p:spTgt spid="32"/>
                                        </p:tgtEl>
                                        <p:attrNameLst>
                                          <p:attrName>ppt_x</p:attrName>
                                        </p:attrNameLst>
                                      </p:cBhvr>
                                      <p:tavLst>
                                        <p:tav tm="0">
                                          <p:val>
                                            <p:strVal val="ppt_x"/>
                                          </p:val>
                                        </p:tav>
                                        <p:tav tm="100000">
                                          <p:val>
                                            <p:strVal val="1+ppt_w/2"/>
                                          </p:val>
                                        </p:tav>
                                      </p:tavLst>
                                    </p:anim>
                                    <p:anim calcmode="lin" valueType="num">
                                      <p:cBhvr additive="base">
                                        <p:cTn id="334" dur="5000"/>
                                        <p:tgtEl>
                                          <p:spTgt spid="32"/>
                                        </p:tgtEl>
                                        <p:attrNameLst>
                                          <p:attrName>ppt_y</p:attrName>
                                        </p:attrNameLst>
                                      </p:cBhvr>
                                      <p:tavLst>
                                        <p:tav tm="0">
                                          <p:val>
                                            <p:strVal val="ppt_y"/>
                                          </p:val>
                                        </p:tav>
                                        <p:tav tm="100000">
                                          <p:val>
                                            <p:strVal val="ppt_y"/>
                                          </p:val>
                                        </p:tav>
                                      </p:tavLst>
                                    </p:anim>
                                    <p:set>
                                      <p:cBhvr>
                                        <p:cTn id="335" dur="1" fill="hold">
                                          <p:stCondLst>
                                            <p:cond delay="4999"/>
                                          </p:stCondLst>
                                        </p:cTn>
                                        <p:tgtEl>
                                          <p:spTgt spid="32"/>
                                        </p:tgtEl>
                                        <p:attrNameLst>
                                          <p:attrName>style.visibility</p:attrName>
                                        </p:attrNameLst>
                                      </p:cBhvr>
                                      <p:to>
                                        <p:strVal val="hidden"/>
                                      </p:to>
                                    </p:set>
                                  </p:childTnLst>
                                </p:cTn>
                              </p:par>
                              <p:par>
                                <p:cTn id="336" presetID="2" presetClass="exit" presetSubtype="2" fill="hold" grpId="2" nodeType="withEffect">
                                  <p:stCondLst>
                                    <p:cond delay="0"/>
                                  </p:stCondLst>
                                  <p:childTnLst>
                                    <p:anim calcmode="lin" valueType="num">
                                      <p:cBhvr additive="base">
                                        <p:cTn id="337" dur="5000"/>
                                        <p:tgtEl>
                                          <p:spTgt spid="34"/>
                                        </p:tgtEl>
                                        <p:attrNameLst>
                                          <p:attrName>ppt_x</p:attrName>
                                        </p:attrNameLst>
                                      </p:cBhvr>
                                      <p:tavLst>
                                        <p:tav tm="0">
                                          <p:val>
                                            <p:strVal val="ppt_x"/>
                                          </p:val>
                                        </p:tav>
                                        <p:tav tm="100000">
                                          <p:val>
                                            <p:strVal val="1+ppt_w/2"/>
                                          </p:val>
                                        </p:tav>
                                      </p:tavLst>
                                    </p:anim>
                                    <p:anim calcmode="lin" valueType="num">
                                      <p:cBhvr additive="base">
                                        <p:cTn id="338" dur="5000"/>
                                        <p:tgtEl>
                                          <p:spTgt spid="34"/>
                                        </p:tgtEl>
                                        <p:attrNameLst>
                                          <p:attrName>ppt_y</p:attrName>
                                        </p:attrNameLst>
                                      </p:cBhvr>
                                      <p:tavLst>
                                        <p:tav tm="0">
                                          <p:val>
                                            <p:strVal val="ppt_y"/>
                                          </p:val>
                                        </p:tav>
                                        <p:tav tm="100000">
                                          <p:val>
                                            <p:strVal val="ppt_y"/>
                                          </p:val>
                                        </p:tav>
                                      </p:tavLst>
                                    </p:anim>
                                    <p:set>
                                      <p:cBhvr>
                                        <p:cTn id="339" dur="1" fill="hold">
                                          <p:stCondLst>
                                            <p:cond delay="4999"/>
                                          </p:stCondLst>
                                        </p:cTn>
                                        <p:tgtEl>
                                          <p:spTgt spid="34"/>
                                        </p:tgtEl>
                                        <p:attrNameLst>
                                          <p:attrName>style.visibility</p:attrName>
                                        </p:attrNameLst>
                                      </p:cBhvr>
                                      <p:to>
                                        <p:strVal val="hidden"/>
                                      </p:to>
                                    </p:set>
                                  </p:childTnLst>
                                </p:cTn>
                              </p:par>
                              <p:par>
                                <p:cTn id="340" presetID="2" presetClass="exit" presetSubtype="2" fill="hold" grpId="2" nodeType="withEffect">
                                  <p:stCondLst>
                                    <p:cond delay="0"/>
                                  </p:stCondLst>
                                  <p:childTnLst>
                                    <p:anim calcmode="lin" valueType="num">
                                      <p:cBhvr additive="base">
                                        <p:cTn id="341" dur="5000"/>
                                        <p:tgtEl>
                                          <p:spTgt spid="36"/>
                                        </p:tgtEl>
                                        <p:attrNameLst>
                                          <p:attrName>ppt_x</p:attrName>
                                        </p:attrNameLst>
                                      </p:cBhvr>
                                      <p:tavLst>
                                        <p:tav tm="0">
                                          <p:val>
                                            <p:strVal val="ppt_x"/>
                                          </p:val>
                                        </p:tav>
                                        <p:tav tm="100000">
                                          <p:val>
                                            <p:strVal val="1+ppt_w/2"/>
                                          </p:val>
                                        </p:tav>
                                      </p:tavLst>
                                    </p:anim>
                                    <p:anim calcmode="lin" valueType="num">
                                      <p:cBhvr additive="base">
                                        <p:cTn id="342" dur="5000"/>
                                        <p:tgtEl>
                                          <p:spTgt spid="36"/>
                                        </p:tgtEl>
                                        <p:attrNameLst>
                                          <p:attrName>ppt_y</p:attrName>
                                        </p:attrNameLst>
                                      </p:cBhvr>
                                      <p:tavLst>
                                        <p:tav tm="0">
                                          <p:val>
                                            <p:strVal val="ppt_y"/>
                                          </p:val>
                                        </p:tav>
                                        <p:tav tm="100000">
                                          <p:val>
                                            <p:strVal val="ppt_y"/>
                                          </p:val>
                                        </p:tav>
                                      </p:tavLst>
                                    </p:anim>
                                    <p:set>
                                      <p:cBhvr>
                                        <p:cTn id="343" dur="1" fill="hold">
                                          <p:stCondLst>
                                            <p:cond delay="4999"/>
                                          </p:stCondLst>
                                        </p:cTn>
                                        <p:tgtEl>
                                          <p:spTgt spid="36"/>
                                        </p:tgtEl>
                                        <p:attrNameLst>
                                          <p:attrName>style.visibility</p:attrName>
                                        </p:attrNameLst>
                                      </p:cBhvr>
                                      <p:to>
                                        <p:strVal val="hidden"/>
                                      </p:to>
                                    </p:set>
                                  </p:childTnLst>
                                </p:cTn>
                              </p:par>
                              <p:par>
                                <p:cTn id="344" presetID="2" presetClass="exit" presetSubtype="2" fill="hold" grpId="2" nodeType="withEffect">
                                  <p:stCondLst>
                                    <p:cond delay="0"/>
                                  </p:stCondLst>
                                  <p:childTnLst>
                                    <p:anim calcmode="lin" valueType="num">
                                      <p:cBhvr additive="base">
                                        <p:cTn id="345" dur="5000"/>
                                        <p:tgtEl>
                                          <p:spTgt spid="38"/>
                                        </p:tgtEl>
                                        <p:attrNameLst>
                                          <p:attrName>ppt_x</p:attrName>
                                        </p:attrNameLst>
                                      </p:cBhvr>
                                      <p:tavLst>
                                        <p:tav tm="0">
                                          <p:val>
                                            <p:strVal val="ppt_x"/>
                                          </p:val>
                                        </p:tav>
                                        <p:tav tm="100000">
                                          <p:val>
                                            <p:strVal val="1+ppt_w/2"/>
                                          </p:val>
                                        </p:tav>
                                      </p:tavLst>
                                    </p:anim>
                                    <p:anim calcmode="lin" valueType="num">
                                      <p:cBhvr additive="base">
                                        <p:cTn id="346" dur="5000"/>
                                        <p:tgtEl>
                                          <p:spTgt spid="38"/>
                                        </p:tgtEl>
                                        <p:attrNameLst>
                                          <p:attrName>ppt_y</p:attrName>
                                        </p:attrNameLst>
                                      </p:cBhvr>
                                      <p:tavLst>
                                        <p:tav tm="0">
                                          <p:val>
                                            <p:strVal val="ppt_y"/>
                                          </p:val>
                                        </p:tav>
                                        <p:tav tm="100000">
                                          <p:val>
                                            <p:strVal val="ppt_y"/>
                                          </p:val>
                                        </p:tav>
                                      </p:tavLst>
                                    </p:anim>
                                    <p:set>
                                      <p:cBhvr>
                                        <p:cTn id="347" dur="1" fill="hold">
                                          <p:stCondLst>
                                            <p:cond delay="4999"/>
                                          </p:stCondLst>
                                        </p:cTn>
                                        <p:tgtEl>
                                          <p:spTgt spid="38"/>
                                        </p:tgtEl>
                                        <p:attrNameLst>
                                          <p:attrName>style.visibility</p:attrName>
                                        </p:attrNameLst>
                                      </p:cBhvr>
                                      <p:to>
                                        <p:strVal val="hidden"/>
                                      </p:to>
                                    </p:set>
                                  </p:childTnLst>
                                </p:cTn>
                              </p:par>
                              <p:par>
                                <p:cTn id="348" presetID="8" presetClass="emph" presetSubtype="0" fill="hold" grpId="3" nodeType="withEffect">
                                  <p:stCondLst>
                                    <p:cond delay="0"/>
                                  </p:stCondLst>
                                  <p:childTnLst>
                                    <p:animRot by="21600000">
                                      <p:cBhvr>
                                        <p:cTn id="349" dur="5000" fill="hold"/>
                                        <p:tgtEl>
                                          <p:spTgt spid="6"/>
                                        </p:tgtEl>
                                        <p:attrNameLst>
                                          <p:attrName>r</p:attrName>
                                        </p:attrNameLst>
                                      </p:cBhvr>
                                    </p:animRot>
                                  </p:childTnLst>
                                </p:cTn>
                              </p:par>
                              <p:par>
                                <p:cTn id="350" presetID="8" presetClass="emph" presetSubtype="0" fill="hold" grpId="3" nodeType="withEffect">
                                  <p:stCondLst>
                                    <p:cond delay="0"/>
                                  </p:stCondLst>
                                  <p:childTnLst>
                                    <p:animRot by="21600000">
                                      <p:cBhvr>
                                        <p:cTn id="351" dur="5000" fill="hold"/>
                                        <p:tgtEl>
                                          <p:spTgt spid="8"/>
                                        </p:tgtEl>
                                        <p:attrNameLst>
                                          <p:attrName>r</p:attrName>
                                        </p:attrNameLst>
                                      </p:cBhvr>
                                    </p:animRot>
                                  </p:childTnLst>
                                </p:cTn>
                              </p:par>
                              <p:par>
                                <p:cTn id="352" presetID="8" presetClass="emph" presetSubtype="0" fill="hold" grpId="3" nodeType="withEffect">
                                  <p:stCondLst>
                                    <p:cond delay="0"/>
                                  </p:stCondLst>
                                  <p:childTnLst>
                                    <p:animRot by="21600000">
                                      <p:cBhvr>
                                        <p:cTn id="353" dur="5000" fill="hold"/>
                                        <p:tgtEl>
                                          <p:spTgt spid="10"/>
                                        </p:tgtEl>
                                        <p:attrNameLst>
                                          <p:attrName>r</p:attrName>
                                        </p:attrNameLst>
                                      </p:cBhvr>
                                    </p:animRot>
                                  </p:childTnLst>
                                </p:cTn>
                              </p:par>
                              <p:par>
                                <p:cTn id="354" presetID="8" presetClass="emph" presetSubtype="0" fill="hold" grpId="3" nodeType="withEffect">
                                  <p:stCondLst>
                                    <p:cond delay="0"/>
                                  </p:stCondLst>
                                  <p:childTnLst>
                                    <p:animRot by="21600000">
                                      <p:cBhvr>
                                        <p:cTn id="355" dur="5000" fill="hold"/>
                                        <p:tgtEl>
                                          <p:spTgt spid="12"/>
                                        </p:tgtEl>
                                        <p:attrNameLst>
                                          <p:attrName>r</p:attrName>
                                        </p:attrNameLst>
                                      </p:cBhvr>
                                    </p:animRot>
                                  </p:childTnLst>
                                </p:cTn>
                              </p:par>
                              <p:par>
                                <p:cTn id="356" presetID="8" presetClass="emph" presetSubtype="0" fill="hold" grpId="3" nodeType="withEffect">
                                  <p:stCondLst>
                                    <p:cond delay="0"/>
                                  </p:stCondLst>
                                  <p:childTnLst>
                                    <p:animRot by="21600000">
                                      <p:cBhvr>
                                        <p:cTn id="357" dur="5000" fill="hold"/>
                                        <p:tgtEl>
                                          <p:spTgt spid="14"/>
                                        </p:tgtEl>
                                        <p:attrNameLst>
                                          <p:attrName>r</p:attrName>
                                        </p:attrNameLst>
                                      </p:cBhvr>
                                    </p:animRot>
                                  </p:childTnLst>
                                </p:cTn>
                              </p:par>
                              <p:par>
                                <p:cTn id="358" presetID="8" presetClass="emph" presetSubtype="0" fill="hold" grpId="3" nodeType="withEffect">
                                  <p:stCondLst>
                                    <p:cond delay="0"/>
                                  </p:stCondLst>
                                  <p:childTnLst>
                                    <p:animRot by="21600000">
                                      <p:cBhvr>
                                        <p:cTn id="359" dur="5000" fill="hold"/>
                                        <p:tgtEl>
                                          <p:spTgt spid="16"/>
                                        </p:tgtEl>
                                        <p:attrNameLst>
                                          <p:attrName>r</p:attrName>
                                        </p:attrNameLst>
                                      </p:cBhvr>
                                    </p:animRot>
                                  </p:childTnLst>
                                </p:cTn>
                              </p:par>
                              <p:par>
                                <p:cTn id="360" presetID="8" presetClass="emph" presetSubtype="0" fill="hold" grpId="3" nodeType="withEffect">
                                  <p:stCondLst>
                                    <p:cond delay="0"/>
                                  </p:stCondLst>
                                  <p:childTnLst>
                                    <p:animRot by="21600000">
                                      <p:cBhvr>
                                        <p:cTn id="361" dur="5000" fill="hold"/>
                                        <p:tgtEl>
                                          <p:spTgt spid="18"/>
                                        </p:tgtEl>
                                        <p:attrNameLst>
                                          <p:attrName>r</p:attrName>
                                        </p:attrNameLst>
                                      </p:cBhvr>
                                    </p:animRot>
                                  </p:childTnLst>
                                </p:cTn>
                              </p:par>
                              <p:par>
                                <p:cTn id="362" presetID="8" presetClass="emph" presetSubtype="0" fill="hold" grpId="3" nodeType="withEffect">
                                  <p:stCondLst>
                                    <p:cond delay="0"/>
                                  </p:stCondLst>
                                  <p:childTnLst>
                                    <p:animRot by="21600000">
                                      <p:cBhvr>
                                        <p:cTn id="363" dur="5000" fill="hold"/>
                                        <p:tgtEl>
                                          <p:spTgt spid="20"/>
                                        </p:tgtEl>
                                        <p:attrNameLst>
                                          <p:attrName>r</p:attrName>
                                        </p:attrNameLst>
                                      </p:cBhvr>
                                    </p:animRot>
                                  </p:childTnLst>
                                </p:cTn>
                              </p:par>
                              <p:par>
                                <p:cTn id="364" presetID="8" presetClass="emph" presetSubtype="0" fill="hold" grpId="3" nodeType="withEffect">
                                  <p:stCondLst>
                                    <p:cond delay="0"/>
                                  </p:stCondLst>
                                  <p:childTnLst>
                                    <p:animRot by="21600000">
                                      <p:cBhvr>
                                        <p:cTn id="365" dur="5000" fill="hold"/>
                                        <p:tgtEl>
                                          <p:spTgt spid="22"/>
                                        </p:tgtEl>
                                        <p:attrNameLst>
                                          <p:attrName>r</p:attrName>
                                        </p:attrNameLst>
                                      </p:cBhvr>
                                    </p:animRot>
                                  </p:childTnLst>
                                </p:cTn>
                              </p:par>
                              <p:par>
                                <p:cTn id="366" presetID="8" presetClass="emph" presetSubtype="0" fill="hold" grpId="3" nodeType="withEffect">
                                  <p:stCondLst>
                                    <p:cond delay="0"/>
                                  </p:stCondLst>
                                  <p:childTnLst>
                                    <p:animRot by="21600000">
                                      <p:cBhvr>
                                        <p:cTn id="367" dur="5000" fill="hold"/>
                                        <p:tgtEl>
                                          <p:spTgt spid="24"/>
                                        </p:tgtEl>
                                        <p:attrNameLst>
                                          <p:attrName>r</p:attrName>
                                        </p:attrNameLst>
                                      </p:cBhvr>
                                    </p:animRot>
                                  </p:childTnLst>
                                </p:cTn>
                              </p:par>
                              <p:par>
                                <p:cTn id="368" presetID="8" presetClass="emph" presetSubtype="0" fill="hold" grpId="3" nodeType="withEffect">
                                  <p:stCondLst>
                                    <p:cond delay="0"/>
                                  </p:stCondLst>
                                  <p:childTnLst>
                                    <p:animRot by="21600000">
                                      <p:cBhvr>
                                        <p:cTn id="369" dur="5000" fill="hold"/>
                                        <p:tgtEl>
                                          <p:spTgt spid="26"/>
                                        </p:tgtEl>
                                        <p:attrNameLst>
                                          <p:attrName>r</p:attrName>
                                        </p:attrNameLst>
                                      </p:cBhvr>
                                    </p:animRot>
                                  </p:childTnLst>
                                </p:cTn>
                              </p:par>
                              <p:par>
                                <p:cTn id="370" presetID="8" presetClass="emph" presetSubtype="0" fill="hold" grpId="3" nodeType="withEffect">
                                  <p:stCondLst>
                                    <p:cond delay="0"/>
                                  </p:stCondLst>
                                  <p:childTnLst>
                                    <p:animRot by="21600000">
                                      <p:cBhvr>
                                        <p:cTn id="371" dur="5000" fill="hold"/>
                                        <p:tgtEl>
                                          <p:spTgt spid="28"/>
                                        </p:tgtEl>
                                        <p:attrNameLst>
                                          <p:attrName>r</p:attrName>
                                        </p:attrNameLst>
                                      </p:cBhvr>
                                    </p:animRot>
                                  </p:childTnLst>
                                </p:cTn>
                              </p:par>
                              <p:par>
                                <p:cTn id="372" presetID="8" presetClass="emph" presetSubtype="0" fill="hold" grpId="3" nodeType="withEffect">
                                  <p:stCondLst>
                                    <p:cond delay="0"/>
                                  </p:stCondLst>
                                  <p:childTnLst>
                                    <p:animRot by="21600000">
                                      <p:cBhvr>
                                        <p:cTn id="373" dur="5000" fill="hold"/>
                                        <p:tgtEl>
                                          <p:spTgt spid="30"/>
                                        </p:tgtEl>
                                        <p:attrNameLst>
                                          <p:attrName>r</p:attrName>
                                        </p:attrNameLst>
                                      </p:cBhvr>
                                    </p:animRot>
                                  </p:childTnLst>
                                </p:cTn>
                              </p:par>
                              <p:par>
                                <p:cTn id="374" presetID="8" presetClass="emph" presetSubtype="0" fill="hold" grpId="3" nodeType="withEffect">
                                  <p:stCondLst>
                                    <p:cond delay="0"/>
                                  </p:stCondLst>
                                  <p:childTnLst>
                                    <p:animRot by="21600000">
                                      <p:cBhvr>
                                        <p:cTn id="375" dur="5000" fill="hold"/>
                                        <p:tgtEl>
                                          <p:spTgt spid="32"/>
                                        </p:tgtEl>
                                        <p:attrNameLst>
                                          <p:attrName>r</p:attrName>
                                        </p:attrNameLst>
                                      </p:cBhvr>
                                    </p:animRot>
                                  </p:childTnLst>
                                </p:cTn>
                              </p:par>
                              <p:par>
                                <p:cTn id="376" presetID="8" presetClass="emph" presetSubtype="0" fill="hold" grpId="3" nodeType="withEffect">
                                  <p:stCondLst>
                                    <p:cond delay="0"/>
                                  </p:stCondLst>
                                  <p:childTnLst>
                                    <p:animRot by="21600000">
                                      <p:cBhvr>
                                        <p:cTn id="377" dur="5000" fill="hold"/>
                                        <p:tgtEl>
                                          <p:spTgt spid="34"/>
                                        </p:tgtEl>
                                        <p:attrNameLst>
                                          <p:attrName>r</p:attrName>
                                        </p:attrNameLst>
                                      </p:cBhvr>
                                    </p:animRot>
                                  </p:childTnLst>
                                </p:cTn>
                              </p:par>
                              <p:par>
                                <p:cTn id="378" presetID="8" presetClass="emph" presetSubtype="0" fill="hold" grpId="3" nodeType="withEffect">
                                  <p:stCondLst>
                                    <p:cond delay="0"/>
                                  </p:stCondLst>
                                  <p:childTnLst>
                                    <p:animRot by="21600000">
                                      <p:cBhvr>
                                        <p:cTn id="379" dur="5000" fill="hold"/>
                                        <p:tgtEl>
                                          <p:spTgt spid="36"/>
                                        </p:tgtEl>
                                        <p:attrNameLst>
                                          <p:attrName>r</p:attrName>
                                        </p:attrNameLst>
                                      </p:cBhvr>
                                    </p:animRot>
                                  </p:childTnLst>
                                </p:cTn>
                              </p:par>
                              <p:par>
                                <p:cTn id="380" presetID="8" presetClass="emph" presetSubtype="0" fill="hold" grpId="3" nodeType="withEffect">
                                  <p:stCondLst>
                                    <p:cond delay="0"/>
                                  </p:stCondLst>
                                  <p:childTnLst>
                                    <p:animRot by="21600000">
                                      <p:cBhvr>
                                        <p:cTn id="381" dur="5000" fill="hold"/>
                                        <p:tgtEl>
                                          <p:spTgt spid="38"/>
                                        </p:tgtEl>
                                        <p:attrNameLst>
                                          <p:attrName>r</p:attrName>
                                        </p:attrNameLst>
                                      </p:cBhvr>
                                    </p:animRot>
                                  </p:childTnLst>
                                </p:cTn>
                              </p:par>
                              <p:par>
                                <p:cTn id="382" presetID="2" presetClass="exit" presetSubtype="8" fill="hold" grpId="2" nodeType="withEffect">
                                  <p:stCondLst>
                                    <p:cond delay="0"/>
                                  </p:stCondLst>
                                  <p:childTnLst>
                                    <p:anim calcmode="lin" valueType="num">
                                      <p:cBhvr additive="base">
                                        <p:cTn id="383" dur="5000"/>
                                        <p:tgtEl>
                                          <p:spTgt spid="5"/>
                                        </p:tgtEl>
                                        <p:attrNameLst>
                                          <p:attrName>ppt_x</p:attrName>
                                        </p:attrNameLst>
                                      </p:cBhvr>
                                      <p:tavLst>
                                        <p:tav tm="0">
                                          <p:val>
                                            <p:strVal val="ppt_x"/>
                                          </p:val>
                                        </p:tav>
                                        <p:tav tm="100000">
                                          <p:val>
                                            <p:strVal val="0-ppt_w/2"/>
                                          </p:val>
                                        </p:tav>
                                      </p:tavLst>
                                    </p:anim>
                                    <p:anim calcmode="lin" valueType="num">
                                      <p:cBhvr additive="base">
                                        <p:cTn id="384" dur="5000"/>
                                        <p:tgtEl>
                                          <p:spTgt spid="5"/>
                                        </p:tgtEl>
                                        <p:attrNameLst>
                                          <p:attrName>ppt_y</p:attrName>
                                        </p:attrNameLst>
                                      </p:cBhvr>
                                      <p:tavLst>
                                        <p:tav tm="0">
                                          <p:val>
                                            <p:strVal val="ppt_y"/>
                                          </p:val>
                                        </p:tav>
                                        <p:tav tm="100000">
                                          <p:val>
                                            <p:strVal val="ppt_y"/>
                                          </p:val>
                                        </p:tav>
                                      </p:tavLst>
                                    </p:anim>
                                    <p:set>
                                      <p:cBhvr>
                                        <p:cTn id="385" dur="1" fill="hold">
                                          <p:stCondLst>
                                            <p:cond delay="4999"/>
                                          </p:stCondLst>
                                        </p:cTn>
                                        <p:tgtEl>
                                          <p:spTgt spid="5"/>
                                        </p:tgtEl>
                                        <p:attrNameLst>
                                          <p:attrName>style.visibility</p:attrName>
                                        </p:attrNameLst>
                                      </p:cBhvr>
                                      <p:to>
                                        <p:strVal val="hidden"/>
                                      </p:to>
                                    </p:set>
                                  </p:childTnLst>
                                </p:cTn>
                              </p:par>
                              <p:par>
                                <p:cTn id="386" presetID="2" presetClass="exit" presetSubtype="8" fill="hold" grpId="2" nodeType="withEffect">
                                  <p:stCondLst>
                                    <p:cond delay="0"/>
                                  </p:stCondLst>
                                  <p:childTnLst>
                                    <p:anim calcmode="lin" valueType="num">
                                      <p:cBhvr additive="base">
                                        <p:cTn id="387" dur="5000"/>
                                        <p:tgtEl>
                                          <p:spTgt spid="7"/>
                                        </p:tgtEl>
                                        <p:attrNameLst>
                                          <p:attrName>ppt_x</p:attrName>
                                        </p:attrNameLst>
                                      </p:cBhvr>
                                      <p:tavLst>
                                        <p:tav tm="0">
                                          <p:val>
                                            <p:strVal val="ppt_x"/>
                                          </p:val>
                                        </p:tav>
                                        <p:tav tm="100000">
                                          <p:val>
                                            <p:strVal val="0-ppt_w/2"/>
                                          </p:val>
                                        </p:tav>
                                      </p:tavLst>
                                    </p:anim>
                                    <p:anim calcmode="lin" valueType="num">
                                      <p:cBhvr additive="base">
                                        <p:cTn id="388" dur="5000"/>
                                        <p:tgtEl>
                                          <p:spTgt spid="7"/>
                                        </p:tgtEl>
                                        <p:attrNameLst>
                                          <p:attrName>ppt_y</p:attrName>
                                        </p:attrNameLst>
                                      </p:cBhvr>
                                      <p:tavLst>
                                        <p:tav tm="0">
                                          <p:val>
                                            <p:strVal val="ppt_y"/>
                                          </p:val>
                                        </p:tav>
                                        <p:tav tm="100000">
                                          <p:val>
                                            <p:strVal val="ppt_y"/>
                                          </p:val>
                                        </p:tav>
                                      </p:tavLst>
                                    </p:anim>
                                    <p:set>
                                      <p:cBhvr>
                                        <p:cTn id="389" dur="1" fill="hold">
                                          <p:stCondLst>
                                            <p:cond delay="4999"/>
                                          </p:stCondLst>
                                        </p:cTn>
                                        <p:tgtEl>
                                          <p:spTgt spid="7"/>
                                        </p:tgtEl>
                                        <p:attrNameLst>
                                          <p:attrName>style.visibility</p:attrName>
                                        </p:attrNameLst>
                                      </p:cBhvr>
                                      <p:to>
                                        <p:strVal val="hidden"/>
                                      </p:to>
                                    </p:set>
                                  </p:childTnLst>
                                </p:cTn>
                              </p:par>
                              <p:par>
                                <p:cTn id="390" presetID="2" presetClass="exit" presetSubtype="8" fill="hold" grpId="2" nodeType="withEffect">
                                  <p:stCondLst>
                                    <p:cond delay="0"/>
                                  </p:stCondLst>
                                  <p:childTnLst>
                                    <p:anim calcmode="lin" valueType="num">
                                      <p:cBhvr additive="base">
                                        <p:cTn id="391" dur="5000"/>
                                        <p:tgtEl>
                                          <p:spTgt spid="9"/>
                                        </p:tgtEl>
                                        <p:attrNameLst>
                                          <p:attrName>ppt_x</p:attrName>
                                        </p:attrNameLst>
                                      </p:cBhvr>
                                      <p:tavLst>
                                        <p:tav tm="0">
                                          <p:val>
                                            <p:strVal val="ppt_x"/>
                                          </p:val>
                                        </p:tav>
                                        <p:tav tm="100000">
                                          <p:val>
                                            <p:strVal val="0-ppt_w/2"/>
                                          </p:val>
                                        </p:tav>
                                      </p:tavLst>
                                    </p:anim>
                                    <p:anim calcmode="lin" valueType="num">
                                      <p:cBhvr additive="base">
                                        <p:cTn id="392" dur="5000"/>
                                        <p:tgtEl>
                                          <p:spTgt spid="9"/>
                                        </p:tgtEl>
                                        <p:attrNameLst>
                                          <p:attrName>ppt_y</p:attrName>
                                        </p:attrNameLst>
                                      </p:cBhvr>
                                      <p:tavLst>
                                        <p:tav tm="0">
                                          <p:val>
                                            <p:strVal val="ppt_y"/>
                                          </p:val>
                                        </p:tav>
                                        <p:tav tm="100000">
                                          <p:val>
                                            <p:strVal val="ppt_y"/>
                                          </p:val>
                                        </p:tav>
                                      </p:tavLst>
                                    </p:anim>
                                    <p:set>
                                      <p:cBhvr>
                                        <p:cTn id="393" dur="1" fill="hold">
                                          <p:stCondLst>
                                            <p:cond delay="4999"/>
                                          </p:stCondLst>
                                        </p:cTn>
                                        <p:tgtEl>
                                          <p:spTgt spid="9"/>
                                        </p:tgtEl>
                                        <p:attrNameLst>
                                          <p:attrName>style.visibility</p:attrName>
                                        </p:attrNameLst>
                                      </p:cBhvr>
                                      <p:to>
                                        <p:strVal val="hidden"/>
                                      </p:to>
                                    </p:set>
                                  </p:childTnLst>
                                </p:cTn>
                              </p:par>
                              <p:par>
                                <p:cTn id="394" presetID="2" presetClass="exit" presetSubtype="8" fill="hold" grpId="2" nodeType="withEffect">
                                  <p:stCondLst>
                                    <p:cond delay="0"/>
                                  </p:stCondLst>
                                  <p:childTnLst>
                                    <p:anim calcmode="lin" valueType="num">
                                      <p:cBhvr additive="base">
                                        <p:cTn id="395" dur="5000"/>
                                        <p:tgtEl>
                                          <p:spTgt spid="11"/>
                                        </p:tgtEl>
                                        <p:attrNameLst>
                                          <p:attrName>ppt_x</p:attrName>
                                        </p:attrNameLst>
                                      </p:cBhvr>
                                      <p:tavLst>
                                        <p:tav tm="0">
                                          <p:val>
                                            <p:strVal val="ppt_x"/>
                                          </p:val>
                                        </p:tav>
                                        <p:tav tm="100000">
                                          <p:val>
                                            <p:strVal val="0-ppt_w/2"/>
                                          </p:val>
                                        </p:tav>
                                      </p:tavLst>
                                    </p:anim>
                                    <p:anim calcmode="lin" valueType="num">
                                      <p:cBhvr additive="base">
                                        <p:cTn id="396" dur="5000"/>
                                        <p:tgtEl>
                                          <p:spTgt spid="11"/>
                                        </p:tgtEl>
                                        <p:attrNameLst>
                                          <p:attrName>ppt_y</p:attrName>
                                        </p:attrNameLst>
                                      </p:cBhvr>
                                      <p:tavLst>
                                        <p:tav tm="0">
                                          <p:val>
                                            <p:strVal val="ppt_y"/>
                                          </p:val>
                                        </p:tav>
                                        <p:tav tm="100000">
                                          <p:val>
                                            <p:strVal val="ppt_y"/>
                                          </p:val>
                                        </p:tav>
                                      </p:tavLst>
                                    </p:anim>
                                    <p:set>
                                      <p:cBhvr>
                                        <p:cTn id="397" dur="1" fill="hold">
                                          <p:stCondLst>
                                            <p:cond delay="4999"/>
                                          </p:stCondLst>
                                        </p:cTn>
                                        <p:tgtEl>
                                          <p:spTgt spid="11"/>
                                        </p:tgtEl>
                                        <p:attrNameLst>
                                          <p:attrName>style.visibility</p:attrName>
                                        </p:attrNameLst>
                                      </p:cBhvr>
                                      <p:to>
                                        <p:strVal val="hidden"/>
                                      </p:to>
                                    </p:set>
                                  </p:childTnLst>
                                </p:cTn>
                              </p:par>
                              <p:par>
                                <p:cTn id="398" presetID="2" presetClass="exit" presetSubtype="8" fill="hold" grpId="2" nodeType="withEffect">
                                  <p:stCondLst>
                                    <p:cond delay="0"/>
                                  </p:stCondLst>
                                  <p:childTnLst>
                                    <p:anim calcmode="lin" valueType="num">
                                      <p:cBhvr additive="base">
                                        <p:cTn id="399" dur="5000"/>
                                        <p:tgtEl>
                                          <p:spTgt spid="13"/>
                                        </p:tgtEl>
                                        <p:attrNameLst>
                                          <p:attrName>ppt_x</p:attrName>
                                        </p:attrNameLst>
                                      </p:cBhvr>
                                      <p:tavLst>
                                        <p:tav tm="0">
                                          <p:val>
                                            <p:strVal val="ppt_x"/>
                                          </p:val>
                                        </p:tav>
                                        <p:tav tm="100000">
                                          <p:val>
                                            <p:strVal val="0-ppt_w/2"/>
                                          </p:val>
                                        </p:tav>
                                      </p:tavLst>
                                    </p:anim>
                                    <p:anim calcmode="lin" valueType="num">
                                      <p:cBhvr additive="base">
                                        <p:cTn id="400" dur="5000"/>
                                        <p:tgtEl>
                                          <p:spTgt spid="13"/>
                                        </p:tgtEl>
                                        <p:attrNameLst>
                                          <p:attrName>ppt_y</p:attrName>
                                        </p:attrNameLst>
                                      </p:cBhvr>
                                      <p:tavLst>
                                        <p:tav tm="0">
                                          <p:val>
                                            <p:strVal val="ppt_y"/>
                                          </p:val>
                                        </p:tav>
                                        <p:tav tm="100000">
                                          <p:val>
                                            <p:strVal val="ppt_y"/>
                                          </p:val>
                                        </p:tav>
                                      </p:tavLst>
                                    </p:anim>
                                    <p:set>
                                      <p:cBhvr>
                                        <p:cTn id="401" dur="1" fill="hold">
                                          <p:stCondLst>
                                            <p:cond delay="4999"/>
                                          </p:stCondLst>
                                        </p:cTn>
                                        <p:tgtEl>
                                          <p:spTgt spid="13"/>
                                        </p:tgtEl>
                                        <p:attrNameLst>
                                          <p:attrName>style.visibility</p:attrName>
                                        </p:attrNameLst>
                                      </p:cBhvr>
                                      <p:to>
                                        <p:strVal val="hidden"/>
                                      </p:to>
                                    </p:set>
                                  </p:childTnLst>
                                </p:cTn>
                              </p:par>
                              <p:par>
                                <p:cTn id="402" presetID="2" presetClass="exit" presetSubtype="8" fill="hold" grpId="2" nodeType="withEffect">
                                  <p:stCondLst>
                                    <p:cond delay="0"/>
                                  </p:stCondLst>
                                  <p:childTnLst>
                                    <p:anim calcmode="lin" valueType="num">
                                      <p:cBhvr additive="base">
                                        <p:cTn id="403" dur="5000"/>
                                        <p:tgtEl>
                                          <p:spTgt spid="15"/>
                                        </p:tgtEl>
                                        <p:attrNameLst>
                                          <p:attrName>ppt_x</p:attrName>
                                        </p:attrNameLst>
                                      </p:cBhvr>
                                      <p:tavLst>
                                        <p:tav tm="0">
                                          <p:val>
                                            <p:strVal val="ppt_x"/>
                                          </p:val>
                                        </p:tav>
                                        <p:tav tm="100000">
                                          <p:val>
                                            <p:strVal val="0-ppt_w/2"/>
                                          </p:val>
                                        </p:tav>
                                      </p:tavLst>
                                    </p:anim>
                                    <p:anim calcmode="lin" valueType="num">
                                      <p:cBhvr additive="base">
                                        <p:cTn id="404" dur="5000"/>
                                        <p:tgtEl>
                                          <p:spTgt spid="15"/>
                                        </p:tgtEl>
                                        <p:attrNameLst>
                                          <p:attrName>ppt_y</p:attrName>
                                        </p:attrNameLst>
                                      </p:cBhvr>
                                      <p:tavLst>
                                        <p:tav tm="0">
                                          <p:val>
                                            <p:strVal val="ppt_y"/>
                                          </p:val>
                                        </p:tav>
                                        <p:tav tm="100000">
                                          <p:val>
                                            <p:strVal val="ppt_y"/>
                                          </p:val>
                                        </p:tav>
                                      </p:tavLst>
                                    </p:anim>
                                    <p:set>
                                      <p:cBhvr>
                                        <p:cTn id="405" dur="1" fill="hold">
                                          <p:stCondLst>
                                            <p:cond delay="4999"/>
                                          </p:stCondLst>
                                        </p:cTn>
                                        <p:tgtEl>
                                          <p:spTgt spid="15"/>
                                        </p:tgtEl>
                                        <p:attrNameLst>
                                          <p:attrName>style.visibility</p:attrName>
                                        </p:attrNameLst>
                                      </p:cBhvr>
                                      <p:to>
                                        <p:strVal val="hidden"/>
                                      </p:to>
                                    </p:set>
                                  </p:childTnLst>
                                </p:cTn>
                              </p:par>
                              <p:par>
                                <p:cTn id="406" presetID="2" presetClass="exit" presetSubtype="8" fill="hold" grpId="2" nodeType="withEffect">
                                  <p:stCondLst>
                                    <p:cond delay="0"/>
                                  </p:stCondLst>
                                  <p:childTnLst>
                                    <p:anim calcmode="lin" valueType="num">
                                      <p:cBhvr additive="base">
                                        <p:cTn id="407" dur="5000"/>
                                        <p:tgtEl>
                                          <p:spTgt spid="17"/>
                                        </p:tgtEl>
                                        <p:attrNameLst>
                                          <p:attrName>ppt_x</p:attrName>
                                        </p:attrNameLst>
                                      </p:cBhvr>
                                      <p:tavLst>
                                        <p:tav tm="0">
                                          <p:val>
                                            <p:strVal val="ppt_x"/>
                                          </p:val>
                                        </p:tav>
                                        <p:tav tm="100000">
                                          <p:val>
                                            <p:strVal val="0-ppt_w/2"/>
                                          </p:val>
                                        </p:tav>
                                      </p:tavLst>
                                    </p:anim>
                                    <p:anim calcmode="lin" valueType="num">
                                      <p:cBhvr additive="base">
                                        <p:cTn id="408" dur="5000"/>
                                        <p:tgtEl>
                                          <p:spTgt spid="17"/>
                                        </p:tgtEl>
                                        <p:attrNameLst>
                                          <p:attrName>ppt_y</p:attrName>
                                        </p:attrNameLst>
                                      </p:cBhvr>
                                      <p:tavLst>
                                        <p:tav tm="0">
                                          <p:val>
                                            <p:strVal val="ppt_y"/>
                                          </p:val>
                                        </p:tav>
                                        <p:tav tm="100000">
                                          <p:val>
                                            <p:strVal val="ppt_y"/>
                                          </p:val>
                                        </p:tav>
                                      </p:tavLst>
                                    </p:anim>
                                    <p:set>
                                      <p:cBhvr>
                                        <p:cTn id="409" dur="1" fill="hold">
                                          <p:stCondLst>
                                            <p:cond delay="4999"/>
                                          </p:stCondLst>
                                        </p:cTn>
                                        <p:tgtEl>
                                          <p:spTgt spid="17"/>
                                        </p:tgtEl>
                                        <p:attrNameLst>
                                          <p:attrName>style.visibility</p:attrName>
                                        </p:attrNameLst>
                                      </p:cBhvr>
                                      <p:to>
                                        <p:strVal val="hidden"/>
                                      </p:to>
                                    </p:set>
                                  </p:childTnLst>
                                </p:cTn>
                              </p:par>
                              <p:par>
                                <p:cTn id="410" presetID="2" presetClass="exit" presetSubtype="8" fill="hold" grpId="2" nodeType="withEffect">
                                  <p:stCondLst>
                                    <p:cond delay="0"/>
                                  </p:stCondLst>
                                  <p:childTnLst>
                                    <p:anim calcmode="lin" valueType="num">
                                      <p:cBhvr additive="base">
                                        <p:cTn id="411" dur="5000"/>
                                        <p:tgtEl>
                                          <p:spTgt spid="19"/>
                                        </p:tgtEl>
                                        <p:attrNameLst>
                                          <p:attrName>ppt_x</p:attrName>
                                        </p:attrNameLst>
                                      </p:cBhvr>
                                      <p:tavLst>
                                        <p:tav tm="0">
                                          <p:val>
                                            <p:strVal val="ppt_x"/>
                                          </p:val>
                                        </p:tav>
                                        <p:tav tm="100000">
                                          <p:val>
                                            <p:strVal val="0-ppt_w/2"/>
                                          </p:val>
                                        </p:tav>
                                      </p:tavLst>
                                    </p:anim>
                                    <p:anim calcmode="lin" valueType="num">
                                      <p:cBhvr additive="base">
                                        <p:cTn id="412" dur="5000"/>
                                        <p:tgtEl>
                                          <p:spTgt spid="19"/>
                                        </p:tgtEl>
                                        <p:attrNameLst>
                                          <p:attrName>ppt_y</p:attrName>
                                        </p:attrNameLst>
                                      </p:cBhvr>
                                      <p:tavLst>
                                        <p:tav tm="0">
                                          <p:val>
                                            <p:strVal val="ppt_y"/>
                                          </p:val>
                                        </p:tav>
                                        <p:tav tm="100000">
                                          <p:val>
                                            <p:strVal val="ppt_y"/>
                                          </p:val>
                                        </p:tav>
                                      </p:tavLst>
                                    </p:anim>
                                    <p:set>
                                      <p:cBhvr>
                                        <p:cTn id="413" dur="1" fill="hold">
                                          <p:stCondLst>
                                            <p:cond delay="4999"/>
                                          </p:stCondLst>
                                        </p:cTn>
                                        <p:tgtEl>
                                          <p:spTgt spid="19"/>
                                        </p:tgtEl>
                                        <p:attrNameLst>
                                          <p:attrName>style.visibility</p:attrName>
                                        </p:attrNameLst>
                                      </p:cBhvr>
                                      <p:to>
                                        <p:strVal val="hidden"/>
                                      </p:to>
                                    </p:set>
                                  </p:childTnLst>
                                </p:cTn>
                              </p:par>
                              <p:par>
                                <p:cTn id="414" presetID="2" presetClass="exit" presetSubtype="8" fill="hold" grpId="2" nodeType="withEffect">
                                  <p:stCondLst>
                                    <p:cond delay="0"/>
                                  </p:stCondLst>
                                  <p:childTnLst>
                                    <p:anim calcmode="lin" valueType="num">
                                      <p:cBhvr additive="base">
                                        <p:cTn id="415" dur="5000"/>
                                        <p:tgtEl>
                                          <p:spTgt spid="21"/>
                                        </p:tgtEl>
                                        <p:attrNameLst>
                                          <p:attrName>ppt_x</p:attrName>
                                        </p:attrNameLst>
                                      </p:cBhvr>
                                      <p:tavLst>
                                        <p:tav tm="0">
                                          <p:val>
                                            <p:strVal val="ppt_x"/>
                                          </p:val>
                                        </p:tav>
                                        <p:tav tm="100000">
                                          <p:val>
                                            <p:strVal val="0-ppt_w/2"/>
                                          </p:val>
                                        </p:tav>
                                      </p:tavLst>
                                    </p:anim>
                                    <p:anim calcmode="lin" valueType="num">
                                      <p:cBhvr additive="base">
                                        <p:cTn id="416" dur="5000"/>
                                        <p:tgtEl>
                                          <p:spTgt spid="21"/>
                                        </p:tgtEl>
                                        <p:attrNameLst>
                                          <p:attrName>ppt_y</p:attrName>
                                        </p:attrNameLst>
                                      </p:cBhvr>
                                      <p:tavLst>
                                        <p:tav tm="0">
                                          <p:val>
                                            <p:strVal val="ppt_y"/>
                                          </p:val>
                                        </p:tav>
                                        <p:tav tm="100000">
                                          <p:val>
                                            <p:strVal val="ppt_y"/>
                                          </p:val>
                                        </p:tav>
                                      </p:tavLst>
                                    </p:anim>
                                    <p:set>
                                      <p:cBhvr>
                                        <p:cTn id="417" dur="1" fill="hold">
                                          <p:stCondLst>
                                            <p:cond delay="4999"/>
                                          </p:stCondLst>
                                        </p:cTn>
                                        <p:tgtEl>
                                          <p:spTgt spid="21"/>
                                        </p:tgtEl>
                                        <p:attrNameLst>
                                          <p:attrName>style.visibility</p:attrName>
                                        </p:attrNameLst>
                                      </p:cBhvr>
                                      <p:to>
                                        <p:strVal val="hidden"/>
                                      </p:to>
                                    </p:set>
                                  </p:childTnLst>
                                </p:cTn>
                              </p:par>
                              <p:par>
                                <p:cTn id="418" presetID="2" presetClass="exit" presetSubtype="8" fill="hold" grpId="2" nodeType="withEffect">
                                  <p:stCondLst>
                                    <p:cond delay="0"/>
                                  </p:stCondLst>
                                  <p:childTnLst>
                                    <p:anim calcmode="lin" valueType="num">
                                      <p:cBhvr additive="base">
                                        <p:cTn id="419" dur="5000"/>
                                        <p:tgtEl>
                                          <p:spTgt spid="23"/>
                                        </p:tgtEl>
                                        <p:attrNameLst>
                                          <p:attrName>ppt_x</p:attrName>
                                        </p:attrNameLst>
                                      </p:cBhvr>
                                      <p:tavLst>
                                        <p:tav tm="0">
                                          <p:val>
                                            <p:strVal val="ppt_x"/>
                                          </p:val>
                                        </p:tav>
                                        <p:tav tm="100000">
                                          <p:val>
                                            <p:strVal val="0-ppt_w/2"/>
                                          </p:val>
                                        </p:tav>
                                      </p:tavLst>
                                    </p:anim>
                                    <p:anim calcmode="lin" valueType="num">
                                      <p:cBhvr additive="base">
                                        <p:cTn id="420" dur="5000"/>
                                        <p:tgtEl>
                                          <p:spTgt spid="23"/>
                                        </p:tgtEl>
                                        <p:attrNameLst>
                                          <p:attrName>ppt_y</p:attrName>
                                        </p:attrNameLst>
                                      </p:cBhvr>
                                      <p:tavLst>
                                        <p:tav tm="0">
                                          <p:val>
                                            <p:strVal val="ppt_y"/>
                                          </p:val>
                                        </p:tav>
                                        <p:tav tm="100000">
                                          <p:val>
                                            <p:strVal val="ppt_y"/>
                                          </p:val>
                                        </p:tav>
                                      </p:tavLst>
                                    </p:anim>
                                    <p:set>
                                      <p:cBhvr>
                                        <p:cTn id="421" dur="1" fill="hold">
                                          <p:stCondLst>
                                            <p:cond delay="4999"/>
                                          </p:stCondLst>
                                        </p:cTn>
                                        <p:tgtEl>
                                          <p:spTgt spid="23"/>
                                        </p:tgtEl>
                                        <p:attrNameLst>
                                          <p:attrName>style.visibility</p:attrName>
                                        </p:attrNameLst>
                                      </p:cBhvr>
                                      <p:to>
                                        <p:strVal val="hidden"/>
                                      </p:to>
                                    </p:set>
                                  </p:childTnLst>
                                </p:cTn>
                              </p:par>
                              <p:par>
                                <p:cTn id="422" presetID="2" presetClass="exit" presetSubtype="8" fill="hold" grpId="2" nodeType="withEffect">
                                  <p:stCondLst>
                                    <p:cond delay="0"/>
                                  </p:stCondLst>
                                  <p:childTnLst>
                                    <p:anim calcmode="lin" valueType="num">
                                      <p:cBhvr additive="base">
                                        <p:cTn id="423" dur="5000"/>
                                        <p:tgtEl>
                                          <p:spTgt spid="25"/>
                                        </p:tgtEl>
                                        <p:attrNameLst>
                                          <p:attrName>ppt_x</p:attrName>
                                        </p:attrNameLst>
                                      </p:cBhvr>
                                      <p:tavLst>
                                        <p:tav tm="0">
                                          <p:val>
                                            <p:strVal val="ppt_x"/>
                                          </p:val>
                                        </p:tav>
                                        <p:tav tm="100000">
                                          <p:val>
                                            <p:strVal val="0-ppt_w/2"/>
                                          </p:val>
                                        </p:tav>
                                      </p:tavLst>
                                    </p:anim>
                                    <p:anim calcmode="lin" valueType="num">
                                      <p:cBhvr additive="base">
                                        <p:cTn id="424" dur="5000"/>
                                        <p:tgtEl>
                                          <p:spTgt spid="25"/>
                                        </p:tgtEl>
                                        <p:attrNameLst>
                                          <p:attrName>ppt_y</p:attrName>
                                        </p:attrNameLst>
                                      </p:cBhvr>
                                      <p:tavLst>
                                        <p:tav tm="0">
                                          <p:val>
                                            <p:strVal val="ppt_y"/>
                                          </p:val>
                                        </p:tav>
                                        <p:tav tm="100000">
                                          <p:val>
                                            <p:strVal val="ppt_y"/>
                                          </p:val>
                                        </p:tav>
                                      </p:tavLst>
                                    </p:anim>
                                    <p:set>
                                      <p:cBhvr>
                                        <p:cTn id="425" dur="1" fill="hold">
                                          <p:stCondLst>
                                            <p:cond delay="4999"/>
                                          </p:stCondLst>
                                        </p:cTn>
                                        <p:tgtEl>
                                          <p:spTgt spid="25"/>
                                        </p:tgtEl>
                                        <p:attrNameLst>
                                          <p:attrName>style.visibility</p:attrName>
                                        </p:attrNameLst>
                                      </p:cBhvr>
                                      <p:to>
                                        <p:strVal val="hidden"/>
                                      </p:to>
                                    </p:set>
                                  </p:childTnLst>
                                </p:cTn>
                              </p:par>
                              <p:par>
                                <p:cTn id="426" presetID="2" presetClass="exit" presetSubtype="8" fill="hold" grpId="2" nodeType="withEffect">
                                  <p:stCondLst>
                                    <p:cond delay="0"/>
                                  </p:stCondLst>
                                  <p:childTnLst>
                                    <p:anim calcmode="lin" valueType="num">
                                      <p:cBhvr additive="base">
                                        <p:cTn id="427" dur="5000"/>
                                        <p:tgtEl>
                                          <p:spTgt spid="27"/>
                                        </p:tgtEl>
                                        <p:attrNameLst>
                                          <p:attrName>ppt_x</p:attrName>
                                        </p:attrNameLst>
                                      </p:cBhvr>
                                      <p:tavLst>
                                        <p:tav tm="0">
                                          <p:val>
                                            <p:strVal val="ppt_x"/>
                                          </p:val>
                                        </p:tav>
                                        <p:tav tm="100000">
                                          <p:val>
                                            <p:strVal val="0-ppt_w/2"/>
                                          </p:val>
                                        </p:tav>
                                      </p:tavLst>
                                    </p:anim>
                                    <p:anim calcmode="lin" valueType="num">
                                      <p:cBhvr additive="base">
                                        <p:cTn id="428" dur="5000"/>
                                        <p:tgtEl>
                                          <p:spTgt spid="27"/>
                                        </p:tgtEl>
                                        <p:attrNameLst>
                                          <p:attrName>ppt_y</p:attrName>
                                        </p:attrNameLst>
                                      </p:cBhvr>
                                      <p:tavLst>
                                        <p:tav tm="0">
                                          <p:val>
                                            <p:strVal val="ppt_y"/>
                                          </p:val>
                                        </p:tav>
                                        <p:tav tm="100000">
                                          <p:val>
                                            <p:strVal val="ppt_y"/>
                                          </p:val>
                                        </p:tav>
                                      </p:tavLst>
                                    </p:anim>
                                    <p:set>
                                      <p:cBhvr>
                                        <p:cTn id="429" dur="1" fill="hold">
                                          <p:stCondLst>
                                            <p:cond delay="4999"/>
                                          </p:stCondLst>
                                        </p:cTn>
                                        <p:tgtEl>
                                          <p:spTgt spid="27"/>
                                        </p:tgtEl>
                                        <p:attrNameLst>
                                          <p:attrName>style.visibility</p:attrName>
                                        </p:attrNameLst>
                                      </p:cBhvr>
                                      <p:to>
                                        <p:strVal val="hidden"/>
                                      </p:to>
                                    </p:set>
                                  </p:childTnLst>
                                </p:cTn>
                              </p:par>
                              <p:par>
                                <p:cTn id="430" presetID="2" presetClass="exit" presetSubtype="8" fill="hold" grpId="2" nodeType="withEffect">
                                  <p:stCondLst>
                                    <p:cond delay="0"/>
                                  </p:stCondLst>
                                  <p:childTnLst>
                                    <p:anim calcmode="lin" valueType="num">
                                      <p:cBhvr additive="base">
                                        <p:cTn id="431" dur="5000"/>
                                        <p:tgtEl>
                                          <p:spTgt spid="29"/>
                                        </p:tgtEl>
                                        <p:attrNameLst>
                                          <p:attrName>ppt_x</p:attrName>
                                        </p:attrNameLst>
                                      </p:cBhvr>
                                      <p:tavLst>
                                        <p:tav tm="0">
                                          <p:val>
                                            <p:strVal val="ppt_x"/>
                                          </p:val>
                                        </p:tav>
                                        <p:tav tm="100000">
                                          <p:val>
                                            <p:strVal val="0-ppt_w/2"/>
                                          </p:val>
                                        </p:tav>
                                      </p:tavLst>
                                    </p:anim>
                                    <p:anim calcmode="lin" valueType="num">
                                      <p:cBhvr additive="base">
                                        <p:cTn id="432" dur="5000"/>
                                        <p:tgtEl>
                                          <p:spTgt spid="29"/>
                                        </p:tgtEl>
                                        <p:attrNameLst>
                                          <p:attrName>ppt_y</p:attrName>
                                        </p:attrNameLst>
                                      </p:cBhvr>
                                      <p:tavLst>
                                        <p:tav tm="0">
                                          <p:val>
                                            <p:strVal val="ppt_y"/>
                                          </p:val>
                                        </p:tav>
                                        <p:tav tm="100000">
                                          <p:val>
                                            <p:strVal val="ppt_y"/>
                                          </p:val>
                                        </p:tav>
                                      </p:tavLst>
                                    </p:anim>
                                    <p:set>
                                      <p:cBhvr>
                                        <p:cTn id="433" dur="1" fill="hold">
                                          <p:stCondLst>
                                            <p:cond delay="4999"/>
                                          </p:stCondLst>
                                        </p:cTn>
                                        <p:tgtEl>
                                          <p:spTgt spid="29"/>
                                        </p:tgtEl>
                                        <p:attrNameLst>
                                          <p:attrName>style.visibility</p:attrName>
                                        </p:attrNameLst>
                                      </p:cBhvr>
                                      <p:to>
                                        <p:strVal val="hidden"/>
                                      </p:to>
                                    </p:set>
                                  </p:childTnLst>
                                </p:cTn>
                              </p:par>
                              <p:par>
                                <p:cTn id="434" presetID="2" presetClass="exit" presetSubtype="8" fill="hold" grpId="2" nodeType="withEffect">
                                  <p:stCondLst>
                                    <p:cond delay="0"/>
                                  </p:stCondLst>
                                  <p:childTnLst>
                                    <p:anim calcmode="lin" valueType="num">
                                      <p:cBhvr additive="base">
                                        <p:cTn id="435" dur="5000"/>
                                        <p:tgtEl>
                                          <p:spTgt spid="31"/>
                                        </p:tgtEl>
                                        <p:attrNameLst>
                                          <p:attrName>ppt_x</p:attrName>
                                        </p:attrNameLst>
                                      </p:cBhvr>
                                      <p:tavLst>
                                        <p:tav tm="0">
                                          <p:val>
                                            <p:strVal val="ppt_x"/>
                                          </p:val>
                                        </p:tav>
                                        <p:tav tm="100000">
                                          <p:val>
                                            <p:strVal val="0-ppt_w/2"/>
                                          </p:val>
                                        </p:tav>
                                      </p:tavLst>
                                    </p:anim>
                                    <p:anim calcmode="lin" valueType="num">
                                      <p:cBhvr additive="base">
                                        <p:cTn id="436" dur="5000"/>
                                        <p:tgtEl>
                                          <p:spTgt spid="31"/>
                                        </p:tgtEl>
                                        <p:attrNameLst>
                                          <p:attrName>ppt_y</p:attrName>
                                        </p:attrNameLst>
                                      </p:cBhvr>
                                      <p:tavLst>
                                        <p:tav tm="0">
                                          <p:val>
                                            <p:strVal val="ppt_y"/>
                                          </p:val>
                                        </p:tav>
                                        <p:tav tm="100000">
                                          <p:val>
                                            <p:strVal val="ppt_y"/>
                                          </p:val>
                                        </p:tav>
                                      </p:tavLst>
                                    </p:anim>
                                    <p:set>
                                      <p:cBhvr>
                                        <p:cTn id="437" dur="1" fill="hold">
                                          <p:stCondLst>
                                            <p:cond delay="4999"/>
                                          </p:stCondLst>
                                        </p:cTn>
                                        <p:tgtEl>
                                          <p:spTgt spid="31"/>
                                        </p:tgtEl>
                                        <p:attrNameLst>
                                          <p:attrName>style.visibility</p:attrName>
                                        </p:attrNameLst>
                                      </p:cBhvr>
                                      <p:to>
                                        <p:strVal val="hidden"/>
                                      </p:to>
                                    </p:set>
                                  </p:childTnLst>
                                </p:cTn>
                              </p:par>
                              <p:par>
                                <p:cTn id="438" presetID="2" presetClass="exit" presetSubtype="8" fill="hold" grpId="2" nodeType="withEffect">
                                  <p:stCondLst>
                                    <p:cond delay="0"/>
                                  </p:stCondLst>
                                  <p:childTnLst>
                                    <p:anim calcmode="lin" valueType="num">
                                      <p:cBhvr additive="base">
                                        <p:cTn id="439" dur="5000"/>
                                        <p:tgtEl>
                                          <p:spTgt spid="33"/>
                                        </p:tgtEl>
                                        <p:attrNameLst>
                                          <p:attrName>ppt_x</p:attrName>
                                        </p:attrNameLst>
                                      </p:cBhvr>
                                      <p:tavLst>
                                        <p:tav tm="0">
                                          <p:val>
                                            <p:strVal val="ppt_x"/>
                                          </p:val>
                                        </p:tav>
                                        <p:tav tm="100000">
                                          <p:val>
                                            <p:strVal val="0-ppt_w/2"/>
                                          </p:val>
                                        </p:tav>
                                      </p:tavLst>
                                    </p:anim>
                                    <p:anim calcmode="lin" valueType="num">
                                      <p:cBhvr additive="base">
                                        <p:cTn id="440" dur="5000"/>
                                        <p:tgtEl>
                                          <p:spTgt spid="33"/>
                                        </p:tgtEl>
                                        <p:attrNameLst>
                                          <p:attrName>ppt_y</p:attrName>
                                        </p:attrNameLst>
                                      </p:cBhvr>
                                      <p:tavLst>
                                        <p:tav tm="0">
                                          <p:val>
                                            <p:strVal val="ppt_y"/>
                                          </p:val>
                                        </p:tav>
                                        <p:tav tm="100000">
                                          <p:val>
                                            <p:strVal val="ppt_y"/>
                                          </p:val>
                                        </p:tav>
                                      </p:tavLst>
                                    </p:anim>
                                    <p:set>
                                      <p:cBhvr>
                                        <p:cTn id="441" dur="1" fill="hold">
                                          <p:stCondLst>
                                            <p:cond delay="4999"/>
                                          </p:stCondLst>
                                        </p:cTn>
                                        <p:tgtEl>
                                          <p:spTgt spid="33"/>
                                        </p:tgtEl>
                                        <p:attrNameLst>
                                          <p:attrName>style.visibility</p:attrName>
                                        </p:attrNameLst>
                                      </p:cBhvr>
                                      <p:to>
                                        <p:strVal val="hidden"/>
                                      </p:to>
                                    </p:set>
                                  </p:childTnLst>
                                </p:cTn>
                              </p:par>
                              <p:par>
                                <p:cTn id="442" presetID="2" presetClass="exit" presetSubtype="8" fill="hold" grpId="2" nodeType="withEffect">
                                  <p:stCondLst>
                                    <p:cond delay="0"/>
                                  </p:stCondLst>
                                  <p:childTnLst>
                                    <p:anim calcmode="lin" valueType="num">
                                      <p:cBhvr additive="base">
                                        <p:cTn id="443" dur="5000"/>
                                        <p:tgtEl>
                                          <p:spTgt spid="35"/>
                                        </p:tgtEl>
                                        <p:attrNameLst>
                                          <p:attrName>ppt_x</p:attrName>
                                        </p:attrNameLst>
                                      </p:cBhvr>
                                      <p:tavLst>
                                        <p:tav tm="0">
                                          <p:val>
                                            <p:strVal val="ppt_x"/>
                                          </p:val>
                                        </p:tav>
                                        <p:tav tm="100000">
                                          <p:val>
                                            <p:strVal val="0-ppt_w/2"/>
                                          </p:val>
                                        </p:tav>
                                      </p:tavLst>
                                    </p:anim>
                                    <p:anim calcmode="lin" valueType="num">
                                      <p:cBhvr additive="base">
                                        <p:cTn id="444" dur="5000"/>
                                        <p:tgtEl>
                                          <p:spTgt spid="35"/>
                                        </p:tgtEl>
                                        <p:attrNameLst>
                                          <p:attrName>ppt_y</p:attrName>
                                        </p:attrNameLst>
                                      </p:cBhvr>
                                      <p:tavLst>
                                        <p:tav tm="0">
                                          <p:val>
                                            <p:strVal val="ppt_y"/>
                                          </p:val>
                                        </p:tav>
                                        <p:tav tm="100000">
                                          <p:val>
                                            <p:strVal val="ppt_y"/>
                                          </p:val>
                                        </p:tav>
                                      </p:tavLst>
                                    </p:anim>
                                    <p:set>
                                      <p:cBhvr>
                                        <p:cTn id="445" dur="1" fill="hold">
                                          <p:stCondLst>
                                            <p:cond delay="4999"/>
                                          </p:stCondLst>
                                        </p:cTn>
                                        <p:tgtEl>
                                          <p:spTgt spid="35"/>
                                        </p:tgtEl>
                                        <p:attrNameLst>
                                          <p:attrName>style.visibility</p:attrName>
                                        </p:attrNameLst>
                                      </p:cBhvr>
                                      <p:to>
                                        <p:strVal val="hidden"/>
                                      </p:to>
                                    </p:set>
                                  </p:childTnLst>
                                </p:cTn>
                              </p:par>
                              <p:par>
                                <p:cTn id="446" presetID="2" presetClass="exit" presetSubtype="8" fill="hold" grpId="2" nodeType="withEffect">
                                  <p:stCondLst>
                                    <p:cond delay="0"/>
                                  </p:stCondLst>
                                  <p:childTnLst>
                                    <p:anim calcmode="lin" valueType="num">
                                      <p:cBhvr additive="base">
                                        <p:cTn id="447" dur="5000"/>
                                        <p:tgtEl>
                                          <p:spTgt spid="37"/>
                                        </p:tgtEl>
                                        <p:attrNameLst>
                                          <p:attrName>ppt_x</p:attrName>
                                        </p:attrNameLst>
                                      </p:cBhvr>
                                      <p:tavLst>
                                        <p:tav tm="0">
                                          <p:val>
                                            <p:strVal val="ppt_x"/>
                                          </p:val>
                                        </p:tav>
                                        <p:tav tm="100000">
                                          <p:val>
                                            <p:strVal val="0-ppt_w/2"/>
                                          </p:val>
                                        </p:tav>
                                      </p:tavLst>
                                    </p:anim>
                                    <p:anim calcmode="lin" valueType="num">
                                      <p:cBhvr additive="base">
                                        <p:cTn id="448" dur="5000"/>
                                        <p:tgtEl>
                                          <p:spTgt spid="37"/>
                                        </p:tgtEl>
                                        <p:attrNameLst>
                                          <p:attrName>ppt_y</p:attrName>
                                        </p:attrNameLst>
                                      </p:cBhvr>
                                      <p:tavLst>
                                        <p:tav tm="0">
                                          <p:val>
                                            <p:strVal val="ppt_y"/>
                                          </p:val>
                                        </p:tav>
                                        <p:tav tm="100000">
                                          <p:val>
                                            <p:strVal val="ppt_y"/>
                                          </p:val>
                                        </p:tav>
                                      </p:tavLst>
                                    </p:anim>
                                    <p:set>
                                      <p:cBhvr>
                                        <p:cTn id="449" dur="1" fill="hold">
                                          <p:stCondLst>
                                            <p:cond delay="4999"/>
                                          </p:stCondLst>
                                        </p:cTn>
                                        <p:tgtEl>
                                          <p:spTgt spid="37"/>
                                        </p:tgtEl>
                                        <p:attrNameLst>
                                          <p:attrName>style.visibility</p:attrName>
                                        </p:attrNameLst>
                                      </p:cBhvr>
                                      <p:to>
                                        <p:strVal val="hidden"/>
                                      </p:to>
                                    </p:set>
                                  </p:childTnLst>
                                </p:cTn>
                              </p:par>
                              <p:par>
                                <p:cTn id="450" presetID="8" presetClass="emph" presetSubtype="0" fill="hold" grpId="3" nodeType="withEffect">
                                  <p:stCondLst>
                                    <p:cond delay="0"/>
                                  </p:stCondLst>
                                  <p:childTnLst>
                                    <p:animRot by="-21600000">
                                      <p:cBhvr>
                                        <p:cTn id="451" dur="5000" fill="hold"/>
                                        <p:tgtEl>
                                          <p:spTgt spid="5"/>
                                        </p:tgtEl>
                                        <p:attrNameLst>
                                          <p:attrName>r</p:attrName>
                                        </p:attrNameLst>
                                      </p:cBhvr>
                                    </p:animRot>
                                  </p:childTnLst>
                                </p:cTn>
                              </p:par>
                              <p:par>
                                <p:cTn id="452" presetID="8" presetClass="emph" presetSubtype="0" fill="hold" grpId="3" nodeType="withEffect">
                                  <p:stCondLst>
                                    <p:cond delay="0"/>
                                  </p:stCondLst>
                                  <p:childTnLst>
                                    <p:animRot by="-21600000">
                                      <p:cBhvr>
                                        <p:cTn id="453" dur="5000" fill="hold"/>
                                        <p:tgtEl>
                                          <p:spTgt spid="7"/>
                                        </p:tgtEl>
                                        <p:attrNameLst>
                                          <p:attrName>r</p:attrName>
                                        </p:attrNameLst>
                                      </p:cBhvr>
                                    </p:animRot>
                                  </p:childTnLst>
                                </p:cTn>
                              </p:par>
                              <p:par>
                                <p:cTn id="454" presetID="8" presetClass="emph" presetSubtype="0" fill="hold" grpId="3" nodeType="withEffect">
                                  <p:stCondLst>
                                    <p:cond delay="0"/>
                                  </p:stCondLst>
                                  <p:childTnLst>
                                    <p:animRot by="-21600000">
                                      <p:cBhvr>
                                        <p:cTn id="455" dur="5000" fill="hold"/>
                                        <p:tgtEl>
                                          <p:spTgt spid="9"/>
                                        </p:tgtEl>
                                        <p:attrNameLst>
                                          <p:attrName>r</p:attrName>
                                        </p:attrNameLst>
                                      </p:cBhvr>
                                    </p:animRot>
                                  </p:childTnLst>
                                </p:cTn>
                              </p:par>
                              <p:par>
                                <p:cTn id="456" presetID="8" presetClass="emph" presetSubtype="0" fill="hold" grpId="3" nodeType="withEffect">
                                  <p:stCondLst>
                                    <p:cond delay="0"/>
                                  </p:stCondLst>
                                  <p:childTnLst>
                                    <p:animRot by="-21600000">
                                      <p:cBhvr>
                                        <p:cTn id="457" dur="5000" fill="hold"/>
                                        <p:tgtEl>
                                          <p:spTgt spid="11"/>
                                        </p:tgtEl>
                                        <p:attrNameLst>
                                          <p:attrName>r</p:attrName>
                                        </p:attrNameLst>
                                      </p:cBhvr>
                                    </p:animRot>
                                  </p:childTnLst>
                                </p:cTn>
                              </p:par>
                              <p:par>
                                <p:cTn id="458" presetID="8" presetClass="emph" presetSubtype="0" fill="hold" grpId="3" nodeType="withEffect">
                                  <p:stCondLst>
                                    <p:cond delay="0"/>
                                  </p:stCondLst>
                                  <p:childTnLst>
                                    <p:animRot by="-21600000">
                                      <p:cBhvr>
                                        <p:cTn id="459" dur="5000" fill="hold"/>
                                        <p:tgtEl>
                                          <p:spTgt spid="13"/>
                                        </p:tgtEl>
                                        <p:attrNameLst>
                                          <p:attrName>r</p:attrName>
                                        </p:attrNameLst>
                                      </p:cBhvr>
                                    </p:animRot>
                                  </p:childTnLst>
                                </p:cTn>
                              </p:par>
                              <p:par>
                                <p:cTn id="460" presetID="8" presetClass="emph" presetSubtype="0" fill="hold" grpId="3" nodeType="withEffect">
                                  <p:stCondLst>
                                    <p:cond delay="0"/>
                                  </p:stCondLst>
                                  <p:childTnLst>
                                    <p:animRot by="-21600000">
                                      <p:cBhvr>
                                        <p:cTn id="461" dur="5000" fill="hold"/>
                                        <p:tgtEl>
                                          <p:spTgt spid="15"/>
                                        </p:tgtEl>
                                        <p:attrNameLst>
                                          <p:attrName>r</p:attrName>
                                        </p:attrNameLst>
                                      </p:cBhvr>
                                    </p:animRot>
                                  </p:childTnLst>
                                </p:cTn>
                              </p:par>
                              <p:par>
                                <p:cTn id="462" presetID="8" presetClass="emph" presetSubtype="0" fill="hold" grpId="3" nodeType="withEffect">
                                  <p:stCondLst>
                                    <p:cond delay="0"/>
                                  </p:stCondLst>
                                  <p:childTnLst>
                                    <p:animRot by="-21600000">
                                      <p:cBhvr>
                                        <p:cTn id="463" dur="5000" fill="hold"/>
                                        <p:tgtEl>
                                          <p:spTgt spid="17"/>
                                        </p:tgtEl>
                                        <p:attrNameLst>
                                          <p:attrName>r</p:attrName>
                                        </p:attrNameLst>
                                      </p:cBhvr>
                                    </p:animRot>
                                  </p:childTnLst>
                                </p:cTn>
                              </p:par>
                              <p:par>
                                <p:cTn id="464" presetID="8" presetClass="emph" presetSubtype="0" fill="hold" grpId="3" nodeType="withEffect">
                                  <p:stCondLst>
                                    <p:cond delay="0"/>
                                  </p:stCondLst>
                                  <p:childTnLst>
                                    <p:animRot by="-21600000">
                                      <p:cBhvr>
                                        <p:cTn id="465" dur="5000" fill="hold"/>
                                        <p:tgtEl>
                                          <p:spTgt spid="19"/>
                                        </p:tgtEl>
                                        <p:attrNameLst>
                                          <p:attrName>r</p:attrName>
                                        </p:attrNameLst>
                                      </p:cBhvr>
                                    </p:animRot>
                                  </p:childTnLst>
                                </p:cTn>
                              </p:par>
                              <p:par>
                                <p:cTn id="466" presetID="8" presetClass="emph" presetSubtype="0" fill="hold" grpId="3" nodeType="withEffect">
                                  <p:stCondLst>
                                    <p:cond delay="0"/>
                                  </p:stCondLst>
                                  <p:childTnLst>
                                    <p:animRot by="-21600000">
                                      <p:cBhvr>
                                        <p:cTn id="467" dur="5000" fill="hold"/>
                                        <p:tgtEl>
                                          <p:spTgt spid="21"/>
                                        </p:tgtEl>
                                        <p:attrNameLst>
                                          <p:attrName>r</p:attrName>
                                        </p:attrNameLst>
                                      </p:cBhvr>
                                    </p:animRot>
                                  </p:childTnLst>
                                </p:cTn>
                              </p:par>
                              <p:par>
                                <p:cTn id="468" presetID="8" presetClass="emph" presetSubtype="0" fill="hold" grpId="3" nodeType="withEffect">
                                  <p:stCondLst>
                                    <p:cond delay="0"/>
                                  </p:stCondLst>
                                  <p:childTnLst>
                                    <p:animRot by="-21600000">
                                      <p:cBhvr>
                                        <p:cTn id="469" dur="5000" fill="hold"/>
                                        <p:tgtEl>
                                          <p:spTgt spid="23"/>
                                        </p:tgtEl>
                                        <p:attrNameLst>
                                          <p:attrName>r</p:attrName>
                                        </p:attrNameLst>
                                      </p:cBhvr>
                                    </p:animRot>
                                  </p:childTnLst>
                                </p:cTn>
                              </p:par>
                              <p:par>
                                <p:cTn id="470" presetID="8" presetClass="emph" presetSubtype="0" fill="hold" grpId="3" nodeType="withEffect">
                                  <p:stCondLst>
                                    <p:cond delay="0"/>
                                  </p:stCondLst>
                                  <p:childTnLst>
                                    <p:animRot by="-21600000">
                                      <p:cBhvr>
                                        <p:cTn id="471" dur="5000" fill="hold"/>
                                        <p:tgtEl>
                                          <p:spTgt spid="25"/>
                                        </p:tgtEl>
                                        <p:attrNameLst>
                                          <p:attrName>r</p:attrName>
                                        </p:attrNameLst>
                                      </p:cBhvr>
                                    </p:animRot>
                                  </p:childTnLst>
                                </p:cTn>
                              </p:par>
                              <p:par>
                                <p:cTn id="472" presetID="8" presetClass="emph" presetSubtype="0" fill="hold" grpId="3" nodeType="withEffect">
                                  <p:stCondLst>
                                    <p:cond delay="0"/>
                                  </p:stCondLst>
                                  <p:childTnLst>
                                    <p:animRot by="-21600000">
                                      <p:cBhvr>
                                        <p:cTn id="473" dur="5000" fill="hold"/>
                                        <p:tgtEl>
                                          <p:spTgt spid="27"/>
                                        </p:tgtEl>
                                        <p:attrNameLst>
                                          <p:attrName>r</p:attrName>
                                        </p:attrNameLst>
                                      </p:cBhvr>
                                    </p:animRot>
                                  </p:childTnLst>
                                </p:cTn>
                              </p:par>
                              <p:par>
                                <p:cTn id="474" presetID="8" presetClass="emph" presetSubtype="0" fill="hold" grpId="3" nodeType="withEffect">
                                  <p:stCondLst>
                                    <p:cond delay="0"/>
                                  </p:stCondLst>
                                  <p:childTnLst>
                                    <p:animRot by="-21600000">
                                      <p:cBhvr>
                                        <p:cTn id="475" dur="5000" fill="hold"/>
                                        <p:tgtEl>
                                          <p:spTgt spid="29"/>
                                        </p:tgtEl>
                                        <p:attrNameLst>
                                          <p:attrName>r</p:attrName>
                                        </p:attrNameLst>
                                      </p:cBhvr>
                                    </p:animRot>
                                  </p:childTnLst>
                                </p:cTn>
                              </p:par>
                              <p:par>
                                <p:cTn id="476" presetID="8" presetClass="emph" presetSubtype="0" fill="hold" grpId="3" nodeType="withEffect">
                                  <p:stCondLst>
                                    <p:cond delay="0"/>
                                  </p:stCondLst>
                                  <p:childTnLst>
                                    <p:animRot by="-21600000">
                                      <p:cBhvr>
                                        <p:cTn id="477" dur="5000" fill="hold"/>
                                        <p:tgtEl>
                                          <p:spTgt spid="31"/>
                                        </p:tgtEl>
                                        <p:attrNameLst>
                                          <p:attrName>r</p:attrName>
                                        </p:attrNameLst>
                                      </p:cBhvr>
                                    </p:animRot>
                                  </p:childTnLst>
                                </p:cTn>
                              </p:par>
                              <p:par>
                                <p:cTn id="478" presetID="8" presetClass="emph" presetSubtype="0" fill="hold" grpId="3" nodeType="withEffect">
                                  <p:stCondLst>
                                    <p:cond delay="0"/>
                                  </p:stCondLst>
                                  <p:childTnLst>
                                    <p:animRot by="-21600000">
                                      <p:cBhvr>
                                        <p:cTn id="479" dur="5000" fill="hold"/>
                                        <p:tgtEl>
                                          <p:spTgt spid="33"/>
                                        </p:tgtEl>
                                        <p:attrNameLst>
                                          <p:attrName>r</p:attrName>
                                        </p:attrNameLst>
                                      </p:cBhvr>
                                    </p:animRot>
                                  </p:childTnLst>
                                </p:cTn>
                              </p:par>
                              <p:par>
                                <p:cTn id="480" presetID="8" presetClass="emph" presetSubtype="0" fill="hold" grpId="3" nodeType="withEffect">
                                  <p:stCondLst>
                                    <p:cond delay="0"/>
                                  </p:stCondLst>
                                  <p:childTnLst>
                                    <p:animRot by="-21600000">
                                      <p:cBhvr>
                                        <p:cTn id="481" dur="5000" fill="hold"/>
                                        <p:tgtEl>
                                          <p:spTgt spid="35"/>
                                        </p:tgtEl>
                                        <p:attrNameLst>
                                          <p:attrName>r</p:attrName>
                                        </p:attrNameLst>
                                      </p:cBhvr>
                                    </p:animRot>
                                  </p:childTnLst>
                                </p:cTn>
                              </p:par>
                              <p:par>
                                <p:cTn id="482" presetID="8" presetClass="emph" presetSubtype="0" fill="hold" grpId="3" nodeType="withEffect">
                                  <p:stCondLst>
                                    <p:cond delay="0"/>
                                  </p:stCondLst>
                                  <p:childTnLst>
                                    <p:animRot by="-21600000">
                                      <p:cBhvr>
                                        <p:cTn id="483" dur="5000" fill="hold"/>
                                        <p:tgtEl>
                                          <p:spTgt spid="37"/>
                                        </p:tgtEl>
                                        <p:attrNameLst>
                                          <p:attrName>r</p:attrName>
                                        </p:attrNameLst>
                                      </p:cBhvr>
                                    </p:animRot>
                                  </p:childTnLst>
                                </p:cTn>
                              </p:par>
                              <p:par>
                                <p:cTn id="484" presetID="23" presetClass="entr" presetSubtype="288" fill="hold" nodeType="withEffect">
                                  <p:stCondLst>
                                    <p:cond delay="0"/>
                                  </p:stCondLst>
                                  <p:childTnLst>
                                    <p:set>
                                      <p:cBhvr>
                                        <p:cTn id="485" dur="1" fill="hold">
                                          <p:stCondLst>
                                            <p:cond delay="0"/>
                                          </p:stCondLst>
                                        </p:cTn>
                                        <p:tgtEl>
                                          <p:spTgt spid="4"/>
                                        </p:tgtEl>
                                        <p:attrNameLst>
                                          <p:attrName>style.visibility</p:attrName>
                                        </p:attrNameLst>
                                      </p:cBhvr>
                                      <p:to>
                                        <p:strVal val="visible"/>
                                      </p:to>
                                    </p:set>
                                    <p:anim calcmode="lin" valueType="num">
                                      <p:cBhvr>
                                        <p:cTn id="486" dur="5000" fill="hold"/>
                                        <p:tgtEl>
                                          <p:spTgt spid="4"/>
                                        </p:tgtEl>
                                        <p:attrNameLst>
                                          <p:attrName>ppt_w</p:attrName>
                                        </p:attrNameLst>
                                      </p:cBhvr>
                                      <p:tavLst>
                                        <p:tav tm="0">
                                          <p:val>
                                            <p:strVal val="4/3*#ppt_w"/>
                                          </p:val>
                                        </p:tav>
                                        <p:tav tm="100000">
                                          <p:val>
                                            <p:strVal val="#ppt_w"/>
                                          </p:val>
                                        </p:tav>
                                      </p:tavLst>
                                    </p:anim>
                                    <p:anim calcmode="lin" valueType="num">
                                      <p:cBhvr>
                                        <p:cTn id="487" dur="5000" fill="hold"/>
                                        <p:tgtEl>
                                          <p:spTgt spid="4"/>
                                        </p:tgtEl>
                                        <p:attrNameLst>
                                          <p:attrName>ppt_h</p:attrName>
                                        </p:attrNameLst>
                                      </p:cBhvr>
                                      <p:tavLst>
                                        <p:tav tm="0">
                                          <p:val>
                                            <p:strVal val="4/3*#ppt_h"/>
                                          </p:val>
                                        </p:tav>
                                        <p:tav tm="100000">
                                          <p:val>
                                            <p:strVal val="#ppt_h"/>
                                          </p:val>
                                        </p:tav>
                                      </p:tavLst>
                                    </p:anim>
                                  </p:childTnLst>
                                </p:cTn>
                              </p:par>
                              <p:par>
                                <p:cTn id="488" presetID="16" presetClass="entr" presetSubtype="37" fill="hold" nodeType="withEffect">
                                  <p:stCondLst>
                                    <p:cond delay="0"/>
                                  </p:stCondLst>
                                  <p:childTnLst>
                                    <p:set>
                                      <p:cBhvr>
                                        <p:cTn id="489" dur="1" fill="hold">
                                          <p:stCondLst>
                                            <p:cond delay="0"/>
                                          </p:stCondLst>
                                        </p:cTn>
                                        <p:tgtEl>
                                          <p:spTgt spid="4"/>
                                        </p:tgtEl>
                                        <p:attrNameLst>
                                          <p:attrName>style.visibility</p:attrName>
                                        </p:attrNameLst>
                                      </p:cBhvr>
                                      <p:to>
                                        <p:strVal val="visible"/>
                                      </p:to>
                                    </p:set>
                                    <p:animEffect transition="in" filter="barn(outVertical)">
                                      <p:cBhvr>
                                        <p:cTn id="490"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473151"/>
              </a:gs>
              <a:gs pos="50000">
                <a:srgbClr val="D19BE9">
                  <a:shade val="67500"/>
                  <a:satMod val="115000"/>
                </a:srgbClr>
              </a:gs>
              <a:gs pos="100000">
                <a:srgbClr val="D19BE9">
                  <a:shade val="100000"/>
                  <a:satMod val="115000"/>
                </a:srgbClr>
              </a:gs>
            </a:gsLst>
            <a:lin ang="5400000" scaled="1"/>
            <a:tileRect/>
          </a:gradFill>
        </p:spPr>
        <p:txBody>
          <a:bodyPr/>
          <a:lstStyle/>
          <a:p>
            <a:endParaRPr lang="es-ES" dirty="0"/>
          </a:p>
        </p:txBody>
      </p:sp>
      <p:pic>
        <p:nvPicPr>
          <p:cNvPr id="5" name="4 Imagen" descr="e3fe322dfdad3a705e8f6a9391204bc6.jpg"/>
          <p:cNvPicPr>
            <a:picLocks noChangeAspect="1"/>
          </p:cNvPicPr>
          <p:nvPr/>
        </p:nvPicPr>
        <p:blipFill>
          <a:blip r:embed="rId2"/>
          <a:stretch>
            <a:fillRect/>
          </a:stretch>
        </p:blipFill>
        <p:spPr>
          <a:xfrm>
            <a:off x="0" y="0"/>
            <a:ext cx="9136569" cy="5143500"/>
          </a:xfrm>
          <a:prstGeom prst="rect">
            <a:avLst/>
          </a:prstGeom>
        </p:spPr>
      </p:pic>
      <p:sp>
        <p:nvSpPr>
          <p:cNvPr id="6" name="5 Rectángulo"/>
          <p:cNvSpPr/>
          <p:nvPr/>
        </p:nvSpPr>
        <p:spPr>
          <a:xfrm rot="958054">
            <a:off x="-3592" y="140421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0637084">
            <a:off x="-3749" y="1905202"/>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958054">
            <a:off x="639318" y="140421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20637084">
            <a:off x="639161" y="1905202"/>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958054">
            <a:off x="1353731" y="1404212"/>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0637084">
            <a:off x="1353574" y="1905200"/>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958054">
            <a:off x="1996641" y="1404212"/>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20637084">
            <a:off x="1996484" y="1905200"/>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958054">
            <a:off x="2639613" y="1404216"/>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20637084">
            <a:off x="2639456" y="190520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958054">
            <a:off x="3282523" y="1404216"/>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3282366" y="190520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958054">
            <a:off x="3996936" y="140421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637084">
            <a:off x="3996779" y="1905202"/>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958054">
            <a:off x="4639846" y="140421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637084">
            <a:off x="4639689" y="1905202"/>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958054">
            <a:off x="5211382" y="1404217"/>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637084">
            <a:off x="5211225" y="1905205"/>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958054">
            <a:off x="5854292" y="1404217"/>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637084">
            <a:off x="5854135" y="1905205"/>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958054">
            <a:off x="6568705" y="1404215"/>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637084">
            <a:off x="6568548" y="1905203"/>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958054">
            <a:off x="7211615" y="1404215"/>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20637084">
            <a:off x="7211458" y="1905203"/>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958054">
            <a:off x="7744164" y="1404213"/>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0637084">
            <a:off x="7744007" y="1905201"/>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637084">
            <a:off x="7744005" y="3405397"/>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958054">
            <a:off x="7743847" y="3904543"/>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637084">
            <a:off x="7068896" y="3405397"/>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958054">
            <a:off x="7068738" y="3904543"/>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637084">
            <a:off x="6354517" y="3405398"/>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58054">
            <a:off x="6354359" y="390454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637084">
            <a:off x="5679408" y="3405398"/>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58054">
            <a:off x="5679250" y="390454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637084">
            <a:off x="5029361" y="3405397"/>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58054">
            <a:off x="5029203" y="3904543"/>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637084">
            <a:off x="4354252" y="3405397"/>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58054">
            <a:off x="4354094" y="3904543"/>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637084">
            <a:off x="3639873" y="3405398"/>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58054">
            <a:off x="3639715" y="390454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637084">
            <a:off x="2964764" y="3405398"/>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58054">
            <a:off x="2964606" y="390454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637084">
            <a:off x="2314717" y="3405398"/>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58054">
            <a:off x="2314559" y="390454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637084">
            <a:off x="1639608" y="3405398"/>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58054">
            <a:off x="1639450" y="390454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637084">
            <a:off x="925229" y="3405399"/>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58054">
            <a:off x="925071" y="3904545"/>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637084">
            <a:off x="250120" y="3405399"/>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58054">
            <a:off x="249962" y="3904545"/>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637084">
            <a:off x="-217780" y="3405397"/>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58054">
            <a:off x="-217938" y="3904543"/>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8"/>
                                        </p:tgtEl>
                                        <p:attrNameLst>
                                          <p:attrName>style.opacity</p:attrName>
                                        </p:attrNameLst>
                                      </p:cBhvr>
                                      <p:to>
                                        <p:strVal val="0"/>
                                      </p:to>
                                    </p:set>
                                    <p:animEffect filter="image" prLst="opacity: 0">
                                      <p:cBhvr rctx="IE">
                                        <p:cTn id="7" dur="indefinite"/>
                                        <p:tgtEl>
                                          <p:spTgt spid="58"/>
                                        </p:tgtEl>
                                      </p:cBhvr>
                                    </p:animEffect>
                                  </p:childTnLst>
                                </p:cTn>
                              </p:par>
                              <p:par>
                                <p:cTn id="8" presetID="2" presetClass="entr" presetSubtype="9"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0-#ppt_w/2"/>
                                          </p:val>
                                        </p:tav>
                                        <p:tav tm="100000">
                                          <p:val>
                                            <p:strVal val="#ppt_x"/>
                                          </p:val>
                                        </p:tav>
                                      </p:tavLst>
                                    </p:anim>
                                    <p:anim calcmode="lin" valueType="num">
                                      <p:cBhvr additive="base">
                                        <p:cTn id="11" dur="5000" fill="hold"/>
                                        <p:tgtEl>
                                          <p:spTgt spid="6"/>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additive="base">
                                        <p:cTn id="14" dur="5000" fill="hold"/>
                                        <p:tgtEl>
                                          <p:spTgt spid="8"/>
                                        </p:tgtEl>
                                        <p:attrNameLst>
                                          <p:attrName>ppt_x</p:attrName>
                                        </p:attrNameLst>
                                      </p:cBhvr>
                                      <p:tavLst>
                                        <p:tav tm="0">
                                          <p:val>
                                            <p:strVal val="0-#ppt_w/2"/>
                                          </p:val>
                                        </p:tav>
                                        <p:tav tm="100000">
                                          <p:val>
                                            <p:strVal val="#ppt_x"/>
                                          </p:val>
                                        </p:tav>
                                      </p:tavLst>
                                    </p:anim>
                                    <p:anim calcmode="lin" valueType="num">
                                      <p:cBhvr additive="base">
                                        <p:cTn id="15" dur="5000" fill="hold"/>
                                        <p:tgtEl>
                                          <p:spTgt spid="8"/>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5000" fill="hold"/>
                                        <p:tgtEl>
                                          <p:spTgt spid="10"/>
                                        </p:tgtEl>
                                        <p:attrNameLst>
                                          <p:attrName>ppt_x</p:attrName>
                                        </p:attrNameLst>
                                      </p:cBhvr>
                                      <p:tavLst>
                                        <p:tav tm="0">
                                          <p:val>
                                            <p:strVal val="0-#ppt_w/2"/>
                                          </p:val>
                                        </p:tav>
                                        <p:tav tm="100000">
                                          <p:val>
                                            <p:strVal val="#ppt_x"/>
                                          </p:val>
                                        </p:tav>
                                      </p:tavLst>
                                    </p:anim>
                                    <p:anim calcmode="lin" valueType="num">
                                      <p:cBhvr additive="base">
                                        <p:cTn id="19" dur="5000" fill="hold"/>
                                        <p:tgtEl>
                                          <p:spTgt spid="10"/>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5000" fill="hold"/>
                                        <p:tgtEl>
                                          <p:spTgt spid="12"/>
                                        </p:tgtEl>
                                        <p:attrNameLst>
                                          <p:attrName>ppt_x</p:attrName>
                                        </p:attrNameLst>
                                      </p:cBhvr>
                                      <p:tavLst>
                                        <p:tav tm="0">
                                          <p:val>
                                            <p:strVal val="0-#ppt_w/2"/>
                                          </p:val>
                                        </p:tav>
                                        <p:tav tm="100000">
                                          <p:val>
                                            <p:strVal val="#ppt_x"/>
                                          </p:val>
                                        </p:tav>
                                      </p:tavLst>
                                    </p:anim>
                                    <p:anim calcmode="lin" valueType="num">
                                      <p:cBhvr additive="base">
                                        <p:cTn id="23" dur="5000" fill="hold"/>
                                        <p:tgtEl>
                                          <p:spTgt spid="12"/>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5000" fill="hold"/>
                                        <p:tgtEl>
                                          <p:spTgt spid="14"/>
                                        </p:tgtEl>
                                        <p:attrNameLst>
                                          <p:attrName>ppt_x</p:attrName>
                                        </p:attrNameLst>
                                      </p:cBhvr>
                                      <p:tavLst>
                                        <p:tav tm="0">
                                          <p:val>
                                            <p:strVal val="0-#ppt_w/2"/>
                                          </p:val>
                                        </p:tav>
                                        <p:tav tm="100000">
                                          <p:val>
                                            <p:strVal val="#ppt_x"/>
                                          </p:val>
                                        </p:tav>
                                      </p:tavLst>
                                    </p:anim>
                                    <p:anim calcmode="lin" valueType="num">
                                      <p:cBhvr additive="base">
                                        <p:cTn id="27" dur="5000" fill="hold"/>
                                        <p:tgtEl>
                                          <p:spTgt spid="14"/>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6"/>
                                        </p:tgtEl>
                                        <p:attrNameLst>
                                          <p:attrName>style.visibility</p:attrName>
                                        </p:attrNameLst>
                                      </p:cBhvr>
                                      <p:to>
                                        <p:strVal val="visible"/>
                                      </p:to>
                                    </p:set>
                                    <p:anim calcmode="lin" valueType="num">
                                      <p:cBhvr additive="base">
                                        <p:cTn id="30" dur="5000" fill="hold"/>
                                        <p:tgtEl>
                                          <p:spTgt spid="16"/>
                                        </p:tgtEl>
                                        <p:attrNameLst>
                                          <p:attrName>ppt_x</p:attrName>
                                        </p:attrNameLst>
                                      </p:cBhvr>
                                      <p:tavLst>
                                        <p:tav tm="0">
                                          <p:val>
                                            <p:strVal val="0-#ppt_w/2"/>
                                          </p:val>
                                        </p:tav>
                                        <p:tav tm="100000">
                                          <p:val>
                                            <p:strVal val="#ppt_x"/>
                                          </p:val>
                                        </p:tav>
                                      </p:tavLst>
                                    </p:anim>
                                    <p:anim calcmode="lin" valueType="num">
                                      <p:cBhvr additive="base">
                                        <p:cTn id="31" dur="5000" fill="hold"/>
                                        <p:tgtEl>
                                          <p:spTgt spid="16"/>
                                        </p:tgtEl>
                                        <p:attrNameLst>
                                          <p:attrName>ppt_y</p:attrName>
                                        </p:attrNameLst>
                                      </p:cBhvr>
                                      <p:tavLst>
                                        <p:tav tm="0">
                                          <p:val>
                                            <p:strVal val="0-#ppt_h/2"/>
                                          </p:val>
                                        </p:tav>
                                        <p:tav tm="100000">
                                          <p:val>
                                            <p:strVal val="#ppt_y"/>
                                          </p:val>
                                        </p:tav>
                                      </p:tavLst>
                                    </p:anim>
                                  </p:childTnLst>
                                </p:cTn>
                              </p:par>
                              <p:par>
                                <p:cTn id="32" presetID="2" presetClass="entr" presetSubtype="9" fill="hold" grpId="0" nodeType="withEffect">
                                  <p:stCondLst>
                                    <p:cond delay="0"/>
                                  </p:stCondLst>
                                  <p:childTnLst>
                                    <p:set>
                                      <p:cBhvr>
                                        <p:cTn id="33" dur="1" fill="hold">
                                          <p:stCondLst>
                                            <p:cond delay="0"/>
                                          </p:stCondLst>
                                        </p:cTn>
                                        <p:tgtEl>
                                          <p:spTgt spid="18"/>
                                        </p:tgtEl>
                                        <p:attrNameLst>
                                          <p:attrName>style.visibility</p:attrName>
                                        </p:attrNameLst>
                                      </p:cBhvr>
                                      <p:to>
                                        <p:strVal val="visible"/>
                                      </p:to>
                                    </p:set>
                                    <p:anim calcmode="lin" valueType="num">
                                      <p:cBhvr additive="base">
                                        <p:cTn id="34" dur="5000" fill="hold"/>
                                        <p:tgtEl>
                                          <p:spTgt spid="18"/>
                                        </p:tgtEl>
                                        <p:attrNameLst>
                                          <p:attrName>ppt_x</p:attrName>
                                        </p:attrNameLst>
                                      </p:cBhvr>
                                      <p:tavLst>
                                        <p:tav tm="0">
                                          <p:val>
                                            <p:strVal val="0-#ppt_w/2"/>
                                          </p:val>
                                        </p:tav>
                                        <p:tav tm="100000">
                                          <p:val>
                                            <p:strVal val="#ppt_x"/>
                                          </p:val>
                                        </p:tav>
                                      </p:tavLst>
                                    </p:anim>
                                    <p:anim calcmode="lin" valueType="num">
                                      <p:cBhvr additive="base">
                                        <p:cTn id="35" dur="5000" fill="hold"/>
                                        <p:tgtEl>
                                          <p:spTgt spid="18"/>
                                        </p:tgtEl>
                                        <p:attrNameLst>
                                          <p:attrName>ppt_y</p:attrName>
                                        </p:attrNameLst>
                                      </p:cBhvr>
                                      <p:tavLst>
                                        <p:tav tm="0">
                                          <p:val>
                                            <p:strVal val="0-#ppt_h/2"/>
                                          </p:val>
                                        </p:tav>
                                        <p:tav tm="100000">
                                          <p:val>
                                            <p:strVal val="#ppt_y"/>
                                          </p:val>
                                        </p:tav>
                                      </p:tavLst>
                                    </p:anim>
                                  </p:childTnLst>
                                </p:cTn>
                              </p:par>
                              <p:par>
                                <p:cTn id="36" presetID="2" presetClass="entr" presetSubtype="9" fill="hold" grpId="0" nodeType="withEffect">
                                  <p:stCondLst>
                                    <p:cond delay="0"/>
                                  </p:stCondLst>
                                  <p:childTnLst>
                                    <p:set>
                                      <p:cBhvr>
                                        <p:cTn id="37" dur="1" fill="hold">
                                          <p:stCondLst>
                                            <p:cond delay="0"/>
                                          </p:stCondLst>
                                        </p:cTn>
                                        <p:tgtEl>
                                          <p:spTgt spid="20"/>
                                        </p:tgtEl>
                                        <p:attrNameLst>
                                          <p:attrName>style.visibility</p:attrName>
                                        </p:attrNameLst>
                                      </p:cBhvr>
                                      <p:to>
                                        <p:strVal val="visible"/>
                                      </p:to>
                                    </p:set>
                                    <p:anim calcmode="lin" valueType="num">
                                      <p:cBhvr additive="base">
                                        <p:cTn id="38" dur="5000" fill="hold"/>
                                        <p:tgtEl>
                                          <p:spTgt spid="20"/>
                                        </p:tgtEl>
                                        <p:attrNameLst>
                                          <p:attrName>ppt_x</p:attrName>
                                        </p:attrNameLst>
                                      </p:cBhvr>
                                      <p:tavLst>
                                        <p:tav tm="0">
                                          <p:val>
                                            <p:strVal val="0-#ppt_w/2"/>
                                          </p:val>
                                        </p:tav>
                                        <p:tav tm="100000">
                                          <p:val>
                                            <p:strVal val="#ppt_x"/>
                                          </p:val>
                                        </p:tav>
                                      </p:tavLst>
                                    </p:anim>
                                    <p:anim calcmode="lin" valueType="num">
                                      <p:cBhvr additive="base">
                                        <p:cTn id="39" dur="5000" fill="hold"/>
                                        <p:tgtEl>
                                          <p:spTgt spid="20"/>
                                        </p:tgtEl>
                                        <p:attrNameLst>
                                          <p:attrName>ppt_y</p:attrName>
                                        </p:attrNameLst>
                                      </p:cBhvr>
                                      <p:tavLst>
                                        <p:tav tm="0">
                                          <p:val>
                                            <p:strVal val="0-#ppt_h/2"/>
                                          </p:val>
                                        </p:tav>
                                        <p:tav tm="100000">
                                          <p:val>
                                            <p:strVal val="#ppt_y"/>
                                          </p:val>
                                        </p:tav>
                                      </p:tavLst>
                                    </p:anim>
                                  </p:childTnLst>
                                </p:cTn>
                              </p:par>
                              <p:par>
                                <p:cTn id="40" presetID="2" presetClass="entr" presetSubtype="9"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5000" fill="hold"/>
                                        <p:tgtEl>
                                          <p:spTgt spid="22"/>
                                        </p:tgtEl>
                                        <p:attrNameLst>
                                          <p:attrName>ppt_x</p:attrName>
                                        </p:attrNameLst>
                                      </p:cBhvr>
                                      <p:tavLst>
                                        <p:tav tm="0">
                                          <p:val>
                                            <p:strVal val="0-#ppt_w/2"/>
                                          </p:val>
                                        </p:tav>
                                        <p:tav tm="100000">
                                          <p:val>
                                            <p:strVal val="#ppt_x"/>
                                          </p:val>
                                        </p:tav>
                                      </p:tavLst>
                                    </p:anim>
                                    <p:anim calcmode="lin" valueType="num">
                                      <p:cBhvr additive="base">
                                        <p:cTn id="43" dur="5000" fill="hold"/>
                                        <p:tgtEl>
                                          <p:spTgt spid="22"/>
                                        </p:tgtEl>
                                        <p:attrNameLst>
                                          <p:attrName>ppt_y</p:attrName>
                                        </p:attrNameLst>
                                      </p:cBhvr>
                                      <p:tavLst>
                                        <p:tav tm="0">
                                          <p:val>
                                            <p:strVal val="0-#ppt_h/2"/>
                                          </p:val>
                                        </p:tav>
                                        <p:tav tm="100000">
                                          <p:val>
                                            <p:strVal val="#ppt_y"/>
                                          </p:val>
                                        </p:tav>
                                      </p:tavLst>
                                    </p:anim>
                                  </p:childTnLst>
                                </p:cTn>
                              </p:par>
                              <p:par>
                                <p:cTn id="44" presetID="2" presetClass="entr" presetSubtype="9" fill="hold" grpId="0" nodeType="withEffect">
                                  <p:stCondLst>
                                    <p:cond delay="0"/>
                                  </p:stCondLst>
                                  <p:childTnLst>
                                    <p:set>
                                      <p:cBhvr>
                                        <p:cTn id="45" dur="1" fill="hold">
                                          <p:stCondLst>
                                            <p:cond delay="0"/>
                                          </p:stCondLst>
                                        </p:cTn>
                                        <p:tgtEl>
                                          <p:spTgt spid="24"/>
                                        </p:tgtEl>
                                        <p:attrNameLst>
                                          <p:attrName>style.visibility</p:attrName>
                                        </p:attrNameLst>
                                      </p:cBhvr>
                                      <p:to>
                                        <p:strVal val="visible"/>
                                      </p:to>
                                    </p:set>
                                    <p:anim calcmode="lin" valueType="num">
                                      <p:cBhvr additive="base">
                                        <p:cTn id="46" dur="5000" fill="hold"/>
                                        <p:tgtEl>
                                          <p:spTgt spid="24"/>
                                        </p:tgtEl>
                                        <p:attrNameLst>
                                          <p:attrName>ppt_x</p:attrName>
                                        </p:attrNameLst>
                                      </p:cBhvr>
                                      <p:tavLst>
                                        <p:tav tm="0">
                                          <p:val>
                                            <p:strVal val="0-#ppt_w/2"/>
                                          </p:val>
                                        </p:tav>
                                        <p:tav tm="100000">
                                          <p:val>
                                            <p:strVal val="#ppt_x"/>
                                          </p:val>
                                        </p:tav>
                                      </p:tavLst>
                                    </p:anim>
                                    <p:anim calcmode="lin" valueType="num">
                                      <p:cBhvr additive="base">
                                        <p:cTn id="47" dur="5000" fill="hold"/>
                                        <p:tgtEl>
                                          <p:spTgt spid="24"/>
                                        </p:tgtEl>
                                        <p:attrNameLst>
                                          <p:attrName>ppt_y</p:attrName>
                                        </p:attrNameLst>
                                      </p:cBhvr>
                                      <p:tavLst>
                                        <p:tav tm="0">
                                          <p:val>
                                            <p:strVal val="0-#ppt_h/2"/>
                                          </p:val>
                                        </p:tav>
                                        <p:tav tm="100000">
                                          <p:val>
                                            <p:strVal val="#ppt_y"/>
                                          </p:val>
                                        </p:tav>
                                      </p:tavLst>
                                    </p:anim>
                                  </p:childTnLst>
                                </p:cTn>
                              </p:par>
                              <p:par>
                                <p:cTn id="48" presetID="2" presetClass="entr" presetSubtype="9" fill="hold" grpId="0" nodeType="withEffect">
                                  <p:stCondLst>
                                    <p:cond delay="0"/>
                                  </p:stCondLst>
                                  <p:childTnLst>
                                    <p:set>
                                      <p:cBhvr>
                                        <p:cTn id="49" dur="1" fill="hold">
                                          <p:stCondLst>
                                            <p:cond delay="0"/>
                                          </p:stCondLst>
                                        </p:cTn>
                                        <p:tgtEl>
                                          <p:spTgt spid="26"/>
                                        </p:tgtEl>
                                        <p:attrNameLst>
                                          <p:attrName>style.visibility</p:attrName>
                                        </p:attrNameLst>
                                      </p:cBhvr>
                                      <p:to>
                                        <p:strVal val="visible"/>
                                      </p:to>
                                    </p:set>
                                    <p:anim calcmode="lin" valueType="num">
                                      <p:cBhvr additive="base">
                                        <p:cTn id="50" dur="5000" fill="hold"/>
                                        <p:tgtEl>
                                          <p:spTgt spid="26"/>
                                        </p:tgtEl>
                                        <p:attrNameLst>
                                          <p:attrName>ppt_x</p:attrName>
                                        </p:attrNameLst>
                                      </p:cBhvr>
                                      <p:tavLst>
                                        <p:tav tm="0">
                                          <p:val>
                                            <p:strVal val="0-#ppt_w/2"/>
                                          </p:val>
                                        </p:tav>
                                        <p:tav tm="100000">
                                          <p:val>
                                            <p:strVal val="#ppt_x"/>
                                          </p:val>
                                        </p:tav>
                                      </p:tavLst>
                                    </p:anim>
                                    <p:anim calcmode="lin" valueType="num">
                                      <p:cBhvr additive="base">
                                        <p:cTn id="51" dur="5000" fill="hold"/>
                                        <p:tgtEl>
                                          <p:spTgt spid="26"/>
                                        </p:tgtEl>
                                        <p:attrNameLst>
                                          <p:attrName>ppt_y</p:attrName>
                                        </p:attrNameLst>
                                      </p:cBhvr>
                                      <p:tavLst>
                                        <p:tav tm="0">
                                          <p:val>
                                            <p:strVal val="0-#ppt_h/2"/>
                                          </p:val>
                                        </p:tav>
                                        <p:tav tm="100000">
                                          <p:val>
                                            <p:strVal val="#ppt_y"/>
                                          </p:val>
                                        </p:tav>
                                      </p:tavLst>
                                    </p:anim>
                                  </p:childTnLst>
                                </p:cTn>
                              </p:par>
                              <p:par>
                                <p:cTn id="52" presetID="2" presetClass="entr" presetSubtype="9" fill="hold" grpId="0" nodeType="withEffect">
                                  <p:stCondLst>
                                    <p:cond delay="0"/>
                                  </p:stCondLst>
                                  <p:childTnLst>
                                    <p:set>
                                      <p:cBhvr>
                                        <p:cTn id="53" dur="1" fill="hold">
                                          <p:stCondLst>
                                            <p:cond delay="0"/>
                                          </p:stCondLst>
                                        </p:cTn>
                                        <p:tgtEl>
                                          <p:spTgt spid="28"/>
                                        </p:tgtEl>
                                        <p:attrNameLst>
                                          <p:attrName>style.visibility</p:attrName>
                                        </p:attrNameLst>
                                      </p:cBhvr>
                                      <p:to>
                                        <p:strVal val="visible"/>
                                      </p:to>
                                    </p:set>
                                    <p:anim calcmode="lin" valueType="num">
                                      <p:cBhvr additive="base">
                                        <p:cTn id="54" dur="5000" fill="hold"/>
                                        <p:tgtEl>
                                          <p:spTgt spid="28"/>
                                        </p:tgtEl>
                                        <p:attrNameLst>
                                          <p:attrName>ppt_x</p:attrName>
                                        </p:attrNameLst>
                                      </p:cBhvr>
                                      <p:tavLst>
                                        <p:tav tm="0">
                                          <p:val>
                                            <p:strVal val="0-#ppt_w/2"/>
                                          </p:val>
                                        </p:tav>
                                        <p:tav tm="100000">
                                          <p:val>
                                            <p:strVal val="#ppt_x"/>
                                          </p:val>
                                        </p:tav>
                                      </p:tavLst>
                                    </p:anim>
                                    <p:anim calcmode="lin" valueType="num">
                                      <p:cBhvr additive="base">
                                        <p:cTn id="55" dur="5000" fill="hold"/>
                                        <p:tgtEl>
                                          <p:spTgt spid="28"/>
                                        </p:tgtEl>
                                        <p:attrNameLst>
                                          <p:attrName>ppt_y</p:attrName>
                                        </p:attrNameLst>
                                      </p:cBhvr>
                                      <p:tavLst>
                                        <p:tav tm="0">
                                          <p:val>
                                            <p:strVal val="0-#ppt_h/2"/>
                                          </p:val>
                                        </p:tav>
                                        <p:tav tm="100000">
                                          <p:val>
                                            <p:strVal val="#ppt_y"/>
                                          </p:val>
                                        </p:tav>
                                      </p:tavLst>
                                    </p:anim>
                                  </p:childTnLst>
                                </p:cTn>
                              </p:par>
                              <p:par>
                                <p:cTn id="56" presetID="2" presetClass="entr" presetSubtype="9" fill="hold" grpId="0" nodeType="withEffect">
                                  <p:stCondLst>
                                    <p:cond delay="0"/>
                                  </p:stCondLst>
                                  <p:childTnLst>
                                    <p:set>
                                      <p:cBhvr>
                                        <p:cTn id="57" dur="1" fill="hold">
                                          <p:stCondLst>
                                            <p:cond delay="0"/>
                                          </p:stCondLst>
                                        </p:cTn>
                                        <p:tgtEl>
                                          <p:spTgt spid="30"/>
                                        </p:tgtEl>
                                        <p:attrNameLst>
                                          <p:attrName>style.visibility</p:attrName>
                                        </p:attrNameLst>
                                      </p:cBhvr>
                                      <p:to>
                                        <p:strVal val="visible"/>
                                      </p:to>
                                    </p:set>
                                    <p:anim calcmode="lin" valueType="num">
                                      <p:cBhvr additive="base">
                                        <p:cTn id="58" dur="5000" fill="hold"/>
                                        <p:tgtEl>
                                          <p:spTgt spid="30"/>
                                        </p:tgtEl>
                                        <p:attrNameLst>
                                          <p:attrName>ppt_x</p:attrName>
                                        </p:attrNameLst>
                                      </p:cBhvr>
                                      <p:tavLst>
                                        <p:tav tm="0">
                                          <p:val>
                                            <p:strVal val="0-#ppt_w/2"/>
                                          </p:val>
                                        </p:tav>
                                        <p:tav tm="100000">
                                          <p:val>
                                            <p:strVal val="#ppt_x"/>
                                          </p:val>
                                        </p:tav>
                                      </p:tavLst>
                                    </p:anim>
                                    <p:anim calcmode="lin" valueType="num">
                                      <p:cBhvr additive="base">
                                        <p:cTn id="59" dur="5000" fill="hold"/>
                                        <p:tgtEl>
                                          <p:spTgt spid="30"/>
                                        </p:tgtEl>
                                        <p:attrNameLst>
                                          <p:attrName>ppt_y</p:attrName>
                                        </p:attrNameLst>
                                      </p:cBhvr>
                                      <p:tavLst>
                                        <p:tav tm="0">
                                          <p:val>
                                            <p:strVal val="0-#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5000" fill="hold"/>
                                        <p:tgtEl>
                                          <p:spTgt spid="7"/>
                                        </p:tgtEl>
                                        <p:attrNameLst>
                                          <p:attrName>ppt_x</p:attrName>
                                        </p:attrNameLst>
                                      </p:cBhvr>
                                      <p:tavLst>
                                        <p:tav tm="0">
                                          <p:val>
                                            <p:strVal val="0-#ppt_w/2"/>
                                          </p:val>
                                        </p:tav>
                                        <p:tav tm="100000">
                                          <p:val>
                                            <p:strVal val="#ppt_x"/>
                                          </p:val>
                                        </p:tav>
                                      </p:tavLst>
                                    </p:anim>
                                    <p:anim calcmode="lin" valueType="num">
                                      <p:cBhvr additive="base">
                                        <p:cTn id="63" dur="5000" fill="hold"/>
                                        <p:tgtEl>
                                          <p:spTgt spid="7"/>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9"/>
                                        </p:tgtEl>
                                        <p:attrNameLst>
                                          <p:attrName>style.visibility</p:attrName>
                                        </p:attrNameLst>
                                      </p:cBhvr>
                                      <p:to>
                                        <p:strVal val="visible"/>
                                      </p:to>
                                    </p:set>
                                    <p:anim calcmode="lin" valueType="num">
                                      <p:cBhvr additive="base">
                                        <p:cTn id="66" dur="5000" fill="hold"/>
                                        <p:tgtEl>
                                          <p:spTgt spid="9"/>
                                        </p:tgtEl>
                                        <p:attrNameLst>
                                          <p:attrName>ppt_x</p:attrName>
                                        </p:attrNameLst>
                                      </p:cBhvr>
                                      <p:tavLst>
                                        <p:tav tm="0">
                                          <p:val>
                                            <p:strVal val="0-#ppt_w/2"/>
                                          </p:val>
                                        </p:tav>
                                        <p:tav tm="100000">
                                          <p:val>
                                            <p:strVal val="#ppt_x"/>
                                          </p:val>
                                        </p:tav>
                                      </p:tavLst>
                                    </p:anim>
                                    <p:anim calcmode="lin" valueType="num">
                                      <p:cBhvr additive="base">
                                        <p:cTn id="67" dur="5000" fill="hold"/>
                                        <p:tgtEl>
                                          <p:spTgt spid="9"/>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1"/>
                                        </p:tgtEl>
                                        <p:attrNameLst>
                                          <p:attrName>style.visibility</p:attrName>
                                        </p:attrNameLst>
                                      </p:cBhvr>
                                      <p:to>
                                        <p:strVal val="visible"/>
                                      </p:to>
                                    </p:set>
                                    <p:anim calcmode="lin" valueType="num">
                                      <p:cBhvr additive="base">
                                        <p:cTn id="70" dur="5000" fill="hold"/>
                                        <p:tgtEl>
                                          <p:spTgt spid="11"/>
                                        </p:tgtEl>
                                        <p:attrNameLst>
                                          <p:attrName>ppt_x</p:attrName>
                                        </p:attrNameLst>
                                      </p:cBhvr>
                                      <p:tavLst>
                                        <p:tav tm="0">
                                          <p:val>
                                            <p:strVal val="0-#ppt_w/2"/>
                                          </p:val>
                                        </p:tav>
                                        <p:tav tm="100000">
                                          <p:val>
                                            <p:strVal val="#ppt_x"/>
                                          </p:val>
                                        </p:tav>
                                      </p:tavLst>
                                    </p:anim>
                                    <p:anim calcmode="lin" valueType="num">
                                      <p:cBhvr additive="base">
                                        <p:cTn id="71" dur="5000" fill="hold"/>
                                        <p:tgtEl>
                                          <p:spTgt spid="11"/>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13"/>
                                        </p:tgtEl>
                                        <p:attrNameLst>
                                          <p:attrName>style.visibility</p:attrName>
                                        </p:attrNameLst>
                                      </p:cBhvr>
                                      <p:to>
                                        <p:strVal val="visible"/>
                                      </p:to>
                                    </p:set>
                                    <p:anim calcmode="lin" valueType="num">
                                      <p:cBhvr additive="base">
                                        <p:cTn id="74" dur="5000" fill="hold"/>
                                        <p:tgtEl>
                                          <p:spTgt spid="13"/>
                                        </p:tgtEl>
                                        <p:attrNameLst>
                                          <p:attrName>ppt_x</p:attrName>
                                        </p:attrNameLst>
                                      </p:cBhvr>
                                      <p:tavLst>
                                        <p:tav tm="0">
                                          <p:val>
                                            <p:strVal val="0-#ppt_w/2"/>
                                          </p:val>
                                        </p:tav>
                                        <p:tav tm="100000">
                                          <p:val>
                                            <p:strVal val="#ppt_x"/>
                                          </p:val>
                                        </p:tav>
                                      </p:tavLst>
                                    </p:anim>
                                    <p:anim calcmode="lin" valueType="num">
                                      <p:cBhvr additive="base">
                                        <p:cTn id="75" dur="5000" fill="hold"/>
                                        <p:tgtEl>
                                          <p:spTgt spid="13"/>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5"/>
                                        </p:tgtEl>
                                        <p:attrNameLst>
                                          <p:attrName>style.visibility</p:attrName>
                                        </p:attrNameLst>
                                      </p:cBhvr>
                                      <p:to>
                                        <p:strVal val="visible"/>
                                      </p:to>
                                    </p:set>
                                    <p:anim calcmode="lin" valueType="num">
                                      <p:cBhvr additive="base">
                                        <p:cTn id="78" dur="5000" fill="hold"/>
                                        <p:tgtEl>
                                          <p:spTgt spid="15"/>
                                        </p:tgtEl>
                                        <p:attrNameLst>
                                          <p:attrName>ppt_x</p:attrName>
                                        </p:attrNameLst>
                                      </p:cBhvr>
                                      <p:tavLst>
                                        <p:tav tm="0">
                                          <p:val>
                                            <p:strVal val="0-#ppt_w/2"/>
                                          </p:val>
                                        </p:tav>
                                        <p:tav tm="100000">
                                          <p:val>
                                            <p:strVal val="#ppt_x"/>
                                          </p:val>
                                        </p:tav>
                                      </p:tavLst>
                                    </p:anim>
                                    <p:anim calcmode="lin" valueType="num">
                                      <p:cBhvr additive="base">
                                        <p:cTn id="79" dur="5000" fill="hold"/>
                                        <p:tgtEl>
                                          <p:spTgt spid="15"/>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17"/>
                                        </p:tgtEl>
                                        <p:attrNameLst>
                                          <p:attrName>style.visibility</p:attrName>
                                        </p:attrNameLst>
                                      </p:cBhvr>
                                      <p:to>
                                        <p:strVal val="visible"/>
                                      </p:to>
                                    </p:set>
                                    <p:anim calcmode="lin" valueType="num">
                                      <p:cBhvr additive="base">
                                        <p:cTn id="82" dur="5000" fill="hold"/>
                                        <p:tgtEl>
                                          <p:spTgt spid="17"/>
                                        </p:tgtEl>
                                        <p:attrNameLst>
                                          <p:attrName>ppt_x</p:attrName>
                                        </p:attrNameLst>
                                      </p:cBhvr>
                                      <p:tavLst>
                                        <p:tav tm="0">
                                          <p:val>
                                            <p:strVal val="0-#ppt_w/2"/>
                                          </p:val>
                                        </p:tav>
                                        <p:tav tm="100000">
                                          <p:val>
                                            <p:strVal val="#ppt_x"/>
                                          </p:val>
                                        </p:tav>
                                      </p:tavLst>
                                    </p:anim>
                                    <p:anim calcmode="lin" valueType="num">
                                      <p:cBhvr additive="base">
                                        <p:cTn id="83" dur="5000" fill="hold"/>
                                        <p:tgtEl>
                                          <p:spTgt spid="17"/>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9"/>
                                        </p:tgtEl>
                                        <p:attrNameLst>
                                          <p:attrName>style.visibility</p:attrName>
                                        </p:attrNameLst>
                                      </p:cBhvr>
                                      <p:to>
                                        <p:strVal val="visible"/>
                                      </p:to>
                                    </p:set>
                                    <p:anim calcmode="lin" valueType="num">
                                      <p:cBhvr additive="base">
                                        <p:cTn id="86" dur="5000" fill="hold"/>
                                        <p:tgtEl>
                                          <p:spTgt spid="19"/>
                                        </p:tgtEl>
                                        <p:attrNameLst>
                                          <p:attrName>ppt_x</p:attrName>
                                        </p:attrNameLst>
                                      </p:cBhvr>
                                      <p:tavLst>
                                        <p:tav tm="0">
                                          <p:val>
                                            <p:strVal val="0-#ppt_w/2"/>
                                          </p:val>
                                        </p:tav>
                                        <p:tav tm="100000">
                                          <p:val>
                                            <p:strVal val="#ppt_x"/>
                                          </p:val>
                                        </p:tav>
                                      </p:tavLst>
                                    </p:anim>
                                    <p:anim calcmode="lin" valueType="num">
                                      <p:cBhvr additive="base">
                                        <p:cTn id="87" dur="5000" fill="hold"/>
                                        <p:tgtEl>
                                          <p:spTgt spid="19"/>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21"/>
                                        </p:tgtEl>
                                        <p:attrNameLst>
                                          <p:attrName>style.visibility</p:attrName>
                                        </p:attrNameLst>
                                      </p:cBhvr>
                                      <p:to>
                                        <p:strVal val="visible"/>
                                      </p:to>
                                    </p:set>
                                    <p:anim calcmode="lin" valueType="num">
                                      <p:cBhvr additive="base">
                                        <p:cTn id="90" dur="5000" fill="hold"/>
                                        <p:tgtEl>
                                          <p:spTgt spid="21"/>
                                        </p:tgtEl>
                                        <p:attrNameLst>
                                          <p:attrName>ppt_x</p:attrName>
                                        </p:attrNameLst>
                                      </p:cBhvr>
                                      <p:tavLst>
                                        <p:tav tm="0">
                                          <p:val>
                                            <p:strVal val="0-#ppt_w/2"/>
                                          </p:val>
                                        </p:tav>
                                        <p:tav tm="100000">
                                          <p:val>
                                            <p:strVal val="#ppt_x"/>
                                          </p:val>
                                        </p:tav>
                                      </p:tavLst>
                                    </p:anim>
                                    <p:anim calcmode="lin" valueType="num">
                                      <p:cBhvr additive="base">
                                        <p:cTn id="91" dur="5000" fill="hold"/>
                                        <p:tgtEl>
                                          <p:spTgt spid="21"/>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23"/>
                                        </p:tgtEl>
                                        <p:attrNameLst>
                                          <p:attrName>style.visibility</p:attrName>
                                        </p:attrNameLst>
                                      </p:cBhvr>
                                      <p:to>
                                        <p:strVal val="visible"/>
                                      </p:to>
                                    </p:set>
                                    <p:anim calcmode="lin" valueType="num">
                                      <p:cBhvr additive="base">
                                        <p:cTn id="94" dur="5000" fill="hold"/>
                                        <p:tgtEl>
                                          <p:spTgt spid="23"/>
                                        </p:tgtEl>
                                        <p:attrNameLst>
                                          <p:attrName>ppt_x</p:attrName>
                                        </p:attrNameLst>
                                      </p:cBhvr>
                                      <p:tavLst>
                                        <p:tav tm="0">
                                          <p:val>
                                            <p:strVal val="0-#ppt_w/2"/>
                                          </p:val>
                                        </p:tav>
                                        <p:tav tm="100000">
                                          <p:val>
                                            <p:strVal val="#ppt_x"/>
                                          </p:val>
                                        </p:tav>
                                      </p:tavLst>
                                    </p:anim>
                                    <p:anim calcmode="lin" valueType="num">
                                      <p:cBhvr additive="base">
                                        <p:cTn id="95" dur="5000" fill="hold"/>
                                        <p:tgtEl>
                                          <p:spTgt spid="23"/>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 calcmode="lin" valueType="num">
                                      <p:cBhvr additive="base">
                                        <p:cTn id="98" dur="5000" fill="hold"/>
                                        <p:tgtEl>
                                          <p:spTgt spid="25"/>
                                        </p:tgtEl>
                                        <p:attrNameLst>
                                          <p:attrName>ppt_x</p:attrName>
                                        </p:attrNameLst>
                                      </p:cBhvr>
                                      <p:tavLst>
                                        <p:tav tm="0">
                                          <p:val>
                                            <p:strVal val="0-#ppt_w/2"/>
                                          </p:val>
                                        </p:tav>
                                        <p:tav tm="100000">
                                          <p:val>
                                            <p:strVal val="#ppt_x"/>
                                          </p:val>
                                        </p:tav>
                                      </p:tavLst>
                                    </p:anim>
                                    <p:anim calcmode="lin" valueType="num">
                                      <p:cBhvr additive="base">
                                        <p:cTn id="99" dur="5000" fill="hold"/>
                                        <p:tgtEl>
                                          <p:spTgt spid="25"/>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27"/>
                                        </p:tgtEl>
                                        <p:attrNameLst>
                                          <p:attrName>style.visibility</p:attrName>
                                        </p:attrNameLst>
                                      </p:cBhvr>
                                      <p:to>
                                        <p:strVal val="visible"/>
                                      </p:to>
                                    </p:set>
                                    <p:anim calcmode="lin" valueType="num">
                                      <p:cBhvr additive="base">
                                        <p:cTn id="102" dur="5000" fill="hold"/>
                                        <p:tgtEl>
                                          <p:spTgt spid="27"/>
                                        </p:tgtEl>
                                        <p:attrNameLst>
                                          <p:attrName>ppt_x</p:attrName>
                                        </p:attrNameLst>
                                      </p:cBhvr>
                                      <p:tavLst>
                                        <p:tav tm="0">
                                          <p:val>
                                            <p:strVal val="0-#ppt_w/2"/>
                                          </p:val>
                                        </p:tav>
                                        <p:tav tm="100000">
                                          <p:val>
                                            <p:strVal val="#ppt_x"/>
                                          </p:val>
                                        </p:tav>
                                      </p:tavLst>
                                    </p:anim>
                                    <p:anim calcmode="lin" valueType="num">
                                      <p:cBhvr additive="base">
                                        <p:cTn id="103" dur="5000" fill="hold"/>
                                        <p:tgtEl>
                                          <p:spTgt spid="27"/>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5000" fill="hold"/>
                                        <p:tgtEl>
                                          <p:spTgt spid="29"/>
                                        </p:tgtEl>
                                        <p:attrNameLst>
                                          <p:attrName>ppt_x</p:attrName>
                                        </p:attrNameLst>
                                      </p:cBhvr>
                                      <p:tavLst>
                                        <p:tav tm="0">
                                          <p:val>
                                            <p:strVal val="0-#ppt_w/2"/>
                                          </p:val>
                                        </p:tav>
                                        <p:tav tm="100000">
                                          <p:val>
                                            <p:strVal val="#ppt_x"/>
                                          </p:val>
                                        </p:tav>
                                      </p:tavLst>
                                    </p:anim>
                                    <p:anim calcmode="lin" valueType="num">
                                      <p:cBhvr additive="base">
                                        <p:cTn id="107" dur="5000" fill="hold"/>
                                        <p:tgtEl>
                                          <p:spTgt spid="29"/>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31"/>
                                        </p:tgtEl>
                                        <p:attrNameLst>
                                          <p:attrName>style.visibility</p:attrName>
                                        </p:attrNameLst>
                                      </p:cBhvr>
                                      <p:to>
                                        <p:strVal val="visible"/>
                                      </p:to>
                                    </p:set>
                                    <p:anim calcmode="lin" valueType="num">
                                      <p:cBhvr additive="base">
                                        <p:cTn id="110" dur="5000" fill="hold"/>
                                        <p:tgtEl>
                                          <p:spTgt spid="31"/>
                                        </p:tgtEl>
                                        <p:attrNameLst>
                                          <p:attrName>ppt_x</p:attrName>
                                        </p:attrNameLst>
                                      </p:cBhvr>
                                      <p:tavLst>
                                        <p:tav tm="0">
                                          <p:val>
                                            <p:strVal val="0-#ppt_w/2"/>
                                          </p:val>
                                        </p:tav>
                                        <p:tav tm="100000">
                                          <p:val>
                                            <p:strVal val="#ppt_x"/>
                                          </p:val>
                                        </p:tav>
                                      </p:tavLst>
                                    </p:anim>
                                    <p:anim calcmode="lin" valueType="num">
                                      <p:cBhvr additive="base">
                                        <p:cTn id="111" dur="5000" fill="hold"/>
                                        <p:tgtEl>
                                          <p:spTgt spid="31"/>
                                        </p:tgtEl>
                                        <p:attrNameLst>
                                          <p:attrName>ppt_y</p:attrName>
                                        </p:attrNameLst>
                                      </p:cBhvr>
                                      <p:tavLst>
                                        <p:tav tm="0">
                                          <p:val>
                                            <p:strVal val="1+#ppt_h/2"/>
                                          </p:val>
                                        </p:tav>
                                        <p:tav tm="100000">
                                          <p:val>
                                            <p:strVal val="#ppt_y"/>
                                          </p:val>
                                        </p:tav>
                                      </p:tavLst>
                                    </p:anim>
                                  </p:childTnLst>
                                </p:cTn>
                              </p:par>
                              <p:par>
                                <p:cTn id="112" presetID="2" presetClass="entr" presetSubtype="3" fill="hold" grpId="0" nodeType="withEffect">
                                  <p:stCondLst>
                                    <p:cond delay="0"/>
                                  </p:stCondLst>
                                  <p:childTnLst>
                                    <p:set>
                                      <p:cBhvr>
                                        <p:cTn id="113" dur="1" fill="hold">
                                          <p:stCondLst>
                                            <p:cond delay="0"/>
                                          </p:stCondLst>
                                        </p:cTn>
                                        <p:tgtEl>
                                          <p:spTgt spid="32"/>
                                        </p:tgtEl>
                                        <p:attrNameLst>
                                          <p:attrName>style.visibility</p:attrName>
                                        </p:attrNameLst>
                                      </p:cBhvr>
                                      <p:to>
                                        <p:strVal val="visible"/>
                                      </p:to>
                                    </p:set>
                                    <p:anim calcmode="lin" valueType="num">
                                      <p:cBhvr additive="base">
                                        <p:cTn id="114" dur="5000" fill="hold"/>
                                        <p:tgtEl>
                                          <p:spTgt spid="32"/>
                                        </p:tgtEl>
                                        <p:attrNameLst>
                                          <p:attrName>ppt_x</p:attrName>
                                        </p:attrNameLst>
                                      </p:cBhvr>
                                      <p:tavLst>
                                        <p:tav tm="0">
                                          <p:val>
                                            <p:strVal val="1+#ppt_w/2"/>
                                          </p:val>
                                        </p:tav>
                                        <p:tav tm="100000">
                                          <p:val>
                                            <p:strVal val="#ppt_x"/>
                                          </p:val>
                                        </p:tav>
                                      </p:tavLst>
                                    </p:anim>
                                    <p:anim calcmode="lin" valueType="num">
                                      <p:cBhvr additive="base">
                                        <p:cTn id="115" dur="5000" fill="hold"/>
                                        <p:tgtEl>
                                          <p:spTgt spid="32"/>
                                        </p:tgtEl>
                                        <p:attrNameLst>
                                          <p:attrName>ppt_y</p:attrName>
                                        </p:attrNameLst>
                                      </p:cBhvr>
                                      <p:tavLst>
                                        <p:tav tm="0">
                                          <p:val>
                                            <p:strVal val="0-#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33"/>
                                        </p:tgtEl>
                                        <p:attrNameLst>
                                          <p:attrName>style.visibility</p:attrName>
                                        </p:attrNameLst>
                                      </p:cBhvr>
                                      <p:to>
                                        <p:strVal val="visible"/>
                                      </p:to>
                                    </p:set>
                                    <p:anim calcmode="lin" valueType="num">
                                      <p:cBhvr additive="base">
                                        <p:cTn id="118" dur="5000" fill="hold"/>
                                        <p:tgtEl>
                                          <p:spTgt spid="33"/>
                                        </p:tgtEl>
                                        <p:attrNameLst>
                                          <p:attrName>ppt_x</p:attrName>
                                        </p:attrNameLst>
                                      </p:cBhvr>
                                      <p:tavLst>
                                        <p:tav tm="0">
                                          <p:val>
                                            <p:strVal val="1+#ppt_w/2"/>
                                          </p:val>
                                        </p:tav>
                                        <p:tav tm="100000">
                                          <p:val>
                                            <p:strVal val="#ppt_x"/>
                                          </p:val>
                                        </p:tav>
                                      </p:tavLst>
                                    </p:anim>
                                    <p:anim calcmode="lin" valueType="num">
                                      <p:cBhvr additive="base">
                                        <p:cTn id="119" dur="5000" fill="hold"/>
                                        <p:tgtEl>
                                          <p:spTgt spid="33"/>
                                        </p:tgtEl>
                                        <p:attrNameLst>
                                          <p:attrName>ppt_y</p:attrName>
                                        </p:attrNameLst>
                                      </p:cBhvr>
                                      <p:tavLst>
                                        <p:tav tm="0">
                                          <p:val>
                                            <p:strVal val="1+#ppt_h/2"/>
                                          </p:val>
                                        </p:tav>
                                        <p:tav tm="100000">
                                          <p:val>
                                            <p:strVal val="#ppt_y"/>
                                          </p:val>
                                        </p:tav>
                                      </p:tavLst>
                                    </p:anim>
                                  </p:childTnLst>
                                </p:cTn>
                              </p:par>
                              <p:par>
                                <p:cTn id="120" presetID="2" presetClass="entr" presetSubtype="3" fill="hold" grpId="0" nodeType="withEffect">
                                  <p:stCondLst>
                                    <p:cond delay="0"/>
                                  </p:stCondLst>
                                  <p:childTnLst>
                                    <p:set>
                                      <p:cBhvr>
                                        <p:cTn id="121" dur="1" fill="hold">
                                          <p:stCondLst>
                                            <p:cond delay="0"/>
                                          </p:stCondLst>
                                        </p:cTn>
                                        <p:tgtEl>
                                          <p:spTgt spid="34"/>
                                        </p:tgtEl>
                                        <p:attrNameLst>
                                          <p:attrName>style.visibility</p:attrName>
                                        </p:attrNameLst>
                                      </p:cBhvr>
                                      <p:to>
                                        <p:strVal val="visible"/>
                                      </p:to>
                                    </p:set>
                                    <p:anim calcmode="lin" valueType="num">
                                      <p:cBhvr additive="base">
                                        <p:cTn id="122" dur="5000" fill="hold"/>
                                        <p:tgtEl>
                                          <p:spTgt spid="34"/>
                                        </p:tgtEl>
                                        <p:attrNameLst>
                                          <p:attrName>ppt_x</p:attrName>
                                        </p:attrNameLst>
                                      </p:cBhvr>
                                      <p:tavLst>
                                        <p:tav tm="0">
                                          <p:val>
                                            <p:strVal val="1+#ppt_w/2"/>
                                          </p:val>
                                        </p:tav>
                                        <p:tav tm="100000">
                                          <p:val>
                                            <p:strVal val="#ppt_x"/>
                                          </p:val>
                                        </p:tav>
                                      </p:tavLst>
                                    </p:anim>
                                    <p:anim calcmode="lin" valueType="num">
                                      <p:cBhvr additive="base">
                                        <p:cTn id="123" dur="5000" fill="hold"/>
                                        <p:tgtEl>
                                          <p:spTgt spid="34"/>
                                        </p:tgtEl>
                                        <p:attrNameLst>
                                          <p:attrName>ppt_y</p:attrName>
                                        </p:attrNameLst>
                                      </p:cBhvr>
                                      <p:tavLst>
                                        <p:tav tm="0">
                                          <p:val>
                                            <p:strVal val="0-#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5"/>
                                        </p:tgtEl>
                                        <p:attrNameLst>
                                          <p:attrName>style.visibility</p:attrName>
                                        </p:attrNameLst>
                                      </p:cBhvr>
                                      <p:to>
                                        <p:strVal val="visible"/>
                                      </p:to>
                                    </p:set>
                                    <p:anim calcmode="lin" valueType="num">
                                      <p:cBhvr additive="base">
                                        <p:cTn id="126" dur="5000" fill="hold"/>
                                        <p:tgtEl>
                                          <p:spTgt spid="35"/>
                                        </p:tgtEl>
                                        <p:attrNameLst>
                                          <p:attrName>ppt_x</p:attrName>
                                        </p:attrNameLst>
                                      </p:cBhvr>
                                      <p:tavLst>
                                        <p:tav tm="0">
                                          <p:val>
                                            <p:strVal val="1+#ppt_w/2"/>
                                          </p:val>
                                        </p:tav>
                                        <p:tav tm="100000">
                                          <p:val>
                                            <p:strVal val="#ppt_x"/>
                                          </p:val>
                                        </p:tav>
                                      </p:tavLst>
                                    </p:anim>
                                    <p:anim calcmode="lin" valueType="num">
                                      <p:cBhvr additive="base">
                                        <p:cTn id="127" dur="5000" fill="hold"/>
                                        <p:tgtEl>
                                          <p:spTgt spid="35"/>
                                        </p:tgtEl>
                                        <p:attrNameLst>
                                          <p:attrName>ppt_y</p:attrName>
                                        </p:attrNameLst>
                                      </p:cBhvr>
                                      <p:tavLst>
                                        <p:tav tm="0">
                                          <p:val>
                                            <p:strVal val="1+#ppt_h/2"/>
                                          </p:val>
                                        </p:tav>
                                        <p:tav tm="100000">
                                          <p:val>
                                            <p:strVal val="#ppt_y"/>
                                          </p:val>
                                        </p:tav>
                                      </p:tavLst>
                                    </p:anim>
                                  </p:childTnLst>
                                </p:cTn>
                              </p:par>
                              <p:par>
                                <p:cTn id="128" presetID="2" presetClass="entr" presetSubtype="3" fill="hold" grpId="0" nodeType="withEffect">
                                  <p:stCondLst>
                                    <p:cond delay="0"/>
                                  </p:stCondLst>
                                  <p:childTnLst>
                                    <p:set>
                                      <p:cBhvr>
                                        <p:cTn id="129" dur="1" fill="hold">
                                          <p:stCondLst>
                                            <p:cond delay="0"/>
                                          </p:stCondLst>
                                        </p:cTn>
                                        <p:tgtEl>
                                          <p:spTgt spid="36"/>
                                        </p:tgtEl>
                                        <p:attrNameLst>
                                          <p:attrName>style.visibility</p:attrName>
                                        </p:attrNameLst>
                                      </p:cBhvr>
                                      <p:to>
                                        <p:strVal val="visible"/>
                                      </p:to>
                                    </p:set>
                                    <p:anim calcmode="lin" valueType="num">
                                      <p:cBhvr additive="base">
                                        <p:cTn id="130" dur="5000" fill="hold"/>
                                        <p:tgtEl>
                                          <p:spTgt spid="36"/>
                                        </p:tgtEl>
                                        <p:attrNameLst>
                                          <p:attrName>ppt_x</p:attrName>
                                        </p:attrNameLst>
                                      </p:cBhvr>
                                      <p:tavLst>
                                        <p:tav tm="0">
                                          <p:val>
                                            <p:strVal val="1+#ppt_w/2"/>
                                          </p:val>
                                        </p:tav>
                                        <p:tav tm="100000">
                                          <p:val>
                                            <p:strVal val="#ppt_x"/>
                                          </p:val>
                                        </p:tav>
                                      </p:tavLst>
                                    </p:anim>
                                    <p:anim calcmode="lin" valueType="num">
                                      <p:cBhvr additive="base">
                                        <p:cTn id="131" dur="5000" fill="hold"/>
                                        <p:tgtEl>
                                          <p:spTgt spid="36"/>
                                        </p:tgtEl>
                                        <p:attrNameLst>
                                          <p:attrName>ppt_y</p:attrName>
                                        </p:attrNameLst>
                                      </p:cBhvr>
                                      <p:tavLst>
                                        <p:tav tm="0">
                                          <p:val>
                                            <p:strVal val="0-#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37"/>
                                        </p:tgtEl>
                                        <p:attrNameLst>
                                          <p:attrName>style.visibility</p:attrName>
                                        </p:attrNameLst>
                                      </p:cBhvr>
                                      <p:to>
                                        <p:strVal val="visible"/>
                                      </p:to>
                                    </p:set>
                                    <p:anim calcmode="lin" valueType="num">
                                      <p:cBhvr additive="base">
                                        <p:cTn id="134" dur="5000" fill="hold"/>
                                        <p:tgtEl>
                                          <p:spTgt spid="37"/>
                                        </p:tgtEl>
                                        <p:attrNameLst>
                                          <p:attrName>ppt_x</p:attrName>
                                        </p:attrNameLst>
                                      </p:cBhvr>
                                      <p:tavLst>
                                        <p:tav tm="0">
                                          <p:val>
                                            <p:strVal val="1+#ppt_w/2"/>
                                          </p:val>
                                        </p:tav>
                                        <p:tav tm="100000">
                                          <p:val>
                                            <p:strVal val="#ppt_x"/>
                                          </p:val>
                                        </p:tav>
                                      </p:tavLst>
                                    </p:anim>
                                    <p:anim calcmode="lin" valueType="num">
                                      <p:cBhvr additive="base">
                                        <p:cTn id="135" dur="5000" fill="hold"/>
                                        <p:tgtEl>
                                          <p:spTgt spid="37"/>
                                        </p:tgtEl>
                                        <p:attrNameLst>
                                          <p:attrName>ppt_y</p:attrName>
                                        </p:attrNameLst>
                                      </p:cBhvr>
                                      <p:tavLst>
                                        <p:tav tm="0">
                                          <p:val>
                                            <p:strVal val="1+#ppt_h/2"/>
                                          </p:val>
                                        </p:tav>
                                        <p:tav tm="100000">
                                          <p:val>
                                            <p:strVal val="#ppt_y"/>
                                          </p:val>
                                        </p:tav>
                                      </p:tavLst>
                                    </p:anim>
                                  </p:childTnLst>
                                </p:cTn>
                              </p:par>
                              <p:par>
                                <p:cTn id="136" presetID="2" presetClass="entr" presetSubtype="3" fill="hold" grpId="0" nodeType="withEffect">
                                  <p:stCondLst>
                                    <p:cond delay="0"/>
                                  </p:stCondLst>
                                  <p:childTnLst>
                                    <p:set>
                                      <p:cBhvr>
                                        <p:cTn id="137" dur="1" fill="hold">
                                          <p:stCondLst>
                                            <p:cond delay="0"/>
                                          </p:stCondLst>
                                        </p:cTn>
                                        <p:tgtEl>
                                          <p:spTgt spid="38"/>
                                        </p:tgtEl>
                                        <p:attrNameLst>
                                          <p:attrName>style.visibility</p:attrName>
                                        </p:attrNameLst>
                                      </p:cBhvr>
                                      <p:to>
                                        <p:strVal val="visible"/>
                                      </p:to>
                                    </p:set>
                                    <p:anim calcmode="lin" valueType="num">
                                      <p:cBhvr additive="base">
                                        <p:cTn id="138" dur="5000" fill="hold"/>
                                        <p:tgtEl>
                                          <p:spTgt spid="38"/>
                                        </p:tgtEl>
                                        <p:attrNameLst>
                                          <p:attrName>ppt_x</p:attrName>
                                        </p:attrNameLst>
                                      </p:cBhvr>
                                      <p:tavLst>
                                        <p:tav tm="0">
                                          <p:val>
                                            <p:strVal val="1+#ppt_w/2"/>
                                          </p:val>
                                        </p:tav>
                                        <p:tav tm="100000">
                                          <p:val>
                                            <p:strVal val="#ppt_x"/>
                                          </p:val>
                                        </p:tav>
                                      </p:tavLst>
                                    </p:anim>
                                    <p:anim calcmode="lin" valueType="num">
                                      <p:cBhvr additive="base">
                                        <p:cTn id="139" dur="5000" fill="hold"/>
                                        <p:tgtEl>
                                          <p:spTgt spid="38"/>
                                        </p:tgtEl>
                                        <p:attrNameLst>
                                          <p:attrName>ppt_y</p:attrName>
                                        </p:attrNameLst>
                                      </p:cBhvr>
                                      <p:tavLst>
                                        <p:tav tm="0">
                                          <p:val>
                                            <p:strVal val="0-#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39"/>
                                        </p:tgtEl>
                                        <p:attrNameLst>
                                          <p:attrName>style.visibility</p:attrName>
                                        </p:attrNameLst>
                                      </p:cBhvr>
                                      <p:to>
                                        <p:strVal val="visible"/>
                                      </p:to>
                                    </p:set>
                                    <p:anim calcmode="lin" valueType="num">
                                      <p:cBhvr additive="base">
                                        <p:cTn id="142" dur="5000" fill="hold"/>
                                        <p:tgtEl>
                                          <p:spTgt spid="39"/>
                                        </p:tgtEl>
                                        <p:attrNameLst>
                                          <p:attrName>ppt_x</p:attrName>
                                        </p:attrNameLst>
                                      </p:cBhvr>
                                      <p:tavLst>
                                        <p:tav tm="0">
                                          <p:val>
                                            <p:strVal val="1+#ppt_w/2"/>
                                          </p:val>
                                        </p:tav>
                                        <p:tav tm="100000">
                                          <p:val>
                                            <p:strVal val="#ppt_x"/>
                                          </p:val>
                                        </p:tav>
                                      </p:tavLst>
                                    </p:anim>
                                    <p:anim calcmode="lin" valueType="num">
                                      <p:cBhvr additive="base">
                                        <p:cTn id="143" dur="5000" fill="hold"/>
                                        <p:tgtEl>
                                          <p:spTgt spid="39"/>
                                        </p:tgtEl>
                                        <p:attrNameLst>
                                          <p:attrName>ppt_y</p:attrName>
                                        </p:attrNameLst>
                                      </p:cBhvr>
                                      <p:tavLst>
                                        <p:tav tm="0">
                                          <p:val>
                                            <p:strVal val="1+#ppt_h/2"/>
                                          </p:val>
                                        </p:tav>
                                        <p:tav tm="100000">
                                          <p:val>
                                            <p:strVal val="#ppt_y"/>
                                          </p:val>
                                        </p:tav>
                                      </p:tavLst>
                                    </p:anim>
                                  </p:childTnLst>
                                </p:cTn>
                              </p:par>
                              <p:par>
                                <p:cTn id="144" presetID="2" presetClass="entr" presetSubtype="3" fill="hold" grpId="0" nodeType="withEffect">
                                  <p:stCondLst>
                                    <p:cond delay="0"/>
                                  </p:stCondLst>
                                  <p:childTnLst>
                                    <p:set>
                                      <p:cBhvr>
                                        <p:cTn id="145" dur="1" fill="hold">
                                          <p:stCondLst>
                                            <p:cond delay="0"/>
                                          </p:stCondLst>
                                        </p:cTn>
                                        <p:tgtEl>
                                          <p:spTgt spid="40"/>
                                        </p:tgtEl>
                                        <p:attrNameLst>
                                          <p:attrName>style.visibility</p:attrName>
                                        </p:attrNameLst>
                                      </p:cBhvr>
                                      <p:to>
                                        <p:strVal val="visible"/>
                                      </p:to>
                                    </p:set>
                                    <p:anim calcmode="lin" valueType="num">
                                      <p:cBhvr additive="base">
                                        <p:cTn id="146" dur="5000" fill="hold"/>
                                        <p:tgtEl>
                                          <p:spTgt spid="40"/>
                                        </p:tgtEl>
                                        <p:attrNameLst>
                                          <p:attrName>ppt_x</p:attrName>
                                        </p:attrNameLst>
                                      </p:cBhvr>
                                      <p:tavLst>
                                        <p:tav tm="0">
                                          <p:val>
                                            <p:strVal val="1+#ppt_w/2"/>
                                          </p:val>
                                        </p:tav>
                                        <p:tav tm="100000">
                                          <p:val>
                                            <p:strVal val="#ppt_x"/>
                                          </p:val>
                                        </p:tav>
                                      </p:tavLst>
                                    </p:anim>
                                    <p:anim calcmode="lin" valueType="num">
                                      <p:cBhvr additive="base">
                                        <p:cTn id="147" dur="5000" fill="hold"/>
                                        <p:tgtEl>
                                          <p:spTgt spid="40"/>
                                        </p:tgtEl>
                                        <p:attrNameLst>
                                          <p:attrName>ppt_y</p:attrName>
                                        </p:attrNameLst>
                                      </p:cBhvr>
                                      <p:tavLst>
                                        <p:tav tm="0">
                                          <p:val>
                                            <p:strVal val="0-#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41"/>
                                        </p:tgtEl>
                                        <p:attrNameLst>
                                          <p:attrName>style.visibility</p:attrName>
                                        </p:attrNameLst>
                                      </p:cBhvr>
                                      <p:to>
                                        <p:strVal val="visible"/>
                                      </p:to>
                                    </p:set>
                                    <p:anim calcmode="lin" valueType="num">
                                      <p:cBhvr additive="base">
                                        <p:cTn id="150" dur="5000" fill="hold"/>
                                        <p:tgtEl>
                                          <p:spTgt spid="41"/>
                                        </p:tgtEl>
                                        <p:attrNameLst>
                                          <p:attrName>ppt_x</p:attrName>
                                        </p:attrNameLst>
                                      </p:cBhvr>
                                      <p:tavLst>
                                        <p:tav tm="0">
                                          <p:val>
                                            <p:strVal val="1+#ppt_w/2"/>
                                          </p:val>
                                        </p:tav>
                                        <p:tav tm="100000">
                                          <p:val>
                                            <p:strVal val="#ppt_x"/>
                                          </p:val>
                                        </p:tav>
                                      </p:tavLst>
                                    </p:anim>
                                    <p:anim calcmode="lin" valueType="num">
                                      <p:cBhvr additive="base">
                                        <p:cTn id="151" dur="5000" fill="hold"/>
                                        <p:tgtEl>
                                          <p:spTgt spid="41"/>
                                        </p:tgtEl>
                                        <p:attrNameLst>
                                          <p:attrName>ppt_y</p:attrName>
                                        </p:attrNameLst>
                                      </p:cBhvr>
                                      <p:tavLst>
                                        <p:tav tm="0">
                                          <p:val>
                                            <p:strVal val="1+#ppt_h/2"/>
                                          </p:val>
                                        </p:tav>
                                        <p:tav tm="100000">
                                          <p:val>
                                            <p:strVal val="#ppt_y"/>
                                          </p:val>
                                        </p:tav>
                                      </p:tavLst>
                                    </p:anim>
                                  </p:childTnLst>
                                </p:cTn>
                              </p:par>
                              <p:par>
                                <p:cTn id="152" presetID="2" presetClass="entr" presetSubtype="3" fill="hold" grpId="0" nodeType="withEffect">
                                  <p:stCondLst>
                                    <p:cond delay="0"/>
                                  </p:stCondLst>
                                  <p:childTnLst>
                                    <p:set>
                                      <p:cBhvr>
                                        <p:cTn id="153" dur="1" fill="hold">
                                          <p:stCondLst>
                                            <p:cond delay="0"/>
                                          </p:stCondLst>
                                        </p:cTn>
                                        <p:tgtEl>
                                          <p:spTgt spid="42"/>
                                        </p:tgtEl>
                                        <p:attrNameLst>
                                          <p:attrName>style.visibility</p:attrName>
                                        </p:attrNameLst>
                                      </p:cBhvr>
                                      <p:to>
                                        <p:strVal val="visible"/>
                                      </p:to>
                                    </p:set>
                                    <p:anim calcmode="lin" valueType="num">
                                      <p:cBhvr additive="base">
                                        <p:cTn id="154" dur="5000" fill="hold"/>
                                        <p:tgtEl>
                                          <p:spTgt spid="42"/>
                                        </p:tgtEl>
                                        <p:attrNameLst>
                                          <p:attrName>ppt_x</p:attrName>
                                        </p:attrNameLst>
                                      </p:cBhvr>
                                      <p:tavLst>
                                        <p:tav tm="0">
                                          <p:val>
                                            <p:strVal val="1+#ppt_w/2"/>
                                          </p:val>
                                        </p:tav>
                                        <p:tav tm="100000">
                                          <p:val>
                                            <p:strVal val="#ppt_x"/>
                                          </p:val>
                                        </p:tav>
                                      </p:tavLst>
                                    </p:anim>
                                    <p:anim calcmode="lin" valueType="num">
                                      <p:cBhvr additive="base">
                                        <p:cTn id="155" dur="5000" fill="hold"/>
                                        <p:tgtEl>
                                          <p:spTgt spid="42"/>
                                        </p:tgtEl>
                                        <p:attrNameLst>
                                          <p:attrName>ppt_y</p:attrName>
                                        </p:attrNameLst>
                                      </p:cBhvr>
                                      <p:tavLst>
                                        <p:tav tm="0">
                                          <p:val>
                                            <p:strVal val="0-#ppt_h/2"/>
                                          </p:val>
                                        </p:tav>
                                        <p:tav tm="100000">
                                          <p:val>
                                            <p:strVal val="#ppt_y"/>
                                          </p:val>
                                        </p:tav>
                                      </p:tavLst>
                                    </p:anim>
                                  </p:childTnLst>
                                </p:cTn>
                              </p:par>
                              <p:par>
                                <p:cTn id="156" presetID="2" presetClass="entr" presetSubtype="6" fill="hold" grpId="0" nodeType="withEffect">
                                  <p:stCondLst>
                                    <p:cond delay="0"/>
                                  </p:stCondLst>
                                  <p:childTnLst>
                                    <p:set>
                                      <p:cBhvr>
                                        <p:cTn id="157" dur="1" fill="hold">
                                          <p:stCondLst>
                                            <p:cond delay="0"/>
                                          </p:stCondLst>
                                        </p:cTn>
                                        <p:tgtEl>
                                          <p:spTgt spid="43"/>
                                        </p:tgtEl>
                                        <p:attrNameLst>
                                          <p:attrName>style.visibility</p:attrName>
                                        </p:attrNameLst>
                                      </p:cBhvr>
                                      <p:to>
                                        <p:strVal val="visible"/>
                                      </p:to>
                                    </p:set>
                                    <p:anim calcmode="lin" valueType="num">
                                      <p:cBhvr additive="base">
                                        <p:cTn id="158" dur="5000" fill="hold"/>
                                        <p:tgtEl>
                                          <p:spTgt spid="43"/>
                                        </p:tgtEl>
                                        <p:attrNameLst>
                                          <p:attrName>ppt_x</p:attrName>
                                        </p:attrNameLst>
                                      </p:cBhvr>
                                      <p:tavLst>
                                        <p:tav tm="0">
                                          <p:val>
                                            <p:strVal val="1+#ppt_w/2"/>
                                          </p:val>
                                        </p:tav>
                                        <p:tav tm="100000">
                                          <p:val>
                                            <p:strVal val="#ppt_x"/>
                                          </p:val>
                                        </p:tav>
                                      </p:tavLst>
                                    </p:anim>
                                    <p:anim calcmode="lin" valueType="num">
                                      <p:cBhvr additive="base">
                                        <p:cTn id="159" dur="5000" fill="hold"/>
                                        <p:tgtEl>
                                          <p:spTgt spid="43"/>
                                        </p:tgtEl>
                                        <p:attrNameLst>
                                          <p:attrName>ppt_y</p:attrName>
                                        </p:attrNameLst>
                                      </p:cBhvr>
                                      <p:tavLst>
                                        <p:tav tm="0">
                                          <p:val>
                                            <p:strVal val="1+#ppt_h/2"/>
                                          </p:val>
                                        </p:tav>
                                        <p:tav tm="100000">
                                          <p:val>
                                            <p:strVal val="#ppt_y"/>
                                          </p:val>
                                        </p:tav>
                                      </p:tavLst>
                                    </p:anim>
                                  </p:childTnLst>
                                </p:cTn>
                              </p:par>
                              <p:par>
                                <p:cTn id="160" presetID="2" presetClass="entr" presetSubtype="3" fill="hold" grpId="0" nodeType="withEffect">
                                  <p:stCondLst>
                                    <p:cond delay="0"/>
                                  </p:stCondLst>
                                  <p:childTnLst>
                                    <p:set>
                                      <p:cBhvr>
                                        <p:cTn id="161" dur="1" fill="hold">
                                          <p:stCondLst>
                                            <p:cond delay="0"/>
                                          </p:stCondLst>
                                        </p:cTn>
                                        <p:tgtEl>
                                          <p:spTgt spid="44"/>
                                        </p:tgtEl>
                                        <p:attrNameLst>
                                          <p:attrName>style.visibility</p:attrName>
                                        </p:attrNameLst>
                                      </p:cBhvr>
                                      <p:to>
                                        <p:strVal val="visible"/>
                                      </p:to>
                                    </p:set>
                                    <p:anim calcmode="lin" valueType="num">
                                      <p:cBhvr additive="base">
                                        <p:cTn id="162" dur="5000" fill="hold"/>
                                        <p:tgtEl>
                                          <p:spTgt spid="44"/>
                                        </p:tgtEl>
                                        <p:attrNameLst>
                                          <p:attrName>ppt_x</p:attrName>
                                        </p:attrNameLst>
                                      </p:cBhvr>
                                      <p:tavLst>
                                        <p:tav tm="0">
                                          <p:val>
                                            <p:strVal val="1+#ppt_w/2"/>
                                          </p:val>
                                        </p:tav>
                                        <p:tav tm="100000">
                                          <p:val>
                                            <p:strVal val="#ppt_x"/>
                                          </p:val>
                                        </p:tav>
                                      </p:tavLst>
                                    </p:anim>
                                    <p:anim calcmode="lin" valueType="num">
                                      <p:cBhvr additive="base">
                                        <p:cTn id="163" dur="5000" fill="hold"/>
                                        <p:tgtEl>
                                          <p:spTgt spid="44"/>
                                        </p:tgtEl>
                                        <p:attrNameLst>
                                          <p:attrName>ppt_y</p:attrName>
                                        </p:attrNameLst>
                                      </p:cBhvr>
                                      <p:tavLst>
                                        <p:tav tm="0">
                                          <p:val>
                                            <p:strVal val="0-#ppt_h/2"/>
                                          </p:val>
                                        </p:tav>
                                        <p:tav tm="100000">
                                          <p:val>
                                            <p:strVal val="#ppt_y"/>
                                          </p:val>
                                        </p:tav>
                                      </p:tavLst>
                                    </p:anim>
                                  </p:childTnLst>
                                </p:cTn>
                              </p:par>
                              <p:par>
                                <p:cTn id="164" presetID="2" presetClass="entr" presetSubtype="6" fill="hold" grpId="0" nodeType="withEffect">
                                  <p:stCondLst>
                                    <p:cond delay="0"/>
                                  </p:stCondLst>
                                  <p:childTnLst>
                                    <p:set>
                                      <p:cBhvr>
                                        <p:cTn id="165" dur="1" fill="hold">
                                          <p:stCondLst>
                                            <p:cond delay="0"/>
                                          </p:stCondLst>
                                        </p:cTn>
                                        <p:tgtEl>
                                          <p:spTgt spid="45"/>
                                        </p:tgtEl>
                                        <p:attrNameLst>
                                          <p:attrName>style.visibility</p:attrName>
                                        </p:attrNameLst>
                                      </p:cBhvr>
                                      <p:to>
                                        <p:strVal val="visible"/>
                                      </p:to>
                                    </p:set>
                                    <p:anim calcmode="lin" valueType="num">
                                      <p:cBhvr additive="base">
                                        <p:cTn id="166" dur="5000" fill="hold"/>
                                        <p:tgtEl>
                                          <p:spTgt spid="45"/>
                                        </p:tgtEl>
                                        <p:attrNameLst>
                                          <p:attrName>ppt_x</p:attrName>
                                        </p:attrNameLst>
                                      </p:cBhvr>
                                      <p:tavLst>
                                        <p:tav tm="0">
                                          <p:val>
                                            <p:strVal val="1+#ppt_w/2"/>
                                          </p:val>
                                        </p:tav>
                                        <p:tav tm="100000">
                                          <p:val>
                                            <p:strVal val="#ppt_x"/>
                                          </p:val>
                                        </p:tav>
                                      </p:tavLst>
                                    </p:anim>
                                    <p:anim calcmode="lin" valueType="num">
                                      <p:cBhvr additive="base">
                                        <p:cTn id="167" dur="5000" fill="hold"/>
                                        <p:tgtEl>
                                          <p:spTgt spid="45"/>
                                        </p:tgtEl>
                                        <p:attrNameLst>
                                          <p:attrName>ppt_y</p:attrName>
                                        </p:attrNameLst>
                                      </p:cBhvr>
                                      <p:tavLst>
                                        <p:tav tm="0">
                                          <p:val>
                                            <p:strVal val="1+#ppt_h/2"/>
                                          </p:val>
                                        </p:tav>
                                        <p:tav tm="100000">
                                          <p:val>
                                            <p:strVal val="#ppt_y"/>
                                          </p:val>
                                        </p:tav>
                                      </p:tavLst>
                                    </p:anim>
                                  </p:childTnLst>
                                </p:cTn>
                              </p:par>
                              <p:par>
                                <p:cTn id="168" presetID="2" presetClass="entr" presetSubtype="3" fill="hold" grpId="0" nodeType="withEffect">
                                  <p:stCondLst>
                                    <p:cond delay="0"/>
                                  </p:stCondLst>
                                  <p:childTnLst>
                                    <p:set>
                                      <p:cBhvr>
                                        <p:cTn id="169" dur="1" fill="hold">
                                          <p:stCondLst>
                                            <p:cond delay="0"/>
                                          </p:stCondLst>
                                        </p:cTn>
                                        <p:tgtEl>
                                          <p:spTgt spid="46"/>
                                        </p:tgtEl>
                                        <p:attrNameLst>
                                          <p:attrName>style.visibility</p:attrName>
                                        </p:attrNameLst>
                                      </p:cBhvr>
                                      <p:to>
                                        <p:strVal val="visible"/>
                                      </p:to>
                                    </p:set>
                                    <p:anim calcmode="lin" valueType="num">
                                      <p:cBhvr additive="base">
                                        <p:cTn id="170" dur="5000" fill="hold"/>
                                        <p:tgtEl>
                                          <p:spTgt spid="46"/>
                                        </p:tgtEl>
                                        <p:attrNameLst>
                                          <p:attrName>ppt_x</p:attrName>
                                        </p:attrNameLst>
                                      </p:cBhvr>
                                      <p:tavLst>
                                        <p:tav tm="0">
                                          <p:val>
                                            <p:strVal val="1+#ppt_w/2"/>
                                          </p:val>
                                        </p:tav>
                                        <p:tav tm="100000">
                                          <p:val>
                                            <p:strVal val="#ppt_x"/>
                                          </p:val>
                                        </p:tav>
                                      </p:tavLst>
                                    </p:anim>
                                    <p:anim calcmode="lin" valueType="num">
                                      <p:cBhvr additive="base">
                                        <p:cTn id="171" dur="5000" fill="hold"/>
                                        <p:tgtEl>
                                          <p:spTgt spid="46"/>
                                        </p:tgtEl>
                                        <p:attrNameLst>
                                          <p:attrName>ppt_y</p:attrName>
                                        </p:attrNameLst>
                                      </p:cBhvr>
                                      <p:tavLst>
                                        <p:tav tm="0">
                                          <p:val>
                                            <p:strVal val="0-#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47"/>
                                        </p:tgtEl>
                                        <p:attrNameLst>
                                          <p:attrName>style.visibility</p:attrName>
                                        </p:attrNameLst>
                                      </p:cBhvr>
                                      <p:to>
                                        <p:strVal val="visible"/>
                                      </p:to>
                                    </p:set>
                                    <p:anim calcmode="lin" valueType="num">
                                      <p:cBhvr additive="base">
                                        <p:cTn id="174" dur="5000" fill="hold"/>
                                        <p:tgtEl>
                                          <p:spTgt spid="47"/>
                                        </p:tgtEl>
                                        <p:attrNameLst>
                                          <p:attrName>ppt_x</p:attrName>
                                        </p:attrNameLst>
                                      </p:cBhvr>
                                      <p:tavLst>
                                        <p:tav tm="0">
                                          <p:val>
                                            <p:strVal val="1+#ppt_w/2"/>
                                          </p:val>
                                        </p:tav>
                                        <p:tav tm="100000">
                                          <p:val>
                                            <p:strVal val="#ppt_x"/>
                                          </p:val>
                                        </p:tav>
                                      </p:tavLst>
                                    </p:anim>
                                    <p:anim calcmode="lin" valueType="num">
                                      <p:cBhvr additive="base">
                                        <p:cTn id="175" dur="5000" fill="hold"/>
                                        <p:tgtEl>
                                          <p:spTgt spid="47"/>
                                        </p:tgtEl>
                                        <p:attrNameLst>
                                          <p:attrName>ppt_y</p:attrName>
                                        </p:attrNameLst>
                                      </p:cBhvr>
                                      <p:tavLst>
                                        <p:tav tm="0">
                                          <p:val>
                                            <p:strVal val="1+#ppt_h/2"/>
                                          </p:val>
                                        </p:tav>
                                        <p:tav tm="100000">
                                          <p:val>
                                            <p:strVal val="#ppt_y"/>
                                          </p:val>
                                        </p:tav>
                                      </p:tavLst>
                                    </p:anim>
                                  </p:childTnLst>
                                </p:cTn>
                              </p:par>
                              <p:par>
                                <p:cTn id="176" presetID="2" presetClass="entr" presetSubtype="3" fill="hold" grpId="0" nodeType="withEffect">
                                  <p:stCondLst>
                                    <p:cond delay="0"/>
                                  </p:stCondLst>
                                  <p:childTnLst>
                                    <p:set>
                                      <p:cBhvr>
                                        <p:cTn id="177" dur="1" fill="hold">
                                          <p:stCondLst>
                                            <p:cond delay="0"/>
                                          </p:stCondLst>
                                        </p:cTn>
                                        <p:tgtEl>
                                          <p:spTgt spid="48"/>
                                        </p:tgtEl>
                                        <p:attrNameLst>
                                          <p:attrName>style.visibility</p:attrName>
                                        </p:attrNameLst>
                                      </p:cBhvr>
                                      <p:to>
                                        <p:strVal val="visible"/>
                                      </p:to>
                                    </p:set>
                                    <p:anim calcmode="lin" valueType="num">
                                      <p:cBhvr additive="base">
                                        <p:cTn id="178" dur="5000" fill="hold"/>
                                        <p:tgtEl>
                                          <p:spTgt spid="48"/>
                                        </p:tgtEl>
                                        <p:attrNameLst>
                                          <p:attrName>ppt_x</p:attrName>
                                        </p:attrNameLst>
                                      </p:cBhvr>
                                      <p:tavLst>
                                        <p:tav tm="0">
                                          <p:val>
                                            <p:strVal val="1+#ppt_w/2"/>
                                          </p:val>
                                        </p:tav>
                                        <p:tav tm="100000">
                                          <p:val>
                                            <p:strVal val="#ppt_x"/>
                                          </p:val>
                                        </p:tav>
                                      </p:tavLst>
                                    </p:anim>
                                    <p:anim calcmode="lin" valueType="num">
                                      <p:cBhvr additive="base">
                                        <p:cTn id="179" dur="5000" fill="hold"/>
                                        <p:tgtEl>
                                          <p:spTgt spid="48"/>
                                        </p:tgtEl>
                                        <p:attrNameLst>
                                          <p:attrName>ppt_y</p:attrName>
                                        </p:attrNameLst>
                                      </p:cBhvr>
                                      <p:tavLst>
                                        <p:tav tm="0">
                                          <p:val>
                                            <p:strVal val="0-#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49"/>
                                        </p:tgtEl>
                                        <p:attrNameLst>
                                          <p:attrName>style.visibility</p:attrName>
                                        </p:attrNameLst>
                                      </p:cBhvr>
                                      <p:to>
                                        <p:strVal val="visible"/>
                                      </p:to>
                                    </p:set>
                                    <p:anim calcmode="lin" valueType="num">
                                      <p:cBhvr additive="base">
                                        <p:cTn id="182" dur="5000" fill="hold"/>
                                        <p:tgtEl>
                                          <p:spTgt spid="49"/>
                                        </p:tgtEl>
                                        <p:attrNameLst>
                                          <p:attrName>ppt_x</p:attrName>
                                        </p:attrNameLst>
                                      </p:cBhvr>
                                      <p:tavLst>
                                        <p:tav tm="0">
                                          <p:val>
                                            <p:strVal val="1+#ppt_w/2"/>
                                          </p:val>
                                        </p:tav>
                                        <p:tav tm="100000">
                                          <p:val>
                                            <p:strVal val="#ppt_x"/>
                                          </p:val>
                                        </p:tav>
                                      </p:tavLst>
                                    </p:anim>
                                    <p:anim calcmode="lin" valueType="num">
                                      <p:cBhvr additive="base">
                                        <p:cTn id="183" dur="5000" fill="hold"/>
                                        <p:tgtEl>
                                          <p:spTgt spid="49"/>
                                        </p:tgtEl>
                                        <p:attrNameLst>
                                          <p:attrName>ppt_y</p:attrName>
                                        </p:attrNameLst>
                                      </p:cBhvr>
                                      <p:tavLst>
                                        <p:tav tm="0">
                                          <p:val>
                                            <p:strVal val="1+#ppt_h/2"/>
                                          </p:val>
                                        </p:tav>
                                        <p:tav tm="100000">
                                          <p:val>
                                            <p:strVal val="#ppt_y"/>
                                          </p:val>
                                        </p:tav>
                                      </p:tavLst>
                                    </p:anim>
                                  </p:childTnLst>
                                </p:cTn>
                              </p:par>
                              <p:par>
                                <p:cTn id="184" presetID="2" presetClass="entr" presetSubtype="3" fill="hold" grpId="0" nodeType="withEffect">
                                  <p:stCondLst>
                                    <p:cond delay="0"/>
                                  </p:stCondLst>
                                  <p:childTnLst>
                                    <p:set>
                                      <p:cBhvr>
                                        <p:cTn id="185" dur="1" fill="hold">
                                          <p:stCondLst>
                                            <p:cond delay="0"/>
                                          </p:stCondLst>
                                        </p:cTn>
                                        <p:tgtEl>
                                          <p:spTgt spid="50"/>
                                        </p:tgtEl>
                                        <p:attrNameLst>
                                          <p:attrName>style.visibility</p:attrName>
                                        </p:attrNameLst>
                                      </p:cBhvr>
                                      <p:to>
                                        <p:strVal val="visible"/>
                                      </p:to>
                                    </p:set>
                                    <p:anim calcmode="lin" valueType="num">
                                      <p:cBhvr additive="base">
                                        <p:cTn id="186" dur="5000" fill="hold"/>
                                        <p:tgtEl>
                                          <p:spTgt spid="50"/>
                                        </p:tgtEl>
                                        <p:attrNameLst>
                                          <p:attrName>ppt_x</p:attrName>
                                        </p:attrNameLst>
                                      </p:cBhvr>
                                      <p:tavLst>
                                        <p:tav tm="0">
                                          <p:val>
                                            <p:strVal val="1+#ppt_w/2"/>
                                          </p:val>
                                        </p:tav>
                                        <p:tav tm="100000">
                                          <p:val>
                                            <p:strVal val="#ppt_x"/>
                                          </p:val>
                                        </p:tav>
                                      </p:tavLst>
                                    </p:anim>
                                    <p:anim calcmode="lin" valueType="num">
                                      <p:cBhvr additive="base">
                                        <p:cTn id="187" dur="5000" fill="hold"/>
                                        <p:tgtEl>
                                          <p:spTgt spid="50"/>
                                        </p:tgtEl>
                                        <p:attrNameLst>
                                          <p:attrName>ppt_y</p:attrName>
                                        </p:attrNameLst>
                                      </p:cBhvr>
                                      <p:tavLst>
                                        <p:tav tm="0">
                                          <p:val>
                                            <p:strVal val="0-#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1"/>
                                        </p:tgtEl>
                                        <p:attrNameLst>
                                          <p:attrName>style.visibility</p:attrName>
                                        </p:attrNameLst>
                                      </p:cBhvr>
                                      <p:to>
                                        <p:strVal val="visible"/>
                                      </p:to>
                                    </p:set>
                                    <p:anim calcmode="lin" valueType="num">
                                      <p:cBhvr additive="base">
                                        <p:cTn id="190" dur="5000" fill="hold"/>
                                        <p:tgtEl>
                                          <p:spTgt spid="51"/>
                                        </p:tgtEl>
                                        <p:attrNameLst>
                                          <p:attrName>ppt_x</p:attrName>
                                        </p:attrNameLst>
                                      </p:cBhvr>
                                      <p:tavLst>
                                        <p:tav tm="0">
                                          <p:val>
                                            <p:strVal val="1+#ppt_w/2"/>
                                          </p:val>
                                        </p:tav>
                                        <p:tav tm="100000">
                                          <p:val>
                                            <p:strVal val="#ppt_x"/>
                                          </p:val>
                                        </p:tav>
                                      </p:tavLst>
                                    </p:anim>
                                    <p:anim calcmode="lin" valueType="num">
                                      <p:cBhvr additive="base">
                                        <p:cTn id="191" dur="5000" fill="hold"/>
                                        <p:tgtEl>
                                          <p:spTgt spid="51"/>
                                        </p:tgtEl>
                                        <p:attrNameLst>
                                          <p:attrName>ppt_y</p:attrName>
                                        </p:attrNameLst>
                                      </p:cBhvr>
                                      <p:tavLst>
                                        <p:tav tm="0">
                                          <p:val>
                                            <p:strVal val="1+#ppt_h/2"/>
                                          </p:val>
                                        </p:tav>
                                        <p:tav tm="100000">
                                          <p:val>
                                            <p:strVal val="#ppt_y"/>
                                          </p:val>
                                        </p:tav>
                                      </p:tavLst>
                                    </p:anim>
                                  </p:childTnLst>
                                </p:cTn>
                              </p:par>
                              <p:par>
                                <p:cTn id="192" presetID="2" presetClass="entr" presetSubtype="3" fill="hold" grpId="0" nodeType="withEffect">
                                  <p:stCondLst>
                                    <p:cond delay="0"/>
                                  </p:stCondLst>
                                  <p:childTnLst>
                                    <p:set>
                                      <p:cBhvr>
                                        <p:cTn id="193" dur="1" fill="hold">
                                          <p:stCondLst>
                                            <p:cond delay="0"/>
                                          </p:stCondLst>
                                        </p:cTn>
                                        <p:tgtEl>
                                          <p:spTgt spid="52"/>
                                        </p:tgtEl>
                                        <p:attrNameLst>
                                          <p:attrName>style.visibility</p:attrName>
                                        </p:attrNameLst>
                                      </p:cBhvr>
                                      <p:to>
                                        <p:strVal val="visible"/>
                                      </p:to>
                                    </p:set>
                                    <p:anim calcmode="lin" valueType="num">
                                      <p:cBhvr additive="base">
                                        <p:cTn id="194" dur="5000" fill="hold"/>
                                        <p:tgtEl>
                                          <p:spTgt spid="52"/>
                                        </p:tgtEl>
                                        <p:attrNameLst>
                                          <p:attrName>ppt_x</p:attrName>
                                        </p:attrNameLst>
                                      </p:cBhvr>
                                      <p:tavLst>
                                        <p:tav tm="0">
                                          <p:val>
                                            <p:strVal val="1+#ppt_w/2"/>
                                          </p:val>
                                        </p:tav>
                                        <p:tav tm="100000">
                                          <p:val>
                                            <p:strVal val="#ppt_x"/>
                                          </p:val>
                                        </p:tav>
                                      </p:tavLst>
                                    </p:anim>
                                    <p:anim calcmode="lin" valueType="num">
                                      <p:cBhvr additive="base">
                                        <p:cTn id="195" dur="5000" fill="hold"/>
                                        <p:tgtEl>
                                          <p:spTgt spid="52"/>
                                        </p:tgtEl>
                                        <p:attrNameLst>
                                          <p:attrName>ppt_y</p:attrName>
                                        </p:attrNameLst>
                                      </p:cBhvr>
                                      <p:tavLst>
                                        <p:tav tm="0">
                                          <p:val>
                                            <p:strVal val="0-#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53"/>
                                        </p:tgtEl>
                                        <p:attrNameLst>
                                          <p:attrName>style.visibility</p:attrName>
                                        </p:attrNameLst>
                                      </p:cBhvr>
                                      <p:to>
                                        <p:strVal val="visible"/>
                                      </p:to>
                                    </p:set>
                                    <p:anim calcmode="lin" valueType="num">
                                      <p:cBhvr additive="base">
                                        <p:cTn id="198" dur="5000" fill="hold"/>
                                        <p:tgtEl>
                                          <p:spTgt spid="53"/>
                                        </p:tgtEl>
                                        <p:attrNameLst>
                                          <p:attrName>ppt_x</p:attrName>
                                        </p:attrNameLst>
                                      </p:cBhvr>
                                      <p:tavLst>
                                        <p:tav tm="0">
                                          <p:val>
                                            <p:strVal val="1+#ppt_w/2"/>
                                          </p:val>
                                        </p:tav>
                                        <p:tav tm="100000">
                                          <p:val>
                                            <p:strVal val="#ppt_x"/>
                                          </p:val>
                                        </p:tav>
                                      </p:tavLst>
                                    </p:anim>
                                    <p:anim calcmode="lin" valueType="num">
                                      <p:cBhvr additive="base">
                                        <p:cTn id="199" dur="5000" fill="hold"/>
                                        <p:tgtEl>
                                          <p:spTgt spid="53"/>
                                        </p:tgtEl>
                                        <p:attrNameLst>
                                          <p:attrName>ppt_y</p:attrName>
                                        </p:attrNameLst>
                                      </p:cBhvr>
                                      <p:tavLst>
                                        <p:tav tm="0">
                                          <p:val>
                                            <p:strVal val="1+#ppt_h/2"/>
                                          </p:val>
                                        </p:tav>
                                        <p:tav tm="100000">
                                          <p:val>
                                            <p:strVal val="#ppt_y"/>
                                          </p:val>
                                        </p:tav>
                                      </p:tavLst>
                                    </p:anim>
                                  </p:childTnLst>
                                </p:cTn>
                              </p:par>
                              <p:par>
                                <p:cTn id="200" presetID="2" presetClass="entr" presetSubtype="3" fill="hold" grpId="0" nodeType="withEffect">
                                  <p:stCondLst>
                                    <p:cond delay="0"/>
                                  </p:stCondLst>
                                  <p:childTnLst>
                                    <p:set>
                                      <p:cBhvr>
                                        <p:cTn id="201" dur="1" fill="hold">
                                          <p:stCondLst>
                                            <p:cond delay="0"/>
                                          </p:stCondLst>
                                        </p:cTn>
                                        <p:tgtEl>
                                          <p:spTgt spid="54"/>
                                        </p:tgtEl>
                                        <p:attrNameLst>
                                          <p:attrName>style.visibility</p:attrName>
                                        </p:attrNameLst>
                                      </p:cBhvr>
                                      <p:to>
                                        <p:strVal val="visible"/>
                                      </p:to>
                                    </p:set>
                                    <p:anim calcmode="lin" valueType="num">
                                      <p:cBhvr additive="base">
                                        <p:cTn id="202" dur="5000" fill="hold"/>
                                        <p:tgtEl>
                                          <p:spTgt spid="54"/>
                                        </p:tgtEl>
                                        <p:attrNameLst>
                                          <p:attrName>ppt_x</p:attrName>
                                        </p:attrNameLst>
                                      </p:cBhvr>
                                      <p:tavLst>
                                        <p:tav tm="0">
                                          <p:val>
                                            <p:strVal val="1+#ppt_w/2"/>
                                          </p:val>
                                        </p:tav>
                                        <p:tav tm="100000">
                                          <p:val>
                                            <p:strVal val="#ppt_x"/>
                                          </p:val>
                                        </p:tav>
                                      </p:tavLst>
                                    </p:anim>
                                    <p:anim calcmode="lin" valueType="num">
                                      <p:cBhvr additive="base">
                                        <p:cTn id="203" dur="5000" fill="hold"/>
                                        <p:tgtEl>
                                          <p:spTgt spid="54"/>
                                        </p:tgtEl>
                                        <p:attrNameLst>
                                          <p:attrName>ppt_y</p:attrName>
                                        </p:attrNameLst>
                                      </p:cBhvr>
                                      <p:tavLst>
                                        <p:tav tm="0">
                                          <p:val>
                                            <p:strVal val="0-#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55"/>
                                        </p:tgtEl>
                                        <p:attrNameLst>
                                          <p:attrName>style.visibility</p:attrName>
                                        </p:attrNameLst>
                                      </p:cBhvr>
                                      <p:to>
                                        <p:strVal val="visible"/>
                                      </p:to>
                                    </p:set>
                                    <p:anim calcmode="lin" valueType="num">
                                      <p:cBhvr additive="base">
                                        <p:cTn id="206" dur="5000" fill="hold"/>
                                        <p:tgtEl>
                                          <p:spTgt spid="55"/>
                                        </p:tgtEl>
                                        <p:attrNameLst>
                                          <p:attrName>ppt_x</p:attrName>
                                        </p:attrNameLst>
                                      </p:cBhvr>
                                      <p:tavLst>
                                        <p:tav tm="0">
                                          <p:val>
                                            <p:strVal val="1+#ppt_w/2"/>
                                          </p:val>
                                        </p:tav>
                                        <p:tav tm="100000">
                                          <p:val>
                                            <p:strVal val="#ppt_x"/>
                                          </p:val>
                                        </p:tav>
                                      </p:tavLst>
                                    </p:anim>
                                    <p:anim calcmode="lin" valueType="num">
                                      <p:cBhvr additive="base">
                                        <p:cTn id="207" dur="5000" fill="hold"/>
                                        <p:tgtEl>
                                          <p:spTgt spid="55"/>
                                        </p:tgtEl>
                                        <p:attrNameLst>
                                          <p:attrName>ppt_y</p:attrName>
                                        </p:attrNameLst>
                                      </p:cBhvr>
                                      <p:tavLst>
                                        <p:tav tm="0">
                                          <p:val>
                                            <p:strVal val="1+#ppt_h/2"/>
                                          </p:val>
                                        </p:tav>
                                        <p:tav tm="100000">
                                          <p:val>
                                            <p:strVal val="#ppt_y"/>
                                          </p:val>
                                        </p:tav>
                                      </p:tavLst>
                                    </p:anim>
                                  </p:childTnLst>
                                </p:cTn>
                              </p:par>
                              <p:par>
                                <p:cTn id="208" presetID="2" presetClass="entr" presetSubtype="3" fill="hold" grpId="0" nodeType="withEffect">
                                  <p:stCondLst>
                                    <p:cond delay="0"/>
                                  </p:stCondLst>
                                  <p:childTnLst>
                                    <p:set>
                                      <p:cBhvr>
                                        <p:cTn id="209" dur="1" fill="hold">
                                          <p:stCondLst>
                                            <p:cond delay="0"/>
                                          </p:stCondLst>
                                        </p:cTn>
                                        <p:tgtEl>
                                          <p:spTgt spid="56"/>
                                        </p:tgtEl>
                                        <p:attrNameLst>
                                          <p:attrName>style.visibility</p:attrName>
                                        </p:attrNameLst>
                                      </p:cBhvr>
                                      <p:to>
                                        <p:strVal val="visible"/>
                                      </p:to>
                                    </p:set>
                                    <p:anim calcmode="lin" valueType="num">
                                      <p:cBhvr additive="base">
                                        <p:cTn id="210" dur="5000" fill="hold"/>
                                        <p:tgtEl>
                                          <p:spTgt spid="56"/>
                                        </p:tgtEl>
                                        <p:attrNameLst>
                                          <p:attrName>ppt_x</p:attrName>
                                        </p:attrNameLst>
                                      </p:cBhvr>
                                      <p:tavLst>
                                        <p:tav tm="0">
                                          <p:val>
                                            <p:strVal val="1+#ppt_w/2"/>
                                          </p:val>
                                        </p:tav>
                                        <p:tav tm="100000">
                                          <p:val>
                                            <p:strVal val="#ppt_x"/>
                                          </p:val>
                                        </p:tav>
                                      </p:tavLst>
                                    </p:anim>
                                    <p:anim calcmode="lin" valueType="num">
                                      <p:cBhvr additive="base">
                                        <p:cTn id="211" dur="5000" fill="hold"/>
                                        <p:tgtEl>
                                          <p:spTgt spid="56"/>
                                        </p:tgtEl>
                                        <p:attrNameLst>
                                          <p:attrName>ppt_y</p:attrName>
                                        </p:attrNameLst>
                                      </p:cBhvr>
                                      <p:tavLst>
                                        <p:tav tm="0">
                                          <p:val>
                                            <p:strVal val="0-#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57"/>
                                        </p:tgtEl>
                                        <p:attrNameLst>
                                          <p:attrName>style.visibility</p:attrName>
                                        </p:attrNameLst>
                                      </p:cBhvr>
                                      <p:to>
                                        <p:strVal val="visible"/>
                                      </p:to>
                                    </p:set>
                                    <p:anim calcmode="lin" valueType="num">
                                      <p:cBhvr additive="base">
                                        <p:cTn id="214" dur="5000" fill="hold"/>
                                        <p:tgtEl>
                                          <p:spTgt spid="57"/>
                                        </p:tgtEl>
                                        <p:attrNameLst>
                                          <p:attrName>ppt_x</p:attrName>
                                        </p:attrNameLst>
                                      </p:cBhvr>
                                      <p:tavLst>
                                        <p:tav tm="0">
                                          <p:val>
                                            <p:strVal val="1+#ppt_w/2"/>
                                          </p:val>
                                        </p:tav>
                                        <p:tav tm="100000">
                                          <p:val>
                                            <p:strVal val="#ppt_x"/>
                                          </p:val>
                                        </p:tav>
                                      </p:tavLst>
                                    </p:anim>
                                    <p:anim calcmode="lin" valueType="num">
                                      <p:cBhvr additive="base">
                                        <p:cTn id="215" dur="5000" fill="hold"/>
                                        <p:tgtEl>
                                          <p:spTgt spid="57"/>
                                        </p:tgtEl>
                                        <p:attrNameLst>
                                          <p:attrName>ppt_y</p:attrName>
                                        </p:attrNameLst>
                                      </p:cBhvr>
                                      <p:tavLst>
                                        <p:tav tm="0">
                                          <p:val>
                                            <p:strVal val="1+#ppt_h/2"/>
                                          </p:val>
                                        </p:tav>
                                        <p:tav tm="100000">
                                          <p:val>
                                            <p:strVal val="#ppt_y"/>
                                          </p:val>
                                        </p:tav>
                                      </p:tavLst>
                                    </p:anim>
                                  </p:childTnLst>
                                </p:cTn>
                              </p:par>
                              <p:par>
                                <p:cTn id="216" presetID="3" presetClass="entr" presetSubtype="5" fill="hold" grpId="1" nodeType="withEffect">
                                  <p:stCondLst>
                                    <p:cond delay="0"/>
                                  </p:stCondLst>
                                  <p:childTnLst>
                                    <p:set>
                                      <p:cBhvr>
                                        <p:cTn id="217" dur="1" fill="hold">
                                          <p:stCondLst>
                                            <p:cond delay="0"/>
                                          </p:stCondLst>
                                        </p:cTn>
                                        <p:tgtEl>
                                          <p:spTgt spid="6"/>
                                        </p:tgtEl>
                                        <p:attrNameLst>
                                          <p:attrName>style.visibility</p:attrName>
                                        </p:attrNameLst>
                                      </p:cBhvr>
                                      <p:to>
                                        <p:strVal val="visible"/>
                                      </p:to>
                                    </p:set>
                                    <p:animEffect transition="in" filter="blinds(vertical)">
                                      <p:cBhvr>
                                        <p:cTn id="218" dur="5000"/>
                                        <p:tgtEl>
                                          <p:spTgt spid="6"/>
                                        </p:tgtEl>
                                      </p:cBhvr>
                                    </p:animEffect>
                                  </p:childTnLst>
                                </p:cTn>
                              </p:par>
                              <p:par>
                                <p:cTn id="219" presetID="3" presetClass="entr" presetSubtype="5" fill="hold" grpId="1" nodeType="withEffect">
                                  <p:stCondLst>
                                    <p:cond delay="0"/>
                                  </p:stCondLst>
                                  <p:childTnLst>
                                    <p:set>
                                      <p:cBhvr>
                                        <p:cTn id="220" dur="1" fill="hold">
                                          <p:stCondLst>
                                            <p:cond delay="0"/>
                                          </p:stCondLst>
                                        </p:cTn>
                                        <p:tgtEl>
                                          <p:spTgt spid="7"/>
                                        </p:tgtEl>
                                        <p:attrNameLst>
                                          <p:attrName>style.visibility</p:attrName>
                                        </p:attrNameLst>
                                      </p:cBhvr>
                                      <p:to>
                                        <p:strVal val="visible"/>
                                      </p:to>
                                    </p:set>
                                    <p:animEffect transition="in" filter="blinds(vertical)">
                                      <p:cBhvr>
                                        <p:cTn id="221" dur="5000"/>
                                        <p:tgtEl>
                                          <p:spTgt spid="7"/>
                                        </p:tgtEl>
                                      </p:cBhvr>
                                    </p:animEffect>
                                  </p:childTnLst>
                                </p:cTn>
                              </p:par>
                              <p:par>
                                <p:cTn id="222" presetID="3" presetClass="entr" presetSubtype="5" fill="hold" grpId="1" nodeType="withEffect">
                                  <p:stCondLst>
                                    <p:cond delay="0"/>
                                  </p:stCondLst>
                                  <p:childTnLst>
                                    <p:set>
                                      <p:cBhvr>
                                        <p:cTn id="223" dur="1" fill="hold">
                                          <p:stCondLst>
                                            <p:cond delay="0"/>
                                          </p:stCondLst>
                                        </p:cTn>
                                        <p:tgtEl>
                                          <p:spTgt spid="8"/>
                                        </p:tgtEl>
                                        <p:attrNameLst>
                                          <p:attrName>style.visibility</p:attrName>
                                        </p:attrNameLst>
                                      </p:cBhvr>
                                      <p:to>
                                        <p:strVal val="visible"/>
                                      </p:to>
                                    </p:set>
                                    <p:animEffect transition="in" filter="blinds(vertical)">
                                      <p:cBhvr>
                                        <p:cTn id="224" dur="5000"/>
                                        <p:tgtEl>
                                          <p:spTgt spid="8"/>
                                        </p:tgtEl>
                                      </p:cBhvr>
                                    </p:animEffect>
                                  </p:childTnLst>
                                </p:cTn>
                              </p:par>
                              <p:par>
                                <p:cTn id="225" presetID="3" presetClass="entr" presetSubtype="5" fill="hold" grpId="1" nodeType="withEffect">
                                  <p:stCondLst>
                                    <p:cond delay="0"/>
                                  </p:stCondLst>
                                  <p:childTnLst>
                                    <p:set>
                                      <p:cBhvr>
                                        <p:cTn id="226" dur="1" fill="hold">
                                          <p:stCondLst>
                                            <p:cond delay="0"/>
                                          </p:stCondLst>
                                        </p:cTn>
                                        <p:tgtEl>
                                          <p:spTgt spid="9"/>
                                        </p:tgtEl>
                                        <p:attrNameLst>
                                          <p:attrName>style.visibility</p:attrName>
                                        </p:attrNameLst>
                                      </p:cBhvr>
                                      <p:to>
                                        <p:strVal val="visible"/>
                                      </p:to>
                                    </p:set>
                                    <p:animEffect transition="in" filter="blinds(vertical)">
                                      <p:cBhvr>
                                        <p:cTn id="227" dur="5000"/>
                                        <p:tgtEl>
                                          <p:spTgt spid="9"/>
                                        </p:tgtEl>
                                      </p:cBhvr>
                                    </p:animEffect>
                                  </p:childTnLst>
                                </p:cTn>
                              </p:par>
                              <p:par>
                                <p:cTn id="228" presetID="3" presetClass="entr" presetSubtype="5" fill="hold" grpId="1" nodeType="withEffect">
                                  <p:stCondLst>
                                    <p:cond delay="0"/>
                                  </p:stCondLst>
                                  <p:childTnLst>
                                    <p:set>
                                      <p:cBhvr>
                                        <p:cTn id="229" dur="1" fill="hold">
                                          <p:stCondLst>
                                            <p:cond delay="0"/>
                                          </p:stCondLst>
                                        </p:cTn>
                                        <p:tgtEl>
                                          <p:spTgt spid="10"/>
                                        </p:tgtEl>
                                        <p:attrNameLst>
                                          <p:attrName>style.visibility</p:attrName>
                                        </p:attrNameLst>
                                      </p:cBhvr>
                                      <p:to>
                                        <p:strVal val="visible"/>
                                      </p:to>
                                    </p:set>
                                    <p:animEffect transition="in" filter="blinds(vertical)">
                                      <p:cBhvr>
                                        <p:cTn id="230" dur="5000"/>
                                        <p:tgtEl>
                                          <p:spTgt spid="10"/>
                                        </p:tgtEl>
                                      </p:cBhvr>
                                    </p:animEffect>
                                  </p:childTnLst>
                                </p:cTn>
                              </p:par>
                              <p:par>
                                <p:cTn id="231" presetID="3" presetClass="entr" presetSubtype="5" fill="hold" grpId="1" nodeType="withEffect">
                                  <p:stCondLst>
                                    <p:cond delay="0"/>
                                  </p:stCondLst>
                                  <p:childTnLst>
                                    <p:set>
                                      <p:cBhvr>
                                        <p:cTn id="232" dur="1" fill="hold">
                                          <p:stCondLst>
                                            <p:cond delay="0"/>
                                          </p:stCondLst>
                                        </p:cTn>
                                        <p:tgtEl>
                                          <p:spTgt spid="11"/>
                                        </p:tgtEl>
                                        <p:attrNameLst>
                                          <p:attrName>style.visibility</p:attrName>
                                        </p:attrNameLst>
                                      </p:cBhvr>
                                      <p:to>
                                        <p:strVal val="visible"/>
                                      </p:to>
                                    </p:set>
                                    <p:animEffect transition="in" filter="blinds(vertical)">
                                      <p:cBhvr>
                                        <p:cTn id="233" dur="5000"/>
                                        <p:tgtEl>
                                          <p:spTgt spid="11"/>
                                        </p:tgtEl>
                                      </p:cBhvr>
                                    </p:animEffect>
                                  </p:childTnLst>
                                </p:cTn>
                              </p:par>
                              <p:par>
                                <p:cTn id="234" presetID="3" presetClass="entr" presetSubtype="5" fill="hold" grpId="1" nodeType="withEffect">
                                  <p:stCondLst>
                                    <p:cond delay="0"/>
                                  </p:stCondLst>
                                  <p:childTnLst>
                                    <p:set>
                                      <p:cBhvr>
                                        <p:cTn id="235" dur="1" fill="hold">
                                          <p:stCondLst>
                                            <p:cond delay="0"/>
                                          </p:stCondLst>
                                        </p:cTn>
                                        <p:tgtEl>
                                          <p:spTgt spid="12"/>
                                        </p:tgtEl>
                                        <p:attrNameLst>
                                          <p:attrName>style.visibility</p:attrName>
                                        </p:attrNameLst>
                                      </p:cBhvr>
                                      <p:to>
                                        <p:strVal val="visible"/>
                                      </p:to>
                                    </p:set>
                                    <p:animEffect transition="in" filter="blinds(vertical)">
                                      <p:cBhvr>
                                        <p:cTn id="236" dur="5000"/>
                                        <p:tgtEl>
                                          <p:spTgt spid="12"/>
                                        </p:tgtEl>
                                      </p:cBhvr>
                                    </p:animEffect>
                                  </p:childTnLst>
                                </p:cTn>
                              </p:par>
                              <p:par>
                                <p:cTn id="237" presetID="3" presetClass="entr" presetSubtype="5" fill="hold" grpId="1" nodeType="withEffect">
                                  <p:stCondLst>
                                    <p:cond delay="0"/>
                                  </p:stCondLst>
                                  <p:childTnLst>
                                    <p:set>
                                      <p:cBhvr>
                                        <p:cTn id="238" dur="1" fill="hold">
                                          <p:stCondLst>
                                            <p:cond delay="0"/>
                                          </p:stCondLst>
                                        </p:cTn>
                                        <p:tgtEl>
                                          <p:spTgt spid="13"/>
                                        </p:tgtEl>
                                        <p:attrNameLst>
                                          <p:attrName>style.visibility</p:attrName>
                                        </p:attrNameLst>
                                      </p:cBhvr>
                                      <p:to>
                                        <p:strVal val="visible"/>
                                      </p:to>
                                    </p:set>
                                    <p:animEffect transition="in" filter="blinds(vertical)">
                                      <p:cBhvr>
                                        <p:cTn id="239" dur="5000"/>
                                        <p:tgtEl>
                                          <p:spTgt spid="13"/>
                                        </p:tgtEl>
                                      </p:cBhvr>
                                    </p:animEffect>
                                  </p:childTnLst>
                                </p:cTn>
                              </p:par>
                              <p:par>
                                <p:cTn id="240" presetID="3" presetClass="entr" presetSubtype="5" fill="hold" grpId="1" nodeType="withEffect">
                                  <p:stCondLst>
                                    <p:cond delay="0"/>
                                  </p:stCondLst>
                                  <p:childTnLst>
                                    <p:set>
                                      <p:cBhvr>
                                        <p:cTn id="241" dur="1" fill="hold">
                                          <p:stCondLst>
                                            <p:cond delay="0"/>
                                          </p:stCondLst>
                                        </p:cTn>
                                        <p:tgtEl>
                                          <p:spTgt spid="14"/>
                                        </p:tgtEl>
                                        <p:attrNameLst>
                                          <p:attrName>style.visibility</p:attrName>
                                        </p:attrNameLst>
                                      </p:cBhvr>
                                      <p:to>
                                        <p:strVal val="visible"/>
                                      </p:to>
                                    </p:set>
                                    <p:animEffect transition="in" filter="blinds(vertical)">
                                      <p:cBhvr>
                                        <p:cTn id="242" dur="5000"/>
                                        <p:tgtEl>
                                          <p:spTgt spid="14"/>
                                        </p:tgtEl>
                                      </p:cBhvr>
                                    </p:animEffect>
                                  </p:childTnLst>
                                </p:cTn>
                              </p:par>
                              <p:par>
                                <p:cTn id="243" presetID="3" presetClass="entr" presetSubtype="5" fill="hold" grpId="1" nodeType="withEffect">
                                  <p:stCondLst>
                                    <p:cond delay="0"/>
                                  </p:stCondLst>
                                  <p:childTnLst>
                                    <p:set>
                                      <p:cBhvr>
                                        <p:cTn id="244" dur="1" fill="hold">
                                          <p:stCondLst>
                                            <p:cond delay="0"/>
                                          </p:stCondLst>
                                        </p:cTn>
                                        <p:tgtEl>
                                          <p:spTgt spid="15"/>
                                        </p:tgtEl>
                                        <p:attrNameLst>
                                          <p:attrName>style.visibility</p:attrName>
                                        </p:attrNameLst>
                                      </p:cBhvr>
                                      <p:to>
                                        <p:strVal val="visible"/>
                                      </p:to>
                                    </p:set>
                                    <p:animEffect transition="in" filter="blinds(vertical)">
                                      <p:cBhvr>
                                        <p:cTn id="245" dur="5000"/>
                                        <p:tgtEl>
                                          <p:spTgt spid="15"/>
                                        </p:tgtEl>
                                      </p:cBhvr>
                                    </p:animEffect>
                                  </p:childTnLst>
                                </p:cTn>
                              </p:par>
                              <p:par>
                                <p:cTn id="246" presetID="3" presetClass="entr" presetSubtype="5" fill="hold" grpId="1" nodeType="withEffect">
                                  <p:stCondLst>
                                    <p:cond delay="0"/>
                                  </p:stCondLst>
                                  <p:childTnLst>
                                    <p:set>
                                      <p:cBhvr>
                                        <p:cTn id="247" dur="1" fill="hold">
                                          <p:stCondLst>
                                            <p:cond delay="0"/>
                                          </p:stCondLst>
                                        </p:cTn>
                                        <p:tgtEl>
                                          <p:spTgt spid="16"/>
                                        </p:tgtEl>
                                        <p:attrNameLst>
                                          <p:attrName>style.visibility</p:attrName>
                                        </p:attrNameLst>
                                      </p:cBhvr>
                                      <p:to>
                                        <p:strVal val="visible"/>
                                      </p:to>
                                    </p:set>
                                    <p:animEffect transition="in" filter="blinds(vertical)">
                                      <p:cBhvr>
                                        <p:cTn id="248" dur="5000"/>
                                        <p:tgtEl>
                                          <p:spTgt spid="16"/>
                                        </p:tgtEl>
                                      </p:cBhvr>
                                    </p:animEffect>
                                  </p:childTnLst>
                                </p:cTn>
                              </p:par>
                              <p:par>
                                <p:cTn id="249" presetID="3" presetClass="entr" presetSubtype="5" fill="hold" grpId="1" nodeType="withEffect">
                                  <p:stCondLst>
                                    <p:cond delay="0"/>
                                  </p:stCondLst>
                                  <p:childTnLst>
                                    <p:set>
                                      <p:cBhvr>
                                        <p:cTn id="250" dur="1" fill="hold">
                                          <p:stCondLst>
                                            <p:cond delay="0"/>
                                          </p:stCondLst>
                                        </p:cTn>
                                        <p:tgtEl>
                                          <p:spTgt spid="17"/>
                                        </p:tgtEl>
                                        <p:attrNameLst>
                                          <p:attrName>style.visibility</p:attrName>
                                        </p:attrNameLst>
                                      </p:cBhvr>
                                      <p:to>
                                        <p:strVal val="visible"/>
                                      </p:to>
                                    </p:set>
                                    <p:animEffect transition="in" filter="blinds(vertical)">
                                      <p:cBhvr>
                                        <p:cTn id="251" dur="5000"/>
                                        <p:tgtEl>
                                          <p:spTgt spid="17"/>
                                        </p:tgtEl>
                                      </p:cBhvr>
                                    </p:animEffect>
                                  </p:childTnLst>
                                </p:cTn>
                              </p:par>
                              <p:par>
                                <p:cTn id="252" presetID="3" presetClass="entr" presetSubtype="5" fill="hold" grpId="1" nodeType="withEffect">
                                  <p:stCondLst>
                                    <p:cond delay="0"/>
                                  </p:stCondLst>
                                  <p:childTnLst>
                                    <p:set>
                                      <p:cBhvr>
                                        <p:cTn id="253" dur="1" fill="hold">
                                          <p:stCondLst>
                                            <p:cond delay="0"/>
                                          </p:stCondLst>
                                        </p:cTn>
                                        <p:tgtEl>
                                          <p:spTgt spid="18"/>
                                        </p:tgtEl>
                                        <p:attrNameLst>
                                          <p:attrName>style.visibility</p:attrName>
                                        </p:attrNameLst>
                                      </p:cBhvr>
                                      <p:to>
                                        <p:strVal val="visible"/>
                                      </p:to>
                                    </p:set>
                                    <p:animEffect transition="in" filter="blinds(vertical)">
                                      <p:cBhvr>
                                        <p:cTn id="254" dur="5000"/>
                                        <p:tgtEl>
                                          <p:spTgt spid="18"/>
                                        </p:tgtEl>
                                      </p:cBhvr>
                                    </p:animEffect>
                                  </p:childTnLst>
                                </p:cTn>
                              </p:par>
                              <p:par>
                                <p:cTn id="255" presetID="3" presetClass="entr" presetSubtype="5" fill="hold" grpId="1" nodeType="withEffect">
                                  <p:stCondLst>
                                    <p:cond delay="0"/>
                                  </p:stCondLst>
                                  <p:childTnLst>
                                    <p:set>
                                      <p:cBhvr>
                                        <p:cTn id="256" dur="1" fill="hold">
                                          <p:stCondLst>
                                            <p:cond delay="0"/>
                                          </p:stCondLst>
                                        </p:cTn>
                                        <p:tgtEl>
                                          <p:spTgt spid="19"/>
                                        </p:tgtEl>
                                        <p:attrNameLst>
                                          <p:attrName>style.visibility</p:attrName>
                                        </p:attrNameLst>
                                      </p:cBhvr>
                                      <p:to>
                                        <p:strVal val="visible"/>
                                      </p:to>
                                    </p:set>
                                    <p:animEffect transition="in" filter="blinds(vertical)">
                                      <p:cBhvr>
                                        <p:cTn id="257" dur="5000"/>
                                        <p:tgtEl>
                                          <p:spTgt spid="19"/>
                                        </p:tgtEl>
                                      </p:cBhvr>
                                    </p:animEffect>
                                  </p:childTnLst>
                                </p:cTn>
                              </p:par>
                              <p:par>
                                <p:cTn id="258" presetID="3" presetClass="entr" presetSubtype="5" fill="hold" grpId="1" nodeType="withEffect">
                                  <p:stCondLst>
                                    <p:cond delay="0"/>
                                  </p:stCondLst>
                                  <p:childTnLst>
                                    <p:set>
                                      <p:cBhvr>
                                        <p:cTn id="259" dur="1" fill="hold">
                                          <p:stCondLst>
                                            <p:cond delay="0"/>
                                          </p:stCondLst>
                                        </p:cTn>
                                        <p:tgtEl>
                                          <p:spTgt spid="20"/>
                                        </p:tgtEl>
                                        <p:attrNameLst>
                                          <p:attrName>style.visibility</p:attrName>
                                        </p:attrNameLst>
                                      </p:cBhvr>
                                      <p:to>
                                        <p:strVal val="visible"/>
                                      </p:to>
                                    </p:set>
                                    <p:animEffect transition="in" filter="blinds(vertical)">
                                      <p:cBhvr>
                                        <p:cTn id="260" dur="5000"/>
                                        <p:tgtEl>
                                          <p:spTgt spid="20"/>
                                        </p:tgtEl>
                                      </p:cBhvr>
                                    </p:animEffect>
                                  </p:childTnLst>
                                </p:cTn>
                              </p:par>
                              <p:par>
                                <p:cTn id="261" presetID="3" presetClass="entr" presetSubtype="5" fill="hold" grpId="1" nodeType="withEffect">
                                  <p:stCondLst>
                                    <p:cond delay="0"/>
                                  </p:stCondLst>
                                  <p:childTnLst>
                                    <p:set>
                                      <p:cBhvr>
                                        <p:cTn id="262" dur="1" fill="hold">
                                          <p:stCondLst>
                                            <p:cond delay="0"/>
                                          </p:stCondLst>
                                        </p:cTn>
                                        <p:tgtEl>
                                          <p:spTgt spid="21"/>
                                        </p:tgtEl>
                                        <p:attrNameLst>
                                          <p:attrName>style.visibility</p:attrName>
                                        </p:attrNameLst>
                                      </p:cBhvr>
                                      <p:to>
                                        <p:strVal val="visible"/>
                                      </p:to>
                                    </p:set>
                                    <p:animEffect transition="in" filter="blinds(vertical)">
                                      <p:cBhvr>
                                        <p:cTn id="263" dur="5000"/>
                                        <p:tgtEl>
                                          <p:spTgt spid="21"/>
                                        </p:tgtEl>
                                      </p:cBhvr>
                                    </p:animEffect>
                                  </p:childTnLst>
                                </p:cTn>
                              </p:par>
                              <p:par>
                                <p:cTn id="264" presetID="3" presetClass="entr" presetSubtype="5" fill="hold" grpId="1" nodeType="withEffect">
                                  <p:stCondLst>
                                    <p:cond delay="0"/>
                                  </p:stCondLst>
                                  <p:childTnLst>
                                    <p:set>
                                      <p:cBhvr>
                                        <p:cTn id="265" dur="1" fill="hold">
                                          <p:stCondLst>
                                            <p:cond delay="0"/>
                                          </p:stCondLst>
                                        </p:cTn>
                                        <p:tgtEl>
                                          <p:spTgt spid="22"/>
                                        </p:tgtEl>
                                        <p:attrNameLst>
                                          <p:attrName>style.visibility</p:attrName>
                                        </p:attrNameLst>
                                      </p:cBhvr>
                                      <p:to>
                                        <p:strVal val="visible"/>
                                      </p:to>
                                    </p:set>
                                    <p:animEffect transition="in" filter="blinds(vertical)">
                                      <p:cBhvr>
                                        <p:cTn id="266" dur="5000"/>
                                        <p:tgtEl>
                                          <p:spTgt spid="22"/>
                                        </p:tgtEl>
                                      </p:cBhvr>
                                    </p:animEffect>
                                  </p:childTnLst>
                                </p:cTn>
                              </p:par>
                              <p:par>
                                <p:cTn id="267" presetID="3" presetClass="entr" presetSubtype="5" fill="hold" grpId="1" nodeType="withEffect">
                                  <p:stCondLst>
                                    <p:cond delay="0"/>
                                  </p:stCondLst>
                                  <p:childTnLst>
                                    <p:set>
                                      <p:cBhvr>
                                        <p:cTn id="268" dur="1" fill="hold">
                                          <p:stCondLst>
                                            <p:cond delay="0"/>
                                          </p:stCondLst>
                                        </p:cTn>
                                        <p:tgtEl>
                                          <p:spTgt spid="23"/>
                                        </p:tgtEl>
                                        <p:attrNameLst>
                                          <p:attrName>style.visibility</p:attrName>
                                        </p:attrNameLst>
                                      </p:cBhvr>
                                      <p:to>
                                        <p:strVal val="visible"/>
                                      </p:to>
                                    </p:set>
                                    <p:animEffect transition="in" filter="blinds(vertical)">
                                      <p:cBhvr>
                                        <p:cTn id="269" dur="5000"/>
                                        <p:tgtEl>
                                          <p:spTgt spid="23"/>
                                        </p:tgtEl>
                                      </p:cBhvr>
                                    </p:animEffect>
                                  </p:childTnLst>
                                </p:cTn>
                              </p:par>
                              <p:par>
                                <p:cTn id="270" presetID="3" presetClass="entr" presetSubtype="5" fill="hold" grpId="1" nodeType="withEffect">
                                  <p:stCondLst>
                                    <p:cond delay="0"/>
                                  </p:stCondLst>
                                  <p:childTnLst>
                                    <p:set>
                                      <p:cBhvr>
                                        <p:cTn id="271" dur="1" fill="hold">
                                          <p:stCondLst>
                                            <p:cond delay="0"/>
                                          </p:stCondLst>
                                        </p:cTn>
                                        <p:tgtEl>
                                          <p:spTgt spid="24"/>
                                        </p:tgtEl>
                                        <p:attrNameLst>
                                          <p:attrName>style.visibility</p:attrName>
                                        </p:attrNameLst>
                                      </p:cBhvr>
                                      <p:to>
                                        <p:strVal val="visible"/>
                                      </p:to>
                                    </p:set>
                                    <p:animEffect transition="in" filter="blinds(vertical)">
                                      <p:cBhvr>
                                        <p:cTn id="272" dur="5000"/>
                                        <p:tgtEl>
                                          <p:spTgt spid="24"/>
                                        </p:tgtEl>
                                      </p:cBhvr>
                                    </p:animEffect>
                                  </p:childTnLst>
                                </p:cTn>
                              </p:par>
                              <p:par>
                                <p:cTn id="273" presetID="3" presetClass="entr" presetSubtype="5" fill="hold" grpId="1" nodeType="withEffect">
                                  <p:stCondLst>
                                    <p:cond delay="0"/>
                                  </p:stCondLst>
                                  <p:childTnLst>
                                    <p:set>
                                      <p:cBhvr>
                                        <p:cTn id="274" dur="1" fill="hold">
                                          <p:stCondLst>
                                            <p:cond delay="0"/>
                                          </p:stCondLst>
                                        </p:cTn>
                                        <p:tgtEl>
                                          <p:spTgt spid="25"/>
                                        </p:tgtEl>
                                        <p:attrNameLst>
                                          <p:attrName>style.visibility</p:attrName>
                                        </p:attrNameLst>
                                      </p:cBhvr>
                                      <p:to>
                                        <p:strVal val="visible"/>
                                      </p:to>
                                    </p:set>
                                    <p:animEffect transition="in" filter="blinds(vertical)">
                                      <p:cBhvr>
                                        <p:cTn id="275" dur="5000"/>
                                        <p:tgtEl>
                                          <p:spTgt spid="25"/>
                                        </p:tgtEl>
                                      </p:cBhvr>
                                    </p:animEffect>
                                  </p:childTnLst>
                                </p:cTn>
                              </p:par>
                              <p:par>
                                <p:cTn id="276" presetID="3" presetClass="entr" presetSubtype="5" fill="hold" grpId="1" nodeType="withEffect">
                                  <p:stCondLst>
                                    <p:cond delay="0"/>
                                  </p:stCondLst>
                                  <p:childTnLst>
                                    <p:set>
                                      <p:cBhvr>
                                        <p:cTn id="277" dur="1" fill="hold">
                                          <p:stCondLst>
                                            <p:cond delay="0"/>
                                          </p:stCondLst>
                                        </p:cTn>
                                        <p:tgtEl>
                                          <p:spTgt spid="26"/>
                                        </p:tgtEl>
                                        <p:attrNameLst>
                                          <p:attrName>style.visibility</p:attrName>
                                        </p:attrNameLst>
                                      </p:cBhvr>
                                      <p:to>
                                        <p:strVal val="visible"/>
                                      </p:to>
                                    </p:set>
                                    <p:animEffect transition="in" filter="blinds(vertical)">
                                      <p:cBhvr>
                                        <p:cTn id="278" dur="5000"/>
                                        <p:tgtEl>
                                          <p:spTgt spid="26"/>
                                        </p:tgtEl>
                                      </p:cBhvr>
                                    </p:animEffect>
                                  </p:childTnLst>
                                </p:cTn>
                              </p:par>
                              <p:par>
                                <p:cTn id="279" presetID="3" presetClass="entr" presetSubtype="5" fill="hold" grpId="1" nodeType="withEffect">
                                  <p:stCondLst>
                                    <p:cond delay="0"/>
                                  </p:stCondLst>
                                  <p:childTnLst>
                                    <p:set>
                                      <p:cBhvr>
                                        <p:cTn id="280" dur="1" fill="hold">
                                          <p:stCondLst>
                                            <p:cond delay="0"/>
                                          </p:stCondLst>
                                        </p:cTn>
                                        <p:tgtEl>
                                          <p:spTgt spid="27"/>
                                        </p:tgtEl>
                                        <p:attrNameLst>
                                          <p:attrName>style.visibility</p:attrName>
                                        </p:attrNameLst>
                                      </p:cBhvr>
                                      <p:to>
                                        <p:strVal val="visible"/>
                                      </p:to>
                                    </p:set>
                                    <p:animEffect transition="in" filter="blinds(vertical)">
                                      <p:cBhvr>
                                        <p:cTn id="281" dur="5000"/>
                                        <p:tgtEl>
                                          <p:spTgt spid="27"/>
                                        </p:tgtEl>
                                      </p:cBhvr>
                                    </p:animEffect>
                                  </p:childTnLst>
                                </p:cTn>
                              </p:par>
                              <p:par>
                                <p:cTn id="282" presetID="3" presetClass="entr" presetSubtype="5" fill="hold" grpId="1" nodeType="withEffect">
                                  <p:stCondLst>
                                    <p:cond delay="0"/>
                                  </p:stCondLst>
                                  <p:childTnLst>
                                    <p:set>
                                      <p:cBhvr>
                                        <p:cTn id="283" dur="1" fill="hold">
                                          <p:stCondLst>
                                            <p:cond delay="0"/>
                                          </p:stCondLst>
                                        </p:cTn>
                                        <p:tgtEl>
                                          <p:spTgt spid="28"/>
                                        </p:tgtEl>
                                        <p:attrNameLst>
                                          <p:attrName>style.visibility</p:attrName>
                                        </p:attrNameLst>
                                      </p:cBhvr>
                                      <p:to>
                                        <p:strVal val="visible"/>
                                      </p:to>
                                    </p:set>
                                    <p:animEffect transition="in" filter="blinds(vertical)">
                                      <p:cBhvr>
                                        <p:cTn id="284" dur="5000"/>
                                        <p:tgtEl>
                                          <p:spTgt spid="28"/>
                                        </p:tgtEl>
                                      </p:cBhvr>
                                    </p:animEffect>
                                  </p:childTnLst>
                                </p:cTn>
                              </p:par>
                              <p:par>
                                <p:cTn id="285" presetID="3" presetClass="entr" presetSubtype="5" fill="hold" grpId="1" nodeType="withEffect">
                                  <p:stCondLst>
                                    <p:cond delay="0"/>
                                  </p:stCondLst>
                                  <p:childTnLst>
                                    <p:set>
                                      <p:cBhvr>
                                        <p:cTn id="286" dur="1" fill="hold">
                                          <p:stCondLst>
                                            <p:cond delay="0"/>
                                          </p:stCondLst>
                                        </p:cTn>
                                        <p:tgtEl>
                                          <p:spTgt spid="29"/>
                                        </p:tgtEl>
                                        <p:attrNameLst>
                                          <p:attrName>style.visibility</p:attrName>
                                        </p:attrNameLst>
                                      </p:cBhvr>
                                      <p:to>
                                        <p:strVal val="visible"/>
                                      </p:to>
                                    </p:set>
                                    <p:animEffect transition="in" filter="blinds(vertical)">
                                      <p:cBhvr>
                                        <p:cTn id="287" dur="5000"/>
                                        <p:tgtEl>
                                          <p:spTgt spid="29"/>
                                        </p:tgtEl>
                                      </p:cBhvr>
                                    </p:animEffect>
                                  </p:childTnLst>
                                </p:cTn>
                              </p:par>
                              <p:par>
                                <p:cTn id="288" presetID="3" presetClass="entr" presetSubtype="5" fill="hold" grpId="1" nodeType="withEffect">
                                  <p:stCondLst>
                                    <p:cond delay="0"/>
                                  </p:stCondLst>
                                  <p:childTnLst>
                                    <p:set>
                                      <p:cBhvr>
                                        <p:cTn id="289" dur="1" fill="hold">
                                          <p:stCondLst>
                                            <p:cond delay="0"/>
                                          </p:stCondLst>
                                        </p:cTn>
                                        <p:tgtEl>
                                          <p:spTgt spid="30"/>
                                        </p:tgtEl>
                                        <p:attrNameLst>
                                          <p:attrName>style.visibility</p:attrName>
                                        </p:attrNameLst>
                                      </p:cBhvr>
                                      <p:to>
                                        <p:strVal val="visible"/>
                                      </p:to>
                                    </p:set>
                                    <p:animEffect transition="in" filter="blinds(vertical)">
                                      <p:cBhvr>
                                        <p:cTn id="290" dur="5000"/>
                                        <p:tgtEl>
                                          <p:spTgt spid="30"/>
                                        </p:tgtEl>
                                      </p:cBhvr>
                                    </p:animEffect>
                                  </p:childTnLst>
                                </p:cTn>
                              </p:par>
                              <p:par>
                                <p:cTn id="291" presetID="3" presetClass="entr" presetSubtype="5" fill="hold" grpId="1" nodeType="withEffect">
                                  <p:stCondLst>
                                    <p:cond delay="0"/>
                                  </p:stCondLst>
                                  <p:childTnLst>
                                    <p:set>
                                      <p:cBhvr>
                                        <p:cTn id="292" dur="1" fill="hold">
                                          <p:stCondLst>
                                            <p:cond delay="0"/>
                                          </p:stCondLst>
                                        </p:cTn>
                                        <p:tgtEl>
                                          <p:spTgt spid="31"/>
                                        </p:tgtEl>
                                        <p:attrNameLst>
                                          <p:attrName>style.visibility</p:attrName>
                                        </p:attrNameLst>
                                      </p:cBhvr>
                                      <p:to>
                                        <p:strVal val="visible"/>
                                      </p:to>
                                    </p:set>
                                    <p:animEffect transition="in" filter="blinds(vertical)">
                                      <p:cBhvr>
                                        <p:cTn id="293" dur="5000"/>
                                        <p:tgtEl>
                                          <p:spTgt spid="31"/>
                                        </p:tgtEl>
                                      </p:cBhvr>
                                    </p:animEffect>
                                  </p:childTnLst>
                                </p:cTn>
                              </p:par>
                              <p:par>
                                <p:cTn id="294" presetID="3" presetClass="entr" presetSubtype="5" fill="hold" grpId="1" nodeType="withEffect">
                                  <p:stCondLst>
                                    <p:cond delay="0"/>
                                  </p:stCondLst>
                                  <p:childTnLst>
                                    <p:set>
                                      <p:cBhvr>
                                        <p:cTn id="295" dur="1" fill="hold">
                                          <p:stCondLst>
                                            <p:cond delay="0"/>
                                          </p:stCondLst>
                                        </p:cTn>
                                        <p:tgtEl>
                                          <p:spTgt spid="32"/>
                                        </p:tgtEl>
                                        <p:attrNameLst>
                                          <p:attrName>style.visibility</p:attrName>
                                        </p:attrNameLst>
                                      </p:cBhvr>
                                      <p:to>
                                        <p:strVal val="visible"/>
                                      </p:to>
                                    </p:set>
                                    <p:animEffect transition="in" filter="blinds(vertical)">
                                      <p:cBhvr>
                                        <p:cTn id="296" dur="5000"/>
                                        <p:tgtEl>
                                          <p:spTgt spid="32"/>
                                        </p:tgtEl>
                                      </p:cBhvr>
                                    </p:animEffect>
                                  </p:childTnLst>
                                </p:cTn>
                              </p:par>
                              <p:par>
                                <p:cTn id="297" presetID="3" presetClass="entr" presetSubtype="5" fill="hold" grpId="1" nodeType="withEffect">
                                  <p:stCondLst>
                                    <p:cond delay="0"/>
                                  </p:stCondLst>
                                  <p:childTnLst>
                                    <p:set>
                                      <p:cBhvr>
                                        <p:cTn id="298" dur="1" fill="hold">
                                          <p:stCondLst>
                                            <p:cond delay="0"/>
                                          </p:stCondLst>
                                        </p:cTn>
                                        <p:tgtEl>
                                          <p:spTgt spid="33"/>
                                        </p:tgtEl>
                                        <p:attrNameLst>
                                          <p:attrName>style.visibility</p:attrName>
                                        </p:attrNameLst>
                                      </p:cBhvr>
                                      <p:to>
                                        <p:strVal val="visible"/>
                                      </p:to>
                                    </p:set>
                                    <p:animEffect transition="in" filter="blinds(vertical)">
                                      <p:cBhvr>
                                        <p:cTn id="299" dur="5000"/>
                                        <p:tgtEl>
                                          <p:spTgt spid="33"/>
                                        </p:tgtEl>
                                      </p:cBhvr>
                                    </p:animEffect>
                                  </p:childTnLst>
                                </p:cTn>
                              </p:par>
                              <p:par>
                                <p:cTn id="300" presetID="3" presetClass="entr" presetSubtype="5" fill="hold" grpId="1" nodeType="withEffect">
                                  <p:stCondLst>
                                    <p:cond delay="0"/>
                                  </p:stCondLst>
                                  <p:childTnLst>
                                    <p:set>
                                      <p:cBhvr>
                                        <p:cTn id="301" dur="1" fill="hold">
                                          <p:stCondLst>
                                            <p:cond delay="0"/>
                                          </p:stCondLst>
                                        </p:cTn>
                                        <p:tgtEl>
                                          <p:spTgt spid="34"/>
                                        </p:tgtEl>
                                        <p:attrNameLst>
                                          <p:attrName>style.visibility</p:attrName>
                                        </p:attrNameLst>
                                      </p:cBhvr>
                                      <p:to>
                                        <p:strVal val="visible"/>
                                      </p:to>
                                    </p:set>
                                    <p:animEffect transition="in" filter="blinds(vertical)">
                                      <p:cBhvr>
                                        <p:cTn id="302" dur="5000"/>
                                        <p:tgtEl>
                                          <p:spTgt spid="34"/>
                                        </p:tgtEl>
                                      </p:cBhvr>
                                    </p:animEffect>
                                  </p:childTnLst>
                                </p:cTn>
                              </p:par>
                              <p:par>
                                <p:cTn id="303" presetID="3" presetClass="entr" presetSubtype="5" fill="hold" grpId="1" nodeType="withEffect">
                                  <p:stCondLst>
                                    <p:cond delay="0"/>
                                  </p:stCondLst>
                                  <p:childTnLst>
                                    <p:set>
                                      <p:cBhvr>
                                        <p:cTn id="304" dur="1" fill="hold">
                                          <p:stCondLst>
                                            <p:cond delay="0"/>
                                          </p:stCondLst>
                                        </p:cTn>
                                        <p:tgtEl>
                                          <p:spTgt spid="35"/>
                                        </p:tgtEl>
                                        <p:attrNameLst>
                                          <p:attrName>style.visibility</p:attrName>
                                        </p:attrNameLst>
                                      </p:cBhvr>
                                      <p:to>
                                        <p:strVal val="visible"/>
                                      </p:to>
                                    </p:set>
                                    <p:animEffect transition="in" filter="blinds(vertical)">
                                      <p:cBhvr>
                                        <p:cTn id="305" dur="5000"/>
                                        <p:tgtEl>
                                          <p:spTgt spid="35"/>
                                        </p:tgtEl>
                                      </p:cBhvr>
                                    </p:animEffect>
                                  </p:childTnLst>
                                </p:cTn>
                              </p:par>
                              <p:par>
                                <p:cTn id="306" presetID="3" presetClass="entr" presetSubtype="5" fill="hold" grpId="1" nodeType="withEffect">
                                  <p:stCondLst>
                                    <p:cond delay="0"/>
                                  </p:stCondLst>
                                  <p:childTnLst>
                                    <p:set>
                                      <p:cBhvr>
                                        <p:cTn id="307" dur="1" fill="hold">
                                          <p:stCondLst>
                                            <p:cond delay="0"/>
                                          </p:stCondLst>
                                        </p:cTn>
                                        <p:tgtEl>
                                          <p:spTgt spid="36"/>
                                        </p:tgtEl>
                                        <p:attrNameLst>
                                          <p:attrName>style.visibility</p:attrName>
                                        </p:attrNameLst>
                                      </p:cBhvr>
                                      <p:to>
                                        <p:strVal val="visible"/>
                                      </p:to>
                                    </p:set>
                                    <p:animEffect transition="in" filter="blinds(vertical)">
                                      <p:cBhvr>
                                        <p:cTn id="308" dur="5000"/>
                                        <p:tgtEl>
                                          <p:spTgt spid="36"/>
                                        </p:tgtEl>
                                      </p:cBhvr>
                                    </p:animEffect>
                                  </p:childTnLst>
                                </p:cTn>
                              </p:par>
                              <p:par>
                                <p:cTn id="309" presetID="3" presetClass="entr" presetSubtype="5" fill="hold" grpId="1" nodeType="withEffect">
                                  <p:stCondLst>
                                    <p:cond delay="0"/>
                                  </p:stCondLst>
                                  <p:childTnLst>
                                    <p:set>
                                      <p:cBhvr>
                                        <p:cTn id="310" dur="1" fill="hold">
                                          <p:stCondLst>
                                            <p:cond delay="0"/>
                                          </p:stCondLst>
                                        </p:cTn>
                                        <p:tgtEl>
                                          <p:spTgt spid="37"/>
                                        </p:tgtEl>
                                        <p:attrNameLst>
                                          <p:attrName>style.visibility</p:attrName>
                                        </p:attrNameLst>
                                      </p:cBhvr>
                                      <p:to>
                                        <p:strVal val="visible"/>
                                      </p:to>
                                    </p:set>
                                    <p:animEffect transition="in" filter="blinds(vertical)">
                                      <p:cBhvr>
                                        <p:cTn id="311" dur="5000"/>
                                        <p:tgtEl>
                                          <p:spTgt spid="37"/>
                                        </p:tgtEl>
                                      </p:cBhvr>
                                    </p:animEffect>
                                  </p:childTnLst>
                                </p:cTn>
                              </p:par>
                              <p:par>
                                <p:cTn id="312" presetID="3" presetClass="entr" presetSubtype="5" fill="hold" grpId="1" nodeType="withEffect">
                                  <p:stCondLst>
                                    <p:cond delay="0"/>
                                  </p:stCondLst>
                                  <p:childTnLst>
                                    <p:set>
                                      <p:cBhvr>
                                        <p:cTn id="313" dur="1" fill="hold">
                                          <p:stCondLst>
                                            <p:cond delay="0"/>
                                          </p:stCondLst>
                                        </p:cTn>
                                        <p:tgtEl>
                                          <p:spTgt spid="38"/>
                                        </p:tgtEl>
                                        <p:attrNameLst>
                                          <p:attrName>style.visibility</p:attrName>
                                        </p:attrNameLst>
                                      </p:cBhvr>
                                      <p:to>
                                        <p:strVal val="visible"/>
                                      </p:to>
                                    </p:set>
                                    <p:animEffect transition="in" filter="blinds(vertical)">
                                      <p:cBhvr>
                                        <p:cTn id="314" dur="5000"/>
                                        <p:tgtEl>
                                          <p:spTgt spid="38"/>
                                        </p:tgtEl>
                                      </p:cBhvr>
                                    </p:animEffect>
                                  </p:childTnLst>
                                </p:cTn>
                              </p:par>
                              <p:par>
                                <p:cTn id="315" presetID="3" presetClass="entr" presetSubtype="5" fill="hold" grpId="1" nodeType="withEffect">
                                  <p:stCondLst>
                                    <p:cond delay="0"/>
                                  </p:stCondLst>
                                  <p:childTnLst>
                                    <p:set>
                                      <p:cBhvr>
                                        <p:cTn id="316" dur="1" fill="hold">
                                          <p:stCondLst>
                                            <p:cond delay="0"/>
                                          </p:stCondLst>
                                        </p:cTn>
                                        <p:tgtEl>
                                          <p:spTgt spid="39"/>
                                        </p:tgtEl>
                                        <p:attrNameLst>
                                          <p:attrName>style.visibility</p:attrName>
                                        </p:attrNameLst>
                                      </p:cBhvr>
                                      <p:to>
                                        <p:strVal val="visible"/>
                                      </p:to>
                                    </p:set>
                                    <p:animEffect transition="in" filter="blinds(vertical)">
                                      <p:cBhvr>
                                        <p:cTn id="317" dur="5000"/>
                                        <p:tgtEl>
                                          <p:spTgt spid="39"/>
                                        </p:tgtEl>
                                      </p:cBhvr>
                                    </p:animEffect>
                                  </p:childTnLst>
                                </p:cTn>
                              </p:par>
                              <p:par>
                                <p:cTn id="318" presetID="3" presetClass="entr" presetSubtype="5" fill="hold" grpId="1" nodeType="withEffect">
                                  <p:stCondLst>
                                    <p:cond delay="0"/>
                                  </p:stCondLst>
                                  <p:childTnLst>
                                    <p:set>
                                      <p:cBhvr>
                                        <p:cTn id="319" dur="1" fill="hold">
                                          <p:stCondLst>
                                            <p:cond delay="0"/>
                                          </p:stCondLst>
                                        </p:cTn>
                                        <p:tgtEl>
                                          <p:spTgt spid="40"/>
                                        </p:tgtEl>
                                        <p:attrNameLst>
                                          <p:attrName>style.visibility</p:attrName>
                                        </p:attrNameLst>
                                      </p:cBhvr>
                                      <p:to>
                                        <p:strVal val="visible"/>
                                      </p:to>
                                    </p:set>
                                    <p:animEffect transition="in" filter="blinds(vertical)">
                                      <p:cBhvr>
                                        <p:cTn id="320" dur="5000"/>
                                        <p:tgtEl>
                                          <p:spTgt spid="40"/>
                                        </p:tgtEl>
                                      </p:cBhvr>
                                    </p:animEffect>
                                  </p:childTnLst>
                                </p:cTn>
                              </p:par>
                              <p:par>
                                <p:cTn id="321" presetID="3" presetClass="entr" presetSubtype="5" fill="hold" grpId="1" nodeType="withEffect">
                                  <p:stCondLst>
                                    <p:cond delay="0"/>
                                  </p:stCondLst>
                                  <p:childTnLst>
                                    <p:set>
                                      <p:cBhvr>
                                        <p:cTn id="322" dur="1" fill="hold">
                                          <p:stCondLst>
                                            <p:cond delay="0"/>
                                          </p:stCondLst>
                                        </p:cTn>
                                        <p:tgtEl>
                                          <p:spTgt spid="41"/>
                                        </p:tgtEl>
                                        <p:attrNameLst>
                                          <p:attrName>style.visibility</p:attrName>
                                        </p:attrNameLst>
                                      </p:cBhvr>
                                      <p:to>
                                        <p:strVal val="visible"/>
                                      </p:to>
                                    </p:set>
                                    <p:animEffect transition="in" filter="blinds(vertical)">
                                      <p:cBhvr>
                                        <p:cTn id="323" dur="5000"/>
                                        <p:tgtEl>
                                          <p:spTgt spid="41"/>
                                        </p:tgtEl>
                                      </p:cBhvr>
                                    </p:animEffect>
                                  </p:childTnLst>
                                </p:cTn>
                              </p:par>
                              <p:par>
                                <p:cTn id="324" presetID="3" presetClass="entr" presetSubtype="5" fill="hold" grpId="1" nodeType="withEffect">
                                  <p:stCondLst>
                                    <p:cond delay="0"/>
                                  </p:stCondLst>
                                  <p:childTnLst>
                                    <p:set>
                                      <p:cBhvr>
                                        <p:cTn id="325" dur="1" fill="hold">
                                          <p:stCondLst>
                                            <p:cond delay="0"/>
                                          </p:stCondLst>
                                        </p:cTn>
                                        <p:tgtEl>
                                          <p:spTgt spid="42"/>
                                        </p:tgtEl>
                                        <p:attrNameLst>
                                          <p:attrName>style.visibility</p:attrName>
                                        </p:attrNameLst>
                                      </p:cBhvr>
                                      <p:to>
                                        <p:strVal val="visible"/>
                                      </p:to>
                                    </p:set>
                                    <p:animEffect transition="in" filter="blinds(vertical)">
                                      <p:cBhvr>
                                        <p:cTn id="326" dur="5000"/>
                                        <p:tgtEl>
                                          <p:spTgt spid="42"/>
                                        </p:tgtEl>
                                      </p:cBhvr>
                                    </p:animEffect>
                                  </p:childTnLst>
                                </p:cTn>
                              </p:par>
                              <p:par>
                                <p:cTn id="327" presetID="3" presetClass="entr" presetSubtype="5" fill="hold" grpId="1" nodeType="withEffect">
                                  <p:stCondLst>
                                    <p:cond delay="0"/>
                                  </p:stCondLst>
                                  <p:childTnLst>
                                    <p:set>
                                      <p:cBhvr>
                                        <p:cTn id="328" dur="1" fill="hold">
                                          <p:stCondLst>
                                            <p:cond delay="0"/>
                                          </p:stCondLst>
                                        </p:cTn>
                                        <p:tgtEl>
                                          <p:spTgt spid="43"/>
                                        </p:tgtEl>
                                        <p:attrNameLst>
                                          <p:attrName>style.visibility</p:attrName>
                                        </p:attrNameLst>
                                      </p:cBhvr>
                                      <p:to>
                                        <p:strVal val="visible"/>
                                      </p:to>
                                    </p:set>
                                    <p:animEffect transition="in" filter="blinds(vertical)">
                                      <p:cBhvr>
                                        <p:cTn id="329" dur="5000"/>
                                        <p:tgtEl>
                                          <p:spTgt spid="43"/>
                                        </p:tgtEl>
                                      </p:cBhvr>
                                    </p:animEffect>
                                  </p:childTnLst>
                                </p:cTn>
                              </p:par>
                              <p:par>
                                <p:cTn id="330" presetID="3" presetClass="entr" presetSubtype="5" fill="hold" grpId="1" nodeType="withEffect">
                                  <p:stCondLst>
                                    <p:cond delay="0"/>
                                  </p:stCondLst>
                                  <p:childTnLst>
                                    <p:set>
                                      <p:cBhvr>
                                        <p:cTn id="331" dur="1" fill="hold">
                                          <p:stCondLst>
                                            <p:cond delay="0"/>
                                          </p:stCondLst>
                                        </p:cTn>
                                        <p:tgtEl>
                                          <p:spTgt spid="44"/>
                                        </p:tgtEl>
                                        <p:attrNameLst>
                                          <p:attrName>style.visibility</p:attrName>
                                        </p:attrNameLst>
                                      </p:cBhvr>
                                      <p:to>
                                        <p:strVal val="visible"/>
                                      </p:to>
                                    </p:set>
                                    <p:animEffect transition="in" filter="blinds(vertical)">
                                      <p:cBhvr>
                                        <p:cTn id="332" dur="5000"/>
                                        <p:tgtEl>
                                          <p:spTgt spid="44"/>
                                        </p:tgtEl>
                                      </p:cBhvr>
                                    </p:animEffect>
                                  </p:childTnLst>
                                </p:cTn>
                              </p:par>
                              <p:par>
                                <p:cTn id="333" presetID="3" presetClass="entr" presetSubtype="5" fill="hold" grpId="1" nodeType="withEffect">
                                  <p:stCondLst>
                                    <p:cond delay="0"/>
                                  </p:stCondLst>
                                  <p:childTnLst>
                                    <p:set>
                                      <p:cBhvr>
                                        <p:cTn id="334" dur="1" fill="hold">
                                          <p:stCondLst>
                                            <p:cond delay="0"/>
                                          </p:stCondLst>
                                        </p:cTn>
                                        <p:tgtEl>
                                          <p:spTgt spid="45"/>
                                        </p:tgtEl>
                                        <p:attrNameLst>
                                          <p:attrName>style.visibility</p:attrName>
                                        </p:attrNameLst>
                                      </p:cBhvr>
                                      <p:to>
                                        <p:strVal val="visible"/>
                                      </p:to>
                                    </p:set>
                                    <p:animEffect transition="in" filter="blinds(vertical)">
                                      <p:cBhvr>
                                        <p:cTn id="335" dur="5000"/>
                                        <p:tgtEl>
                                          <p:spTgt spid="45"/>
                                        </p:tgtEl>
                                      </p:cBhvr>
                                    </p:animEffect>
                                  </p:childTnLst>
                                </p:cTn>
                              </p:par>
                              <p:par>
                                <p:cTn id="336" presetID="3" presetClass="entr" presetSubtype="5" fill="hold" grpId="1" nodeType="withEffect">
                                  <p:stCondLst>
                                    <p:cond delay="0"/>
                                  </p:stCondLst>
                                  <p:childTnLst>
                                    <p:set>
                                      <p:cBhvr>
                                        <p:cTn id="337" dur="1" fill="hold">
                                          <p:stCondLst>
                                            <p:cond delay="0"/>
                                          </p:stCondLst>
                                        </p:cTn>
                                        <p:tgtEl>
                                          <p:spTgt spid="46"/>
                                        </p:tgtEl>
                                        <p:attrNameLst>
                                          <p:attrName>style.visibility</p:attrName>
                                        </p:attrNameLst>
                                      </p:cBhvr>
                                      <p:to>
                                        <p:strVal val="visible"/>
                                      </p:to>
                                    </p:set>
                                    <p:animEffect transition="in" filter="blinds(vertical)">
                                      <p:cBhvr>
                                        <p:cTn id="338" dur="5000"/>
                                        <p:tgtEl>
                                          <p:spTgt spid="46"/>
                                        </p:tgtEl>
                                      </p:cBhvr>
                                    </p:animEffect>
                                  </p:childTnLst>
                                </p:cTn>
                              </p:par>
                              <p:par>
                                <p:cTn id="339" presetID="3" presetClass="entr" presetSubtype="5" fill="hold" grpId="1" nodeType="withEffect">
                                  <p:stCondLst>
                                    <p:cond delay="0"/>
                                  </p:stCondLst>
                                  <p:childTnLst>
                                    <p:set>
                                      <p:cBhvr>
                                        <p:cTn id="340" dur="1" fill="hold">
                                          <p:stCondLst>
                                            <p:cond delay="0"/>
                                          </p:stCondLst>
                                        </p:cTn>
                                        <p:tgtEl>
                                          <p:spTgt spid="47"/>
                                        </p:tgtEl>
                                        <p:attrNameLst>
                                          <p:attrName>style.visibility</p:attrName>
                                        </p:attrNameLst>
                                      </p:cBhvr>
                                      <p:to>
                                        <p:strVal val="visible"/>
                                      </p:to>
                                    </p:set>
                                    <p:animEffect transition="in" filter="blinds(vertical)">
                                      <p:cBhvr>
                                        <p:cTn id="341" dur="5000"/>
                                        <p:tgtEl>
                                          <p:spTgt spid="47"/>
                                        </p:tgtEl>
                                      </p:cBhvr>
                                    </p:animEffect>
                                  </p:childTnLst>
                                </p:cTn>
                              </p:par>
                              <p:par>
                                <p:cTn id="342" presetID="3" presetClass="entr" presetSubtype="5" fill="hold" grpId="1" nodeType="withEffect">
                                  <p:stCondLst>
                                    <p:cond delay="0"/>
                                  </p:stCondLst>
                                  <p:childTnLst>
                                    <p:set>
                                      <p:cBhvr>
                                        <p:cTn id="343" dur="1" fill="hold">
                                          <p:stCondLst>
                                            <p:cond delay="0"/>
                                          </p:stCondLst>
                                        </p:cTn>
                                        <p:tgtEl>
                                          <p:spTgt spid="48"/>
                                        </p:tgtEl>
                                        <p:attrNameLst>
                                          <p:attrName>style.visibility</p:attrName>
                                        </p:attrNameLst>
                                      </p:cBhvr>
                                      <p:to>
                                        <p:strVal val="visible"/>
                                      </p:to>
                                    </p:set>
                                    <p:animEffect transition="in" filter="blinds(vertical)">
                                      <p:cBhvr>
                                        <p:cTn id="344" dur="5000"/>
                                        <p:tgtEl>
                                          <p:spTgt spid="48"/>
                                        </p:tgtEl>
                                      </p:cBhvr>
                                    </p:animEffect>
                                  </p:childTnLst>
                                </p:cTn>
                              </p:par>
                              <p:par>
                                <p:cTn id="345" presetID="3" presetClass="entr" presetSubtype="5" fill="hold" grpId="1" nodeType="withEffect">
                                  <p:stCondLst>
                                    <p:cond delay="0"/>
                                  </p:stCondLst>
                                  <p:childTnLst>
                                    <p:set>
                                      <p:cBhvr>
                                        <p:cTn id="346" dur="1" fill="hold">
                                          <p:stCondLst>
                                            <p:cond delay="0"/>
                                          </p:stCondLst>
                                        </p:cTn>
                                        <p:tgtEl>
                                          <p:spTgt spid="49"/>
                                        </p:tgtEl>
                                        <p:attrNameLst>
                                          <p:attrName>style.visibility</p:attrName>
                                        </p:attrNameLst>
                                      </p:cBhvr>
                                      <p:to>
                                        <p:strVal val="visible"/>
                                      </p:to>
                                    </p:set>
                                    <p:animEffect transition="in" filter="blinds(vertical)">
                                      <p:cBhvr>
                                        <p:cTn id="347" dur="5000"/>
                                        <p:tgtEl>
                                          <p:spTgt spid="49"/>
                                        </p:tgtEl>
                                      </p:cBhvr>
                                    </p:animEffect>
                                  </p:childTnLst>
                                </p:cTn>
                              </p:par>
                              <p:par>
                                <p:cTn id="348" presetID="3" presetClass="entr" presetSubtype="5" fill="hold" grpId="1" nodeType="withEffect">
                                  <p:stCondLst>
                                    <p:cond delay="0"/>
                                  </p:stCondLst>
                                  <p:childTnLst>
                                    <p:set>
                                      <p:cBhvr>
                                        <p:cTn id="349" dur="1" fill="hold">
                                          <p:stCondLst>
                                            <p:cond delay="0"/>
                                          </p:stCondLst>
                                        </p:cTn>
                                        <p:tgtEl>
                                          <p:spTgt spid="50"/>
                                        </p:tgtEl>
                                        <p:attrNameLst>
                                          <p:attrName>style.visibility</p:attrName>
                                        </p:attrNameLst>
                                      </p:cBhvr>
                                      <p:to>
                                        <p:strVal val="visible"/>
                                      </p:to>
                                    </p:set>
                                    <p:animEffect transition="in" filter="blinds(vertical)">
                                      <p:cBhvr>
                                        <p:cTn id="350" dur="5000"/>
                                        <p:tgtEl>
                                          <p:spTgt spid="50"/>
                                        </p:tgtEl>
                                      </p:cBhvr>
                                    </p:animEffect>
                                  </p:childTnLst>
                                </p:cTn>
                              </p:par>
                              <p:par>
                                <p:cTn id="351" presetID="3" presetClass="entr" presetSubtype="5" fill="hold" grpId="1" nodeType="withEffect">
                                  <p:stCondLst>
                                    <p:cond delay="0"/>
                                  </p:stCondLst>
                                  <p:childTnLst>
                                    <p:set>
                                      <p:cBhvr>
                                        <p:cTn id="352" dur="1" fill="hold">
                                          <p:stCondLst>
                                            <p:cond delay="0"/>
                                          </p:stCondLst>
                                        </p:cTn>
                                        <p:tgtEl>
                                          <p:spTgt spid="51"/>
                                        </p:tgtEl>
                                        <p:attrNameLst>
                                          <p:attrName>style.visibility</p:attrName>
                                        </p:attrNameLst>
                                      </p:cBhvr>
                                      <p:to>
                                        <p:strVal val="visible"/>
                                      </p:to>
                                    </p:set>
                                    <p:animEffect transition="in" filter="blinds(vertical)">
                                      <p:cBhvr>
                                        <p:cTn id="353" dur="5000"/>
                                        <p:tgtEl>
                                          <p:spTgt spid="51"/>
                                        </p:tgtEl>
                                      </p:cBhvr>
                                    </p:animEffect>
                                  </p:childTnLst>
                                </p:cTn>
                              </p:par>
                              <p:par>
                                <p:cTn id="354" presetID="3" presetClass="entr" presetSubtype="5" fill="hold" grpId="1" nodeType="withEffect">
                                  <p:stCondLst>
                                    <p:cond delay="0"/>
                                  </p:stCondLst>
                                  <p:childTnLst>
                                    <p:set>
                                      <p:cBhvr>
                                        <p:cTn id="355" dur="1" fill="hold">
                                          <p:stCondLst>
                                            <p:cond delay="0"/>
                                          </p:stCondLst>
                                        </p:cTn>
                                        <p:tgtEl>
                                          <p:spTgt spid="52"/>
                                        </p:tgtEl>
                                        <p:attrNameLst>
                                          <p:attrName>style.visibility</p:attrName>
                                        </p:attrNameLst>
                                      </p:cBhvr>
                                      <p:to>
                                        <p:strVal val="visible"/>
                                      </p:to>
                                    </p:set>
                                    <p:animEffect transition="in" filter="blinds(vertical)">
                                      <p:cBhvr>
                                        <p:cTn id="356" dur="5000"/>
                                        <p:tgtEl>
                                          <p:spTgt spid="52"/>
                                        </p:tgtEl>
                                      </p:cBhvr>
                                    </p:animEffect>
                                  </p:childTnLst>
                                </p:cTn>
                              </p:par>
                              <p:par>
                                <p:cTn id="357" presetID="3" presetClass="entr" presetSubtype="5" fill="hold" grpId="1" nodeType="withEffect">
                                  <p:stCondLst>
                                    <p:cond delay="0"/>
                                  </p:stCondLst>
                                  <p:childTnLst>
                                    <p:set>
                                      <p:cBhvr>
                                        <p:cTn id="358" dur="1" fill="hold">
                                          <p:stCondLst>
                                            <p:cond delay="0"/>
                                          </p:stCondLst>
                                        </p:cTn>
                                        <p:tgtEl>
                                          <p:spTgt spid="53"/>
                                        </p:tgtEl>
                                        <p:attrNameLst>
                                          <p:attrName>style.visibility</p:attrName>
                                        </p:attrNameLst>
                                      </p:cBhvr>
                                      <p:to>
                                        <p:strVal val="visible"/>
                                      </p:to>
                                    </p:set>
                                    <p:animEffect transition="in" filter="blinds(vertical)">
                                      <p:cBhvr>
                                        <p:cTn id="359" dur="5000"/>
                                        <p:tgtEl>
                                          <p:spTgt spid="53"/>
                                        </p:tgtEl>
                                      </p:cBhvr>
                                    </p:animEffect>
                                  </p:childTnLst>
                                </p:cTn>
                              </p:par>
                              <p:par>
                                <p:cTn id="360" presetID="3" presetClass="entr" presetSubtype="5" fill="hold" grpId="1" nodeType="withEffect">
                                  <p:stCondLst>
                                    <p:cond delay="0"/>
                                  </p:stCondLst>
                                  <p:childTnLst>
                                    <p:set>
                                      <p:cBhvr>
                                        <p:cTn id="361" dur="1" fill="hold">
                                          <p:stCondLst>
                                            <p:cond delay="0"/>
                                          </p:stCondLst>
                                        </p:cTn>
                                        <p:tgtEl>
                                          <p:spTgt spid="54"/>
                                        </p:tgtEl>
                                        <p:attrNameLst>
                                          <p:attrName>style.visibility</p:attrName>
                                        </p:attrNameLst>
                                      </p:cBhvr>
                                      <p:to>
                                        <p:strVal val="visible"/>
                                      </p:to>
                                    </p:set>
                                    <p:animEffect transition="in" filter="blinds(vertical)">
                                      <p:cBhvr>
                                        <p:cTn id="362" dur="5000"/>
                                        <p:tgtEl>
                                          <p:spTgt spid="54"/>
                                        </p:tgtEl>
                                      </p:cBhvr>
                                    </p:animEffect>
                                  </p:childTnLst>
                                </p:cTn>
                              </p:par>
                              <p:par>
                                <p:cTn id="363" presetID="3" presetClass="entr" presetSubtype="5" fill="hold" grpId="1" nodeType="withEffect">
                                  <p:stCondLst>
                                    <p:cond delay="0"/>
                                  </p:stCondLst>
                                  <p:childTnLst>
                                    <p:set>
                                      <p:cBhvr>
                                        <p:cTn id="364" dur="1" fill="hold">
                                          <p:stCondLst>
                                            <p:cond delay="0"/>
                                          </p:stCondLst>
                                        </p:cTn>
                                        <p:tgtEl>
                                          <p:spTgt spid="55"/>
                                        </p:tgtEl>
                                        <p:attrNameLst>
                                          <p:attrName>style.visibility</p:attrName>
                                        </p:attrNameLst>
                                      </p:cBhvr>
                                      <p:to>
                                        <p:strVal val="visible"/>
                                      </p:to>
                                    </p:set>
                                    <p:animEffect transition="in" filter="blinds(vertical)">
                                      <p:cBhvr>
                                        <p:cTn id="365" dur="5000"/>
                                        <p:tgtEl>
                                          <p:spTgt spid="55"/>
                                        </p:tgtEl>
                                      </p:cBhvr>
                                    </p:animEffect>
                                  </p:childTnLst>
                                </p:cTn>
                              </p:par>
                              <p:par>
                                <p:cTn id="366" presetID="3" presetClass="entr" presetSubtype="5" fill="hold" grpId="1" nodeType="withEffect">
                                  <p:stCondLst>
                                    <p:cond delay="0"/>
                                  </p:stCondLst>
                                  <p:childTnLst>
                                    <p:set>
                                      <p:cBhvr>
                                        <p:cTn id="367" dur="1" fill="hold">
                                          <p:stCondLst>
                                            <p:cond delay="0"/>
                                          </p:stCondLst>
                                        </p:cTn>
                                        <p:tgtEl>
                                          <p:spTgt spid="56"/>
                                        </p:tgtEl>
                                        <p:attrNameLst>
                                          <p:attrName>style.visibility</p:attrName>
                                        </p:attrNameLst>
                                      </p:cBhvr>
                                      <p:to>
                                        <p:strVal val="visible"/>
                                      </p:to>
                                    </p:set>
                                    <p:animEffect transition="in" filter="blinds(vertical)">
                                      <p:cBhvr>
                                        <p:cTn id="368" dur="5000"/>
                                        <p:tgtEl>
                                          <p:spTgt spid="56"/>
                                        </p:tgtEl>
                                      </p:cBhvr>
                                    </p:animEffect>
                                  </p:childTnLst>
                                </p:cTn>
                              </p:par>
                              <p:par>
                                <p:cTn id="369" presetID="3" presetClass="entr" presetSubtype="5" fill="hold" grpId="1" nodeType="withEffect">
                                  <p:stCondLst>
                                    <p:cond delay="0"/>
                                  </p:stCondLst>
                                  <p:childTnLst>
                                    <p:set>
                                      <p:cBhvr>
                                        <p:cTn id="370" dur="1" fill="hold">
                                          <p:stCondLst>
                                            <p:cond delay="0"/>
                                          </p:stCondLst>
                                        </p:cTn>
                                        <p:tgtEl>
                                          <p:spTgt spid="57"/>
                                        </p:tgtEl>
                                        <p:attrNameLst>
                                          <p:attrName>style.visibility</p:attrName>
                                        </p:attrNameLst>
                                      </p:cBhvr>
                                      <p:to>
                                        <p:strVal val="visible"/>
                                      </p:to>
                                    </p:set>
                                    <p:animEffect transition="in" filter="blinds(vertical)">
                                      <p:cBhvr>
                                        <p:cTn id="371" dur="5000"/>
                                        <p:tgtEl>
                                          <p:spTgt spid="57"/>
                                        </p:tgtEl>
                                      </p:cBhvr>
                                    </p:animEffect>
                                  </p:childTnLst>
                                </p:cTn>
                              </p:par>
                            </p:childTnLst>
                          </p:cTn>
                        </p:par>
                        <p:par>
                          <p:cTn id="372" fill="hold">
                            <p:stCondLst>
                              <p:cond delay="5000"/>
                            </p:stCondLst>
                            <p:childTnLst>
                              <p:par>
                                <p:cTn id="373" presetID="2" presetClass="exit" presetSubtype="8" fill="hold" grpId="2" nodeType="afterEffect">
                                  <p:stCondLst>
                                    <p:cond delay="0"/>
                                  </p:stCondLst>
                                  <p:childTnLst>
                                    <p:anim calcmode="lin" valueType="num">
                                      <p:cBhvr additive="base">
                                        <p:cTn id="374" dur="5000"/>
                                        <p:tgtEl>
                                          <p:spTgt spid="6"/>
                                        </p:tgtEl>
                                        <p:attrNameLst>
                                          <p:attrName>ppt_x</p:attrName>
                                        </p:attrNameLst>
                                      </p:cBhvr>
                                      <p:tavLst>
                                        <p:tav tm="0">
                                          <p:val>
                                            <p:strVal val="ppt_x"/>
                                          </p:val>
                                        </p:tav>
                                        <p:tav tm="100000">
                                          <p:val>
                                            <p:strVal val="0-ppt_w/2"/>
                                          </p:val>
                                        </p:tav>
                                      </p:tavLst>
                                    </p:anim>
                                    <p:anim calcmode="lin" valueType="num">
                                      <p:cBhvr additive="base">
                                        <p:cTn id="375" dur="5000"/>
                                        <p:tgtEl>
                                          <p:spTgt spid="6"/>
                                        </p:tgtEl>
                                        <p:attrNameLst>
                                          <p:attrName>ppt_y</p:attrName>
                                        </p:attrNameLst>
                                      </p:cBhvr>
                                      <p:tavLst>
                                        <p:tav tm="0">
                                          <p:val>
                                            <p:strVal val="ppt_y"/>
                                          </p:val>
                                        </p:tav>
                                        <p:tav tm="100000">
                                          <p:val>
                                            <p:strVal val="ppt_y"/>
                                          </p:val>
                                        </p:tav>
                                      </p:tavLst>
                                    </p:anim>
                                    <p:set>
                                      <p:cBhvr>
                                        <p:cTn id="376" dur="1" fill="hold">
                                          <p:stCondLst>
                                            <p:cond delay="4999"/>
                                          </p:stCondLst>
                                        </p:cTn>
                                        <p:tgtEl>
                                          <p:spTgt spid="6"/>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5000"/>
                                        <p:tgtEl>
                                          <p:spTgt spid="7"/>
                                        </p:tgtEl>
                                        <p:attrNameLst>
                                          <p:attrName>ppt_x</p:attrName>
                                        </p:attrNameLst>
                                      </p:cBhvr>
                                      <p:tavLst>
                                        <p:tav tm="0">
                                          <p:val>
                                            <p:strVal val="ppt_x"/>
                                          </p:val>
                                        </p:tav>
                                        <p:tav tm="100000">
                                          <p:val>
                                            <p:strVal val="0-ppt_w/2"/>
                                          </p:val>
                                        </p:tav>
                                      </p:tavLst>
                                    </p:anim>
                                    <p:anim calcmode="lin" valueType="num">
                                      <p:cBhvr additive="base">
                                        <p:cTn id="379" dur="5000"/>
                                        <p:tgtEl>
                                          <p:spTgt spid="7"/>
                                        </p:tgtEl>
                                        <p:attrNameLst>
                                          <p:attrName>ppt_y</p:attrName>
                                        </p:attrNameLst>
                                      </p:cBhvr>
                                      <p:tavLst>
                                        <p:tav tm="0">
                                          <p:val>
                                            <p:strVal val="ppt_y"/>
                                          </p:val>
                                        </p:tav>
                                        <p:tav tm="100000">
                                          <p:val>
                                            <p:strVal val="ppt_y"/>
                                          </p:val>
                                        </p:tav>
                                      </p:tavLst>
                                    </p:anim>
                                    <p:set>
                                      <p:cBhvr>
                                        <p:cTn id="380" dur="1" fill="hold">
                                          <p:stCondLst>
                                            <p:cond delay="4999"/>
                                          </p:stCondLst>
                                        </p:cTn>
                                        <p:tgtEl>
                                          <p:spTgt spid="7"/>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5000"/>
                                        <p:tgtEl>
                                          <p:spTgt spid="8"/>
                                        </p:tgtEl>
                                        <p:attrNameLst>
                                          <p:attrName>ppt_x</p:attrName>
                                        </p:attrNameLst>
                                      </p:cBhvr>
                                      <p:tavLst>
                                        <p:tav tm="0">
                                          <p:val>
                                            <p:strVal val="ppt_x"/>
                                          </p:val>
                                        </p:tav>
                                        <p:tav tm="100000">
                                          <p:val>
                                            <p:strVal val="0-ppt_w/2"/>
                                          </p:val>
                                        </p:tav>
                                      </p:tavLst>
                                    </p:anim>
                                    <p:anim calcmode="lin" valueType="num">
                                      <p:cBhvr additive="base">
                                        <p:cTn id="383" dur="5000"/>
                                        <p:tgtEl>
                                          <p:spTgt spid="8"/>
                                        </p:tgtEl>
                                        <p:attrNameLst>
                                          <p:attrName>ppt_y</p:attrName>
                                        </p:attrNameLst>
                                      </p:cBhvr>
                                      <p:tavLst>
                                        <p:tav tm="0">
                                          <p:val>
                                            <p:strVal val="ppt_y"/>
                                          </p:val>
                                        </p:tav>
                                        <p:tav tm="100000">
                                          <p:val>
                                            <p:strVal val="ppt_y"/>
                                          </p:val>
                                        </p:tav>
                                      </p:tavLst>
                                    </p:anim>
                                    <p:set>
                                      <p:cBhvr>
                                        <p:cTn id="384" dur="1" fill="hold">
                                          <p:stCondLst>
                                            <p:cond delay="4999"/>
                                          </p:stCondLst>
                                        </p:cTn>
                                        <p:tgtEl>
                                          <p:spTgt spid="8"/>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5000"/>
                                        <p:tgtEl>
                                          <p:spTgt spid="9"/>
                                        </p:tgtEl>
                                        <p:attrNameLst>
                                          <p:attrName>ppt_x</p:attrName>
                                        </p:attrNameLst>
                                      </p:cBhvr>
                                      <p:tavLst>
                                        <p:tav tm="0">
                                          <p:val>
                                            <p:strVal val="ppt_x"/>
                                          </p:val>
                                        </p:tav>
                                        <p:tav tm="100000">
                                          <p:val>
                                            <p:strVal val="0-ppt_w/2"/>
                                          </p:val>
                                        </p:tav>
                                      </p:tavLst>
                                    </p:anim>
                                    <p:anim calcmode="lin" valueType="num">
                                      <p:cBhvr additive="base">
                                        <p:cTn id="387" dur="5000"/>
                                        <p:tgtEl>
                                          <p:spTgt spid="9"/>
                                        </p:tgtEl>
                                        <p:attrNameLst>
                                          <p:attrName>ppt_y</p:attrName>
                                        </p:attrNameLst>
                                      </p:cBhvr>
                                      <p:tavLst>
                                        <p:tav tm="0">
                                          <p:val>
                                            <p:strVal val="ppt_y"/>
                                          </p:val>
                                        </p:tav>
                                        <p:tav tm="100000">
                                          <p:val>
                                            <p:strVal val="ppt_y"/>
                                          </p:val>
                                        </p:tav>
                                      </p:tavLst>
                                    </p:anim>
                                    <p:set>
                                      <p:cBhvr>
                                        <p:cTn id="388" dur="1" fill="hold">
                                          <p:stCondLst>
                                            <p:cond delay="4999"/>
                                          </p:stCondLst>
                                        </p:cTn>
                                        <p:tgtEl>
                                          <p:spTgt spid="9"/>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5000"/>
                                        <p:tgtEl>
                                          <p:spTgt spid="10"/>
                                        </p:tgtEl>
                                        <p:attrNameLst>
                                          <p:attrName>ppt_x</p:attrName>
                                        </p:attrNameLst>
                                      </p:cBhvr>
                                      <p:tavLst>
                                        <p:tav tm="0">
                                          <p:val>
                                            <p:strVal val="ppt_x"/>
                                          </p:val>
                                        </p:tav>
                                        <p:tav tm="100000">
                                          <p:val>
                                            <p:strVal val="0-ppt_w/2"/>
                                          </p:val>
                                        </p:tav>
                                      </p:tavLst>
                                    </p:anim>
                                    <p:anim calcmode="lin" valueType="num">
                                      <p:cBhvr additive="base">
                                        <p:cTn id="391" dur="5000"/>
                                        <p:tgtEl>
                                          <p:spTgt spid="10"/>
                                        </p:tgtEl>
                                        <p:attrNameLst>
                                          <p:attrName>ppt_y</p:attrName>
                                        </p:attrNameLst>
                                      </p:cBhvr>
                                      <p:tavLst>
                                        <p:tav tm="0">
                                          <p:val>
                                            <p:strVal val="ppt_y"/>
                                          </p:val>
                                        </p:tav>
                                        <p:tav tm="100000">
                                          <p:val>
                                            <p:strVal val="ppt_y"/>
                                          </p:val>
                                        </p:tav>
                                      </p:tavLst>
                                    </p:anim>
                                    <p:set>
                                      <p:cBhvr>
                                        <p:cTn id="392" dur="1" fill="hold">
                                          <p:stCondLst>
                                            <p:cond delay="4999"/>
                                          </p:stCondLst>
                                        </p:cTn>
                                        <p:tgtEl>
                                          <p:spTgt spid="10"/>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5000"/>
                                        <p:tgtEl>
                                          <p:spTgt spid="11"/>
                                        </p:tgtEl>
                                        <p:attrNameLst>
                                          <p:attrName>ppt_x</p:attrName>
                                        </p:attrNameLst>
                                      </p:cBhvr>
                                      <p:tavLst>
                                        <p:tav tm="0">
                                          <p:val>
                                            <p:strVal val="ppt_x"/>
                                          </p:val>
                                        </p:tav>
                                        <p:tav tm="100000">
                                          <p:val>
                                            <p:strVal val="0-ppt_w/2"/>
                                          </p:val>
                                        </p:tav>
                                      </p:tavLst>
                                    </p:anim>
                                    <p:anim calcmode="lin" valueType="num">
                                      <p:cBhvr additive="base">
                                        <p:cTn id="395" dur="5000"/>
                                        <p:tgtEl>
                                          <p:spTgt spid="11"/>
                                        </p:tgtEl>
                                        <p:attrNameLst>
                                          <p:attrName>ppt_y</p:attrName>
                                        </p:attrNameLst>
                                      </p:cBhvr>
                                      <p:tavLst>
                                        <p:tav tm="0">
                                          <p:val>
                                            <p:strVal val="ppt_y"/>
                                          </p:val>
                                        </p:tav>
                                        <p:tav tm="100000">
                                          <p:val>
                                            <p:strVal val="ppt_y"/>
                                          </p:val>
                                        </p:tav>
                                      </p:tavLst>
                                    </p:anim>
                                    <p:set>
                                      <p:cBhvr>
                                        <p:cTn id="396" dur="1" fill="hold">
                                          <p:stCondLst>
                                            <p:cond delay="4999"/>
                                          </p:stCondLst>
                                        </p:cTn>
                                        <p:tgtEl>
                                          <p:spTgt spid="11"/>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5000"/>
                                        <p:tgtEl>
                                          <p:spTgt spid="12"/>
                                        </p:tgtEl>
                                        <p:attrNameLst>
                                          <p:attrName>ppt_x</p:attrName>
                                        </p:attrNameLst>
                                      </p:cBhvr>
                                      <p:tavLst>
                                        <p:tav tm="0">
                                          <p:val>
                                            <p:strVal val="ppt_x"/>
                                          </p:val>
                                        </p:tav>
                                        <p:tav tm="100000">
                                          <p:val>
                                            <p:strVal val="0-ppt_w/2"/>
                                          </p:val>
                                        </p:tav>
                                      </p:tavLst>
                                    </p:anim>
                                    <p:anim calcmode="lin" valueType="num">
                                      <p:cBhvr additive="base">
                                        <p:cTn id="399" dur="5000"/>
                                        <p:tgtEl>
                                          <p:spTgt spid="12"/>
                                        </p:tgtEl>
                                        <p:attrNameLst>
                                          <p:attrName>ppt_y</p:attrName>
                                        </p:attrNameLst>
                                      </p:cBhvr>
                                      <p:tavLst>
                                        <p:tav tm="0">
                                          <p:val>
                                            <p:strVal val="ppt_y"/>
                                          </p:val>
                                        </p:tav>
                                        <p:tav tm="100000">
                                          <p:val>
                                            <p:strVal val="ppt_y"/>
                                          </p:val>
                                        </p:tav>
                                      </p:tavLst>
                                    </p:anim>
                                    <p:set>
                                      <p:cBhvr>
                                        <p:cTn id="400" dur="1" fill="hold">
                                          <p:stCondLst>
                                            <p:cond delay="4999"/>
                                          </p:stCondLst>
                                        </p:cTn>
                                        <p:tgtEl>
                                          <p:spTgt spid="12"/>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5000"/>
                                        <p:tgtEl>
                                          <p:spTgt spid="13"/>
                                        </p:tgtEl>
                                        <p:attrNameLst>
                                          <p:attrName>ppt_x</p:attrName>
                                        </p:attrNameLst>
                                      </p:cBhvr>
                                      <p:tavLst>
                                        <p:tav tm="0">
                                          <p:val>
                                            <p:strVal val="ppt_x"/>
                                          </p:val>
                                        </p:tav>
                                        <p:tav tm="100000">
                                          <p:val>
                                            <p:strVal val="0-ppt_w/2"/>
                                          </p:val>
                                        </p:tav>
                                      </p:tavLst>
                                    </p:anim>
                                    <p:anim calcmode="lin" valueType="num">
                                      <p:cBhvr additive="base">
                                        <p:cTn id="403" dur="5000"/>
                                        <p:tgtEl>
                                          <p:spTgt spid="13"/>
                                        </p:tgtEl>
                                        <p:attrNameLst>
                                          <p:attrName>ppt_y</p:attrName>
                                        </p:attrNameLst>
                                      </p:cBhvr>
                                      <p:tavLst>
                                        <p:tav tm="0">
                                          <p:val>
                                            <p:strVal val="ppt_y"/>
                                          </p:val>
                                        </p:tav>
                                        <p:tav tm="100000">
                                          <p:val>
                                            <p:strVal val="ppt_y"/>
                                          </p:val>
                                        </p:tav>
                                      </p:tavLst>
                                    </p:anim>
                                    <p:set>
                                      <p:cBhvr>
                                        <p:cTn id="404" dur="1" fill="hold">
                                          <p:stCondLst>
                                            <p:cond delay="4999"/>
                                          </p:stCondLst>
                                        </p:cTn>
                                        <p:tgtEl>
                                          <p:spTgt spid="13"/>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5000"/>
                                        <p:tgtEl>
                                          <p:spTgt spid="14"/>
                                        </p:tgtEl>
                                        <p:attrNameLst>
                                          <p:attrName>ppt_x</p:attrName>
                                        </p:attrNameLst>
                                      </p:cBhvr>
                                      <p:tavLst>
                                        <p:tav tm="0">
                                          <p:val>
                                            <p:strVal val="ppt_x"/>
                                          </p:val>
                                        </p:tav>
                                        <p:tav tm="100000">
                                          <p:val>
                                            <p:strVal val="0-ppt_w/2"/>
                                          </p:val>
                                        </p:tav>
                                      </p:tavLst>
                                    </p:anim>
                                    <p:anim calcmode="lin" valueType="num">
                                      <p:cBhvr additive="base">
                                        <p:cTn id="407" dur="5000"/>
                                        <p:tgtEl>
                                          <p:spTgt spid="14"/>
                                        </p:tgtEl>
                                        <p:attrNameLst>
                                          <p:attrName>ppt_y</p:attrName>
                                        </p:attrNameLst>
                                      </p:cBhvr>
                                      <p:tavLst>
                                        <p:tav tm="0">
                                          <p:val>
                                            <p:strVal val="ppt_y"/>
                                          </p:val>
                                        </p:tav>
                                        <p:tav tm="100000">
                                          <p:val>
                                            <p:strVal val="ppt_y"/>
                                          </p:val>
                                        </p:tav>
                                      </p:tavLst>
                                    </p:anim>
                                    <p:set>
                                      <p:cBhvr>
                                        <p:cTn id="408" dur="1" fill="hold">
                                          <p:stCondLst>
                                            <p:cond delay="4999"/>
                                          </p:stCondLst>
                                        </p:cTn>
                                        <p:tgtEl>
                                          <p:spTgt spid="14"/>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5000"/>
                                        <p:tgtEl>
                                          <p:spTgt spid="15"/>
                                        </p:tgtEl>
                                        <p:attrNameLst>
                                          <p:attrName>ppt_x</p:attrName>
                                        </p:attrNameLst>
                                      </p:cBhvr>
                                      <p:tavLst>
                                        <p:tav tm="0">
                                          <p:val>
                                            <p:strVal val="ppt_x"/>
                                          </p:val>
                                        </p:tav>
                                        <p:tav tm="100000">
                                          <p:val>
                                            <p:strVal val="0-ppt_w/2"/>
                                          </p:val>
                                        </p:tav>
                                      </p:tavLst>
                                    </p:anim>
                                    <p:anim calcmode="lin" valueType="num">
                                      <p:cBhvr additive="base">
                                        <p:cTn id="411" dur="5000"/>
                                        <p:tgtEl>
                                          <p:spTgt spid="15"/>
                                        </p:tgtEl>
                                        <p:attrNameLst>
                                          <p:attrName>ppt_y</p:attrName>
                                        </p:attrNameLst>
                                      </p:cBhvr>
                                      <p:tavLst>
                                        <p:tav tm="0">
                                          <p:val>
                                            <p:strVal val="ppt_y"/>
                                          </p:val>
                                        </p:tav>
                                        <p:tav tm="100000">
                                          <p:val>
                                            <p:strVal val="ppt_y"/>
                                          </p:val>
                                        </p:tav>
                                      </p:tavLst>
                                    </p:anim>
                                    <p:set>
                                      <p:cBhvr>
                                        <p:cTn id="412" dur="1" fill="hold">
                                          <p:stCondLst>
                                            <p:cond delay="4999"/>
                                          </p:stCondLst>
                                        </p:cTn>
                                        <p:tgtEl>
                                          <p:spTgt spid="15"/>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5000"/>
                                        <p:tgtEl>
                                          <p:spTgt spid="16"/>
                                        </p:tgtEl>
                                        <p:attrNameLst>
                                          <p:attrName>ppt_x</p:attrName>
                                        </p:attrNameLst>
                                      </p:cBhvr>
                                      <p:tavLst>
                                        <p:tav tm="0">
                                          <p:val>
                                            <p:strVal val="ppt_x"/>
                                          </p:val>
                                        </p:tav>
                                        <p:tav tm="100000">
                                          <p:val>
                                            <p:strVal val="0-ppt_w/2"/>
                                          </p:val>
                                        </p:tav>
                                      </p:tavLst>
                                    </p:anim>
                                    <p:anim calcmode="lin" valueType="num">
                                      <p:cBhvr additive="base">
                                        <p:cTn id="415" dur="5000"/>
                                        <p:tgtEl>
                                          <p:spTgt spid="16"/>
                                        </p:tgtEl>
                                        <p:attrNameLst>
                                          <p:attrName>ppt_y</p:attrName>
                                        </p:attrNameLst>
                                      </p:cBhvr>
                                      <p:tavLst>
                                        <p:tav tm="0">
                                          <p:val>
                                            <p:strVal val="ppt_y"/>
                                          </p:val>
                                        </p:tav>
                                        <p:tav tm="100000">
                                          <p:val>
                                            <p:strVal val="ppt_y"/>
                                          </p:val>
                                        </p:tav>
                                      </p:tavLst>
                                    </p:anim>
                                    <p:set>
                                      <p:cBhvr>
                                        <p:cTn id="416" dur="1" fill="hold">
                                          <p:stCondLst>
                                            <p:cond delay="4999"/>
                                          </p:stCondLst>
                                        </p:cTn>
                                        <p:tgtEl>
                                          <p:spTgt spid="16"/>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5000"/>
                                        <p:tgtEl>
                                          <p:spTgt spid="17"/>
                                        </p:tgtEl>
                                        <p:attrNameLst>
                                          <p:attrName>ppt_x</p:attrName>
                                        </p:attrNameLst>
                                      </p:cBhvr>
                                      <p:tavLst>
                                        <p:tav tm="0">
                                          <p:val>
                                            <p:strVal val="ppt_x"/>
                                          </p:val>
                                        </p:tav>
                                        <p:tav tm="100000">
                                          <p:val>
                                            <p:strVal val="0-ppt_w/2"/>
                                          </p:val>
                                        </p:tav>
                                      </p:tavLst>
                                    </p:anim>
                                    <p:anim calcmode="lin" valueType="num">
                                      <p:cBhvr additive="base">
                                        <p:cTn id="419" dur="5000"/>
                                        <p:tgtEl>
                                          <p:spTgt spid="17"/>
                                        </p:tgtEl>
                                        <p:attrNameLst>
                                          <p:attrName>ppt_y</p:attrName>
                                        </p:attrNameLst>
                                      </p:cBhvr>
                                      <p:tavLst>
                                        <p:tav tm="0">
                                          <p:val>
                                            <p:strVal val="ppt_y"/>
                                          </p:val>
                                        </p:tav>
                                        <p:tav tm="100000">
                                          <p:val>
                                            <p:strVal val="ppt_y"/>
                                          </p:val>
                                        </p:tav>
                                      </p:tavLst>
                                    </p:anim>
                                    <p:set>
                                      <p:cBhvr>
                                        <p:cTn id="420" dur="1" fill="hold">
                                          <p:stCondLst>
                                            <p:cond delay="4999"/>
                                          </p:stCondLst>
                                        </p:cTn>
                                        <p:tgtEl>
                                          <p:spTgt spid="17"/>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5000"/>
                                        <p:tgtEl>
                                          <p:spTgt spid="18"/>
                                        </p:tgtEl>
                                        <p:attrNameLst>
                                          <p:attrName>ppt_x</p:attrName>
                                        </p:attrNameLst>
                                      </p:cBhvr>
                                      <p:tavLst>
                                        <p:tav tm="0">
                                          <p:val>
                                            <p:strVal val="ppt_x"/>
                                          </p:val>
                                        </p:tav>
                                        <p:tav tm="100000">
                                          <p:val>
                                            <p:strVal val="0-ppt_w/2"/>
                                          </p:val>
                                        </p:tav>
                                      </p:tavLst>
                                    </p:anim>
                                    <p:anim calcmode="lin" valueType="num">
                                      <p:cBhvr additive="base">
                                        <p:cTn id="423" dur="5000"/>
                                        <p:tgtEl>
                                          <p:spTgt spid="18"/>
                                        </p:tgtEl>
                                        <p:attrNameLst>
                                          <p:attrName>ppt_y</p:attrName>
                                        </p:attrNameLst>
                                      </p:cBhvr>
                                      <p:tavLst>
                                        <p:tav tm="0">
                                          <p:val>
                                            <p:strVal val="ppt_y"/>
                                          </p:val>
                                        </p:tav>
                                        <p:tav tm="100000">
                                          <p:val>
                                            <p:strVal val="ppt_y"/>
                                          </p:val>
                                        </p:tav>
                                      </p:tavLst>
                                    </p:anim>
                                    <p:set>
                                      <p:cBhvr>
                                        <p:cTn id="424" dur="1" fill="hold">
                                          <p:stCondLst>
                                            <p:cond delay="4999"/>
                                          </p:stCondLst>
                                        </p:cTn>
                                        <p:tgtEl>
                                          <p:spTgt spid="18"/>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5000"/>
                                        <p:tgtEl>
                                          <p:spTgt spid="19"/>
                                        </p:tgtEl>
                                        <p:attrNameLst>
                                          <p:attrName>ppt_x</p:attrName>
                                        </p:attrNameLst>
                                      </p:cBhvr>
                                      <p:tavLst>
                                        <p:tav tm="0">
                                          <p:val>
                                            <p:strVal val="ppt_x"/>
                                          </p:val>
                                        </p:tav>
                                        <p:tav tm="100000">
                                          <p:val>
                                            <p:strVal val="0-ppt_w/2"/>
                                          </p:val>
                                        </p:tav>
                                      </p:tavLst>
                                    </p:anim>
                                    <p:anim calcmode="lin" valueType="num">
                                      <p:cBhvr additive="base">
                                        <p:cTn id="427" dur="5000"/>
                                        <p:tgtEl>
                                          <p:spTgt spid="19"/>
                                        </p:tgtEl>
                                        <p:attrNameLst>
                                          <p:attrName>ppt_y</p:attrName>
                                        </p:attrNameLst>
                                      </p:cBhvr>
                                      <p:tavLst>
                                        <p:tav tm="0">
                                          <p:val>
                                            <p:strVal val="ppt_y"/>
                                          </p:val>
                                        </p:tav>
                                        <p:tav tm="100000">
                                          <p:val>
                                            <p:strVal val="ppt_y"/>
                                          </p:val>
                                        </p:tav>
                                      </p:tavLst>
                                    </p:anim>
                                    <p:set>
                                      <p:cBhvr>
                                        <p:cTn id="428" dur="1" fill="hold">
                                          <p:stCondLst>
                                            <p:cond delay="4999"/>
                                          </p:stCondLst>
                                        </p:cTn>
                                        <p:tgtEl>
                                          <p:spTgt spid="19"/>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5000"/>
                                        <p:tgtEl>
                                          <p:spTgt spid="20"/>
                                        </p:tgtEl>
                                        <p:attrNameLst>
                                          <p:attrName>ppt_x</p:attrName>
                                        </p:attrNameLst>
                                      </p:cBhvr>
                                      <p:tavLst>
                                        <p:tav tm="0">
                                          <p:val>
                                            <p:strVal val="ppt_x"/>
                                          </p:val>
                                        </p:tav>
                                        <p:tav tm="100000">
                                          <p:val>
                                            <p:strVal val="0-ppt_w/2"/>
                                          </p:val>
                                        </p:tav>
                                      </p:tavLst>
                                    </p:anim>
                                    <p:anim calcmode="lin" valueType="num">
                                      <p:cBhvr additive="base">
                                        <p:cTn id="431" dur="5000"/>
                                        <p:tgtEl>
                                          <p:spTgt spid="20"/>
                                        </p:tgtEl>
                                        <p:attrNameLst>
                                          <p:attrName>ppt_y</p:attrName>
                                        </p:attrNameLst>
                                      </p:cBhvr>
                                      <p:tavLst>
                                        <p:tav tm="0">
                                          <p:val>
                                            <p:strVal val="ppt_y"/>
                                          </p:val>
                                        </p:tav>
                                        <p:tav tm="100000">
                                          <p:val>
                                            <p:strVal val="ppt_y"/>
                                          </p:val>
                                        </p:tav>
                                      </p:tavLst>
                                    </p:anim>
                                    <p:set>
                                      <p:cBhvr>
                                        <p:cTn id="432" dur="1" fill="hold">
                                          <p:stCondLst>
                                            <p:cond delay="4999"/>
                                          </p:stCondLst>
                                        </p:cTn>
                                        <p:tgtEl>
                                          <p:spTgt spid="20"/>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5000"/>
                                        <p:tgtEl>
                                          <p:spTgt spid="21"/>
                                        </p:tgtEl>
                                        <p:attrNameLst>
                                          <p:attrName>ppt_x</p:attrName>
                                        </p:attrNameLst>
                                      </p:cBhvr>
                                      <p:tavLst>
                                        <p:tav tm="0">
                                          <p:val>
                                            <p:strVal val="ppt_x"/>
                                          </p:val>
                                        </p:tav>
                                        <p:tav tm="100000">
                                          <p:val>
                                            <p:strVal val="0-ppt_w/2"/>
                                          </p:val>
                                        </p:tav>
                                      </p:tavLst>
                                    </p:anim>
                                    <p:anim calcmode="lin" valueType="num">
                                      <p:cBhvr additive="base">
                                        <p:cTn id="435" dur="5000"/>
                                        <p:tgtEl>
                                          <p:spTgt spid="21"/>
                                        </p:tgtEl>
                                        <p:attrNameLst>
                                          <p:attrName>ppt_y</p:attrName>
                                        </p:attrNameLst>
                                      </p:cBhvr>
                                      <p:tavLst>
                                        <p:tav tm="0">
                                          <p:val>
                                            <p:strVal val="ppt_y"/>
                                          </p:val>
                                        </p:tav>
                                        <p:tav tm="100000">
                                          <p:val>
                                            <p:strVal val="ppt_y"/>
                                          </p:val>
                                        </p:tav>
                                      </p:tavLst>
                                    </p:anim>
                                    <p:set>
                                      <p:cBhvr>
                                        <p:cTn id="436" dur="1" fill="hold">
                                          <p:stCondLst>
                                            <p:cond delay="4999"/>
                                          </p:stCondLst>
                                        </p:cTn>
                                        <p:tgtEl>
                                          <p:spTgt spid="21"/>
                                        </p:tgtEl>
                                        <p:attrNameLst>
                                          <p:attrName>style.visibility</p:attrName>
                                        </p:attrNameLst>
                                      </p:cBhvr>
                                      <p:to>
                                        <p:strVal val="hidden"/>
                                      </p:to>
                                    </p:set>
                                  </p:childTnLst>
                                </p:cTn>
                              </p:par>
                              <p:par>
                                <p:cTn id="437" presetID="2" presetClass="exit" presetSubtype="8" fill="hold" grpId="2" nodeType="withEffect">
                                  <p:stCondLst>
                                    <p:cond delay="0"/>
                                  </p:stCondLst>
                                  <p:childTnLst>
                                    <p:anim calcmode="lin" valueType="num">
                                      <p:cBhvr additive="base">
                                        <p:cTn id="438" dur="5000"/>
                                        <p:tgtEl>
                                          <p:spTgt spid="22"/>
                                        </p:tgtEl>
                                        <p:attrNameLst>
                                          <p:attrName>ppt_x</p:attrName>
                                        </p:attrNameLst>
                                      </p:cBhvr>
                                      <p:tavLst>
                                        <p:tav tm="0">
                                          <p:val>
                                            <p:strVal val="ppt_x"/>
                                          </p:val>
                                        </p:tav>
                                        <p:tav tm="100000">
                                          <p:val>
                                            <p:strVal val="0-ppt_w/2"/>
                                          </p:val>
                                        </p:tav>
                                      </p:tavLst>
                                    </p:anim>
                                    <p:anim calcmode="lin" valueType="num">
                                      <p:cBhvr additive="base">
                                        <p:cTn id="439" dur="5000"/>
                                        <p:tgtEl>
                                          <p:spTgt spid="22"/>
                                        </p:tgtEl>
                                        <p:attrNameLst>
                                          <p:attrName>ppt_y</p:attrName>
                                        </p:attrNameLst>
                                      </p:cBhvr>
                                      <p:tavLst>
                                        <p:tav tm="0">
                                          <p:val>
                                            <p:strVal val="ppt_y"/>
                                          </p:val>
                                        </p:tav>
                                        <p:tav tm="100000">
                                          <p:val>
                                            <p:strVal val="ppt_y"/>
                                          </p:val>
                                        </p:tav>
                                      </p:tavLst>
                                    </p:anim>
                                    <p:set>
                                      <p:cBhvr>
                                        <p:cTn id="440" dur="1" fill="hold">
                                          <p:stCondLst>
                                            <p:cond delay="4999"/>
                                          </p:stCondLst>
                                        </p:cTn>
                                        <p:tgtEl>
                                          <p:spTgt spid="22"/>
                                        </p:tgtEl>
                                        <p:attrNameLst>
                                          <p:attrName>style.visibility</p:attrName>
                                        </p:attrNameLst>
                                      </p:cBhvr>
                                      <p:to>
                                        <p:strVal val="hidden"/>
                                      </p:to>
                                    </p:set>
                                  </p:childTnLst>
                                </p:cTn>
                              </p:par>
                              <p:par>
                                <p:cTn id="441" presetID="2" presetClass="exit" presetSubtype="8" fill="hold" grpId="2" nodeType="withEffect">
                                  <p:stCondLst>
                                    <p:cond delay="0"/>
                                  </p:stCondLst>
                                  <p:childTnLst>
                                    <p:anim calcmode="lin" valueType="num">
                                      <p:cBhvr additive="base">
                                        <p:cTn id="442" dur="5000"/>
                                        <p:tgtEl>
                                          <p:spTgt spid="23"/>
                                        </p:tgtEl>
                                        <p:attrNameLst>
                                          <p:attrName>ppt_x</p:attrName>
                                        </p:attrNameLst>
                                      </p:cBhvr>
                                      <p:tavLst>
                                        <p:tav tm="0">
                                          <p:val>
                                            <p:strVal val="ppt_x"/>
                                          </p:val>
                                        </p:tav>
                                        <p:tav tm="100000">
                                          <p:val>
                                            <p:strVal val="0-ppt_w/2"/>
                                          </p:val>
                                        </p:tav>
                                      </p:tavLst>
                                    </p:anim>
                                    <p:anim calcmode="lin" valueType="num">
                                      <p:cBhvr additive="base">
                                        <p:cTn id="443" dur="5000"/>
                                        <p:tgtEl>
                                          <p:spTgt spid="23"/>
                                        </p:tgtEl>
                                        <p:attrNameLst>
                                          <p:attrName>ppt_y</p:attrName>
                                        </p:attrNameLst>
                                      </p:cBhvr>
                                      <p:tavLst>
                                        <p:tav tm="0">
                                          <p:val>
                                            <p:strVal val="ppt_y"/>
                                          </p:val>
                                        </p:tav>
                                        <p:tav tm="100000">
                                          <p:val>
                                            <p:strVal val="ppt_y"/>
                                          </p:val>
                                        </p:tav>
                                      </p:tavLst>
                                    </p:anim>
                                    <p:set>
                                      <p:cBhvr>
                                        <p:cTn id="444" dur="1" fill="hold">
                                          <p:stCondLst>
                                            <p:cond delay="4999"/>
                                          </p:stCondLst>
                                        </p:cTn>
                                        <p:tgtEl>
                                          <p:spTgt spid="23"/>
                                        </p:tgtEl>
                                        <p:attrNameLst>
                                          <p:attrName>style.visibility</p:attrName>
                                        </p:attrNameLst>
                                      </p:cBhvr>
                                      <p:to>
                                        <p:strVal val="hidden"/>
                                      </p:to>
                                    </p:set>
                                  </p:childTnLst>
                                </p:cTn>
                              </p:par>
                              <p:par>
                                <p:cTn id="445" presetID="2" presetClass="exit" presetSubtype="8" fill="hold" grpId="2" nodeType="withEffect">
                                  <p:stCondLst>
                                    <p:cond delay="0"/>
                                  </p:stCondLst>
                                  <p:childTnLst>
                                    <p:anim calcmode="lin" valueType="num">
                                      <p:cBhvr additive="base">
                                        <p:cTn id="446" dur="5000"/>
                                        <p:tgtEl>
                                          <p:spTgt spid="24"/>
                                        </p:tgtEl>
                                        <p:attrNameLst>
                                          <p:attrName>ppt_x</p:attrName>
                                        </p:attrNameLst>
                                      </p:cBhvr>
                                      <p:tavLst>
                                        <p:tav tm="0">
                                          <p:val>
                                            <p:strVal val="ppt_x"/>
                                          </p:val>
                                        </p:tav>
                                        <p:tav tm="100000">
                                          <p:val>
                                            <p:strVal val="0-ppt_w/2"/>
                                          </p:val>
                                        </p:tav>
                                      </p:tavLst>
                                    </p:anim>
                                    <p:anim calcmode="lin" valueType="num">
                                      <p:cBhvr additive="base">
                                        <p:cTn id="447" dur="5000"/>
                                        <p:tgtEl>
                                          <p:spTgt spid="24"/>
                                        </p:tgtEl>
                                        <p:attrNameLst>
                                          <p:attrName>ppt_y</p:attrName>
                                        </p:attrNameLst>
                                      </p:cBhvr>
                                      <p:tavLst>
                                        <p:tav tm="0">
                                          <p:val>
                                            <p:strVal val="ppt_y"/>
                                          </p:val>
                                        </p:tav>
                                        <p:tav tm="100000">
                                          <p:val>
                                            <p:strVal val="ppt_y"/>
                                          </p:val>
                                        </p:tav>
                                      </p:tavLst>
                                    </p:anim>
                                    <p:set>
                                      <p:cBhvr>
                                        <p:cTn id="448" dur="1" fill="hold">
                                          <p:stCondLst>
                                            <p:cond delay="4999"/>
                                          </p:stCondLst>
                                        </p:cTn>
                                        <p:tgtEl>
                                          <p:spTgt spid="24"/>
                                        </p:tgtEl>
                                        <p:attrNameLst>
                                          <p:attrName>style.visibility</p:attrName>
                                        </p:attrNameLst>
                                      </p:cBhvr>
                                      <p:to>
                                        <p:strVal val="hidden"/>
                                      </p:to>
                                    </p:set>
                                  </p:childTnLst>
                                </p:cTn>
                              </p:par>
                              <p:par>
                                <p:cTn id="449" presetID="2" presetClass="exit" presetSubtype="8" fill="hold" grpId="2" nodeType="withEffect">
                                  <p:stCondLst>
                                    <p:cond delay="0"/>
                                  </p:stCondLst>
                                  <p:childTnLst>
                                    <p:anim calcmode="lin" valueType="num">
                                      <p:cBhvr additive="base">
                                        <p:cTn id="450" dur="5000"/>
                                        <p:tgtEl>
                                          <p:spTgt spid="25"/>
                                        </p:tgtEl>
                                        <p:attrNameLst>
                                          <p:attrName>ppt_x</p:attrName>
                                        </p:attrNameLst>
                                      </p:cBhvr>
                                      <p:tavLst>
                                        <p:tav tm="0">
                                          <p:val>
                                            <p:strVal val="ppt_x"/>
                                          </p:val>
                                        </p:tav>
                                        <p:tav tm="100000">
                                          <p:val>
                                            <p:strVal val="0-ppt_w/2"/>
                                          </p:val>
                                        </p:tav>
                                      </p:tavLst>
                                    </p:anim>
                                    <p:anim calcmode="lin" valueType="num">
                                      <p:cBhvr additive="base">
                                        <p:cTn id="451" dur="5000"/>
                                        <p:tgtEl>
                                          <p:spTgt spid="25"/>
                                        </p:tgtEl>
                                        <p:attrNameLst>
                                          <p:attrName>ppt_y</p:attrName>
                                        </p:attrNameLst>
                                      </p:cBhvr>
                                      <p:tavLst>
                                        <p:tav tm="0">
                                          <p:val>
                                            <p:strVal val="ppt_y"/>
                                          </p:val>
                                        </p:tav>
                                        <p:tav tm="100000">
                                          <p:val>
                                            <p:strVal val="ppt_y"/>
                                          </p:val>
                                        </p:tav>
                                      </p:tavLst>
                                    </p:anim>
                                    <p:set>
                                      <p:cBhvr>
                                        <p:cTn id="452" dur="1" fill="hold">
                                          <p:stCondLst>
                                            <p:cond delay="4999"/>
                                          </p:stCondLst>
                                        </p:cTn>
                                        <p:tgtEl>
                                          <p:spTgt spid="25"/>
                                        </p:tgtEl>
                                        <p:attrNameLst>
                                          <p:attrName>style.visibility</p:attrName>
                                        </p:attrNameLst>
                                      </p:cBhvr>
                                      <p:to>
                                        <p:strVal val="hidden"/>
                                      </p:to>
                                    </p:set>
                                  </p:childTnLst>
                                </p:cTn>
                              </p:par>
                              <p:par>
                                <p:cTn id="453" presetID="2" presetClass="exit" presetSubtype="8" fill="hold" grpId="2" nodeType="withEffect">
                                  <p:stCondLst>
                                    <p:cond delay="0"/>
                                  </p:stCondLst>
                                  <p:childTnLst>
                                    <p:anim calcmode="lin" valueType="num">
                                      <p:cBhvr additive="base">
                                        <p:cTn id="454" dur="5000"/>
                                        <p:tgtEl>
                                          <p:spTgt spid="26"/>
                                        </p:tgtEl>
                                        <p:attrNameLst>
                                          <p:attrName>ppt_x</p:attrName>
                                        </p:attrNameLst>
                                      </p:cBhvr>
                                      <p:tavLst>
                                        <p:tav tm="0">
                                          <p:val>
                                            <p:strVal val="ppt_x"/>
                                          </p:val>
                                        </p:tav>
                                        <p:tav tm="100000">
                                          <p:val>
                                            <p:strVal val="0-ppt_w/2"/>
                                          </p:val>
                                        </p:tav>
                                      </p:tavLst>
                                    </p:anim>
                                    <p:anim calcmode="lin" valueType="num">
                                      <p:cBhvr additive="base">
                                        <p:cTn id="455" dur="5000"/>
                                        <p:tgtEl>
                                          <p:spTgt spid="26"/>
                                        </p:tgtEl>
                                        <p:attrNameLst>
                                          <p:attrName>ppt_y</p:attrName>
                                        </p:attrNameLst>
                                      </p:cBhvr>
                                      <p:tavLst>
                                        <p:tav tm="0">
                                          <p:val>
                                            <p:strVal val="ppt_y"/>
                                          </p:val>
                                        </p:tav>
                                        <p:tav tm="100000">
                                          <p:val>
                                            <p:strVal val="ppt_y"/>
                                          </p:val>
                                        </p:tav>
                                      </p:tavLst>
                                    </p:anim>
                                    <p:set>
                                      <p:cBhvr>
                                        <p:cTn id="456" dur="1" fill="hold">
                                          <p:stCondLst>
                                            <p:cond delay="4999"/>
                                          </p:stCondLst>
                                        </p:cTn>
                                        <p:tgtEl>
                                          <p:spTgt spid="26"/>
                                        </p:tgtEl>
                                        <p:attrNameLst>
                                          <p:attrName>style.visibility</p:attrName>
                                        </p:attrNameLst>
                                      </p:cBhvr>
                                      <p:to>
                                        <p:strVal val="hidden"/>
                                      </p:to>
                                    </p:set>
                                  </p:childTnLst>
                                </p:cTn>
                              </p:par>
                              <p:par>
                                <p:cTn id="457" presetID="2" presetClass="exit" presetSubtype="8" fill="hold" grpId="2" nodeType="withEffect">
                                  <p:stCondLst>
                                    <p:cond delay="0"/>
                                  </p:stCondLst>
                                  <p:childTnLst>
                                    <p:anim calcmode="lin" valueType="num">
                                      <p:cBhvr additive="base">
                                        <p:cTn id="458" dur="5000"/>
                                        <p:tgtEl>
                                          <p:spTgt spid="27"/>
                                        </p:tgtEl>
                                        <p:attrNameLst>
                                          <p:attrName>ppt_x</p:attrName>
                                        </p:attrNameLst>
                                      </p:cBhvr>
                                      <p:tavLst>
                                        <p:tav tm="0">
                                          <p:val>
                                            <p:strVal val="ppt_x"/>
                                          </p:val>
                                        </p:tav>
                                        <p:tav tm="100000">
                                          <p:val>
                                            <p:strVal val="0-ppt_w/2"/>
                                          </p:val>
                                        </p:tav>
                                      </p:tavLst>
                                    </p:anim>
                                    <p:anim calcmode="lin" valueType="num">
                                      <p:cBhvr additive="base">
                                        <p:cTn id="459" dur="5000"/>
                                        <p:tgtEl>
                                          <p:spTgt spid="27"/>
                                        </p:tgtEl>
                                        <p:attrNameLst>
                                          <p:attrName>ppt_y</p:attrName>
                                        </p:attrNameLst>
                                      </p:cBhvr>
                                      <p:tavLst>
                                        <p:tav tm="0">
                                          <p:val>
                                            <p:strVal val="ppt_y"/>
                                          </p:val>
                                        </p:tav>
                                        <p:tav tm="100000">
                                          <p:val>
                                            <p:strVal val="ppt_y"/>
                                          </p:val>
                                        </p:tav>
                                      </p:tavLst>
                                    </p:anim>
                                    <p:set>
                                      <p:cBhvr>
                                        <p:cTn id="460" dur="1" fill="hold">
                                          <p:stCondLst>
                                            <p:cond delay="4999"/>
                                          </p:stCondLst>
                                        </p:cTn>
                                        <p:tgtEl>
                                          <p:spTgt spid="27"/>
                                        </p:tgtEl>
                                        <p:attrNameLst>
                                          <p:attrName>style.visibility</p:attrName>
                                        </p:attrNameLst>
                                      </p:cBhvr>
                                      <p:to>
                                        <p:strVal val="hidden"/>
                                      </p:to>
                                    </p:set>
                                  </p:childTnLst>
                                </p:cTn>
                              </p:par>
                              <p:par>
                                <p:cTn id="461" presetID="2" presetClass="exit" presetSubtype="8" fill="hold" grpId="2" nodeType="withEffect">
                                  <p:stCondLst>
                                    <p:cond delay="0"/>
                                  </p:stCondLst>
                                  <p:childTnLst>
                                    <p:anim calcmode="lin" valueType="num">
                                      <p:cBhvr additive="base">
                                        <p:cTn id="462" dur="5000"/>
                                        <p:tgtEl>
                                          <p:spTgt spid="28"/>
                                        </p:tgtEl>
                                        <p:attrNameLst>
                                          <p:attrName>ppt_x</p:attrName>
                                        </p:attrNameLst>
                                      </p:cBhvr>
                                      <p:tavLst>
                                        <p:tav tm="0">
                                          <p:val>
                                            <p:strVal val="ppt_x"/>
                                          </p:val>
                                        </p:tav>
                                        <p:tav tm="100000">
                                          <p:val>
                                            <p:strVal val="0-ppt_w/2"/>
                                          </p:val>
                                        </p:tav>
                                      </p:tavLst>
                                    </p:anim>
                                    <p:anim calcmode="lin" valueType="num">
                                      <p:cBhvr additive="base">
                                        <p:cTn id="463" dur="5000"/>
                                        <p:tgtEl>
                                          <p:spTgt spid="28"/>
                                        </p:tgtEl>
                                        <p:attrNameLst>
                                          <p:attrName>ppt_y</p:attrName>
                                        </p:attrNameLst>
                                      </p:cBhvr>
                                      <p:tavLst>
                                        <p:tav tm="0">
                                          <p:val>
                                            <p:strVal val="ppt_y"/>
                                          </p:val>
                                        </p:tav>
                                        <p:tav tm="100000">
                                          <p:val>
                                            <p:strVal val="ppt_y"/>
                                          </p:val>
                                        </p:tav>
                                      </p:tavLst>
                                    </p:anim>
                                    <p:set>
                                      <p:cBhvr>
                                        <p:cTn id="464" dur="1" fill="hold">
                                          <p:stCondLst>
                                            <p:cond delay="4999"/>
                                          </p:stCondLst>
                                        </p:cTn>
                                        <p:tgtEl>
                                          <p:spTgt spid="28"/>
                                        </p:tgtEl>
                                        <p:attrNameLst>
                                          <p:attrName>style.visibility</p:attrName>
                                        </p:attrNameLst>
                                      </p:cBhvr>
                                      <p:to>
                                        <p:strVal val="hidden"/>
                                      </p:to>
                                    </p:set>
                                  </p:childTnLst>
                                </p:cTn>
                              </p:par>
                              <p:par>
                                <p:cTn id="465" presetID="2" presetClass="exit" presetSubtype="8" fill="hold" grpId="2" nodeType="withEffect">
                                  <p:stCondLst>
                                    <p:cond delay="0"/>
                                  </p:stCondLst>
                                  <p:childTnLst>
                                    <p:anim calcmode="lin" valueType="num">
                                      <p:cBhvr additive="base">
                                        <p:cTn id="466" dur="5000"/>
                                        <p:tgtEl>
                                          <p:spTgt spid="29"/>
                                        </p:tgtEl>
                                        <p:attrNameLst>
                                          <p:attrName>ppt_x</p:attrName>
                                        </p:attrNameLst>
                                      </p:cBhvr>
                                      <p:tavLst>
                                        <p:tav tm="0">
                                          <p:val>
                                            <p:strVal val="ppt_x"/>
                                          </p:val>
                                        </p:tav>
                                        <p:tav tm="100000">
                                          <p:val>
                                            <p:strVal val="0-ppt_w/2"/>
                                          </p:val>
                                        </p:tav>
                                      </p:tavLst>
                                    </p:anim>
                                    <p:anim calcmode="lin" valueType="num">
                                      <p:cBhvr additive="base">
                                        <p:cTn id="467" dur="5000"/>
                                        <p:tgtEl>
                                          <p:spTgt spid="29"/>
                                        </p:tgtEl>
                                        <p:attrNameLst>
                                          <p:attrName>ppt_y</p:attrName>
                                        </p:attrNameLst>
                                      </p:cBhvr>
                                      <p:tavLst>
                                        <p:tav tm="0">
                                          <p:val>
                                            <p:strVal val="ppt_y"/>
                                          </p:val>
                                        </p:tav>
                                        <p:tav tm="100000">
                                          <p:val>
                                            <p:strVal val="ppt_y"/>
                                          </p:val>
                                        </p:tav>
                                      </p:tavLst>
                                    </p:anim>
                                    <p:set>
                                      <p:cBhvr>
                                        <p:cTn id="468" dur="1" fill="hold">
                                          <p:stCondLst>
                                            <p:cond delay="4999"/>
                                          </p:stCondLst>
                                        </p:cTn>
                                        <p:tgtEl>
                                          <p:spTgt spid="29"/>
                                        </p:tgtEl>
                                        <p:attrNameLst>
                                          <p:attrName>style.visibility</p:attrName>
                                        </p:attrNameLst>
                                      </p:cBhvr>
                                      <p:to>
                                        <p:strVal val="hidden"/>
                                      </p:to>
                                    </p:set>
                                  </p:childTnLst>
                                </p:cTn>
                              </p:par>
                              <p:par>
                                <p:cTn id="469" presetID="2" presetClass="exit" presetSubtype="8" fill="hold" grpId="2" nodeType="withEffect">
                                  <p:stCondLst>
                                    <p:cond delay="0"/>
                                  </p:stCondLst>
                                  <p:childTnLst>
                                    <p:anim calcmode="lin" valueType="num">
                                      <p:cBhvr additive="base">
                                        <p:cTn id="470" dur="5000"/>
                                        <p:tgtEl>
                                          <p:spTgt spid="30"/>
                                        </p:tgtEl>
                                        <p:attrNameLst>
                                          <p:attrName>ppt_x</p:attrName>
                                        </p:attrNameLst>
                                      </p:cBhvr>
                                      <p:tavLst>
                                        <p:tav tm="0">
                                          <p:val>
                                            <p:strVal val="ppt_x"/>
                                          </p:val>
                                        </p:tav>
                                        <p:tav tm="100000">
                                          <p:val>
                                            <p:strVal val="0-ppt_w/2"/>
                                          </p:val>
                                        </p:tav>
                                      </p:tavLst>
                                    </p:anim>
                                    <p:anim calcmode="lin" valueType="num">
                                      <p:cBhvr additive="base">
                                        <p:cTn id="471" dur="5000"/>
                                        <p:tgtEl>
                                          <p:spTgt spid="30"/>
                                        </p:tgtEl>
                                        <p:attrNameLst>
                                          <p:attrName>ppt_y</p:attrName>
                                        </p:attrNameLst>
                                      </p:cBhvr>
                                      <p:tavLst>
                                        <p:tav tm="0">
                                          <p:val>
                                            <p:strVal val="ppt_y"/>
                                          </p:val>
                                        </p:tav>
                                        <p:tav tm="100000">
                                          <p:val>
                                            <p:strVal val="ppt_y"/>
                                          </p:val>
                                        </p:tav>
                                      </p:tavLst>
                                    </p:anim>
                                    <p:set>
                                      <p:cBhvr>
                                        <p:cTn id="472" dur="1" fill="hold">
                                          <p:stCondLst>
                                            <p:cond delay="4999"/>
                                          </p:stCondLst>
                                        </p:cTn>
                                        <p:tgtEl>
                                          <p:spTgt spid="30"/>
                                        </p:tgtEl>
                                        <p:attrNameLst>
                                          <p:attrName>style.visibility</p:attrName>
                                        </p:attrNameLst>
                                      </p:cBhvr>
                                      <p:to>
                                        <p:strVal val="hidden"/>
                                      </p:to>
                                    </p:set>
                                  </p:childTnLst>
                                </p:cTn>
                              </p:par>
                              <p:par>
                                <p:cTn id="473" presetID="2" presetClass="exit" presetSubtype="8" fill="hold" grpId="2" nodeType="withEffect">
                                  <p:stCondLst>
                                    <p:cond delay="0"/>
                                  </p:stCondLst>
                                  <p:childTnLst>
                                    <p:anim calcmode="lin" valueType="num">
                                      <p:cBhvr additive="base">
                                        <p:cTn id="474" dur="5000"/>
                                        <p:tgtEl>
                                          <p:spTgt spid="31"/>
                                        </p:tgtEl>
                                        <p:attrNameLst>
                                          <p:attrName>ppt_x</p:attrName>
                                        </p:attrNameLst>
                                      </p:cBhvr>
                                      <p:tavLst>
                                        <p:tav tm="0">
                                          <p:val>
                                            <p:strVal val="ppt_x"/>
                                          </p:val>
                                        </p:tav>
                                        <p:tav tm="100000">
                                          <p:val>
                                            <p:strVal val="0-ppt_w/2"/>
                                          </p:val>
                                        </p:tav>
                                      </p:tavLst>
                                    </p:anim>
                                    <p:anim calcmode="lin" valueType="num">
                                      <p:cBhvr additive="base">
                                        <p:cTn id="475" dur="5000"/>
                                        <p:tgtEl>
                                          <p:spTgt spid="31"/>
                                        </p:tgtEl>
                                        <p:attrNameLst>
                                          <p:attrName>ppt_y</p:attrName>
                                        </p:attrNameLst>
                                      </p:cBhvr>
                                      <p:tavLst>
                                        <p:tav tm="0">
                                          <p:val>
                                            <p:strVal val="ppt_y"/>
                                          </p:val>
                                        </p:tav>
                                        <p:tav tm="100000">
                                          <p:val>
                                            <p:strVal val="ppt_y"/>
                                          </p:val>
                                        </p:tav>
                                      </p:tavLst>
                                    </p:anim>
                                    <p:set>
                                      <p:cBhvr>
                                        <p:cTn id="476" dur="1" fill="hold">
                                          <p:stCondLst>
                                            <p:cond delay="4999"/>
                                          </p:stCondLst>
                                        </p:cTn>
                                        <p:tgtEl>
                                          <p:spTgt spid="31"/>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5000"/>
                                        <p:tgtEl>
                                          <p:spTgt spid="32"/>
                                        </p:tgtEl>
                                        <p:attrNameLst>
                                          <p:attrName>ppt_x</p:attrName>
                                        </p:attrNameLst>
                                      </p:cBhvr>
                                      <p:tavLst>
                                        <p:tav tm="0">
                                          <p:val>
                                            <p:strVal val="ppt_x"/>
                                          </p:val>
                                        </p:tav>
                                        <p:tav tm="100000">
                                          <p:val>
                                            <p:strVal val="1+ppt_w/2"/>
                                          </p:val>
                                        </p:tav>
                                      </p:tavLst>
                                    </p:anim>
                                    <p:anim calcmode="lin" valueType="num">
                                      <p:cBhvr additive="base">
                                        <p:cTn id="479" dur="5000"/>
                                        <p:tgtEl>
                                          <p:spTgt spid="32"/>
                                        </p:tgtEl>
                                        <p:attrNameLst>
                                          <p:attrName>ppt_y</p:attrName>
                                        </p:attrNameLst>
                                      </p:cBhvr>
                                      <p:tavLst>
                                        <p:tav tm="0">
                                          <p:val>
                                            <p:strVal val="ppt_y"/>
                                          </p:val>
                                        </p:tav>
                                        <p:tav tm="100000">
                                          <p:val>
                                            <p:strVal val="ppt_y"/>
                                          </p:val>
                                        </p:tav>
                                      </p:tavLst>
                                    </p:anim>
                                    <p:set>
                                      <p:cBhvr>
                                        <p:cTn id="480" dur="1" fill="hold">
                                          <p:stCondLst>
                                            <p:cond delay="4999"/>
                                          </p:stCondLst>
                                        </p:cTn>
                                        <p:tgtEl>
                                          <p:spTgt spid="32"/>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5000"/>
                                        <p:tgtEl>
                                          <p:spTgt spid="33"/>
                                        </p:tgtEl>
                                        <p:attrNameLst>
                                          <p:attrName>ppt_x</p:attrName>
                                        </p:attrNameLst>
                                      </p:cBhvr>
                                      <p:tavLst>
                                        <p:tav tm="0">
                                          <p:val>
                                            <p:strVal val="ppt_x"/>
                                          </p:val>
                                        </p:tav>
                                        <p:tav tm="100000">
                                          <p:val>
                                            <p:strVal val="1+ppt_w/2"/>
                                          </p:val>
                                        </p:tav>
                                      </p:tavLst>
                                    </p:anim>
                                    <p:anim calcmode="lin" valueType="num">
                                      <p:cBhvr additive="base">
                                        <p:cTn id="483" dur="5000"/>
                                        <p:tgtEl>
                                          <p:spTgt spid="33"/>
                                        </p:tgtEl>
                                        <p:attrNameLst>
                                          <p:attrName>ppt_y</p:attrName>
                                        </p:attrNameLst>
                                      </p:cBhvr>
                                      <p:tavLst>
                                        <p:tav tm="0">
                                          <p:val>
                                            <p:strVal val="ppt_y"/>
                                          </p:val>
                                        </p:tav>
                                        <p:tav tm="100000">
                                          <p:val>
                                            <p:strVal val="ppt_y"/>
                                          </p:val>
                                        </p:tav>
                                      </p:tavLst>
                                    </p:anim>
                                    <p:set>
                                      <p:cBhvr>
                                        <p:cTn id="484" dur="1" fill="hold">
                                          <p:stCondLst>
                                            <p:cond delay="4999"/>
                                          </p:stCondLst>
                                        </p:cTn>
                                        <p:tgtEl>
                                          <p:spTgt spid="33"/>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5000"/>
                                        <p:tgtEl>
                                          <p:spTgt spid="34"/>
                                        </p:tgtEl>
                                        <p:attrNameLst>
                                          <p:attrName>ppt_x</p:attrName>
                                        </p:attrNameLst>
                                      </p:cBhvr>
                                      <p:tavLst>
                                        <p:tav tm="0">
                                          <p:val>
                                            <p:strVal val="ppt_x"/>
                                          </p:val>
                                        </p:tav>
                                        <p:tav tm="100000">
                                          <p:val>
                                            <p:strVal val="1+ppt_w/2"/>
                                          </p:val>
                                        </p:tav>
                                      </p:tavLst>
                                    </p:anim>
                                    <p:anim calcmode="lin" valueType="num">
                                      <p:cBhvr additive="base">
                                        <p:cTn id="487" dur="5000"/>
                                        <p:tgtEl>
                                          <p:spTgt spid="34"/>
                                        </p:tgtEl>
                                        <p:attrNameLst>
                                          <p:attrName>ppt_y</p:attrName>
                                        </p:attrNameLst>
                                      </p:cBhvr>
                                      <p:tavLst>
                                        <p:tav tm="0">
                                          <p:val>
                                            <p:strVal val="ppt_y"/>
                                          </p:val>
                                        </p:tav>
                                        <p:tav tm="100000">
                                          <p:val>
                                            <p:strVal val="ppt_y"/>
                                          </p:val>
                                        </p:tav>
                                      </p:tavLst>
                                    </p:anim>
                                    <p:set>
                                      <p:cBhvr>
                                        <p:cTn id="488" dur="1" fill="hold">
                                          <p:stCondLst>
                                            <p:cond delay="4999"/>
                                          </p:stCondLst>
                                        </p:cTn>
                                        <p:tgtEl>
                                          <p:spTgt spid="34"/>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5000"/>
                                        <p:tgtEl>
                                          <p:spTgt spid="35"/>
                                        </p:tgtEl>
                                        <p:attrNameLst>
                                          <p:attrName>ppt_x</p:attrName>
                                        </p:attrNameLst>
                                      </p:cBhvr>
                                      <p:tavLst>
                                        <p:tav tm="0">
                                          <p:val>
                                            <p:strVal val="ppt_x"/>
                                          </p:val>
                                        </p:tav>
                                        <p:tav tm="100000">
                                          <p:val>
                                            <p:strVal val="1+ppt_w/2"/>
                                          </p:val>
                                        </p:tav>
                                      </p:tavLst>
                                    </p:anim>
                                    <p:anim calcmode="lin" valueType="num">
                                      <p:cBhvr additive="base">
                                        <p:cTn id="491" dur="5000"/>
                                        <p:tgtEl>
                                          <p:spTgt spid="35"/>
                                        </p:tgtEl>
                                        <p:attrNameLst>
                                          <p:attrName>ppt_y</p:attrName>
                                        </p:attrNameLst>
                                      </p:cBhvr>
                                      <p:tavLst>
                                        <p:tav tm="0">
                                          <p:val>
                                            <p:strVal val="ppt_y"/>
                                          </p:val>
                                        </p:tav>
                                        <p:tav tm="100000">
                                          <p:val>
                                            <p:strVal val="ppt_y"/>
                                          </p:val>
                                        </p:tav>
                                      </p:tavLst>
                                    </p:anim>
                                    <p:set>
                                      <p:cBhvr>
                                        <p:cTn id="492" dur="1" fill="hold">
                                          <p:stCondLst>
                                            <p:cond delay="4999"/>
                                          </p:stCondLst>
                                        </p:cTn>
                                        <p:tgtEl>
                                          <p:spTgt spid="35"/>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5000"/>
                                        <p:tgtEl>
                                          <p:spTgt spid="36"/>
                                        </p:tgtEl>
                                        <p:attrNameLst>
                                          <p:attrName>ppt_x</p:attrName>
                                        </p:attrNameLst>
                                      </p:cBhvr>
                                      <p:tavLst>
                                        <p:tav tm="0">
                                          <p:val>
                                            <p:strVal val="ppt_x"/>
                                          </p:val>
                                        </p:tav>
                                        <p:tav tm="100000">
                                          <p:val>
                                            <p:strVal val="1+ppt_w/2"/>
                                          </p:val>
                                        </p:tav>
                                      </p:tavLst>
                                    </p:anim>
                                    <p:anim calcmode="lin" valueType="num">
                                      <p:cBhvr additive="base">
                                        <p:cTn id="495" dur="5000"/>
                                        <p:tgtEl>
                                          <p:spTgt spid="36"/>
                                        </p:tgtEl>
                                        <p:attrNameLst>
                                          <p:attrName>ppt_y</p:attrName>
                                        </p:attrNameLst>
                                      </p:cBhvr>
                                      <p:tavLst>
                                        <p:tav tm="0">
                                          <p:val>
                                            <p:strVal val="ppt_y"/>
                                          </p:val>
                                        </p:tav>
                                        <p:tav tm="100000">
                                          <p:val>
                                            <p:strVal val="ppt_y"/>
                                          </p:val>
                                        </p:tav>
                                      </p:tavLst>
                                    </p:anim>
                                    <p:set>
                                      <p:cBhvr>
                                        <p:cTn id="496" dur="1" fill="hold">
                                          <p:stCondLst>
                                            <p:cond delay="4999"/>
                                          </p:stCondLst>
                                        </p:cTn>
                                        <p:tgtEl>
                                          <p:spTgt spid="36"/>
                                        </p:tgtEl>
                                        <p:attrNameLst>
                                          <p:attrName>style.visibility</p:attrName>
                                        </p:attrNameLst>
                                      </p:cBhvr>
                                      <p:to>
                                        <p:strVal val="hidden"/>
                                      </p:to>
                                    </p:set>
                                  </p:childTnLst>
                                </p:cTn>
                              </p:par>
                              <p:par>
                                <p:cTn id="497" presetID="2" presetClass="exit" presetSubtype="2" fill="hold" grpId="2" nodeType="withEffect">
                                  <p:stCondLst>
                                    <p:cond delay="0"/>
                                  </p:stCondLst>
                                  <p:childTnLst>
                                    <p:anim calcmode="lin" valueType="num">
                                      <p:cBhvr additive="base">
                                        <p:cTn id="498" dur="5000"/>
                                        <p:tgtEl>
                                          <p:spTgt spid="37"/>
                                        </p:tgtEl>
                                        <p:attrNameLst>
                                          <p:attrName>ppt_x</p:attrName>
                                        </p:attrNameLst>
                                      </p:cBhvr>
                                      <p:tavLst>
                                        <p:tav tm="0">
                                          <p:val>
                                            <p:strVal val="ppt_x"/>
                                          </p:val>
                                        </p:tav>
                                        <p:tav tm="100000">
                                          <p:val>
                                            <p:strVal val="1+ppt_w/2"/>
                                          </p:val>
                                        </p:tav>
                                      </p:tavLst>
                                    </p:anim>
                                    <p:anim calcmode="lin" valueType="num">
                                      <p:cBhvr additive="base">
                                        <p:cTn id="499" dur="5000"/>
                                        <p:tgtEl>
                                          <p:spTgt spid="37"/>
                                        </p:tgtEl>
                                        <p:attrNameLst>
                                          <p:attrName>ppt_y</p:attrName>
                                        </p:attrNameLst>
                                      </p:cBhvr>
                                      <p:tavLst>
                                        <p:tav tm="0">
                                          <p:val>
                                            <p:strVal val="ppt_y"/>
                                          </p:val>
                                        </p:tav>
                                        <p:tav tm="100000">
                                          <p:val>
                                            <p:strVal val="ppt_y"/>
                                          </p:val>
                                        </p:tav>
                                      </p:tavLst>
                                    </p:anim>
                                    <p:set>
                                      <p:cBhvr>
                                        <p:cTn id="500" dur="1" fill="hold">
                                          <p:stCondLst>
                                            <p:cond delay="4999"/>
                                          </p:stCondLst>
                                        </p:cTn>
                                        <p:tgtEl>
                                          <p:spTgt spid="37"/>
                                        </p:tgtEl>
                                        <p:attrNameLst>
                                          <p:attrName>style.visibility</p:attrName>
                                        </p:attrNameLst>
                                      </p:cBhvr>
                                      <p:to>
                                        <p:strVal val="hidden"/>
                                      </p:to>
                                    </p:set>
                                  </p:childTnLst>
                                </p:cTn>
                              </p:par>
                              <p:par>
                                <p:cTn id="501" presetID="2" presetClass="exit" presetSubtype="2" fill="hold" grpId="2" nodeType="withEffect">
                                  <p:stCondLst>
                                    <p:cond delay="0"/>
                                  </p:stCondLst>
                                  <p:childTnLst>
                                    <p:anim calcmode="lin" valueType="num">
                                      <p:cBhvr additive="base">
                                        <p:cTn id="502" dur="5000"/>
                                        <p:tgtEl>
                                          <p:spTgt spid="38"/>
                                        </p:tgtEl>
                                        <p:attrNameLst>
                                          <p:attrName>ppt_x</p:attrName>
                                        </p:attrNameLst>
                                      </p:cBhvr>
                                      <p:tavLst>
                                        <p:tav tm="0">
                                          <p:val>
                                            <p:strVal val="ppt_x"/>
                                          </p:val>
                                        </p:tav>
                                        <p:tav tm="100000">
                                          <p:val>
                                            <p:strVal val="1+ppt_w/2"/>
                                          </p:val>
                                        </p:tav>
                                      </p:tavLst>
                                    </p:anim>
                                    <p:anim calcmode="lin" valueType="num">
                                      <p:cBhvr additive="base">
                                        <p:cTn id="503" dur="5000"/>
                                        <p:tgtEl>
                                          <p:spTgt spid="38"/>
                                        </p:tgtEl>
                                        <p:attrNameLst>
                                          <p:attrName>ppt_y</p:attrName>
                                        </p:attrNameLst>
                                      </p:cBhvr>
                                      <p:tavLst>
                                        <p:tav tm="0">
                                          <p:val>
                                            <p:strVal val="ppt_y"/>
                                          </p:val>
                                        </p:tav>
                                        <p:tav tm="100000">
                                          <p:val>
                                            <p:strVal val="ppt_y"/>
                                          </p:val>
                                        </p:tav>
                                      </p:tavLst>
                                    </p:anim>
                                    <p:set>
                                      <p:cBhvr>
                                        <p:cTn id="504" dur="1" fill="hold">
                                          <p:stCondLst>
                                            <p:cond delay="4999"/>
                                          </p:stCondLst>
                                        </p:cTn>
                                        <p:tgtEl>
                                          <p:spTgt spid="38"/>
                                        </p:tgtEl>
                                        <p:attrNameLst>
                                          <p:attrName>style.visibility</p:attrName>
                                        </p:attrNameLst>
                                      </p:cBhvr>
                                      <p:to>
                                        <p:strVal val="hidden"/>
                                      </p:to>
                                    </p:set>
                                  </p:childTnLst>
                                </p:cTn>
                              </p:par>
                              <p:par>
                                <p:cTn id="505" presetID="2" presetClass="exit" presetSubtype="2" fill="hold" grpId="2" nodeType="withEffect">
                                  <p:stCondLst>
                                    <p:cond delay="0"/>
                                  </p:stCondLst>
                                  <p:childTnLst>
                                    <p:anim calcmode="lin" valueType="num">
                                      <p:cBhvr additive="base">
                                        <p:cTn id="506" dur="5000"/>
                                        <p:tgtEl>
                                          <p:spTgt spid="39"/>
                                        </p:tgtEl>
                                        <p:attrNameLst>
                                          <p:attrName>ppt_x</p:attrName>
                                        </p:attrNameLst>
                                      </p:cBhvr>
                                      <p:tavLst>
                                        <p:tav tm="0">
                                          <p:val>
                                            <p:strVal val="ppt_x"/>
                                          </p:val>
                                        </p:tav>
                                        <p:tav tm="100000">
                                          <p:val>
                                            <p:strVal val="1+ppt_w/2"/>
                                          </p:val>
                                        </p:tav>
                                      </p:tavLst>
                                    </p:anim>
                                    <p:anim calcmode="lin" valueType="num">
                                      <p:cBhvr additive="base">
                                        <p:cTn id="507" dur="5000"/>
                                        <p:tgtEl>
                                          <p:spTgt spid="39"/>
                                        </p:tgtEl>
                                        <p:attrNameLst>
                                          <p:attrName>ppt_y</p:attrName>
                                        </p:attrNameLst>
                                      </p:cBhvr>
                                      <p:tavLst>
                                        <p:tav tm="0">
                                          <p:val>
                                            <p:strVal val="ppt_y"/>
                                          </p:val>
                                        </p:tav>
                                        <p:tav tm="100000">
                                          <p:val>
                                            <p:strVal val="ppt_y"/>
                                          </p:val>
                                        </p:tav>
                                      </p:tavLst>
                                    </p:anim>
                                    <p:set>
                                      <p:cBhvr>
                                        <p:cTn id="508" dur="1" fill="hold">
                                          <p:stCondLst>
                                            <p:cond delay="4999"/>
                                          </p:stCondLst>
                                        </p:cTn>
                                        <p:tgtEl>
                                          <p:spTgt spid="39"/>
                                        </p:tgtEl>
                                        <p:attrNameLst>
                                          <p:attrName>style.visibility</p:attrName>
                                        </p:attrNameLst>
                                      </p:cBhvr>
                                      <p:to>
                                        <p:strVal val="hidden"/>
                                      </p:to>
                                    </p:set>
                                  </p:childTnLst>
                                </p:cTn>
                              </p:par>
                              <p:par>
                                <p:cTn id="509" presetID="2" presetClass="exit" presetSubtype="2" fill="hold" grpId="2" nodeType="withEffect">
                                  <p:stCondLst>
                                    <p:cond delay="0"/>
                                  </p:stCondLst>
                                  <p:childTnLst>
                                    <p:anim calcmode="lin" valueType="num">
                                      <p:cBhvr additive="base">
                                        <p:cTn id="510" dur="5000"/>
                                        <p:tgtEl>
                                          <p:spTgt spid="40"/>
                                        </p:tgtEl>
                                        <p:attrNameLst>
                                          <p:attrName>ppt_x</p:attrName>
                                        </p:attrNameLst>
                                      </p:cBhvr>
                                      <p:tavLst>
                                        <p:tav tm="0">
                                          <p:val>
                                            <p:strVal val="ppt_x"/>
                                          </p:val>
                                        </p:tav>
                                        <p:tav tm="100000">
                                          <p:val>
                                            <p:strVal val="1+ppt_w/2"/>
                                          </p:val>
                                        </p:tav>
                                      </p:tavLst>
                                    </p:anim>
                                    <p:anim calcmode="lin" valueType="num">
                                      <p:cBhvr additive="base">
                                        <p:cTn id="511" dur="5000"/>
                                        <p:tgtEl>
                                          <p:spTgt spid="40"/>
                                        </p:tgtEl>
                                        <p:attrNameLst>
                                          <p:attrName>ppt_y</p:attrName>
                                        </p:attrNameLst>
                                      </p:cBhvr>
                                      <p:tavLst>
                                        <p:tav tm="0">
                                          <p:val>
                                            <p:strVal val="ppt_y"/>
                                          </p:val>
                                        </p:tav>
                                        <p:tav tm="100000">
                                          <p:val>
                                            <p:strVal val="ppt_y"/>
                                          </p:val>
                                        </p:tav>
                                      </p:tavLst>
                                    </p:anim>
                                    <p:set>
                                      <p:cBhvr>
                                        <p:cTn id="512" dur="1" fill="hold">
                                          <p:stCondLst>
                                            <p:cond delay="4999"/>
                                          </p:stCondLst>
                                        </p:cTn>
                                        <p:tgtEl>
                                          <p:spTgt spid="40"/>
                                        </p:tgtEl>
                                        <p:attrNameLst>
                                          <p:attrName>style.visibility</p:attrName>
                                        </p:attrNameLst>
                                      </p:cBhvr>
                                      <p:to>
                                        <p:strVal val="hidden"/>
                                      </p:to>
                                    </p:set>
                                  </p:childTnLst>
                                </p:cTn>
                              </p:par>
                              <p:par>
                                <p:cTn id="513" presetID="2" presetClass="exit" presetSubtype="2" fill="hold" grpId="2" nodeType="withEffect">
                                  <p:stCondLst>
                                    <p:cond delay="0"/>
                                  </p:stCondLst>
                                  <p:childTnLst>
                                    <p:anim calcmode="lin" valueType="num">
                                      <p:cBhvr additive="base">
                                        <p:cTn id="514" dur="5000"/>
                                        <p:tgtEl>
                                          <p:spTgt spid="41"/>
                                        </p:tgtEl>
                                        <p:attrNameLst>
                                          <p:attrName>ppt_x</p:attrName>
                                        </p:attrNameLst>
                                      </p:cBhvr>
                                      <p:tavLst>
                                        <p:tav tm="0">
                                          <p:val>
                                            <p:strVal val="ppt_x"/>
                                          </p:val>
                                        </p:tav>
                                        <p:tav tm="100000">
                                          <p:val>
                                            <p:strVal val="1+ppt_w/2"/>
                                          </p:val>
                                        </p:tav>
                                      </p:tavLst>
                                    </p:anim>
                                    <p:anim calcmode="lin" valueType="num">
                                      <p:cBhvr additive="base">
                                        <p:cTn id="515" dur="5000"/>
                                        <p:tgtEl>
                                          <p:spTgt spid="41"/>
                                        </p:tgtEl>
                                        <p:attrNameLst>
                                          <p:attrName>ppt_y</p:attrName>
                                        </p:attrNameLst>
                                      </p:cBhvr>
                                      <p:tavLst>
                                        <p:tav tm="0">
                                          <p:val>
                                            <p:strVal val="ppt_y"/>
                                          </p:val>
                                        </p:tav>
                                        <p:tav tm="100000">
                                          <p:val>
                                            <p:strVal val="ppt_y"/>
                                          </p:val>
                                        </p:tav>
                                      </p:tavLst>
                                    </p:anim>
                                    <p:set>
                                      <p:cBhvr>
                                        <p:cTn id="516" dur="1" fill="hold">
                                          <p:stCondLst>
                                            <p:cond delay="4999"/>
                                          </p:stCondLst>
                                        </p:cTn>
                                        <p:tgtEl>
                                          <p:spTgt spid="41"/>
                                        </p:tgtEl>
                                        <p:attrNameLst>
                                          <p:attrName>style.visibility</p:attrName>
                                        </p:attrNameLst>
                                      </p:cBhvr>
                                      <p:to>
                                        <p:strVal val="hidden"/>
                                      </p:to>
                                    </p:set>
                                  </p:childTnLst>
                                </p:cTn>
                              </p:par>
                              <p:par>
                                <p:cTn id="517" presetID="2" presetClass="exit" presetSubtype="2" fill="hold" grpId="2" nodeType="withEffect">
                                  <p:stCondLst>
                                    <p:cond delay="0"/>
                                  </p:stCondLst>
                                  <p:childTnLst>
                                    <p:anim calcmode="lin" valueType="num">
                                      <p:cBhvr additive="base">
                                        <p:cTn id="518" dur="5000"/>
                                        <p:tgtEl>
                                          <p:spTgt spid="42"/>
                                        </p:tgtEl>
                                        <p:attrNameLst>
                                          <p:attrName>ppt_x</p:attrName>
                                        </p:attrNameLst>
                                      </p:cBhvr>
                                      <p:tavLst>
                                        <p:tav tm="0">
                                          <p:val>
                                            <p:strVal val="ppt_x"/>
                                          </p:val>
                                        </p:tav>
                                        <p:tav tm="100000">
                                          <p:val>
                                            <p:strVal val="1+ppt_w/2"/>
                                          </p:val>
                                        </p:tav>
                                      </p:tavLst>
                                    </p:anim>
                                    <p:anim calcmode="lin" valueType="num">
                                      <p:cBhvr additive="base">
                                        <p:cTn id="519" dur="5000"/>
                                        <p:tgtEl>
                                          <p:spTgt spid="42"/>
                                        </p:tgtEl>
                                        <p:attrNameLst>
                                          <p:attrName>ppt_y</p:attrName>
                                        </p:attrNameLst>
                                      </p:cBhvr>
                                      <p:tavLst>
                                        <p:tav tm="0">
                                          <p:val>
                                            <p:strVal val="ppt_y"/>
                                          </p:val>
                                        </p:tav>
                                        <p:tav tm="100000">
                                          <p:val>
                                            <p:strVal val="ppt_y"/>
                                          </p:val>
                                        </p:tav>
                                      </p:tavLst>
                                    </p:anim>
                                    <p:set>
                                      <p:cBhvr>
                                        <p:cTn id="520" dur="1" fill="hold">
                                          <p:stCondLst>
                                            <p:cond delay="4999"/>
                                          </p:stCondLst>
                                        </p:cTn>
                                        <p:tgtEl>
                                          <p:spTgt spid="42"/>
                                        </p:tgtEl>
                                        <p:attrNameLst>
                                          <p:attrName>style.visibility</p:attrName>
                                        </p:attrNameLst>
                                      </p:cBhvr>
                                      <p:to>
                                        <p:strVal val="hidden"/>
                                      </p:to>
                                    </p:set>
                                  </p:childTnLst>
                                </p:cTn>
                              </p:par>
                              <p:par>
                                <p:cTn id="521" presetID="2" presetClass="exit" presetSubtype="2" fill="hold" grpId="2" nodeType="withEffect">
                                  <p:stCondLst>
                                    <p:cond delay="0"/>
                                  </p:stCondLst>
                                  <p:childTnLst>
                                    <p:anim calcmode="lin" valueType="num">
                                      <p:cBhvr additive="base">
                                        <p:cTn id="522" dur="5000"/>
                                        <p:tgtEl>
                                          <p:spTgt spid="43"/>
                                        </p:tgtEl>
                                        <p:attrNameLst>
                                          <p:attrName>ppt_x</p:attrName>
                                        </p:attrNameLst>
                                      </p:cBhvr>
                                      <p:tavLst>
                                        <p:tav tm="0">
                                          <p:val>
                                            <p:strVal val="ppt_x"/>
                                          </p:val>
                                        </p:tav>
                                        <p:tav tm="100000">
                                          <p:val>
                                            <p:strVal val="1+ppt_w/2"/>
                                          </p:val>
                                        </p:tav>
                                      </p:tavLst>
                                    </p:anim>
                                    <p:anim calcmode="lin" valueType="num">
                                      <p:cBhvr additive="base">
                                        <p:cTn id="523" dur="5000"/>
                                        <p:tgtEl>
                                          <p:spTgt spid="43"/>
                                        </p:tgtEl>
                                        <p:attrNameLst>
                                          <p:attrName>ppt_y</p:attrName>
                                        </p:attrNameLst>
                                      </p:cBhvr>
                                      <p:tavLst>
                                        <p:tav tm="0">
                                          <p:val>
                                            <p:strVal val="ppt_y"/>
                                          </p:val>
                                        </p:tav>
                                        <p:tav tm="100000">
                                          <p:val>
                                            <p:strVal val="ppt_y"/>
                                          </p:val>
                                        </p:tav>
                                      </p:tavLst>
                                    </p:anim>
                                    <p:set>
                                      <p:cBhvr>
                                        <p:cTn id="524" dur="1" fill="hold">
                                          <p:stCondLst>
                                            <p:cond delay="4999"/>
                                          </p:stCondLst>
                                        </p:cTn>
                                        <p:tgtEl>
                                          <p:spTgt spid="43"/>
                                        </p:tgtEl>
                                        <p:attrNameLst>
                                          <p:attrName>style.visibility</p:attrName>
                                        </p:attrNameLst>
                                      </p:cBhvr>
                                      <p:to>
                                        <p:strVal val="hidden"/>
                                      </p:to>
                                    </p:set>
                                  </p:childTnLst>
                                </p:cTn>
                              </p:par>
                              <p:par>
                                <p:cTn id="525" presetID="2" presetClass="exit" presetSubtype="2" fill="hold" grpId="2" nodeType="withEffect">
                                  <p:stCondLst>
                                    <p:cond delay="0"/>
                                  </p:stCondLst>
                                  <p:childTnLst>
                                    <p:anim calcmode="lin" valueType="num">
                                      <p:cBhvr additive="base">
                                        <p:cTn id="526" dur="5000"/>
                                        <p:tgtEl>
                                          <p:spTgt spid="44"/>
                                        </p:tgtEl>
                                        <p:attrNameLst>
                                          <p:attrName>ppt_x</p:attrName>
                                        </p:attrNameLst>
                                      </p:cBhvr>
                                      <p:tavLst>
                                        <p:tav tm="0">
                                          <p:val>
                                            <p:strVal val="ppt_x"/>
                                          </p:val>
                                        </p:tav>
                                        <p:tav tm="100000">
                                          <p:val>
                                            <p:strVal val="1+ppt_w/2"/>
                                          </p:val>
                                        </p:tav>
                                      </p:tavLst>
                                    </p:anim>
                                    <p:anim calcmode="lin" valueType="num">
                                      <p:cBhvr additive="base">
                                        <p:cTn id="527" dur="5000"/>
                                        <p:tgtEl>
                                          <p:spTgt spid="44"/>
                                        </p:tgtEl>
                                        <p:attrNameLst>
                                          <p:attrName>ppt_y</p:attrName>
                                        </p:attrNameLst>
                                      </p:cBhvr>
                                      <p:tavLst>
                                        <p:tav tm="0">
                                          <p:val>
                                            <p:strVal val="ppt_y"/>
                                          </p:val>
                                        </p:tav>
                                        <p:tav tm="100000">
                                          <p:val>
                                            <p:strVal val="ppt_y"/>
                                          </p:val>
                                        </p:tav>
                                      </p:tavLst>
                                    </p:anim>
                                    <p:set>
                                      <p:cBhvr>
                                        <p:cTn id="528" dur="1" fill="hold">
                                          <p:stCondLst>
                                            <p:cond delay="4999"/>
                                          </p:stCondLst>
                                        </p:cTn>
                                        <p:tgtEl>
                                          <p:spTgt spid="44"/>
                                        </p:tgtEl>
                                        <p:attrNameLst>
                                          <p:attrName>style.visibility</p:attrName>
                                        </p:attrNameLst>
                                      </p:cBhvr>
                                      <p:to>
                                        <p:strVal val="hidden"/>
                                      </p:to>
                                    </p:set>
                                  </p:childTnLst>
                                </p:cTn>
                              </p:par>
                              <p:par>
                                <p:cTn id="529" presetID="2" presetClass="exit" presetSubtype="2" fill="hold" grpId="2" nodeType="withEffect">
                                  <p:stCondLst>
                                    <p:cond delay="0"/>
                                  </p:stCondLst>
                                  <p:childTnLst>
                                    <p:anim calcmode="lin" valueType="num">
                                      <p:cBhvr additive="base">
                                        <p:cTn id="530" dur="5000"/>
                                        <p:tgtEl>
                                          <p:spTgt spid="45"/>
                                        </p:tgtEl>
                                        <p:attrNameLst>
                                          <p:attrName>ppt_x</p:attrName>
                                        </p:attrNameLst>
                                      </p:cBhvr>
                                      <p:tavLst>
                                        <p:tav tm="0">
                                          <p:val>
                                            <p:strVal val="ppt_x"/>
                                          </p:val>
                                        </p:tav>
                                        <p:tav tm="100000">
                                          <p:val>
                                            <p:strVal val="1+ppt_w/2"/>
                                          </p:val>
                                        </p:tav>
                                      </p:tavLst>
                                    </p:anim>
                                    <p:anim calcmode="lin" valueType="num">
                                      <p:cBhvr additive="base">
                                        <p:cTn id="531" dur="5000"/>
                                        <p:tgtEl>
                                          <p:spTgt spid="45"/>
                                        </p:tgtEl>
                                        <p:attrNameLst>
                                          <p:attrName>ppt_y</p:attrName>
                                        </p:attrNameLst>
                                      </p:cBhvr>
                                      <p:tavLst>
                                        <p:tav tm="0">
                                          <p:val>
                                            <p:strVal val="ppt_y"/>
                                          </p:val>
                                        </p:tav>
                                        <p:tav tm="100000">
                                          <p:val>
                                            <p:strVal val="ppt_y"/>
                                          </p:val>
                                        </p:tav>
                                      </p:tavLst>
                                    </p:anim>
                                    <p:set>
                                      <p:cBhvr>
                                        <p:cTn id="532" dur="1" fill="hold">
                                          <p:stCondLst>
                                            <p:cond delay="4999"/>
                                          </p:stCondLst>
                                        </p:cTn>
                                        <p:tgtEl>
                                          <p:spTgt spid="45"/>
                                        </p:tgtEl>
                                        <p:attrNameLst>
                                          <p:attrName>style.visibility</p:attrName>
                                        </p:attrNameLst>
                                      </p:cBhvr>
                                      <p:to>
                                        <p:strVal val="hidden"/>
                                      </p:to>
                                    </p:set>
                                  </p:childTnLst>
                                </p:cTn>
                              </p:par>
                              <p:par>
                                <p:cTn id="533" presetID="2" presetClass="exit" presetSubtype="2" fill="hold" grpId="2" nodeType="withEffect">
                                  <p:stCondLst>
                                    <p:cond delay="0"/>
                                  </p:stCondLst>
                                  <p:childTnLst>
                                    <p:anim calcmode="lin" valueType="num">
                                      <p:cBhvr additive="base">
                                        <p:cTn id="534" dur="5000"/>
                                        <p:tgtEl>
                                          <p:spTgt spid="46"/>
                                        </p:tgtEl>
                                        <p:attrNameLst>
                                          <p:attrName>ppt_x</p:attrName>
                                        </p:attrNameLst>
                                      </p:cBhvr>
                                      <p:tavLst>
                                        <p:tav tm="0">
                                          <p:val>
                                            <p:strVal val="ppt_x"/>
                                          </p:val>
                                        </p:tav>
                                        <p:tav tm="100000">
                                          <p:val>
                                            <p:strVal val="1+ppt_w/2"/>
                                          </p:val>
                                        </p:tav>
                                      </p:tavLst>
                                    </p:anim>
                                    <p:anim calcmode="lin" valueType="num">
                                      <p:cBhvr additive="base">
                                        <p:cTn id="535" dur="5000"/>
                                        <p:tgtEl>
                                          <p:spTgt spid="46"/>
                                        </p:tgtEl>
                                        <p:attrNameLst>
                                          <p:attrName>ppt_y</p:attrName>
                                        </p:attrNameLst>
                                      </p:cBhvr>
                                      <p:tavLst>
                                        <p:tav tm="0">
                                          <p:val>
                                            <p:strVal val="ppt_y"/>
                                          </p:val>
                                        </p:tav>
                                        <p:tav tm="100000">
                                          <p:val>
                                            <p:strVal val="ppt_y"/>
                                          </p:val>
                                        </p:tav>
                                      </p:tavLst>
                                    </p:anim>
                                    <p:set>
                                      <p:cBhvr>
                                        <p:cTn id="536" dur="1" fill="hold">
                                          <p:stCondLst>
                                            <p:cond delay="4999"/>
                                          </p:stCondLst>
                                        </p:cTn>
                                        <p:tgtEl>
                                          <p:spTgt spid="46"/>
                                        </p:tgtEl>
                                        <p:attrNameLst>
                                          <p:attrName>style.visibility</p:attrName>
                                        </p:attrNameLst>
                                      </p:cBhvr>
                                      <p:to>
                                        <p:strVal val="hidden"/>
                                      </p:to>
                                    </p:set>
                                  </p:childTnLst>
                                </p:cTn>
                              </p:par>
                              <p:par>
                                <p:cTn id="537" presetID="2" presetClass="exit" presetSubtype="2" fill="hold" grpId="2" nodeType="withEffect">
                                  <p:stCondLst>
                                    <p:cond delay="0"/>
                                  </p:stCondLst>
                                  <p:childTnLst>
                                    <p:anim calcmode="lin" valueType="num">
                                      <p:cBhvr additive="base">
                                        <p:cTn id="538" dur="5000"/>
                                        <p:tgtEl>
                                          <p:spTgt spid="47"/>
                                        </p:tgtEl>
                                        <p:attrNameLst>
                                          <p:attrName>ppt_x</p:attrName>
                                        </p:attrNameLst>
                                      </p:cBhvr>
                                      <p:tavLst>
                                        <p:tav tm="0">
                                          <p:val>
                                            <p:strVal val="ppt_x"/>
                                          </p:val>
                                        </p:tav>
                                        <p:tav tm="100000">
                                          <p:val>
                                            <p:strVal val="1+ppt_w/2"/>
                                          </p:val>
                                        </p:tav>
                                      </p:tavLst>
                                    </p:anim>
                                    <p:anim calcmode="lin" valueType="num">
                                      <p:cBhvr additive="base">
                                        <p:cTn id="539" dur="5000"/>
                                        <p:tgtEl>
                                          <p:spTgt spid="47"/>
                                        </p:tgtEl>
                                        <p:attrNameLst>
                                          <p:attrName>ppt_y</p:attrName>
                                        </p:attrNameLst>
                                      </p:cBhvr>
                                      <p:tavLst>
                                        <p:tav tm="0">
                                          <p:val>
                                            <p:strVal val="ppt_y"/>
                                          </p:val>
                                        </p:tav>
                                        <p:tav tm="100000">
                                          <p:val>
                                            <p:strVal val="ppt_y"/>
                                          </p:val>
                                        </p:tav>
                                      </p:tavLst>
                                    </p:anim>
                                    <p:set>
                                      <p:cBhvr>
                                        <p:cTn id="540" dur="1" fill="hold">
                                          <p:stCondLst>
                                            <p:cond delay="4999"/>
                                          </p:stCondLst>
                                        </p:cTn>
                                        <p:tgtEl>
                                          <p:spTgt spid="47"/>
                                        </p:tgtEl>
                                        <p:attrNameLst>
                                          <p:attrName>style.visibility</p:attrName>
                                        </p:attrNameLst>
                                      </p:cBhvr>
                                      <p:to>
                                        <p:strVal val="hidden"/>
                                      </p:to>
                                    </p:set>
                                  </p:childTnLst>
                                </p:cTn>
                              </p:par>
                              <p:par>
                                <p:cTn id="541" presetID="2" presetClass="exit" presetSubtype="2" fill="hold" grpId="2" nodeType="withEffect">
                                  <p:stCondLst>
                                    <p:cond delay="0"/>
                                  </p:stCondLst>
                                  <p:childTnLst>
                                    <p:anim calcmode="lin" valueType="num">
                                      <p:cBhvr additive="base">
                                        <p:cTn id="542" dur="5000"/>
                                        <p:tgtEl>
                                          <p:spTgt spid="48"/>
                                        </p:tgtEl>
                                        <p:attrNameLst>
                                          <p:attrName>ppt_x</p:attrName>
                                        </p:attrNameLst>
                                      </p:cBhvr>
                                      <p:tavLst>
                                        <p:tav tm="0">
                                          <p:val>
                                            <p:strVal val="ppt_x"/>
                                          </p:val>
                                        </p:tav>
                                        <p:tav tm="100000">
                                          <p:val>
                                            <p:strVal val="1+ppt_w/2"/>
                                          </p:val>
                                        </p:tav>
                                      </p:tavLst>
                                    </p:anim>
                                    <p:anim calcmode="lin" valueType="num">
                                      <p:cBhvr additive="base">
                                        <p:cTn id="543" dur="5000"/>
                                        <p:tgtEl>
                                          <p:spTgt spid="48"/>
                                        </p:tgtEl>
                                        <p:attrNameLst>
                                          <p:attrName>ppt_y</p:attrName>
                                        </p:attrNameLst>
                                      </p:cBhvr>
                                      <p:tavLst>
                                        <p:tav tm="0">
                                          <p:val>
                                            <p:strVal val="ppt_y"/>
                                          </p:val>
                                        </p:tav>
                                        <p:tav tm="100000">
                                          <p:val>
                                            <p:strVal val="ppt_y"/>
                                          </p:val>
                                        </p:tav>
                                      </p:tavLst>
                                    </p:anim>
                                    <p:set>
                                      <p:cBhvr>
                                        <p:cTn id="544" dur="1" fill="hold">
                                          <p:stCondLst>
                                            <p:cond delay="4999"/>
                                          </p:stCondLst>
                                        </p:cTn>
                                        <p:tgtEl>
                                          <p:spTgt spid="48"/>
                                        </p:tgtEl>
                                        <p:attrNameLst>
                                          <p:attrName>style.visibility</p:attrName>
                                        </p:attrNameLst>
                                      </p:cBhvr>
                                      <p:to>
                                        <p:strVal val="hidden"/>
                                      </p:to>
                                    </p:set>
                                  </p:childTnLst>
                                </p:cTn>
                              </p:par>
                              <p:par>
                                <p:cTn id="545" presetID="2" presetClass="exit" presetSubtype="2" fill="hold" grpId="2" nodeType="withEffect">
                                  <p:stCondLst>
                                    <p:cond delay="0"/>
                                  </p:stCondLst>
                                  <p:childTnLst>
                                    <p:anim calcmode="lin" valueType="num">
                                      <p:cBhvr additive="base">
                                        <p:cTn id="546" dur="5000"/>
                                        <p:tgtEl>
                                          <p:spTgt spid="49"/>
                                        </p:tgtEl>
                                        <p:attrNameLst>
                                          <p:attrName>ppt_x</p:attrName>
                                        </p:attrNameLst>
                                      </p:cBhvr>
                                      <p:tavLst>
                                        <p:tav tm="0">
                                          <p:val>
                                            <p:strVal val="ppt_x"/>
                                          </p:val>
                                        </p:tav>
                                        <p:tav tm="100000">
                                          <p:val>
                                            <p:strVal val="1+ppt_w/2"/>
                                          </p:val>
                                        </p:tav>
                                      </p:tavLst>
                                    </p:anim>
                                    <p:anim calcmode="lin" valueType="num">
                                      <p:cBhvr additive="base">
                                        <p:cTn id="547" dur="5000"/>
                                        <p:tgtEl>
                                          <p:spTgt spid="49"/>
                                        </p:tgtEl>
                                        <p:attrNameLst>
                                          <p:attrName>ppt_y</p:attrName>
                                        </p:attrNameLst>
                                      </p:cBhvr>
                                      <p:tavLst>
                                        <p:tav tm="0">
                                          <p:val>
                                            <p:strVal val="ppt_y"/>
                                          </p:val>
                                        </p:tav>
                                        <p:tav tm="100000">
                                          <p:val>
                                            <p:strVal val="ppt_y"/>
                                          </p:val>
                                        </p:tav>
                                      </p:tavLst>
                                    </p:anim>
                                    <p:set>
                                      <p:cBhvr>
                                        <p:cTn id="548" dur="1" fill="hold">
                                          <p:stCondLst>
                                            <p:cond delay="4999"/>
                                          </p:stCondLst>
                                        </p:cTn>
                                        <p:tgtEl>
                                          <p:spTgt spid="49"/>
                                        </p:tgtEl>
                                        <p:attrNameLst>
                                          <p:attrName>style.visibility</p:attrName>
                                        </p:attrNameLst>
                                      </p:cBhvr>
                                      <p:to>
                                        <p:strVal val="hidden"/>
                                      </p:to>
                                    </p:set>
                                  </p:childTnLst>
                                </p:cTn>
                              </p:par>
                              <p:par>
                                <p:cTn id="549" presetID="2" presetClass="exit" presetSubtype="2" fill="hold" grpId="2" nodeType="withEffect">
                                  <p:stCondLst>
                                    <p:cond delay="0"/>
                                  </p:stCondLst>
                                  <p:childTnLst>
                                    <p:anim calcmode="lin" valueType="num">
                                      <p:cBhvr additive="base">
                                        <p:cTn id="550" dur="5000"/>
                                        <p:tgtEl>
                                          <p:spTgt spid="50"/>
                                        </p:tgtEl>
                                        <p:attrNameLst>
                                          <p:attrName>ppt_x</p:attrName>
                                        </p:attrNameLst>
                                      </p:cBhvr>
                                      <p:tavLst>
                                        <p:tav tm="0">
                                          <p:val>
                                            <p:strVal val="ppt_x"/>
                                          </p:val>
                                        </p:tav>
                                        <p:tav tm="100000">
                                          <p:val>
                                            <p:strVal val="1+ppt_w/2"/>
                                          </p:val>
                                        </p:tav>
                                      </p:tavLst>
                                    </p:anim>
                                    <p:anim calcmode="lin" valueType="num">
                                      <p:cBhvr additive="base">
                                        <p:cTn id="551" dur="5000"/>
                                        <p:tgtEl>
                                          <p:spTgt spid="50"/>
                                        </p:tgtEl>
                                        <p:attrNameLst>
                                          <p:attrName>ppt_y</p:attrName>
                                        </p:attrNameLst>
                                      </p:cBhvr>
                                      <p:tavLst>
                                        <p:tav tm="0">
                                          <p:val>
                                            <p:strVal val="ppt_y"/>
                                          </p:val>
                                        </p:tav>
                                        <p:tav tm="100000">
                                          <p:val>
                                            <p:strVal val="ppt_y"/>
                                          </p:val>
                                        </p:tav>
                                      </p:tavLst>
                                    </p:anim>
                                    <p:set>
                                      <p:cBhvr>
                                        <p:cTn id="552" dur="1" fill="hold">
                                          <p:stCondLst>
                                            <p:cond delay="4999"/>
                                          </p:stCondLst>
                                        </p:cTn>
                                        <p:tgtEl>
                                          <p:spTgt spid="50"/>
                                        </p:tgtEl>
                                        <p:attrNameLst>
                                          <p:attrName>style.visibility</p:attrName>
                                        </p:attrNameLst>
                                      </p:cBhvr>
                                      <p:to>
                                        <p:strVal val="hidden"/>
                                      </p:to>
                                    </p:set>
                                  </p:childTnLst>
                                </p:cTn>
                              </p:par>
                              <p:par>
                                <p:cTn id="553" presetID="2" presetClass="exit" presetSubtype="2" fill="hold" grpId="2" nodeType="withEffect">
                                  <p:stCondLst>
                                    <p:cond delay="0"/>
                                  </p:stCondLst>
                                  <p:childTnLst>
                                    <p:anim calcmode="lin" valueType="num">
                                      <p:cBhvr additive="base">
                                        <p:cTn id="554" dur="5000"/>
                                        <p:tgtEl>
                                          <p:spTgt spid="51"/>
                                        </p:tgtEl>
                                        <p:attrNameLst>
                                          <p:attrName>ppt_x</p:attrName>
                                        </p:attrNameLst>
                                      </p:cBhvr>
                                      <p:tavLst>
                                        <p:tav tm="0">
                                          <p:val>
                                            <p:strVal val="ppt_x"/>
                                          </p:val>
                                        </p:tav>
                                        <p:tav tm="100000">
                                          <p:val>
                                            <p:strVal val="1+ppt_w/2"/>
                                          </p:val>
                                        </p:tav>
                                      </p:tavLst>
                                    </p:anim>
                                    <p:anim calcmode="lin" valueType="num">
                                      <p:cBhvr additive="base">
                                        <p:cTn id="555" dur="5000"/>
                                        <p:tgtEl>
                                          <p:spTgt spid="51"/>
                                        </p:tgtEl>
                                        <p:attrNameLst>
                                          <p:attrName>ppt_y</p:attrName>
                                        </p:attrNameLst>
                                      </p:cBhvr>
                                      <p:tavLst>
                                        <p:tav tm="0">
                                          <p:val>
                                            <p:strVal val="ppt_y"/>
                                          </p:val>
                                        </p:tav>
                                        <p:tav tm="100000">
                                          <p:val>
                                            <p:strVal val="ppt_y"/>
                                          </p:val>
                                        </p:tav>
                                      </p:tavLst>
                                    </p:anim>
                                    <p:set>
                                      <p:cBhvr>
                                        <p:cTn id="556" dur="1" fill="hold">
                                          <p:stCondLst>
                                            <p:cond delay="4999"/>
                                          </p:stCondLst>
                                        </p:cTn>
                                        <p:tgtEl>
                                          <p:spTgt spid="51"/>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5000"/>
                                        <p:tgtEl>
                                          <p:spTgt spid="52"/>
                                        </p:tgtEl>
                                        <p:attrNameLst>
                                          <p:attrName>ppt_x</p:attrName>
                                        </p:attrNameLst>
                                      </p:cBhvr>
                                      <p:tavLst>
                                        <p:tav tm="0">
                                          <p:val>
                                            <p:strVal val="ppt_x"/>
                                          </p:val>
                                        </p:tav>
                                        <p:tav tm="100000">
                                          <p:val>
                                            <p:strVal val="1+ppt_w/2"/>
                                          </p:val>
                                        </p:tav>
                                      </p:tavLst>
                                    </p:anim>
                                    <p:anim calcmode="lin" valueType="num">
                                      <p:cBhvr additive="base">
                                        <p:cTn id="559" dur="5000"/>
                                        <p:tgtEl>
                                          <p:spTgt spid="52"/>
                                        </p:tgtEl>
                                        <p:attrNameLst>
                                          <p:attrName>ppt_y</p:attrName>
                                        </p:attrNameLst>
                                      </p:cBhvr>
                                      <p:tavLst>
                                        <p:tav tm="0">
                                          <p:val>
                                            <p:strVal val="ppt_y"/>
                                          </p:val>
                                        </p:tav>
                                        <p:tav tm="100000">
                                          <p:val>
                                            <p:strVal val="ppt_y"/>
                                          </p:val>
                                        </p:tav>
                                      </p:tavLst>
                                    </p:anim>
                                    <p:set>
                                      <p:cBhvr>
                                        <p:cTn id="560" dur="1" fill="hold">
                                          <p:stCondLst>
                                            <p:cond delay="4999"/>
                                          </p:stCondLst>
                                        </p:cTn>
                                        <p:tgtEl>
                                          <p:spTgt spid="52"/>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5000"/>
                                        <p:tgtEl>
                                          <p:spTgt spid="53"/>
                                        </p:tgtEl>
                                        <p:attrNameLst>
                                          <p:attrName>ppt_x</p:attrName>
                                        </p:attrNameLst>
                                      </p:cBhvr>
                                      <p:tavLst>
                                        <p:tav tm="0">
                                          <p:val>
                                            <p:strVal val="ppt_x"/>
                                          </p:val>
                                        </p:tav>
                                        <p:tav tm="100000">
                                          <p:val>
                                            <p:strVal val="1+ppt_w/2"/>
                                          </p:val>
                                        </p:tav>
                                      </p:tavLst>
                                    </p:anim>
                                    <p:anim calcmode="lin" valueType="num">
                                      <p:cBhvr additive="base">
                                        <p:cTn id="563" dur="5000"/>
                                        <p:tgtEl>
                                          <p:spTgt spid="53"/>
                                        </p:tgtEl>
                                        <p:attrNameLst>
                                          <p:attrName>ppt_y</p:attrName>
                                        </p:attrNameLst>
                                      </p:cBhvr>
                                      <p:tavLst>
                                        <p:tav tm="0">
                                          <p:val>
                                            <p:strVal val="ppt_y"/>
                                          </p:val>
                                        </p:tav>
                                        <p:tav tm="100000">
                                          <p:val>
                                            <p:strVal val="ppt_y"/>
                                          </p:val>
                                        </p:tav>
                                      </p:tavLst>
                                    </p:anim>
                                    <p:set>
                                      <p:cBhvr>
                                        <p:cTn id="564" dur="1" fill="hold">
                                          <p:stCondLst>
                                            <p:cond delay="4999"/>
                                          </p:stCondLst>
                                        </p:cTn>
                                        <p:tgtEl>
                                          <p:spTgt spid="53"/>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5000"/>
                                        <p:tgtEl>
                                          <p:spTgt spid="54"/>
                                        </p:tgtEl>
                                        <p:attrNameLst>
                                          <p:attrName>ppt_x</p:attrName>
                                        </p:attrNameLst>
                                      </p:cBhvr>
                                      <p:tavLst>
                                        <p:tav tm="0">
                                          <p:val>
                                            <p:strVal val="ppt_x"/>
                                          </p:val>
                                        </p:tav>
                                        <p:tav tm="100000">
                                          <p:val>
                                            <p:strVal val="1+ppt_w/2"/>
                                          </p:val>
                                        </p:tav>
                                      </p:tavLst>
                                    </p:anim>
                                    <p:anim calcmode="lin" valueType="num">
                                      <p:cBhvr additive="base">
                                        <p:cTn id="567" dur="5000"/>
                                        <p:tgtEl>
                                          <p:spTgt spid="54"/>
                                        </p:tgtEl>
                                        <p:attrNameLst>
                                          <p:attrName>ppt_y</p:attrName>
                                        </p:attrNameLst>
                                      </p:cBhvr>
                                      <p:tavLst>
                                        <p:tav tm="0">
                                          <p:val>
                                            <p:strVal val="ppt_y"/>
                                          </p:val>
                                        </p:tav>
                                        <p:tav tm="100000">
                                          <p:val>
                                            <p:strVal val="ppt_y"/>
                                          </p:val>
                                        </p:tav>
                                      </p:tavLst>
                                    </p:anim>
                                    <p:set>
                                      <p:cBhvr>
                                        <p:cTn id="568" dur="1" fill="hold">
                                          <p:stCondLst>
                                            <p:cond delay="4999"/>
                                          </p:stCondLst>
                                        </p:cTn>
                                        <p:tgtEl>
                                          <p:spTgt spid="54"/>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5000"/>
                                        <p:tgtEl>
                                          <p:spTgt spid="55"/>
                                        </p:tgtEl>
                                        <p:attrNameLst>
                                          <p:attrName>ppt_x</p:attrName>
                                        </p:attrNameLst>
                                      </p:cBhvr>
                                      <p:tavLst>
                                        <p:tav tm="0">
                                          <p:val>
                                            <p:strVal val="ppt_x"/>
                                          </p:val>
                                        </p:tav>
                                        <p:tav tm="100000">
                                          <p:val>
                                            <p:strVal val="1+ppt_w/2"/>
                                          </p:val>
                                        </p:tav>
                                      </p:tavLst>
                                    </p:anim>
                                    <p:anim calcmode="lin" valueType="num">
                                      <p:cBhvr additive="base">
                                        <p:cTn id="571" dur="5000"/>
                                        <p:tgtEl>
                                          <p:spTgt spid="55"/>
                                        </p:tgtEl>
                                        <p:attrNameLst>
                                          <p:attrName>ppt_y</p:attrName>
                                        </p:attrNameLst>
                                      </p:cBhvr>
                                      <p:tavLst>
                                        <p:tav tm="0">
                                          <p:val>
                                            <p:strVal val="ppt_y"/>
                                          </p:val>
                                        </p:tav>
                                        <p:tav tm="100000">
                                          <p:val>
                                            <p:strVal val="ppt_y"/>
                                          </p:val>
                                        </p:tav>
                                      </p:tavLst>
                                    </p:anim>
                                    <p:set>
                                      <p:cBhvr>
                                        <p:cTn id="572" dur="1" fill="hold">
                                          <p:stCondLst>
                                            <p:cond delay="4999"/>
                                          </p:stCondLst>
                                        </p:cTn>
                                        <p:tgtEl>
                                          <p:spTgt spid="55"/>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5000"/>
                                        <p:tgtEl>
                                          <p:spTgt spid="56"/>
                                        </p:tgtEl>
                                        <p:attrNameLst>
                                          <p:attrName>ppt_x</p:attrName>
                                        </p:attrNameLst>
                                      </p:cBhvr>
                                      <p:tavLst>
                                        <p:tav tm="0">
                                          <p:val>
                                            <p:strVal val="ppt_x"/>
                                          </p:val>
                                        </p:tav>
                                        <p:tav tm="100000">
                                          <p:val>
                                            <p:strVal val="1+ppt_w/2"/>
                                          </p:val>
                                        </p:tav>
                                      </p:tavLst>
                                    </p:anim>
                                    <p:anim calcmode="lin" valueType="num">
                                      <p:cBhvr additive="base">
                                        <p:cTn id="575" dur="5000"/>
                                        <p:tgtEl>
                                          <p:spTgt spid="56"/>
                                        </p:tgtEl>
                                        <p:attrNameLst>
                                          <p:attrName>ppt_y</p:attrName>
                                        </p:attrNameLst>
                                      </p:cBhvr>
                                      <p:tavLst>
                                        <p:tav tm="0">
                                          <p:val>
                                            <p:strVal val="ppt_y"/>
                                          </p:val>
                                        </p:tav>
                                        <p:tav tm="100000">
                                          <p:val>
                                            <p:strVal val="ppt_y"/>
                                          </p:val>
                                        </p:tav>
                                      </p:tavLst>
                                    </p:anim>
                                    <p:set>
                                      <p:cBhvr>
                                        <p:cTn id="576" dur="1" fill="hold">
                                          <p:stCondLst>
                                            <p:cond delay="4999"/>
                                          </p:stCondLst>
                                        </p:cTn>
                                        <p:tgtEl>
                                          <p:spTgt spid="56"/>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5000"/>
                                        <p:tgtEl>
                                          <p:spTgt spid="57"/>
                                        </p:tgtEl>
                                        <p:attrNameLst>
                                          <p:attrName>ppt_x</p:attrName>
                                        </p:attrNameLst>
                                      </p:cBhvr>
                                      <p:tavLst>
                                        <p:tav tm="0">
                                          <p:val>
                                            <p:strVal val="ppt_x"/>
                                          </p:val>
                                        </p:tav>
                                        <p:tav tm="100000">
                                          <p:val>
                                            <p:strVal val="1+ppt_w/2"/>
                                          </p:val>
                                        </p:tav>
                                      </p:tavLst>
                                    </p:anim>
                                    <p:anim calcmode="lin" valueType="num">
                                      <p:cBhvr additive="base">
                                        <p:cTn id="579" dur="5000"/>
                                        <p:tgtEl>
                                          <p:spTgt spid="57"/>
                                        </p:tgtEl>
                                        <p:attrNameLst>
                                          <p:attrName>ppt_y</p:attrName>
                                        </p:attrNameLst>
                                      </p:cBhvr>
                                      <p:tavLst>
                                        <p:tav tm="0">
                                          <p:val>
                                            <p:strVal val="ppt_y"/>
                                          </p:val>
                                        </p:tav>
                                        <p:tav tm="100000">
                                          <p:val>
                                            <p:strVal val="ppt_y"/>
                                          </p:val>
                                        </p:tav>
                                      </p:tavLst>
                                    </p:anim>
                                    <p:set>
                                      <p:cBhvr>
                                        <p:cTn id="580" dur="1" fill="hold">
                                          <p:stCondLst>
                                            <p:cond delay="4999"/>
                                          </p:stCondLst>
                                        </p:cTn>
                                        <p:tgtEl>
                                          <p:spTgt spid="57"/>
                                        </p:tgtEl>
                                        <p:attrNameLst>
                                          <p:attrName>style.visibility</p:attrName>
                                        </p:attrNameLst>
                                      </p:cBhvr>
                                      <p:to>
                                        <p:strVal val="hidden"/>
                                      </p:to>
                                    </p:set>
                                  </p:childTnLst>
                                </p:cTn>
                              </p:par>
                              <p:par>
                                <p:cTn id="581" presetID="19" presetClass="exit" presetSubtype="5" fill="hold" grpId="3" nodeType="withEffect">
                                  <p:stCondLst>
                                    <p:cond delay="0"/>
                                  </p:stCondLst>
                                  <p:childTnLst>
                                    <p:anim calcmode="lin" valueType="num">
                                      <p:cBhvr>
                                        <p:cTn id="582" dur="5000"/>
                                        <p:tgtEl>
                                          <p:spTgt spid="6"/>
                                        </p:tgtEl>
                                        <p:attrNameLst>
                                          <p:attrName>ppt_w</p:attrName>
                                        </p:attrNameLst>
                                      </p:cBhvr>
                                      <p:tavLst>
                                        <p:tav tm="0">
                                          <p:val>
                                            <p:strVal val="ppt_w"/>
                                          </p:val>
                                        </p:tav>
                                        <p:tav tm="100000">
                                          <p:val>
                                            <p:strVal val="ppt_w"/>
                                          </p:val>
                                        </p:tav>
                                      </p:tavLst>
                                    </p:anim>
                                    <p:anim calcmode="lin" valueType="num">
                                      <p:cBhvr>
                                        <p:cTn id="583"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4" dur="1" fill="hold">
                                          <p:stCondLst>
                                            <p:cond delay="4999"/>
                                          </p:stCondLst>
                                        </p:cTn>
                                        <p:tgtEl>
                                          <p:spTgt spid="6"/>
                                        </p:tgtEl>
                                        <p:attrNameLst>
                                          <p:attrName>style.visibility</p:attrName>
                                        </p:attrNameLst>
                                      </p:cBhvr>
                                      <p:to>
                                        <p:strVal val="hidden"/>
                                      </p:to>
                                    </p:set>
                                  </p:childTnLst>
                                </p:cTn>
                              </p:par>
                              <p:par>
                                <p:cTn id="585" presetID="19" presetClass="exit" presetSubtype="5" fill="hold" grpId="3" nodeType="withEffect">
                                  <p:stCondLst>
                                    <p:cond delay="0"/>
                                  </p:stCondLst>
                                  <p:childTnLst>
                                    <p:anim calcmode="lin" valueType="num">
                                      <p:cBhvr>
                                        <p:cTn id="586" dur="5000"/>
                                        <p:tgtEl>
                                          <p:spTgt spid="7"/>
                                        </p:tgtEl>
                                        <p:attrNameLst>
                                          <p:attrName>ppt_w</p:attrName>
                                        </p:attrNameLst>
                                      </p:cBhvr>
                                      <p:tavLst>
                                        <p:tav tm="0">
                                          <p:val>
                                            <p:strVal val="ppt_w"/>
                                          </p:val>
                                        </p:tav>
                                        <p:tav tm="100000">
                                          <p:val>
                                            <p:strVal val="ppt_w"/>
                                          </p:val>
                                        </p:tav>
                                      </p:tavLst>
                                    </p:anim>
                                    <p:anim calcmode="lin" valueType="num">
                                      <p:cBhvr>
                                        <p:cTn id="587"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8" dur="1" fill="hold">
                                          <p:stCondLst>
                                            <p:cond delay="4999"/>
                                          </p:stCondLst>
                                        </p:cTn>
                                        <p:tgtEl>
                                          <p:spTgt spid="7"/>
                                        </p:tgtEl>
                                        <p:attrNameLst>
                                          <p:attrName>style.visibility</p:attrName>
                                        </p:attrNameLst>
                                      </p:cBhvr>
                                      <p:to>
                                        <p:strVal val="hidden"/>
                                      </p:to>
                                    </p:set>
                                  </p:childTnLst>
                                </p:cTn>
                              </p:par>
                              <p:par>
                                <p:cTn id="589" presetID="19" presetClass="exit" presetSubtype="5" fill="hold" grpId="3" nodeType="withEffect">
                                  <p:stCondLst>
                                    <p:cond delay="0"/>
                                  </p:stCondLst>
                                  <p:childTnLst>
                                    <p:anim calcmode="lin" valueType="num">
                                      <p:cBhvr>
                                        <p:cTn id="590" dur="5000"/>
                                        <p:tgtEl>
                                          <p:spTgt spid="8"/>
                                        </p:tgtEl>
                                        <p:attrNameLst>
                                          <p:attrName>ppt_w</p:attrName>
                                        </p:attrNameLst>
                                      </p:cBhvr>
                                      <p:tavLst>
                                        <p:tav tm="0">
                                          <p:val>
                                            <p:strVal val="ppt_w"/>
                                          </p:val>
                                        </p:tav>
                                        <p:tav tm="100000">
                                          <p:val>
                                            <p:strVal val="ppt_w"/>
                                          </p:val>
                                        </p:tav>
                                      </p:tavLst>
                                    </p:anim>
                                    <p:anim calcmode="lin" valueType="num">
                                      <p:cBhvr>
                                        <p:cTn id="591"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2" dur="1" fill="hold">
                                          <p:stCondLst>
                                            <p:cond delay="4999"/>
                                          </p:stCondLst>
                                        </p:cTn>
                                        <p:tgtEl>
                                          <p:spTgt spid="8"/>
                                        </p:tgtEl>
                                        <p:attrNameLst>
                                          <p:attrName>style.visibility</p:attrName>
                                        </p:attrNameLst>
                                      </p:cBhvr>
                                      <p:to>
                                        <p:strVal val="hidden"/>
                                      </p:to>
                                    </p:set>
                                  </p:childTnLst>
                                </p:cTn>
                              </p:par>
                              <p:par>
                                <p:cTn id="593" presetID="19" presetClass="exit" presetSubtype="5" fill="hold" grpId="3" nodeType="withEffect">
                                  <p:stCondLst>
                                    <p:cond delay="0"/>
                                  </p:stCondLst>
                                  <p:childTnLst>
                                    <p:anim calcmode="lin" valueType="num">
                                      <p:cBhvr>
                                        <p:cTn id="594" dur="5000"/>
                                        <p:tgtEl>
                                          <p:spTgt spid="9"/>
                                        </p:tgtEl>
                                        <p:attrNameLst>
                                          <p:attrName>ppt_w</p:attrName>
                                        </p:attrNameLst>
                                      </p:cBhvr>
                                      <p:tavLst>
                                        <p:tav tm="0">
                                          <p:val>
                                            <p:strVal val="ppt_w"/>
                                          </p:val>
                                        </p:tav>
                                        <p:tav tm="100000">
                                          <p:val>
                                            <p:strVal val="ppt_w"/>
                                          </p:val>
                                        </p:tav>
                                      </p:tavLst>
                                    </p:anim>
                                    <p:anim calcmode="lin" valueType="num">
                                      <p:cBhvr>
                                        <p:cTn id="595"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6" dur="1" fill="hold">
                                          <p:stCondLst>
                                            <p:cond delay="4999"/>
                                          </p:stCondLst>
                                        </p:cTn>
                                        <p:tgtEl>
                                          <p:spTgt spid="9"/>
                                        </p:tgtEl>
                                        <p:attrNameLst>
                                          <p:attrName>style.visibility</p:attrName>
                                        </p:attrNameLst>
                                      </p:cBhvr>
                                      <p:to>
                                        <p:strVal val="hidden"/>
                                      </p:to>
                                    </p:set>
                                  </p:childTnLst>
                                </p:cTn>
                              </p:par>
                              <p:par>
                                <p:cTn id="597" presetID="19" presetClass="exit" presetSubtype="5" fill="hold" grpId="3" nodeType="withEffect">
                                  <p:stCondLst>
                                    <p:cond delay="0"/>
                                  </p:stCondLst>
                                  <p:childTnLst>
                                    <p:anim calcmode="lin" valueType="num">
                                      <p:cBhvr>
                                        <p:cTn id="598" dur="5000"/>
                                        <p:tgtEl>
                                          <p:spTgt spid="10"/>
                                        </p:tgtEl>
                                        <p:attrNameLst>
                                          <p:attrName>ppt_w</p:attrName>
                                        </p:attrNameLst>
                                      </p:cBhvr>
                                      <p:tavLst>
                                        <p:tav tm="0">
                                          <p:val>
                                            <p:strVal val="ppt_w"/>
                                          </p:val>
                                        </p:tav>
                                        <p:tav tm="100000">
                                          <p:val>
                                            <p:strVal val="ppt_w"/>
                                          </p:val>
                                        </p:tav>
                                      </p:tavLst>
                                    </p:anim>
                                    <p:anim calcmode="lin" valueType="num">
                                      <p:cBhvr>
                                        <p:cTn id="599"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0" dur="1" fill="hold">
                                          <p:stCondLst>
                                            <p:cond delay="4999"/>
                                          </p:stCondLst>
                                        </p:cTn>
                                        <p:tgtEl>
                                          <p:spTgt spid="10"/>
                                        </p:tgtEl>
                                        <p:attrNameLst>
                                          <p:attrName>style.visibility</p:attrName>
                                        </p:attrNameLst>
                                      </p:cBhvr>
                                      <p:to>
                                        <p:strVal val="hidden"/>
                                      </p:to>
                                    </p:set>
                                  </p:childTnLst>
                                </p:cTn>
                              </p:par>
                              <p:par>
                                <p:cTn id="601" presetID="19" presetClass="exit" presetSubtype="5" fill="hold" grpId="3" nodeType="withEffect">
                                  <p:stCondLst>
                                    <p:cond delay="0"/>
                                  </p:stCondLst>
                                  <p:childTnLst>
                                    <p:anim calcmode="lin" valueType="num">
                                      <p:cBhvr>
                                        <p:cTn id="602" dur="5000"/>
                                        <p:tgtEl>
                                          <p:spTgt spid="11"/>
                                        </p:tgtEl>
                                        <p:attrNameLst>
                                          <p:attrName>ppt_w</p:attrName>
                                        </p:attrNameLst>
                                      </p:cBhvr>
                                      <p:tavLst>
                                        <p:tav tm="0">
                                          <p:val>
                                            <p:strVal val="ppt_w"/>
                                          </p:val>
                                        </p:tav>
                                        <p:tav tm="100000">
                                          <p:val>
                                            <p:strVal val="ppt_w"/>
                                          </p:val>
                                        </p:tav>
                                      </p:tavLst>
                                    </p:anim>
                                    <p:anim calcmode="lin" valueType="num">
                                      <p:cBhvr>
                                        <p:cTn id="603"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4" dur="1" fill="hold">
                                          <p:stCondLst>
                                            <p:cond delay="4999"/>
                                          </p:stCondLst>
                                        </p:cTn>
                                        <p:tgtEl>
                                          <p:spTgt spid="11"/>
                                        </p:tgtEl>
                                        <p:attrNameLst>
                                          <p:attrName>style.visibility</p:attrName>
                                        </p:attrNameLst>
                                      </p:cBhvr>
                                      <p:to>
                                        <p:strVal val="hidden"/>
                                      </p:to>
                                    </p:set>
                                  </p:childTnLst>
                                </p:cTn>
                              </p:par>
                              <p:par>
                                <p:cTn id="605" presetID="19" presetClass="exit" presetSubtype="5" fill="hold" grpId="3" nodeType="withEffect">
                                  <p:stCondLst>
                                    <p:cond delay="0"/>
                                  </p:stCondLst>
                                  <p:childTnLst>
                                    <p:anim calcmode="lin" valueType="num">
                                      <p:cBhvr>
                                        <p:cTn id="606" dur="5000"/>
                                        <p:tgtEl>
                                          <p:spTgt spid="12"/>
                                        </p:tgtEl>
                                        <p:attrNameLst>
                                          <p:attrName>ppt_w</p:attrName>
                                        </p:attrNameLst>
                                      </p:cBhvr>
                                      <p:tavLst>
                                        <p:tav tm="0">
                                          <p:val>
                                            <p:strVal val="ppt_w"/>
                                          </p:val>
                                        </p:tav>
                                        <p:tav tm="100000">
                                          <p:val>
                                            <p:strVal val="ppt_w"/>
                                          </p:val>
                                        </p:tav>
                                      </p:tavLst>
                                    </p:anim>
                                    <p:anim calcmode="lin" valueType="num">
                                      <p:cBhvr>
                                        <p:cTn id="607"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8" dur="1" fill="hold">
                                          <p:stCondLst>
                                            <p:cond delay="4999"/>
                                          </p:stCondLst>
                                        </p:cTn>
                                        <p:tgtEl>
                                          <p:spTgt spid="12"/>
                                        </p:tgtEl>
                                        <p:attrNameLst>
                                          <p:attrName>style.visibility</p:attrName>
                                        </p:attrNameLst>
                                      </p:cBhvr>
                                      <p:to>
                                        <p:strVal val="hidden"/>
                                      </p:to>
                                    </p:set>
                                  </p:childTnLst>
                                </p:cTn>
                              </p:par>
                              <p:par>
                                <p:cTn id="609" presetID="19" presetClass="exit" presetSubtype="5" fill="hold" grpId="3" nodeType="withEffect">
                                  <p:stCondLst>
                                    <p:cond delay="0"/>
                                  </p:stCondLst>
                                  <p:childTnLst>
                                    <p:anim calcmode="lin" valueType="num">
                                      <p:cBhvr>
                                        <p:cTn id="610" dur="5000"/>
                                        <p:tgtEl>
                                          <p:spTgt spid="13"/>
                                        </p:tgtEl>
                                        <p:attrNameLst>
                                          <p:attrName>ppt_w</p:attrName>
                                        </p:attrNameLst>
                                      </p:cBhvr>
                                      <p:tavLst>
                                        <p:tav tm="0">
                                          <p:val>
                                            <p:strVal val="ppt_w"/>
                                          </p:val>
                                        </p:tav>
                                        <p:tav tm="100000">
                                          <p:val>
                                            <p:strVal val="ppt_w"/>
                                          </p:val>
                                        </p:tav>
                                      </p:tavLst>
                                    </p:anim>
                                    <p:anim calcmode="lin" valueType="num">
                                      <p:cBhvr>
                                        <p:cTn id="611"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2" dur="1" fill="hold">
                                          <p:stCondLst>
                                            <p:cond delay="4999"/>
                                          </p:stCondLst>
                                        </p:cTn>
                                        <p:tgtEl>
                                          <p:spTgt spid="13"/>
                                        </p:tgtEl>
                                        <p:attrNameLst>
                                          <p:attrName>style.visibility</p:attrName>
                                        </p:attrNameLst>
                                      </p:cBhvr>
                                      <p:to>
                                        <p:strVal val="hidden"/>
                                      </p:to>
                                    </p:set>
                                  </p:childTnLst>
                                </p:cTn>
                              </p:par>
                              <p:par>
                                <p:cTn id="613" presetID="19" presetClass="exit" presetSubtype="5" fill="hold" grpId="3" nodeType="withEffect">
                                  <p:stCondLst>
                                    <p:cond delay="0"/>
                                  </p:stCondLst>
                                  <p:childTnLst>
                                    <p:anim calcmode="lin" valueType="num">
                                      <p:cBhvr>
                                        <p:cTn id="614" dur="5000"/>
                                        <p:tgtEl>
                                          <p:spTgt spid="14"/>
                                        </p:tgtEl>
                                        <p:attrNameLst>
                                          <p:attrName>ppt_w</p:attrName>
                                        </p:attrNameLst>
                                      </p:cBhvr>
                                      <p:tavLst>
                                        <p:tav tm="0">
                                          <p:val>
                                            <p:strVal val="ppt_w"/>
                                          </p:val>
                                        </p:tav>
                                        <p:tav tm="100000">
                                          <p:val>
                                            <p:strVal val="ppt_w"/>
                                          </p:val>
                                        </p:tav>
                                      </p:tavLst>
                                    </p:anim>
                                    <p:anim calcmode="lin" valueType="num">
                                      <p:cBhvr>
                                        <p:cTn id="615"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6" dur="1" fill="hold">
                                          <p:stCondLst>
                                            <p:cond delay="4999"/>
                                          </p:stCondLst>
                                        </p:cTn>
                                        <p:tgtEl>
                                          <p:spTgt spid="14"/>
                                        </p:tgtEl>
                                        <p:attrNameLst>
                                          <p:attrName>style.visibility</p:attrName>
                                        </p:attrNameLst>
                                      </p:cBhvr>
                                      <p:to>
                                        <p:strVal val="hidden"/>
                                      </p:to>
                                    </p:set>
                                  </p:childTnLst>
                                </p:cTn>
                              </p:par>
                              <p:par>
                                <p:cTn id="617" presetID="19" presetClass="exit" presetSubtype="5" fill="hold" grpId="3" nodeType="withEffect">
                                  <p:stCondLst>
                                    <p:cond delay="0"/>
                                  </p:stCondLst>
                                  <p:childTnLst>
                                    <p:anim calcmode="lin" valueType="num">
                                      <p:cBhvr>
                                        <p:cTn id="618" dur="5000"/>
                                        <p:tgtEl>
                                          <p:spTgt spid="15"/>
                                        </p:tgtEl>
                                        <p:attrNameLst>
                                          <p:attrName>ppt_w</p:attrName>
                                        </p:attrNameLst>
                                      </p:cBhvr>
                                      <p:tavLst>
                                        <p:tav tm="0">
                                          <p:val>
                                            <p:strVal val="ppt_w"/>
                                          </p:val>
                                        </p:tav>
                                        <p:tav tm="100000">
                                          <p:val>
                                            <p:strVal val="ppt_w"/>
                                          </p:val>
                                        </p:tav>
                                      </p:tavLst>
                                    </p:anim>
                                    <p:anim calcmode="lin" valueType="num">
                                      <p:cBhvr>
                                        <p:cTn id="619"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0" dur="1" fill="hold">
                                          <p:stCondLst>
                                            <p:cond delay="4999"/>
                                          </p:stCondLst>
                                        </p:cTn>
                                        <p:tgtEl>
                                          <p:spTgt spid="15"/>
                                        </p:tgtEl>
                                        <p:attrNameLst>
                                          <p:attrName>style.visibility</p:attrName>
                                        </p:attrNameLst>
                                      </p:cBhvr>
                                      <p:to>
                                        <p:strVal val="hidden"/>
                                      </p:to>
                                    </p:set>
                                  </p:childTnLst>
                                </p:cTn>
                              </p:par>
                              <p:par>
                                <p:cTn id="621" presetID="19" presetClass="exit" presetSubtype="5" fill="hold" grpId="3" nodeType="withEffect">
                                  <p:stCondLst>
                                    <p:cond delay="0"/>
                                  </p:stCondLst>
                                  <p:childTnLst>
                                    <p:anim calcmode="lin" valueType="num">
                                      <p:cBhvr>
                                        <p:cTn id="622" dur="5000"/>
                                        <p:tgtEl>
                                          <p:spTgt spid="16"/>
                                        </p:tgtEl>
                                        <p:attrNameLst>
                                          <p:attrName>ppt_w</p:attrName>
                                        </p:attrNameLst>
                                      </p:cBhvr>
                                      <p:tavLst>
                                        <p:tav tm="0">
                                          <p:val>
                                            <p:strVal val="ppt_w"/>
                                          </p:val>
                                        </p:tav>
                                        <p:tav tm="100000">
                                          <p:val>
                                            <p:strVal val="ppt_w"/>
                                          </p:val>
                                        </p:tav>
                                      </p:tavLst>
                                    </p:anim>
                                    <p:anim calcmode="lin" valueType="num">
                                      <p:cBhvr>
                                        <p:cTn id="623"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4" dur="1" fill="hold">
                                          <p:stCondLst>
                                            <p:cond delay="4999"/>
                                          </p:stCondLst>
                                        </p:cTn>
                                        <p:tgtEl>
                                          <p:spTgt spid="16"/>
                                        </p:tgtEl>
                                        <p:attrNameLst>
                                          <p:attrName>style.visibility</p:attrName>
                                        </p:attrNameLst>
                                      </p:cBhvr>
                                      <p:to>
                                        <p:strVal val="hidden"/>
                                      </p:to>
                                    </p:set>
                                  </p:childTnLst>
                                </p:cTn>
                              </p:par>
                              <p:par>
                                <p:cTn id="625" presetID="19" presetClass="exit" presetSubtype="5" fill="hold" grpId="3" nodeType="withEffect">
                                  <p:stCondLst>
                                    <p:cond delay="0"/>
                                  </p:stCondLst>
                                  <p:childTnLst>
                                    <p:anim calcmode="lin" valueType="num">
                                      <p:cBhvr>
                                        <p:cTn id="626" dur="5000"/>
                                        <p:tgtEl>
                                          <p:spTgt spid="17"/>
                                        </p:tgtEl>
                                        <p:attrNameLst>
                                          <p:attrName>ppt_w</p:attrName>
                                        </p:attrNameLst>
                                      </p:cBhvr>
                                      <p:tavLst>
                                        <p:tav tm="0">
                                          <p:val>
                                            <p:strVal val="ppt_w"/>
                                          </p:val>
                                        </p:tav>
                                        <p:tav tm="100000">
                                          <p:val>
                                            <p:strVal val="ppt_w"/>
                                          </p:val>
                                        </p:tav>
                                      </p:tavLst>
                                    </p:anim>
                                    <p:anim calcmode="lin" valueType="num">
                                      <p:cBhvr>
                                        <p:cTn id="627"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8" dur="1" fill="hold">
                                          <p:stCondLst>
                                            <p:cond delay="4999"/>
                                          </p:stCondLst>
                                        </p:cTn>
                                        <p:tgtEl>
                                          <p:spTgt spid="17"/>
                                        </p:tgtEl>
                                        <p:attrNameLst>
                                          <p:attrName>style.visibility</p:attrName>
                                        </p:attrNameLst>
                                      </p:cBhvr>
                                      <p:to>
                                        <p:strVal val="hidden"/>
                                      </p:to>
                                    </p:set>
                                  </p:childTnLst>
                                </p:cTn>
                              </p:par>
                              <p:par>
                                <p:cTn id="629" presetID="19" presetClass="exit" presetSubtype="5" fill="hold" grpId="3" nodeType="withEffect">
                                  <p:stCondLst>
                                    <p:cond delay="0"/>
                                  </p:stCondLst>
                                  <p:childTnLst>
                                    <p:anim calcmode="lin" valueType="num">
                                      <p:cBhvr>
                                        <p:cTn id="630" dur="5000"/>
                                        <p:tgtEl>
                                          <p:spTgt spid="18"/>
                                        </p:tgtEl>
                                        <p:attrNameLst>
                                          <p:attrName>ppt_w</p:attrName>
                                        </p:attrNameLst>
                                      </p:cBhvr>
                                      <p:tavLst>
                                        <p:tav tm="0">
                                          <p:val>
                                            <p:strVal val="ppt_w"/>
                                          </p:val>
                                        </p:tav>
                                        <p:tav tm="100000">
                                          <p:val>
                                            <p:strVal val="ppt_w"/>
                                          </p:val>
                                        </p:tav>
                                      </p:tavLst>
                                    </p:anim>
                                    <p:anim calcmode="lin" valueType="num">
                                      <p:cBhvr>
                                        <p:cTn id="631"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2" dur="1" fill="hold">
                                          <p:stCondLst>
                                            <p:cond delay="4999"/>
                                          </p:stCondLst>
                                        </p:cTn>
                                        <p:tgtEl>
                                          <p:spTgt spid="18"/>
                                        </p:tgtEl>
                                        <p:attrNameLst>
                                          <p:attrName>style.visibility</p:attrName>
                                        </p:attrNameLst>
                                      </p:cBhvr>
                                      <p:to>
                                        <p:strVal val="hidden"/>
                                      </p:to>
                                    </p:set>
                                  </p:childTnLst>
                                </p:cTn>
                              </p:par>
                              <p:par>
                                <p:cTn id="633" presetID="19" presetClass="exit" presetSubtype="5" fill="hold" grpId="3" nodeType="withEffect">
                                  <p:stCondLst>
                                    <p:cond delay="0"/>
                                  </p:stCondLst>
                                  <p:childTnLst>
                                    <p:anim calcmode="lin" valueType="num">
                                      <p:cBhvr>
                                        <p:cTn id="634" dur="5000"/>
                                        <p:tgtEl>
                                          <p:spTgt spid="19"/>
                                        </p:tgtEl>
                                        <p:attrNameLst>
                                          <p:attrName>ppt_w</p:attrName>
                                        </p:attrNameLst>
                                      </p:cBhvr>
                                      <p:tavLst>
                                        <p:tav tm="0">
                                          <p:val>
                                            <p:strVal val="ppt_w"/>
                                          </p:val>
                                        </p:tav>
                                        <p:tav tm="100000">
                                          <p:val>
                                            <p:strVal val="ppt_w"/>
                                          </p:val>
                                        </p:tav>
                                      </p:tavLst>
                                    </p:anim>
                                    <p:anim calcmode="lin" valueType="num">
                                      <p:cBhvr>
                                        <p:cTn id="635"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6" dur="1" fill="hold">
                                          <p:stCondLst>
                                            <p:cond delay="4999"/>
                                          </p:stCondLst>
                                        </p:cTn>
                                        <p:tgtEl>
                                          <p:spTgt spid="19"/>
                                        </p:tgtEl>
                                        <p:attrNameLst>
                                          <p:attrName>style.visibility</p:attrName>
                                        </p:attrNameLst>
                                      </p:cBhvr>
                                      <p:to>
                                        <p:strVal val="hidden"/>
                                      </p:to>
                                    </p:set>
                                  </p:childTnLst>
                                </p:cTn>
                              </p:par>
                              <p:par>
                                <p:cTn id="637" presetID="19" presetClass="exit" presetSubtype="5" fill="hold" grpId="3" nodeType="withEffect">
                                  <p:stCondLst>
                                    <p:cond delay="0"/>
                                  </p:stCondLst>
                                  <p:childTnLst>
                                    <p:anim calcmode="lin" valueType="num">
                                      <p:cBhvr>
                                        <p:cTn id="638" dur="5000"/>
                                        <p:tgtEl>
                                          <p:spTgt spid="20"/>
                                        </p:tgtEl>
                                        <p:attrNameLst>
                                          <p:attrName>ppt_w</p:attrName>
                                        </p:attrNameLst>
                                      </p:cBhvr>
                                      <p:tavLst>
                                        <p:tav tm="0">
                                          <p:val>
                                            <p:strVal val="ppt_w"/>
                                          </p:val>
                                        </p:tav>
                                        <p:tav tm="100000">
                                          <p:val>
                                            <p:strVal val="ppt_w"/>
                                          </p:val>
                                        </p:tav>
                                      </p:tavLst>
                                    </p:anim>
                                    <p:anim calcmode="lin" valueType="num">
                                      <p:cBhvr>
                                        <p:cTn id="639"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0" dur="1" fill="hold">
                                          <p:stCondLst>
                                            <p:cond delay="4999"/>
                                          </p:stCondLst>
                                        </p:cTn>
                                        <p:tgtEl>
                                          <p:spTgt spid="20"/>
                                        </p:tgtEl>
                                        <p:attrNameLst>
                                          <p:attrName>style.visibility</p:attrName>
                                        </p:attrNameLst>
                                      </p:cBhvr>
                                      <p:to>
                                        <p:strVal val="hidden"/>
                                      </p:to>
                                    </p:set>
                                  </p:childTnLst>
                                </p:cTn>
                              </p:par>
                              <p:par>
                                <p:cTn id="641" presetID="19" presetClass="exit" presetSubtype="5" fill="hold" grpId="3" nodeType="withEffect">
                                  <p:stCondLst>
                                    <p:cond delay="0"/>
                                  </p:stCondLst>
                                  <p:childTnLst>
                                    <p:anim calcmode="lin" valueType="num">
                                      <p:cBhvr>
                                        <p:cTn id="642" dur="5000"/>
                                        <p:tgtEl>
                                          <p:spTgt spid="21"/>
                                        </p:tgtEl>
                                        <p:attrNameLst>
                                          <p:attrName>ppt_w</p:attrName>
                                        </p:attrNameLst>
                                      </p:cBhvr>
                                      <p:tavLst>
                                        <p:tav tm="0">
                                          <p:val>
                                            <p:strVal val="ppt_w"/>
                                          </p:val>
                                        </p:tav>
                                        <p:tav tm="100000">
                                          <p:val>
                                            <p:strVal val="ppt_w"/>
                                          </p:val>
                                        </p:tav>
                                      </p:tavLst>
                                    </p:anim>
                                    <p:anim calcmode="lin" valueType="num">
                                      <p:cBhvr>
                                        <p:cTn id="643"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4" dur="1" fill="hold">
                                          <p:stCondLst>
                                            <p:cond delay="4999"/>
                                          </p:stCondLst>
                                        </p:cTn>
                                        <p:tgtEl>
                                          <p:spTgt spid="21"/>
                                        </p:tgtEl>
                                        <p:attrNameLst>
                                          <p:attrName>style.visibility</p:attrName>
                                        </p:attrNameLst>
                                      </p:cBhvr>
                                      <p:to>
                                        <p:strVal val="hidden"/>
                                      </p:to>
                                    </p:set>
                                  </p:childTnLst>
                                </p:cTn>
                              </p:par>
                              <p:par>
                                <p:cTn id="645" presetID="19" presetClass="exit" presetSubtype="5" fill="hold" grpId="3" nodeType="withEffect">
                                  <p:stCondLst>
                                    <p:cond delay="0"/>
                                  </p:stCondLst>
                                  <p:childTnLst>
                                    <p:anim calcmode="lin" valueType="num">
                                      <p:cBhvr>
                                        <p:cTn id="646" dur="5000"/>
                                        <p:tgtEl>
                                          <p:spTgt spid="22"/>
                                        </p:tgtEl>
                                        <p:attrNameLst>
                                          <p:attrName>ppt_w</p:attrName>
                                        </p:attrNameLst>
                                      </p:cBhvr>
                                      <p:tavLst>
                                        <p:tav tm="0">
                                          <p:val>
                                            <p:strVal val="ppt_w"/>
                                          </p:val>
                                        </p:tav>
                                        <p:tav tm="100000">
                                          <p:val>
                                            <p:strVal val="ppt_w"/>
                                          </p:val>
                                        </p:tav>
                                      </p:tavLst>
                                    </p:anim>
                                    <p:anim calcmode="lin" valueType="num">
                                      <p:cBhvr>
                                        <p:cTn id="647"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8" dur="1" fill="hold">
                                          <p:stCondLst>
                                            <p:cond delay="4999"/>
                                          </p:stCondLst>
                                        </p:cTn>
                                        <p:tgtEl>
                                          <p:spTgt spid="22"/>
                                        </p:tgtEl>
                                        <p:attrNameLst>
                                          <p:attrName>style.visibility</p:attrName>
                                        </p:attrNameLst>
                                      </p:cBhvr>
                                      <p:to>
                                        <p:strVal val="hidden"/>
                                      </p:to>
                                    </p:set>
                                  </p:childTnLst>
                                </p:cTn>
                              </p:par>
                              <p:par>
                                <p:cTn id="649" presetID="19" presetClass="exit" presetSubtype="5" fill="hold" grpId="3" nodeType="withEffect">
                                  <p:stCondLst>
                                    <p:cond delay="0"/>
                                  </p:stCondLst>
                                  <p:childTnLst>
                                    <p:anim calcmode="lin" valueType="num">
                                      <p:cBhvr>
                                        <p:cTn id="650" dur="5000"/>
                                        <p:tgtEl>
                                          <p:spTgt spid="23"/>
                                        </p:tgtEl>
                                        <p:attrNameLst>
                                          <p:attrName>ppt_w</p:attrName>
                                        </p:attrNameLst>
                                      </p:cBhvr>
                                      <p:tavLst>
                                        <p:tav tm="0">
                                          <p:val>
                                            <p:strVal val="ppt_w"/>
                                          </p:val>
                                        </p:tav>
                                        <p:tav tm="100000">
                                          <p:val>
                                            <p:strVal val="ppt_w"/>
                                          </p:val>
                                        </p:tav>
                                      </p:tavLst>
                                    </p:anim>
                                    <p:anim calcmode="lin" valueType="num">
                                      <p:cBhvr>
                                        <p:cTn id="651"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2" dur="1" fill="hold">
                                          <p:stCondLst>
                                            <p:cond delay="4999"/>
                                          </p:stCondLst>
                                        </p:cTn>
                                        <p:tgtEl>
                                          <p:spTgt spid="23"/>
                                        </p:tgtEl>
                                        <p:attrNameLst>
                                          <p:attrName>style.visibility</p:attrName>
                                        </p:attrNameLst>
                                      </p:cBhvr>
                                      <p:to>
                                        <p:strVal val="hidden"/>
                                      </p:to>
                                    </p:set>
                                  </p:childTnLst>
                                </p:cTn>
                              </p:par>
                              <p:par>
                                <p:cTn id="653" presetID="19" presetClass="exit" presetSubtype="5" fill="hold" grpId="3" nodeType="withEffect">
                                  <p:stCondLst>
                                    <p:cond delay="0"/>
                                  </p:stCondLst>
                                  <p:childTnLst>
                                    <p:anim calcmode="lin" valueType="num">
                                      <p:cBhvr>
                                        <p:cTn id="654" dur="5000"/>
                                        <p:tgtEl>
                                          <p:spTgt spid="24"/>
                                        </p:tgtEl>
                                        <p:attrNameLst>
                                          <p:attrName>ppt_w</p:attrName>
                                        </p:attrNameLst>
                                      </p:cBhvr>
                                      <p:tavLst>
                                        <p:tav tm="0">
                                          <p:val>
                                            <p:strVal val="ppt_w"/>
                                          </p:val>
                                        </p:tav>
                                        <p:tav tm="100000">
                                          <p:val>
                                            <p:strVal val="ppt_w"/>
                                          </p:val>
                                        </p:tav>
                                      </p:tavLst>
                                    </p:anim>
                                    <p:anim calcmode="lin" valueType="num">
                                      <p:cBhvr>
                                        <p:cTn id="655"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6" dur="1" fill="hold">
                                          <p:stCondLst>
                                            <p:cond delay="4999"/>
                                          </p:stCondLst>
                                        </p:cTn>
                                        <p:tgtEl>
                                          <p:spTgt spid="24"/>
                                        </p:tgtEl>
                                        <p:attrNameLst>
                                          <p:attrName>style.visibility</p:attrName>
                                        </p:attrNameLst>
                                      </p:cBhvr>
                                      <p:to>
                                        <p:strVal val="hidden"/>
                                      </p:to>
                                    </p:set>
                                  </p:childTnLst>
                                </p:cTn>
                              </p:par>
                              <p:par>
                                <p:cTn id="657" presetID="19" presetClass="exit" presetSubtype="5" fill="hold" grpId="3" nodeType="withEffect">
                                  <p:stCondLst>
                                    <p:cond delay="0"/>
                                  </p:stCondLst>
                                  <p:childTnLst>
                                    <p:anim calcmode="lin" valueType="num">
                                      <p:cBhvr>
                                        <p:cTn id="658" dur="5000"/>
                                        <p:tgtEl>
                                          <p:spTgt spid="25"/>
                                        </p:tgtEl>
                                        <p:attrNameLst>
                                          <p:attrName>ppt_w</p:attrName>
                                        </p:attrNameLst>
                                      </p:cBhvr>
                                      <p:tavLst>
                                        <p:tav tm="0">
                                          <p:val>
                                            <p:strVal val="ppt_w"/>
                                          </p:val>
                                        </p:tav>
                                        <p:tav tm="100000">
                                          <p:val>
                                            <p:strVal val="ppt_w"/>
                                          </p:val>
                                        </p:tav>
                                      </p:tavLst>
                                    </p:anim>
                                    <p:anim calcmode="lin" valueType="num">
                                      <p:cBhvr>
                                        <p:cTn id="659"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0" dur="1" fill="hold">
                                          <p:stCondLst>
                                            <p:cond delay="4999"/>
                                          </p:stCondLst>
                                        </p:cTn>
                                        <p:tgtEl>
                                          <p:spTgt spid="25"/>
                                        </p:tgtEl>
                                        <p:attrNameLst>
                                          <p:attrName>style.visibility</p:attrName>
                                        </p:attrNameLst>
                                      </p:cBhvr>
                                      <p:to>
                                        <p:strVal val="hidden"/>
                                      </p:to>
                                    </p:set>
                                  </p:childTnLst>
                                </p:cTn>
                              </p:par>
                              <p:par>
                                <p:cTn id="661" presetID="19" presetClass="exit" presetSubtype="5" fill="hold" grpId="3" nodeType="withEffect">
                                  <p:stCondLst>
                                    <p:cond delay="0"/>
                                  </p:stCondLst>
                                  <p:childTnLst>
                                    <p:anim calcmode="lin" valueType="num">
                                      <p:cBhvr>
                                        <p:cTn id="662" dur="5000"/>
                                        <p:tgtEl>
                                          <p:spTgt spid="26"/>
                                        </p:tgtEl>
                                        <p:attrNameLst>
                                          <p:attrName>ppt_w</p:attrName>
                                        </p:attrNameLst>
                                      </p:cBhvr>
                                      <p:tavLst>
                                        <p:tav tm="0">
                                          <p:val>
                                            <p:strVal val="ppt_w"/>
                                          </p:val>
                                        </p:tav>
                                        <p:tav tm="100000">
                                          <p:val>
                                            <p:strVal val="ppt_w"/>
                                          </p:val>
                                        </p:tav>
                                      </p:tavLst>
                                    </p:anim>
                                    <p:anim calcmode="lin" valueType="num">
                                      <p:cBhvr>
                                        <p:cTn id="663"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4" dur="1" fill="hold">
                                          <p:stCondLst>
                                            <p:cond delay="4999"/>
                                          </p:stCondLst>
                                        </p:cTn>
                                        <p:tgtEl>
                                          <p:spTgt spid="26"/>
                                        </p:tgtEl>
                                        <p:attrNameLst>
                                          <p:attrName>style.visibility</p:attrName>
                                        </p:attrNameLst>
                                      </p:cBhvr>
                                      <p:to>
                                        <p:strVal val="hidden"/>
                                      </p:to>
                                    </p:set>
                                  </p:childTnLst>
                                </p:cTn>
                              </p:par>
                              <p:par>
                                <p:cTn id="665" presetID="19" presetClass="exit" presetSubtype="5" fill="hold" grpId="3" nodeType="withEffect">
                                  <p:stCondLst>
                                    <p:cond delay="0"/>
                                  </p:stCondLst>
                                  <p:childTnLst>
                                    <p:anim calcmode="lin" valueType="num">
                                      <p:cBhvr>
                                        <p:cTn id="666" dur="5000"/>
                                        <p:tgtEl>
                                          <p:spTgt spid="27"/>
                                        </p:tgtEl>
                                        <p:attrNameLst>
                                          <p:attrName>ppt_w</p:attrName>
                                        </p:attrNameLst>
                                      </p:cBhvr>
                                      <p:tavLst>
                                        <p:tav tm="0">
                                          <p:val>
                                            <p:strVal val="ppt_w"/>
                                          </p:val>
                                        </p:tav>
                                        <p:tav tm="100000">
                                          <p:val>
                                            <p:strVal val="ppt_w"/>
                                          </p:val>
                                        </p:tav>
                                      </p:tavLst>
                                    </p:anim>
                                    <p:anim calcmode="lin" valueType="num">
                                      <p:cBhvr>
                                        <p:cTn id="667"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8" dur="1" fill="hold">
                                          <p:stCondLst>
                                            <p:cond delay="4999"/>
                                          </p:stCondLst>
                                        </p:cTn>
                                        <p:tgtEl>
                                          <p:spTgt spid="27"/>
                                        </p:tgtEl>
                                        <p:attrNameLst>
                                          <p:attrName>style.visibility</p:attrName>
                                        </p:attrNameLst>
                                      </p:cBhvr>
                                      <p:to>
                                        <p:strVal val="hidden"/>
                                      </p:to>
                                    </p:set>
                                  </p:childTnLst>
                                </p:cTn>
                              </p:par>
                              <p:par>
                                <p:cTn id="669" presetID="19" presetClass="exit" presetSubtype="5" fill="hold" grpId="3" nodeType="withEffect">
                                  <p:stCondLst>
                                    <p:cond delay="0"/>
                                  </p:stCondLst>
                                  <p:childTnLst>
                                    <p:anim calcmode="lin" valueType="num">
                                      <p:cBhvr>
                                        <p:cTn id="670" dur="5000"/>
                                        <p:tgtEl>
                                          <p:spTgt spid="28"/>
                                        </p:tgtEl>
                                        <p:attrNameLst>
                                          <p:attrName>ppt_w</p:attrName>
                                        </p:attrNameLst>
                                      </p:cBhvr>
                                      <p:tavLst>
                                        <p:tav tm="0">
                                          <p:val>
                                            <p:strVal val="ppt_w"/>
                                          </p:val>
                                        </p:tav>
                                        <p:tav tm="100000">
                                          <p:val>
                                            <p:strVal val="ppt_w"/>
                                          </p:val>
                                        </p:tav>
                                      </p:tavLst>
                                    </p:anim>
                                    <p:anim calcmode="lin" valueType="num">
                                      <p:cBhvr>
                                        <p:cTn id="671"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2" dur="1" fill="hold">
                                          <p:stCondLst>
                                            <p:cond delay="4999"/>
                                          </p:stCondLst>
                                        </p:cTn>
                                        <p:tgtEl>
                                          <p:spTgt spid="28"/>
                                        </p:tgtEl>
                                        <p:attrNameLst>
                                          <p:attrName>style.visibility</p:attrName>
                                        </p:attrNameLst>
                                      </p:cBhvr>
                                      <p:to>
                                        <p:strVal val="hidden"/>
                                      </p:to>
                                    </p:set>
                                  </p:childTnLst>
                                </p:cTn>
                              </p:par>
                              <p:par>
                                <p:cTn id="673" presetID="19" presetClass="exit" presetSubtype="5" fill="hold" grpId="3" nodeType="withEffect">
                                  <p:stCondLst>
                                    <p:cond delay="0"/>
                                  </p:stCondLst>
                                  <p:childTnLst>
                                    <p:anim calcmode="lin" valueType="num">
                                      <p:cBhvr>
                                        <p:cTn id="674" dur="5000"/>
                                        <p:tgtEl>
                                          <p:spTgt spid="29"/>
                                        </p:tgtEl>
                                        <p:attrNameLst>
                                          <p:attrName>ppt_w</p:attrName>
                                        </p:attrNameLst>
                                      </p:cBhvr>
                                      <p:tavLst>
                                        <p:tav tm="0">
                                          <p:val>
                                            <p:strVal val="ppt_w"/>
                                          </p:val>
                                        </p:tav>
                                        <p:tav tm="100000">
                                          <p:val>
                                            <p:strVal val="ppt_w"/>
                                          </p:val>
                                        </p:tav>
                                      </p:tavLst>
                                    </p:anim>
                                    <p:anim calcmode="lin" valueType="num">
                                      <p:cBhvr>
                                        <p:cTn id="675"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6" dur="1" fill="hold">
                                          <p:stCondLst>
                                            <p:cond delay="4999"/>
                                          </p:stCondLst>
                                        </p:cTn>
                                        <p:tgtEl>
                                          <p:spTgt spid="29"/>
                                        </p:tgtEl>
                                        <p:attrNameLst>
                                          <p:attrName>style.visibility</p:attrName>
                                        </p:attrNameLst>
                                      </p:cBhvr>
                                      <p:to>
                                        <p:strVal val="hidden"/>
                                      </p:to>
                                    </p:set>
                                  </p:childTnLst>
                                </p:cTn>
                              </p:par>
                              <p:par>
                                <p:cTn id="677" presetID="19" presetClass="exit" presetSubtype="5" fill="hold" grpId="3" nodeType="withEffect">
                                  <p:stCondLst>
                                    <p:cond delay="0"/>
                                  </p:stCondLst>
                                  <p:childTnLst>
                                    <p:anim calcmode="lin" valueType="num">
                                      <p:cBhvr>
                                        <p:cTn id="678" dur="5000"/>
                                        <p:tgtEl>
                                          <p:spTgt spid="30"/>
                                        </p:tgtEl>
                                        <p:attrNameLst>
                                          <p:attrName>ppt_w</p:attrName>
                                        </p:attrNameLst>
                                      </p:cBhvr>
                                      <p:tavLst>
                                        <p:tav tm="0">
                                          <p:val>
                                            <p:strVal val="ppt_w"/>
                                          </p:val>
                                        </p:tav>
                                        <p:tav tm="100000">
                                          <p:val>
                                            <p:strVal val="ppt_w"/>
                                          </p:val>
                                        </p:tav>
                                      </p:tavLst>
                                    </p:anim>
                                    <p:anim calcmode="lin" valueType="num">
                                      <p:cBhvr>
                                        <p:cTn id="679"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0" dur="1" fill="hold">
                                          <p:stCondLst>
                                            <p:cond delay="4999"/>
                                          </p:stCondLst>
                                        </p:cTn>
                                        <p:tgtEl>
                                          <p:spTgt spid="30"/>
                                        </p:tgtEl>
                                        <p:attrNameLst>
                                          <p:attrName>style.visibility</p:attrName>
                                        </p:attrNameLst>
                                      </p:cBhvr>
                                      <p:to>
                                        <p:strVal val="hidden"/>
                                      </p:to>
                                    </p:set>
                                  </p:childTnLst>
                                </p:cTn>
                              </p:par>
                              <p:par>
                                <p:cTn id="681" presetID="19" presetClass="exit" presetSubtype="5" fill="hold" grpId="3" nodeType="withEffect">
                                  <p:stCondLst>
                                    <p:cond delay="0"/>
                                  </p:stCondLst>
                                  <p:childTnLst>
                                    <p:anim calcmode="lin" valueType="num">
                                      <p:cBhvr>
                                        <p:cTn id="682" dur="5000"/>
                                        <p:tgtEl>
                                          <p:spTgt spid="31"/>
                                        </p:tgtEl>
                                        <p:attrNameLst>
                                          <p:attrName>ppt_w</p:attrName>
                                        </p:attrNameLst>
                                      </p:cBhvr>
                                      <p:tavLst>
                                        <p:tav tm="0">
                                          <p:val>
                                            <p:strVal val="ppt_w"/>
                                          </p:val>
                                        </p:tav>
                                        <p:tav tm="100000">
                                          <p:val>
                                            <p:strVal val="ppt_w"/>
                                          </p:val>
                                        </p:tav>
                                      </p:tavLst>
                                    </p:anim>
                                    <p:anim calcmode="lin" valueType="num">
                                      <p:cBhvr>
                                        <p:cTn id="683"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4" dur="1" fill="hold">
                                          <p:stCondLst>
                                            <p:cond delay="4999"/>
                                          </p:stCondLst>
                                        </p:cTn>
                                        <p:tgtEl>
                                          <p:spTgt spid="31"/>
                                        </p:tgtEl>
                                        <p:attrNameLst>
                                          <p:attrName>style.visibility</p:attrName>
                                        </p:attrNameLst>
                                      </p:cBhvr>
                                      <p:to>
                                        <p:strVal val="hidden"/>
                                      </p:to>
                                    </p:set>
                                  </p:childTnLst>
                                </p:cTn>
                              </p:par>
                              <p:par>
                                <p:cTn id="685" presetID="19" presetClass="exit" presetSubtype="5" fill="hold" grpId="3" nodeType="withEffect">
                                  <p:stCondLst>
                                    <p:cond delay="0"/>
                                  </p:stCondLst>
                                  <p:childTnLst>
                                    <p:anim calcmode="lin" valueType="num">
                                      <p:cBhvr>
                                        <p:cTn id="686" dur="5000"/>
                                        <p:tgtEl>
                                          <p:spTgt spid="32"/>
                                        </p:tgtEl>
                                        <p:attrNameLst>
                                          <p:attrName>ppt_w</p:attrName>
                                        </p:attrNameLst>
                                      </p:cBhvr>
                                      <p:tavLst>
                                        <p:tav tm="0">
                                          <p:val>
                                            <p:strVal val="ppt_w"/>
                                          </p:val>
                                        </p:tav>
                                        <p:tav tm="100000">
                                          <p:val>
                                            <p:strVal val="ppt_w"/>
                                          </p:val>
                                        </p:tav>
                                      </p:tavLst>
                                    </p:anim>
                                    <p:anim calcmode="lin" valueType="num">
                                      <p:cBhvr>
                                        <p:cTn id="687"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8" dur="1" fill="hold">
                                          <p:stCondLst>
                                            <p:cond delay="4999"/>
                                          </p:stCondLst>
                                        </p:cTn>
                                        <p:tgtEl>
                                          <p:spTgt spid="32"/>
                                        </p:tgtEl>
                                        <p:attrNameLst>
                                          <p:attrName>style.visibility</p:attrName>
                                        </p:attrNameLst>
                                      </p:cBhvr>
                                      <p:to>
                                        <p:strVal val="hidden"/>
                                      </p:to>
                                    </p:set>
                                  </p:childTnLst>
                                </p:cTn>
                              </p:par>
                              <p:par>
                                <p:cTn id="689" presetID="19" presetClass="exit" presetSubtype="5" fill="hold" grpId="3" nodeType="withEffect">
                                  <p:stCondLst>
                                    <p:cond delay="0"/>
                                  </p:stCondLst>
                                  <p:childTnLst>
                                    <p:anim calcmode="lin" valueType="num">
                                      <p:cBhvr>
                                        <p:cTn id="690" dur="5000"/>
                                        <p:tgtEl>
                                          <p:spTgt spid="33"/>
                                        </p:tgtEl>
                                        <p:attrNameLst>
                                          <p:attrName>ppt_w</p:attrName>
                                        </p:attrNameLst>
                                      </p:cBhvr>
                                      <p:tavLst>
                                        <p:tav tm="0">
                                          <p:val>
                                            <p:strVal val="ppt_w"/>
                                          </p:val>
                                        </p:tav>
                                        <p:tav tm="100000">
                                          <p:val>
                                            <p:strVal val="ppt_w"/>
                                          </p:val>
                                        </p:tav>
                                      </p:tavLst>
                                    </p:anim>
                                    <p:anim calcmode="lin" valueType="num">
                                      <p:cBhvr>
                                        <p:cTn id="691"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2" dur="1" fill="hold">
                                          <p:stCondLst>
                                            <p:cond delay="4999"/>
                                          </p:stCondLst>
                                        </p:cTn>
                                        <p:tgtEl>
                                          <p:spTgt spid="33"/>
                                        </p:tgtEl>
                                        <p:attrNameLst>
                                          <p:attrName>style.visibility</p:attrName>
                                        </p:attrNameLst>
                                      </p:cBhvr>
                                      <p:to>
                                        <p:strVal val="hidden"/>
                                      </p:to>
                                    </p:set>
                                  </p:childTnLst>
                                </p:cTn>
                              </p:par>
                              <p:par>
                                <p:cTn id="693" presetID="19" presetClass="exit" presetSubtype="5" fill="hold" grpId="3" nodeType="withEffect">
                                  <p:stCondLst>
                                    <p:cond delay="0"/>
                                  </p:stCondLst>
                                  <p:childTnLst>
                                    <p:anim calcmode="lin" valueType="num">
                                      <p:cBhvr>
                                        <p:cTn id="694" dur="5000"/>
                                        <p:tgtEl>
                                          <p:spTgt spid="34"/>
                                        </p:tgtEl>
                                        <p:attrNameLst>
                                          <p:attrName>ppt_w</p:attrName>
                                        </p:attrNameLst>
                                      </p:cBhvr>
                                      <p:tavLst>
                                        <p:tav tm="0">
                                          <p:val>
                                            <p:strVal val="ppt_w"/>
                                          </p:val>
                                        </p:tav>
                                        <p:tav tm="100000">
                                          <p:val>
                                            <p:strVal val="ppt_w"/>
                                          </p:val>
                                        </p:tav>
                                      </p:tavLst>
                                    </p:anim>
                                    <p:anim calcmode="lin" valueType="num">
                                      <p:cBhvr>
                                        <p:cTn id="695"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6" dur="1" fill="hold">
                                          <p:stCondLst>
                                            <p:cond delay="4999"/>
                                          </p:stCondLst>
                                        </p:cTn>
                                        <p:tgtEl>
                                          <p:spTgt spid="34"/>
                                        </p:tgtEl>
                                        <p:attrNameLst>
                                          <p:attrName>style.visibility</p:attrName>
                                        </p:attrNameLst>
                                      </p:cBhvr>
                                      <p:to>
                                        <p:strVal val="hidden"/>
                                      </p:to>
                                    </p:set>
                                  </p:childTnLst>
                                </p:cTn>
                              </p:par>
                              <p:par>
                                <p:cTn id="697" presetID="19" presetClass="exit" presetSubtype="5" fill="hold" grpId="3" nodeType="withEffect">
                                  <p:stCondLst>
                                    <p:cond delay="0"/>
                                  </p:stCondLst>
                                  <p:childTnLst>
                                    <p:anim calcmode="lin" valueType="num">
                                      <p:cBhvr>
                                        <p:cTn id="698" dur="5000"/>
                                        <p:tgtEl>
                                          <p:spTgt spid="35"/>
                                        </p:tgtEl>
                                        <p:attrNameLst>
                                          <p:attrName>ppt_w</p:attrName>
                                        </p:attrNameLst>
                                      </p:cBhvr>
                                      <p:tavLst>
                                        <p:tav tm="0">
                                          <p:val>
                                            <p:strVal val="ppt_w"/>
                                          </p:val>
                                        </p:tav>
                                        <p:tav tm="100000">
                                          <p:val>
                                            <p:strVal val="ppt_w"/>
                                          </p:val>
                                        </p:tav>
                                      </p:tavLst>
                                    </p:anim>
                                    <p:anim calcmode="lin" valueType="num">
                                      <p:cBhvr>
                                        <p:cTn id="699"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0" dur="1" fill="hold">
                                          <p:stCondLst>
                                            <p:cond delay="4999"/>
                                          </p:stCondLst>
                                        </p:cTn>
                                        <p:tgtEl>
                                          <p:spTgt spid="35"/>
                                        </p:tgtEl>
                                        <p:attrNameLst>
                                          <p:attrName>style.visibility</p:attrName>
                                        </p:attrNameLst>
                                      </p:cBhvr>
                                      <p:to>
                                        <p:strVal val="hidden"/>
                                      </p:to>
                                    </p:set>
                                  </p:childTnLst>
                                </p:cTn>
                              </p:par>
                              <p:par>
                                <p:cTn id="701" presetID="19" presetClass="exit" presetSubtype="5" fill="hold" grpId="3" nodeType="withEffect">
                                  <p:stCondLst>
                                    <p:cond delay="0"/>
                                  </p:stCondLst>
                                  <p:childTnLst>
                                    <p:anim calcmode="lin" valueType="num">
                                      <p:cBhvr>
                                        <p:cTn id="702" dur="5000"/>
                                        <p:tgtEl>
                                          <p:spTgt spid="36"/>
                                        </p:tgtEl>
                                        <p:attrNameLst>
                                          <p:attrName>ppt_w</p:attrName>
                                        </p:attrNameLst>
                                      </p:cBhvr>
                                      <p:tavLst>
                                        <p:tav tm="0">
                                          <p:val>
                                            <p:strVal val="ppt_w"/>
                                          </p:val>
                                        </p:tav>
                                        <p:tav tm="100000">
                                          <p:val>
                                            <p:strVal val="ppt_w"/>
                                          </p:val>
                                        </p:tav>
                                      </p:tavLst>
                                    </p:anim>
                                    <p:anim calcmode="lin" valueType="num">
                                      <p:cBhvr>
                                        <p:cTn id="703"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4" dur="1" fill="hold">
                                          <p:stCondLst>
                                            <p:cond delay="4999"/>
                                          </p:stCondLst>
                                        </p:cTn>
                                        <p:tgtEl>
                                          <p:spTgt spid="36"/>
                                        </p:tgtEl>
                                        <p:attrNameLst>
                                          <p:attrName>style.visibility</p:attrName>
                                        </p:attrNameLst>
                                      </p:cBhvr>
                                      <p:to>
                                        <p:strVal val="hidden"/>
                                      </p:to>
                                    </p:set>
                                  </p:childTnLst>
                                </p:cTn>
                              </p:par>
                              <p:par>
                                <p:cTn id="705" presetID="19" presetClass="exit" presetSubtype="5" fill="hold" grpId="3" nodeType="withEffect">
                                  <p:stCondLst>
                                    <p:cond delay="0"/>
                                  </p:stCondLst>
                                  <p:childTnLst>
                                    <p:anim calcmode="lin" valueType="num">
                                      <p:cBhvr>
                                        <p:cTn id="706" dur="5000"/>
                                        <p:tgtEl>
                                          <p:spTgt spid="37"/>
                                        </p:tgtEl>
                                        <p:attrNameLst>
                                          <p:attrName>ppt_w</p:attrName>
                                        </p:attrNameLst>
                                      </p:cBhvr>
                                      <p:tavLst>
                                        <p:tav tm="0">
                                          <p:val>
                                            <p:strVal val="ppt_w"/>
                                          </p:val>
                                        </p:tav>
                                        <p:tav tm="100000">
                                          <p:val>
                                            <p:strVal val="ppt_w"/>
                                          </p:val>
                                        </p:tav>
                                      </p:tavLst>
                                    </p:anim>
                                    <p:anim calcmode="lin" valueType="num">
                                      <p:cBhvr>
                                        <p:cTn id="707"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8" dur="1" fill="hold">
                                          <p:stCondLst>
                                            <p:cond delay="4999"/>
                                          </p:stCondLst>
                                        </p:cTn>
                                        <p:tgtEl>
                                          <p:spTgt spid="37"/>
                                        </p:tgtEl>
                                        <p:attrNameLst>
                                          <p:attrName>style.visibility</p:attrName>
                                        </p:attrNameLst>
                                      </p:cBhvr>
                                      <p:to>
                                        <p:strVal val="hidden"/>
                                      </p:to>
                                    </p:set>
                                  </p:childTnLst>
                                </p:cTn>
                              </p:par>
                              <p:par>
                                <p:cTn id="709" presetID="19" presetClass="exit" presetSubtype="5" fill="hold" grpId="3" nodeType="withEffect">
                                  <p:stCondLst>
                                    <p:cond delay="0"/>
                                  </p:stCondLst>
                                  <p:childTnLst>
                                    <p:anim calcmode="lin" valueType="num">
                                      <p:cBhvr>
                                        <p:cTn id="710" dur="5000"/>
                                        <p:tgtEl>
                                          <p:spTgt spid="38"/>
                                        </p:tgtEl>
                                        <p:attrNameLst>
                                          <p:attrName>ppt_w</p:attrName>
                                        </p:attrNameLst>
                                      </p:cBhvr>
                                      <p:tavLst>
                                        <p:tav tm="0">
                                          <p:val>
                                            <p:strVal val="ppt_w"/>
                                          </p:val>
                                        </p:tav>
                                        <p:tav tm="100000">
                                          <p:val>
                                            <p:strVal val="ppt_w"/>
                                          </p:val>
                                        </p:tav>
                                      </p:tavLst>
                                    </p:anim>
                                    <p:anim calcmode="lin" valueType="num">
                                      <p:cBhvr>
                                        <p:cTn id="711"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2" dur="1" fill="hold">
                                          <p:stCondLst>
                                            <p:cond delay="4999"/>
                                          </p:stCondLst>
                                        </p:cTn>
                                        <p:tgtEl>
                                          <p:spTgt spid="38"/>
                                        </p:tgtEl>
                                        <p:attrNameLst>
                                          <p:attrName>style.visibility</p:attrName>
                                        </p:attrNameLst>
                                      </p:cBhvr>
                                      <p:to>
                                        <p:strVal val="hidden"/>
                                      </p:to>
                                    </p:set>
                                  </p:childTnLst>
                                </p:cTn>
                              </p:par>
                              <p:par>
                                <p:cTn id="713" presetID="19" presetClass="exit" presetSubtype="5" fill="hold" grpId="3" nodeType="withEffect">
                                  <p:stCondLst>
                                    <p:cond delay="0"/>
                                  </p:stCondLst>
                                  <p:childTnLst>
                                    <p:anim calcmode="lin" valueType="num">
                                      <p:cBhvr>
                                        <p:cTn id="714" dur="5000"/>
                                        <p:tgtEl>
                                          <p:spTgt spid="39"/>
                                        </p:tgtEl>
                                        <p:attrNameLst>
                                          <p:attrName>ppt_w</p:attrName>
                                        </p:attrNameLst>
                                      </p:cBhvr>
                                      <p:tavLst>
                                        <p:tav tm="0">
                                          <p:val>
                                            <p:strVal val="ppt_w"/>
                                          </p:val>
                                        </p:tav>
                                        <p:tav tm="100000">
                                          <p:val>
                                            <p:strVal val="ppt_w"/>
                                          </p:val>
                                        </p:tav>
                                      </p:tavLst>
                                    </p:anim>
                                    <p:anim calcmode="lin" valueType="num">
                                      <p:cBhvr>
                                        <p:cTn id="715"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6" dur="1" fill="hold">
                                          <p:stCondLst>
                                            <p:cond delay="4999"/>
                                          </p:stCondLst>
                                        </p:cTn>
                                        <p:tgtEl>
                                          <p:spTgt spid="39"/>
                                        </p:tgtEl>
                                        <p:attrNameLst>
                                          <p:attrName>style.visibility</p:attrName>
                                        </p:attrNameLst>
                                      </p:cBhvr>
                                      <p:to>
                                        <p:strVal val="hidden"/>
                                      </p:to>
                                    </p:set>
                                  </p:childTnLst>
                                </p:cTn>
                              </p:par>
                              <p:par>
                                <p:cTn id="717" presetID="19" presetClass="exit" presetSubtype="5" fill="hold" grpId="3" nodeType="withEffect">
                                  <p:stCondLst>
                                    <p:cond delay="0"/>
                                  </p:stCondLst>
                                  <p:childTnLst>
                                    <p:anim calcmode="lin" valueType="num">
                                      <p:cBhvr>
                                        <p:cTn id="718" dur="5000"/>
                                        <p:tgtEl>
                                          <p:spTgt spid="40"/>
                                        </p:tgtEl>
                                        <p:attrNameLst>
                                          <p:attrName>ppt_w</p:attrName>
                                        </p:attrNameLst>
                                      </p:cBhvr>
                                      <p:tavLst>
                                        <p:tav tm="0">
                                          <p:val>
                                            <p:strVal val="ppt_w"/>
                                          </p:val>
                                        </p:tav>
                                        <p:tav tm="100000">
                                          <p:val>
                                            <p:strVal val="ppt_w"/>
                                          </p:val>
                                        </p:tav>
                                      </p:tavLst>
                                    </p:anim>
                                    <p:anim calcmode="lin" valueType="num">
                                      <p:cBhvr>
                                        <p:cTn id="719" dur="5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0" dur="1" fill="hold">
                                          <p:stCondLst>
                                            <p:cond delay="4999"/>
                                          </p:stCondLst>
                                        </p:cTn>
                                        <p:tgtEl>
                                          <p:spTgt spid="40"/>
                                        </p:tgtEl>
                                        <p:attrNameLst>
                                          <p:attrName>style.visibility</p:attrName>
                                        </p:attrNameLst>
                                      </p:cBhvr>
                                      <p:to>
                                        <p:strVal val="hidden"/>
                                      </p:to>
                                    </p:set>
                                  </p:childTnLst>
                                </p:cTn>
                              </p:par>
                              <p:par>
                                <p:cTn id="721" presetID="19" presetClass="exit" presetSubtype="5" fill="hold" grpId="3" nodeType="withEffect">
                                  <p:stCondLst>
                                    <p:cond delay="0"/>
                                  </p:stCondLst>
                                  <p:childTnLst>
                                    <p:anim calcmode="lin" valueType="num">
                                      <p:cBhvr>
                                        <p:cTn id="722" dur="5000"/>
                                        <p:tgtEl>
                                          <p:spTgt spid="41"/>
                                        </p:tgtEl>
                                        <p:attrNameLst>
                                          <p:attrName>ppt_w</p:attrName>
                                        </p:attrNameLst>
                                      </p:cBhvr>
                                      <p:tavLst>
                                        <p:tav tm="0">
                                          <p:val>
                                            <p:strVal val="ppt_w"/>
                                          </p:val>
                                        </p:tav>
                                        <p:tav tm="100000">
                                          <p:val>
                                            <p:strVal val="ppt_w"/>
                                          </p:val>
                                        </p:tav>
                                      </p:tavLst>
                                    </p:anim>
                                    <p:anim calcmode="lin" valueType="num">
                                      <p:cBhvr>
                                        <p:cTn id="723" dur="50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4" dur="1" fill="hold">
                                          <p:stCondLst>
                                            <p:cond delay="4999"/>
                                          </p:stCondLst>
                                        </p:cTn>
                                        <p:tgtEl>
                                          <p:spTgt spid="41"/>
                                        </p:tgtEl>
                                        <p:attrNameLst>
                                          <p:attrName>style.visibility</p:attrName>
                                        </p:attrNameLst>
                                      </p:cBhvr>
                                      <p:to>
                                        <p:strVal val="hidden"/>
                                      </p:to>
                                    </p:set>
                                  </p:childTnLst>
                                </p:cTn>
                              </p:par>
                              <p:par>
                                <p:cTn id="725" presetID="19" presetClass="exit" presetSubtype="5" fill="hold" grpId="3" nodeType="withEffect">
                                  <p:stCondLst>
                                    <p:cond delay="0"/>
                                  </p:stCondLst>
                                  <p:childTnLst>
                                    <p:anim calcmode="lin" valueType="num">
                                      <p:cBhvr>
                                        <p:cTn id="726" dur="5000"/>
                                        <p:tgtEl>
                                          <p:spTgt spid="42"/>
                                        </p:tgtEl>
                                        <p:attrNameLst>
                                          <p:attrName>ppt_w</p:attrName>
                                        </p:attrNameLst>
                                      </p:cBhvr>
                                      <p:tavLst>
                                        <p:tav tm="0">
                                          <p:val>
                                            <p:strVal val="ppt_w"/>
                                          </p:val>
                                        </p:tav>
                                        <p:tav tm="100000">
                                          <p:val>
                                            <p:strVal val="ppt_w"/>
                                          </p:val>
                                        </p:tav>
                                      </p:tavLst>
                                    </p:anim>
                                    <p:anim calcmode="lin" valueType="num">
                                      <p:cBhvr>
                                        <p:cTn id="727" dur="5000"/>
                                        <p:tgtEl>
                                          <p:spTgt spid="4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8" dur="1" fill="hold">
                                          <p:stCondLst>
                                            <p:cond delay="4999"/>
                                          </p:stCondLst>
                                        </p:cTn>
                                        <p:tgtEl>
                                          <p:spTgt spid="42"/>
                                        </p:tgtEl>
                                        <p:attrNameLst>
                                          <p:attrName>style.visibility</p:attrName>
                                        </p:attrNameLst>
                                      </p:cBhvr>
                                      <p:to>
                                        <p:strVal val="hidden"/>
                                      </p:to>
                                    </p:set>
                                  </p:childTnLst>
                                </p:cTn>
                              </p:par>
                              <p:par>
                                <p:cTn id="729" presetID="19" presetClass="exit" presetSubtype="5" fill="hold" grpId="3" nodeType="withEffect">
                                  <p:stCondLst>
                                    <p:cond delay="0"/>
                                  </p:stCondLst>
                                  <p:childTnLst>
                                    <p:anim calcmode="lin" valueType="num">
                                      <p:cBhvr>
                                        <p:cTn id="730" dur="5000"/>
                                        <p:tgtEl>
                                          <p:spTgt spid="43"/>
                                        </p:tgtEl>
                                        <p:attrNameLst>
                                          <p:attrName>ppt_w</p:attrName>
                                        </p:attrNameLst>
                                      </p:cBhvr>
                                      <p:tavLst>
                                        <p:tav tm="0">
                                          <p:val>
                                            <p:strVal val="ppt_w"/>
                                          </p:val>
                                        </p:tav>
                                        <p:tav tm="100000">
                                          <p:val>
                                            <p:strVal val="ppt_w"/>
                                          </p:val>
                                        </p:tav>
                                      </p:tavLst>
                                    </p:anim>
                                    <p:anim calcmode="lin" valueType="num">
                                      <p:cBhvr>
                                        <p:cTn id="731" dur="5000"/>
                                        <p:tgtEl>
                                          <p:spTgt spid="4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32" dur="1" fill="hold">
                                          <p:stCondLst>
                                            <p:cond delay="4999"/>
                                          </p:stCondLst>
                                        </p:cTn>
                                        <p:tgtEl>
                                          <p:spTgt spid="43"/>
                                        </p:tgtEl>
                                        <p:attrNameLst>
                                          <p:attrName>style.visibility</p:attrName>
                                        </p:attrNameLst>
                                      </p:cBhvr>
                                      <p:to>
                                        <p:strVal val="hidden"/>
                                      </p:to>
                                    </p:set>
                                  </p:childTnLst>
                                </p:cTn>
                              </p:par>
                              <p:par>
                                <p:cTn id="733" presetID="19" presetClass="exit" presetSubtype="5" fill="hold" grpId="3" nodeType="withEffect">
                                  <p:stCondLst>
                                    <p:cond delay="0"/>
                                  </p:stCondLst>
                                  <p:childTnLst>
                                    <p:anim calcmode="lin" valueType="num">
                                      <p:cBhvr>
                                        <p:cTn id="734" dur="5000"/>
                                        <p:tgtEl>
                                          <p:spTgt spid="44"/>
                                        </p:tgtEl>
                                        <p:attrNameLst>
                                          <p:attrName>ppt_w</p:attrName>
                                        </p:attrNameLst>
                                      </p:cBhvr>
                                      <p:tavLst>
                                        <p:tav tm="0">
                                          <p:val>
                                            <p:strVal val="ppt_w"/>
                                          </p:val>
                                        </p:tav>
                                        <p:tav tm="100000">
                                          <p:val>
                                            <p:strVal val="ppt_w"/>
                                          </p:val>
                                        </p:tav>
                                      </p:tavLst>
                                    </p:anim>
                                    <p:anim calcmode="lin" valueType="num">
                                      <p:cBhvr>
                                        <p:cTn id="735" dur="5000"/>
                                        <p:tgtEl>
                                          <p:spTgt spid="4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36" dur="1" fill="hold">
                                          <p:stCondLst>
                                            <p:cond delay="4999"/>
                                          </p:stCondLst>
                                        </p:cTn>
                                        <p:tgtEl>
                                          <p:spTgt spid="44"/>
                                        </p:tgtEl>
                                        <p:attrNameLst>
                                          <p:attrName>style.visibility</p:attrName>
                                        </p:attrNameLst>
                                      </p:cBhvr>
                                      <p:to>
                                        <p:strVal val="hidden"/>
                                      </p:to>
                                    </p:set>
                                  </p:childTnLst>
                                </p:cTn>
                              </p:par>
                              <p:par>
                                <p:cTn id="737" presetID="19" presetClass="exit" presetSubtype="5" fill="hold" grpId="3" nodeType="withEffect">
                                  <p:stCondLst>
                                    <p:cond delay="0"/>
                                  </p:stCondLst>
                                  <p:childTnLst>
                                    <p:anim calcmode="lin" valueType="num">
                                      <p:cBhvr>
                                        <p:cTn id="738" dur="5000"/>
                                        <p:tgtEl>
                                          <p:spTgt spid="45"/>
                                        </p:tgtEl>
                                        <p:attrNameLst>
                                          <p:attrName>ppt_w</p:attrName>
                                        </p:attrNameLst>
                                      </p:cBhvr>
                                      <p:tavLst>
                                        <p:tav tm="0">
                                          <p:val>
                                            <p:strVal val="ppt_w"/>
                                          </p:val>
                                        </p:tav>
                                        <p:tav tm="100000">
                                          <p:val>
                                            <p:strVal val="ppt_w"/>
                                          </p:val>
                                        </p:tav>
                                      </p:tavLst>
                                    </p:anim>
                                    <p:anim calcmode="lin" valueType="num">
                                      <p:cBhvr>
                                        <p:cTn id="739" dur="5000"/>
                                        <p:tgtEl>
                                          <p:spTgt spid="4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0" dur="1" fill="hold">
                                          <p:stCondLst>
                                            <p:cond delay="4999"/>
                                          </p:stCondLst>
                                        </p:cTn>
                                        <p:tgtEl>
                                          <p:spTgt spid="45"/>
                                        </p:tgtEl>
                                        <p:attrNameLst>
                                          <p:attrName>style.visibility</p:attrName>
                                        </p:attrNameLst>
                                      </p:cBhvr>
                                      <p:to>
                                        <p:strVal val="hidden"/>
                                      </p:to>
                                    </p:set>
                                  </p:childTnLst>
                                </p:cTn>
                              </p:par>
                              <p:par>
                                <p:cTn id="741" presetID="19" presetClass="exit" presetSubtype="5" fill="hold" grpId="3" nodeType="withEffect">
                                  <p:stCondLst>
                                    <p:cond delay="0"/>
                                  </p:stCondLst>
                                  <p:childTnLst>
                                    <p:anim calcmode="lin" valueType="num">
                                      <p:cBhvr>
                                        <p:cTn id="742" dur="5000"/>
                                        <p:tgtEl>
                                          <p:spTgt spid="46"/>
                                        </p:tgtEl>
                                        <p:attrNameLst>
                                          <p:attrName>ppt_w</p:attrName>
                                        </p:attrNameLst>
                                      </p:cBhvr>
                                      <p:tavLst>
                                        <p:tav tm="0">
                                          <p:val>
                                            <p:strVal val="ppt_w"/>
                                          </p:val>
                                        </p:tav>
                                        <p:tav tm="100000">
                                          <p:val>
                                            <p:strVal val="ppt_w"/>
                                          </p:val>
                                        </p:tav>
                                      </p:tavLst>
                                    </p:anim>
                                    <p:anim calcmode="lin" valueType="num">
                                      <p:cBhvr>
                                        <p:cTn id="743" dur="5000"/>
                                        <p:tgtEl>
                                          <p:spTgt spid="4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4" dur="1" fill="hold">
                                          <p:stCondLst>
                                            <p:cond delay="4999"/>
                                          </p:stCondLst>
                                        </p:cTn>
                                        <p:tgtEl>
                                          <p:spTgt spid="46"/>
                                        </p:tgtEl>
                                        <p:attrNameLst>
                                          <p:attrName>style.visibility</p:attrName>
                                        </p:attrNameLst>
                                      </p:cBhvr>
                                      <p:to>
                                        <p:strVal val="hidden"/>
                                      </p:to>
                                    </p:set>
                                  </p:childTnLst>
                                </p:cTn>
                              </p:par>
                              <p:par>
                                <p:cTn id="745" presetID="19" presetClass="exit" presetSubtype="5" fill="hold" grpId="3" nodeType="withEffect">
                                  <p:stCondLst>
                                    <p:cond delay="0"/>
                                  </p:stCondLst>
                                  <p:childTnLst>
                                    <p:anim calcmode="lin" valueType="num">
                                      <p:cBhvr>
                                        <p:cTn id="746" dur="5000"/>
                                        <p:tgtEl>
                                          <p:spTgt spid="47"/>
                                        </p:tgtEl>
                                        <p:attrNameLst>
                                          <p:attrName>ppt_w</p:attrName>
                                        </p:attrNameLst>
                                      </p:cBhvr>
                                      <p:tavLst>
                                        <p:tav tm="0">
                                          <p:val>
                                            <p:strVal val="ppt_w"/>
                                          </p:val>
                                        </p:tav>
                                        <p:tav tm="100000">
                                          <p:val>
                                            <p:strVal val="ppt_w"/>
                                          </p:val>
                                        </p:tav>
                                      </p:tavLst>
                                    </p:anim>
                                    <p:anim calcmode="lin" valueType="num">
                                      <p:cBhvr>
                                        <p:cTn id="747" dur="5000"/>
                                        <p:tgtEl>
                                          <p:spTgt spid="4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8" dur="1" fill="hold">
                                          <p:stCondLst>
                                            <p:cond delay="4999"/>
                                          </p:stCondLst>
                                        </p:cTn>
                                        <p:tgtEl>
                                          <p:spTgt spid="47"/>
                                        </p:tgtEl>
                                        <p:attrNameLst>
                                          <p:attrName>style.visibility</p:attrName>
                                        </p:attrNameLst>
                                      </p:cBhvr>
                                      <p:to>
                                        <p:strVal val="hidden"/>
                                      </p:to>
                                    </p:set>
                                  </p:childTnLst>
                                </p:cTn>
                              </p:par>
                              <p:par>
                                <p:cTn id="749" presetID="19" presetClass="exit" presetSubtype="5" fill="hold" grpId="3" nodeType="withEffect">
                                  <p:stCondLst>
                                    <p:cond delay="0"/>
                                  </p:stCondLst>
                                  <p:childTnLst>
                                    <p:anim calcmode="lin" valueType="num">
                                      <p:cBhvr>
                                        <p:cTn id="750" dur="5000"/>
                                        <p:tgtEl>
                                          <p:spTgt spid="48"/>
                                        </p:tgtEl>
                                        <p:attrNameLst>
                                          <p:attrName>ppt_w</p:attrName>
                                        </p:attrNameLst>
                                      </p:cBhvr>
                                      <p:tavLst>
                                        <p:tav tm="0">
                                          <p:val>
                                            <p:strVal val="ppt_w"/>
                                          </p:val>
                                        </p:tav>
                                        <p:tav tm="100000">
                                          <p:val>
                                            <p:strVal val="ppt_w"/>
                                          </p:val>
                                        </p:tav>
                                      </p:tavLst>
                                    </p:anim>
                                    <p:anim calcmode="lin" valueType="num">
                                      <p:cBhvr>
                                        <p:cTn id="751" dur="5000"/>
                                        <p:tgtEl>
                                          <p:spTgt spid="4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2" dur="1" fill="hold">
                                          <p:stCondLst>
                                            <p:cond delay="4999"/>
                                          </p:stCondLst>
                                        </p:cTn>
                                        <p:tgtEl>
                                          <p:spTgt spid="48"/>
                                        </p:tgtEl>
                                        <p:attrNameLst>
                                          <p:attrName>style.visibility</p:attrName>
                                        </p:attrNameLst>
                                      </p:cBhvr>
                                      <p:to>
                                        <p:strVal val="hidden"/>
                                      </p:to>
                                    </p:set>
                                  </p:childTnLst>
                                </p:cTn>
                              </p:par>
                              <p:par>
                                <p:cTn id="753" presetID="19" presetClass="exit" presetSubtype="5" fill="hold" grpId="3" nodeType="withEffect">
                                  <p:stCondLst>
                                    <p:cond delay="0"/>
                                  </p:stCondLst>
                                  <p:childTnLst>
                                    <p:anim calcmode="lin" valueType="num">
                                      <p:cBhvr>
                                        <p:cTn id="754" dur="5000"/>
                                        <p:tgtEl>
                                          <p:spTgt spid="49"/>
                                        </p:tgtEl>
                                        <p:attrNameLst>
                                          <p:attrName>ppt_w</p:attrName>
                                        </p:attrNameLst>
                                      </p:cBhvr>
                                      <p:tavLst>
                                        <p:tav tm="0">
                                          <p:val>
                                            <p:strVal val="ppt_w"/>
                                          </p:val>
                                        </p:tav>
                                        <p:tav tm="100000">
                                          <p:val>
                                            <p:strVal val="ppt_w"/>
                                          </p:val>
                                        </p:tav>
                                      </p:tavLst>
                                    </p:anim>
                                    <p:anim calcmode="lin" valueType="num">
                                      <p:cBhvr>
                                        <p:cTn id="755" dur="5000"/>
                                        <p:tgtEl>
                                          <p:spTgt spid="4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6" dur="1" fill="hold">
                                          <p:stCondLst>
                                            <p:cond delay="4999"/>
                                          </p:stCondLst>
                                        </p:cTn>
                                        <p:tgtEl>
                                          <p:spTgt spid="49"/>
                                        </p:tgtEl>
                                        <p:attrNameLst>
                                          <p:attrName>style.visibility</p:attrName>
                                        </p:attrNameLst>
                                      </p:cBhvr>
                                      <p:to>
                                        <p:strVal val="hidden"/>
                                      </p:to>
                                    </p:set>
                                  </p:childTnLst>
                                </p:cTn>
                              </p:par>
                              <p:par>
                                <p:cTn id="757" presetID="19" presetClass="exit" presetSubtype="5" fill="hold" grpId="3" nodeType="withEffect">
                                  <p:stCondLst>
                                    <p:cond delay="0"/>
                                  </p:stCondLst>
                                  <p:childTnLst>
                                    <p:anim calcmode="lin" valueType="num">
                                      <p:cBhvr>
                                        <p:cTn id="758" dur="5000"/>
                                        <p:tgtEl>
                                          <p:spTgt spid="50"/>
                                        </p:tgtEl>
                                        <p:attrNameLst>
                                          <p:attrName>ppt_w</p:attrName>
                                        </p:attrNameLst>
                                      </p:cBhvr>
                                      <p:tavLst>
                                        <p:tav tm="0">
                                          <p:val>
                                            <p:strVal val="ppt_w"/>
                                          </p:val>
                                        </p:tav>
                                        <p:tav tm="100000">
                                          <p:val>
                                            <p:strVal val="ppt_w"/>
                                          </p:val>
                                        </p:tav>
                                      </p:tavLst>
                                    </p:anim>
                                    <p:anim calcmode="lin" valueType="num">
                                      <p:cBhvr>
                                        <p:cTn id="759" dur="5000"/>
                                        <p:tgtEl>
                                          <p:spTgt spid="5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0" dur="1" fill="hold">
                                          <p:stCondLst>
                                            <p:cond delay="4999"/>
                                          </p:stCondLst>
                                        </p:cTn>
                                        <p:tgtEl>
                                          <p:spTgt spid="50"/>
                                        </p:tgtEl>
                                        <p:attrNameLst>
                                          <p:attrName>style.visibility</p:attrName>
                                        </p:attrNameLst>
                                      </p:cBhvr>
                                      <p:to>
                                        <p:strVal val="hidden"/>
                                      </p:to>
                                    </p:set>
                                  </p:childTnLst>
                                </p:cTn>
                              </p:par>
                              <p:par>
                                <p:cTn id="761" presetID="19" presetClass="exit" presetSubtype="5" fill="hold" grpId="3" nodeType="withEffect">
                                  <p:stCondLst>
                                    <p:cond delay="0"/>
                                  </p:stCondLst>
                                  <p:childTnLst>
                                    <p:anim calcmode="lin" valueType="num">
                                      <p:cBhvr>
                                        <p:cTn id="762" dur="5000"/>
                                        <p:tgtEl>
                                          <p:spTgt spid="51"/>
                                        </p:tgtEl>
                                        <p:attrNameLst>
                                          <p:attrName>ppt_w</p:attrName>
                                        </p:attrNameLst>
                                      </p:cBhvr>
                                      <p:tavLst>
                                        <p:tav tm="0">
                                          <p:val>
                                            <p:strVal val="ppt_w"/>
                                          </p:val>
                                        </p:tav>
                                        <p:tav tm="100000">
                                          <p:val>
                                            <p:strVal val="ppt_w"/>
                                          </p:val>
                                        </p:tav>
                                      </p:tavLst>
                                    </p:anim>
                                    <p:anim calcmode="lin" valueType="num">
                                      <p:cBhvr>
                                        <p:cTn id="763" dur="5000"/>
                                        <p:tgtEl>
                                          <p:spTgt spid="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4" dur="1" fill="hold">
                                          <p:stCondLst>
                                            <p:cond delay="4999"/>
                                          </p:stCondLst>
                                        </p:cTn>
                                        <p:tgtEl>
                                          <p:spTgt spid="51"/>
                                        </p:tgtEl>
                                        <p:attrNameLst>
                                          <p:attrName>style.visibility</p:attrName>
                                        </p:attrNameLst>
                                      </p:cBhvr>
                                      <p:to>
                                        <p:strVal val="hidden"/>
                                      </p:to>
                                    </p:set>
                                  </p:childTnLst>
                                </p:cTn>
                              </p:par>
                              <p:par>
                                <p:cTn id="765" presetID="19" presetClass="exit" presetSubtype="5" fill="hold" grpId="3" nodeType="withEffect">
                                  <p:stCondLst>
                                    <p:cond delay="0"/>
                                  </p:stCondLst>
                                  <p:childTnLst>
                                    <p:anim calcmode="lin" valueType="num">
                                      <p:cBhvr>
                                        <p:cTn id="766" dur="5000"/>
                                        <p:tgtEl>
                                          <p:spTgt spid="52"/>
                                        </p:tgtEl>
                                        <p:attrNameLst>
                                          <p:attrName>ppt_w</p:attrName>
                                        </p:attrNameLst>
                                      </p:cBhvr>
                                      <p:tavLst>
                                        <p:tav tm="0">
                                          <p:val>
                                            <p:strVal val="ppt_w"/>
                                          </p:val>
                                        </p:tav>
                                        <p:tav tm="100000">
                                          <p:val>
                                            <p:strVal val="ppt_w"/>
                                          </p:val>
                                        </p:tav>
                                      </p:tavLst>
                                    </p:anim>
                                    <p:anim calcmode="lin" valueType="num">
                                      <p:cBhvr>
                                        <p:cTn id="767" dur="5000"/>
                                        <p:tgtEl>
                                          <p:spTgt spid="5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8" dur="1" fill="hold">
                                          <p:stCondLst>
                                            <p:cond delay="4999"/>
                                          </p:stCondLst>
                                        </p:cTn>
                                        <p:tgtEl>
                                          <p:spTgt spid="52"/>
                                        </p:tgtEl>
                                        <p:attrNameLst>
                                          <p:attrName>style.visibility</p:attrName>
                                        </p:attrNameLst>
                                      </p:cBhvr>
                                      <p:to>
                                        <p:strVal val="hidden"/>
                                      </p:to>
                                    </p:set>
                                  </p:childTnLst>
                                </p:cTn>
                              </p:par>
                              <p:par>
                                <p:cTn id="769" presetID="19" presetClass="exit" presetSubtype="5" fill="hold" grpId="3" nodeType="withEffect">
                                  <p:stCondLst>
                                    <p:cond delay="0"/>
                                  </p:stCondLst>
                                  <p:childTnLst>
                                    <p:anim calcmode="lin" valueType="num">
                                      <p:cBhvr>
                                        <p:cTn id="770" dur="5000"/>
                                        <p:tgtEl>
                                          <p:spTgt spid="53"/>
                                        </p:tgtEl>
                                        <p:attrNameLst>
                                          <p:attrName>ppt_w</p:attrName>
                                        </p:attrNameLst>
                                      </p:cBhvr>
                                      <p:tavLst>
                                        <p:tav tm="0">
                                          <p:val>
                                            <p:strVal val="ppt_w"/>
                                          </p:val>
                                        </p:tav>
                                        <p:tav tm="100000">
                                          <p:val>
                                            <p:strVal val="ppt_w"/>
                                          </p:val>
                                        </p:tav>
                                      </p:tavLst>
                                    </p:anim>
                                    <p:anim calcmode="lin" valueType="num">
                                      <p:cBhvr>
                                        <p:cTn id="771" dur="5000"/>
                                        <p:tgtEl>
                                          <p:spTgt spid="5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72" dur="1" fill="hold">
                                          <p:stCondLst>
                                            <p:cond delay="4999"/>
                                          </p:stCondLst>
                                        </p:cTn>
                                        <p:tgtEl>
                                          <p:spTgt spid="53"/>
                                        </p:tgtEl>
                                        <p:attrNameLst>
                                          <p:attrName>style.visibility</p:attrName>
                                        </p:attrNameLst>
                                      </p:cBhvr>
                                      <p:to>
                                        <p:strVal val="hidden"/>
                                      </p:to>
                                    </p:set>
                                  </p:childTnLst>
                                </p:cTn>
                              </p:par>
                              <p:par>
                                <p:cTn id="773" presetID="19" presetClass="exit" presetSubtype="5" fill="hold" grpId="3" nodeType="withEffect">
                                  <p:stCondLst>
                                    <p:cond delay="0"/>
                                  </p:stCondLst>
                                  <p:childTnLst>
                                    <p:anim calcmode="lin" valueType="num">
                                      <p:cBhvr>
                                        <p:cTn id="774" dur="5000"/>
                                        <p:tgtEl>
                                          <p:spTgt spid="54"/>
                                        </p:tgtEl>
                                        <p:attrNameLst>
                                          <p:attrName>ppt_w</p:attrName>
                                        </p:attrNameLst>
                                      </p:cBhvr>
                                      <p:tavLst>
                                        <p:tav tm="0">
                                          <p:val>
                                            <p:strVal val="ppt_w"/>
                                          </p:val>
                                        </p:tav>
                                        <p:tav tm="100000">
                                          <p:val>
                                            <p:strVal val="ppt_w"/>
                                          </p:val>
                                        </p:tav>
                                      </p:tavLst>
                                    </p:anim>
                                    <p:anim calcmode="lin" valueType="num">
                                      <p:cBhvr>
                                        <p:cTn id="775" dur="5000"/>
                                        <p:tgtEl>
                                          <p:spTgt spid="5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76" dur="1" fill="hold">
                                          <p:stCondLst>
                                            <p:cond delay="4999"/>
                                          </p:stCondLst>
                                        </p:cTn>
                                        <p:tgtEl>
                                          <p:spTgt spid="54"/>
                                        </p:tgtEl>
                                        <p:attrNameLst>
                                          <p:attrName>style.visibility</p:attrName>
                                        </p:attrNameLst>
                                      </p:cBhvr>
                                      <p:to>
                                        <p:strVal val="hidden"/>
                                      </p:to>
                                    </p:set>
                                  </p:childTnLst>
                                </p:cTn>
                              </p:par>
                              <p:par>
                                <p:cTn id="777" presetID="19" presetClass="exit" presetSubtype="5" fill="hold" grpId="3" nodeType="withEffect">
                                  <p:stCondLst>
                                    <p:cond delay="0"/>
                                  </p:stCondLst>
                                  <p:childTnLst>
                                    <p:anim calcmode="lin" valueType="num">
                                      <p:cBhvr>
                                        <p:cTn id="778" dur="5000"/>
                                        <p:tgtEl>
                                          <p:spTgt spid="55"/>
                                        </p:tgtEl>
                                        <p:attrNameLst>
                                          <p:attrName>ppt_w</p:attrName>
                                        </p:attrNameLst>
                                      </p:cBhvr>
                                      <p:tavLst>
                                        <p:tav tm="0">
                                          <p:val>
                                            <p:strVal val="ppt_w"/>
                                          </p:val>
                                        </p:tav>
                                        <p:tav tm="100000">
                                          <p:val>
                                            <p:strVal val="ppt_w"/>
                                          </p:val>
                                        </p:tav>
                                      </p:tavLst>
                                    </p:anim>
                                    <p:anim calcmode="lin" valueType="num">
                                      <p:cBhvr>
                                        <p:cTn id="779" dur="5000"/>
                                        <p:tgtEl>
                                          <p:spTgt spid="5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0" dur="1" fill="hold">
                                          <p:stCondLst>
                                            <p:cond delay="4999"/>
                                          </p:stCondLst>
                                        </p:cTn>
                                        <p:tgtEl>
                                          <p:spTgt spid="55"/>
                                        </p:tgtEl>
                                        <p:attrNameLst>
                                          <p:attrName>style.visibility</p:attrName>
                                        </p:attrNameLst>
                                      </p:cBhvr>
                                      <p:to>
                                        <p:strVal val="hidden"/>
                                      </p:to>
                                    </p:set>
                                  </p:childTnLst>
                                </p:cTn>
                              </p:par>
                              <p:par>
                                <p:cTn id="781" presetID="19" presetClass="exit" presetSubtype="5" fill="hold" grpId="3" nodeType="withEffect">
                                  <p:stCondLst>
                                    <p:cond delay="0"/>
                                  </p:stCondLst>
                                  <p:childTnLst>
                                    <p:anim calcmode="lin" valueType="num">
                                      <p:cBhvr>
                                        <p:cTn id="782" dur="5000"/>
                                        <p:tgtEl>
                                          <p:spTgt spid="56"/>
                                        </p:tgtEl>
                                        <p:attrNameLst>
                                          <p:attrName>ppt_w</p:attrName>
                                        </p:attrNameLst>
                                      </p:cBhvr>
                                      <p:tavLst>
                                        <p:tav tm="0">
                                          <p:val>
                                            <p:strVal val="ppt_w"/>
                                          </p:val>
                                        </p:tav>
                                        <p:tav tm="100000">
                                          <p:val>
                                            <p:strVal val="ppt_w"/>
                                          </p:val>
                                        </p:tav>
                                      </p:tavLst>
                                    </p:anim>
                                    <p:anim calcmode="lin" valueType="num">
                                      <p:cBhvr>
                                        <p:cTn id="783" dur="5000"/>
                                        <p:tgtEl>
                                          <p:spTgt spid="5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4" dur="1" fill="hold">
                                          <p:stCondLst>
                                            <p:cond delay="4999"/>
                                          </p:stCondLst>
                                        </p:cTn>
                                        <p:tgtEl>
                                          <p:spTgt spid="56"/>
                                        </p:tgtEl>
                                        <p:attrNameLst>
                                          <p:attrName>style.visibility</p:attrName>
                                        </p:attrNameLst>
                                      </p:cBhvr>
                                      <p:to>
                                        <p:strVal val="hidden"/>
                                      </p:to>
                                    </p:set>
                                  </p:childTnLst>
                                </p:cTn>
                              </p:par>
                              <p:par>
                                <p:cTn id="785" presetID="19" presetClass="exit" presetSubtype="5" fill="hold" grpId="3" nodeType="withEffect">
                                  <p:stCondLst>
                                    <p:cond delay="0"/>
                                  </p:stCondLst>
                                  <p:childTnLst>
                                    <p:anim calcmode="lin" valueType="num">
                                      <p:cBhvr>
                                        <p:cTn id="786" dur="5000"/>
                                        <p:tgtEl>
                                          <p:spTgt spid="57"/>
                                        </p:tgtEl>
                                        <p:attrNameLst>
                                          <p:attrName>ppt_w</p:attrName>
                                        </p:attrNameLst>
                                      </p:cBhvr>
                                      <p:tavLst>
                                        <p:tav tm="0">
                                          <p:val>
                                            <p:strVal val="ppt_w"/>
                                          </p:val>
                                        </p:tav>
                                        <p:tav tm="100000">
                                          <p:val>
                                            <p:strVal val="ppt_w"/>
                                          </p:val>
                                        </p:tav>
                                      </p:tavLst>
                                    </p:anim>
                                    <p:anim calcmode="lin" valueType="num">
                                      <p:cBhvr>
                                        <p:cTn id="787" dur="500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8" dur="1" fill="hold">
                                          <p:stCondLst>
                                            <p:cond delay="4999"/>
                                          </p:stCondLst>
                                        </p:cTn>
                                        <p:tgtEl>
                                          <p:spTgt spid="57"/>
                                        </p:tgtEl>
                                        <p:attrNameLst>
                                          <p:attrName>style.visibility</p:attrName>
                                        </p:attrNameLst>
                                      </p:cBhvr>
                                      <p:to>
                                        <p:strVal val="hidden"/>
                                      </p:to>
                                    </p:set>
                                  </p:childTnLst>
                                </p:cTn>
                              </p:par>
                              <p:par>
                                <p:cTn id="789" presetID="3" presetClass="exit" presetSubtype="5" fill="hold" grpId="4" nodeType="withEffect">
                                  <p:stCondLst>
                                    <p:cond delay="0"/>
                                  </p:stCondLst>
                                  <p:childTnLst>
                                    <p:animEffect transition="out" filter="blinds(vertical)">
                                      <p:cBhvr>
                                        <p:cTn id="790" dur="5000"/>
                                        <p:tgtEl>
                                          <p:spTgt spid="6"/>
                                        </p:tgtEl>
                                      </p:cBhvr>
                                    </p:animEffect>
                                    <p:set>
                                      <p:cBhvr>
                                        <p:cTn id="791" dur="1" fill="hold">
                                          <p:stCondLst>
                                            <p:cond delay="4999"/>
                                          </p:stCondLst>
                                        </p:cTn>
                                        <p:tgtEl>
                                          <p:spTgt spid="6"/>
                                        </p:tgtEl>
                                        <p:attrNameLst>
                                          <p:attrName>style.visibility</p:attrName>
                                        </p:attrNameLst>
                                      </p:cBhvr>
                                      <p:to>
                                        <p:strVal val="hidden"/>
                                      </p:to>
                                    </p:set>
                                  </p:childTnLst>
                                </p:cTn>
                              </p:par>
                              <p:par>
                                <p:cTn id="792" presetID="3" presetClass="exit" presetSubtype="5" fill="hold" grpId="4" nodeType="withEffect">
                                  <p:stCondLst>
                                    <p:cond delay="0"/>
                                  </p:stCondLst>
                                  <p:childTnLst>
                                    <p:animEffect transition="out" filter="blinds(vertical)">
                                      <p:cBhvr>
                                        <p:cTn id="793" dur="5000"/>
                                        <p:tgtEl>
                                          <p:spTgt spid="7"/>
                                        </p:tgtEl>
                                      </p:cBhvr>
                                    </p:animEffect>
                                    <p:set>
                                      <p:cBhvr>
                                        <p:cTn id="794" dur="1" fill="hold">
                                          <p:stCondLst>
                                            <p:cond delay="4999"/>
                                          </p:stCondLst>
                                        </p:cTn>
                                        <p:tgtEl>
                                          <p:spTgt spid="7"/>
                                        </p:tgtEl>
                                        <p:attrNameLst>
                                          <p:attrName>style.visibility</p:attrName>
                                        </p:attrNameLst>
                                      </p:cBhvr>
                                      <p:to>
                                        <p:strVal val="hidden"/>
                                      </p:to>
                                    </p:set>
                                  </p:childTnLst>
                                </p:cTn>
                              </p:par>
                              <p:par>
                                <p:cTn id="795" presetID="3" presetClass="exit" presetSubtype="5" fill="hold" grpId="4" nodeType="withEffect">
                                  <p:stCondLst>
                                    <p:cond delay="0"/>
                                  </p:stCondLst>
                                  <p:childTnLst>
                                    <p:animEffect transition="out" filter="blinds(vertical)">
                                      <p:cBhvr>
                                        <p:cTn id="796" dur="5000"/>
                                        <p:tgtEl>
                                          <p:spTgt spid="8"/>
                                        </p:tgtEl>
                                      </p:cBhvr>
                                    </p:animEffect>
                                    <p:set>
                                      <p:cBhvr>
                                        <p:cTn id="797" dur="1" fill="hold">
                                          <p:stCondLst>
                                            <p:cond delay="4999"/>
                                          </p:stCondLst>
                                        </p:cTn>
                                        <p:tgtEl>
                                          <p:spTgt spid="8"/>
                                        </p:tgtEl>
                                        <p:attrNameLst>
                                          <p:attrName>style.visibility</p:attrName>
                                        </p:attrNameLst>
                                      </p:cBhvr>
                                      <p:to>
                                        <p:strVal val="hidden"/>
                                      </p:to>
                                    </p:set>
                                  </p:childTnLst>
                                </p:cTn>
                              </p:par>
                              <p:par>
                                <p:cTn id="798" presetID="3" presetClass="exit" presetSubtype="5" fill="hold" grpId="4" nodeType="withEffect">
                                  <p:stCondLst>
                                    <p:cond delay="0"/>
                                  </p:stCondLst>
                                  <p:childTnLst>
                                    <p:animEffect transition="out" filter="blinds(vertical)">
                                      <p:cBhvr>
                                        <p:cTn id="799" dur="5000"/>
                                        <p:tgtEl>
                                          <p:spTgt spid="9"/>
                                        </p:tgtEl>
                                      </p:cBhvr>
                                    </p:animEffect>
                                    <p:set>
                                      <p:cBhvr>
                                        <p:cTn id="800" dur="1" fill="hold">
                                          <p:stCondLst>
                                            <p:cond delay="4999"/>
                                          </p:stCondLst>
                                        </p:cTn>
                                        <p:tgtEl>
                                          <p:spTgt spid="9"/>
                                        </p:tgtEl>
                                        <p:attrNameLst>
                                          <p:attrName>style.visibility</p:attrName>
                                        </p:attrNameLst>
                                      </p:cBhvr>
                                      <p:to>
                                        <p:strVal val="hidden"/>
                                      </p:to>
                                    </p:set>
                                  </p:childTnLst>
                                </p:cTn>
                              </p:par>
                              <p:par>
                                <p:cTn id="801" presetID="3" presetClass="exit" presetSubtype="5" fill="hold" grpId="4" nodeType="withEffect">
                                  <p:stCondLst>
                                    <p:cond delay="0"/>
                                  </p:stCondLst>
                                  <p:childTnLst>
                                    <p:animEffect transition="out" filter="blinds(vertical)">
                                      <p:cBhvr>
                                        <p:cTn id="802" dur="5000"/>
                                        <p:tgtEl>
                                          <p:spTgt spid="10"/>
                                        </p:tgtEl>
                                      </p:cBhvr>
                                    </p:animEffect>
                                    <p:set>
                                      <p:cBhvr>
                                        <p:cTn id="803" dur="1" fill="hold">
                                          <p:stCondLst>
                                            <p:cond delay="4999"/>
                                          </p:stCondLst>
                                        </p:cTn>
                                        <p:tgtEl>
                                          <p:spTgt spid="10"/>
                                        </p:tgtEl>
                                        <p:attrNameLst>
                                          <p:attrName>style.visibility</p:attrName>
                                        </p:attrNameLst>
                                      </p:cBhvr>
                                      <p:to>
                                        <p:strVal val="hidden"/>
                                      </p:to>
                                    </p:set>
                                  </p:childTnLst>
                                </p:cTn>
                              </p:par>
                              <p:par>
                                <p:cTn id="804" presetID="3" presetClass="exit" presetSubtype="5" fill="hold" grpId="4" nodeType="withEffect">
                                  <p:stCondLst>
                                    <p:cond delay="0"/>
                                  </p:stCondLst>
                                  <p:childTnLst>
                                    <p:animEffect transition="out" filter="blinds(vertical)">
                                      <p:cBhvr>
                                        <p:cTn id="805" dur="5000"/>
                                        <p:tgtEl>
                                          <p:spTgt spid="11"/>
                                        </p:tgtEl>
                                      </p:cBhvr>
                                    </p:animEffect>
                                    <p:set>
                                      <p:cBhvr>
                                        <p:cTn id="806" dur="1" fill="hold">
                                          <p:stCondLst>
                                            <p:cond delay="4999"/>
                                          </p:stCondLst>
                                        </p:cTn>
                                        <p:tgtEl>
                                          <p:spTgt spid="11"/>
                                        </p:tgtEl>
                                        <p:attrNameLst>
                                          <p:attrName>style.visibility</p:attrName>
                                        </p:attrNameLst>
                                      </p:cBhvr>
                                      <p:to>
                                        <p:strVal val="hidden"/>
                                      </p:to>
                                    </p:set>
                                  </p:childTnLst>
                                </p:cTn>
                              </p:par>
                              <p:par>
                                <p:cTn id="807" presetID="3" presetClass="exit" presetSubtype="5" fill="hold" grpId="4" nodeType="withEffect">
                                  <p:stCondLst>
                                    <p:cond delay="0"/>
                                  </p:stCondLst>
                                  <p:childTnLst>
                                    <p:animEffect transition="out" filter="blinds(vertical)">
                                      <p:cBhvr>
                                        <p:cTn id="808" dur="5000"/>
                                        <p:tgtEl>
                                          <p:spTgt spid="12"/>
                                        </p:tgtEl>
                                      </p:cBhvr>
                                    </p:animEffect>
                                    <p:set>
                                      <p:cBhvr>
                                        <p:cTn id="809" dur="1" fill="hold">
                                          <p:stCondLst>
                                            <p:cond delay="4999"/>
                                          </p:stCondLst>
                                        </p:cTn>
                                        <p:tgtEl>
                                          <p:spTgt spid="12"/>
                                        </p:tgtEl>
                                        <p:attrNameLst>
                                          <p:attrName>style.visibility</p:attrName>
                                        </p:attrNameLst>
                                      </p:cBhvr>
                                      <p:to>
                                        <p:strVal val="hidden"/>
                                      </p:to>
                                    </p:set>
                                  </p:childTnLst>
                                </p:cTn>
                              </p:par>
                              <p:par>
                                <p:cTn id="810" presetID="3" presetClass="exit" presetSubtype="5" fill="hold" grpId="4" nodeType="withEffect">
                                  <p:stCondLst>
                                    <p:cond delay="0"/>
                                  </p:stCondLst>
                                  <p:childTnLst>
                                    <p:animEffect transition="out" filter="blinds(vertical)">
                                      <p:cBhvr>
                                        <p:cTn id="811" dur="5000"/>
                                        <p:tgtEl>
                                          <p:spTgt spid="13"/>
                                        </p:tgtEl>
                                      </p:cBhvr>
                                    </p:animEffect>
                                    <p:set>
                                      <p:cBhvr>
                                        <p:cTn id="812" dur="1" fill="hold">
                                          <p:stCondLst>
                                            <p:cond delay="4999"/>
                                          </p:stCondLst>
                                        </p:cTn>
                                        <p:tgtEl>
                                          <p:spTgt spid="13"/>
                                        </p:tgtEl>
                                        <p:attrNameLst>
                                          <p:attrName>style.visibility</p:attrName>
                                        </p:attrNameLst>
                                      </p:cBhvr>
                                      <p:to>
                                        <p:strVal val="hidden"/>
                                      </p:to>
                                    </p:set>
                                  </p:childTnLst>
                                </p:cTn>
                              </p:par>
                              <p:par>
                                <p:cTn id="813" presetID="3" presetClass="exit" presetSubtype="5" fill="hold" grpId="4" nodeType="withEffect">
                                  <p:stCondLst>
                                    <p:cond delay="0"/>
                                  </p:stCondLst>
                                  <p:childTnLst>
                                    <p:animEffect transition="out" filter="blinds(vertical)">
                                      <p:cBhvr>
                                        <p:cTn id="814" dur="5000"/>
                                        <p:tgtEl>
                                          <p:spTgt spid="14"/>
                                        </p:tgtEl>
                                      </p:cBhvr>
                                    </p:animEffect>
                                    <p:set>
                                      <p:cBhvr>
                                        <p:cTn id="815" dur="1" fill="hold">
                                          <p:stCondLst>
                                            <p:cond delay="4999"/>
                                          </p:stCondLst>
                                        </p:cTn>
                                        <p:tgtEl>
                                          <p:spTgt spid="14"/>
                                        </p:tgtEl>
                                        <p:attrNameLst>
                                          <p:attrName>style.visibility</p:attrName>
                                        </p:attrNameLst>
                                      </p:cBhvr>
                                      <p:to>
                                        <p:strVal val="hidden"/>
                                      </p:to>
                                    </p:set>
                                  </p:childTnLst>
                                </p:cTn>
                              </p:par>
                              <p:par>
                                <p:cTn id="816" presetID="3" presetClass="exit" presetSubtype="5" fill="hold" grpId="4" nodeType="withEffect">
                                  <p:stCondLst>
                                    <p:cond delay="0"/>
                                  </p:stCondLst>
                                  <p:childTnLst>
                                    <p:animEffect transition="out" filter="blinds(vertical)">
                                      <p:cBhvr>
                                        <p:cTn id="817" dur="5000"/>
                                        <p:tgtEl>
                                          <p:spTgt spid="15"/>
                                        </p:tgtEl>
                                      </p:cBhvr>
                                    </p:animEffect>
                                    <p:set>
                                      <p:cBhvr>
                                        <p:cTn id="818" dur="1" fill="hold">
                                          <p:stCondLst>
                                            <p:cond delay="4999"/>
                                          </p:stCondLst>
                                        </p:cTn>
                                        <p:tgtEl>
                                          <p:spTgt spid="15"/>
                                        </p:tgtEl>
                                        <p:attrNameLst>
                                          <p:attrName>style.visibility</p:attrName>
                                        </p:attrNameLst>
                                      </p:cBhvr>
                                      <p:to>
                                        <p:strVal val="hidden"/>
                                      </p:to>
                                    </p:set>
                                  </p:childTnLst>
                                </p:cTn>
                              </p:par>
                              <p:par>
                                <p:cTn id="819" presetID="3" presetClass="exit" presetSubtype="5" fill="hold" grpId="4" nodeType="withEffect">
                                  <p:stCondLst>
                                    <p:cond delay="0"/>
                                  </p:stCondLst>
                                  <p:childTnLst>
                                    <p:animEffect transition="out" filter="blinds(vertical)">
                                      <p:cBhvr>
                                        <p:cTn id="820" dur="5000"/>
                                        <p:tgtEl>
                                          <p:spTgt spid="16"/>
                                        </p:tgtEl>
                                      </p:cBhvr>
                                    </p:animEffect>
                                    <p:set>
                                      <p:cBhvr>
                                        <p:cTn id="821" dur="1" fill="hold">
                                          <p:stCondLst>
                                            <p:cond delay="4999"/>
                                          </p:stCondLst>
                                        </p:cTn>
                                        <p:tgtEl>
                                          <p:spTgt spid="16"/>
                                        </p:tgtEl>
                                        <p:attrNameLst>
                                          <p:attrName>style.visibility</p:attrName>
                                        </p:attrNameLst>
                                      </p:cBhvr>
                                      <p:to>
                                        <p:strVal val="hidden"/>
                                      </p:to>
                                    </p:set>
                                  </p:childTnLst>
                                </p:cTn>
                              </p:par>
                              <p:par>
                                <p:cTn id="822" presetID="3" presetClass="exit" presetSubtype="5" fill="hold" grpId="4" nodeType="withEffect">
                                  <p:stCondLst>
                                    <p:cond delay="0"/>
                                  </p:stCondLst>
                                  <p:childTnLst>
                                    <p:animEffect transition="out" filter="blinds(vertical)">
                                      <p:cBhvr>
                                        <p:cTn id="823" dur="5000"/>
                                        <p:tgtEl>
                                          <p:spTgt spid="17"/>
                                        </p:tgtEl>
                                      </p:cBhvr>
                                    </p:animEffect>
                                    <p:set>
                                      <p:cBhvr>
                                        <p:cTn id="824" dur="1" fill="hold">
                                          <p:stCondLst>
                                            <p:cond delay="4999"/>
                                          </p:stCondLst>
                                        </p:cTn>
                                        <p:tgtEl>
                                          <p:spTgt spid="17"/>
                                        </p:tgtEl>
                                        <p:attrNameLst>
                                          <p:attrName>style.visibility</p:attrName>
                                        </p:attrNameLst>
                                      </p:cBhvr>
                                      <p:to>
                                        <p:strVal val="hidden"/>
                                      </p:to>
                                    </p:set>
                                  </p:childTnLst>
                                </p:cTn>
                              </p:par>
                              <p:par>
                                <p:cTn id="825" presetID="3" presetClass="exit" presetSubtype="5" fill="hold" grpId="4" nodeType="withEffect">
                                  <p:stCondLst>
                                    <p:cond delay="0"/>
                                  </p:stCondLst>
                                  <p:childTnLst>
                                    <p:animEffect transition="out" filter="blinds(vertical)">
                                      <p:cBhvr>
                                        <p:cTn id="826" dur="5000"/>
                                        <p:tgtEl>
                                          <p:spTgt spid="18"/>
                                        </p:tgtEl>
                                      </p:cBhvr>
                                    </p:animEffect>
                                    <p:set>
                                      <p:cBhvr>
                                        <p:cTn id="827" dur="1" fill="hold">
                                          <p:stCondLst>
                                            <p:cond delay="4999"/>
                                          </p:stCondLst>
                                        </p:cTn>
                                        <p:tgtEl>
                                          <p:spTgt spid="18"/>
                                        </p:tgtEl>
                                        <p:attrNameLst>
                                          <p:attrName>style.visibility</p:attrName>
                                        </p:attrNameLst>
                                      </p:cBhvr>
                                      <p:to>
                                        <p:strVal val="hidden"/>
                                      </p:to>
                                    </p:set>
                                  </p:childTnLst>
                                </p:cTn>
                              </p:par>
                              <p:par>
                                <p:cTn id="828" presetID="3" presetClass="exit" presetSubtype="5" fill="hold" grpId="4" nodeType="withEffect">
                                  <p:stCondLst>
                                    <p:cond delay="0"/>
                                  </p:stCondLst>
                                  <p:childTnLst>
                                    <p:animEffect transition="out" filter="blinds(vertical)">
                                      <p:cBhvr>
                                        <p:cTn id="829" dur="5000"/>
                                        <p:tgtEl>
                                          <p:spTgt spid="19"/>
                                        </p:tgtEl>
                                      </p:cBhvr>
                                    </p:animEffect>
                                    <p:set>
                                      <p:cBhvr>
                                        <p:cTn id="830" dur="1" fill="hold">
                                          <p:stCondLst>
                                            <p:cond delay="4999"/>
                                          </p:stCondLst>
                                        </p:cTn>
                                        <p:tgtEl>
                                          <p:spTgt spid="19"/>
                                        </p:tgtEl>
                                        <p:attrNameLst>
                                          <p:attrName>style.visibility</p:attrName>
                                        </p:attrNameLst>
                                      </p:cBhvr>
                                      <p:to>
                                        <p:strVal val="hidden"/>
                                      </p:to>
                                    </p:set>
                                  </p:childTnLst>
                                </p:cTn>
                              </p:par>
                              <p:par>
                                <p:cTn id="831" presetID="3" presetClass="exit" presetSubtype="5" fill="hold" grpId="4" nodeType="withEffect">
                                  <p:stCondLst>
                                    <p:cond delay="0"/>
                                  </p:stCondLst>
                                  <p:childTnLst>
                                    <p:animEffect transition="out" filter="blinds(vertical)">
                                      <p:cBhvr>
                                        <p:cTn id="832" dur="5000"/>
                                        <p:tgtEl>
                                          <p:spTgt spid="20"/>
                                        </p:tgtEl>
                                      </p:cBhvr>
                                    </p:animEffect>
                                    <p:set>
                                      <p:cBhvr>
                                        <p:cTn id="833" dur="1" fill="hold">
                                          <p:stCondLst>
                                            <p:cond delay="4999"/>
                                          </p:stCondLst>
                                        </p:cTn>
                                        <p:tgtEl>
                                          <p:spTgt spid="20"/>
                                        </p:tgtEl>
                                        <p:attrNameLst>
                                          <p:attrName>style.visibility</p:attrName>
                                        </p:attrNameLst>
                                      </p:cBhvr>
                                      <p:to>
                                        <p:strVal val="hidden"/>
                                      </p:to>
                                    </p:set>
                                  </p:childTnLst>
                                </p:cTn>
                              </p:par>
                              <p:par>
                                <p:cTn id="834" presetID="3" presetClass="exit" presetSubtype="5" fill="hold" grpId="4" nodeType="withEffect">
                                  <p:stCondLst>
                                    <p:cond delay="0"/>
                                  </p:stCondLst>
                                  <p:childTnLst>
                                    <p:animEffect transition="out" filter="blinds(vertical)">
                                      <p:cBhvr>
                                        <p:cTn id="835" dur="5000"/>
                                        <p:tgtEl>
                                          <p:spTgt spid="21"/>
                                        </p:tgtEl>
                                      </p:cBhvr>
                                    </p:animEffect>
                                    <p:set>
                                      <p:cBhvr>
                                        <p:cTn id="836" dur="1" fill="hold">
                                          <p:stCondLst>
                                            <p:cond delay="4999"/>
                                          </p:stCondLst>
                                        </p:cTn>
                                        <p:tgtEl>
                                          <p:spTgt spid="21"/>
                                        </p:tgtEl>
                                        <p:attrNameLst>
                                          <p:attrName>style.visibility</p:attrName>
                                        </p:attrNameLst>
                                      </p:cBhvr>
                                      <p:to>
                                        <p:strVal val="hidden"/>
                                      </p:to>
                                    </p:set>
                                  </p:childTnLst>
                                </p:cTn>
                              </p:par>
                              <p:par>
                                <p:cTn id="837" presetID="3" presetClass="exit" presetSubtype="5" fill="hold" grpId="4" nodeType="withEffect">
                                  <p:stCondLst>
                                    <p:cond delay="0"/>
                                  </p:stCondLst>
                                  <p:childTnLst>
                                    <p:animEffect transition="out" filter="blinds(vertical)">
                                      <p:cBhvr>
                                        <p:cTn id="838" dur="5000"/>
                                        <p:tgtEl>
                                          <p:spTgt spid="22"/>
                                        </p:tgtEl>
                                      </p:cBhvr>
                                    </p:animEffect>
                                    <p:set>
                                      <p:cBhvr>
                                        <p:cTn id="839" dur="1" fill="hold">
                                          <p:stCondLst>
                                            <p:cond delay="4999"/>
                                          </p:stCondLst>
                                        </p:cTn>
                                        <p:tgtEl>
                                          <p:spTgt spid="22"/>
                                        </p:tgtEl>
                                        <p:attrNameLst>
                                          <p:attrName>style.visibility</p:attrName>
                                        </p:attrNameLst>
                                      </p:cBhvr>
                                      <p:to>
                                        <p:strVal val="hidden"/>
                                      </p:to>
                                    </p:set>
                                  </p:childTnLst>
                                </p:cTn>
                              </p:par>
                              <p:par>
                                <p:cTn id="840" presetID="3" presetClass="exit" presetSubtype="5" fill="hold" grpId="4" nodeType="withEffect">
                                  <p:stCondLst>
                                    <p:cond delay="0"/>
                                  </p:stCondLst>
                                  <p:childTnLst>
                                    <p:animEffect transition="out" filter="blinds(vertical)">
                                      <p:cBhvr>
                                        <p:cTn id="841" dur="5000"/>
                                        <p:tgtEl>
                                          <p:spTgt spid="23"/>
                                        </p:tgtEl>
                                      </p:cBhvr>
                                    </p:animEffect>
                                    <p:set>
                                      <p:cBhvr>
                                        <p:cTn id="842" dur="1" fill="hold">
                                          <p:stCondLst>
                                            <p:cond delay="4999"/>
                                          </p:stCondLst>
                                        </p:cTn>
                                        <p:tgtEl>
                                          <p:spTgt spid="23"/>
                                        </p:tgtEl>
                                        <p:attrNameLst>
                                          <p:attrName>style.visibility</p:attrName>
                                        </p:attrNameLst>
                                      </p:cBhvr>
                                      <p:to>
                                        <p:strVal val="hidden"/>
                                      </p:to>
                                    </p:set>
                                  </p:childTnLst>
                                </p:cTn>
                              </p:par>
                              <p:par>
                                <p:cTn id="843" presetID="3" presetClass="exit" presetSubtype="5" fill="hold" grpId="4" nodeType="withEffect">
                                  <p:stCondLst>
                                    <p:cond delay="0"/>
                                  </p:stCondLst>
                                  <p:childTnLst>
                                    <p:animEffect transition="out" filter="blinds(vertical)">
                                      <p:cBhvr>
                                        <p:cTn id="844" dur="5000"/>
                                        <p:tgtEl>
                                          <p:spTgt spid="24"/>
                                        </p:tgtEl>
                                      </p:cBhvr>
                                    </p:animEffect>
                                    <p:set>
                                      <p:cBhvr>
                                        <p:cTn id="845" dur="1" fill="hold">
                                          <p:stCondLst>
                                            <p:cond delay="4999"/>
                                          </p:stCondLst>
                                        </p:cTn>
                                        <p:tgtEl>
                                          <p:spTgt spid="24"/>
                                        </p:tgtEl>
                                        <p:attrNameLst>
                                          <p:attrName>style.visibility</p:attrName>
                                        </p:attrNameLst>
                                      </p:cBhvr>
                                      <p:to>
                                        <p:strVal val="hidden"/>
                                      </p:to>
                                    </p:set>
                                  </p:childTnLst>
                                </p:cTn>
                              </p:par>
                              <p:par>
                                <p:cTn id="846" presetID="3" presetClass="exit" presetSubtype="5" fill="hold" grpId="4" nodeType="withEffect">
                                  <p:stCondLst>
                                    <p:cond delay="0"/>
                                  </p:stCondLst>
                                  <p:childTnLst>
                                    <p:animEffect transition="out" filter="blinds(vertical)">
                                      <p:cBhvr>
                                        <p:cTn id="847" dur="5000"/>
                                        <p:tgtEl>
                                          <p:spTgt spid="25"/>
                                        </p:tgtEl>
                                      </p:cBhvr>
                                    </p:animEffect>
                                    <p:set>
                                      <p:cBhvr>
                                        <p:cTn id="848" dur="1" fill="hold">
                                          <p:stCondLst>
                                            <p:cond delay="4999"/>
                                          </p:stCondLst>
                                        </p:cTn>
                                        <p:tgtEl>
                                          <p:spTgt spid="25"/>
                                        </p:tgtEl>
                                        <p:attrNameLst>
                                          <p:attrName>style.visibility</p:attrName>
                                        </p:attrNameLst>
                                      </p:cBhvr>
                                      <p:to>
                                        <p:strVal val="hidden"/>
                                      </p:to>
                                    </p:set>
                                  </p:childTnLst>
                                </p:cTn>
                              </p:par>
                              <p:par>
                                <p:cTn id="849" presetID="3" presetClass="exit" presetSubtype="5" fill="hold" grpId="4" nodeType="withEffect">
                                  <p:stCondLst>
                                    <p:cond delay="0"/>
                                  </p:stCondLst>
                                  <p:childTnLst>
                                    <p:animEffect transition="out" filter="blinds(vertical)">
                                      <p:cBhvr>
                                        <p:cTn id="850" dur="5000"/>
                                        <p:tgtEl>
                                          <p:spTgt spid="26"/>
                                        </p:tgtEl>
                                      </p:cBhvr>
                                    </p:animEffect>
                                    <p:set>
                                      <p:cBhvr>
                                        <p:cTn id="851" dur="1" fill="hold">
                                          <p:stCondLst>
                                            <p:cond delay="4999"/>
                                          </p:stCondLst>
                                        </p:cTn>
                                        <p:tgtEl>
                                          <p:spTgt spid="26"/>
                                        </p:tgtEl>
                                        <p:attrNameLst>
                                          <p:attrName>style.visibility</p:attrName>
                                        </p:attrNameLst>
                                      </p:cBhvr>
                                      <p:to>
                                        <p:strVal val="hidden"/>
                                      </p:to>
                                    </p:set>
                                  </p:childTnLst>
                                </p:cTn>
                              </p:par>
                              <p:par>
                                <p:cTn id="852" presetID="3" presetClass="exit" presetSubtype="5" fill="hold" grpId="4" nodeType="withEffect">
                                  <p:stCondLst>
                                    <p:cond delay="0"/>
                                  </p:stCondLst>
                                  <p:childTnLst>
                                    <p:animEffect transition="out" filter="blinds(vertical)">
                                      <p:cBhvr>
                                        <p:cTn id="853" dur="5000"/>
                                        <p:tgtEl>
                                          <p:spTgt spid="27"/>
                                        </p:tgtEl>
                                      </p:cBhvr>
                                    </p:animEffect>
                                    <p:set>
                                      <p:cBhvr>
                                        <p:cTn id="854" dur="1" fill="hold">
                                          <p:stCondLst>
                                            <p:cond delay="4999"/>
                                          </p:stCondLst>
                                        </p:cTn>
                                        <p:tgtEl>
                                          <p:spTgt spid="27"/>
                                        </p:tgtEl>
                                        <p:attrNameLst>
                                          <p:attrName>style.visibility</p:attrName>
                                        </p:attrNameLst>
                                      </p:cBhvr>
                                      <p:to>
                                        <p:strVal val="hidden"/>
                                      </p:to>
                                    </p:set>
                                  </p:childTnLst>
                                </p:cTn>
                              </p:par>
                              <p:par>
                                <p:cTn id="855" presetID="3" presetClass="exit" presetSubtype="5" fill="hold" grpId="4" nodeType="withEffect">
                                  <p:stCondLst>
                                    <p:cond delay="0"/>
                                  </p:stCondLst>
                                  <p:childTnLst>
                                    <p:animEffect transition="out" filter="blinds(vertical)">
                                      <p:cBhvr>
                                        <p:cTn id="856" dur="5000"/>
                                        <p:tgtEl>
                                          <p:spTgt spid="28"/>
                                        </p:tgtEl>
                                      </p:cBhvr>
                                    </p:animEffect>
                                    <p:set>
                                      <p:cBhvr>
                                        <p:cTn id="857" dur="1" fill="hold">
                                          <p:stCondLst>
                                            <p:cond delay="4999"/>
                                          </p:stCondLst>
                                        </p:cTn>
                                        <p:tgtEl>
                                          <p:spTgt spid="28"/>
                                        </p:tgtEl>
                                        <p:attrNameLst>
                                          <p:attrName>style.visibility</p:attrName>
                                        </p:attrNameLst>
                                      </p:cBhvr>
                                      <p:to>
                                        <p:strVal val="hidden"/>
                                      </p:to>
                                    </p:set>
                                  </p:childTnLst>
                                </p:cTn>
                              </p:par>
                              <p:par>
                                <p:cTn id="858" presetID="3" presetClass="exit" presetSubtype="5" fill="hold" grpId="4" nodeType="withEffect">
                                  <p:stCondLst>
                                    <p:cond delay="0"/>
                                  </p:stCondLst>
                                  <p:childTnLst>
                                    <p:animEffect transition="out" filter="blinds(vertical)">
                                      <p:cBhvr>
                                        <p:cTn id="859" dur="5000"/>
                                        <p:tgtEl>
                                          <p:spTgt spid="29"/>
                                        </p:tgtEl>
                                      </p:cBhvr>
                                    </p:animEffect>
                                    <p:set>
                                      <p:cBhvr>
                                        <p:cTn id="860" dur="1" fill="hold">
                                          <p:stCondLst>
                                            <p:cond delay="4999"/>
                                          </p:stCondLst>
                                        </p:cTn>
                                        <p:tgtEl>
                                          <p:spTgt spid="29"/>
                                        </p:tgtEl>
                                        <p:attrNameLst>
                                          <p:attrName>style.visibility</p:attrName>
                                        </p:attrNameLst>
                                      </p:cBhvr>
                                      <p:to>
                                        <p:strVal val="hidden"/>
                                      </p:to>
                                    </p:set>
                                  </p:childTnLst>
                                </p:cTn>
                              </p:par>
                              <p:par>
                                <p:cTn id="861" presetID="3" presetClass="exit" presetSubtype="5" fill="hold" grpId="4" nodeType="withEffect">
                                  <p:stCondLst>
                                    <p:cond delay="0"/>
                                  </p:stCondLst>
                                  <p:childTnLst>
                                    <p:animEffect transition="out" filter="blinds(vertical)">
                                      <p:cBhvr>
                                        <p:cTn id="862" dur="5000"/>
                                        <p:tgtEl>
                                          <p:spTgt spid="30"/>
                                        </p:tgtEl>
                                      </p:cBhvr>
                                    </p:animEffect>
                                    <p:set>
                                      <p:cBhvr>
                                        <p:cTn id="863" dur="1" fill="hold">
                                          <p:stCondLst>
                                            <p:cond delay="4999"/>
                                          </p:stCondLst>
                                        </p:cTn>
                                        <p:tgtEl>
                                          <p:spTgt spid="30"/>
                                        </p:tgtEl>
                                        <p:attrNameLst>
                                          <p:attrName>style.visibility</p:attrName>
                                        </p:attrNameLst>
                                      </p:cBhvr>
                                      <p:to>
                                        <p:strVal val="hidden"/>
                                      </p:to>
                                    </p:set>
                                  </p:childTnLst>
                                </p:cTn>
                              </p:par>
                              <p:par>
                                <p:cTn id="864" presetID="3" presetClass="exit" presetSubtype="5" fill="hold" grpId="4" nodeType="withEffect">
                                  <p:stCondLst>
                                    <p:cond delay="0"/>
                                  </p:stCondLst>
                                  <p:childTnLst>
                                    <p:animEffect transition="out" filter="blinds(vertical)">
                                      <p:cBhvr>
                                        <p:cTn id="865" dur="5000"/>
                                        <p:tgtEl>
                                          <p:spTgt spid="31"/>
                                        </p:tgtEl>
                                      </p:cBhvr>
                                    </p:animEffect>
                                    <p:set>
                                      <p:cBhvr>
                                        <p:cTn id="866" dur="1" fill="hold">
                                          <p:stCondLst>
                                            <p:cond delay="4999"/>
                                          </p:stCondLst>
                                        </p:cTn>
                                        <p:tgtEl>
                                          <p:spTgt spid="31"/>
                                        </p:tgtEl>
                                        <p:attrNameLst>
                                          <p:attrName>style.visibility</p:attrName>
                                        </p:attrNameLst>
                                      </p:cBhvr>
                                      <p:to>
                                        <p:strVal val="hidden"/>
                                      </p:to>
                                    </p:set>
                                  </p:childTnLst>
                                </p:cTn>
                              </p:par>
                              <p:par>
                                <p:cTn id="867" presetID="3" presetClass="exit" presetSubtype="5" fill="hold" grpId="4" nodeType="withEffect">
                                  <p:stCondLst>
                                    <p:cond delay="0"/>
                                  </p:stCondLst>
                                  <p:childTnLst>
                                    <p:animEffect transition="out" filter="blinds(vertical)">
                                      <p:cBhvr>
                                        <p:cTn id="868" dur="5000"/>
                                        <p:tgtEl>
                                          <p:spTgt spid="32"/>
                                        </p:tgtEl>
                                      </p:cBhvr>
                                    </p:animEffect>
                                    <p:set>
                                      <p:cBhvr>
                                        <p:cTn id="869" dur="1" fill="hold">
                                          <p:stCondLst>
                                            <p:cond delay="4999"/>
                                          </p:stCondLst>
                                        </p:cTn>
                                        <p:tgtEl>
                                          <p:spTgt spid="32"/>
                                        </p:tgtEl>
                                        <p:attrNameLst>
                                          <p:attrName>style.visibility</p:attrName>
                                        </p:attrNameLst>
                                      </p:cBhvr>
                                      <p:to>
                                        <p:strVal val="hidden"/>
                                      </p:to>
                                    </p:set>
                                  </p:childTnLst>
                                </p:cTn>
                              </p:par>
                              <p:par>
                                <p:cTn id="870" presetID="3" presetClass="exit" presetSubtype="5" fill="hold" grpId="4" nodeType="withEffect">
                                  <p:stCondLst>
                                    <p:cond delay="0"/>
                                  </p:stCondLst>
                                  <p:childTnLst>
                                    <p:animEffect transition="out" filter="blinds(vertical)">
                                      <p:cBhvr>
                                        <p:cTn id="871" dur="5000"/>
                                        <p:tgtEl>
                                          <p:spTgt spid="33"/>
                                        </p:tgtEl>
                                      </p:cBhvr>
                                    </p:animEffect>
                                    <p:set>
                                      <p:cBhvr>
                                        <p:cTn id="872" dur="1" fill="hold">
                                          <p:stCondLst>
                                            <p:cond delay="4999"/>
                                          </p:stCondLst>
                                        </p:cTn>
                                        <p:tgtEl>
                                          <p:spTgt spid="33"/>
                                        </p:tgtEl>
                                        <p:attrNameLst>
                                          <p:attrName>style.visibility</p:attrName>
                                        </p:attrNameLst>
                                      </p:cBhvr>
                                      <p:to>
                                        <p:strVal val="hidden"/>
                                      </p:to>
                                    </p:set>
                                  </p:childTnLst>
                                </p:cTn>
                              </p:par>
                              <p:par>
                                <p:cTn id="873" presetID="3" presetClass="exit" presetSubtype="5" fill="hold" grpId="4" nodeType="withEffect">
                                  <p:stCondLst>
                                    <p:cond delay="0"/>
                                  </p:stCondLst>
                                  <p:childTnLst>
                                    <p:animEffect transition="out" filter="blinds(vertical)">
                                      <p:cBhvr>
                                        <p:cTn id="874" dur="5000"/>
                                        <p:tgtEl>
                                          <p:spTgt spid="34"/>
                                        </p:tgtEl>
                                      </p:cBhvr>
                                    </p:animEffect>
                                    <p:set>
                                      <p:cBhvr>
                                        <p:cTn id="875" dur="1" fill="hold">
                                          <p:stCondLst>
                                            <p:cond delay="4999"/>
                                          </p:stCondLst>
                                        </p:cTn>
                                        <p:tgtEl>
                                          <p:spTgt spid="34"/>
                                        </p:tgtEl>
                                        <p:attrNameLst>
                                          <p:attrName>style.visibility</p:attrName>
                                        </p:attrNameLst>
                                      </p:cBhvr>
                                      <p:to>
                                        <p:strVal val="hidden"/>
                                      </p:to>
                                    </p:set>
                                  </p:childTnLst>
                                </p:cTn>
                              </p:par>
                              <p:par>
                                <p:cTn id="876" presetID="3" presetClass="exit" presetSubtype="5" fill="hold" grpId="4" nodeType="withEffect">
                                  <p:stCondLst>
                                    <p:cond delay="0"/>
                                  </p:stCondLst>
                                  <p:childTnLst>
                                    <p:animEffect transition="out" filter="blinds(vertical)">
                                      <p:cBhvr>
                                        <p:cTn id="877" dur="5000"/>
                                        <p:tgtEl>
                                          <p:spTgt spid="35"/>
                                        </p:tgtEl>
                                      </p:cBhvr>
                                    </p:animEffect>
                                    <p:set>
                                      <p:cBhvr>
                                        <p:cTn id="878" dur="1" fill="hold">
                                          <p:stCondLst>
                                            <p:cond delay="4999"/>
                                          </p:stCondLst>
                                        </p:cTn>
                                        <p:tgtEl>
                                          <p:spTgt spid="35"/>
                                        </p:tgtEl>
                                        <p:attrNameLst>
                                          <p:attrName>style.visibility</p:attrName>
                                        </p:attrNameLst>
                                      </p:cBhvr>
                                      <p:to>
                                        <p:strVal val="hidden"/>
                                      </p:to>
                                    </p:set>
                                  </p:childTnLst>
                                </p:cTn>
                              </p:par>
                              <p:par>
                                <p:cTn id="879" presetID="3" presetClass="exit" presetSubtype="5" fill="hold" grpId="4" nodeType="withEffect">
                                  <p:stCondLst>
                                    <p:cond delay="0"/>
                                  </p:stCondLst>
                                  <p:childTnLst>
                                    <p:animEffect transition="out" filter="blinds(vertical)">
                                      <p:cBhvr>
                                        <p:cTn id="880" dur="5000"/>
                                        <p:tgtEl>
                                          <p:spTgt spid="36"/>
                                        </p:tgtEl>
                                      </p:cBhvr>
                                    </p:animEffect>
                                    <p:set>
                                      <p:cBhvr>
                                        <p:cTn id="881" dur="1" fill="hold">
                                          <p:stCondLst>
                                            <p:cond delay="4999"/>
                                          </p:stCondLst>
                                        </p:cTn>
                                        <p:tgtEl>
                                          <p:spTgt spid="36"/>
                                        </p:tgtEl>
                                        <p:attrNameLst>
                                          <p:attrName>style.visibility</p:attrName>
                                        </p:attrNameLst>
                                      </p:cBhvr>
                                      <p:to>
                                        <p:strVal val="hidden"/>
                                      </p:to>
                                    </p:set>
                                  </p:childTnLst>
                                </p:cTn>
                              </p:par>
                              <p:par>
                                <p:cTn id="882" presetID="3" presetClass="exit" presetSubtype="5" fill="hold" grpId="4" nodeType="withEffect">
                                  <p:stCondLst>
                                    <p:cond delay="0"/>
                                  </p:stCondLst>
                                  <p:childTnLst>
                                    <p:animEffect transition="out" filter="blinds(vertical)">
                                      <p:cBhvr>
                                        <p:cTn id="883" dur="5000"/>
                                        <p:tgtEl>
                                          <p:spTgt spid="37"/>
                                        </p:tgtEl>
                                      </p:cBhvr>
                                    </p:animEffect>
                                    <p:set>
                                      <p:cBhvr>
                                        <p:cTn id="884" dur="1" fill="hold">
                                          <p:stCondLst>
                                            <p:cond delay="4999"/>
                                          </p:stCondLst>
                                        </p:cTn>
                                        <p:tgtEl>
                                          <p:spTgt spid="37"/>
                                        </p:tgtEl>
                                        <p:attrNameLst>
                                          <p:attrName>style.visibility</p:attrName>
                                        </p:attrNameLst>
                                      </p:cBhvr>
                                      <p:to>
                                        <p:strVal val="hidden"/>
                                      </p:to>
                                    </p:set>
                                  </p:childTnLst>
                                </p:cTn>
                              </p:par>
                              <p:par>
                                <p:cTn id="885" presetID="3" presetClass="exit" presetSubtype="5" fill="hold" grpId="4" nodeType="withEffect">
                                  <p:stCondLst>
                                    <p:cond delay="0"/>
                                  </p:stCondLst>
                                  <p:childTnLst>
                                    <p:animEffect transition="out" filter="blinds(vertical)">
                                      <p:cBhvr>
                                        <p:cTn id="886" dur="5000"/>
                                        <p:tgtEl>
                                          <p:spTgt spid="38"/>
                                        </p:tgtEl>
                                      </p:cBhvr>
                                    </p:animEffect>
                                    <p:set>
                                      <p:cBhvr>
                                        <p:cTn id="887" dur="1" fill="hold">
                                          <p:stCondLst>
                                            <p:cond delay="4999"/>
                                          </p:stCondLst>
                                        </p:cTn>
                                        <p:tgtEl>
                                          <p:spTgt spid="38"/>
                                        </p:tgtEl>
                                        <p:attrNameLst>
                                          <p:attrName>style.visibility</p:attrName>
                                        </p:attrNameLst>
                                      </p:cBhvr>
                                      <p:to>
                                        <p:strVal val="hidden"/>
                                      </p:to>
                                    </p:set>
                                  </p:childTnLst>
                                </p:cTn>
                              </p:par>
                              <p:par>
                                <p:cTn id="888" presetID="3" presetClass="exit" presetSubtype="5" fill="hold" grpId="4" nodeType="withEffect">
                                  <p:stCondLst>
                                    <p:cond delay="0"/>
                                  </p:stCondLst>
                                  <p:childTnLst>
                                    <p:animEffect transition="out" filter="blinds(vertical)">
                                      <p:cBhvr>
                                        <p:cTn id="889" dur="5000"/>
                                        <p:tgtEl>
                                          <p:spTgt spid="39"/>
                                        </p:tgtEl>
                                      </p:cBhvr>
                                    </p:animEffect>
                                    <p:set>
                                      <p:cBhvr>
                                        <p:cTn id="890" dur="1" fill="hold">
                                          <p:stCondLst>
                                            <p:cond delay="4999"/>
                                          </p:stCondLst>
                                        </p:cTn>
                                        <p:tgtEl>
                                          <p:spTgt spid="39"/>
                                        </p:tgtEl>
                                        <p:attrNameLst>
                                          <p:attrName>style.visibility</p:attrName>
                                        </p:attrNameLst>
                                      </p:cBhvr>
                                      <p:to>
                                        <p:strVal val="hidden"/>
                                      </p:to>
                                    </p:set>
                                  </p:childTnLst>
                                </p:cTn>
                              </p:par>
                              <p:par>
                                <p:cTn id="891" presetID="3" presetClass="exit" presetSubtype="5" fill="hold" grpId="4" nodeType="withEffect">
                                  <p:stCondLst>
                                    <p:cond delay="0"/>
                                  </p:stCondLst>
                                  <p:childTnLst>
                                    <p:animEffect transition="out" filter="blinds(vertical)">
                                      <p:cBhvr>
                                        <p:cTn id="892" dur="5000"/>
                                        <p:tgtEl>
                                          <p:spTgt spid="40"/>
                                        </p:tgtEl>
                                      </p:cBhvr>
                                    </p:animEffect>
                                    <p:set>
                                      <p:cBhvr>
                                        <p:cTn id="893" dur="1" fill="hold">
                                          <p:stCondLst>
                                            <p:cond delay="4999"/>
                                          </p:stCondLst>
                                        </p:cTn>
                                        <p:tgtEl>
                                          <p:spTgt spid="40"/>
                                        </p:tgtEl>
                                        <p:attrNameLst>
                                          <p:attrName>style.visibility</p:attrName>
                                        </p:attrNameLst>
                                      </p:cBhvr>
                                      <p:to>
                                        <p:strVal val="hidden"/>
                                      </p:to>
                                    </p:set>
                                  </p:childTnLst>
                                </p:cTn>
                              </p:par>
                              <p:par>
                                <p:cTn id="894" presetID="3" presetClass="exit" presetSubtype="5" fill="hold" grpId="4" nodeType="withEffect">
                                  <p:stCondLst>
                                    <p:cond delay="0"/>
                                  </p:stCondLst>
                                  <p:childTnLst>
                                    <p:animEffect transition="out" filter="blinds(vertical)">
                                      <p:cBhvr>
                                        <p:cTn id="895" dur="5000"/>
                                        <p:tgtEl>
                                          <p:spTgt spid="41"/>
                                        </p:tgtEl>
                                      </p:cBhvr>
                                    </p:animEffect>
                                    <p:set>
                                      <p:cBhvr>
                                        <p:cTn id="896" dur="1" fill="hold">
                                          <p:stCondLst>
                                            <p:cond delay="4999"/>
                                          </p:stCondLst>
                                        </p:cTn>
                                        <p:tgtEl>
                                          <p:spTgt spid="41"/>
                                        </p:tgtEl>
                                        <p:attrNameLst>
                                          <p:attrName>style.visibility</p:attrName>
                                        </p:attrNameLst>
                                      </p:cBhvr>
                                      <p:to>
                                        <p:strVal val="hidden"/>
                                      </p:to>
                                    </p:set>
                                  </p:childTnLst>
                                </p:cTn>
                              </p:par>
                              <p:par>
                                <p:cTn id="897" presetID="3" presetClass="exit" presetSubtype="5" fill="hold" grpId="4" nodeType="withEffect">
                                  <p:stCondLst>
                                    <p:cond delay="0"/>
                                  </p:stCondLst>
                                  <p:childTnLst>
                                    <p:animEffect transition="out" filter="blinds(vertical)">
                                      <p:cBhvr>
                                        <p:cTn id="898" dur="5000"/>
                                        <p:tgtEl>
                                          <p:spTgt spid="42"/>
                                        </p:tgtEl>
                                      </p:cBhvr>
                                    </p:animEffect>
                                    <p:set>
                                      <p:cBhvr>
                                        <p:cTn id="899" dur="1" fill="hold">
                                          <p:stCondLst>
                                            <p:cond delay="4999"/>
                                          </p:stCondLst>
                                        </p:cTn>
                                        <p:tgtEl>
                                          <p:spTgt spid="42"/>
                                        </p:tgtEl>
                                        <p:attrNameLst>
                                          <p:attrName>style.visibility</p:attrName>
                                        </p:attrNameLst>
                                      </p:cBhvr>
                                      <p:to>
                                        <p:strVal val="hidden"/>
                                      </p:to>
                                    </p:set>
                                  </p:childTnLst>
                                </p:cTn>
                              </p:par>
                              <p:par>
                                <p:cTn id="900" presetID="3" presetClass="exit" presetSubtype="5" fill="hold" grpId="4" nodeType="withEffect">
                                  <p:stCondLst>
                                    <p:cond delay="0"/>
                                  </p:stCondLst>
                                  <p:childTnLst>
                                    <p:animEffect transition="out" filter="blinds(vertical)">
                                      <p:cBhvr>
                                        <p:cTn id="901" dur="5000"/>
                                        <p:tgtEl>
                                          <p:spTgt spid="43"/>
                                        </p:tgtEl>
                                      </p:cBhvr>
                                    </p:animEffect>
                                    <p:set>
                                      <p:cBhvr>
                                        <p:cTn id="902" dur="1" fill="hold">
                                          <p:stCondLst>
                                            <p:cond delay="4999"/>
                                          </p:stCondLst>
                                        </p:cTn>
                                        <p:tgtEl>
                                          <p:spTgt spid="43"/>
                                        </p:tgtEl>
                                        <p:attrNameLst>
                                          <p:attrName>style.visibility</p:attrName>
                                        </p:attrNameLst>
                                      </p:cBhvr>
                                      <p:to>
                                        <p:strVal val="hidden"/>
                                      </p:to>
                                    </p:set>
                                  </p:childTnLst>
                                </p:cTn>
                              </p:par>
                              <p:par>
                                <p:cTn id="903" presetID="3" presetClass="exit" presetSubtype="5" fill="hold" grpId="4" nodeType="withEffect">
                                  <p:stCondLst>
                                    <p:cond delay="0"/>
                                  </p:stCondLst>
                                  <p:childTnLst>
                                    <p:animEffect transition="out" filter="blinds(vertical)">
                                      <p:cBhvr>
                                        <p:cTn id="904" dur="5000"/>
                                        <p:tgtEl>
                                          <p:spTgt spid="44"/>
                                        </p:tgtEl>
                                      </p:cBhvr>
                                    </p:animEffect>
                                    <p:set>
                                      <p:cBhvr>
                                        <p:cTn id="905" dur="1" fill="hold">
                                          <p:stCondLst>
                                            <p:cond delay="4999"/>
                                          </p:stCondLst>
                                        </p:cTn>
                                        <p:tgtEl>
                                          <p:spTgt spid="44"/>
                                        </p:tgtEl>
                                        <p:attrNameLst>
                                          <p:attrName>style.visibility</p:attrName>
                                        </p:attrNameLst>
                                      </p:cBhvr>
                                      <p:to>
                                        <p:strVal val="hidden"/>
                                      </p:to>
                                    </p:set>
                                  </p:childTnLst>
                                </p:cTn>
                              </p:par>
                              <p:par>
                                <p:cTn id="906" presetID="3" presetClass="exit" presetSubtype="5" fill="hold" grpId="4" nodeType="withEffect">
                                  <p:stCondLst>
                                    <p:cond delay="0"/>
                                  </p:stCondLst>
                                  <p:childTnLst>
                                    <p:animEffect transition="out" filter="blinds(vertical)">
                                      <p:cBhvr>
                                        <p:cTn id="907" dur="5000"/>
                                        <p:tgtEl>
                                          <p:spTgt spid="45"/>
                                        </p:tgtEl>
                                      </p:cBhvr>
                                    </p:animEffect>
                                    <p:set>
                                      <p:cBhvr>
                                        <p:cTn id="908" dur="1" fill="hold">
                                          <p:stCondLst>
                                            <p:cond delay="4999"/>
                                          </p:stCondLst>
                                        </p:cTn>
                                        <p:tgtEl>
                                          <p:spTgt spid="45"/>
                                        </p:tgtEl>
                                        <p:attrNameLst>
                                          <p:attrName>style.visibility</p:attrName>
                                        </p:attrNameLst>
                                      </p:cBhvr>
                                      <p:to>
                                        <p:strVal val="hidden"/>
                                      </p:to>
                                    </p:set>
                                  </p:childTnLst>
                                </p:cTn>
                              </p:par>
                              <p:par>
                                <p:cTn id="909" presetID="3" presetClass="exit" presetSubtype="5" fill="hold" grpId="4" nodeType="withEffect">
                                  <p:stCondLst>
                                    <p:cond delay="0"/>
                                  </p:stCondLst>
                                  <p:childTnLst>
                                    <p:animEffect transition="out" filter="blinds(vertical)">
                                      <p:cBhvr>
                                        <p:cTn id="910" dur="5000"/>
                                        <p:tgtEl>
                                          <p:spTgt spid="46"/>
                                        </p:tgtEl>
                                      </p:cBhvr>
                                    </p:animEffect>
                                    <p:set>
                                      <p:cBhvr>
                                        <p:cTn id="911" dur="1" fill="hold">
                                          <p:stCondLst>
                                            <p:cond delay="4999"/>
                                          </p:stCondLst>
                                        </p:cTn>
                                        <p:tgtEl>
                                          <p:spTgt spid="46"/>
                                        </p:tgtEl>
                                        <p:attrNameLst>
                                          <p:attrName>style.visibility</p:attrName>
                                        </p:attrNameLst>
                                      </p:cBhvr>
                                      <p:to>
                                        <p:strVal val="hidden"/>
                                      </p:to>
                                    </p:set>
                                  </p:childTnLst>
                                </p:cTn>
                              </p:par>
                              <p:par>
                                <p:cTn id="912" presetID="3" presetClass="exit" presetSubtype="5" fill="hold" grpId="4" nodeType="withEffect">
                                  <p:stCondLst>
                                    <p:cond delay="0"/>
                                  </p:stCondLst>
                                  <p:childTnLst>
                                    <p:animEffect transition="out" filter="blinds(vertical)">
                                      <p:cBhvr>
                                        <p:cTn id="913" dur="5000"/>
                                        <p:tgtEl>
                                          <p:spTgt spid="47"/>
                                        </p:tgtEl>
                                      </p:cBhvr>
                                    </p:animEffect>
                                    <p:set>
                                      <p:cBhvr>
                                        <p:cTn id="914" dur="1" fill="hold">
                                          <p:stCondLst>
                                            <p:cond delay="4999"/>
                                          </p:stCondLst>
                                        </p:cTn>
                                        <p:tgtEl>
                                          <p:spTgt spid="47"/>
                                        </p:tgtEl>
                                        <p:attrNameLst>
                                          <p:attrName>style.visibility</p:attrName>
                                        </p:attrNameLst>
                                      </p:cBhvr>
                                      <p:to>
                                        <p:strVal val="hidden"/>
                                      </p:to>
                                    </p:set>
                                  </p:childTnLst>
                                </p:cTn>
                              </p:par>
                              <p:par>
                                <p:cTn id="915" presetID="3" presetClass="exit" presetSubtype="5" fill="hold" grpId="4" nodeType="withEffect">
                                  <p:stCondLst>
                                    <p:cond delay="0"/>
                                  </p:stCondLst>
                                  <p:childTnLst>
                                    <p:animEffect transition="out" filter="blinds(vertical)">
                                      <p:cBhvr>
                                        <p:cTn id="916" dur="5000"/>
                                        <p:tgtEl>
                                          <p:spTgt spid="48"/>
                                        </p:tgtEl>
                                      </p:cBhvr>
                                    </p:animEffect>
                                    <p:set>
                                      <p:cBhvr>
                                        <p:cTn id="917" dur="1" fill="hold">
                                          <p:stCondLst>
                                            <p:cond delay="4999"/>
                                          </p:stCondLst>
                                        </p:cTn>
                                        <p:tgtEl>
                                          <p:spTgt spid="48"/>
                                        </p:tgtEl>
                                        <p:attrNameLst>
                                          <p:attrName>style.visibility</p:attrName>
                                        </p:attrNameLst>
                                      </p:cBhvr>
                                      <p:to>
                                        <p:strVal val="hidden"/>
                                      </p:to>
                                    </p:set>
                                  </p:childTnLst>
                                </p:cTn>
                              </p:par>
                              <p:par>
                                <p:cTn id="918" presetID="3" presetClass="exit" presetSubtype="5" fill="hold" grpId="4" nodeType="withEffect">
                                  <p:stCondLst>
                                    <p:cond delay="0"/>
                                  </p:stCondLst>
                                  <p:childTnLst>
                                    <p:animEffect transition="out" filter="blinds(vertical)">
                                      <p:cBhvr>
                                        <p:cTn id="919" dur="5000"/>
                                        <p:tgtEl>
                                          <p:spTgt spid="49"/>
                                        </p:tgtEl>
                                      </p:cBhvr>
                                    </p:animEffect>
                                    <p:set>
                                      <p:cBhvr>
                                        <p:cTn id="920" dur="1" fill="hold">
                                          <p:stCondLst>
                                            <p:cond delay="4999"/>
                                          </p:stCondLst>
                                        </p:cTn>
                                        <p:tgtEl>
                                          <p:spTgt spid="49"/>
                                        </p:tgtEl>
                                        <p:attrNameLst>
                                          <p:attrName>style.visibility</p:attrName>
                                        </p:attrNameLst>
                                      </p:cBhvr>
                                      <p:to>
                                        <p:strVal val="hidden"/>
                                      </p:to>
                                    </p:set>
                                  </p:childTnLst>
                                </p:cTn>
                              </p:par>
                              <p:par>
                                <p:cTn id="921" presetID="3" presetClass="exit" presetSubtype="5" fill="hold" grpId="4" nodeType="withEffect">
                                  <p:stCondLst>
                                    <p:cond delay="0"/>
                                  </p:stCondLst>
                                  <p:childTnLst>
                                    <p:animEffect transition="out" filter="blinds(vertical)">
                                      <p:cBhvr>
                                        <p:cTn id="922" dur="5000"/>
                                        <p:tgtEl>
                                          <p:spTgt spid="50"/>
                                        </p:tgtEl>
                                      </p:cBhvr>
                                    </p:animEffect>
                                    <p:set>
                                      <p:cBhvr>
                                        <p:cTn id="923" dur="1" fill="hold">
                                          <p:stCondLst>
                                            <p:cond delay="4999"/>
                                          </p:stCondLst>
                                        </p:cTn>
                                        <p:tgtEl>
                                          <p:spTgt spid="50"/>
                                        </p:tgtEl>
                                        <p:attrNameLst>
                                          <p:attrName>style.visibility</p:attrName>
                                        </p:attrNameLst>
                                      </p:cBhvr>
                                      <p:to>
                                        <p:strVal val="hidden"/>
                                      </p:to>
                                    </p:set>
                                  </p:childTnLst>
                                </p:cTn>
                              </p:par>
                              <p:par>
                                <p:cTn id="924" presetID="3" presetClass="exit" presetSubtype="5" fill="hold" grpId="4" nodeType="withEffect">
                                  <p:stCondLst>
                                    <p:cond delay="0"/>
                                  </p:stCondLst>
                                  <p:childTnLst>
                                    <p:animEffect transition="out" filter="blinds(vertical)">
                                      <p:cBhvr>
                                        <p:cTn id="925" dur="5000"/>
                                        <p:tgtEl>
                                          <p:spTgt spid="51"/>
                                        </p:tgtEl>
                                      </p:cBhvr>
                                    </p:animEffect>
                                    <p:set>
                                      <p:cBhvr>
                                        <p:cTn id="926" dur="1" fill="hold">
                                          <p:stCondLst>
                                            <p:cond delay="4999"/>
                                          </p:stCondLst>
                                        </p:cTn>
                                        <p:tgtEl>
                                          <p:spTgt spid="51"/>
                                        </p:tgtEl>
                                        <p:attrNameLst>
                                          <p:attrName>style.visibility</p:attrName>
                                        </p:attrNameLst>
                                      </p:cBhvr>
                                      <p:to>
                                        <p:strVal val="hidden"/>
                                      </p:to>
                                    </p:set>
                                  </p:childTnLst>
                                </p:cTn>
                              </p:par>
                              <p:par>
                                <p:cTn id="927" presetID="3" presetClass="exit" presetSubtype="5" fill="hold" grpId="4" nodeType="withEffect">
                                  <p:stCondLst>
                                    <p:cond delay="0"/>
                                  </p:stCondLst>
                                  <p:childTnLst>
                                    <p:animEffect transition="out" filter="blinds(vertical)">
                                      <p:cBhvr>
                                        <p:cTn id="928" dur="5000"/>
                                        <p:tgtEl>
                                          <p:spTgt spid="52"/>
                                        </p:tgtEl>
                                      </p:cBhvr>
                                    </p:animEffect>
                                    <p:set>
                                      <p:cBhvr>
                                        <p:cTn id="929" dur="1" fill="hold">
                                          <p:stCondLst>
                                            <p:cond delay="4999"/>
                                          </p:stCondLst>
                                        </p:cTn>
                                        <p:tgtEl>
                                          <p:spTgt spid="52"/>
                                        </p:tgtEl>
                                        <p:attrNameLst>
                                          <p:attrName>style.visibility</p:attrName>
                                        </p:attrNameLst>
                                      </p:cBhvr>
                                      <p:to>
                                        <p:strVal val="hidden"/>
                                      </p:to>
                                    </p:set>
                                  </p:childTnLst>
                                </p:cTn>
                              </p:par>
                              <p:par>
                                <p:cTn id="930" presetID="3" presetClass="exit" presetSubtype="5" fill="hold" grpId="4" nodeType="withEffect">
                                  <p:stCondLst>
                                    <p:cond delay="0"/>
                                  </p:stCondLst>
                                  <p:childTnLst>
                                    <p:animEffect transition="out" filter="blinds(vertical)">
                                      <p:cBhvr>
                                        <p:cTn id="931" dur="5000"/>
                                        <p:tgtEl>
                                          <p:spTgt spid="53"/>
                                        </p:tgtEl>
                                      </p:cBhvr>
                                    </p:animEffect>
                                    <p:set>
                                      <p:cBhvr>
                                        <p:cTn id="932" dur="1" fill="hold">
                                          <p:stCondLst>
                                            <p:cond delay="4999"/>
                                          </p:stCondLst>
                                        </p:cTn>
                                        <p:tgtEl>
                                          <p:spTgt spid="53"/>
                                        </p:tgtEl>
                                        <p:attrNameLst>
                                          <p:attrName>style.visibility</p:attrName>
                                        </p:attrNameLst>
                                      </p:cBhvr>
                                      <p:to>
                                        <p:strVal val="hidden"/>
                                      </p:to>
                                    </p:set>
                                  </p:childTnLst>
                                </p:cTn>
                              </p:par>
                              <p:par>
                                <p:cTn id="933" presetID="3" presetClass="exit" presetSubtype="5" fill="hold" grpId="4" nodeType="withEffect">
                                  <p:stCondLst>
                                    <p:cond delay="0"/>
                                  </p:stCondLst>
                                  <p:childTnLst>
                                    <p:animEffect transition="out" filter="blinds(vertical)">
                                      <p:cBhvr>
                                        <p:cTn id="934" dur="5000"/>
                                        <p:tgtEl>
                                          <p:spTgt spid="54"/>
                                        </p:tgtEl>
                                      </p:cBhvr>
                                    </p:animEffect>
                                    <p:set>
                                      <p:cBhvr>
                                        <p:cTn id="935" dur="1" fill="hold">
                                          <p:stCondLst>
                                            <p:cond delay="4999"/>
                                          </p:stCondLst>
                                        </p:cTn>
                                        <p:tgtEl>
                                          <p:spTgt spid="54"/>
                                        </p:tgtEl>
                                        <p:attrNameLst>
                                          <p:attrName>style.visibility</p:attrName>
                                        </p:attrNameLst>
                                      </p:cBhvr>
                                      <p:to>
                                        <p:strVal val="hidden"/>
                                      </p:to>
                                    </p:set>
                                  </p:childTnLst>
                                </p:cTn>
                              </p:par>
                              <p:par>
                                <p:cTn id="936" presetID="3" presetClass="exit" presetSubtype="5" fill="hold" grpId="4" nodeType="withEffect">
                                  <p:stCondLst>
                                    <p:cond delay="0"/>
                                  </p:stCondLst>
                                  <p:childTnLst>
                                    <p:animEffect transition="out" filter="blinds(vertical)">
                                      <p:cBhvr>
                                        <p:cTn id="937" dur="5000"/>
                                        <p:tgtEl>
                                          <p:spTgt spid="55"/>
                                        </p:tgtEl>
                                      </p:cBhvr>
                                    </p:animEffect>
                                    <p:set>
                                      <p:cBhvr>
                                        <p:cTn id="938" dur="1" fill="hold">
                                          <p:stCondLst>
                                            <p:cond delay="4999"/>
                                          </p:stCondLst>
                                        </p:cTn>
                                        <p:tgtEl>
                                          <p:spTgt spid="55"/>
                                        </p:tgtEl>
                                        <p:attrNameLst>
                                          <p:attrName>style.visibility</p:attrName>
                                        </p:attrNameLst>
                                      </p:cBhvr>
                                      <p:to>
                                        <p:strVal val="hidden"/>
                                      </p:to>
                                    </p:set>
                                  </p:childTnLst>
                                </p:cTn>
                              </p:par>
                              <p:par>
                                <p:cTn id="939" presetID="3" presetClass="exit" presetSubtype="5" fill="hold" grpId="4" nodeType="withEffect">
                                  <p:stCondLst>
                                    <p:cond delay="0"/>
                                  </p:stCondLst>
                                  <p:childTnLst>
                                    <p:animEffect transition="out" filter="blinds(vertical)">
                                      <p:cBhvr>
                                        <p:cTn id="940" dur="5000"/>
                                        <p:tgtEl>
                                          <p:spTgt spid="56"/>
                                        </p:tgtEl>
                                      </p:cBhvr>
                                    </p:animEffect>
                                    <p:set>
                                      <p:cBhvr>
                                        <p:cTn id="941" dur="1" fill="hold">
                                          <p:stCondLst>
                                            <p:cond delay="4999"/>
                                          </p:stCondLst>
                                        </p:cTn>
                                        <p:tgtEl>
                                          <p:spTgt spid="56"/>
                                        </p:tgtEl>
                                        <p:attrNameLst>
                                          <p:attrName>style.visibility</p:attrName>
                                        </p:attrNameLst>
                                      </p:cBhvr>
                                      <p:to>
                                        <p:strVal val="hidden"/>
                                      </p:to>
                                    </p:set>
                                  </p:childTnLst>
                                </p:cTn>
                              </p:par>
                              <p:par>
                                <p:cTn id="942" presetID="3" presetClass="exit" presetSubtype="5" fill="hold" grpId="4" nodeType="withEffect">
                                  <p:stCondLst>
                                    <p:cond delay="0"/>
                                  </p:stCondLst>
                                  <p:childTnLst>
                                    <p:animEffect transition="out" filter="blinds(vertical)">
                                      <p:cBhvr>
                                        <p:cTn id="943" dur="5000"/>
                                        <p:tgtEl>
                                          <p:spTgt spid="57"/>
                                        </p:tgtEl>
                                      </p:cBhvr>
                                    </p:animEffect>
                                    <p:set>
                                      <p:cBhvr>
                                        <p:cTn id="944" dur="1" fill="hold">
                                          <p:stCondLst>
                                            <p:cond delay="4999"/>
                                          </p:stCondLst>
                                        </p:cTn>
                                        <p:tgtEl>
                                          <p:spTgt spid="57"/>
                                        </p:tgtEl>
                                        <p:attrNameLst>
                                          <p:attrName>style.visibility</p:attrName>
                                        </p:attrNameLst>
                                      </p:cBhvr>
                                      <p:to>
                                        <p:strVal val="hidden"/>
                                      </p:to>
                                    </p:set>
                                  </p:childTnLst>
                                </p:cTn>
                              </p:par>
                              <p:par>
                                <p:cTn id="945" presetID="23" presetClass="entr" presetSubtype="288" fill="hold" nodeType="withEffect">
                                  <p:stCondLst>
                                    <p:cond delay="0"/>
                                  </p:stCondLst>
                                  <p:childTnLst>
                                    <p:set>
                                      <p:cBhvr>
                                        <p:cTn id="946" dur="1" fill="hold">
                                          <p:stCondLst>
                                            <p:cond delay="0"/>
                                          </p:stCondLst>
                                        </p:cTn>
                                        <p:tgtEl>
                                          <p:spTgt spid="5"/>
                                        </p:tgtEl>
                                        <p:attrNameLst>
                                          <p:attrName>style.visibility</p:attrName>
                                        </p:attrNameLst>
                                      </p:cBhvr>
                                      <p:to>
                                        <p:strVal val="visible"/>
                                      </p:to>
                                    </p:set>
                                    <p:anim calcmode="lin" valueType="num">
                                      <p:cBhvr>
                                        <p:cTn id="947" dur="5000" fill="hold"/>
                                        <p:tgtEl>
                                          <p:spTgt spid="5"/>
                                        </p:tgtEl>
                                        <p:attrNameLst>
                                          <p:attrName>ppt_w</p:attrName>
                                        </p:attrNameLst>
                                      </p:cBhvr>
                                      <p:tavLst>
                                        <p:tav tm="0">
                                          <p:val>
                                            <p:strVal val="4/3*#ppt_w"/>
                                          </p:val>
                                        </p:tav>
                                        <p:tav tm="100000">
                                          <p:val>
                                            <p:strVal val="#ppt_w"/>
                                          </p:val>
                                        </p:tav>
                                      </p:tavLst>
                                    </p:anim>
                                    <p:anim calcmode="lin" valueType="num">
                                      <p:cBhvr>
                                        <p:cTn id="948" dur="5000" fill="hold"/>
                                        <p:tgtEl>
                                          <p:spTgt spid="5"/>
                                        </p:tgtEl>
                                        <p:attrNameLst>
                                          <p:attrName>ppt_h</p:attrName>
                                        </p:attrNameLst>
                                      </p:cBhvr>
                                      <p:tavLst>
                                        <p:tav tm="0">
                                          <p:val>
                                            <p:strVal val="4/3*#ppt_h"/>
                                          </p:val>
                                        </p:tav>
                                        <p:tav tm="100000">
                                          <p:val>
                                            <p:strVal val="#ppt_h"/>
                                          </p:val>
                                        </p:tav>
                                      </p:tavLst>
                                    </p:anim>
                                  </p:childTnLst>
                                </p:cTn>
                              </p:par>
                              <p:par>
                                <p:cTn id="949" presetID="16" presetClass="entr" presetSubtype="37" fill="hold" nodeType="withEffect">
                                  <p:stCondLst>
                                    <p:cond delay="0"/>
                                  </p:stCondLst>
                                  <p:childTnLst>
                                    <p:set>
                                      <p:cBhvr>
                                        <p:cTn id="950" dur="1" fill="hold">
                                          <p:stCondLst>
                                            <p:cond delay="0"/>
                                          </p:stCondLst>
                                        </p:cTn>
                                        <p:tgtEl>
                                          <p:spTgt spid="5"/>
                                        </p:tgtEl>
                                        <p:attrNameLst>
                                          <p:attrName>style.visibility</p:attrName>
                                        </p:attrNameLst>
                                      </p:cBhvr>
                                      <p:to>
                                        <p:strVal val="visible"/>
                                      </p:to>
                                    </p:set>
                                    <p:animEffect transition="in" filter="barn(outVertical)">
                                      <p:cBhvr>
                                        <p:cTn id="951" dur="5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chemeClr val="accent3">
                  <a:lumMod val="50000"/>
                  <a:shade val="67500"/>
                  <a:satMod val="115000"/>
                </a:schemeClr>
              </a:gs>
              <a:gs pos="100000">
                <a:schemeClr val="accent3">
                  <a:lumMod val="50000"/>
                  <a:shade val="100000"/>
                  <a:satMod val="115000"/>
                </a:schemeClr>
              </a:gs>
            </a:gsLst>
            <a:lin ang="16200000" scaled="1"/>
            <a:tileRect/>
          </a:gradFill>
        </p:spPr>
        <p:txBody>
          <a:bodyPr/>
          <a:lstStyle/>
          <a:p>
            <a:endParaRPr lang="es-ES" dirty="0"/>
          </a:p>
        </p:txBody>
      </p:sp>
      <p:pic>
        <p:nvPicPr>
          <p:cNvPr id="4" name="3 Imagen" descr="44070a12aa0c0894a2fe55c7023c900c.jpg"/>
          <p:cNvPicPr>
            <a:picLocks noChangeAspect="1"/>
          </p:cNvPicPr>
          <p:nvPr/>
        </p:nvPicPr>
        <p:blipFill>
          <a:blip r:embed="rId3"/>
          <a:stretch>
            <a:fillRect/>
          </a:stretch>
        </p:blipFill>
        <p:spPr>
          <a:xfrm>
            <a:off x="7432" y="0"/>
            <a:ext cx="9136568" cy="5143500"/>
          </a:xfrm>
          <a:prstGeom prst="rect">
            <a:avLst/>
          </a:prstGeom>
        </p:spPr>
      </p:pic>
      <p:sp>
        <p:nvSpPr>
          <p:cNvPr id="5" name="4 Rectángulo"/>
          <p:cNvSpPr/>
          <p:nvPr/>
        </p:nvSpPr>
        <p:spPr>
          <a:xfrm rot="904020">
            <a:off x="4254989" y="9722"/>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813016" flipH="1">
            <a:off x="4668238" y="10810"/>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04020">
            <a:off x="611652" y="9722"/>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813016" flipH="1">
            <a:off x="1024901" y="10810"/>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04020">
            <a:off x="7826891" y="9722"/>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813016" flipH="1">
            <a:off x="8240140" y="10810"/>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04020">
            <a:off x="2469040" y="9723"/>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813016" flipH="1">
            <a:off x="2882289" y="10811"/>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04020">
            <a:off x="6255254" y="9722"/>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813016" flipH="1">
            <a:off x="6668503" y="10810"/>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04020">
            <a:off x="4254988" y="652644"/>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813016" flipH="1">
            <a:off x="4668237" y="653732"/>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04020">
            <a:off x="611651" y="652644"/>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813016" flipH="1">
            <a:off x="1024900" y="653732"/>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04020">
            <a:off x="7826890" y="652644"/>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813016" flipH="1">
            <a:off x="8240139" y="653732"/>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04020">
            <a:off x="2469039" y="652645"/>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813016" flipH="1">
            <a:off x="2882288" y="653733"/>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04020">
            <a:off x="6255253" y="652644"/>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813016" flipH="1">
            <a:off x="6668502" y="653732"/>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04020">
            <a:off x="4254988" y="1295609"/>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813016" flipH="1">
            <a:off x="4668237" y="1296697"/>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04020">
            <a:off x="611651" y="1295609"/>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813016" flipH="1">
            <a:off x="1024900" y="1296697"/>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04020">
            <a:off x="7826890" y="1295609"/>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813016" flipH="1">
            <a:off x="8240139" y="1296697"/>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904020">
            <a:off x="2469039" y="1295610"/>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813016" flipH="1">
            <a:off x="2882288" y="1296698"/>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904020">
            <a:off x="6255253" y="1295609"/>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813016" flipH="1">
            <a:off x="6668502" y="1296697"/>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904020">
            <a:off x="4254987" y="1938531"/>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813016" flipH="1">
            <a:off x="4668236" y="1939619"/>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04020">
            <a:off x="611650" y="1938531"/>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813016" flipH="1">
            <a:off x="1024899" y="1939619"/>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04020">
            <a:off x="7826889" y="1938531"/>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813016" flipH="1">
            <a:off x="8240138" y="1939619"/>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04020">
            <a:off x="2469038" y="1938532"/>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813016" flipH="1">
            <a:off x="2882287" y="1939620"/>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04020">
            <a:off x="6255252" y="1938531"/>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813016" flipH="1">
            <a:off x="6668501" y="1939619"/>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04020">
            <a:off x="4254990" y="2581489"/>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813016" flipH="1">
            <a:off x="4668239" y="2582577"/>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04020">
            <a:off x="611653" y="2581489"/>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813016" flipH="1">
            <a:off x="1024902" y="2582577"/>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04020">
            <a:off x="7826892" y="2581489"/>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813016" flipH="1">
            <a:off x="8240141" y="2582577"/>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04020">
            <a:off x="2469041" y="2581490"/>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813016" flipH="1">
            <a:off x="2882290" y="2582578"/>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04020">
            <a:off x="6255255" y="2581489"/>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813016" flipH="1">
            <a:off x="6668504" y="2582577"/>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04020">
            <a:off x="4254989" y="3224411"/>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813016" flipH="1">
            <a:off x="4668238" y="3225499"/>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04020">
            <a:off x="611652" y="3224411"/>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813016" flipH="1">
            <a:off x="1024901" y="3225499"/>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904020">
            <a:off x="7826891" y="3224411"/>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813016" flipH="1">
            <a:off x="8240140" y="3225499"/>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904020">
            <a:off x="2469040" y="3224412"/>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813016" flipH="1">
            <a:off x="2882289" y="3225500"/>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904020">
            <a:off x="6255254" y="3224411"/>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813016" flipH="1">
            <a:off x="6668503" y="3225499"/>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904020">
            <a:off x="4254989" y="3867376"/>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813016" flipH="1">
            <a:off x="4668238" y="3868464"/>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904020">
            <a:off x="611652" y="3867376"/>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813016" flipH="1">
            <a:off x="1024901" y="3868464"/>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904020">
            <a:off x="7826891" y="3867376"/>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813016" flipH="1">
            <a:off x="8240140" y="3868464"/>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904020">
            <a:off x="2469040" y="3867377"/>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0813016" flipH="1">
            <a:off x="2882289" y="3868465"/>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904020">
            <a:off x="6255254" y="3867376"/>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0813016" flipH="1">
            <a:off x="6668503" y="3868464"/>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904020">
            <a:off x="4254988" y="4510298"/>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0813016" flipH="1">
            <a:off x="4668237" y="4511386"/>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904020">
            <a:off x="611651" y="4510298"/>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0813016" flipH="1">
            <a:off x="1024900" y="4511386"/>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904020">
            <a:off x="7826890" y="4510298"/>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0813016" flipH="1">
            <a:off x="8240139" y="4511386"/>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904020">
            <a:off x="2469039" y="4510299"/>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20813016" flipH="1">
            <a:off x="2882288" y="4511387"/>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904020">
            <a:off x="6255253" y="4510298"/>
            <a:ext cx="191722" cy="884115"/>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20813016" flipH="1">
            <a:off x="6668502" y="4511386"/>
            <a:ext cx="195364" cy="870638"/>
          </a:xfrm>
          <a:prstGeom prst="rect">
            <a:avLst/>
          </a:prstGeom>
          <a:gradFill flip="none" rotWithShape="1">
            <a:gsLst>
              <a:gs pos="45000">
                <a:schemeClr val="tx1"/>
              </a:gs>
              <a:gs pos="50000">
                <a:srgbClr val="D19BE9">
                  <a:shade val="67500"/>
                  <a:satMod val="115000"/>
                </a:srgbClr>
              </a:gs>
              <a:gs pos="100000">
                <a:srgbClr val="D19BE9">
                  <a:shade val="100000"/>
                  <a:satMod val="115000"/>
                </a:srgbClr>
              </a:gs>
            </a:gsLst>
            <a:lin ang="135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5"/>
                                        </p:tgtEl>
                                        <p:attrNameLst>
                                          <p:attrName>style.opacity</p:attrName>
                                        </p:attrNameLst>
                                      </p:cBhvr>
                                      <p:to>
                                        <p:strVal val="0"/>
                                      </p:to>
                                    </p:set>
                                    <p:animEffect filter="image" prLst="opacity: 0">
                                      <p:cBhvr rctx="IE">
                                        <p:cTn id="7" dur="indefinite"/>
                                        <p:tgtEl>
                                          <p:spTgt spid="85"/>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5000" fill="hold"/>
                                        <p:tgtEl>
                                          <p:spTgt spid="7"/>
                                        </p:tgtEl>
                                        <p:attrNameLst>
                                          <p:attrName>ppt_x</p:attrName>
                                        </p:attrNameLst>
                                      </p:cBhvr>
                                      <p:tavLst>
                                        <p:tav tm="0">
                                          <p:val>
                                            <p:strVal val="0-#ppt_w/2"/>
                                          </p:val>
                                        </p:tav>
                                        <p:tav tm="100000">
                                          <p:val>
                                            <p:strVal val="#ppt_x"/>
                                          </p:val>
                                        </p:tav>
                                      </p:tavLst>
                                    </p:anim>
                                    <p:anim calcmode="lin" valueType="num">
                                      <p:cBhvr additive="base">
                                        <p:cTn id="11" dur="5000" fill="hold"/>
                                        <p:tgtEl>
                                          <p:spTgt spid="7"/>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additive="base">
                                        <p:cTn id="14" dur="5000" fill="hold"/>
                                        <p:tgtEl>
                                          <p:spTgt spid="17"/>
                                        </p:tgtEl>
                                        <p:attrNameLst>
                                          <p:attrName>ppt_x</p:attrName>
                                        </p:attrNameLst>
                                      </p:cBhvr>
                                      <p:tavLst>
                                        <p:tav tm="0">
                                          <p:val>
                                            <p:strVal val="0-#ppt_w/2"/>
                                          </p:val>
                                        </p:tav>
                                        <p:tav tm="100000">
                                          <p:val>
                                            <p:strVal val="#ppt_x"/>
                                          </p:val>
                                        </p:tav>
                                      </p:tavLst>
                                    </p:anim>
                                    <p:anim calcmode="lin" valueType="num">
                                      <p:cBhvr additive="base">
                                        <p:cTn id="15" dur="5000" fill="hold"/>
                                        <p:tgtEl>
                                          <p:spTgt spid="17"/>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27"/>
                                        </p:tgtEl>
                                        <p:attrNameLst>
                                          <p:attrName>style.visibility</p:attrName>
                                        </p:attrNameLst>
                                      </p:cBhvr>
                                      <p:to>
                                        <p:strVal val="visible"/>
                                      </p:to>
                                    </p:set>
                                    <p:anim calcmode="lin" valueType="num">
                                      <p:cBhvr additive="base">
                                        <p:cTn id="18" dur="5000" fill="hold"/>
                                        <p:tgtEl>
                                          <p:spTgt spid="27"/>
                                        </p:tgtEl>
                                        <p:attrNameLst>
                                          <p:attrName>ppt_x</p:attrName>
                                        </p:attrNameLst>
                                      </p:cBhvr>
                                      <p:tavLst>
                                        <p:tav tm="0">
                                          <p:val>
                                            <p:strVal val="0-#ppt_w/2"/>
                                          </p:val>
                                        </p:tav>
                                        <p:tav tm="100000">
                                          <p:val>
                                            <p:strVal val="#ppt_x"/>
                                          </p:val>
                                        </p:tav>
                                      </p:tavLst>
                                    </p:anim>
                                    <p:anim calcmode="lin" valueType="num">
                                      <p:cBhvr additive="base">
                                        <p:cTn id="19" dur="5000" fill="hold"/>
                                        <p:tgtEl>
                                          <p:spTgt spid="27"/>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37"/>
                                        </p:tgtEl>
                                        <p:attrNameLst>
                                          <p:attrName>style.visibility</p:attrName>
                                        </p:attrNameLst>
                                      </p:cBhvr>
                                      <p:to>
                                        <p:strVal val="visible"/>
                                      </p:to>
                                    </p:set>
                                    <p:anim calcmode="lin" valueType="num">
                                      <p:cBhvr additive="base">
                                        <p:cTn id="22" dur="5000" fill="hold"/>
                                        <p:tgtEl>
                                          <p:spTgt spid="37"/>
                                        </p:tgtEl>
                                        <p:attrNameLst>
                                          <p:attrName>ppt_x</p:attrName>
                                        </p:attrNameLst>
                                      </p:cBhvr>
                                      <p:tavLst>
                                        <p:tav tm="0">
                                          <p:val>
                                            <p:strVal val="0-#ppt_w/2"/>
                                          </p:val>
                                        </p:tav>
                                        <p:tav tm="100000">
                                          <p:val>
                                            <p:strVal val="#ppt_x"/>
                                          </p:val>
                                        </p:tav>
                                      </p:tavLst>
                                    </p:anim>
                                    <p:anim calcmode="lin" valueType="num">
                                      <p:cBhvr additive="base">
                                        <p:cTn id="23" dur="5000" fill="hold"/>
                                        <p:tgtEl>
                                          <p:spTgt spid="37"/>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47"/>
                                        </p:tgtEl>
                                        <p:attrNameLst>
                                          <p:attrName>style.visibility</p:attrName>
                                        </p:attrNameLst>
                                      </p:cBhvr>
                                      <p:to>
                                        <p:strVal val="visible"/>
                                      </p:to>
                                    </p:set>
                                    <p:anim calcmode="lin" valueType="num">
                                      <p:cBhvr additive="base">
                                        <p:cTn id="26" dur="5000" fill="hold"/>
                                        <p:tgtEl>
                                          <p:spTgt spid="47"/>
                                        </p:tgtEl>
                                        <p:attrNameLst>
                                          <p:attrName>ppt_x</p:attrName>
                                        </p:attrNameLst>
                                      </p:cBhvr>
                                      <p:tavLst>
                                        <p:tav tm="0">
                                          <p:val>
                                            <p:strVal val="0-#ppt_w/2"/>
                                          </p:val>
                                        </p:tav>
                                        <p:tav tm="100000">
                                          <p:val>
                                            <p:strVal val="#ppt_x"/>
                                          </p:val>
                                        </p:tav>
                                      </p:tavLst>
                                    </p:anim>
                                    <p:anim calcmode="lin" valueType="num">
                                      <p:cBhvr additive="base">
                                        <p:cTn id="27" dur="5000" fill="hold"/>
                                        <p:tgtEl>
                                          <p:spTgt spid="47"/>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57"/>
                                        </p:tgtEl>
                                        <p:attrNameLst>
                                          <p:attrName>style.visibility</p:attrName>
                                        </p:attrNameLst>
                                      </p:cBhvr>
                                      <p:to>
                                        <p:strVal val="visible"/>
                                      </p:to>
                                    </p:set>
                                    <p:anim calcmode="lin" valueType="num">
                                      <p:cBhvr additive="base">
                                        <p:cTn id="30" dur="5000" fill="hold"/>
                                        <p:tgtEl>
                                          <p:spTgt spid="57"/>
                                        </p:tgtEl>
                                        <p:attrNameLst>
                                          <p:attrName>ppt_x</p:attrName>
                                        </p:attrNameLst>
                                      </p:cBhvr>
                                      <p:tavLst>
                                        <p:tav tm="0">
                                          <p:val>
                                            <p:strVal val="0-#ppt_w/2"/>
                                          </p:val>
                                        </p:tav>
                                        <p:tav tm="100000">
                                          <p:val>
                                            <p:strVal val="#ppt_x"/>
                                          </p:val>
                                        </p:tav>
                                      </p:tavLst>
                                    </p:anim>
                                    <p:anim calcmode="lin" valueType="num">
                                      <p:cBhvr additive="base">
                                        <p:cTn id="31" dur="5000" fill="hold"/>
                                        <p:tgtEl>
                                          <p:spTgt spid="57"/>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7"/>
                                        </p:tgtEl>
                                        <p:attrNameLst>
                                          <p:attrName>style.visibility</p:attrName>
                                        </p:attrNameLst>
                                      </p:cBhvr>
                                      <p:to>
                                        <p:strVal val="visible"/>
                                      </p:to>
                                    </p:set>
                                    <p:anim calcmode="lin" valueType="num">
                                      <p:cBhvr additive="base">
                                        <p:cTn id="34" dur="5000" fill="hold"/>
                                        <p:tgtEl>
                                          <p:spTgt spid="67"/>
                                        </p:tgtEl>
                                        <p:attrNameLst>
                                          <p:attrName>ppt_x</p:attrName>
                                        </p:attrNameLst>
                                      </p:cBhvr>
                                      <p:tavLst>
                                        <p:tav tm="0">
                                          <p:val>
                                            <p:strVal val="0-#ppt_w/2"/>
                                          </p:val>
                                        </p:tav>
                                        <p:tav tm="100000">
                                          <p:val>
                                            <p:strVal val="#ppt_x"/>
                                          </p:val>
                                        </p:tav>
                                      </p:tavLst>
                                    </p:anim>
                                    <p:anim calcmode="lin" valueType="num">
                                      <p:cBhvr additive="base">
                                        <p:cTn id="35" dur="5000" fill="hold"/>
                                        <p:tgtEl>
                                          <p:spTgt spid="67"/>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77"/>
                                        </p:tgtEl>
                                        <p:attrNameLst>
                                          <p:attrName>style.visibility</p:attrName>
                                        </p:attrNameLst>
                                      </p:cBhvr>
                                      <p:to>
                                        <p:strVal val="visible"/>
                                      </p:to>
                                    </p:set>
                                    <p:anim calcmode="lin" valueType="num">
                                      <p:cBhvr additive="base">
                                        <p:cTn id="38" dur="5000" fill="hold"/>
                                        <p:tgtEl>
                                          <p:spTgt spid="77"/>
                                        </p:tgtEl>
                                        <p:attrNameLst>
                                          <p:attrName>ppt_x</p:attrName>
                                        </p:attrNameLst>
                                      </p:cBhvr>
                                      <p:tavLst>
                                        <p:tav tm="0">
                                          <p:val>
                                            <p:strVal val="0-#ppt_w/2"/>
                                          </p:val>
                                        </p:tav>
                                        <p:tav tm="100000">
                                          <p:val>
                                            <p:strVal val="#ppt_x"/>
                                          </p:val>
                                        </p:tav>
                                      </p:tavLst>
                                    </p:anim>
                                    <p:anim calcmode="lin" valueType="num">
                                      <p:cBhvr additive="base">
                                        <p:cTn id="39" dur="5000" fill="hold"/>
                                        <p:tgtEl>
                                          <p:spTgt spid="77"/>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5000" fill="hold"/>
                                        <p:tgtEl>
                                          <p:spTgt spid="11"/>
                                        </p:tgtEl>
                                        <p:attrNameLst>
                                          <p:attrName>ppt_x</p:attrName>
                                        </p:attrNameLst>
                                      </p:cBhvr>
                                      <p:tavLst>
                                        <p:tav tm="0">
                                          <p:val>
                                            <p:strVal val="0-#ppt_w/2"/>
                                          </p:val>
                                        </p:tav>
                                        <p:tav tm="100000">
                                          <p:val>
                                            <p:strVal val="#ppt_x"/>
                                          </p:val>
                                        </p:tav>
                                      </p:tavLst>
                                    </p:anim>
                                    <p:anim calcmode="lin" valueType="num">
                                      <p:cBhvr additive="base">
                                        <p:cTn id="43" dur="5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5000" fill="hold"/>
                                        <p:tgtEl>
                                          <p:spTgt spid="21"/>
                                        </p:tgtEl>
                                        <p:attrNameLst>
                                          <p:attrName>ppt_x</p:attrName>
                                        </p:attrNameLst>
                                      </p:cBhvr>
                                      <p:tavLst>
                                        <p:tav tm="0">
                                          <p:val>
                                            <p:strVal val="0-#ppt_w/2"/>
                                          </p:val>
                                        </p:tav>
                                        <p:tav tm="100000">
                                          <p:val>
                                            <p:strVal val="#ppt_x"/>
                                          </p:val>
                                        </p:tav>
                                      </p:tavLst>
                                    </p:anim>
                                    <p:anim calcmode="lin" valueType="num">
                                      <p:cBhvr additive="base">
                                        <p:cTn id="47" dur="5000" fill="hold"/>
                                        <p:tgtEl>
                                          <p:spTgt spid="21"/>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31"/>
                                        </p:tgtEl>
                                        <p:attrNameLst>
                                          <p:attrName>style.visibility</p:attrName>
                                        </p:attrNameLst>
                                      </p:cBhvr>
                                      <p:to>
                                        <p:strVal val="visible"/>
                                      </p:to>
                                    </p:set>
                                    <p:anim calcmode="lin" valueType="num">
                                      <p:cBhvr additive="base">
                                        <p:cTn id="50" dur="5000" fill="hold"/>
                                        <p:tgtEl>
                                          <p:spTgt spid="31"/>
                                        </p:tgtEl>
                                        <p:attrNameLst>
                                          <p:attrName>ppt_x</p:attrName>
                                        </p:attrNameLst>
                                      </p:cBhvr>
                                      <p:tavLst>
                                        <p:tav tm="0">
                                          <p:val>
                                            <p:strVal val="0-#ppt_w/2"/>
                                          </p:val>
                                        </p:tav>
                                        <p:tav tm="100000">
                                          <p:val>
                                            <p:strVal val="#ppt_x"/>
                                          </p:val>
                                        </p:tav>
                                      </p:tavLst>
                                    </p:anim>
                                    <p:anim calcmode="lin" valueType="num">
                                      <p:cBhvr additive="base">
                                        <p:cTn id="51" dur="5000" fill="hold"/>
                                        <p:tgtEl>
                                          <p:spTgt spid="31"/>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41"/>
                                        </p:tgtEl>
                                        <p:attrNameLst>
                                          <p:attrName>style.visibility</p:attrName>
                                        </p:attrNameLst>
                                      </p:cBhvr>
                                      <p:to>
                                        <p:strVal val="visible"/>
                                      </p:to>
                                    </p:set>
                                    <p:anim calcmode="lin" valueType="num">
                                      <p:cBhvr additive="base">
                                        <p:cTn id="54" dur="5000" fill="hold"/>
                                        <p:tgtEl>
                                          <p:spTgt spid="41"/>
                                        </p:tgtEl>
                                        <p:attrNameLst>
                                          <p:attrName>ppt_x</p:attrName>
                                        </p:attrNameLst>
                                      </p:cBhvr>
                                      <p:tavLst>
                                        <p:tav tm="0">
                                          <p:val>
                                            <p:strVal val="0-#ppt_w/2"/>
                                          </p:val>
                                        </p:tav>
                                        <p:tav tm="100000">
                                          <p:val>
                                            <p:strVal val="#ppt_x"/>
                                          </p:val>
                                        </p:tav>
                                      </p:tavLst>
                                    </p:anim>
                                    <p:anim calcmode="lin" valueType="num">
                                      <p:cBhvr additive="base">
                                        <p:cTn id="55" dur="5000" fill="hold"/>
                                        <p:tgtEl>
                                          <p:spTgt spid="41"/>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51"/>
                                        </p:tgtEl>
                                        <p:attrNameLst>
                                          <p:attrName>style.visibility</p:attrName>
                                        </p:attrNameLst>
                                      </p:cBhvr>
                                      <p:to>
                                        <p:strVal val="visible"/>
                                      </p:to>
                                    </p:set>
                                    <p:anim calcmode="lin" valueType="num">
                                      <p:cBhvr additive="base">
                                        <p:cTn id="58" dur="5000" fill="hold"/>
                                        <p:tgtEl>
                                          <p:spTgt spid="51"/>
                                        </p:tgtEl>
                                        <p:attrNameLst>
                                          <p:attrName>ppt_x</p:attrName>
                                        </p:attrNameLst>
                                      </p:cBhvr>
                                      <p:tavLst>
                                        <p:tav tm="0">
                                          <p:val>
                                            <p:strVal val="0-#ppt_w/2"/>
                                          </p:val>
                                        </p:tav>
                                        <p:tav tm="100000">
                                          <p:val>
                                            <p:strVal val="#ppt_x"/>
                                          </p:val>
                                        </p:tav>
                                      </p:tavLst>
                                    </p:anim>
                                    <p:anim calcmode="lin" valueType="num">
                                      <p:cBhvr additive="base">
                                        <p:cTn id="59" dur="5000" fill="hold"/>
                                        <p:tgtEl>
                                          <p:spTgt spid="51"/>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61"/>
                                        </p:tgtEl>
                                        <p:attrNameLst>
                                          <p:attrName>style.visibility</p:attrName>
                                        </p:attrNameLst>
                                      </p:cBhvr>
                                      <p:to>
                                        <p:strVal val="visible"/>
                                      </p:to>
                                    </p:set>
                                    <p:anim calcmode="lin" valueType="num">
                                      <p:cBhvr additive="base">
                                        <p:cTn id="62" dur="5000" fill="hold"/>
                                        <p:tgtEl>
                                          <p:spTgt spid="61"/>
                                        </p:tgtEl>
                                        <p:attrNameLst>
                                          <p:attrName>ppt_x</p:attrName>
                                        </p:attrNameLst>
                                      </p:cBhvr>
                                      <p:tavLst>
                                        <p:tav tm="0">
                                          <p:val>
                                            <p:strVal val="0-#ppt_w/2"/>
                                          </p:val>
                                        </p:tav>
                                        <p:tav tm="100000">
                                          <p:val>
                                            <p:strVal val="#ppt_x"/>
                                          </p:val>
                                        </p:tav>
                                      </p:tavLst>
                                    </p:anim>
                                    <p:anim calcmode="lin" valueType="num">
                                      <p:cBhvr additive="base">
                                        <p:cTn id="63" dur="5000" fill="hold"/>
                                        <p:tgtEl>
                                          <p:spTgt spid="61"/>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71"/>
                                        </p:tgtEl>
                                        <p:attrNameLst>
                                          <p:attrName>style.visibility</p:attrName>
                                        </p:attrNameLst>
                                      </p:cBhvr>
                                      <p:to>
                                        <p:strVal val="visible"/>
                                      </p:to>
                                    </p:set>
                                    <p:anim calcmode="lin" valueType="num">
                                      <p:cBhvr additive="base">
                                        <p:cTn id="66" dur="5000" fill="hold"/>
                                        <p:tgtEl>
                                          <p:spTgt spid="71"/>
                                        </p:tgtEl>
                                        <p:attrNameLst>
                                          <p:attrName>ppt_x</p:attrName>
                                        </p:attrNameLst>
                                      </p:cBhvr>
                                      <p:tavLst>
                                        <p:tav tm="0">
                                          <p:val>
                                            <p:strVal val="0-#ppt_w/2"/>
                                          </p:val>
                                        </p:tav>
                                        <p:tav tm="100000">
                                          <p:val>
                                            <p:strVal val="#ppt_x"/>
                                          </p:val>
                                        </p:tav>
                                      </p:tavLst>
                                    </p:anim>
                                    <p:anim calcmode="lin" valueType="num">
                                      <p:cBhvr additive="base">
                                        <p:cTn id="67" dur="5000" fill="hold"/>
                                        <p:tgtEl>
                                          <p:spTgt spid="71"/>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81"/>
                                        </p:tgtEl>
                                        <p:attrNameLst>
                                          <p:attrName>style.visibility</p:attrName>
                                        </p:attrNameLst>
                                      </p:cBhvr>
                                      <p:to>
                                        <p:strVal val="visible"/>
                                      </p:to>
                                    </p:set>
                                    <p:anim calcmode="lin" valueType="num">
                                      <p:cBhvr additive="base">
                                        <p:cTn id="70" dur="5000" fill="hold"/>
                                        <p:tgtEl>
                                          <p:spTgt spid="81"/>
                                        </p:tgtEl>
                                        <p:attrNameLst>
                                          <p:attrName>ppt_x</p:attrName>
                                        </p:attrNameLst>
                                      </p:cBhvr>
                                      <p:tavLst>
                                        <p:tav tm="0">
                                          <p:val>
                                            <p:strVal val="0-#ppt_w/2"/>
                                          </p:val>
                                        </p:tav>
                                        <p:tav tm="100000">
                                          <p:val>
                                            <p:strVal val="#ppt_x"/>
                                          </p:val>
                                        </p:tav>
                                      </p:tavLst>
                                    </p:anim>
                                    <p:anim calcmode="lin" valueType="num">
                                      <p:cBhvr additive="base">
                                        <p:cTn id="71" dur="5000" fill="hold"/>
                                        <p:tgtEl>
                                          <p:spTgt spid="81"/>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additive="base">
                                        <p:cTn id="74" dur="5000" fill="hold"/>
                                        <p:tgtEl>
                                          <p:spTgt spid="5"/>
                                        </p:tgtEl>
                                        <p:attrNameLst>
                                          <p:attrName>ppt_x</p:attrName>
                                        </p:attrNameLst>
                                      </p:cBhvr>
                                      <p:tavLst>
                                        <p:tav tm="0">
                                          <p:val>
                                            <p:strVal val="0-#ppt_w/2"/>
                                          </p:val>
                                        </p:tav>
                                        <p:tav tm="100000">
                                          <p:val>
                                            <p:strVal val="#ppt_x"/>
                                          </p:val>
                                        </p:tav>
                                      </p:tavLst>
                                    </p:anim>
                                    <p:anim calcmode="lin" valueType="num">
                                      <p:cBhvr additive="base">
                                        <p:cTn id="75" dur="5000" fill="hold"/>
                                        <p:tgtEl>
                                          <p:spTgt spid="5"/>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5"/>
                                        </p:tgtEl>
                                        <p:attrNameLst>
                                          <p:attrName>style.visibility</p:attrName>
                                        </p:attrNameLst>
                                      </p:cBhvr>
                                      <p:to>
                                        <p:strVal val="visible"/>
                                      </p:to>
                                    </p:set>
                                    <p:anim calcmode="lin" valueType="num">
                                      <p:cBhvr additive="base">
                                        <p:cTn id="78" dur="5000" fill="hold"/>
                                        <p:tgtEl>
                                          <p:spTgt spid="15"/>
                                        </p:tgtEl>
                                        <p:attrNameLst>
                                          <p:attrName>ppt_x</p:attrName>
                                        </p:attrNameLst>
                                      </p:cBhvr>
                                      <p:tavLst>
                                        <p:tav tm="0">
                                          <p:val>
                                            <p:strVal val="0-#ppt_w/2"/>
                                          </p:val>
                                        </p:tav>
                                        <p:tav tm="100000">
                                          <p:val>
                                            <p:strVal val="#ppt_x"/>
                                          </p:val>
                                        </p:tav>
                                      </p:tavLst>
                                    </p:anim>
                                    <p:anim calcmode="lin" valueType="num">
                                      <p:cBhvr additive="base">
                                        <p:cTn id="79" dur="5000" fill="hold"/>
                                        <p:tgtEl>
                                          <p:spTgt spid="15"/>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25"/>
                                        </p:tgtEl>
                                        <p:attrNameLst>
                                          <p:attrName>style.visibility</p:attrName>
                                        </p:attrNameLst>
                                      </p:cBhvr>
                                      <p:to>
                                        <p:strVal val="visible"/>
                                      </p:to>
                                    </p:set>
                                    <p:anim calcmode="lin" valueType="num">
                                      <p:cBhvr additive="base">
                                        <p:cTn id="82" dur="5000" fill="hold"/>
                                        <p:tgtEl>
                                          <p:spTgt spid="25"/>
                                        </p:tgtEl>
                                        <p:attrNameLst>
                                          <p:attrName>ppt_x</p:attrName>
                                        </p:attrNameLst>
                                      </p:cBhvr>
                                      <p:tavLst>
                                        <p:tav tm="0">
                                          <p:val>
                                            <p:strVal val="0-#ppt_w/2"/>
                                          </p:val>
                                        </p:tav>
                                        <p:tav tm="100000">
                                          <p:val>
                                            <p:strVal val="#ppt_x"/>
                                          </p:val>
                                        </p:tav>
                                      </p:tavLst>
                                    </p:anim>
                                    <p:anim calcmode="lin" valueType="num">
                                      <p:cBhvr additive="base">
                                        <p:cTn id="83" dur="5000" fill="hold"/>
                                        <p:tgtEl>
                                          <p:spTgt spid="25"/>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35"/>
                                        </p:tgtEl>
                                        <p:attrNameLst>
                                          <p:attrName>style.visibility</p:attrName>
                                        </p:attrNameLst>
                                      </p:cBhvr>
                                      <p:to>
                                        <p:strVal val="visible"/>
                                      </p:to>
                                    </p:set>
                                    <p:anim calcmode="lin" valueType="num">
                                      <p:cBhvr additive="base">
                                        <p:cTn id="86" dur="5000" fill="hold"/>
                                        <p:tgtEl>
                                          <p:spTgt spid="35"/>
                                        </p:tgtEl>
                                        <p:attrNameLst>
                                          <p:attrName>ppt_x</p:attrName>
                                        </p:attrNameLst>
                                      </p:cBhvr>
                                      <p:tavLst>
                                        <p:tav tm="0">
                                          <p:val>
                                            <p:strVal val="0-#ppt_w/2"/>
                                          </p:val>
                                        </p:tav>
                                        <p:tav tm="100000">
                                          <p:val>
                                            <p:strVal val="#ppt_x"/>
                                          </p:val>
                                        </p:tav>
                                      </p:tavLst>
                                    </p:anim>
                                    <p:anim calcmode="lin" valueType="num">
                                      <p:cBhvr additive="base">
                                        <p:cTn id="87" dur="5000" fill="hold"/>
                                        <p:tgtEl>
                                          <p:spTgt spid="35"/>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45"/>
                                        </p:tgtEl>
                                        <p:attrNameLst>
                                          <p:attrName>style.visibility</p:attrName>
                                        </p:attrNameLst>
                                      </p:cBhvr>
                                      <p:to>
                                        <p:strVal val="visible"/>
                                      </p:to>
                                    </p:set>
                                    <p:anim calcmode="lin" valueType="num">
                                      <p:cBhvr additive="base">
                                        <p:cTn id="90" dur="5000" fill="hold"/>
                                        <p:tgtEl>
                                          <p:spTgt spid="45"/>
                                        </p:tgtEl>
                                        <p:attrNameLst>
                                          <p:attrName>ppt_x</p:attrName>
                                        </p:attrNameLst>
                                      </p:cBhvr>
                                      <p:tavLst>
                                        <p:tav tm="0">
                                          <p:val>
                                            <p:strVal val="0-#ppt_w/2"/>
                                          </p:val>
                                        </p:tav>
                                        <p:tav tm="100000">
                                          <p:val>
                                            <p:strVal val="#ppt_x"/>
                                          </p:val>
                                        </p:tav>
                                      </p:tavLst>
                                    </p:anim>
                                    <p:anim calcmode="lin" valueType="num">
                                      <p:cBhvr additive="base">
                                        <p:cTn id="91" dur="5000" fill="hold"/>
                                        <p:tgtEl>
                                          <p:spTgt spid="4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5"/>
                                        </p:tgtEl>
                                        <p:attrNameLst>
                                          <p:attrName>style.visibility</p:attrName>
                                        </p:attrNameLst>
                                      </p:cBhvr>
                                      <p:to>
                                        <p:strVal val="visible"/>
                                      </p:to>
                                    </p:set>
                                    <p:anim calcmode="lin" valueType="num">
                                      <p:cBhvr additive="base">
                                        <p:cTn id="94" dur="5000" fill="hold"/>
                                        <p:tgtEl>
                                          <p:spTgt spid="55"/>
                                        </p:tgtEl>
                                        <p:attrNameLst>
                                          <p:attrName>ppt_x</p:attrName>
                                        </p:attrNameLst>
                                      </p:cBhvr>
                                      <p:tavLst>
                                        <p:tav tm="0">
                                          <p:val>
                                            <p:strVal val="0-#ppt_w/2"/>
                                          </p:val>
                                        </p:tav>
                                        <p:tav tm="100000">
                                          <p:val>
                                            <p:strVal val="#ppt_x"/>
                                          </p:val>
                                        </p:tav>
                                      </p:tavLst>
                                    </p:anim>
                                    <p:anim calcmode="lin" valueType="num">
                                      <p:cBhvr additive="base">
                                        <p:cTn id="95" dur="5000" fill="hold"/>
                                        <p:tgtEl>
                                          <p:spTgt spid="55"/>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65"/>
                                        </p:tgtEl>
                                        <p:attrNameLst>
                                          <p:attrName>style.visibility</p:attrName>
                                        </p:attrNameLst>
                                      </p:cBhvr>
                                      <p:to>
                                        <p:strVal val="visible"/>
                                      </p:to>
                                    </p:set>
                                    <p:anim calcmode="lin" valueType="num">
                                      <p:cBhvr additive="base">
                                        <p:cTn id="98" dur="5000" fill="hold"/>
                                        <p:tgtEl>
                                          <p:spTgt spid="65"/>
                                        </p:tgtEl>
                                        <p:attrNameLst>
                                          <p:attrName>ppt_x</p:attrName>
                                        </p:attrNameLst>
                                      </p:cBhvr>
                                      <p:tavLst>
                                        <p:tav tm="0">
                                          <p:val>
                                            <p:strVal val="0-#ppt_w/2"/>
                                          </p:val>
                                        </p:tav>
                                        <p:tav tm="100000">
                                          <p:val>
                                            <p:strVal val="#ppt_x"/>
                                          </p:val>
                                        </p:tav>
                                      </p:tavLst>
                                    </p:anim>
                                    <p:anim calcmode="lin" valueType="num">
                                      <p:cBhvr additive="base">
                                        <p:cTn id="99" dur="5000" fill="hold"/>
                                        <p:tgtEl>
                                          <p:spTgt spid="65"/>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75"/>
                                        </p:tgtEl>
                                        <p:attrNameLst>
                                          <p:attrName>style.visibility</p:attrName>
                                        </p:attrNameLst>
                                      </p:cBhvr>
                                      <p:to>
                                        <p:strVal val="visible"/>
                                      </p:to>
                                    </p:set>
                                    <p:anim calcmode="lin" valueType="num">
                                      <p:cBhvr additive="base">
                                        <p:cTn id="102" dur="5000" fill="hold"/>
                                        <p:tgtEl>
                                          <p:spTgt spid="75"/>
                                        </p:tgtEl>
                                        <p:attrNameLst>
                                          <p:attrName>ppt_x</p:attrName>
                                        </p:attrNameLst>
                                      </p:cBhvr>
                                      <p:tavLst>
                                        <p:tav tm="0">
                                          <p:val>
                                            <p:strVal val="0-#ppt_w/2"/>
                                          </p:val>
                                        </p:tav>
                                        <p:tav tm="100000">
                                          <p:val>
                                            <p:strVal val="#ppt_x"/>
                                          </p:val>
                                        </p:tav>
                                      </p:tavLst>
                                    </p:anim>
                                    <p:anim calcmode="lin" valueType="num">
                                      <p:cBhvr additive="base">
                                        <p:cTn id="103" dur="5000" fill="hold"/>
                                        <p:tgtEl>
                                          <p:spTgt spid="75"/>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3"/>
                                        </p:tgtEl>
                                        <p:attrNameLst>
                                          <p:attrName>style.visibility</p:attrName>
                                        </p:attrNameLst>
                                      </p:cBhvr>
                                      <p:to>
                                        <p:strVal val="visible"/>
                                      </p:to>
                                    </p:set>
                                    <p:anim calcmode="lin" valueType="num">
                                      <p:cBhvr additive="base">
                                        <p:cTn id="106" dur="5000" fill="hold"/>
                                        <p:tgtEl>
                                          <p:spTgt spid="13"/>
                                        </p:tgtEl>
                                        <p:attrNameLst>
                                          <p:attrName>ppt_x</p:attrName>
                                        </p:attrNameLst>
                                      </p:cBhvr>
                                      <p:tavLst>
                                        <p:tav tm="0">
                                          <p:val>
                                            <p:strVal val="0-#ppt_w/2"/>
                                          </p:val>
                                        </p:tav>
                                        <p:tav tm="100000">
                                          <p:val>
                                            <p:strVal val="#ppt_x"/>
                                          </p:val>
                                        </p:tav>
                                      </p:tavLst>
                                    </p:anim>
                                    <p:anim calcmode="lin" valueType="num">
                                      <p:cBhvr additive="base">
                                        <p:cTn id="107" dur="5000" fill="hold"/>
                                        <p:tgtEl>
                                          <p:spTgt spid="13"/>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0" fill="hold"/>
                                        <p:tgtEl>
                                          <p:spTgt spid="23"/>
                                        </p:tgtEl>
                                        <p:attrNameLst>
                                          <p:attrName>ppt_x</p:attrName>
                                        </p:attrNameLst>
                                      </p:cBhvr>
                                      <p:tavLst>
                                        <p:tav tm="0">
                                          <p:val>
                                            <p:strVal val="0-#ppt_w/2"/>
                                          </p:val>
                                        </p:tav>
                                        <p:tav tm="100000">
                                          <p:val>
                                            <p:strVal val="#ppt_x"/>
                                          </p:val>
                                        </p:tav>
                                      </p:tavLst>
                                    </p:anim>
                                    <p:anim calcmode="lin" valueType="num">
                                      <p:cBhvr additive="base">
                                        <p:cTn id="111" dur="5000" fill="hold"/>
                                        <p:tgtEl>
                                          <p:spTgt spid="23"/>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3"/>
                                        </p:tgtEl>
                                        <p:attrNameLst>
                                          <p:attrName>style.visibility</p:attrName>
                                        </p:attrNameLst>
                                      </p:cBhvr>
                                      <p:to>
                                        <p:strVal val="visible"/>
                                      </p:to>
                                    </p:set>
                                    <p:anim calcmode="lin" valueType="num">
                                      <p:cBhvr additive="base">
                                        <p:cTn id="114" dur="5000" fill="hold"/>
                                        <p:tgtEl>
                                          <p:spTgt spid="33"/>
                                        </p:tgtEl>
                                        <p:attrNameLst>
                                          <p:attrName>ppt_x</p:attrName>
                                        </p:attrNameLst>
                                      </p:cBhvr>
                                      <p:tavLst>
                                        <p:tav tm="0">
                                          <p:val>
                                            <p:strVal val="0-#ppt_w/2"/>
                                          </p:val>
                                        </p:tav>
                                        <p:tav tm="100000">
                                          <p:val>
                                            <p:strVal val="#ppt_x"/>
                                          </p:val>
                                        </p:tav>
                                      </p:tavLst>
                                    </p:anim>
                                    <p:anim calcmode="lin" valueType="num">
                                      <p:cBhvr additive="base">
                                        <p:cTn id="115" dur="5000" fill="hold"/>
                                        <p:tgtEl>
                                          <p:spTgt spid="33"/>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43"/>
                                        </p:tgtEl>
                                        <p:attrNameLst>
                                          <p:attrName>style.visibility</p:attrName>
                                        </p:attrNameLst>
                                      </p:cBhvr>
                                      <p:to>
                                        <p:strVal val="visible"/>
                                      </p:to>
                                    </p:set>
                                    <p:anim calcmode="lin" valueType="num">
                                      <p:cBhvr additive="base">
                                        <p:cTn id="118" dur="5000" fill="hold"/>
                                        <p:tgtEl>
                                          <p:spTgt spid="43"/>
                                        </p:tgtEl>
                                        <p:attrNameLst>
                                          <p:attrName>ppt_x</p:attrName>
                                        </p:attrNameLst>
                                      </p:cBhvr>
                                      <p:tavLst>
                                        <p:tav tm="0">
                                          <p:val>
                                            <p:strVal val="0-#ppt_w/2"/>
                                          </p:val>
                                        </p:tav>
                                        <p:tav tm="100000">
                                          <p:val>
                                            <p:strVal val="#ppt_x"/>
                                          </p:val>
                                        </p:tav>
                                      </p:tavLst>
                                    </p:anim>
                                    <p:anim calcmode="lin" valueType="num">
                                      <p:cBhvr additive="base">
                                        <p:cTn id="119" dur="5000" fill="hold"/>
                                        <p:tgtEl>
                                          <p:spTgt spid="43"/>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53"/>
                                        </p:tgtEl>
                                        <p:attrNameLst>
                                          <p:attrName>style.visibility</p:attrName>
                                        </p:attrNameLst>
                                      </p:cBhvr>
                                      <p:to>
                                        <p:strVal val="visible"/>
                                      </p:to>
                                    </p:set>
                                    <p:anim calcmode="lin" valueType="num">
                                      <p:cBhvr additive="base">
                                        <p:cTn id="122" dur="5000" fill="hold"/>
                                        <p:tgtEl>
                                          <p:spTgt spid="53"/>
                                        </p:tgtEl>
                                        <p:attrNameLst>
                                          <p:attrName>ppt_x</p:attrName>
                                        </p:attrNameLst>
                                      </p:cBhvr>
                                      <p:tavLst>
                                        <p:tav tm="0">
                                          <p:val>
                                            <p:strVal val="0-#ppt_w/2"/>
                                          </p:val>
                                        </p:tav>
                                        <p:tav tm="100000">
                                          <p:val>
                                            <p:strVal val="#ppt_x"/>
                                          </p:val>
                                        </p:tav>
                                      </p:tavLst>
                                    </p:anim>
                                    <p:anim calcmode="lin" valueType="num">
                                      <p:cBhvr additive="base">
                                        <p:cTn id="123" dur="5000" fill="hold"/>
                                        <p:tgtEl>
                                          <p:spTgt spid="53"/>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63"/>
                                        </p:tgtEl>
                                        <p:attrNameLst>
                                          <p:attrName>style.visibility</p:attrName>
                                        </p:attrNameLst>
                                      </p:cBhvr>
                                      <p:to>
                                        <p:strVal val="visible"/>
                                      </p:to>
                                    </p:set>
                                    <p:anim calcmode="lin" valueType="num">
                                      <p:cBhvr additive="base">
                                        <p:cTn id="126" dur="5000" fill="hold"/>
                                        <p:tgtEl>
                                          <p:spTgt spid="63"/>
                                        </p:tgtEl>
                                        <p:attrNameLst>
                                          <p:attrName>ppt_x</p:attrName>
                                        </p:attrNameLst>
                                      </p:cBhvr>
                                      <p:tavLst>
                                        <p:tav tm="0">
                                          <p:val>
                                            <p:strVal val="0-#ppt_w/2"/>
                                          </p:val>
                                        </p:tav>
                                        <p:tav tm="100000">
                                          <p:val>
                                            <p:strVal val="#ppt_x"/>
                                          </p:val>
                                        </p:tav>
                                      </p:tavLst>
                                    </p:anim>
                                    <p:anim calcmode="lin" valueType="num">
                                      <p:cBhvr additive="base">
                                        <p:cTn id="127" dur="5000" fill="hold"/>
                                        <p:tgtEl>
                                          <p:spTgt spid="63"/>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73"/>
                                        </p:tgtEl>
                                        <p:attrNameLst>
                                          <p:attrName>style.visibility</p:attrName>
                                        </p:attrNameLst>
                                      </p:cBhvr>
                                      <p:to>
                                        <p:strVal val="visible"/>
                                      </p:to>
                                    </p:set>
                                    <p:anim calcmode="lin" valueType="num">
                                      <p:cBhvr additive="base">
                                        <p:cTn id="130" dur="5000" fill="hold"/>
                                        <p:tgtEl>
                                          <p:spTgt spid="73"/>
                                        </p:tgtEl>
                                        <p:attrNameLst>
                                          <p:attrName>ppt_x</p:attrName>
                                        </p:attrNameLst>
                                      </p:cBhvr>
                                      <p:tavLst>
                                        <p:tav tm="0">
                                          <p:val>
                                            <p:strVal val="0-#ppt_w/2"/>
                                          </p:val>
                                        </p:tav>
                                        <p:tav tm="100000">
                                          <p:val>
                                            <p:strVal val="#ppt_x"/>
                                          </p:val>
                                        </p:tav>
                                      </p:tavLst>
                                    </p:anim>
                                    <p:anim calcmode="lin" valueType="num">
                                      <p:cBhvr additive="base">
                                        <p:cTn id="131" dur="5000" fill="hold"/>
                                        <p:tgtEl>
                                          <p:spTgt spid="73"/>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83"/>
                                        </p:tgtEl>
                                        <p:attrNameLst>
                                          <p:attrName>style.visibility</p:attrName>
                                        </p:attrNameLst>
                                      </p:cBhvr>
                                      <p:to>
                                        <p:strVal val="visible"/>
                                      </p:to>
                                    </p:set>
                                    <p:anim calcmode="lin" valueType="num">
                                      <p:cBhvr additive="base">
                                        <p:cTn id="134" dur="5000" fill="hold"/>
                                        <p:tgtEl>
                                          <p:spTgt spid="83"/>
                                        </p:tgtEl>
                                        <p:attrNameLst>
                                          <p:attrName>ppt_x</p:attrName>
                                        </p:attrNameLst>
                                      </p:cBhvr>
                                      <p:tavLst>
                                        <p:tav tm="0">
                                          <p:val>
                                            <p:strVal val="0-#ppt_w/2"/>
                                          </p:val>
                                        </p:tav>
                                        <p:tav tm="100000">
                                          <p:val>
                                            <p:strVal val="#ppt_x"/>
                                          </p:val>
                                        </p:tav>
                                      </p:tavLst>
                                    </p:anim>
                                    <p:anim calcmode="lin" valueType="num">
                                      <p:cBhvr additive="base">
                                        <p:cTn id="135" dur="5000" fill="hold"/>
                                        <p:tgtEl>
                                          <p:spTgt spid="83"/>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9"/>
                                        </p:tgtEl>
                                        <p:attrNameLst>
                                          <p:attrName>style.visibility</p:attrName>
                                        </p:attrNameLst>
                                      </p:cBhvr>
                                      <p:to>
                                        <p:strVal val="visible"/>
                                      </p:to>
                                    </p:set>
                                    <p:anim calcmode="lin" valueType="num">
                                      <p:cBhvr additive="base">
                                        <p:cTn id="138" dur="5000" fill="hold"/>
                                        <p:tgtEl>
                                          <p:spTgt spid="9"/>
                                        </p:tgtEl>
                                        <p:attrNameLst>
                                          <p:attrName>ppt_x</p:attrName>
                                        </p:attrNameLst>
                                      </p:cBhvr>
                                      <p:tavLst>
                                        <p:tav tm="0">
                                          <p:val>
                                            <p:strVal val="0-#ppt_w/2"/>
                                          </p:val>
                                        </p:tav>
                                        <p:tav tm="100000">
                                          <p:val>
                                            <p:strVal val="#ppt_x"/>
                                          </p:val>
                                        </p:tav>
                                      </p:tavLst>
                                    </p:anim>
                                    <p:anim calcmode="lin" valueType="num">
                                      <p:cBhvr additive="base">
                                        <p:cTn id="139" dur="5000" fill="hold"/>
                                        <p:tgtEl>
                                          <p:spTgt spid="9"/>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19"/>
                                        </p:tgtEl>
                                        <p:attrNameLst>
                                          <p:attrName>style.visibility</p:attrName>
                                        </p:attrNameLst>
                                      </p:cBhvr>
                                      <p:to>
                                        <p:strVal val="visible"/>
                                      </p:to>
                                    </p:set>
                                    <p:anim calcmode="lin" valueType="num">
                                      <p:cBhvr additive="base">
                                        <p:cTn id="142" dur="5000" fill="hold"/>
                                        <p:tgtEl>
                                          <p:spTgt spid="19"/>
                                        </p:tgtEl>
                                        <p:attrNameLst>
                                          <p:attrName>ppt_x</p:attrName>
                                        </p:attrNameLst>
                                      </p:cBhvr>
                                      <p:tavLst>
                                        <p:tav tm="0">
                                          <p:val>
                                            <p:strVal val="0-#ppt_w/2"/>
                                          </p:val>
                                        </p:tav>
                                        <p:tav tm="100000">
                                          <p:val>
                                            <p:strVal val="#ppt_x"/>
                                          </p:val>
                                        </p:tav>
                                      </p:tavLst>
                                    </p:anim>
                                    <p:anim calcmode="lin" valueType="num">
                                      <p:cBhvr additive="base">
                                        <p:cTn id="143" dur="5000" fill="hold"/>
                                        <p:tgtEl>
                                          <p:spTgt spid="19"/>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29"/>
                                        </p:tgtEl>
                                        <p:attrNameLst>
                                          <p:attrName>style.visibility</p:attrName>
                                        </p:attrNameLst>
                                      </p:cBhvr>
                                      <p:to>
                                        <p:strVal val="visible"/>
                                      </p:to>
                                    </p:set>
                                    <p:anim calcmode="lin" valueType="num">
                                      <p:cBhvr additive="base">
                                        <p:cTn id="146" dur="5000" fill="hold"/>
                                        <p:tgtEl>
                                          <p:spTgt spid="29"/>
                                        </p:tgtEl>
                                        <p:attrNameLst>
                                          <p:attrName>ppt_x</p:attrName>
                                        </p:attrNameLst>
                                      </p:cBhvr>
                                      <p:tavLst>
                                        <p:tav tm="0">
                                          <p:val>
                                            <p:strVal val="0-#ppt_w/2"/>
                                          </p:val>
                                        </p:tav>
                                        <p:tav tm="100000">
                                          <p:val>
                                            <p:strVal val="#ppt_x"/>
                                          </p:val>
                                        </p:tav>
                                      </p:tavLst>
                                    </p:anim>
                                    <p:anim calcmode="lin" valueType="num">
                                      <p:cBhvr additive="base">
                                        <p:cTn id="147" dur="5000" fill="hold"/>
                                        <p:tgtEl>
                                          <p:spTgt spid="29"/>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39"/>
                                        </p:tgtEl>
                                        <p:attrNameLst>
                                          <p:attrName>style.visibility</p:attrName>
                                        </p:attrNameLst>
                                      </p:cBhvr>
                                      <p:to>
                                        <p:strVal val="visible"/>
                                      </p:to>
                                    </p:set>
                                    <p:anim calcmode="lin" valueType="num">
                                      <p:cBhvr additive="base">
                                        <p:cTn id="150" dur="5000" fill="hold"/>
                                        <p:tgtEl>
                                          <p:spTgt spid="39"/>
                                        </p:tgtEl>
                                        <p:attrNameLst>
                                          <p:attrName>ppt_x</p:attrName>
                                        </p:attrNameLst>
                                      </p:cBhvr>
                                      <p:tavLst>
                                        <p:tav tm="0">
                                          <p:val>
                                            <p:strVal val="0-#ppt_w/2"/>
                                          </p:val>
                                        </p:tav>
                                        <p:tav tm="100000">
                                          <p:val>
                                            <p:strVal val="#ppt_x"/>
                                          </p:val>
                                        </p:tav>
                                      </p:tavLst>
                                    </p:anim>
                                    <p:anim calcmode="lin" valueType="num">
                                      <p:cBhvr additive="base">
                                        <p:cTn id="151" dur="5000" fill="hold"/>
                                        <p:tgtEl>
                                          <p:spTgt spid="39"/>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49"/>
                                        </p:tgtEl>
                                        <p:attrNameLst>
                                          <p:attrName>style.visibility</p:attrName>
                                        </p:attrNameLst>
                                      </p:cBhvr>
                                      <p:to>
                                        <p:strVal val="visible"/>
                                      </p:to>
                                    </p:set>
                                    <p:anim calcmode="lin" valueType="num">
                                      <p:cBhvr additive="base">
                                        <p:cTn id="154" dur="5000" fill="hold"/>
                                        <p:tgtEl>
                                          <p:spTgt spid="49"/>
                                        </p:tgtEl>
                                        <p:attrNameLst>
                                          <p:attrName>ppt_x</p:attrName>
                                        </p:attrNameLst>
                                      </p:cBhvr>
                                      <p:tavLst>
                                        <p:tav tm="0">
                                          <p:val>
                                            <p:strVal val="0-#ppt_w/2"/>
                                          </p:val>
                                        </p:tav>
                                        <p:tav tm="100000">
                                          <p:val>
                                            <p:strVal val="#ppt_x"/>
                                          </p:val>
                                        </p:tav>
                                      </p:tavLst>
                                    </p:anim>
                                    <p:anim calcmode="lin" valueType="num">
                                      <p:cBhvr additive="base">
                                        <p:cTn id="155" dur="5000" fill="hold"/>
                                        <p:tgtEl>
                                          <p:spTgt spid="49"/>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59"/>
                                        </p:tgtEl>
                                        <p:attrNameLst>
                                          <p:attrName>style.visibility</p:attrName>
                                        </p:attrNameLst>
                                      </p:cBhvr>
                                      <p:to>
                                        <p:strVal val="visible"/>
                                      </p:to>
                                    </p:set>
                                    <p:anim calcmode="lin" valueType="num">
                                      <p:cBhvr additive="base">
                                        <p:cTn id="158" dur="5000" fill="hold"/>
                                        <p:tgtEl>
                                          <p:spTgt spid="59"/>
                                        </p:tgtEl>
                                        <p:attrNameLst>
                                          <p:attrName>ppt_x</p:attrName>
                                        </p:attrNameLst>
                                      </p:cBhvr>
                                      <p:tavLst>
                                        <p:tav tm="0">
                                          <p:val>
                                            <p:strVal val="0-#ppt_w/2"/>
                                          </p:val>
                                        </p:tav>
                                        <p:tav tm="100000">
                                          <p:val>
                                            <p:strVal val="#ppt_x"/>
                                          </p:val>
                                        </p:tav>
                                      </p:tavLst>
                                    </p:anim>
                                    <p:anim calcmode="lin" valueType="num">
                                      <p:cBhvr additive="base">
                                        <p:cTn id="159" dur="5000" fill="hold"/>
                                        <p:tgtEl>
                                          <p:spTgt spid="59"/>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69"/>
                                        </p:tgtEl>
                                        <p:attrNameLst>
                                          <p:attrName>style.visibility</p:attrName>
                                        </p:attrNameLst>
                                      </p:cBhvr>
                                      <p:to>
                                        <p:strVal val="visible"/>
                                      </p:to>
                                    </p:set>
                                    <p:anim calcmode="lin" valueType="num">
                                      <p:cBhvr additive="base">
                                        <p:cTn id="162" dur="5000" fill="hold"/>
                                        <p:tgtEl>
                                          <p:spTgt spid="69"/>
                                        </p:tgtEl>
                                        <p:attrNameLst>
                                          <p:attrName>ppt_x</p:attrName>
                                        </p:attrNameLst>
                                      </p:cBhvr>
                                      <p:tavLst>
                                        <p:tav tm="0">
                                          <p:val>
                                            <p:strVal val="0-#ppt_w/2"/>
                                          </p:val>
                                        </p:tav>
                                        <p:tav tm="100000">
                                          <p:val>
                                            <p:strVal val="#ppt_x"/>
                                          </p:val>
                                        </p:tav>
                                      </p:tavLst>
                                    </p:anim>
                                    <p:anim calcmode="lin" valueType="num">
                                      <p:cBhvr additive="base">
                                        <p:cTn id="163" dur="5000" fill="hold"/>
                                        <p:tgtEl>
                                          <p:spTgt spid="69"/>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79"/>
                                        </p:tgtEl>
                                        <p:attrNameLst>
                                          <p:attrName>style.visibility</p:attrName>
                                        </p:attrNameLst>
                                      </p:cBhvr>
                                      <p:to>
                                        <p:strVal val="visible"/>
                                      </p:to>
                                    </p:set>
                                    <p:anim calcmode="lin" valueType="num">
                                      <p:cBhvr additive="base">
                                        <p:cTn id="166" dur="5000" fill="hold"/>
                                        <p:tgtEl>
                                          <p:spTgt spid="79"/>
                                        </p:tgtEl>
                                        <p:attrNameLst>
                                          <p:attrName>ppt_x</p:attrName>
                                        </p:attrNameLst>
                                      </p:cBhvr>
                                      <p:tavLst>
                                        <p:tav tm="0">
                                          <p:val>
                                            <p:strVal val="0-#ppt_w/2"/>
                                          </p:val>
                                        </p:tav>
                                        <p:tav tm="100000">
                                          <p:val>
                                            <p:strVal val="#ppt_x"/>
                                          </p:val>
                                        </p:tav>
                                      </p:tavLst>
                                    </p:anim>
                                    <p:anim calcmode="lin" valueType="num">
                                      <p:cBhvr additive="base">
                                        <p:cTn id="167" dur="5000" fill="hold"/>
                                        <p:tgtEl>
                                          <p:spTgt spid="79"/>
                                        </p:tgtEl>
                                        <p:attrNameLst>
                                          <p:attrName>ppt_y</p:attrName>
                                        </p:attrNameLst>
                                      </p:cBhvr>
                                      <p:tavLst>
                                        <p:tav tm="0">
                                          <p:val>
                                            <p:strVal val="1+#ppt_h/2"/>
                                          </p:val>
                                        </p:tav>
                                        <p:tav tm="100000">
                                          <p:val>
                                            <p:strVal val="#ppt_y"/>
                                          </p:val>
                                        </p:tav>
                                      </p:tavLst>
                                    </p:anim>
                                  </p:childTnLst>
                                </p:cTn>
                              </p:par>
                              <p:par>
                                <p:cTn id="168" presetID="2" presetClass="entr" presetSubtype="6" fill="hold" grpId="0" nodeType="withEffect">
                                  <p:stCondLst>
                                    <p:cond delay="0"/>
                                  </p:stCondLst>
                                  <p:childTnLst>
                                    <p:set>
                                      <p:cBhvr>
                                        <p:cTn id="169" dur="1" fill="hold">
                                          <p:stCondLst>
                                            <p:cond delay="0"/>
                                          </p:stCondLst>
                                        </p:cTn>
                                        <p:tgtEl>
                                          <p:spTgt spid="8"/>
                                        </p:tgtEl>
                                        <p:attrNameLst>
                                          <p:attrName>style.visibility</p:attrName>
                                        </p:attrNameLst>
                                      </p:cBhvr>
                                      <p:to>
                                        <p:strVal val="visible"/>
                                      </p:to>
                                    </p:set>
                                    <p:anim calcmode="lin" valueType="num">
                                      <p:cBhvr additive="base">
                                        <p:cTn id="170" dur="5000" fill="hold"/>
                                        <p:tgtEl>
                                          <p:spTgt spid="8"/>
                                        </p:tgtEl>
                                        <p:attrNameLst>
                                          <p:attrName>ppt_x</p:attrName>
                                        </p:attrNameLst>
                                      </p:cBhvr>
                                      <p:tavLst>
                                        <p:tav tm="0">
                                          <p:val>
                                            <p:strVal val="1+#ppt_w/2"/>
                                          </p:val>
                                        </p:tav>
                                        <p:tav tm="100000">
                                          <p:val>
                                            <p:strVal val="#ppt_x"/>
                                          </p:val>
                                        </p:tav>
                                      </p:tavLst>
                                    </p:anim>
                                    <p:anim calcmode="lin" valueType="num">
                                      <p:cBhvr additive="base">
                                        <p:cTn id="171" dur="5000" fill="hold"/>
                                        <p:tgtEl>
                                          <p:spTgt spid="8"/>
                                        </p:tgtEl>
                                        <p:attrNameLst>
                                          <p:attrName>ppt_y</p:attrName>
                                        </p:attrNameLst>
                                      </p:cBhvr>
                                      <p:tavLst>
                                        <p:tav tm="0">
                                          <p:val>
                                            <p:strVal val="1+#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18"/>
                                        </p:tgtEl>
                                        <p:attrNameLst>
                                          <p:attrName>style.visibility</p:attrName>
                                        </p:attrNameLst>
                                      </p:cBhvr>
                                      <p:to>
                                        <p:strVal val="visible"/>
                                      </p:to>
                                    </p:set>
                                    <p:anim calcmode="lin" valueType="num">
                                      <p:cBhvr additive="base">
                                        <p:cTn id="174" dur="5000" fill="hold"/>
                                        <p:tgtEl>
                                          <p:spTgt spid="18"/>
                                        </p:tgtEl>
                                        <p:attrNameLst>
                                          <p:attrName>ppt_x</p:attrName>
                                        </p:attrNameLst>
                                      </p:cBhvr>
                                      <p:tavLst>
                                        <p:tav tm="0">
                                          <p:val>
                                            <p:strVal val="1+#ppt_w/2"/>
                                          </p:val>
                                        </p:tav>
                                        <p:tav tm="100000">
                                          <p:val>
                                            <p:strVal val="#ppt_x"/>
                                          </p:val>
                                        </p:tav>
                                      </p:tavLst>
                                    </p:anim>
                                    <p:anim calcmode="lin" valueType="num">
                                      <p:cBhvr additive="base">
                                        <p:cTn id="175" dur="5000" fill="hold"/>
                                        <p:tgtEl>
                                          <p:spTgt spid="18"/>
                                        </p:tgtEl>
                                        <p:attrNameLst>
                                          <p:attrName>ppt_y</p:attrName>
                                        </p:attrNameLst>
                                      </p:cBhvr>
                                      <p:tavLst>
                                        <p:tav tm="0">
                                          <p:val>
                                            <p:strVal val="1+#ppt_h/2"/>
                                          </p:val>
                                        </p:tav>
                                        <p:tav tm="100000">
                                          <p:val>
                                            <p:strVal val="#ppt_y"/>
                                          </p:val>
                                        </p:tav>
                                      </p:tavLst>
                                    </p:anim>
                                  </p:childTnLst>
                                </p:cTn>
                              </p:par>
                              <p:par>
                                <p:cTn id="176" presetID="2" presetClass="entr" presetSubtype="6" fill="hold" grpId="0" nodeType="withEffect">
                                  <p:stCondLst>
                                    <p:cond delay="0"/>
                                  </p:stCondLst>
                                  <p:childTnLst>
                                    <p:set>
                                      <p:cBhvr>
                                        <p:cTn id="177" dur="1" fill="hold">
                                          <p:stCondLst>
                                            <p:cond delay="0"/>
                                          </p:stCondLst>
                                        </p:cTn>
                                        <p:tgtEl>
                                          <p:spTgt spid="28"/>
                                        </p:tgtEl>
                                        <p:attrNameLst>
                                          <p:attrName>style.visibility</p:attrName>
                                        </p:attrNameLst>
                                      </p:cBhvr>
                                      <p:to>
                                        <p:strVal val="visible"/>
                                      </p:to>
                                    </p:set>
                                    <p:anim calcmode="lin" valueType="num">
                                      <p:cBhvr additive="base">
                                        <p:cTn id="178" dur="5000" fill="hold"/>
                                        <p:tgtEl>
                                          <p:spTgt spid="28"/>
                                        </p:tgtEl>
                                        <p:attrNameLst>
                                          <p:attrName>ppt_x</p:attrName>
                                        </p:attrNameLst>
                                      </p:cBhvr>
                                      <p:tavLst>
                                        <p:tav tm="0">
                                          <p:val>
                                            <p:strVal val="1+#ppt_w/2"/>
                                          </p:val>
                                        </p:tav>
                                        <p:tav tm="100000">
                                          <p:val>
                                            <p:strVal val="#ppt_x"/>
                                          </p:val>
                                        </p:tav>
                                      </p:tavLst>
                                    </p:anim>
                                    <p:anim calcmode="lin" valueType="num">
                                      <p:cBhvr additive="base">
                                        <p:cTn id="179" dur="5000" fill="hold"/>
                                        <p:tgtEl>
                                          <p:spTgt spid="28"/>
                                        </p:tgtEl>
                                        <p:attrNameLst>
                                          <p:attrName>ppt_y</p:attrName>
                                        </p:attrNameLst>
                                      </p:cBhvr>
                                      <p:tavLst>
                                        <p:tav tm="0">
                                          <p:val>
                                            <p:strVal val="1+#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38"/>
                                        </p:tgtEl>
                                        <p:attrNameLst>
                                          <p:attrName>style.visibility</p:attrName>
                                        </p:attrNameLst>
                                      </p:cBhvr>
                                      <p:to>
                                        <p:strVal val="visible"/>
                                      </p:to>
                                    </p:set>
                                    <p:anim calcmode="lin" valueType="num">
                                      <p:cBhvr additive="base">
                                        <p:cTn id="182" dur="5000" fill="hold"/>
                                        <p:tgtEl>
                                          <p:spTgt spid="38"/>
                                        </p:tgtEl>
                                        <p:attrNameLst>
                                          <p:attrName>ppt_x</p:attrName>
                                        </p:attrNameLst>
                                      </p:cBhvr>
                                      <p:tavLst>
                                        <p:tav tm="0">
                                          <p:val>
                                            <p:strVal val="1+#ppt_w/2"/>
                                          </p:val>
                                        </p:tav>
                                        <p:tav tm="100000">
                                          <p:val>
                                            <p:strVal val="#ppt_x"/>
                                          </p:val>
                                        </p:tav>
                                      </p:tavLst>
                                    </p:anim>
                                    <p:anim calcmode="lin" valueType="num">
                                      <p:cBhvr additive="base">
                                        <p:cTn id="183" dur="5000" fill="hold"/>
                                        <p:tgtEl>
                                          <p:spTgt spid="38"/>
                                        </p:tgtEl>
                                        <p:attrNameLst>
                                          <p:attrName>ppt_y</p:attrName>
                                        </p:attrNameLst>
                                      </p:cBhvr>
                                      <p:tavLst>
                                        <p:tav tm="0">
                                          <p:val>
                                            <p:strVal val="1+#ppt_h/2"/>
                                          </p:val>
                                        </p:tav>
                                        <p:tav tm="100000">
                                          <p:val>
                                            <p:strVal val="#ppt_y"/>
                                          </p:val>
                                        </p:tav>
                                      </p:tavLst>
                                    </p:anim>
                                  </p:childTnLst>
                                </p:cTn>
                              </p:par>
                              <p:par>
                                <p:cTn id="184" presetID="2" presetClass="entr" presetSubtype="6" fill="hold" grpId="0" nodeType="withEffect">
                                  <p:stCondLst>
                                    <p:cond delay="0"/>
                                  </p:stCondLst>
                                  <p:childTnLst>
                                    <p:set>
                                      <p:cBhvr>
                                        <p:cTn id="185" dur="1" fill="hold">
                                          <p:stCondLst>
                                            <p:cond delay="0"/>
                                          </p:stCondLst>
                                        </p:cTn>
                                        <p:tgtEl>
                                          <p:spTgt spid="48"/>
                                        </p:tgtEl>
                                        <p:attrNameLst>
                                          <p:attrName>style.visibility</p:attrName>
                                        </p:attrNameLst>
                                      </p:cBhvr>
                                      <p:to>
                                        <p:strVal val="visible"/>
                                      </p:to>
                                    </p:set>
                                    <p:anim calcmode="lin" valueType="num">
                                      <p:cBhvr additive="base">
                                        <p:cTn id="186" dur="5000" fill="hold"/>
                                        <p:tgtEl>
                                          <p:spTgt spid="48"/>
                                        </p:tgtEl>
                                        <p:attrNameLst>
                                          <p:attrName>ppt_x</p:attrName>
                                        </p:attrNameLst>
                                      </p:cBhvr>
                                      <p:tavLst>
                                        <p:tav tm="0">
                                          <p:val>
                                            <p:strVal val="1+#ppt_w/2"/>
                                          </p:val>
                                        </p:tav>
                                        <p:tav tm="100000">
                                          <p:val>
                                            <p:strVal val="#ppt_x"/>
                                          </p:val>
                                        </p:tav>
                                      </p:tavLst>
                                    </p:anim>
                                    <p:anim calcmode="lin" valueType="num">
                                      <p:cBhvr additive="base">
                                        <p:cTn id="187" dur="5000" fill="hold"/>
                                        <p:tgtEl>
                                          <p:spTgt spid="48"/>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8"/>
                                        </p:tgtEl>
                                        <p:attrNameLst>
                                          <p:attrName>style.visibility</p:attrName>
                                        </p:attrNameLst>
                                      </p:cBhvr>
                                      <p:to>
                                        <p:strVal val="visible"/>
                                      </p:to>
                                    </p:set>
                                    <p:anim calcmode="lin" valueType="num">
                                      <p:cBhvr additive="base">
                                        <p:cTn id="190" dur="5000" fill="hold"/>
                                        <p:tgtEl>
                                          <p:spTgt spid="58"/>
                                        </p:tgtEl>
                                        <p:attrNameLst>
                                          <p:attrName>ppt_x</p:attrName>
                                        </p:attrNameLst>
                                      </p:cBhvr>
                                      <p:tavLst>
                                        <p:tav tm="0">
                                          <p:val>
                                            <p:strVal val="1+#ppt_w/2"/>
                                          </p:val>
                                        </p:tav>
                                        <p:tav tm="100000">
                                          <p:val>
                                            <p:strVal val="#ppt_x"/>
                                          </p:val>
                                        </p:tav>
                                      </p:tavLst>
                                    </p:anim>
                                    <p:anim calcmode="lin" valueType="num">
                                      <p:cBhvr additive="base">
                                        <p:cTn id="191" dur="5000" fill="hold"/>
                                        <p:tgtEl>
                                          <p:spTgt spid="58"/>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childTnLst>
                                    <p:set>
                                      <p:cBhvr>
                                        <p:cTn id="193" dur="1" fill="hold">
                                          <p:stCondLst>
                                            <p:cond delay="0"/>
                                          </p:stCondLst>
                                        </p:cTn>
                                        <p:tgtEl>
                                          <p:spTgt spid="68"/>
                                        </p:tgtEl>
                                        <p:attrNameLst>
                                          <p:attrName>style.visibility</p:attrName>
                                        </p:attrNameLst>
                                      </p:cBhvr>
                                      <p:to>
                                        <p:strVal val="visible"/>
                                      </p:to>
                                    </p:set>
                                    <p:anim calcmode="lin" valueType="num">
                                      <p:cBhvr additive="base">
                                        <p:cTn id="194" dur="5000" fill="hold"/>
                                        <p:tgtEl>
                                          <p:spTgt spid="68"/>
                                        </p:tgtEl>
                                        <p:attrNameLst>
                                          <p:attrName>ppt_x</p:attrName>
                                        </p:attrNameLst>
                                      </p:cBhvr>
                                      <p:tavLst>
                                        <p:tav tm="0">
                                          <p:val>
                                            <p:strVal val="1+#ppt_w/2"/>
                                          </p:val>
                                        </p:tav>
                                        <p:tav tm="100000">
                                          <p:val>
                                            <p:strVal val="#ppt_x"/>
                                          </p:val>
                                        </p:tav>
                                      </p:tavLst>
                                    </p:anim>
                                    <p:anim calcmode="lin" valueType="num">
                                      <p:cBhvr additive="base">
                                        <p:cTn id="195" dur="5000" fill="hold"/>
                                        <p:tgtEl>
                                          <p:spTgt spid="68"/>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78"/>
                                        </p:tgtEl>
                                        <p:attrNameLst>
                                          <p:attrName>style.visibility</p:attrName>
                                        </p:attrNameLst>
                                      </p:cBhvr>
                                      <p:to>
                                        <p:strVal val="visible"/>
                                      </p:to>
                                    </p:set>
                                    <p:anim calcmode="lin" valueType="num">
                                      <p:cBhvr additive="base">
                                        <p:cTn id="198" dur="5000" fill="hold"/>
                                        <p:tgtEl>
                                          <p:spTgt spid="78"/>
                                        </p:tgtEl>
                                        <p:attrNameLst>
                                          <p:attrName>ppt_x</p:attrName>
                                        </p:attrNameLst>
                                      </p:cBhvr>
                                      <p:tavLst>
                                        <p:tav tm="0">
                                          <p:val>
                                            <p:strVal val="1+#ppt_w/2"/>
                                          </p:val>
                                        </p:tav>
                                        <p:tav tm="100000">
                                          <p:val>
                                            <p:strVal val="#ppt_x"/>
                                          </p:val>
                                        </p:tav>
                                      </p:tavLst>
                                    </p:anim>
                                    <p:anim calcmode="lin" valueType="num">
                                      <p:cBhvr additive="base">
                                        <p:cTn id="199" dur="5000" fill="hold"/>
                                        <p:tgtEl>
                                          <p:spTgt spid="78"/>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childTnLst>
                                    <p:set>
                                      <p:cBhvr>
                                        <p:cTn id="201" dur="1" fill="hold">
                                          <p:stCondLst>
                                            <p:cond delay="0"/>
                                          </p:stCondLst>
                                        </p:cTn>
                                        <p:tgtEl>
                                          <p:spTgt spid="12"/>
                                        </p:tgtEl>
                                        <p:attrNameLst>
                                          <p:attrName>style.visibility</p:attrName>
                                        </p:attrNameLst>
                                      </p:cBhvr>
                                      <p:to>
                                        <p:strVal val="visible"/>
                                      </p:to>
                                    </p:set>
                                    <p:anim calcmode="lin" valueType="num">
                                      <p:cBhvr additive="base">
                                        <p:cTn id="202" dur="5000" fill="hold"/>
                                        <p:tgtEl>
                                          <p:spTgt spid="12"/>
                                        </p:tgtEl>
                                        <p:attrNameLst>
                                          <p:attrName>ppt_x</p:attrName>
                                        </p:attrNameLst>
                                      </p:cBhvr>
                                      <p:tavLst>
                                        <p:tav tm="0">
                                          <p:val>
                                            <p:strVal val="1+#ppt_w/2"/>
                                          </p:val>
                                        </p:tav>
                                        <p:tav tm="100000">
                                          <p:val>
                                            <p:strVal val="#ppt_x"/>
                                          </p:val>
                                        </p:tav>
                                      </p:tavLst>
                                    </p:anim>
                                    <p:anim calcmode="lin" valueType="num">
                                      <p:cBhvr additive="base">
                                        <p:cTn id="203" dur="5000" fill="hold"/>
                                        <p:tgtEl>
                                          <p:spTgt spid="12"/>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22"/>
                                        </p:tgtEl>
                                        <p:attrNameLst>
                                          <p:attrName>style.visibility</p:attrName>
                                        </p:attrNameLst>
                                      </p:cBhvr>
                                      <p:to>
                                        <p:strVal val="visible"/>
                                      </p:to>
                                    </p:set>
                                    <p:anim calcmode="lin" valueType="num">
                                      <p:cBhvr additive="base">
                                        <p:cTn id="206" dur="5000" fill="hold"/>
                                        <p:tgtEl>
                                          <p:spTgt spid="22"/>
                                        </p:tgtEl>
                                        <p:attrNameLst>
                                          <p:attrName>ppt_x</p:attrName>
                                        </p:attrNameLst>
                                      </p:cBhvr>
                                      <p:tavLst>
                                        <p:tav tm="0">
                                          <p:val>
                                            <p:strVal val="1+#ppt_w/2"/>
                                          </p:val>
                                        </p:tav>
                                        <p:tav tm="100000">
                                          <p:val>
                                            <p:strVal val="#ppt_x"/>
                                          </p:val>
                                        </p:tav>
                                      </p:tavLst>
                                    </p:anim>
                                    <p:anim calcmode="lin" valueType="num">
                                      <p:cBhvr additive="base">
                                        <p:cTn id="207" dur="5000" fill="hold"/>
                                        <p:tgtEl>
                                          <p:spTgt spid="22"/>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childTnLst>
                                    <p:set>
                                      <p:cBhvr>
                                        <p:cTn id="209" dur="1" fill="hold">
                                          <p:stCondLst>
                                            <p:cond delay="0"/>
                                          </p:stCondLst>
                                        </p:cTn>
                                        <p:tgtEl>
                                          <p:spTgt spid="32"/>
                                        </p:tgtEl>
                                        <p:attrNameLst>
                                          <p:attrName>style.visibility</p:attrName>
                                        </p:attrNameLst>
                                      </p:cBhvr>
                                      <p:to>
                                        <p:strVal val="visible"/>
                                      </p:to>
                                    </p:set>
                                    <p:anim calcmode="lin" valueType="num">
                                      <p:cBhvr additive="base">
                                        <p:cTn id="210" dur="5000" fill="hold"/>
                                        <p:tgtEl>
                                          <p:spTgt spid="32"/>
                                        </p:tgtEl>
                                        <p:attrNameLst>
                                          <p:attrName>ppt_x</p:attrName>
                                        </p:attrNameLst>
                                      </p:cBhvr>
                                      <p:tavLst>
                                        <p:tav tm="0">
                                          <p:val>
                                            <p:strVal val="1+#ppt_w/2"/>
                                          </p:val>
                                        </p:tav>
                                        <p:tav tm="100000">
                                          <p:val>
                                            <p:strVal val="#ppt_x"/>
                                          </p:val>
                                        </p:tav>
                                      </p:tavLst>
                                    </p:anim>
                                    <p:anim calcmode="lin" valueType="num">
                                      <p:cBhvr additive="base">
                                        <p:cTn id="211" dur="5000" fill="hold"/>
                                        <p:tgtEl>
                                          <p:spTgt spid="32"/>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42"/>
                                        </p:tgtEl>
                                        <p:attrNameLst>
                                          <p:attrName>style.visibility</p:attrName>
                                        </p:attrNameLst>
                                      </p:cBhvr>
                                      <p:to>
                                        <p:strVal val="visible"/>
                                      </p:to>
                                    </p:set>
                                    <p:anim calcmode="lin" valueType="num">
                                      <p:cBhvr additive="base">
                                        <p:cTn id="214" dur="5000" fill="hold"/>
                                        <p:tgtEl>
                                          <p:spTgt spid="42"/>
                                        </p:tgtEl>
                                        <p:attrNameLst>
                                          <p:attrName>ppt_x</p:attrName>
                                        </p:attrNameLst>
                                      </p:cBhvr>
                                      <p:tavLst>
                                        <p:tav tm="0">
                                          <p:val>
                                            <p:strVal val="1+#ppt_w/2"/>
                                          </p:val>
                                        </p:tav>
                                        <p:tav tm="100000">
                                          <p:val>
                                            <p:strVal val="#ppt_x"/>
                                          </p:val>
                                        </p:tav>
                                      </p:tavLst>
                                    </p:anim>
                                    <p:anim calcmode="lin" valueType="num">
                                      <p:cBhvr additive="base">
                                        <p:cTn id="215" dur="5000" fill="hold"/>
                                        <p:tgtEl>
                                          <p:spTgt spid="42"/>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childTnLst>
                                    <p:set>
                                      <p:cBhvr>
                                        <p:cTn id="217" dur="1" fill="hold">
                                          <p:stCondLst>
                                            <p:cond delay="0"/>
                                          </p:stCondLst>
                                        </p:cTn>
                                        <p:tgtEl>
                                          <p:spTgt spid="52"/>
                                        </p:tgtEl>
                                        <p:attrNameLst>
                                          <p:attrName>style.visibility</p:attrName>
                                        </p:attrNameLst>
                                      </p:cBhvr>
                                      <p:to>
                                        <p:strVal val="visible"/>
                                      </p:to>
                                    </p:set>
                                    <p:anim calcmode="lin" valueType="num">
                                      <p:cBhvr additive="base">
                                        <p:cTn id="218" dur="5000" fill="hold"/>
                                        <p:tgtEl>
                                          <p:spTgt spid="52"/>
                                        </p:tgtEl>
                                        <p:attrNameLst>
                                          <p:attrName>ppt_x</p:attrName>
                                        </p:attrNameLst>
                                      </p:cBhvr>
                                      <p:tavLst>
                                        <p:tav tm="0">
                                          <p:val>
                                            <p:strVal val="1+#ppt_w/2"/>
                                          </p:val>
                                        </p:tav>
                                        <p:tav tm="100000">
                                          <p:val>
                                            <p:strVal val="#ppt_x"/>
                                          </p:val>
                                        </p:tav>
                                      </p:tavLst>
                                    </p:anim>
                                    <p:anim calcmode="lin" valueType="num">
                                      <p:cBhvr additive="base">
                                        <p:cTn id="219" dur="5000" fill="hold"/>
                                        <p:tgtEl>
                                          <p:spTgt spid="52"/>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childTnLst>
                                    <p:set>
                                      <p:cBhvr>
                                        <p:cTn id="221" dur="1" fill="hold">
                                          <p:stCondLst>
                                            <p:cond delay="0"/>
                                          </p:stCondLst>
                                        </p:cTn>
                                        <p:tgtEl>
                                          <p:spTgt spid="62"/>
                                        </p:tgtEl>
                                        <p:attrNameLst>
                                          <p:attrName>style.visibility</p:attrName>
                                        </p:attrNameLst>
                                      </p:cBhvr>
                                      <p:to>
                                        <p:strVal val="visible"/>
                                      </p:to>
                                    </p:set>
                                    <p:anim calcmode="lin" valueType="num">
                                      <p:cBhvr additive="base">
                                        <p:cTn id="222" dur="5000" fill="hold"/>
                                        <p:tgtEl>
                                          <p:spTgt spid="62"/>
                                        </p:tgtEl>
                                        <p:attrNameLst>
                                          <p:attrName>ppt_x</p:attrName>
                                        </p:attrNameLst>
                                      </p:cBhvr>
                                      <p:tavLst>
                                        <p:tav tm="0">
                                          <p:val>
                                            <p:strVal val="1+#ppt_w/2"/>
                                          </p:val>
                                        </p:tav>
                                        <p:tav tm="100000">
                                          <p:val>
                                            <p:strVal val="#ppt_x"/>
                                          </p:val>
                                        </p:tav>
                                      </p:tavLst>
                                    </p:anim>
                                    <p:anim calcmode="lin" valueType="num">
                                      <p:cBhvr additive="base">
                                        <p:cTn id="223" dur="5000" fill="hold"/>
                                        <p:tgtEl>
                                          <p:spTgt spid="62"/>
                                        </p:tgtEl>
                                        <p:attrNameLst>
                                          <p:attrName>ppt_y</p:attrName>
                                        </p:attrNameLst>
                                      </p:cBhvr>
                                      <p:tavLst>
                                        <p:tav tm="0">
                                          <p:val>
                                            <p:strVal val="1+#ppt_h/2"/>
                                          </p:val>
                                        </p:tav>
                                        <p:tav tm="100000">
                                          <p:val>
                                            <p:strVal val="#ppt_y"/>
                                          </p:val>
                                        </p:tav>
                                      </p:tavLst>
                                    </p:anim>
                                  </p:childTnLst>
                                </p:cTn>
                              </p:par>
                              <p:par>
                                <p:cTn id="224" presetID="2" presetClass="entr" presetSubtype="6" fill="hold" grpId="0" nodeType="withEffect">
                                  <p:stCondLst>
                                    <p:cond delay="0"/>
                                  </p:stCondLst>
                                  <p:childTnLst>
                                    <p:set>
                                      <p:cBhvr>
                                        <p:cTn id="225" dur="1" fill="hold">
                                          <p:stCondLst>
                                            <p:cond delay="0"/>
                                          </p:stCondLst>
                                        </p:cTn>
                                        <p:tgtEl>
                                          <p:spTgt spid="72"/>
                                        </p:tgtEl>
                                        <p:attrNameLst>
                                          <p:attrName>style.visibility</p:attrName>
                                        </p:attrNameLst>
                                      </p:cBhvr>
                                      <p:to>
                                        <p:strVal val="visible"/>
                                      </p:to>
                                    </p:set>
                                    <p:anim calcmode="lin" valueType="num">
                                      <p:cBhvr additive="base">
                                        <p:cTn id="226" dur="5000" fill="hold"/>
                                        <p:tgtEl>
                                          <p:spTgt spid="72"/>
                                        </p:tgtEl>
                                        <p:attrNameLst>
                                          <p:attrName>ppt_x</p:attrName>
                                        </p:attrNameLst>
                                      </p:cBhvr>
                                      <p:tavLst>
                                        <p:tav tm="0">
                                          <p:val>
                                            <p:strVal val="1+#ppt_w/2"/>
                                          </p:val>
                                        </p:tav>
                                        <p:tav tm="100000">
                                          <p:val>
                                            <p:strVal val="#ppt_x"/>
                                          </p:val>
                                        </p:tav>
                                      </p:tavLst>
                                    </p:anim>
                                    <p:anim calcmode="lin" valueType="num">
                                      <p:cBhvr additive="base">
                                        <p:cTn id="227" dur="5000" fill="hold"/>
                                        <p:tgtEl>
                                          <p:spTgt spid="72"/>
                                        </p:tgtEl>
                                        <p:attrNameLst>
                                          <p:attrName>ppt_y</p:attrName>
                                        </p:attrNameLst>
                                      </p:cBhvr>
                                      <p:tavLst>
                                        <p:tav tm="0">
                                          <p:val>
                                            <p:strVal val="1+#ppt_h/2"/>
                                          </p:val>
                                        </p:tav>
                                        <p:tav tm="100000">
                                          <p:val>
                                            <p:strVal val="#ppt_y"/>
                                          </p:val>
                                        </p:tav>
                                      </p:tavLst>
                                    </p:anim>
                                  </p:childTnLst>
                                </p:cTn>
                              </p:par>
                              <p:par>
                                <p:cTn id="228" presetID="2" presetClass="entr" presetSubtype="6" fill="hold" grpId="0" nodeType="withEffect">
                                  <p:stCondLst>
                                    <p:cond delay="0"/>
                                  </p:stCondLst>
                                  <p:childTnLst>
                                    <p:set>
                                      <p:cBhvr>
                                        <p:cTn id="229" dur="1" fill="hold">
                                          <p:stCondLst>
                                            <p:cond delay="0"/>
                                          </p:stCondLst>
                                        </p:cTn>
                                        <p:tgtEl>
                                          <p:spTgt spid="82"/>
                                        </p:tgtEl>
                                        <p:attrNameLst>
                                          <p:attrName>style.visibility</p:attrName>
                                        </p:attrNameLst>
                                      </p:cBhvr>
                                      <p:to>
                                        <p:strVal val="visible"/>
                                      </p:to>
                                    </p:set>
                                    <p:anim calcmode="lin" valueType="num">
                                      <p:cBhvr additive="base">
                                        <p:cTn id="230" dur="5000" fill="hold"/>
                                        <p:tgtEl>
                                          <p:spTgt spid="82"/>
                                        </p:tgtEl>
                                        <p:attrNameLst>
                                          <p:attrName>ppt_x</p:attrName>
                                        </p:attrNameLst>
                                      </p:cBhvr>
                                      <p:tavLst>
                                        <p:tav tm="0">
                                          <p:val>
                                            <p:strVal val="1+#ppt_w/2"/>
                                          </p:val>
                                        </p:tav>
                                        <p:tav tm="100000">
                                          <p:val>
                                            <p:strVal val="#ppt_x"/>
                                          </p:val>
                                        </p:tav>
                                      </p:tavLst>
                                    </p:anim>
                                    <p:anim calcmode="lin" valueType="num">
                                      <p:cBhvr additive="base">
                                        <p:cTn id="231" dur="5000" fill="hold"/>
                                        <p:tgtEl>
                                          <p:spTgt spid="82"/>
                                        </p:tgtEl>
                                        <p:attrNameLst>
                                          <p:attrName>ppt_y</p:attrName>
                                        </p:attrNameLst>
                                      </p:cBhvr>
                                      <p:tavLst>
                                        <p:tav tm="0">
                                          <p:val>
                                            <p:strVal val="1+#ppt_h/2"/>
                                          </p:val>
                                        </p:tav>
                                        <p:tav tm="100000">
                                          <p:val>
                                            <p:strVal val="#ppt_y"/>
                                          </p:val>
                                        </p:tav>
                                      </p:tavLst>
                                    </p:anim>
                                  </p:childTnLst>
                                </p:cTn>
                              </p:par>
                              <p:par>
                                <p:cTn id="232" presetID="2" presetClass="entr" presetSubtype="6" fill="hold" grpId="0" nodeType="withEffect">
                                  <p:stCondLst>
                                    <p:cond delay="0"/>
                                  </p:stCondLst>
                                  <p:childTnLst>
                                    <p:set>
                                      <p:cBhvr>
                                        <p:cTn id="233" dur="1" fill="hold">
                                          <p:stCondLst>
                                            <p:cond delay="0"/>
                                          </p:stCondLst>
                                        </p:cTn>
                                        <p:tgtEl>
                                          <p:spTgt spid="6"/>
                                        </p:tgtEl>
                                        <p:attrNameLst>
                                          <p:attrName>style.visibility</p:attrName>
                                        </p:attrNameLst>
                                      </p:cBhvr>
                                      <p:to>
                                        <p:strVal val="visible"/>
                                      </p:to>
                                    </p:set>
                                    <p:anim calcmode="lin" valueType="num">
                                      <p:cBhvr additive="base">
                                        <p:cTn id="234" dur="5000" fill="hold"/>
                                        <p:tgtEl>
                                          <p:spTgt spid="6"/>
                                        </p:tgtEl>
                                        <p:attrNameLst>
                                          <p:attrName>ppt_x</p:attrName>
                                        </p:attrNameLst>
                                      </p:cBhvr>
                                      <p:tavLst>
                                        <p:tav tm="0">
                                          <p:val>
                                            <p:strVal val="1+#ppt_w/2"/>
                                          </p:val>
                                        </p:tav>
                                        <p:tav tm="100000">
                                          <p:val>
                                            <p:strVal val="#ppt_x"/>
                                          </p:val>
                                        </p:tav>
                                      </p:tavLst>
                                    </p:anim>
                                    <p:anim calcmode="lin" valueType="num">
                                      <p:cBhvr additive="base">
                                        <p:cTn id="235" dur="5000" fill="hold"/>
                                        <p:tgtEl>
                                          <p:spTgt spid="6"/>
                                        </p:tgtEl>
                                        <p:attrNameLst>
                                          <p:attrName>ppt_y</p:attrName>
                                        </p:attrNameLst>
                                      </p:cBhvr>
                                      <p:tavLst>
                                        <p:tav tm="0">
                                          <p:val>
                                            <p:strVal val="1+#ppt_h/2"/>
                                          </p:val>
                                        </p:tav>
                                        <p:tav tm="100000">
                                          <p:val>
                                            <p:strVal val="#ppt_y"/>
                                          </p:val>
                                        </p:tav>
                                      </p:tavLst>
                                    </p:anim>
                                  </p:childTnLst>
                                </p:cTn>
                              </p:par>
                              <p:par>
                                <p:cTn id="236" presetID="2" presetClass="entr" presetSubtype="6" fill="hold" grpId="0" nodeType="withEffect">
                                  <p:stCondLst>
                                    <p:cond delay="0"/>
                                  </p:stCondLst>
                                  <p:childTnLst>
                                    <p:set>
                                      <p:cBhvr>
                                        <p:cTn id="237" dur="1" fill="hold">
                                          <p:stCondLst>
                                            <p:cond delay="0"/>
                                          </p:stCondLst>
                                        </p:cTn>
                                        <p:tgtEl>
                                          <p:spTgt spid="16"/>
                                        </p:tgtEl>
                                        <p:attrNameLst>
                                          <p:attrName>style.visibility</p:attrName>
                                        </p:attrNameLst>
                                      </p:cBhvr>
                                      <p:to>
                                        <p:strVal val="visible"/>
                                      </p:to>
                                    </p:set>
                                    <p:anim calcmode="lin" valueType="num">
                                      <p:cBhvr additive="base">
                                        <p:cTn id="238" dur="5000" fill="hold"/>
                                        <p:tgtEl>
                                          <p:spTgt spid="16"/>
                                        </p:tgtEl>
                                        <p:attrNameLst>
                                          <p:attrName>ppt_x</p:attrName>
                                        </p:attrNameLst>
                                      </p:cBhvr>
                                      <p:tavLst>
                                        <p:tav tm="0">
                                          <p:val>
                                            <p:strVal val="1+#ppt_w/2"/>
                                          </p:val>
                                        </p:tav>
                                        <p:tav tm="100000">
                                          <p:val>
                                            <p:strVal val="#ppt_x"/>
                                          </p:val>
                                        </p:tav>
                                      </p:tavLst>
                                    </p:anim>
                                    <p:anim calcmode="lin" valueType="num">
                                      <p:cBhvr additive="base">
                                        <p:cTn id="239" dur="5000" fill="hold"/>
                                        <p:tgtEl>
                                          <p:spTgt spid="16"/>
                                        </p:tgtEl>
                                        <p:attrNameLst>
                                          <p:attrName>ppt_y</p:attrName>
                                        </p:attrNameLst>
                                      </p:cBhvr>
                                      <p:tavLst>
                                        <p:tav tm="0">
                                          <p:val>
                                            <p:strVal val="1+#ppt_h/2"/>
                                          </p:val>
                                        </p:tav>
                                        <p:tav tm="100000">
                                          <p:val>
                                            <p:strVal val="#ppt_y"/>
                                          </p:val>
                                        </p:tav>
                                      </p:tavLst>
                                    </p:anim>
                                  </p:childTnLst>
                                </p:cTn>
                              </p:par>
                              <p:par>
                                <p:cTn id="240" presetID="2" presetClass="entr" presetSubtype="6" fill="hold" grpId="0" nodeType="withEffect">
                                  <p:stCondLst>
                                    <p:cond delay="0"/>
                                  </p:stCondLst>
                                  <p:childTnLst>
                                    <p:set>
                                      <p:cBhvr>
                                        <p:cTn id="241" dur="1" fill="hold">
                                          <p:stCondLst>
                                            <p:cond delay="0"/>
                                          </p:stCondLst>
                                        </p:cTn>
                                        <p:tgtEl>
                                          <p:spTgt spid="26"/>
                                        </p:tgtEl>
                                        <p:attrNameLst>
                                          <p:attrName>style.visibility</p:attrName>
                                        </p:attrNameLst>
                                      </p:cBhvr>
                                      <p:to>
                                        <p:strVal val="visible"/>
                                      </p:to>
                                    </p:set>
                                    <p:anim calcmode="lin" valueType="num">
                                      <p:cBhvr additive="base">
                                        <p:cTn id="242" dur="5000" fill="hold"/>
                                        <p:tgtEl>
                                          <p:spTgt spid="26"/>
                                        </p:tgtEl>
                                        <p:attrNameLst>
                                          <p:attrName>ppt_x</p:attrName>
                                        </p:attrNameLst>
                                      </p:cBhvr>
                                      <p:tavLst>
                                        <p:tav tm="0">
                                          <p:val>
                                            <p:strVal val="1+#ppt_w/2"/>
                                          </p:val>
                                        </p:tav>
                                        <p:tav tm="100000">
                                          <p:val>
                                            <p:strVal val="#ppt_x"/>
                                          </p:val>
                                        </p:tav>
                                      </p:tavLst>
                                    </p:anim>
                                    <p:anim calcmode="lin" valueType="num">
                                      <p:cBhvr additive="base">
                                        <p:cTn id="243" dur="5000" fill="hold"/>
                                        <p:tgtEl>
                                          <p:spTgt spid="26"/>
                                        </p:tgtEl>
                                        <p:attrNameLst>
                                          <p:attrName>ppt_y</p:attrName>
                                        </p:attrNameLst>
                                      </p:cBhvr>
                                      <p:tavLst>
                                        <p:tav tm="0">
                                          <p:val>
                                            <p:strVal val="1+#ppt_h/2"/>
                                          </p:val>
                                        </p:tav>
                                        <p:tav tm="100000">
                                          <p:val>
                                            <p:strVal val="#ppt_y"/>
                                          </p:val>
                                        </p:tav>
                                      </p:tavLst>
                                    </p:anim>
                                  </p:childTnLst>
                                </p:cTn>
                              </p:par>
                              <p:par>
                                <p:cTn id="244" presetID="2" presetClass="entr" presetSubtype="6" fill="hold" grpId="0" nodeType="withEffect">
                                  <p:stCondLst>
                                    <p:cond delay="0"/>
                                  </p:stCondLst>
                                  <p:childTnLst>
                                    <p:set>
                                      <p:cBhvr>
                                        <p:cTn id="245" dur="1" fill="hold">
                                          <p:stCondLst>
                                            <p:cond delay="0"/>
                                          </p:stCondLst>
                                        </p:cTn>
                                        <p:tgtEl>
                                          <p:spTgt spid="36"/>
                                        </p:tgtEl>
                                        <p:attrNameLst>
                                          <p:attrName>style.visibility</p:attrName>
                                        </p:attrNameLst>
                                      </p:cBhvr>
                                      <p:to>
                                        <p:strVal val="visible"/>
                                      </p:to>
                                    </p:set>
                                    <p:anim calcmode="lin" valueType="num">
                                      <p:cBhvr additive="base">
                                        <p:cTn id="246" dur="5000" fill="hold"/>
                                        <p:tgtEl>
                                          <p:spTgt spid="36"/>
                                        </p:tgtEl>
                                        <p:attrNameLst>
                                          <p:attrName>ppt_x</p:attrName>
                                        </p:attrNameLst>
                                      </p:cBhvr>
                                      <p:tavLst>
                                        <p:tav tm="0">
                                          <p:val>
                                            <p:strVal val="1+#ppt_w/2"/>
                                          </p:val>
                                        </p:tav>
                                        <p:tav tm="100000">
                                          <p:val>
                                            <p:strVal val="#ppt_x"/>
                                          </p:val>
                                        </p:tav>
                                      </p:tavLst>
                                    </p:anim>
                                    <p:anim calcmode="lin" valueType="num">
                                      <p:cBhvr additive="base">
                                        <p:cTn id="247" dur="5000" fill="hold"/>
                                        <p:tgtEl>
                                          <p:spTgt spid="36"/>
                                        </p:tgtEl>
                                        <p:attrNameLst>
                                          <p:attrName>ppt_y</p:attrName>
                                        </p:attrNameLst>
                                      </p:cBhvr>
                                      <p:tavLst>
                                        <p:tav tm="0">
                                          <p:val>
                                            <p:strVal val="1+#ppt_h/2"/>
                                          </p:val>
                                        </p:tav>
                                        <p:tav tm="100000">
                                          <p:val>
                                            <p:strVal val="#ppt_y"/>
                                          </p:val>
                                        </p:tav>
                                      </p:tavLst>
                                    </p:anim>
                                  </p:childTnLst>
                                </p:cTn>
                              </p:par>
                              <p:par>
                                <p:cTn id="248" presetID="2" presetClass="entr" presetSubtype="6" fill="hold" grpId="0" nodeType="withEffect">
                                  <p:stCondLst>
                                    <p:cond delay="0"/>
                                  </p:stCondLst>
                                  <p:childTnLst>
                                    <p:set>
                                      <p:cBhvr>
                                        <p:cTn id="249" dur="1" fill="hold">
                                          <p:stCondLst>
                                            <p:cond delay="0"/>
                                          </p:stCondLst>
                                        </p:cTn>
                                        <p:tgtEl>
                                          <p:spTgt spid="46"/>
                                        </p:tgtEl>
                                        <p:attrNameLst>
                                          <p:attrName>style.visibility</p:attrName>
                                        </p:attrNameLst>
                                      </p:cBhvr>
                                      <p:to>
                                        <p:strVal val="visible"/>
                                      </p:to>
                                    </p:set>
                                    <p:anim calcmode="lin" valueType="num">
                                      <p:cBhvr additive="base">
                                        <p:cTn id="250" dur="5000" fill="hold"/>
                                        <p:tgtEl>
                                          <p:spTgt spid="46"/>
                                        </p:tgtEl>
                                        <p:attrNameLst>
                                          <p:attrName>ppt_x</p:attrName>
                                        </p:attrNameLst>
                                      </p:cBhvr>
                                      <p:tavLst>
                                        <p:tav tm="0">
                                          <p:val>
                                            <p:strVal val="1+#ppt_w/2"/>
                                          </p:val>
                                        </p:tav>
                                        <p:tav tm="100000">
                                          <p:val>
                                            <p:strVal val="#ppt_x"/>
                                          </p:val>
                                        </p:tav>
                                      </p:tavLst>
                                    </p:anim>
                                    <p:anim calcmode="lin" valueType="num">
                                      <p:cBhvr additive="base">
                                        <p:cTn id="251" dur="5000" fill="hold"/>
                                        <p:tgtEl>
                                          <p:spTgt spid="46"/>
                                        </p:tgtEl>
                                        <p:attrNameLst>
                                          <p:attrName>ppt_y</p:attrName>
                                        </p:attrNameLst>
                                      </p:cBhvr>
                                      <p:tavLst>
                                        <p:tav tm="0">
                                          <p:val>
                                            <p:strVal val="1+#ppt_h/2"/>
                                          </p:val>
                                        </p:tav>
                                        <p:tav tm="100000">
                                          <p:val>
                                            <p:strVal val="#ppt_y"/>
                                          </p:val>
                                        </p:tav>
                                      </p:tavLst>
                                    </p:anim>
                                  </p:childTnLst>
                                </p:cTn>
                              </p:par>
                              <p:par>
                                <p:cTn id="252" presetID="2" presetClass="entr" presetSubtype="6" fill="hold" grpId="0" nodeType="withEffect">
                                  <p:stCondLst>
                                    <p:cond delay="0"/>
                                  </p:stCondLst>
                                  <p:childTnLst>
                                    <p:set>
                                      <p:cBhvr>
                                        <p:cTn id="253" dur="1" fill="hold">
                                          <p:stCondLst>
                                            <p:cond delay="0"/>
                                          </p:stCondLst>
                                        </p:cTn>
                                        <p:tgtEl>
                                          <p:spTgt spid="56"/>
                                        </p:tgtEl>
                                        <p:attrNameLst>
                                          <p:attrName>style.visibility</p:attrName>
                                        </p:attrNameLst>
                                      </p:cBhvr>
                                      <p:to>
                                        <p:strVal val="visible"/>
                                      </p:to>
                                    </p:set>
                                    <p:anim calcmode="lin" valueType="num">
                                      <p:cBhvr additive="base">
                                        <p:cTn id="254" dur="5000" fill="hold"/>
                                        <p:tgtEl>
                                          <p:spTgt spid="56"/>
                                        </p:tgtEl>
                                        <p:attrNameLst>
                                          <p:attrName>ppt_x</p:attrName>
                                        </p:attrNameLst>
                                      </p:cBhvr>
                                      <p:tavLst>
                                        <p:tav tm="0">
                                          <p:val>
                                            <p:strVal val="1+#ppt_w/2"/>
                                          </p:val>
                                        </p:tav>
                                        <p:tav tm="100000">
                                          <p:val>
                                            <p:strVal val="#ppt_x"/>
                                          </p:val>
                                        </p:tav>
                                      </p:tavLst>
                                    </p:anim>
                                    <p:anim calcmode="lin" valueType="num">
                                      <p:cBhvr additive="base">
                                        <p:cTn id="255" dur="5000" fill="hold"/>
                                        <p:tgtEl>
                                          <p:spTgt spid="56"/>
                                        </p:tgtEl>
                                        <p:attrNameLst>
                                          <p:attrName>ppt_y</p:attrName>
                                        </p:attrNameLst>
                                      </p:cBhvr>
                                      <p:tavLst>
                                        <p:tav tm="0">
                                          <p:val>
                                            <p:strVal val="1+#ppt_h/2"/>
                                          </p:val>
                                        </p:tav>
                                        <p:tav tm="100000">
                                          <p:val>
                                            <p:strVal val="#ppt_y"/>
                                          </p:val>
                                        </p:tav>
                                      </p:tavLst>
                                    </p:anim>
                                  </p:childTnLst>
                                </p:cTn>
                              </p:par>
                              <p:par>
                                <p:cTn id="256" presetID="2" presetClass="entr" presetSubtype="6" fill="hold" grpId="0" nodeType="withEffect">
                                  <p:stCondLst>
                                    <p:cond delay="0"/>
                                  </p:stCondLst>
                                  <p:childTnLst>
                                    <p:set>
                                      <p:cBhvr>
                                        <p:cTn id="257" dur="1" fill="hold">
                                          <p:stCondLst>
                                            <p:cond delay="0"/>
                                          </p:stCondLst>
                                        </p:cTn>
                                        <p:tgtEl>
                                          <p:spTgt spid="66"/>
                                        </p:tgtEl>
                                        <p:attrNameLst>
                                          <p:attrName>style.visibility</p:attrName>
                                        </p:attrNameLst>
                                      </p:cBhvr>
                                      <p:to>
                                        <p:strVal val="visible"/>
                                      </p:to>
                                    </p:set>
                                    <p:anim calcmode="lin" valueType="num">
                                      <p:cBhvr additive="base">
                                        <p:cTn id="258" dur="5000" fill="hold"/>
                                        <p:tgtEl>
                                          <p:spTgt spid="66"/>
                                        </p:tgtEl>
                                        <p:attrNameLst>
                                          <p:attrName>ppt_x</p:attrName>
                                        </p:attrNameLst>
                                      </p:cBhvr>
                                      <p:tavLst>
                                        <p:tav tm="0">
                                          <p:val>
                                            <p:strVal val="1+#ppt_w/2"/>
                                          </p:val>
                                        </p:tav>
                                        <p:tav tm="100000">
                                          <p:val>
                                            <p:strVal val="#ppt_x"/>
                                          </p:val>
                                        </p:tav>
                                      </p:tavLst>
                                    </p:anim>
                                    <p:anim calcmode="lin" valueType="num">
                                      <p:cBhvr additive="base">
                                        <p:cTn id="259" dur="5000" fill="hold"/>
                                        <p:tgtEl>
                                          <p:spTgt spid="66"/>
                                        </p:tgtEl>
                                        <p:attrNameLst>
                                          <p:attrName>ppt_y</p:attrName>
                                        </p:attrNameLst>
                                      </p:cBhvr>
                                      <p:tavLst>
                                        <p:tav tm="0">
                                          <p:val>
                                            <p:strVal val="1+#ppt_h/2"/>
                                          </p:val>
                                        </p:tav>
                                        <p:tav tm="100000">
                                          <p:val>
                                            <p:strVal val="#ppt_y"/>
                                          </p:val>
                                        </p:tav>
                                      </p:tavLst>
                                    </p:anim>
                                  </p:childTnLst>
                                </p:cTn>
                              </p:par>
                              <p:par>
                                <p:cTn id="260" presetID="2" presetClass="entr" presetSubtype="6" fill="hold" grpId="0" nodeType="withEffect">
                                  <p:stCondLst>
                                    <p:cond delay="0"/>
                                  </p:stCondLst>
                                  <p:childTnLst>
                                    <p:set>
                                      <p:cBhvr>
                                        <p:cTn id="261" dur="1" fill="hold">
                                          <p:stCondLst>
                                            <p:cond delay="0"/>
                                          </p:stCondLst>
                                        </p:cTn>
                                        <p:tgtEl>
                                          <p:spTgt spid="76"/>
                                        </p:tgtEl>
                                        <p:attrNameLst>
                                          <p:attrName>style.visibility</p:attrName>
                                        </p:attrNameLst>
                                      </p:cBhvr>
                                      <p:to>
                                        <p:strVal val="visible"/>
                                      </p:to>
                                    </p:set>
                                    <p:anim calcmode="lin" valueType="num">
                                      <p:cBhvr additive="base">
                                        <p:cTn id="262" dur="5000" fill="hold"/>
                                        <p:tgtEl>
                                          <p:spTgt spid="76"/>
                                        </p:tgtEl>
                                        <p:attrNameLst>
                                          <p:attrName>ppt_x</p:attrName>
                                        </p:attrNameLst>
                                      </p:cBhvr>
                                      <p:tavLst>
                                        <p:tav tm="0">
                                          <p:val>
                                            <p:strVal val="1+#ppt_w/2"/>
                                          </p:val>
                                        </p:tav>
                                        <p:tav tm="100000">
                                          <p:val>
                                            <p:strVal val="#ppt_x"/>
                                          </p:val>
                                        </p:tav>
                                      </p:tavLst>
                                    </p:anim>
                                    <p:anim calcmode="lin" valueType="num">
                                      <p:cBhvr additive="base">
                                        <p:cTn id="263" dur="5000" fill="hold"/>
                                        <p:tgtEl>
                                          <p:spTgt spid="76"/>
                                        </p:tgtEl>
                                        <p:attrNameLst>
                                          <p:attrName>ppt_y</p:attrName>
                                        </p:attrNameLst>
                                      </p:cBhvr>
                                      <p:tavLst>
                                        <p:tav tm="0">
                                          <p:val>
                                            <p:strVal val="1+#ppt_h/2"/>
                                          </p:val>
                                        </p:tav>
                                        <p:tav tm="100000">
                                          <p:val>
                                            <p:strVal val="#ppt_y"/>
                                          </p:val>
                                        </p:tav>
                                      </p:tavLst>
                                    </p:anim>
                                  </p:childTnLst>
                                </p:cTn>
                              </p:par>
                              <p:par>
                                <p:cTn id="264" presetID="2" presetClass="entr" presetSubtype="6" fill="hold" grpId="0" nodeType="withEffect">
                                  <p:stCondLst>
                                    <p:cond delay="0"/>
                                  </p:stCondLst>
                                  <p:childTnLst>
                                    <p:set>
                                      <p:cBhvr>
                                        <p:cTn id="265" dur="1" fill="hold">
                                          <p:stCondLst>
                                            <p:cond delay="0"/>
                                          </p:stCondLst>
                                        </p:cTn>
                                        <p:tgtEl>
                                          <p:spTgt spid="14"/>
                                        </p:tgtEl>
                                        <p:attrNameLst>
                                          <p:attrName>style.visibility</p:attrName>
                                        </p:attrNameLst>
                                      </p:cBhvr>
                                      <p:to>
                                        <p:strVal val="visible"/>
                                      </p:to>
                                    </p:set>
                                    <p:anim calcmode="lin" valueType="num">
                                      <p:cBhvr additive="base">
                                        <p:cTn id="266" dur="5000" fill="hold"/>
                                        <p:tgtEl>
                                          <p:spTgt spid="14"/>
                                        </p:tgtEl>
                                        <p:attrNameLst>
                                          <p:attrName>ppt_x</p:attrName>
                                        </p:attrNameLst>
                                      </p:cBhvr>
                                      <p:tavLst>
                                        <p:tav tm="0">
                                          <p:val>
                                            <p:strVal val="1+#ppt_w/2"/>
                                          </p:val>
                                        </p:tav>
                                        <p:tav tm="100000">
                                          <p:val>
                                            <p:strVal val="#ppt_x"/>
                                          </p:val>
                                        </p:tav>
                                      </p:tavLst>
                                    </p:anim>
                                    <p:anim calcmode="lin" valueType="num">
                                      <p:cBhvr additive="base">
                                        <p:cTn id="267" dur="5000" fill="hold"/>
                                        <p:tgtEl>
                                          <p:spTgt spid="14"/>
                                        </p:tgtEl>
                                        <p:attrNameLst>
                                          <p:attrName>ppt_y</p:attrName>
                                        </p:attrNameLst>
                                      </p:cBhvr>
                                      <p:tavLst>
                                        <p:tav tm="0">
                                          <p:val>
                                            <p:strVal val="1+#ppt_h/2"/>
                                          </p:val>
                                        </p:tav>
                                        <p:tav tm="100000">
                                          <p:val>
                                            <p:strVal val="#ppt_y"/>
                                          </p:val>
                                        </p:tav>
                                      </p:tavLst>
                                    </p:anim>
                                  </p:childTnLst>
                                </p:cTn>
                              </p:par>
                              <p:par>
                                <p:cTn id="268" presetID="2" presetClass="entr" presetSubtype="6" fill="hold" grpId="0" nodeType="withEffect">
                                  <p:stCondLst>
                                    <p:cond delay="0"/>
                                  </p:stCondLst>
                                  <p:childTnLst>
                                    <p:set>
                                      <p:cBhvr>
                                        <p:cTn id="269" dur="1" fill="hold">
                                          <p:stCondLst>
                                            <p:cond delay="0"/>
                                          </p:stCondLst>
                                        </p:cTn>
                                        <p:tgtEl>
                                          <p:spTgt spid="24"/>
                                        </p:tgtEl>
                                        <p:attrNameLst>
                                          <p:attrName>style.visibility</p:attrName>
                                        </p:attrNameLst>
                                      </p:cBhvr>
                                      <p:to>
                                        <p:strVal val="visible"/>
                                      </p:to>
                                    </p:set>
                                    <p:anim calcmode="lin" valueType="num">
                                      <p:cBhvr additive="base">
                                        <p:cTn id="270" dur="5000" fill="hold"/>
                                        <p:tgtEl>
                                          <p:spTgt spid="24"/>
                                        </p:tgtEl>
                                        <p:attrNameLst>
                                          <p:attrName>ppt_x</p:attrName>
                                        </p:attrNameLst>
                                      </p:cBhvr>
                                      <p:tavLst>
                                        <p:tav tm="0">
                                          <p:val>
                                            <p:strVal val="1+#ppt_w/2"/>
                                          </p:val>
                                        </p:tav>
                                        <p:tav tm="100000">
                                          <p:val>
                                            <p:strVal val="#ppt_x"/>
                                          </p:val>
                                        </p:tav>
                                      </p:tavLst>
                                    </p:anim>
                                    <p:anim calcmode="lin" valueType="num">
                                      <p:cBhvr additive="base">
                                        <p:cTn id="271" dur="5000" fill="hold"/>
                                        <p:tgtEl>
                                          <p:spTgt spid="24"/>
                                        </p:tgtEl>
                                        <p:attrNameLst>
                                          <p:attrName>ppt_y</p:attrName>
                                        </p:attrNameLst>
                                      </p:cBhvr>
                                      <p:tavLst>
                                        <p:tav tm="0">
                                          <p:val>
                                            <p:strVal val="1+#ppt_h/2"/>
                                          </p:val>
                                        </p:tav>
                                        <p:tav tm="100000">
                                          <p:val>
                                            <p:strVal val="#ppt_y"/>
                                          </p:val>
                                        </p:tav>
                                      </p:tavLst>
                                    </p:anim>
                                  </p:childTnLst>
                                </p:cTn>
                              </p:par>
                              <p:par>
                                <p:cTn id="272" presetID="2" presetClass="entr" presetSubtype="6" fill="hold" grpId="0" nodeType="withEffect">
                                  <p:stCondLst>
                                    <p:cond delay="0"/>
                                  </p:stCondLst>
                                  <p:childTnLst>
                                    <p:set>
                                      <p:cBhvr>
                                        <p:cTn id="273" dur="1" fill="hold">
                                          <p:stCondLst>
                                            <p:cond delay="0"/>
                                          </p:stCondLst>
                                        </p:cTn>
                                        <p:tgtEl>
                                          <p:spTgt spid="34"/>
                                        </p:tgtEl>
                                        <p:attrNameLst>
                                          <p:attrName>style.visibility</p:attrName>
                                        </p:attrNameLst>
                                      </p:cBhvr>
                                      <p:to>
                                        <p:strVal val="visible"/>
                                      </p:to>
                                    </p:set>
                                    <p:anim calcmode="lin" valueType="num">
                                      <p:cBhvr additive="base">
                                        <p:cTn id="274" dur="5000" fill="hold"/>
                                        <p:tgtEl>
                                          <p:spTgt spid="34"/>
                                        </p:tgtEl>
                                        <p:attrNameLst>
                                          <p:attrName>ppt_x</p:attrName>
                                        </p:attrNameLst>
                                      </p:cBhvr>
                                      <p:tavLst>
                                        <p:tav tm="0">
                                          <p:val>
                                            <p:strVal val="1+#ppt_w/2"/>
                                          </p:val>
                                        </p:tav>
                                        <p:tav tm="100000">
                                          <p:val>
                                            <p:strVal val="#ppt_x"/>
                                          </p:val>
                                        </p:tav>
                                      </p:tavLst>
                                    </p:anim>
                                    <p:anim calcmode="lin" valueType="num">
                                      <p:cBhvr additive="base">
                                        <p:cTn id="275" dur="5000" fill="hold"/>
                                        <p:tgtEl>
                                          <p:spTgt spid="34"/>
                                        </p:tgtEl>
                                        <p:attrNameLst>
                                          <p:attrName>ppt_y</p:attrName>
                                        </p:attrNameLst>
                                      </p:cBhvr>
                                      <p:tavLst>
                                        <p:tav tm="0">
                                          <p:val>
                                            <p:strVal val="1+#ppt_h/2"/>
                                          </p:val>
                                        </p:tav>
                                        <p:tav tm="100000">
                                          <p:val>
                                            <p:strVal val="#ppt_y"/>
                                          </p:val>
                                        </p:tav>
                                      </p:tavLst>
                                    </p:anim>
                                  </p:childTnLst>
                                </p:cTn>
                              </p:par>
                              <p:par>
                                <p:cTn id="276" presetID="2" presetClass="entr" presetSubtype="6" fill="hold" grpId="0" nodeType="withEffect">
                                  <p:stCondLst>
                                    <p:cond delay="0"/>
                                  </p:stCondLst>
                                  <p:childTnLst>
                                    <p:set>
                                      <p:cBhvr>
                                        <p:cTn id="277" dur="1" fill="hold">
                                          <p:stCondLst>
                                            <p:cond delay="0"/>
                                          </p:stCondLst>
                                        </p:cTn>
                                        <p:tgtEl>
                                          <p:spTgt spid="44"/>
                                        </p:tgtEl>
                                        <p:attrNameLst>
                                          <p:attrName>style.visibility</p:attrName>
                                        </p:attrNameLst>
                                      </p:cBhvr>
                                      <p:to>
                                        <p:strVal val="visible"/>
                                      </p:to>
                                    </p:set>
                                    <p:anim calcmode="lin" valueType="num">
                                      <p:cBhvr additive="base">
                                        <p:cTn id="278" dur="5000" fill="hold"/>
                                        <p:tgtEl>
                                          <p:spTgt spid="44"/>
                                        </p:tgtEl>
                                        <p:attrNameLst>
                                          <p:attrName>ppt_x</p:attrName>
                                        </p:attrNameLst>
                                      </p:cBhvr>
                                      <p:tavLst>
                                        <p:tav tm="0">
                                          <p:val>
                                            <p:strVal val="1+#ppt_w/2"/>
                                          </p:val>
                                        </p:tav>
                                        <p:tav tm="100000">
                                          <p:val>
                                            <p:strVal val="#ppt_x"/>
                                          </p:val>
                                        </p:tav>
                                      </p:tavLst>
                                    </p:anim>
                                    <p:anim calcmode="lin" valueType="num">
                                      <p:cBhvr additive="base">
                                        <p:cTn id="279" dur="5000" fill="hold"/>
                                        <p:tgtEl>
                                          <p:spTgt spid="44"/>
                                        </p:tgtEl>
                                        <p:attrNameLst>
                                          <p:attrName>ppt_y</p:attrName>
                                        </p:attrNameLst>
                                      </p:cBhvr>
                                      <p:tavLst>
                                        <p:tav tm="0">
                                          <p:val>
                                            <p:strVal val="1+#ppt_h/2"/>
                                          </p:val>
                                        </p:tav>
                                        <p:tav tm="100000">
                                          <p:val>
                                            <p:strVal val="#ppt_y"/>
                                          </p:val>
                                        </p:tav>
                                      </p:tavLst>
                                    </p:anim>
                                  </p:childTnLst>
                                </p:cTn>
                              </p:par>
                              <p:par>
                                <p:cTn id="280" presetID="2" presetClass="entr" presetSubtype="6" fill="hold" grpId="0" nodeType="withEffect">
                                  <p:stCondLst>
                                    <p:cond delay="0"/>
                                  </p:stCondLst>
                                  <p:childTnLst>
                                    <p:set>
                                      <p:cBhvr>
                                        <p:cTn id="281" dur="1" fill="hold">
                                          <p:stCondLst>
                                            <p:cond delay="0"/>
                                          </p:stCondLst>
                                        </p:cTn>
                                        <p:tgtEl>
                                          <p:spTgt spid="54"/>
                                        </p:tgtEl>
                                        <p:attrNameLst>
                                          <p:attrName>style.visibility</p:attrName>
                                        </p:attrNameLst>
                                      </p:cBhvr>
                                      <p:to>
                                        <p:strVal val="visible"/>
                                      </p:to>
                                    </p:set>
                                    <p:anim calcmode="lin" valueType="num">
                                      <p:cBhvr additive="base">
                                        <p:cTn id="282" dur="5000" fill="hold"/>
                                        <p:tgtEl>
                                          <p:spTgt spid="54"/>
                                        </p:tgtEl>
                                        <p:attrNameLst>
                                          <p:attrName>ppt_x</p:attrName>
                                        </p:attrNameLst>
                                      </p:cBhvr>
                                      <p:tavLst>
                                        <p:tav tm="0">
                                          <p:val>
                                            <p:strVal val="1+#ppt_w/2"/>
                                          </p:val>
                                        </p:tav>
                                        <p:tav tm="100000">
                                          <p:val>
                                            <p:strVal val="#ppt_x"/>
                                          </p:val>
                                        </p:tav>
                                      </p:tavLst>
                                    </p:anim>
                                    <p:anim calcmode="lin" valueType="num">
                                      <p:cBhvr additive="base">
                                        <p:cTn id="283" dur="5000" fill="hold"/>
                                        <p:tgtEl>
                                          <p:spTgt spid="54"/>
                                        </p:tgtEl>
                                        <p:attrNameLst>
                                          <p:attrName>ppt_y</p:attrName>
                                        </p:attrNameLst>
                                      </p:cBhvr>
                                      <p:tavLst>
                                        <p:tav tm="0">
                                          <p:val>
                                            <p:strVal val="1+#ppt_h/2"/>
                                          </p:val>
                                        </p:tav>
                                        <p:tav tm="100000">
                                          <p:val>
                                            <p:strVal val="#ppt_y"/>
                                          </p:val>
                                        </p:tav>
                                      </p:tavLst>
                                    </p:anim>
                                  </p:childTnLst>
                                </p:cTn>
                              </p:par>
                              <p:par>
                                <p:cTn id="284" presetID="2" presetClass="entr" presetSubtype="6" fill="hold" grpId="0" nodeType="withEffect">
                                  <p:stCondLst>
                                    <p:cond delay="0"/>
                                  </p:stCondLst>
                                  <p:childTnLst>
                                    <p:set>
                                      <p:cBhvr>
                                        <p:cTn id="285" dur="1" fill="hold">
                                          <p:stCondLst>
                                            <p:cond delay="0"/>
                                          </p:stCondLst>
                                        </p:cTn>
                                        <p:tgtEl>
                                          <p:spTgt spid="64"/>
                                        </p:tgtEl>
                                        <p:attrNameLst>
                                          <p:attrName>style.visibility</p:attrName>
                                        </p:attrNameLst>
                                      </p:cBhvr>
                                      <p:to>
                                        <p:strVal val="visible"/>
                                      </p:to>
                                    </p:set>
                                    <p:anim calcmode="lin" valueType="num">
                                      <p:cBhvr additive="base">
                                        <p:cTn id="286" dur="5000" fill="hold"/>
                                        <p:tgtEl>
                                          <p:spTgt spid="64"/>
                                        </p:tgtEl>
                                        <p:attrNameLst>
                                          <p:attrName>ppt_x</p:attrName>
                                        </p:attrNameLst>
                                      </p:cBhvr>
                                      <p:tavLst>
                                        <p:tav tm="0">
                                          <p:val>
                                            <p:strVal val="1+#ppt_w/2"/>
                                          </p:val>
                                        </p:tav>
                                        <p:tav tm="100000">
                                          <p:val>
                                            <p:strVal val="#ppt_x"/>
                                          </p:val>
                                        </p:tav>
                                      </p:tavLst>
                                    </p:anim>
                                    <p:anim calcmode="lin" valueType="num">
                                      <p:cBhvr additive="base">
                                        <p:cTn id="287" dur="5000" fill="hold"/>
                                        <p:tgtEl>
                                          <p:spTgt spid="64"/>
                                        </p:tgtEl>
                                        <p:attrNameLst>
                                          <p:attrName>ppt_y</p:attrName>
                                        </p:attrNameLst>
                                      </p:cBhvr>
                                      <p:tavLst>
                                        <p:tav tm="0">
                                          <p:val>
                                            <p:strVal val="1+#ppt_h/2"/>
                                          </p:val>
                                        </p:tav>
                                        <p:tav tm="100000">
                                          <p:val>
                                            <p:strVal val="#ppt_y"/>
                                          </p:val>
                                        </p:tav>
                                      </p:tavLst>
                                    </p:anim>
                                  </p:childTnLst>
                                </p:cTn>
                              </p:par>
                              <p:par>
                                <p:cTn id="288" presetID="2" presetClass="entr" presetSubtype="6" fill="hold" grpId="0" nodeType="withEffect">
                                  <p:stCondLst>
                                    <p:cond delay="0"/>
                                  </p:stCondLst>
                                  <p:childTnLst>
                                    <p:set>
                                      <p:cBhvr>
                                        <p:cTn id="289" dur="1" fill="hold">
                                          <p:stCondLst>
                                            <p:cond delay="0"/>
                                          </p:stCondLst>
                                        </p:cTn>
                                        <p:tgtEl>
                                          <p:spTgt spid="74"/>
                                        </p:tgtEl>
                                        <p:attrNameLst>
                                          <p:attrName>style.visibility</p:attrName>
                                        </p:attrNameLst>
                                      </p:cBhvr>
                                      <p:to>
                                        <p:strVal val="visible"/>
                                      </p:to>
                                    </p:set>
                                    <p:anim calcmode="lin" valueType="num">
                                      <p:cBhvr additive="base">
                                        <p:cTn id="290" dur="5000" fill="hold"/>
                                        <p:tgtEl>
                                          <p:spTgt spid="74"/>
                                        </p:tgtEl>
                                        <p:attrNameLst>
                                          <p:attrName>ppt_x</p:attrName>
                                        </p:attrNameLst>
                                      </p:cBhvr>
                                      <p:tavLst>
                                        <p:tav tm="0">
                                          <p:val>
                                            <p:strVal val="1+#ppt_w/2"/>
                                          </p:val>
                                        </p:tav>
                                        <p:tav tm="100000">
                                          <p:val>
                                            <p:strVal val="#ppt_x"/>
                                          </p:val>
                                        </p:tav>
                                      </p:tavLst>
                                    </p:anim>
                                    <p:anim calcmode="lin" valueType="num">
                                      <p:cBhvr additive="base">
                                        <p:cTn id="291" dur="5000" fill="hold"/>
                                        <p:tgtEl>
                                          <p:spTgt spid="74"/>
                                        </p:tgtEl>
                                        <p:attrNameLst>
                                          <p:attrName>ppt_y</p:attrName>
                                        </p:attrNameLst>
                                      </p:cBhvr>
                                      <p:tavLst>
                                        <p:tav tm="0">
                                          <p:val>
                                            <p:strVal val="1+#ppt_h/2"/>
                                          </p:val>
                                        </p:tav>
                                        <p:tav tm="100000">
                                          <p:val>
                                            <p:strVal val="#ppt_y"/>
                                          </p:val>
                                        </p:tav>
                                      </p:tavLst>
                                    </p:anim>
                                  </p:childTnLst>
                                </p:cTn>
                              </p:par>
                              <p:par>
                                <p:cTn id="292" presetID="2" presetClass="entr" presetSubtype="6" fill="hold" grpId="0" nodeType="withEffect">
                                  <p:stCondLst>
                                    <p:cond delay="0"/>
                                  </p:stCondLst>
                                  <p:childTnLst>
                                    <p:set>
                                      <p:cBhvr>
                                        <p:cTn id="293" dur="1" fill="hold">
                                          <p:stCondLst>
                                            <p:cond delay="0"/>
                                          </p:stCondLst>
                                        </p:cTn>
                                        <p:tgtEl>
                                          <p:spTgt spid="84"/>
                                        </p:tgtEl>
                                        <p:attrNameLst>
                                          <p:attrName>style.visibility</p:attrName>
                                        </p:attrNameLst>
                                      </p:cBhvr>
                                      <p:to>
                                        <p:strVal val="visible"/>
                                      </p:to>
                                    </p:set>
                                    <p:anim calcmode="lin" valueType="num">
                                      <p:cBhvr additive="base">
                                        <p:cTn id="294" dur="5000" fill="hold"/>
                                        <p:tgtEl>
                                          <p:spTgt spid="84"/>
                                        </p:tgtEl>
                                        <p:attrNameLst>
                                          <p:attrName>ppt_x</p:attrName>
                                        </p:attrNameLst>
                                      </p:cBhvr>
                                      <p:tavLst>
                                        <p:tav tm="0">
                                          <p:val>
                                            <p:strVal val="1+#ppt_w/2"/>
                                          </p:val>
                                        </p:tav>
                                        <p:tav tm="100000">
                                          <p:val>
                                            <p:strVal val="#ppt_x"/>
                                          </p:val>
                                        </p:tav>
                                      </p:tavLst>
                                    </p:anim>
                                    <p:anim calcmode="lin" valueType="num">
                                      <p:cBhvr additive="base">
                                        <p:cTn id="295" dur="5000" fill="hold"/>
                                        <p:tgtEl>
                                          <p:spTgt spid="84"/>
                                        </p:tgtEl>
                                        <p:attrNameLst>
                                          <p:attrName>ppt_y</p:attrName>
                                        </p:attrNameLst>
                                      </p:cBhvr>
                                      <p:tavLst>
                                        <p:tav tm="0">
                                          <p:val>
                                            <p:strVal val="1+#ppt_h/2"/>
                                          </p:val>
                                        </p:tav>
                                        <p:tav tm="100000">
                                          <p:val>
                                            <p:strVal val="#ppt_y"/>
                                          </p:val>
                                        </p:tav>
                                      </p:tavLst>
                                    </p:anim>
                                  </p:childTnLst>
                                </p:cTn>
                              </p:par>
                              <p:par>
                                <p:cTn id="296" presetID="2" presetClass="entr" presetSubtype="6" fill="hold" grpId="0" nodeType="withEffect">
                                  <p:stCondLst>
                                    <p:cond delay="0"/>
                                  </p:stCondLst>
                                  <p:childTnLst>
                                    <p:set>
                                      <p:cBhvr>
                                        <p:cTn id="297" dur="1" fill="hold">
                                          <p:stCondLst>
                                            <p:cond delay="0"/>
                                          </p:stCondLst>
                                        </p:cTn>
                                        <p:tgtEl>
                                          <p:spTgt spid="10"/>
                                        </p:tgtEl>
                                        <p:attrNameLst>
                                          <p:attrName>style.visibility</p:attrName>
                                        </p:attrNameLst>
                                      </p:cBhvr>
                                      <p:to>
                                        <p:strVal val="visible"/>
                                      </p:to>
                                    </p:set>
                                    <p:anim calcmode="lin" valueType="num">
                                      <p:cBhvr additive="base">
                                        <p:cTn id="298" dur="5000" fill="hold"/>
                                        <p:tgtEl>
                                          <p:spTgt spid="10"/>
                                        </p:tgtEl>
                                        <p:attrNameLst>
                                          <p:attrName>ppt_x</p:attrName>
                                        </p:attrNameLst>
                                      </p:cBhvr>
                                      <p:tavLst>
                                        <p:tav tm="0">
                                          <p:val>
                                            <p:strVal val="1+#ppt_w/2"/>
                                          </p:val>
                                        </p:tav>
                                        <p:tav tm="100000">
                                          <p:val>
                                            <p:strVal val="#ppt_x"/>
                                          </p:val>
                                        </p:tav>
                                      </p:tavLst>
                                    </p:anim>
                                    <p:anim calcmode="lin" valueType="num">
                                      <p:cBhvr additive="base">
                                        <p:cTn id="299" dur="5000" fill="hold"/>
                                        <p:tgtEl>
                                          <p:spTgt spid="10"/>
                                        </p:tgtEl>
                                        <p:attrNameLst>
                                          <p:attrName>ppt_y</p:attrName>
                                        </p:attrNameLst>
                                      </p:cBhvr>
                                      <p:tavLst>
                                        <p:tav tm="0">
                                          <p:val>
                                            <p:strVal val="1+#ppt_h/2"/>
                                          </p:val>
                                        </p:tav>
                                        <p:tav tm="100000">
                                          <p:val>
                                            <p:strVal val="#ppt_y"/>
                                          </p:val>
                                        </p:tav>
                                      </p:tavLst>
                                    </p:anim>
                                  </p:childTnLst>
                                </p:cTn>
                              </p:par>
                              <p:par>
                                <p:cTn id="300" presetID="2" presetClass="entr" presetSubtype="6" fill="hold" grpId="0" nodeType="withEffect">
                                  <p:stCondLst>
                                    <p:cond delay="0"/>
                                  </p:stCondLst>
                                  <p:childTnLst>
                                    <p:set>
                                      <p:cBhvr>
                                        <p:cTn id="301" dur="1" fill="hold">
                                          <p:stCondLst>
                                            <p:cond delay="0"/>
                                          </p:stCondLst>
                                        </p:cTn>
                                        <p:tgtEl>
                                          <p:spTgt spid="20"/>
                                        </p:tgtEl>
                                        <p:attrNameLst>
                                          <p:attrName>style.visibility</p:attrName>
                                        </p:attrNameLst>
                                      </p:cBhvr>
                                      <p:to>
                                        <p:strVal val="visible"/>
                                      </p:to>
                                    </p:set>
                                    <p:anim calcmode="lin" valueType="num">
                                      <p:cBhvr additive="base">
                                        <p:cTn id="302" dur="5000" fill="hold"/>
                                        <p:tgtEl>
                                          <p:spTgt spid="20"/>
                                        </p:tgtEl>
                                        <p:attrNameLst>
                                          <p:attrName>ppt_x</p:attrName>
                                        </p:attrNameLst>
                                      </p:cBhvr>
                                      <p:tavLst>
                                        <p:tav tm="0">
                                          <p:val>
                                            <p:strVal val="1+#ppt_w/2"/>
                                          </p:val>
                                        </p:tav>
                                        <p:tav tm="100000">
                                          <p:val>
                                            <p:strVal val="#ppt_x"/>
                                          </p:val>
                                        </p:tav>
                                      </p:tavLst>
                                    </p:anim>
                                    <p:anim calcmode="lin" valueType="num">
                                      <p:cBhvr additive="base">
                                        <p:cTn id="303" dur="5000" fill="hold"/>
                                        <p:tgtEl>
                                          <p:spTgt spid="20"/>
                                        </p:tgtEl>
                                        <p:attrNameLst>
                                          <p:attrName>ppt_y</p:attrName>
                                        </p:attrNameLst>
                                      </p:cBhvr>
                                      <p:tavLst>
                                        <p:tav tm="0">
                                          <p:val>
                                            <p:strVal val="1+#ppt_h/2"/>
                                          </p:val>
                                        </p:tav>
                                        <p:tav tm="100000">
                                          <p:val>
                                            <p:strVal val="#ppt_y"/>
                                          </p:val>
                                        </p:tav>
                                      </p:tavLst>
                                    </p:anim>
                                  </p:childTnLst>
                                </p:cTn>
                              </p:par>
                              <p:par>
                                <p:cTn id="304" presetID="2" presetClass="entr" presetSubtype="6" fill="hold" grpId="0" nodeType="withEffect">
                                  <p:stCondLst>
                                    <p:cond delay="0"/>
                                  </p:stCondLst>
                                  <p:childTnLst>
                                    <p:set>
                                      <p:cBhvr>
                                        <p:cTn id="305" dur="1" fill="hold">
                                          <p:stCondLst>
                                            <p:cond delay="0"/>
                                          </p:stCondLst>
                                        </p:cTn>
                                        <p:tgtEl>
                                          <p:spTgt spid="30"/>
                                        </p:tgtEl>
                                        <p:attrNameLst>
                                          <p:attrName>style.visibility</p:attrName>
                                        </p:attrNameLst>
                                      </p:cBhvr>
                                      <p:to>
                                        <p:strVal val="visible"/>
                                      </p:to>
                                    </p:set>
                                    <p:anim calcmode="lin" valueType="num">
                                      <p:cBhvr additive="base">
                                        <p:cTn id="306" dur="5000" fill="hold"/>
                                        <p:tgtEl>
                                          <p:spTgt spid="30"/>
                                        </p:tgtEl>
                                        <p:attrNameLst>
                                          <p:attrName>ppt_x</p:attrName>
                                        </p:attrNameLst>
                                      </p:cBhvr>
                                      <p:tavLst>
                                        <p:tav tm="0">
                                          <p:val>
                                            <p:strVal val="1+#ppt_w/2"/>
                                          </p:val>
                                        </p:tav>
                                        <p:tav tm="100000">
                                          <p:val>
                                            <p:strVal val="#ppt_x"/>
                                          </p:val>
                                        </p:tav>
                                      </p:tavLst>
                                    </p:anim>
                                    <p:anim calcmode="lin" valueType="num">
                                      <p:cBhvr additive="base">
                                        <p:cTn id="307" dur="5000" fill="hold"/>
                                        <p:tgtEl>
                                          <p:spTgt spid="30"/>
                                        </p:tgtEl>
                                        <p:attrNameLst>
                                          <p:attrName>ppt_y</p:attrName>
                                        </p:attrNameLst>
                                      </p:cBhvr>
                                      <p:tavLst>
                                        <p:tav tm="0">
                                          <p:val>
                                            <p:strVal val="1+#ppt_h/2"/>
                                          </p:val>
                                        </p:tav>
                                        <p:tav tm="100000">
                                          <p:val>
                                            <p:strVal val="#ppt_y"/>
                                          </p:val>
                                        </p:tav>
                                      </p:tavLst>
                                    </p:anim>
                                  </p:childTnLst>
                                </p:cTn>
                              </p:par>
                              <p:par>
                                <p:cTn id="308" presetID="2" presetClass="entr" presetSubtype="6" fill="hold" grpId="0" nodeType="withEffect">
                                  <p:stCondLst>
                                    <p:cond delay="0"/>
                                  </p:stCondLst>
                                  <p:childTnLst>
                                    <p:set>
                                      <p:cBhvr>
                                        <p:cTn id="309" dur="1" fill="hold">
                                          <p:stCondLst>
                                            <p:cond delay="0"/>
                                          </p:stCondLst>
                                        </p:cTn>
                                        <p:tgtEl>
                                          <p:spTgt spid="40"/>
                                        </p:tgtEl>
                                        <p:attrNameLst>
                                          <p:attrName>style.visibility</p:attrName>
                                        </p:attrNameLst>
                                      </p:cBhvr>
                                      <p:to>
                                        <p:strVal val="visible"/>
                                      </p:to>
                                    </p:set>
                                    <p:anim calcmode="lin" valueType="num">
                                      <p:cBhvr additive="base">
                                        <p:cTn id="310" dur="5000" fill="hold"/>
                                        <p:tgtEl>
                                          <p:spTgt spid="40"/>
                                        </p:tgtEl>
                                        <p:attrNameLst>
                                          <p:attrName>ppt_x</p:attrName>
                                        </p:attrNameLst>
                                      </p:cBhvr>
                                      <p:tavLst>
                                        <p:tav tm="0">
                                          <p:val>
                                            <p:strVal val="1+#ppt_w/2"/>
                                          </p:val>
                                        </p:tav>
                                        <p:tav tm="100000">
                                          <p:val>
                                            <p:strVal val="#ppt_x"/>
                                          </p:val>
                                        </p:tav>
                                      </p:tavLst>
                                    </p:anim>
                                    <p:anim calcmode="lin" valueType="num">
                                      <p:cBhvr additive="base">
                                        <p:cTn id="311" dur="5000" fill="hold"/>
                                        <p:tgtEl>
                                          <p:spTgt spid="40"/>
                                        </p:tgtEl>
                                        <p:attrNameLst>
                                          <p:attrName>ppt_y</p:attrName>
                                        </p:attrNameLst>
                                      </p:cBhvr>
                                      <p:tavLst>
                                        <p:tav tm="0">
                                          <p:val>
                                            <p:strVal val="1+#ppt_h/2"/>
                                          </p:val>
                                        </p:tav>
                                        <p:tav tm="100000">
                                          <p:val>
                                            <p:strVal val="#ppt_y"/>
                                          </p:val>
                                        </p:tav>
                                      </p:tavLst>
                                    </p:anim>
                                  </p:childTnLst>
                                </p:cTn>
                              </p:par>
                              <p:par>
                                <p:cTn id="312" presetID="2" presetClass="entr" presetSubtype="6" fill="hold" grpId="0" nodeType="withEffect">
                                  <p:stCondLst>
                                    <p:cond delay="0"/>
                                  </p:stCondLst>
                                  <p:childTnLst>
                                    <p:set>
                                      <p:cBhvr>
                                        <p:cTn id="313" dur="1" fill="hold">
                                          <p:stCondLst>
                                            <p:cond delay="0"/>
                                          </p:stCondLst>
                                        </p:cTn>
                                        <p:tgtEl>
                                          <p:spTgt spid="50"/>
                                        </p:tgtEl>
                                        <p:attrNameLst>
                                          <p:attrName>style.visibility</p:attrName>
                                        </p:attrNameLst>
                                      </p:cBhvr>
                                      <p:to>
                                        <p:strVal val="visible"/>
                                      </p:to>
                                    </p:set>
                                    <p:anim calcmode="lin" valueType="num">
                                      <p:cBhvr additive="base">
                                        <p:cTn id="314" dur="5000" fill="hold"/>
                                        <p:tgtEl>
                                          <p:spTgt spid="50"/>
                                        </p:tgtEl>
                                        <p:attrNameLst>
                                          <p:attrName>ppt_x</p:attrName>
                                        </p:attrNameLst>
                                      </p:cBhvr>
                                      <p:tavLst>
                                        <p:tav tm="0">
                                          <p:val>
                                            <p:strVal val="1+#ppt_w/2"/>
                                          </p:val>
                                        </p:tav>
                                        <p:tav tm="100000">
                                          <p:val>
                                            <p:strVal val="#ppt_x"/>
                                          </p:val>
                                        </p:tav>
                                      </p:tavLst>
                                    </p:anim>
                                    <p:anim calcmode="lin" valueType="num">
                                      <p:cBhvr additive="base">
                                        <p:cTn id="315" dur="5000" fill="hold"/>
                                        <p:tgtEl>
                                          <p:spTgt spid="50"/>
                                        </p:tgtEl>
                                        <p:attrNameLst>
                                          <p:attrName>ppt_y</p:attrName>
                                        </p:attrNameLst>
                                      </p:cBhvr>
                                      <p:tavLst>
                                        <p:tav tm="0">
                                          <p:val>
                                            <p:strVal val="1+#ppt_h/2"/>
                                          </p:val>
                                        </p:tav>
                                        <p:tav tm="100000">
                                          <p:val>
                                            <p:strVal val="#ppt_y"/>
                                          </p:val>
                                        </p:tav>
                                      </p:tavLst>
                                    </p:anim>
                                  </p:childTnLst>
                                </p:cTn>
                              </p:par>
                              <p:par>
                                <p:cTn id="316" presetID="2" presetClass="entr" presetSubtype="6" fill="hold" grpId="0" nodeType="withEffect">
                                  <p:stCondLst>
                                    <p:cond delay="0"/>
                                  </p:stCondLst>
                                  <p:childTnLst>
                                    <p:set>
                                      <p:cBhvr>
                                        <p:cTn id="317" dur="1" fill="hold">
                                          <p:stCondLst>
                                            <p:cond delay="0"/>
                                          </p:stCondLst>
                                        </p:cTn>
                                        <p:tgtEl>
                                          <p:spTgt spid="60"/>
                                        </p:tgtEl>
                                        <p:attrNameLst>
                                          <p:attrName>style.visibility</p:attrName>
                                        </p:attrNameLst>
                                      </p:cBhvr>
                                      <p:to>
                                        <p:strVal val="visible"/>
                                      </p:to>
                                    </p:set>
                                    <p:anim calcmode="lin" valueType="num">
                                      <p:cBhvr additive="base">
                                        <p:cTn id="318" dur="5000" fill="hold"/>
                                        <p:tgtEl>
                                          <p:spTgt spid="60"/>
                                        </p:tgtEl>
                                        <p:attrNameLst>
                                          <p:attrName>ppt_x</p:attrName>
                                        </p:attrNameLst>
                                      </p:cBhvr>
                                      <p:tavLst>
                                        <p:tav tm="0">
                                          <p:val>
                                            <p:strVal val="1+#ppt_w/2"/>
                                          </p:val>
                                        </p:tav>
                                        <p:tav tm="100000">
                                          <p:val>
                                            <p:strVal val="#ppt_x"/>
                                          </p:val>
                                        </p:tav>
                                      </p:tavLst>
                                    </p:anim>
                                    <p:anim calcmode="lin" valueType="num">
                                      <p:cBhvr additive="base">
                                        <p:cTn id="319" dur="5000" fill="hold"/>
                                        <p:tgtEl>
                                          <p:spTgt spid="60"/>
                                        </p:tgtEl>
                                        <p:attrNameLst>
                                          <p:attrName>ppt_y</p:attrName>
                                        </p:attrNameLst>
                                      </p:cBhvr>
                                      <p:tavLst>
                                        <p:tav tm="0">
                                          <p:val>
                                            <p:strVal val="1+#ppt_h/2"/>
                                          </p:val>
                                        </p:tav>
                                        <p:tav tm="100000">
                                          <p:val>
                                            <p:strVal val="#ppt_y"/>
                                          </p:val>
                                        </p:tav>
                                      </p:tavLst>
                                    </p:anim>
                                  </p:childTnLst>
                                </p:cTn>
                              </p:par>
                              <p:par>
                                <p:cTn id="320" presetID="2" presetClass="entr" presetSubtype="6" fill="hold" grpId="0" nodeType="withEffect">
                                  <p:stCondLst>
                                    <p:cond delay="0"/>
                                  </p:stCondLst>
                                  <p:childTnLst>
                                    <p:set>
                                      <p:cBhvr>
                                        <p:cTn id="321" dur="1" fill="hold">
                                          <p:stCondLst>
                                            <p:cond delay="0"/>
                                          </p:stCondLst>
                                        </p:cTn>
                                        <p:tgtEl>
                                          <p:spTgt spid="70"/>
                                        </p:tgtEl>
                                        <p:attrNameLst>
                                          <p:attrName>style.visibility</p:attrName>
                                        </p:attrNameLst>
                                      </p:cBhvr>
                                      <p:to>
                                        <p:strVal val="visible"/>
                                      </p:to>
                                    </p:set>
                                    <p:anim calcmode="lin" valueType="num">
                                      <p:cBhvr additive="base">
                                        <p:cTn id="322" dur="5000" fill="hold"/>
                                        <p:tgtEl>
                                          <p:spTgt spid="70"/>
                                        </p:tgtEl>
                                        <p:attrNameLst>
                                          <p:attrName>ppt_x</p:attrName>
                                        </p:attrNameLst>
                                      </p:cBhvr>
                                      <p:tavLst>
                                        <p:tav tm="0">
                                          <p:val>
                                            <p:strVal val="1+#ppt_w/2"/>
                                          </p:val>
                                        </p:tav>
                                        <p:tav tm="100000">
                                          <p:val>
                                            <p:strVal val="#ppt_x"/>
                                          </p:val>
                                        </p:tav>
                                      </p:tavLst>
                                    </p:anim>
                                    <p:anim calcmode="lin" valueType="num">
                                      <p:cBhvr additive="base">
                                        <p:cTn id="323" dur="5000" fill="hold"/>
                                        <p:tgtEl>
                                          <p:spTgt spid="70"/>
                                        </p:tgtEl>
                                        <p:attrNameLst>
                                          <p:attrName>ppt_y</p:attrName>
                                        </p:attrNameLst>
                                      </p:cBhvr>
                                      <p:tavLst>
                                        <p:tav tm="0">
                                          <p:val>
                                            <p:strVal val="1+#ppt_h/2"/>
                                          </p:val>
                                        </p:tav>
                                        <p:tav tm="100000">
                                          <p:val>
                                            <p:strVal val="#ppt_y"/>
                                          </p:val>
                                        </p:tav>
                                      </p:tavLst>
                                    </p:anim>
                                  </p:childTnLst>
                                </p:cTn>
                              </p:par>
                              <p:par>
                                <p:cTn id="324" presetID="2" presetClass="entr" presetSubtype="6" fill="hold" grpId="0" nodeType="withEffect">
                                  <p:stCondLst>
                                    <p:cond delay="0"/>
                                  </p:stCondLst>
                                  <p:childTnLst>
                                    <p:set>
                                      <p:cBhvr>
                                        <p:cTn id="325" dur="1" fill="hold">
                                          <p:stCondLst>
                                            <p:cond delay="0"/>
                                          </p:stCondLst>
                                        </p:cTn>
                                        <p:tgtEl>
                                          <p:spTgt spid="80"/>
                                        </p:tgtEl>
                                        <p:attrNameLst>
                                          <p:attrName>style.visibility</p:attrName>
                                        </p:attrNameLst>
                                      </p:cBhvr>
                                      <p:to>
                                        <p:strVal val="visible"/>
                                      </p:to>
                                    </p:set>
                                    <p:anim calcmode="lin" valueType="num">
                                      <p:cBhvr additive="base">
                                        <p:cTn id="326" dur="5000" fill="hold"/>
                                        <p:tgtEl>
                                          <p:spTgt spid="80"/>
                                        </p:tgtEl>
                                        <p:attrNameLst>
                                          <p:attrName>ppt_x</p:attrName>
                                        </p:attrNameLst>
                                      </p:cBhvr>
                                      <p:tavLst>
                                        <p:tav tm="0">
                                          <p:val>
                                            <p:strVal val="1+#ppt_w/2"/>
                                          </p:val>
                                        </p:tav>
                                        <p:tav tm="100000">
                                          <p:val>
                                            <p:strVal val="#ppt_x"/>
                                          </p:val>
                                        </p:tav>
                                      </p:tavLst>
                                    </p:anim>
                                    <p:anim calcmode="lin" valueType="num">
                                      <p:cBhvr additive="base">
                                        <p:cTn id="327" dur="5000" fill="hold"/>
                                        <p:tgtEl>
                                          <p:spTgt spid="80"/>
                                        </p:tgtEl>
                                        <p:attrNameLst>
                                          <p:attrName>ppt_y</p:attrName>
                                        </p:attrNameLst>
                                      </p:cBhvr>
                                      <p:tavLst>
                                        <p:tav tm="0">
                                          <p:val>
                                            <p:strVal val="1+#ppt_h/2"/>
                                          </p:val>
                                        </p:tav>
                                        <p:tav tm="100000">
                                          <p:val>
                                            <p:strVal val="#ppt_y"/>
                                          </p:val>
                                        </p:tav>
                                      </p:tavLst>
                                    </p:anim>
                                  </p:childTnLst>
                                </p:cTn>
                              </p:par>
                              <p:par>
                                <p:cTn id="328" presetID="3" presetClass="entr" presetSubtype="10" fill="hold" grpId="3" nodeType="withEffect">
                                  <p:stCondLst>
                                    <p:cond delay="0"/>
                                  </p:stCondLst>
                                  <p:childTnLst>
                                    <p:set>
                                      <p:cBhvr>
                                        <p:cTn id="329" dur="1" fill="hold">
                                          <p:stCondLst>
                                            <p:cond delay="0"/>
                                          </p:stCondLst>
                                        </p:cTn>
                                        <p:tgtEl>
                                          <p:spTgt spid="5"/>
                                        </p:tgtEl>
                                        <p:attrNameLst>
                                          <p:attrName>style.visibility</p:attrName>
                                        </p:attrNameLst>
                                      </p:cBhvr>
                                      <p:to>
                                        <p:strVal val="visible"/>
                                      </p:to>
                                    </p:set>
                                    <p:animEffect transition="in" filter="blinds(horizontal)">
                                      <p:cBhvr>
                                        <p:cTn id="330" dur="5000"/>
                                        <p:tgtEl>
                                          <p:spTgt spid="5"/>
                                        </p:tgtEl>
                                      </p:cBhvr>
                                    </p:animEffect>
                                  </p:childTnLst>
                                </p:cTn>
                              </p:par>
                              <p:par>
                                <p:cTn id="331" presetID="3" presetClass="entr" presetSubtype="10" fill="hold" grpId="3" nodeType="withEffect">
                                  <p:stCondLst>
                                    <p:cond delay="0"/>
                                  </p:stCondLst>
                                  <p:childTnLst>
                                    <p:set>
                                      <p:cBhvr>
                                        <p:cTn id="332" dur="1" fill="hold">
                                          <p:stCondLst>
                                            <p:cond delay="0"/>
                                          </p:stCondLst>
                                        </p:cTn>
                                        <p:tgtEl>
                                          <p:spTgt spid="6"/>
                                        </p:tgtEl>
                                        <p:attrNameLst>
                                          <p:attrName>style.visibility</p:attrName>
                                        </p:attrNameLst>
                                      </p:cBhvr>
                                      <p:to>
                                        <p:strVal val="visible"/>
                                      </p:to>
                                    </p:set>
                                    <p:animEffect transition="in" filter="blinds(horizontal)">
                                      <p:cBhvr>
                                        <p:cTn id="333" dur="5000"/>
                                        <p:tgtEl>
                                          <p:spTgt spid="6"/>
                                        </p:tgtEl>
                                      </p:cBhvr>
                                    </p:animEffect>
                                  </p:childTnLst>
                                </p:cTn>
                              </p:par>
                              <p:par>
                                <p:cTn id="334" presetID="3" presetClass="entr" presetSubtype="10" fill="hold" grpId="3" nodeType="withEffect">
                                  <p:stCondLst>
                                    <p:cond delay="0"/>
                                  </p:stCondLst>
                                  <p:childTnLst>
                                    <p:set>
                                      <p:cBhvr>
                                        <p:cTn id="335" dur="1" fill="hold">
                                          <p:stCondLst>
                                            <p:cond delay="0"/>
                                          </p:stCondLst>
                                        </p:cTn>
                                        <p:tgtEl>
                                          <p:spTgt spid="7"/>
                                        </p:tgtEl>
                                        <p:attrNameLst>
                                          <p:attrName>style.visibility</p:attrName>
                                        </p:attrNameLst>
                                      </p:cBhvr>
                                      <p:to>
                                        <p:strVal val="visible"/>
                                      </p:to>
                                    </p:set>
                                    <p:animEffect transition="in" filter="blinds(horizontal)">
                                      <p:cBhvr>
                                        <p:cTn id="336" dur="5000"/>
                                        <p:tgtEl>
                                          <p:spTgt spid="7"/>
                                        </p:tgtEl>
                                      </p:cBhvr>
                                    </p:animEffect>
                                  </p:childTnLst>
                                </p:cTn>
                              </p:par>
                              <p:par>
                                <p:cTn id="337" presetID="3" presetClass="entr" presetSubtype="10" fill="hold" grpId="3" nodeType="withEffect">
                                  <p:stCondLst>
                                    <p:cond delay="0"/>
                                  </p:stCondLst>
                                  <p:childTnLst>
                                    <p:set>
                                      <p:cBhvr>
                                        <p:cTn id="338" dur="1" fill="hold">
                                          <p:stCondLst>
                                            <p:cond delay="0"/>
                                          </p:stCondLst>
                                        </p:cTn>
                                        <p:tgtEl>
                                          <p:spTgt spid="8"/>
                                        </p:tgtEl>
                                        <p:attrNameLst>
                                          <p:attrName>style.visibility</p:attrName>
                                        </p:attrNameLst>
                                      </p:cBhvr>
                                      <p:to>
                                        <p:strVal val="visible"/>
                                      </p:to>
                                    </p:set>
                                    <p:animEffect transition="in" filter="blinds(horizontal)">
                                      <p:cBhvr>
                                        <p:cTn id="339" dur="5000"/>
                                        <p:tgtEl>
                                          <p:spTgt spid="8"/>
                                        </p:tgtEl>
                                      </p:cBhvr>
                                    </p:animEffect>
                                  </p:childTnLst>
                                </p:cTn>
                              </p:par>
                              <p:par>
                                <p:cTn id="340" presetID="3" presetClass="entr" presetSubtype="10" fill="hold" grpId="3" nodeType="withEffect">
                                  <p:stCondLst>
                                    <p:cond delay="0"/>
                                  </p:stCondLst>
                                  <p:childTnLst>
                                    <p:set>
                                      <p:cBhvr>
                                        <p:cTn id="341" dur="1" fill="hold">
                                          <p:stCondLst>
                                            <p:cond delay="0"/>
                                          </p:stCondLst>
                                        </p:cTn>
                                        <p:tgtEl>
                                          <p:spTgt spid="9"/>
                                        </p:tgtEl>
                                        <p:attrNameLst>
                                          <p:attrName>style.visibility</p:attrName>
                                        </p:attrNameLst>
                                      </p:cBhvr>
                                      <p:to>
                                        <p:strVal val="visible"/>
                                      </p:to>
                                    </p:set>
                                    <p:animEffect transition="in" filter="blinds(horizontal)">
                                      <p:cBhvr>
                                        <p:cTn id="342" dur="5000"/>
                                        <p:tgtEl>
                                          <p:spTgt spid="9"/>
                                        </p:tgtEl>
                                      </p:cBhvr>
                                    </p:animEffect>
                                  </p:childTnLst>
                                </p:cTn>
                              </p:par>
                              <p:par>
                                <p:cTn id="343" presetID="3" presetClass="entr" presetSubtype="10" fill="hold" grpId="3" nodeType="withEffect">
                                  <p:stCondLst>
                                    <p:cond delay="0"/>
                                  </p:stCondLst>
                                  <p:childTnLst>
                                    <p:set>
                                      <p:cBhvr>
                                        <p:cTn id="344" dur="1" fill="hold">
                                          <p:stCondLst>
                                            <p:cond delay="0"/>
                                          </p:stCondLst>
                                        </p:cTn>
                                        <p:tgtEl>
                                          <p:spTgt spid="10"/>
                                        </p:tgtEl>
                                        <p:attrNameLst>
                                          <p:attrName>style.visibility</p:attrName>
                                        </p:attrNameLst>
                                      </p:cBhvr>
                                      <p:to>
                                        <p:strVal val="visible"/>
                                      </p:to>
                                    </p:set>
                                    <p:animEffect transition="in" filter="blinds(horizontal)">
                                      <p:cBhvr>
                                        <p:cTn id="345" dur="5000"/>
                                        <p:tgtEl>
                                          <p:spTgt spid="10"/>
                                        </p:tgtEl>
                                      </p:cBhvr>
                                    </p:animEffect>
                                  </p:childTnLst>
                                </p:cTn>
                              </p:par>
                              <p:par>
                                <p:cTn id="346" presetID="3" presetClass="entr" presetSubtype="10" fill="hold" grpId="3" nodeType="withEffect">
                                  <p:stCondLst>
                                    <p:cond delay="0"/>
                                  </p:stCondLst>
                                  <p:childTnLst>
                                    <p:set>
                                      <p:cBhvr>
                                        <p:cTn id="347" dur="1" fill="hold">
                                          <p:stCondLst>
                                            <p:cond delay="0"/>
                                          </p:stCondLst>
                                        </p:cTn>
                                        <p:tgtEl>
                                          <p:spTgt spid="11"/>
                                        </p:tgtEl>
                                        <p:attrNameLst>
                                          <p:attrName>style.visibility</p:attrName>
                                        </p:attrNameLst>
                                      </p:cBhvr>
                                      <p:to>
                                        <p:strVal val="visible"/>
                                      </p:to>
                                    </p:set>
                                    <p:animEffect transition="in" filter="blinds(horizontal)">
                                      <p:cBhvr>
                                        <p:cTn id="348" dur="5000"/>
                                        <p:tgtEl>
                                          <p:spTgt spid="11"/>
                                        </p:tgtEl>
                                      </p:cBhvr>
                                    </p:animEffect>
                                  </p:childTnLst>
                                </p:cTn>
                              </p:par>
                              <p:par>
                                <p:cTn id="349" presetID="3" presetClass="entr" presetSubtype="10" fill="hold" grpId="3" nodeType="withEffect">
                                  <p:stCondLst>
                                    <p:cond delay="0"/>
                                  </p:stCondLst>
                                  <p:childTnLst>
                                    <p:set>
                                      <p:cBhvr>
                                        <p:cTn id="350" dur="1" fill="hold">
                                          <p:stCondLst>
                                            <p:cond delay="0"/>
                                          </p:stCondLst>
                                        </p:cTn>
                                        <p:tgtEl>
                                          <p:spTgt spid="12"/>
                                        </p:tgtEl>
                                        <p:attrNameLst>
                                          <p:attrName>style.visibility</p:attrName>
                                        </p:attrNameLst>
                                      </p:cBhvr>
                                      <p:to>
                                        <p:strVal val="visible"/>
                                      </p:to>
                                    </p:set>
                                    <p:animEffect transition="in" filter="blinds(horizontal)">
                                      <p:cBhvr>
                                        <p:cTn id="351" dur="5000"/>
                                        <p:tgtEl>
                                          <p:spTgt spid="12"/>
                                        </p:tgtEl>
                                      </p:cBhvr>
                                    </p:animEffect>
                                  </p:childTnLst>
                                </p:cTn>
                              </p:par>
                              <p:par>
                                <p:cTn id="352" presetID="3" presetClass="entr" presetSubtype="10" fill="hold" grpId="3" nodeType="withEffect">
                                  <p:stCondLst>
                                    <p:cond delay="0"/>
                                  </p:stCondLst>
                                  <p:childTnLst>
                                    <p:set>
                                      <p:cBhvr>
                                        <p:cTn id="353" dur="1" fill="hold">
                                          <p:stCondLst>
                                            <p:cond delay="0"/>
                                          </p:stCondLst>
                                        </p:cTn>
                                        <p:tgtEl>
                                          <p:spTgt spid="13"/>
                                        </p:tgtEl>
                                        <p:attrNameLst>
                                          <p:attrName>style.visibility</p:attrName>
                                        </p:attrNameLst>
                                      </p:cBhvr>
                                      <p:to>
                                        <p:strVal val="visible"/>
                                      </p:to>
                                    </p:set>
                                    <p:animEffect transition="in" filter="blinds(horizontal)">
                                      <p:cBhvr>
                                        <p:cTn id="354" dur="5000"/>
                                        <p:tgtEl>
                                          <p:spTgt spid="13"/>
                                        </p:tgtEl>
                                      </p:cBhvr>
                                    </p:animEffect>
                                  </p:childTnLst>
                                </p:cTn>
                              </p:par>
                              <p:par>
                                <p:cTn id="355" presetID="3" presetClass="entr" presetSubtype="10" fill="hold" grpId="3" nodeType="withEffect">
                                  <p:stCondLst>
                                    <p:cond delay="0"/>
                                  </p:stCondLst>
                                  <p:childTnLst>
                                    <p:set>
                                      <p:cBhvr>
                                        <p:cTn id="356" dur="1" fill="hold">
                                          <p:stCondLst>
                                            <p:cond delay="0"/>
                                          </p:stCondLst>
                                        </p:cTn>
                                        <p:tgtEl>
                                          <p:spTgt spid="14"/>
                                        </p:tgtEl>
                                        <p:attrNameLst>
                                          <p:attrName>style.visibility</p:attrName>
                                        </p:attrNameLst>
                                      </p:cBhvr>
                                      <p:to>
                                        <p:strVal val="visible"/>
                                      </p:to>
                                    </p:set>
                                    <p:animEffect transition="in" filter="blinds(horizontal)">
                                      <p:cBhvr>
                                        <p:cTn id="357" dur="5000"/>
                                        <p:tgtEl>
                                          <p:spTgt spid="14"/>
                                        </p:tgtEl>
                                      </p:cBhvr>
                                    </p:animEffect>
                                  </p:childTnLst>
                                </p:cTn>
                              </p:par>
                              <p:par>
                                <p:cTn id="358" presetID="3" presetClass="entr" presetSubtype="10" fill="hold" grpId="3" nodeType="withEffect">
                                  <p:stCondLst>
                                    <p:cond delay="0"/>
                                  </p:stCondLst>
                                  <p:childTnLst>
                                    <p:set>
                                      <p:cBhvr>
                                        <p:cTn id="359" dur="1" fill="hold">
                                          <p:stCondLst>
                                            <p:cond delay="0"/>
                                          </p:stCondLst>
                                        </p:cTn>
                                        <p:tgtEl>
                                          <p:spTgt spid="15"/>
                                        </p:tgtEl>
                                        <p:attrNameLst>
                                          <p:attrName>style.visibility</p:attrName>
                                        </p:attrNameLst>
                                      </p:cBhvr>
                                      <p:to>
                                        <p:strVal val="visible"/>
                                      </p:to>
                                    </p:set>
                                    <p:animEffect transition="in" filter="blinds(horizontal)">
                                      <p:cBhvr>
                                        <p:cTn id="360" dur="5000"/>
                                        <p:tgtEl>
                                          <p:spTgt spid="15"/>
                                        </p:tgtEl>
                                      </p:cBhvr>
                                    </p:animEffect>
                                  </p:childTnLst>
                                </p:cTn>
                              </p:par>
                              <p:par>
                                <p:cTn id="361" presetID="3" presetClass="entr" presetSubtype="10" fill="hold" grpId="3" nodeType="withEffect">
                                  <p:stCondLst>
                                    <p:cond delay="0"/>
                                  </p:stCondLst>
                                  <p:childTnLst>
                                    <p:set>
                                      <p:cBhvr>
                                        <p:cTn id="362" dur="1" fill="hold">
                                          <p:stCondLst>
                                            <p:cond delay="0"/>
                                          </p:stCondLst>
                                        </p:cTn>
                                        <p:tgtEl>
                                          <p:spTgt spid="16"/>
                                        </p:tgtEl>
                                        <p:attrNameLst>
                                          <p:attrName>style.visibility</p:attrName>
                                        </p:attrNameLst>
                                      </p:cBhvr>
                                      <p:to>
                                        <p:strVal val="visible"/>
                                      </p:to>
                                    </p:set>
                                    <p:animEffect transition="in" filter="blinds(horizontal)">
                                      <p:cBhvr>
                                        <p:cTn id="363" dur="5000"/>
                                        <p:tgtEl>
                                          <p:spTgt spid="16"/>
                                        </p:tgtEl>
                                      </p:cBhvr>
                                    </p:animEffect>
                                  </p:childTnLst>
                                </p:cTn>
                              </p:par>
                              <p:par>
                                <p:cTn id="364" presetID="3" presetClass="entr" presetSubtype="10" fill="hold" grpId="3" nodeType="withEffect">
                                  <p:stCondLst>
                                    <p:cond delay="0"/>
                                  </p:stCondLst>
                                  <p:childTnLst>
                                    <p:set>
                                      <p:cBhvr>
                                        <p:cTn id="365" dur="1" fill="hold">
                                          <p:stCondLst>
                                            <p:cond delay="0"/>
                                          </p:stCondLst>
                                        </p:cTn>
                                        <p:tgtEl>
                                          <p:spTgt spid="17"/>
                                        </p:tgtEl>
                                        <p:attrNameLst>
                                          <p:attrName>style.visibility</p:attrName>
                                        </p:attrNameLst>
                                      </p:cBhvr>
                                      <p:to>
                                        <p:strVal val="visible"/>
                                      </p:to>
                                    </p:set>
                                    <p:animEffect transition="in" filter="blinds(horizontal)">
                                      <p:cBhvr>
                                        <p:cTn id="366" dur="5000"/>
                                        <p:tgtEl>
                                          <p:spTgt spid="17"/>
                                        </p:tgtEl>
                                      </p:cBhvr>
                                    </p:animEffect>
                                  </p:childTnLst>
                                </p:cTn>
                              </p:par>
                              <p:par>
                                <p:cTn id="367" presetID="3" presetClass="entr" presetSubtype="10" fill="hold" grpId="3" nodeType="withEffect">
                                  <p:stCondLst>
                                    <p:cond delay="0"/>
                                  </p:stCondLst>
                                  <p:childTnLst>
                                    <p:set>
                                      <p:cBhvr>
                                        <p:cTn id="368" dur="1" fill="hold">
                                          <p:stCondLst>
                                            <p:cond delay="0"/>
                                          </p:stCondLst>
                                        </p:cTn>
                                        <p:tgtEl>
                                          <p:spTgt spid="18"/>
                                        </p:tgtEl>
                                        <p:attrNameLst>
                                          <p:attrName>style.visibility</p:attrName>
                                        </p:attrNameLst>
                                      </p:cBhvr>
                                      <p:to>
                                        <p:strVal val="visible"/>
                                      </p:to>
                                    </p:set>
                                    <p:animEffect transition="in" filter="blinds(horizontal)">
                                      <p:cBhvr>
                                        <p:cTn id="369" dur="5000"/>
                                        <p:tgtEl>
                                          <p:spTgt spid="18"/>
                                        </p:tgtEl>
                                      </p:cBhvr>
                                    </p:animEffect>
                                  </p:childTnLst>
                                </p:cTn>
                              </p:par>
                              <p:par>
                                <p:cTn id="370" presetID="3" presetClass="entr" presetSubtype="10" fill="hold" grpId="3" nodeType="withEffect">
                                  <p:stCondLst>
                                    <p:cond delay="0"/>
                                  </p:stCondLst>
                                  <p:childTnLst>
                                    <p:set>
                                      <p:cBhvr>
                                        <p:cTn id="371" dur="1" fill="hold">
                                          <p:stCondLst>
                                            <p:cond delay="0"/>
                                          </p:stCondLst>
                                        </p:cTn>
                                        <p:tgtEl>
                                          <p:spTgt spid="19"/>
                                        </p:tgtEl>
                                        <p:attrNameLst>
                                          <p:attrName>style.visibility</p:attrName>
                                        </p:attrNameLst>
                                      </p:cBhvr>
                                      <p:to>
                                        <p:strVal val="visible"/>
                                      </p:to>
                                    </p:set>
                                    <p:animEffect transition="in" filter="blinds(horizontal)">
                                      <p:cBhvr>
                                        <p:cTn id="372" dur="5000"/>
                                        <p:tgtEl>
                                          <p:spTgt spid="19"/>
                                        </p:tgtEl>
                                      </p:cBhvr>
                                    </p:animEffect>
                                  </p:childTnLst>
                                </p:cTn>
                              </p:par>
                              <p:par>
                                <p:cTn id="373" presetID="3" presetClass="entr" presetSubtype="10" fill="hold" grpId="3" nodeType="withEffect">
                                  <p:stCondLst>
                                    <p:cond delay="0"/>
                                  </p:stCondLst>
                                  <p:childTnLst>
                                    <p:set>
                                      <p:cBhvr>
                                        <p:cTn id="374" dur="1" fill="hold">
                                          <p:stCondLst>
                                            <p:cond delay="0"/>
                                          </p:stCondLst>
                                        </p:cTn>
                                        <p:tgtEl>
                                          <p:spTgt spid="20"/>
                                        </p:tgtEl>
                                        <p:attrNameLst>
                                          <p:attrName>style.visibility</p:attrName>
                                        </p:attrNameLst>
                                      </p:cBhvr>
                                      <p:to>
                                        <p:strVal val="visible"/>
                                      </p:to>
                                    </p:set>
                                    <p:animEffect transition="in" filter="blinds(horizontal)">
                                      <p:cBhvr>
                                        <p:cTn id="375" dur="5000"/>
                                        <p:tgtEl>
                                          <p:spTgt spid="20"/>
                                        </p:tgtEl>
                                      </p:cBhvr>
                                    </p:animEffect>
                                  </p:childTnLst>
                                </p:cTn>
                              </p:par>
                              <p:par>
                                <p:cTn id="376" presetID="3" presetClass="entr" presetSubtype="10" fill="hold" grpId="3" nodeType="withEffect">
                                  <p:stCondLst>
                                    <p:cond delay="0"/>
                                  </p:stCondLst>
                                  <p:childTnLst>
                                    <p:set>
                                      <p:cBhvr>
                                        <p:cTn id="377" dur="1" fill="hold">
                                          <p:stCondLst>
                                            <p:cond delay="0"/>
                                          </p:stCondLst>
                                        </p:cTn>
                                        <p:tgtEl>
                                          <p:spTgt spid="21"/>
                                        </p:tgtEl>
                                        <p:attrNameLst>
                                          <p:attrName>style.visibility</p:attrName>
                                        </p:attrNameLst>
                                      </p:cBhvr>
                                      <p:to>
                                        <p:strVal val="visible"/>
                                      </p:to>
                                    </p:set>
                                    <p:animEffect transition="in" filter="blinds(horizontal)">
                                      <p:cBhvr>
                                        <p:cTn id="378" dur="5000"/>
                                        <p:tgtEl>
                                          <p:spTgt spid="21"/>
                                        </p:tgtEl>
                                      </p:cBhvr>
                                    </p:animEffect>
                                  </p:childTnLst>
                                </p:cTn>
                              </p:par>
                              <p:par>
                                <p:cTn id="379" presetID="3" presetClass="entr" presetSubtype="10" fill="hold" grpId="3" nodeType="withEffect">
                                  <p:stCondLst>
                                    <p:cond delay="0"/>
                                  </p:stCondLst>
                                  <p:childTnLst>
                                    <p:set>
                                      <p:cBhvr>
                                        <p:cTn id="380" dur="1" fill="hold">
                                          <p:stCondLst>
                                            <p:cond delay="0"/>
                                          </p:stCondLst>
                                        </p:cTn>
                                        <p:tgtEl>
                                          <p:spTgt spid="22"/>
                                        </p:tgtEl>
                                        <p:attrNameLst>
                                          <p:attrName>style.visibility</p:attrName>
                                        </p:attrNameLst>
                                      </p:cBhvr>
                                      <p:to>
                                        <p:strVal val="visible"/>
                                      </p:to>
                                    </p:set>
                                    <p:animEffect transition="in" filter="blinds(horizontal)">
                                      <p:cBhvr>
                                        <p:cTn id="381" dur="5000"/>
                                        <p:tgtEl>
                                          <p:spTgt spid="22"/>
                                        </p:tgtEl>
                                      </p:cBhvr>
                                    </p:animEffect>
                                  </p:childTnLst>
                                </p:cTn>
                              </p:par>
                              <p:par>
                                <p:cTn id="382" presetID="3" presetClass="entr" presetSubtype="10" fill="hold" grpId="3" nodeType="withEffect">
                                  <p:stCondLst>
                                    <p:cond delay="0"/>
                                  </p:stCondLst>
                                  <p:childTnLst>
                                    <p:set>
                                      <p:cBhvr>
                                        <p:cTn id="383" dur="1" fill="hold">
                                          <p:stCondLst>
                                            <p:cond delay="0"/>
                                          </p:stCondLst>
                                        </p:cTn>
                                        <p:tgtEl>
                                          <p:spTgt spid="23"/>
                                        </p:tgtEl>
                                        <p:attrNameLst>
                                          <p:attrName>style.visibility</p:attrName>
                                        </p:attrNameLst>
                                      </p:cBhvr>
                                      <p:to>
                                        <p:strVal val="visible"/>
                                      </p:to>
                                    </p:set>
                                    <p:animEffect transition="in" filter="blinds(horizontal)">
                                      <p:cBhvr>
                                        <p:cTn id="384" dur="5000"/>
                                        <p:tgtEl>
                                          <p:spTgt spid="23"/>
                                        </p:tgtEl>
                                      </p:cBhvr>
                                    </p:animEffect>
                                  </p:childTnLst>
                                </p:cTn>
                              </p:par>
                              <p:par>
                                <p:cTn id="385" presetID="3" presetClass="entr" presetSubtype="10" fill="hold" grpId="3" nodeType="withEffect">
                                  <p:stCondLst>
                                    <p:cond delay="0"/>
                                  </p:stCondLst>
                                  <p:childTnLst>
                                    <p:set>
                                      <p:cBhvr>
                                        <p:cTn id="386" dur="1" fill="hold">
                                          <p:stCondLst>
                                            <p:cond delay="0"/>
                                          </p:stCondLst>
                                        </p:cTn>
                                        <p:tgtEl>
                                          <p:spTgt spid="24"/>
                                        </p:tgtEl>
                                        <p:attrNameLst>
                                          <p:attrName>style.visibility</p:attrName>
                                        </p:attrNameLst>
                                      </p:cBhvr>
                                      <p:to>
                                        <p:strVal val="visible"/>
                                      </p:to>
                                    </p:set>
                                    <p:animEffect transition="in" filter="blinds(horizontal)">
                                      <p:cBhvr>
                                        <p:cTn id="387" dur="5000"/>
                                        <p:tgtEl>
                                          <p:spTgt spid="24"/>
                                        </p:tgtEl>
                                      </p:cBhvr>
                                    </p:animEffect>
                                  </p:childTnLst>
                                </p:cTn>
                              </p:par>
                              <p:par>
                                <p:cTn id="388" presetID="3" presetClass="entr" presetSubtype="10" fill="hold" grpId="3" nodeType="withEffect">
                                  <p:stCondLst>
                                    <p:cond delay="0"/>
                                  </p:stCondLst>
                                  <p:childTnLst>
                                    <p:set>
                                      <p:cBhvr>
                                        <p:cTn id="389" dur="1" fill="hold">
                                          <p:stCondLst>
                                            <p:cond delay="0"/>
                                          </p:stCondLst>
                                        </p:cTn>
                                        <p:tgtEl>
                                          <p:spTgt spid="25"/>
                                        </p:tgtEl>
                                        <p:attrNameLst>
                                          <p:attrName>style.visibility</p:attrName>
                                        </p:attrNameLst>
                                      </p:cBhvr>
                                      <p:to>
                                        <p:strVal val="visible"/>
                                      </p:to>
                                    </p:set>
                                    <p:animEffect transition="in" filter="blinds(horizontal)">
                                      <p:cBhvr>
                                        <p:cTn id="390" dur="5000"/>
                                        <p:tgtEl>
                                          <p:spTgt spid="25"/>
                                        </p:tgtEl>
                                      </p:cBhvr>
                                    </p:animEffect>
                                  </p:childTnLst>
                                </p:cTn>
                              </p:par>
                              <p:par>
                                <p:cTn id="391" presetID="3" presetClass="entr" presetSubtype="10" fill="hold" grpId="3" nodeType="withEffect">
                                  <p:stCondLst>
                                    <p:cond delay="0"/>
                                  </p:stCondLst>
                                  <p:childTnLst>
                                    <p:set>
                                      <p:cBhvr>
                                        <p:cTn id="392" dur="1" fill="hold">
                                          <p:stCondLst>
                                            <p:cond delay="0"/>
                                          </p:stCondLst>
                                        </p:cTn>
                                        <p:tgtEl>
                                          <p:spTgt spid="26"/>
                                        </p:tgtEl>
                                        <p:attrNameLst>
                                          <p:attrName>style.visibility</p:attrName>
                                        </p:attrNameLst>
                                      </p:cBhvr>
                                      <p:to>
                                        <p:strVal val="visible"/>
                                      </p:to>
                                    </p:set>
                                    <p:animEffect transition="in" filter="blinds(horizontal)">
                                      <p:cBhvr>
                                        <p:cTn id="393" dur="5000"/>
                                        <p:tgtEl>
                                          <p:spTgt spid="26"/>
                                        </p:tgtEl>
                                      </p:cBhvr>
                                    </p:animEffect>
                                  </p:childTnLst>
                                </p:cTn>
                              </p:par>
                              <p:par>
                                <p:cTn id="394" presetID="3" presetClass="entr" presetSubtype="10" fill="hold" grpId="3" nodeType="withEffect">
                                  <p:stCondLst>
                                    <p:cond delay="0"/>
                                  </p:stCondLst>
                                  <p:childTnLst>
                                    <p:set>
                                      <p:cBhvr>
                                        <p:cTn id="395" dur="1" fill="hold">
                                          <p:stCondLst>
                                            <p:cond delay="0"/>
                                          </p:stCondLst>
                                        </p:cTn>
                                        <p:tgtEl>
                                          <p:spTgt spid="27"/>
                                        </p:tgtEl>
                                        <p:attrNameLst>
                                          <p:attrName>style.visibility</p:attrName>
                                        </p:attrNameLst>
                                      </p:cBhvr>
                                      <p:to>
                                        <p:strVal val="visible"/>
                                      </p:to>
                                    </p:set>
                                    <p:animEffect transition="in" filter="blinds(horizontal)">
                                      <p:cBhvr>
                                        <p:cTn id="396" dur="5000"/>
                                        <p:tgtEl>
                                          <p:spTgt spid="27"/>
                                        </p:tgtEl>
                                      </p:cBhvr>
                                    </p:animEffect>
                                  </p:childTnLst>
                                </p:cTn>
                              </p:par>
                              <p:par>
                                <p:cTn id="397" presetID="3" presetClass="entr" presetSubtype="10" fill="hold" grpId="3" nodeType="withEffect">
                                  <p:stCondLst>
                                    <p:cond delay="0"/>
                                  </p:stCondLst>
                                  <p:childTnLst>
                                    <p:set>
                                      <p:cBhvr>
                                        <p:cTn id="398" dur="1" fill="hold">
                                          <p:stCondLst>
                                            <p:cond delay="0"/>
                                          </p:stCondLst>
                                        </p:cTn>
                                        <p:tgtEl>
                                          <p:spTgt spid="28"/>
                                        </p:tgtEl>
                                        <p:attrNameLst>
                                          <p:attrName>style.visibility</p:attrName>
                                        </p:attrNameLst>
                                      </p:cBhvr>
                                      <p:to>
                                        <p:strVal val="visible"/>
                                      </p:to>
                                    </p:set>
                                    <p:animEffect transition="in" filter="blinds(horizontal)">
                                      <p:cBhvr>
                                        <p:cTn id="399" dur="5000"/>
                                        <p:tgtEl>
                                          <p:spTgt spid="28"/>
                                        </p:tgtEl>
                                      </p:cBhvr>
                                    </p:animEffect>
                                  </p:childTnLst>
                                </p:cTn>
                              </p:par>
                              <p:par>
                                <p:cTn id="400" presetID="3" presetClass="entr" presetSubtype="10" fill="hold" grpId="3" nodeType="withEffect">
                                  <p:stCondLst>
                                    <p:cond delay="0"/>
                                  </p:stCondLst>
                                  <p:childTnLst>
                                    <p:set>
                                      <p:cBhvr>
                                        <p:cTn id="401" dur="1" fill="hold">
                                          <p:stCondLst>
                                            <p:cond delay="0"/>
                                          </p:stCondLst>
                                        </p:cTn>
                                        <p:tgtEl>
                                          <p:spTgt spid="29"/>
                                        </p:tgtEl>
                                        <p:attrNameLst>
                                          <p:attrName>style.visibility</p:attrName>
                                        </p:attrNameLst>
                                      </p:cBhvr>
                                      <p:to>
                                        <p:strVal val="visible"/>
                                      </p:to>
                                    </p:set>
                                    <p:animEffect transition="in" filter="blinds(horizontal)">
                                      <p:cBhvr>
                                        <p:cTn id="402" dur="5000"/>
                                        <p:tgtEl>
                                          <p:spTgt spid="29"/>
                                        </p:tgtEl>
                                      </p:cBhvr>
                                    </p:animEffect>
                                  </p:childTnLst>
                                </p:cTn>
                              </p:par>
                              <p:par>
                                <p:cTn id="403" presetID="3" presetClass="entr" presetSubtype="10" fill="hold" grpId="3" nodeType="withEffect">
                                  <p:stCondLst>
                                    <p:cond delay="0"/>
                                  </p:stCondLst>
                                  <p:childTnLst>
                                    <p:set>
                                      <p:cBhvr>
                                        <p:cTn id="404" dur="1" fill="hold">
                                          <p:stCondLst>
                                            <p:cond delay="0"/>
                                          </p:stCondLst>
                                        </p:cTn>
                                        <p:tgtEl>
                                          <p:spTgt spid="30"/>
                                        </p:tgtEl>
                                        <p:attrNameLst>
                                          <p:attrName>style.visibility</p:attrName>
                                        </p:attrNameLst>
                                      </p:cBhvr>
                                      <p:to>
                                        <p:strVal val="visible"/>
                                      </p:to>
                                    </p:set>
                                    <p:animEffect transition="in" filter="blinds(horizontal)">
                                      <p:cBhvr>
                                        <p:cTn id="405" dur="5000"/>
                                        <p:tgtEl>
                                          <p:spTgt spid="30"/>
                                        </p:tgtEl>
                                      </p:cBhvr>
                                    </p:animEffect>
                                  </p:childTnLst>
                                </p:cTn>
                              </p:par>
                              <p:par>
                                <p:cTn id="406" presetID="3" presetClass="entr" presetSubtype="10" fill="hold" grpId="3" nodeType="withEffect">
                                  <p:stCondLst>
                                    <p:cond delay="0"/>
                                  </p:stCondLst>
                                  <p:childTnLst>
                                    <p:set>
                                      <p:cBhvr>
                                        <p:cTn id="407" dur="1" fill="hold">
                                          <p:stCondLst>
                                            <p:cond delay="0"/>
                                          </p:stCondLst>
                                        </p:cTn>
                                        <p:tgtEl>
                                          <p:spTgt spid="31"/>
                                        </p:tgtEl>
                                        <p:attrNameLst>
                                          <p:attrName>style.visibility</p:attrName>
                                        </p:attrNameLst>
                                      </p:cBhvr>
                                      <p:to>
                                        <p:strVal val="visible"/>
                                      </p:to>
                                    </p:set>
                                    <p:animEffect transition="in" filter="blinds(horizontal)">
                                      <p:cBhvr>
                                        <p:cTn id="408" dur="5000"/>
                                        <p:tgtEl>
                                          <p:spTgt spid="31"/>
                                        </p:tgtEl>
                                      </p:cBhvr>
                                    </p:animEffect>
                                  </p:childTnLst>
                                </p:cTn>
                              </p:par>
                              <p:par>
                                <p:cTn id="409" presetID="3" presetClass="entr" presetSubtype="10" fill="hold" grpId="3" nodeType="withEffect">
                                  <p:stCondLst>
                                    <p:cond delay="0"/>
                                  </p:stCondLst>
                                  <p:childTnLst>
                                    <p:set>
                                      <p:cBhvr>
                                        <p:cTn id="410" dur="1" fill="hold">
                                          <p:stCondLst>
                                            <p:cond delay="0"/>
                                          </p:stCondLst>
                                        </p:cTn>
                                        <p:tgtEl>
                                          <p:spTgt spid="32"/>
                                        </p:tgtEl>
                                        <p:attrNameLst>
                                          <p:attrName>style.visibility</p:attrName>
                                        </p:attrNameLst>
                                      </p:cBhvr>
                                      <p:to>
                                        <p:strVal val="visible"/>
                                      </p:to>
                                    </p:set>
                                    <p:animEffect transition="in" filter="blinds(horizontal)">
                                      <p:cBhvr>
                                        <p:cTn id="411" dur="5000"/>
                                        <p:tgtEl>
                                          <p:spTgt spid="32"/>
                                        </p:tgtEl>
                                      </p:cBhvr>
                                    </p:animEffect>
                                  </p:childTnLst>
                                </p:cTn>
                              </p:par>
                              <p:par>
                                <p:cTn id="412" presetID="3" presetClass="entr" presetSubtype="10" fill="hold" grpId="3" nodeType="withEffect">
                                  <p:stCondLst>
                                    <p:cond delay="0"/>
                                  </p:stCondLst>
                                  <p:childTnLst>
                                    <p:set>
                                      <p:cBhvr>
                                        <p:cTn id="413" dur="1" fill="hold">
                                          <p:stCondLst>
                                            <p:cond delay="0"/>
                                          </p:stCondLst>
                                        </p:cTn>
                                        <p:tgtEl>
                                          <p:spTgt spid="33"/>
                                        </p:tgtEl>
                                        <p:attrNameLst>
                                          <p:attrName>style.visibility</p:attrName>
                                        </p:attrNameLst>
                                      </p:cBhvr>
                                      <p:to>
                                        <p:strVal val="visible"/>
                                      </p:to>
                                    </p:set>
                                    <p:animEffect transition="in" filter="blinds(horizontal)">
                                      <p:cBhvr>
                                        <p:cTn id="414" dur="5000"/>
                                        <p:tgtEl>
                                          <p:spTgt spid="33"/>
                                        </p:tgtEl>
                                      </p:cBhvr>
                                    </p:animEffect>
                                  </p:childTnLst>
                                </p:cTn>
                              </p:par>
                              <p:par>
                                <p:cTn id="415" presetID="3" presetClass="entr" presetSubtype="10" fill="hold" grpId="3" nodeType="withEffect">
                                  <p:stCondLst>
                                    <p:cond delay="0"/>
                                  </p:stCondLst>
                                  <p:childTnLst>
                                    <p:set>
                                      <p:cBhvr>
                                        <p:cTn id="416" dur="1" fill="hold">
                                          <p:stCondLst>
                                            <p:cond delay="0"/>
                                          </p:stCondLst>
                                        </p:cTn>
                                        <p:tgtEl>
                                          <p:spTgt spid="34"/>
                                        </p:tgtEl>
                                        <p:attrNameLst>
                                          <p:attrName>style.visibility</p:attrName>
                                        </p:attrNameLst>
                                      </p:cBhvr>
                                      <p:to>
                                        <p:strVal val="visible"/>
                                      </p:to>
                                    </p:set>
                                    <p:animEffect transition="in" filter="blinds(horizontal)">
                                      <p:cBhvr>
                                        <p:cTn id="417" dur="5000"/>
                                        <p:tgtEl>
                                          <p:spTgt spid="34"/>
                                        </p:tgtEl>
                                      </p:cBhvr>
                                    </p:animEffect>
                                  </p:childTnLst>
                                </p:cTn>
                              </p:par>
                              <p:par>
                                <p:cTn id="418" presetID="3" presetClass="entr" presetSubtype="10" fill="hold" grpId="3" nodeType="withEffect">
                                  <p:stCondLst>
                                    <p:cond delay="0"/>
                                  </p:stCondLst>
                                  <p:childTnLst>
                                    <p:set>
                                      <p:cBhvr>
                                        <p:cTn id="419" dur="1" fill="hold">
                                          <p:stCondLst>
                                            <p:cond delay="0"/>
                                          </p:stCondLst>
                                        </p:cTn>
                                        <p:tgtEl>
                                          <p:spTgt spid="35"/>
                                        </p:tgtEl>
                                        <p:attrNameLst>
                                          <p:attrName>style.visibility</p:attrName>
                                        </p:attrNameLst>
                                      </p:cBhvr>
                                      <p:to>
                                        <p:strVal val="visible"/>
                                      </p:to>
                                    </p:set>
                                    <p:animEffect transition="in" filter="blinds(horizontal)">
                                      <p:cBhvr>
                                        <p:cTn id="420" dur="5000"/>
                                        <p:tgtEl>
                                          <p:spTgt spid="35"/>
                                        </p:tgtEl>
                                      </p:cBhvr>
                                    </p:animEffect>
                                  </p:childTnLst>
                                </p:cTn>
                              </p:par>
                              <p:par>
                                <p:cTn id="421" presetID="3" presetClass="entr" presetSubtype="10" fill="hold" grpId="3" nodeType="withEffect">
                                  <p:stCondLst>
                                    <p:cond delay="0"/>
                                  </p:stCondLst>
                                  <p:childTnLst>
                                    <p:set>
                                      <p:cBhvr>
                                        <p:cTn id="422" dur="1" fill="hold">
                                          <p:stCondLst>
                                            <p:cond delay="0"/>
                                          </p:stCondLst>
                                        </p:cTn>
                                        <p:tgtEl>
                                          <p:spTgt spid="36"/>
                                        </p:tgtEl>
                                        <p:attrNameLst>
                                          <p:attrName>style.visibility</p:attrName>
                                        </p:attrNameLst>
                                      </p:cBhvr>
                                      <p:to>
                                        <p:strVal val="visible"/>
                                      </p:to>
                                    </p:set>
                                    <p:animEffect transition="in" filter="blinds(horizontal)">
                                      <p:cBhvr>
                                        <p:cTn id="423" dur="5000"/>
                                        <p:tgtEl>
                                          <p:spTgt spid="36"/>
                                        </p:tgtEl>
                                      </p:cBhvr>
                                    </p:animEffect>
                                  </p:childTnLst>
                                </p:cTn>
                              </p:par>
                              <p:par>
                                <p:cTn id="424" presetID="3" presetClass="entr" presetSubtype="10" fill="hold" grpId="3" nodeType="withEffect">
                                  <p:stCondLst>
                                    <p:cond delay="0"/>
                                  </p:stCondLst>
                                  <p:childTnLst>
                                    <p:set>
                                      <p:cBhvr>
                                        <p:cTn id="425" dur="1" fill="hold">
                                          <p:stCondLst>
                                            <p:cond delay="0"/>
                                          </p:stCondLst>
                                        </p:cTn>
                                        <p:tgtEl>
                                          <p:spTgt spid="37"/>
                                        </p:tgtEl>
                                        <p:attrNameLst>
                                          <p:attrName>style.visibility</p:attrName>
                                        </p:attrNameLst>
                                      </p:cBhvr>
                                      <p:to>
                                        <p:strVal val="visible"/>
                                      </p:to>
                                    </p:set>
                                    <p:animEffect transition="in" filter="blinds(horizontal)">
                                      <p:cBhvr>
                                        <p:cTn id="426" dur="5000"/>
                                        <p:tgtEl>
                                          <p:spTgt spid="37"/>
                                        </p:tgtEl>
                                      </p:cBhvr>
                                    </p:animEffect>
                                  </p:childTnLst>
                                </p:cTn>
                              </p:par>
                              <p:par>
                                <p:cTn id="427" presetID="3" presetClass="entr" presetSubtype="10" fill="hold" grpId="3" nodeType="withEffect">
                                  <p:stCondLst>
                                    <p:cond delay="0"/>
                                  </p:stCondLst>
                                  <p:childTnLst>
                                    <p:set>
                                      <p:cBhvr>
                                        <p:cTn id="428" dur="1" fill="hold">
                                          <p:stCondLst>
                                            <p:cond delay="0"/>
                                          </p:stCondLst>
                                        </p:cTn>
                                        <p:tgtEl>
                                          <p:spTgt spid="38"/>
                                        </p:tgtEl>
                                        <p:attrNameLst>
                                          <p:attrName>style.visibility</p:attrName>
                                        </p:attrNameLst>
                                      </p:cBhvr>
                                      <p:to>
                                        <p:strVal val="visible"/>
                                      </p:to>
                                    </p:set>
                                    <p:animEffect transition="in" filter="blinds(horizontal)">
                                      <p:cBhvr>
                                        <p:cTn id="429" dur="5000"/>
                                        <p:tgtEl>
                                          <p:spTgt spid="38"/>
                                        </p:tgtEl>
                                      </p:cBhvr>
                                    </p:animEffect>
                                  </p:childTnLst>
                                </p:cTn>
                              </p:par>
                              <p:par>
                                <p:cTn id="430" presetID="3" presetClass="entr" presetSubtype="10" fill="hold" grpId="3" nodeType="withEffect">
                                  <p:stCondLst>
                                    <p:cond delay="0"/>
                                  </p:stCondLst>
                                  <p:childTnLst>
                                    <p:set>
                                      <p:cBhvr>
                                        <p:cTn id="431" dur="1" fill="hold">
                                          <p:stCondLst>
                                            <p:cond delay="0"/>
                                          </p:stCondLst>
                                        </p:cTn>
                                        <p:tgtEl>
                                          <p:spTgt spid="39"/>
                                        </p:tgtEl>
                                        <p:attrNameLst>
                                          <p:attrName>style.visibility</p:attrName>
                                        </p:attrNameLst>
                                      </p:cBhvr>
                                      <p:to>
                                        <p:strVal val="visible"/>
                                      </p:to>
                                    </p:set>
                                    <p:animEffect transition="in" filter="blinds(horizontal)">
                                      <p:cBhvr>
                                        <p:cTn id="432" dur="5000"/>
                                        <p:tgtEl>
                                          <p:spTgt spid="39"/>
                                        </p:tgtEl>
                                      </p:cBhvr>
                                    </p:animEffect>
                                  </p:childTnLst>
                                </p:cTn>
                              </p:par>
                              <p:par>
                                <p:cTn id="433" presetID="3" presetClass="entr" presetSubtype="10" fill="hold" grpId="3" nodeType="withEffect">
                                  <p:stCondLst>
                                    <p:cond delay="0"/>
                                  </p:stCondLst>
                                  <p:childTnLst>
                                    <p:set>
                                      <p:cBhvr>
                                        <p:cTn id="434" dur="1" fill="hold">
                                          <p:stCondLst>
                                            <p:cond delay="0"/>
                                          </p:stCondLst>
                                        </p:cTn>
                                        <p:tgtEl>
                                          <p:spTgt spid="40"/>
                                        </p:tgtEl>
                                        <p:attrNameLst>
                                          <p:attrName>style.visibility</p:attrName>
                                        </p:attrNameLst>
                                      </p:cBhvr>
                                      <p:to>
                                        <p:strVal val="visible"/>
                                      </p:to>
                                    </p:set>
                                    <p:animEffect transition="in" filter="blinds(horizontal)">
                                      <p:cBhvr>
                                        <p:cTn id="435" dur="5000"/>
                                        <p:tgtEl>
                                          <p:spTgt spid="40"/>
                                        </p:tgtEl>
                                      </p:cBhvr>
                                    </p:animEffect>
                                  </p:childTnLst>
                                </p:cTn>
                              </p:par>
                              <p:par>
                                <p:cTn id="436" presetID="3" presetClass="entr" presetSubtype="10" fill="hold" grpId="3" nodeType="withEffect">
                                  <p:stCondLst>
                                    <p:cond delay="0"/>
                                  </p:stCondLst>
                                  <p:childTnLst>
                                    <p:set>
                                      <p:cBhvr>
                                        <p:cTn id="437" dur="1" fill="hold">
                                          <p:stCondLst>
                                            <p:cond delay="0"/>
                                          </p:stCondLst>
                                        </p:cTn>
                                        <p:tgtEl>
                                          <p:spTgt spid="41"/>
                                        </p:tgtEl>
                                        <p:attrNameLst>
                                          <p:attrName>style.visibility</p:attrName>
                                        </p:attrNameLst>
                                      </p:cBhvr>
                                      <p:to>
                                        <p:strVal val="visible"/>
                                      </p:to>
                                    </p:set>
                                    <p:animEffect transition="in" filter="blinds(horizontal)">
                                      <p:cBhvr>
                                        <p:cTn id="438" dur="5000"/>
                                        <p:tgtEl>
                                          <p:spTgt spid="41"/>
                                        </p:tgtEl>
                                      </p:cBhvr>
                                    </p:animEffect>
                                  </p:childTnLst>
                                </p:cTn>
                              </p:par>
                              <p:par>
                                <p:cTn id="439" presetID="3" presetClass="entr" presetSubtype="10" fill="hold" grpId="3" nodeType="withEffect">
                                  <p:stCondLst>
                                    <p:cond delay="0"/>
                                  </p:stCondLst>
                                  <p:childTnLst>
                                    <p:set>
                                      <p:cBhvr>
                                        <p:cTn id="440" dur="1" fill="hold">
                                          <p:stCondLst>
                                            <p:cond delay="0"/>
                                          </p:stCondLst>
                                        </p:cTn>
                                        <p:tgtEl>
                                          <p:spTgt spid="42"/>
                                        </p:tgtEl>
                                        <p:attrNameLst>
                                          <p:attrName>style.visibility</p:attrName>
                                        </p:attrNameLst>
                                      </p:cBhvr>
                                      <p:to>
                                        <p:strVal val="visible"/>
                                      </p:to>
                                    </p:set>
                                    <p:animEffect transition="in" filter="blinds(horizontal)">
                                      <p:cBhvr>
                                        <p:cTn id="441" dur="5000"/>
                                        <p:tgtEl>
                                          <p:spTgt spid="42"/>
                                        </p:tgtEl>
                                      </p:cBhvr>
                                    </p:animEffect>
                                  </p:childTnLst>
                                </p:cTn>
                              </p:par>
                              <p:par>
                                <p:cTn id="442" presetID="3" presetClass="entr" presetSubtype="10" fill="hold" grpId="3" nodeType="withEffect">
                                  <p:stCondLst>
                                    <p:cond delay="0"/>
                                  </p:stCondLst>
                                  <p:childTnLst>
                                    <p:set>
                                      <p:cBhvr>
                                        <p:cTn id="443" dur="1" fill="hold">
                                          <p:stCondLst>
                                            <p:cond delay="0"/>
                                          </p:stCondLst>
                                        </p:cTn>
                                        <p:tgtEl>
                                          <p:spTgt spid="43"/>
                                        </p:tgtEl>
                                        <p:attrNameLst>
                                          <p:attrName>style.visibility</p:attrName>
                                        </p:attrNameLst>
                                      </p:cBhvr>
                                      <p:to>
                                        <p:strVal val="visible"/>
                                      </p:to>
                                    </p:set>
                                    <p:animEffect transition="in" filter="blinds(horizontal)">
                                      <p:cBhvr>
                                        <p:cTn id="444" dur="5000"/>
                                        <p:tgtEl>
                                          <p:spTgt spid="43"/>
                                        </p:tgtEl>
                                      </p:cBhvr>
                                    </p:animEffect>
                                  </p:childTnLst>
                                </p:cTn>
                              </p:par>
                              <p:par>
                                <p:cTn id="445" presetID="3" presetClass="entr" presetSubtype="10" fill="hold" grpId="3" nodeType="withEffect">
                                  <p:stCondLst>
                                    <p:cond delay="0"/>
                                  </p:stCondLst>
                                  <p:childTnLst>
                                    <p:set>
                                      <p:cBhvr>
                                        <p:cTn id="446" dur="1" fill="hold">
                                          <p:stCondLst>
                                            <p:cond delay="0"/>
                                          </p:stCondLst>
                                        </p:cTn>
                                        <p:tgtEl>
                                          <p:spTgt spid="44"/>
                                        </p:tgtEl>
                                        <p:attrNameLst>
                                          <p:attrName>style.visibility</p:attrName>
                                        </p:attrNameLst>
                                      </p:cBhvr>
                                      <p:to>
                                        <p:strVal val="visible"/>
                                      </p:to>
                                    </p:set>
                                    <p:animEffect transition="in" filter="blinds(horizontal)">
                                      <p:cBhvr>
                                        <p:cTn id="447" dur="5000"/>
                                        <p:tgtEl>
                                          <p:spTgt spid="44"/>
                                        </p:tgtEl>
                                      </p:cBhvr>
                                    </p:animEffect>
                                  </p:childTnLst>
                                </p:cTn>
                              </p:par>
                              <p:par>
                                <p:cTn id="448" presetID="3" presetClass="entr" presetSubtype="10" fill="hold" grpId="3" nodeType="withEffect">
                                  <p:stCondLst>
                                    <p:cond delay="0"/>
                                  </p:stCondLst>
                                  <p:childTnLst>
                                    <p:set>
                                      <p:cBhvr>
                                        <p:cTn id="449" dur="1" fill="hold">
                                          <p:stCondLst>
                                            <p:cond delay="0"/>
                                          </p:stCondLst>
                                        </p:cTn>
                                        <p:tgtEl>
                                          <p:spTgt spid="45"/>
                                        </p:tgtEl>
                                        <p:attrNameLst>
                                          <p:attrName>style.visibility</p:attrName>
                                        </p:attrNameLst>
                                      </p:cBhvr>
                                      <p:to>
                                        <p:strVal val="visible"/>
                                      </p:to>
                                    </p:set>
                                    <p:animEffect transition="in" filter="blinds(horizontal)">
                                      <p:cBhvr>
                                        <p:cTn id="450" dur="5000"/>
                                        <p:tgtEl>
                                          <p:spTgt spid="45"/>
                                        </p:tgtEl>
                                      </p:cBhvr>
                                    </p:animEffect>
                                  </p:childTnLst>
                                </p:cTn>
                              </p:par>
                              <p:par>
                                <p:cTn id="451" presetID="3" presetClass="entr" presetSubtype="10" fill="hold" grpId="3" nodeType="withEffect">
                                  <p:stCondLst>
                                    <p:cond delay="0"/>
                                  </p:stCondLst>
                                  <p:childTnLst>
                                    <p:set>
                                      <p:cBhvr>
                                        <p:cTn id="452" dur="1" fill="hold">
                                          <p:stCondLst>
                                            <p:cond delay="0"/>
                                          </p:stCondLst>
                                        </p:cTn>
                                        <p:tgtEl>
                                          <p:spTgt spid="46"/>
                                        </p:tgtEl>
                                        <p:attrNameLst>
                                          <p:attrName>style.visibility</p:attrName>
                                        </p:attrNameLst>
                                      </p:cBhvr>
                                      <p:to>
                                        <p:strVal val="visible"/>
                                      </p:to>
                                    </p:set>
                                    <p:animEffect transition="in" filter="blinds(horizontal)">
                                      <p:cBhvr>
                                        <p:cTn id="453" dur="5000"/>
                                        <p:tgtEl>
                                          <p:spTgt spid="46"/>
                                        </p:tgtEl>
                                      </p:cBhvr>
                                    </p:animEffect>
                                  </p:childTnLst>
                                </p:cTn>
                              </p:par>
                              <p:par>
                                <p:cTn id="454" presetID="3" presetClass="entr" presetSubtype="10" fill="hold" grpId="3" nodeType="withEffect">
                                  <p:stCondLst>
                                    <p:cond delay="0"/>
                                  </p:stCondLst>
                                  <p:childTnLst>
                                    <p:set>
                                      <p:cBhvr>
                                        <p:cTn id="455" dur="1" fill="hold">
                                          <p:stCondLst>
                                            <p:cond delay="0"/>
                                          </p:stCondLst>
                                        </p:cTn>
                                        <p:tgtEl>
                                          <p:spTgt spid="47"/>
                                        </p:tgtEl>
                                        <p:attrNameLst>
                                          <p:attrName>style.visibility</p:attrName>
                                        </p:attrNameLst>
                                      </p:cBhvr>
                                      <p:to>
                                        <p:strVal val="visible"/>
                                      </p:to>
                                    </p:set>
                                    <p:animEffect transition="in" filter="blinds(horizontal)">
                                      <p:cBhvr>
                                        <p:cTn id="456" dur="5000"/>
                                        <p:tgtEl>
                                          <p:spTgt spid="47"/>
                                        </p:tgtEl>
                                      </p:cBhvr>
                                    </p:animEffect>
                                  </p:childTnLst>
                                </p:cTn>
                              </p:par>
                              <p:par>
                                <p:cTn id="457" presetID="3" presetClass="entr" presetSubtype="10" fill="hold" grpId="3" nodeType="withEffect">
                                  <p:stCondLst>
                                    <p:cond delay="0"/>
                                  </p:stCondLst>
                                  <p:childTnLst>
                                    <p:set>
                                      <p:cBhvr>
                                        <p:cTn id="458" dur="1" fill="hold">
                                          <p:stCondLst>
                                            <p:cond delay="0"/>
                                          </p:stCondLst>
                                        </p:cTn>
                                        <p:tgtEl>
                                          <p:spTgt spid="48"/>
                                        </p:tgtEl>
                                        <p:attrNameLst>
                                          <p:attrName>style.visibility</p:attrName>
                                        </p:attrNameLst>
                                      </p:cBhvr>
                                      <p:to>
                                        <p:strVal val="visible"/>
                                      </p:to>
                                    </p:set>
                                    <p:animEffect transition="in" filter="blinds(horizontal)">
                                      <p:cBhvr>
                                        <p:cTn id="459" dur="5000"/>
                                        <p:tgtEl>
                                          <p:spTgt spid="48"/>
                                        </p:tgtEl>
                                      </p:cBhvr>
                                    </p:animEffect>
                                  </p:childTnLst>
                                </p:cTn>
                              </p:par>
                              <p:par>
                                <p:cTn id="460" presetID="3" presetClass="entr" presetSubtype="10" fill="hold" grpId="3" nodeType="withEffect">
                                  <p:stCondLst>
                                    <p:cond delay="0"/>
                                  </p:stCondLst>
                                  <p:childTnLst>
                                    <p:set>
                                      <p:cBhvr>
                                        <p:cTn id="461" dur="1" fill="hold">
                                          <p:stCondLst>
                                            <p:cond delay="0"/>
                                          </p:stCondLst>
                                        </p:cTn>
                                        <p:tgtEl>
                                          <p:spTgt spid="49"/>
                                        </p:tgtEl>
                                        <p:attrNameLst>
                                          <p:attrName>style.visibility</p:attrName>
                                        </p:attrNameLst>
                                      </p:cBhvr>
                                      <p:to>
                                        <p:strVal val="visible"/>
                                      </p:to>
                                    </p:set>
                                    <p:animEffect transition="in" filter="blinds(horizontal)">
                                      <p:cBhvr>
                                        <p:cTn id="462" dur="5000"/>
                                        <p:tgtEl>
                                          <p:spTgt spid="49"/>
                                        </p:tgtEl>
                                      </p:cBhvr>
                                    </p:animEffect>
                                  </p:childTnLst>
                                </p:cTn>
                              </p:par>
                              <p:par>
                                <p:cTn id="463" presetID="3" presetClass="entr" presetSubtype="10" fill="hold" grpId="3" nodeType="withEffect">
                                  <p:stCondLst>
                                    <p:cond delay="0"/>
                                  </p:stCondLst>
                                  <p:childTnLst>
                                    <p:set>
                                      <p:cBhvr>
                                        <p:cTn id="464" dur="1" fill="hold">
                                          <p:stCondLst>
                                            <p:cond delay="0"/>
                                          </p:stCondLst>
                                        </p:cTn>
                                        <p:tgtEl>
                                          <p:spTgt spid="50"/>
                                        </p:tgtEl>
                                        <p:attrNameLst>
                                          <p:attrName>style.visibility</p:attrName>
                                        </p:attrNameLst>
                                      </p:cBhvr>
                                      <p:to>
                                        <p:strVal val="visible"/>
                                      </p:to>
                                    </p:set>
                                    <p:animEffect transition="in" filter="blinds(horizontal)">
                                      <p:cBhvr>
                                        <p:cTn id="465" dur="5000"/>
                                        <p:tgtEl>
                                          <p:spTgt spid="50"/>
                                        </p:tgtEl>
                                      </p:cBhvr>
                                    </p:animEffect>
                                  </p:childTnLst>
                                </p:cTn>
                              </p:par>
                              <p:par>
                                <p:cTn id="466" presetID="3" presetClass="entr" presetSubtype="10" fill="hold" grpId="3" nodeType="withEffect">
                                  <p:stCondLst>
                                    <p:cond delay="0"/>
                                  </p:stCondLst>
                                  <p:childTnLst>
                                    <p:set>
                                      <p:cBhvr>
                                        <p:cTn id="467" dur="1" fill="hold">
                                          <p:stCondLst>
                                            <p:cond delay="0"/>
                                          </p:stCondLst>
                                        </p:cTn>
                                        <p:tgtEl>
                                          <p:spTgt spid="51"/>
                                        </p:tgtEl>
                                        <p:attrNameLst>
                                          <p:attrName>style.visibility</p:attrName>
                                        </p:attrNameLst>
                                      </p:cBhvr>
                                      <p:to>
                                        <p:strVal val="visible"/>
                                      </p:to>
                                    </p:set>
                                    <p:animEffect transition="in" filter="blinds(horizontal)">
                                      <p:cBhvr>
                                        <p:cTn id="468" dur="5000"/>
                                        <p:tgtEl>
                                          <p:spTgt spid="51"/>
                                        </p:tgtEl>
                                      </p:cBhvr>
                                    </p:animEffect>
                                  </p:childTnLst>
                                </p:cTn>
                              </p:par>
                              <p:par>
                                <p:cTn id="469" presetID="3" presetClass="entr" presetSubtype="10" fill="hold" grpId="3" nodeType="withEffect">
                                  <p:stCondLst>
                                    <p:cond delay="0"/>
                                  </p:stCondLst>
                                  <p:childTnLst>
                                    <p:set>
                                      <p:cBhvr>
                                        <p:cTn id="470" dur="1" fill="hold">
                                          <p:stCondLst>
                                            <p:cond delay="0"/>
                                          </p:stCondLst>
                                        </p:cTn>
                                        <p:tgtEl>
                                          <p:spTgt spid="52"/>
                                        </p:tgtEl>
                                        <p:attrNameLst>
                                          <p:attrName>style.visibility</p:attrName>
                                        </p:attrNameLst>
                                      </p:cBhvr>
                                      <p:to>
                                        <p:strVal val="visible"/>
                                      </p:to>
                                    </p:set>
                                    <p:animEffect transition="in" filter="blinds(horizontal)">
                                      <p:cBhvr>
                                        <p:cTn id="471" dur="5000"/>
                                        <p:tgtEl>
                                          <p:spTgt spid="52"/>
                                        </p:tgtEl>
                                      </p:cBhvr>
                                    </p:animEffect>
                                  </p:childTnLst>
                                </p:cTn>
                              </p:par>
                              <p:par>
                                <p:cTn id="472" presetID="3" presetClass="entr" presetSubtype="10" fill="hold" grpId="3" nodeType="withEffect">
                                  <p:stCondLst>
                                    <p:cond delay="0"/>
                                  </p:stCondLst>
                                  <p:childTnLst>
                                    <p:set>
                                      <p:cBhvr>
                                        <p:cTn id="473" dur="1" fill="hold">
                                          <p:stCondLst>
                                            <p:cond delay="0"/>
                                          </p:stCondLst>
                                        </p:cTn>
                                        <p:tgtEl>
                                          <p:spTgt spid="53"/>
                                        </p:tgtEl>
                                        <p:attrNameLst>
                                          <p:attrName>style.visibility</p:attrName>
                                        </p:attrNameLst>
                                      </p:cBhvr>
                                      <p:to>
                                        <p:strVal val="visible"/>
                                      </p:to>
                                    </p:set>
                                    <p:animEffect transition="in" filter="blinds(horizontal)">
                                      <p:cBhvr>
                                        <p:cTn id="474" dur="5000"/>
                                        <p:tgtEl>
                                          <p:spTgt spid="53"/>
                                        </p:tgtEl>
                                      </p:cBhvr>
                                    </p:animEffect>
                                  </p:childTnLst>
                                </p:cTn>
                              </p:par>
                              <p:par>
                                <p:cTn id="475" presetID="3" presetClass="entr" presetSubtype="10" fill="hold" grpId="3" nodeType="withEffect">
                                  <p:stCondLst>
                                    <p:cond delay="0"/>
                                  </p:stCondLst>
                                  <p:childTnLst>
                                    <p:set>
                                      <p:cBhvr>
                                        <p:cTn id="476" dur="1" fill="hold">
                                          <p:stCondLst>
                                            <p:cond delay="0"/>
                                          </p:stCondLst>
                                        </p:cTn>
                                        <p:tgtEl>
                                          <p:spTgt spid="54"/>
                                        </p:tgtEl>
                                        <p:attrNameLst>
                                          <p:attrName>style.visibility</p:attrName>
                                        </p:attrNameLst>
                                      </p:cBhvr>
                                      <p:to>
                                        <p:strVal val="visible"/>
                                      </p:to>
                                    </p:set>
                                    <p:animEffect transition="in" filter="blinds(horizontal)">
                                      <p:cBhvr>
                                        <p:cTn id="477" dur="5000"/>
                                        <p:tgtEl>
                                          <p:spTgt spid="54"/>
                                        </p:tgtEl>
                                      </p:cBhvr>
                                    </p:animEffect>
                                  </p:childTnLst>
                                </p:cTn>
                              </p:par>
                              <p:par>
                                <p:cTn id="478" presetID="3" presetClass="entr" presetSubtype="10" fill="hold" grpId="3" nodeType="withEffect">
                                  <p:stCondLst>
                                    <p:cond delay="0"/>
                                  </p:stCondLst>
                                  <p:childTnLst>
                                    <p:set>
                                      <p:cBhvr>
                                        <p:cTn id="479" dur="1" fill="hold">
                                          <p:stCondLst>
                                            <p:cond delay="0"/>
                                          </p:stCondLst>
                                        </p:cTn>
                                        <p:tgtEl>
                                          <p:spTgt spid="55"/>
                                        </p:tgtEl>
                                        <p:attrNameLst>
                                          <p:attrName>style.visibility</p:attrName>
                                        </p:attrNameLst>
                                      </p:cBhvr>
                                      <p:to>
                                        <p:strVal val="visible"/>
                                      </p:to>
                                    </p:set>
                                    <p:animEffect transition="in" filter="blinds(horizontal)">
                                      <p:cBhvr>
                                        <p:cTn id="480" dur="5000"/>
                                        <p:tgtEl>
                                          <p:spTgt spid="55"/>
                                        </p:tgtEl>
                                      </p:cBhvr>
                                    </p:animEffect>
                                  </p:childTnLst>
                                </p:cTn>
                              </p:par>
                              <p:par>
                                <p:cTn id="481" presetID="3" presetClass="entr" presetSubtype="10" fill="hold" grpId="3" nodeType="withEffect">
                                  <p:stCondLst>
                                    <p:cond delay="0"/>
                                  </p:stCondLst>
                                  <p:childTnLst>
                                    <p:set>
                                      <p:cBhvr>
                                        <p:cTn id="482" dur="1" fill="hold">
                                          <p:stCondLst>
                                            <p:cond delay="0"/>
                                          </p:stCondLst>
                                        </p:cTn>
                                        <p:tgtEl>
                                          <p:spTgt spid="56"/>
                                        </p:tgtEl>
                                        <p:attrNameLst>
                                          <p:attrName>style.visibility</p:attrName>
                                        </p:attrNameLst>
                                      </p:cBhvr>
                                      <p:to>
                                        <p:strVal val="visible"/>
                                      </p:to>
                                    </p:set>
                                    <p:animEffect transition="in" filter="blinds(horizontal)">
                                      <p:cBhvr>
                                        <p:cTn id="483" dur="5000"/>
                                        <p:tgtEl>
                                          <p:spTgt spid="56"/>
                                        </p:tgtEl>
                                      </p:cBhvr>
                                    </p:animEffect>
                                  </p:childTnLst>
                                </p:cTn>
                              </p:par>
                              <p:par>
                                <p:cTn id="484" presetID="3" presetClass="entr" presetSubtype="10" fill="hold" grpId="3" nodeType="withEffect">
                                  <p:stCondLst>
                                    <p:cond delay="0"/>
                                  </p:stCondLst>
                                  <p:childTnLst>
                                    <p:set>
                                      <p:cBhvr>
                                        <p:cTn id="485" dur="1" fill="hold">
                                          <p:stCondLst>
                                            <p:cond delay="0"/>
                                          </p:stCondLst>
                                        </p:cTn>
                                        <p:tgtEl>
                                          <p:spTgt spid="57"/>
                                        </p:tgtEl>
                                        <p:attrNameLst>
                                          <p:attrName>style.visibility</p:attrName>
                                        </p:attrNameLst>
                                      </p:cBhvr>
                                      <p:to>
                                        <p:strVal val="visible"/>
                                      </p:to>
                                    </p:set>
                                    <p:animEffect transition="in" filter="blinds(horizontal)">
                                      <p:cBhvr>
                                        <p:cTn id="486" dur="5000"/>
                                        <p:tgtEl>
                                          <p:spTgt spid="57"/>
                                        </p:tgtEl>
                                      </p:cBhvr>
                                    </p:animEffect>
                                  </p:childTnLst>
                                </p:cTn>
                              </p:par>
                              <p:par>
                                <p:cTn id="487" presetID="3" presetClass="entr" presetSubtype="10" fill="hold" grpId="3" nodeType="withEffect">
                                  <p:stCondLst>
                                    <p:cond delay="0"/>
                                  </p:stCondLst>
                                  <p:childTnLst>
                                    <p:set>
                                      <p:cBhvr>
                                        <p:cTn id="488" dur="1" fill="hold">
                                          <p:stCondLst>
                                            <p:cond delay="0"/>
                                          </p:stCondLst>
                                        </p:cTn>
                                        <p:tgtEl>
                                          <p:spTgt spid="58"/>
                                        </p:tgtEl>
                                        <p:attrNameLst>
                                          <p:attrName>style.visibility</p:attrName>
                                        </p:attrNameLst>
                                      </p:cBhvr>
                                      <p:to>
                                        <p:strVal val="visible"/>
                                      </p:to>
                                    </p:set>
                                    <p:animEffect transition="in" filter="blinds(horizontal)">
                                      <p:cBhvr>
                                        <p:cTn id="489" dur="5000"/>
                                        <p:tgtEl>
                                          <p:spTgt spid="58"/>
                                        </p:tgtEl>
                                      </p:cBhvr>
                                    </p:animEffect>
                                  </p:childTnLst>
                                </p:cTn>
                              </p:par>
                              <p:par>
                                <p:cTn id="490" presetID="3" presetClass="entr" presetSubtype="10" fill="hold" grpId="3" nodeType="withEffect">
                                  <p:stCondLst>
                                    <p:cond delay="0"/>
                                  </p:stCondLst>
                                  <p:childTnLst>
                                    <p:set>
                                      <p:cBhvr>
                                        <p:cTn id="491" dur="1" fill="hold">
                                          <p:stCondLst>
                                            <p:cond delay="0"/>
                                          </p:stCondLst>
                                        </p:cTn>
                                        <p:tgtEl>
                                          <p:spTgt spid="59"/>
                                        </p:tgtEl>
                                        <p:attrNameLst>
                                          <p:attrName>style.visibility</p:attrName>
                                        </p:attrNameLst>
                                      </p:cBhvr>
                                      <p:to>
                                        <p:strVal val="visible"/>
                                      </p:to>
                                    </p:set>
                                    <p:animEffect transition="in" filter="blinds(horizontal)">
                                      <p:cBhvr>
                                        <p:cTn id="492" dur="5000"/>
                                        <p:tgtEl>
                                          <p:spTgt spid="59"/>
                                        </p:tgtEl>
                                      </p:cBhvr>
                                    </p:animEffect>
                                  </p:childTnLst>
                                </p:cTn>
                              </p:par>
                              <p:par>
                                <p:cTn id="493" presetID="3" presetClass="entr" presetSubtype="10" fill="hold" grpId="3" nodeType="withEffect">
                                  <p:stCondLst>
                                    <p:cond delay="0"/>
                                  </p:stCondLst>
                                  <p:childTnLst>
                                    <p:set>
                                      <p:cBhvr>
                                        <p:cTn id="494" dur="1" fill="hold">
                                          <p:stCondLst>
                                            <p:cond delay="0"/>
                                          </p:stCondLst>
                                        </p:cTn>
                                        <p:tgtEl>
                                          <p:spTgt spid="60"/>
                                        </p:tgtEl>
                                        <p:attrNameLst>
                                          <p:attrName>style.visibility</p:attrName>
                                        </p:attrNameLst>
                                      </p:cBhvr>
                                      <p:to>
                                        <p:strVal val="visible"/>
                                      </p:to>
                                    </p:set>
                                    <p:animEffect transition="in" filter="blinds(horizontal)">
                                      <p:cBhvr>
                                        <p:cTn id="495" dur="5000"/>
                                        <p:tgtEl>
                                          <p:spTgt spid="60"/>
                                        </p:tgtEl>
                                      </p:cBhvr>
                                    </p:animEffect>
                                  </p:childTnLst>
                                </p:cTn>
                              </p:par>
                              <p:par>
                                <p:cTn id="496" presetID="3" presetClass="entr" presetSubtype="10" fill="hold" grpId="3" nodeType="withEffect">
                                  <p:stCondLst>
                                    <p:cond delay="0"/>
                                  </p:stCondLst>
                                  <p:childTnLst>
                                    <p:set>
                                      <p:cBhvr>
                                        <p:cTn id="497" dur="1" fill="hold">
                                          <p:stCondLst>
                                            <p:cond delay="0"/>
                                          </p:stCondLst>
                                        </p:cTn>
                                        <p:tgtEl>
                                          <p:spTgt spid="61"/>
                                        </p:tgtEl>
                                        <p:attrNameLst>
                                          <p:attrName>style.visibility</p:attrName>
                                        </p:attrNameLst>
                                      </p:cBhvr>
                                      <p:to>
                                        <p:strVal val="visible"/>
                                      </p:to>
                                    </p:set>
                                    <p:animEffect transition="in" filter="blinds(horizontal)">
                                      <p:cBhvr>
                                        <p:cTn id="498" dur="5000"/>
                                        <p:tgtEl>
                                          <p:spTgt spid="61"/>
                                        </p:tgtEl>
                                      </p:cBhvr>
                                    </p:animEffect>
                                  </p:childTnLst>
                                </p:cTn>
                              </p:par>
                              <p:par>
                                <p:cTn id="499" presetID="3" presetClass="entr" presetSubtype="10" fill="hold" grpId="3" nodeType="withEffect">
                                  <p:stCondLst>
                                    <p:cond delay="0"/>
                                  </p:stCondLst>
                                  <p:childTnLst>
                                    <p:set>
                                      <p:cBhvr>
                                        <p:cTn id="500" dur="1" fill="hold">
                                          <p:stCondLst>
                                            <p:cond delay="0"/>
                                          </p:stCondLst>
                                        </p:cTn>
                                        <p:tgtEl>
                                          <p:spTgt spid="62"/>
                                        </p:tgtEl>
                                        <p:attrNameLst>
                                          <p:attrName>style.visibility</p:attrName>
                                        </p:attrNameLst>
                                      </p:cBhvr>
                                      <p:to>
                                        <p:strVal val="visible"/>
                                      </p:to>
                                    </p:set>
                                    <p:animEffect transition="in" filter="blinds(horizontal)">
                                      <p:cBhvr>
                                        <p:cTn id="501" dur="5000"/>
                                        <p:tgtEl>
                                          <p:spTgt spid="62"/>
                                        </p:tgtEl>
                                      </p:cBhvr>
                                    </p:animEffect>
                                  </p:childTnLst>
                                </p:cTn>
                              </p:par>
                              <p:par>
                                <p:cTn id="502" presetID="3" presetClass="entr" presetSubtype="10" fill="hold" grpId="3" nodeType="withEffect">
                                  <p:stCondLst>
                                    <p:cond delay="0"/>
                                  </p:stCondLst>
                                  <p:childTnLst>
                                    <p:set>
                                      <p:cBhvr>
                                        <p:cTn id="503" dur="1" fill="hold">
                                          <p:stCondLst>
                                            <p:cond delay="0"/>
                                          </p:stCondLst>
                                        </p:cTn>
                                        <p:tgtEl>
                                          <p:spTgt spid="63"/>
                                        </p:tgtEl>
                                        <p:attrNameLst>
                                          <p:attrName>style.visibility</p:attrName>
                                        </p:attrNameLst>
                                      </p:cBhvr>
                                      <p:to>
                                        <p:strVal val="visible"/>
                                      </p:to>
                                    </p:set>
                                    <p:animEffect transition="in" filter="blinds(horizontal)">
                                      <p:cBhvr>
                                        <p:cTn id="504" dur="5000"/>
                                        <p:tgtEl>
                                          <p:spTgt spid="63"/>
                                        </p:tgtEl>
                                      </p:cBhvr>
                                    </p:animEffect>
                                  </p:childTnLst>
                                </p:cTn>
                              </p:par>
                              <p:par>
                                <p:cTn id="505" presetID="3" presetClass="entr" presetSubtype="10" fill="hold" grpId="3" nodeType="withEffect">
                                  <p:stCondLst>
                                    <p:cond delay="0"/>
                                  </p:stCondLst>
                                  <p:childTnLst>
                                    <p:set>
                                      <p:cBhvr>
                                        <p:cTn id="506" dur="1" fill="hold">
                                          <p:stCondLst>
                                            <p:cond delay="0"/>
                                          </p:stCondLst>
                                        </p:cTn>
                                        <p:tgtEl>
                                          <p:spTgt spid="64"/>
                                        </p:tgtEl>
                                        <p:attrNameLst>
                                          <p:attrName>style.visibility</p:attrName>
                                        </p:attrNameLst>
                                      </p:cBhvr>
                                      <p:to>
                                        <p:strVal val="visible"/>
                                      </p:to>
                                    </p:set>
                                    <p:animEffect transition="in" filter="blinds(horizontal)">
                                      <p:cBhvr>
                                        <p:cTn id="507" dur="5000"/>
                                        <p:tgtEl>
                                          <p:spTgt spid="64"/>
                                        </p:tgtEl>
                                      </p:cBhvr>
                                    </p:animEffect>
                                  </p:childTnLst>
                                </p:cTn>
                              </p:par>
                              <p:par>
                                <p:cTn id="508" presetID="3" presetClass="entr" presetSubtype="10" fill="hold" grpId="3" nodeType="withEffect">
                                  <p:stCondLst>
                                    <p:cond delay="0"/>
                                  </p:stCondLst>
                                  <p:childTnLst>
                                    <p:set>
                                      <p:cBhvr>
                                        <p:cTn id="509" dur="1" fill="hold">
                                          <p:stCondLst>
                                            <p:cond delay="0"/>
                                          </p:stCondLst>
                                        </p:cTn>
                                        <p:tgtEl>
                                          <p:spTgt spid="65"/>
                                        </p:tgtEl>
                                        <p:attrNameLst>
                                          <p:attrName>style.visibility</p:attrName>
                                        </p:attrNameLst>
                                      </p:cBhvr>
                                      <p:to>
                                        <p:strVal val="visible"/>
                                      </p:to>
                                    </p:set>
                                    <p:animEffect transition="in" filter="blinds(horizontal)">
                                      <p:cBhvr>
                                        <p:cTn id="510" dur="5000"/>
                                        <p:tgtEl>
                                          <p:spTgt spid="65"/>
                                        </p:tgtEl>
                                      </p:cBhvr>
                                    </p:animEffect>
                                  </p:childTnLst>
                                </p:cTn>
                              </p:par>
                              <p:par>
                                <p:cTn id="511" presetID="3" presetClass="entr" presetSubtype="10" fill="hold" grpId="3" nodeType="withEffect">
                                  <p:stCondLst>
                                    <p:cond delay="0"/>
                                  </p:stCondLst>
                                  <p:childTnLst>
                                    <p:set>
                                      <p:cBhvr>
                                        <p:cTn id="512" dur="1" fill="hold">
                                          <p:stCondLst>
                                            <p:cond delay="0"/>
                                          </p:stCondLst>
                                        </p:cTn>
                                        <p:tgtEl>
                                          <p:spTgt spid="66"/>
                                        </p:tgtEl>
                                        <p:attrNameLst>
                                          <p:attrName>style.visibility</p:attrName>
                                        </p:attrNameLst>
                                      </p:cBhvr>
                                      <p:to>
                                        <p:strVal val="visible"/>
                                      </p:to>
                                    </p:set>
                                    <p:animEffect transition="in" filter="blinds(horizontal)">
                                      <p:cBhvr>
                                        <p:cTn id="513" dur="5000"/>
                                        <p:tgtEl>
                                          <p:spTgt spid="66"/>
                                        </p:tgtEl>
                                      </p:cBhvr>
                                    </p:animEffect>
                                  </p:childTnLst>
                                </p:cTn>
                              </p:par>
                              <p:par>
                                <p:cTn id="514" presetID="3" presetClass="entr" presetSubtype="10" fill="hold" grpId="3" nodeType="withEffect">
                                  <p:stCondLst>
                                    <p:cond delay="0"/>
                                  </p:stCondLst>
                                  <p:childTnLst>
                                    <p:set>
                                      <p:cBhvr>
                                        <p:cTn id="515" dur="1" fill="hold">
                                          <p:stCondLst>
                                            <p:cond delay="0"/>
                                          </p:stCondLst>
                                        </p:cTn>
                                        <p:tgtEl>
                                          <p:spTgt spid="67"/>
                                        </p:tgtEl>
                                        <p:attrNameLst>
                                          <p:attrName>style.visibility</p:attrName>
                                        </p:attrNameLst>
                                      </p:cBhvr>
                                      <p:to>
                                        <p:strVal val="visible"/>
                                      </p:to>
                                    </p:set>
                                    <p:animEffect transition="in" filter="blinds(horizontal)">
                                      <p:cBhvr>
                                        <p:cTn id="516" dur="5000"/>
                                        <p:tgtEl>
                                          <p:spTgt spid="67"/>
                                        </p:tgtEl>
                                      </p:cBhvr>
                                    </p:animEffect>
                                  </p:childTnLst>
                                </p:cTn>
                              </p:par>
                              <p:par>
                                <p:cTn id="517" presetID="3" presetClass="entr" presetSubtype="10" fill="hold" grpId="3" nodeType="withEffect">
                                  <p:stCondLst>
                                    <p:cond delay="0"/>
                                  </p:stCondLst>
                                  <p:childTnLst>
                                    <p:set>
                                      <p:cBhvr>
                                        <p:cTn id="518" dur="1" fill="hold">
                                          <p:stCondLst>
                                            <p:cond delay="0"/>
                                          </p:stCondLst>
                                        </p:cTn>
                                        <p:tgtEl>
                                          <p:spTgt spid="68"/>
                                        </p:tgtEl>
                                        <p:attrNameLst>
                                          <p:attrName>style.visibility</p:attrName>
                                        </p:attrNameLst>
                                      </p:cBhvr>
                                      <p:to>
                                        <p:strVal val="visible"/>
                                      </p:to>
                                    </p:set>
                                    <p:animEffect transition="in" filter="blinds(horizontal)">
                                      <p:cBhvr>
                                        <p:cTn id="519" dur="5000"/>
                                        <p:tgtEl>
                                          <p:spTgt spid="68"/>
                                        </p:tgtEl>
                                      </p:cBhvr>
                                    </p:animEffect>
                                  </p:childTnLst>
                                </p:cTn>
                              </p:par>
                              <p:par>
                                <p:cTn id="520" presetID="3" presetClass="entr" presetSubtype="10" fill="hold" grpId="3" nodeType="withEffect">
                                  <p:stCondLst>
                                    <p:cond delay="0"/>
                                  </p:stCondLst>
                                  <p:childTnLst>
                                    <p:set>
                                      <p:cBhvr>
                                        <p:cTn id="521" dur="1" fill="hold">
                                          <p:stCondLst>
                                            <p:cond delay="0"/>
                                          </p:stCondLst>
                                        </p:cTn>
                                        <p:tgtEl>
                                          <p:spTgt spid="69"/>
                                        </p:tgtEl>
                                        <p:attrNameLst>
                                          <p:attrName>style.visibility</p:attrName>
                                        </p:attrNameLst>
                                      </p:cBhvr>
                                      <p:to>
                                        <p:strVal val="visible"/>
                                      </p:to>
                                    </p:set>
                                    <p:animEffect transition="in" filter="blinds(horizontal)">
                                      <p:cBhvr>
                                        <p:cTn id="522" dur="5000"/>
                                        <p:tgtEl>
                                          <p:spTgt spid="69"/>
                                        </p:tgtEl>
                                      </p:cBhvr>
                                    </p:animEffect>
                                  </p:childTnLst>
                                </p:cTn>
                              </p:par>
                              <p:par>
                                <p:cTn id="523" presetID="3" presetClass="entr" presetSubtype="10" fill="hold" grpId="3" nodeType="withEffect">
                                  <p:stCondLst>
                                    <p:cond delay="0"/>
                                  </p:stCondLst>
                                  <p:childTnLst>
                                    <p:set>
                                      <p:cBhvr>
                                        <p:cTn id="524" dur="1" fill="hold">
                                          <p:stCondLst>
                                            <p:cond delay="0"/>
                                          </p:stCondLst>
                                        </p:cTn>
                                        <p:tgtEl>
                                          <p:spTgt spid="70"/>
                                        </p:tgtEl>
                                        <p:attrNameLst>
                                          <p:attrName>style.visibility</p:attrName>
                                        </p:attrNameLst>
                                      </p:cBhvr>
                                      <p:to>
                                        <p:strVal val="visible"/>
                                      </p:to>
                                    </p:set>
                                    <p:animEffect transition="in" filter="blinds(horizontal)">
                                      <p:cBhvr>
                                        <p:cTn id="525" dur="5000"/>
                                        <p:tgtEl>
                                          <p:spTgt spid="70"/>
                                        </p:tgtEl>
                                      </p:cBhvr>
                                    </p:animEffect>
                                  </p:childTnLst>
                                </p:cTn>
                              </p:par>
                              <p:par>
                                <p:cTn id="526" presetID="3" presetClass="entr" presetSubtype="10" fill="hold" grpId="3" nodeType="withEffect">
                                  <p:stCondLst>
                                    <p:cond delay="0"/>
                                  </p:stCondLst>
                                  <p:childTnLst>
                                    <p:set>
                                      <p:cBhvr>
                                        <p:cTn id="527" dur="1" fill="hold">
                                          <p:stCondLst>
                                            <p:cond delay="0"/>
                                          </p:stCondLst>
                                        </p:cTn>
                                        <p:tgtEl>
                                          <p:spTgt spid="71"/>
                                        </p:tgtEl>
                                        <p:attrNameLst>
                                          <p:attrName>style.visibility</p:attrName>
                                        </p:attrNameLst>
                                      </p:cBhvr>
                                      <p:to>
                                        <p:strVal val="visible"/>
                                      </p:to>
                                    </p:set>
                                    <p:animEffect transition="in" filter="blinds(horizontal)">
                                      <p:cBhvr>
                                        <p:cTn id="528" dur="5000"/>
                                        <p:tgtEl>
                                          <p:spTgt spid="71"/>
                                        </p:tgtEl>
                                      </p:cBhvr>
                                    </p:animEffect>
                                  </p:childTnLst>
                                </p:cTn>
                              </p:par>
                              <p:par>
                                <p:cTn id="529" presetID="3" presetClass="entr" presetSubtype="10" fill="hold" grpId="3" nodeType="withEffect">
                                  <p:stCondLst>
                                    <p:cond delay="0"/>
                                  </p:stCondLst>
                                  <p:childTnLst>
                                    <p:set>
                                      <p:cBhvr>
                                        <p:cTn id="530" dur="1" fill="hold">
                                          <p:stCondLst>
                                            <p:cond delay="0"/>
                                          </p:stCondLst>
                                        </p:cTn>
                                        <p:tgtEl>
                                          <p:spTgt spid="72"/>
                                        </p:tgtEl>
                                        <p:attrNameLst>
                                          <p:attrName>style.visibility</p:attrName>
                                        </p:attrNameLst>
                                      </p:cBhvr>
                                      <p:to>
                                        <p:strVal val="visible"/>
                                      </p:to>
                                    </p:set>
                                    <p:animEffect transition="in" filter="blinds(horizontal)">
                                      <p:cBhvr>
                                        <p:cTn id="531" dur="5000"/>
                                        <p:tgtEl>
                                          <p:spTgt spid="72"/>
                                        </p:tgtEl>
                                      </p:cBhvr>
                                    </p:animEffect>
                                  </p:childTnLst>
                                </p:cTn>
                              </p:par>
                              <p:par>
                                <p:cTn id="532" presetID="3" presetClass="entr" presetSubtype="10" fill="hold" grpId="3" nodeType="withEffect">
                                  <p:stCondLst>
                                    <p:cond delay="0"/>
                                  </p:stCondLst>
                                  <p:childTnLst>
                                    <p:set>
                                      <p:cBhvr>
                                        <p:cTn id="533" dur="1" fill="hold">
                                          <p:stCondLst>
                                            <p:cond delay="0"/>
                                          </p:stCondLst>
                                        </p:cTn>
                                        <p:tgtEl>
                                          <p:spTgt spid="73"/>
                                        </p:tgtEl>
                                        <p:attrNameLst>
                                          <p:attrName>style.visibility</p:attrName>
                                        </p:attrNameLst>
                                      </p:cBhvr>
                                      <p:to>
                                        <p:strVal val="visible"/>
                                      </p:to>
                                    </p:set>
                                    <p:animEffect transition="in" filter="blinds(horizontal)">
                                      <p:cBhvr>
                                        <p:cTn id="534" dur="5000"/>
                                        <p:tgtEl>
                                          <p:spTgt spid="73"/>
                                        </p:tgtEl>
                                      </p:cBhvr>
                                    </p:animEffect>
                                  </p:childTnLst>
                                </p:cTn>
                              </p:par>
                              <p:par>
                                <p:cTn id="535" presetID="3" presetClass="entr" presetSubtype="10" fill="hold" grpId="3" nodeType="withEffect">
                                  <p:stCondLst>
                                    <p:cond delay="0"/>
                                  </p:stCondLst>
                                  <p:childTnLst>
                                    <p:set>
                                      <p:cBhvr>
                                        <p:cTn id="536" dur="1" fill="hold">
                                          <p:stCondLst>
                                            <p:cond delay="0"/>
                                          </p:stCondLst>
                                        </p:cTn>
                                        <p:tgtEl>
                                          <p:spTgt spid="74"/>
                                        </p:tgtEl>
                                        <p:attrNameLst>
                                          <p:attrName>style.visibility</p:attrName>
                                        </p:attrNameLst>
                                      </p:cBhvr>
                                      <p:to>
                                        <p:strVal val="visible"/>
                                      </p:to>
                                    </p:set>
                                    <p:animEffect transition="in" filter="blinds(horizontal)">
                                      <p:cBhvr>
                                        <p:cTn id="537" dur="5000"/>
                                        <p:tgtEl>
                                          <p:spTgt spid="74"/>
                                        </p:tgtEl>
                                      </p:cBhvr>
                                    </p:animEffect>
                                  </p:childTnLst>
                                </p:cTn>
                              </p:par>
                              <p:par>
                                <p:cTn id="538" presetID="3" presetClass="entr" presetSubtype="10" fill="hold" grpId="3" nodeType="withEffect">
                                  <p:stCondLst>
                                    <p:cond delay="0"/>
                                  </p:stCondLst>
                                  <p:childTnLst>
                                    <p:set>
                                      <p:cBhvr>
                                        <p:cTn id="539" dur="1" fill="hold">
                                          <p:stCondLst>
                                            <p:cond delay="0"/>
                                          </p:stCondLst>
                                        </p:cTn>
                                        <p:tgtEl>
                                          <p:spTgt spid="75"/>
                                        </p:tgtEl>
                                        <p:attrNameLst>
                                          <p:attrName>style.visibility</p:attrName>
                                        </p:attrNameLst>
                                      </p:cBhvr>
                                      <p:to>
                                        <p:strVal val="visible"/>
                                      </p:to>
                                    </p:set>
                                    <p:animEffect transition="in" filter="blinds(horizontal)">
                                      <p:cBhvr>
                                        <p:cTn id="540" dur="5000"/>
                                        <p:tgtEl>
                                          <p:spTgt spid="75"/>
                                        </p:tgtEl>
                                      </p:cBhvr>
                                    </p:animEffect>
                                  </p:childTnLst>
                                </p:cTn>
                              </p:par>
                              <p:par>
                                <p:cTn id="541" presetID="3" presetClass="entr" presetSubtype="10" fill="hold" grpId="3" nodeType="withEffect">
                                  <p:stCondLst>
                                    <p:cond delay="0"/>
                                  </p:stCondLst>
                                  <p:childTnLst>
                                    <p:set>
                                      <p:cBhvr>
                                        <p:cTn id="542" dur="1" fill="hold">
                                          <p:stCondLst>
                                            <p:cond delay="0"/>
                                          </p:stCondLst>
                                        </p:cTn>
                                        <p:tgtEl>
                                          <p:spTgt spid="76"/>
                                        </p:tgtEl>
                                        <p:attrNameLst>
                                          <p:attrName>style.visibility</p:attrName>
                                        </p:attrNameLst>
                                      </p:cBhvr>
                                      <p:to>
                                        <p:strVal val="visible"/>
                                      </p:to>
                                    </p:set>
                                    <p:animEffect transition="in" filter="blinds(horizontal)">
                                      <p:cBhvr>
                                        <p:cTn id="543" dur="5000"/>
                                        <p:tgtEl>
                                          <p:spTgt spid="76"/>
                                        </p:tgtEl>
                                      </p:cBhvr>
                                    </p:animEffect>
                                  </p:childTnLst>
                                </p:cTn>
                              </p:par>
                              <p:par>
                                <p:cTn id="544" presetID="3" presetClass="entr" presetSubtype="10" fill="hold" grpId="3" nodeType="withEffect">
                                  <p:stCondLst>
                                    <p:cond delay="0"/>
                                  </p:stCondLst>
                                  <p:childTnLst>
                                    <p:set>
                                      <p:cBhvr>
                                        <p:cTn id="545" dur="1" fill="hold">
                                          <p:stCondLst>
                                            <p:cond delay="0"/>
                                          </p:stCondLst>
                                        </p:cTn>
                                        <p:tgtEl>
                                          <p:spTgt spid="77"/>
                                        </p:tgtEl>
                                        <p:attrNameLst>
                                          <p:attrName>style.visibility</p:attrName>
                                        </p:attrNameLst>
                                      </p:cBhvr>
                                      <p:to>
                                        <p:strVal val="visible"/>
                                      </p:to>
                                    </p:set>
                                    <p:animEffect transition="in" filter="blinds(horizontal)">
                                      <p:cBhvr>
                                        <p:cTn id="546" dur="5000"/>
                                        <p:tgtEl>
                                          <p:spTgt spid="77"/>
                                        </p:tgtEl>
                                      </p:cBhvr>
                                    </p:animEffect>
                                  </p:childTnLst>
                                </p:cTn>
                              </p:par>
                              <p:par>
                                <p:cTn id="547" presetID="3" presetClass="entr" presetSubtype="10" fill="hold" grpId="3" nodeType="withEffect">
                                  <p:stCondLst>
                                    <p:cond delay="0"/>
                                  </p:stCondLst>
                                  <p:childTnLst>
                                    <p:set>
                                      <p:cBhvr>
                                        <p:cTn id="548" dur="1" fill="hold">
                                          <p:stCondLst>
                                            <p:cond delay="0"/>
                                          </p:stCondLst>
                                        </p:cTn>
                                        <p:tgtEl>
                                          <p:spTgt spid="78"/>
                                        </p:tgtEl>
                                        <p:attrNameLst>
                                          <p:attrName>style.visibility</p:attrName>
                                        </p:attrNameLst>
                                      </p:cBhvr>
                                      <p:to>
                                        <p:strVal val="visible"/>
                                      </p:to>
                                    </p:set>
                                    <p:animEffect transition="in" filter="blinds(horizontal)">
                                      <p:cBhvr>
                                        <p:cTn id="549" dur="5000"/>
                                        <p:tgtEl>
                                          <p:spTgt spid="78"/>
                                        </p:tgtEl>
                                      </p:cBhvr>
                                    </p:animEffect>
                                  </p:childTnLst>
                                </p:cTn>
                              </p:par>
                              <p:par>
                                <p:cTn id="550" presetID="3" presetClass="entr" presetSubtype="10" fill="hold" grpId="3" nodeType="withEffect">
                                  <p:stCondLst>
                                    <p:cond delay="0"/>
                                  </p:stCondLst>
                                  <p:childTnLst>
                                    <p:set>
                                      <p:cBhvr>
                                        <p:cTn id="551" dur="1" fill="hold">
                                          <p:stCondLst>
                                            <p:cond delay="0"/>
                                          </p:stCondLst>
                                        </p:cTn>
                                        <p:tgtEl>
                                          <p:spTgt spid="79"/>
                                        </p:tgtEl>
                                        <p:attrNameLst>
                                          <p:attrName>style.visibility</p:attrName>
                                        </p:attrNameLst>
                                      </p:cBhvr>
                                      <p:to>
                                        <p:strVal val="visible"/>
                                      </p:to>
                                    </p:set>
                                    <p:animEffect transition="in" filter="blinds(horizontal)">
                                      <p:cBhvr>
                                        <p:cTn id="552" dur="5000"/>
                                        <p:tgtEl>
                                          <p:spTgt spid="79"/>
                                        </p:tgtEl>
                                      </p:cBhvr>
                                    </p:animEffect>
                                  </p:childTnLst>
                                </p:cTn>
                              </p:par>
                              <p:par>
                                <p:cTn id="553" presetID="3" presetClass="entr" presetSubtype="10" fill="hold" grpId="3" nodeType="withEffect">
                                  <p:stCondLst>
                                    <p:cond delay="0"/>
                                  </p:stCondLst>
                                  <p:childTnLst>
                                    <p:set>
                                      <p:cBhvr>
                                        <p:cTn id="554" dur="1" fill="hold">
                                          <p:stCondLst>
                                            <p:cond delay="0"/>
                                          </p:stCondLst>
                                        </p:cTn>
                                        <p:tgtEl>
                                          <p:spTgt spid="80"/>
                                        </p:tgtEl>
                                        <p:attrNameLst>
                                          <p:attrName>style.visibility</p:attrName>
                                        </p:attrNameLst>
                                      </p:cBhvr>
                                      <p:to>
                                        <p:strVal val="visible"/>
                                      </p:to>
                                    </p:set>
                                    <p:animEffect transition="in" filter="blinds(horizontal)">
                                      <p:cBhvr>
                                        <p:cTn id="555" dur="5000"/>
                                        <p:tgtEl>
                                          <p:spTgt spid="80"/>
                                        </p:tgtEl>
                                      </p:cBhvr>
                                    </p:animEffect>
                                  </p:childTnLst>
                                </p:cTn>
                              </p:par>
                              <p:par>
                                <p:cTn id="556" presetID="3" presetClass="entr" presetSubtype="10" fill="hold" grpId="3" nodeType="withEffect">
                                  <p:stCondLst>
                                    <p:cond delay="0"/>
                                  </p:stCondLst>
                                  <p:childTnLst>
                                    <p:set>
                                      <p:cBhvr>
                                        <p:cTn id="557" dur="1" fill="hold">
                                          <p:stCondLst>
                                            <p:cond delay="0"/>
                                          </p:stCondLst>
                                        </p:cTn>
                                        <p:tgtEl>
                                          <p:spTgt spid="81"/>
                                        </p:tgtEl>
                                        <p:attrNameLst>
                                          <p:attrName>style.visibility</p:attrName>
                                        </p:attrNameLst>
                                      </p:cBhvr>
                                      <p:to>
                                        <p:strVal val="visible"/>
                                      </p:to>
                                    </p:set>
                                    <p:animEffect transition="in" filter="blinds(horizontal)">
                                      <p:cBhvr>
                                        <p:cTn id="558" dur="5000"/>
                                        <p:tgtEl>
                                          <p:spTgt spid="81"/>
                                        </p:tgtEl>
                                      </p:cBhvr>
                                    </p:animEffect>
                                  </p:childTnLst>
                                </p:cTn>
                              </p:par>
                              <p:par>
                                <p:cTn id="559" presetID="3" presetClass="entr" presetSubtype="10" fill="hold" grpId="3" nodeType="withEffect">
                                  <p:stCondLst>
                                    <p:cond delay="0"/>
                                  </p:stCondLst>
                                  <p:childTnLst>
                                    <p:set>
                                      <p:cBhvr>
                                        <p:cTn id="560" dur="1" fill="hold">
                                          <p:stCondLst>
                                            <p:cond delay="0"/>
                                          </p:stCondLst>
                                        </p:cTn>
                                        <p:tgtEl>
                                          <p:spTgt spid="82"/>
                                        </p:tgtEl>
                                        <p:attrNameLst>
                                          <p:attrName>style.visibility</p:attrName>
                                        </p:attrNameLst>
                                      </p:cBhvr>
                                      <p:to>
                                        <p:strVal val="visible"/>
                                      </p:to>
                                    </p:set>
                                    <p:animEffect transition="in" filter="blinds(horizontal)">
                                      <p:cBhvr>
                                        <p:cTn id="561" dur="5000"/>
                                        <p:tgtEl>
                                          <p:spTgt spid="82"/>
                                        </p:tgtEl>
                                      </p:cBhvr>
                                    </p:animEffect>
                                  </p:childTnLst>
                                </p:cTn>
                              </p:par>
                              <p:par>
                                <p:cTn id="562" presetID="3" presetClass="entr" presetSubtype="10" fill="hold" grpId="3" nodeType="withEffect">
                                  <p:stCondLst>
                                    <p:cond delay="0"/>
                                  </p:stCondLst>
                                  <p:childTnLst>
                                    <p:set>
                                      <p:cBhvr>
                                        <p:cTn id="563" dur="1" fill="hold">
                                          <p:stCondLst>
                                            <p:cond delay="0"/>
                                          </p:stCondLst>
                                        </p:cTn>
                                        <p:tgtEl>
                                          <p:spTgt spid="83"/>
                                        </p:tgtEl>
                                        <p:attrNameLst>
                                          <p:attrName>style.visibility</p:attrName>
                                        </p:attrNameLst>
                                      </p:cBhvr>
                                      <p:to>
                                        <p:strVal val="visible"/>
                                      </p:to>
                                    </p:set>
                                    <p:animEffect transition="in" filter="blinds(horizontal)">
                                      <p:cBhvr>
                                        <p:cTn id="564" dur="5000"/>
                                        <p:tgtEl>
                                          <p:spTgt spid="83"/>
                                        </p:tgtEl>
                                      </p:cBhvr>
                                    </p:animEffect>
                                  </p:childTnLst>
                                </p:cTn>
                              </p:par>
                              <p:par>
                                <p:cTn id="565" presetID="3" presetClass="entr" presetSubtype="10" fill="hold" grpId="3" nodeType="withEffect">
                                  <p:stCondLst>
                                    <p:cond delay="0"/>
                                  </p:stCondLst>
                                  <p:childTnLst>
                                    <p:set>
                                      <p:cBhvr>
                                        <p:cTn id="566" dur="1" fill="hold">
                                          <p:stCondLst>
                                            <p:cond delay="0"/>
                                          </p:stCondLst>
                                        </p:cTn>
                                        <p:tgtEl>
                                          <p:spTgt spid="84"/>
                                        </p:tgtEl>
                                        <p:attrNameLst>
                                          <p:attrName>style.visibility</p:attrName>
                                        </p:attrNameLst>
                                      </p:cBhvr>
                                      <p:to>
                                        <p:strVal val="visible"/>
                                      </p:to>
                                    </p:set>
                                    <p:animEffect transition="in" filter="blinds(horizontal)">
                                      <p:cBhvr>
                                        <p:cTn id="567" dur="5000"/>
                                        <p:tgtEl>
                                          <p:spTgt spid="84"/>
                                        </p:tgtEl>
                                      </p:cBhvr>
                                    </p:animEffect>
                                  </p:childTnLst>
                                </p:cTn>
                              </p:par>
                            </p:childTnLst>
                          </p:cTn>
                        </p:par>
                        <p:par>
                          <p:cTn id="568" fill="hold">
                            <p:stCondLst>
                              <p:cond delay="5000"/>
                            </p:stCondLst>
                            <p:childTnLst>
                              <p:par>
                                <p:cTn id="569" presetID="2" presetClass="exit" presetSubtype="12" fill="hold" grpId="1" nodeType="afterEffect">
                                  <p:stCondLst>
                                    <p:cond delay="0"/>
                                  </p:stCondLst>
                                  <p:childTnLst>
                                    <p:anim calcmode="lin" valueType="num">
                                      <p:cBhvr additive="base">
                                        <p:cTn id="570" dur="5000"/>
                                        <p:tgtEl>
                                          <p:spTgt spid="7"/>
                                        </p:tgtEl>
                                        <p:attrNameLst>
                                          <p:attrName>ppt_x</p:attrName>
                                        </p:attrNameLst>
                                      </p:cBhvr>
                                      <p:tavLst>
                                        <p:tav tm="0">
                                          <p:val>
                                            <p:strVal val="ppt_x"/>
                                          </p:val>
                                        </p:tav>
                                        <p:tav tm="100000">
                                          <p:val>
                                            <p:strVal val="0-ppt_w/2"/>
                                          </p:val>
                                        </p:tav>
                                      </p:tavLst>
                                    </p:anim>
                                    <p:anim calcmode="lin" valueType="num">
                                      <p:cBhvr additive="base">
                                        <p:cTn id="571" dur="5000"/>
                                        <p:tgtEl>
                                          <p:spTgt spid="7"/>
                                        </p:tgtEl>
                                        <p:attrNameLst>
                                          <p:attrName>ppt_y</p:attrName>
                                        </p:attrNameLst>
                                      </p:cBhvr>
                                      <p:tavLst>
                                        <p:tav tm="0">
                                          <p:val>
                                            <p:strVal val="ppt_y"/>
                                          </p:val>
                                        </p:tav>
                                        <p:tav tm="100000">
                                          <p:val>
                                            <p:strVal val="1+ppt_h/2"/>
                                          </p:val>
                                        </p:tav>
                                      </p:tavLst>
                                    </p:anim>
                                    <p:set>
                                      <p:cBhvr>
                                        <p:cTn id="572" dur="1" fill="hold">
                                          <p:stCondLst>
                                            <p:cond delay="4999"/>
                                          </p:stCondLst>
                                        </p:cTn>
                                        <p:tgtEl>
                                          <p:spTgt spid="7"/>
                                        </p:tgtEl>
                                        <p:attrNameLst>
                                          <p:attrName>style.visibility</p:attrName>
                                        </p:attrNameLst>
                                      </p:cBhvr>
                                      <p:to>
                                        <p:strVal val="hidden"/>
                                      </p:to>
                                    </p:set>
                                  </p:childTnLst>
                                </p:cTn>
                              </p:par>
                              <p:par>
                                <p:cTn id="573" presetID="2" presetClass="exit" presetSubtype="12" fill="hold" grpId="1" nodeType="withEffect">
                                  <p:stCondLst>
                                    <p:cond delay="0"/>
                                  </p:stCondLst>
                                  <p:childTnLst>
                                    <p:anim calcmode="lin" valueType="num">
                                      <p:cBhvr additive="base">
                                        <p:cTn id="574" dur="5000"/>
                                        <p:tgtEl>
                                          <p:spTgt spid="17"/>
                                        </p:tgtEl>
                                        <p:attrNameLst>
                                          <p:attrName>ppt_x</p:attrName>
                                        </p:attrNameLst>
                                      </p:cBhvr>
                                      <p:tavLst>
                                        <p:tav tm="0">
                                          <p:val>
                                            <p:strVal val="ppt_x"/>
                                          </p:val>
                                        </p:tav>
                                        <p:tav tm="100000">
                                          <p:val>
                                            <p:strVal val="0-ppt_w/2"/>
                                          </p:val>
                                        </p:tav>
                                      </p:tavLst>
                                    </p:anim>
                                    <p:anim calcmode="lin" valueType="num">
                                      <p:cBhvr additive="base">
                                        <p:cTn id="575" dur="5000"/>
                                        <p:tgtEl>
                                          <p:spTgt spid="17"/>
                                        </p:tgtEl>
                                        <p:attrNameLst>
                                          <p:attrName>ppt_y</p:attrName>
                                        </p:attrNameLst>
                                      </p:cBhvr>
                                      <p:tavLst>
                                        <p:tav tm="0">
                                          <p:val>
                                            <p:strVal val="ppt_y"/>
                                          </p:val>
                                        </p:tav>
                                        <p:tav tm="100000">
                                          <p:val>
                                            <p:strVal val="1+ppt_h/2"/>
                                          </p:val>
                                        </p:tav>
                                      </p:tavLst>
                                    </p:anim>
                                    <p:set>
                                      <p:cBhvr>
                                        <p:cTn id="576" dur="1" fill="hold">
                                          <p:stCondLst>
                                            <p:cond delay="4999"/>
                                          </p:stCondLst>
                                        </p:cTn>
                                        <p:tgtEl>
                                          <p:spTgt spid="17"/>
                                        </p:tgtEl>
                                        <p:attrNameLst>
                                          <p:attrName>style.visibility</p:attrName>
                                        </p:attrNameLst>
                                      </p:cBhvr>
                                      <p:to>
                                        <p:strVal val="hidden"/>
                                      </p:to>
                                    </p:set>
                                  </p:childTnLst>
                                </p:cTn>
                              </p:par>
                              <p:par>
                                <p:cTn id="577" presetID="2" presetClass="exit" presetSubtype="12" fill="hold" grpId="1" nodeType="withEffect">
                                  <p:stCondLst>
                                    <p:cond delay="0"/>
                                  </p:stCondLst>
                                  <p:childTnLst>
                                    <p:anim calcmode="lin" valueType="num">
                                      <p:cBhvr additive="base">
                                        <p:cTn id="578" dur="5000"/>
                                        <p:tgtEl>
                                          <p:spTgt spid="27"/>
                                        </p:tgtEl>
                                        <p:attrNameLst>
                                          <p:attrName>ppt_x</p:attrName>
                                        </p:attrNameLst>
                                      </p:cBhvr>
                                      <p:tavLst>
                                        <p:tav tm="0">
                                          <p:val>
                                            <p:strVal val="ppt_x"/>
                                          </p:val>
                                        </p:tav>
                                        <p:tav tm="100000">
                                          <p:val>
                                            <p:strVal val="0-ppt_w/2"/>
                                          </p:val>
                                        </p:tav>
                                      </p:tavLst>
                                    </p:anim>
                                    <p:anim calcmode="lin" valueType="num">
                                      <p:cBhvr additive="base">
                                        <p:cTn id="579" dur="5000"/>
                                        <p:tgtEl>
                                          <p:spTgt spid="27"/>
                                        </p:tgtEl>
                                        <p:attrNameLst>
                                          <p:attrName>ppt_y</p:attrName>
                                        </p:attrNameLst>
                                      </p:cBhvr>
                                      <p:tavLst>
                                        <p:tav tm="0">
                                          <p:val>
                                            <p:strVal val="ppt_y"/>
                                          </p:val>
                                        </p:tav>
                                        <p:tav tm="100000">
                                          <p:val>
                                            <p:strVal val="1+ppt_h/2"/>
                                          </p:val>
                                        </p:tav>
                                      </p:tavLst>
                                    </p:anim>
                                    <p:set>
                                      <p:cBhvr>
                                        <p:cTn id="580" dur="1" fill="hold">
                                          <p:stCondLst>
                                            <p:cond delay="4999"/>
                                          </p:stCondLst>
                                        </p:cTn>
                                        <p:tgtEl>
                                          <p:spTgt spid="27"/>
                                        </p:tgtEl>
                                        <p:attrNameLst>
                                          <p:attrName>style.visibility</p:attrName>
                                        </p:attrNameLst>
                                      </p:cBhvr>
                                      <p:to>
                                        <p:strVal val="hidden"/>
                                      </p:to>
                                    </p:set>
                                  </p:childTnLst>
                                </p:cTn>
                              </p:par>
                              <p:par>
                                <p:cTn id="581" presetID="2" presetClass="exit" presetSubtype="12" fill="hold" grpId="1" nodeType="withEffect">
                                  <p:stCondLst>
                                    <p:cond delay="0"/>
                                  </p:stCondLst>
                                  <p:childTnLst>
                                    <p:anim calcmode="lin" valueType="num">
                                      <p:cBhvr additive="base">
                                        <p:cTn id="582" dur="5000"/>
                                        <p:tgtEl>
                                          <p:spTgt spid="37"/>
                                        </p:tgtEl>
                                        <p:attrNameLst>
                                          <p:attrName>ppt_x</p:attrName>
                                        </p:attrNameLst>
                                      </p:cBhvr>
                                      <p:tavLst>
                                        <p:tav tm="0">
                                          <p:val>
                                            <p:strVal val="ppt_x"/>
                                          </p:val>
                                        </p:tav>
                                        <p:tav tm="100000">
                                          <p:val>
                                            <p:strVal val="0-ppt_w/2"/>
                                          </p:val>
                                        </p:tav>
                                      </p:tavLst>
                                    </p:anim>
                                    <p:anim calcmode="lin" valueType="num">
                                      <p:cBhvr additive="base">
                                        <p:cTn id="583" dur="5000"/>
                                        <p:tgtEl>
                                          <p:spTgt spid="37"/>
                                        </p:tgtEl>
                                        <p:attrNameLst>
                                          <p:attrName>ppt_y</p:attrName>
                                        </p:attrNameLst>
                                      </p:cBhvr>
                                      <p:tavLst>
                                        <p:tav tm="0">
                                          <p:val>
                                            <p:strVal val="ppt_y"/>
                                          </p:val>
                                        </p:tav>
                                        <p:tav tm="100000">
                                          <p:val>
                                            <p:strVal val="1+ppt_h/2"/>
                                          </p:val>
                                        </p:tav>
                                      </p:tavLst>
                                    </p:anim>
                                    <p:set>
                                      <p:cBhvr>
                                        <p:cTn id="584" dur="1" fill="hold">
                                          <p:stCondLst>
                                            <p:cond delay="4999"/>
                                          </p:stCondLst>
                                        </p:cTn>
                                        <p:tgtEl>
                                          <p:spTgt spid="37"/>
                                        </p:tgtEl>
                                        <p:attrNameLst>
                                          <p:attrName>style.visibility</p:attrName>
                                        </p:attrNameLst>
                                      </p:cBhvr>
                                      <p:to>
                                        <p:strVal val="hidden"/>
                                      </p:to>
                                    </p:set>
                                  </p:childTnLst>
                                </p:cTn>
                              </p:par>
                              <p:par>
                                <p:cTn id="585" presetID="2" presetClass="exit" presetSubtype="12" fill="hold" grpId="1" nodeType="withEffect">
                                  <p:stCondLst>
                                    <p:cond delay="0"/>
                                  </p:stCondLst>
                                  <p:childTnLst>
                                    <p:anim calcmode="lin" valueType="num">
                                      <p:cBhvr additive="base">
                                        <p:cTn id="586" dur="5000"/>
                                        <p:tgtEl>
                                          <p:spTgt spid="47"/>
                                        </p:tgtEl>
                                        <p:attrNameLst>
                                          <p:attrName>ppt_x</p:attrName>
                                        </p:attrNameLst>
                                      </p:cBhvr>
                                      <p:tavLst>
                                        <p:tav tm="0">
                                          <p:val>
                                            <p:strVal val="ppt_x"/>
                                          </p:val>
                                        </p:tav>
                                        <p:tav tm="100000">
                                          <p:val>
                                            <p:strVal val="0-ppt_w/2"/>
                                          </p:val>
                                        </p:tav>
                                      </p:tavLst>
                                    </p:anim>
                                    <p:anim calcmode="lin" valueType="num">
                                      <p:cBhvr additive="base">
                                        <p:cTn id="587" dur="5000"/>
                                        <p:tgtEl>
                                          <p:spTgt spid="47"/>
                                        </p:tgtEl>
                                        <p:attrNameLst>
                                          <p:attrName>ppt_y</p:attrName>
                                        </p:attrNameLst>
                                      </p:cBhvr>
                                      <p:tavLst>
                                        <p:tav tm="0">
                                          <p:val>
                                            <p:strVal val="ppt_y"/>
                                          </p:val>
                                        </p:tav>
                                        <p:tav tm="100000">
                                          <p:val>
                                            <p:strVal val="1+ppt_h/2"/>
                                          </p:val>
                                        </p:tav>
                                      </p:tavLst>
                                    </p:anim>
                                    <p:set>
                                      <p:cBhvr>
                                        <p:cTn id="588" dur="1" fill="hold">
                                          <p:stCondLst>
                                            <p:cond delay="4999"/>
                                          </p:stCondLst>
                                        </p:cTn>
                                        <p:tgtEl>
                                          <p:spTgt spid="47"/>
                                        </p:tgtEl>
                                        <p:attrNameLst>
                                          <p:attrName>style.visibility</p:attrName>
                                        </p:attrNameLst>
                                      </p:cBhvr>
                                      <p:to>
                                        <p:strVal val="hidden"/>
                                      </p:to>
                                    </p:set>
                                  </p:childTnLst>
                                </p:cTn>
                              </p:par>
                              <p:par>
                                <p:cTn id="589" presetID="2" presetClass="exit" presetSubtype="12" fill="hold" grpId="1" nodeType="withEffect">
                                  <p:stCondLst>
                                    <p:cond delay="0"/>
                                  </p:stCondLst>
                                  <p:childTnLst>
                                    <p:anim calcmode="lin" valueType="num">
                                      <p:cBhvr additive="base">
                                        <p:cTn id="590" dur="5000"/>
                                        <p:tgtEl>
                                          <p:spTgt spid="57"/>
                                        </p:tgtEl>
                                        <p:attrNameLst>
                                          <p:attrName>ppt_x</p:attrName>
                                        </p:attrNameLst>
                                      </p:cBhvr>
                                      <p:tavLst>
                                        <p:tav tm="0">
                                          <p:val>
                                            <p:strVal val="ppt_x"/>
                                          </p:val>
                                        </p:tav>
                                        <p:tav tm="100000">
                                          <p:val>
                                            <p:strVal val="0-ppt_w/2"/>
                                          </p:val>
                                        </p:tav>
                                      </p:tavLst>
                                    </p:anim>
                                    <p:anim calcmode="lin" valueType="num">
                                      <p:cBhvr additive="base">
                                        <p:cTn id="591" dur="5000"/>
                                        <p:tgtEl>
                                          <p:spTgt spid="57"/>
                                        </p:tgtEl>
                                        <p:attrNameLst>
                                          <p:attrName>ppt_y</p:attrName>
                                        </p:attrNameLst>
                                      </p:cBhvr>
                                      <p:tavLst>
                                        <p:tav tm="0">
                                          <p:val>
                                            <p:strVal val="ppt_y"/>
                                          </p:val>
                                        </p:tav>
                                        <p:tav tm="100000">
                                          <p:val>
                                            <p:strVal val="1+ppt_h/2"/>
                                          </p:val>
                                        </p:tav>
                                      </p:tavLst>
                                    </p:anim>
                                    <p:set>
                                      <p:cBhvr>
                                        <p:cTn id="592" dur="1" fill="hold">
                                          <p:stCondLst>
                                            <p:cond delay="4999"/>
                                          </p:stCondLst>
                                        </p:cTn>
                                        <p:tgtEl>
                                          <p:spTgt spid="57"/>
                                        </p:tgtEl>
                                        <p:attrNameLst>
                                          <p:attrName>style.visibility</p:attrName>
                                        </p:attrNameLst>
                                      </p:cBhvr>
                                      <p:to>
                                        <p:strVal val="hidden"/>
                                      </p:to>
                                    </p:set>
                                  </p:childTnLst>
                                </p:cTn>
                              </p:par>
                              <p:par>
                                <p:cTn id="593" presetID="2" presetClass="exit" presetSubtype="12" fill="hold" grpId="1" nodeType="withEffect">
                                  <p:stCondLst>
                                    <p:cond delay="0"/>
                                  </p:stCondLst>
                                  <p:childTnLst>
                                    <p:anim calcmode="lin" valueType="num">
                                      <p:cBhvr additive="base">
                                        <p:cTn id="594" dur="5000"/>
                                        <p:tgtEl>
                                          <p:spTgt spid="67"/>
                                        </p:tgtEl>
                                        <p:attrNameLst>
                                          <p:attrName>ppt_x</p:attrName>
                                        </p:attrNameLst>
                                      </p:cBhvr>
                                      <p:tavLst>
                                        <p:tav tm="0">
                                          <p:val>
                                            <p:strVal val="ppt_x"/>
                                          </p:val>
                                        </p:tav>
                                        <p:tav tm="100000">
                                          <p:val>
                                            <p:strVal val="0-ppt_w/2"/>
                                          </p:val>
                                        </p:tav>
                                      </p:tavLst>
                                    </p:anim>
                                    <p:anim calcmode="lin" valueType="num">
                                      <p:cBhvr additive="base">
                                        <p:cTn id="595" dur="5000"/>
                                        <p:tgtEl>
                                          <p:spTgt spid="67"/>
                                        </p:tgtEl>
                                        <p:attrNameLst>
                                          <p:attrName>ppt_y</p:attrName>
                                        </p:attrNameLst>
                                      </p:cBhvr>
                                      <p:tavLst>
                                        <p:tav tm="0">
                                          <p:val>
                                            <p:strVal val="ppt_y"/>
                                          </p:val>
                                        </p:tav>
                                        <p:tav tm="100000">
                                          <p:val>
                                            <p:strVal val="1+ppt_h/2"/>
                                          </p:val>
                                        </p:tav>
                                      </p:tavLst>
                                    </p:anim>
                                    <p:set>
                                      <p:cBhvr>
                                        <p:cTn id="596" dur="1" fill="hold">
                                          <p:stCondLst>
                                            <p:cond delay="4999"/>
                                          </p:stCondLst>
                                        </p:cTn>
                                        <p:tgtEl>
                                          <p:spTgt spid="67"/>
                                        </p:tgtEl>
                                        <p:attrNameLst>
                                          <p:attrName>style.visibility</p:attrName>
                                        </p:attrNameLst>
                                      </p:cBhvr>
                                      <p:to>
                                        <p:strVal val="hidden"/>
                                      </p:to>
                                    </p:set>
                                  </p:childTnLst>
                                </p:cTn>
                              </p:par>
                              <p:par>
                                <p:cTn id="597" presetID="2" presetClass="exit" presetSubtype="12" fill="hold" grpId="1" nodeType="withEffect">
                                  <p:stCondLst>
                                    <p:cond delay="0"/>
                                  </p:stCondLst>
                                  <p:childTnLst>
                                    <p:anim calcmode="lin" valueType="num">
                                      <p:cBhvr additive="base">
                                        <p:cTn id="598" dur="5000"/>
                                        <p:tgtEl>
                                          <p:spTgt spid="77"/>
                                        </p:tgtEl>
                                        <p:attrNameLst>
                                          <p:attrName>ppt_x</p:attrName>
                                        </p:attrNameLst>
                                      </p:cBhvr>
                                      <p:tavLst>
                                        <p:tav tm="0">
                                          <p:val>
                                            <p:strVal val="ppt_x"/>
                                          </p:val>
                                        </p:tav>
                                        <p:tav tm="100000">
                                          <p:val>
                                            <p:strVal val="0-ppt_w/2"/>
                                          </p:val>
                                        </p:tav>
                                      </p:tavLst>
                                    </p:anim>
                                    <p:anim calcmode="lin" valueType="num">
                                      <p:cBhvr additive="base">
                                        <p:cTn id="599" dur="5000"/>
                                        <p:tgtEl>
                                          <p:spTgt spid="77"/>
                                        </p:tgtEl>
                                        <p:attrNameLst>
                                          <p:attrName>ppt_y</p:attrName>
                                        </p:attrNameLst>
                                      </p:cBhvr>
                                      <p:tavLst>
                                        <p:tav tm="0">
                                          <p:val>
                                            <p:strVal val="ppt_y"/>
                                          </p:val>
                                        </p:tav>
                                        <p:tav tm="100000">
                                          <p:val>
                                            <p:strVal val="1+ppt_h/2"/>
                                          </p:val>
                                        </p:tav>
                                      </p:tavLst>
                                    </p:anim>
                                    <p:set>
                                      <p:cBhvr>
                                        <p:cTn id="600" dur="1" fill="hold">
                                          <p:stCondLst>
                                            <p:cond delay="4999"/>
                                          </p:stCondLst>
                                        </p:cTn>
                                        <p:tgtEl>
                                          <p:spTgt spid="77"/>
                                        </p:tgtEl>
                                        <p:attrNameLst>
                                          <p:attrName>style.visibility</p:attrName>
                                        </p:attrNameLst>
                                      </p:cBhvr>
                                      <p:to>
                                        <p:strVal val="hidden"/>
                                      </p:to>
                                    </p:set>
                                  </p:childTnLst>
                                </p:cTn>
                              </p:par>
                              <p:par>
                                <p:cTn id="601" presetID="2" presetClass="exit" presetSubtype="12" fill="hold" grpId="1" nodeType="withEffect">
                                  <p:stCondLst>
                                    <p:cond delay="0"/>
                                  </p:stCondLst>
                                  <p:childTnLst>
                                    <p:anim calcmode="lin" valueType="num">
                                      <p:cBhvr additive="base">
                                        <p:cTn id="602" dur="5000"/>
                                        <p:tgtEl>
                                          <p:spTgt spid="11"/>
                                        </p:tgtEl>
                                        <p:attrNameLst>
                                          <p:attrName>ppt_x</p:attrName>
                                        </p:attrNameLst>
                                      </p:cBhvr>
                                      <p:tavLst>
                                        <p:tav tm="0">
                                          <p:val>
                                            <p:strVal val="ppt_x"/>
                                          </p:val>
                                        </p:tav>
                                        <p:tav tm="100000">
                                          <p:val>
                                            <p:strVal val="0-ppt_w/2"/>
                                          </p:val>
                                        </p:tav>
                                      </p:tavLst>
                                    </p:anim>
                                    <p:anim calcmode="lin" valueType="num">
                                      <p:cBhvr additive="base">
                                        <p:cTn id="603" dur="5000"/>
                                        <p:tgtEl>
                                          <p:spTgt spid="11"/>
                                        </p:tgtEl>
                                        <p:attrNameLst>
                                          <p:attrName>ppt_y</p:attrName>
                                        </p:attrNameLst>
                                      </p:cBhvr>
                                      <p:tavLst>
                                        <p:tav tm="0">
                                          <p:val>
                                            <p:strVal val="ppt_y"/>
                                          </p:val>
                                        </p:tav>
                                        <p:tav tm="100000">
                                          <p:val>
                                            <p:strVal val="1+ppt_h/2"/>
                                          </p:val>
                                        </p:tav>
                                      </p:tavLst>
                                    </p:anim>
                                    <p:set>
                                      <p:cBhvr>
                                        <p:cTn id="604" dur="1" fill="hold">
                                          <p:stCondLst>
                                            <p:cond delay="4999"/>
                                          </p:stCondLst>
                                        </p:cTn>
                                        <p:tgtEl>
                                          <p:spTgt spid="11"/>
                                        </p:tgtEl>
                                        <p:attrNameLst>
                                          <p:attrName>style.visibility</p:attrName>
                                        </p:attrNameLst>
                                      </p:cBhvr>
                                      <p:to>
                                        <p:strVal val="hidden"/>
                                      </p:to>
                                    </p:set>
                                  </p:childTnLst>
                                </p:cTn>
                              </p:par>
                              <p:par>
                                <p:cTn id="605" presetID="2" presetClass="exit" presetSubtype="12" fill="hold" grpId="1" nodeType="withEffect">
                                  <p:stCondLst>
                                    <p:cond delay="0"/>
                                  </p:stCondLst>
                                  <p:childTnLst>
                                    <p:anim calcmode="lin" valueType="num">
                                      <p:cBhvr additive="base">
                                        <p:cTn id="606" dur="5000"/>
                                        <p:tgtEl>
                                          <p:spTgt spid="21"/>
                                        </p:tgtEl>
                                        <p:attrNameLst>
                                          <p:attrName>ppt_x</p:attrName>
                                        </p:attrNameLst>
                                      </p:cBhvr>
                                      <p:tavLst>
                                        <p:tav tm="0">
                                          <p:val>
                                            <p:strVal val="ppt_x"/>
                                          </p:val>
                                        </p:tav>
                                        <p:tav tm="100000">
                                          <p:val>
                                            <p:strVal val="0-ppt_w/2"/>
                                          </p:val>
                                        </p:tav>
                                      </p:tavLst>
                                    </p:anim>
                                    <p:anim calcmode="lin" valueType="num">
                                      <p:cBhvr additive="base">
                                        <p:cTn id="607" dur="5000"/>
                                        <p:tgtEl>
                                          <p:spTgt spid="21"/>
                                        </p:tgtEl>
                                        <p:attrNameLst>
                                          <p:attrName>ppt_y</p:attrName>
                                        </p:attrNameLst>
                                      </p:cBhvr>
                                      <p:tavLst>
                                        <p:tav tm="0">
                                          <p:val>
                                            <p:strVal val="ppt_y"/>
                                          </p:val>
                                        </p:tav>
                                        <p:tav tm="100000">
                                          <p:val>
                                            <p:strVal val="1+ppt_h/2"/>
                                          </p:val>
                                        </p:tav>
                                      </p:tavLst>
                                    </p:anim>
                                    <p:set>
                                      <p:cBhvr>
                                        <p:cTn id="608" dur="1" fill="hold">
                                          <p:stCondLst>
                                            <p:cond delay="4999"/>
                                          </p:stCondLst>
                                        </p:cTn>
                                        <p:tgtEl>
                                          <p:spTgt spid="21"/>
                                        </p:tgtEl>
                                        <p:attrNameLst>
                                          <p:attrName>style.visibility</p:attrName>
                                        </p:attrNameLst>
                                      </p:cBhvr>
                                      <p:to>
                                        <p:strVal val="hidden"/>
                                      </p:to>
                                    </p:set>
                                  </p:childTnLst>
                                </p:cTn>
                              </p:par>
                              <p:par>
                                <p:cTn id="609" presetID="2" presetClass="exit" presetSubtype="12" fill="hold" grpId="1" nodeType="withEffect">
                                  <p:stCondLst>
                                    <p:cond delay="0"/>
                                  </p:stCondLst>
                                  <p:childTnLst>
                                    <p:anim calcmode="lin" valueType="num">
                                      <p:cBhvr additive="base">
                                        <p:cTn id="610" dur="5000"/>
                                        <p:tgtEl>
                                          <p:spTgt spid="31"/>
                                        </p:tgtEl>
                                        <p:attrNameLst>
                                          <p:attrName>ppt_x</p:attrName>
                                        </p:attrNameLst>
                                      </p:cBhvr>
                                      <p:tavLst>
                                        <p:tav tm="0">
                                          <p:val>
                                            <p:strVal val="ppt_x"/>
                                          </p:val>
                                        </p:tav>
                                        <p:tav tm="100000">
                                          <p:val>
                                            <p:strVal val="0-ppt_w/2"/>
                                          </p:val>
                                        </p:tav>
                                      </p:tavLst>
                                    </p:anim>
                                    <p:anim calcmode="lin" valueType="num">
                                      <p:cBhvr additive="base">
                                        <p:cTn id="611" dur="5000"/>
                                        <p:tgtEl>
                                          <p:spTgt spid="31"/>
                                        </p:tgtEl>
                                        <p:attrNameLst>
                                          <p:attrName>ppt_y</p:attrName>
                                        </p:attrNameLst>
                                      </p:cBhvr>
                                      <p:tavLst>
                                        <p:tav tm="0">
                                          <p:val>
                                            <p:strVal val="ppt_y"/>
                                          </p:val>
                                        </p:tav>
                                        <p:tav tm="100000">
                                          <p:val>
                                            <p:strVal val="1+ppt_h/2"/>
                                          </p:val>
                                        </p:tav>
                                      </p:tavLst>
                                    </p:anim>
                                    <p:set>
                                      <p:cBhvr>
                                        <p:cTn id="612" dur="1" fill="hold">
                                          <p:stCondLst>
                                            <p:cond delay="4999"/>
                                          </p:stCondLst>
                                        </p:cTn>
                                        <p:tgtEl>
                                          <p:spTgt spid="31"/>
                                        </p:tgtEl>
                                        <p:attrNameLst>
                                          <p:attrName>style.visibility</p:attrName>
                                        </p:attrNameLst>
                                      </p:cBhvr>
                                      <p:to>
                                        <p:strVal val="hidden"/>
                                      </p:to>
                                    </p:set>
                                  </p:childTnLst>
                                </p:cTn>
                              </p:par>
                              <p:par>
                                <p:cTn id="613" presetID="2" presetClass="exit" presetSubtype="12" fill="hold" grpId="1" nodeType="withEffect">
                                  <p:stCondLst>
                                    <p:cond delay="0"/>
                                  </p:stCondLst>
                                  <p:childTnLst>
                                    <p:anim calcmode="lin" valueType="num">
                                      <p:cBhvr additive="base">
                                        <p:cTn id="614" dur="5000"/>
                                        <p:tgtEl>
                                          <p:spTgt spid="41"/>
                                        </p:tgtEl>
                                        <p:attrNameLst>
                                          <p:attrName>ppt_x</p:attrName>
                                        </p:attrNameLst>
                                      </p:cBhvr>
                                      <p:tavLst>
                                        <p:tav tm="0">
                                          <p:val>
                                            <p:strVal val="ppt_x"/>
                                          </p:val>
                                        </p:tav>
                                        <p:tav tm="100000">
                                          <p:val>
                                            <p:strVal val="0-ppt_w/2"/>
                                          </p:val>
                                        </p:tav>
                                      </p:tavLst>
                                    </p:anim>
                                    <p:anim calcmode="lin" valueType="num">
                                      <p:cBhvr additive="base">
                                        <p:cTn id="615" dur="5000"/>
                                        <p:tgtEl>
                                          <p:spTgt spid="41"/>
                                        </p:tgtEl>
                                        <p:attrNameLst>
                                          <p:attrName>ppt_y</p:attrName>
                                        </p:attrNameLst>
                                      </p:cBhvr>
                                      <p:tavLst>
                                        <p:tav tm="0">
                                          <p:val>
                                            <p:strVal val="ppt_y"/>
                                          </p:val>
                                        </p:tav>
                                        <p:tav tm="100000">
                                          <p:val>
                                            <p:strVal val="1+ppt_h/2"/>
                                          </p:val>
                                        </p:tav>
                                      </p:tavLst>
                                    </p:anim>
                                    <p:set>
                                      <p:cBhvr>
                                        <p:cTn id="616" dur="1" fill="hold">
                                          <p:stCondLst>
                                            <p:cond delay="4999"/>
                                          </p:stCondLst>
                                        </p:cTn>
                                        <p:tgtEl>
                                          <p:spTgt spid="41"/>
                                        </p:tgtEl>
                                        <p:attrNameLst>
                                          <p:attrName>style.visibility</p:attrName>
                                        </p:attrNameLst>
                                      </p:cBhvr>
                                      <p:to>
                                        <p:strVal val="hidden"/>
                                      </p:to>
                                    </p:set>
                                  </p:childTnLst>
                                </p:cTn>
                              </p:par>
                              <p:par>
                                <p:cTn id="617" presetID="2" presetClass="exit" presetSubtype="12" fill="hold" grpId="1" nodeType="withEffect">
                                  <p:stCondLst>
                                    <p:cond delay="0"/>
                                  </p:stCondLst>
                                  <p:childTnLst>
                                    <p:anim calcmode="lin" valueType="num">
                                      <p:cBhvr additive="base">
                                        <p:cTn id="618" dur="5000"/>
                                        <p:tgtEl>
                                          <p:spTgt spid="51"/>
                                        </p:tgtEl>
                                        <p:attrNameLst>
                                          <p:attrName>ppt_x</p:attrName>
                                        </p:attrNameLst>
                                      </p:cBhvr>
                                      <p:tavLst>
                                        <p:tav tm="0">
                                          <p:val>
                                            <p:strVal val="ppt_x"/>
                                          </p:val>
                                        </p:tav>
                                        <p:tav tm="100000">
                                          <p:val>
                                            <p:strVal val="0-ppt_w/2"/>
                                          </p:val>
                                        </p:tav>
                                      </p:tavLst>
                                    </p:anim>
                                    <p:anim calcmode="lin" valueType="num">
                                      <p:cBhvr additive="base">
                                        <p:cTn id="619" dur="5000"/>
                                        <p:tgtEl>
                                          <p:spTgt spid="51"/>
                                        </p:tgtEl>
                                        <p:attrNameLst>
                                          <p:attrName>ppt_y</p:attrName>
                                        </p:attrNameLst>
                                      </p:cBhvr>
                                      <p:tavLst>
                                        <p:tav tm="0">
                                          <p:val>
                                            <p:strVal val="ppt_y"/>
                                          </p:val>
                                        </p:tav>
                                        <p:tav tm="100000">
                                          <p:val>
                                            <p:strVal val="1+ppt_h/2"/>
                                          </p:val>
                                        </p:tav>
                                      </p:tavLst>
                                    </p:anim>
                                    <p:set>
                                      <p:cBhvr>
                                        <p:cTn id="620" dur="1" fill="hold">
                                          <p:stCondLst>
                                            <p:cond delay="4999"/>
                                          </p:stCondLst>
                                        </p:cTn>
                                        <p:tgtEl>
                                          <p:spTgt spid="51"/>
                                        </p:tgtEl>
                                        <p:attrNameLst>
                                          <p:attrName>style.visibility</p:attrName>
                                        </p:attrNameLst>
                                      </p:cBhvr>
                                      <p:to>
                                        <p:strVal val="hidden"/>
                                      </p:to>
                                    </p:set>
                                  </p:childTnLst>
                                </p:cTn>
                              </p:par>
                              <p:par>
                                <p:cTn id="621" presetID="2" presetClass="exit" presetSubtype="12" fill="hold" grpId="1" nodeType="withEffect">
                                  <p:stCondLst>
                                    <p:cond delay="0"/>
                                  </p:stCondLst>
                                  <p:childTnLst>
                                    <p:anim calcmode="lin" valueType="num">
                                      <p:cBhvr additive="base">
                                        <p:cTn id="622" dur="5000"/>
                                        <p:tgtEl>
                                          <p:spTgt spid="61"/>
                                        </p:tgtEl>
                                        <p:attrNameLst>
                                          <p:attrName>ppt_x</p:attrName>
                                        </p:attrNameLst>
                                      </p:cBhvr>
                                      <p:tavLst>
                                        <p:tav tm="0">
                                          <p:val>
                                            <p:strVal val="ppt_x"/>
                                          </p:val>
                                        </p:tav>
                                        <p:tav tm="100000">
                                          <p:val>
                                            <p:strVal val="0-ppt_w/2"/>
                                          </p:val>
                                        </p:tav>
                                      </p:tavLst>
                                    </p:anim>
                                    <p:anim calcmode="lin" valueType="num">
                                      <p:cBhvr additive="base">
                                        <p:cTn id="623" dur="5000"/>
                                        <p:tgtEl>
                                          <p:spTgt spid="61"/>
                                        </p:tgtEl>
                                        <p:attrNameLst>
                                          <p:attrName>ppt_y</p:attrName>
                                        </p:attrNameLst>
                                      </p:cBhvr>
                                      <p:tavLst>
                                        <p:tav tm="0">
                                          <p:val>
                                            <p:strVal val="ppt_y"/>
                                          </p:val>
                                        </p:tav>
                                        <p:tav tm="100000">
                                          <p:val>
                                            <p:strVal val="1+ppt_h/2"/>
                                          </p:val>
                                        </p:tav>
                                      </p:tavLst>
                                    </p:anim>
                                    <p:set>
                                      <p:cBhvr>
                                        <p:cTn id="624" dur="1" fill="hold">
                                          <p:stCondLst>
                                            <p:cond delay="4999"/>
                                          </p:stCondLst>
                                        </p:cTn>
                                        <p:tgtEl>
                                          <p:spTgt spid="61"/>
                                        </p:tgtEl>
                                        <p:attrNameLst>
                                          <p:attrName>style.visibility</p:attrName>
                                        </p:attrNameLst>
                                      </p:cBhvr>
                                      <p:to>
                                        <p:strVal val="hidden"/>
                                      </p:to>
                                    </p:set>
                                  </p:childTnLst>
                                </p:cTn>
                              </p:par>
                              <p:par>
                                <p:cTn id="625" presetID="2" presetClass="exit" presetSubtype="12" fill="hold" grpId="1" nodeType="withEffect">
                                  <p:stCondLst>
                                    <p:cond delay="0"/>
                                  </p:stCondLst>
                                  <p:childTnLst>
                                    <p:anim calcmode="lin" valueType="num">
                                      <p:cBhvr additive="base">
                                        <p:cTn id="626" dur="5000"/>
                                        <p:tgtEl>
                                          <p:spTgt spid="71"/>
                                        </p:tgtEl>
                                        <p:attrNameLst>
                                          <p:attrName>ppt_x</p:attrName>
                                        </p:attrNameLst>
                                      </p:cBhvr>
                                      <p:tavLst>
                                        <p:tav tm="0">
                                          <p:val>
                                            <p:strVal val="ppt_x"/>
                                          </p:val>
                                        </p:tav>
                                        <p:tav tm="100000">
                                          <p:val>
                                            <p:strVal val="0-ppt_w/2"/>
                                          </p:val>
                                        </p:tav>
                                      </p:tavLst>
                                    </p:anim>
                                    <p:anim calcmode="lin" valueType="num">
                                      <p:cBhvr additive="base">
                                        <p:cTn id="627" dur="5000"/>
                                        <p:tgtEl>
                                          <p:spTgt spid="71"/>
                                        </p:tgtEl>
                                        <p:attrNameLst>
                                          <p:attrName>ppt_y</p:attrName>
                                        </p:attrNameLst>
                                      </p:cBhvr>
                                      <p:tavLst>
                                        <p:tav tm="0">
                                          <p:val>
                                            <p:strVal val="ppt_y"/>
                                          </p:val>
                                        </p:tav>
                                        <p:tav tm="100000">
                                          <p:val>
                                            <p:strVal val="1+ppt_h/2"/>
                                          </p:val>
                                        </p:tav>
                                      </p:tavLst>
                                    </p:anim>
                                    <p:set>
                                      <p:cBhvr>
                                        <p:cTn id="628" dur="1" fill="hold">
                                          <p:stCondLst>
                                            <p:cond delay="4999"/>
                                          </p:stCondLst>
                                        </p:cTn>
                                        <p:tgtEl>
                                          <p:spTgt spid="71"/>
                                        </p:tgtEl>
                                        <p:attrNameLst>
                                          <p:attrName>style.visibility</p:attrName>
                                        </p:attrNameLst>
                                      </p:cBhvr>
                                      <p:to>
                                        <p:strVal val="hidden"/>
                                      </p:to>
                                    </p:set>
                                  </p:childTnLst>
                                </p:cTn>
                              </p:par>
                              <p:par>
                                <p:cTn id="629" presetID="2" presetClass="exit" presetSubtype="12" fill="hold" grpId="1" nodeType="withEffect">
                                  <p:stCondLst>
                                    <p:cond delay="0"/>
                                  </p:stCondLst>
                                  <p:childTnLst>
                                    <p:anim calcmode="lin" valueType="num">
                                      <p:cBhvr additive="base">
                                        <p:cTn id="630" dur="5000"/>
                                        <p:tgtEl>
                                          <p:spTgt spid="81"/>
                                        </p:tgtEl>
                                        <p:attrNameLst>
                                          <p:attrName>ppt_x</p:attrName>
                                        </p:attrNameLst>
                                      </p:cBhvr>
                                      <p:tavLst>
                                        <p:tav tm="0">
                                          <p:val>
                                            <p:strVal val="ppt_x"/>
                                          </p:val>
                                        </p:tav>
                                        <p:tav tm="100000">
                                          <p:val>
                                            <p:strVal val="0-ppt_w/2"/>
                                          </p:val>
                                        </p:tav>
                                      </p:tavLst>
                                    </p:anim>
                                    <p:anim calcmode="lin" valueType="num">
                                      <p:cBhvr additive="base">
                                        <p:cTn id="631" dur="5000"/>
                                        <p:tgtEl>
                                          <p:spTgt spid="81"/>
                                        </p:tgtEl>
                                        <p:attrNameLst>
                                          <p:attrName>ppt_y</p:attrName>
                                        </p:attrNameLst>
                                      </p:cBhvr>
                                      <p:tavLst>
                                        <p:tav tm="0">
                                          <p:val>
                                            <p:strVal val="ppt_y"/>
                                          </p:val>
                                        </p:tav>
                                        <p:tav tm="100000">
                                          <p:val>
                                            <p:strVal val="1+ppt_h/2"/>
                                          </p:val>
                                        </p:tav>
                                      </p:tavLst>
                                    </p:anim>
                                    <p:set>
                                      <p:cBhvr>
                                        <p:cTn id="632" dur="1" fill="hold">
                                          <p:stCondLst>
                                            <p:cond delay="4999"/>
                                          </p:stCondLst>
                                        </p:cTn>
                                        <p:tgtEl>
                                          <p:spTgt spid="81"/>
                                        </p:tgtEl>
                                        <p:attrNameLst>
                                          <p:attrName>style.visibility</p:attrName>
                                        </p:attrNameLst>
                                      </p:cBhvr>
                                      <p:to>
                                        <p:strVal val="hidden"/>
                                      </p:to>
                                    </p:set>
                                  </p:childTnLst>
                                </p:cTn>
                              </p:par>
                              <p:par>
                                <p:cTn id="633" presetID="2" presetClass="exit" presetSubtype="12" fill="hold" grpId="1" nodeType="withEffect">
                                  <p:stCondLst>
                                    <p:cond delay="0"/>
                                  </p:stCondLst>
                                  <p:childTnLst>
                                    <p:anim calcmode="lin" valueType="num">
                                      <p:cBhvr additive="base">
                                        <p:cTn id="634" dur="5000"/>
                                        <p:tgtEl>
                                          <p:spTgt spid="5"/>
                                        </p:tgtEl>
                                        <p:attrNameLst>
                                          <p:attrName>ppt_x</p:attrName>
                                        </p:attrNameLst>
                                      </p:cBhvr>
                                      <p:tavLst>
                                        <p:tav tm="0">
                                          <p:val>
                                            <p:strVal val="ppt_x"/>
                                          </p:val>
                                        </p:tav>
                                        <p:tav tm="100000">
                                          <p:val>
                                            <p:strVal val="0-ppt_w/2"/>
                                          </p:val>
                                        </p:tav>
                                      </p:tavLst>
                                    </p:anim>
                                    <p:anim calcmode="lin" valueType="num">
                                      <p:cBhvr additive="base">
                                        <p:cTn id="635" dur="5000"/>
                                        <p:tgtEl>
                                          <p:spTgt spid="5"/>
                                        </p:tgtEl>
                                        <p:attrNameLst>
                                          <p:attrName>ppt_y</p:attrName>
                                        </p:attrNameLst>
                                      </p:cBhvr>
                                      <p:tavLst>
                                        <p:tav tm="0">
                                          <p:val>
                                            <p:strVal val="ppt_y"/>
                                          </p:val>
                                        </p:tav>
                                        <p:tav tm="100000">
                                          <p:val>
                                            <p:strVal val="1+ppt_h/2"/>
                                          </p:val>
                                        </p:tav>
                                      </p:tavLst>
                                    </p:anim>
                                    <p:set>
                                      <p:cBhvr>
                                        <p:cTn id="636" dur="1" fill="hold">
                                          <p:stCondLst>
                                            <p:cond delay="4999"/>
                                          </p:stCondLst>
                                        </p:cTn>
                                        <p:tgtEl>
                                          <p:spTgt spid="5"/>
                                        </p:tgtEl>
                                        <p:attrNameLst>
                                          <p:attrName>style.visibility</p:attrName>
                                        </p:attrNameLst>
                                      </p:cBhvr>
                                      <p:to>
                                        <p:strVal val="hidden"/>
                                      </p:to>
                                    </p:set>
                                  </p:childTnLst>
                                </p:cTn>
                              </p:par>
                              <p:par>
                                <p:cTn id="637" presetID="2" presetClass="exit" presetSubtype="12" fill="hold" grpId="1" nodeType="withEffect">
                                  <p:stCondLst>
                                    <p:cond delay="0"/>
                                  </p:stCondLst>
                                  <p:childTnLst>
                                    <p:anim calcmode="lin" valueType="num">
                                      <p:cBhvr additive="base">
                                        <p:cTn id="638" dur="5000"/>
                                        <p:tgtEl>
                                          <p:spTgt spid="15"/>
                                        </p:tgtEl>
                                        <p:attrNameLst>
                                          <p:attrName>ppt_x</p:attrName>
                                        </p:attrNameLst>
                                      </p:cBhvr>
                                      <p:tavLst>
                                        <p:tav tm="0">
                                          <p:val>
                                            <p:strVal val="ppt_x"/>
                                          </p:val>
                                        </p:tav>
                                        <p:tav tm="100000">
                                          <p:val>
                                            <p:strVal val="0-ppt_w/2"/>
                                          </p:val>
                                        </p:tav>
                                      </p:tavLst>
                                    </p:anim>
                                    <p:anim calcmode="lin" valueType="num">
                                      <p:cBhvr additive="base">
                                        <p:cTn id="639" dur="5000"/>
                                        <p:tgtEl>
                                          <p:spTgt spid="15"/>
                                        </p:tgtEl>
                                        <p:attrNameLst>
                                          <p:attrName>ppt_y</p:attrName>
                                        </p:attrNameLst>
                                      </p:cBhvr>
                                      <p:tavLst>
                                        <p:tav tm="0">
                                          <p:val>
                                            <p:strVal val="ppt_y"/>
                                          </p:val>
                                        </p:tav>
                                        <p:tav tm="100000">
                                          <p:val>
                                            <p:strVal val="1+ppt_h/2"/>
                                          </p:val>
                                        </p:tav>
                                      </p:tavLst>
                                    </p:anim>
                                    <p:set>
                                      <p:cBhvr>
                                        <p:cTn id="640" dur="1" fill="hold">
                                          <p:stCondLst>
                                            <p:cond delay="4999"/>
                                          </p:stCondLst>
                                        </p:cTn>
                                        <p:tgtEl>
                                          <p:spTgt spid="15"/>
                                        </p:tgtEl>
                                        <p:attrNameLst>
                                          <p:attrName>style.visibility</p:attrName>
                                        </p:attrNameLst>
                                      </p:cBhvr>
                                      <p:to>
                                        <p:strVal val="hidden"/>
                                      </p:to>
                                    </p:set>
                                  </p:childTnLst>
                                </p:cTn>
                              </p:par>
                              <p:par>
                                <p:cTn id="641" presetID="2" presetClass="exit" presetSubtype="12" fill="hold" grpId="1" nodeType="withEffect">
                                  <p:stCondLst>
                                    <p:cond delay="0"/>
                                  </p:stCondLst>
                                  <p:childTnLst>
                                    <p:anim calcmode="lin" valueType="num">
                                      <p:cBhvr additive="base">
                                        <p:cTn id="642" dur="5000"/>
                                        <p:tgtEl>
                                          <p:spTgt spid="25"/>
                                        </p:tgtEl>
                                        <p:attrNameLst>
                                          <p:attrName>ppt_x</p:attrName>
                                        </p:attrNameLst>
                                      </p:cBhvr>
                                      <p:tavLst>
                                        <p:tav tm="0">
                                          <p:val>
                                            <p:strVal val="ppt_x"/>
                                          </p:val>
                                        </p:tav>
                                        <p:tav tm="100000">
                                          <p:val>
                                            <p:strVal val="0-ppt_w/2"/>
                                          </p:val>
                                        </p:tav>
                                      </p:tavLst>
                                    </p:anim>
                                    <p:anim calcmode="lin" valueType="num">
                                      <p:cBhvr additive="base">
                                        <p:cTn id="643" dur="5000"/>
                                        <p:tgtEl>
                                          <p:spTgt spid="25"/>
                                        </p:tgtEl>
                                        <p:attrNameLst>
                                          <p:attrName>ppt_y</p:attrName>
                                        </p:attrNameLst>
                                      </p:cBhvr>
                                      <p:tavLst>
                                        <p:tav tm="0">
                                          <p:val>
                                            <p:strVal val="ppt_y"/>
                                          </p:val>
                                        </p:tav>
                                        <p:tav tm="100000">
                                          <p:val>
                                            <p:strVal val="1+ppt_h/2"/>
                                          </p:val>
                                        </p:tav>
                                      </p:tavLst>
                                    </p:anim>
                                    <p:set>
                                      <p:cBhvr>
                                        <p:cTn id="644" dur="1" fill="hold">
                                          <p:stCondLst>
                                            <p:cond delay="4999"/>
                                          </p:stCondLst>
                                        </p:cTn>
                                        <p:tgtEl>
                                          <p:spTgt spid="25"/>
                                        </p:tgtEl>
                                        <p:attrNameLst>
                                          <p:attrName>style.visibility</p:attrName>
                                        </p:attrNameLst>
                                      </p:cBhvr>
                                      <p:to>
                                        <p:strVal val="hidden"/>
                                      </p:to>
                                    </p:set>
                                  </p:childTnLst>
                                </p:cTn>
                              </p:par>
                              <p:par>
                                <p:cTn id="645" presetID="2" presetClass="exit" presetSubtype="12" fill="hold" grpId="1" nodeType="withEffect">
                                  <p:stCondLst>
                                    <p:cond delay="0"/>
                                  </p:stCondLst>
                                  <p:childTnLst>
                                    <p:anim calcmode="lin" valueType="num">
                                      <p:cBhvr additive="base">
                                        <p:cTn id="646" dur="5000"/>
                                        <p:tgtEl>
                                          <p:spTgt spid="35"/>
                                        </p:tgtEl>
                                        <p:attrNameLst>
                                          <p:attrName>ppt_x</p:attrName>
                                        </p:attrNameLst>
                                      </p:cBhvr>
                                      <p:tavLst>
                                        <p:tav tm="0">
                                          <p:val>
                                            <p:strVal val="ppt_x"/>
                                          </p:val>
                                        </p:tav>
                                        <p:tav tm="100000">
                                          <p:val>
                                            <p:strVal val="0-ppt_w/2"/>
                                          </p:val>
                                        </p:tav>
                                      </p:tavLst>
                                    </p:anim>
                                    <p:anim calcmode="lin" valueType="num">
                                      <p:cBhvr additive="base">
                                        <p:cTn id="647" dur="5000"/>
                                        <p:tgtEl>
                                          <p:spTgt spid="35"/>
                                        </p:tgtEl>
                                        <p:attrNameLst>
                                          <p:attrName>ppt_y</p:attrName>
                                        </p:attrNameLst>
                                      </p:cBhvr>
                                      <p:tavLst>
                                        <p:tav tm="0">
                                          <p:val>
                                            <p:strVal val="ppt_y"/>
                                          </p:val>
                                        </p:tav>
                                        <p:tav tm="100000">
                                          <p:val>
                                            <p:strVal val="1+ppt_h/2"/>
                                          </p:val>
                                        </p:tav>
                                      </p:tavLst>
                                    </p:anim>
                                    <p:set>
                                      <p:cBhvr>
                                        <p:cTn id="648" dur="1" fill="hold">
                                          <p:stCondLst>
                                            <p:cond delay="4999"/>
                                          </p:stCondLst>
                                        </p:cTn>
                                        <p:tgtEl>
                                          <p:spTgt spid="35"/>
                                        </p:tgtEl>
                                        <p:attrNameLst>
                                          <p:attrName>style.visibility</p:attrName>
                                        </p:attrNameLst>
                                      </p:cBhvr>
                                      <p:to>
                                        <p:strVal val="hidden"/>
                                      </p:to>
                                    </p:set>
                                  </p:childTnLst>
                                </p:cTn>
                              </p:par>
                              <p:par>
                                <p:cTn id="649" presetID="2" presetClass="exit" presetSubtype="12" fill="hold" grpId="1" nodeType="withEffect">
                                  <p:stCondLst>
                                    <p:cond delay="0"/>
                                  </p:stCondLst>
                                  <p:childTnLst>
                                    <p:anim calcmode="lin" valueType="num">
                                      <p:cBhvr additive="base">
                                        <p:cTn id="650" dur="5000"/>
                                        <p:tgtEl>
                                          <p:spTgt spid="45"/>
                                        </p:tgtEl>
                                        <p:attrNameLst>
                                          <p:attrName>ppt_x</p:attrName>
                                        </p:attrNameLst>
                                      </p:cBhvr>
                                      <p:tavLst>
                                        <p:tav tm="0">
                                          <p:val>
                                            <p:strVal val="ppt_x"/>
                                          </p:val>
                                        </p:tav>
                                        <p:tav tm="100000">
                                          <p:val>
                                            <p:strVal val="0-ppt_w/2"/>
                                          </p:val>
                                        </p:tav>
                                      </p:tavLst>
                                    </p:anim>
                                    <p:anim calcmode="lin" valueType="num">
                                      <p:cBhvr additive="base">
                                        <p:cTn id="651" dur="5000"/>
                                        <p:tgtEl>
                                          <p:spTgt spid="45"/>
                                        </p:tgtEl>
                                        <p:attrNameLst>
                                          <p:attrName>ppt_y</p:attrName>
                                        </p:attrNameLst>
                                      </p:cBhvr>
                                      <p:tavLst>
                                        <p:tav tm="0">
                                          <p:val>
                                            <p:strVal val="ppt_y"/>
                                          </p:val>
                                        </p:tav>
                                        <p:tav tm="100000">
                                          <p:val>
                                            <p:strVal val="1+ppt_h/2"/>
                                          </p:val>
                                        </p:tav>
                                      </p:tavLst>
                                    </p:anim>
                                    <p:set>
                                      <p:cBhvr>
                                        <p:cTn id="652" dur="1" fill="hold">
                                          <p:stCondLst>
                                            <p:cond delay="4999"/>
                                          </p:stCondLst>
                                        </p:cTn>
                                        <p:tgtEl>
                                          <p:spTgt spid="45"/>
                                        </p:tgtEl>
                                        <p:attrNameLst>
                                          <p:attrName>style.visibility</p:attrName>
                                        </p:attrNameLst>
                                      </p:cBhvr>
                                      <p:to>
                                        <p:strVal val="hidden"/>
                                      </p:to>
                                    </p:set>
                                  </p:childTnLst>
                                </p:cTn>
                              </p:par>
                              <p:par>
                                <p:cTn id="653" presetID="2" presetClass="exit" presetSubtype="12" fill="hold" grpId="1" nodeType="withEffect">
                                  <p:stCondLst>
                                    <p:cond delay="0"/>
                                  </p:stCondLst>
                                  <p:childTnLst>
                                    <p:anim calcmode="lin" valueType="num">
                                      <p:cBhvr additive="base">
                                        <p:cTn id="654" dur="5000"/>
                                        <p:tgtEl>
                                          <p:spTgt spid="55"/>
                                        </p:tgtEl>
                                        <p:attrNameLst>
                                          <p:attrName>ppt_x</p:attrName>
                                        </p:attrNameLst>
                                      </p:cBhvr>
                                      <p:tavLst>
                                        <p:tav tm="0">
                                          <p:val>
                                            <p:strVal val="ppt_x"/>
                                          </p:val>
                                        </p:tav>
                                        <p:tav tm="100000">
                                          <p:val>
                                            <p:strVal val="0-ppt_w/2"/>
                                          </p:val>
                                        </p:tav>
                                      </p:tavLst>
                                    </p:anim>
                                    <p:anim calcmode="lin" valueType="num">
                                      <p:cBhvr additive="base">
                                        <p:cTn id="655" dur="5000"/>
                                        <p:tgtEl>
                                          <p:spTgt spid="55"/>
                                        </p:tgtEl>
                                        <p:attrNameLst>
                                          <p:attrName>ppt_y</p:attrName>
                                        </p:attrNameLst>
                                      </p:cBhvr>
                                      <p:tavLst>
                                        <p:tav tm="0">
                                          <p:val>
                                            <p:strVal val="ppt_y"/>
                                          </p:val>
                                        </p:tav>
                                        <p:tav tm="100000">
                                          <p:val>
                                            <p:strVal val="1+ppt_h/2"/>
                                          </p:val>
                                        </p:tav>
                                      </p:tavLst>
                                    </p:anim>
                                    <p:set>
                                      <p:cBhvr>
                                        <p:cTn id="656" dur="1" fill="hold">
                                          <p:stCondLst>
                                            <p:cond delay="4999"/>
                                          </p:stCondLst>
                                        </p:cTn>
                                        <p:tgtEl>
                                          <p:spTgt spid="55"/>
                                        </p:tgtEl>
                                        <p:attrNameLst>
                                          <p:attrName>style.visibility</p:attrName>
                                        </p:attrNameLst>
                                      </p:cBhvr>
                                      <p:to>
                                        <p:strVal val="hidden"/>
                                      </p:to>
                                    </p:set>
                                  </p:childTnLst>
                                </p:cTn>
                              </p:par>
                              <p:par>
                                <p:cTn id="657" presetID="2" presetClass="exit" presetSubtype="12" fill="hold" grpId="1" nodeType="withEffect">
                                  <p:stCondLst>
                                    <p:cond delay="0"/>
                                  </p:stCondLst>
                                  <p:childTnLst>
                                    <p:anim calcmode="lin" valueType="num">
                                      <p:cBhvr additive="base">
                                        <p:cTn id="658" dur="5000"/>
                                        <p:tgtEl>
                                          <p:spTgt spid="65"/>
                                        </p:tgtEl>
                                        <p:attrNameLst>
                                          <p:attrName>ppt_x</p:attrName>
                                        </p:attrNameLst>
                                      </p:cBhvr>
                                      <p:tavLst>
                                        <p:tav tm="0">
                                          <p:val>
                                            <p:strVal val="ppt_x"/>
                                          </p:val>
                                        </p:tav>
                                        <p:tav tm="100000">
                                          <p:val>
                                            <p:strVal val="0-ppt_w/2"/>
                                          </p:val>
                                        </p:tav>
                                      </p:tavLst>
                                    </p:anim>
                                    <p:anim calcmode="lin" valueType="num">
                                      <p:cBhvr additive="base">
                                        <p:cTn id="659" dur="5000"/>
                                        <p:tgtEl>
                                          <p:spTgt spid="65"/>
                                        </p:tgtEl>
                                        <p:attrNameLst>
                                          <p:attrName>ppt_y</p:attrName>
                                        </p:attrNameLst>
                                      </p:cBhvr>
                                      <p:tavLst>
                                        <p:tav tm="0">
                                          <p:val>
                                            <p:strVal val="ppt_y"/>
                                          </p:val>
                                        </p:tav>
                                        <p:tav tm="100000">
                                          <p:val>
                                            <p:strVal val="1+ppt_h/2"/>
                                          </p:val>
                                        </p:tav>
                                      </p:tavLst>
                                    </p:anim>
                                    <p:set>
                                      <p:cBhvr>
                                        <p:cTn id="660" dur="1" fill="hold">
                                          <p:stCondLst>
                                            <p:cond delay="4999"/>
                                          </p:stCondLst>
                                        </p:cTn>
                                        <p:tgtEl>
                                          <p:spTgt spid="65"/>
                                        </p:tgtEl>
                                        <p:attrNameLst>
                                          <p:attrName>style.visibility</p:attrName>
                                        </p:attrNameLst>
                                      </p:cBhvr>
                                      <p:to>
                                        <p:strVal val="hidden"/>
                                      </p:to>
                                    </p:set>
                                  </p:childTnLst>
                                </p:cTn>
                              </p:par>
                              <p:par>
                                <p:cTn id="661" presetID="2" presetClass="exit" presetSubtype="12" fill="hold" grpId="1" nodeType="withEffect">
                                  <p:stCondLst>
                                    <p:cond delay="0"/>
                                  </p:stCondLst>
                                  <p:childTnLst>
                                    <p:anim calcmode="lin" valueType="num">
                                      <p:cBhvr additive="base">
                                        <p:cTn id="662" dur="5000"/>
                                        <p:tgtEl>
                                          <p:spTgt spid="75"/>
                                        </p:tgtEl>
                                        <p:attrNameLst>
                                          <p:attrName>ppt_x</p:attrName>
                                        </p:attrNameLst>
                                      </p:cBhvr>
                                      <p:tavLst>
                                        <p:tav tm="0">
                                          <p:val>
                                            <p:strVal val="ppt_x"/>
                                          </p:val>
                                        </p:tav>
                                        <p:tav tm="100000">
                                          <p:val>
                                            <p:strVal val="0-ppt_w/2"/>
                                          </p:val>
                                        </p:tav>
                                      </p:tavLst>
                                    </p:anim>
                                    <p:anim calcmode="lin" valueType="num">
                                      <p:cBhvr additive="base">
                                        <p:cTn id="663" dur="5000"/>
                                        <p:tgtEl>
                                          <p:spTgt spid="75"/>
                                        </p:tgtEl>
                                        <p:attrNameLst>
                                          <p:attrName>ppt_y</p:attrName>
                                        </p:attrNameLst>
                                      </p:cBhvr>
                                      <p:tavLst>
                                        <p:tav tm="0">
                                          <p:val>
                                            <p:strVal val="ppt_y"/>
                                          </p:val>
                                        </p:tav>
                                        <p:tav tm="100000">
                                          <p:val>
                                            <p:strVal val="1+ppt_h/2"/>
                                          </p:val>
                                        </p:tav>
                                      </p:tavLst>
                                    </p:anim>
                                    <p:set>
                                      <p:cBhvr>
                                        <p:cTn id="664" dur="1" fill="hold">
                                          <p:stCondLst>
                                            <p:cond delay="4999"/>
                                          </p:stCondLst>
                                        </p:cTn>
                                        <p:tgtEl>
                                          <p:spTgt spid="75"/>
                                        </p:tgtEl>
                                        <p:attrNameLst>
                                          <p:attrName>style.visibility</p:attrName>
                                        </p:attrNameLst>
                                      </p:cBhvr>
                                      <p:to>
                                        <p:strVal val="hidden"/>
                                      </p:to>
                                    </p:set>
                                  </p:childTnLst>
                                </p:cTn>
                              </p:par>
                              <p:par>
                                <p:cTn id="665" presetID="2" presetClass="exit" presetSubtype="12" fill="hold" grpId="1" nodeType="withEffect">
                                  <p:stCondLst>
                                    <p:cond delay="0"/>
                                  </p:stCondLst>
                                  <p:childTnLst>
                                    <p:anim calcmode="lin" valueType="num">
                                      <p:cBhvr additive="base">
                                        <p:cTn id="666" dur="5000"/>
                                        <p:tgtEl>
                                          <p:spTgt spid="13"/>
                                        </p:tgtEl>
                                        <p:attrNameLst>
                                          <p:attrName>ppt_x</p:attrName>
                                        </p:attrNameLst>
                                      </p:cBhvr>
                                      <p:tavLst>
                                        <p:tav tm="0">
                                          <p:val>
                                            <p:strVal val="ppt_x"/>
                                          </p:val>
                                        </p:tav>
                                        <p:tav tm="100000">
                                          <p:val>
                                            <p:strVal val="0-ppt_w/2"/>
                                          </p:val>
                                        </p:tav>
                                      </p:tavLst>
                                    </p:anim>
                                    <p:anim calcmode="lin" valueType="num">
                                      <p:cBhvr additive="base">
                                        <p:cTn id="667" dur="5000"/>
                                        <p:tgtEl>
                                          <p:spTgt spid="13"/>
                                        </p:tgtEl>
                                        <p:attrNameLst>
                                          <p:attrName>ppt_y</p:attrName>
                                        </p:attrNameLst>
                                      </p:cBhvr>
                                      <p:tavLst>
                                        <p:tav tm="0">
                                          <p:val>
                                            <p:strVal val="ppt_y"/>
                                          </p:val>
                                        </p:tav>
                                        <p:tav tm="100000">
                                          <p:val>
                                            <p:strVal val="1+ppt_h/2"/>
                                          </p:val>
                                        </p:tav>
                                      </p:tavLst>
                                    </p:anim>
                                    <p:set>
                                      <p:cBhvr>
                                        <p:cTn id="668" dur="1" fill="hold">
                                          <p:stCondLst>
                                            <p:cond delay="4999"/>
                                          </p:stCondLst>
                                        </p:cTn>
                                        <p:tgtEl>
                                          <p:spTgt spid="13"/>
                                        </p:tgtEl>
                                        <p:attrNameLst>
                                          <p:attrName>style.visibility</p:attrName>
                                        </p:attrNameLst>
                                      </p:cBhvr>
                                      <p:to>
                                        <p:strVal val="hidden"/>
                                      </p:to>
                                    </p:set>
                                  </p:childTnLst>
                                </p:cTn>
                              </p:par>
                              <p:par>
                                <p:cTn id="669" presetID="2" presetClass="exit" presetSubtype="12" fill="hold" grpId="1" nodeType="withEffect">
                                  <p:stCondLst>
                                    <p:cond delay="0"/>
                                  </p:stCondLst>
                                  <p:childTnLst>
                                    <p:anim calcmode="lin" valueType="num">
                                      <p:cBhvr additive="base">
                                        <p:cTn id="670" dur="5000"/>
                                        <p:tgtEl>
                                          <p:spTgt spid="23"/>
                                        </p:tgtEl>
                                        <p:attrNameLst>
                                          <p:attrName>ppt_x</p:attrName>
                                        </p:attrNameLst>
                                      </p:cBhvr>
                                      <p:tavLst>
                                        <p:tav tm="0">
                                          <p:val>
                                            <p:strVal val="ppt_x"/>
                                          </p:val>
                                        </p:tav>
                                        <p:tav tm="100000">
                                          <p:val>
                                            <p:strVal val="0-ppt_w/2"/>
                                          </p:val>
                                        </p:tav>
                                      </p:tavLst>
                                    </p:anim>
                                    <p:anim calcmode="lin" valueType="num">
                                      <p:cBhvr additive="base">
                                        <p:cTn id="671" dur="5000"/>
                                        <p:tgtEl>
                                          <p:spTgt spid="23"/>
                                        </p:tgtEl>
                                        <p:attrNameLst>
                                          <p:attrName>ppt_y</p:attrName>
                                        </p:attrNameLst>
                                      </p:cBhvr>
                                      <p:tavLst>
                                        <p:tav tm="0">
                                          <p:val>
                                            <p:strVal val="ppt_y"/>
                                          </p:val>
                                        </p:tav>
                                        <p:tav tm="100000">
                                          <p:val>
                                            <p:strVal val="1+ppt_h/2"/>
                                          </p:val>
                                        </p:tav>
                                      </p:tavLst>
                                    </p:anim>
                                    <p:set>
                                      <p:cBhvr>
                                        <p:cTn id="672" dur="1" fill="hold">
                                          <p:stCondLst>
                                            <p:cond delay="4999"/>
                                          </p:stCondLst>
                                        </p:cTn>
                                        <p:tgtEl>
                                          <p:spTgt spid="23"/>
                                        </p:tgtEl>
                                        <p:attrNameLst>
                                          <p:attrName>style.visibility</p:attrName>
                                        </p:attrNameLst>
                                      </p:cBhvr>
                                      <p:to>
                                        <p:strVal val="hidden"/>
                                      </p:to>
                                    </p:set>
                                  </p:childTnLst>
                                </p:cTn>
                              </p:par>
                              <p:par>
                                <p:cTn id="673" presetID="2" presetClass="exit" presetSubtype="12" fill="hold" grpId="1" nodeType="withEffect">
                                  <p:stCondLst>
                                    <p:cond delay="0"/>
                                  </p:stCondLst>
                                  <p:childTnLst>
                                    <p:anim calcmode="lin" valueType="num">
                                      <p:cBhvr additive="base">
                                        <p:cTn id="674" dur="5000"/>
                                        <p:tgtEl>
                                          <p:spTgt spid="33"/>
                                        </p:tgtEl>
                                        <p:attrNameLst>
                                          <p:attrName>ppt_x</p:attrName>
                                        </p:attrNameLst>
                                      </p:cBhvr>
                                      <p:tavLst>
                                        <p:tav tm="0">
                                          <p:val>
                                            <p:strVal val="ppt_x"/>
                                          </p:val>
                                        </p:tav>
                                        <p:tav tm="100000">
                                          <p:val>
                                            <p:strVal val="0-ppt_w/2"/>
                                          </p:val>
                                        </p:tav>
                                      </p:tavLst>
                                    </p:anim>
                                    <p:anim calcmode="lin" valueType="num">
                                      <p:cBhvr additive="base">
                                        <p:cTn id="675" dur="5000"/>
                                        <p:tgtEl>
                                          <p:spTgt spid="33"/>
                                        </p:tgtEl>
                                        <p:attrNameLst>
                                          <p:attrName>ppt_y</p:attrName>
                                        </p:attrNameLst>
                                      </p:cBhvr>
                                      <p:tavLst>
                                        <p:tav tm="0">
                                          <p:val>
                                            <p:strVal val="ppt_y"/>
                                          </p:val>
                                        </p:tav>
                                        <p:tav tm="100000">
                                          <p:val>
                                            <p:strVal val="1+ppt_h/2"/>
                                          </p:val>
                                        </p:tav>
                                      </p:tavLst>
                                    </p:anim>
                                    <p:set>
                                      <p:cBhvr>
                                        <p:cTn id="676" dur="1" fill="hold">
                                          <p:stCondLst>
                                            <p:cond delay="4999"/>
                                          </p:stCondLst>
                                        </p:cTn>
                                        <p:tgtEl>
                                          <p:spTgt spid="33"/>
                                        </p:tgtEl>
                                        <p:attrNameLst>
                                          <p:attrName>style.visibility</p:attrName>
                                        </p:attrNameLst>
                                      </p:cBhvr>
                                      <p:to>
                                        <p:strVal val="hidden"/>
                                      </p:to>
                                    </p:set>
                                  </p:childTnLst>
                                </p:cTn>
                              </p:par>
                              <p:par>
                                <p:cTn id="677" presetID="2" presetClass="exit" presetSubtype="12" fill="hold" grpId="1" nodeType="withEffect">
                                  <p:stCondLst>
                                    <p:cond delay="0"/>
                                  </p:stCondLst>
                                  <p:childTnLst>
                                    <p:anim calcmode="lin" valueType="num">
                                      <p:cBhvr additive="base">
                                        <p:cTn id="678" dur="5000"/>
                                        <p:tgtEl>
                                          <p:spTgt spid="43"/>
                                        </p:tgtEl>
                                        <p:attrNameLst>
                                          <p:attrName>ppt_x</p:attrName>
                                        </p:attrNameLst>
                                      </p:cBhvr>
                                      <p:tavLst>
                                        <p:tav tm="0">
                                          <p:val>
                                            <p:strVal val="ppt_x"/>
                                          </p:val>
                                        </p:tav>
                                        <p:tav tm="100000">
                                          <p:val>
                                            <p:strVal val="0-ppt_w/2"/>
                                          </p:val>
                                        </p:tav>
                                      </p:tavLst>
                                    </p:anim>
                                    <p:anim calcmode="lin" valueType="num">
                                      <p:cBhvr additive="base">
                                        <p:cTn id="679" dur="5000"/>
                                        <p:tgtEl>
                                          <p:spTgt spid="43"/>
                                        </p:tgtEl>
                                        <p:attrNameLst>
                                          <p:attrName>ppt_y</p:attrName>
                                        </p:attrNameLst>
                                      </p:cBhvr>
                                      <p:tavLst>
                                        <p:tav tm="0">
                                          <p:val>
                                            <p:strVal val="ppt_y"/>
                                          </p:val>
                                        </p:tav>
                                        <p:tav tm="100000">
                                          <p:val>
                                            <p:strVal val="1+ppt_h/2"/>
                                          </p:val>
                                        </p:tav>
                                      </p:tavLst>
                                    </p:anim>
                                    <p:set>
                                      <p:cBhvr>
                                        <p:cTn id="680" dur="1" fill="hold">
                                          <p:stCondLst>
                                            <p:cond delay="4999"/>
                                          </p:stCondLst>
                                        </p:cTn>
                                        <p:tgtEl>
                                          <p:spTgt spid="43"/>
                                        </p:tgtEl>
                                        <p:attrNameLst>
                                          <p:attrName>style.visibility</p:attrName>
                                        </p:attrNameLst>
                                      </p:cBhvr>
                                      <p:to>
                                        <p:strVal val="hidden"/>
                                      </p:to>
                                    </p:set>
                                  </p:childTnLst>
                                </p:cTn>
                              </p:par>
                              <p:par>
                                <p:cTn id="681" presetID="2" presetClass="exit" presetSubtype="12" fill="hold" grpId="1" nodeType="withEffect">
                                  <p:stCondLst>
                                    <p:cond delay="0"/>
                                  </p:stCondLst>
                                  <p:childTnLst>
                                    <p:anim calcmode="lin" valueType="num">
                                      <p:cBhvr additive="base">
                                        <p:cTn id="682" dur="5000"/>
                                        <p:tgtEl>
                                          <p:spTgt spid="53"/>
                                        </p:tgtEl>
                                        <p:attrNameLst>
                                          <p:attrName>ppt_x</p:attrName>
                                        </p:attrNameLst>
                                      </p:cBhvr>
                                      <p:tavLst>
                                        <p:tav tm="0">
                                          <p:val>
                                            <p:strVal val="ppt_x"/>
                                          </p:val>
                                        </p:tav>
                                        <p:tav tm="100000">
                                          <p:val>
                                            <p:strVal val="0-ppt_w/2"/>
                                          </p:val>
                                        </p:tav>
                                      </p:tavLst>
                                    </p:anim>
                                    <p:anim calcmode="lin" valueType="num">
                                      <p:cBhvr additive="base">
                                        <p:cTn id="683" dur="5000"/>
                                        <p:tgtEl>
                                          <p:spTgt spid="53"/>
                                        </p:tgtEl>
                                        <p:attrNameLst>
                                          <p:attrName>ppt_y</p:attrName>
                                        </p:attrNameLst>
                                      </p:cBhvr>
                                      <p:tavLst>
                                        <p:tav tm="0">
                                          <p:val>
                                            <p:strVal val="ppt_y"/>
                                          </p:val>
                                        </p:tav>
                                        <p:tav tm="100000">
                                          <p:val>
                                            <p:strVal val="1+ppt_h/2"/>
                                          </p:val>
                                        </p:tav>
                                      </p:tavLst>
                                    </p:anim>
                                    <p:set>
                                      <p:cBhvr>
                                        <p:cTn id="684" dur="1" fill="hold">
                                          <p:stCondLst>
                                            <p:cond delay="4999"/>
                                          </p:stCondLst>
                                        </p:cTn>
                                        <p:tgtEl>
                                          <p:spTgt spid="53"/>
                                        </p:tgtEl>
                                        <p:attrNameLst>
                                          <p:attrName>style.visibility</p:attrName>
                                        </p:attrNameLst>
                                      </p:cBhvr>
                                      <p:to>
                                        <p:strVal val="hidden"/>
                                      </p:to>
                                    </p:set>
                                  </p:childTnLst>
                                </p:cTn>
                              </p:par>
                              <p:par>
                                <p:cTn id="685" presetID="2" presetClass="exit" presetSubtype="12" fill="hold" grpId="1" nodeType="withEffect">
                                  <p:stCondLst>
                                    <p:cond delay="0"/>
                                  </p:stCondLst>
                                  <p:childTnLst>
                                    <p:anim calcmode="lin" valueType="num">
                                      <p:cBhvr additive="base">
                                        <p:cTn id="686" dur="5000"/>
                                        <p:tgtEl>
                                          <p:spTgt spid="63"/>
                                        </p:tgtEl>
                                        <p:attrNameLst>
                                          <p:attrName>ppt_x</p:attrName>
                                        </p:attrNameLst>
                                      </p:cBhvr>
                                      <p:tavLst>
                                        <p:tav tm="0">
                                          <p:val>
                                            <p:strVal val="ppt_x"/>
                                          </p:val>
                                        </p:tav>
                                        <p:tav tm="100000">
                                          <p:val>
                                            <p:strVal val="0-ppt_w/2"/>
                                          </p:val>
                                        </p:tav>
                                      </p:tavLst>
                                    </p:anim>
                                    <p:anim calcmode="lin" valueType="num">
                                      <p:cBhvr additive="base">
                                        <p:cTn id="687" dur="5000"/>
                                        <p:tgtEl>
                                          <p:spTgt spid="63"/>
                                        </p:tgtEl>
                                        <p:attrNameLst>
                                          <p:attrName>ppt_y</p:attrName>
                                        </p:attrNameLst>
                                      </p:cBhvr>
                                      <p:tavLst>
                                        <p:tav tm="0">
                                          <p:val>
                                            <p:strVal val="ppt_y"/>
                                          </p:val>
                                        </p:tav>
                                        <p:tav tm="100000">
                                          <p:val>
                                            <p:strVal val="1+ppt_h/2"/>
                                          </p:val>
                                        </p:tav>
                                      </p:tavLst>
                                    </p:anim>
                                    <p:set>
                                      <p:cBhvr>
                                        <p:cTn id="688" dur="1" fill="hold">
                                          <p:stCondLst>
                                            <p:cond delay="4999"/>
                                          </p:stCondLst>
                                        </p:cTn>
                                        <p:tgtEl>
                                          <p:spTgt spid="63"/>
                                        </p:tgtEl>
                                        <p:attrNameLst>
                                          <p:attrName>style.visibility</p:attrName>
                                        </p:attrNameLst>
                                      </p:cBhvr>
                                      <p:to>
                                        <p:strVal val="hidden"/>
                                      </p:to>
                                    </p:set>
                                  </p:childTnLst>
                                </p:cTn>
                              </p:par>
                              <p:par>
                                <p:cTn id="689" presetID="2" presetClass="exit" presetSubtype="12" fill="hold" grpId="1" nodeType="withEffect">
                                  <p:stCondLst>
                                    <p:cond delay="0"/>
                                  </p:stCondLst>
                                  <p:childTnLst>
                                    <p:anim calcmode="lin" valueType="num">
                                      <p:cBhvr additive="base">
                                        <p:cTn id="690" dur="5000"/>
                                        <p:tgtEl>
                                          <p:spTgt spid="73"/>
                                        </p:tgtEl>
                                        <p:attrNameLst>
                                          <p:attrName>ppt_x</p:attrName>
                                        </p:attrNameLst>
                                      </p:cBhvr>
                                      <p:tavLst>
                                        <p:tav tm="0">
                                          <p:val>
                                            <p:strVal val="ppt_x"/>
                                          </p:val>
                                        </p:tav>
                                        <p:tav tm="100000">
                                          <p:val>
                                            <p:strVal val="0-ppt_w/2"/>
                                          </p:val>
                                        </p:tav>
                                      </p:tavLst>
                                    </p:anim>
                                    <p:anim calcmode="lin" valueType="num">
                                      <p:cBhvr additive="base">
                                        <p:cTn id="691" dur="5000"/>
                                        <p:tgtEl>
                                          <p:spTgt spid="73"/>
                                        </p:tgtEl>
                                        <p:attrNameLst>
                                          <p:attrName>ppt_y</p:attrName>
                                        </p:attrNameLst>
                                      </p:cBhvr>
                                      <p:tavLst>
                                        <p:tav tm="0">
                                          <p:val>
                                            <p:strVal val="ppt_y"/>
                                          </p:val>
                                        </p:tav>
                                        <p:tav tm="100000">
                                          <p:val>
                                            <p:strVal val="1+ppt_h/2"/>
                                          </p:val>
                                        </p:tav>
                                      </p:tavLst>
                                    </p:anim>
                                    <p:set>
                                      <p:cBhvr>
                                        <p:cTn id="692" dur="1" fill="hold">
                                          <p:stCondLst>
                                            <p:cond delay="4999"/>
                                          </p:stCondLst>
                                        </p:cTn>
                                        <p:tgtEl>
                                          <p:spTgt spid="73"/>
                                        </p:tgtEl>
                                        <p:attrNameLst>
                                          <p:attrName>style.visibility</p:attrName>
                                        </p:attrNameLst>
                                      </p:cBhvr>
                                      <p:to>
                                        <p:strVal val="hidden"/>
                                      </p:to>
                                    </p:set>
                                  </p:childTnLst>
                                </p:cTn>
                              </p:par>
                              <p:par>
                                <p:cTn id="693" presetID="2" presetClass="exit" presetSubtype="12" fill="hold" grpId="1" nodeType="withEffect">
                                  <p:stCondLst>
                                    <p:cond delay="0"/>
                                  </p:stCondLst>
                                  <p:childTnLst>
                                    <p:anim calcmode="lin" valueType="num">
                                      <p:cBhvr additive="base">
                                        <p:cTn id="694" dur="5000"/>
                                        <p:tgtEl>
                                          <p:spTgt spid="83"/>
                                        </p:tgtEl>
                                        <p:attrNameLst>
                                          <p:attrName>ppt_x</p:attrName>
                                        </p:attrNameLst>
                                      </p:cBhvr>
                                      <p:tavLst>
                                        <p:tav tm="0">
                                          <p:val>
                                            <p:strVal val="ppt_x"/>
                                          </p:val>
                                        </p:tav>
                                        <p:tav tm="100000">
                                          <p:val>
                                            <p:strVal val="0-ppt_w/2"/>
                                          </p:val>
                                        </p:tav>
                                      </p:tavLst>
                                    </p:anim>
                                    <p:anim calcmode="lin" valueType="num">
                                      <p:cBhvr additive="base">
                                        <p:cTn id="695" dur="5000"/>
                                        <p:tgtEl>
                                          <p:spTgt spid="83"/>
                                        </p:tgtEl>
                                        <p:attrNameLst>
                                          <p:attrName>ppt_y</p:attrName>
                                        </p:attrNameLst>
                                      </p:cBhvr>
                                      <p:tavLst>
                                        <p:tav tm="0">
                                          <p:val>
                                            <p:strVal val="ppt_y"/>
                                          </p:val>
                                        </p:tav>
                                        <p:tav tm="100000">
                                          <p:val>
                                            <p:strVal val="1+ppt_h/2"/>
                                          </p:val>
                                        </p:tav>
                                      </p:tavLst>
                                    </p:anim>
                                    <p:set>
                                      <p:cBhvr>
                                        <p:cTn id="696" dur="1" fill="hold">
                                          <p:stCondLst>
                                            <p:cond delay="4999"/>
                                          </p:stCondLst>
                                        </p:cTn>
                                        <p:tgtEl>
                                          <p:spTgt spid="83"/>
                                        </p:tgtEl>
                                        <p:attrNameLst>
                                          <p:attrName>style.visibility</p:attrName>
                                        </p:attrNameLst>
                                      </p:cBhvr>
                                      <p:to>
                                        <p:strVal val="hidden"/>
                                      </p:to>
                                    </p:set>
                                  </p:childTnLst>
                                </p:cTn>
                              </p:par>
                              <p:par>
                                <p:cTn id="697" presetID="2" presetClass="exit" presetSubtype="12" fill="hold" grpId="1" nodeType="withEffect">
                                  <p:stCondLst>
                                    <p:cond delay="0"/>
                                  </p:stCondLst>
                                  <p:childTnLst>
                                    <p:anim calcmode="lin" valueType="num">
                                      <p:cBhvr additive="base">
                                        <p:cTn id="698" dur="5000"/>
                                        <p:tgtEl>
                                          <p:spTgt spid="9"/>
                                        </p:tgtEl>
                                        <p:attrNameLst>
                                          <p:attrName>ppt_x</p:attrName>
                                        </p:attrNameLst>
                                      </p:cBhvr>
                                      <p:tavLst>
                                        <p:tav tm="0">
                                          <p:val>
                                            <p:strVal val="ppt_x"/>
                                          </p:val>
                                        </p:tav>
                                        <p:tav tm="100000">
                                          <p:val>
                                            <p:strVal val="0-ppt_w/2"/>
                                          </p:val>
                                        </p:tav>
                                      </p:tavLst>
                                    </p:anim>
                                    <p:anim calcmode="lin" valueType="num">
                                      <p:cBhvr additive="base">
                                        <p:cTn id="699" dur="5000"/>
                                        <p:tgtEl>
                                          <p:spTgt spid="9"/>
                                        </p:tgtEl>
                                        <p:attrNameLst>
                                          <p:attrName>ppt_y</p:attrName>
                                        </p:attrNameLst>
                                      </p:cBhvr>
                                      <p:tavLst>
                                        <p:tav tm="0">
                                          <p:val>
                                            <p:strVal val="ppt_y"/>
                                          </p:val>
                                        </p:tav>
                                        <p:tav tm="100000">
                                          <p:val>
                                            <p:strVal val="1+ppt_h/2"/>
                                          </p:val>
                                        </p:tav>
                                      </p:tavLst>
                                    </p:anim>
                                    <p:set>
                                      <p:cBhvr>
                                        <p:cTn id="700" dur="1" fill="hold">
                                          <p:stCondLst>
                                            <p:cond delay="4999"/>
                                          </p:stCondLst>
                                        </p:cTn>
                                        <p:tgtEl>
                                          <p:spTgt spid="9"/>
                                        </p:tgtEl>
                                        <p:attrNameLst>
                                          <p:attrName>style.visibility</p:attrName>
                                        </p:attrNameLst>
                                      </p:cBhvr>
                                      <p:to>
                                        <p:strVal val="hidden"/>
                                      </p:to>
                                    </p:set>
                                  </p:childTnLst>
                                </p:cTn>
                              </p:par>
                              <p:par>
                                <p:cTn id="701" presetID="2" presetClass="exit" presetSubtype="12" fill="hold" grpId="1" nodeType="withEffect">
                                  <p:stCondLst>
                                    <p:cond delay="0"/>
                                  </p:stCondLst>
                                  <p:childTnLst>
                                    <p:anim calcmode="lin" valueType="num">
                                      <p:cBhvr additive="base">
                                        <p:cTn id="702" dur="5000"/>
                                        <p:tgtEl>
                                          <p:spTgt spid="19"/>
                                        </p:tgtEl>
                                        <p:attrNameLst>
                                          <p:attrName>ppt_x</p:attrName>
                                        </p:attrNameLst>
                                      </p:cBhvr>
                                      <p:tavLst>
                                        <p:tav tm="0">
                                          <p:val>
                                            <p:strVal val="ppt_x"/>
                                          </p:val>
                                        </p:tav>
                                        <p:tav tm="100000">
                                          <p:val>
                                            <p:strVal val="0-ppt_w/2"/>
                                          </p:val>
                                        </p:tav>
                                      </p:tavLst>
                                    </p:anim>
                                    <p:anim calcmode="lin" valueType="num">
                                      <p:cBhvr additive="base">
                                        <p:cTn id="703" dur="5000"/>
                                        <p:tgtEl>
                                          <p:spTgt spid="19"/>
                                        </p:tgtEl>
                                        <p:attrNameLst>
                                          <p:attrName>ppt_y</p:attrName>
                                        </p:attrNameLst>
                                      </p:cBhvr>
                                      <p:tavLst>
                                        <p:tav tm="0">
                                          <p:val>
                                            <p:strVal val="ppt_y"/>
                                          </p:val>
                                        </p:tav>
                                        <p:tav tm="100000">
                                          <p:val>
                                            <p:strVal val="1+ppt_h/2"/>
                                          </p:val>
                                        </p:tav>
                                      </p:tavLst>
                                    </p:anim>
                                    <p:set>
                                      <p:cBhvr>
                                        <p:cTn id="704" dur="1" fill="hold">
                                          <p:stCondLst>
                                            <p:cond delay="4999"/>
                                          </p:stCondLst>
                                        </p:cTn>
                                        <p:tgtEl>
                                          <p:spTgt spid="19"/>
                                        </p:tgtEl>
                                        <p:attrNameLst>
                                          <p:attrName>style.visibility</p:attrName>
                                        </p:attrNameLst>
                                      </p:cBhvr>
                                      <p:to>
                                        <p:strVal val="hidden"/>
                                      </p:to>
                                    </p:set>
                                  </p:childTnLst>
                                </p:cTn>
                              </p:par>
                              <p:par>
                                <p:cTn id="705" presetID="2" presetClass="exit" presetSubtype="12" fill="hold" grpId="1" nodeType="withEffect">
                                  <p:stCondLst>
                                    <p:cond delay="0"/>
                                  </p:stCondLst>
                                  <p:childTnLst>
                                    <p:anim calcmode="lin" valueType="num">
                                      <p:cBhvr additive="base">
                                        <p:cTn id="706" dur="5000"/>
                                        <p:tgtEl>
                                          <p:spTgt spid="29"/>
                                        </p:tgtEl>
                                        <p:attrNameLst>
                                          <p:attrName>ppt_x</p:attrName>
                                        </p:attrNameLst>
                                      </p:cBhvr>
                                      <p:tavLst>
                                        <p:tav tm="0">
                                          <p:val>
                                            <p:strVal val="ppt_x"/>
                                          </p:val>
                                        </p:tav>
                                        <p:tav tm="100000">
                                          <p:val>
                                            <p:strVal val="0-ppt_w/2"/>
                                          </p:val>
                                        </p:tav>
                                      </p:tavLst>
                                    </p:anim>
                                    <p:anim calcmode="lin" valueType="num">
                                      <p:cBhvr additive="base">
                                        <p:cTn id="707" dur="5000"/>
                                        <p:tgtEl>
                                          <p:spTgt spid="29"/>
                                        </p:tgtEl>
                                        <p:attrNameLst>
                                          <p:attrName>ppt_y</p:attrName>
                                        </p:attrNameLst>
                                      </p:cBhvr>
                                      <p:tavLst>
                                        <p:tav tm="0">
                                          <p:val>
                                            <p:strVal val="ppt_y"/>
                                          </p:val>
                                        </p:tav>
                                        <p:tav tm="100000">
                                          <p:val>
                                            <p:strVal val="1+ppt_h/2"/>
                                          </p:val>
                                        </p:tav>
                                      </p:tavLst>
                                    </p:anim>
                                    <p:set>
                                      <p:cBhvr>
                                        <p:cTn id="708" dur="1" fill="hold">
                                          <p:stCondLst>
                                            <p:cond delay="4999"/>
                                          </p:stCondLst>
                                        </p:cTn>
                                        <p:tgtEl>
                                          <p:spTgt spid="29"/>
                                        </p:tgtEl>
                                        <p:attrNameLst>
                                          <p:attrName>style.visibility</p:attrName>
                                        </p:attrNameLst>
                                      </p:cBhvr>
                                      <p:to>
                                        <p:strVal val="hidden"/>
                                      </p:to>
                                    </p:set>
                                  </p:childTnLst>
                                </p:cTn>
                              </p:par>
                              <p:par>
                                <p:cTn id="709" presetID="2" presetClass="exit" presetSubtype="12" fill="hold" grpId="1" nodeType="withEffect">
                                  <p:stCondLst>
                                    <p:cond delay="0"/>
                                  </p:stCondLst>
                                  <p:childTnLst>
                                    <p:anim calcmode="lin" valueType="num">
                                      <p:cBhvr additive="base">
                                        <p:cTn id="710" dur="5000"/>
                                        <p:tgtEl>
                                          <p:spTgt spid="39"/>
                                        </p:tgtEl>
                                        <p:attrNameLst>
                                          <p:attrName>ppt_x</p:attrName>
                                        </p:attrNameLst>
                                      </p:cBhvr>
                                      <p:tavLst>
                                        <p:tav tm="0">
                                          <p:val>
                                            <p:strVal val="ppt_x"/>
                                          </p:val>
                                        </p:tav>
                                        <p:tav tm="100000">
                                          <p:val>
                                            <p:strVal val="0-ppt_w/2"/>
                                          </p:val>
                                        </p:tav>
                                      </p:tavLst>
                                    </p:anim>
                                    <p:anim calcmode="lin" valueType="num">
                                      <p:cBhvr additive="base">
                                        <p:cTn id="711" dur="5000"/>
                                        <p:tgtEl>
                                          <p:spTgt spid="39"/>
                                        </p:tgtEl>
                                        <p:attrNameLst>
                                          <p:attrName>ppt_y</p:attrName>
                                        </p:attrNameLst>
                                      </p:cBhvr>
                                      <p:tavLst>
                                        <p:tav tm="0">
                                          <p:val>
                                            <p:strVal val="ppt_y"/>
                                          </p:val>
                                        </p:tav>
                                        <p:tav tm="100000">
                                          <p:val>
                                            <p:strVal val="1+ppt_h/2"/>
                                          </p:val>
                                        </p:tav>
                                      </p:tavLst>
                                    </p:anim>
                                    <p:set>
                                      <p:cBhvr>
                                        <p:cTn id="712" dur="1" fill="hold">
                                          <p:stCondLst>
                                            <p:cond delay="4999"/>
                                          </p:stCondLst>
                                        </p:cTn>
                                        <p:tgtEl>
                                          <p:spTgt spid="39"/>
                                        </p:tgtEl>
                                        <p:attrNameLst>
                                          <p:attrName>style.visibility</p:attrName>
                                        </p:attrNameLst>
                                      </p:cBhvr>
                                      <p:to>
                                        <p:strVal val="hidden"/>
                                      </p:to>
                                    </p:set>
                                  </p:childTnLst>
                                </p:cTn>
                              </p:par>
                              <p:par>
                                <p:cTn id="713" presetID="2" presetClass="exit" presetSubtype="12" fill="hold" grpId="1" nodeType="withEffect">
                                  <p:stCondLst>
                                    <p:cond delay="0"/>
                                  </p:stCondLst>
                                  <p:childTnLst>
                                    <p:anim calcmode="lin" valueType="num">
                                      <p:cBhvr additive="base">
                                        <p:cTn id="714" dur="5000"/>
                                        <p:tgtEl>
                                          <p:spTgt spid="49"/>
                                        </p:tgtEl>
                                        <p:attrNameLst>
                                          <p:attrName>ppt_x</p:attrName>
                                        </p:attrNameLst>
                                      </p:cBhvr>
                                      <p:tavLst>
                                        <p:tav tm="0">
                                          <p:val>
                                            <p:strVal val="ppt_x"/>
                                          </p:val>
                                        </p:tav>
                                        <p:tav tm="100000">
                                          <p:val>
                                            <p:strVal val="0-ppt_w/2"/>
                                          </p:val>
                                        </p:tav>
                                      </p:tavLst>
                                    </p:anim>
                                    <p:anim calcmode="lin" valueType="num">
                                      <p:cBhvr additive="base">
                                        <p:cTn id="715" dur="5000"/>
                                        <p:tgtEl>
                                          <p:spTgt spid="49"/>
                                        </p:tgtEl>
                                        <p:attrNameLst>
                                          <p:attrName>ppt_y</p:attrName>
                                        </p:attrNameLst>
                                      </p:cBhvr>
                                      <p:tavLst>
                                        <p:tav tm="0">
                                          <p:val>
                                            <p:strVal val="ppt_y"/>
                                          </p:val>
                                        </p:tav>
                                        <p:tav tm="100000">
                                          <p:val>
                                            <p:strVal val="1+ppt_h/2"/>
                                          </p:val>
                                        </p:tav>
                                      </p:tavLst>
                                    </p:anim>
                                    <p:set>
                                      <p:cBhvr>
                                        <p:cTn id="716" dur="1" fill="hold">
                                          <p:stCondLst>
                                            <p:cond delay="4999"/>
                                          </p:stCondLst>
                                        </p:cTn>
                                        <p:tgtEl>
                                          <p:spTgt spid="49"/>
                                        </p:tgtEl>
                                        <p:attrNameLst>
                                          <p:attrName>style.visibility</p:attrName>
                                        </p:attrNameLst>
                                      </p:cBhvr>
                                      <p:to>
                                        <p:strVal val="hidden"/>
                                      </p:to>
                                    </p:set>
                                  </p:childTnLst>
                                </p:cTn>
                              </p:par>
                              <p:par>
                                <p:cTn id="717" presetID="2" presetClass="exit" presetSubtype="12" fill="hold" grpId="1" nodeType="withEffect">
                                  <p:stCondLst>
                                    <p:cond delay="0"/>
                                  </p:stCondLst>
                                  <p:childTnLst>
                                    <p:anim calcmode="lin" valueType="num">
                                      <p:cBhvr additive="base">
                                        <p:cTn id="718" dur="5000"/>
                                        <p:tgtEl>
                                          <p:spTgt spid="59"/>
                                        </p:tgtEl>
                                        <p:attrNameLst>
                                          <p:attrName>ppt_x</p:attrName>
                                        </p:attrNameLst>
                                      </p:cBhvr>
                                      <p:tavLst>
                                        <p:tav tm="0">
                                          <p:val>
                                            <p:strVal val="ppt_x"/>
                                          </p:val>
                                        </p:tav>
                                        <p:tav tm="100000">
                                          <p:val>
                                            <p:strVal val="0-ppt_w/2"/>
                                          </p:val>
                                        </p:tav>
                                      </p:tavLst>
                                    </p:anim>
                                    <p:anim calcmode="lin" valueType="num">
                                      <p:cBhvr additive="base">
                                        <p:cTn id="719" dur="5000"/>
                                        <p:tgtEl>
                                          <p:spTgt spid="59"/>
                                        </p:tgtEl>
                                        <p:attrNameLst>
                                          <p:attrName>ppt_y</p:attrName>
                                        </p:attrNameLst>
                                      </p:cBhvr>
                                      <p:tavLst>
                                        <p:tav tm="0">
                                          <p:val>
                                            <p:strVal val="ppt_y"/>
                                          </p:val>
                                        </p:tav>
                                        <p:tav tm="100000">
                                          <p:val>
                                            <p:strVal val="1+ppt_h/2"/>
                                          </p:val>
                                        </p:tav>
                                      </p:tavLst>
                                    </p:anim>
                                    <p:set>
                                      <p:cBhvr>
                                        <p:cTn id="720" dur="1" fill="hold">
                                          <p:stCondLst>
                                            <p:cond delay="4999"/>
                                          </p:stCondLst>
                                        </p:cTn>
                                        <p:tgtEl>
                                          <p:spTgt spid="59"/>
                                        </p:tgtEl>
                                        <p:attrNameLst>
                                          <p:attrName>style.visibility</p:attrName>
                                        </p:attrNameLst>
                                      </p:cBhvr>
                                      <p:to>
                                        <p:strVal val="hidden"/>
                                      </p:to>
                                    </p:set>
                                  </p:childTnLst>
                                </p:cTn>
                              </p:par>
                              <p:par>
                                <p:cTn id="721" presetID="2" presetClass="exit" presetSubtype="12" fill="hold" grpId="1" nodeType="withEffect">
                                  <p:stCondLst>
                                    <p:cond delay="0"/>
                                  </p:stCondLst>
                                  <p:childTnLst>
                                    <p:anim calcmode="lin" valueType="num">
                                      <p:cBhvr additive="base">
                                        <p:cTn id="722" dur="5000"/>
                                        <p:tgtEl>
                                          <p:spTgt spid="69"/>
                                        </p:tgtEl>
                                        <p:attrNameLst>
                                          <p:attrName>ppt_x</p:attrName>
                                        </p:attrNameLst>
                                      </p:cBhvr>
                                      <p:tavLst>
                                        <p:tav tm="0">
                                          <p:val>
                                            <p:strVal val="ppt_x"/>
                                          </p:val>
                                        </p:tav>
                                        <p:tav tm="100000">
                                          <p:val>
                                            <p:strVal val="0-ppt_w/2"/>
                                          </p:val>
                                        </p:tav>
                                      </p:tavLst>
                                    </p:anim>
                                    <p:anim calcmode="lin" valueType="num">
                                      <p:cBhvr additive="base">
                                        <p:cTn id="723" dur="5000"/>
                                        <p:tgtEl>
                                          <p:spTgt spid="69"/>
                                        </p:tgtEl>
                                        <p:attrNameLst>
                                          <p:attrName>ppt_y</p:attrName>
                                        </p:attrNameLst>
                                      </p:cBhvr>
                                      <p:tavLst>
                                        <p:tav tm="0">
                                          <p:val>
                                            <p:strVal val="ppt_y"/>
                                          </p:val>
                                        </p:tav>
                                        <p:tav tm="100000">
                                          <p:val>
                                            <p:strVal val="1+ppt_h/2"/>
                                          </p:val>
                                        </p:tav>
                                      </p:tavLst>
                                    </p:anim>
                                    <p:set>
                                      <p:cBhvr>
                                        <p:cTn id="724" dur="1" fill="hold">
                                          <p:stCondLst>
                                            <p:cond delay="4999"/>
                                          </p:stCondLst>
                                        </p:cTn>
                                        <p:tgtEl>
                                          <p:spTgt spid="69"/>
                                        </p:tgtEl>
                                        <p:attrNameLst>
                                          <p:attrName>style.visibility</p:attrName>
                                        </p:attrNameLst>
                                      </p:cBhvr>
                                      <p:to>
                                        <p:strVal val="hidden"/>
                                      </p:to>
                                    </p:set>
                                  </p:childTnLst>
                                </p:cTn>
                              </p:par>
                              <p:par>
                                <p:cTn id="725" presetID="2" presetClass="exit" presetSubtype="12" fill="hold" grpId="1" nodeType="withEffect">
                                  <p:stCondLst>
                                    <p:cond delay="0"/>
                                  </p:stCondLst>
                                  <p:childTnLst>
                                    <p:anim calcmode="lin" valueType="num">
                                      <p:cBhvr additive="base">
                                        <p:cTn id="726" dur="5000"/>
                                        <p:tgtEl>
                                          <p:spTgt spid="79"/>
                                        </p:tgtEl>
                                        <p:attrNameLst>
                                          <p:attrName>ppt_x</p:attrName>
                                        </p:attrNameLst>
                                      </p:cBhvr>
                                      <p:tavLst>
                                        <p:tav tm="0">
                                          <p:val>
                                            <p:strVal val="ppt_x"/>
                                          </p:val>
                                        </p:tav>
                                        <p:tav tm="100000">
                                          <p:val>
                                            <p:strVal val="0-ppt_w/2"/>
                                          </p:val>
                                        </p:tav>
                                      </p:tavLst>
                                    </p:anim>
                                    <p:anim calcmode="lin" valueType="num">
                                      <p:cBhvr additive="base">
                                        <p:cTn id="727" dur="5000"/>
                                        <p:tgtEl>
                                          <p:spTgt spid="79"/>
                                        </p:tgtEl>
                                        <p:attrNameLst>
                                          <p:attrName>ppt_y</p:attrName>
                                        </p:attrNameLst>
                                      </p:cBhvr>
                                      <p:tavLst>
                                        <p:tav tm="0">
                                          <p:val>
                                            <p:strVal val="ppt_y"/>
                                          </p:val>
                                        </p:tav>
                                        <p:tav tm="100000">
                                          <p:val>
                                            <p:strVal val="1+ppt_h/2"/>
                                          </p:val>
                                        </p:tav>
                                      </p:tavLst>
                                    </p:anim>
                                    <p:set>
                                      <p:cBhvr>
                                        <p:cTn id="728" dur="1" fill="hold">
                                          <p:stCondLst>
                                            <p:cond delay="4999"/>
                                          </p:stCondLst>
                                        </p:cTn>
                                        <p:tgtEl>
                                          <p:spTgt spid="79"/>
                                        </p:tgtEl>
                                        <p:attrNameLst>
                                          <p:attrName>style.visibility</p:attrName>
                                        </p:attrNameLst>
                                      </p:cBhvr>
                                      <p:to>
                                        <p:strVal val="hidden"/>
                                      </p:to>
                                    </p:set>
                                  </p:childTnLst>
                                </p:cTn>
                              </p:par>
                              <p:par>
                                <p:cTn id="729" presetID="2" presetClass="exit" presetSubtype="6" fill="hold" grpId="1" nodeType="withEffect">
                                  <p:stCondLst>
                                    <p:cond delay="0"/>
                                  </p:stCondLst>
                                  <p:childTnLst>
                                    <p:anim calcmode="lin" valueType="num">
                                      <p:cBhvr additive="base">
                                        <p:cTn id="730" dur="5000"/>
                                        <p:tgtEl>
                                          <p:spTgt spid="8"/>
                                        </p:tgtEl>
                                        <p:attrNameLst>
                                          <p:attrName>ppt_x</p:attrName>
                                        </p:attrNameLst>
                                      </p:cBhvr>
                                      <p:tavLst>
                                        <p:tav tm="0">
                                          <p:val>
                                            <p:strVal val="ppt_x"/>
                                          </p:val>
                                        </p:tav>
                                        <p:tav tm="100000">
                                          <p:val>
                                            <p:strVal val="1+ppt_w/2"/>
                                          </p:val>
                                        </p:tav>
                                      </p:tavLst>
                                    </p:anim>
                                    <p:anim calcmode="lin" valueType="num">
                                      <p:cBhvr additive="base">
                                        <p:cTn id="731" dur="5000"/>
                                        <p:tgtEl>
                                          <p:spTgt spid="8"/>
                                        </p:tgtEl>
                                        <p:attrNameLst>
                                          <p:attrName>ppt_y</p:attrName>
                                        </p:attrNameLst>
                                      </p:cBhvr>
                                      <p:tavLst>
                                        <p:tav tm="0">
                                          <p:val>
                                            <p:strVal val="ppt_y"/>
                                          </p:val>
                                        </p:tav>
                                        <p:tav tm="100000">
                                          <p:val>
                                            <p:strVal val="1+ppt_h/2"/>
                                          </p:val>
                                        </p:tav>
                                      </p:tavLst>
                                    </p:anim>
                                    <p:set>
                                      <p:cBhvr>
                                        <p:cTn id="732" dur="1" fill="hold">
                                          <p:stCondLst>
                                            <p:cond delay="4999"/>
                                          </p:stCondLst>
                                        </p:cTn>
                                        <p:tgtEl>
                                          <p:spTgt spid="8"/>
                                        </p:tgtEl>
                                        <p:attrNameLst>
                                          <p:attrName>style.visibility</p:attrName>
                                        </p:attrNameLst>
                                      </p:cBhvr>
                                      <p:to>
                                        <p:strVal val="hidden"/>
                                      </p:to>
                                    </p:set>
                                  </p:childTnLst>
                                </p:cTn>
                              </p:par>
                              <p:par>
                                <p:cTn id="733" presetID="2" presetClass="exit" presetSubtype="6" fill="hold" grpId="1" nodeType="withEffect">
                                  <p:stCondLst>
                                    <p:cond delay="0"/>
                                  </p:stCondLst>
                                  <p:childTnLst>
                                    <p:anim calcmode="lin" valueType="num">
                                      <p:cBhvr additive="base">
                                        <p:cTn id="734" dur="5000"/>
                                        <p:tgtEl>
                                          <p:spTgt spid="18"/>
                                        </p:tgtEl>
                                        <p:attrNameLst>
                                          <p:attrName>ppt_x</p:attrName>
                                        </p:attrNameLst>
                                      </p:cBhvr>
                                      <p:tavLst>
                                        <p:tav tm="0">
                                          <p:val>
                                            <p:strVal val="ppt_x"/>
                                          </p:val>
                                        </p:tav>
                                        <p:tav tm="100000">
                                          <p:val>
                                            <p:strVal val="1+ppt_w/2"/>
                                          </p:val>
                                        </p:tav>
                                      </p:tavLst>
                                    </p:anim>
                                    <p:anim calcmode="lin" valueType="num">
                                      <p:cBhvr additive="base">
                                        <p:cTn id="735" dur="5000"/>
                                        <p:tgtEl>
                                          <p:spTgt spid="18"/>
                                        </p:tgtEl>
                                        <p:attrNameLst>
                                          <p:attrName>ppt_y</p:attrName>
                                        </p:attrNameLst>
                                      </p:cBhvr>
                                      <p:tavLst>
                                        <p:tav tm="0">
                                          <p:val>
                                            <p:strVal val="ppt_y"/>
                                          </p:val>
                                        </p:tav>
                                        <p:tav tm="100000">
                                          <p:val>
                                            <p:strVal val="1+ppt_h/2"/>
                                          </p:val>
                                        </p:tav>
                                      </p:tavLst>
                                    </p:anim>
                                    <p:set>
                                      <p:cBhvr>
                                        <p:cTn id="736" dur="1" fill="hold">
                                          <p:stCondLst>
                                            <p:cond delay="4999"/>
                                          </p:stCondLst>
                                        </p:cTn>
                                        <p:tgtEl>
                                          <p:spTgt spid="18"/>
                                        </p:tgtEl>
                                        <p:attrNameLst>
                                          <p:attrName>style.visibility</p:attrName>
                                        </p:attrNameLst>
                                      </p:cBhvr>
                                      <p:to>
                                        <p:strVal val="hidden"/>
                                      </p:to>
                                    </p:set>
                                  </p:childTnLst>
                                </p:cTn>
                              </p:par>
                              <p:par>
                                <p:cTn id="737" presetID="2" presetClass="exit" presetSubtype="6" fill="hold" grpId="1" nodeType="withEffect">
                                  <p:stCondLst>
                                    <p:cond delay="0"/>
                                  </p:stCondLst>
                                  <p:childTnLst>
                                    <p:anim calcmode="lin" valueType="num">
                                      <p:cBhvr additive="base">
                                        <p:cTn id="738" dur="5000"/>
                                        <p:tgtEl>
                                          <p:spTgt spid="28"/>
                                        </p:tgtEl>
                                        <p:attrNameLst>
                                          <p:attrName>ppt_x</p:attrName>
                                        </p:attrNameLst>
                                      </p:cBhvr>
                                      <p:tavLst>
                                        <p:tav tm="0">
                                          <p:val>
                                            <p:strVal val="ppt_x"/>
                                          </p:val>
                                        </p:tav>
                                        <p:tav tm="100000">
                                          <p:val>
                                            <p:strVal val="1+ppt_w/2"/>
                                          </p:val>
                                        </p:tav>
                                      </p:tavLst>
                                    </p:anim>
                                    <p:anim calcmode="lin" valueType="num">
                                      <p:cBhvr additive="base">
                                        <p:cTn id="739" dur="5000"/>
                                        <p:tgtEl>
                                          <p:spTgt spid="28"/>
                                        </p:tgtEl>
                                        <p:attrNameLst>
                                          <p:attrName>ppt_y</p:attrName>
                                        </p:attrNameLst>
                                      </p:cBhvr>
                                      <p:tavLst>
                                        <p:tav tm="0">
                                          <p:val>
                                            <p:strVal val="ppt_y"/>
                                          </p:val>
                                        </p:tav>
                                        <p:tav tm="100000">
                                          <p:val>
                                            <p:strVal val="1+ppt_h/2"/>
                                          </p:val>
                                        </p:tav>
                                      </p:tavLst>
                                    </p:anim>
                                    <p:set>
                                      <p:cBhvr>
                                        <p:cTn id="740" dur="1" fill="hold">
                                          <p:stCondLst>
                                            <p:cond delay="4999"/>
                                          </p:stCondLst>
                                        </p:cTn>
                                        <p:tgtEl>
                                          <p:spTgt spid="28"/>
                                        </p:tgtEl>
                                        <p:attrNameLst>
                                          <p:attrName>style.visibility</p:attrName>
                                        </p:attrNameLst>
                                      </p:cBhvr>
                                      <p:to>
                                        <p:strVal val="hidden"/>
                                      </p:to>
                                    </p:set>
                                  </p:childTnLst>
                                </p:cTn>
                              </p:par>
                              <p:par>
                                <p:cTn id="741" presetID="2" presetClass="exit" presetSubtype="6" fill="hold" grpId="1" nodeType="withEffect">
                                  <p:stCondLst>
                                    <p:cond delay="0"/>
                                  </p:stCondLst>
                                  <p:childTnLst>
                                    <p:anim calcmode="lin" valueType="num">
                                      <p:cBhvr additive="base">
                                        <p:cTn id="742" dur="5000"/>
                                        <p:tgtEl>
                                          <p:spTgt spid="38"/>
                                        </p:tgtEl>
                                        <p:attrNameLst>
                                          <p:attrName>ppt_x</p:attrName>
                                        </p:attrNameLst>
                                      </p:cBhvr>
                                      <p:tavLst>
                                        <p:tav tm="0">
                                          <p:val>
                                            <p:strVal val="ppt_x"/>
                                          </p:val>
                                        </p:tav>
                                        <p:tav tm="100000">
                                          <p:val>
                                            <p:strVal val="1+ppt_w/2"/>
                                          </p:val>
                                        </p:tav>
                                      </p:tavLst>
                                    </p:anim>
                                    <p:anim calcmode="lin" valueType="num">
                                      <p:cBhvr additive="base">
                                        <p:cTn id="743" dur="5000"/>
                                        <p:tgtEl>
                                          <p:spTgt spid="38"/>
                                        </p:tgtEl>
                                        <p:attrNameLst>
                                          <p:attrName>ppt_y</p:attrName>
                                        </p:attrNameLst>
                                      </p:cBhvr>
                                      <p:tavLst>
                                        <p:tav tm="0">
                                          <p:val>
                                            <p:strVal val="ppt_y"/>
                                          </p:val>
                                        </p:tav>
                                        <p:tav tm="100000">
                                          <p:val>
                                            <p:strVal val="1+ppt_h/2"/>
                                          </p:val>
                                        </p:tav>
                                      </p:tavLst>
                                    </p:anim>
                                    <p:set>
                                      <p:cBhvr>
                                        <p:cTn id="744" dur="1" fill="hold">
                                          <p:stCondLst>
                                            <p:cond delay="4999"/>
                                          </p:stCondLst>
                                        </p:cTn>
                                        <p:tgtEl>
                                          <p:spTgt spid="38"/>
                                        </p:tgtEl>
                                        <p:attrNameLst>
                                          <p:attrName>style.visibility</p:attrName>
                                        </p:attrNameLst>
                                      </p:cBhvr>
                                      <p:to>
                                        <p:strVal val="hidden"/>
                                      </p:to>
                                    </p:set>
                                  </p:childTnLst>
                                </p:cTn>
                              </p:par>
                              <p:par>
                                <p:cTn id="745" presetID="2" presetClass="exit" presetSubtype="6" fill="hold" grpId="1" nodeType="withEffect">
                                  <p:stCondLst>
                                    <p:cond delay="0"/>
                                  </p:stCondLst>
                                  <p:childTnLst>
                                    <p:anim calcmode="lin" valueType="num">
                                      <p:cBhvr additive="base">
                                        <p:cTn id="746" dur="5000"/>
                                        <p:tgtEl>
                                          <p:spTgt spid="48"/>
                                        </p:tgtEl>
                                        <p:attrNameLst>
                                          <p:attrName>ppt_x</p:attrName>
                                        </p:attrNameLst>
                                      </p:cBhvr>
                                      <p:tavLst>
                                        <p:tav tm="0">
                                          <p:val>
                                            <p:strVal val="ppt_x"/>
                                          </p:val>
                                        </p:tav>
                                        <p:tav tm="100000">
                                          <p:val>
                                            <p:strVal val="1+ppt_w/2"/>
                                          </p:val>
                                        </p:tav>
                                      </p:tavLst>
                                    </p:anim>
                                    <p:anim calcmode="lin" valueType="num">
                                      <p:cBhvr additive="base">
                                        <p:cTn id="747" dur="5000"/>
                                        <p:tgtEl>
                                          <p:spTgt spid="48"/>
                                        </p:tgtEl>
                                        <p:attrNameLst>
                                          <p:attrName>ppt_y</p:attrName>
                                        </p:attrNameLst>
                                      </p:cBhvr>
                                      <p:tavLst>
                                        <p:tav tm="0">
                                          <p:val>
                                            <p:strVal val="ppt_y"/>
                                          </p:val>
                                        </p:tav>
                                        <p:tav tm="100000">
                                          <p:val>
                                            <p:strVal val="1+ppt_h/2"/>
                                          </p:val>
                                        </p:tav>
                                      </p:tavLst>
                                    </p:anim>
                                    <p:set>
                                      <p:cBhvr>
                                        <p:cTn id="748" dur="1" fill="hold">
                                          <p:stCondLst>
                                            <p:cond delay="4999"/>
                                          </p:stCondLst>
                                        </p:cTn>
                                        <p:tgtEl>
                                          <p:spTgt spid="48"/>
                                        </p:tgtEl>
                                        <p:attrNameLst>
                                          <p:attrName>style.visibility</p:attrName>
                                        </p:attrNameLst>
                                      </p:cBhvr>
                                      <p:to>
                                        <p:strVal val="hidden"/>
                                      </p:to>
                                    </p:set>
                                  </p:childTnLst>
                                </p:cTn>
                              </p:par>
                              <p:par>
                                <p:cTn id="749" presetID="2" presetClass="exit" presetSubtype="6" fill="hold" grpId="1" nodeType="withEffect">
                                  <p:stCondLst>
                                    <p:cond delay="0"/>
                                  </p:stCondLst>
                                  <p:childTnLst>
                                    <p:anim calcmode="lin" valueType="num">
                                      <p:cBhvr additive="base">
                                        <p:cTn id="750" dur="5000"/>
                                        <p:tgtEl>
                                          <p:spTgt spid="58"/>
                                        </p:tgtEl>
                                        <p:attrNameLst>
                                          <p:attrName>ppt_x</p:attrName>
                                        </p:attrNameLst>
                                      </p:cBhvr>
                                      <p:tavLst>
                                        <p:tav tm="0">
                                          <p:val>
                                            <p:strVal val="ppt_x"/>
                                          </p:val>
                                        </p:tav>
                                        <p:tav tm="100000">
                                          <p:val>
                                            <p:strVal val="1+ppt_w/2"/>
                                          </p:val>
                                        </p:tav>
                                      </p:tavLst>
                                    </p:anim>
                                    <p:anim calcmode="lin" valueType="num">
                                      <p:cBhvr additive="base">
                                        <p:cTn id="751" dur="5000"/>
                                        <p:tgtEl>
                                          <p:spTgt spid="58"/>
                                        </p:tgtEl>
                                        <p:attrNameLst>
                                          <p:attrName>ppt_y</p:attrName>
                                        </p:attrNameLst>
                                      </p:cBhvr>
                                      <p:tavLst>
                                        <p:tav tm="0">
                                          <p:val>
                                            <p:strVal val="ppt_y"/>
                                          </p:val>
                                        </p:tav>
                                        <p:tav tm="100000">
                                          <p:val>
                                            <p:strVal val="1+ppt_h/2"/>
                                          </p:val>
                                        </p:tav>
                                      </p:tavLst>
                                    </p:anim>
                                    <p:set>
                                      <p:cBhvr>
                                        <p:cTn id="752" dur="1" fill="hold">
                                          <p:stCondLst>
                                            <p:cond delay="4999"/>
                                          </p:stCondLst>
                                        </p:cTn>
                                        <p:tgtEl>
                                          <p:spTgt spid="58"/>
                                        </p:tgtEl>
                                        <p:attrNameLst>
                                          <p:attrName>style.visibility</p:attrName>
                                        </p:attrNameLst>
                                      </p:cBhvr>
                                      <p:to>
                                        <p:strVal val="hidden"/>
                                      </p:to>
                                    </p:set>
                                  </p:childTnLst>
                                </p:cTn>
                              </p:par>
                              <p:par>
                                <p:cTn id="753" presetID="2" presetClass="exit" presetSubtype="6" fill="hold" grpId="1" nodeType="withEffect">
                                  <p:stCondLst>
                                    <p:cond delay="0"/>
                                  </p:stCondLst>
                                  <p:childTnLst>
                                    <p:anim calcmode="lin" valueType="num">
                                      <p:cBhvr additive="base">
                                        <p:cTn id="754" dur="5000"/>
                                        <p:tgtEl>
                                          <p:spTgt spid="68"/>
                                        </p:tgtEl>
                                        <p:attrNameLst>
                                          <p:attrName>ppt_x</p:attrName>
                                        </p:attrNameLst>
                                      </p:cBhvr>
                                      <p:tavLst>
                                        <p:tav tm="0">
                                          <p:val>
                                            <p:strVal val="ppt_x"/>
                                          </p:val>
                                        </p:tav>
                                        <p:tav tm="100000">
                                          <p:val>
                                            <p:strVal val="1+ppt_w/2"/>
                                          </p:val>
                                        </p:tav>
                                      </p:tavLst>
                                    </p:anim>
                                    <p:anim calcmode="lin" valueType="num">
                                      <p:cBhvr additive="base">
                                        <p:cTn id="755" dur="5000"/>
                                        <p:tgtEl>
                                          <p:spTgt spid="68"/>
                                        </p:tgtEl>
                                        <p:attrNameLst>
                                          <p:attrName>ppt_y</p:attrName>
                                        </p:attrNameLst>
                                      </p:cBhvr>
                                      <p:tavLst>
                                        <p:tav tm="0">
                                          <p:val>
                                            <p:strVal val="ppt_y"/>
                                          </p:val>
                                        </p:tav>
                                        <p:tav tm="100000">
                                          <p:val>
                                            <p:strVal val="1+ppt_h/2"/>
                                          </p:val>
                                        </p:tav>
                                      </p:tavLst>
                                    </p:anim>
                                    <p:set>
                                      <p:cBhvr>
                                        <p:cTn id="756" dur="1" fill="hold">
                                          <p:stCondLst>
                                            <p:cond delay="4999"/>
                                          </p:stCondLst>
                                        </p:cTn>
                                        <p:tgtEl>
                                          <p:spTgt spid="68"/>
                                        </p:tgtEl>
                                        <p:attrNameLst>
                                          <p:attrName>style.visibility</p:attrName>
                                        </p:attrNameLst>
                                      </p:cBhvr>
                                      <p:to>
                                        <p:strVal val="hidden"/>
                                      </p:to>
                                    </p:set>
                                  </p:childTnLst>
                                </p:cTn>
                              </p:par>
                              <p:par>
                                <p:cTn id="757" presetID="2" presetClass="exit" presetSubtype="6" fill="hold" grpId="1" nodeType="withEffect">
                                  <p:stCondLst>
                                    <p:cond delay="0"/>
                                  </p:stCondLst>
                                  <p:childTnLst>
                                    <p:anim calcmode="lin" valueType="num">
                                      <p:cBhvr additive="base">
                                        <p:cTn id="758" dur="5000"/>
                                        <p:tgtEl>
                                          <p:spTgt spid="78"/>
                                        </p:tgtEl>
                                        <p:attrNameLst>
                                          <p:attrName>ppt_x</p:attrName>
                                        </p:attrNameLst>
                                      </p:cBhvr>
                                      <p:tavLst>
                                        <p:tav tm="0">
                                          <p:val>
                                            <p:strVal val="ppt_x"/>
                                          </p:val>
                                        </p:tav>
                                        <p:tav tm="100000">
                                          <p:val>
                                            <p:strVal val="1+ppt_w/2"/>
                                          </p:val>
                                        </p:tav>
                                      </p:tavLst>
                                    </p:anim>
                                    <p:anim calcmode="lin" valueType="num">
                                      <p:cBhvr additive="base">
                                        <p:cTn id="759" dur="5000"/>
                                        <p:tgtEl>
                                          <p:spTgt spid="78"/>
                                        </p:tgtEl>
                                        <p:attrNameLst>
                                          <p:attrName>ppt_y</p:attrName>
                                        </p:attrNameLst>
                                      </p:cBhvr>
                                      <p:tavLst>
                                        <p:tav tm="0">
                                          <p:val>
                                            <p:strVal val="ppt_y"/>
                                          </p:val>
                                        </p:tav>
                                        <p:tav tm="100000">
                                          <p:val>
                                            <p:strVal val="1+ppt_h/2"/>
                                          </p:val>
                                        </p:tav>
                                      </p:tavLst>
                                    </p:anim>
                                    <p:set>
                                      <p:cBhvr>
                                        <p:cTn id="760" dur="1" fill="hold">
                                          <p:stCondLst>
                                            <p:cond delay="4999"/>
                                          </p:stCondLst>
                                        </p:cTn>
                                        <p:tgtEl>
                                          <p:spTgt spid="78"/>
                                        </p:tgtEl>
                                        <p:attrNameLst>
                                          <p:attrName>style.visibility</p:attrName>
                                        </p:attrNameLst>
                                      </p:cBhvr>
                                      <p:to>
                                        <p:strVal val="hidden"/>
                                      </p:to>
                                    </p:set>
                                  </p:childTnLst>
                                </p:cTn>
                              </p:par>
                              <p:par>
                                <p:cTn id="761" presetID="2" presetClass="exit" presetSubtype="6" fill="hold" grpId="1" nodeType="withEffect">
                                  <p:stCondLst>
                                    <p:cond delay="0"/>
                                  </p:stCondLst>
                                  <p:childTnLst>
                                    <p:anim calcmode="lin" valueType="num">
                                      <p:cBhvr additive="base">
                                        <p:cTn id="762" dur="5000"/>
                                        <p:tgtEl>
                                          <p:spTgt spid="12"/>
                                        </p:tgtEl>
                                        <p:attrNameLst>
                                          <p:attrName>ppt_x</p:attrName>
                                        </p:attrNameLst>
                                      </p:cBhvr>
                                      <p:tavLst>
                                        <p:tav tm="0">
                                          <p:val>
                                            <p:strVal val="ppt_x"/>
                                          </p:val>
                                        </p:tav>
                                        <p:tav tm="100000">
                                          <p:val>
                                            <p:strVal val="1+ppt_w/2"/>
                                          </p:val>
                                        </p:tav>
                                      </p:tavLst>
                                    </p:anim>
                                    <p:anim calcmode="lin" valueType="num">
                                      <p:cBhvr additive="base">
                                        <p:cTn id="763" dur="5000"/>
                                        <p:tgtEl>
                                          <p:spTgt spid="12"/>
                                        </p:tgtEl>
                                        <p:attrNameLst>
                                          <p:attrName>ppt_y</p:attrName>
                                        </p:attrNameLst>
                                      </p:cBhvr>
                                      <p:tavLst>
                                        <p:tav tm="0">
                                          <p:val>
                                            <p:strVal val="ppt_y"/>
                                          </p:val>
                                        </p:tav>
                                        <p:tav tm="100000">
                                          <p:val>
                                            <p:strVal val="1+ppt_h/2"/>
                                          </p:val>
                                        </p:tav>
                                      </p:tavLst>
                                    </p:anim>
                                    <p:set>
                                      <p:cBhvr>
                                        <p:cTn id="764" dur="1" fill="hold">
                                          <p:stCondLst>
                                            <p:cond delay="4999"/>
                                          </p:stCondLst>
                                        </p:cTn>
                                        <p:tgtEl>
                                          <p:spTgt spid="12"/>
                                        </p:tgtEl>
                                        <p:attrNameLst>
                                          <p:attrName>style.visibility</p:attrName>
                                        </p:attrNameLst>
                                      </p:cBhvr>
                                      <p:to>
                                        <p:strVal val="hidden"/>
                                      </p:to>
                                    </p:set>
                                  </p:childTnLst>
                                </p:cTn>
                              </p:par>
                              <p:par>
                                <p:cTn id="765" presetID="2" presetClass="exit" presetSubtype="6" fill="hold" grpId="1" nodeType="withEffect">
                                  <p:stCondLst>
                                    <p:cond delay="0"/>
                                  </p:stCondLst>
                                  <p:childTnLst>
                                    <p:anim calcmode="lin" valueType="num">
                                      <p:cBhvr additive="base">
                                        <p:cTn id="766" dur="5000"/>
                                        <p:tgtEl>
                                          <p:spTgt spid="22"/>
                                        </p:tgtEl>
                                        <p:attrNameLst>
                                          <p:attrName>ppt_x</p:attrName>
                                        </p:attrNameLst>
                                      </p:cBhvr>
                                      <p:tavLst>
                                        <p:tav tm="0">
                                          <p:val>
                                            <p:strVal val="ppt_x"/>
                                          </p:val>
                                        </p:tav>
                                        <p:tav tm="100000">
                                          <p:val>
                                            <p:strVal val="1+ppt_w/2"/>
                                          </p:val>
                                        </p:tav>
                                      </p:tavLst>
                                    </p:anim>
                                    <p:anim calcmode="lin" valueType="num">
                                      <p:cBhvr additive="base">
                                        <p:cTn id="767" dur="5000"/>
                                        <p:tgtEl>
                                          <p:spTgt spid="22"/>
                                        </p:tgtEl>
                                        <p:attrNameLst>
                                          <p:attrName>ppt_y</p:attrName>
                                        </p:attrNameLst>
                                      </p:cBhvr>
                                      <p:tavLst>
                                        <p:tav tm="0">
                                          <p:val>
                                            <p:strVal val="ppt_y"/>
                                          </p:val>
                                        </p:tav>
                                        <p:tav tm="100000">
                                          <p:val>
                                            <p:strVal val="1+ppt_h/2"/>
                                          </p:val>
                                        </p:tav>
                                      </p:tavLst>
                                    </p:anim>
                                    <p:set>
                                      <p:cBhvr>
                                        <p:cTn id="768" dur="1" fill="hold">
                                          <p:stCondLst>
                                            <p:cond delay="4999"/>
                                          </p:stCondLst>
                                        </p:cTn>
                                        <p:tgtEl>
                                          <p:spTgt spid="22"/>
                                        </p:tgtEl>
                                        <p:attrNameLst>
                                          <p:attrName>style.visibility</p:attrName>
                                        </p:attrNameLst>
                                      </p:cBhvr>
                                      <p:to>
                                        <p:strVal val="hidden"/>
                                      </p:to>
                                    </p:set>
                                  </p:childTnLst>
                                </p:cTn>
                              </p:par>
                              <p:par>
                                <p:cTn id="769" presetID="2" presetClass="exit" presetSubtype="6" fill="hold" grpId="1" nodeType="withEffect">
                                  <p:stCondLst>
                                    <p:cond delay="0"/>
                                  </p:stCondLst>
                                  <p:childTnLst>
                                    <p:anim calcmode="lin" valueType="num">
                                      <p:cBhvr additive="base">
                                        <p:cTn id="770" dur="5000"/>
                                        <p:tgtEl>
                                          <p:spTgt spid="32"/>
                                        </p:tgtEl>
                                        <p:attrNameLst>
                                          <p:attrName>ppt_x</p:attrName>
                                        </p:attrNameLst>
                                      </p:cBhvr>
                                      <p:tavLst>
                                        <p:tav tm="0">
                                          <p:val>
                                            <p:strVal val="ppt_x"/>
                                          </p:val>
                                        </p:tav>
                                        <p:tav tm="100000">
                                          <p:val>
                                            <p:strVal val="1+ppt_w/2"/>
                                          </p:val>
                                        </p:tav>
                                      </p:tavLst>
                                    </p:anim>
                                    <p:anim calcmode="lin" valueType="num">
                                      <p:cBhvr additive="base">
                                        <p:cTn id="771" dur="5000"/>
                                        <p:tgtEl>
                                          <p:spTgt spid="32"/>
                                        </p:tgtEl>
                                        <p:attrNameLst>
                                          <p:attrName>ppt_y</p:attrName>
                                        </p:attrNameLst>
                                      </p:cBhvr>
                                      <p:tavLst>
                                        <p:tav tm="0">
                                          <p:val>
                                            <p:strVal val="ppt_y"/>
                                          </p:val>
                                        </p:tav>
                                        <p:tav tm="100000">
                                          <p:val>
                                            <p:strVal val="1+ppt_h/2"/>
                                          </p:val>
                                        </p:tav>
                                      </p:tavLst>
                                    </p:anim>
                                    <p:set>
                                      <p:cBhvr>
                                        <p:cTn id="772" dur="1" fill="hold">
                                          <p:stCondLst>
                                            <p:cond delay="4999"/>
                                          </p:stCondLst>
                                        </p:cTn>
                                        <p:tgtEl>
                                          <p:spTgt spid="32"/>
                                        </p:tgtEl>
                                        <p:attrNameLst>
                                          <p:attrName>style.visibility</p:attrName>
                                        </p:attrNameLst>
                                      </p:cBhvr>
                                      <p:to>
                                        <p:strVal val="hidden"/>
                                      </p:to>
                                    </p:set>
                                  </p:childTnLst>
                                </p:cTn>
                              </p:par>
                              <p:par>
                                <p:cTn id="773" presetID="2" presetClass="exit" presetSubtype="6" fill="hold" grpId="1" nodeType="withEffect">
                                  <p:stCondLst>
                                    <p:cond delay="0"/>
                                  </p:stCondLst>
                                  <p:childTnLst>
                                    <p:anim calcmode="lin" valueType="num">
                                      <p:cBhvr additive="base">
                                        <p:cTn id="774" dur="5000"/>
                                        <p:tgtEl>
                                          <p:spTgt spid="42"/>
                                        </p:tgtEl>
                                        <p:attrNameLst>
                                          <p:attrName>ppt_x</p:attrName>
                                        </p:attrNameLst>
                                      </p:cBhvr>
                                      <p:tavLst>
                                        <p:tav tm="0">
                                          <p:val>
                                            <p:strVal val="ppt_x"/>
                                          </p:val>
                                        </p:tav>
                                        <p:tav tm="100000">
                                          <p:val>
                                            <p:strVal val="1+ppt_w/2"/>
                                          </p:val>
                                        </p:tav>
                                      </p:tavLst>
                                    </p:anim>
                                    <p:anim calcmode="lin" valueType="num">
                                      <p:cBhvr additive="base">
                                        <p:cTn id="775" dur="5000"/>
                                        <p:tgtEl>
                                          <p:spTgt spid="42"/>
                                        </p:tgtEl>
                                        <p:attrNameLst>
                                          <p:attrName>ppt_y</p:attrName>
                                        </p:attrNameLst>
                                      </p:cBhvr>
                                      <p:tavLst>
                                        <p:tav tm="0">
                                          <p:val>
                                            <p:strVal val="ppt_y"/>
                                          </p:val>
                                        </p:tav>
                                        <p:tav tm="100000">
                                          <p:val>
                                            <p:strVal val="1+ppt_h/2"/>
                                          </p:val>
                                        </p:tav>
                                      </p:tavLst>
                                    </p:anim>
                                    <p:set>
                                      <p:cBhvr>
                                        <p:cTn id="776" dur="1" fill="hold">
                                          <p:stCondLst>
                                            <p:cond delay="4999"/>
                                          </p:stCondLst>
                                        </p:cTn>
                                        <p:tgtEl>
                                          <p:spTgt spid="42"/>
                                        </p:tgtEl>
                                        <p:attrNameLst>
                                          <p:attrName>style.visibility</p:attrName>
                                        </p:attrNameLst>
                                      </p:cBhvr>
                                      <p:to>
                                        <p:strVal val="hidden"/>
                                      </p:to>
                                    </p:set>
                                  </p:childTnLst>
                                </p:cTn>
                              </p:par>
                              <p:par>
                                <p:cTn id="777" presetID="2" presetClass="exit" presetSubtype="6" fill="hold" grpId="1" nodeType="withEffect">
                                  <p:stCondLst>
                                    <p:cond delay="0"/>
                                  </p:stCondLst>
                                  <p:childTnLst>
                                    <p:anim calcmode="lin" valueType="num">
                                      <p:cBhvr additive="base">
                                        <p:cTn id="778" dur="5000"/>
                                        <p:tgtEl>
                                          <p:spTgt spid="52"/>
                                        </p:tgtEl>
                                        <p:attrNameLst>
                                          <p:attrName>ppt_x</p:attrName>
                                        </p:attrNameLst>
                                      </p:cBhvr>
                                      <p:tavLst>
                                        <p:tav tm="0">
                                          <p:val>
                                            <p:strVal val="ppt_x"/>
                                          </p:val>
                                        </p:tav>
                                        <p:tav tm="100000">
                                          <p:val>
                                            <p:strVal val="1+ppt_w/2"/>
                                          </p:val>
                                        </p:tav>
                                      </p:tavLst>
                                    </p:anim>
                                    <p:anim calcmode="lin" valueType="num">
                                      <p:cBhvr additive="base">
                                        <p:cTn id="779" dur="5000"/>
                                        <p:tgtEl>
                                          <p:spTgt spid="52"/>
                                        </p:tgtEl>
                                        <p:attrNameLst>
                                          <p:attrName>ppt_y</p:attrName>
                                        </p:attrNameLst>
                                      </p:cBhvr>
                                      <p:tavLst>
                                        <p:tav tm="0">
                                          <p:val>
                                            <p:strVal val="ppt_y"/>
                                          </p:val>
                                        </p:tav>
                                        <p:tav tm="100000">
                                          <p:val>
                                            <p:strVal val="1+ppt_h/2"/>
                                          </p:val>
                                        </p:tav>
                                      </p:tavLst>
                                    </p:anim>
                                    <p:set>
                                      <p:cBhvr>
                                        <p:cTn id="780" dur="1" fill="hold">
                                          <p:stCondLst>
                                            <p:cond delay="4999"/>
                                          </p:stCondLst>
                                        </p:cTn>
                                        <p:tgtEl>
                                          <p:spTgt spid="52"/>
                                        </p:tgtEl>
                                        <p:attrNameLst>
                                          <p:attrName>style.visibility</p:attrName>
                                        </p:attrNameLst>
                                      </p:cBhvr>
                                      <p:to>
                                        <p:strVal val="hidden"/>
                                      </p:to>
                                    </p:set>
                                  </p:childTnLst>
                                </p:cTn>
                              </p:par>
                              <p:par>
                                <p:cTn id="781" presetID="2" presetClass="exit" presetSubtype="6" fill="hold" grpId="1" nodeType="withEffect">
                                  <p:stCondLst>
                                    <p:cond delay="0"/>
                                  </p:stCondLst>
                                  <p:childTnLst>
                                    <p:anim calcmode="lin" valueType="num">
                                      <p:cBhvr additive="base">
                                        <p:cTn id="782" dur="5000"/>
                                        <p:tgtEl>
                                          <p:spTgt spid="62"/>
                                        </p:tgtEl>
                                        <p:attrNameLst>
                                          <p:attrName>ppt_x</p:attrName>
                                        </p:attrNameLst>
                                      </p:cBhvr>
                                      <p:tavLst>
                                        <p:tav tm="0">
                                          <p:val>
                                            <p:strVal val="ppt_x"/>
                                          </p:val>
                                        </p:tav>
                                        <p:tav tm="100000">
                                          <p:val>
                                            <p:strVal val="1+ppt_w/2"/>
                                          </p:val>
                                        </p:tav>
                                      </p:tavLst>
                                    </p:anim>
                                    <p:anim calcmode="lin" valueType="num">
                                      <p:cBhvr additive="base">
                                        <p:cTn id="783" dur="5000"/>
                                        <p:tgtEl>
                                          <p:spTgt spid="62"/>
                                        </p:tgtEl>
                                        <p:attrNameLst>
                                          <p:attrName>ppt_y</p:attrName>
                                        </p:attrNameLst>
                                      </p:cBhvr>
                                      <p:tavLst>
                                        <p:tav tm="0">
                                          <p:val>
                                            <p:strVal val="ppt_y"/>
                                          </p:val>
                                        </p:tav>
                                        <p:tav tm="100000">
                                          <p:val>
                                            <p:strVal val="1+ppt_h/2"/>
                                          </p:val>
                                        </p:tav>
                                      </p:tavLst>
                                    </p:anim>
                                    <p:set>
                                      <p:cBhvr>
                                        <p:cTn id="784" dur="1" fill="hold">
                                          <p:stCondLst>
                                            <p:cond delay="4999"/>
                                          </p:stCondLst>
                                        </p:cTn>
                                        <p:tgtEl>
                                          <p:spTgt spid="62"/>
                                        </p:tgtEl>
                                        <p:attrNameLst>
                                          <p:attrName>style.visibility</p:attrName>
                                        </p:attrNameLst>
                                      </p:cBhvr>
                                      <p:to>
                                        <p:strVal val="hidden"/>
                                      </p:to>
                                    </p:set>
                                  </p:childTnLst>
                                </p:cTn>
                              </p:par>
                              <p:par>
                                <p:cTn id="785" presetID="2" presetClass="exit" presetSubtype="6" fill="hold" grpId="1" nodeType="withEffect">
                                  <p:stCondLst>
                                    <p:cond delay="0"/>
                                  </p:stCondLst>
                                  <p:childTnLst>
                                    <p:anim calcmode="lin" valueType="num">
                                      <p:cBhvr additive="base">
                                        <p:cTn id="786" dur="5000"/>
                                        <p:tgtEl>
                                          <p:spTgt spid="72"/>
                                        </p:tgtEl>
                                        <p:attrNameLst>
                                          <p:attrName>ppt_x</p:attrName>
                                        </p:attrNameLst>
                                      </p:cBhvr>
                                      <p:tavLst>
                                        <p:tav tm="0">
                                          <p:val>
                                            <p:strVal val="ppt_x"/>
                                          </p:val>
                                        </p:tav>
                                        <p:tav tm="100000">
                                          <p:val>
                                            <p:strVal val="1+ppt_w/2"/>
                                          </p:val>
                                        </p:tav>
                                      </p:tavLst>
                                    </p:anim>
                                    <p:anim calcmode="lin" valueType="num">
                                      <p:cBhvr additive="base">
                                        <p:cTn id="787" dur="5000"/>
                                        <p:tgtEl>
                                          <p:spTgt spid="72"/>
                                        </p:tgtEl>
                                        <p:attrNameLst>
                                          <p:attrName>ppt_y</p:attrName>
                                        </p:attrNameLst>
                                      </p:cBhvr>
                                      <p:tavLst>
                                        <p:tav tm="0">
                                          <p:val>
                                            <p:strVal val="ppt_y"/>
                                          </p:val>
                                        </p:tav>
                                        <p:tav tm="100000">
                                          <p:val>
                                            <p:strVal val="1+ppt_h/2"/>
                                          </p:val>
                                        </p:tav>
                                      </p:tavLst>
                                    </p:anim>
                                    <p:set>
                                      <p:cBhvr>
                                        <p:cTn id="788" dur="1" fill="hold">
                                          <p:stCondLst>
                                            <p:cond delay="4999"/>
                                          </p:stCondLst>
                                        </p:cTn>
                                        <p:tgtEl>
                                          <p:spTgt spid="72"/>
                                        </p:tgtEl>
                                        <p:attrNameLst>
                                          <p:attrName>style.visibility</p:attrName>
                                        </p:attrNameLst>
                                      </p:cBhvr>
                                      <p:to>
                                        <p:strVal val="hidden"/>
                                      </p:to>
                                    </p:set>
                                  </p:childTnLst>
                                </p:cTn>
                              </p:par>
                              <p:par>
                                <p:cTn id="789" presetID="2" presetClass="exit" presetSubtype="6" fill="hold" grpId="1" nodeType="withEffect">
                                  <p:stCondLst>
                                    <p:cond delay="0"/>
                                  </p:stCondLst>
                                  <p:childTnLst>
                                    <p:anim calcmode="lin" valueType="num">
                                      <p:cBhvr additive="base">
                                        <p:cTn id="790" dur="5000"/>
                                        <p:tgtEl>
                                          <p:spTgt spid="82"/>
                                        </p:tgtEl>
                                        <p:attrNameLst>
                                          <p:attrName>ppt_x</p:attrName>
                                        </p:attrNameLst>
                                      </p:cBhvr>
                                      <p:tavLst>
                                        <p:tav tm="0">
                                          <p:val>
                                            <p:strVal val="ppt_x"/>
                                          </p:val>
                                        </p:tav>
                                        <p:tav tm="100000">
                                          <p:val>
                                            <p:strVal val="1+ppt_w/2"/>
                                          </p:val>
                                        </p:tav>
                                      </p:tavLst>
                                    </p:anim>
                                    <p:anim calcmode="lin" valueType="num">
                                      <p:cBhvr additive="base">
                                        <p:cTn id="791" dur="5000"/>
                                        <p:tgtEl>
                                          <p:spTgt spid="82"/>
                                        </p:tgtEl>
                                        <p:attrNameLst>
                                          <p:attrName>ppt_y</p:attrName>
                                        </p:attrNameLst>
                                      </p:cBhvr>
                                      <p:tavLst>
                                        <p:tav tm="0">
                                          <p:val>
                                            <p:strVal val="ppt_y"/>
                                          </p:val>
                                        </p:tav>
                                        <p:tav tm="100000">
                                          <p:val>
                                            <p:strVal val="1+ppt_h/2"/>
                                          </p:val>
                                        </p:tav>
                                      </p:tavLst>
                                    </p:anim>
                                    <p:set>
                                      <p:cBhvr>
                                        <p:cTn id="792" dur="1" fill="hold">
                                          <p:stCondLst>
                                            <p:cond delay="4999"/>
                                          </p:stCondLst>
                                        </p:cTn>
                                        <p:tgtEl>
                                          <p:spTgt spid="82"/>
                                        </p:tgtEl>
                                        <p:attrNameLst>
                                          <p:attrName>style.visibility</p:attrName>
                                        </p:attrNameLst>
                                      </p:cBhvr>
                                      <p:to>
                                        <p:strVal val="hidden"/>
                                      </p:to>
                                    </p:set>
                                  </p:childTnLst>
                                </p:cTn>
                              </p:par>
                              <p:par>
                                <p:cTn id="793" presetID="2" presetClass="exit" presetSubtype="6" fill="hold" grpId="1" nodeType="withEffect">
                                  <p:stCondLst>
                                    <p:cond delay="0"/>
                                  </p:stCondLst>
                                  <p:childTnLst>
                                    <p:anim calcmode="lin" valueType="num">
                                      <p:cBhvr additive="base">
                                        <p:cTn id="794" dur="5000"/>
                                        <p:tgtEl>
                                          <p:spTgt spid="6"/>
                                        </p:tgtEl>
                                        <p:attrNameLst>
                                          <p:attrName>ppt_x</p:attrName>
                                        </p:attrNameLst>
                                      </p:cBhvr>
                                      <p:tavLst>
                                        <p:tav tm="0">
                                          <p:val>
                                            <p:strVal val="ppt_x"/>
                                          </p:val>
                                        </p:tav>
                                        <p:tav tm="100000">
                                          <p:val>
                                            <p:strVal val="1+ppt_w/2"/>
                                          </p:val>
                                        </p:tav>
                                      </p:tavLst>
                                    </p:anim>
                                    <p:anim calcmode="lin" valueType="num">
                                      <p:cBhvr additive="base">
                                        <p:cTn id="795" dur="5000"/>
                                        <p:tgtEl>
                                          <p:spTgt spid="6"/>
                                        </p:tgtEl>
                                        <p:attrNameLst>
                                          <p:attrName>ppt_y</p:attrName>
                                        </p:attrNameLst>
                                      </p:cBhvr>
                                      <p:tavLst>
                                        <p:tav tm="0">
                                          <p:val>
                                            <p:strVal val="ppt_y"/>
                                          </p:val>
                                        </p:tav>
                                        <p:tav tm="100000">
                                          <p:val>
                                            <p:strVal val="1+ppt_h/2"/>
                                          </p:val>
                                        </p:tav>
                                      </p:tavLst>
                                    </p:anim>
                                    <p:set>
                                      <p:cBhvr>
                                        <p:cTn id="796" dur="1" fill="hold">
                                          <p:stCondLst>
                                            <p:cond delay="4999"/>
                                          </p:stCondLst>
                                        </p:cTn>
                                        <p:tgtEl>
                                          <p:spTgt spid="6"/>
                                        </p:tgtEl>
                                        <p:attrNameLst>
                                          <p:attrName>style.visibility</p:attrName>
                                        </p:attrNameLst>
                                      </p:cBhvr>
                                      <p:to>
                                        <p:strVal val="hidden"/>
                                      </p:to>
                                    </p:set>
                                  </p:childTnLst>
                                </p:cTn>
                              </p:par>
                              <p:par>
                                <p:cTn id="797" presetID="2" presetClass="exit" presetSubtype="6" fill="hold" grpId="1" nodeType="withEffect">
                                  <p:stCondLst>
                                    <p:cond delay="0"/>
                                  </p:stCondLst>
                                  <p:childTnLst>
                                    <p:anim calcmode="lin" valueType="num">
                                      <p:cBhvr additive="base">
                                        <p:cTn id="798" dur="5000"/>
                                        <p:tgtEl>
                                          <p:spTgt spid="16"/>
                                        </p:tgtEl>
                                        <p:attrNameLst>
                                          <p:attrName>ppt_x</p:attrName>
                                        </p:attrNameLst>
                                      </p:cBhvr>
                                      <p:tavLst>
                                        <p:tav tm="0">
                                          <p:val>
                                            <p:strVal val="ppt_x"/>
                                          </p:val>
                                        </p:tav>
                                        <p:tav tm="100000">
                                          <p:val>
                                            <p:strVal val="1+ppt_w/2"/>
                                          </p:val>
                                        </p:tav>
                                      </p:tavLst>
                                    </p:anim>
                                    <p:anim calcmode="lin" valueType="num">
                                      <p:cBhvr additive="base">
                                        <p:cTn id="799" dur="5000"/>
                                        <p:tgtEl>
                                          <p:spTgt spid="16"/>
                                        </p:tgtEl>
                                        <p:attrNameLst>
                                          <p:attrName>ppt_y</p:attrName>
                                        </p:attrNameLst>
                                      </p:cBhvr>
                                      <p:tavLst>
                                        <p:tav tm="0">
                                          <p:val>
                                            <p:strVal val="ppt_y"/>
                                          </p:val>
                                        </p:tav>
                                        <p:tav tm="100000">
                                          <p:val>
                                            <p:strVal val="1+ppt_h/2"/>
                                          </p:val>
                                        </p:tav>
                                      </p:tavLst>
                                    </p:anim>
                                    <p:set>
                                      <p:cBhvr>
                                        <p:cTn id="800" dur="1" fill="hold">
                                          <p:stCondLst>
                                            <p:cond delay="4999"/>
                                          </p:stCondLst>
                                        </p:cTn>
                                        <p:tgtEl>
                                          <p:spTgt spid="16"/>
                                        </p:tgtEl>
                                        <p:attrNameLst>
                                          <p:attrName>style.visibility</p:attrName>
                                        </p:attrNameLst>
                                      </p:cBhvr>
                                      <p:to>
                                        <p:strVal val="hidden"/>
                                      </p:to>
                                    </p:set>
                                  </p:childTnLst>
                                </p:cTn>
                              </p:par>
                              <p:par>
                                <p:cTn id="801" presetID="2" presetClass="exit" presetSubtype="6" fill="hold" grpId="1" nodeType="withEffect">
                                  <p:stCondLst>
                                    <p:cond delay="0"/>
                                  </p:stCondLst>
                                  <p:childTnLst>
                                    <p:anim calcmode="lin" valueType="num">
                                      <p:cBhvr additive="base">
                                        <p:cTn id="802" dur="5000"/>
                                        <p:tgtEl>
                                          <p:spTgt spid="26"/>
                                        </p:tgtEl>
                                        <p:attrNameLst>
                                          <p:attrName>ppt_x</p:attrName>
                                        </p:attrNameLst>
                                      </p:cBhvr>
                                      <p:tavLst>
                                        <p:tav tm="0">
                                          <p:val>
                                            <p:strVal val="ppt_x"/>
                                          </p:val>
                                        </p:tav>
                                        <p:tav tm="100000">
                                          <p:val>
                                            <p:strVal val="1+ppt_w/2"/>
                                          </p:val>
                                        </p:tav>
                                      </p:tavLst>
                                    </p:anim>
                                    <p:anim calcmode="lin" valueType="num">
                                      <p:cBhvr additive="base">
                                        <p:cTn id="803" dur="5000"/>
                                        <p:tgtEl>
                                          <p:spTgt spid="26"/>
                                        </p:tgtEl>
                                        <p:attrNameLst>
                                          <p:attrName>ppt_y</p:attrName>
                                        </p:attrNameLst>
                                      </p:cBhvr>
                                      <p:tavLst>
                                        <p:tav tm="0">
                                          <p:val>
                                            <p:strVal val="ppt_y"/>
                                          </p:val>
                                        </p:tav>
                                        <p:tav tm="100000">
                                          <p:val>
                                            <p:strVal val="1+ppt_h/2"/>
                                          </p:val>
                                        </p:tav>
                                      </p:tavLst>
                                    </p:anim>
                                    <p:set>
                                      <p:cBhvr>
                                        <p:cTn id="804" dur="1" fill="hold">
                                          <p:stCondLst>
                                            <p:cond delay="4999"/>
                                          </p:stCondLst>
                                        </p:cTn>
                                        <p:tgtEl>
                                          <p:spTgt spid="26"/>
                                        </p:tgtEl>
                                        <p:attrNameLst>
                                          <p:attrName>style.visibility</p:attrName>
                                        </p:attrNameLst>
                                      </p:cBhvr>
                                      <p:to>
                                        <p:strVal val="hidden"/>
                                      </p:to>
                                    </p:set>
                                  </p:childTnLst>
                                </p:cTn>
                              </p:par>
                              <p:par>
                                <p:cTn id="805" presetID="2" presetClass="exit" presetSubtype="6" fill="hold" grpId="1" nodeType="withEffect">
                                  <p:stCondLst>
                                    <p:cond delay="0"/>
                                  </p:stCondLst>
                                  <p:childTnLst>
                                    <p:anim calcmode="lin" valueType="num">
                                      <p:cBhvr additive="base">
                                        <p:cTn id="806" dur="5000"/>
                                        <p:tgtEl>
                                          <p:spTgt spid="36"/>
                                        </p:tgtEl>
                                        <p:attrNameLst>
                                          <p:attrName>ppt_x</p:attrName>
                                        </p:attrNameLst>
                                      </p:cBhvr>
                                      <p:tavLst>
                                        <p:tav tm="0">
                                          <p:val>
                                            <p:strVal val="ppt_x"/>
                                          </p:val>
                                        </p:tav>
                                        <p:tav tm="100000">
                                          <p:val>
                                            <p:strVal val="1+ppt_w/2"/>
                                          </p:val>
                                        </p:tav>
                                      </p:tavLst>
                                    </p:anim>
                                    <p:anim calcmode="lin" valueType="num">
                                      <p:cBhvr additive="base">
                                        <p:cTn id="807" dur="5000"/>
                                        <p:tgtEl>
                                          <p:spTgt spid="36"/>
                                        </p:tgtEl>
                                        <p:attrNameLst>
                                          <p:attrName>ppt_y</p:attrName>
                                        </p:attrNameLst>
                                      </p:cBhvr>
                                      <p:tavLst>
                                        <p:tav tm="0">
                                          <p:val>
                                            <p:strVal val="ppt_y"/>
                                          </p:val>
                                        </p:tav>
                                        <p:tav tm="100000">
                                          <p:val>
                                            <p:strVal val="1+ppt_h/2"/>
                                          </p:val>
                                        </p:tav>
                                      </p:tavLst>
                                    </p:anim>
                                    <p:set>
                                      <p:cBhvr>
                                        <p:cTn id="808" dur="1" fill="hold">
                                          <p:stCondLst>
                                            <p:cond delay="4999"/>
                                          </p:stCondLst>
                                        </p:cTn>
                                        <p:tgtEl>
                                          <p:spTgt spid="36"/>
                                        </p:tgtEl>
                                        <p:attrNameLst>
                                          <p:attrName>style.visibility</p:attrName>
                                        </p:attrNameLst>
                                      </p:cBhvr>
                                      <p:to>
                                        <p:strVal val="hidden"/>
                                      </p:to>
                                    </p:set>
                                  </p:childTnLst>
                                </p:cTn>
                              </p:par>
                              <p:par>
                                <p:cTn id="809" presetID="2" presetClass="exit" presetSubtype="6" fill="hold" grpId="1" nodeType="withEffect">
                                  <p:stCondLst>
                                    <p:cond delay="0"/>
                                  </p:stCondLst>
                                  <p:childTnLst>
                                    <p:anim calcmode="lin" valueType="num">
                                      <p:cBhvr additive="base">
                                        <p:cTn id="810" dur="5000"/>
                                        <p:tgtEl>
                                          <p:spTgt spid="46"/>
                                        </p:tgtEl>
                                        <p:attrNameLst>
                                          <p:attrName>ppt_x</p:attrName>
                                        </p:attrNameLst>
                                      </p:cBhvr>
                                      <p:tavLst>
                                        <p:tav tm="0">
                                          <p:val>
                                            <p:strVal val="ppt_x"/>
                                          </p:val>
                                        </p:tav>
                                        <p:tav tm="100000">
                                          <p:val>
                                            <p:strVal val="1+ppt_w/2"/>
                                          </p:val>
                                        </p:tav>
                                      </p:tavLst>
                                    </p:anim>
                                    <p:anim calcmode="lin" valueType="num">
                                      <p:cBhvr additive="base">
                                        <p:cTn id="811" dur="5000"/>
                                        <p:tgtEl>
                                          <p:spTgt spid="46"/>
                                        </p:tgtEl>
                                        <p:attrNameLst>
                                          <p:attrName>ppt_y</p:attrName>
                                        </p:attrNameLst>
                                      </p:cBhvr>
                                      <p:tavLst>
                                        <p:tav tm="0">
                                          <p:val>
                                            <p:strVal val="ppt_y"/>
                                          </p:val>
                                        </p:tav>
                                        <p:tav tm="100000">
                                          <p:val>
                                            <p:strVal val="1+ppt_h/2"/>
                                          </p:val>
                                        </p:tav>
                                      </p:tavLst>
                                    </p:anim>
                                    <p:set>
                                      <p:cBhvr>
                                        <p:cTn id="812" dur="1" fill="hold">
                                          <p:stCondLst>
                                            <p:cond delay="4999"/>
                                          </p:stCondLst>
                                        </p:cTn>
                                        <p:tgtEl>
                                          <p:spTgt spid="46"/>
                                        </p:tgtEl>
                                        <p:attrNameLst>
                                          <p:attrName>style.visibility</p:attrName>
                                        </p:attrNameLst>
                                      </p:cBhvr>
                                      <p:to>
                                        <p:strVal val="hidden"/>
                                      </p:to>
                                    </p:set>
                                  </p:childTnLst>
                                </p:cTn>
                              </p:par>
                              <p:par>
                                <p:cTn id="813" presetID="2" presetClass="exit" presetSubtype="6" fill="hold" grpId="1" nodeType="withEffect">
                                  <p:stCondLst>
                                    <p:cond delay="0"/>
                                  </p:stCondLst>
                                  <p:childTnLst>
                                    <p:anim calcmode="lin" valueType="num">
                                      <p:cBhvr additive="base">
                                        <p:cTn id="814" dur="5000"/>
                                        <p:tgtEl>
                                          <p:spTgt spid="56"/>
                                        </p:tgtEl>
                                        <p:attrNameLst>
                                          <p:attrName>ppt_x</p:attrName>
                                        </p:attrNameLst>
                                      </p:cBhvr>
                                      <p:tavLst>
                                        <p:tav tm="0">
                                          <p:val>
                                            <p:strVal val="ppt_x"/>
                                          </p:val>
                                        </p:tav>
                                        <p:tav tm="100000">
                                          <p:val>
                                            <p:strVal val="1+ppt_w/2"/>
                                          </p:val>
                                        </p:tav>
                                      </p:tavLst>
                                    </p:anim>
                                    <p:anim calcmode="lin" valueType="num">
                                      <p:cBhvr additive="base">
                                        <p:cTn id="815" dur="5000"/>
                                        <p:tgtEl>
                                          <p:spTgt spid="56"/>
                                        </p:tgtEl>
                                        <p:attrNameLst>
                                          <p:attrName>ppt_y</p:attrName>
                                        </p:attrNameLst>
                                      </p:cBhvr>
                                      <p:tavLst>
                                        <p:tav tm="0">
                                          <p:val>
                                            <p:strVal val="ppt_y"/>
                                          </p:val>
                                        </p:tav>
                                        <p:tav tm="100000">
                                          <p:val>
                                            <p:strVal val="1+ppt_h/2"/>
                                          </p:val>
                                        </p:tav>
                                      </p:tavLst>
                                    </p:anim>
                                    <p:set>
                                      <p:cBhvr>
                                        <p:cTn id="816" dur="1" fill="hold">
                                          <p:stCondLst>
                                            <p:cond delay="4999"/>
                                          </p:stCondLst>
                                        </p:cTn>
                                        <p:tgtEl>
                                          <p:spTgt spid="56"/>
                                        </p:tgtEl>
                                        <p:attrNameLst>
                                          <p:attrName>style.visibility</p:attrName>
                                        </p:attrNameLst>
                                      </p:cBhvr>
                                      <p:to>
                                        <p:strVal val="hidden"/>
                                      </p:to>
                                    </p:set>
                                  </p:childTnLst>
                                </p:cTn>
                              </p:par>
                              <p:par>
                                <p:cTn id="817" presetID="2" presetClass="exit" presetSubtype="6" fill="hold" grpId="1" nodeType="withEffect">
                                  <p:stCondLst>
                                    <p:cond delay="0"/>
                                  </p:stCondLst>
                                  <p:childTnLst>
                                    <p:anim calcmode="lin" valueType="num">
                                      <p:cBhvr additive="base">
                                        <p:cTn id="818" dur="5000"/>
                                        <p:tgtEl>
                                          <p:spTgt spid="66"/>
                                        </p:tgtEl>
                                        <p:attrNameLst>
                                          <p:attrName>ppt_x</p:attrName>
                                        </p:attrNameLst>
                                      </p:cBhvr>
                                      <p:tavLst>
                                        <p:tav tm="0">
                                          <p:val>
                                            <p:strVal val="ppt_x"/>
                                          </p:val>
                                        </p:tav>
                                        <p:tav tm="100000">
                                          <p:val>
                                            <p:strVal val="1+ppt_w/2"/>
                                          </p:val>
                                        </p:tav>
                                      </p:tavLst>
                                    </p:anim>
                                    <p:anim calcmode="lin" valueType="num">
                                      <p:cBhvr additive="base">
                                        <p:cTn id="819" dur="5000"/>
                                        <p:tgtEl>
                                          <p:spTgt spid="66"/>
                                        </p:tgtEl>
                                        <p:attrNameLst>
                                          <p:attrName>ppt_y</p:attrName>
                                        </p:attrNameLst>
                                      </p:cBhvr>
                                      <p:tavLst>
                                        <p:tav tm="0">
                                          <p:val>
                                            <p:strVal val="ppt_y"/>
                                          </p:val>
                                        </p:tav>
                                        <p:tav tm="100000">
                                          <p:val>
                                            <p:strVal val="1+ppt_h/2"/>
                                          </p:val>
                                        </p:tav>
                                      </p:tavLst>
                                    </p:anim>
                                    <p:set>
                                      <p:cBhvr>
                                        <p:cTn id="820" dur="1" fill="hold">
                                          <p:stCondLst>
                                            <p:cond delay="4999"/>
                                          </p:stCondLst>
                                        </p:cTn>
                                        <p:tgtEl>
                                          <p:spTgt spid="66"/>
                                        </p:tgtEl>
                                        <p:attrNameLst>
                                          <p:attrName>style.visibility</p:attrName>
                                        </p:attrNameLst>
                                      </p:cBhvr>
                                      <p:to>
                                        <p:strVal val="hidden"/>
                                      </p:to>
                                    </p:set>
                                  </p:childTnLst>
                                </p:cTn>
                              </p:par>
                              <p:par>
                                <p:cTn id="821" presetID="2" presetClass="exit" presetSubtype="6" fill="hold" grpId="1" nodeType="withEffect">
                                  <p:stCondLst>
                                    <p:cond delay="0"/>
                                  </p:stCondLst>
                                  <p:childTnLst>
                                    <p:anim calcmode="lin" valueType="num">
                                      <p:cBhvr additive="base">
                                        <p:cTn id="822" dur="5000"/>
                                        <p:tgtEl>
                                          <p:spTgt spid="76"/>
                                        </p:tgtEl>
                                        <p:attrNameLst>
                                          <p:attrName>ppt_x</p:attrName>
                                        </p:attrNameLst>
                                      </p:cBhvr>
                                      <p:tavLst>
                                        <p:tav tm="0">
                                          <p:val>
                                            <p:strVal val="ppt_x"/>
                                          </p:val>
                                        </p:tav>
                                        <p:tav tm="100000">
                                          <p:val>
                                            <p:strVal val="1+ppt_w/2"/>
                                          </p:val>
                                        </p:tav>
                                      </p:tavLst>
                                    </p:anim>
                                    <p:anim calcmode="lin" valueType="num">
                                      <p:cBhvr additive="base">
                                        <p:cTn id="823" dur="5000"/>
                                        <p:tgtEl>
                                          <p:spTgt spid="76"/>
                                        </p:tgtEl>
                                        <p:attrNameLst>
                                          <p:attrName>ppt_y</p:attrName>
                                        </p:attrNameLst>
                                      </p:cBhvr>
                                      <p:tavLst>
                                        <p:tav tm="0">
                                          <p:val>
                                            <p:strVal val="ppt_y"/>
                                          </p:val>
                                        </p:tav>
                                        <p:tav tm="100000">
                                          <p:val>
                                            <p:strVal val="1+ppt_h/2"/>
                                          </p:val>
                                        </p:tav>
                                      </p:tavLst>
                                    </p:anim>
                                    <p:set>
                                      <p:cBhvr>
                                        <p:cTn id="824" dur="1" fill="hold">
                                          <p:stCondLst>
                                            <p:cond delay="4999"/>
                                          </p:stCondLst>
                                        </p:cTn>
                                        <p:tgtEl>
                                          <p:spTgt spid="76"/>
                                        </p:tgtEl>
                                        <p:attrNameLst>
                                          <p:attrName>style.visibility</p:attrName>
                                        </p:attrNameLst>
                                      </p:cBhvr>
                                      <p:to>
                                        <p:strVal val="hidden"/>
                                      </p:to>
                                    </p:set>
                                  </p:childTnLst>
                                </p:cTn>
                              </p:par>
                              <p:par>
                                <p:cTn id="825" presetID="2" presetClass="exit" presetSubtype="6" fill="hold" grpId="1" nodeType="withEffect">
                                  <p:stCondLst>
                                    <p:cond delay="0"/>
                                  </p:stCondLst>
                                  <p:childTnLst>
                                    <p:anim calcmode="lin" valueType="num">
                                      <p:cBhvr additive="base">
                                        <p:cTn id="826" dur="5000"/>
                                        <p:tgtEl>
                                          <p:spTgt spid="14"/>
                                        </p:tgtEl>
                                        <p:attrNameLst>
                                          <p:attrName>ppt_x</p:attrName>
                                        </p:attrNameLst>
                                      </p:cBhvr>
                                      <p:tavLst>
                                        <p:tav tm="0">
                                          <p:val>
                                            <p:strVal val="ppt_x"/>
                                          </p:val>
                                        </p:tav>
                                        <p:tav tm="100000">
                                          <p:val>
                                            <p:strVal val="1+ppt_w/2"/>
                                          </p:val>
                                        </p:tav>
                                      </p:tavLst>
                                    </p:anim>
                                    <p:anim calcmode="lin" valueType="num">
                                      <p:cBhvr additive="base">
                                        <p:cTn id="827" dur="5000"/>
                                        <p:tgtEl>
                                          <p:spTgt spid="14"/>
                                        </p:tgtEl>
                                        <p:attrNameLst>
                                          <p:attrName>ppt_y</p:attrName>
                                        </p:attrNameLst>
                                      </p:cBhvr>
                                      <p:tavLst>
                                        <p:tav tm="0">
                                          <p:val>
                                            <p:strVal val="ppt_y"/>
                                          </p:val>
                                        </p:tav>
                                        <p:tav tm="100000">
                                          <p:val>
                                            <p:strVal val="1+ppt_h/2"/>
                                          </p:val>
                                        </p:tav>
                                      </p:tavLst>
                                    </p:anim>
                                    <p:set>
                                      <p:cBhvr>
                                        <p:cTn id="828" dur="1" fill="hold">
                                          <p:stCondLst>
                                            <p:cond delay="4999"/>
                                          </p:stCondLst>
                                        </p:cTn>
                                        <p:tgtEl>
                                          <p:spTgt spid="14"/>
                                        </p:tgtEl>
                                        <p:attrNameLst>
                                          <p:attrName>style.visibility</p:attrName>
                                        </p:attrNameLst>
                                      </p:cBhvr>
                                      <p:to>
                                        <p:strVal val="hidden"/>
                                      </p:to>
                                    </p:set>
                                  </p:childTnLst>
                                </p:cTn>
                              </p:par>
                              <p:par>
                                <p:cTn id="829" presetID="2" presetClass="exit" presetSubtype="6" fill="hold" grpId="1" nodeType="withEffect">
                                  <p:stCondLst>
                                    <p:cond delay="0"/>
                                  </p:stCondLst>
                                  <p:childTnLst>
                                    <p:anim calcmode="lin" valueType="num">
                                      <p:cBhvr additive="base">
                                        <p:cTn id="830" dur="5000"/>
                                        <p:tgtEl>
                                          <p:spTgt spid="24"/>
                                        </p:tgtEl>
                                        <p:attrNameLst>
                                          <p:attrName>ppt_x</p:attrName>
                                        </p:attrNameLst>
                                      </p:cBhvr>
                                      <p:tavLst>
                                        <p:tav tm="0">
                                          <p:val>
                                            <p:strVal val="ppt_x"/>
                                          </p:val>
                                        </p:tav>
                                        <p:tav tm="100000">
                                          <p:val>
                                            <p:strVal val="1+ppt_w/2"/>
                                          </p:val>
                                        </p:tav>
                                      </p:tavLst>
                                    </p:anim>
                                    <p:anim calcmode="lin" valueType="num">
                                      <p:cBhvr additive="base">
                                        <p:cTn id="831" dur="5000"/>
                                        <p:tgtEl>
                                          <p:spTgt spid="24"/>
                                        </p:tgtEl>
                                        <p:attrNameLst>
                                          <p:attrName>ppt_y</p:attrName>
                                        </p:attrNameLst>
                                      </p:cBhvr>
                                      <p:tavLst>
                                        <p:tav tm="0">
                                          <p:val>
                                            <p:strVal val="ppt_y"/>
                                          </p:val>
                                        </p:tav>
                                        <p:tav tm="100000">
                                          <p:val>
                                            <p:strVal val="1+ppt_h/2"/>
                                          </p:val>
                                        </p:tav>
                                      </p:tavLst>
                                    </p:anim>
                                    <p:set>
                                      <p:cBhvr>
                                        <p:cTn id="832" dur="1" fill="hold">
                                          <p:stCondLst>
                                            <p:cond delay="4999"/>
                                          </p:stCondLst>
                                        </p:cTn>
                                        <p:tgtEl>
                                          <p:spTgt spid="24"/>
                                        </p:tgtEl>
                                        <p:attrNameLst>
                                          <p:attrName>style.visibility</p:attrName>
                                        </p:attrNameLst>
                                      </p:cBhvr>
                                      <p:to>
                                        <p:strVal val="hidden"/>
                                      </p:to>
                                    </p:set>
                                  </p:childTnLst>
                                </p:cTn>
                              </p:par>
                              <p:par>
                                <p:cTn id="833" presetID="2" presetClass="exit" presetSubtype="6" fill="hold" grpId="1" nodeType="withEffect">
                                  <p:stCondLst>
                                    <p:cond delay="0"/>
                                  </p:stCondLst>
                                  <p:childTnLst>
                                    <p:anim calcmode="lin" valueType="num">
                                      <p:cBhvr additive="base">
                                        <p:cTn id="834" dur="5000"/>
                                        <p:tgtEl>
                                          <p:spTgt spid="34"/>
                                        </p:tgtEl>
                                        <p:attrNameLst>
                                          <p:attrName>ppt_x</p:attrName>
                                        </p:attrNameLst>
                                      </p:cBhvr>
                                      <p:tavLst>
                                        <p:tav tm="0">
                                          <p:val>
                                            <p:strVal val="ppt_x"/>
                                          </p:val>
                                        </p:tav>
                                        <p:tav tm="100000">
                                          <p:val>
                                            <p:strVal val="1+ppt_w/2"/>
                                          </p:val>
                                        </p:tav>
                                      </p:tavLst>
                                    </p:anim>
                                    <p:anim calcmode="lin" valueType="num">
                                      <p:cBhvr additive="base">
                                        <p:cTn id="835" dur="5000"/>
                                        <p:tgtEl>
                                          <p:spTgt spid="34"/>
                                        </p:tgtEl>
                                        <p:attrNameLst>
                                          <p:attrName>ppt_y</p:attrName>
                                        </p:attrNameLst>
                                      </p:cBhvr>
                                      <p:tavLst>
                                        <p:tav tm="0">
                                          <p:val>
                                            <p:strVal val="ppt_y"/>
                                          </p:val>
                                        </p:tav>
                                        <p:tav tm="100000">
                                          <p:val>
                                            <p:strVal val="1+ppt_h/2"/>
                                          </p:val>
                                        </p:tav>
                                      </p:tavLst>
                                    </p:anim>
                                    <p:set>
                                      <p:cBhvr>
                                        <p:cTn id="836" dur="1" fill="hold">
                                          <p:stCondLst>
                                            <p:cond delay="4999"/>
                                          </p:stCondLst>
                                        </p:cTn>
                                        <p:tgtEl>
                                          <p:spTgt spid="34"/>
                                        </p:tgtEl>
                                        <p:attrNameLst>
                                          <p:attrName>style.visibility</p:attrName>
                                        </p:attrNameLst>
                                      </p:cBhvr>
                                      <p:to>
                                        <p:strVal val="hidden"/>
                                      </p:to>
                                    </p:set>
                                  </p:childTnLst>
                                </p:cTn>
                              </p:par>
                              <p:par>
                                <p:cTn id="837" presetID="2" presetClass="exit" presetSubtype="6" fill="hold" grpId="1" nodeType="withEffect">
                                  <p:stCondLst>
                                    <p:cond delay="0"/>
                                  </p:stCondLst>
                                  <p:childTnLst>
                                    <p:anim calcmode="lin" valueType="num">
                                      <p:cBhvr additive="base">
                                        <p:cTn id="838" dur="5000"/>
                                        <p:tgtEl>
                                          <p:spTgt spid="44"/>
                                        </p:tgtEl>
                                        <p:attrNameLst>
                                          <p:attrName>ppt_x</p:attrName>
                                        </p:attrNameLst>
                                      </p:cBhvr>
                                      <p:tavLst>
                                        <p:tav tm="0">
                                          <p:val>
                                            <p:strVal val="ppt_x"/>
                                          </p:val>
                                        </p:tav>
                                        <p:tav tm="100000">
                                          <p:val>
                                            <p:strVal val="1+ppt_w/2"/>
                                          </p:val>
                                        </p:tav>
                                      </p:tavLst>
                                    </p:anim>
                                    <p:anim calcmode="lin" valueType="num">
                                      <p:cBhvr additive="base">
                                        <p:cTn id="839" dur="5000"/>
                                        <p:tgtEl>
                                          <p:spTgt spid="44"/>
                                        </p:tgtEl>
                                        <p:attrNameLst>
                                          <p:attrName>ppt_y</p:attrName>
                                        </p:attrNameLst>
                                      </p:cBhvr>
                                      <p:tavLst>
                                        <p:tav tm="0">
                                          <p:val>
                                            <p:strVal val="ppt_y"/>
                                          </p:val>
                                        </p:tav>
                                        <p:tav tm="100000">
                                          <p:val>
                                            <p:strVal val="1+ppt_h/2"/>
                                          </p:val>
                                        </p:tav>
                                      </p:tavLst>
                                    </p:anim>
                                    <p:set>
                                      <p:cBhvr>
                                        <p:cTn id="840" dur="1" fill="hold">
                                          <p:stCondLst>
                                            <p:cond delay="4999"/>
                                          </p:stCondLst>
                                        </p:cTn>
                                        <p:tgtEl>
                                          <p:spTgt spid="44"/>
                                        </p:tgtEl>
                                        <p:attrNameLst>
                                          <p:attrName>style.visibility</p:attrName>
                                        </p:attrNameLst>
                                      </p:cBhvr>
                                      <p:to>
                                        <p:strVal val="hidden"/>
                                      </p:to>
                                    </p:set>
                                  </p:childTnLst>
                                </p:cTn>
                              </p:par>
                              <p:par>
                                <p:cTn id="841" presetID="2" presetClass="exit" presetSubtype="6" fill="hold" grpId="1" nodeType="withEffect">
                                  <p:stCondLst>
                                    <p:cond delay="0"/>
                                  </p:stCondLst>
                                  <p:childTnLst>
                                    <p:anim calcmode="lin" valueType="num">
                                      <p:cBhvr additive="base">
                                        <p:cTn id="842" dur="5000"/>
                                        <p:tgtEl>
                                          <p:spTgt spid="54"/>
                                        </p:tgtEl>
                                        <p:attrNameLst>
                                          <p:attrName>ppt_x</p:attrName>
                                        </p:attrNameLst>
                                      </p:cBhvr>
                                      <p:tavLst>
                                        <p:tav tm="0">
                                          <p:val>
                                            <p:strVal val="ppt_x"/>
                                          </p:val>
                                        </p:tav>
                                        <p:tav tm="100000">
                                          <p:val>
                                            <p:strVal val="1+ppt_w/2"/>
                                          </p:val>
                                        </p:tav>
                                      </p:tavLst>
                                    </p:anim>
                                    <p:anim calcmode="lin" valueType="num">
                                      <p:cBhvr additive="base">
                                        <p:cTn id="843" dur="5000"/>
                                        <p:tgtEl>
                                          <p:spTgt spid="54"/>
                                        </p:tgtEl>
                                        <p:attrNameLst>
                                          <p:attrName>ppt_y</p:attrName>
                                        </p:attrNameLst>
                                      </p:cBhvr>
                                      <p:tavLst>
                                        <p:tav tm="0">
                                          <p:val>
                                            <p:strVal val="ppt_y"/>
                                          </p:val>
                                        </p:tav>
                                        <p:tav tm="100000">
                                          <p:val>
                                            <p:strVal val="1+ppt_h/2"/>
                                          </p:val>
                                        </p:tav>
                                      </p:tavLst>
                                    </p:anim>
                                    <p:set>
                                      <p:cBhvr>
                                        <p:cTn id="844" dur="1" fill="hold">
                                          <p:stCondLst>
                                            <p:cond delay="4999"/>
                                          </p:stCondLst>
                                        </p:cTn>
                                        <p:tgtEl>
                                          <p:spTgt spid="54"/>
                                        </p:tgtEl>
                                        <p:attrNameLst>
                                          <p:attrName>style.visibility</p:attrName>
                                        </p:attrNameLst>
                                      </p:cBhvr>
                                      <p:to>
                                        <p:strVal val="hidden"/>
                                      </p:to>
                                    </p:set>
                                  </p:childTnLst>
                                </p:cTn>
                              </p:par>
                              <p:par>
                                <p:cTn id="845" presetID="2" presetClass="exit" presetSubtype="6" fill="hold" grpId="1" nodeType="withEffect">
                                  <p:stCondLst>
                                    <p:cond delay="0"/>
                                  </p:stCondLst>
                                  <p:childTnLst>
                                    <p:anim calcmode="lin" valueType="num">
                                      <p:cBhvr additive="base">
                                        <p:cTn id="846" dur="5000"/>
                                        <p:tgtEl>
                                          <p:spTgt spid="64"/>
                                        </p:tgtEl>
                                        <p:attrNameLst>
                                          <p:attrName>ppt_x</p:attrName>
                                        </p:attrNameLst>
                                      </p:cBhvr>
                                      <p:tavLst>
                                        <p:tav tm="0">
                                          <p:val>
                                            <p:strVal val="ppt_x"/>
                                          </p:val>
                                        </p:tav>
                                        <p:tav tm="100000">
                                          <p:val>
                                            <p:strVal val="1+ppt_w/2"/>
                                          </p:val>
                                        </p:tav>
                                      </p:tavLst>
                                    </p:anim>
                                    <p:anim calcmode="lin" valueType="num">
                                      <p:cBhvr additive="base">
                                        <p:cTn id="847" dur="5000"/>
                                        <p:tgtEl>
                                          <p:spTgt spid="64"/>
                                        </p:tgtEl>
                                        <p:attrNameLst>
                                          <p:attrName>ppt_y</p:attrName>
                                        </p:attrNameLst>
                                      </p:cBhvr>
                                      <p:tavLst>
                                        <p:tav tm="0">
                                          <p:val>
                                            <p:strVal val="ppt_y"/>
                                          </p:val>
                                        </p:tav>
                                        <p:tav tm="100000">
                                          <p:val>
                                            <p:strVal val="1+ppt_h/2"/>
                                          </p:val>
                                        </p:tav>
                                      </p:tavLst>
                                    </p:anim>
                                    <p:set>
                                      <p:cBhvr>
                                        <p:cTn id="848" dur="1" fill="hold">
                                          <p:stCondLst>
                                            <p:cond delay="4999"/>
                                          </p:stCondLst>
                                        </p:cTn>
                                        <p:tgtEl>
                                          <p:spTgt spid="64"/>
                                        </p:tgtEl>
                                        <p:attrNameLst>
                                          <p:attrName>style.visibility</p:attrName>
                                        </p:attrNameLst>
                                      </p:cBhvr>
                                      <p:to>
                                        <p:strVal val="hidden"/>
                                      </p:to>
                                    </p:set>
                                  </p:childTnLst>
                                </p:cTn>
                              </p:par>
                              <p:par>
                                <p:cTn id="849" presetID="2" presetClass="exit" presetSubtype="6" fill="hold" grpId="1" nodeType="withEffect">
                                  <p:stCondLst>
                                    <p:cond delay="0"/>
                                  </p:stCondLst>
                                  <p:childTnLst>
                                    <p:anim calcmode="lin" valueType="num">
                                      <p:cBhvr additive="base">
                                        <p:cTn id="850" dur="5000"/>
                                        <p:tgtEl>
                                          <p:spTgt spid="74"/>
                                        </p:tgtEl>
                                        <p:attrNameLst>
                                          <p:attrName>ppt_x</p:attrName>
                                        </p:attrNameLst>
                                      </p:cBhvr>
                                      <p:tavLst>
                                        <p:tav tm="0">
                                          <p:val>
                                            <p:strVal val="ppt_x"/>
                                          </p:val>
                                        </p:tav>
                                        <p:tav tm="100000">
                                          <p:val>
                                            <p:strVal val="1+ppt_w/2"/>
                                          </p:val>
                                        </p:tav>
                                      </p:tavLst>
                                    </p:anim>
                                    <p:anim calcmode="lin" valueType="num">
                                      <p:cBhvr additive="base">
                                        <p:cTn id="851" dur="5000"/>
                                        <p:tgtEl>
                                          <p:spTgt spid="74"/>
                                        </p:tgtEl>
                                        <p:attrNameLst>
                                          <p:attrName>ppt_y</p:attrName>
                                        </p:attrNameLst>
                                      </p:cBhvr>
                                      <p:tavLst>
                                        <p:tav tm="0">
                                          <p:val>
                                            <p:strVal val="ppt_y"/>
                                          </p:val>
                                        </p:tav>
                                        <p:tav tm="100000">
                                          <p:val>
                                            <p:strVal val="1+ppt_h/2"/>
                                          </p:val>
                                        </p:tav>
                                      </p:tavLst>
                                    </p:anim>
                                    <p:set>
                                      <p:cBhvr>
                                        <p:cTn id="852" dur="1" fill="hold">
                                          <p:stCondLst>
                                            <p:cond delay="4999"/>
                                          </p:stCondLst>
                                        </p:cTn>
                                        <p:tgtEl>
                                          <p:spTgt spid="74"/>
                                        </p:tgtEl>
                                        <p:attrNameLst>
                                          <p:attrName>style.visibility</p:attrName>
                                        </p:attrNameLst>
                                      </p:cBhvr>
                                      <p:to>
                                        <p:strVal val="hidden"/>
                                      </p:to>
                                    </p:set>
                                  </p:childTnLst>
                                </p:cTn>
                              </p:par>
                              <p:par>
                                <p:cTn id="853" presetID="2" presetClass="exit" presetSubtype="6" fill="hold" grpId="1" nodeType="withEffect">
                                  <p:stCondLst>
                                    <p:cond delay="0"/>
                                  </p:stCondLst>
                                  <p:childTnLst>
                                    <p:anim calcmode="lin" valueType="num">
                                      <p:cBhvr additive="base">
                                        <p:cTn id="854" dur="5000"/>
                                        <p:tgtEl>
                                          <p:spTgt spid="84"/>
                                        </p:tgtEl>
                                        <p:attrNameLst>
                                          <p:attrName>ppt_x</p:attrName>
                                        </p:attrNameLst>
                                      </p:cBhvr>
                                      <p:tavLst>
                                        <p:tav tm="0">
                                          <p:val>
                                            <p:strVal val="ppt_x"/>
                                          </p:val>
                                        </p:tav>
                                        <p:tav tm="100000">
                                          <p:val>
                                            <p:strVal val="1+ppt_w/2"/>
                                          </p:val>
                                        </p:tav>
                                      </p:tavLst>
                                    </p:anim>
                                    <p:anim calcmode="lin" valueType="num">
                                      <p:cBhvr additive="base">
                                        <p:cTn id="855" dur="5000"/>
                                        <p:tgtEl>
                                          <p:spTgt spid="84"/>
                                        </p:tgtEl>
                                        <p:attrNameLst>
                                          <p:attrName>ppt_y</p:attrName>
                                        </p:attrNameLst>
                                      </p:cBhvr>
                                      <p:tavLst>
                                        <p:tav tm="0">
                                          <p:val>
                                            <p:strVal val="ppt_y"/>
                                          </p:val>
                                        </p:tav>
                                        <p:tav tm="100000">
                                          <p:val>
                                            <p:strVal val="1+ppt_h/2"/>
                                          </p:val>
                                        </p:tav>
                                      </p:tavLst>
                                    </p:anim>
                                    <p:set>
                                      <p:cBhvr>
                                        <p:cTn id="856" dur="1" fill="hold">
                                          <p:stCondLst>
                                            <p:cond delay="4999"/>
                                          </p:stCondLst>
                                        </p:cTn>
                                        <p:tgtEl>
                                          <p:spTgt spid="84"/>
                                        </p:tgtEl>
                                        <p:attrNameLst>
                                          <p:attrName>style.visibility</p:attrName>
                                        </p:attrNameLst>
                                      </p:cBhvr>
                                      <p:to>
                                        <p:strVal val="hidden"/>
                                      </p:to>
                                    </p:set>
                                  </p:childTnLst>
                                </p:cTn>
                              </p:par>
                              <p:par>
                                <p:cTn id="857" presetID="2" presetClass="exit" presetSubtype="6" fill="hold" grpId="1" nodeType="withEffect">
                                  <p:stCondLst>
                                    <p:cond delay="0"/>
                                  </p:stCondLst>
                                  <p:childTnLst>
                                    <p:anim calcmode="lin" valueType="num">
                                      <p:cBhvr additive="base">
                                        <p:cTn id="858" dur="5000"/>
                                        <p:tgtEl>
                                          <p:spTgt spid="10"/>
                                        </p:tgtEl>
                                        <p:attrNameLst>
                                          <p:attrName>ppt_x</p:attrName>
                                        </p:attrNameLst>
                                      </p:cBhvr>
                                      <p:tavLst>
                                        <p:tav tm="0">
                                          <p:val>
                                            <p:strVal val="ppt_x"/>
                                          </p:val>
                                        </p:tav>
                                        <p:tav tm="100000">
                                          <p:val>
                                            <p:strVal val="1+ppt_w/2"/>
                                          </p:val>
                                        </p:tav>
                                      </p:tavLst>
                                    </p:anim>
                                    <p:anim calcmode="lin" valueType="num">
                                      <p:cBhvr additive="base">
                                        <p:cTn id="859" dur="5000"/>
                                        <p:tgtEl>
                                          <p:spTgt spid="10"/>
                                        </p:tgtEl>
                                        <p:attrNameLst>
                                          <p:attrName>ppt_y</p:attrName>
                                        </p:attrNameLst>
                                      </p:cBhvr>
                                      <p:tavLst>
                                        <p:tav tm="0">
                                          <p:val>
                                            <p:strVal val="ppt_y"/>
                                          </p:val>
                                        </p:tav>
                                        <p:tav tm="100000">
                                          <p:val>
                                            <p:strVal val="1+ppt_h/2"/>
                                          </p:val>
                                        </p:tav>
                                      </p:tavLst>
                                    </p:anim>
                                    <p:set>
                                      <p:cBhvr>
                                        <p:cTn id="860" dur="1" fill="hold">
                                          <p:stCondLst>
                                            <p:cond delay="4999"/>
                                          </p:stCondLst>
                                        </p:cTn>
                                        <p:tgtEl>
                                          <p:spTgt spid="10"/>
                                        </p:tgtEl>
                                        <p:attrNameLst>
                                          <p:attrName>style.visibility</p:attrName>
                                        </p:attrNameLst>
                                      </p:cBhvr>
                                      <p:to>
                                        <p:strVal val="hidden"/>
                                      </p:to>
                                    </p:set>
                                  </p:childTnLst>
                                </p:cTn>
                              </p:par>
                              <p:par>
                                <p:cTn id="861" presetID="2" presetClass="exit" presetSubtype="6" fill="hold" grpId="1" nodeType="withEffect">
                                  <p:stCondLst>
                                    <p:cond delay="0"/>
                                  </p:stCondLst>
                                  <p:childTnLst>
                                    <p:anim calcmode="lin" valueType="num">
                                      <p:cBhvr additive="base">
                                        <p:cTn id="862" dur="5000"/>
                                        <p:tgtEl>
                                          <p:spTgt spid="20"/>
                                        </p:tgtEl>
                                        <p:attrNameLst>
                                          <p:attrName>ppt_x</p:attrName>
                                        </p:attrNameLst>
                                      </p:cBhvr>
                                      <p:tavLst>
                                        <p:tav tm="0">
                                          <p:val>
                                            <p:strVal val="ppt_x"/>
                                          </p:val>
                                        </p:tav>
                                        <p:tav tm="100000">
                                          <p:val>
                                            <p:strVal val="1+ppt_w/2"/>
                                          </p:val>
                                        </p:tav>
                                      </p:tavLst>
                                    </p:anim>
                                    <p:anim calcmode="lin" valueType="num">
                                      <p:cBhvr additive="base">
                                        <p:cTn id="863" dur="5000"/>
                                        <p:tgtEl>
                                          <p:spTgt spid="20"/>
                                        </p:tgtEl>
                                        <p:attrNameLst>
                                          <p:attrName>ppt_y</p:attrName>
                                        </p:attrNameLst>
                                      </p:cBhvr>
                                      <p:tavLst>
                                        <p:tav tm="0">
                                          <p:val>
                                            <p:strVal val="ppt_y"/>
                                          </p:val>
                                        </p:tav>
                                        <p:tav tm="100000">
                                          <p:val>
                                            <p:strVal val="1+ppt_h/2"/>
                                          </p:val>
                                        </p:tav>
                                      </p:tavLst>
                                    </p:anim>
                                    <p:set>
                                      <p:cBhvr>
                                        <p:cTn id="864" dur="1" fill="hold">
                                          <p:stCondLst>
                                            <p:cond delay="4999"/>
                                          </p:stCondLst>
                                        </p:cTn>
                                        <p:tgtEl>
                                          <p:spTgt spid="20"/>
                                        </p:tgtEl>
                                        <p:attrNameLst>
                                          <p:attrName>style.visibility</p:attrName>
                                        </p:attrNameLst>
                                      </p:cBhvr>
                                      <p:to>
                                        <p:strVal val="hidden"/>
                                      </p:to>
                                    </p:set>
                                  </p:childTnLst>
                                </p:cTn>
                              </p:par>
                              <p:par>
                                <p:cTn id="865" presetID="2" presetClass="exit" presetSubtype="6" fill="hold" grpId="1" nodeType="withEffect">
                                  <p:stCondLst>
                                    <p:cond delay="0"/>
                                  </p:stCondLst>
                                  <p:childTnLst>
                                    <p:anim calcmode="lin" valueType="num">
                                      <p:cBhvr additive="base">
                                        <p:cTn id="866" dur="5000"/>
                                        <p:tgtEl>
                                          <p:spTgt spid="30"/>
                                        </p:tgtEl>
                                        <p:attrNameLst>
                                          <p:attrName>ppt_x</p:attrName>
                                        </p:attrNameLst>
                                      </p:cBhvr>
                                      <p:tavLst>
                                        <p:tav tm="0">
                                          <p:val>
                                            <p:strVal val="ppt_x"/>
                                          </p:val>
                                        </p:tav>
                                        <p:tav tm="100000">
                                          <p:val>
                                            <p:strVal val="1+ppt_w/2"/>
                                          </p:val>
                                        </p:tav>
                                      </p:tavLst>
                                    </p:anim>
                                    <p:anim calcmode="lin" valueType="num">
                                      <p:cBhvr additive="base">
                                        <p:cTn id="867" dur="5000"/>
                                        <p:tgtEl>
                                          <p:spTgt spid="30"/>
                                        </p:tgtEl>
                                        <p:attrNameLst>
                                          <p:attrName>ppt_y</p:attrName>
                                        </p:attrNameLst>
                                      </p:cBhvr>
                                      <p:tavLst>
                                        <p:tav tm="0">
                                          <p:val>
                                            <p:strVal val="ppt_y"/>
                                          </p:val>
                                        </p:tav>
                                        <p:tav tm="100000">
                                          <p:val>
                                            <p:strVal val="1+ppt_h/2"/>
                                          </p:val>
                                        </p:tav>
                                      </p:tavLst>
                                    </p:anim>
                                    <p:set>
                                      <p:cBhvr>
                                        <p:cTn id="868" dur="1" fill="hold">
                                          <p:stCondLst>
                                            <p:cond delay="4999"/>
                                          </p:stCondLst>
                                        </p:cTn>
                                        <p:tgtEl>
                                          <p:spTgt spid="30"/>
                                        </p:tgtEl>
                                        <p:attrNameLst>
                                          <p:attrName>style.visibility</p:attrName>
                                        </p:attrNameLst>
                                      </p:cBhvr>
                                      <p:to>
                                        <p:strVal val="hidden"/>
                                      </p:to>
                                    </p:set>
                                  </p:childTnLst>
                                </p:cTn>
                              </p:par>
                              <p:par>
                                <p:cTn id="869" presetID="2" presetClass="exit" presetSubtype="6" fill="hold" grpId="1" nodeType="withEffect">
                                  <p:stCondLst>
                                    <p:cond delay="0"/>
                                  </p:stCondLst>
                                  <p:childTnLst>
                                    <p:anim calcmode="lin" valueType="num">
                                      <p:cBhvr additive="base">
                                        <p:cTn id="870" dur="5000"/>
                                        <p:tgtEl>
                                          <p:spTgt spid="40"/>
                                        </p:tgtEl>
                                        <p:attrNameLst>
                                          <p:attrName>ppt_x</p:attrName>
                                        </p:attrNameLst>
                                      </p:cBhvr>
                                      <p:tavLst>
                                        <p:tav tm="0">
                                          <p:val>
                                            <p:strVal val="ppt_x"/>
                                          </p:val>
                                        </p:tav>
                                        <p:tav tm="100000">
                                          <p:val>
                                            <p:strVal val="1+ppt_w/2"/>
                                          </p:val>
                                        </p:tav>
                                      </p:tavLst>
                                    </p:anim>
                                    <p:anim calcmode="lin" valueType="num">
                                      <p:cBhvr additive="base">
                                        <p:cTn id="871" dur="5000"/>
                                        <p:tgtEl>
                                          <p:spTgt spid="40"/>
                                        </p:tgtEl>
                                        <p:attrNameLst>
                                          <p:attrName>ppt_y</p:attrName>
                                        </p:attrNameLst>
                                      </p:cBhvr>
                                      <p:tavLst>
                                        <p:tav tm="0">
                                          <p:val>
                                            <p:strVal val="ppt_y"/>
                                          </p:val>
                                        </p:tav>
                                        <p:tav tm="100000">
                                          <p:val>
                                            <p:strVal val="1+ppt_h/2"/>
                                          </p:val>
                                        </p:tav>
                                      </p:tavLst>
                                    </p:anim>
                                    <p:set>
                                      <p:cBhvr>
                                        <p:cTn id="872" dur="1" fill="hold">
                                          <p:stCondLst>
                                            <p:cond delay="4999"/>
                                          </p:stCondLst>
                                        </p:cTn>
                                        <p:tgtEl>
                                          <p:spTgt spid="40"/>
                                        </p:tgtEl>
                                        <p:attrNameLst>
                                          <p:attrName>style.visibility</p:attrName>
                                        </p:attrNameLst>
                                      </p:cBhvr>
                                      <p:to>
                                        <p:strVal val="hidden"/>
                                      </p:to>
                                    </p:set>
                                  </p:childTnLst>
                                </p:cTn>
                              </p:par>
                              <p:par>
                                <p:cTn id="873" presetID="2" presetClass="exit" presetSubtype="6" fill="hold" grpId="1" nodeType="withEffect">
                                  <p:stCondLst>
                                    <p:cond delay="0"/>
                                  </p:stCondLst>
                                  <p:childTnLst>
                                    <p:anim calcmode="lin" valueType="num">
                                      <p:cBhvr additive="base">
                                        <p:cTn id="874" dur="5000"/>
                                        <p:tgtEl>
                                          <p:spTgt spid="50"/>
                                        </p:tgtEl>
                                        <p:attrNameLst>
                                          <p:attrName>ppt_x</p:attrName>
                                        </p:attrNameLst>
                                      </p:cBhvr>
                                      <p:tavLst>
                                        <p:tav tm="0">
                                          <p:val>
                                            <p:strVal val="ppt_x"/>
                                          </p:val>
                                        </p:tav>
                                        <p:tav tm="100000">
                                          <p:val>
                                            <p:strVal val="1+ppt_w/2"/>
                                          </p:val>
                                        </p:tav>
                                      </p:tavLst>
                                    </p:anim>
                                    <p:anim calcmode="lin" valueType="num">
                                      <p:cBhvr additive="base">
                                        <p:cTn id="875" dur="5000"/>
                                        <p:tgtEl>
                                          <p:spTgt spid="50"/>
                                        </p:tgtEl>
                                        <p:attrNameLst>
                                          <p:attrName>ppt_y</p:attrName>
                                        </p:attrNameLst>
                                      </p:cBhvr>
                                      <p:tavLst>
                                        <p:tav tm="0">
                                          <p:val>
                                            <p:strVal val="ppt_y"/>
                                          </p:val>
                                        </p:tav>
                                        <p:tav tm="100000">
                                          <p:val>
                                            <p:strVal val="1+ppt_h/2"/>
                                          </p:val>
                                        </p:tav>
                                      </p:tavLst>
                                    </p:anim>
                                    <p:set>
                                      <p:cBhvr>
                                        <p:cTn id="876" dur="1" fill="hold">
                                          <p:stCondLst>
                                            <p:cond delay="4999"/>
                                          </p:stCondLst>
                                        </p:cTn>
                                        <p:tgtEl>
                                          <p:spTgt spid="50"/>
                                        </p:tgtEl>
                                        <p:attrNameLst>
                                          <p:attrName>style.visibility</p:attrName>
                                        </p:attrNameLst>
                                      </p:cBhvr>
                                      <p:to>
                                        <p:strVal val="hidden"/>
                                      </p:to>
                                    </p:set>
                                  </p:childTnLst>
                                </p:cTn>
                              </p:par>
                              <p:par>
                                <p:cTn id="877" presetID="2" presetClass="exit" presetSubtype="6" fill="hold" grpId="1" nodeType="withEffect">
                                  <p:stCondLst>
                                    <p:cond delay="0"/>
                                  </p:stCondLst>
                                  <p:childTnLst>
                                    <p:anim calcmode="lin" valueType="num">
                                      <p:cBhvr additive="base">
                                        <p:cTn id="878" dur="5000"/>
                                        <p:tgtEl>
                                          <p:spTgt spid="60"/>
                                        </p:tgtEl>
                                        <p:attrNameLst>
                                          <p:attrName>ppt_x</p:attrName>
                                        </p:attrNameLst>
                                      </p:cBhvr>
                                      <p:tavLst>
                                        <p:tav tm="0">
                                          <p:val>
                                            <p:strVal val="ppt_x"/>
                                          </p:val>
                                        </p:tav>
                                        <p:tav tm="100000">
                                          <p:val>
                                            <p:strVal val="1+ppt_w/2"/>
                                          </p:val>
                                        </p:tav>
                                      </p:tavLst>
                                    </p:anim>
                                    <p:anim calcmode="lin" valueType="num">
                                      <p:cBhvr additive="base">
                                        <p:cTn id="879" dur="5000"/>
                                        <p:tgtEl>
                                          <p:spTgt spid="60"/>
                                        </p:tgtEl>
                                        <p:attrNameLst>
                                          <p:attrName>ppt_y</p:attrName>
                                        </p:attrNameLst>
                                      </p:cBhvr>
                                      <p:tavLst>
                                        <p:tav tm="0">
                                          <p:val>
                                            <p:strVal val="ppt_y"/>
                                          </p:val>
                                        </p:tav>
                                        <p:tav tm="100000">
                                          <p:val>
                                            <p:strVal val="1+ppt_h/2"/>
                                          </p:val>
                                        </p:tav>
                                      </p:tavLst>
                                    </p:anim>
                                    <p:set>
                                      <p:cBhvr>
                                        <p:cTn id="880" dur="1" fill="hold">
                                          <p:stCondLst>
                                            <p:cond delay="4999"/>
                                          </p:stCondLst>
                                        </p:cTn>
                                        <p:tgtEl>
                                          <p:spTgt spid="60"/>
                                        </p:tgtEl>
                                        <p:attrNameLst>
                                          <p:attrName>style.visibility</p:attrName>
                                        </p:attrNameLst>
                                      </p:cBhvr>
                                      <p:to>
                                        <p:strVal val="hidden"/>
                                      </p:to>
                                    </p:set>
                                  </p:childTnLst>
                                </p:cTn>
                              </p:par>
                              <p:par>
                                <p:cTn id="881" presetID="2" presetClass="exit" presetSubtype="6" fill="hold" grpId="1" nodeType="withEffect">
                                  <p:stCondLst>
                                    <p:cond delay="0"/>
                                  </p:stCondLst>
                                  <p:childTnLst>
                                    <p:anim calcmode="lin" valueType="num">
                                      <p:cBhvr additive="base">
                                        <p:cTn id="882" dur="5000"/>
                                        <p:tgtEl>
                                          <p:spTgt spid="70"/>
                                        </p:tgtEl>
                                        <p:attrNameLst>
                                          <p:attrName>ppt_x</p:attrName>
                                        </p:attrNameLst>
                                      </p:cBhvr>
                                      <p:tavLst>
                                        <p:tav tm="0">
                                          <p:val>
                                            <p:strVal val="ppt_x"/>
                                          </p:val>
                                        </p:tav>
                                        <p:tav tm="100000">
                                          <p:val>
                                            <p:strVal val="1+ppt_w/2"/>
                                          </p:val>
                                        </p:tav>
                                      </p:tavLst>
                                    </p:anim>
                                    <p:anim calcmode="lin" valueType="num">
                                      <p:cBhvr additive="base">
                                        <p:cTn id="883" dur="5000"/>
                                        <p:tgtEl>
                                          <p:spTgt spid="70"/>
                                        </p:tgtEl>
                                        <p:attrNameLst>
                                          <p:attrName>ppt_y</p:attrName>
                                        </p:attrNameLst>
                                      </p:cBhvr>
                                      <p:tavLst>
                                        <p:tav tm="0">
                                          <p:val>
                                            <p:strVal val="ppt_y"/>
                                          </p:val>
                                        </p:tav>
                                        <p:tav tm="100000">
                                          <p:val>
                                            <p:strVal val="1+ppt_h/2"/>
                                          </p:val>
                                        </p:tav>
                                      </p:tavLst>
                                    </p:anim>
                                    <p:set>
                                      <p:cBhvr>
                                        <p:cTn id="884" dur="1" fill="hold">
                                          <p:stCondLst>
                                            <p:cond delay="4999"/>
                                          </p:stCondLst>
                                        </p:cTn>
                                        <p:tgtEl>
                                          <p:spTgt spid="70"/>
                                        </p:tgtEl>
                                        <p:attrNameLst>
                                          <p:attrName>style.visibility</p:attrName>
                                        </p:attrNameLst>
                                      </p:cBhvr>
                                      <p:to>
                                        <p:strVal val="hidden"/>
                                      </p:to>
                                    </p:set>
                                  </p:childTnLst>
                                </p:cTn>
                              </p:par>
                              <p:par>
                                <p:cTn id="885" presetID="2" presetClass="exit" presetSubtype="6" fill="hold" grpId="1" nodeType="withEffect">
                                  <p:stCondLst>
                                    <p:cond delay="0"/>
                                  </p:stCondLst>
                                  <p:childTnLst>
                                    <p:anim calcmode="lin" valueType="num">
                                      <p:cBhvr additive="base">
                                        <p:cTn id="886" dur="5000"/>
                                        <p:tgtEl>
                                          <p:spTgt spid="80"/>
                                        </p:tgtEl>
                                        <p:attrNameLst>
                                          <p:attrName>ppt_x</p:attrName>
                                        </p:attrNameLst>
                                      </p:cBhvr>
                                      <p:tavLst>
                                        <p:tav tm="0">
                                          <p:val>
                                            <p:strVal val="ppt_x"/>
                                          </p:val>
                                        </p:tav>
                                        <p:tav tm="100000">
                                          <p:val>
                                            <p:strVal val="1+ppt_w/2"/>
                                          </p:val>
                                        </p:tav>
                                      </p:tavLst>
                                    </p:anim>
                                    <p:anim calcmode="lin" valueType="num">
                                      <p:cBhvr additive="base">
                                        <p:cTn id="887" dur="5000"/>
                                        <p:tgtEl>
                                          <p:spTgt spid="80"/>
                                        </p:tgtEl>
                                        <p:attrNameLst>
                                          <p:attrName>ppt_y</p:attrName>
                                        </p:attrNameLst>
                                      </p:cBhvr>
                                      <p:tavLst>
                                        <p:tav tm="0">
                                          <p:val>
                                            <p:strVal val="ppt_y"/>
                                          </p:val>
                                        </p:tav>
                                        <p:tav tm="100000">
                                          <p:val>
                                            <p:strVal val="1+ppt_h/2"/>
                                          </p:val>
                                        </p:tav>
                                      </p:tavLst>
                                    </p:anim>
                                    <p:set>
                                      <p:cBhvr>
                                        <p:cTn id="888" dur="1" fill="hold">
                                          <p:stCondLst>
                                            <p:cond delay="4999"/>
                                          </p:stCondLst>
                                        </p:cTn>
                                        <p:tgtEl>
                                          <p:spTgt spid="80"/>
                                        </p:tgtEl>
                                        <p:attrNameLst>
                                          <p:attrName>style.visibility</p:attrName>
                                        </p:attrNameLst>
                                      </p:cBhvr>
                                      <p:to>
                                        <p:strVal val="hidden"/>
                                      </p:to>
                                    </p:set>
                                  </p:childTnLst>
                                </p:cTn>
                              </p:par>
                              <p:par>
                                <p:cTn id="889" presetID="3" presetClass="exit" presetSubtype="10" fill="hold" grpId="2" nodeType="withEffect">
                                  <p:stCondLst>
                                    <p:cond delay="0"/>
                                  </p:stCondLst>
                                  <p:childTnLst>
                                    <p:animEffect transition="out" filter="blinds(horizontal)">
                                      <p:cBhvr>
                                        <p:cTn id="890" dur="5000"/>
                                        <p:tgtEl>
                                          <p:spTgt spid="5"/>
                                        </p:tgtEl>
                                      </p:cBhvr>
                                    </p:animEffect>
                                    <p:set>
                                      <p:cBhvr>
                                        <p:cTn id="891" dur="1" fill="hold">
                                          <p:stCondLst>
                                            <p:cond delay="4999"/>
                                          </p:stCondLst>
                                        </p:cTn>
                                        <p:tgtEl>
                                          <p:spTgt spid="5"/>
                                        </p:tgtEl>
                                        <p:attrNameLst>
                                          <p:attrName>style.visibility</p:attrName>
                                        </p:attrNameLst>
                                      </p:cBhvr>
                                      <p:to>
                                        <p:strVal val="hidden"/>
                                      </p:to>
                                    </p:set>
                                  </p:childTnLst>
                                </p:cTn>
                              </p:par>
                              <p:par>
                                <p:cTn id="892" presetID="3" presetClass="exit" presetSubtype="10" fill="hold" grpId="2" nodeType="withEffect">
                                  <p:stCondLst>
                                    <p:cond delay="0"/>
                                  </p:stCondLst>
                                  <p:childTnLst>
                                    <p:animEffect transition="out" filter="blinds(horizontal)">
                                      <p:cBhvr>
                                        <p:cTn id="893" dur="5000"/>
                                        <p:tgtEl>
                                          <p:spTgt spid="6"/>
                                        </p:tgtEl>
                                      </p:cBhvr>
                                    </p:animEffect>
                                    <p:set>
                                      <p:cBhvr>
                                        <p:cTn id="894" dur="1" fill="hold">
                                          <p:stCondLst>
                                            <p:cond delay="4999"/>
                                          </p:stCondLst>
                                        </p:cTn>
                                        <p:tgtEl>
                                          <p:spTgt spid="6"/>
                                        </p:tgtEl>
                                        <p:attrNameLst>
                                          <p:attrName>style.visibility</p:attrName>
                                        </p:attrNameLst>
                                      </p:cBhvr>
                                      <p:to>
                                        <p:strVal val="hidden"/>
                                      </p:to>
                                    </p:set>
                                  </p:childTnLst>
                                </p:cTn>
                              </p:par>
                              <p:par>
                                <p:cTn id="895" presetID="3" presetClass="exit" presetSubtype="10" fill="hold" grpId="2" nodeType="withEffect">
                                  <p:stCondLst>
                                    <p:cond delay="0"/>
                                  </p:stCondLst>
                                  <p:childTnLst>
                                    <p:animEffect transition="out" filter="blinds(horizontal)">
                                      <p:cBhvr>
                                        <p:cTn id="896" dur="5000"/>
                                        <p:tgtEl>
                                          <p:spTgt spid="7"/>
                                        </p:tgtEl>
                                      </p:cBhvr>
                                    </p:animEffect>
                                    <p:set>
                                      <p:cBhvr>
                                        <p:cTn id="897" dur="1" fill="hold">
                                          <p:stCondLst>
                                            <p:cond delay="4999"/>
                                          </p:stCondLst>
                                        </p:cTn>
                                        <p:tgtEl>
                                          <p:spTgt spid="7"/>
                                        </p:tgtEl>
                                        <p:attrNameLst>
                                          <p:attrName>style.visibility</p:attrName>
                                        </p:attrNameLst>
                                      </p:cBhvr>
                                      <p:to>
                                        <p:strVal val="hidden"/>
                                      </p:to>
                                    </p:set>
                                  </p:childTnLst>
                                </p:cTn>
                              </p:par>
                              <p:par>
                                <p:cTn id="898" presetID="3" presetClass="exit" presetSubtype="10" fill="hold" grpId="2" nodeType="withEffect">
                                  <p:stCondLst>
                                    <p:cond delay="0"/>
                                  </p:stCondLst>
                                  <p:childTnLst>
                                    <p:animEffect transition="out" filter="blinds(horizontal)">
                                      <p:cBhvr>
                                        <p:cTn id="899" dur="5000"/>
                                        <p:tgtEl>
                                          <p:spTgt spid="8"/>
                                        </p:tgtEl>
                                      </p:cBhvr>
                                    </p:animEffect>
                                    <p:set>
                                      <p:cBhvr>
                                        <p:cTn id="900" dur="1" fill="hold">
                                          <p:stCondLst>
                                            <p:cond delay="4999"/>
                                          </p:stCondLst>
                                        </p:cTn>
                                        <p:tgtEl>
                                          <p:spTgt spid="8"/>
                                        </p:tgtEl>
                                        <p:attrNameLst>
                                          <p:attrName>style.visibility</p:attrName>
                                        </p:attrNameLst>
                                      </p:cBhvr>
                                      <p:to>
                                        <p:strVal val="hidden"/>
                                      </p:to>
                                    </p:set>
                                  </p:childTnLst>
                                </p:cTn>
                              </p:par>
                              <p:par>
                                <p:cTn id="901" presetID="3" presetClass="exit" presetSubtype="10" fill="hold" grpId="2" nodeType="withEffect">
                                  <p:stCondLst>
                                    <p:cond delay="0"/>
                                  </p:stCondLst>
                                  <p:childTnLst>
                                    <p:animEffect transition="out" filter="blinds(horizontal)">
                                      <p:cBhvr>
                                        <p:cTn id="902" dur="5000"/>
                                        <p:tgtEl>
                                          <p:spTgt spid="9"/>
                                        </p:tgtEl>
                                      </p:cBhvr>
                                    </p:animEffect>
                                    <p:set>
                                      <p:cBhvr>
                                        <p:cTn id="903" dur="1" fill="hold">
                                          <p:stCondLst>
                                            <p:cond delay="4999"/>
                                          </p:stCondLst>
                                        </p:cTn>
                                        <p:tgtEl>
                                          <p:spTgt spid="9"/>
                                        </p:tgtEl>
                                        <p:attrNameLst>
                                          <p:attrName>style.visibility</p:attrName>
                                        </p:attrNameLst>
                                      </p:cBhvr>
                                      <p:to>
                                        <p:strVal val="hidden"/>
                                      </p:to>
                                    </p:set>
                                  </p:childTnLst>
                                </p:cTn>
                              </p:par>
                              <p:par>
                                <p:cTn id="904" presetID="3" presetClass="exit" presetSubtype="10" fill="hold" grpId="2" nodeType="withEffect">
                                  <p:stCondLst>
                                    <p:cond delay="0"/>
                                  </p:stCondLst>
                                  <p:childTnLst>
                                    <p:animEffect transition="out" filter="blinds(horizontal)">
                                      <p:cBhvr>
                                        <p:cTn id="905" dur="5000"/>
                                        <p:tgtEl>
                                          <p:spTgt spid="10"/>
                                        </p:tgtEl>
                                      </p:cBhvr>
                                    </p:animEffect>
                                    <p:set>
                                      <p:cBhvr>
                                        <p:cTn id="906" dur="1" fill="hold">
                                          <p:stCondLst>
                                            <p:cond delay="4999"/>
                                          </p:stCondLst>
                                        </p:cTn>
                                        <p:tgtEl>
                                          <p:spTgt spid="10"/>
                                        </p:tgtEl>
                                        <p:attrNameLst>
                                          <p:attrName>style.visibility</p:attrName>
                                        </p:attrNameLst>
                                      </p:cBhvr>
                                      <p:to>
                                        <p:strVal val="hidden"/>
                                      </p:to>
                                    </p:set>
                                  </p:childTnLst>
                                </p:cTn>
                              </p:par>
                              <p:par>
                                <p:cTn id="907" presetID="3" presetClass="exit" presetSubtype="10" fill="hold" grpId="2" nodeType="withEffect">
                                  <p:stCondLst>
                                    <p:cond delay="0"/>
                                  </p:stCondLst>
                                  <p:childTnLst>
                                    <p:animEffect transition="out" filter="blinds(horizontal)">
                                      <p:cBhvr>
                                        <p:cTn id="908" dur="5000"/>
                                        <p:tgtEl>
                                          <p:spTgt spid="11"/>
                                        </p:tgtEl>
                                      </p:cBhvr>
                                    </p:animEffect>
                                    <p:set>
                                      <p:cBhvr>
                                        <p:cTn id="909" dur="1" fill="hold">
                                          <p:stCondLst>
                                            <p:cond delay="4999"/>
                                          </p:stCondLst>
                                        </p:cTn>
                                        <p:tgtEl>
                                          <p:spTgt spid="11"/>
                                        </p:tgtEl>
                                        <p:attrNameLst>
                                          <p:attrName>style.visibility</p:attrName>
                                        </p:attrNameLst>
                                      </p:cBhvr>
                                      <p:to>
                                        <p:strVal val="hidden"/>
                                      </p:to>
                                    </p:set>
                                  </p:childTnLst>
                                </p:cTn>
                              </p:par>
                              <p:par>
                                <p:cTn id="910" presetID="3" presetClass="exit" presetSubtype="10" fill="hold" grpId="2" nodeType="withEffect">
                                  <p:stCondLst>
                                    <p:cond delay="0"/>
                                  </p:stCondLst>
                                  <p:childTnLst>
                                    <p:animEffect transition="out" filter="blinds(horizontal)">
                                      <p:cBhvr>
                                        <p:cTn id="911" dur="5000"/>
                                        <p:tgtEl>
                                          <p:spTgt spid="12"/>
                                        </p:tgtEl>
                                      </p:cBhvr>
                                    </p:animEffect>
                                    <p:set>
                                      <p:cBhvr>
                                        <p:cTn id="912" dur="1" fill="hold">
                                          <p:stCondLst>
                                            <p:cond delay="4999"/>
                                          </p:stCondLst>
                                        </p:cTn>
                                        <p:tgtEl>
                                          <p:spTgt spid="12"/>
                                        </p:tgtEl>
                                        <p:attrNameLst>
                                          <p:attrName>style.visibility</p:attrName>
                                        </p:attrNameLst>
                                      </p:cBhvr>
                                      <p:to>
                                        <p:strVal val="hidden"/>
                                      </p:to>
                                    </p:set>
                                  </p:childTnLst>
                                </p:cTn>
                              </p:par>
                              <p:par>
                                <p:cTn id="913" presetID="3" presetClass="exit" presetSubtype="10" fill="hold" grpId="2" nodeType="withEffect">
                                  <p:stCondLst>
                                    <p:cond delay="0"/>
                                  </p:stCondLst>
                                  <p:childTnLst>
                                    <p:animEffect transition="out" filter="blinds(horizontal)">
                                      <p:cBhvr>
                                        <p:cTn id="914" dur="5000"/>
                                        <p:tgtEl>
                                          <p:spTgt spid="13"/>
                                        </p:tgtEl>
                                      </p:cBhvr>
                                    </p:animEffect>
                                    <p:set>
                                      <p:cBhvr>
                                        <p:cTn id="915" dur="1" fill="hold">
                                          <p:stCondLst>
                                            <p:cond delay="4999"/>
                                          </p:stCondLst>
                                        </p:cTn>
                                        <p:tgtEl>
                                          <p:spTgt spid="13"/>
                                        </p:tgtEl>
                                        <p:attrNameLst>
                                          <p:attrName>style.visibility</p:attrName>
                                        </p:attrNameLst>
                                      </p:cBhvr>
                                      <p:to>
                                        <p:strVal val="hidden"/>
                                      </p:to>
                                    </p:set>
                                  </p:childTnLst>
                                </p:cTn>
                              </p:par>
                              <p:par>
                                <p:cTn id="916" presetID="3" presetClass="exit" presetSubtype="10" fill="hold" grpId="2" nodeType="withEffect">
                                  <p:stCondLst>
                                    <p:cond delay="0"/>
                                  </p:stCondLst>
                                  <p:childTnLst>
                                    <p:animEffect transition="out" filter="blinds(horizontal)">
                                      <p:cBhvr>
                                        <p:cTn id="917" dur="5000"/>
                                        <p:tgtEl>
                                          <p:spTgt spid="14"/>
                                        </p:tgtEl>
                                      </p:cBhvr>
                                    </p:animEffect>
                                    <p:set>
                                      <p:cBhvr>
                                        <p:cTn id="918" dur="1" fill="hold">
                                          <p:stCondLst>
                                            <p:cond delay="4999"/>
                                          </p:stCondLst>
                                        </p:cTn>
                                        <p:tgtEl>
                                          <p:spTgt spid="14"/>
                                        </p:tgtEl>
                                        <p:attrNameLst>
                                          <p:attrName>style.visibility</p:attrName>
                                        </p:attrNameLst>
                                      </p:cBhvr>
                                      <p:to>
                                        <p:strVal val="hidden"/>
                                      </p:to>
                                    </p:set>
                                  </p:childTnLst>
                                </p:cTn>
                              </p:par>
                              <p:par>
                                <p:cTn id="919" presetID="3" presetClass="exit" presetSubtype="10" fill="hold" grpId="2" nodeType="withEffect">
                                  <p:stCondLst>
                                    <p:cond delay="0"/>
                                  </p:stCondLst>
                                  <p:childTnLst>
                                    <p:animEffect transition="out" filter="blinds(horizontal)">
                                      <p:cBhvr>
                                        <p:cTn id="920" dur="5000"/>
                                        <p:tgtEl>
                                          <p:spTgt spid="15"/>
                                        </p:tgtEl>
                                      </p:cBhvr>
                                    </p:animEffect>
                                    <p:set>
                                      <p:cBhvr>
                                        <p:cTn id="921" dur="1" fill="hold">
                                          <p:stCondLst>
                                            <p:cond delay="4999"/>
                                          </p:stCondLst>
                                        </p:cTn>
                                        <p:tgtEl>
                                          <p:spTgt spid="15"/>
                                        </p:tgtEl>
                                        <p:attrNameLst>
                                          <p:attrName>style.visibility</p:attrName>
                                        </p:attrNameLst>
                                      </p:cBhvr>
                                      <p:to>
                                        <p:strVal val="hidden"/>
                                      </p:to>
                                    </p:set>
                                  </p:childTnLst>
                                </p:cTn>
                              </p:par>
                              <p:par>
                                <p:cTn id="922" presetID="3" presetClass="exit" presetSubtype="10" fill="hold" grpId="2" nodeType="withEffect">
                                  <p:stCondLst>
                                    <p:cond delay="0"/>
                                  </p:stCondLst>
                                  <p:childTnLst>
                                    <p:animEffect transition="out" filter="blinds(horizontal)">
                                      <p:cBhvr>
                                        <p:cTn id="923" dur="5000"/>
                                        <p:tgtEl>
                                          <p:spTgt spid="16"/>
                                        </p:tgtEl>
                                      </p:cBhvr>
                                    </p:animEffect>
                                    <p:set>
                                      <p:cBhvr>
                                        <p:cTn id="924" dur="1" fill="hold">
                                          <p:stCondLst>
                                            <p:cond delay="4999"/>
                                          </p:stCondLst>
                                        </p:cTn>
                                        <p:tgtEl>
                                          <p:spTgt spid="16"/>
                                        </p:tgtEl>
                                        <p:attrNameLst>
                                          <p:attrName>style.visibility</p:attrName>
                                        </p:attrNameLst>
                                      </p:cBhvr>
                                      <p:to>
                                        <p:strVal val="hidden"/>
                                      </p:to>
                                    </p:set>
                                  </p:childTnLst>
                                </p:cTn>
                              </p:par>
                              <p:par>
                                <p:cTn id="925" presetID="3" presetClass="exit" presetSubtype="10" fill="hold" grpId="2" nodeType="withEffect">
                                  <p:stCondLst>
                                    <p:cond delay="0"/>
                                  </p:stCondLst>
                                  <p:childTnLst>
                                    <p:animEffect transition="out" filter="blinds(horizontal)">
                                      <p:cBhvr>
                                        <p:cTn id="926" dur="5000"/>
                                        <p:tgtEl>
                                          <p:spTgt spid="17"/>
                                        </p:tgtEl>
                                      </p:cBhvr>
                                    </p:animEffect>
                                    <p:set>
                                      <p:cBhvr>
                                        <p:cTn id="927" dur="1" fill="hold">
                                          <p:stCondLst>
                                            <p:cond delay="4999"/>
                                          </p:stCondLst>
                                        </p:cTn>
                                        <p:tgtEl>
                                          <p:spTgt spid="17"/>
                                        </p:tgtEl>
                                        <p:attrNameLst>
                                          <p:attrName>style.visibility</p:attrName>
                                        </p:attrNameLst>
                                      </p:cBhvr>
                                      <p:to>
                                        <p:strVal val="hidden"/>
                                      </p:to>
                                    </p:set>
                                  </p:childTnLst>
                                </p:cTn>
                              </p:par>
                              <p:par>
                                <p:cTn id="928" presetID="3" presetClass="exit" presetSubtype="10" fill="hold" grpId="2" nodeType="withEffect">
                                  <p:stCondLst>
                                    <p:cond delay="0"/>
                                  </p:stCondLst>
                                  <p:childTnLst>
                                    <p:animEffect transition="out" filter="blinds(horizontal)">
                                      <p:cBhvr>
                                        <p:cTn id="929" dur="5000"/>
                                        <p:tgtEl>
                                          <p:spTgt spid="18"/>
                                        </p:tgtEl>
                                      </p:cBhvr>
                                    </p:animEffect>
                                    <p:set>
                                      <p:cBhvr>
                                        <p:cTn id="930" dur="1" fill="hold">
                                          <p:stCondLst>
                                            <p:cond delay="4999"/>
                                          </p:stCondLst>
                                        </p:cTn>
                                        <p:tgtEl>
                                          <p:spTgt spid="18"/>
                                        </p:tgtEl>
                                        <p:attrNameLst>
                                          <p:attrName>style.visibility</p:attrName>
                                        </p:attrNameLst>
                                      </p:cBhvr>
                                      <p:to>
                                        <p:strVal val="hidden"/>
                                      </p:to>
                                    </p:set>
                                  </p:childTnLst>
                                </p:cTn>
                              </p:par>
                              <p:par>
                                <p:cTn id="931" presetID="3" presetClass="exit" presetSubtype="10" fill="hold" grpId="2" nodeType="withEffect">
                                  <p:stCondLst>
                                    <p:cond delay="0"/>
                                  </p:stCondLst>
                                  <p:childTnLst>
                                    <p:animEffect transition="out" filter="blinds(horizontal)">
                                      <p:cBhvr>
                                        <p:cTn id="932" dur="5000"/>
                                        <p:tgtEl>
                                          <p:spTgt spid="19"/>
                                        </p:tgtEl>
                                      </p:cBhvr>
                                    </p:animEffect>
                                    <p:set>
                                      <p:cBhvr>
                                        <p:cTn id="933" dur="1" fill="hold">
                                          <p:stCondLst>
                                            <p:cond delay="4999"/>
                                          </p:stCondLst>
                                        </p:cTn>
                                        <p:tgtEl>
                                          <p:spTgt spid="19"/>
                                        </p:tgtEl>
                                        <p:attrNameLst>
                                          <p:attrName>style.visibility</p:attrName>
                                        </p:attrNameLst>
                                      </p:cBhvr>
                                      <p:to>
                                        <p:strVal val="hidden"/>
                                      </p:to>
                                    </p:set>
                                  </p:childTnLst>
                                </p:cTn>
                              </p:par>
                              <p:par>
                                <p:cTn id="934" presetID="3" presetClass="exit" presetSubtype="10" fill="hold" grpId="2" nodeType="withEffect">
                                  <p:stCondLst>
                                    <p:cond delay="0"/>
                                  </p:stCondLst>
                                  <p:childTnLst>
                                    <p:animEffect transition="out" filter="blinds(horizontal)">
                                      <p:cBhvr>
                                        <p:cTn id="935" dur="5000"/>
                                        <p:tgtEl>
                                          <p:spTgt spid="20"/>
                                        </p:tgtEl>
                                      </p:cBhvr>
                                    </p:animEffect>
                                    <p:set>
                                      <p:cBhvr>
                                        <p:cTn id="936" dur="1" fill="hold">
                                          <p:stCondLst>
                                            <p:cond delay="4999"/>
                                          </p:stCondLst>
                                        </p:cTn>
                                        <p:tgtEl>
                                          <p:spTgt spid="20"/>
                                        </p:tgtEl>
                                        <p:attrNameLst>
                                          <p:attrName>style.visibility</p:attrName>
                                        </p:attrNameLst>
                                      </p:cBhvr>
                                      <p:to>
                                        <p:strVal val="hidden"/>
                                      </p:to>
                                    </p:set>
                                  </p:childTnLst>
                                </p:cTn>
                              </p:par>
                              <p:par>
                                <p:cTn id="937" presetID="3" presetClass="exit" presetSubtype="10" fill="hold" grpId="2" nodeType="withEffect">
                                  <p:stCondLst>
                                    <p:cond delay="0"/>
                                  </p:stCondLst>
                                  <p:childTnLst>
                                    <p:animEffect transition="out" filter="blinds(horizontal)">
                                      <p:cBhvr>
                                        <p:cTn id="938" dur="5000"/>
                                        <p:tgtEl>
                                          <p:spTgt spid="21"/>
                                        </p:tgtEl>
                                      </p:cBhvr>
                                    </p:animEffect>
                                    <p:set>
                                      <p:cBhvr>
                                        <p:cTn id="939" dur="1" fill="hold">
                                          <p:stCondLst>
                                            <p:cond delay="4999"/>
                                          </p:stCondLst>
                                        </p:cTn>
                                        <p:tgtEl>
                                          <p:spTgt spid="21"/>
                                        </p:tgtEl>
                                        <p:attrNameLst>
                                          <p:attrName>style.visibility</p:attrName>
                                        </p:attrNameLst>
                                      </p:cBhvr>
                                      <p:to>
                                        <p:strVal val="hidden"/>
                                      </p:to>
                                    </p:set>
                                  </p:childTnLst>
                                </p:cTn>
                              </p:par>
                              <p:par>
                                <p:cTn id="940" presetID="3" presetClass="exit" presetSubtype="10" fill="hold" grpId="2" nodeType="withEffect">
                                  <p:stCondLst>
                                    <p:cond delay="0"/>
                                  </p:stCondLst>
                                  <p:childTnLst>
                                    <p:animEffect transition="out" filter="blinds(horizontal)">
                                      <p:cBhvr>
                                        <p:cTn id="941" dur="5000"/>
                                        <p:tgtEl>
                                          <p:spTgt spid="22"/>
                                        </p:tgtEl>
                                      </p:cBhvr>
                                    </p:animEffect>
                                    <p:set>
                                      <p:cBhvr>
                                        <p:cTn id="942" dur="1" fill="hold">
                                          <p:stCondLst>
                                            <p:cond delay="4999"/>
                                          </p:stCondLst>
                                        </p:cTn>
                                        <p:tgtEl>
                                          <p:spTgt spid="22"/>
                                        </p:tgtEl>
                                        <p:attrNameLst>
                                          <p:attrName>style.visibility</p:attrName>
                                        </p:attrNameLst>
                                      </p:cBhvr>
                                      <p:to>
                                        <p:strVal val="hidden"/>
                                      </p:to>
                                    </p:set>
                                  </p:childTnLst>
                                </p:cTn>
                              </p:par>
                              <p:par>
                                <p:cTn id="943" presetID="3" presetClass="exit" presetSubtype="10" fill="hold" grpId="2" nodeType="withEffect">
                                  <p:stCondLst>
                                    <p:cond delay="0"/>
                                  </p:stCondLst>
                                  <p:childTnLst>
                                    <p:animEffect transition="out" filter="blinds(horizontal)">
                                      <p:cBhvr>
                                        <p:cTn id="944" dur="5000"/>
                                        <p:tgtEl>
                                          <p:spTgt spid="23"/>
                                        </p:tgtEl>
                                      </p:cBhvr>
                                    </p:animEffect>
                                    <p:set>
                                      <p:cBhvr>
                                        <p:cTn id="945" dur="1" fill="hold">
                                          <p:stCondLst>
                                            <p:cond delay="4999"/>
                                          </p:stCondLst>
                                        </p:cTn>
                                        <p:tgtEl>
                                          <p:spTgt spid="23"/>
                                        </p:tgtEl>
                                        <p:attrNameLst>
                                          <p:attrName>style.visibility</p:attrName>
                                        </p:attrNameLst>
                                      </p:cBhvr>
                                      <p:to>
                                        <p:strVal val="hidden"/>
                                      </p:to>
                                    </p:set>
                                  </p:childTnLst>
                                </p:cTn>
                              </p:par>
                              <p:par>
                                <p:cTn id="946" presetID="3" presetClass="exit" presetSubtype="10" fill="hold" grpId="2" nodeType="withEffect">
                                  <p:stCondLst>
                                    <p:cond delay="0"/>
                                  </p:stCondLst>
                                  <p:childTnLst>
                                    <p:animEffect transition="out" filter="blinds(horizontal)">
                                      <p:cBhvr>
                                        <p:cTn id="947" dur="5000"/>
                                        <p:tgtEl>
                                          <p:spTgt spid="24"/>
                                        </p:tgtEl>
                                      </p:cBhvr>
                                    </p:animEffect>
                                    <p:set>
                                      <p:cBhvr>
                                        <p:cTn id="948" dur="1" fill="hold">
                                          <p:stCondLst>
                                            <p:cond delay="4999"/>
                                          </p:stCondLst>
                                        </p:cTn>
                                        <p:tgtEl>
                                          <p:spTgt spid="24"/>
                                        </p:tgtEl>
                                        <p:attrNameLst>
                                          <p:attrName>style.visibility</p:attrName>
                                        </p:attrNameLst>
                                      </p:cBhvr>
                                      <p:to>
                                        <p:strVal val="hidden"/>
                                      </p:to>
                                    </p:set>
                                  </p:childTnLst>
                                </p:cTn>
                              </p:par>
                              <p:par>
                                <p:cTn id="949" presetID="3" presetClass="exit" presetSubtype="10" fill="hold" grpId="2" nodeType="withEffect">
                                  <p:stCondLst>
                                    <p:cond delay="0"/>
                                  </p:stCondLst>
                                  <p:childTnLst>
                                    <p:animEffect transition="out" filter="blinds(horizontal)">
                                      <p:cBhvr>
                                        <p:cTn id="950" dur="5000"/>
                                        <p:tgtEl>
                                          <p:spTgt spid="25"/>
                                        </p:tgtEl>
                                      </p:cBhvr>
                                    </p:animEffect>
                                    <p:set>
                                      <p:cBhvr>
                                        <p:cTn id="951" dur="1" fill="hold">
                                          <p:stCondLst>
                                            <p:cond delay="4999"/>
                                          </p:stCondLst>
                                        </p:cTn>
                                        <p:tgtEl>
                                          <p:spTgt spid="25"/>
                                        </p:tgtEl>
                                        <p:attrNameLst>
                                          <p:attrName>style.visibility</p:attrName>
                                        </p:attrNameLst>
                                      </p:cBhvr>
                                      <p:to>
                                        <p:strVal val="hidden"/>
                                      </p:to>
                                    </p:set>
                                  </p:childTnLst>
                                </p:cTn>
                              </p:par>
                              <p:par>
                                <p:cTn id="952" presetID="3" presetClass="exit" presetSubtype="10" fill="hold" grpId="2" nodeType="withEffect">
                                  <p:stCondLst>
                                    <p:cond delay="0"/>
                                  </p:stCondLst>
                                  <p:childTnLst>
                                    <p:animEffect transition="out" filter="blinds(horizontal)">
                                      <p:cBhvr>
                                        <p:cTn id="953" dur="5000"/>
                                        <p:tgtEl>
                                          <p:spTgt spid="26"/>
                                        </p:tgtEl>
                                      </p:cBhvr>
                                    </p:animEffect>
                                    <p:set>
                                      <p:cBhvr>
                                        <p:cTn id="954" dur="1" fill="hold">
                                          <p:stCondLst>
                                            <p:cond delay="4999"/>
                                          </p:stCondLst>
                                        </p:cTn>
                                        <p:tgtEl>
                                          <p:spTgt spid="26"/>
                                        </p:tgtEl>
                                        <p:attrNameLst>
                                          <p:attrName>style.visibility</p:attrName>
                                        </p:attrNameLst>
                                      </p:cBhvr>
                                      <p:to>
                                        <p:strVal val="hidden"/>
                                      </p:to>
                                    </p:set>
                                  </p:childTnLst>
                                </p:cTn>
                              </p:par>
                              <p:par>
                                <p:cTn id="955" presetID="3" presetClass="exit" presetSubtype="10" fill="hold" grpId="2" nodeType="withEffect">
                                  <p:stCondLst>
                                    <p:cond delay="0"/>
                                  </p:stCondLst>
                                  <p:childTnLst>
                                    <p:animEffect transition="out" filter="blinds(horizontal)">
                                      <p:cBhvr>
                                        <p:cTn id="956" dur="5000"/>
                                        <p:tgtEl>
                                          <p:spTgt spid="27"/>
                                        </p:tgtEl>
                                      </p:cBhvr>
                                    </p:animEffect>
                                    <p:set>
                                      <p:cBhvr>
                                        <p:cTn id="957" dur="1" fill="hold">
                                          <p:stCondLst>
                                            <p:cond delay="4999"/>
                                          </p:stCondLst>
                                        </p:cTn>
                                        <p:tgtEl>
                                          <p:spTgt spid="27"/>
                                        </p:tgtEl>
                                        <p:attrNameLst>
                                          <p:attrName>style.visibility</p:attrName>
                                        </p:attrNameLst>
                                      </p:cBhvr>
                                      <p:to>
                                        <p:strVal val="hidden"/>
                                      </p:to>
                                    </p:set>
                                  </p:childTnLst>
                                </p:cTn>
                              </p:par>
                              <p:par>
                                <p:cTn id="958" presetID="3" presetClass="exit" presetSubtype="10" fill="hold" grpId="2" nodeType="withEffect">
                                  <p:stCondLst>
                                    <p:cond delay="0"/>
                                  </p:stCondLst>
                                  <p:childTnLst>
                                    <p:animEffect transition="out" filter="blinds(horizontal)">
                                      <p:cBhvr>
                                        <p:cTn id="959" dur="5000"/>
                                        <p:tgtEl>
                                          <p:spTgt spid="28"/>
                                        </p:tgtEl>
                                      </p:cBhvr>
                                    </p:animEffect>
                                    <p:set>
                                      <p:cBhvr>
                                        <p:cTn id="960" dur="1" fill="hold">
                                          <p:stCondLst>
                                            <p:cond delay="4999"/>
                                          </p:stCondLst>
                                        </p:cTn>
                                        <p:tgtEl>
                                          <p:spTgt spid="28"/>
                                        </p:tgtEl>
                                        <p:attrNameLst>
                                          <p:attrName>style.visibility</p:attrName>
                                        </p:attrNameLst>
                                      </p:cBhvr>
                                      <p:to>
                                        <p:strVal val="hidden"/>
                                      </p:to>
                                    </p:set>
                                  </p:childTnLst>
                                </p:cTn>
                              </p:par>
                              <p:par>
                                <p:cTn id="961" presetID="3" presetClass="exit" presetSubtype="10" fill="hold" grpId="2" nodeType="withEffect">
                                  <p:stCondLst>
                                    <p:cond delay="0"/>
                                  </p:stCondLst>
                                  <p:childTnLst>
                                    <p:animEffect transition="out" filter="blinds(horizontal)">
                                      <p:cBhvr>
                                        <p:cTn id="962" dur="5000"/>
                                        <p:tgtEl>
                                          <p:spTgt spid="29"/>
                                        </p:tgtEl>
                                      </p:cBhvr>
                                    </p:animEffect>
                                    <p:set>
                                      <p:cBhvr>
                                        <p:cTn id="963" dur="1" fill="hold">
                                          <p:stCondLst>
                                            <p:cond delay="4999"/>
                                          </p:stCondLst>
                                        </p:cTn>
                                        <p:tgtEl>
                                          <p:spTgt spid="29"/>
                                        </p:tgtEl>
                                        <p:attrNameLst>
                                          <p:attrName>style.visibility</p:attrName>
                                        </p:attrNameLst>
                                      </p:cBhvr>
                                      <p:to>
                                        <p:strVal val="hidden"/>
                                      </p:to>
                                    </p:set>
                                  </p:childTnLst>
                                </p:cTn>
                              </p:par>
                              <p:par>
                                <p:cTn id="964" presetID="3" presetClass="exit" presetSubtype="10" fill="hold" grpId="2" nodeType="withEffect">
                                  <p:stCondLst>
                                    <p:cond delay="0"/>
                                  </p:stCondLst>
                                  <p:childTnLst>
                                    <p:animEffect transition="out" filter="blinds(horizontal)">
                                      <p:cBhvr>
                                        <p:cTn id="965" dur="5000"/>
                                        <p:tgtEl>
                                          <p:spTgt spid="30"/>
                                        </p:tgtEl>
                                      </p:cBhvr>
                                    </p:animEffect>
                                    <p:set>
                                      <p:cBhvr>
                                        <p:cTn id="966" dur="1" fill="hold">
                                          <p:stCondLst>
                                            <p:cond delay="4999"/>
                                          </p:stCondLst>
                                        </p:cTn>
                                        <p:tgtEl>
                                          <p:spTgt spid="30"/>
                                        </p:tgtEl>
                                        <p:attrNameLst>
                                          <p:attrName>style.visibility</p:attrName>
                                        </p:attrNameLst>
                                      </p:cBhvr>
                                      <p:to>
                                        <p:strVal val="hidden"/>
                                      </p:to>
                                    </p:set>
                                  </p:childTnLst>
                                </p:cTn>
                              </p:par>
                              <p:par>
                                <p:cTn id="967" presetID="3" presetClass="exit" presetSubtype="10" fill="hold" grpId="2" nodeType="withEffect">
                                  <p:stCondLst>
                                    <p:cond delay="0"/>
                                  </p:stCondLst>
                                  <p:childTnLst>
                                    <p:animEffect transition="out" filter="blinds(horizontal)">
                                      <p:cBhvr>
                                        <p:cTn id="968" dur="5000"/>
                                        <p:tgtEl>
                                          <p:spTgt spid="31"/>
                                        </p:tgtEl>
                                      </p:cBhvr>
                                    </p:animEffect>
                                    <p:set>
                                      <p:cBhvr>
                                        <p:cTn id="969" dur="1" fill="hold">
                                          <p:stCondLst>
                                            <p:cond delay="4999"/>
                                          </p:stCondLst>
                                        </p:cTn>
                                        <p:tgtEl>
                                          <p:spTgt spid="31"/>
                                        </p:tgtEl>
                                        <p:attrNameLst>
                                          <p:attrName>style.visibility</p:attrName>
                                        </p:attrNameLst>
                                      </p:cBhvr>
                                      <p:to>
                                        <p:strVal val="hidden"/>
                                      </p:to>
                                    </p:set>
                                  </p:childTnLst>
                                </p:cTn>
                              </p:par>
                              <p:par>
                                <p:cTn id="970" presetID="3" presetClass="exit" presetSubtype="10" fill="hold" grpId="2" nodeType="withEffect">
                                  <p:stCondLst>
                                    <p:cond delay="0"/>
                                  </p:stCondLst>
                                  <p:childTnLst>
                                    <p:animEffect transition="out" filter="blinds(horizontal)">
                                      <p:cBhvr>
                                        <p:cTn id="971" dur="5000"/>
                                        <p:tgtEl>
                                          <p:spTgt spid="32"/>
                                        </p:tgtEl>
                                      </p:cBhvr>
                                    </p:animEffect>
                                    <p:set>
                                      <p:cBhvr>
                                        <p:cTn id="972" dur="1" fill="hold">
                                          <p:stCondLst>
                                            <p:cond delay="4999"/>
                                          </p:stCondLst>
                                        </p:cTn>
                                        <p:tgtEl>
                                          <p:spTgt spid="32"/>
                                        </p:tgtEl>
                                        <p:attrNameLst>
                                          <p:attrName>style.visibility</p:attrName>
                                        </p:attrNameLst>
                                      </p:cBhvr>
                                      <p:to>
                                        <p:strVal val="hidden"/>
                                      </p:to>
                                    </p:set>
                                  </p:childTnLst>
                                </p:cTn>
                              </p:par>
                              <p:par>
                                <p:cTn id="973" presetID="3" presetClass="exit" presetSubtype="10" fill="hold" grpId="2" nodeType="withEffect">
                                  <p:stCondLst>
                                    <p:cond delay="0"/>
                                  </p:stCondLst>
                                  <p:childTnLst>
                                    <p:animEffect transition="out" filter="blinds(horizontal)">
                                      <p:cBhvr>
                                        <p:cTn id="974" dur="5000"/>
                                        <p:tgtEl>
                                          <p:spTgt spid="33"/>
                                        </p:tgtEl>
                                      </p:cBhvr>
                                    </p:animEffect>
                                    <p:set>
                                      <p:cBhvr>
                                        <p:cTn id="975" dur="1" fill="hold">
                                          <p:stCondLst>
                                            <p:cond delay="4999"/>
                                          </p:stCondLst>
                                        </p:cTn>
                                        <p:tgtEl>
                                          <p:spTgt spid="33"/>
                                        </p:tgtEl>
                                        <p:attrNameLst>
                                          <p:attrName>style.visibility</p:attrName>
                                        </p:attrNameLst>
                                      </p:cBhvr>
                                      <p:to>
                                        <p:strVal val="hidden"/>
                                      </p:to>
                                    </p:set>
                                  </p:childTnLst>
                                </p:cTn>
                              </p:par>
                              <p:par>
                                <p:cTn id="976" presetID="3" presetClass="exit" presetSubtype="10" fill="hold" grpId="2" nodeType="withEffect">
                                  <p:stCondLst>
                                    <p:cond delay="0"/>
                                  </p:stCondLst>
                                  <p:childTnLst>
                                    <p:animEffect transition="out" filter="blinds(horizontal)">
                                      <p:cBhvr>
                                        <p:cTn id="977" dur="5000"/>
                                        <p:tgtEl>
                                          <p:spTgt spid="34"/>
                                        </p:tgtEl>
                                      </p:cBhvr>
                                    </p:animEffect>
                                    <p:set>
                                      <p:cBhvr>
                                        <p:cTn id="978" dur="1" fill="hold">
                                          <p:stCondLst>
                                            <p:cond delay="4999"/>
                                          </p:stCondLst>
                                        </p:cTn>
                                        <p:tgtEl>
                                          <p:spTgt spid="34"/>
                                        </p:tgtEl>
                                        <p:attrNameLst>
                                          <p:attrName>style.visibility</p:attrName>
                                        </p:attrNameLst>
                                      </p:cBhvr>
                                      <p:to>
                                        <p:strVal val="hidden"/>
                                      </p:to>
                                    </p:set>
                                  </p:childTnLst>
                                </p:cTn>
                              </p:par>
                              <p:par>
                                <p:cTn id="979" presetID="3" presetClass="exit" presetSubtype="10" fill="hold" grpId="2" nodeType="withEffect">
                                  <p:stCondLst>
                                    <p:cond delay="0"/>
                                  </p:stCondLst>
                                  <p:childTnLst>
                                    <p:animEffect transition="out" filter="blinds(horizontal)">
                                      <p:cBhvr>
                                        <p:cTn id="980" dur="5000"/>
                                        <p:tgtEl>
                                          <p:spTgt spid="35"/>
                                        </p:tgtEl>
                                      </p:cBhvr>
                                    </p:animEffect>
                                    <p:set>
                                      <p:cBhvr>
                                        <p:cTn id="981" dur="1" fill="hold">
                                          <p:stCondLst>
                                            <p:cond delay="4999"/>
                                          </p:stCondLst>
                                        </p:cTn>
                                        <p:tgtEl>
                                          <p:spTgt spid="35"/>
                                        </p:tgtEl>
                                        <p:attrNameLst>
                                          <p:attrName>style.visibility</p:attrName>
                                        </p:attrNameLst>
                                      </p:cBhvr>
                                      <p:to>
                                        <p:strVal val="hidden"/>
                                      </p:to>
                                    </p:set>
                                  </p:childTnLst>
                                </p:cTn>
                              </p:par>
                              <p:par>
                                <p:cTn id="982" presetID="3" presetClass="exit" presetSubtype="10" fill="hold" grpId="2" nodeType="withEffect">
                                  <p:stCondLst>
                                    <p:cond delay="0"/>
                                  </p:stCondLst>
                                  <p:childTnLst>
                                    <p:animEffect transition="out" filter="blinds(horizontal)">
                                      <p:cBhvr>
                                        <p:cTn id="983" dur="5000"/>
                                        <p:tgtEl>
                                          <p:spTgt spid="36"/>
                                        </p:tgtEl>
                                      </p:cBhvr>
                                    </p:animEffect>
                                    <p:set>
                                      <p:cBhvr>
                                        <p:cTn id="984" dur="1" fill="hold">
                                          <p:stCondLst>
                                            <p:cond delay="4999"/>
                                          </p:stCondLst>
                                        </p:cTn>
                                        <p:tgtEl>
                                          <p:spTgt spid="36"/>
                                        </p:tgtEl>
                                        <p:attrNameLst>
                                          <p:attrName>style.visibility</p:attrName>
                                        </p:attrNameLst>
                                      </p:cBhvr>
                                      <p:to>
                                        <p:strVal val="hidden"/>
                                      </p:to>
                                    </p:set>
                                  </p:childTnLst>
                                </p:cTn>
                              </p:par>
                              <p:par>
                                <p:cTn id="985" presetID="3" presetClass="exit" presetSubtype="10" fill="hold" grpId="2" nodeType="withEffect">
                                  <p:stCondLst>
                                    <p:cond delay="0"/>
                                  </p:stCondLst>
                                  <p:childTnLst>
                                    <p:animEffect transition="out" filter="blinds(horizontal)">
                                      <p:cBhvr>
                                        <p:cTn id="986" dur="5000"/>
                                        <p:tgtEl>
                                          <p:spTgt spid="37"/>
                                        </p:tgtEl>
                                      </p:cBhvr>
                                    </p:animEffect>
                                    <p:set>
                                      <p:cBhvr>
                                        <p:cTn id="987" dur="1" fill="hold">
                                          <p:stCondLst>
                                            <p:cond delay="4999"/>
                                          </p:stCondLst>
                                        </p:cTn>
                                        <p:tgtEl>
                                          <p:spTgt spid="37"/>
                                        </p:tgtEl>
                                        <p:attrNameLst>
                                          <p:attrName>style.visibility</p:attrName>
                                        </p:attrNameLst>
                                      </p:cBhvr>
                                      <p:to>
                                        <p:strVal val="hidden"/>
                                      </p:to>
                                    </p:set>
                                  </p:childTnLst>
                                </p:cTn>
                              </p:par>
                              <p:par>
                                <p:cTn id="988" presetID="3" presetClass="exit" presetSubtype="10" fill="hold" grpId="2" nodeType="withEffect">
                                  <p:stCondLst>
                                    <p:cond delay="0"/>
                                  </p:stCondLst>
                                  <p:childTnLst>
                                    <p:animEffect transition="out" filter="blinds(horizontal)">
                                      <p:cBhvr>
                                        <p:cTn id="989" dur="5000"/>
                                        <p:tgtEl>
                                          <p:spTgt spid="38"/>
                                        </p:tgtEl>
                                      </p:cBhvr>
                                    </p:animEffect>
                                    <p:set>
                                      <p:cBhvr>
                                        <p:cTn id="990" dur="1" fill="hold">
                                          <p:stCondLst>
                                            <p:cond delay="4999"/>
                                          </p:stCondLst>
                                        </p:cTn>
                                        <p:tgtEl>
                                          <p:spTgt spid="38"/>
                                        </p:tgtEl>
                                        <p:attrNameLst>
                                          <p:attrName>style.visibility</p:attrName>
                                        </p:attrNameLst>
                                      </p:cBhvr>
                                      <p:to>
                                        <p:strVal val="hidden"/>
                                      </p:to>
                                    </p:set>
                                  </p:childTnLst>
                                </p:cTn>
                              </p:par>
                              <p:par>
                                <p:cTn id="991" presetID="3" presetClass="exit" presetSubtype="10" fill="hold" grpId="2" nodeType="withEffect">
                                  <p:stCondLst>
                                    <p:cond delay="0"/>
                                  </p:stCondLst>
                                  <p:childTnLst>
                                    <p:animEffect transition="out" filter="blinds(horizontal)">
                                      <p:cBhvr>
                                        <p:cTn id="992" dur="5000"/>
                                        <p:tgtEl>
                                          <p:spTgt spid="39"/>
                                        </p:tgtEl>
                                      </p:cBhvr>
                                    </p:animEffect>
                                    <p:set>
                                      <p:cBhvr>
                                        <p:cTn id="993" dur="1" fill="hold">
                                          <p:stCondLst>
                                            <p:cond delay="4999"/>
                                          </p:stCondLst>
                                        </p:cTn>
                                        <p:tgtEl>
                                          <p:spTgt spid="39"/>
                                        </p:tgtEl>
                                        <p:attrNameLst>
                                          <p:attrName>style.visibility</p:attrName>
                                        </p:attrNameLst>
                                      </p:cBhvr>
                                      <p:to>
                                        <p:strVal val="hidden"/>
                                      </p:to>
                                    </p:set>
                                  </p:childTnLst>
                                </p:cTn>
                              </p:par>
                              <p:par>
                                <p:cTn id="994" presetID="3" presetClass="exit" presetSubtype="10" fill="hold" grpId="2" nodeType="withEffect">
                                  <p:stCondLst>
                                    <p:cond delay="0"/>
                                  </p:stCondLst>
                                  <p:childTnLst>
                                    <p:animEffect transition="out" filter="blinds(horizontal)">
                                      <p:cBhvr>
                                        <p:cTn id="995" dur="5000"/>
                                        <p:tgtEl>
                                          <p:spTgt spid="40"/>
                                        </p:tgtEl>
                                      </p:cBhvr>
                                    </p:animEffect>
                                    <p:set>
                                      <p:cBhvr>
                                        <p:cTn id="996" dur="1" fill="hold">
                                          <p:stCondLst>
                                            <p:cond delay="4999"/>
                                          </p:stCondLst>
                                        </p:cTn>
                                        <p:tgtEl>
                                          <p:spTgt spid="40"/>
                                        </p:tgtEl>
                                        <p:attrNameLst>
                                          <p:attrName>style.visibility</p:attrName>
                                        </p:attrNameLst>
                                      </p:cBhvr>
                                      <p:to>
                                        <p:strVal val="hidden"/>
                                      </p:to>
                                    </p:set>
                                  </p:childTnLst>
                                </p:cTn>
                              </p:par>
                              <p:par>
                                <p:cTn id="997" presetID="3" presetClass="exit" presetSubtype="10" fill="hold" grpId="2" nodeType="withEffect">
                                  <p:stCondLst>
                                    <p:cond delay="0"/>
                                  </p:stCondLst>
                                  <p:childTnLst>
                                    <p:animEffect transition="out" filter="blinds(horizontal)">
                                      <p:cBhvr>
                                        <p:cTn id="998" dur="5000"/>
                                        <p:tgtEl>
                                          <p:spTgt spid="41"/>
                                        </p:tgtEl>
                                      </p:cBhvr>
                                    </p:animEffect>
                                    <p:set>
                                      <p:cBhvr>
                                        <p:cTn id="999" dur="1" fill="hold">
                                          <p:stCondLst>
                                            <p:cond delay="4999"/>
                                          </p:stCondLst>
                                        </p:cTn>
                                        <p:tgtEl>
                                          <p:spTgt spid="41"/>
                                        </p:tgtEl>
                                        <p:attrNameLst>
                                          <p:attrName>style.visibility</p:attrName>
                                        </p:attrNameLst>
                                      </p:cBhvr>
                                      <p:to>
                                        <p:strVal val="hidden"/>
                                      </p:to>
                                    </p:set>
                                  </p:childTnLst>
                                </p:cTn>
                              </p:par>
                              <p:par>
                                <p:cTn id="1000" presetID="3" presetClass="exit" presetSubtype="10" fill="hold" grpId="2" nodeType="withEffect">
                                  <p:stCondLst>
                                    <p:cond delay="0"/>
                                  </p:stCondLst>
                                  <p:childTnLst>
                                    <p:animEffect transition="out" filter="blinds(horizontal)">
                                      <p:cBhvr>
                                        <p:cTn id="1001" dur="5000"/>
                                        <p:tgtEl>
                                          <p:spTgt spid="42"/>
                                        </p:tgtEl>
                                      </p:cBhvr>
                                    </p:animEffect>
                                    <p:set>
                                      <p:cBhvr>
                                        <p:cTn id="1002" dur="1" fill="hold">
                                          <p:stCondLst>
                                            <p:cond delay="4999"/>
                                          </p:stCondLst>
                                        </p:cTn>
                                        <p:tgtEl>
                                          <p:spTgt spid="42"/>
                                        </p:tgtEl>
                                        <p:attrNameLst>
                                          <p:attrName>style.visibility</p:attrName>
                                        </p:attrNameLst>
                                      </p:cBhvr>
                                      <p:to>
                                        <p:strVal val="hidden"/>
                                      </p:to>
                                    </p:set>
                                  </p:childTnLst>
                                </p:cTn>
                              </p:par>
                              <p:par>
                                <p:cTn id="1003" presetID="3" presetClass="exit" presetSubtype="10" fill="hold" grpId="2" nodeType="withEffect">
                                  <p:stCondLst>
                                    <p:cond delay="0"/>
                                  </p:stCondLst>
                                  <p:childTnLst>
                                    <p:animEffect transition="out" filter="blinds(horizontal)">
                                      <p:cBhvr>
                                        <p:cTn id="1004" dur="5000"/>
                                        <p:tgtEl>
                                          <p:spTgt spid="43"/>
                                        </p:tgtEl>
                                      </p:cBhvr>
                                    </p:animEffect>
                                    <p:set>
                                      <p:cBhvr>
                                        <p:cTn id="1005" dur="1" fill="hold">
                                          <p:stCondLst>
                                            <p:cond delay="4999"/>
                                          </p:stCondLst>
                                        </p:cTn>
                                        <p:tgtEl>
                                          <p:spTgt spid="43"/>
                                        </p:tgtEl>
                                        <p:attrNameLst>
                                          <p:attrName>style.visibility</p:attrName>
                                        </p:attrNameLst>
                                      </p:cBhvr>
                                      <p:to>
                                        <p:strVal val="hidden"/>
                                      </p:to>
                                    </p:set>
                                  </p:childTnLst>
                                </p:cTn>
                              </p:par>
                              <p:par>
                                <p:cTn id="1006" presetID="3" presetClass="exit" presetSubtype="10" fill="hold" grpId="2" nodeType="withEffect">
                                  <p:stCondLst>
                                    <p:cond delay="0"/>
                                  </p:stCondLst>
                                  <p:childTnLst>
                                    <p:animEffect transition="out" filter="blinds(horizontal)">
                                      <p:cBhvr>
                                        <p:cTn id="1007" dur="5000"/>
                                        <p:tgtEl>
                                          <p:spTgt spid="44"/>
                                        </p:tgtEl>
                                      </p:cBhvr>
                                    </p:animEffect>
                                    <p:set>
                                      <p:cBhvr>
                                        <p:cTn id="1008" dur="1" fill="hold">
                                          <p:stCondLst>
                                            <p:cond delay="4999"/>
                                          </p:stCondLst>
                                        </p:cTn>
                                        <p:tgtEl>
                                          <p:spTgt spid="44"/>
                                        </p:tgtEl>
                                        <p:attrNameLst>
                                          <p:attrName>style.visibility</p:attrName>
                                        </p:attrNameLst>
                                      </p:cBhvr>
                                      <p:to>
                                        <p:strVal val="hidden"/>
                                      </p:to>
                                    </p:set>
                                  </p:childTnLst>
                                </p:cTn>
                              </p:par>
                              <p:par>
                                <p:cTn id="1009" presetID="3" presetClass="exit" presetSubtype="10" fill="hold" grpId="2" nodeType="withEffect">
                                  <p:stCondLst>
                                    <p:cond delay="0"/>
                                  </p:stCondLst>
                                  <p:childTnLst>
                                    <p:animEffect transition="out" filter="blinds(horizontal)">
                                      <p:cBhvr>
                                        <p:cTn id="1010" dur="5000"/>
                                        <p:tgtEl>
                                          <p:spTgt spid="45"/>
                                        </p:tgtEl>
                                      </p:cBhvr>
                                    </p:animEffect>
                                    <p:set>
                                      <p:cBhvr>
                                        <p:cTn id="1011" dur="1" fill="hold">
                                          <p:stCondLst>
                                            <p:cond delay="4999"/>
                                          </p:stCondLst>
                                        </p:cTn>
                                        <p:tgtEl>
                                          <p:spTgt spid="45"/>
                                        </p:tgtEl>
                                        <p:attrNameLst>
                                          <p:attrName>style.visibility</p:attrName>
                                        </p:attrNameLst>
                                      </p:cBhvr>
                                      <p:to>
                                        <p:strVal val="hidden"/>
                                      </p:to>
                                    </p:set>
                                  </p:childTnLst>
                                </p:cTn>
                              </p:par>
                              <p:par>
                                <p:cTn id="1012" presetID="3" presetClass="exit" presetSubtype="10" fill="hold" grpId="2" nodeType="withEffect">
                                  <p:stCondLst>
                                    <p:cond delay="0"/>
                                  </p:stCondLst>
                                  <p:childTnLst>
                                    <p:animEffect transition="out" filter="blinds(horizontal)">
                                      <p:cBhvr>
                                        <p:cTn id="1013" dur="5000"/>
                                        <p:tgtEl>
                                          <p:spTgt spid="46"/>
                                        </p:tgtEl>
                                      </p:cBhvr>
                                    </p:animEffect>
                                    <p:set>
                                      <p:cBhvr>
                                        <p:cTn id="1014" dur="1" fill="hold">
                                          <p:stCondLst>
                                            <p:cond delay="4999"/>
                                          </p:stCondLst>
                                        </p:cTn>
                                        <p:tgtEl>
                                          <p:spTgt spid="46"/>
                                        </p:tgtEl>
                                        <p:attrNameLst>
                                          <p:attrName>style.visibility</p:attrName>
                                        </p:attrNameLst>
                                      </p:cBhvr>
                                      <p:to>
                                        <p:strVal val="hidden"/>
                                      </p:to>
                                    </p:set>
                                  </p:childTnLst>
                                </p:cTn>
                              </p:par>
                              <p:par>
                                <p:cTn id="1015" presetID="3" presetClass="exit" presetSubtype="10" fill="hold" grpId="2" nodeType="withEffect">
                                  <p:stCondLst>
                                    <p:cond delay="0"/>
                                  </p:stCondLst>
                                  <p:childTnLst>
                                    <p:animEffect transition="out" filter="blinds(horizontal)">
                                      <p:cBhvr>
                                        <p:cTn id="1016" dur="5000"/>
                                        <p:tgtEl>
                                          <p:spTgt spid="47"/>
                                        </p:tgtEl>
                                      </p:cBhvr>
                                    </p:animEffect>
                                    <p:set>
                                      <p:cBhvr>
                                        <p:cTn id="1017" dur="1" fill="hold">
                                          <p:stCondLst>
                                            <p:cond delay="4999"/>
                                          </p:stCondLst>
                                        </p:cTn>
                                        <p:tgtEl>
                                          <p:spTgt spid="47"/>
                                        </p:tgtEl>
                                        <p:attrNameLst>
                                          <p:attrName>style.visibility</p:attrName>
                                        </p:attrNameLst>
                                      </p:cBhvr>
                                      <p:to>
                                        <p:strVal val="hidden"/>
                                      </p:to>
                                    </p:set>
                                  </p:childTnLst>
                                </p:cTn>
                              </p:par>
                              <p:par>
                                <p:cTn id="1018" presetID="3" presetClass="exit" presetSubtype="10" fill="hold" grpId="2" nodeType="withEffect">
                                  <p:stCondLst>
                                    <p:cond delay="0"/>
                                  </p:stCondLst>
                                  <p:childTnLst>
                                    <p:animEffect transition="out" filter="blinds(horizontal)">
                                      <p:cBhvr>
                                        <p:cTn id="1019" dur="5000"/>
                                        <p:tgtEl>
                                          <p:spTgt spid="48"/>
                                        </p:tgtEl>
                                      </p:cBhvr>
                                    </p:animEffect>
                                    <p:set>
                                      <p:cBhvr>
                                        <p:cTn id="1020" dur="1" fill="hold">
                                          <p:stCondLst>
                                            <p:cond delay="4999"/>
                                          </p:stCondLst>
                                        </p:cTn>
                                        <p:tgtEl>
                                          <p:spTgt spid="48"/>
                                        </p:tgtEl>
                                        <p:attrNameLst>
                                          <p:attrName>style.visibility</p:attrName>
                                        </p:attrNameLst>
                                      </p:cBhvr>
                                      <p:to>
                                        <p:strVal val="hidden"/>
                                      </p:to>
                                    </p:set>
                                  </p:childTnLst>
                                </p:cTn>
                              </p:par>
                              <p:par>
                                <p:cTn id="1021" presetID="3" presetClass="exit" presetSubtype="10" fill="hold" grpId="2" nodeType="withEffect">
                                  <p:stCondLst>
                                    <p:cond delay="0"/>
                                  </p:stCondLst>
                                  <p:childTnLst>
                                    <p:animEffect transition="out" filter="blinds(horizontal)">
                                      <p:cBhvr>
                                        <p:cTn id="1022" dur="5000"/>
                                        <p:tgtEl>
                                          <p:spTgt spid="49"/>
                                        </p:tgtEl>
                                      </p:cBhvr>
                                    </p:animEffect>
                                    <p:set>
                                      <p:cBhvr>
                                        <p:cTn id="1023" dur="1" fill="hold">
                                          <p:stCondLst>
                                            <p:cond delay="4999"/>
                                          </p:stCondLst>
                                        </p:cTn>
                                        <p:tgtEl>
                                          <p:spTgt spid="49"/>
                                        </p:tgtEl>
                                        <p:attrNameLst>
                                          <p:attrName>style.visibility</p:attrName>
                                        </p:attrNameLst>
                                      </p:cBhvr>
                                      <p:to>
                                        <p:strVal val="hidden"/>
                                      </p:to>
                                    </p:set>
                                  </p:childTnLst>
                                </p:cTn>
                              </p:par>
                              <p:par>
                                <p:cTn id="1024" presetID="3" presetClass="exit" presetSubtype="10" fill="hold" grpId="2" nodeType="withEffect">
                                  <p:stCondLst>
                                    <p:cond delay="0"/>
                                  </p:stCondLst>
                                  <p:childTnLst>
                                    <p:animEffect transition="out" filter="blinds(horizontal)">
                                      <p:cBhvr>
                                        <p:cTn id="1025" dur="5000"/>
                                        <p:tgtEl>
                                          <p:spTgt spid="50"/>
                                        </p:tgtEl>
                                      </p:cBhvr>
                                    </p:animEffect>
                                    <p:set>
                                      <p:cBhvr>
                                        <p:cTn id="1026" dur="1" fill="hold">
                                          <p:stCondLst>
                                            <p:cond delay="4999"/>
                                          </p:stCondLst>
                                        </p:cTn>
                                        <p:tgtEl>
                                          <p:spTgt spid="50"/>
                                        </p:tgtEl>
                                        <p:attrNameLst>
                                          <p:attrName>style.visibility</p:attrName>
                                        </p:attrNameLst>
                                      </p:cBhvr>
                                      <p:to>
                                        <p:strVal val="hidden"/>
                                      </p:to>
                                    </p:set>
                                  </p:childTnLst>
                                </p:cTn>
                              </p:par>
                              <p:par>
                                <p:cTn id="1027" presetID="3" presetClass="exit" presetSubtype="10" fill="hold" grpId="2" nodeType="withEffect">
                                  <p:stCondLst>
                                    <p:cond delay="0"/>
                                  </p:stCondLst>
                                  <p:childTnLst>
                                    <p:animEffect transition="out" filter="blinds(horizontal)">
                                      <p:cBhvr>
                                        <p:cTn id="1028" dur="5000"/>
                                        <p:tgtEl>
                                          <p:spTgt spid="51"/>
                                        </p:tgtEl>
                                      </p:cBhvr>
                                    </p:animEffect>
                                    <p:set>
                                      <p:cBhvr>
                                        <p:cTn id="1029" dur="1" fill="hold">
                                          <p:stCondLst>
                                            <p:cond delay="4999"/>
                                          </p:stCondLst>
                                        </p:cTn>
                                        <p:tgtEl>
                                          <p:spTgt spid="51"/>
                                        </p:tgtEl>
                                        <p:attrNameLst>
                                          <p:attrName>style.visibility</p:attrName>
                                        </p:attrNameLst>
                                      </p:cBhvr>
                                      <p:to>
                                        <p:strVal val="hidden"/>
                                      </p:to>
                                    </p:set>
                                  </p:childTnLst>
                                </p:cTn>
                              </p:par>
                              <p:par>
                                <p:cTn id="1030" presetID="3" presetClass="exit" presetSubtype="10" fill="hold" grpId="2" nodeType="withEffect">
                                  <p:stCondLst>
                                    <p:cond delay="0"/>
                                  </p:stCondLst>
                                  <p:childTnLst>
                                    <p:animEffect transition="out" filter="blinds(horizontal)">
                                      <p:cBhvr>
                                        <p:cTn id="1031" dur="5000"/>
                                        <p:tgtEl>
                                          <p:spTgt spid="52"/>
                                        </p:tgtEl>
                                      </p:cBhvr>
                                    </p:animEffect>
                                    <p:set>
                                      <p:cBhvr>
                                        <p:cTn id="1032" dur="1" fill="hold">
                                          <p:stCondLst>
                                            <p:cond delay="4999"/>
                                          </p:stCondLst>
                                        </p:cTn>
                                        <p:tgtEl>
                                          <p:spTgt spid="52"/>
                                        </p:tgtEl>
                                        <p:attrNameLst>
                                          <p:attrName>style.visibility</p:attrName>
                                        </p:attrNameLst>
                                      </p:cBhvr>
                                      <p:to>
                                        <p:strVal val="hidden"/>
                                      </p:to>
                                    </p:set>
                                  </p:childTnLst>
                                </p:cTn>
                              </p:par>
                              <p:par>
                                <p:cTn id="1033" presetID="3" presetClass="exit" presetSubtype="10" fill="hold" grpId="2" nodeType="withEffect">
                                  <p:stCondLst>
                                    <p:cond delay="0"/>
                                  </p:stCondLst>
                                  <p:childTnLst>
                                    <p:animEffect transition="out" filter="blinds(horizontal)">
                                      <p:cBhvr>
                                        <p:cTn id="1034" dur="5000"/>
                                        <p:tgtEl>
                                          <p:spTgt spid="53"/>
                                        </p:tgtEl>
                                      </p:cBhvr>
                                    </p:animEffect>
                                    <p:set>
                                      <p:cBhvr>
                                        <p:cTn id="1035" dur="1" fill="hold">
                                          <p:stCondLst>
                                            <p:cond delay="4999"/>
                                          </p:stCondLst>
                                        </p:cTn>
                                        <p:tgtEl>
                                          <p:spTgt spid="53"/>
                                        </p:tgtEl>
                                        <p:attrNameLst>
                                          <p:attrName>style.visibility</p:attrName>
                                        </p:attrNameLst>
                                      </p:cBhvr>
                                      <p:to>
                                        <p:strVal val="hidden"/>
                                      </p:to>
                                    </p:set>
                                  </p:childTnLst>
                                </p:cTn>
                              </p:par>
                              <p:par>
                                <p:cTn id="1036" presetID="3" presetClass="exit" presetSubtype="10" fill="hold" grpId="2" nodeType="withEffect">
                                  <p:stCondLst>
                                    <p:cond delay="0"/>
                                  </p:stCondLst>
                                  <p:childTnLst>
                                    <p:animEffect transition="out" filter="blinds(horizontal)">
                                      <p:cBhvr>
                                        <p:cTn id="1037" dur="5000"/>
                                        <p:tgtEl>
                                          <p:spTgt spid="54"/>
                                        </p:tgtEl>
                                      </p:cBhvr>
                                    </p:animEffect>
                                    <p:set>
                                      <p:cBhvr>
                                        <p:cTn id="1038" dur="1" fill="hold">
                                          <p:stCondLst>
                                            <p:cond delay="4999"/>
                                          </p:stCondLst>
                                        </p:cTn>
                                        <p:tgtEl>
                                          <p:spTgt spid="54"/>
                                        </p:tgtEl>
                                        <p:attrNameLst>
                                          <p:attrName>style.visibility</p:attrName>
                                        </p:attrNameLst>
                                      </p:cBhvr>
                                      <p:to>
                                        <p:strVal val="hidden"/>
                                      </p:to>
                                    </p:set>
                                  </p:childTnLst>
                                </p:cTn>
                              </p:par>
                              <p:par>
                                <p:cTn id="1039" presetID="3" presetClass="exit" presetSubtype="10" fill="hold" grpId="2" nodeType="withEffect">
                                  <p:stCondLst>
                                    <p:cond delay="0"/>
                                  </p:stCondLst>
                                  <p:childTnLst>
                                    <p:animEffect transition="out" filter="blinds(horizontal)">
                                      <p:cBhvr>
                                        <p:cTn id="1040" dur="5000"/>
                                        <p:tgtEl>
                                          <p:spTgt spid="55"/>
                                        </p:tgtEl>
                                      </p:cBhvr>
                                    </p:animEffect>
                                    <p:set>
                                      <p:cBhvr>
                                        <p:cTn id="1041" dur="1" fill="hold">
                                          <p:stCondLst>
                                            <p:cond delay="4999"/>
                                          </p:stCondLst>
                                        </p:cTn>
                                        <p:tgtEl>
                                          <p:spTgt spid="55"/>
                                        </p:tgtEl>
                                        <p:attrNameLst>
                                          <p:attrName>style.visibility</p:attrName>
                                        </p:attrNameLst>
                                      </p:cBhvr>
                                      <p:to>
                                        <p:strVal val="hidden"/>
                                      </p:to>
                                    </p:set>
                                  </p:childTnLst>
                                </p:cTn>
                              </p:par>
                              <p:par>
                                <p:cTn id="1042" presetID="3" presetClass="exit" presetSubtype="10" fill="hold" grpId="2" nodeType="withEffect">
                                  <p:stCondLst>
                                    <p:cond delay="0"/>
                                  </p:stCondLst>
                                  <p:childTnLst>
                                    <p:animEffect transition="out" filter="blinds(horizontal)">
                                      <p:cBhvr>
                                        <p:cTn id="1043" dur="5000"/>
                                        <p:tgtEl>
                                          <p:spTgt spid="56"/>
                                        </p:tgtEl>
                                      </p:cBhvr>
                                    </p:animEffect>
                                    <p:set>
                                      <p:cBhvr>
                                        <p:cTn id="1044" dur="1" fill="hold">
                                          <p:stCondLst>
                                            <p:cond delay="4999"/>
                                          </p:stCondLst>
                                        </p:cTn>
                                        <p:tgtEl>
                                          <p:spTgt spid="56"/>
                                        </p:tgtEl>
                                        <p:attrNameLst>
                                          <p:attrName>style.visibility</p:attrName>
                                        </p:attrNameLst>
                                      </p:cBhvr>
                                      <p:to>
                                        <p:strVal val="hidden"/>
                                      </p:to>
                                    </p:set>
                                  </p:childTnLst>
                                </p:cTn>
                              </p:par>
                              <p:par>
                                <p:cTn id="1045" presetID="3" presetClass="exit" presetSubtype="10" fill="hold" grpId="2" nodeType="withEffect">
                                  <p:stCondLst>
                                    <p:cond delay="0"/>
                                  </p:stCondLst>
                                  <p:childTnLst>
                                    <p:animEffect transition="out" filter="blinds(horizontal)">
                                      <p:cBhvr>
                                        <p:cTn id="1046" dur="5000"/>
                                        <p:tgtEl>
                                          <p:spTgt spid="57"/>
                                        </p:tgtEl>
                                      </p:cBhvr>
                                    </p:animEffect>
                                    <p:set>
                                      <p:cBhvr>
                                        <p:cTn id="1047" dur="1" fill="hold">
                                          <p:stCondLst>
                                            <p:cond delay="4999"/>
                                          </p:stCondLst>
                                        </p:cTn>
                                        <p:tgtEl>
                                          <p:spTgt spid="57"/>
                                        </p:tgtEl>
                                        <p:attrNameLst>
                                          <p:attrName>style.visibility</p:attrName>
                                        </p:attrNameLst>
                                      </p:cBhvr>
                                      <p:to>
                                        <p:strVal val="hidden"/>
                                      </p:to>
                                    </p:set>
                                  </p:childTnLst>
                                </p:cTn>
                              </p:par>
                              <p:par>
                                <p:cTn id="1048" presetID="3" presetClass="exit" presetSubtype="10" fill="hold" grpId="2" nodeType="withEffect">
                                  <p:stCondLst>
                                    <p:cond delay="0"/>
                                  </p:stCondLst>
                                  <p:childTnLst>
                                    <p:animEffect transition="out" filter="blinds(horizontal)">
                                      <p:cBhvr>
                                        <p:cTn id="1049" dur="5000"/>
                                        <p:tgtEl>
                                          <p:spTgt spid="58"/>
                                        </p:tgtEl>
                                      </p:cBhvr>
                                    </p:animEffect>
                                    <p:set>
                                      <p:cBhvr>
                                        <p:cTn id="1050" dur="1" fill="hold">
                                          <p:stCondLst>
                                            <p:cond delay="4999"/>
                                          </p:stCondLst>
                                        </p:cTn>
                                        <p:tgtEl>
                                          <p:spTgt spid="58"/>
                                        </p:tgtEl>
                                        <p:attrNameLst>
                                          <p:attrName>style.visibility</p:attrName>
                                        </p:attrNameLst>
                                      </p:cBhvr>
                                      <p:to>
                                        <p:strVal val="hidden"/>
                                      </p:to>
                                    </p:set>
                                  </p:childTnLst>
                                </p:cTn>
                              </p:par>
                              <p:par>
                                <p:cTn id="1051" presetID="3" presetClass="exit" presetSubtype="10" fill="hold" grpId="2" nodeType="withEffect">
                                  <p:stCondLst>
                                    <p:cond delay="0"/>
                                  </p:stCondLst>
                                  <p:childTnLst>
                                    <p:animEffect transition="out" filter="blinds(horizontal)">
                                      <p:cBhvr>
                                        <p:cTn id="1052" dur="5000"/>
                                        <p:tgtEl>
                                          <p:spTgt spid="59"/>
                                        </p:tgtEl>
                                      </p:cBhvr>
                                    </p:animEffect>
                                    <p:set>
                                      <p:cBhvr>
                                        <p:cTn id="1053" dur="1" fill="hold">
                                          <p:stCondLst>
                                            <p:cond delay="4999"/>
                                          </p:stCondLst>
                                        </p:cTn>
                                        <p:tgtEl>
                                          <p:spTgt spid="59"/>
                                        </p:tgtEl>
                                        <p:attrNameLst>
                                          <p:attrName>style.visibility</p:attrName>
                                        </p:attrNameLst>
                                      </p:cBhvr>
                                      <p:to>
                                        <p:strVal val="hidden"/>
                                      </p:to>
                                    </p:set>
                                  </p:childTnLst>
                                </p:cTn>
                              </p:par>
                              <p:par>
                                <p:cTn id="1054" presetID="3" presetClass="exit" presetSubtype="10" fill="hold" grpId="2" nodeType="withEffect">
                                  <p:stCondLst>
                                    <p:cond delay="0"/>
                                  </p:stCondLst>
                                  <p:childTnLst>
                                    <p:animEffect transition="out" filter="blinds(horizontal)">
                                      <p:cBhvr>
                                        <p:cTn id="1055" dur="5000"/>
                                        <p:tgtEl>
                                          <p:spTgt spid="60"/>
                                        </p:tgtEl>
                                      </p:cBhvr>
                                    </p:animEffect>
                                    <p:set>
                                      <p:cBhvr>
                                        <p:cTn id="1056" dur="1" fill="hold">
                                          <p:stCondLst>
                                            <p:cond delay="4999"/>
                                          </p:stCondLst>
                                        </p:cTn>
                                        <p:tgtEl>
                                          <p:spTgt spid="60"/>
                                        </p:tgtEl>
                                        <p:attrNameLst>
                                          <p:attrName>style.visibility</p:attrName>
                                        </p:attrNameLst>
                                      </p:cBhvr>
                                      <p:to>
                                        <p:strVal val="hidden"/>
                                      </p:to>
                                    </p:set>
                                  </p:childTnLst>
                                </p:cTn>
                              </p:par>
                              <p:par>
                                <p:cTn id="1057" presetID="3" presetClass="exit" presetSubtype="10" fill="hold" grpId="2" nodeType="withEffect">
                                  <p:stCondLst>
                                    <p:cond delay="0"/>
                                  </p:stCondLst>
                                  <p:childTnLst>
                                    <p:animEffect transition="out" filter="blinds(horizontal)">
                                      <p:cBhvr>
                                        <p:cTn id="1058" dur="5000"/>
                                        <p:tgtEl>
                                          <p:spTgt spid="61"/>
                                        </p:tgtEl>
                                      </p:cBhvr>
                                    </p:animEffect>
                                    <p:set>
                                      <p:cBhvr>
                                        <p:cTn id="1059" dur="1" fill="hold">
                                          <p:stCondLst>
                                            <p:cond delay="4999"/>
                                          </p:stCondLst>
                                        </p:cTn>
                                        <p:tgtEl>
                                          <p:spTgt spid="61"/>
                                        </p:tgtEl>
                                        <p:attrNameLst>
                                          <p:attrName>style.visibility</p:attrName>
                                        </p:attrNameLst>
                                      </p:cBhvr>
                                      <p:to>
                                        <p:strVal val="hidden"/>
                                      </p:to>
                                    </p:set>
                                  </p:childTnLst>
                                </p:cTn>
                              </p:par>
                              <p:par>
                                <p:cTn id="1060" presetID="3" presetClass="exit" presetSubtype="10" fill="hold" grpId="2" nodeType="withEffect">
                                  <p:stCondLst>
                                    <p:cond delay="0"/>
                                  </p:stCondLst>
                                  <p:childTnLst>
                                    <p:animEffect transition="out" filter="blinds(horizontal)">
                                      <p:cBhvr>
                                        <p:cTn id="1061" dur="5000"/>
                                        <p:tgtEl>
                                          <p:spTgt spid="62"/>
                                        </p:tgtEl>
                                      </p:cBhvr>
                                    </p:animEffect>
                                    <p:set>
                                      <p:cBhvr>
                                        <p:cTn id="1062" dur="1" fill="hold">
                                          <p:stCondLst>
                                            <p:cond delay="4999"/>
                                          </p:stCondLst>
                                        </p:cTn>
                                        <p:tgtEl>
                                          <p:spTgt spid="62"/>
                                        </p:tgtEl>
                                        <p:attrNameLst>
                                          <p:attrName>style.visibility</p:attrName>
                                        </p:attrNameLst>
                                      </p:cBhvr>
                                      <p:to>
                                        <p:strVal val="hidden"/>
                                      </p:to>
                                    </p:set>
                                  </p:childTnLst>
                                </p:cTn>
                              </p:par>
                              <p:par>
                                <p:cTn id="1063" presetID="3" presetClass="exit" presetSubtype="10" fill="hold" grpId="2" nodeType="withEffect">
                                  <p:stCondLst>
                                    <p:cond delay="0"/>
                                  </p:stCondLst>
                                  <p:childTnLst>
                                    <p:animEffect transition="out" filter="blinds(horizontal)">
                                      <p:cBhvr>
                                        <p:cTn id="1064" dur="5000"/>
                                        <p:tgtEl>
                                          <p:spTgt spid="63"/>
                                        </p:tgtEl>
                                      </p:cBhvr>
                                    </p:animEffect>
                                    <p:set>
                                      <p:cBhvr>
                                        <p:cTn id="1065" dur="1" fill="hold">
                                          <p:stCondLst>
                                            <p:cond delay="4999"/>
                                          </p:stCondLst>
                                        </p:cTn>
                                        <p:tgtEl>
                                          <p:spTgt spid="63"/>
                                        </p:tgtEl>
                                        <p:attrNameLst>
                                          <p:attrName>style.visibility</p:attrName>
                                        </p:attrNameLst>
                                      </p:cBhvr>
                                      <p:to>
                                        <p:strVal val="hidden"/>
                                      </p:to>
                                    </p:set>
                                  </p:childTnLst>
                                </p:cTn>
                              </p:par>
                              <p:par>
                                <p:cTn id="1066" presetID="3" presetClass="exit" presetSubtype="10" fill="hold" grpId="2" nodeType="withEffect">
                                  <p:stCondLst>
                                    <p:cond delay="0"/>
                                  </p:stCondLst>
                                  <p:childTnLst>
                                    <p:animEffect transition="out" filter="blinds(horizontal)">
                                      <p:cBhvr>
                                        <p:cTn id="1067" dur="5000"/>
                                        <p:tgtEl>
                                          <p:spTgt spid="64"/>
                                        </p:tgtEl>
                                      </p:cBhvr>
                                    </p:animEffect>
                                    <p:set>
                                      <p:cBhvr>
                                        <p:cTn id="1068" dur="1" fill="hold">
                                          <p:stCondLst>
                                            <p:cond delay="4999"/>
                                          </p:stCondLst>
                                        </p:cTn>
                                        <p:tgtEl>
                                          <p:spTgt spid="64"/>
                                        </p:tgtEl>
                                        <p:attrNameLst>
                                          <p:attrName>style.visibility</p:attrName>
                                        </p:attrNameLst>
                                      </p:cBhvr>
                                      <p:to>
                                        <p:strVal val="hidden"/>
                                      </p:to>
                                    </p:set>
                                  </p:childTnLst>
                                </p:cTn>
                              </p:par>
                              <p:par>
                                <p:cTn id="1069" presetID="3" presetClass="exit" presetSubtype="10" fill="hold" grpId="2" nodeType="withEffect">
                                  <p:stCondLst>
                                    <p:cond delay="0"/>
                                  </p:stCondLst>
                                  <p:childTnLst>
                                    <p:animEffect transition="out" filter="blinds(horizontal)">
                                      <p:cBhvr>
                                        <p:cTn id="1070" dur="5000"/>
                                        <p:tgtEl>
                                          <p:spTgt spid="65"/>
                                        </p:tgtEl>
                                      </p:cBhvr>
                                    </p:animEffect>
                                    <p:set>
                                      <p:cBhvr>
                                        <p:cTn id="1071" dur="1" fill="hold">
                                          <p:stCondLst>
                                            <p:cond delay="4999"/>
                                          </p:stCondLst>
                                        </p:cTn>
                                        <p:tgtEl>
                                          <p:spTgt spid="65"/>
                                        </p:tgtEl>
                                        <p:attrNameLst>
                                          <p:attrName>style.visibility</p:attrName>
                                        </p:attrNameLst>
                                      </p:cBhvr>
                                      <p:to>
                                        <p:strVal val="hidden"/>
                                      </p:to>
                                    </p:set>
                                  </p:childTnLst>
                                </p:cTn>
                              </p:par>
                              <p:par>
                                <p:cTn id="1072" presetID="3" presetClass="exit" presetSubtype="10" fill="hold" grpId="2" nodeType="withEffect">
                                  <p:stCondLst>
                                    <p:cond delay="0"/>
                                  </p:stCondLst>
                                  <p:childTnLst>
                                    <p:animEffect transition="out" filter="blinds(horizontal)">
                                      <p:cBhvr>
                                        <p:cTn id="1073" dur="5000"/>
                                        <p:tgtEl>
                                          <p:spTgt spid="66"/>
                                        </p:tgtEl>
                                      </p:cBhvr>
                                    </p:animEffect>
                                    <p:set>
                                      <p:cBhvr>
                                        <p:cTn id="1074" dur="1" fill="hold">
                                          <p:stCondLst>
                                            <p:cond delay="4999"/>
                                          </p:stCondLst>
                                        </p:cTn>
                                        <p:tgtEl>
                                          <p:spTgt spid="66"/>
                                        </p:tgtEl>
                                        <p:attrNameLst>
                                          <p:attrName>style.visibility</p:attrName>
                                        </p:attrNameLst>
                                      </p:cBhvr>
                                      <p:to>
                                        <p:strVal val="hidden"/>
                                      </p:to>
                                    </p:set>
                                  </p:childTnLst>
                                </p:cTn>
                              </p:par>
                              <p:par>
                                <p:cTn id="1075" presetID="3" presetClass="exit" presetSubtype="10" fill="hold" grpId="2" nodeType="withEffect">
                                  <p:stCondLst>
                                    <p:cond delay="0"/>
                                  </p:stCondLst>
                                  <p:childTnLst>
                                    <p:animEffect transition="out" filter="blinds(horizontal)">
                                      <p:cBhvr>
                                        <p:cTn id="1076" dur="5000"/>
                                        <p:tgtEl>
                                          <p:spTgt spid="67"/>
                                        </p:tgtEl>
                                      </p:cBhvr>
                                    </p:animEffect>
                                    <p:set>
                                      <p:cBhvr>
                                        <p:cTn id="1077" dur="1" fill="hold">
                                          <p:stCondLst>
                                            <p:cond delay="4999"/>
                                          </p:stCondLst>
                                        </p:cTn>
                                        <p:tgtEl>
                                          <p:spTgt spid="67"/>
                                        </p:tgtEl>
                                        <p:attrNameLst>
                                          <p:attrName>style.visibility</p:attrName>
                                        </p:attrNameLst>
                                      </p:cBhvr>
                                      <p:to>
                                        <p:strVal val="hidden"/>
                                      </p:to>
                                    </p:set>
                                  </p:childTnLst>
                                </p:cTn>
                              </p:par>
                              <p:par>
                                <p:cTn id="1078" presetID="3" presetClass="exit" presetSubtype="10" fill="hold" grpId="2" nodeType="withEffect">
                                  <p:stCondLst>
                                    <p:cond delay="0"/>
                                  </p:stCondLst>
                                  <p:childTnLst>
                                    <p:animEffect transition="out" filter="blinds(horizontal)">
                                      <p:cBhvr>
                                        <p:cTn id="1079" dur="5000"/>
                                        <p:tgtEl>
                                          <p:spTgt spid="68"/>
                                        </p:tgtEl>
                                      </p:cBhvr>
                                    </p:animEffect>
                                    <p:set>
                                      <p:cBhvr>
                                        <p:cTn id="1080" dur="1" fill="hold">
                                          <p:stCondLst>
                                            <p:cond delay="4999"/>
                                          </p:stCondLst>
                                        </p:cTn>
                                        <p:tgtEl>
                                          <p:spTgt spid="68"/>
                                        </p:tgtEl>
                                        <p:attrNameLst>
                                          <p:attrName>style.visibility</p:attrName>
                                        </p:attrNameLst>
                                      </p:cBhvr>
                                      <p:to>
                                        <p:strVal val="hidden"/>
                                      </p:to>
                                    </p:set>
                                  </p:childTnLst>
                                </p:cTn>
                              </p:par>
                              <p:par>
                                <p:cTn id="1081" presetID="3" presetClass="exit" presetSubtype="10" fill="hold" grpId="2" nodeType="withEffect">
                                  <p:stCondLst>
                                    <p:cond delay="0"/>
                                  </p:stCondLst>
                                  <p:childTnLst>
                                    <p:animEffect transition="out" filter="blinds(horizontal)">
                                      <p:cBhvr>
                                        <p:cTn id="1082" dur="5000"/>
                                        <p:tgtEl>
                                          <p:spTgt spid="69"/>
                                        </p:tgtEl>
                                      </p:cBhvr>
                                    </p:animEffect>
                                    <p:set>
                                      <p:cBhvr>
                                        <p:cTn id="1083" dur="1" fill="hold">
                                          <p:stCondLst>
                                            <p:cond delay="4999"/>
                                          </p:stCondLst>
                                        </p:cTn>
                                        <p:tgtEl>
                                          <p:spTgt spid="69"/>
                                        </p:tgtEl>
                                        <p:attrNameLst>
                                          <p:attrName>style.visibility</p:attrName>
                                        </p:attrNameLst>
                                      </p:cBhvr>
                                      <p:to>
                                        <p:strVal val="hidden"/>
                                      </p:to>
                                    </p:set>
                                  </p:childTnLst>
                                </p:cTn>
                              </p:par>
                              <p:par>
                                <p:cTn id="1084" presetID="3" presetClass="exit" presetSubtype="10" fill="hold" grpId="2" nodeType="withEffect">
                                  <p:stCondLst>
                                    <p:cond delay="0"/>
                                  </p:stCondLst>
                                  <p:childTnLst>
                                    <p:animEffect transition="out" filter="blinds(horizontal)">
                                      <p:cBhvr>
                                        <p:cTn id="1085" dur="5000"/>
                                        <p:tgtEl>
                                          <p:spTgt spid="70"/>
                                        </p:tgtEl>
                                      </p:cBhvr>
                                    </p:animEffect>
                                    <p:set>
                                      <p:cBhvr>
                                        <p:cTn id="1086" dur="1" fill="hold">
                                          <p:stCondLst>
                                            <p:cond delay="4999"/>
                                          </p:stCondLst>
                                        </p:cTn>
                                        <p:tgtEl>
                                          <p:spTgt spid="70"/>
                                        </p:tgtEl>
                                        <p:attrNameLst>
                                          <p:attrName>style.visibility</p:attrName>
                                        </p:attrNameLst>
                                      </p:cBhvr>
                                      <p:to>
                                        <p:strVal val="hidden"/>
                                      </p:to>
                                    </p:set>
                                  </p:childTnLst>
                                </p:cTn>
                              </p:par>
                              <p:par>
                                <p:cTn id="1087" presetID="3" presetClass="exit" presetSubtype="10" fill="hold" grpId="2" nodeType="withEffect">
                                  <p:stCondLst>
                                    <p:cond delay="0"/>
                                  </p:stCondLst>
                                  <p:childTnLst>
                                    <p:animEffect transition="out" filter="blinds(horizontal)">
                                      <p:cBhvr>
                                        <p:cTn id="1088" dur="5000"/>
                                        <p:tgtEl>
                                          <p:spTgt spid="71"/>
                                        </p:tgtEl>
                                      </p:cBhvr>
                                    </p:animEffect>
                                    <p:set>
                                      <p:cBhvr>
                                        <p:cTn id="1089" dur="1" fill="hold">
                                          <p:stCondLst>
                                            <p:cond delay="4999"/>
                                          </p:stCondLst>
                                        </p:cTn>
                                        <p:tgtEl>
                                          <p:spTgt spid="71"/>
                                        </p:tgtEl>
                                        <p:attrNameLst>
                                          <p:attrName>style.visibility</p:attrName>
                                        </p:attrNameLst>
                                      </p:cBhvr>
                                      <p:to>
                                        <p:strVal val="hidden"/>
                                      </p:to>
                                    </p:set>
                                  </p:childTnLst>
                                </p:cTn>
                              </p:par>
                              <p:par>
                                <p:cTn id="1090" presetID="3" presetClass="exit" presetSubtype="10" fill="hold" grpId="2" nodeType="withEffect">
                                  <p:stCondLst>
                                    <p:cond delay="0"/>
                                  </p:stCondLst>
                                  <p:childTnLst>
                                    <p:animEffect transition="out" filter="blinds(horizontal)">
                                      <p:cBhvr>
                                        <p:cTn id="1091" dur="5000"/>
                                        <p:tgtEl>
                                          <p:spTgt spid="72"/>
                                        </p:tgtEl>
                                      </p:cBhvr>
                                    </p:animEffect>
                                    <p:set>
                                      <p:cBhvr>
                                        <p:cTn id="1092" dur="1" fill="hold">
                                          <p:stCondLst>
                                            <p:cond delay="4999"/>
                                          </p:stCondLst>
                                        </p:cTn>
                                        <p:tgtEl>
                                          <p:spTgt spid="72"/>
                                        </p:tgtEl>
                                        <p:attrNameLst>
                                          <p:attrName>style.visibility</p:attrName>
                                        </p:attrNameLst>
                                      </p:cBhvr>
                                      <p:to>
                                        <p:strVal val="hidden"/>
                                      </p:to>
                                    </p:set>
                                  </p:childTnLst>
                                </p:cTn>
                              </p:par>
                              <p:par>
                                <p:cTn id="1093" presetID="3" presetClass="exit" presetSubtype="10" fill="hold" grpId="2" nodeType="withEffect">
                                  <p:stCondLst>
                                    <p:cond delay="0"/>
                                  </p:stCondLst>
                                  <p:childTnLst>
                                    <p:animEffect transition="out" filter="blinds(horizontal)">
                                      <p:cBhvr>
                                        <p:cTn id="1094" dur="5000"/>
                                        <p:tgtEl>
                                          <p:spTgt spid="73"/>
                                        </p:tgtEl>
                                      </p:cBhvr>
                                    </p:animEffect>
                                    <p:set>
                                      <p:cBhvr>
                                        <p:cTn id="1095" dur="1" fill="hold">
                                          <p:stCondLst>
                                            <p:cond delay="4999"/>
                                          </p:stCondLst>
                                        </p:cTn>
                                        <p:tgtEl>
                                          <p:spTgt spid="73"/>
                                        </p:tgtEl>
                                        <p:attrNameLst>
                                          <p:attrName>style.visibility</p:attrName>
                                        </p:attrNameLst>
                                      </p:cBhvr>
                                      <p:to>
                                        <p:strVal val="hidden"/>
                                      </p:to>
                                    </p:set>
                                  </p:childTnLst>
                                </p:cTn>
                              </p:par>
                              <p:par>
                                <p:cTn id="1096" presetID="3" presetClass="exit" presetSubtype="10" fill="hold" grpId="2" nodeType="withEffect">
                                  <p:stCondLst>
                                    <p:cond delay="0"/>
                                  </p:stCondLst>
                                  <p:childTnLst>
                                    <p:animEffect transition="out" filter="blinds(horizontal)">
                                      <p:cBhvr>
                                        <p:cTn id="1097" dur="5000"/>
                                        <p:tgtEl>
                                          <p:spTgt spid="74"/>
                                        </p:tgtEl>
                                      </p:cBhvr>
                                    </p:animEffect>
                                    <p:set>
                                      <p:cBhvr>
                                        <p:cTn id="1098" dur="1" fill="hold">
                                          <p:stCondLst>
                                            <p:cond delay="4999"/>
                                          </p:stCondLst>
                                        </p:cTn>
                                        <p:tgtEl>
                                          <p:spTgt spid="74"/>
                                        </p:tgtEl>
                                        <p:attrNameLst>
                                          <p:attrName>style.visibility</p:attrName>
                                        </p:attrNameLst>
                                      </p:cBhvr>
                                      <p:to>
                                        <p:strVal val="hidden"/>
                                      </p:to>
                                    </p:set>
                                  </p:childTnLst>
                                </p:cTn>
                              </p:par>
                              <p:par>
                                <p:cTn id="1099" presetID="3" presetClass="exit" presetSubtype="10" fill="hold" grpId="2" nodeType="withEffect">
                                  <p:stCondLst>
                                    <p:cond delay="0"/>
                                  </p:stCondLst>
                                  <p:childTnLst>
                                    <p:animEffect transition="out" filter="blinds(horizontal)">
                                      <p:cBhvr>
                                        <p:cTn id="1100" dur="5000"/>
                                        <p:tgtEl>
                                          <p:spTgt spid="75"/>
                                        </p:tgtEl>
                                      </p:cBhvr>
                                    </p:animEffect>
                                    <p:set>
                                      <p:cBhvr>
                                        <p:cTn id="1101" dur="1" fill="hold">
                                          <p:stCondLst>
                                            <p:cond delay="4999"/>
                                          </p:stCondLst>
                                        </p:cTn>
                                        <p:tgtEl>
                                          <p:spTgt spid="75"/>
                                        </p:tgtEl>
                                        <p:attrNameLst>
                                          <p:attrName>style.visibility</p:attrName>
                                        </p:attrNameLst>
                                      </p:cBhvr>
                                      <p:to>
                                        <p:strVal val="hidden"/>
                                      </p:to>
                                    </p:set>
                                  </p:childTnLst>
                                </p:cTn>
                              </p:par>
                              <p:par>
                                <p:cTn id="1102" presetID="3" presetClass="exit" presetSubtype="10" fill="hold" grpId="2" nodeType="withEffect">
                                  <p:stCondLst>
                                    <p:cond delay="0"/>
                                  </p:stCondLst>
                                  <p:childTnLst>
                                    <p:animEffect transition="out" filter="blinds(horizontal)">
                                      <p:cBhvr>
                                        <p:cTn id="1103" dur="5000"/>
                                        <p:tgtEl>
                                          <p:spTgt spid="76"/>
                                        </p:tgtEl>
                                      </p:cBhvr>
                                    </p:animEffect>
                                    <p:set>
                                      <p:cBhvr>
                                        <p:cTn id="1104" dur="1" fill="hold">
                                          <p:stCondLst>
                                            <p:cond delay="4999"/>
                                          </p:stCondLst>
                                        </p:cTn>
                                        <p:tgtEl>
                                          <p:spTgt spid="76"/>
                                        </p:tgtEl>
                                        <p:attrNameLst>
                                          <p:attrName>style.visibility</p:attrName>
                                        </p:attrNameLst>
                                      </p:cBhvr>
                                      <p:to>
                                        <p:strVal val="hidden"/>
                                      </p:to>
                                    </p:set>
                                  </p:childTnLst>
                                </p:cTn>
                              </p:par>
                              <p:par>
                                <p:cTn id="1105" presetID="3" presetClass="exit" presetSubtype="10" fill="hold" grpId="2" nodeType="withEffect">
                                  <p:stCondLst>
                                    <p:cond delay="0"/>
                                  </p:stCondLst>
                                  <p:childTnLst>
                                    <p:animEffect transition="out" filter="blinds(horizontal)">
                                      <p:cBhvr>
                                        <p:cTn id="1106" dur="5000"/>
                                        <p:tgtEl>
                                          <p:spTgt spid="77"/>
                                        </p:tgtEl>
                                      </p:cBhvr>
                                    </p:animEffect>
                                    <p:set>
                                      <p:cBhvr>
                                        <p:cTn id="1107" dur="1" fill="hold">
                                          <p:stCondLst>
                                            <p:cond delay="4999"/>
                                          </p:stCondLst>
                                        </p:cTn>
                                        <p:tgtEl>
                                          <p:spTgt spid="77"/>
                                        </p:tgtEl>
                                        <p:attrNameLst>
                                          <p:attrName>style.visibility</p:attrName>
                                        </p:attrNameLst>
                                      </p:cBhvr>
                                      <p:to>
                                        <p:strVal val="hidden"/>
                                      </p:to>
                                    </p:set>
                                  </p:childTnLst>
                                </p:cTn>
                              </p:par>
                              <p:par>
                                <p:cTn id="1108" presetID="3" presetClass="exit" presetSubtype="10" fill="hold" grpId="2" nodeType="withEffect">
                                  <p:stCondLst>
                                    <p:cond delay="0"/>
                                  </p:stCondLst>
                                  <p:childTnLst>
                                    <p:animEffect transition="out" filter="blinds(horizontal)">
                                      <p:cBhvr>
                                        <p:cTn id="1109" dur="5000"/>
                                        <p:tgtEl>
                                          <p:spTgt spid="78"/>
                                        </p:tgtEl>
                                      </p:cBhvr>
                                    </p:animEffect>
                                    <p:set>
                                      <p:cBhvr>
                                        <p:cTn id="1110" dur="1" fill="hold">
                                          <p:stCondLst>
                                            <p:cond delay="4999"/>
                                          </p:stCondLst>
                                        </p:cTn>
                                        <p:tgtEl>
                                          <p:spTgt spid="78"/>
                                        </p:tgtEl>
                                        <p:attrNameLst>
                                          <p:attrName>style.visibility</p:attrName>
                                        </p:attrNameLst>
                                      </p:cBhvr>
                                      <p:to>
                                        <p:strVal val="hidden"/>
                                      </p:to>
                                    </p:set>
                                  </p:childTnLst>
                                </p:cTn>
                              </p:par>
                              <p:par>
                                <p:cTn id="1111" presetID="3" presetClass="exit" presetSubtype="10" fill="hold" grpId="2" nodeType="withEffect">
                                  <p:stCondLst>
                                    <p:cond delay="0"/>
                                  </p:stCondLst>
                                  <p:childTnLst>
                                    <p:animEffect transition="out" filter="blinds(horizontal)">
                                      <p:cBhvr>
                                        <p:cTn id="1112" dur="5000"/>
                                        <p:tgtEl>
                                          <p:spTgt spid="79"/>
                                        </p:tgtEl>
                                      </p:cBhvr>
                                    </p:animEffect>
                                    <p:set>
                                      <p:cBhvr>
                                        <p:cTn id="1113" dur="1" fill="hold">
                                          <p:stCondLst>
                                            <p:cond delay="4999"/>
                                          </p:stCondLst>
                                        </p:cTn>
                                        <p:tgtEl>
                                          <p:spTgt spid="79"/>
                                        </p:tgtEl>
                                        <p:attrNameLst>
                                          <p:attrName>style.visibility</p:attrName>
                                        </p:attrNameLst>
                                      </p:cBhvr>
                                      <p:to>
                                        <p:strVal val="hidden"/>
                                      </p:to>
                                    </p:set>
                                  </p:childTnLst>
                                </p:cTn>
                              </p:par>
                              <p:par>
                                <p:cTn id="1114" presetID="3" presetClass="exit" presetSubtype="10" fill="hold" grpId="2" nodeType="withEffect">
                                  <p:stCondLst>
                                    <p:cond delay="0"/>
                                  </p:stCondLst>
                                  <p:childTnLst>
                                    <p:animEffect transition="out" filter="blinds(horizontal)">
                                      <p:cBhvr>
                                        <p:cTn id="1115" dur="5000"/>
                                        <p:tgtEl>
                                          <p:spTgt spid="80"/>
                                        </p:tgtEl>
                                      </p:cBhvr>
                                    </p:animEffect>
                                    <p:set>
                                      <p:cBhvr>
                                        <p:cTn id="1116" dur="1" fill="hold">
                                          <p:stCondLst>
                                            <p:cond delay="4999"/>
                                          </p:stCondLst>
                                        </p:cTn>
                                        <p:tgtEl>
                                          <p:spTgt spid="80"/>
                                        </p:tgtEl>
                                        <p:attrNameLst>
                                          <p:attrName>style.visibility</p:attrName>
                                        </p:attrNameLst>
                                      </p:cBhvr>
                                      <p:to>
                                        <p:strVal val="hidden"/>
                                      </p:to>
                                    </p:set>
                                  </p:childTnLst>
                                </p:cTn>
                              </p:par>
                              <p:par>
                                <p:cTn id="1117" presetID="3" presetClass="exit" presetSubtype="10" fill="hold" grpId="2" nodeType="withEffect">
                                  <p:stCondLst>
                                    <p:cond delay="0"/>
                                  </p:stCondLst>
                                  <p:childTnLst>
                                    <p:animEffect transition="out" filter="blinds(horizontal)">
                                      <p:cBhvr>
                                        <p:cTn id="1118" dur="5000"/>
                                        <p:tgtEl>
                                          <p:spTgt spid="81"/>
                                        </p:tgtEl>
                                      </p:cBhvr>
                                    </p:animEffect>
                                    <p:set>
                                      <p:cBhvr>
                                        <p:cTn id="1119" dur="1" fill="hold">
                                          <p:stCondLst>
                                            <p:cond delay="4999"/>
                                          </p:stCondLst>
                                        </p:cTn>
                                        <p:tgtEl>
                                          <p:spTgt spid="81"/>
                                        </p:tgtEl>
                                        <p:attrNameLst>
                                          <p:attrName>style.visibility</p:attrName>
                                        </p:attrNameLst>
                                      </p:cBhvr>
                                      <p:to>
                                        <p:strVal val="hidden"/>
                                      </p:to>
                                    </p:set>
                                  </p:childTnLst>
                                </p:cTn>
                              </p:par>
                              <p:par>
                                <p:cTn id="1120" presetID="3" presetClass="exit" presetSubtype="10" fill="hold" grpId="2" nodeType="withEffect">
                                  <p:stCondLst>
                                    <p:cond delay="0"/>
                                  </p:stCondLst>
                                  <p:childTnLst>
                                    <p:animEffect transition="out" filter="blinds(horizontal)">
                                      <p:cBhvr>
                                        <p:cTn id="1121" dur="5000"/>
                                        <p:tgtEl>
                                          <p:spTgt spid="82"/>
                                        </p:tgtEl>
                                      </p:cBhvr>
                                    </p:animEffect>
                                    <p:set>
                                      <p:cBhvr>
                                        <p:cTn id="1122" dur="1" fill="hold">
                                          <p:stCondLst>
                                            <p:cond delay="4999"/>
                                          </p:stCondLst>
                                        </p:cTn>
                                        <p:tgtEl>
                                          <p:spTgt spid="82"/>
                                        </p:tgtEl>
                                        <p:attrNameLst>
                                          <p:attrName>style.visibility</p:attrName>
                                        </p:attrNameLst>
                                      </p:cBhvr>
                                      <p:to>
                                        <p:strVal val="hidden"/>
                                      </p:to>
                                    </p:set>
                                  </p:childTnLst>
                                </p:cTn>
                              </p:par>
                              <p:par>
                                <p:cTn id="1123" presetID="3" presetClass="exit" presetSubtype="10" fill="hold" grpId="2" nodeType="withEffect">
                                  <p:stCondLst>
                                    <p:cond delay="0"/>
                                  </p:stCondLst>
                                  <p:childTnLst>
                                    <p:animEffect transition="out" filter="blinds(horizontal)">
                                      <p:cBhvr>
                                        <p:cTn id="1124" dur="5000"/>
                                        <p:tgtEl>
                                          <p:spTgt spid="83"/>
                                        </p:tgtEl>
                                      </p:cBhvr>
                                    </p:animEffect>
                                    <p:set>
                                      <p:cBhvr>
                                        <p:cTn id="1125" dur="1" fill="hold">
                                          <p:stCondLst>
                                            <p:cond delay="4999"/>
                                          </p:stCondLst>
                                        </p:cTn>
                                        <p:tgtEl>
                                          <p:spTgt spid="83"/>
                                        </p:tgtEl>
                                        <p:attrNameLst>
                                          <p:attrName>style.visibility</p:attrName>
                                        </p:attrNameLst>
                                      </p:cBhvr>
                                      <p:to>
                                        <p:strVal val="hidden"/>
                                      </p:to>
                                    </p:set>
                                  </p:childTnLst>
                                </p:cTn>
                              </p:par>
                              <p:par>
                                <p:cTn id="1126" presetID="3" presetClass="exit" presetSubtype="10" fill="hold" grpId="2" nodeType="withEffect">
                                  <p:stCondLst>
                                    <p:cond delay="0"/>
                                  </p:stCondLst>
                                  <p:childTnLst>
                                    <p:animEffect transition="out" filter="blinds(horizontal)">
                                      <p:cBhvr>
                                        <p:cTn id="1127" dur="5000"/>
                                        <p:tgtEl>
                                          <p:spTgt spid="84"/>
                                        </p:tgtEl>
                                      </p:cBhvr>
                                    </p:animEffect>
                                    <p:set>
                                      <p:cBhvr>
                                        <p:cTn id="1128" dur="1" fill="hold">
                                          <p:stCondLst>
                                            <p:cond delay="4999"/>
                                          </p:stCondLst>
                                        </p:cTn>
                                        <p:tgtEl>
                                          <p:spTgt spid="84"/>
                                        </p:tgtEl>
                                        <p:attrNameLst>
                                          <p:attrName>style.visibility</p:attrName>
                                        </p:attrNameLst>
                                      </p:cBhvr>
                                      <p:to>
                                        <p:strVal val="hidden"/>
                                      </p:to>
                                    </p:set>
                                  </p:childTnLst>
                                </p:cTn>
                              </p:par>
                              <p:par>
                                <p:cTn id="1129" presetID="17" presetClass="entr" presetSubtype="1" fill="hold" nodeType="withEffect">
                                  <p:stCondLst>
                                    <p:cond delay="0"/>
                                  </p:stCondLst>
                                  <p:childTnLst>
                                    <p:set>
                                      <p:cBhvr>
                                        <p:cTn id="1130" dur="1" fill="hold">
                                          <p:stCondLst>
                                            <p:cond delay="0"/>
                                          </p:stCondLst>
                                        </p:cTn>
                                        <p:tgtEl>
                                          <p:spTgt spid="4"/>
                                        </p:tgtEl>
                                        <p:attrNameLst>
                                          <p:attrName>style.visibility</p:attrName>
                                        </p:attrNameLst>
                                      </p:cBhvr>
                                      <p:to>
                                        <p:strVal val="visible"/>
                                      </p:to>
                                    </p:set>
                                    <p:anim calcmode="lin" valueType="num">
                                      <p:cBhvr>
                                        <p:cTn id="1131" dur="5000" fill="hold"/>
                                        <p:tgtEl>
                                          <p:spTgt spid="4"/>
                                        </p:tgtEl>
                                        <p:attrNameLst>
                                          <p:attrName>ppt_x</p:attrName>
                                        </p:attrNameLst>
                                      </p:cBhvr>
                                      <p:tavLst>
                                        <p:tav tm="0">
                                          <p:val>
                                            <p:strVal val="#ppt_x"/>
                                          </p:val>
                                        </p:tav>
                                        <p:tav tm="100000">
                                          <p:val>
                                            <p:strVal val="#ppt_x"/>
                                          </p:val>
                                        </p:tav>
                                      </p:tavLst>
                                    </p:anim>
                                    <p:anim calcmode="lin" valueType="num">
                                      <p:cBhvr>
                                        <p:cTn id="1132" dur="5000" fill="hold"/>
                                        <p:tgtEl>
                                          <p:spTgt spid="4"/>
                                        </p:tgtEl>
                                        <p:attrNameLst>
                                          <p:attrName>ppt_y</p:attrName>
                                        </p:attrNameLst>
                                      </p:cBhvr>
                                      <p:tavLst>
                                        <p:tav tm="0">
                                          <p:val>
                                            <p:strVal val="#ppt_y-#ppt_h/2"/>
                                          </p:val>
                                        </p:tav>
                                        <p:tav tm="100000">
                                          <p:val>
                                            <p:strVal val="#ppt_y"/>
                                          </p:val>
                                        </p:tav>
                                      </p:tavLst>
                                    </p:anim>
                                    <p:anim calcmode="lin" valueType="num">
                                      <p:cBhvr>
                                        <p:cTn id="1133" dur="5000" fill="hold"/>
                                        <p:tgtEl>
                                          <p:spTgt spid="4"/>
                                        </p:tgtEl>
                                        <p:attrNameLst>
                                          <p:attrName>ppt_w</p:attrName>
                                        </p:attrNameLst>
                                      </p:cBhvr>
                                      <p:tavLst>
                                        <p:tav tm="0">
                                          <p:val>
                                            <p:strVal val="#ppt_w"/>
                                          </p:val>
                                        </p:tav>
                                        <p:tav tm="100000">
                                          <p:val>
                                            <p:strVal val="#ppt_w"/>
                                          </p:val>
                                        </p:tav>
                                      </p:tavLst>
                                    </p:anim>
                                    <p:anim calcmode="lin" valueType="num">
                                      <p:cBhvr>
                                        <p:cTn id="1134"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p:spPr>
        <p:txBody>
          <a:bodyPr/>
          <a:lstStyle/>
          <a:p>
            <a:endParaRPr lang="es-ES" dirty="0"/>
          </a:p>
        </p:txBody>
      </p:sp>
      <p:pic>
        <p:nvPicPr>
          <p:cNvPr id="4" name="3 Imagen" descr="2030345.jpg"/>
          <p:cNvPicPr>
            <a:picLocks noChangeAspect="1"/>
          </p:cNvPicPr>
          <p:nvPr/>
        </p:nvPicPr>
        <p:blipFill>
          <a:blip r:embed="rId2"/>
          <a:stretch>
            <a:fillRect/>
          </a:stretch>
        </p:blipFill>
        <p:spPr>
          <a:xfrm>
            <a:off x="0" y="0"/>
            <a:ext cx="9144000" cy="5137229"/>
          </a:xfrm>
          <a:prstGeom prst="rect">
            <a:avLst/>
          </a:prstGeom>
        </p:spPr>
      </p:pic>
      <p:sp>
        <p:nvSpPr>
          <p:cNvPr id="5" name="4 Anillo"/>
          <p:cNvSpPr/>
          <p:nvPr/>
        </p:nvSpPr>
        <p:spPr>
          <a:xfrm rot="19176958">
            <a:off x="46680" y="18061"/>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rot="2679793">
            <a:off x="7956912" y="-1914"/>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19176958">
            <a:off x="260961" y="232357"/>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2679793">
            <a:off x="7709095" y="255637"/>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9176958">
            <a:off x="475309" y="518127"/>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9176958">
            <a:off x="689590" y="732423"/>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2679793">
            <a:off x="7528284" y="498152"/>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2679793">
            <a:off x="7280467" y="755703"/>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19176958">
            <a:off x="903937" y="1018194"/>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9176958">
            <a:off x="1118218" y="1232490"/>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9176958">
            <a:off x="1332566" y="1518260"/>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9176958">
            <a:off x="1546847" y="1732556"/>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2679793">
            <a:off x="7099657" y="1069656"/>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2679793">
            <a:off x="6851840" y="1327207"/>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2679793">
            <a:off x="6671029" y="1569722"/>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2679793">
            <a:off x="6423212" y="1827273"/>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19176958">
            <a:off x="1761190" y="1946887"/>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9176958">
            <a:off x="1975471" y="2161183"/>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9176958">
            <a:off x="2189819" y="2446953"/>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9176958">
            <a:off x="2404100" y="2661249"/>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9176958">
            <a:off x="2618447" y="2947020"/>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9176958">
            <a:off x="2832728" y="3161316"/>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9176958">
            <a:off x="3047076" y="3447086"/>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9176958">
            <a:off x="3261357" y="3661382"/>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2679793">
            <a:off x="6242400" y="2131981"/>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2679793">
            <a:off x="5994583" y="2389532"/>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2679793">
            <a:off x="5813772" y="2632047"/>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2679793">
            <a:off x="5565955" y="2889598"/>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2679793">
            <a:off x="5385145" y="3203551"/>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2679793">
            <a:off x="5137328" y="3461102"/>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2679793">
            <a:off x="4956517" y="3703617"/>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2679793">
            <a:off x="4708700" y="3961168"/>
            <a:ext cx="1145864" cy="587980"/>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19176958">
            <a:off x="3475671" y="3988387"/>
            <a:ext cx="1145864" cy="565511"/>
          </a:xfrm>
          <a:prstGeom prst="donut">
            <a:avLst/>
          </a:prstGeom>
          <a:gradFill flip="none" rotWithShape="1">
            <a:gsLst>
              <a:gs pos="0">
                <a:srgbClr val="9999FF"/>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8"/>
                                        </p:tgtEl>
                                        <p:attrNameLst>
                                          <p:attrName>style.opacity</p:attrName>
                                        </p:attrNameLst>
                                      </p:cBhvr>
                                      <p:to>
                                        <p:strVal val="0"/>
                                      </p:to>
                                    </p:set>
                                    <p:animEffect filter="image" prLst="opacity: 0">
                                      <p:cBhvr rctx="IE">
                                        <p:cTn id="7" dur="indefinite"/>
                                        <p:tgtEl>
                                          <p:spTgt spid="38"/>
                                        </p:tgtEl>
                                      </p:cBhvr>
                                    </p:animEffect>
                                  </p:childTnLst>
                                </p:cTn>
                              </p:par>
                              <p:par>
                                <p:cTn id="8" presetID="2" presetClass="entr" presetSubtype="6"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1+#ppt_w/2"/>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1+#ppt_w/2"/>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1+#ppt_w/2"/>
                                          </p:val>
                                        </p:tav>
                                        <p:tav tm="100000">
                                          <p:val>
                                            <p:strVal val="#ppt_x"/>
                                          </p:val>
                                        </p:tav>
                                      </p:tavLst>
                                    </p:anim>
                                    <p:anim calcmode="lin" valueType="num">
                                      <p:cBhvr additive="base">
                                        <p:cTn id="19" dur="5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0" fill="hold"/>
                                        <p:tgtEl>
                                          <p:spTgt spid="10"/>
                                        </p:tgtEl>
                                        <p:attrNameLst>
                                          <p:attrName>ppt_x</p:attrName>
                                        </p:attrNameLst>
                                      </p:cBhvr>
                                      <p:tavLst>
                                        <p:tav tm="0">
                                          <p:val>
                                            <p:strVal val="1+#ppt_w/2"/>
                                          </p:val>
                                        </p:tav>
                                        <p:tav tm="100000">
                                          <p:val>
                                            <p:strVal val="#ppt_x"/>
                                          </p:val>
                                        </p:tav>
                                      </p:tavLst>
                                    </p:anim>
                                    <p:anim calcmode="lin" valueType="num">
                                      <p:cBhvr additive="base">
                                        <p:cTn id="23" dur="5000" fill="hold"/>
                                        <p:tgtEl>
                                          <p:spTgt spid="10"/>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1+#ppt_w/2"/>
                                          </p:val>
                                        </p:tav>
                                        <p:tav tm="100000">
                                          <p:val>
                                            <p:strVal val="#ppt_x"/>
                                          </p:val>
                                        </p:tav>
                                      </p:tavLst>
                                    </p:anim>
                                    <p:anim calcmode="lin" valueType="num">
                                      <p:cBhvr additive="base">
                                        <p:cTn id="27" dur="5000" fill="hold"/>
                                        <p:tgtEl>
                                          <p:spTgt spid="13"/>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14"/>
                                        </p:tgtEl>
                                        <p:attrNameLst>
                                          <p:attrName>style.visibility</p:attrName>
                                        </p:attrNameLst>
                                      </p:cBhvr>
                                      <p:to>
                                        <p:strVal val="visible"/>
                                      </p:to>
                                    </p:set>
                                    <p:anim calcmode="lin" valueType="num">
                                      <p:cBhvr additive="base">
                                        <p:cTn id="30" dur="5000" fill="hold"/>
                                        <p:tgtEl>
                                          <p:spTgt spid="14"/>
                                        </p:tgtEl>
                                        <p:attrNameLst>
                                          <p:attrName>ppt_x</p:attrName>
                                        </p:attrNameLst>
                                      </p:cBhvr>
                                      <p:tavLst>
                                        <p:tav tm="0">
                                          <p:val>
                                            <p:strVal val="1+#ppt_w/2"/>
                                          </p:val>
                                        </p:tav>
                                        <p:tav tm="100000">
                                          <p:val>
                                            <p:strVal val="#ppt_x"/>
                                          </p:val>
                                        </p:tav>
                                      </p:tavLst>
                                    </p:anim>
                                    <p:anim calcmode="lin" valueType="num">
                                      <p:cBhvr additive="base">
                                        <p:cTn id="31" dur="5000" fill="hold"/>
                                        <p:tgtEl>
                                          <p:spTgt spid="14"/>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5000" fill="hold"/>
                                        <p:tgtEl>
                                          <p:spTgt spid="15"/>
                                        </p:tgtEl>
                                        <p:attrNameLst>
                                          <p:attrName>ppt_x</p:attrName>
                                        </p:attrNameLst>
                                      </p:cBhvr>
                                      <p:tavLst>
                                        <p:tav tm="0">
                                          <p:val>
                                            <p:strVal val="1+#ppt_w/2"/>
                                          </p:val>
                                        </p:tav>
                                        <p:tav tm="100000">
                                          <p:val>
                                            <p:strVal val="#ppt_x"/>
                                          </p:val>
                                        </p:tav>
                                      </p:tavLst>
                                    </p:anim>
                                    <p:anim calcmode="lin" valueType="num">
                                      <p:cBhvr additive="base">
                                        <p:cTn id="35" dur="5000" fill="hold"/>
                                        <p:tgtEl>
                                          <p:spTgt spid="15"/>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5000" fill="hold"/>
                                        <p:tgtEl>
                                          <p:spTgt spid="16"/>
                                        </p:tgtEl>
                                        <p:attrNameLst>
                                          <p:attrName>ppt_x</p:attrName>
                                        </p:attrNameLst>
                                      </p:cBhvr>
                                      <p:tavLst>
                                        <p:tav tm="0">
                                          <p:val>
                                            <p:strVal val="1+#ppt_w/2"/>
                                          </p:val>
                                        </p:tav>
                                        <p:tav tm="100000">
                                          <p:val>
                                            <p:strVal val="#ppt_x"/>
                                          </p:val>
                                        </p:tav>
                                      </p:tavLst>
                                    </p:anim>
                                    <p:anim calcmode="lin" valueType="num">
                                      <p:cBhvr additive="base">
                                        <p:cTn id="39" dur="5000" fill="hold"/>
                                        <p:tgtEl>
                                          <p:spTgt spid="16"/>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1+#ppt_w/2"/>
                                          </p:val>
                                        </p:tav>
                                        <p:tav tm="100000">
                                          <p:val>
                                            <p:strVal val="#ppt_x"/>
                                          </p:val>
                                        </p:tav>
                                      </p:tavLst>
                                    </p:anim>
                                    <p:anim calcmode="lin" valueType="num">
                                      <p:cBhvr additive="base">
                                        <p:cTn id="43" dur="5000" fill="hold"/>
                                        <p:tgtEl>
                                          <p:spTgt spid="21"/>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2"/>
                                        </p:tgtEl>
                                        <p:attrNameLst>
                                          <p:attrName>style.visibility</p:attrName>
                                        </p:attrNameLst>
                                      </p:cBhvr>
                                      <p:to>
                                        <p:strVal val="visible"/>
                                      </p:to>
                                    </p:set>
                                    <p:anim calcmode="lin" valueType="num">
                                      <p:cBhvr additive="base">
                                        <p:cTn id="46" dur="5000" fill="hold"/>
                                        <p:tgtEl>
                                          <p:spTgt spid="22"/>
                                        </p:tgtEl>
                                        <p:attrNameLst>
                                          <p:attrName>ppt_x</p:attrName>
                                        </p:attrNameLst>
                                      </p:cBhvr>
                                      <p:tavLst>
                                        <p:tav tm="0">
                                          <p:val>
                                            <p:strVal val="1+#ppt_w/2"/>
                                          </p:val>
                                        </p:tav>
                                        <p:tav tm="100000">
                                          <p:val>
                                            <p:strVal val="#ppt_x"/>
                                          </p:val>
                                        </p:tav>
                                      </p:tavLst>
                                    </p:anim>
                                    <p:anim calcmode="lin" valueType="num">
                                      <p:cBhvr additive="base">
                                        <p:cTn id="47" dur="5000" fill="hold"/>
                                        <p:tgtEl>
                                          <p:spTgt spid="22"/>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additive="base">
                                        <p:cTn id="50" dur="5000" fill="hold"/>
                                        <p:tgtEl>
                                          <p:spTgt spid="23"/>
                                        </p:tgtEl>
                                        <p:attrNameLst>
                                          <p:attrName>ppt_x</p:attrName>
                                        </p:attrNameLst>
                                      </p:cBhvr>
                                      <p:tavLst>
                                        <p:tav tm="0">
                                          <p:val>
                                            <p:strVal val="1+#ppt_w/2"/>
                                          </p:val>
                                        </p:tav>
                                        <p:tav tm="100000">
                                          <p:val>
                                            <p:strVal val="#ppt_x"/>
                                          </p:val>
                                        </p:tav>
                                      </p:tavLst>
                                    </p:anim>
                                    <p:anim calcmode="lin" valueType="num">
                                      <p:cBhvr additive="base">
                                        <p:cTn id="51" dur="5000" fill="hold"/>
                                        <p:tgtEl>
                                          <p:spTgt spid="23"/>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24"/>
                                        </p:tgtEl>
                                        <p:attrNameLst>
                                          <p:attrName>style.visibility</p:attrName>
                                        </p:attrNameLst>
                                      </p:cBhvr>
                                      <p:to>
                                        <p:strVal val="visible"/>
                                      </p:to>
                                    </p:set>
                                    <p:anim calcmode="lin" valueType="num">
                                      <p:cBhvr additive="base">
                                        <p:cTn id="54" dur="5000" fill="hold"/>
                                        <p:tgtEl>
                                          <p:spTgt spid="24"/>
                                        </p:tgtEl>
                                        <p:attrNameLst>
                                          <p:attrName>ppt_x</p:attrName>
                                        </p:attrNameLst>
                                      </p:cBhvr>
                                      <p:tavLst>
                                        <p:tav tm="0">
                                          <p:val>
                                            <p:strVal val="1+#ppt_w/2"/>
                                          </p:val>
                                        </p:tav>
                                        <p:tav tm="100000">
                                          <p:val>
                                            <p:strVal val="#ppt_x"/>
                                          </p:val>
                                        </p:tav>
                                      </p:tavLst>
                                    </p:anim>
                                    <p:anim calcmode="lin" valueType="num">
                                      <p:cBhvr additive="base">
                                        <p:cTn id="55" dur="5000" fill="hold"/>
                                        <p:tgtEl>
                                          <p:spTgt spid="24"/>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 calcmode="lin" valueType="num">
                                      <p:cBhvr additive="base">
                                        <p:cTn id="58" dur="5000" fill="hold"/>
                                        <p:tgtEl>
                                          <p:spTgt spid="25"/>
                                        </p:tgtEl>
                                        <p:attrNameLst>
                                          <p:attrName>ppt_x</p:attrName>
                                        </p:attrNameLst>
                                      </p:cBhvr>
                                      <p:tavLst>
                                        <p:tav tm="0">
                                          <p:val>
                                            <p:strVal val="1+#ppt_w/2"/>
                                          </p:val>
                                        </p:tav>
                                        <p:tav tm="100000">
                                          <p:val>
                                            <p:strVal val="#ppt_x"/>
                                          </p:val>
                                        </p:tav>
                                      </p:tavLst>
                                    </p:anim>
                                    <p:anim calcmode="lin" valueType="num">
                                      <p:cBhvr additive="base">
                                        <p:cTn id="59" dur="5000" fill="hold"/>
                                        <p:tgtEl>
                                          <p:spTgt spid="25"/>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26"/>
                                        </p:tgtEl>
                                        <p:attrNameLst>
                                          <p:attrName>style.visibility</p:attrName>
                                        </p:attrNameLst>
                                      </p:cBhvr>
                                      <p:to>
                                        <p:strVal val="visible"/>
                                      </p:to>
                                    </p:set>
                                    <p:anim calcmode="lin" valueType="num">
                                      <p:cBhvr additive="base">
                                        <p:cTn id="62" dur="5000" fill="hold"/>
                                        <p:tgtEl>
                                          <p:spTgt spid="26"/>
                                        </p:tgtEl>
                                        <p:attrNameLst>
                                          <p:attrName>ppt_x</p:attrName>
                                        </p:attrNameLst>
                                      </p:cBhvr>
                                      <p:tavLst>
                                        <p:tav tm="0">
                                          <p:val>
                                            <p:strVal val="1+#ppt_w/2"/>
                                          </p:val>
                                        </p:tav>
                                        <p:tav tm="100000">
                                          <p:val>
                                            <p:strVal val="#ppt_x"/>
                                          </p:val>
                                        </p:tav>
                                      </p:tavLst>
                                    </p:anim>
                                    <p:anim calcmode="lin" valueType="num">
                                      <p:cBhvr additive="base">
                                        <p:cTn id="63" dur="5000" fill="hold"/>
                                        <p:tgtEl>
                                          <p:spTgt spid="26"/>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27"/>
                                        </p:tgtEl>
                                        <p:attrNameLst>
                                          <p:attrName>style.visibility</p:attrName>
                                        </p:attrNameLst>
                                      </p:cBhvr>
                                      <p:to>
                                        <p:strVal val="visible"/>
                                      </p:to>
                                    </p:set>
                                    <p:anim calcmode="lin" valueType="num">
                                      <p:cBhvr additive="base">
                                        <p:cTn id="66" dur="5000" fill="hold"/>
                                        <p:tgtEl>
                                          <p:spTgt spid="27"/>
                                        </p:tgtEl>
                                        <p:attrNameLst>
                                          <p:attrName>ppt_x</p:attrName>
                                        </p:attrNameLst>
                                      </p:cBhvr>
                                      <p:tavLst>
                                        <p:tav tm="0">
                                          <p:val>
                                            <p:strVal val="1+#ppt_w/2"/>
                                          </p:val>
                                        </p:tav>
                                        <p:tav tm="100000">
                                          <p:val>
                                            <p:strVal val="#ppt_x"/>
                                          </p:val>
                                        </p:tav>
                                      </p:tavLst>
                                    </p:anim>
                                    <p:anim calcmode="lin" valueType="num">
                                      <p:cBhvr additive="base">
                                        <p:cTn id="67" dur="5000" fill="hold"/>
                                        <p:tgtEl>
                                          <p:spTgt spid="27"/>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childTnLst>
                                    <p:set>
                                      <p:cBhvr>
                                        <p:cTn id="69" dur="1" fill="hold">
                                          <p:stCondLst>
                                            <p:cond delay="0"/>
                                          </p:stCondLst>
                                        </p:cTn>
                                        <p:tgtEl>
                                          <p:spTgt spid="28"/>
                                        </p:tgtEl>
                                        <p:attrNameLst>
                                          <p:attrName>style.visibility</p:attrName>
                                        </p:attrNameLst>
                                      </p:cBhvr>
                                      <p:to>
                                        <p:strVal val="visible"/>
                                      </p:to>
                                    </p:set>
                                    <p:anim calcmode="lin" valueType="num">
                                      <p:cBhvr additive="base">
                                        <p:cTn id="70" dur="5000" fill="hold"/>
                                        <p:tgtEl>
                                          <p:spTgt spid="28"/>
                                        </p:tgtEl>
                                        <p:attrNameLst>
                                          <p:attrName>ppt_x</p:attrName>
                                        </p:attrNameLst>
                                      </p:cBhvr>
                                      <p:tavLst>
                                        <p:tav tm="0">
                                          <p:val>
                                            <p:strVal val="1+#ppt_w/2"/>
                                          </p:val>
                                        </p:tav>
                                        <p:tav tm="100000">
                                          <p:val>
                                            <p:strVal val="#ppt_x"/>
                                          </p:val>
                                        </p:tav>
                                      </p:tavLst>
                                    </p:anim>
                                    <p:anim calcmode="lin" valueType="num">
                                      <p:cBhvr additive="base">
                                        <p:cTn id="71" dur="5000" fill="hold"/>
                                        <p:tgtEl>
                                          <p:spTgt spid="28"/>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childTnLst>
                                    <p:set>
                                      <p:cBhvr>
                                        <p:cTn id="73" dur="1" fill="hold">
                                          <p:stCondLst>
                                            <p:cond delay="0"/>
                                          </p:stCondLst>
                                        </p:cTn>
                                        <p:tgtEl>
                                          <p:spTgt spid="37"/>
                                        </p:tgtEl>
                                        <p:attrNameLst>
                                          <p:attrName>style.visibility</p:attrName>
                                        </p:attrNameLst>
                                      </p:cBhvr>
                                      <p:to>
                                        <p:strVal val="visible"/>
                                      </p:to>
                                    </p:set>
                                    <p:anim calcmode="lin" valueType="num">
                                      <p:cBhvr additive="base">
                                        <p:cTn id="74" dur="5000" fill="hold"/>
                                        <p:tgtEl>
                                          <p:spTgt spid="37"/>
                                        </p:tgtEl>
                                        <p:attrNameLst>
                                          <p:attrName>ppt_x</p:attrName>
                                        </p:attrNameLst>
                                      </p:cBhvr>
                                      <p:tavLst>
                                        <p:tav tm="0">
                                          <p:val>
                                            <p:strVal val="1+#ppt_w/2"/>
                                          </p:val>
                                        </p:tav>
                                        <p:tav tm="100000">
                                          <p:val>
                                            <p:strVal val="#ppt_x"/>
                                          </p:val>
                                        </p:tav>
                                      </p:tavLst>
                                    </p:anim>
                                    <p:anim calcmode="lin" valueType="num">
                                      <p:cBhvr additive="base">
                                        <p:cTn id="75" dur="5000" fill="hold"/>
                                        <p:tgtEl>
                                          <p:spTgt spid="37"/>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6"/>
                                        </p:tgtEl>
                                        <p:attrNameLst>
                                          <p:attrName>style.visibility</p:attrName>
                                        </p:attrNameLst>
                                      </p:cBhvr>
                                      <p:to>
                                        <p:strVal val="visible"/>
                                      </p:to>
                                    </p:set>
                                    <p:anim calcmode="lin" valueType="num">
                                      <p:cBhvr additive="base">
                                        <p:cTn id="78" dur="5000" fill="hold"/>
                                        <p:tgtEl>
                                          <p:spTgt spid="6"/>
                                        </p:tgtEl>
                                        <p:attrNameLst>
                                          <p:attrName>ppt_x</p:attrName>
                                        </p:attrNameLst>
                                      </p:cBhvr>
                                      <p:tavLst>
                                        <p:tav tm="0">
                                          <p:val>
                                            <p:strVal val="0-#ppt_w/2"/>
                                          </p:val>
                                        </p:tav>
                                        <p:tav tm="100000">
                                          <p:val>
                                            <p:strVal val="#ppt_x"/>
                                          </p:val>
                                        </p:tav>
                                      </p:tavLst>
                                    </p:anim>
                                    <p:anim calcmode="lin" valueType="num">
                                      <p:cBhvr additive="base">
                                        <p:cTn id="79" dur="5000" fill="hold"/>
                                        <p:tgtEl>
                                          <p:spTgt spid="6"/>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8"/>
                                        </p:tgtEl>
                                        <p:attrNameLst>
                                          <p:attrName>style.visibility</p:attrName>
                                        </p:attrNameLst>
                                      </p:cBhvr>
                                      <p:to>
                                        <p:strVal val="visible"/>
                                      </p:to>
                                    </p:set>
                                    <p:anim calcmode="lin" valueType="num">
                                      <p:cBhvr additive="base">
                                        <p:cTn id="82" dur="5000" fill="hold"/>
                                        <p:tgtEl>
                                          <p:spTgt spid="8"/>
                                        </p:tgtEl>
                                        <p:attrNameLst>
                                          <p:attrName>ppt_x</p:attrName>
                                        </p:attrNameLst>
                                      </p:cBhvr>
                                      <p:tavLst>
                                        <p:tav tm="0">
                                          <p:val>
                                            <p:strVal val="0-#ppt_w/2"/>
                                          </p:val>
                                        </p:tav>
                                        <p:tav tm="100000">
                                          <p:val>
                                            <p:strVal val="#ppt_x"/>
                                          </p:val>
                                        </p:tav>
                                      </p:tavLst>
                                    </p:anim>
                                    <p:anim calcmode="lin" valueType="num">
                                      <p:cBhvr additive="base">
                                        <p:cTn id="83" dur="5000" fill="hold"/>
                                        <p:tgtEl>
                                          <p:spTgt spid="8"/>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1"/>
                                        </p:tgtEl>
                                        <p:attrNameLst>
                                          <p:attrName>style.visibility</p:attrName>
                                        </p:attrNameLst>
                                      </p:cBhvr>
                                      <p:to>
                                        <p:strVal val="visible"/>
                                      </p:to>
                                    </p:set>
                                    <p:anim calcmode="lin" valueType="num">
                                      <p:cBhvr additive="base">
                                        <p:cTn id="86" dur="5000" fill="hold"/>
                                        <p:tgtEl>
                                          <p:spTgt spid="11"/>
                                        </p:tgtEl>
                                        <p:attrNameLst>
                                          <p:attrName>ppt_x</p:attrName>
                                        </p:attrNameLst>
                                      </p:cBhvr>
                                      <p:tavLst>
                                        <p:tav tm="0">
                                          <p:val>
                                            <p:strVal val="0-#ppt_w/2"/>
                                          </p:val>
                                        </p:tav>
                                        <p:tav tm="100000">
                                          <p:val>
                                            <p:strVal val="#ppt_x"/>
                                          </p:val>
                                        </p:tav>
                                      </p:tavLst>
                                    </p:anim>
                                    <p:anim calcmode="lin" valueType="num">
                                      <p:cBhvr additive="base">
                                        <p:cTn id="87" dur="5000" fill="hold"/>
                                        <p:tgtEl>
                                          <p:spTgt spid="11"/>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12"/>
                                        </p:tgtEl>
                                        <p:attrNameLst>
                                          <p:attrName>style.visibility</p:attrName>
                                        </p:attrNameLst>
                                      </p:cBhvr>
                                      <p:to>
                                        <p:strVal val="visible"/>
                                      </p:to>
                                    </p:set>
                                    <p:anim calcmode="lin" valueType="num">
                                      <p:cBhvr additive="base">
                                        <p:cTn id="90" dur="5000" fill="hold"/>
                                        <p:tgtEl>
                                          <p:spTgt spid="12"/>
                                        </p:tgtEl>
                                        <p:attrNameLst>
                                          <p:attrName>ppt_x</p:attrName>
                                        </p:attrNameLst>
                                      </p:cBhvr>
                                      <p:tavLst>
                                        <p:tav tm="0">
                                          <p:val>
                                            <p:strVal val="0-#ppt_w/2"/>
                                          </p:val>
                                        </p:tav>
                                        <p:tav tm="100000">
                                          <p:val>
                                            <p:strVal val="#ppt_x"/>
                                          </p:val>
                                        </p:tav>
                                      </p:tavLst>
                                    </p:anim>
                                    <p:anim calcmode="lin" valueType="num">
                                      <p:cBhvr additive="base">
                                        <p:cTn id="91" dur="5000" fill="hold"/>
                                        <p:tgtEl>
                                          <p:spTgt spid="12"/>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5000" fill="hold"/>
                                        <p:tgtEl>
                                          <p:spTgt spid="17"/>
                                        </p:tgtEl>
                                        <p:attrNameLst>
                                          <p:attrName>ppt_x</p:attrName>
                                        </p:attrNameLst>
                                      </p:cBhvr>
                                      <p:tavLst>
                                        <p:tav tm="0">
                                          <p:val>
                                            <p:strVal val="0-#ppt_w/2"/>
                                          </p:val>
                                        </p:tav>
                                        <p:tav tm="100000">
                                          <p:val>
                                            <p:strVal val="#ppt_x"/>
                                          </p:val>
                                        </p:tav>
                                      </p:tavLst>
                                    </p:anim>
                                    <p:anim calcmode="lin" valueType="num">
                                      <p:cBhvr additive="base">
                                        <p:cTn id="95" dur="5000" fill="hold"/>
                                        <p:tgtEl>
                                          <p:spTgt spid="17"/>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18"/>
                                        </p:tgtEl>
                                        <p:attrNameLst>
                                          <p:attrName>style.visibility</p:attrName>
                                        </p:attrNameLst>
                                      </p:cBhvr>
                                      <p:to>
                                        <p:strVal val="visible"/>
                                      </p:to>
                                    </p:set>
                                    <p:anim calcmode="lin" valueType="num">
                                      <p:cBhvr additive="base">
                                        <p:cTn id="98" dur="5000" fill="hold"/>
                                        <p:tgtEl>
                                          <p:spTgt spid="18"/>
                                        </p:tgtEl>
                                        <p:attrNameLst>
                                          <p:attrName>ppt_x</p:attrName>
                                        </p:attrNameLst>
                                      </p:cBhvr>
                                      <p:tavLst>
                                        <p:tav tm="0">
                                          <p:val>
                                            <p:strVal val="0-#ppt_w/2"/>
                                          </p:val>
                                        </p:tav>
                                        <p:tav tm="100000">
                                          <p:val>
                                            <p:strVal val="#ppt_x"/>
                                          </p:val>
                                        </p:tav>
                                      </p:tavLst>
                                    </p:anim>
                                    <p:anim calcmode="lin" valueType="num">
                                      <p:cBhvr additive="base">
                                        <p:cTn id="99" dur="5000" fill="hold"/>
                                        <p:tgtEl>
                                          <p:spTgt spid="18"/>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19"/>
                                        </p:tgtEl>
                                        <p:attrNameLst>
                                          <p:attrName>style.visibility</p:attrName>
                                        </p:attrNameLst>
                                      </p:cBhvr>
                                      <p:to>
                                        <p:strVal val="visible"/>
                                      </p:to>
                                    </p:set>
                                    <p:anim calcmode="lin" valueType="num">
                                      <p:cBhvr additive="base">
                                        <p:cTn id="102" dur="5000" fill="hold"/>
                                        <p:tgtEl>
                                          <p:spTgt spid="19"/>
                                        </p:tgtEl>
                                        <p:attrNameLst>
                                          <p:attrName>ppt_x</p:attrName>
                                        </p:attrNameLst>
                                      </p:cBhvr>
                                      <p:tavLst>
                                        <p:tav tm="0">
                                          <p:val>
                                            <p:strVal val="0-#ppt_w/2"/>
                                          </p:val>
                                        </p:tav>
                                        <p:tav tm="100000">
                                          <p:val>
                                            <p:strVal val="#ppt_x"/>
                                          </p:val>
                                        </p:tav>
                                      </p:tavLst>
                                    </p:anim>
                                    <p:anim calcmode="lin" valueType="num">
                                      <p:cBhvr additive="base">
                                        <p:cTn id="103" dur="5000" fill="hold"/>
                                        <p:tgtEl>
                                          <p:spTgt spid="19"/>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0"/>
                                        </p:tgtEl>
                                        <p:attrNameLst>
                                          <p:attrName>style.visibility</p:attrName>
                                        </p:attrNameLst>
                                      </p:cBhvr>
                                      <p:to>
                                        <p:strVal val="visible"/>
                                      </p:to>
                                    </p:set>
                                    <p:anim calcmode="lin" valueType="num">
                                      <p:cBhvr additive="base">
                                        <p:cTn id="106" dur="5000" fill="hold"/>
                                        <p:tgtEl>
                                          <p:spTgt spid="20"/>
                                        </p:tgtEl>
                                        <p:attrNameLst>
                                          <p:attrName>ppt_x</p:attrName>
                                        </p:attrNameLst>
                                      </p:cBhvr>
                                      <p:tavLst>
                                        <p:tav tm="0">
                                          <p:val>
                                            <p:strVal val="0-#ppt_w/2"/>
                                          </p:val>
                                        </p:tav>
                                        <p:tav tm="100000">
                                          <p:val>
                                            <p:strVal val="#ppt_x"/>
                                          </p:val>
                                        </p:tav>
                                      </p:tavLst>
                                    </p:anim>
                                    <p:anim calcmode="lin" valueType="num">
                                      <p:cBhvr additive="base">
                                        <p:cTn id="107" dur="5000" fill="hold"/>
                                        <p:tgtEl>
                                          <p:spTgt spid="20"/>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9"/>
                                        </p:tgtEl>
                                        <p:attrNameLst>
                                          <p:attrName>style.visibility</p:attrName>
                                        </p:attrNameLst>
                                      </p:cBhvr>
                                      <p:to>
                                        <p:strVal val="visible"/>
                                      </p:to>
                                    </p:set>
                                    <p:anim calcmode="lin" valueType="num">
                                      <p:cBhvr additive="base">
                                        <p:cTn id="110" dur="5000" fill="hold"/>
                                        <p:tgtEl>
                                          <p:spTgt spid="29"/>
                                        </p:tgtEl>
                                        <p:attrNameLst>
                                          <p:attrName>ppt_x</p:attrName>
                                        </p:attrNameLst>
                                      </p:cBhvr>
                                      <p:tavLst>
                                        <p:tav tm="0">
                                          <p:val>
                                            <p:strVal val="0-#ppt_w/2"/>
                                          </p:val>
                                        </p:tav>
                                        <p:tav tm="100000">
                                          <p:val>
                                            <p:strVal val="#ppt_x"/>
                                          </p:val>
                                        </p:tav>
                                      </p:tavLst>
                                    </p:anim>
                                    <p:anim calcmode="lin" valueType="num">
                                      <p:cBhvr additive="base">
                                        <p:cTn id="111" dur="5000" fill="hold"/>
                                        <p:tgtEl>
                                          <p:spTgt spid="29"/>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0"/>
                                        </p:tgtEl>
                                        <p:attrNameLst>
                                          <p:attrName>style.visibility</p:attrName>
                                        </p:attrNameLst>
                                      </p:cBhvr>
                                      <p:to>
                                        <p:strVal val="visible"/>
                                      </p:to>
                                    </p:set>
                                    <p:anim calcmode="lin" valueType="num">
                                      <p:cBhvr additive="base">
                                        <p:cTn id="114" dur="5000" fill="hold"/>
                                        <p:tgtEl>
                                          <p:spTgt spid="30"/>
                                        </p:tgtEl>
                                        <p:attrNameLst>
                                          <p:attrName>ppt_x</p:attrName>
                                        </p:attrNameLst>
                                      </p:cBhvr>
                                      <p:tavLst>
                                        <p:tav tm="0">
                                          <p:val>
                                            <p:strVal val="0-#ppt_w/2"/>
                                          </p:val>
                                        </p:tav>
                                        <p:tav tm="100000">
                                          <p:val>
                                            <p:strVal val="#ppt_x"/>
                                          </p:val>
                                        </p:tav>
                                      </p:tavLst>
                                    </p:anim>
                                    <p:anim calcmode="lin" valueType="num">
                                      <p:cBhvr additive="base">
                                        <p:cTn id="115" dur="5000" fill="hold"/>
                                        <p:tgtEl>
                                          <p:spTgt spid="30"/>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31"/>
                                        </p:tgtEl>
                                        <p:attrNameLst>
                                          <p:attrName>style.visibility</p:attrName>
                                        </p:attrNameLst>
                                      </p:cBhvr>
                                      <p:to>
                                        <p:strVal val="visible"/>
                                      </p:to>
                                    </p:set>
                                    <p:anim calcmode="lin" valueType="num">
                                      <p:cBhvr additive="base">
                                        <p:cTn id="118" dur="5000" fill="hold"/>
                                        <p:tgtEl>
                                          <p:spTgt spid="31"/>
                                        </p:tgtEl>
                                        <p:attrNameLst>
                                          <p:attrName>ppt_x</p:attrName>
                                        </p:attrNameLst>
                                      </p:cBhvr>
                                      <p:tavLst>
                                        <p:tav tm="0">
                                          <p:val>
                                            <p:strVal val="0-#ppt_w/2"/>
                                          </p:val>
                                        </p:tav>
                                        <p:tav tm="100000">
                                          <p:val>
                                            <p:strVal val="#ppt_x"/>
                                          </p:val>
                                        </p:tav>
                                      </p:tavLst>
                                    </p:anim>
                                    <p:anim calcmode="lin" valueType="num">
                                      <p:cBhvr additive="base">
                                        <p:cTn id="119" dur="5000" fill="hold"/>
                                        <p:tgtEl>
                                          <p:spTgt spid="31"/>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32"/>
                                        </p:tgtEl>
                                        <p:attrNameLst>
                                          <p:attrName>style.visibility</p:attrName>
                                        </p:attrNameLst>
                                      </p:cBhvr>
                                      <p:to>
                                        <p:strVal val="visible"/>
                                      </p:to>
                                    </p:set>
                                    <p:anim calcmode="lin" valueType="num">
                                      <p:cBhvr additive="base">
                                        <p:cTn id="122" dur="5000" fill="hold"/>
                                        <p:tgtEl>
                                          <p:spTgt spid="32"/>
                                        </p:tgtEl>
                                        <p:attrNameLst>
                                          <p:attrName>ppt_x</p:attrName>
                                        </p:attrNameLst>
                                      </p:cBhvr>
                                      <p:tavLst>
                                        <p:tav tm="0">
                                          <p:val>
                                            <p:strVal val="0-#ppt_w/2"/>
                                          </p:val>
                                        </p:tav>
                                        <p:tav tm="100000">
                                          <p:val>
                                            <p:strVal val="#ppt_x"/>
                                          </p:val>
                                        </p:tav>
                                      </p:tavLst>
                                    </p:anim>
                                    <p:anim calcmode="lin" valueType="num">
                                      <p:cBhvr additive="base">
                                        <p:cTn id="123" dur="5000" fill="hold"/>
                                        <p:tgtEl>
                                          <p:spTgt spid="32"/>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33"/>
                                        </p:tgtEl>
                                        <p:attrNameLst>
                                          <p:attrName>style.visibility</p:attrName>
                                        </p:attrNameLst>
                                      </p:cBhvr>
                                      <p:to>
                                        <p:strVal val="visible"/>
                                      </p:to>
                                    </p:set>
                                    <p:anim calcmode="lin" valueType="num">
                                      <p:cBhvr additive="base">
                                        <p:cTn id="126" dur="5000" fill="hold"/>
                                        <p:tgtEl>
                                          <p:spTgt spid="33"/>
                                        </p:tgtEl>
                                        <p:attrNameLst>
                                          <p:attrName>ppt_x</p:attrName>
                                        </p:attrNameLst>
                                      </p:cBhvr>
                                      <p:tavLst>
                                        <p:tav tm="0">
                                          <p:val>
                                            <p:strVal val="0-#ppt_w/2"/>
                                          </p:val>
                                        </p:tav>
                                        <p:tav tm="100000">
                                          <p:val>
                                            <p:strVal val="#ppt_x"/>
                                          </p:val>
                                        </p:tav>
                                      </p:tavLst>
                                    </p:anim>
                                    <p:anim calcmode="lin" valueType="num">
                                      <p:cBhvr additive="base">
                                        <p:cTn id="127" dur="5000" fill="hold"/>
                                        <p:tgtEl>
                                          <p:spTgt spid="33"/>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34"/>
                                        </p:tgtEl>
                                        <p:attrNameLst>
                                          <p:attrName>style.visibility</p:attrName>
                                        </p:attrNameLst>
                                      </p:cBhvr>
                                      <p:to>
                                        <p:strVal val="visible"/>
                                      </p:to>
                                    </p:set>
                                    <p:anim calcmode="lin" valueType="num">
                                      <p:cBhvr additive="base">
                                        <p:cTn id="130" dur="5000" fill="hold"/>
                                        <p:tgtEl>
                                          <p:spTgt spid="34"/>
                                        </p:tgtEl>
                                        <p:attrNameLst>
                                          <p:attrName>ppt_x</p:attrName>
                                        </p:attrNameLst>
                                      </p:cBhvr>
                                      <p:tavLst>
                                        <p:tav tm="0">
                                          <p:val>
                                            <p:strVal val="0-#ppt_w/2"/>
                                          </p:val>
                                        </p:tav>
                                        <p:tav tm="100000">
                                          <p:val>
                                            <p:strVal val="#ppt_x"/>
                                          </p:val>
                                        </p:tav>
                                      </p:tavLst>
                                    </p:anim>
                                    <p:anim calcmode="lin" valueType="num">
                                      <p:cBhvr additive="base">
                                        <p:cTn id="131" dur="5000" fill="hold"/>
                                        <p:tgtEl>
                                          <p:spTgt spid="34"/>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35"/>
                                        </p:tgtEl>
                                        <p:attrNameLst>
                                          <p:attrName>style.visibility</p:attrName>
                                        </p:attrNameLst>
                                      </p:cBhvr>
                                      <p:to>
                                        <p:strVal val="visible"/>
                                      </p:to>
                                    </p:set>
                                    <p:anim calcmode="lin" valueType="num">
                                      <p:cBhvr additive="base">
                                        <p:cTn id="134" dur="5000" fill="hold"/>
                                        <p:tgtEl>
                                          <p:spTgt spid="35"/>
                                        </p:tgtEl>
                                        <p:attrNameLst>
                                          <p:attrName>ppt_x</p:attrName>
                                        </p:attrNameLst>
                                      </p:cBhvr>
                                      <p:tavLst>
                                        <p:tav tm="0">
                                          <p:val>
                                            <p:strVal val="0-#ppt_w/2"/>
                                          </p:val>
                                        </p:tav>
                                        <p:tav tm="100000">
                                          <p:val>
                                            <p:strVal val="#ppt_x"/>
                                          </p:val>
                                        </p:tav>
                                      </p:tavLst>
                                    </p:anim>
                                    <p:anim calcmode="lin" valueType="num">
                                      <p:cBhvr additive="base">
                                        <p:cTn id="135" dur="5000" fill="hold"/>
                                        <p:tgtEl>
                                          <p:spTgt spid="35"/>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36"/>
                                        </p:tgtEl>
                                        <p:attrNameLst>
                                          <p:attrName>style.visibility</p:attrName>
                                        </p:attrNameLst>
                                      </p:cBhvr>
                                      <p:to>
                                        <p:strVal val="visible"/>
                                      </p:to>
                                    </p:set>
                                    <p:anim calcmode="lin" valueType="num">
                                      <p:cBhvr additive="base">
                                        <p:cTn id="138" dur="5000" fill="hold"/>
                                        <p:tgtEl>
                                          <p:spTgt spid="36"/>
                                        </p:tgtEl>
                                        <p:attrNameLst>
                                          <p:attrName>ppt_x</p:attrName>
                                        </p:attrNameLst>
                                      </p:cBhvr>
                                      <p:tavLst>
                                        <p:tav tm="0">
                                          <p:val>
                                            <p:strVal val="0-#ppt_w/2"/>
                                          </p:val>
                                        </p:tav>
                                        <p:tav tm="100000">
                                          <p:val>
                                            <p:strVal val="#ppt_x"/>
                                          </p:val>
                                        </p:tav>
                                      </p:tavLst>
                                    </p:anim>
                                    <p:anim calcmode="lin" valueType="num">
                                      <p:cBhvr additive="base">
                                        <p:cTn id="139" dur="5000" fill="hold"/>
                                        <p:tgtEl>
                                          <p:spTgt spid="36"/>
                                        </p:tgtEl>
                                        <p:attrNameLst>
                                          <p:attrName>ppt_y</p:attrName>
                                        </p:attrNameLst>
                                      </p:cBhvr>
                                      <p:tavLst>
                                        <p:tav tm="0">
                                          <p:val>
                                            <p:strVal val="1+#ppt_h/2"/>
                                          </p:val>
                                        </p:tav>
                                        <p:tav tm="100000">
                                          <p:val>
                                            <p:strVal val="#ppt_y"/>
                                          </p:val>
                                        </p:tav>
                                      </p:tavLst>
                                    </p:anim>
                                  </p:childTnLst>
                                </p:cTn>
                              </p:par>
                              <p:par>
                                <p:cTn id="140" presetID="8" presetClass="emph" presetSubtype="0" fill="hold" grpId="1" nodeType="withEffect">
                                  <p:stCondLst>
                                    <p:cond delay="0"/>
                                  </p:stCondLst>
                                  <p:childTnLst>
                                    <p:animRot by="21600000">
                                      <p:cBhvr>
                                        <p:cTn id="141" dur="5000" fill="hold"/>
                                        <p:tgtEl>
                                          <p:spTgt spid="5"/>
                                        </p:tgtEl>
                                        <p:attrNameLst>
                                          <p:attrName>r</p:attrName>
                                        </p:attrNameLst>
                                      </p:cBhvr>
                                    </p:animRot>
                                  </p:childTnLst>
                                </p:cTn>
                              </p:par>
                              <p:par>
                                <p:cTn id="142" presetID="8" presetClass="emph" presetSubtype="0" fill="hold" grpId="1" nodeType="withEffect">
                                  <p:stCondLst>
                                    <p:cond delay="0"/>
                                  </p:stCondLst>
                                  <p:childTnLst>
                                    <p:animRot by="-21600000">
                                      <p:cBhvr>
                                        <p:cTn id="143" dur="5000" fill="hold"/>
                                        <p:tgtEl>
                                          <p:spTgt spid="7"/>
                                        </p:tgtEl>
                                        <p:attrNameLst>
                                          <p:attrName>r</p:attrName>
                                        </p:attrNameLst>
                                      </p:cBhvr>
                                    </p:animRot>
                                  </p:childTnLst>
                                </p:cTn>
                              </p:par>
                              <p:par>
                                <p:cTn id="144" presetID="8" presetClass="emph" presetSubtype="0" fill="hold" grpId="1" nodeType="withEffect">
                                  <p:stCondLst>
                                    <p:cond delay="0"/>
                                  </p:stCondLst>
                                  <p:childTnLst>
                                    <p:animRot by="21600000">
                                      <p:cBhvr>
                                        <p:cTn id="145" dur="5000" fill="hold"/>
                                        <p:tgtEl>
                                          <p:spTgt spid="9"/>
                                        </p:tgtEl>
                                        <p:attrNameLst>
                                          <p:attrName>r</p:attrName>
                                        </p:attrNameLst>
                                      </p:cBhvr>
                                    </p:animRot>
                                  </p:childTnLst>
                                </p:cTn>
                              </p:par>
                              <p:par>
                                <p:cTn id="146" presetID="8" presetClass="emph" presetSubtype="0" fill="hold" grpId="1" nodeType="withEffect">
                                  <p:stCondLst>
                                    <p:cond delay="0"/>
                                  </p:stCondLst>
                                  <p:childTnLst>
                                    <p:animRot by="-21600000">
                                      <p:cBhvr>
                                        <p:cTn id="147" dur="5000" fill="hold"/>
                                        <p:tgtEl>
                                          <p:spTgt spid="10"/>
                                        </p:tgtEl>
                                        <p:attrNameLst>
                                          <p:attrName>r</p:attrName>
                                        </p:attrNameLst>
                                      </p:cBhvr>
                                    </p:animRot>
                                  </p:childTnLst>
                                </p:cTn>
                              </p:par>
                              <p:par>
                                <p:cTn id="148" presetID="8" presetClass="emph" presetSubtype="0" fill="hold" grpId="1" nodeType="withEffect">
                                  <p:stCondLst>
                                    <p:cond delay="0"/>
                                  </p:stCondLst>
                                  <p:childTnLst>
                                    <p:animRot by="21600000">
                                      <p:cBhvr>
                                        <p:cTn id="149" dur="5000" fill="hold"/>
                                        <p:tgtEl>
                                          <p:spTgt spid="13"/>
                                        </p:tgtEl>
                                        <p:attrNameLst>
                                          <p:attrName>r</p:attrName>
                                        </p:attrNameLst>
                                      </p:cBhvr>
                                    </p:animRot>
                                  </p:childTnLst>
                                </p:cTn>
                              </p:par>
                              <p:par>
                                <p:cTn id="150" presetID="8" presetClass="emph" presetSubtype="0" fill="hold" grpId="1" nodeType="withEffect">
                                  <p:stCondLst>
                                    <p:cond delay="0"/>
                                  </p:stCondLst>
                                  <p:childTnLst>
                                    <p:animRot by="-21600000">
                                      <p:cBhvr>
                                        <p:cTn id="151" dur="5000" fill="hold"/>
                                        <p:tgtEl>
                                          <p:spTgt spid="14"/>
                                        </p:tgtEl>
                                        <p:attrNameLst>
                                          <p:attrName>r</p:attrName>
                                        </p:attrNameLst>
                                      </p:cBhvr>
                                    </p:animRot>
                                  </p:childTnLst>
                                </p:cTn>
                              </p:par>
                              <p:par>
                                <p:cTn id="152" presetID="8" presetClass="emph" presetSubtype="0" fill="hold" grpId="1" nodeType="withEffect">
                                  <p:stCondLst>
                                    <p:cond delay="0"/>
                                  </p:stCondLst>
                                  <p:childTnLst>
                                    <p:animRot by="21600000">
                                      <p:cBhvr>
                                        <p:cTn id="153" dur="5000" fill="hold"/>
                                        <p:tgtEl>
                                          <p:spTgt spid="15"/>
                                        </p:tgtEl>
                                        <p:attrNameLst>
                                          <p:attrName>r</p:attrName>
                                        </p:attrNameLst>
                                      </p:cBhvr>
                                    </p:animRot>
                                  </p:childTnLst>
                                </p:cTn>
                              </p:par>
                              <p:par>
                                <p:cTn id="154" presetID="8" presetClass="emph" presetSubtype="0" fill="hold" grpId="1" nodeType="withEffect">
                                  <p:stCondLst>
                                    <p:cond delay="0"/>
                                  </p:stCondLst>
                                  <p:childTnLst>
                                    <p:animRot by="-21600000">
                                      <p:cBhvr>
                                        <p:cTn id="155" dur="5000" fill="hold"/>
                                        <p:tgtEl>
                                          <p:spTgt spid="16"/>
                                        </p:tgtEl>
                                        <p:attrNameLst>
                                          <p:attrName>r</p:attrName>
                                        </p:attrNameLst>
                                      </p:cBhvr>
                                    </p:animRot>
                                  </p:childTnLst>
                                </p:cTn>
                              </p:par>
                              <p:par>
                                <p:cTn id="156" presetID="8" presetClass="emph" presetSubtype="0" fill="hold" grpId="1" nodeType="withEffect">
                                  <p:stCondLst>
                                    <p:cond delay="0"/>
                                  </p:stCondLst>
                                  <p:childTnLst>
                                    <p:animRot by="21600000">
                                      <p:cBhvr>
                                        <p:cTn id="157" dur="5000" fill="hold"/>
                                        <p:tgtEl>
                                          <p:spTgt spid="21"/>
                                        </p:tgtEl>
                                        <p:attrNameLst>
                                          <p:attrName>r</p:attrName>
                                        </p:attrNameLst>
                                      </p:cBhvr>
                                    </p:animRot>
                                  </p:childTnLst>
                                </p:cTn>
                              </p:par>
                              <p:par>
                                <p:cTn id="158" presetID="8" presetClass="emph" presetSubtype="0" fill="hold" grpId="1" nodeType="withEffect">
                                  <p:stCondLst>
                                    <p:cond delay="0"/>
                                  </p:stCondLst>
                                  <p:childTnLst>
                                    <p:animRot by="-21600000">
                                      <p:cBhvr>
                                        <p:cTn id="159" dur="5000" fill="hold"/>
                                        <p:tgtEl>
                                          <p:spTgt spid="22"/>
                                        </p:tgtEl>
                                        <p:attrNameLst>
                                          <p:attrName>r</p:attrName>
                                        </p:attrNameLst>
                                      </p:cBhvr>
                                    </p:animRot>
                                  </p:childTnLst>
                                </p:cTn>
                              </p:par>
                              <p:par>
                                <p:cTn id="160" presetID="8" presetClass="emph" presetSubtype="0" fill="hold" grpId="1" nodeType="withEffect">
                                  <p:stCondLst>
                                    <p:cond delay="0"/>
                                  </p:stCondLst>
                                  <p:childTnLst>
                                    <p:animRot by="21600000">
                                      <p:cBhvr>
                                        <p:cTn id="161" dur="5000" fill="hold"/>
                                        <p:tgtEl>
                                          <p:spTgt spid="23"/>
                                        </p:tgtEl>
                                        <p:attrNameLst>
                                          <p:attrName>r</p:attrName>
                                        </p:attrNameLst>
                                      </p:cBhvr>
                                    </p:animRot>
                                  </p:childTnLst>
                                </p:cTn>
                              </p:par>
                              <p:par>
                                <p:cTn id="162" presetID="8" presetClass="emph" presetSubtype="0" fill="hold" grpId="1" nodeType="withEffect">
                                  <p:stCondLst>
                                    <p:cond delay="0"/>
                                  </p:stCondLst>
                                  <p:childTnLst>
                                    <p:animRot by="-21600000">
                                      <p:cBhvr>
                                        <p:cTn id="163" dur="5000" fill="hold"/>
                                        <p:tgtEl>
                                          <p:spTgt spid="24"/>
                                        </p:tgtEl>
                                        <p:attrNameLst>
                                          <p:attrName>r</p:attrName>
                                        </p:attrNameLst>
                                      </p:cBhvr>
                                    </p:animRot>
                                  </p:childTnLst>
                                </p:cTn>
                              </p:par>
                              <p:par>
                                <p:cTn id="164" presetID="8" presetClass="emph" presetSubtype="0" fill="hold" grpId="1" nodeType="withEffect">
                                  <p:stCondLst>
                                    <p:cond delay="0"/>
                                  </p:stCondLst>
                                  <p:childTnLst>
                                    <p:animRot by="21600000">
                                      <p:cBhvr>
                                        <p:cTn id="165" dur="5000" fill="hold"/>
                                        <p:tgtEl>
                                          <p:spTgt spid="25"/>
                                        </p:tgtEl>
                                        <p:attrNameLst>
                                          <p:attrName>r</p:attrName>
                                        </p:attrNameLst>
                                      </p:cBhvr>
                                    </p:animRot>
                                  </p:childTnLst>
                                </p:cTn>
                              </p:par>
                              <p:par>
                                <p:cTn id="166" presetID="8" presetClass="emph" presetSubtype="0" fill="hold" grpId="1" nodeType="withEffect">
                                  <p:stCondLst>
                                    <p:cond delay="0"/>
                                  </p:stCondLst>
                                  <p:childTnLst>
                                    <p:animRot by="-21600000">
                                      <p:cBhvr>
                                        <p:cTn id="167" dur="5000" fill="hold"/>
                                        <p:tgtEl>
                                          <p:spTgt spid="26"/>
                                        </p:tgtEl>
                                        <p:attrNameLst>
                                          <p:attrName>r</p:attrName>
                                        </p:attrNameLst>
                                      </p:cBhvr>
                                    </p:animRot>
                                  </p:childTnLst>
                                </p:cTn>
                              </p:par>
                              <p:par>
                                <p:cTn id="168" presetID="8" presetClass="emph" presetSubtype="0" fill="hold" grpId="1" nodeType="withEffect">
                                  <p:stCondLst>
                                    <p:cond delay="0"/>
                                  </p:stCondLst>
                                  <p:childTnLst>
                                    <p:animRot by="21600000">
                                      <p:cBhvr>
                                        <p:cTn id="169" dur="5000" fill="hold"/>
                                        <p:tgtEl>
                                          <p:spTgt spid="27"/>
                                        </p:tgtEl>
                                        <p:attrNameLst>
                                          <p:attrName>r</p:attrName>
                                        </p:attrNameLst>
                                      </p:cBhvr>
                                    </p:animRot>
                                  </p:childTnLst>
                                </p:cTn>
                              </p:par>
                              <p:par>
                                <p:cTn id="170" presetID="8" presetClass="emph" presetSubtype="0" fill="hold" grpId="1" nodeType="withEffect">
                                  <p:stCondLst>
                                    <p:cond delay="0"/>
                                  </p:stCondLst>
                                  <p:childTnLst>
                                    <p:animRot by="-21600000">
                                      <p:cBhvr>
                                        <p:cTn id="171" dur="5000" fill="hold"/>
                                        <p:tgtEl>
                                          <p:spTgt spid="28"/>
                                        </p:tgtEl>
                                        <p:attrNameLst>
                                          <p:attrName>r</p:attrName>
                                        </p:attrNameLst>
                                      </p:cBhvr>
                                    </p:animRot>
                                  </p:childTnLst>
                                </p:cTn>
                              </p:par>
                              <p:par>
                                <p:cTn id="172" presetID="8" presetClass="emph" presetSubtype="0" fill="hold" grpId="1" nodeType="withEffect">
                                  <p:stCondLst>
                                    <p:cond delay="0"/>
                                  </p:stCondLst>
                                  <p:childTnLst>
                                    <p:animRot by="21600000">
                                      <p:cBhvr>
                                        <p:cTn id="173" dur="5000" fill="hold"/>
                                        <p:tgtEl>
                                          <p:spTgt spid="37"/>
                                        </p:tgtEl>
                                        <p:attrNameLst>
                                          <p:attrName>r</p:attrName>
                                        </p:attrNameLst>
                                      </p:cBhvr>
                                    </p:animRot>
                                  </p:childTnLst>
                                </p:cTn>
                              </p:par>
                              <p:par>
                                <p:cTn id="174" presetID="8" presetClass="emph" presetSubtype="0" fill="hold" grpId="1" nodeType="withEffect">
                                  <p:stCondLst>
                                    <p:cond delay="0"/>
                                  </p:stCondLst>
                                  <p:childTnLst>
                                    <p:animRot by="-21600000">
                                      <p:cBhvr>
                                        <p:cTn id="175" dur="5000" fill="hold"/>
                                        <p:tgtEl>
                                          <p:spTgt spid="6"/>
                                        </p:tgtEl>
                                        <p:attrNameLst>
                                          <p:attrName>r</p:attrName>
                                        </p:attrNameLst>
                                      </p:cBhvr>
                                    </p:animRot>
                                  </p:childTnLst>
                                </p:cTn>
                              </p:par>
                              <p:par>
                                <p:cTn id="176" presetID="8" presetClass="emph" presetSubtype="0" fill="hold" grpId="1" nodeType="withEffect">
                                  <p:stCondLst>
                                    <p:cond delay="0"/>
                                  </p:stCondLst>
                                  <p:childTnLst>
                                    <p:animRot by="21600000">
                                      <p:cBhvr>
                                        <p:cTn id="177" dur="5000" fill="hold"/>
                                        <p:tgtEl>
                                          <p:spTgt spid="8"/>
                                        </p:tgtEl>
                                        <p:attrNameLst>
                                          <p:attrName>r</p:attrName>
                                        </p:attrNameLst>
                                      </p:cBhvr>
                                    </p:animRot>
                                  </p:childTnLst>
                                </p:cTn>
                              </p:par>
                              <p:par>
                                <p:cTn id="178" presetID="8" presetClass="emph" presetSubtype="0" fill="hold" grpId="1" nodeType="withEffect">
                                  <p:stCondLst>
                                    <p:cond delay="0"/>
                                  </p:stCondLst>
                                  <p:childTnLst>
                                    <p:animRot by="-21600000">
                                      <p:cBhvr>
                                        <p:cTn id="179" dur="5000" fill="hold"/>
                                        <p:tgtEl>
                                          <p:spTgt spid="11"/>
                                        </p:tgtEl>
                                        <p:attrNameLst>
                                          <p:attrName>r</p:attrName>
                                        </p:attrNameLst>
                                      </p:cBhvr>
                                    </p:animRot>
                                  </p:childTnLst>
                                </p:cTn>
                              </p:par>
                              <p:par>
                                <p:cTn id="180" presetID="8" presetClass="emph" presetSubtype="0" fill="hold" grpId="1" nodeType="withEffect">
                                  <p:stCondLst>
                                    <p:cond delay="0"/>
                                  </p:stCondLst>
                                  <p:childTnLst>
                                    <p:animRot by="21600000">
                                      <p:cBhvr>
                                        <p:cTn id="181" dur="5000" fill="hold"/>
                                        <p:tgtEl>
                                          <p:spTgt spid="12"/>
                                        </p:tgtEl>
                                        <p:attrNameLst>
                                          <p:attrName>r</p:attrName>
                                        </p:attrNameLst>
                                      </p:cBhvr>
                                    </p:animRot>
                                  </p:childTnLst>
                                </p:cTn>
                              </p:par>
                              <p:par>
                                <p:cTn id="182" presetID="8" presetClass="emph" presetSubtype="0" fill="hold" grpId="1" nodeType="withEffect">
                                  <p:stCondLst>
                                    <p:cond delay="0"/>
                                  </p:stCondLst>
                                  <p:childTnLst>
                                    <p:animRot by="-21600000">
                                      <p:cBhvr>
                                        <p:cTn id="183" dur="5000" fill="hold"/>
                                        <p:tgtEl>
                                          <p:spTgt spid="17"/>
                                        </p:tgtEl>
                                        <p:attrNameLst>
                                          <p:attrName>r</p:attrName>
                                        </p:attrNameLst>
                                      </p:cBhvr>
                                    </p:animRot>
                                  </p:childTnLst>
                                </p:cTn>
                              </p:par>
                              <p:par>
                                <p:cTn id="184" presetID="8" presetClass="emph" presetSubtype="0" fill="hold" grpId="1" nodeType="withEffect">
                                  <p:stCondLst>
                                    <p:cond delay="0"/>
                                  </p:stCondLst>
                                  <p:childTnLst>
                                    <p:animRot by="21600000">
                                      <p:cBhvr>
                                        <p:cTn id="185" dur="5000" fill="hold"/>
                                        <p:tgtEl>
                                          <p:spTgt spid="18"/>
                                        </p:tgtEl>
                                        <p:attrNameLst>
                                          <p:attrName>r</p:attrName>
                                        </p:attrNameLst>
                                      </p:cBhvr>
                                    </p:animRot>
                                  </p:childTnLst>
                                </p:cTn>
                              </p:par>
                              <p:par>
                                <p:cTn id="186" presetID="8" presetClass="emph" presetSubtype="0" fill="hold" grpId="1" nodeType="withEffect">
                                  <p:stCondLst>
                                    <p:cond delay="0"/>
                                  </p:stCondLst>
                                  <p:childTnLst>
                                    <p:animRot by="-21600000">
                                      <p:cBhvr>
                                        <p:cTn id="187" dur="5000" fill="hold"/>
                                        <p:tgtEl>
                                          <p:spTgt spid="19"/>
                                        </p:tgtEl>
                                        <p:attrNameLst>
                                          <p:attrName>r</p:attrName>
                                        </p:attrNameLst>
                                      </p:cBhvr>
                                    </p:animRot>
                                  </p:childTnLst>
                                </p:cTn>
                              </p:par>
                              <p:par>
                                <p:cTn id="188" presetID="8" presetClass="emph" presetSubtype="0" fill="hold" grpId="1" nodeType="withEffect">
                                  <p:stCondLst>
                                    <p:cond delay="0"/>
                                  </p:stCondLst>
                                  <p:childTnLst>
                                    <p:animRot by="21600000">
                                      <p:cBhvr>
                                        <p:cTn id="189" dur="5000" fill="hold"/>
                                        <p:tgtEl>
                                          <p:spTgt spid="20"/>
                                        </p:tgtEl>
                                        <p:attrNameLst>
                                          <p:attrName>r</p:attrName>
                                        </p:attrNameLst>
                                      </p:cBhvr>
                                    </p:animRot>
                                  </p:childTnLst>
                                </p:cTn>
                              </p:par>
                              <p:par>
                                <p:cTn id="190" presetID="8" presetClass="emph" presetSubtype="0" fill="hold" grpId="1" nodeType="withEffect">
                                  <p:stCondLst>
                                    <p:cond delay="0"/>
                                  </p:stCondLst>
                                  <p:childTnLst>
                                    <p:animRot by="-21600000">
                                      <p:cBhvr>
                                        <p:cTn id="191" dur="5000" fill="hold"/>
                                        <p:tgtEl>
                                          <p:spTgt spid="29"/>
                                        </p:tgtEl>
                                        <p:attrNameLst>
                                          <p:attrName>r</p:attrName>
                                        </p:attrNameLst>
                                      </p:cBhvr>
                                    </p:animRot>
                                  </p:childTnLst>
                                </p:cTn>
                              </p:par>
                              <p:par>
                                <p:cTn id="192" presetID="8" presetClass="emph" presetSubtype="0" fill="hold" grpId="1" nodeType="withEffect">
                                  <p:stCondLst>
                                    <p:cond delay="0"/>
                                  </p:stCondLst>
                                  <p:childTnLst>
                                    <p:animRot by="21600000">
                                      <p:cBhvr>
                                        <p:cTn id="193" dur="5000" fill="hold"/>
                                        <p:tgtEl>
                                          <p:spTgt spid="30"/>
                                        </p:tgtEl>
                                        <p:attrNameLst>
                                          <p:attrName>r</p:attrName>
                                        </p:attrNameLst>
                                      </p:cBhvr>
                                    </p:animRot>
                                  </p:childTnLst>
                                </p:cTn>
                              </p:par>
                              <p:par>
                                <p:cTn id="194" presetID="8" presetClass="emph" presetSubtype="0" fill="hold" grpId="1" nodeType="withEffect">
                                  <p:stCondLst>
                                    <p:cond delay="0"/>
                                  </p:stCondLst>
                                  <p:childTnLst>
                                    <p:animRot by="-21600000">
                                      <p:cBhvr>
                                        <p:cTn id="195" dur="5000" fill="hold"/>
                                        <p:tgtEl>
                                          <p:spTgt spid="31"/>
                                        </p:tgtEl>
                                        <p:attrNameLst>
                                          <p:attrName>r</p:attrName>
                                        </p:attrNameLst>
                                      </p:cBhvr>
                                    </p:animRot>
                                  </p:childTnLst>
                                </p:cTn>
                              </p:par>
                              <p:par>
                                <p:cTn id="196" presetID="8" presetClass="emph" presetSubtype="0" fill="hold" grpId="1" nodeType="withEffect">
                                  <p:stCondLst>
                                    <p:cond delay="0"/>
                                  </p:stCondLst>
                                  <p:childTnLst>
                                    <p:animRot by="21600000">
                                      <p:cBhvr>
                                        <p:cTn id="197" dur="5000" fill="hold"/>
                                        <p:tgtEl>
                                          <p:spTgt spid="32"/>
                                        </p:tgtEl>
                                        <p:attrNameLst>
                                          <p:attrName>r</p:attrName>
                                        </p:attrNameLst>
                                      </p:cBhvr>
                                    </p:animRot>
                                  </p:childTnLst>
                                </p:cTn>
                              </p:par>
                              <p:par>
                                <p:cTn id="198" presetID="8" presetClass="emph" presetSubtype="0" fill="hold" grpId="1" nodeType="withEffect">
                                  <p:stCondLst>
                                    <p:cond delay="0"/>
                                  </p:stCondLst>
                                  <p:childTnLst>
                                    <p:animRot by="-21600000">
                                      <p:cBhvr>
                                        <p:cTn id="199" dur="5000" fill="hold"/>
                                        <p:tgtEl>
                                          <p:spTgt spid="33"/>
                                        </p:tgtEl>
                                        <p:attrNameLst>
                                          <p:attrName>r</p:attrName>
                                        </p:attrNameLst>
                                      </p:cBhvr>
                                    </p:animRot>
                                  </p:childTnLst>
                                </p:cTn>
                              </p:par>
                              <p:par>
                                <p:cTn id="200" presetID="8" presetClass="emph" presetSubtype="0" fill="hold" grpId="1" nodeType="withEffect">
                                  <p:stCondLst>
                                    <p:cond delay="0"/>
                                  </p:stCondLst>
                                  <p:childTnLst>
                                    <p:animRot by="21600000">
                                      <p:cBhvr>
                                        <p:cTn id="201" dur="5000" fill="hold"/>
                                        <p:tgtEl>
                                          <p:spTgt spid="34"/>
                                        </p:tgtEl>
                                        <p:attrNameLst>
                                          <p:attrName>r</p:attrName>
                                        </p:attrNameLst>
                                      </p:cBhvr>
                                    </p:animRot>
                                  </p:childTnLst>
                                </p:cTn>
                              </p:par>
                              <p:par>
                                <p:cTn id="202" presetID="8" presetClass="emph" presetSubtype="0" fill="hold" grpId="1" nodeType="withEffect">
                                  <p:stCondLst>
                                    <p:cond delay="0"/>
                                  </p:stCondLst>
                                  <p:childTnLst>
                                    <p:animRot by="-21600000">
                                      <p:cBhvr>
                                        <p:cTn id="203" dur="5000" fill="hold"/>
                                        <p:tgtEl>
                                          <p:spTgt spid="35"/>
                                        </p:tgtEl>
                                        <p:attrNameLst>
                                          <p:attrName>r</p:attrName>
                                        </p:attrNameLst>
                                      </p:cBhvr>
                                    </p:animRot>
                                  </p:childTnLst>
                                </p:cTn>
                              </p:par>
                              <p:par>
                                <p:cTn id="204" presetID="8" presetClass="emph" presetSubtype="0" fill="hold" grpId="1" nodeType="withEffect">
                                  <p:stCondLst>
                                    <p:cond delay="0"/>
                                  </p:stCondLst>
                                  <p:childTnLst>
                                    <p:animRot by="21600000">
                                      <p:cBhvr>
                                        <p:cTn id="205" dur="5000" fill="hold"/>
                                        <p:tgtEl>
                                          <p:spTgt spid="36"/>
                                        </p:tgtEl>
                                        <p:attrNameLst>
                                          <p:attrName>r</p:attrName>
                                        </p:attrNameLst>
                                      </p:cBhvr>
                                    </p:animRot>
                                  </p:childTnLst>
                                </p:cTn>
                              </p:par>
                            </p:childTnLst>
                          </p:cTn>
                        </p:par>
                        <p:par>
                          <p:cTn id="206" fill="hold">
                            <p:stCondLst>
                              <p:cond delay="5000"/>
                            </p:stCondLst>
                            <p:childTnLst>
                              <p:par>
                                <p:cTn id="207" presetID="2" presetClass="exit" presetSubtype="6" fill="hold" grpId="2" nodeType="afterEffect">
                                  <p:stCondLst>
                                    <p:cond delay="0"/>
                                  </p:stCondLst>
                                  <p:childTnLst>
                                    <p:anim calcmode="lin" valueType="num">
                                      <p:cBhvr additive="base">
                                        <p:cTn id="208" dur="5000"/>
                                        <p:tgtEl>
                                          <p:spTgt spid="5"/>
                                        </p:tgtEl>
                                        <p:attrNameLst>
                                          <p:attrName>ppt_x</p:attrName>
                                        </p:attrNameLst>
                                      </p:cBhvr>
                                      <p:tavLst>
                                        <p:tav tm="0">
                                          <p:val>
                                            <p:strVal val="ppt_x"/>
                                          </p:val>
                                        </p:tav>
                                        <p:tav tm="100000">
                                          <p:val>
                                            <p:strVal val="1+ppt_w/2"/>
                                          </p:val>
                                        </p:tav>
                                      </p:tavLst>
                                    </p:anim>
                                    <p:anim calcmode="lin" valueType="num">
                                      <p:cBhvr additive="base">
                                        <p:cTn id="209" dur="5000"/>
                                        <p:tgtEl>
                                          <p:spTgt spid="5"/>
                                        </p:tgtEl>
                                        <p:attrNameLst>
                                          <p:attrName>ppt_y</p:attrName>
                                        </p:attrNameLst>
                                      </p:cBhvr>
                                      <p:tavLst>
                                        <p:tav tm="0">
                                          <p:val>
                                            <p:strVal val="ppt_y"/>
                                          </p:val>
                                        </p:tav>
                                        <p:tav tm="100000">
                                          <p:val>
                                            <p:strVal val="1+ppt_h/2"/>
                                          </p:val>
                                        </p:tav>
                                      </p:tavLst>
                                    </p:anim>
                                    <p:set>
                                      <p:cBhvr>
                                        <p:cTn id="210" dur="1" fill="hold">
                                          <p:stCondLst>
                                            <p:cond delay="4999"/>
                                          </p:stCondLst>
                                        </p:cTn>
                                        <p:tgtEl>
                                          <p:spTgt spid="5"/>
                                        </p:tgtEl>
                                        <p:attrNameLst>
                                          <p:attrName>style.visibility</p:attrName>
                                        </p:attrNameLst>
                                      </p:cBhvr>
                                      <p:to>
                                        <p:strVal val="hidden"/>
                                      </p:to>
                                    </p:set>
                                  </p:childTnLst>
                                </p:cTn>
                              </p:par>
                              <p:par>
                                <p:cTn id="211" presetID="2" presetClass="exit" presetSubtype="6" fill="hold" grpId="2" nodeType="withEffect">
                                  <p:stCondLst>
                                    <p:cond delay="0"/>
                                  </p:stCondLst>
                                  <p:childTnLst>
                                    <p:anim calcmode="lin" valueType="num">
                                      <p:cBhvr additive="base">
                                        <p:cTn id="212" dur="5000"/>
                                        <p:tgtEl>
                                          <p:spTgt spid="7"/>
                                        </p:tgtEl>
                                        <p:attrNameLst>
                                          <p:attrName>ppt_x</p:attrName>
                                        </p:attrNameLst>
                                      </p:cBhvr>
                                      <p:tavLst>
                                        <p:tav tm="0">
                                          <p:val>
                                            <p:strVal val="ppt_x"/>
                                          </p:val>
                                        </p:tav>
                                        <p:tav tm="100000">
                                          <p:val>
                                            <p:strVal val="1+ppt_w/2"/>
                                          </p:val>
                                        </p:tav>
                                      </p:tavLst>
                                    </p:anim>
                                    <p:anim calcmode="lin" valueType="num">
                                      <p:cBhvr additive="base">
                                        <p:cTn id="213" dur="5000"/>
                                        <p:tgtEl>
                                          <p:spTgt spid="7"/>
                                        </p:tgtEl>
                                        <p:attrNameLst>
                                          <p:attrName>ppt_y</p:attrName>
                                        </p:attrNameLst>
                                      </p:cBhvr>
                                      <p:tavLst>
                                        <p:tav tm="0">
                                          <p:val>
                                            <p:strVal val="ppt_y"/>
                                          </p:val>
                                        </p:tav>
                                        <p:tav tm="100000">
                                          <p:val>
                                            <p:strVal val="1+ppt_h/2"/>
                                          </p:val>
                                        </p:tav>
                                      </p:tavLst>
                                    </p:anim>
                                    <p:set>
                                      <p:cBhvr>
                                        <p:cTn id="214" dur="1" fill="hold">
                                          <p:stCondLst>
                                            <p:cond delay="4999"/>
                                          </p:stCondLst>
                                        </p:cTn>
                                        <p:tgtEl>
                                          <p:spTgt spid="7"/>
                                        </p:tgtEl>
                                        <p:attrNameLst>
                                          <p:attrName>style.visibility</p:attrName>
                                        </p:attrNameLst>
                                      </p:cBhvr>
                                      <p:to>
                                        <p:strVal val="hidden"/>
                                      </p:to>
                                    </p:set>
                                  </p:childTnLst>
                                </p:cTn>
                              </p:par>
                              <p:par>
                                <p:cTn id="215" presetID="2" presetClass="exit" presetSubtype="6" fill="hold" grpId="2" nodeType="withEffect">
                                  <p:stCondLst>
                                    <p:cond delay="0"/>
                                  </p:stCondLst>
                                  <p:childTnLst>
                                    <p:anim calcmode="lin" valueType="num">
                                      <p:cBhvr additive="base">
                                        <p:cTn id="216" dur="5000"/>
                                        <p:tgtEl>
                                          <p:spTgt spid="9"/>
                                        </p:tgtEl>
                                        <p:attrNameLst>
                                          <p:attrName>ppt_x</p:attrName>
                                        </p:attrNameLst>
                                      </p:cBhvr>
                                      <p:tavLst>
                                        <p:tav tm="0">
                                          <p:val>
                                            <p:strVal val="ppt_x"/>
                                          </p:val>
                                        </p:tav>
                                        <p:tav tm="100000">
                                          <p:val>
                                            <p:strVal val="1+ppt_w/2"/>
                                          </p:val>
                                        </p:tav>
                                      </p:tavLst>
                                    </p:anim>
                                    <p:anim calcmode="lin" valueType="num">
                                      <p:cBhvr additive="base">
                                        <p:cTn id="217" dur="5000"/>
                                        <p:tgtEl>
                                          <p:spTgt spid="9"/>
                                        </p:tgtEl>
                                        <p:attrNameLst>
                                          <p:attrName>ppt_y</p:attrName>
                                        </p:attrNameLst>
                                      </p:cBhvr>
                                      <p:tavLst>
                                        <p:tav tm="0">
                                          <p:val>
                                            <p:strVal val="ppt_y"/>
                                          </p:val>
                                        </p:tav>
                                        <p:tav tm="100000">
                                          <p:val>
                                            <p:strVal val="1+ppt_h/2"/>
                                          </p:val>
                                        </p:tav>
                                      </p:tavLst>
                                    </p:anim>
                                    <p:set>
                                      <p:cBhvr>
                                        <p:cTn id="218" dur="1" fill="hold">
                                          <p:stCondLst>
                                            <p:cond delay="4999"/>
                                          </p:stCondLst>
                                        </p:cTn>
                                        <p:tgtEl>
                                          <p:spTgt spid="9"/>
                                        </p:tgtEl>
                                        <p:attrNameLst>
                                          <p:attrName>style.visibility</p:attrName>
                                        </p:attrNameLst>
                                      </p:cBhvr>
                                      <p:to>
                                        <p:strVal val="hidden"/>
                                      </p:to>
                                    </p:set>
                                  </p:childTnLst>
                                </p:cTn>
                              </p:par>
                              <p:par>
                                <p:cTn id="219" presetID="2" presetClass="exit" presetSubtype="6" fill="hold" grpId="2" nodeType="withEffect">
                                  <p:stCondLst>
                                    <p:cond delay="0"/>
                                  </p:stCondLst>
                                  <p:childTnLst>
                                    <p:anim calcmode="lin" valueType="num">
                                      <p:cBhvr additive="base">
                                        <p:cTn id="220" dur="5000"/>
                                        <p:tgtEl>
                                          <p:spTgt spid="10"/>
                                        </p:tgtEl>
                                        <p:attrNameLst>
                                          <p:attrName>ppt_x</p:attrName>
                                        </p:attrNameLst>
                                      </p:cBhvr>
                                      <p:tavLst>
                                        <p:tav tm="0">
                                          <p:val>
                                            <p:strVal val="ppt_x"/>
                                          </p:val>
                                        </p:tav>
                                        <p:tav tm="100000">
                                          <p:val>
                                            <p:strVal val="1+ppt_w/2"/>
                                          </p:val>
                                        </p:tav>
                                      </p:tavLst>
                                    </p:anim>
                                    <p:anim calcmode="lin" valueType="num">
                                      <p:cBhvr additive="base">
                                        <p:cTn id="221" dur="5000"/>
                                        <p:tgtEl>
                                          <p:spTgt spid="10"/>
                                        </p:tgtEl>
                                        <p:attrNameLst>
                                          <p:attrName>ppt_y</p:attrName>
                                        </p:attrNameLst>
                                      </p:cBhvr>
                                      <p:tavLst>
                                        <p:tav tm="0">
                                          <p:val>
                                            <p:strVal val="ppt_y"/>
                                          </p:val>
                                        </p:tav>
                                        <p:tav tm="100000">
                                          <p:val>
                                            <p:strVal val="1+ppt_h/2"/>
                                          </p:val>
                                        </p:tav>
                                      </p:tavLst>
                                    </p:anim>
                                    <p:set>
                                      <p:cBhvr>
                                        <p:cTn id="222" dur="1" fill="hold">
                                          <p:stCondLst>
                                            <p:cond delay="4999"/>
                                          </p:stCondLst>
                                        </p:cTn>
                                        <p:tgtEl>
                                          <p:spTgt spid="10"/>
                                        </p:tgtEl>
                                        <p:attrNameLst>
                                          <p:attrName>style.visibility</p:attrName>
                                        </p:attrNameLst>
                                      </p:cBhvr>
                                      <p:to>
                                        <p:strVal val="hidden"/>
                                      </p:to>
                                    </p:set>
                                  </p:childTnLst>
                                </p:cTn>
                              </p:par>
                              <p:par>
                                <p:cTn id="223" presetID="2" presetClass="exit" presetSubtype="6" fill="hold" grpId="2" nodeType="withEffect">
                                  <p:stCondLst>
                                    <p:cond delay="0"/>
                                  </p:stCondLst>
                                  <p:childTnLst>
                                    <p:anim calcmode="lin" valueType="num">
                                      <p:cBhvr additive="base">
                                        <p:cTn id="224" dur="5000"/>
                                        <p:tgtEl>
                                          <p:spTgt spid="13"/>
                                        </p:tgtEl>
                                        <p:attrNameLst>
                                          <p:attrName>ppt_x</p:attrName>
                                        </p:attrNameLst>
                                      </p:cBhvr>
                                      <p:tavLst>
                                        <p:tav tm="0">
                                          <p:val>
                                            <p:strVal val="ppt_x"/>
                                          </p:val>
                                        </p:tav>
                                        <p:tav tm="100000">
                                          <p:val>
                                            <p:strVal val="1+ppt_w/2"/>
                                          </p:val>
                                        </p:tav>
                                      </p:tavLst>
                                    </p:anim>
                                    <p:anim calcmode="lin" valueType="num">
                                      <p:cBhvr additive="base">
                                        <p:cTn id="225" dur="5000"/>
                                        <p:tgtEl>
                                          <p:spTgt spid="13"/>
                                        </p:tgtEl>
                                        <p:attrNameLst>
                                          <p:attrName>ppt_y</p:attrName>
                                        </p:attrNameLst>
                                      </p:cBhvr>
                                      <p:tavLst>
                                        <p:tav tm="0">
                                          <p:val>
                                            <p:strVal val="ppt_y"/>
                                          </p:val>
                                        </p:tav>
                                        <p:tav tm="100000">
                                          <p:val>
                                            <p:strVal val="1+ppt_h/2"/>
                                          </p:val>
                                        </p:tav>
                                      </p:tavLst>
                                    </p:anim>
                                    <p:set>
                                      <p:cBhvr>
                                        <p:cTn id="226" dur="1" fill="hold">
                                          <p:stCondLst>
                                            <p:cond delay="4999"/>
                                          </p:stCondLst>
                                        </p:cTn>
                                        <p:tgtEl>
                                          <p:spTgt spid="13"/>
                                        </p:tgtEl>
                                        <p:attrNameLst>
                                          <p:attrName>style.visibility</p:attrName>
                                        </p:attrNameLst>
                                      </p:cBhvr>
                                      <p:to>
                                        <p:strVal val="hidden"/>
                                      </p:to>
                                    </p:set>
                                  </p:childTnLst>
                                </p:cTn>
                              </p:par>
                              <p:par>
                                <p:cTn id="227" presetID="2" presetClass="exit" presetSubtype="6" fill="hold" grpId="2" nodeType="withEffect">
                                  <p:stCondLst>
                                    <p:cond delay="0"/>
                                  </p:stCondLst>
                                  <p:childTnLst>
                                    <p:anim calcmode="lin" valueType="num">
                                      <p:cBhvr additive="base">
                                        <p:cTn id="228" dur="5000"/>
                                        <p:tgtEl>
                                          <p:spTgt spid="14"/>
                                        </p:tgtEl>
                                        <p:attrNameLst>
                                          <p:attrName>ppt_x</p:attrName>
                                        </p:attrNameLst>
                                      </p:cBhvr>
                                      <p:tavLst>
                                        <p:tav tm="0">
                                          <p:val>
                                            <p:strVal val="ppt_x"/>
                                          </p:val>
                                        </p:tav>
                                        <p:tav tm="100000">
                                          <p:val>
                                            <p:strVal val="1+ppt_w/2"/>
                                          </p:val>
                                        </p:tav>
                                      </p:tavLst>
                                    </p:anim>
                                    <p:anim calcmode="lin" valueType="num">
                                      <p:cBhvr additive="base">
                                        <p:cTn id="229" dur="5000"/>
                                        <p:tgtEl>
                                          <p:spTgt spid="14"/>
                                        </p:tgtEl>
                                        <p:attrNameLst>
                                          <p:attrName>ppt_y</p:attrName>
                                        </p:attrNameLst>
                                      </p:cBhvr>
                                      <p:tavLst>
                                        <p:tav tm="0">
                                          <p:val>
                                            <p:strVal val="ppt_y"/>
                                          </p:val>
                                        </p:tav>
                                        <p:tav tm="100000">
                                          <p:val>
                                            <p:strVal val="1+ppt_h/2"/>
                                          </p:val>
                                        </p:tav>
                                      </p:tavLst>
                                    </p:anim>
                                    <p:set>
                                      <p:cBhvr>
                                        <p:cTn id="230" dur="1" fill="hold">
                                          <p:stCondLst>
                                            <p:cond delay="4999"/>
                                          </p:stCondLst>
                                        </p:cTn>
                                        <p:tgtEl>
                                          <p:spTgt spid="14"/>
                                        </p:tgtEl>
                                        <p:attrNameLst>
                                          <p:attrName>style.visibility</p:attrName>
                                        </p:attrNameLst>
                                      </p:cBhvr>
                                      <p:to>
                                        <p:strVal val="hidden"/>
                                      </p:to>
                                    </p:set>
                                  </p:childTnLst>
                                </p:cTn>
                              </p:par>
                              <p:par>
                                <p:cTn id="231" presetID="2" presetClass="exit" presetSubtype="6" fill="hold" grpId="2" nodeType="withEffect">
                                  <p:stCondLst>
                                    <p:cond delay="0"/>
                                  </p:stCondLst>
                                  <p:childTnLst>
                                    <p:anim calcmode="lin" valueType="num">
                                      <p:cBhvr additive="base">
                                        <p:cTn id="232" dur="5000"/>
                                        <p:tgtEl>
                                          <p:spTgt spid="15"/>
                                        </p:tgtEl>
                                        <p:attrNameLst>
                                          <p:attrName>ppt_x</p:attrName>
                                        </p:attrNameLst>
                                      </p:cBhvr>
                                      <p:tavLst>
                                        <p:tav tm="0">
                                          <p:val>
                                            <p:strVal val="ppt_x"/>
                                          </p:val>
                                        </p:tav>
                                        <p:tav tm="100000">
                                          <p:val>
                                            <p:strVal val="1+ppt_w/2"/>
                                          </p:val>
                                        </p:tav>
                                      </p:tavLst>
                                    </p:anim>
                                    <p:anim calcmode="lin" valueType="num">
                                      <p:cBhvr additive="base">
                                        <p:cTn id="233" dur="5000"/>
                                        <p:tgtEl>
                                          <p:spTgt spid="15"/>
                                        </p:tgtEl>
                                        <p:attrNameLst>
                                          <p:attrName>ppt_y</p:attrName>
                                        </p:attrNameLst>
                                      </p:cBhvr>
                                      <p:tavLst>
                                        <p:tav tm="0">
                                          <p:val>
                                            <p:strVal val="ppt_y"/>
                                          </p:val>
                                        </p:tav>
                                        <p:tav tm="100000">
                                          <p:val>
                                            <p:strVal val="1+ppt_h/2"/>
                                          </p:val>
                                        </p:tav>
                                      </p:tavLst>
                                    </p:anim>
                                    <p:set>
                                      <p:cBhvr>
                                        <p:cTn id="234" dur="1" fill="hold">
                                          <p:stCondLst>
                                            <p:cond delay="4999"/>
                                          </p:stCondLst>
                                        </p:cTn>
                                        <p:tgtEl>
                                          <p:spTgt spid="15"/>
                                        </p:tgtEl>
                                        <p:attrNameLst>
                                          <p:attrName>style.visibility</p:attrName>
                                        </p:attrNameLst>
                                      </p:cBhvr>
                                      <p:to>
                                        <p:strVal val="hidden"/>
                                      </p:to>
                                    </p:set>
                                  </p:childTnLst>
                                </p:cTn>
                              </p:par>
                              <p:par>
                                <p:cTn id="235" presetID="2" presetClass="exit" presetSubtype="6" fill="hold" grpId="2" nodeType="withEffect">
                                  <p:stCondLst>
                                    <p:cond delay="0"/>
                                  </p:stCondLst>
                                  <p:childTnLst>
                                    <p:anim calcmode="lin" valueType="num">
                                      <p:cBhvr additive="base">
                                        <p:cTn id="236" dur="5000"/>
                                        <p:tgtEl>
                                          <p:spTgt spid="16"/>
                                        </p:tgtEl>
                                        <p:attrNameLst>
                                          <p:attrName>ppt_x</p:attrName>
                                        </p:attrNameLst>
                                      </p:cBhvr>
                                      <p:tavLst>
                                        <p:tav tm="0">
                                          <p:val>
                                            <p:strVal val="ppt_x"/>
                                          </p:val>
                                        </p:tav>
                                        <p:tav tm="100000">
                                          <p:val>
                                            <p:strVal val="1+ppt_w/2"/>
                                          </p:val>
                                        </p:tav>
                                      </p:tavLst>
                                    </p:anim>
                                    <p:anim calcmode="lin" valueType="num">
                                      <p:cBhvr additive="base">
                                        <p:cTn id="237" dur="5000"/>
                                        <p:tgtEl>
                                          <p:spTgt spid="16"/>
                                        </p:tgtEl>
                                        <p:attrNameLst>
                                          <p:attrName>ppt_y</p:attrName>
                                        </p:attrNameLst>
                                      </p:cBhvr>
                                      <p:tavLst>
                                        <p:tav tm="0">
                                          <p:val>
                                            <p:strVal val="ppt_y"/>
                                          </p:val>
                                        </p:tav>
                                        <p:tav tm="100000">
                                          <p:val>
                                            <p:strVal val="1+ppt_h/2"/>
                                          </p:val>
                                        </p:tav>
                                      </p:tavLst>
                                    </p:anim>
                                    <p:set>
                                      <p:cBhvr>
                                        <p:cTn id="238" dur="1" fill="hold">
                                          <p:stCondLst>
                                            <p:cond delay="4999"/>
                                          </p:stCondLst>
                                        </p:cTn>
                                        <p:tgtEl>
                                          <p:spTgt spid="16"/>
                                        </p:tgtEl>
                                        <p:attrNameLst>
                                          <p:attrName>style.visibility</p:attrName>
                                        </p:attrNameLst>
                                      </p:cBhvr>
                                      <p:to>
                                        <p:strVal val="hidden"/>
                                      </p:to>
                                    </p:set>
                                  </p:childTnLst>
                                </p:cTn>
                              </p:par>
                              <p:par>
                                <p:cTn id="239" presetID="2" presetClass="exit" presetSubtype="6" fill="hold" grpId="2" nodeType="withEffect">
                                  <p:stCondLst>
                                    <p:cond delay="0"/>
                                  </p:stCondLst>
                                  <p:childTnLst>
                                    <p:anim calcmode="lin" valueType="num">
                                      <p:cBhvr additive="base">
                                        <p:cTn id="240" dur="5000"/>
                                        <p:tgtEl>
                                          <p:spTgt spid="21"/>
                                        </p:tgtEl>
                                        <p:attrNameLst>
                                          <p:attrName>ppt_x</p:attrName>
                                        </p:attrNameLst>
                                      </p:cBhvr>
                                      <p:tavLst>
                                        <p:tav tm="0">
                                          <p:val>
                                            <p:strVal val="ppt_x"/>
                                          </p:val>
                                        </p:tav>
                                        <p:tav tm="100000">
                                          <p:val>
                                            <p:strVal val="1+ppt_w/2"/>
                                          </p:val>
                                        </p:tav>
                                      </p:tavLst>
                                    </p:anim>
                                    <p:anim calcmode="lin" valueType="num">
                                      <p:cBhvr additive="base">
                                        <p:cTn id="241" dur="5000"/>
                                        <p:tgtEl>
                                          <p:spTgt spid="21"/>
                                        </p:tgtEl>
                                        <p:attrNameLst>
                                          <p:attrName>ppt_y</p:attrName>
                                        </p:attrNameLst>
                                      </p:cBhvr>
                                      <p:tavLst>
                                        <p:tav tm="0">
                                          <p:val>
                                            <p:strVal val="ppt_y"/>
                                          </p:val>
                                        </p:tav>
                                        <p:tav tm="100000">
                                          <p:val>
                                            <p:strVal val="1+ppt_h/2"/>
                                          </p:val>
                                        </p:tav>
                                      </p:tavLst>
                                    </p:anim>
                                    <p:set>
                                      <p:cBhvr>
                                        <p:cTn id="242" dur="1" fill="hold">
                                          <p:stCondLst>
                                            <p:cond delay="4999"/>
                                          </p:stCondLst>
                                        </p:cTn>
                                        <p:tgtEl>
                                          <p:spTgt spid="21"/>
                                        </p:tgtEl>
                                        <p:attrNameLst>
                                          <p:attrName>style.visibility</p:attrName>
                                        </p:attrNameLst>
                                      </p:cBhvr>
                                      <p:to>
                                        <p:strVal val="hidden"/>
                                      </p:to>
                                    </p:set>
                                  </p:childTnLst>
                                </p:cTn>
                              </p:par>
                              <p:par>
                                <p:cTn id="243" presetID="2" presetClass="exit" presetSubtype="6" fill="hold" grpId="2" nodeType="withEffect">
                                  <p:stCondLst>
                                    <p:cond delay="0"/>
                                  </p:stCondLst>
                                  <p:childTnLst>
                                    <p:anim calcmode="lin" valueType="num">
                                      <p:cBhvr additive="base">
                                        <p:cTn id="244" dur="5000"/>
                                        <p:tgtEl>
                                          <p:spTgt spid="22"/>
                                        </p:tgtEl>
                                        <p:attrNameLst>
                                          <p:attrName>ppt_x</p:attrName>
                                        </p:attrNameLst>
                                      </p:cBhvr>
                                      <p:tavLst>
                                        <p:tav tm="0">
                                          <p:val>
                                            <p:strVal val="ppt_x"/>
                                          </p:val>
                                        </p:tav>
                                        <p:tav tm="100000">
                                          <p:val>
                                            <p:strVal val="1+ppt_w/2"/>
                                          </p:val>
                                        </p:tav>
                                      </p:tavLst>
                                    </p:anim>
                                    <p:anim calcmode="lin" valueType="num">
                                      <p:cBhvr additive="base">
                                        <p:cTn id="245" dur="5000"/>
                                        <p:tgtEl>
                                          <p:spTgt spid="22"/>
                                        </p:tgtEl>
                                        <p:attrNameLst>
                                          <p:attrName>ppt_y</p:attrName>
                                        </p:attrNameLst>
                                      </p:cBhvr>
                                      <p:tavLst>
                                        <p:tav tm="0">
                                          <p:val>
                                            <p:strVal val="ppt_y"/>
                                          </p:val>
                                        </p:tav>
                                        <p:tav tm="100000">
                                          <p:val>
                                            <p:strVal val="1+ppt_h/2"/>
                                          </p:val>
                                        </p:tav>
                                      </p:tavLst>
                                    </p:anim>
                                    <p:set>
                                      <p:cBhvr>
                                        <p:cTn id="246" dur="1" fill="hold">
                                          <p:stCondLst>
                                            <p:cond delay="4999"/>
                                          </p:stCondLst>
                                        </p:cTn>
                                        <p:tgtEl>
                                          <p:spTgt spid="22"/>
                                        </p:tgtEl>
                                        <p:attrNameLst>
                                          <p:attrName>style.visibility</p:attrName>
                                        </p:attrNameLst>
                                      </p:cBhvr>
                                      <p:to>
                                        <p:strVal val="hidden"/>
                                      </p:to>
                                    </p:set>
                                  </p:childTnLst>
                                </p:cTn>
                              </p:par>
                              <p:par>
                                <p:cTn id="247" presetID="2" presetClass="exit" presetSubtype="6" fill="hold" grpId="2" nodeType="withEffect">
                                  <p:stCondLst>
                                    <p:cond delay="0"/>
                                  </p:stCondLst>
                                  <p:childTnLst>
                                    <p:anim calcmode="lin" valueType="num">
                                      <p:cBhvr additive="base">
                                        <p:cTn id="248" dur="5000"/>
                                        <p:tgtEl>
                                          <p:spTgt spid="23"/>
                                        </p:tgtEl>
                                        <p:attrNameLst>
                                          <p:attrName>ppt_x</p:attrName>
                                        </p:attrNameLst>
                                      </p:cBhvr>
                                      <p:tavLst>
                                        <p:tav tm="0">
                                          <p:val>
                                            <p:strVal val="ppt_x"/>
                                          </p:val>
                                        </p:tav>
                                        <p:tav tm="100000">
                                          <p:val>
                                            <p:strVal val="1+ppt_w/2"/>
                                          </p:val>
                                        </p:tav>
                                      </p:tavLst>
                                    </p:anim>
                                    <p:anim calcmode="lin" valueType="num">
                                      <p:cBhvr additive="base">
                                        <p:cTn id="249" dur="5000"/>
                                        <p:tgtEl>
                                          <p:spTgt spid="23"/>
                                        </p:tgtEl>
                                        <p:attrNameLst>
                                          <p:attrName>ppt_y</p:attrName>
                                        </p:attrNameLst>
                                      </p:cBhvr>
                                      <p:tavLst>
                                        <p:tav tm="0">
                                          <p:val>
                                            <p:strVal val="ppt_y"/>
                                          </p:val>
                                        </p:tav>
                                        <p:tav tm="100000">
                                          <p:val>
                                            <p:strVal val="1+ppt_h/2"/>
                                          </p:val>
                                        </p:tav>
                                      </p:tavLst>
                                    </p:anim>
                                    <p:set>
                                      <p:cBhvr>
                                        <p:cTn id="250" dur="1" fill="hold">
                                          <p:stCondLst>
                                            <p:cond delay="4999"/>
                                          </p:stCondLst>
                                        </p:cTn>
                                        <p:tgtEl>
                                          <p:spTgt spid="23"/>
                                        </p:tgtEl>
                                        <p:attrNameLst>
                                          <p:attrName>style.visibility</p:attrName>
                                        </p:attrNameLst>
                                      </p:cBhvr>
                                      <p:to>
                                        <p:strVal val="hidden"/>
                                      </p:to>
                                    </p:set>
                                  </p:childTnLst>
                                </p:cTn>
                              </p:par>
                              <p:par>
                                <p:cTn id="251" presetID="2" presetClass="exit" presetSubtype="6" fill="hold" grpId="2" nodeType="withEffect">
                                  <p:stCondLst>
                                    <p:cond delay="0"/>
                                  </p:stCondLst>
                                  <p:childTnLst>
                                    <p:anim calcmode="lin" valueType="num">
                                      <p:cBhvr additive="base">
                                        <p:cTn id="252" dur="5000"/>
                                        <p:tgtEl>
                                          <p:spTgt spid="24"/>
                                        </p:tgtEl>
                                        <p:attrNameLst>
                                          <p:attrName>ppt_x</p:attrName>
                                        </p:attrNameLst>
                                      </p:cBhvr>
                                      <p:tavLst>
                                        <p:tav tm="0">
                                          <p:val>
                                            <p:strVal val="ppt_x"/>
                                          </p:val>
                                        </p:tav>
                                        <p:tav tm="100000">
                                          <p:val>
                                            <p:strVal val="1+ppt_w/2"/>
                                          </p:val>
                                        </p:tav>
                                      </p:tavLst>
                                    </p:anim>
                                    <p:anim calcmode="lin" valueType="num">
                                      <p:cBhvr additive="base">
                                        <p:cTn id="253" dur="5000"/>
                                        <p:tgtEl>
                                          <p:spTgt spid="24"/>
                                        </p:tgtEl>
                                        <p:attrNameLst>
                                          <p:attrName>ppt_y</p:attrName>
                                        </p:attrNameLst>
                                      </p:cBhvr>
                                      <p:tavLst>
                                        <p:tav tm="0">
                                          <p:val>
                                            <p:strVal val="ppt_y"/>
                                          </p:val>
                                        </p:tav>
                                        <p:tav tm="100000">
                                          <p:val>
                                            <p:strVal val="1+ppt_h/2"/>
                                          </p:val>
                                        </p:tav>
                                      </p:tavLst>
                                    </p:anim>
                                    <p:set>
                                      <p:cBhvr>
                                        <p:cTn id="254" dur="1" fill="hold">
                                          <p:stCondLst>
                                            <p:cond delay="4999"/>
                                          </p:stCondLst>
                                        </p:cTn>
                                        <p:tgtEl>
                                          <p:spTgt spid="24"/>
                                        </p:tgtEl>
                                        <p:attrNameLst>
                                          <p:attrName>style.visibility</p:attrName>
                                        </p:attrNameLst>
                                      </p:cBhvr>
                                      <p:to>
                                        <p:strVal val="hidden"/>
                                      </p:to>
                                    </p:set>
                                  </p:childTnLst>
                                </p:cTn>
                              </p:par>
                              <p:par>
                                <p:cTn id="255" presetID="2" presetClass="exit" presetSubtype="6" fill="hold" grpId="2" nodeType="withEffect">
                                  <p:stCondLst>
                                    <p:cond delay="0"/>
                                  </p:stCondLst>
                                  <p:childTnLst>
                                    <p:anim calcmode="lin" valueType="num">
                                      <p:cBhvr additive="base">
                                        <p:cTn id="256" dur="5000"/>
                                        <p:tgtEl>
                                          <p:spTgt spid="25"/>
                                        </p:tgtEl>
                                        <p:attrNameLst>
                                          <p:attrName>ppt_x</p:attrName>
                                        </p:attrNameLst>
                                      </p:cBhvr>
                                      <p:tavLst>
                                        <p:tav tm="0">
                                          <p:val>
                                            <p:strVal val="ppt_x"/>
                                          </p:val>
                                        </p:tav>
                                        <p:tav tm="100000">
                                          <p:val>
                                            <p:strVal val="1+ppt_w/2"/>
                                          </p:val>
                                        </p:tav>
                                      </p:tavLst>
                                    </p:anim>
                                    <p:anim calcmode="lin" valueType="num">
                                      <p:cBhvr additive="base">
                                        <p:cTn id="257" dur="5000"/>
                                        <p:tgtEl>
                                          <p:spTgt spid="25"/>
                                        </p:tgtEl>
                                        <p:attrNameLst>
                                          <p:attrName>ppt_y</p:attrName>
                                        </p:attrNameLst>
                                      </p:cBhvr>
                                      <p:tavLst>
                                        <p:tav tm="0">
                                          <p:val>
                                            <p:strVal val="ppt_y"/>
                                          </p:val>
                                        </p:tav>
                                        <p:tav tm="100000">
                                          <p:val>
                                            <p:strVal val="1+ppt_h/2"/>
                                          </p:val>
                                        </p:tav>
                                      </p:tavLst>
                                    </p:anim>
                                    <p:set>
                                      <p:cBhvr>
                                        <p:cTn id="258" dur="1" fill="hold">
                                          <p:stCondLst>
                                            <p:cond delay="4999"/>
                                          </p:stCondLst>
                                        </p:cTn>
                                        <p:tgtEl>
                                          <p:spTgt spid="25"/>
                                        </p:tgtEl>
                                        <p:attrNameLst>
                                          <p:attrName>style.visibility</p:attrName>
                                        </p:attrNameLst>
                                      </p:cBhvr>
                                      <p:to>
                                        <p:strVal val="hidden"/>
                                      </p:to>
                                    </p:set>
                                  </p:childTnLst>
                                </p:cTn>
                              </p:par>
                              <p:par>
                                <p:cTn id="259" presetID="2" presetClass="exit" presetSubtype="6" fill="hold" grpId="2" nodeType="withEffect">
                                  <p:stCondLst>
                                    <p:cond delay="0"/>
                                  </p:stCondLst>
                                  <p:childTnLst>
                                    <p:anim calcmode="lin" valueType="num">
                                      <p:cBhvr additive="base">
                                        <p:cTn id="260" dur="5000"/>
                                        <p:tgtEl>
                                          <p:spTgt spid="26"/>
                                        </p:tgtEl>
                                        <p:attrNameLst>
                                          <p:attrName>ppt_x</p:attrName>
                                        </p:attrNameLst>
                                      </p:cBhvr>
                                      <p:tavLst>
                                        <p:tav tm="0">
                                          <p:val>
                                            <p:strVal val="ppt_x"/>
                                          </p:val>
                                        </p:tav>
                                        <p:tav tm="100000">
                                          <p:val>
                                            <p:strVal val="1+ppt_w/2"/>
                                          </p:val>
                                        </p:tav>
                                      </p:tavLst>
                                    </p:anim>
                                    <p:anim calcmode="lin" valueType="num">
                                      <p:cBhvr additive="base">
                                        <p:cTn id="261" dur="5000"/>
                                        <p:tgtEl>
                                          <p:spTgt spid="26"/>
                                        </p:tgtEl>
                                        <p:attrNameLst>
                                          <p:attrName>ppt_y</p:attrName>
                                        </p:attrNameLst>
                                      </p:cBhvr>
                                      <p:tavLst>
                                        <p:tav tm="0">
                                          <p:val>
                                            <p:strVal val="ppt_y"/>
                                          </p:val>
                                        </p:tav>
                                        <p:tav tm="100000">
                                          <p:val>
                                            <p:strVal val="1+ppt_h/2"/>
                                          </p:val>
                                        </p:tav>
                                      </p:tavLst>
                                    </p:anim>
                                    <p:set>
                                      <p:cBhvr>
                                        <p:cTn id="262" dur="1" fill="hold">
                                          <p:stCondLst>
                                            <p:cond delay="4999"/>
                                          </p:stCondLst>
                                        </p:cTn>
                                        <p:tgtEl>
                                          <p:spTgt spid="26"/>
                                        </p:tgtEl>
                                        <p:attrNameLst>
                                          <p:attrName>style.visibility</p:attrName>
                                        </p:attrNameLst>
                                      </p:cBhvr>
                                      <p:to>
                                        <p:strVal val="hidden"/>
                                      </p:to>
                                    </p:set>
                                  </p:childTnLst>
                                </p:cTn>
                              </p:par>
                              <p:par>
                                <p:cTn id="263" presetID="2" presetClass="exit" presetSubtype="6" fill="hold" grpId="2" nodeType="withEffect">
                                  <p:stCondLst>
                                    <p:cond delay="0"/>
                                  </p:stCondLst>
                                  <p:childTnLst>
                                    <p:anim calcmode="lin" valueType="num">
                                      <p:cBhvr additive="base">
                                        <p:cTn id="264" dur="5000"/>
                                        <p:tgtEl>
                                          <p:spTgt spid="27"/>
                                        </p:tgtEl>
                                        <p:attrNameLst>
                                          <p:attrName>ppt_x</p:attrName>
                                        </p:attrNameLst>
                                      </p:cBhvr>
                                      <p:tavLst>
                                        <p:tav tm="0">
                                          <p:val>
                                            <p:strVal val="ppt_x"/>
                                          </p:val>
                                        </p:tav>
                                        <p:tav tm="100000">
                                          <p:val>
                                            <p:strVal val="1+ppt_w/2"/>
                                          </p:val>
                                        </p:tav>
                                      </p:tavLst>
                                    </p:anim>
                                    <p:anim calcmode="lin" valueType="num">
                                      <p:cBhvr additive="base">
                                        <p:cTn id="265" dur="5000"/>
                                        <p:tgtEl>
                                          <p:spTgt spid="27"/>
                                        </p:tgtEl>
                                        <p:attrNameLst>
                                          <p:attrName>ppt_y</p:attrName>
                                        </p:attrNameLst>
                                      </p:cBhvr>
                                      <p:tavLst>
                                        <p:tav tm="0">
                                          <p:val>
                                            <p:strVal val="ppt_y"/>
                                          </p:val>
                                        </p:tav>
                                        <p:tav tm="100000">
                                          <p:val>
                                            <p:strVal val="1+ppt_h/2"/>
                                          </p:val>
                                        </p:tav>
                                      </p:tavLst>
                                    </p:anim>
                                    <p:set>
                                      <p:cBhvr>
                                        <p:cTn id="266" dur="1" fill="hold">
                                          <p:stCondLst>
                                            <p:cond delay="4999"/>
                                          </p:stCondLst>
                                        </p:cTn>
                                        <p:tgtEl>
                                          <p:spTgt spid="27"/>
                                        </p:tgtEl>
                                        <p:attrNameLst>
                                          <p:attrName>style.visibility</p:attrName>
                                        </p:attrNameLst>
                                      </p:cBhvr>
                                      <p:to>
                                        <p:strVal val="hidden"/>
                                      </p:to>
                                    </p:set>
                                  </p:childTnLst>
                                </p:cTn>
                              </p:par>
                              <p:par>
                                <p:cTn id="267" presetID="2" presetClass="exit" presetSubtype="6" fill="hold" grpId="2" nodeType="withEffect">
                                  <p:stCondLst>
                                    <p:cond delay="0"/>
                                  </p:stCondLst>
                                  <p:childTnLst>
                                    <p:anim calcmode="lin" valueType="num">
                                      <p:cBhvr additive="base">
                                        <p:cTn id="268" dur="5000"/>
                                        <p:tgtEl>
                                          <p:spTgt spid="28"/>
                                        </p:tgtEl>
                                        <p:attrNameLst>
                                          <p:attrName>ppt_x</p:attrName>
                                        </p:attrNameLst>
                                      </p:cBhvr>
                                      <p:tavLst>
                                        <p:tav tm="0">
                                          <p:val>
                                            <p:strVal val="ppt_x"/>
                                          </p:val>
                                        </p:tav>
                                        <p:tav tm="100000">
                                          <p:val>
                                            <p:strVal val="1+ppt_w/2"/>
                                          </p:val>
                                        </p:tav>
                                      </p:tavLst>
                                    </p:anim>
                                    <p:anim calcmode="lin" valueType="num">
                                      <p:cBhvr additive="base">
                                        <p:cTn id="269" dur="5000"/>
                                        <p:tgtEl>
                                          <p:spTgt spid="28"/>
                                        </p:tgtEl>
                                        <p:attrNameLst>
                                          <p:attrName>ppt_y</p:attrName>
                                        </p:attrNameLst>
                                      </p:cBhvr>
                                      <p:tavLst>
                                        <p:tav tm="0">
                                          <p:val>
                                            <p:strVal val="ppt_y"/>
                                          </p:val>
                                        </p:tav>
                                        <p:tav tm="100000">
                                          <p:val>
                                            <p:strVal val="1+ppt_h/2"/>
                                          </p:val>
                                        </p:tav>
                                      </p:tavLst>
                                    </p:anim>
                                    <p:set>
                                      <p:cBhvr>
                                        <p:cTn id="270" dur="1" fill="hold">
                                          <p:stCondLst>
                                            <p:cond delay="4999"/>
                                          </p:stCondLst>
                                        </p:cTn>
                                        <p:tgtEl>
                                          <p:spTgt spid="28"/>
                                        </p:tgtEl>
                                        <p:attrNameLst>
                                          <p:attrName>style.visibility</p:attrName>
                                        </p:attrNameLst>
                                      </p:cBhvr>
                                      <p:to>
                                        <p:strVal val="hidden"/>
                                      </p:to>
                                    </p:set>
                                  </p:childTnLst>
                                </p:cTn>
                              </p:par>
                              <p:par>
                                <p:cTn id="271" presetID="2" presetClass="exit" presetSubtype="6" fill="hold" grpId="2" nodeType="withEffect">
                                  <p:stCondLst>
                                    <p:cond delay="0"/>
                                  </p:stCondLst>
                                  <p:childTnLst>
                                    <p:anim calcmode="lin" valueType="num">
                                      <p:cBhvr additive="base">
                                        <p:cTn id="272" dur="5000"/>
                                        <p:tgtEl>
                                          <p:spTgt spid="37"/>
                                        </p:tgtEl>
                                        <p:attrNameLst>
                                          <p:attrName>ppt_x</p:attrName>
                                        </p:attrNameLst>
                                      </p:cBhvr>
                                      <p:tavLst>
                                        <p:tav tm="0">
                                          <p:val>
                                            <p:strVal val="ppt_x"/>
                                          </p:val>
                                        </p:tav>
                                        <p:tav tm="100000">
                                          <p:val>
                                            <p:strVal val="1+ppt_w/2"/>
                                          </p:val>
                                        </p:tav>
                                      </p:tavLst>
                                    </p:anim>
                                    <p:anim calcmode="lin" valueType="num">
                                      <p:cBhvr additive="base">
                                        <p:cTn id="273" dur="5000"/>
                                        <p:tgtEl>
                                          <p:spTgt spid="37"/>
                                        </p:tgtEl>
                                        <p:attrNameLst>
                                          <p:attrName>ppt_y</p:attrName>
                                        </p:attrNameLst>
                                      </p:cBhvr>
                                      <p:tavLst>
                                        <p:tav tm="0">
                                          <p:val>
                                            <p:strVal val="ppt_y"/>
                                          </p:val>
                                        </p:tav>
                                        <p:tav tm="100000">
                                          <p:val>
                                            <p:strVal val="1+ppt_h/2"/>
                                          </p:val>
                                        </p:tav>
                                      </p:tavLst>
                                    </p:anim>
                                    <p:set>
                                      <p:cBhvr>
                                        <p:cTn id="274" dur="1" fill="hold">
                                          <p:stCondLst>
                                            <p:cond delay="4999"/>
                                          </p:stCondLst>
                                        </p:cTn>
                                        <p:tgtEl>
                                          <p:spTgt spid="37"/>
                                        </p:tgtEl>
                                        <p:attrNameLst>
                                          <p:attrName>style.visibility</p:attrName>
                                        </p:attrNameLst>
                                      </p:cBhvr>
                                      <p:to>
                                        <p:strVal val="hidden"/>
                                      </p:to>
                                    </p:set>
                                  </p:childTnLst>
                                </p:cTn>
                              </p:par>
                              <p:par>
                                <p:cTn id="275" presetID="2" presetClass="exit" presetSubtype="12" fill="hold" grpId="2" nodeType="withEffect">
                                  <p:stCondLst>
                                    <p:cond delay="0"/>
                                  </p:stCondLst>
                                  <p:childTnLst>
                                    <p:anim calcmode="lin" valueType="num">
                                      <p:cBhvr additive="base">
                                        <p:cTn id="276" dur="5000"/>
                                        <p:tgtEl>
                                          <p:spTgt spid="6"/>
                                        </p:tgtEl>
                                        <p:attrNameLst>
                                          <p:attrName>ppt_x</p:attrName>
                                        </p:attrNameLst>
                                      </p:cBhvr>
                                      <p:tavLst>
                                        <p:tav tm="0">
                                          <p:val>
                                            <p:strVal val="ppt_x"/>
                                          </p:val>
                                        </p:tav>
                                        <p:tav tm="100000">
                                          <p:val>
                                            <p:strVal val="0-ppt_w/2"/>
                                          </p:val>
                                        </p:tav>
                                      </p:tavLst>
                                    </p:anim>
                                    <p:anim calcmode="lin" valueType="num">
                                      <p:cBhvr additive="base">
                                        <p:cTn id="277" dur="5000"/>
                                        <p:tgtEl>
                                          <p:spTgt spid="6"/>
                                        </p:tgtEl>
                                        <p:attrNameLst>
                                          <p:attrName>ppt_y</p:attrName>
                                        </p:attrNameLst>
                                      </p:cBhvr>
                                      <p:tavLst>
                                        <p:tav tm="0">
                                          <p:val>
                                            <p:strVal val="ppt_y"/>
                                          </p:val>
                                        </p:tav>
                                        <p:tav tm="100000">
                                          <p:val>
                                            <p:strVal val="1+ppt_h/2"/>
                                          </p:val>
                                        </p:tav>
                                      </p:tavLst>
                                    </p:anim>
                                    <p:set>
                                      <p:cBhvr>
                                        <p:cTn id="278" dur="1" fill="hold">
                                          <p:stCondLst>
                                            <p:cond delay="4999"/>
                                          </p:stCondLst>
                                        </p:cTn>
                                        <p:tgtEl>
                                          <p:spTgt spid="6"/>
                                        </p:tgtEl>
                                        <p:attrNameLst>
                                          <p:attrName>style.visibility</p:attrName>
                                        </p:attrNameLst>
                                      </p:cBhvr>
                                      <p:to>
                                        <p:strVal val="hidden"/>
                                      </p:to>
                                    </p:set>
                                  </p:childTnLst>
                                </p:cTn>
                              </p:par>
                              <p:par>
                                <p:cTn id="279" presetID="2" presetClass="exit" presetSubtype="12" fill="hold" grpId="2" nodeType="withEffect">
                                  <p:stCondLst>
                                    <p:cond delay="0"/>
                                  </p:stCondLst>
                                  <p:childTnLst>
                                    <p:anim calcmode="lin" valueType="num">
                                      <p:cBhvr additive="base">
                                        <p:cTn id="280" dur="5000"/>
                                        <p:tgtEl>
                                          <p:spTgt spid="8"/>
                                        </p:tgtEl>
                                        <p:attrNameLst>
                                          <p:attrName>ppt_x</p:attrName>
                                        </p:attrNameLst>
                                      </p:cBhvr>
                                      <p:tavLst>
                                        <p:tav tm="0">
                                          <p:val>
                                            <p:strVal val="ppt_x"/>
                                          </p:val>
                                        </p:tav>
                                        <p:tav tm="100000">
                                          <p:val>
                                            <p:strVal val="0-ppt_w/2"/>
                                          </p:val>
                                        </p:tav>
                                      </p:tavLst>
                                    </p:anim>
                                    <p:anim calcmode="lin" valueType="num">
                                      <p:cBhvr additive="base">
                                        <p:cTn id="281" dur="5000"/>
                                        <p:tgtEl>
                                          <p:spTgt spid="8"/>
                                        </p:tgtEl>
                                        <p:attrNameLst>
                                          <p:attrName>ppt_y</p:attrName>
                                        </p:attrNameLst>
                                      </p:cBhvr>
                                      <p:tavLst>
                                        <p:tav tm="0">
                                          <p:val>
                                            <p:strVal val="ppt_y"/>
                                          </p:val>
                                        </p:tav>
                                        <p:tav tm="100000">
                                          <p:val>
                                            <p:strVal val="1+ppt_h/2"/>
                                          </p:val>
                                        </p:tav>
                                      </p:tavLst>
                                    </p:anim>
                                    <p:set>
                                      <p:cBhvr>
                                        <p:cTn id="282" dur="1" fill="hold">
                                          <p:stCondLst>
                                            <p:cond delay="4999"/>
                                          </p:stCondLst>
                                        </p:cTn>
                                        <p:tgtEl>
                                          <p:spTgt spid="8"/>
                                        </p:tgtEl>
                                        <p:attrNameLst>
                                          <p:attrName>style.visibility</p:attrName>
                                        </p:attrNameLst>
                                      </p:cBhvr>
                                      <p:to>
                                        <p:strVal val="hidden"/>
                                      </p:to>
                                    </p:set>
                                  </p:childTnLst>
                                </p:cTn>
                              </p:par>
                              <p:par>
                                <p:cTn id="283" presetID="2" presetClass="exit" presetSubtype="12" fill="hold" grpId="2" nodeType="withEffect">
                                  <p:stCondLst>
                                    <p:cond delay="0"/>
                                  </p:stCondLst>
                                  <p:childTnLst>
                                    <p:anim calcmode="lin" valueType="num">
                                      <p:cBhvr additive="base">
                                        <p:cTn id="284" dur="5000"/>
                                        <p:tgtEl>
                                          <p:spTgt spid="11"/>
                                        </p:tgtEl>
                                        <p:attrNameLst>
                                          <p:attrName>ppt_x</p:attrName>
                                        </p:attrNameLst>
                                      </p:cBhvr>
                                      <p:tavLst>
                                        <p:tav tm="0">
                                          <p:val>
                                            <p:strVal val="ppt_x"/>
                                          </p:val>
                                        </p:tav>
                                        <p:tav tm="100000">
                                          <p:val>
                                            <p:strVal val="0-ppt_w/2"/>
                                          </p:val>
                                        </p:tav>
                                      </p:tavLst>
                                    </p:anim>
                                    <p:anim calcmode="lin" valueType="num">
                                      <p:cBhvr additive="base">
                                        <p:cTn id="285" dur="5000"/>
                                        <p:tgtEl>
                                          <p:spTgt spid="11"/>
                                        </p:tgtEl>
                                        <p:attrNameLst>
                                          <p:attrName>ppt_y</p:attrName>
                                        </p:attrNameLst>
                                      </p:cBhvr>
                                      <p:tavLst>
                                        <p:tav tm="0">
                                          <p:val>
                                            <p:strVal val="ppt_y"/>
                                          </p:val>
                                        </p:tav>
                                        <p:tav tm="100000">
                                          <p:val>
                                            <p:strVal val="1+ppt_h/2"/>
                                          </p:val>
                                        </p:tav>
                                      </p:tavLst>
                                    </p:anim>
                                    <p:set>
                                      <p:cBhvr>
                                        <p:cTn id="286" dur="1" fill="hold">
                                          <p:stCondLst>
                                            <p:cond delay="4999"/>
                                          </p:stCondLst>
                                        </p:cTn>
                                        <p:tgtEl>
                                          <p:spTgt spid="11"/>
                                        </p:tgtEl>
                                        <p:attrNameLst>
                                          <p:attrName>style.visibility</p:attrName>
                                        </p:attrNameLst>
                                      </p:cBhvr>
                                      <p:to>
                                        <p:strVal val="hidden"/>
                                      </p:to>
                                    </p:set>
                                  </p:childTnLst>
                                </p:cTn>
                              </p:par>
                              <p:par>
                                <p:cTn id="287" presetID="2" presetClass="exit" presetSubtype="12" fill="hold" grpId="2" nodeType="withEffect">
                                  <p:stCondLst>
                                    <p:cond delay="0"/>
                                  </p:stCondLst>
                                  <p:childTnLst>
                                    <p:anim calcmode="lin" valueType="num">
                                      <p:cBhvr additive="base">
                                        <p:cTn id="288" dur="5000"/>
                                        <p:tgtEl>
                                          <p:spTgt spid="12"/>
                                        </p:tgtEl>
                                        <p:attrNameLst>
                                          <p:attrName>ppt_x</p:attrName>
                                        </p:attrNameLst>
                                      </p:cBhvr>
                                      <p:tavLst>
                                        <p:tav tm="0">
                                          <p:val>
                                            <p:strVal val="ppt_x"/>
                                          </p:val>
                                        </p:tav>
                                        <p:tav tm="100000">
                                          <p:val>
                                            <p:strVal val="0-ppt_w/2"/>
                                          </p:val>
                                        </p:tav>
                                      </p:tavLst>
                                    </p:anim>
                                    <p:anim calcmode="lin" valueType="num">
                                      <p:cBhvr additive="base">
                                        <p:cTn id="289" dur="5000"/>
                                        <p:tgtEl>
                                          <p:spTgt spid="12"/>
                                        </p:tgtEl>
                                        <p:attrNameLst>
                                          <p:attrName>ppt_y</p:attrName>
                                        </p:attrNameLst>
                                      </p:cBhvr>
                                      <p:tavLst>
                                        <p:tav tm="0">
                                          <p:val>
                                            <p:strVal val="ppt_y"/>
                                          </p:val>
                                        </p:tav>
                                        <p:tav tm="100000">
                                          <p:val>
                                            <p:strVal val="1+ppt_h/2"/>
                                          </p:val>
                                        </p:tav>
                                      </p:tavLst>
                                    </p:anim>
                                    <p:set>
                                      <p:cBhvr>
                                        <p:cTn id="290" dur="1" fill="hold">
                                          <p:stCondLst>
                                            <p:cond delay="4999"/>
                                          </p:stCondLst>
                                        </p:cTn>
                                        <p:tgtEl>
                                          <p:spTgt spid="12"/>
                                        </p:tgtEl>
                                        <p:attrNameLst>
                                          <p:attrName>style.visibility</p:attrName>
                                        </p:attrNameLst>
                                      </p:cBhvr>
                                      <p:to>
                                        <p:strVal val="hidden"/>
                                      </p:to>
                                    </p:set>
                                  </p:childTnLst>
                                </p:cTn>
                              </p:par>
                              <p:par>
                                <p:cTn id="291" presetID="2" presetClass="exit" presetSubtype="12" fill="hold" grpId="2" nodeType="withEffect">
                                  <p:stCondLst>
                                    <p:cond delay="0"/>
                                  </p:stCondLst>
                                  <p:childTnLst>
                                    <p:anim calcmode="lin" valueType="num">
                                      <p:cBhvr additive="base">
                                        <p:cTn id="292" dur="5000"/>
                                        <p:tgtEl>
                                          <p:spTgt spid="17"/>
                                        </p:tgtEl>
                                        <p:attrNameLst>
                                          <p:attrName>ppt_x</p:attrName>
                                        </p:attrNameLst>
                                      </p:cBhvr>
                                      <p:tavLst>
                                        <p:tav tm="0">
                                          <p:val>
                                            <p:strVal val="ppt_x"/>
                                          </p:val>
                                        </p:tav>
                                        <p:tav tm="100000">
                                          <p:val>
                                            <p:strVal val="0-ppt_w/2"/>
                                          </p:val>
                                        </p:tav>
                                      </p:tavLst>
                                    </p:anim>
                                    <p:anim calcmode="lin" valueType="num">
                                      <p:cBhvr additive="base">
                                        <p:cTn id="293" dur="5000"/>
                                        <p:tgtEl>
                                          <p:spTgt spid="17"/>
                                        </p:tgtEl>
                                        <p:attrNameLst>
                                          <p:attrName>ppt_y</p:attrName>
                                        </p:attrNameLst>
                                      </p:cBhvr>
                                      <p:tavLst>
                                        <p:tav tm="0">
                                          <p:val>
                                            <p:strVal val="ppt_y"/>
                                          </p:val>
                                        </p:tav>
                                        <p:tav tm="100000">
                                          <p:val>
                                            <p:strVal val="1+ppt_h/2"/>
                                          </p:val>
                                        </p:tav>
                                      </p:tavLst>
                                    </p:anim>
                                    <p:set>
                                      <p:cBhvr>
                                        <p:cTn id="294" dur="1" fill="hold">
                                          <p:stCondLst>
                                            <p:cond delay="4999"/>
                                          </p:stCondLst>
                                        </p:cTn>
                                        <p:tgtEl>
                                          <p:spTgt spid="17"/>
                                        </p:tgtEl>
                                        <p:attrNameLst>
                                          <p:attrName>style.visibility</p:attrName>
                                        </p:attrNameLst>
                                      </p:cBhvr>
                                      <p:to>
                                        <p:strVal val="hidden"/>
                                      </p:to>
                                    </p:set>
                                  </p:childTnLst>
                                </p:cTn>
                              </p:par>
                              <p:par>
                                <p:cTn id="295" presetID="2" presetClass="exit" presetSubtype="12" fill="hold" grpId="2" nodeType="withEffect">
                                  <p:stCondLst>
                                    <p:cond delay="0"/>
                                  </p:stCondLst>
                                  <p:childTnLst>
                                    <p:anim calcmode="lin" valueType="num">
                                      <p:cBhvr additive="base">
                                        <p:cTn id="296" dur="5000"/>
                                        <p:tgtEl>
                                          <p:spTgt spid="18"/>
                                        </p:tgtEl>
                                        <p:attrNameLst>
                                          <p:attrName>ppt_x</p:attrName>
                                        </p:attrNameLst>
                                      </p:cBhvr>
                                      <p:tavLst>
                                        <p:tav tm="0">
                                          <p:val>
                                            <p:strVal val="ppt_x"/>
                                          </p:val>
                                        </p:tav>
                                        <p:tav tm="100000">
                                          <p:val>
                                            <p:strVal val="0-ppt_w/2"/>
                                          </p:val>
                                        </p:tav>
                                      </p:tavLst>
                                    </p:anim>
                                    <p:anim calcmode="lin" valueType="num">
                                      <p:cBhvr additive="base">
                                        <p:cTn id="297" dur="5000"/>
                                        <p:tgtEl>
                                          <p:spTgt spid="18"/>
                                        </p:tgtEl>
                                        <p:attrNameLst>
                                          <p:attrName>ppt_y</p:attrName>
                                        </p:attrNameLst>
                                      </p:cBhvr>
                                      <p:tavLst>
                                        <p:tav tm="0">
                                          <p:val>
                                            <p:strVal val="ppt_y"/>
                                          </p:val>
                                        </p:tav>
                                        <p:tav tm="100000">
                                          <p:val>
                                            <p:strVal val="1+ppt_h/2"/>
                                          </p:val>
                                        </p:tav>
                                      </p:tavLst>
                                    </p:anim>
                                    <p:set>
                                      <p:cBhvr>
                                        <p:cTn id="298" dur="1" fill="hold">
                                          <p:stCondLst>
                                            <p:cond delay="4999"/>
                                          </p:stCondLst>
                                        </p:cTn>
                                        <p:tgtEl>
                                          <p:spTgt spid="18"/>
                                        </p:tgtEl>
                                        <p:attrNameLst>
                                          <p:attrName>style.visibility</p:attrName>
                                        </p:attrNameLst>
                                      </p:cBhvr>
                                      <p:to>
                                        <p:strVal val="hidden"/>
                                      </p:to>
                                    </p:set>
                                  </p:childTnLst>
                                </p:cTn>
                              </p:par>
                              <p:par>
                                <p:cTn id="299" presetID="2" presetClass="exit" presetSubtype="12" fill="hold" grpId="2" nodeType="withEffect">
                                  <p:stCondLst>
                                    <p:cond delay="0"/>
                                  </p:stCondLst>
                                  <p:childTnLst>
                                    <p:anim calcmode="lin" valueType="num">
                                      <p:cBhvr additive="base">
                                        <p:cTn id="300" dur="5000"/>
                                        <p:tgtEl>
                                          <p:spTgt spid="19"/>
                                        </p:tgtEl>
                                        <p:attrNameLst>
                                          <p:attrName>ppt_x</p:attrName>
                                        </p:attrNameLst>
                                      </p:cBhvr>
                                      <p:tavLst>
                                        <p:tav tm="0">
                                          <p:val>
                                            <p:strVal val="ppt_x"/>
                                          </p:val>
                                        </p:tav>
                                        <p:tav tm="100000">
                                          <p:val>
                                            <p:strVal val="0-ppt_w/2"/>
                                          </p:val>
                                        </p:tav>
                                      </p:tavLst>
                                    </p:anim>
                                    <p:anim calcmode="lin" valueType="num">
                                      <p:cBhvr additive="base">
                                        <p:cTn id="301" dur="5000"/>
                                        <p:tgtEl>
                                          <p:spTgt spid="19"/>
                                        </p:tgtEl>
                                        <p:attrNameLst>
                                          <p:attrName>ppt_y</p:attrName>
                                        </p:attrNameLst>
                                      </p:cBhvr>
                                      <p:tavLst>
                                        <p:tav tm="0">
                                          <p:val>
                                            <p:strVal val="ppt_y"/>
                                          </p:val>
                                        </p:tav>
                                        <p:tav tm="100000">
                                          <p:val>
                                            <p:strVal val="1+ppt_h/2"/>
                                          </p:val>
                                        </p:tav>
                                      </p:tavLst>
                                    </p:anim>
                                    <p:set>
                                      <p:cBhvr>
                                        <p:cTn id="302" dur="1" fill="hold">
                                          <p:stCondLst>
                                            <p:cond delay="4999"/>
                                          </p:stCondLst>
                                        </p:cTn>
                                        <p:tgtEl>
                                          <p:spTgt spid="19"/>
                                        </p:tgtEl>
                                        <p:attrNameLst>
                                          <p:attrName>style.visibility</p:attrName>
                                        </p:attrNameLst>
                                      </p:cBhvr>
                                      <p:to>
                                        <p:strVal val="hidden"/>
                                      </p:to>
                                    </p:set>
                                  </p:childTnLst>
                                </p:cTn>
                              </p:par>
                              <p:par>
                                <p:cTn id="303" presetID="2" presetClass="exit" presetSubtype="12" fill="hold" grpId="2" nodeType="withEffect">
                                  <p:stCondLst>
                                    <p:cond delay="0"/>
                                  </p:stCondLst>
                                  <p:childTnLst>
                                    <p:anim calcmode="lin" valueType="num">
                                      <p:cBhvr additive="base">
                                        <p:cTn id="304" dur="5000"/>
                                        <p:tgtEl>
                                          <p:spTgt spid="20"/>
                                        </p:tgtEl>
                                        <p:attrNameLst>
                                          <p:attrName>ppt_x</p:attrName>
                                        </p:attrNameLst>
                                      </p:cBhvr>
                                      <p:tavLst>
                                        <p:tav tm="0">
                                          <p:val>
                                            <p:strVal val="ppt_x"/>
                                          </p:val>
                                        </p:tav>
                                        <p:tav tm="100000">
                                          <p:val>
                                            <p:strVal val="0-ppt_w/2"/>
                                          </p:val>
                                        </p:tav>
                                      </p:tavLst>
                                    </p:anim>
                                    <p:anim calcmode="lin" valueType="num">
                                      <p:cBhvr additive="base">
                                        <p:cTn id="305" dur="5000"/>
                                        <p:tgtEl>
                                          <p:spTgt spid="20"/>
                                        </p:tgtEl>
                                        <p:attrNameLst>
                                          <p:attrName>ppt_y</p:attrName>
                                        </p:attrNameLst>
                                      </p:cBhvr>
                                      <p:tavLst>
                                        <p:tav tm="0">
                                          <p:val>
                                            <p:strVal val="ppt_y"/>
                                          </p:val>
                                        </p:tav>
                                        <p:tav tm="100000">
                                          <p:val>
                                            <p:strVal val="1+ppt_h/2"/>
                                          </p:val>
                                        </p:tav>
                                      </p:tavLst>
                                    </p:anim>
                                    <p:set>
                                      <p:cBhvr>
                                        <p:cTn id="306" dur="1" fill="hold">
                                          <p:stCondLst>
                                            <p:cond delay="4999"/>
                                          </p:stCondLst>
                                        </p:cTn>
                                        <p:tgtEl>
                                          <p:spTgt spid="20"/>
                                        </p:tgtEl>
                                        <p:attrNameLst>
                                          <p:attrName>style.visibility</p:attrName>
                                        </p:attrNameLst>
                                      </p:cBhvr>
                                      <p:to>
                                        <p:strVal val="hidden"/>
                                      </p:to>
                                    </p:set>
                                  </p:childTnLst>
                                </p:cTn>
                              </p:par>
                              <p:par>
                                <p:cTn id="307" presetID="2" presetClass="exit" presetSubtype="12" fill="hold" grpId="2" nodeType="withEffect">
                                  <p:stCondLst>
                                    <p:cond delay="0"/>
                                  </p:stCondLst>
                                  <p:childTnLst>
                                    <p:anim calcmode="lin" valueType="num">
                                      <p:cBhvr additive="base">
                                        <p:cTn id="308" dur="5000"/>
                                        <p:tgtEl>
                                          <p:spTgt spid="29"/>
                                        </p:tgtEl>
                                        <p:attrNameLst>
                                          <p:attrName>ppt_x</p:attrName>
                                        </p:attrNameLst>
                                      </p:cBhvr>
                                      <p:tavLst>
                                        <p:tav tm="0">
                                          <p:val>
                                            <p:strVal val="ppt_x"/>
                                          </p:val>
                                        </p:tav>
                                        <p:tav tm="100000">
                                          <p:val>
                                            <p:strVal val="0-ppt_w/2"/>
                                          </p:val>
                                        </p:tav>
                                      </p:tavLst>
                                    </p:anim>
                                    <p:anim calcmode="lin" valueType="num">
                                      <p:cBhvr additive="base">
                                        <p:cTn id="309" dur="5000"/>
                                        <p:tgtEl>
                                          <p:spTgt spid="29"/>
                                        </p:tgtEl>
                                        <p:attrNameLst>
                                          <p:attrName>ppt_y</p:attrName>
                                        </p:attrNameLst>
                                      </p:cBhvr>
                                      <p:tavLst>
                                        <p:tav tm="0">
                                          <p:val>
                                            <p:strVal val="ppt_y"/>
                                          </p:val>
                                        </p:tav>
                                        <p:tav tm="100000">
                                          <p:val>
                                            <p:strVal val="1+ppt_h/2"/>
                                          </p:val>
                                        </p:tav>
                                      </p:tavLst>
                                    </p:anim>
                                    <p:set>
                                      <p:cBhvr>
                                        <p:cTn id="310" dur="1" fill="hold">
                                          <p:stCondLst>
                                            <p:cond delay="4999"/>
                                          </p:stCondLst>
                                        </p:cTn>
                                        <p:tgtEl>
                                          <p:spTgt spid="29"/>
                                        </p:tgtEl>
                                        <p:attrNameLst>
                                          <p:attrName>style.visibility</p:attrName>
                                        </p:attrNameLst>
                                      </p:cBhvr>
                                      <p:to>
                                        <p:strVal val="hidden"/>
                                      </p:to>
                                    </p:set>
                                  </p:childTnLst>
                                </p:cTn>
                              </p:par>
                              <p:par>
                                <p:cTn id="311" presetID="2" presetClass="exit" presetSubtype="12" fill="hold" grpId="2" nodeType="withEffect">
                                  <p:stCondLst>
                                    <p:cond delay="0"/>
                                  </p:stCondLst>
                                  <p:childTnLst>
                                    <p:anim calcmode="lin" valueType="num">
                                      <p:cBhvr additive="base">
                                        <p:cTn id="312" dur="5000"/>
                                        <p:tgtEl>
                                          <p:spTgt spid="30"/>
                                        </p:tgtEl>
                                        <p:attrNameLst>
                                          <p:attrName>ppt_x</p:attrName>
                                        </p:attrNameLst>
                                      </p:cBhvr>
                                      <p:tavLst>
                                        <p:tav tm="0">
                                          <p:val>
                                            <p:strVal val="ppt_x"/>
                                          </p:val>
                                        </p:tav>
                                        <p:tav tm="100000">
                                          <p:val>
                                            <p:strVal val="0-ppt_w/2"/>
                                          </p:val>
                                        </p:tav>
                                      </p:tavLst>
                                    </p:anim>
                                    <p:anim calcmode="lin" valueType="num">
                                      <p:cBhvr additive="base">
                                        <p:cTn id="313" dur="5000"/>
                                        <p:tgtEl>
                                          <p:spTgt spid="30"/>
                                        </p:tgtEl>
                                        <p:attrNameLst>
                                          <p:attrName>ppt_y</p:attrName>
                                        </p:attrNameLst>
                                      </p:cBhvr>
                                      <p:tavLst>
                                        <p:tav tm="0">
                                          <p:val>
                                            <p:strVal val="ppt_y"/>
                                          </p:val>
                                        </p:tav>
                                        <p:tav tm="100000">
                                          <p:val>
                                            <p:strVal val="1+ppt_h/2"/>
                                          </p:val>
                                        </p:tav>
                                      </p:tavLst>
                                    </p:anim>
                                    <p:set>
                                      <p:cBhvr>
                                        <p:cTn id="314" dur="1" fill="hold">
                                          <p:stCondLst>
                                            <p:cond delay="4999"/>
                                          </p:stCondLst>
                                        </p:cTn>
                                        <p:tgtEl>
                                          <p:spTgt spid="30"/>
                                        </p:tgtEl>
                                        <p:attrNameLst>
                                          <p:attrName>style.visibility</p:attrName>
                                        </p:attrNameLst>
                                      </p:cBhvr>
                                      <p:to>
                                        <p:strVal val="hidden"/>
                                      </p:to>
                                    </p:set>
                                  </p:childTnLst>
                                </p:cTn>
                              </p:par>
                              <p:par>
                                <p:cTn id="315" presetID="2" presetClass="exit" presetSubtype="12" fill="hold" grpId="2" nodeType="withEffect">
                                  <p:stCondLst>
                                    <p:cond delay="0"/>
                                  </p:stCondLst>
                                  <p:childTnLst>
                                    <p:anim calcmode="lin" valueType="num">
                                      <p:cBhvr additive="base">
                                        <p:cTn id="316" dur="5000"/>
                                        <p:tgtEl>
                                          <p:spTgt spid="31"/>
                                        </p:tgtEl>
                                        <p:attrNameLst>
                                          <p:attrName>ppt_x</p:attrName>
                                        </p:attrNameLst>
                                      </p:cBhvr>
                                      <p:tavLst>
                                        <p:tav tm="0">
                                          <p:val>
                                            <p:strVal val="ppt_x"/>
                                          </p:val>
                                        </p:tav>
                                        <p:tav tm="100000">
                                          <p:val>
                                            <p:strVal val="0-ppt_w/2"/>
                                          </p:val>
                                        </p:tav>
                                      </p:tavLst>
                                    </p:anim>
                                    <p:anim calcmode="lin" valueType="num">
                                      <p:cBhvr additive="base">
                                        <p:cTn id="317" dur="5000"/>
                                        <p:tgtEl>
                                          <p:spTgt spid="31"/>
                                        </p:tgtEl>
                                        <p:attrNameLst>
                                          <p:attrName>ppt_y</p:attrName>
                                        </p:attrNameLst>
                                      </p:cBhvr>
                                      <p:tavLst>
                                        <p:tav tm="0">
                                          <p:val>
                                            <p:strVal val="ppt_y"/>
                                          </p:val>
                                        </p:tav>
                                        <p:tav tm="100000">
                                          <p:val>
                                            <p:strVal val="1+ppt_h/2"/>
                                          </p:val>
                                        </p:tav>
                                      </p:tavLst>
                                    </p:anim>
                                    <p:set>
                                      <p:cBhvr>
                                        <p:cTn id="318" dur="1" fill="hold">
                                          <p:stCondLst>
                                            <p:cond delay="4999"/>
                                          </p:stCondLst>
                                        </p:cTn>
                                        <p:tgtEl>
                                          <p:spTgt spid="31"/>
                                        </p:tgtEl>
                                        <p:attrNameLst>
                                          <p:attrName>style.visibility</p:attrName>
                                        </p:attrNameLst>
                                      </p:cBhvr>
                                      <p:to>
                                        <p:strVal val="hidden"/>
                                      </p:to>
                                    </p:set>
                                  </p:childTnLst>
                                </p:cTn>
                              </p:par>
                              <p:par>
                                <p:cTn id="319" presetID="2" presetClass="exit" presetSubtype="12" fill="hold" grpId="2" nodeType="withEffect">
                                  <p:stCondLst>
                                    <p:cond delay="0"/>
                                  </p:stCondLst>
                                  <p:childTnLst>
                                    <p:anim calcmode="lin" valueType="num">
                                      <p:cBhvr additive="base">
                                        <p:cTn id="320" dur="5000"/>
                                        <p:tgtEl>
                                          <p:spTgt spid="32"/>
                                        </p:tgtEl>
                                        <p:attrNameLst>
                                          <p:attrName>ppt_x</p:attrName>
                                        </p:attrNameLst>
                                      </p:cBhvr>
                                      <p:tavLst>
                                        <p:tav tm="0">
                                          <p:val>
                                            <p:strVal val="ppt_x"/>
                                          </p:val>
                                        </p:tav>
                                        <p:tav tm="100000">
                                          <p:val>
                                            <p:strVal val="0-ppt_w/2"/>
                                          </p:val>
                                        </p:tav>
                                      </p:tavLst>
                                    </p:anim>
                                    <p:anim calcmode="lin" valueType="num">
                                      <p:cBhvr additive="base">
                                        <p:cTn id="321" dur="5000"/>
                                        <p:tgtEl>
                                          <p:spTgt spid="32"/>
                                        </p:tgtEl>
                                        <p:attrNameLst>
                                          <p:attrName>ppt_y</p:attrName>
                                        </p:attrNameLst>
                                      </p:cBhvr>
                                      <p:tavLst>
                                        <p:tav tm="0">
                                          <p:val>
                                            <p:strVal val="ppt_y"/>
                                          </p:val>
                                        </p:tav>
                                        <p:tav tm="100000">
                                          <p:val>
                                            <p:strVal val="1+ppt_h/2"/>
                                          </p:val>
                                        </p:tav>
                                      </p:tavLst>
                                    </p:anim>
                                    <p:set>
                                      <p:cBhvr>
                                        <p:cTn id="322" dur="1" fill="hold">
                                          <p:stCondLst>
                                            <p:cond delay="4999"/>
                                          </p:stCondLst>
                                        </p:cTn>
                                        <p:tgtEl>
                                          <p:spTgt spid="32"/>
                                        </p:tgtEl>
                                        <p:attrNameLst>
                                          <p:attrName>style.visibility</p:attrName>
                                        </p:attrNameLst>
                                      </p:cBhvr>
                                      <p:to>
                                        <p:strVal val="hidden"/>
                                      </p:to>
                                    </p:set>
                                  </p:childTnLst>
                                </p:cTn>
                              </p:par>
                              <p:par>
                                <p:cTn id="323" presetID="2" presetClass="exit" presetSubtype="12" fill="hold" grpId="2" nodeType="withEffect">
                                  <p:stCondLst>
                                    <p:cond delay="0"/>
                                  </p:stCondLst>
                                  <p:childTnLst>
                                    <p:anim calcmode="lin" valueType="num">
                                      <p:cBhvr additive="base">
                                        <p:cTn id="324" dur="5000"/>
                                        <p:tgtEl>
                                          <p:spTgt spid="33"/>
                                        </p:tgtEl>
                                        <p:attrNameLst>
                                          <p:attrName>ppt_x</p:attrName>
                                        </p:attrNameLst>
                                      </p:cBhvr>
                                      <p:tavLst>
                                        <p:tav tm="0">
                                          <p:val>
                                            <p:strVal val="ppt_x"/>
                                          </p:val>
                                        </p:tav>
                                        <p:tav tm="100000">
                                          <p:val>
                                            <p:strVal val="0-ppt_w/2"/>
                                          </p:val>
                                        </p:tav>
                                      </p:tavLst>
                                    </p:anim>
                                    <p:anim calcmode="lin" valueType="num">
                                      <p:cBhvr additive="base">
                                        <p:cTn id="325" dur="5000"/>
                                        <p:tgtEl>
                                          <p:spTgt spid="33"/>
                                        </p:tgtEl>
                                        <p:attrNameLst>
                                          <p:attrName>ppt_y</p:attrName>
                                        </p:attrNameLst>
                                      </p:cBhvr>
                                      <p:tavLst>
                                        <p:tav tm="0">
                                          <p:val>
                                            <p:strVal val="ppt_y"/>
                                          </p:val>
                                        </p:tav>
                                        <p:tav tm="100000">
                                          <p:val>
                                            <p:strVal val="1+ppt_h/2"/>
                                          </p:val>
                                        </p:tav>
                                      </p:tavLst>
                                    </p:anim>
                                    <p:set>
                                      <p:cBhvr>
                                        <p:cTn id="326" dur="1" fill="hold">
                                          <p:stCondLst>
                                            <p:cond delay="4999"/>
                                          </p:stCondLst>
                                        </p:cTn>
                                        <p:tgtEl>
                                          <p:spTgt spid="33"/>
                                        </p:tgtEl>
                                        <p:attrNameLst>
                                          <p:attrName>style.visibility</p:attrName>
                                        </p:attrNameLst>
                                      </p:cBhvr>
                                      <p:to>
                                        <p:strVal val="hidden"/>
                                      </p:to>
                                    </p:set>
                                  </p:childTnLst>
                                </p:cTn>
                              </p:par>
                              <p:par>
                                <p:cTn id="327" presetID="2" presetClass="exit" presetSubtype="12" fill="hold" grpId="2" nodeType="withEffect">
                                  <p:stCondLst>
                                    <p:cond delay="0"/>
                                  </p:stCondLst>
                                  <p:childTnLst>
                                    <p:anim calcmode="lin" valueType="num">
                                      <p:cBhvr additive="base">
                                        <p:cTn id="328" dur="5000"/>
                                        <p:tgtEl>
                                          <p:spTgt spid="34"/>
                                        </p:tgtEl>
                                        <p:attrNameLst>
                                          <p:attrName>ppt_x</p:attrName>
                                        </p:attrNameLst>
                                      </p:cBhvr>
                                      <p:tavLst>
                                        <p:tav tm="0">
                                          <p:val>
                                            <p:strVal val="ppt_x"/>
                                          </p:val>
                                        </p:tav>
                                        <p:tav tm="100000">
                                          <p:val>
                                            <p:strVal val="0-ppt_w/2"/>
                                          </p:val>
                                        </p:tav>
                                      </p:tavLst>
                                    </p:anim>
                                    <p:anim calcmode="lin" valueType="num">
                                      <p:cBhvr additive="base">
                                        <p:cTn id="329" dur="5000"/>
                                        <p:tgtEl>
                                          <p:spTgt spid="34"/>
                                        </p:tgtEl>
                                        <p:attrNameLst>
                                          <p:attrName>ppt_y</p:attrName>
                                        </p:attrNameLst>
                                      </p:cBhvr>
                                      <p:tavLst>
                                        <p:tav tm="0">
                                          <p:val>
                                            <p:strVal val="ppt_y"/>
                                          </p:val>
                                        </p:tav>
                                        <p:tav tm="100000">
                                          <p:val>
                                            <p:strVal val="1+ppt_h/2"/>
                                          </p:val>
                                        </p:tav>
                                      </p:tavLst>
                                    </p:anim>
                                    <p:set>
                                      <p:cBhvr>
                                        <p:cTn id="330" dur="1" fill="hold">
                                          <p:stCondLst>
                                            <p:cond delay="4999"/>
                                          </p:stCondLst>
                                        </p:cTn>
                                        <p:tgtEl>
                                          <p:spTgt spid="34"/>
                                        </p:tgtEl>
                                        <p:attrNameLst>
                                          <p:attrName>style.visibility</p:attrName>
                                        </p:attrNameLst>
                                      </p:cBhvr>
                                      <p:to>
                                        <p:strVal val="hidden"/>
                                      </p:to>
                                    </p:set>
                                  </p:childTnLst>
                                </p:cTn>
                              </p:par>
                              <p:par>
                                <p:cTn id="331" presetID="2" presetClass="exit" presetSubtype="12" fill="hold" grpId="2" nodeType="withEffect">
                                  <p:stCondLst>
                                    <p:cond delay="0"/>
                                  </p:stCondLst>
                                  <p:childTnLst>
                                    <p:anim calcmode="lin" valueType="num">
                                      <p:cBhvr additive="base">
                                        <p:cTn id="332" dur="5000"/>
                                        <p:tgtEl>
                                          <p:spTgt spid="35"/>
                                        </p:tgtEl>
                                        <p:attrNameLst>
                                          <p:attrName>ppt_x</p:attrName>
                                        </p:attrNameLst>
                                      </p:cBhvr>
                                      <p:tavLst>
                                        <p:tav tm="0">
                                          <p:val>
                                            <p:strVal val="ppt_x"/>
                                          </p:val>
                                        </p:tav>
                                        <p:tav tm="100000">
                                          <p:val>
                                            <p:strVal val="0-ppt_w/2"/>
                                          </p:val>
                                        </p:tav>
                                      </p:tavLst>
                                    </p:anim>
                                    <p:anim calcmode="lin" valueType="num">
                                      <p:cBhvr additive="base">
                                        <p:cTn id="333" dur="5000"/>
                                        <p:tgtEl>
                                          <p:spTgt spid="35"/>
                                        </p:tgtEl>
                                        <p:attrNameLst>
                                          <p:attrName>ppt_y</p:attrName>
                                        </p:attrNameLst>
                                      </p:cBhvr>
                                      <p:tavLst>
                                        <p:tav tm="0">
                                          <p:val>
                                            <p:strVal val="ppt_y"/>
                                          </p:val>
                                        </p:tav>
                                        <p:tav tm="100000">
                                          <p:val>
                                            <p:strVal val="1+ppt_h/2"/>
                                          </p:val>
                                        </p:tav>
                                      </p:tavLst>
                                    </p:anim>
                                    <p:set>
                                      <p:cBhvr>
                                        <p:cTn id="334" dur="1" fill="hold">
                                          <p:stCondLst>
                                            <p:cond delay="4999"/>
                                          </p:stCondLst>
                                        </p:cTn>
                                        <p:tgtEl>
                                          <p:spTgt spid="35"/>
                                        </p:tgtEl>
                                        <p:attrNameLst>
                                          <p:attrName>style.visibility</p:attrName>
                                        </p:attrNameLst>
                                      </p:cBhvr>
                                      <p:to>
                                        <p:strVal val="hidden"/>
                                      </p:to>
                                    </p:set>
                                  </p:childTnLst>
                                </p:cTn>
                              </p:par>
                              <p:par>
                                <p:cTn id="335" presetID="2" presetClass="exit" presetSubtype="12" fill="hold" grpId="2" nodeType="withEffect">
                                  <p:stCondLst>
                                    <p:cond delay="0"/>
                                  </p:stCondLst>
                                  <p:childTnLst>
                                    <p:anim calcmode="lin" valueType="num">
                                      <p:cBhvr additive="base">
                                        <p:cTn id="336" dur="5000"/>
                                        <p:tgtEl>
                                          <p:spTgt spid="36"/>
                                        </p:tgtEl>
                                        <p:attrNameLst>
                                          <p:attrName>ppt_x</p:attrName>
                                        </p:attrNameLst>
                                      </p:cBhvr>
                                      <p:tavLst>
                                        <p:tav tm="0">
                                          <p:val>
                                            <p:strVal val="ppt_x"/>
                                          </p:val>
                                        </p:tav>
                                        <p:tav tm="100000">
                                          <p:val>
                                            <p:strVal val="0-ppt_w/2"/>
                                          </p:val>
                                        </p:tav>
                                      </p:tavLst>
                                    </p:anim>
                                    <p:anim calcmode="lin" valueType="num">
                                      <p:cBhvr additive="base">
                                        <p:cTn id="337" dur="5000"/>
                                        <p:tgtEl>
                                          <p:spTgt spid="36"/>
                                        </p:tgtEl>
                                        <p:attrNameLst>
                                          <p:attrName>ppt_y</p:attrName>
                                        </p:attrNameLst>
                                      </p:cBhvr>
                                      <p:tavLst>
                                        <p:tav tm="0">
                                          <p:val>
                                            <p:strVal val="ppt_y"/>
                                          </p:val>
                                        </p:tav>
                                        <p:tav tm="100000">
                                          <p:val>
                                            <p:strVal val="1+ppt_h/2"/>
                                          </p:val>
                                        </p:tav>
                                      </p:tavLst>
                                    </p:anim>
                                    <p:set>
                                      <p:cBhvr>
                                        <p:cTn id="338" dur="1" fill="hold">
                                          <p:stCondLst>
                                            <p:cond delay="4999"/>
                                          </p:stCondLst>
                                        </p:cTn>
                                        <p:tgtEl>
                                          <p:spTgt spid="36"/>
                                        </p:tgtEl>
                                        <p:attrNameLst>
                                          <p:attrName>style.visibility</p:attrName>
                                        </p:attrNameLst>
                                      </p:cBhvr>
                                      <p:to>
                                        <p:strVal val="hidden"/>
                                      </p:to>
                                    </p:set>
                                  </p:childTnLst>
                                </p:cTn>
                              </p:par>
                              <p:par>
                                <p:cTn id="339" presetID="19" presetClass="exit" presetSubtype="5" fill="hold" grpId="3" nodeType="withEffect">
                                  <p:stCondLst>
                                    <p:cond delay="0"/>
                                  </p:stCondLst>
                                  <p:childTnLst>
                                    <p:anim calcmode="lin" valueType="num">
                                      <p:cBhvr>
                                        <p:cTn id="340" dur="5000"/>
                                        <p:tgtEl>
                                          <p:spTgt spid="5"/>
                                        </p:tgtEl>
                                        <p:attrNameLst>
                                          <p:attrName>ppt_w</p:attrName>
                                        </p:attrNameLst>
                                      </p:cBhvr>
                                      <p:tavLst>
                                        <p:tav tm="0">
                                          <p:val>
                                            <p:strVal val="ppt_w"/>
                                          </p:val>
                                        </p:tav>
                                        <p:tav tm="100000">
                                          <p:val>
                                            <p:strVal val="ppt_w"/>
                                          </p:val>
                                        </p:tav>
                                      </p:tavLst>
                                    </p:anim>
                                    <p:anim calcmode="lin" valueType="num">
                                      <p:cBhvr>
                                        <p:cTn id="341" dur="5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2" dur="1" fill="hold">
                                          <p:stCondLst>
                                            <p:cond delay="4999"/>
                                          </p:stCondLst>
                                        </p:cTn>
                                        <p:tgtEl>
                                          <p:spTgt spid="5"/>
                                        </p:tgtEl>
                                        <p:attrNameLst>
                                          <p:attrName>style.visibility</p:attrName>
                                        </p:attrNameLst>
                                      </p:cBhvr>
                                      <p:to>
                                        <p:strVal val="hidden"/>
                                      </p:to>
                                    </p:set>
                                  </p:childTnLst>
                                </p:cTn>
                              </p:par>
                              <p:par>
                                <p:cTn id="343" presetID="19" presetClass="exit" presetSubtype="5" fill="hold" grpId="3" nodeType="withEffect">
                                  <p:stCondLst>
                                    <p:cond delay="0"/>
                                  </p:stCondLst>
                                  <p:childTnLst>
                                    <p:anim calcmode="lin" valueType="num">
                                      <p:cBhvr>
                                        <p:cTn id="344" dur="5000"/>
                                        <p:tgtEl>
                                          <p:spTgt spid="7"/>
                                        </p:tgtEl>
                                        <p:attrNameLst>
                                          <p:attrName>ppt_w</p:attrName>
                                        </p:attrNameLst>
                                      </p:cBhvr>
                                      <p:tavLst>
                                        <p:tav tm="0">
                                          <p:val>
                                            <p:strVal val="ppt_w"/>
                                          </p:val>
                                        </p:tav>
                                        <p:tav tm="100000">
                                          <p:val>
                                            <p:strVal val="ppt_w"/>
                                          </p:val>
                                        </p:tav>
                                      </p:tavLst>
                                    </p:anim>
                                    <p:anim calcmode="lin" valueType="num">
                                      <p:cBhvr>
                                        <p:cTn id="345"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6" dur="1" fill="hold">
                                          <p:stCondLst>
                                            <p:cond delay="4999"/>
                                          </p:stCondLst>
                                        </p:cTn>
                                        <p:tgtEl>
                                          <p:spTgt spid="7"/>
                                        </p:tgtEl>
                                        <p:attrNameLst>
                                          <p:attrName>style.visibility</p:attrName>
                                        </p:attrNameLst>
                                      </p:cBhvr>
                                      <p:to>
                                        <p:strVal val="hidden"/>
                                      </p:to>
                                    </p:set>
                                  </p:childTnLst>
                                </p:cTn>
                              </p:par>
                              <p:par>
                                <p:cTn id="347" presetID="19" presetClass="exit" presetSubtype="5" fill="hold" grpId="3" nodeType="withEffect">
                                  <p:stCondLst>
                                    <p:cond delay="0"/>
                                  </p:stCondLst>
                                  <p:childTnLst>
                                    <p:anim calcmode="lin" valueType="num">
                                      <p:cBhvr>
                                        <p:cTn id="348" dur="5000"/>
                                        <p:tgtEl>
                                          <p:spTgt spid="9"/>
                                        </p:tgtEl>
                                        <p:attrNameLst>
                                          <p:attrName>ppt_w</p:attrName>
                                        </p:attrNameLst>
                                      </p:cBhvr>
                                      <p:tavLst>
                                        <p:tav tm="0">
                                          <p:val>
                                            <p:strVal val="ppt_w"/>
                                          </p:val>
                                        </p:tav>
                                        <p:tav tm="100000">
                                          <p:val>
                                            <p:strVal val="ppt_w"/>
                                          </p:val>
                                        </p:tav>
                                      </p:tavLst>
                                    </p:anim>
                                    <p:anim calcmode="lin" valueType="num">
                                      <p:cBhvr>
                                        <p:cTn id="349"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0" dur="1" fill="hold">
                                          <p:stCondLst>
                                            <p:cond delay="4999"/>
                                          </p:stCondLst>
                                        </p:cTn>
                                        <p:tgtEl>
                                          <p:spTgt spid="9"/>
                                        </p:tgtEl>
                                        <p:attrNameLst>
                                          <p:attrName>style.visibility</p:attrName>
                                        </p:attrNameLst>
                                      </p:cBhvr>
                                      <p:to>
                                        <p:strVal val="hidden"/>
                                      </p:to>
                                    </p:set>
                                  </p:childTnLst>
                                </p:cTn>
                              </p:par>
                              <p:par>
                                <p:cTn id="351" presetID="19" presetClass="exit" presetSubtype="5" fill="hold" grpId="3" nodeType="withEffect">
                                  <p:stCondLst>
                                    <p:cond delay="0"/>
                                  </p:stCondLst>
                                  <p:childTnLst>
                                    <p:anim calcmode="lin" valueType="num">
                                      <p:cBhvr>
                                        <p:cTn id="352" dur="5000"/>
                                        <p:tgtEl>
                                          <p:spTgt spid="10"/>
                                        </p:tgtEl>
                                        <p:attrNameLst>
                                          <p:attrName>ppt_w</p:attrName>
                                        </p:attrNameLst>
                                      </p:cBhvr>
                                      <p:tavLst>
                                        <p:tav tm="0">
                                          <p:val>
                                            <p:strVal val="ppt_w"/>
                                          </p:val>
                                        </p:tav>
                                        <p:tav tm="100000">
                                          <p:val>
                                            <p:strVal val="ppt_w"/>
                                          </p:val>
                                        </p:tav>
                                      </p:tavLst>
                                    </p:anim>
                                    <p:anim calcmode="lin" valueType="num">
                                      <p:cBhvr>
                                        <p:cTn id="353"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4" dur="1" fill="hold">
                                          <p:stCondLst>
                                            <p:cond delay="4999"/>
                                          </p:stCondLst>
                                        </p:cTn>
                                        <p:tgtEl>
                                          <p:spTgt spid="10"/>
                                        </p:tgtEl>
                                        <p:attrNameLst>
                                          <p:attrName>style.visibility</p:attrName>
                                        </p:attrNameLst>
                                      </p:cBhvr>
                                      <p:to>
                                        <p:strVal val="hidden"/>
                                      </p:to>
                                    </p:set>
                                  </p:childTnLst>
                                </p:cTn>
                              </p:par>
                              <p:par>
                                <p:cTn id="355" presetID="19" presetClass="exit" presetSubtype="5" fill="hold" grpId="3" nodeType="withEffect">
                                  <p:stCondLst>
                                    <p:cond delay="0"/>
                                  </p:stCondLst>
                                  <p:childTnLst>
                                    <p:anim calcmode="lin" valueType="num">
                                      <p:cBhvr>
                                        <p:cTn id="356" dur="5000"/>
                                        <p:tgtEl>
                                          <p:spTgt spid="13"/>
                                        </p:tgtEl>
                                        <p:attrNameLst>
                                          <p:attrName>ppt_w</p:attrName>
                                        </p:attrNameLst>
                                      </p:cBhvr>
                                      <p:tavLst>
                                        <p:tav tm="0">
                                          <p:val>
                                            <p:strVal val="ppt_w"/>
                                          </p:val>
                                        </p:tav>
                                        <p:tav tm="100000">
                                          <p:val>
                                            <p:strVal val="ppt_w"/>
                                          </p:val>
                                        </p:tav>
                                      </p:tavLst>
                                    </p:anim>
                                    <p:anim calcmode="lin" valueType="num">
                                      <p:cBhvr>
                                        <p:cTn id="357"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8" dur="1" fill="hold">
                                          <p:stCondLst>
                                            <p:cond delay="4999"/>
                                          </p:stCondLst>
                                        </p:cTn>
                                        <p:tgtEl>
                                          <p:spTgt spid="13"/>
                                        </p:tgtEl>
                                        <p:attrNameLst>
                                          <p:attrName>style.visibility</p:attrName>
                                        </p:attrNameLst>
                                      </p:cBhvr>
                                      <p:to>
                                        <p:strVal val="hidden"/>
                                      </p:to>
                                    </p:set>
                                  </p:childTnLst>
                                </p:cTn>
                              </p:par>
                              <p:par>
                                <p:cTn id="359" presetID="19" presetClass="exit" presetSubtype="5" fill="hold" grpId="3" nodeType="withEffect">
                                  <p:stCondLst>
                                    <p:cond delay="0"/>
                                  </p:stCondLst>
                                  <p:childTnLst>
                                    <p:anim calcmode="lin" valueType="num">
                                      <p:cBhvr>
                                        <p:cTn id="360" dur="5000"/>
                                        <p:tgtEl>
                                          <p:spTgt spid="14"/>
                                        </p:tgtEl>
                                        <p:attrNameLst>
                                          <p:attrName>ppt_w</p:attrName>
                                        </p:attrNameLst>
                                      </p:cBhvr>
                                      <p:tavLst>
                                        <p:tav tm="0">
                                          <p:val>
                                            <p:strVal val="ppt_w"/>
                                          </p:val>
                                        </p:tav>
                                        <p:tav tm="100000">
                                          <p:val>
                                            <p:strVal val="ppt_w"/>
                                          </p:val>
                                        </p:tav>
                                      </p:tavLst>
                                    </p:anim>
                                    <p:anim calcmode="lin" valueType="num">
                                      <p:cBhvr>
                                        <p:cTn id="361"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2" dur="1" fill="hold">
                                          <p:stCondLst>
                                            <p:cond delay="4999"/>
                                          </p:stCondLst>
                                        </p:cTn>
                                        <p:tgtEl>
                                          <p:spTgt spid="14"/>
                                        </p:tgtEl>
                                        <p:attrNameLst>
                                          <p:attrName>style.visibility</p:attrName>
                                        </p:attrNameLst>
                                      </p:cBhvr>
                                      <p:to>
                                        <p:strVal val="hidden"/>
                                      </p:to>
                                    </p:set>
                                  </p:childTnLst>
                                </p:cTn>
                              </p:par>
                              <p:par>
                                <p:cTn id="363" presetID="19" presetClass="exit" presetSubtype="5" fill="hold" grpId="3" nodeType="withEffect">
                                  <p:stCondLst>
                                    <p:cond delay="0"/>
                                  </p:stCondLst>
                                  <p:childTnLst>
                                    <p:anim calcmode="lin" valueType="num">
                                      <p:cBhvr>
                                        <p:cTn id="364" dur="5000"/>
                                        <p:tgtEl>
                                          <p:spTgt spid="15"/>
                                        </p:tgtEl>
                                        <p:attrNameLst>
                                          <p:attrName>ppt_w</p:attrName>
                                        </p:attrNameLst>
                                      </p:cBhvr>
                                      <p:tavLst>
                                        <p:tav tm="0">
                                          <p:val>
                                            <p:strVal val="ppt_w"/>
                                          </p:val>
                                        </p:tav>
                                        <p:tav tm="100000">
                                          <p:val>
                                            <p:strVal val="ppt_w"/>
                                          </p:val>
                                        </p:tav>
                                      </p:tavLst>
                                    </p:anim>
                                    <p:anim calcmode="lin" valueType="num">
                                      <p:cBhvr>
                                        <p:cTn id="365"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6" dur="1" fill="hold">
                                          <p:stCondLst>
                                            <p:cond delay="4999"/>
                                          </p:stCondLst>
                                        </p:cTn>
                                        <p:tgtEl>
                                          <p:spTgt spid="15"/>
                                        </p:tgtEl>
                                        <p:attrNameLst>
                                          <p:attrName>style.visibility</p:attrName>
                                        </p:attrNameLst>
                                      </p:cBhvr>
                                      <p:to>
                                        <p:strVal val="hidden"/>
                                      </p:to>
                                    </p:set>
                                  </p:childTnLst>
                                </p:cTn>
                              </p:par>
                              <p:par>
                                <p:cTn id="367" presetID="19" presetClass="exit" presetSubtype="5" fill="hold" grpId="3" nodeType="withEffect">
                                  <p:stCondLst>
                                    <p:cond delay="0"/>
                                  </p:stCondLst>
                                  <p:childTnLst>
                                    <p:anim calcmode="lin" valueType="num">
                                      <p:cBhvr>
                                        <p:cTn id="368" dur="5000"/>
                                        <p:tgtEl>
                                          <p:spTgt spid="16"/>
                                        </p:tgtEl>
                                        <p:attrNameLst>
                                          <p:attrName>ppt_w</p:attrName>
                                        </p:attrNameLst>
                                      </p:cBhvr>
                                      <p:tavLst>
                                        <p:tav tm="0">
                                          <p:val>
                                            <p:strVal val="ppt_w"/>
                                          </p:val>
                                        </p:tav>
                                        <p:tav tm="100000">
                                          <p:val>
                                            <p:strVal val="ppt_w"/>
                                          </p:val>
                                        </p:tav>
                                      </p:tavLst>
                                    </p:anim>
                                    <p:anim calcmode="lin" valueType="num">
                                      <p:cBhvr>
                                        <p:cTn id="369"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0" dur="1" fill="hold">
                                          <p:stCondLst>
                                            <p:cond delay="4999"/>
                                          </p:stCondLst>
                                        </p:cTn>
                                        <p:tgtEl>
                                          <p:spTgt spid="16"/>
                                        </p:tgtEl>
                                        <p:attrNameLst>
                                          <p:attrName>style.visibility</p:attrName>
                                        </p:attrNameLst>
                                      </p:cBhvr>
                                      <p:to>
                                        <p:strVal val="hidden"/>
                                      </p:to>
                                    </p:set>
                                  </p:childTnLst>
                                </p:cTn>
                              </p:par>
                              <p:par>
                                <p:cTn id="371" presetID="19" presetClass="exit" presetSubtype="5" fill="hold" grpId="3" nodeType="withEffect">
                                  <p:stCondLst>
                                    <p:cond delay="0"/>
                                  </p:stCondLst>
                                  <p:childTnLst>
                                    <p:anim calcmode="lin" valueType="num">
                                      <p:cBhvr>
                                        <p:cTn id="372" dur="5000"/>
                                        <p:tgtEl>
                                          <p:spTgt spid="21"/>
                                        </p:tgtEl>
                                        <p:attrNameLst>
                                          <p:attrName>ppt_w</p:attrName>
                                        </p:attrNameLst>
                                      </p:cBhvr>
                                      <p:tavLst>
                                        <p:tav tm="0">
                                          <p:val>
                                            <p:strVal val="ppt_w"/>
                                          </p:val>
                                        </p:tav>
                                        <p:tav tm="100000">
                                          <p:val>
                                            <p:strVal val="ppt_w"/>
                                          </p:val>
                                        </p:tav>
                                      </p:tavLst>
                                    </p:anim>
                                    <p:anim calcmode="lin" valueType="num">
                                      <p:cBhvr>
                                        <p:cTn id="373"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4" dur="1" fill="hold">
                                          <p:stCondLst>
                                            <p:cond delay="4999"/>
                                          </p:stCondLst>
                                        </p:cTn>
                                        <p:tgtEl>
                                          <p:spTgt spid="21"/>
                                        </p:tgtEl>
                                        <p:attrNameLst>
                                          <p:attrName>style.visibility</p:attrName>
                                        </p:attrNameLst>
                                      </p:cBhvr>
                                      <p:to>
                                        <p:strVal val="hidden"/>
                                      </p:to>
                                    </p:set>
                                  </p:childTnLst>
                                </p:cTn>
                              </p:par>
                              <p:par>
                                <p:cTn id="375" presetID="19" presetClass="exit" presetSubtype="5" fill="hold" grpId="3" nodeType="withEffect">
                                  <p:stCondLst>
                                    <p:cond delay="0"/>
                                  </p:stCondLst>
                                  <p:childTnLst>
                                    <p:anim calcmode="lin" valueType="num">
                                      <p:cBhvr>
                                        <p:cTn id="376" dur="5000"/>
                                        <p:tgtEl>
                                          <p:spTgt spid="22"/>
                                        </p:tgtEl>
                                        <p:attrNameLst>
                                          <p:attrName>ppt_w</p:attrName>
                                        </p:attrNameLst>
                                      </p:cBhvr>
                                      <p:tavLst>
                                        <p:tav tm="0">
                                          <p:val>
                                            <p:strVal val="ppt_w"/>
                                          </p:val>
                                        </p:tav>
                                        <p:tav tm="100000">
                                          <p:val>
                                            <p:strVal val="ppt_w"/>
                                          </p:val>
                                        </p:tav>
                                      </p:tavLst>
                                    </p:anim>
                                    <p:anim calcmode="lin" valueType="num">
                                      <p:cBhvr>
                                        <p:cTn id="377"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8" dur="1" fill="hold">
                                          <p:stCondLst>
                                            <p:cond delay="4999"/>
                                          </p:stCondLst>
                                        </p:cTn>
                                        <p:tgtEl>
                                          <p:spTgt spid="22"/>
                                        </p:tgtEl>
                                        <p:attrNameLst>
                                          <p:attrName>style.visibility</p:attrName>
                                        </p:attrNameLst>
                                      </p:cBhvr>
                                      <p:to>
                                        <p:strVal val="hidden"/>
                                      </p:to>
                                    </p:set>
                                  </p:childTnLst>
                                </p:cTn>
                              </p:par>
                              <p:par>
                                <p:cTn id="379" presetID="19" presetClass="exit" presetSubtype="5" fill="hold" grpId="3" nodeType="withEffect">
                                  <p:stCondLst>
                                    <p:cond delay="0"/>
                                  </p:stCondLst>
                                  <p:childTnLst>
                                    <p:anim calcmode="lin" valueType="num">
                                      <p:cBhvr>
                                        <p:cTn id="380" dur="5000"/>
                                        <p:tgtEl>
                                          <p:spTgt spid="23"/>
                                        </p:tgtEl>
                                        <p:attrNameLst>
                                          <p:attrName>ppt_w</p:attrName>
                                        </p:attrNameLst>
                                      </p:cBhvr>
                                      <p:tavLst>
                                        <p:tav tm="0">
                                          <p:val>
                                            <p:strVal val="ppt_w"/>
                                          </p:val>
                                        </p:tav>
                                        <p:tav tm="100000">
                                          <p:val>
                                            <p:strVal val="ppt_w"/>
                                          </p:val>
                                        </p:tav>
                                      </p:tavLst>
                                    </p:anim>
                                    <p:anim calcmode="lin" valueType="num">
                                      <p:cBhvr>
                                        <p:cTn id="381"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2" dur="1" fill="hold">
                                          <p:stCondLst>
                                            <p:cond delay="4999"/>
                                          </p:stCondLst>
                                        </p:cTn>
                                        <p:tgtEl>
                                          <p:spTgt spid="23"/>
                                        </p:tgtEl>
                                        <p:attrNameLst>
                                          <p:attrName>style.visibility</p:attrName>
                                        </p:attrNameLst>
                                      </p:cBhvr>
                                      <p:to>
                                        <p:strVal val="hidden"/>
                                      </p:to>
                                    </p:set>
                                  </p:childTnLst>
                                </p:cTn>
                              </p:par>
                              <p:par>
                                <p:cTn id="383" presetID="19" presetClass="exit" presetSubtype="5" fill="hold" grpId="3" nodeType="withEffect">
                                  <p:stCondLst>
                                    <p:cond delay="0"/>
                                  </p:stCondLst>
                                  <p:childTnLst>
                                    <p:anim calcmode="lin" valueType="num">
                                      <p:cBhvr>
                                        <p:cTn id="384" dur="5000"/>
                                        <p:tgtEl>
                                          <p:spTgt spid="24"/>
                                        </p:tgtEl>
                                        <p:attrNameLst>
                                          <p:attrName>ppt_w</p:attrName>
                                        </p:attrNameLst>
                                      </p:cBhvr>
                                      <p:tavLst>
                                        <p:tav tm="0">
                                          <p:val>
                                            <p:strVal val="ppt_w"/>
                                          </p:val>
                                        </p:tav>
                                        <p:tav tm="100000">
                                          <p:val>
                                            <p:strVal val="ppt_w"/>
                                          </p:val>
                                        </p:tav>
                                      </p:tavLst>
                                    </p:anim>
                                    <p:anim calcmode="lin" valueType="num">
                                      <p:cBhvr>
                                        <p:cTn id="385"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6" dur="1" fill="hold">
                                          <p:stCondLst>
                                            <p:cond delay="4999"/>
                                          </p:stCondLst>
                                        </p:cTn>
                                        <p:tgtEl>
                                          <p:spTgt spid="24"/>
                                        </p:tgtEl>
                                        <p:attrNameLst>
                                          <p:attrName>style.visibility</p:attrName>
                                        </p:attrNameLst>
                                      </p:cBhvr>
                                      <p:to>
                                        <p:strVal val="hidden"/>
                                      </p:to>
                                    </p:set>
                                  </p:childTnLst>
                                </p:cTn>
                              </p:par>
                              <p:par>
                                <p:cTn id="387" presetID="19" presetClass="exit" presetSubtype="5" fill="hold" grpId="3" nodeType="withEffect">
                                  <p:stCondLst>
                                    <p:cond delay="0"/>
                                  </p:stCondLst>
                                  <p:childTnLst>
                                    <p:anim calcmode="lin" valueType="num">
                                      <p:cBhvr>
                                        <p:cTn id="388" dur="5000"/>
                                        <p:tgtEl>
                                          <p:spTgt spid="25"/>
                                        </p:tgtEl>
                                        <p:attrNameLst>
                                          <p:attrName>ppt_w</p:attrName>
                                        </p:attrNameLst>
                                      </p:cBhvr>
                                      <p:tavLst>
                                        <p:tav tm="0">
                                          <p:val>
                                            <p:strVal val="ppt_w"/>
                                          </p:val>
                                        </p:tav>
                                        <p:tav tm="100000">
                                          <p:val>
                                            <p:strVal val="ppt_w"/>
                                          </p:val>
                                        </p:tav>
                                      </p:tavLst>
                                    </p:anim>
                                    <p:anim calcmode="lin" valueType="num">
                                      <p:cBhvr>
                                        <p:cTn id="389"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0" dur="1" fill="hold">
                                          <p:stCondLst>
                                            <p:cond delay="4999"/>
                                          </p:stCondLst>
                                        </p:cTn>
                                        <p:tgtEl>
                                          <p:spTgt spid="25"/>
                                        </p:tgtEl>
                                        <p:attrNameLst>
                                          <p:attrName>style.visibility</p:attrName>
                                        </p:attrNameLst>
                                      </p:cBhvr>
                                      <p:to>
                                        <p:strVal val="hidden"/>
                                      </p:to>
                                    </p:set>
                                  </p:childTnLst>
                                </p:cTn>
                              </p:par>
                              <p:par>
                                <p:cTn id="391" presetID="19" presetClass="exit" presetSubtype="5" fill="hold" grpId="3" nodeType="withEffect">
                                  <p:stCondLst>
                                    <p:cond delay="0"/>
                                  </p:stCondLst>
                                  <p:childTnLst>
                                    <p:anim calcmode="lin" valueType="num">
                                      <p:cBhvr>
                                        <p:cTn id="392" dur="5000"/>
                                        <p:tgtEl>
                                          <p:spTgt spid="26"/>
                                        </p:tgtEl>
                                        <p:attrNameLst>
                                          <p:attrName>ppt_w</p:attrName>
                                        </p:attrNameLst>
                                      </p:cBhvr>
                                      <p:tavLst>
                                        <p:tav tm="0">
                                          <p:val>
                                            <p:strVal val="ppt_w"/>
                                          </p:val>
                                        </p:tav>
                                        <p:tav tm="100000">
                                          <p:val>
                                            <p:strVal val="ppt_w"/>
                                          </p:val>
                                        </p:tav>
                                      </p:tavLst>
                                    </p:anim>
                                    <p:anim calcmode="lin" valueType="num">
                                      <p:cBhvr>
                                        <p:cTn id="393"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4" dur="1" fill="hold">
                                          <p:stCondLst>
                                            <p:cond delay="4999"/>
                                          </p:stCondLst>
                                        </p:cTn>
                                        <p:tgtEl>
                                          <p:spTgt spid="26"/>
                                        </p:tgtEl>
                                        <p:attrNameLst>
                                          <p:attrName>style.visibility</p:attrName>
                                        </p:attrNameLst>
                                      </p:cBhvr>
                                      <p:to>
                                        <p:strVal val="hidden"/>
                                      </p:to>
                                    </p:set>
                                  </p:childTnLst>
                                </p:cTn>
                              </p:par>
                              <p:par>
                                <p:cTn id="395" presetID="19" presetClass="exit" presetSubtype="5" fill="hold" grpId="3" nodeType="withEffect">
                                  <p:stCondLst>
                                    <p:cond delay="0"/>
                                  </p:stCondLst>
                                  <p:childTnLst>
                                    <p:anim calcmode="lin" valueType="num">
                                      <p:cBhvr>
                                        <p:cTn id="396" dur="5000"/>
                                        <p:tgtEl>
                                          <p:spTgt spid="27"/>
                                        </p:tgtEl>
                                        <p:attrNameLst>
                                          <p:attrName>ppt_w</p:attrName>
                                        </p:attrNameLst>
                                      </p:cBhvr>
                                      <p:tavLst>
                                        <p:tav tm="0">
                                          <p:val>
                                            <p:strVal val="ppt_w"/>
                                          </p:val>
                                        </p:tav>
                                        <p:tav tm="100000">
                                          <p:val>
                                            <p:strVal val="ppt_w"/>
                                          </p:val>
                                        </p:tav>
                                      </p:tavLst>
                                    </p:anim>
                                    <p:anim calcmode="lin" valueType="num">
                                      <p:cBhvr>
                                        <p:cTn id="397"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8" dur="1" fill="hold">
                                          <p:stCondLst>
                                            <p:cond delay="4999"/>
                                          </p:stCondLst>
                                        </p:cTn>
                                        <p:tgtEl>
                                          <p:spTgt spid="27"/>
                                        </p:tgtEl>
                                        <p:attrNameLst>
                                          <p:attrName>style.visibility</p:attrName>
                                        </p:attrNameLst>
                                      </p:cBhvr>
                                      <p:to>
                                        <p:strVal val="hidden"/>
                                      </p:to>
                                    </p:set>
                                  </p:childTnLst>
                                </p:cTn>
                              </p:par>
                              <p:par>
                                <p:cTn id="399" presetID="19" presetClass="exit" presetSubtype="5" fill="hold" grpId="3" nodeType="withEffect">
                                  <p:stCondLst>
                                    <p:cond delay="0"/>
                                  </p:stCondLst>
                                  <p:childTnLst>
                                    <p:anim calcmode="lin" valueType="num">
                                      <p:cBhvr>
                                        <p:cTn id="400" dur="5000"/>
                                        <p:tgtEl>
                                          <p:spTgt spid="28"/>
                                        </p:tgtEl>
                                        <p:attrNameLst>
                                          <p:attrName>ppt_w</p:attrName>
                                        </p:attrNameLst>
                                      </p:cBhvr>
                                      <p:tavLst>
                                        <p:tav tm="0">
                                          <p:val>
                                            <p:strVal val="ppt_w"/>
                                          </p:val>
                                        </p:tav>
                                        <p:tav tm="100000">
                                          <p:val>
                                            <p:strVal val="ppt_w"/>
                                          </p:val>
                                        </p:tav>
                                      </p:tavLst>
                                    </p:anim>
                                    <p:anim calcmode="lin" valueType="num">
                                      <p:cBhvr>
                                        <p:cTn id="401"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2" dur="1" fill="hold">
                                          <p:stCondLst>
                                            <p:cond delay="4999"/>
                                          </p:stCondLst>
                                        </p:cTn>
                                        <p:tgtEl>
                                          <p:spTgt spid="28"/>
                                        </p:tgtEl>
                                        <p:attrNameLst>
                                          <p:attrName>style.visibility</p:attrName>
                                        </p:attrNameLst>
                                      </p:cBhvr>
                                      <p:to>
                                        <p:strVal val="hidden"/>
                                      </p:to>
                                    </p:set>
                                  </p:childTnLst>
                                </p:cTn>
                              </p:par>
                              <p:par>
                                <p:cTn id="403" presetID="19" presetClass="exit" presetSubtype="5" fill="hold" grpId="3" nodeType="withEffect">
                                  <p:stCondLst>
                                    <p:cond delay="0"/>
                                  </p:stCondLst>
                                  <p:childTnLst>
                                    <p:anim calcmode="lin" valueType="num">
                                      <p:cBhvr>
                                        <p:cTn id="404" dur="5000"/>
                                        <p:tgtEl>
                                          <p:spTgt spid="37"/>
                                        </p:tgtEl>
                                        <p:attrNameLst>
                                          <p:attrName>ppt_w</p:attrName>
                                        </p:attrNameLst>
                                      </p:cBhvr>
                                      <p:tavLst>
                                        <p:tav tm="0">
                                          <p:val>
                                            <p:strVal val="ppt_w"/>
                                          </p:val>
                                        </p:tav>
                                        <p:tav tm="100000">
                                          <p:val>
                                            <p:strVal val="ppt_w"/>
                                          </p:val>
                                        </p:tav>
                                      </p:tavLst>
                                    </p:anim>
                                    <p:anim calcmode="lin" valueType="num">
                                      <p:cBhvr>
                                        <p:cTn id="405"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6" dur="1" fill="hold">
                                          <p:stCondLst>
                                            <p:cond delay="4999"/>
                                          </p:stCondLst>
                                        </p:cTn>
                                        <p:tgtEl>
                                          <p:spTgt spid="37"/>
                                        </p:tgtEl>
                                        <p:attrNameLst>
                                          <p:attrName>style.visibility</p:attrName>
                                        </p:attrNameLst>
                                      </p:cBhvr>
                                      <p:to>
                                        <p:strVal val="hidden"/>
                                      </p:to>
                                    </p:set>
                                  </p:childTnLst>
                                </p:cTn>
                              </p:par>
                              <p:par>
                                <p:cTn id="407" presetID="19" presetClass="exit" presetSubtype="5" fill="hold" grpId="3" nodeType="withEffect">
                                  <p:stCondLst>
                                    <p:cond delay="0"/>
                                  </p:stCondLst>
                                  <p:childTnLst>
                                    <p:anim calcmode="lin" valueType="num">
                                      <p:cBhvr>
                                        <p:cTn id="408" dur="5000"/>
                                        <p:tgtEl>
                                          <p:spTgt spid="6"/>
                                        </p:tgtEl>
                                        <p:attrNameLst>
                                          <p:attrName>ppt_w</p:attrName>
                                        </p:attrNameLst>
                                      </p:cBhvr>
                                      <p:tavLst>
                                        <p:tav tm="0">
                                          <p:val>
                                            <p:strVal val="ppt_w"/>
                                          </p:val>
                                        </p:tav>
                                        <p:tav tm="100000">
                                          <p:val>
                                            <p:strVal val="ppt_w"/>
                                          </p:val>
                                        </p:tav>
                                      </p:tavLst>
                                    </p:anim>
                                    <p:anim calcmode="lin" valueType="num">
                                      <p:cBhvr>
                                        <p:cTn id="409"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0" dur="1" fill="hold">
                                          <p:stCondLst>
                                            <p:cond delay="4999"/>
                                          </p:stCondLst>
                                        </p:cTn>
                                        <p:tgtEl>
                                          <p:spTgt spid="6"/>
                                        </p:tgtEl>
                                        <p:attrNameLst>
                                          <p:attrName>style.visibility</p:attrName>
                                        </p:attrNameLst>
                                      </p:cBhvr>
                                      <p:to>
                                        <p:strVal val="hidden"/>
                                      </p:to>
                                    </p:set>
                                  </p:childTnLst>
                                </p:cTn>
                              </p:par>
                              <p:par>
                                <p:cTn id="411" presetID="19" presetClass="exit" presetSubtype="5" fill="hold" grpId="3" nodeType="withEffect">
                                  <p:stCondLst>
                                    <p:cond delay="0"/>
                                  </p:stCondLst>
                                  <p:childTnLst>
                                    <p:anim calcmode="lin" valueType="num">
                                      <p:cBhvr>
                                        <p:cTn id="412" dur="5000"/>
                                        <p:tgtEl>
                                          <p:spTgt spid="8"/>
                                        </p:tgtEl>
                                        <p:attrNameLst>
                                          <p:attrName>ppt_w</p:attrName>
                                        </p:attrNameLst>
                                      </p:cBhvr>
                                      <p:tavLst>
                                        <p:tav tm="0">
                                          <p:val>
                                            <p:strVal val="ppt_w"/>
                                          </p:val>
                                        </p:tav>
                                        <p:tav tm="100000">
                                          <p:val>
                                            <p:strVal val="ppt_w"/>
                                          </p:val>
                                        </p:tav>
                                      </p:tavLst>
                                    </p:anim>
                                    <p:anim calcmode="lin" valueType="num">
                                      <p:cBhvr>
                                        <p:cTn id="413"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4" dur="1" fill="hold">
                                          <p:stCondLst>
                                            <p:cond delay="4999"/>
                                          </p:stCondLst>
                                        </p:cTn>
                                        <p:tgtEl>
                                          <p:spTgt spid="8"/>
                                        </p:tgtEl>
                                        <p:attrNameLst>
                                          <p:attrName>style.visibility</p:attrName>
                                        </p:attrNameLst>
                                      </p:cBhvr>
                                      <p:to>
                                        <p:strVal val="hidden"/>
                                      </p:to>
                                    </p:set>
                                  </p:childTnLst>
                                </p:cTn>
                              </p:par>
                              <p:par>
                                <p:cTn id="415" presetID="19" presetClass="exit" presetSubtype="5" fill="hold" grpId="3" nodeType="withEffect">
                                  <p:stCondLst>
                                    <p:cond delay="0"/>
                                  </p:stCondLst>
                                  <p:childTnLst>
                                    <p:anim calcmode="lin" valueType="num">
                                      <p:cBhvr>
                                        <p:cTn id="416" dur="5000"/>
                                        <p:tgtEl>
                                          <p:spTgt spid="11"/>
                                        </p:tgtEl>
                                        <p:attrNameLst>
                                          <p:attrName>ppt_w</p:attrName>
                                        </p:attrNameLst>
                                      </p:cBhvr>
                                      <p:tavLst>
                                        <p:tav tm="0">
                                          <p:val>
                                            <p:strVal val="ppt_w"/>
                                          </p:val>
                                        </p:tav>
                                        <p:tav tm="100000">
                                          <p:val>
                                            <p:strVal val="ppt_w"/>
                                          </p:val>
                                        </p:tav>
                                      </p:tavLst>
                                    </p:anim>
                                    <p:anim calcmode="lin" valueType="num">
                                      <p:cBhvr>
                                        <p:cTn id="417"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8" dur="1" fill="hold">
                                          <p:stCondLst>
                                            <p:cond delay="4999"/>
                                          </p:stCondLst>
                                        </p:cTn>
                                        <p:tgtEl>
                                          <p:spTgt spid="11"/>
                                        </p:tgtEl>
                                        <p:attrNameLst>
                                          <p:attrName>style.visibility</p:attrName>
                                        </p:attrNameLst>
                                      </p:cBhvr>
                                      <p:to>
                                        <p:strVal val="hidden"/>
                                      </p:to>
                                    </p:set>
                                  </p:childTnLst>
                                </p:cTn>
                              </p:par>
                              <p:par>
                                <p:cTn id="419" presetID="19" presetClass="exit" presetSubtype="5" fill="hold" grpId="3" nodeType="withEffect">
                                  <p:stCondLst>
                                    <p:cond delay="0"/>
                                  </p:stCondLst>
                                  <p:childTnLst>
                                    <p:anim calcmode="lin" valueType="num">
                                      <p:cBhvr>
                                        <p:cTn id="420" dur="5000"/>
                                        <p:tgtEl>
                                          <p:spTgt spid="12"/>
                                        </p:tgtEl>
                                        <p:attrNameLst>
                                          <p:attrName>ppt_w</p:attrName>
                                        </p:attrNameLst>
                                      </p:cBhvr>
                                      <p:tavLst>
                                        <p:tav tm="0">
                                          <p:val>
                                            <p:strVal val="ppt_w"/>
                                          </p:val>
                                        </p:tav>
                                        <p:tav tm="100000">
                                          <p:val>
                                            <p:strVal val="ppt_w"/>
                                          </p:val>
                                        </p:tav>
                                      </p:tavLst>
                                    </p:anim>
                                    <p:anim calcmode="lin" valueType="num">
                                      <p:cBhvr>
                                        <p:cTn id="421"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2" dur="1" fill="hold">
                                          <p:stCondLst>
                                            <p:cond delay="4999"/>
                                          </p:stCondLst>
                                        </p:cTn>
                                        <p:tgtEl>
                                          <p:spTgt spid="12"/>
                                        </p:tgtEl>
                                        <p:attrNameLst>
                                          <p:attrName>style.visibility</p:attrName>
                                        </p:attrNameLst>
                                      </p:cBhvr>
                                      <p:to>
                                        <p:strVal val="hidden"/>
                                      </p:to>
                                    </p:set>
                                  </p:childTnLst>
                                </p:cTn>
                              </p:par>
                              <p:par>
                                <p:cTn id="423" presetID="19" presetClass="exit" presetSubtype="5" fill="hold" grpId="3" nodeType="withEffect">
                                  <p:stCondLst>
                                    <p:cond delay="0"/>
                                  </p:stCondLst>
                                  <p:childTnLst>
                                    <p:anim calcmode="lin" valueType="num">
                                      <p:cBhvr>
                                        <p:cTn id="424" dur="5000"/>
                                        <p:tgtEl>
                                          <p:spTgt spid="17"/>
                                        </p:tgtEl>
                                        <p:attrNameLst>
                                          <p:attrName>ppt_w</p:attrName>
                                        </p:attrNameLst>
                                      </p:cBhvr>
                                      <p:tavLst>
                                        <p:tav tm="0">
                                          <p:val>
                                            <p:strVal val="ppt_w"/>
                                          </p:val>
                                        </p:tav>
                                        <p:tav tm="100000">
                                          <p:val>
                                            <p:strVal val="ppt_w"/>
                                          </p:val>
                                        </p:tav>
                                      </p:tavLst>
                                    </p:anim>
                                    <p:anim calcmode="lin" valueType="num">
                                      <p:cBhvr>
                                        <p:cTn id="425"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6" dur="1" fill="hold">
                                          <p:stCondLst>
                                            <p:cond delay="4999"/>
                                          </p:stCondLst>
                                        </p:cTn>
                                        <p:tgtEl>
                                          <p:spTgt spid="17"/>
                                        </p:tgtEl>
                                        <p:attrNameLst>
                                          <p:attrName>style.visibility</p:attrName>
                                        </p:attrNameLst>
                                      </p:cBhvr>
                                      <p:to>
                                        <p:strVal val="hidden"/>
                                      </p:to>
                                    </p:set>
                                  </p:childTnLst>
                                </p:cTn>
                              </p:par>
                              <p:par>
                                <p:cTn id="427" presetID="19" presetClass="exit" presetSubtype="5" fill="hold" grpId="3" nodeType="withEffect">
                                  <p:stCondLst>
                                    <p:cond delay="0"/>
                                  </p:stCondLst>
                                  <p:childTnLst>
                                    <p:anim calcmode="lin" valueType="num">
                                      <p:cBhvr>
                                        <p:cTn id="428" dur="5000"/>
                                        <p:tgtEl>
                                          <p:spTgt spid="18"/>
                                        </p:tgtEl>
                                        <p:attrNameLst>
                                          <p:attrName>ppt_w</p:attrName>
                                        </p:attrNameLst>
                                      </p:cBhvr>
                                      <p:tavLst>
                                        <p:tav tm="0">
                                          <p:val>
                                            <p:strVal val="ppt_w"/>
                                          </p:val>
                                        </p:tav>
                                        <p:tav tm="100000">
                                          <p:val>
                                            <p:strVal val="ppt_w"/>
                                          </p:val>
                                        </p:tav>
                                      </p:tavLst>
                                    </p:anim>
                                    <p:anim calcmode="lin" valueType="num">
                                      <p:cBhvr>
                                        <p:cTn id="429"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0" dur="1" fill="hold">
                                          <p:stCondLst>
                                            <p:cond delay="4999"/>
                                          </p:stCondLst>
                                        </p:cTn>
                                        <p:tgtEl>
                                          <p:spTgt spid="18"/>
                                        </p:tgtEl>
                                        <p:attrNameLst>
                                          <p:attrName>style.visibility</p:attrName>
                                        </p:attrNameLst>
                                      </p:cBhvr>
                                      <p:to>
                                        <p:strVal val="hidden"/>
                                      </p:to>
                                    </p:set>
                                  </p:childTnLst>
                                </p:cTn>
                              </p:par>
                              <p:par>
                                <p:cTn id="431" presetID="19" presetClass="exit" presetSubtype="5" fill="hold" grpId="3" nodeType="withEffect">
                                  <p:stCondLst>
                                    <p:cond delay="0"/>
                                  </p:stCondLst>
                                  <p:childTnLst>
                                    <p:anim calcmode="lin" valueType="num">
                                      <p:cBhvr>
                                        <p:cTn id="432" dur="5000"/>
                                        <p:tgtEl>
                                          <p:spTgt spid="19"/>
                                        </p:tgtEl>
                                        <p:attrNameLst>
                                          <p:attrName>ppt_w</p:attrName>
                                        </p:attrNameLst>
                                      </p:cBhvr>
                                      <p:tavLst>
                                        <p:tav tm="0">
                                          <p:val>
                                            <p:strVal val="ppt_w"/>
                                          </p:val>
                                        </p:tav>
                                        <p:tav tm="100000">
                                          <p:val>
                                            <p:strVal val="ppt_w"/>
                                          </p:val>
                                        </p:tav>
                                      </p:tavLst>
                                    </p:anim>
                                    <p:anim calcmode="lin" valueType="num">
                                      <p:cBhvr>
                                        <p:cTn id="433"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4" dur="1" fill="hold">
                                          <p:stCondLst>
                                            <p:cond delay="4999"/>
                                          </p:stCondLst>
                                        </p:cTn>
                                        <p:tgtEl>
                                          <p:spTgt spid="19"/>
                                        </p:tgtEl>
                                        <p:attrNameLst>
                                          <p:attrName>style.visibility</p:attrName>
                                        </p:attrNameLst>
                                      </p:cBhvr>
                                      <p:to>
                                        <p:strVal val="hidden"/>
                                      </p:to>
                                    </p:set>
                                  </p:childTnLst>
                                </p:cTn>
                              </p:par>
                              <p:par>
                                <p:cTn id="435" presetID="19" presetClass="exit" presetSubtype="5" fill="hold" grpId="3" nodeType="withEffect">
                                  <p:stCondLst>
                                    <p:cond delay="0"/>
                                  </p:stCondLst>
                                  <p:childTnLst>
                                    <p:anim calcmode="lin" valueType="num">
                                      <p:cBhvr>
                                        <p:cTn id="436" dur="5000"/>
                                        <p:tgtEl>
                                          <p:spTgt spid="20"/>
                                        </p:tgtEl>
                                        <p:attrNameLst>
                                          <p:attrName>ppt_w</p:attrName>
                                        </p:attrNameLst>
                                      </p:cBhvr>
                                      <p:tavLst>
                                        <p:tav tm="0">
                                          <p:val>
                                            <p:strVal val="ppt_w"/>
                                          </p:val>
                                        </p:tav>
                                        <p:tav tm="100000">
                                          <p:val>
                                            <p:strVal val="ppt_w"/>
                                          </p:val>
                                        </p:tav>
                                      </p:tavLst>
                                    </p:anim>
                                    <p:anim calcmode="lin" valueType="num">
                                      <p:cBhvr>
                                        <p:cTn id="437"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8" dur="1" fill="hold">
                                          <p:stCondLst>
                                            <p:cond delay="4999"/>
                                          </p:stCondLst>
                                        </p:cTn>
                                        <p:tgtEl>
                                          <p:spTgt spid="20"/>
                                        </p:tgtEl>
                                        <p:attrNameLst>
                                          <p:attrName>style.visibility</p:attrName>
                                        </p:attrNameLst>
                                      </p:cBhvr>
                                      <p:to>
                                        <p:strVal val="hidden"/>
                                      </p:to>
                                    </p:set>
                                  </p:childTnLst>
                                </p:cTn>
                              </p:par>
                              <p:par>
                                <p:cTn id="439" presetID="19" presetClass="exit" presetSubtype="5" fill="hold" grpId="3" nodeType="withEffect">
                                  <p:stCondLst>
                                    <p:cond delay="0"/>
                                  </p:stCondLst>
                                  <p:childTnLst>
                                    <p:anim calcmode="lin" valueType="num">
                                      <p:cBhvr>
                                        <p:cTn id="440" dur="5000"/>
                                        <p:tgtEl>
                                          <p:spTgt spid="29"/>
                                        </p:tgtEl>
                                        <p:attrNameLst>
                                          <p:attrName>ppt_w</p:attrName>
                                        </p:attrNameLst>
                                      </p:cBhvr>
                                      <p:tavLst>
                                        <p:tav tm="0">
                                          <p:val>
                                            <p:strVal val="ppt_w"/>
                                          </p:val>
                                        </p:tav>
                                        <p:tav tm="100000">
                                          <p:val>
                                            <p:strVal val="ppt_w"/>
                                          </p:val>
                                        </p:tav>
                                      </p:tavLst>
                                    </p:anim>
                                    <p:anim calcmode="lin" valueType="num">
                                      <p:cBhvr>
                                        <p:cTn id="441"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2" dur="1" fill="hold">
                                          <p:stCondLst>
                                            <p:cond delay="4999"/>
                                          </p:stCondLst>
                                        </p:cTn>
                                        <p:tgtEl>
                                          <p:spTgt spid="29"/>
                                        </p:tgtEl>
                                        <p:attrNameLst>
                                          <p:attrName>style.visibility</p:attrName>
                                        </p:attrNameLst>
                                      </p:cBhvr>
                                      <p:to>
                                        <p:strVal val="hidden"/>
                                      </p:to>
                                    </p:set>
                                  </p:childTnLst>
                                </p:cTn>
                              </p:par>
                              <p:par>
                                <p:cTn id="443" presetID="19" presetClass="exit" presetSubtype="5" fill="hold" grpId="3" nodeType="withEffect">
                                  <p:stCondLst>
                                    <p:cond delay="0"/>
                                  </p:stCondLst>
                                  <p:childTnLst>
                                    <p:anim calcmode="lin" valueType="num">
                                      <p:cBhvr>
                                        <p:cTn id="444" dur="5000"/>
                                        <p:tgtEl>
                                          <p:spTgt spid="30"/>
                                        </p:tgtEl>
                                        <p:attrNameLst>
                                          <p:attrName>ppt_w</p:attrName>
                                        </p:attrNameLst>
                                      </p:cBhvr>
                                      <p:tavLst>
                                        <p:tav tm="0">
                                          <p:val>
                                            <p:strVal val="ppt_w"/>
                                          </p:val>
                                        </p:tav>
                                        <p:tav tm="100000">
                                          <p:val>
                                            <p:strVal val="ppt_w"/>
                                          </p:val>
                                        </p:tav>
                                      </p:tavLst>
                                    </p:anim>
                                    <p:anim calcmode="lin" valueType="num">
                                      <p:cBhvr>
                                        <p:cTn id="445"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6" dur="1" fill="hold">
                                          <p:stCondLst>
                                            <p:cond delay="4999"/>
                                          </p:stCondLst>
                                        </p:cTn>
                                        <p:tgtEl>
                                          <p:spTgt spid="30"/>
                                        </p:tgtEl>
                                        <p:attrNameLst>
                                          <p:attrName>style.visibility</p:attrName>
                                        </p:attrNameLst>
                                      </p:cBhvr>
                                      <p:to>
                                        <p:strVal val="hidden"/>
                                      </p:to>
                                    </p:set>
                                  </p:childTnLst>
                                </p:cTn>
                              </p:par>
                              <p:par>
                                <p:cTn id="447" presetID="19" presetClass="exit" presetSubtype="5" fill="hold" grpId="3" nodeType="withEffect">
                                  <p:stCondLst>
                                    <p:cond delay="0"/>
                                  </p:stCondLst>
                                  <p:childTnLst>
                                    <p:anim calcmode="lin" valueType="num">
                                      <p:cBhvr>
                                        <p:cTn id="448" dur="5000"/>
                                        <p:tgtEl>
                                          <p:spTgt spid="31"/>
                                        </p:tgtEl>
                                        <p:attrNameLst>
                                          <p:attrName>ppt_w</p:attrName>
                                        </p:attrNameLst>
                                      </p:cBhvr>
                                      <p:tavLst>
                                        <p:tav tm="0">
                                          <p:val>
                                            <p:strVal val="ppt_w"/>
                                          </p:val>
                                        </p:tav>
                                        <p:tav tm="100000">
                                          <p:val>
                                            <p:strVal val="ppt_w"/>
                                          </p:val>
                                        </p:tav>
                                      </p:tavLst>
                                    </p:anim>
                                    <p:anim calcmode="lin" valueType="num">
                                      <p:cBhvr>
                                        <p:cTn id="449"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0" dur="1" fill="hold">
                                          <p:stCondLst>
                                            <p:cond delay="4999"/>
                                          </p:stCondLst>
                                        </p:cTn>
                                        <p:tgtEl>
                                          <p:spTgt spid="31"/>
                                        </p:tgtEl>
                                        <p:attrNameLst>
                                          <p:attrName>style.visibility</p:attrName>
                                        </p:attrNameLst>
                                      </p:cBhvr>
                                      <p:to>
                                        <p:strVal val="hidden"/>
                                      </p:to>
                                    </p:set>
                                  </p:childTnLst>
                                </p:cTn>
                              </p:par>
                              <p:par>
                                <p:cTn id="451" presetID="19" presetClass="exit" presetSubtype="5" fill="hold" grpId="3" nodeType="withEffect">
                                  <p:stCondLst>
                                    <p:cond delay="0"/>
                                  </p:stCondLst>
                                  <p:childTnLst>
                                    <p:anim calcmode="lin" valueType="num">
                                      <p:cBhvr>
                                        <p:cTn id="452" dur="5000"/>
                                        <p:tgtEl>
                                          <p:spTgt spid="32"/>
                                        </p:tgtEl>
                                        <p:attrNameLst>
                                          <p:attrName>ppt_w</p:attrName>
                                        </p:attrNameLst>
                                      </p:cBhvr>
                                      <p:tavLst>
                                        <p:tav tm="0">
                                          <p:val>
                                            <p:strVal val="ppt_w"/>
                                          </p:val>
                                        </p:tav>
                                        <p:tav tm="100000">
                                          <p:val>
                                            <p:strVal val="ppt_w"/>
                                          </p:val>
                                        </p:tav>
                                      </p:tavLst>
                                    </p:anim>
                                    <p:anim calcmode="lin" valueType="num">
                                      <p:cBhvr>
                                        <p:cTn id="453"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4" dur="1" fill="hold">
                                          <p:stCondLst>
                                            <p:cond delay="4999"/>
                                          </p:stCondLst>
                                        </p:cTn>
                                        <p:tgtEl>
                                          <p:spTgt spid="32"/>
                                        </p:tgtEl>
                                        <p:attrNameLst>
                                          <p:attrName>style.visibility</p:attrName>
                                        </p:attrNameLst>
                                      </p:cBhvr>
                                      <p:to>
                                        <p:strVal val="hidden"/>
                                      </p:to>
                                    </p:set>
                                  </p:childTnLst>
                                </p:cTn>
                              </p:par>
                              <p:par>
                                <p:cTn id="455" presetID="19" presetClass="exit" presetSubtype="5" fill="hold" grpId="3" nodeType="withEffect">
                                  <p:stCondLst>
                                    <p:cond delay="0"/>
                                  </p:stCondLst>
                                  <p:childTnLst>
                                    <p:anim calcmode="lin" valueType="num">
                                      <p:cBhvr>
                                        <p:cTn id="456" dur="5000"/>
                                        <p:tgtEl>
                                          <p:spTgt spid="33"/>
                                        </p:tgtEl>
                                        <p:attrNameLst>
                                          <p:attrName>ppt_w</p:attrName>
                                        </p:attrNameLst>
                                      </p:cBhvr>
                                      <p:tavLst>
                                        <p:tav tm="0">
                                          <p:val>
                                            <p:strVal val="ppt_w"/>
                                          </p:val>
                                        </p:tav>
                                        <p:tav tm="100000">
                                          <p:val>
                                            <p:strVal val="ppt_w"/>
                                          </p:val>
                                        </p:tav>
                                      </p:tavLst>
                                    </p:anim>
                                    <p:anim calcmode="lin" valueType="num">
                                      <p:cBhvr>
                                        <p:cTn id="457"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8" dur="1" fill="hold">
                                          <p:stCondLst>
                                            <p:cond delay="4999"/>
                                          </p:stCondLst>
                                        </p:cTn>
                                        <p:tgtEl>
                                          <p:spTgt spid="33"/>
                                        </p:tgtEl>
                                        <p:attrNameLst>
                                          <p:attrName>style.visibility</p:attrName>
                                        </p:attrNameLst>
                                      </p:cBhvr>
                                      <p:to>
                                        <p:strVal val="hidden"/>
                                      </p:to>
                                    </p:set>
                                  </p:childTnLst>
                                </p:cTn>
                              </p:par>
                              <p:par>
                                <p:cTn id="459" presetID="19" presetClass="exit" presetSubtype="5" fill="hold" grpId="3" nodeType="withEffect">
                                  <p:stCondLst>
                                    <p:cond delay="0"/>
                                  </p:stCondLst>
                                  <p:childTnLst>
                                    <p:anim calcmode="lin" valueType="num">
                                      <p:cBhvr>
                                        <p:cTn id="460" dur="5000"/>
                                        <p:tgtEl>
                                          <p:spTgt spid="34"/>
                                        </p:tgtEl>
                                        <p:attrNameLst>
                                          <p:attrName>ppt_w</p:attrName>
                                        </p:attrNameLst>
                                      </p:cBhvr>
                                      <p:tavLst>
                                        <p:tav tm="0">
                                          <p:val>
                                            <p:strVal val="ppt_w"/>
                                          </p:val>
                                        </p:tav>
                                        <p:tav tm="100000">
                                          <p:val>
                                            <p:strVal val="ppt_w"/>
                                          </p:val>
                                        </p:tav>
                                      </p:tavLst>
                                    </p:anim>
                                    <p:anim calcmode="lin" valueType="num">
                                      <p:cBhvr>
                                        <p:cTn id="461"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2" dur="1" fill="hold">
                                          <p:stCondLst>
                                            <p:cond delay="4999"/>
                                          </p:stCondLst>
                                        </p:cTn>
                                        <p:tgtEl>
                                          <p:spTgt spid="34"/>
                                        </p:tgtEl>
                                        <p:attrNameLst>
                                          <p:attrName>style.visibility</p:attrName>
                                        </p:attrNameLst>
                                      </p:cBhvr>
                                      <p:to>
                                        <p:strVal val="hidden"/>
                                      </p:to>
                                    </p:set>
                                  </p:childTnLst>
                                </p:cTn>
                              </p:par>
                              <p:par>
                                <p:cTn id="463" presetID="19" presetClass="exit" presetSubtype="5" fill="hold" grpId="3" nodeType="withEffect">
                                  <p:stCondLst>
                                    <p:cond delay="0"/>
                                  </p:stCondLst>
                                  <p:childTnLst>
                                    <p:anim calcmode="lin" valueType="num">
                                      <p:cBhvr>
                                        <p:cTn id="464" dur="5000"/>
                                        <p:tgtEl>
                                          <p:spTgt spid="35"/>
                                        </p:tgtEl>
                                        <p:attrNameLst>
                                          <p:attrName>ppt_w</p:attrName>
                                        </p:attrNameLst>
                                      </p:cBhvr>
                                      <p:tavLst>
                                        <p:tav tm="0">
                                          <p:val>
                                            <p:strVal val="ppt_w"/>
                                          </p:val>
                                        </p:tav>
                                        <p:tav tm="100000">
                                          <p:val>
                                            <p:strVal val="ppt_w"/>
                                          </p:val>
                                        </p:tav>
                                      </p:tavLst>
                                    </p:anim>
                                    <p:anim calcmode="lin" valueType="num">
                                      <p:cBhvr>
                                        <p:cTn id="465"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6" dur="1" fill="hold">
                                          <p:stCondLst>
                                            <p:cond delay="4999"/>
                                          </p:stCondLst>
                                        </p:cTn>
                                        <p:tgtEl>
                                          <p:spTgt spid="35"/>
                                        </p:tgtEl>
                                        <p:attrNameLst>
                                          <p:attrName>style.visibility</p:attrName>
                                        </p:attrNameLst>
                                      </p:cBhvr>
                                      <p:to>
                                        <p:strVal val="hidden"/>
                                      </p:to>
                                    </p:set>
                                  </p:childTnLst>
                                </p:cTn>
                              </p:par>
                              <p:par>
                                <p:cTn id="467" presetID="19" presetClass="exit" presetSubtype="5" fill="hold" grpId="3" nodeType="withEffect">
                                  <p:stCondLst>
                                    <p:cond delay="0"/>
                                  </p:stCondLst>
                                  <p:childTnLst>
                                    <p:anim calcmode="lin" valueType="num">
                                      <p:cBhvr>
                                        <p:cTn id="468" dur="5000"/>
                                        <p:tgtEl>
                                          <p:spTgt spid="36"/>
                                        </p:tgtEl>
                                        <p:attrNameLst>
                                          <p:attrName>ppt_w</p:attrName>
                                        </p:attrNameLst>
                                      </p:cBhvr>
                                      <p:tavLst>
                                        <p:tav tm="0">
                                          <p:val>
                                            <p:strVal val="ppt_w"/>
                                          </p:val>
                                        </p:tav>
                                        <p:tav tm="100000">
                                          <p:val>
                                            <p:strVal val="ppt_w"/>
                                          </p:val>
                                        </p:tav>
                                      </p:tavLst>
                                    </p:anim>
                                    <p:anim calcmode="lin" valueType="num">
                                      <p:cBhvr>
                                        <p:cTn id="469"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0" dur="1" fill="hold">
                                          <p:stCondLst>
                                            <p:cond delay="4999"/>
                                          </p:stCondLst>
                                        </p:cTn>
                                        <p:tgtEl>
                                          <p:spTgt spid="36"/>
                                        </p:tgtEl>
                                        <p:attrNameLst>
                                          <p:attrName>style.visibility</p:attrName>
                                        </p:attrNameLst>
                                      </p:cBhvr>
                                      <p:to>
                                        <p:strVal val="hidden"/>
                                      </p:to>
                                    </p:set>
                                  </p:childTnLst>
                                </p:cTn>
                              </p:par>
                              <p:par>
                                <p:cTn id="471" presetID="3" presetClass="exit" presetSubtype="5" fill="hold" grpId="4" nodeType="withEffect">
                                  <p:stCondLst>
                                    <p:cond delay="0"/>
                                  </p:stCondLst>
                                  <p:childTnLst>
                                    <p:animEffect transition="out" filter="blinds(vertical)">
                                      <p:cBhvr>
                                        <p:cTn id="472" dur="5000"/>
                                        <p:tgtEl>
                                          <p:spTgt spid="6"/>
                                        </p:tgtEl>
                                      </p:cBhvr>
                                    </p:animEffect>
                                    <p:set>
                                      <p:cBhvr>
                                        <p:cTn id="473" dur="1" fill="hold">
                                          <p:stCondLst>
                                            <p:cond delay="4999"/>
                                          </p:stCondLst>
                                        </p:cTn>
                                        <p:tgtEl>
                                          <p:spTgt spid="6"/>
                                        </p:tgtEl>
                                        <p:attrNameLst>
                                          <p:attrName>style.visibility</p:attrName>
                                        </p:attrNameLst>
                                      </p:cBhvr>
                                      <p:to>
                                        <p:strVal val="hidden"/>
                                      </p:to>
                                    </p:set>
                                  </p:childTnLst>
                                </p:cTn>
                              </p:par>
                              <p:par>
                                <p:cTn id="474" presetID="3" presetClass="exit" presetSubtype="5" fill="hold" grpId="4" nodeType="withEffect">
                                  <p:stCondLst>
                                    <p:cond delay="0"/>
                                  </p:stCondLst>
                                  <p:childTnLst>
                                    <p:animEffect transition="out" filter="blinds(vertical)">
                                      <p:cBhvr>
                                        <p:cTn id="475" dur="5000"/>
                                        <p:tgtEl>
                                          <p:spTgt spid="8"/>
                                        </p:tgtEl>
                                      </p:cBhvr>
                                    </p:animEffect>
                                    <p:set>
                                      <p:cBhvr>
                                        <p:cTn id="476" dur="1" fill="hold">
                                          <p:stCondLst>
                                            <p:cond delay="4999"/>
                                          </p:stCondLst>
                                        </p:cTn>
                                        <p:tgtEl>
                                          <p:spTgt spid="8"/>
                                        </p:tgtEl>
                                        <p:attrNameLst>
                                          <p:attrName>style.visibility</p:attrName>
                                        </p:attrNameLst>
                                      </p:cBhvr>
                                      <p:to>
                                        <p:strVal val="hidden"/>
                                      </p:to>
                                    </p:set>
                                  </p:childTnLst>
                                </p:cTn>
                              </p:par>
                              <p:par>
                                <p:cTn id="477" presetID="3" presetClass="exit" presetSubtype="5" fill="hold" grpId="4" nodeType="withEffect">
                                  <p:stCondLst>
                                    <p:cond delay="0"/>
                                  </p:stCondLst>
                                  <p:childTnLst>
                                    <p:animEffect transition="out" filter="blinds(vertical)">
                                      <p:cBhvr>
                                        <p:cTn id="478" dur="5000"/>
                                        <p:tgtEl>
                                          <p:spTgt spid="11"/>
                                        </p:tgtEl>
                                      </p:cBhvr>
                                    </p:animEffect>
                                    <p:set>
                                      <p:cBhvr>
                                        <p:cTn id="479" dur="1" fill="hold">
                                          <p:stCondLst>
                                            <p:cond delay="4999"/>
                                          </p:stCondLst>
                                        </p:cTn>
                                        <p:tgtEl>
                                          <p:spTgt spid="11"/>
                                        </p:tgtEl>
                                        <p:attrNameLst>
                                          <p:attrName>style.visibility</p:attrName>
                                        </p:attrNameLst>
                                      </p:cBhvr>
                                      <p:to>
                                        <p:strVal val="hidden"/>
                                      </p:to>
                                    </p:set>
                                  </p:childTnLst>
                                </p:cTn>
                              </p:par>
                              <p:par>
                                <p:cTn id="480" presetID="3" presetClass="exit" presetSubtype="5" fill="hold" grpId="4" nodeType="withEffect">
                                  <p:stCondLst>
                                    <p:cond delay="0"/>
                                  </p:stCondLst>
                                  <p:childTnLst>
                                    <p:animEffect transition="out" filter="blinds(vertical)">
                                      <p:cBhvr>
                                        <p:cTn id="481" dur="5000"/>
                                        <p:tgtEl>
                                          <p:spTgt spid="12"/>
                                        </p:tgtEl>
                                      </p:cBhvr>
                                    </p:animEffect>
                                    <p:set>
                                      <p:cBhvr>
                                        <p:cTn id="482" dur="1" fill="hold">
                                          <p:stCondLst>
                                            <p:cond delay="4999"/>
                                          </p:stCondLst>
                                        </p:cTn>
                                        <p:tgtEl>
                                          <p:spTgt spid="12"/>
                                        </p:tgtEl>
                                        <p:attrNameLst>
                                          <p:attrName>style.visibility</p:attrName>
                                        </p:attrNameLst>
                                      </p:cBhvr>
                                      <p:to>
                                        <p:strVal val="hidden"/>
                                      </p:to>
                                    </p:set>
                                  </p:childTnLst>
                                </p:cTn>
                              </p:par>
                              <p:par>
                                <p:cTn id="483" presetID="3" presetClass="exit" presetSubtype="5" fill="hold" grpId="4" nodeType="withEffect">
                                  <p:stCondLst>
                                    <p:cond delay="0"/>
                                  </p:stCondLst>
                                  <p:childTnLst>
                                    <p:animEffect transition="out" filter="blinds(vertical)">
                                      <p:cBhvr>
                                        <p:cTn id="484" dur="5000"/>
                                        <p:tgtEl>
                                          <p:spTgt spid="17"/>
                                        </p:tgtEl>
                                      </p:cBhvr>
                                    </p:animEffect>
                                    <p:set>
                                      <p:cBhvr>
                                        <p:cTn id="485" dur="1" fill="hold">
                                          <p:stCondLst>
                                            <p:cond delay="4999"/>
                                          </p:stCondLst>
                                        </p:cTn>
                                        <p:tgtEl>
                                          <p:spTgt spid="17"/>
                                        </p:tgtEl>
                                        <p:attrNameLst>
                                          <p:attrName>style.visibility</p:attrName>
                                        </p:attrNameLst>
                                      </p:cBhvr>
                                      <p:to>
                                        <p:strVal val="hidden"/>
                                      </p:to>
                                    </p:set>
                                  </p:childTnLst>
                                </p:cTn>
                              </p:par>
                              <p:par>
                                <p:cTn id="486" presetID="3" presetClass="exit" presetSubtype="5" fill="hold" grpId="4" nodeType="withEffect">
                                  <p:stCondLst>
                                    <p:cond delay="0"/>
                                  </p:stCondLst>
                                  <p:childTnLst>
                                    <p:animEffect transition="out" filter="blinds(vertical)">
                                      <p:cBhvr>
                                        <p:cTn id="487" dur="5000"/>
                                        <p:tgtEl>
                                          <p:spTgt spid="18"/>
                                        </p:tgtEl>
                                      </p:cBhvr>
                                    </p:animEffect>
                                    <p:set>
                                      <p:cBhvr>
                                        <p:cTn id="488" dur="1" fill="hold">
                                          <p:stCondLst>
                                            <p:cond delay="4999"/>
                                          </p:stCondLst>
                                        </p:cTn>
                                        <p:tgtEl>
                                          <p:spTgt spid="18"/>
                                        </p:tgtEl>
                                        <p:attrNameLst>
                                          <p:attrName>style.visibility</p:attrName>
                                        </p:attrNameLst>
                                      </p:cBhvr>
                                      <p:to>
                                        <p:strVal val="hidden"/>
                                      </p:to>
                                    </p:set>
                                  </p:childTnLst>
                                </p:cTn>
                              </p:par>
                              <p:par>
                                <p:cTn id="489" presetID="3" presetClass="exit" presetSubtype="5" fill="hold" grpId="4" nodeType="withEffect">
                                  <p:stCondLst>
                                    <p:cond delay="0"/>
                                  </p:stCondLst>
                                  <p:childTnLst>
                                    <p:animEffect transition="out" filter="blinds(vertical)">
                                      <p:cBhvr>
                                        <p:cTn id="490" dur="5000"/>
                                        <p:tgtEl>
                                          <p:spTgt spid="19"/>
                                        </p:tgtEl>
                                      </p:cBhvr>
                                    </p:animEffect>
                                    <p:set>
                                      <p:cBhvr>
                                        <p:cTn id="491" dur="1" fill="hold">
                                          <p:stCondLst>
                                            <p:cond delay="4999"/>
                                          </p:stCondLst>
                                        </p:cTn>
                                        <p:tgtEl>
                                          <p:spTgt spid="19"/>
                                        </p:tgtEl>
                                        <p:attrNameLst>
                                          <p:attrName>style.visibility</p:attrName>
                                        </p:attrNameLst>
                                      </p:cBhvr>
                                      <p:to>
                                        <p:strVal val="hidden"/>
                                      </p:to>
                                    </p:set>
                                  </p:childTnLst>
                                </p:cTn>
                              </p:par>
                              <p:par>
                                <p:cTn id="492" presetID="3" presetClass="exit" presetSubtype="5" fill="hold" grpId="4" nodeType="withEffect">
                                  <p:stCondLst>
                                    <p:cond delay="0"/>
                                  </p:stCondLst>
                                  <p:childTnLst>
                                    <p:animEffect transition="out" filter="blinds(vertical)">
                                      <p:cBhvr>
                                        <p:cTn id="493" dur="5000"/>
                                        <p:tgtEl>
                                          <p:spTgt spid="20"/>
                                        </p:tgtEl>
                                      </p:cBhvr>
                                    </p:animEffect>
                                    <p:set>
                                      <p:cBhvr>
                                        <p:cTn id="494" dur="1" fill="hold">
                                          <p:stCondLst>
                                            <p:cond delay="4999"/>
                                          </p:stCondLst>
                                        </p:cTn>
                                        <p:tgtEl>
                                          <p:spTgt spid="20"/>
                                        </p:tgtEl>
                                        <p:attrNameLst>
                                          <p:attrName>style.visibility</p:attrName>
                                        </p:attrNameLst>
                                      </p:cBhvr>
                                      <p:to>
                                        <p:strVal val="hidden"/>
                                      </p:to>
                                    </p:set>
                                  </p:childTnLst>
                                </p:cTn>
                              </p:par>
                              <p:par>
                                <p:cTn id="495" presetID="3" presetClass="exit" presetSubtype="5" fill="hold" grpId="4" nodeType="withEffect">
                                  <p:stCondLst>
                                    <p:cond delay="0"/>
                                  </p:stCondLst>
                                  <p:childTnLst>
                                    <p:animEffect transition="out" filter="blinds(vertical)">
                                      <p:cBhvr>
                                        <p:cTn id="496" dur="5000"/>
                                        <p:tgtEl>
                                          <p:spTgt spid="29"/>
                                        </p:tgtEl>
                                      </p:cBhvr>
                                    </p:animEffect>
                                    <p:set>
                                      <p:cBhvr>
                                        <p:cTn id="497" dur="1" fill="hold">
                                          <p:stCondLst>
                                            <p:cond delay="4999"/>
                                          </p:stCondLst>
                                        </p:cTn>
                                        <p:tgtEl>
                                          <p:spTgt spid="29"/>
                                        </p:tgtEl>
                                        <p:attrNameLst>
                                          <p:attrName>style.visibility</p:attrName>
                                        </p:attrNameLst>
                                      </p:cBhvr>
                                      <p:to>
                                        <p:strVal val="hidden"/>
                                      </p:to>
                                    </p:set>
                                  </p:childTnLst>
                                </p:cTn>
                              </p:par>
                              <p:par>
                                <p:cTn id="498" presetID="3" presetClass="exit" presetSubtype="5" fill="hold" grpId="4" nodeType="withEffect">
                                  <p:stCondLst>
                                    <p:cond delay="0"/>
                                  </p:stCondLst>
                                  <p:childTnLst>
                                    <p:animEffect transition="out" filter="blinds(vertical)">
                                      <p:cBhvr>
                                        <p:cTn id="499" dur="5000"/>
                                        <p:tgtEl>
                                          <p:spTgt spid="30"/>
                                        </p:tgtEl>
                                      </p:cBhvr>
                                    </p:animEffect>
                                    <p:set>
                                      <p:cBhvr>
                                        <p:cTn id="500" dur="1" fill="hold">
                                          <p:stCondLst>
                                            <p:cond delay="4999"/>
                                          </p:stCondLst>
                                        </p:cTn>
                                        <p:tgtEl>
                                          <p:spTgt spid="30"/>
                                        </p:tgtEl>
                                        <p:attrNameLst>
                                          <p:attrName>style.visibility</p:attrName>
                                        </p:attrNameLst>
                                      </p:cBhvr>
                                      <p:to>
                                        <p:strVal val="hidden"/>
                                      </p:to>
                                    </p:set>
                                  </p:childTnLst>
                                </p:cTn>
                              </p:par>
                              <p:par>
                                <p:cTn id="501" presetID="3" presetClass="exit" presetSubtype="5" fill="hold" grpId="4" nodeType="withEffect">
                                  <p:stCondLst>
                                    <p:cond delay="0"/>
                                  </p:stCondLst>
                                  <p:childTnLst>
                                    <p:animEffect transition="out" filter="blinds(vertical)">
                                      <p:cBhvr>
                                        <p:cTn id="502" dur="5000"/>
                                        <p:tgtEl>
                                          <p:spTgt spid="31"/>
                                        </p:tgtEl>
                                      </p:cBhvr>
                                    </p:animEffect>
                                    <p:set>
                                      <p:cBhvr>
                                        <p:cTn id="503" dur="1" fill="hold">
                                          <p:stCondLst>
                                            <p:cond delay="4999"/>
                                          </p:stCondLst>
                                        </p:cTn>
                                        <p:tgtEl>
                                          <p:spTgt spid="31"/>
                                        </p:tgtEl>
                                        <p:attrNameLst>
                                          <p:attrName>style.visibility</p:attrName>
                                        </p:attrNameLst>
                                      </p:cBhvr>
                                      <p:to>
                                        <p:strVal val="hidden"/>
                                      </p:to>
                                    </p:set>
                                  </p:childTnLst>
                                </p:cTn>
                              </p:par>
                              <p:par>
                                <p:cTn id="504" presetID="3" presetClass="exit" presetSubtype="5" fill="hold" grpId="4" nodeType="withEffect">
                                  <p:stCondLst>
                                    <p:cond delay="0"/>
                                  </p:stCondLst>
                                  <p:childTnLst>
                                    <p:animEffect transition="out" filter="blinds(vertical)">
                                      <p:cBhvr>
                                        <p:cTn id="505" dur="5000"/>
                                        <p:tgtEl>
                                          <p:spTgt spid="32"/>
                                        </p:tgtEl>
                                      </p:cBhvr>
                                    </p:animEffect>
                                    <p:set>
                                      <p:cBhvr>
                                        <p:cTn id="506" dur="1" fill="hold">
                                          <p:stCondLst>
                                            <p:cond delay="4999"/>
                                          </p:stCondLst>
                                        </p:cTn>
                                        <p:tgtEl>
                                          <p:spTgt spid="32"/>
                                        </p:tgtEl>
                                        <p:attrNameLst>
                                          <p:attrName>style.visibility</p:attrName>
                                        </p:attrNameLst>
                                      </p:cBhvr>
                                      <p:to>
                                        <p:strVal val="hidden"/>
                                      </p:to>
                                    </p:set>
                                  </p:childTnLst>
                                </p:cTn>
                              </p:par>
                              <p:par>
                                <p:cTn id="507" presetID="3" presetClass="exit" presetSubtype="5" fill="hold" grpId="4" nodeType="withEffect">
                                  <p:stCondLst>
                                    <p:cond delay="0"/>
                                  </p:stCondLst>
                                  <p:childTnLst>
                                    <p:animEffect transition="out" filter="blinds(vertical)">
                                      <p:cBhvr>
                                        <p:cTn id="508" dur="5000"/>
                                        <p:tgtEl>
                                          <p:spTgt spid="33"/>
                                        </p:tgtEl>
                                      </p:cBhvr>
                                    </p:animEffect>
                                    <p:set>
                                      <p:cBhvr>
                                        <p:cTn id="509" dur="1" fill="hold">
                                          <p:stCondLst>
                                            <p:cond delay="4999"/>
                                          </p:stCondLst>
                                        </p:cTn>
                                        <p:tgtEl>
                                          <p:spTgt spid="33"/>
                                        </p:tgtEl>
                                        <p:attrNameLst>
                                          <p:attrName>style.visibility</p:attrName>
                                        </p:attrNameLst>
                                      </p:cBhvr>
                                      <p:to>
                                        <p:strVal val="hidden"/>
                                      </p:to>
                                    </p:set>
                                  </p:childTnLst>
                                </p:cTn>
                              </p:par>
                              <p:par>
                                <p:cTn id="510" presetID="3" presetClass="exit" presetSubtype="5" fill="hold" grpId="4" nodeType="withEffect">
                                  <p:stCondLst>
                                    <p:cond delay="0"/>
                                  </p:stCondLst>
                                  <p:childTnLst>
                                    <p:animEffect transition="out" filter="blinds(vertical)">
                                      <p:cBhvr>
                                        <p:cTn id="511" dur="5000"/>
                                        <p:tgtEl>
                                          <p:spTgt spid="34"/>
                                        </p:tgtEl>
                                      </p:cBhvr>
                                    </p:animEffect>
                                    <p:set>
                                      <p:cBhvr>
                                        <p:cTn id="512" dur="1" fill="hold">
                                          <p:stCondLst>
                                            <p:cond delay="4999"/>
                                          </p:stCondLst>
                                        </p:cTn>
                                        <p:tgtEl>
                                          <p:spTgt spid="34"/>
                                        </p:tgtEl>
                                        <p:attrNameLst>
                                          <p:attrName>style.visibility</p:attrName>
                                        </p:attrNameLst>
                                      </p:cBhvr>
                                      <p:to>
                                        <p:strVal val="hidden"/>
                                      </p:to>
                                    </p:set>
                                  </p:childTnLst>
                                </p:cTn>
                              </p:par>
                              <p:par>
                                <p:cTn id="513" presetID="3" presetClass="exit" presetSubtype="5" fill="hold" grpId="4" nodeType="withEffect">
                                  <p:stCondLst>
                                    <p:cond delay="0"/>
                                  </p:stCondLst>
                                  <p:childTnLst>
                                    <p:animEffect transition="out" filter="blinds(vertical)">
                                      <p:cBhvr>
                                        <p:cTn id="514" dur="5000"/>
                                        <p:tgtEl>
                                          <p:spTgt spid="35"/>
                                        </p:tgtEl>
                                      </p:cBhvr>
                                    </p:animEffect>
                                    <p:set>
                                      <p:cBhvr>
                                        <p:cTn id="515" dur="1" fill="hold">
                                          <p:stCondLst>
                                            <p:cond delay="4999"/>
                                          </p:stCondLst>
                                        </p:cTn>
                                        <p:tgtEl>
                                          <p:spTgt spid="35"/>
                                        </p:tgtEl>
                                        <p:attrNameLst>
                                          <p:attrName>style.visibility</p:attrName>
                                        </p:attrNameLst>
                                      </p:cBhvr>
                                      <p:to>
                                        <p:strVal val="hidden"/>
                                      </p:to>
                                    </p:set>
                                  </p:childTnLst>
                                </p:cTn>
                              </p:par>
                              <p:par>
                                <p:cTn id="516" presetID="3" presetClass="exit" presetSubtype="5" fill="hold" grpId="4" nodeType="withEffect">
                                  <p:stCondLst>
                                    <p:cond delay="0"/>
                                  </p:stCondLst>
                                  <p:childTnLst>
                                    <p:animEffect transition="out" filter="blinds(vertical)">
                                      <p:cBhvr>
                                        <p:cTn id="517" dur="5000"/>
                                        <p:tgtEl>
                                          <p:spTgt spid="36"/>
                                        </p:tgtEl>
                                      </p:cBhvr>
                                    </p:animEffect>
                                    <p:set>
                                      <p:cBhvr>
                                        <p:cTn id="518" dur="1" fill="hold">
                                          <p:stCondLst>
                                            <p:cond delay="4999"/>
                                          </p:stCondLst>
                                        </p:cTn>
                                        <p:tgtEl>
                                          <p:spTgt spid="36"/>
                                        </p:tgtEl>
                                        <p:attrNameLst>
                                          <p:attrName>style.visibility</p:attrName>
                                        </p:attrNameLst>
                                      </p:cBhvr>
                                      <p:to>
                                        <p:strVal val="hidden"/>
                                      </p:to>
                                    </p:set>
                                  </p:childTnLst>
                                </p:cTn>
                              </p:par>
                              <p:par>
                                <p:cTn id="519" presetID="3" presetClass="exit" presetSubtype="5" fill="hold" grpId="4" nodeType="withEffect">
                                  <p:stCondLst>
                                    <p:cond delay="0"/>
                                  </p:stCondLst>
                                  <p:childTnLst>
                                    <p:animEffect transition="out" filter="blinds(vertical)">
                                      <p:cBhvr>
                                        <p:cTn id="520" dur="5000"/>
                                        <p:tgtEl>
                                          <p:spTgt spid="5"/>
                                        </p:tgtEl>
                                      </p:cBhvr>
                                    </p:animEffect>
                                    <p:set>
                                      <p:cBhvr>
                                        <p:cTn id="521" dur="1" fill="hold">
                                          <p:stCondLst>
                                            <p:cond delay="4999"/>
                                          </p:stCondLst>
                                        </p:cTn>
                                        <p:tgtEl>
                                          <p:spTgt spid="5"/>
                                        </p:tgtEl>
                                        <p:attrNameLst>
                                          <p:attrName>style.visibility</p:attrName>
                                        </p:attrNameLst>
                                      </p:cBhvr>
                                      <p:to>
                                        <p:strVal val="hidden"/>
                                      </p:to>
                                    </p:set>
                                  </p:childTnLst>
                                </p:cTn>
                              </p:par>
                              <p:par>
                                <p:cTn id="522" presetID="3" presetClass="exit" presetSubtype="5" fill="hold" grpId="4" nodeType="withEffect">
                                  <p:stCondLst>
                                    <p:cond delay="0"/>
                                  </p:stCondLst>
                                  <p:childTnLst>
                                    <p:animEffect transition="out" filter="blinds(vertical)">
                                      <p:cBhvr>
                                        <p:cTn id="523" dur="5000"/>
                                        <p:tgtEl>
                                          <p:spTgt spid="7"/>
                                        </p:tgtEl>
                                      </p:cBhvr>
                                    </p:animEffect>
                                    <p:set>
                                      <p:cBhvr>
                                        <p:cTn id="524" dur="1" fill="hold">
                                          <p:stCondLst>
                                            <p:cond delay="4999"/>
                                          </p:stCondLst>
                                        </p:cTn>
                                        <p:tgtEl>
                                          <p:spTgt spid="7"/>
                                        </p:tgtEl>
                                        <p:attrNameLst>
                                          <p:attrName>style.visibility</p:attrName>
                                        </p:attrNameLst>
                                      </p:cBhvr>
                                      <p:to>
                                        <p:strVal val="hidden"/>
                                      </p:to>
                                    </p:set>
                                  </p:childTnLst>
                                </p:cTn>
                              </p:par>
                              <p:par>
                                <p:cTn id="525" presetID="3" presetClass="exit" presetSubtype="5" fill="hold" grpId="4" nodeType="withEffect">
                                  <p:stCondLst>
                                    <p:cond delay="0"/>
                                  </p:stCondLst>
                                  <p:childTnLst>
                                    <p:animEffect transition="out" filter="blinds(vertical)">
                                      <p:cBhvr>
                                        <p:cTn id="526" dur="5000"/>
                                        <p:tgtEl>
                                          <p:spTgt spid="9"/>
                                        </p:tgtEl>
                                      </p:cBhvr>
                                    </p:animEffect>
                                    <p:set>
                                      <p:cBhvr>
                                        <p:cTn id="527" dur="1" fill="hold">
                                          <p:stCondLst>
                                            <p:cond delay="4999"/>
                                          </p:stCondLst>
                                        </p:cTn>
                                        <p:tgtEl>
                                          <p:spTgt spid="9"/>
                                        </p:tgtEl>
                                        <p:attrNameLst>
                                          <p:attrName>style.visibility</p:attrName>
                                        </p:attrNameLst>
                                      </p:cBhvr>
                                      <p:to>
                                        <p:strVal val="hidden"/>
                                      </p:to>
                                    </p:set>
                                  </p:childTnLst>
                                </p:cTn>
                              </p:par>
                              <p:par>
                                <p:cTn id="528" presetID="3" presetClass="exit" presetSubtype="5" fill="hold" grpId="4" nodeType="withEffect">
                                  <p:stCondLst>
                                    <p:cond delay="0"/>
                                  </p:stCondLst>
                                  <p:childTnLst>
                                    <p:animEffect transition="out" filter="blinds(vertical)">
                                      <p:cBhvr>
                                        <p:cTn id="529" dur="5000"/>
                                        <p:tgtEl>
                                          <p:spTgt spid="10"/>
                                        </p:tgtEl>
                                      </p:cBhvr>
                                    </p:animEffect>
                                    <p:set>
                                      <p:cBhvr>
                                        <p:cTn id="530" dur="1" fill="hold">
                                          <p:stCondLst>
                                            <p:cond delay="4999"/>
                                          </p:stCondLst>
                                        </p:cTn>
                                        <p:tgtEl>
                                          <p:spTgt spid="10"/>
                                        </p:tgtEl>
                                        <p:attrNameLst>
                                          <p:attrName>style.visibility</p:attrName>
                                        </p:attrNameLst>
                                      </p:cBhvr>
                                      <p:to>
                                        <p:strVal val="hidden"/>
                                      </p:to>
                                    </p:set>
                                  </p:childTnLst>
                                </p:cTn>
                              </p:par>
                              <p:par>
                                <p:cTn id="531" presetID="3" presetClass="exit" presetSubtype="5" fill="hold" grpId="4" nodeType="withEffect">
                                  <p:stCondLst>
                                    <p:cond delay="0"/>
                                  </p:stCondLst>
                                  <p:childTnLst>
                                    <p:animEffect transition="out" filter="blinds(vertical)">
                                      <p:cBhvr>
                                        <p:cTn id="532" dur="5000"/>
                                        <p:tgtEl>
                                          <p:spTgt spid="13"/>
                                        </p:tgtEl>
                                      </p:cBhvr>
                                    </p:animEffect>
                                    <p:set>
                                      <p:cBhvr>
                                        <p:cTn id="533" dur="1" fill="hold">
                                          <p:stCondLst>
                                            <p:cond delay="4999"/>
                                          </p:stCondLst>
                                        </p:cTn>
                                        <p:tgtEl>
                                          <p:spTgt spid="13"/>
                                        </p:tgtEl>
                                        <p:attrNameLst>
                                          <p:attrName>style.visibility</p:attrName>
                                        </p:attrNameLst>
                                      </p:cBhvr>
                                      <p:to>
                                        <p:strVal val="hidden"/>
                                      </p:to>
                                    </p:set>
                                  </p:childTnLst>
                                </p:cTn>
                              </p:par>
                              <p:par>
                                <p:cTn id="534" presetID="3" presetClass="exit" presetSubtype="5" fill="hold" grpId="4" nodeType="withEffect">
                                  <p:stCondLst>
                                    <p:cond delay="0"/>
                                  </p:stCondLst>
                                  <p:childTnLst>
                                    <p:animEffect transition="out" filter="blinds(vertical)">
                                      <p:cBhvr>
                                        <p:cTn id="535" dur="5000"/>
                                        <p:tgtEl>
                                          <p:spTgt spid="14"/>
                                        </p:tgtEl>
                                      </p:cBhvr>
                                    </p:animEffect>
                                    <p:set>
                                      <p:cBhvr>
                                        <p:cTn id="536" dur="1" fill="hold">
                                          <p:stCondLst>
                                            <p:cond delay="4999"/>
                                          </p:stCondLst>
                                        </p:cTn>
                                        <p:tgtEl>
                                          <p:spTgt spid="14"/>
                                        </p:tgtEl>
                                        <p:attrNameLst>
                                          <p:attrName>style.visibility</p:attrName>
                                        </p:attrNameLst>
                                      </p:cBhvr>
                                      <p:to>
                                        <p:strVal val="hidden"/>
                                      </p:to>
                                    </p:set>
                                  </p:childTnLst>
                                </p:cTn>
                              </p:par>
                              <p:par>
                                <p:cTn id="537" presetID="3" presetClass="exit" presetSubtype="5" fill="hold" grpId="4" nodeType="withEffect">
                                  <p:stCondLst>
                                    <p:cond delay="0"/>
                                  </p:stCondLst>
                                  <p:childTnLst>
                                    <p:animEffect transition="out" filter="blinds(vertical)">
                                      <p:cBhvr>
                                        <p:cTn id="538" dur="5000"/>
                                        <p:tgtEl>
                                          <p:spTgt spid="15"/>
                                        </p:tgtEl>
                                      </p:cBhvr>
                                    </p:animEffect>
                                    <p:set>
                                      <p:cBhvr>
                                        <p:cTn id="539" dur="1" fill="hold">
                                          <p:stCondLst>
                                            <p:cond delay="4999"/>
                                          </p:stCondLst>
                                        </p:cTn>
                                        <p:tgtEl>
                                          <p:spTgt spid="15"/>
                                        </p:tgtEl>
                                        <p:attrNameLst>
                                          <p:attrName>style.visibility</p:attrName>
                                        </p:attrNameLst>
                                      </p:cBhvr>
                                      <p:to>
                                        <p:strVal val="hidden"/>
                                      </p:to>
                                    </p:set>
                                  </p:childTnLst>
                                </p:cTn>
                              </p:par>
                              <p:par>
                                <p:cTn id="540" presetID="3" presetClass="exit" presetSubtype="5" fill="hold" grpId="4" nodeType="withEffect">
                                  <p:stCondLst>
                                    <p:cond delay="0"/>
                                  </p:stCondLst>
                                  <p:childTnLst>
                                    <p:animEffect transition="out" filter="blinds(vertical)">
                                      <p:cBhvr>
                                        <p:cTn id="541" dur="5000"/>
                                        <p:tgtEl>
                                          <p:spTgt spid="16"/>
                                        </p:tgtEl>
                                      </p:cBhvr>
                                    </p:animEffect>
                                    <p:set>
                                      <p:cBhvr>
                                        <p:cTn id="542" dur="1" fill="hold">
                                          <p:stCondLst>
                                            <p:cond delay="4999"/>
                                          </p:stCondLst>
                                        </p:cTn>
                                        <p:tgtEl>
                                          <p:spTgt spid="16"/>
                                        </p:tgtEl>
                                        <p:attrNameLst>
                                          <p:attrName>style.visibility</p:attrName>
                                        </p:attrNameLst>
                                      </p:cBhvr>
                                      <p:to>
                                        <p:strVal val="hidden"/>
                                      </p:to>
                                    </p:set>
                                  </p:childTnLst>
                                </p:cTn>
                              </p:par>
                              <p:par>
                                <p:cTn id="543" presetID="3" presetClass="exit" presetSubtype="5" fill="hold" grpId="4" nodeType="withEffect">
                                  <p:stCondLst>
                                    <p:cond delay="0"/>
                                  </p:stCondLst>
                                  <p:childTnLst>
                                    <p:animEffect transition="out" filter="blinds(vertical)">
                                      <p:cBhvr>
                                        <p:cTn id="544" dur="5000"/>
                                        <p:tgtEl>
                                          <p:spTgt spid="21"/>
                                        </p:tgtEl>
                                      </p:cBhvr>
                                    </p:animEffect>
                                    <p:set>
                                      <p:cBhvr>
                                        <p:cTn id="545" dur="1" fill="hold">
                                          <p:stCondLst>
                                            <p:cond delay="4999"/>
                                          </p:stCondLst>
                                        </p:cTn>
                                        <p:tgtEl>
                                          <p:spTgt spid="21"/>
                                        </p:tgtEl>
                                        <p:attrNameLst>
                                          <p:attrName>style.visibility</p:attrName>
                                        </p:attrNameLst>
                                      </p:cBhvr>
                                      <p:to>
                                        <p:strVal val="hidden"/>
                                      </p:to>
                                    </p:set>
                                  </p:childTnLst>
                                </p:cTn>
                              </p:par>
                              <p:par>
                                <p:cTn id="546" presetID="3" presetClass="exit" presetSubtype="5" fill="hold" grpId="4" nodeType="withEffect">
                                  <p:stCondLst>
                                    <p:cond delay="0"/>
                                  </p:stCondLst>
                                  <p:childTnLst>
                                    <p:animEffect transition="out" filter="blinds(vertical)">
                                      <p:cBhvr>
                                        <p:cTn id="547" dur="5000"/>
                                        <p:tgtEl>
                                          <p:spTgt spid="22"/>
                                        </p:tgtEl>
                                      </p:cBhvr>
                                    </p:animEffect>
                                    <p:set>
                                      <p:cBhvr>
                                        <p:cTn id="548" dur="1" fill="hold">
                                          <p:stCondLst>
                                            <p:cond delay="4999"/>
                                          </p:stCondLst>
                                        </p:cTn>
                                        <p:tgtEl>
                                          <p:spTgt spid="22"/>
                                        </p:tgtEl>
                                        <p:attrNameLst>
                                          <p:attrName>style.visibility</p:attrName>
                                        </p:attrNameLst>
                                      </p:cBhvr>
                                      <p:to>
                                        <p:strVal val="hidden"/>
                                      </p:to>
                                    </p:set>
                                  </p:childTnLst>
                                </p:cTn>
                              </p:par>
                              <p:par>
                                <p:cTn id="549" presetID="3" presetClass="exit" presetSubtype="5" fill="hold" grpId="4" nodeType="withEffect">
                                  <p:stCondLst>
                                    <p:cond delay="0"/>
                                  </p:stCondLst>
                                  <p:childTnLst>
                                    <p:animEffect transition="out" filter="blinds(vertical)">
                                      <p:cBhvr>
                                        <p:cTn id="550" dur="5000"/>
                                        <p:tgtEl>
                                          <p:spTgt spid="23"/>
                                        </p:tgtEl>
                                      </p:cBhvr>
                                    </p:animEffect>
                                    <p:set>
                                      <p:cBhvr>
                                        <p:cTn id="551" dur="1" fill="hold">
                                          <p:stCondLst>
                                            <p:cond delay="4999"/>
                                          </p:stCondLst>
                                        </p:cTn>
                                        <p:tgtEl>
                                          <p:spTgt spid="23"/>
                                        </p:tgtEl>
                                        <p:attrNameLst>
                                          <p:attrName>style.visibility</p:attrName>
                                        </p:attrNameLst>
                                      </p:cBhvr>
                                      <p:to>
                                        <p:strVal val="hidden"/>
                                      </p:to>
                                    </p:set>
                                  </p:childTnLst>
                                </p:cTn>
                              </p:par>
                              <p:par>
                                <p:cTn id="552" presetID="3" presetClass="exit" presetSubtype="5" fill="hold" grpId="4" nodeType="withEffect">
                                  <p:stCondLst>
                                    <p:cond delay="0"/>
                                  </p:stCondLst>
                                  <p:childTnLst>
                                    <p:animEffect transition="out" filter="blinds(vertical)">
                                      <p:cBhvr>
                                        <p:cTn id="553" dur="5000"/>
                                        <p:tgtEl>
                                          <p:spTgt spid="24"/>
                                        </p:tgtEl>
                                      </p:cBhvr>
                                    </p:animEffect>
                                    <p:set>
                                      <p:cBhvr>
                                        <p:cTn id="554" dur="1" fill="hold">
                                          <p:stCondLst>
                                            <p:cond delay="4999"/>
                                          </p:stCondLst>
                                        </p:cTn>
                                        <p:tgtEl>
                                          <p:spTgt spid="24"/>
                                        </p:tgtEl>
                                        <p:attrNameLst>
                                          <p:attrName>style.visibility</p:attrName>
                                        </p:attrNameLst>
                                      </p:cBhvr>
                                      <p:to>
                                        <p:strVal val="hidden"/>
                                      </p:to>
                                    </p:set>
                                  </p:childTnLst>
                                </p:cTn>
                              </p:par>
                              <p:par>
                                <p:cTn id="555" presetID="3" presetClass="exit" presetSubtype="5" fill="hold" grpId="4" nodeType="withEffect">
                                  <p:stCondLst>
                                    <p:cond delay="0"/>
                                  </p:stCondLst>
                                  <p:childTnLst>
                                    <p:animEffect transition="out" filter="blinds(vertical)">
                                      <p:cBhvr>
                                        <p:cTn id="556" dur="5000"/>
                                        <p:tgtEl>
                                          <p:spTgt spid="25"/>
                                        </p:tgtEl>
                                      </p:cBhvr>
                                    </p:animEffect>
                                    <p:set>
                                      <p:cBhvr>
                                        <p:cTn id="557" dur="1" fill="hold">
                                          <p:stCondLst>
                                            <p:cond delay="4999"/>
                                          </p:stCondLst>
                                        </p:cTn>
                                        <p:tgtEl>
                                          <p:spTgt spid="25"/>
                                        </p:tgtEl>
                                        <p:attrNameLst>
                                          <p:attrName>style.visibility</p:attrName>
                                        </p:attrNameLst>
                                      </p:cBhvr>
                                      <p:to>
                                        <p:strVal val="hidden"/>
                                      </p:to>
                                    </p:set>
                                  </p:childTnLst>
                                </p:cTn>
                              </p:par>
                              <p:par>
                                <p:cTn id="558" presetID="3" presetClass="exit" presetSubtype="5" fill="hold" grpId="4" nodeType="withEffect">
                                  <p:stCondLst>
                                    <p:cond delay="0"/>
                                  </p:stCondLst>
                                  <p:childTnLst>
                                    <p:animEffect transition="out" filter="blinds(vertical)">
                                      <p:cBhvr>
                                        <p:cTn id="559" dur="5000"/>
                                        <p:tgtEl>
                                          <p:spTgt spid="26"/>
                                        </p:tgtEl>
                                      </p:cBhvr>
                                    </p:animEffect>
                                    <p:set>
                                      <p:cBhvr>
                                        <p:cTn id="560" dur="1" fill="hold">
                                          <p:stCondLst>
                                            <p:cond delay="4999"/>
                                          </p:stCondLst>
                                        </p:cTn>
                                        <p:tgtEl>
                                          <p:spTgt spid="26"/>
                                        </p:tgtEl>
                                        <p:attrNameLst>
                                          <p:attrName>style.visibility</p:attrName>
                                        </p:attrNameLst>
                                      </p:cBhvr>
                                      <p:to>
                                        <p:strVal val="hidden"/>
                                      </p:to>
                                    </p:set>
                                  </p:childTnLst>
                                </p:cTn>
                              </p:par>
                              <p:par>
                                <p:cTn id="561" presetID="3" presetClass="exit" presetSubtype="5" fill="hold" grpId="4" nodeType="withEffect">
                                  <p:stCondLst>
                                    <p:cond delay="0"/>
                                  </p:stCondLst>
                                  <p:childTnLst>
                                    <p:animEffect transition="out" filter="blinds(vertical)">
                                      <p:cBhvr>
                                        <p:cTn id="562" dur="5000"/>
                                        <p:tgtEl>
                                          <p:spTgt spid="27"/>
                                        </p:tgtEl>
                                      </p:cBhvr>
                                    </p:animEffect>
                                    <p:set>
                                      <p:cBhvr>
                                        <p:cTn id="563" dur="1" fill="hold">
                                          <p:stCondLst>
                                            <p:cond delay="4999"/>
                                          </p:stCondLst>
                                        </p:cTn>
                                        <p:tgtEl>
                                          <p:spTgt spid="27"/>
                                        </p:tgtEl>
                                        <p:attrNameLst>
                                          <p:attrName>style.visibility</p:attrName>
                                        </p:attrNameLst>
                                      </p:cBhvr>
                                      <p:to>
                                        <p:strVal val="hidden"/>
                                      </p:to>
                                    </p:set>
                                  </p:childTnLst>
                                </p:cTn>
                              </p:par>
                              <p:par>
                                <p:cTn id="564" presetID="3" presetClass="exit" presetSubtype="5" fill="hold" grpId="4" nodeType="withEffect">
                                  <p:stCondLst>
                                    <p:cond delay="0"/>
                                  </p:stCondLst>
                                  <p:childTnLst>
                                    <p:animEffect transition="out" filter="blinds(vertical)">
                                      <p:cBhvr>
                                        <p:cTn id="565" dur="5000"/>
                                        <p:tgtEl>
                                          <p:spTgt spid="28"/>
                                        </p:tgtEl>
                                      </p:cBhvr>
                                    </p:animEffect>
                                    <p:set>
                                      <p:cBhvr>
                                        <p:cTn id="566" dur="1" fill="hold">
                                          <p:stCondLst>
                                            <p:cond delay="4999"/>
                                          </p:stCondLst>
                                        </p:cTn>
                                        <p:tgtEl>
                                          <p:spTgt spid="28"/>
                                        </p:tgtEl>
                                        <p:attrNameLst>
                                          <p:attrName>style.visibility</p:attrName>
                                        </p:attrNameLst>
                                      </p:cBhvr>
                                      <p:to>
                                        <p:strVal val="hidden"/>
                                      </p:to>
                                    </p:set>
                                  </p:childTnLst>
                                </p:cTn>
                              </p:par>
                              <p:par>
                                <p:cTn id="567" presetID="3" presetClass="exit" presetSubtype="5" fill="hold" grpId="4" nodeType="withEffect">
                                  <p:stCondLst>
                                    <p:cond delay="0"/>
                                  </p:stCondLst>
                                  <p:childTnLst>
                                    <p:animEffect transition="out" filter="blinds(vertical)">
                                      <p:cBhvr>
                                        <p:cTn id="568" dur="5000"/>
                                        <p:tgtEl>
                                          <p:spTgt spid="37"/>
                                        </p:tgtEl>
                                      </p:cBhvr>
                                    </p:animEffect>
                                    <p:set>
                                      <p:cBhvr>
                                        <p:cTn id="569" dur="1" fill="hold">
                                          <p:stCondLst>
                                            <p:cond delay="4999"/>
                                          </p:stCondLst>
                                        </p:cTn>
                                        <p:tgtEl>
                                          <p:spTgt spid="37"/>
                                        </p:tgtEl>
                                        <p:attrNameLst>
                                          <p:attrName>style.visibility</p:attrName>
                                        </p:attrNameLst>
                                      </p:cBhvr>
                                      <p:to>
                                        <p:strVal val="hidden"/>
                                      </p:to>
                                    </p:set>
                                  </p:childTnLst>
                                </p:cTn>
                              </p:par>
                              <p:par>
                                <p:cTn id="570" presetID="17" presetClass="entr" presetSubtype="1" fill="hold" nodeType="withEffect">
                                  <p:stCondLst>
                                    <p:cond delay="0"/>
                                  </p:stCondLst>
                                  <p:childTnLst>
                                    <p:set>
                                      <p:cBhvr>
                                        <p:cTn id="571" dur="1" fill="hold">
                                          <p:stCondLst>
                                            <p:cond delay="0"/>
                                          </p:stCondLst>
                                        </p:cTn>
                                        <p:tgtEl>
                                          <p:spTgt spid="4"/>
                                        </p:tgtEl>
                                        <p:attrNameLst>
                                          <p:attrName>style.visibility</p:attrName>
                                        </p:attrNameLst>
                                      </p:cBhvr>
                                      <p:to>
                                        <p:strVal val="visible"/>
                                      </p:to>
                                    </p:set>
                                    <p:anim calcmode="lin" valueType="num">
                                      <p:cBhvr>
                                        <p:cTn id="572" dur="5000" fill="hold"/>
                                        <p:tgtEl>
                                          <p:spTgt spid="4"/>
                                        </p:tgtEl>
                                        <p:attrNameLst>
                                          <p:attrName>ppt_x</p:attrName>
                                        </p:attrNameLst>
                                      </p:cBhvr>
                                      <p:tavLst>
                                        <p:tav tm="0">
                                          <p:val>
                                            <p:strVal val="#ppt_x"/>
                                          </p:val>
                                        </p:tav>
                                        <p:tav tm="100000">
                                          <p:val>
                                            <p:strVal val="#ppt_x"/>
                                          </p:val>
                                        </p:tav>
                                      </p:tavLst>
                                    </p:anim>
                                    <p:anim calcmode="lin" valueType="num">
                                      <p:cBhvr>
                                        <p:cTn id="573" dur="5000" fill="hold"/>
                                        <p:tgtEl>
                                          <p:spTgt spid="4"/>
                                        </p:tgtEl>
                                        <p:attrNameLst>
                                          <p:attrName>ppt_y</p:attrName>
                                        </p:attrNameLst>
                                      </p:cBhvr>
                                      <p:tavLst>
                                        <p:tav tm="0">
                                          <p:val>
                                            <p:strVal val="#ppt_y-#ppt_h/2"/>
                                          </p:val>
                                        </p:tav>
                                        <p:tav tm="100000">
                                          <p:val>
                                            <p:strVal val="#ppt_y"/>
                                          </p:val>
                                        </p:tav>
                                      </p:tavLst>
                                    </p:anim>
                                    <p:anim calcmode="lin" valueType="num">
                                      <p:cBhvr>
                                        <p:cTn id="574" dur="5000" fill="hold"/>
                                        <p:tgtEl>
                                          <p:spTgt spid="4"/>
                                        </p:tgtEl>
                                        <p:attrNameLst>
                                          <p:attrName>ppt_w</p:attrName>
                                        </p:attrNameLst>
                                      </p:cBhvr>
                                      <p:tavLst>
                                        <p:tav tm="0">
                                          <p:val>
                                            <p:strVal val="#ppt_w"/>
                                          </p:val>
                                        </p:tav>
                                        <p:tav tm="100000">
                                          <p:val>
                                            <p:strVal val="#ppt_w"/>
                                          </p:val>
                                        </p:tav>
                                      </p:tavLst>
                                    </p:anim>
                                    <p:anim calcmode="lin" valueType="num">
                                      <p:cBhvr>
                                        <p:cTn id="575"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5E1D9F">
                  <a:shade val="67500"/>
                  <a:satMod val="115000"/>
                </a:srgbClr>
              </a:gs>
              <a:gs pos="100000">
                <a:srgbClr val="5E1D9F">
                  <a:shade val="100000"/>
                  <a:satMod val="115000"/>
                </a:srgbClr>
              </a:gs>
            </a:gsLst>
            <a:lin ang="16200000" scaled="1"/>
            <a:tileRect/>
          </a:gradFill>
        </p:spPr>
        <p:txBody>
          <a:bodyPr/>
          <a:lstStyle/>
          <a:p>
            <a:endParaRPr lang="es-ES" dirty="0"/>
          </a:p>
        </p:txBody>
      </p:sp>
      <p:pic>
        <p:nvPicPr>
          <p:cNvPr id="4" name="3 Imagen" descr="8161095573_dd433d955e_o.jpg"/>
          <p:cNvPicPr>
            <a:picLocks noChangeAspect="1"/>
          </p:cNvPicPr>
          <p:nvPr/>
        </p:nvPicPr>
        <p:blipFill>
          <a:blip r:embed="rId2"/>
          <a:stretch>
            <a:fillRect/>
          </a:stretch>
        </p:blipFill>
        <p:spPr>
          <a:xfrm>
            <a:off x="7429" y="0"/>
            <a:ext cx="9136571" cy="5143500"/>
          </a:xfrm>
          <a:prstGeom prst="rect">
            <a:avLst/>
          </a:prstGeom>
        </p:spPr>
      </p:pic>
      <p:sp>
        <p:nvSpPr>
          <p:cNvPr id="5" name="4 Onda"/>
          <p:cNvSpPr/>
          <p:nvPr/>
        </p:nvSpPr>
        <p:spPr>
          <a:xfrm>
            <a:off x="4572000" y="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flipH="1">
            <a:off x="2857488" y="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a:off x="4572000" y="571486"/>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flipH="1">
            <a:off x="2857488" y="571486"/>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a:off x="4572000" y="114299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flipH="1">
            <a:off x="2857488" y="114299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a:off x="4572000" y="1714476"/>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flipH="1">
            <a:off x="2857488" y="1714476"/>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a:off x="4572000" y="2286034"/>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flipH="1">
            <a:off x="2857488" y="2286034"/>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a:off x="4572000" y="285752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flipH="1">
            <a:off x="2857488" y="285752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a:off x="4572000" y="3429024"/>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flipH="1">
            <a:off x="2857488" y="3429024"/>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a:off x="4572000" y="400051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flipH="1">
            <a:off x="2857488" y="400051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a:off x="4572000" y="4572014"/>
            <a:ext cx="1785950" cy="571486"/>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flipH="1">
            <a:off x="2857488" y="4572014"/>
            <a:ext cx="1714512" cy="571486"/>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3"/>
                                        </p:tgtEl>
                                        <p:attrNameLst>
                                          <p:attrName>style.opacity</p:attrName>
                                        </p:attrNameLst>
                                      </p:cBhvr>
                                      <p:to>
                                        <p:strVal val="0"/>
                                      </p:to>
                                    </p:set>
                                    <p:animEffect filter="image" prLst="opacity: 0">
                                      <p:cBhvr rctx="IE">
                                        <p:cTn id="7" dur="indefinite"/>
                                        <p:tgtEl>
                                          <p:spTgt spid="2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0" fill="hold"/>
                                        <p:tgtEl>
                                          <p:spTgt spid="6"/>
                                        </p:tgtEl>
                                        <p:attrNameLst>
                                          <p:attrName>ppt_x</p:attrName>
                                        </p:attrNameLst>
                                      </p:cBhvr>
                                      <p:tavLst>
                                        <p:tav tm="0">
                                          <p:val>
                                            <p:strVal val="#ppt_x"/>
                                          </p:val>
                                        </p:tav>
                                        <p:tav tm="100000">
                                          <p:val>
                                            <p:strVal val="#ppt_x"/>
                                          </p:val>
                                        </p:tav>
                                      </p:tavLst>
                                    </p:anim>
                                    <p:anim calcmode="lin" valueType="num">
                                      <p:cBhvr additive="base">
                                        <p:cTn id="15" dur="5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0" fill="hold"/>
                                        <p:tgtEl>
                                          <p:spTgt spid="7"/>
                                        </p:tgtEl>
                                        <p:attrNameLst>
                                          <p:attrName>ppt_x</p:attrName>
                                        </p:attrNameLst>
                                      </p:cBhvr>
                                      <p:tavLst>
                                        <p:tav tm="0">
                                          <p:val>
                                            <p:strVal val="#ppt_x"/>
                                          </p:val>
                                        </p:tav>
                                        <p:tav tm="100000">
                                          <p:val>
                                            <p:strVal val="#ppt_x"/>
                                          </p:val>
                                        </p:tav>
                                      </p:tavLst>
                                    </p:anim>
                                    <p:anim calcmode="lin" valueType="num">
                                      <p:cBhvr additive="base">
                                        <p:cTn id="19" dur="5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ppt_x"/>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0" fill="hold"/>
                                        <p:tgtEl>
                                          <p:spTgt spid="9"/>
                                        </p:tgtEl>
                                        <p:attrNameLst>
                                          <p:attrName>ppt_x</p:attrName>
                                        </p:attrNameLst>
                                      </p:cBhvr>
                                      <p:tavLst>
                                        <p:tav tm="0">
                                          <p:val>
                                            <p:strVal val="#ppt_x"/>
                                          </p:val>
                                        </p:tav>
                                        <p:tav tm="100000">
                                          <p:val>
                                            <p:strVal val="#ppt_x"/>
                                          </p:val>
                                        </p:tav>
                                      </p:tavLst>
                                    </p:anim>
                                    <p:anim calcmode="lin" valueType="num">
                                      <p:cBhvr additive="base">
                                        <p:cTn id="27" dur="5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0" fill="hold"/>
                                        <p:tgtEl>
                                          <p:spTgt spid="10"/>
                                        </p:tgtEl>
                                        <p:attrNameLst>
                                          <p:attrName>ppt_x</p:attrName>
                                        </p:attrNameLst>
                                      </p:cBhvr>
                                      <p:tavLst>
                                        <p:tav tm="0">
                                          <p:val>
                                            <p:strVal val="#ppt_x"/>
                                          </p:val>
                                        </p:tav>
                                        <p:tav tm="100000">
                                          <p:val>
                                            <p:strVal val="#ppt_x"/>
                                          </p:val>
                                        </p:tav>
                                      </p:tavLst>
                                    </p:anim>
                                    <p:anim calcmode="lin" valueType="num">
                                      <p:cBhvr additive="base">
                                        <p:cTn id="31" dur="5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0" fill="hold"/>
                                        <p:tgtEl>
                                          <p:spTgt spid="11"/>
                                        </p:tgtEl>
                                        <p:attrNameLst>
                                          <p:attrName>ppt_x</p:attrName>
                                        </p:attrNameLst>
                                      </p:cBhvr>
                                      <p:tavLst>
                                        <p:tav tm="0">
                                          <p:val>
                                            <p:strVal val="#ppt_x"/>
                                          </p:val>
                                        </p:tav>
                                        <p:tav tm="100000">
                                          <p:val>
                                            <p:strVal val="#ppt_x"/>
                                          </p:val>
                                        </p:tav>
                                      </p:tavLst>
                                    </p:anim>
                                    <p:anim calcmode="lin" valueType="num">
                                      <p:cBhvr additive="base">
                                        <p:cTn id="35" dur="5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0" fill="hold"/>
                                        <p:tgtEl>
                                          <p:spTgt spid="12"/>
                                        </p:tgtEl>
                                        <p:attrNameLst>
                                          <p:attrName>ppt_x</p:attrName>
                                        </p:attrNameLst>
                                      </p:cBhvr>
                                      <p:tavLst>
                                        <p:tav tm="0">
                                          <p:val>
                                            <p:strVal val="#ppt_x"/>
                                          </p:val>
                                        </p:tav>
                                        <p:tav tm="100000">
                                          <p:val>
                                            <p:strVal val="#ppt_x"/>
                                          </p:val>
                                        </p:tav>
                                      </p:tavLst>
                                    </p:anim>
                                    <p:anim calcmode="lin" valueType="num">
                                      <p:cBhvr additive="base">
                                        <p:cTn id="39" dur="5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0" fill="hold"/>
                                        <p:tgtEl>
                                          <p:spTgt spid="13"/>
                                        </p:tgtEl>
                                        <p:attrNameLst>
                                          <p:attrName>ppt_x</p:attrName>
                                        </p:attrNameLst>
                                      </p:cBhvr>
                                      <p:tavLst>
                                        <p:tav tm="0">
                                          <p:val>
                                            <p:strVal val="#ppt_x"/>
                                          </p:val>
                                        </p:tav>
                                        <p:tav tm="100000">
                                          <p:val>
                                            <p:strVal val="#ppt_x"/>
                                          </p:val>
                                        </p:tav>
                                      </p:tavLst>
                                    </p:anim>
                                    <p:anim calcmode="lin" valueType="num">
                                      <p:cBhvr additive="base">
                                        <p:cTn id="43" dur="5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ppt_x"/>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0" fill="hold"/>
                                        <p:tgtEl>
                                          <p:spTgt spid="15"/>
                                        </p:tgtEl>
                                        <p:attrNameLst>
                                          <p:attrName>ppt_x</p:attrName>
                                        </p:attrNameLst>
                                      </p:cBhvr>
                                      <p:tavLst>
                                        <p:tav tm="0">
                                          <p:val>
                                            <p:strVal val="#ppt_x"/>
                                          </p:val>
                                        </p:tav>
                                        <p:tav tm="100000">
                                          <p:val>
                                            <p:strVal val="#ppt_x"/>
                                          </p:val>
                                        </p:tav>
                                      </p:tavLst>
                                    </p:anim>
                                    <p:anim calcmode="lin" valueType="num">
                                      <p:cBhvr additive="base">
                                        <p:cTn id="51" dur="5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0" fill="hold"/>
                                        <p:tgtEl>
                                          <p:spTgt spid="16"/>
                                        </p:tgtEl>
                                        <p:attrNameLst>
                                          <p:attrName>ppt_x</p:attrName>
                                        </p:attrNameLst>
                                      </p:cBhvr>
                                      <p:tavLst>
                                        <p:tav tm="0">
                                          <p:val>
                                            <p:strVal val="#ppt_x"/>
                                          </p:val>
                                        </p:tav>
                                        <p:tav tm="100000">
                                          <p:val>
                                            <p:strVal val="#ppt_x"/>
                                          </p:val>
                                        </p:tav>
                                      </p:tavLst>
                                    </p:anim>
                                    <p:anim calcmode="lin" valueType="num">
                                      <p:cBhvr additive="base">
                                        <p:cTn id="55" dur="5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ppt_x"/>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0" fill="hold"/>
                                        <p:tgtEl>
                                          <p:spTgt spid="18"/>
                                        </p:tgtEl>
                                        <p:attrNameLst>
                                          <p:attrName>ppt_x</p:attrName>
                                        </p:attrNameLst>
                                      </p:cBhvr>
                                      <p:tavLst>
                                        <p:tav tm="0">
                                          <p:val>
                                            <p:strVal val="#ppt_x"/>
                                          </p:val>
                                        </p:tav>
                                        <p:tav tm="100000">
                                          <p:val>
                                            <p:strVal val="#ppt_x"/>
                                          </p:val>
                                        </p:tav>
                                      </p:tavLst>
                                    </p:anim>
                                    <p:anim calcmode="lin" valueType="num">
                                      <p:cBhvr additive="base">
                                        <p:cTn id="63" dur="5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0" fill="hold"/>
                                        <p:tgtEl>
                                          <p:spTgt spid="19"/>
                                        </p:tgtEl>
                                        <p:attrNameLst>
                                          <p:attrName>ppt_x</p:attrName>
                                        </p:attrNameLst>
                                      </p:cBhvr>
                                      <p:tavLst>
                                        <p:tav tm="0">
                                          <p:val>
                                            <p:strVal val="#ppt_x"/>
                                          </p:val>
                                        </p:tav>
                                        <p:tav tm="100000">
                                          <p:val>
                                            <p:strVal val="#ppt_x"/>
                                          </p:val>
                                        </p:tav>
                                      </p:tavLst>
                                    </p:anim>
                                    <p:anim calcmode="lin" valueType="num">
                                      <p:cBhvr additive="base">
                                        <p:cTn id="67" dur="5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0" fill="hold"/>
                                        <p:tgtEl>
                                          <p:spTgt spid="20"/>
                                        </p:tgtEl>
                                        <p:attrNameLst>
                                          <p:attrName>ppt_x</p:attrName>
                                        </p:attrNameLst>
                                      </p:cBhvr>
                                      <p:tavLst>
                                        <p:tav tm="0">
                                          <p:val>
                                            <p:strVal val="#ppt_x"/>
                                          </p:val>
                                        </p:tav>
                                        <p:tav tm="100000">
                                          <p:val>
                                            <p:strVal val="#ppt_x"/>
                                          </p:val>
                                        </p:tav>
                                      </p:tavLst>
                                    </p:anim>
                                    <p:anim calcmode="lin" valueType="num">
                                      <p:cBhvr additive="base">
                                        <p:cTn id="71" dur="5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0" fill="hold"/>
                                        <p:tgtEl>
                                          <p:spTgt spid="21"/>
                                        </p:tgtEl>
                                        <p:attrNameLst>
                                          <p:attrName>ppt_x</p:attrName>
                                        </p:attrNameLst>
                                      </p:cBhvr>
                                      <p:tavLst>
                                        <p:tav tm="0">
                                          <p:val>
                                            <p:strVal val="#ppt_x"/>
                                          </p:val>
                                        </p:tav>
                                        <p:tav tm="100000">
                                          <p:val>
                                            <p:strVal val="#ppt_x"/>
                                          </p:val>
                                        </p:tav>
                                      </p:tavLst>
                                    </p:anim>
                                    <p:anim calcmode="lin" valueType="num">
                                      <p:cBhvr additive="base">
                                        <p:cTn id="75" dur="5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ppt_x"/>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8" presetClass="emph" presetSubtype="0" fill="hold" grpId="1" nodeType="withEffect">
                                  <p:stCondLst>
                                    <p:cond delay="0"/>
                                  </p:stCondLst>
                                  <p:childTnLst>
                                    <p:animRot by="21600000">
                                      <p:cBhvr>
                                        <p:cTn id="81" dur="5000" fill="hold"/>
                                        <p:tgtEl>
                                          <p:spTgt spid="6"/>
                                        </p:tgtEl>
                                        <p:attrNameLst>
                                          <p:attrName>r</p:attrName>
                                        </p:attrNameLst>
                                      </p:cBhvr>
                                    </p:animRot>
                                  </p:childTnLst>
                                </p:cTn>
                              </p:par>
                              <p:par>
                                <p:cTn id="82" presetID="8" presetClass="emph" presetSubtype="0" fill="hold" grpId="1" nodeType="withEffect">
                                  <p:stCondLst>
                                    <p:cond delay="0"/>
                                  </p:stCondLst>
                                  <p:childTnLst>
                                    <p:animRot by="21600000">
                                      <p:cBhvr>
                                        <p:cTn id="83" dur="5000" fill="hold"/>
                                        <p:tgtEl>
                                          <p:spTgt spid="8"/>
                                        </p:tgtEl>
                                        <p:attrNameLst>
                                          <p:attrName>r</p:attrName>
                                        </p:attrNameLst>
                                      </p:cBhvr>
                                    </p:animRot>
                                  </p:childTnLst>
                                </p:cTn>
                              </p:par>
                              <p:par>
                                <p:cTn id="84" presetID="8" presetClass="emph" presetSubtype="0" fill="hold" grpId="1" nodeType="withEffect">
                                  <p:stCondLst>
                                    <p:cond delay="0"/>
                                  </p:stCondLst>
                                  <p:childTnLst>
                                    <p:animRot by="21600000">
                                      <p:cBhvr>
                                        <p:cTn id="85" dur="5000" fill="hold"/>
                                        <p:tgtEl>
                                          <p:spTgt spid="10"/>
                                        </p:tgtEl>
                                        <p:attrNameLst>
                                          <p:attrName>r</p:attrName>
                                        </p:attrNameLst>
                                      </p:cBhvr>
                                    </p:animRot>
                                  </p:childTnLst>
                                </p:cTn>
                              </p:par>
                              <p:par>
                                <p:cTn id="86" presetID="8" presetClass="emph" presetSubtype="0" fill="hold" grpId="1" nodeType="withEffect">
                                  <p:stCondLst>
                                    <p:cond delay="0"/>
                                  </p:stCondLst>
                                  <p:childTnLst>
                                    <p:animRot by="21600000">
                                      <p:cBhvr>
                                        <p:cTn id="87" dur="5000" fill="hold"/>
                                        <p:tgtEl>
                                          <p:spTgt spid="12"/>
                                        </p:tgtEl>
                                        <p:attrNameLst>
                                          <p:attrName>r</p:attrName>
                                        </p:attrNameLst>
                                      </p:cBhvr>
                                    </p:animRot>
                                  </p:childTnLst>
                                </p:cTn>
                              </p:par>
                              <p:par>
                                <p:cTn id="88" presetID="8" presetClass="emph" presetSubtype="0" fill="hold" grpId="1" nodeType="withEffect">
                                  <p:stCondLst>
                                    <p:cond delay="0"/>
                                  </p:stCondLst>
                                  <p:childTnLst>
                                    <p:animRot by="21600000">
                                      <p:cBhvr>
                                        <p:cTn id="89" dur="5000" fill="hold"/>
                                        <p:tgtEl>
                                          <p:spTgt spid="14"/>
                                        </p:tgtEl>
                                        <p:attrNameLst>
                                          <p:attrName>r</p:attrName>
                                        </p:attrNameLst>
                                      </p:cBhvr>
                                    </p:animRot>
                                  </p:childTnLst>
                                </p:cTn>
                              </p:par>
                              <p:par>
                                <p:cTn id="90" presetID="8" presetClass="emph" presetSubtype="0" fill="hold" grpId="1" nodeType="withEffect">
                                  <p:stCondLst>
                                    <p:cond delay="0"/>
                                  </p:stCondLst>
                                  <p:childTnLst>
                                    <p:animRot by="21600000">
                                      <p:cBhvr>
                                        <p:cTn id="91" dur="5000" fill="hold"/>
                                        <p:tgtEl>
                                          <p:spTgt spid="16"/>
                                        </p:tgtEl>
                                        <p:attrNameLst>
                                          <p:attrName>r</p:attrName>
                                        </p:attrNameLst>
                                      </p:cBhvr>
                                    </p:animRot>
                                  </p:childTnLst>
                                </p:cTn>
                              </p:par>
                              <p:par>
                                <p:cTn id="92" presetID="8" presetClass="emph" presetSubtype="0" fill="hold" grpId="1" nodeType="withEffect">
                                  <p:stCondLst>
                                    <p:cond delay="0"/>
                                  </p:stCondLst>
                                  <p:childTnLst>
                                    <p:animRot by="21600000">
                                      <p:cBhvr>
                                        <p:cTn id="93" dur="5000" fill="hold"/>
                                        <p:tgtEl>
                                          <p:spTgt spid="18"/>
                                        </p:tgtEl>
                                        <p:attrNameLst>
                                          <p:attrName>r</p:attrName>
                                        </p:attrNameLst>
                                      </p:cBhvr>
                                    </p:animRot>
                                  </p:childTnLst>
                                </p:cTn>
                              </p:par>
                              <p:par>
                                <p:cTn id="94" presetID="8" presetClass="emph" presetSubtype="0" fill="hold" grpId="1" nodeType="withEffect">
                                  <p:stCondLst>
                                    <p:cond delay="0"/>
                                  </p:stCondLst>
                                  <p:childTnLst>
                                    <p:animRot by="21600000">
                                      <p:cBhvr>
                                        <p:cTn id="95" dur="5000" fill="hold"/>
                                        <p:tgtEl>
                                          <p:spTgt spid="20"/>
                                        </p:tgtEl>
                                        <p:attrNameLst>
                                          <p:attrName>r</p:attrName>
                                        </p:attrNameLst>
                                      </p:cBhvr>
                                    </p:animRot>
                                  </p:childTnLst>
                                </p:cTn>
                              </p:par>
                              <p:par>
                                <p:cTn id="96" presetID="8" presetClass="emph" presetSubtype="0" fill="hold" grpId="1" nodeType="withEffect">
                                  <p:stCondLst>
                                    <p:cond delay="0"/>
                                  </p:stCondLst>
                                  <p:childTnLst>
                                    <p:animRot by="21600000">
                                      <p:cBhvr>
                                        <p:cTn id="97" dur="5000" fill="hold"/>
                                        <p:tgtEl>
                                          <p:spTgt spid="22"/>
                                        </p:tgtEl>
                                        <p:attrNameLst>
                                          <p:attrName>r</p:attrName>
                                        </p:attrNameLst>
                                      </p:cBhvr>
                                    </p:animRot>
                                  </p:childTnLst>
                                </p:cTn>
                              </p:par>
                              <p:par>
                                <p:cTn id="98" presetID="8" presetClass="emph" presetSubtype="0" fill="hold" grpId="1" nodeType="withEffect">
                                  <p:stCondLst>
                                    <p:cond delay="0"/>
                                  </p:stCondLst>
                                  <p:childTnLst>
                                    <p:animRot by="-21600000">
                                      <p:cBhvr>
                                        <p:cTn id="99" dur="5000" fill="hold"/>
                                        <p:tgtEl>
                                          <p:spTgt spid="5"/>
                                        </p:tgtEl>
                                        <p:attrNameLst>
                                          <p:attrName>r</p:attrName>
                                        </p:attrNameLst>
                                      </p:cBhvr>
                                    </p:animRot>
                                  </p:childTnLst>
                                </p:cTn>
                              </p:par>
                              <p:par>
                                <p:cTn id="100" presetID="8" presetClass="emph" presetSubtype="0" fill="hold" grpId="1" nodeType="withEffect">
                                  <p:stCondLst>
                                    <p:cond delay="0"/>
                                  </p:stCondLst>
                                  <p:childTnLst>
                                    <p:animRot by="-21600000">
                                      <p:cBhvr>
                                        <p:cTn id="101" dur="5000" fill="hold"/>
                                        <p:tgtEl>
                                          <p:spTgt spid="7"/>
                                        </p:tgtEl>
                                        <p:attrNameLst>
                                          <p:attrName>r</p:attrName>
                                        </p:attrNameLst>
                                      </p:cBhvr>
                                    </p:animRot>
                                  </p:childTnLst>
                                </p:cTn>
                              </p:par>
                              <p:par>
                                <p:cTn id="102" presetID="8" presetClass="emph" presetSubtype="0" fill="hold" grpId="1" nodeType="withEffect">
                                  <p:stCondLst>
                                    <p:cond delay="0"/>
                                  </p:stCondLst>
                                  <p:childTnLst>
                                    <p:animRot by="-21600000">
                                      <p:cBhvr>
                                        <p:cTn id="103" dur="5000" fill="hold"/>
                                        <p:tgtEl>
                                          <p:spTgt spid="9"/>
                                        </p:tgtEl>
                                        <p:attrNameLst>
                                          <p:attrName>r</p:attrName>
                                        </p:attrNameLst>
                                      </p:cBhvr>
                                    </p:animRot>
                                  </p:childTnLst>
                                </p:cTn>
                              </p:par>
                              <p:par>
                                <p:cTn id="104" presetID="8" presetClass="emph" presetSubtype="0" fill="hold" grpId="1" nodeType="withEffect">
                                  <p:stCondLst>
                                    <p:cond delay="0"/>
                                  </p:stCondLst>
                                  <p:childTnLst>
                                    <p:animRot by="-21600000">
                                      <p:cBhvr>
                                        <p:cTn id="105" dur="5000" fill="hold"/>
                                        <p:tgtEl>
                                          <p:spTgt spid="11"/>
                                        </p:tgtEl>
                                        <p:attrNameLst>
                                          <p:attrName>r</p:attrName>
                                        </p:attrNameLst>
                                      </p:cBhvr>
                                    </p:animRot>
                                  </p:childTnLst>
                                </p:cTn>
                              </p:par>
                              <p:par>
                                <p:cTn id="106" presetID="8" presetClass="emph" presetSubtype="0" fill="hold" grpId="1" nodeType="withEffect">
                                  <p:stCondLst>
                                    <p:cond delay="0"/>
                                  </p:stCondLst>
                                  <p:childTnLst>
                                    <p:animRot by="-21600000">
                                      <p:cBhvr>
                                        <p:cTn id="107" dur="5000" fill="hold"/>
                                        <p:tgtEl>
                                          <p:spTgt spid="13"/>
                                        </p:tgtEl>
                                        <p:attrNameLst>
                                          <p:attrName>r</p:attrName>
                                        </p:attrNameLst>
                                      </p:cBhvr>
                                    </p:animRot>
                                  </p:childTnLst>
                                </p:cTn>
                              </p:par>
                              <p:par>
                                <p:cTn id="108" presetID="8" presetClass="emph" presetSubtype="0" fill="hold" grpId="1" nodeType="withEffect">
                                  <p:stCondLst>
                                    <p:cond delay="0"/>
                                  </p:stCondLst>
                                  <p:childTnLst>
                                    <p:animRot by="-21600000">
                                      <p:cBhvr>
                                        <p:cTn id="109" dur="5000" fill="hold"/>
                                        <p:tgtEl>
                                          <p:spTgt spid="15"/>
                                        </p:tgtEl>
                                        <p:attrNameLst>
                                          <p:attrName>r</p:attrName>
                                        </p:attrNameLst>
                                      </p:cBhvr>
                                    </p:animRot>
                                  </p:childTnLst>
                                </p:cTn>
                              </p:par>
                              <p:par>
                                <p:cTn id="110" presetID="8" presetClass="emph" presetSubtype="0" fill="hold" grpId="1" nodeType="withEffect">
                                  <p:stCondLst>
                                    <p:cond delay="0"/>
                                  </p:stCondLst>
                                  <p:childTnLst>
                                    <p:animRot by="-21600000">
                                      <p:cBhvr>
                                        <p:cTn id="111" dur="5000" fill="hold"/>
                                        <p:tgtEl>
                                          <p:spTgt spid="17"/>
                                        </p:tgtEl>
                                        <p:attrNameLst>
                                          <p:attrName>r</p:attrName>
                                        </p:attrNameLst>
                                      </p:cBhvr>
                                    </p:animRot>
                                  </p:childTnLst>
                                </p:cTn>
                              </p:par>
                              <p:par>
                                <p:cTn id="112" presetID="8" presetClass="emph" presetSubtype="0" fill="hold" grpId="1" nodeType="withEffect">
                                  <p:stCondLst>
                                    <p:cond delay="0"/>
                                  </p:stCondLst>
                                  <p:childTnLst>
                                    <p:animRot by="-21600000">
                                      <p:cBhvr>
                                        <p:cTn id="113" dur="5000" fill="hold"/>
                                        <p:tgtEl>
                                          <p:spTgt spid="19"/>
                                        </p:tgtEl>
                                        <p:attrNameLst>
                                          <p:attrName>r</p:attrName>
                                        </p:attrNameLst>
                                      </p:cBhvr>
                                    </p:animRot>
                                  </p:childTnLst>
                                </p:cTn>
                              </p:par>
                              <p:par>
                                <p:cTn id="114" presetID="8" presetClass="emph" presetSubtype="0" fill="hold" grpId="1" nodeType="withEffect">
                                  <p:stCondLst>
                                    <p:cond delay="0"/>
                                  </p:stCondLst>
                                  <p:childTnLst>
                                    <p:animRot by="-21600000">
                                      <p:cBhvr>
                                        <p:cTn id="115" dur="5000" fill="hold"/>
                                        <p:tgtEl>
                                          <p:spTgt spid="21"/>
                                        </p:tgtEl>
                                        <p:attrNameLst>
                                          <p:attrName>r</p:attrName>
                                        </p:attrNameLst>
                                      </p:cBhvr>
                                    </p:animRot>
                                  </p:childTnLst>
                                </p:cTn>
                              </p:par>
                              <p:par>
                                <p:cTn id="116" presetID="2" presetClass="exit" presetSubtype="2" fill="hold" grpId="2" nodeType="withEffect">
                                  <p:stCondLst>
                                    <p:cond delay="0"/>
                                  </p:stCondLst>
                                  <p:childTnLst>
                                    <p:anim calcmode="lin" valueType="num">
                                      <p:cBhvr additive="base">
                                        <p:cTn id="117" dur="5000"/>
                                        <p:tgtEl>
                                          <p:spTgt spid="6"/>
                                        </p:tgtEl>
                                        <p:attrNameLst>
                                          <p:attrName>ppt_x</p:attrName>
                                        </p:attrNameLst>
                                      </p:cBhvr>
                                      <p:tavLst>
                                        <p:tav tm="0">
                                          <p:val>
                                            <p:strVal val="ppt_x"/>
                                          </p:val>
                                        </p:tav>
                                        <p:tav tm="100000">
                                          <p:val>
                                            <p:strVal val="1+ppt_w/2"/>
                                          </p:val>
                                        </p:tav>
                                      </p:tavLst>
                                    </p:anim>
                                    <p:anim calcmode="lin" valueType="num">
                                      <p:cBhvr additive="base">
                                        <p:cTn id="118" dur="5000"/>
                                        <p:tgtEl>
                                          <p:spTgt spid="6"/>
                                        </p:tgtEl>
                                        <p:attrNameLst>
                                          <p:attrName>ppt_y</p:attrName>
                                        </p:attrNameLst>
                                      </p:cBhvr>
                                      <p:tavLst>
                                        <p:tav tm="0">
                                          <p:val>
                                            <p:strVal val="ppt_y"/>
                                          </p:val>
                                        </p:tav>
                                        <p:tav tm="100000">
                                          <p:val>
                                            <p:strVal val="ppt_y"/>
                                          </p:val>
                                        </p:tav>
                                      </p:tavLst>
                                    </p:anim>
                                    <p:set>
                                      <p:cBhvr>
                                        <p:cTn id="119" dur="1" fill="hold">
                                          <p:stCondLst>
                                            <p:cond delay="4999"/>
                                          </p:stCondLst>
                                        </p:cTn>
                                        <p:tgtEl>
                                          <p:spTgt spid="6"/>
                                        </p:tgtEl>
                                        <p:attrNameLst>
                                          <p:attrName>style.visibility</p:attrName>
                                        </p:attrNameLst>
                                      </p:cBhvr>
                                      <p:to>
                                        <p:strVal val="hidden"/>
                                      </p:to>
                                    </p:set>
                                  </p:childTnLst>
                                </p:cTn>
                              </p:par>
                              <p:par>
                                <p:cTn id="120" presetID="2" presetClass="exit" presetSubtype="2" fill="hold" grpId="2" nodeType="withEffect">
                                  <p:stCondLst>
                                    <p:cond delay="0"/>
                                  </p:stCondLst>
                                  <p:childTnLst>
                                    <p:anim calcmode="lin" valueType="num">
                                      <p:cBhvr additive="base">
                                        <p:cTn id="121" dur="5000"/>
                                        <p:tgtEl>
                                          <p:spTgt spid="8"/>
                                        </p:tgtEl>
                                        <p:attrNameLst>
                                          <p:attrName>ppt_x</p:attrName>
                                        </p:attrNameLst>
                                      </p:cBhvr>
                                      <p:tavLst>
                                        <p:tav tm="0">
                                          <p:val>
                                            <p:strVal val="ppt_x"/>
                                          </p:val>
                                        </p:tav>
                                        <p:tav tm="100000">
                                          <p:val>
                                            <p:strVal val="1+ppt_w/2"/>
                                          </p:val>
                                        </p:tav>
                                      </p:tavLst>
                                    </p:anim>
                                    <p:anim calcmode="lin" valueType="num">
                                      <p:cBhvr additive="base">
                                        <p:cTn id="122" dur="5000"/>
                                        <p:tgtEl>
                                          <p:spTgt spid="8"/>
                                        </p:tgtEl>
                                        <p:attrNameLst>
                                          <p:attrName>ppt_y</p:attrName>
                                        </p:attrNameLst>
                                      </p:cBhvr>
                                      <p:tavLst>
                                        <p:tav tm="0">
                                          <p:val>
                                            <p:strVal val="ppt_y"/>
                                          </p:val>
                                        </p:tav>
                                        <p:tav tm="100000">
                                          <p:val>
                                            <p:strVal val="ppt_y"/>
                                          </p:val>
                                        </p:tav>
                                      </p:tavLst>
                                    </p:anim>
                                    <p:set>
                                      <p:cBhvr>
                                        <p:cTn id="123" dur="1" fill="hold">
                                          <p:stCondLst>
                                            <p:cond delay="4999"/>
                                          </p:stCondLst>
                                        </p:cTn>
                                        <p:tgtEl>
                                          <p:spTgt spid="8"/>
                                        </p:tgtEl>
                                        <p:attrNameLst>
                                          <p:attrName>style.visibility</p:attrName>
                                        </p:attrNameLst>
                                      </p:cBhvr>
                                      <p:to>
                                        <p:strVal val="hidden"/>
                                      </p:to>
                                    </p:set>
                                  </p:childTnLst>
                                </p:cTn>
                              </p:par>
                              <p:par>
                                <p:cTn id="124" presetID="2" presetClass="exit" presetSubtype="2" fill="hold" grpId="2" nodeType="withEffect">
                                  <p:stCondLst>
                                    <p:cond delay="0"/>
                                  </p:stCondLst>
                                  <p:childTnLst>
                                    <p:anim calcmode="lin" valueType="num">
                                      <p:cBhvr additive="base">
                                        <p:cTn id="125" dur="5000"/>
                                        <p:tgtEl>
                                          <p:spTgt spid="10"/>
                                        </p:tgtEl>
                                        <p:attrNameLst>
                                          <p:attrName>ppt_x</p:attrName>
                                        </p:attrNameLst>
                                      </p:cBhvr>
                                      <p:tavLst>
                                        <p:tav tm="0">
                                          <p:val>
                                            <p:strVal val="ppt_x"/>
                                          </p:val>
                                        </p:tav>
                                        <p:tav tm="100000">
                                          <p:val>
                                            <p:strVal val="1+ppt_w/2"/>
                                          </p:val>
                                        </p:tav>
                                      </p:tavLst>
                                    </p:anim>
                                    <p:anim calcmode="lin" valueType="num">
                                      <p:cBhvr additive="base">
                                        <p:cTn id="126" dur="5000"/>
                                        <p:tgtEl>
                                          <p:spTgt spid="10"/>
                                        </p:tgtEl>
                                        <p:attrNameLst>
                                          <p:attrName>ppt_y</p:attrName>
                                        </p:attrNameLst>
                                      </p:cBhvr>
                                      <p:tavLst>
                                        <p:tav tm="0">
                                          <p:val>
                                            <p:strVal val="ppt_y"/>
                                          </p:val>
                                        </p:tav>
                                        <p:tav tm="100000">
                                          <p:val>
                                            <p:strVal val="ppt_y"/>
                                          </p:val>
                                        </p:tav>
                                      </p:tavLst>
                                    </p:anim>
                                    <p:set>
                                      <p:cBhvr>
                                        <p:cTn id="127" dur="1" fill="hold">
                                          <p:stCondLst>
                                            <p:cond delay="4999"/>
                                          </p:stCondLst>
                                        </p:cTn>
                                        <p:tgtEl>
                                          <p:spTgt spid="10"/>
                                        </p:tgtEl>
                                        <p:attrNameLst>
                                          <p:attrName>style.visibility</p:attrName>
                                        </p:attrNameLst>
                                      </p:cBhvr>
                                      <p:to>
                                        <p:strVal val="hidden"/>
                                      </p:to>
                                    </p:set>
                                  </p:childTnLst>
                                </p:cTn>
                              </p:par>
                              <p:par>
                                <p:cTn id="128" presetID="2" presetClass="exit" presetSubtype="2" fill="hold" grpId="2" nodeType="withEffect">
                                  <p:stCondLst>
                                    <p:cond delay="0"/>
                                  </p:stCondLst>
                                  <p:childTnLst>
                                    <p:anim calcmode="lin" valueType="num">
                                      <p:cBhvr additive="base">
                                        <p:cTn id="129" dur="5000"/>
                                        <p:tgtEl>
                                          <p:spTgt spid="12"/>
                                        </p:tgtEl>
                                        <p:attrNameLst>
                                          <p:attrName>ppt_x</p:attrName>
                                        </p:attrNameLst>
                                      </p:cBhvr>
                                      <p:tavLst>
                                        <p:tav tm="0">
                                          <p:val>
                                            <p:strVal val="ppt_x"/>
                                          </p:val>
                                        </p:tav>
                                        <p:tav tm="100000">
                                          <p:val>
                                            <p:strVal val="1+ppt_w/2"/>
                                          </p:val>
                                        </p:tav>
                                      </p:tavLst>
                                    </p:anim>
                                    <p:anim calcmode="lin" valueType="num">
                                      <p:cBhvr additive="base">
                                        <p:cTn id="130" dur="5000"/>
                                        <p:tgtEl>
                                          <p:spTgt spid="12"/>
                                        </p:tgtEl>
                                        <p:attrNameLst>
                                          <p:attrName>ppt_y</p:attrName>
                                        </p:attrNameLst>
                                      </p:cBhvr>
                                      <p:tavLst>
                                        <p:tav tm="0">
                                          <p:val>
                                            <p:strVal val="ppt_y"/>
                                          </p:val>
                                        </p:tav>
                                        <p:tav tm="100000">
                                          <p:val>
                                            <p:strVal val="ppt_y"/>
                                          </p:val>
                                        </p:tav>
                                      </p:tavLst>
                                    </p:anim>
                                    <p:set>
                                      <p:cBhvr>
                                        <p:cTn id="131" dur="1" fill="hold">
                                          <p:stCondLst>
                                            <p:cond delay="4999"/>
                                          </p:stCondLst>
                                        </p:cTn>
                                        <p:tgtEl>
                                          <p:spTgt spid="12"/>
                                        </p:tgtEl>
                                        <p:attrNameLst>
                                          <p:attrName>style.visibility</p:attrName>
                                        </p:attrNameLst>
                                      </p:cBhvr>
                                      <p:to>
                                        <p:strVal val="hidden"/>
                                      </p:to>
                                    </p:set>
                                  </p:childTnLst>
                                </p:cTn>
                              </p:par>
                              <p:par>
                                <p:cTn id="132" presetID="2" presetClass="exit" presetSubtype="2" fill="hold" grpId="2" nodeType="withEffect">
                                  <p:stCondLst>
                                    <p:cond delay="0"/>
                                  </p:stCondLst>
                                  <p:childTnLst>
                                    <p:anim calcmode="lin" valueType="num">
                                      <p:cBhvr additive="base">
                                        <p:cTn id="133" dur="5000"/>
                                        <p:tgtEl>
                                          <p:spTgt spid="14"/>
                                        </p:tgtEl>
                                        <p:attrNameLst>
                                          <p:attrName>ppt_x</p:attrName>
                                        </p:attrNameLst>
                                      </p:cBhvr>
                                      <p:tavLst>
                                        <p:tav tm="0">
                                          <p:val>
                                            <p:strVal val="ppt_x"/>
                                          </p:val>
                                        </p:tav>
                                        <p:tav tm="100000">
                                          <p:val>
                                            <p:strVal val="1+ppt_w/2"/>
                                          </p:val>
                                        </p:tav>
                                      </p:tavLst>
                                    </p:anim>
                                    <p:anim calcmode="lin" valueType="num">
                                      <p:cBhvr additive="base">
                                        <p:cTn id="134" dur="5000"/>
                                        <p:tgtEl>
                                          <p:spTgt spid="14"/>
                                        </p:tgtEl>
                                        <p:attrNameLst>
                                          <p:attrName>ppt_y</p:attrName>
                                        </p:attrNameLst>
                                      </p:cBhvr>
                                      <p:tavLst>
                                        <p:tav tm="0">
                                          <p:val>
                                            <p:strVal val="ppt_y"/>
                                          </p:val>
                                        </p:tav>
                                        <p:tav tm="100000">
                                          <p:val>
                                            <p:strVal val="ppt_y"/>
                                          </p:val>
                                        </p:tav>
                                      </p:tavLst>
                                    </p:anim>
                                    <p:set>
                                      <p:cBhvr>
                                        <p:cTn id="135" dur="1" fill="hold">
                                          <p:stCondLst>
                                            <p:cond delay="4999"/>
                                          </p:stCondLst>
                                        </p:cTn>
                                        <p:tgtEl>
                                          <p:spTgt spid="14"/>
                                        </p:tgtEl>
                                        <p:attrNameLst>
                                          <p:attrName>style.visibility</p:attrName>
                                        </p:attrNameLst>
                                      </p:cBhvr>
                                      <p:to>
                                        <p:strVal val="hidden"/>
                                      </p:to>
                                    </p:set>
                                  </p:childTnLst>
                                </p:cTn>
                              </p:par>
                              <p:par>
                                <p:cTn id="136" presetID="2" presetClass="exit" presetSubtype="2" fill="hold" grpId="2" nodeType="withEffect">
                                  <p:stCondLst>
                                    <p:cond delay="0"/>
                                  </p:stCondLst>
                                  <p:childTnLst>
                                    <p:anim calcmode="lin" valueType="num">
                                      <p:cBhvr additive="base">
                                        <p:cTn id="137" dur="5000"/>
                                        <p:tgtEl>
                                          <p:spTgt spid="16"/>
                                        </p:tgtEl>
                                        <p:attrNameLst>
                                          <p:attrName>ppt_x</p:attrName>
                                        </p:attrNameLst>
                                      </p:cBhvr>
                                      <p:tavLst>
                                        <p:tav tm="0">
                                          <p:val>
                                            <p:strVal val="ppt_x"/>
                                          </p:val>
                                        </p:tav>
                                        <p:tav tm="100000">
                                          <p:val>
                                            <p:strVal val="1+ppt_w/2"/>
                                          </p:val>
                                        </p:tav>
                                      </p:tavLst>
                                    </p:anim>
                                    <p:anim calcmode="lin" valueType="num">
                                      <p:cBhvr additive="base">
                                        <p:cTn id="138" dur="5000"/>
                                        <p:tgtEl>
                                          <p:spTgt spid="16"/>
                                        </p:tgtEl>
                                        <p:attrNameLst>
                                          <p:attrName>ppt_y</p:attrName>
                                        </p:attrNameLst>
                                      </p:cBhvr>
                                      <p:tavLst>
                                        <p:tav tm="0">
                                          <p:val>
                                            <p:strVal val="ppt_y"/>
                                          </p:val>
                                        </p:tav>
                                        <p:tav tm="100000">
                                          <p:val>
                                            <p:strVal val="ppt_y"/>
                                          </p:val>
                                        </p:tav>
                                      </p:tavLst>
                                    </p:anim>
                                    <p:set>
                                      <p:cBhvr>
                                        <p:cTn id="139" dur="1" fill="hold">
                                          <p:stCondLst>
                                            <p:cond delay="4999"/>
                                          </p:stCondLst>
                                        </p:cTn>
                                        <p:tgtEl>
                                          <p:spTgt spid="16"/>
                                        </p:tgtEl>
                                        <p:attrNameLst>
                                          <p:attrName>style.visibility</p:attrName>
                                        </p:attrNameLst>
                                      </p:cBhvr>
                                      <p:to>
                                        <p:strVal val="hidden"/>
                                      </p:to>
                                    </p:set>
                                  </p:childTnLst>
                                </p:cTn>
                              </p:par>
                              <p:par>
                                <p:cTn id="140" presetID="2" presetClass="exit" presetSubtype="2" fill="hold" grpId="2" nodeType="withEffect">
                                  <p:stCondLst>
                                    <p:cond delay="0"/>
                                  </p:stCondLst>
                                  <p:childTnLst>
                                    <p:anim calcmode="lin" valueType="num">
                                      <p:cBhvr additive="base">
                                        <p:cTn id="141" dur="5000"/>
                                        <p:tgtEl>
                                          <p:spTgt spid="18"/>
                                        </p:tgtEl>
                                        <p:attrNameLst>
                                          <p:attrName>ppt_x</p:attrName>
                                        </p:attrNameLst>
                                      </p:cBhvr>
                                      <p:tavLst>
                                        <p:tav tm="0">
                                          <p:val>
                                            <p:strVal val="ppt_x"/>
                                          </p:val>
                                        </p:tav>
                                        <p:tav tm="100000">
                                          <p:val>
                                            <p:strVal val="1+ppt_w/2"/>
                                          </p:val>
                                        </p:tav>
                                      </p:tavLst>
                                    </p:anim>
                                    <p:anim calcmode="lin" valueType="num">
                                      <p:cBhvr additive="base">
                                        <p:cTn id="142" dur="5000"/>
                                        <p:tgtEl>
                                          <p:spTgt spid="18"/>
                                        </p:tgtEl>
                                        <p:attrNameLst>
                                          <p:attrName>ppt_y</p:attrName>
                                        </p:attrNameLst>
                                      </p:cBhvr>
                                      <p:tavLst>
                                        <p:tav tm="0">
                                          <p:val>
                                            <p:strVal val="ppt_y"/>
                                          </p:val>
                                        </p:tav>
                                        <p:tav tm="100000">
                                          <p:val>
                                            <p:strVal val="ppt_y"/>
                                          </p:val>
                                        </p:tav>
                                      </p:tavLst>
                                    </p:anim>
                                    <p:set>
                                      <p:cBhvr>
                                        <p:cTn id="143" dur="1" fill="hold">
                                          <p:stCondLst>
                                            <p:cond delay="4999"/>
                                          </p:stCondLst>
                                        </p:cTn>
                                        <p:tgtEl>
                                          <p:spTgt spid="18"/>
                                        </p:tgtEl>
                                        <p:attrNameLst>
                                          <p:attrName>style.visibility</p:attrName>
                                        </p:attrNameLst>
                                      </p:cBhvr>
                                      <p:to>
                                        <p:strVal val="hidden"/>
                                      </p:to>
                                    </p:set>
                                  </p:childTnLst>
                                </p:cTn>
                              </p:par>
                              <p:par>
                                <p:cTn id="144" presetID="2" presetClass="exit" presetSubtype="2" fill="hold" grpId="2" nodeType="withEffect">
                                  <p:stCondLst>
                                    <p:cond delay="0"/>
                                  </p:stCondLst>
                                  <p:childTnLst>
                                    <p:anim calcmode="lin" valueType="num">
                                      <p:cBhvr additive="base">
                                        <p:cTn id="145" dur="5000"/>
                                        <p:tgtEl>
                                          <p:spTgt spid="20"/>
                                        </p:tgtEl>
                                        <p:attrNameLst>
                                          <p:attrName>ppt_x</p:attrName>
                                        </p:attrNameLst>
                                      </p:cBhvr>
                                      <p:tavLst>
                                        <p:tav tm="0">
                                          <p:val>
                                            <p:strVal val="ppt_x"/>
                                          </p:val>
                                        </p:tav>
                                        <p:tav tm="100000">
                                          <p:val>
                                            <p:strVal val="1+ppt_w/2"/>
                                          </p:val>
                                        </p:tav>
                                      </p:tavLst>
                                    </p:anim>
                                    <p:anim calcmode="lin" valueType="num">
                                      <p:cBhvr additive="base">
                                        <p:cTn id="146" dur="5000"/>
                                        <p:tgtEl>
                                          <p:spTgt spid="20"/>
                                        </p:tgtEl>
                                        <p:attrNameLst>
                                          <p:attrName>ppt_y</p:attrName>
                                        </p:attrNameLst>
                                      </p:cBhvr>
                                      <p:tavLst>
                                        <p:tav tm="0">
                                          <p:val>
                                            <p:strVal val="ppt_y"/>
                                          </p:val>
                                        </p:tav>
                                        <p:tav tm="100000">
                                          <p:val>
                                            <p:strVal val="ppt_y"/>
                                          </p:val>
                                        </p:tav>
                                      </p:tavLst>
                                    </p:anim>
                                    <p:set>
                                      <p:cBhvr>
                                        <p:cTn id="147" dur="1" fill="hold">
                                          <p:stCondLst>
                                            <p:cond delay="4999"/>
                                          </p:stCondLst>
                                        </p:cTn>
                                        <p:tgtEl>
                                          <p:spTgt spid="20"/>
                                        </p:tgtEl>
                                        <p:attrNameLst>
                                          <p:attrName>style.visibility</p:attrName>
                                        </p:attrNameLst>
                                      </p:cBhvr>
                                      <p:to>
                                        <p:strVal val="hidden"/>
                                      </p:to>
                                    </p:set>
                                  </p:childTnLst>
                                </p:cTn>
                              </p:par>
                              <p:par>
                                <p:cTn id="148" presetID="2" presetClass="exit" presetSubtype="2" fill="hold" grpId="2" nodeType="withEffect">
                                  <p:stCondLst>
                                    <p:cond delay="0"/>
                                  </p:stCondLst>
                                  <p:childTnLst>
                                    <p:anim calcmode="lin" valueType="num">
                                      <p:cBhvr additive="base">
                                        <p:cTn id="149" dur="5000"/>
                                        <p:tgtEl>
                                          <p:spTgt spid="22"/>
                                        </p:tgtEl>
                                        <p:attrNameLst>
                                          <p:attrName>ppt_x</p:attrName>
                                        </p:attrNameLst>
                                      </p:cBhvr>
                                      <p:tavLst>
                                        <p:tav tm="0">
                                          <p:val>
                                            <p:strVal val="ppt_x"/>
                                          </p:val>
                                        </p:tav>
                                        <p:tav tm="100000">
                                          <p:val>
                                            <p:strVal val="1+ppt_w/2"/>
                                          </p:val>
                                        </p:tav>
                                      </p:tavLst>
                                    </p:anim>
                                    <p:anim calcmode="lin" valueType="num">
                                      <p:cBhvr additive="base">
                                        <p:cTn id="150" dur="5000"/>
                                        <p:tgtEl>
                                          <p:spTgt spid="22"/>
                                        </p:tgtEl>
                                        <p:attrNameLst>
                                          <p:attrName>ppt_y</p:attrName>
                                        </p:attrNameLst>
                                      </p:cBhvr>
                                      <p:tavLst>
                                        <p:tav tm="0">
                                          <p:val>
                                            <p:strVal val="ppt_y"/>
                                          </p:val>
                                        </p:tav>
                                        <p:tav tm="100000">
                                          <p:val>
                                            <p:strVal val="ppt_y"/>
                                          </p:val>
                                        </p:tav>
                                      </p:tavLst>
                                    </p:anim>
                                    <p:set>
                                      <p:cBhvr>
                                        <p:cTn id="151" dur="1" fill="hold">
                                          <p:stCondLst>
                                            <p:cond delay="4999"/>
                                          </p:stCondLst>
                                        </p:cTn>
                                        <p:tgtEl>
                                          <p:spTgt spid="22"/>
                                        </p:tgtEl>
                                        <p:attrNameLst>
                                          <p:attrName>style.visibility</p:attrName>
                                        </p:attrNameLst>
                                      </p:cBhvr>
                                      <p:to>
                                        <p:strVal val="hidden"/>
                                      </p:to>
                                    </p:set>
                                  </p:childTnLst>
                                </p:cTn>
                              </p:par>
                              <p:par>
                                <p:cTn id="152" presetID="2" presetClass="exit" presetSubtype="8" fill="hold" grpId="2" nodeType="withEffect">
                                  <p:stCondLst>
                                    <p:cond delay="0"/>
                                  </p:stCondLst>
                                  <p:childTnLst>
                                    <p:anim calcmode="lin" valueType="num">
                                      <p:cBhvr additive="base">
                                        <p:cTn id="153" dur="5000"/>
                                        <p:tgtEl>
                                          <p:spTgt spid="5"/>
                                        </p:tgtEl>
                                        <p:attrNameLst>
                                          <p:attrName>ppt_x</p:attrName>
                                        </p:attrNameLst>
                                      </p:cBhvr>
                                      <p:tavLst>
                                        <p:tav tm="0">
                                          <p:val>
                                            <p:strVal val="ppt_x"/>
                                          </p:val>
                                        </p:tav>
                                        <p:tav tm="100000">
                                          <p:val>
                                            <p:strVal val="0-ppt_w/2"/>
                                          </p:val>
                                        </p:tav>
                                      </p:tavLst>
                                    </p:anim>
                                    <p:anim calcmode="lin" valueType="num">
                                      <p:cBhvr additive="base">
                                        <p:cTn id="154" dur="5000"/>
                                        <p:tgtEl>
                                          <p:spTgt spid="5"/>
                                        </p:tgtEl>
                                        <p:attrNameLst>
                                          <p:attrName>ppt_y</p:attrName>
                                        </p:attrNameLst>
                                      </p:cBhvr>
                                      <p:tavLst>
                                        <p:tav tm="0">
                                          <p:val>
                                            <p:strVal val="ppt_y"/>
                                          </p:val>
                                        </p:tav>
                                        <p:tav tm="100000">
                                          <p:val>
                                            <p:strVal val="ppt_y"/>
                                          </p:val>
                                        </p:tav>
                                      </p:tavLst>
                                    </p:anim>
                                    <p:set>
                                      <p:cBhvr>
                                        <p:cTn id="155" dur="1" fill="hold">
                                          <p:stCondLst>
                                            <p:cond delay="4999"/>
                                          </p:stCondLst>
                                        </p:cTn>
                                        <p:tgtEl>
                                          <p:spTgt spid="5"/>
                                        </p:tgtEl>
                                        <p:attrNameLst>
                                          <p:attrName>style.visibility</p:attrName>
                                        </p:attrNameLst>
                                      </p:cBhvr>
                                      <p:to>
                                        <p:strVal val="hidden"/>
                                      </p:to>
                                    </p:set>
                                  </p:childTnLst>
                                </p:cTn>
                              </p:par>
                              <p:par>
                                <p:cTn id="156" presetID="2" presetClass="exit" presetSubtype="8" fill="hold" grpId="2" nodeType="withEffect">
                                  <p:stCondLst>
                                    <p:cond delay="0"/>
                                  </p:stCondLst>
                                  <p:childTnLst>
                                    <p:anim calcmode="lin" valueType="num">
                                      <p:cBhvr additive="base">
                                        <p:cTn id="157" dur="5000"/>
                                        <p:tgtEl>
                                          <p:spTgt spid="7"/>
                                        </p:tgtEl>
                                        <p:attrNameLst>
                                          <p:attrName>ppt_x</p:attrName>
                                        </p:attrNameLst>
                                      </p:cBhvr>
                                      <p:tavLst>
                                        <p:tav tm="0">
                                          <p:val>
                                            <p:strVal val="ppt_x"/>
                                          </p:val>
                                        </p:tav>
                                        <p:tav tm="100000">
                                          <p:val>
                                            <p:strVal val="0-ppt_w/2"/>
                                          </p:val>
                                        </p:tav>
                                      </p:tavLst>
                                    </p:anim>
                                    <p:anim calcmode="lin" valueType="num">
                                      <p:cBhvr additive="base">
                                        <p:cTn id="158" dur="5000"/>
                                        <p:tgtEl>
                                          <p:spTgt spid="7"/>
                                        </p:tgtEl>
                                        <p:attrNameLst>
                                          <p:attrName>ppt_y</p:attrName>
                                        </p:attrNameLst>
                                      </p:cBhvr>
                                      <p:tavLst>
                                        <p:tav tm="0">
                                          <p:val>
                                            <p:strVal val="ppt_y"/>
                                          </p:val>
                                        </p:tav>
                                        <p:tav tm="100000">
                                          <p:val>
                                            <p:strVal val="ppt_y"/>
                                          </p:val>
                                        </p:tav>
                                      </p:tavLst>
                                    </p:anim>
                                    <p:set>
                                      <p:cBhvr>
                                        <p:cTn id="159" dur="1" fill="hold">
                                          <p:stCondLst>
                                            <p:cond delay="4999"/>
                                          </p:stCondLst>
                                        </p:cTn>
                                        <p:tgtEl>
                                          <p:spTgt spid="7"/>
                                        </p:tgtEl>
                                        <p:attrNameLst>
                                          <p:attrName>style.visibility</p:attrName>
                                        </p:attrNameLst>
                                      </p:cBhvr>
                                      <p:to>
                                        <p:strVal val="hidden"/>
                                      </p:to>
                                    </p:set>
                                  </p:childTnLst>
                                </p:cTn>
                              </p:par>
                              <p:par>
                                <p:cTn id="160" presetID="2" presetClass="exit" presetSubtype="8" fill="hold" grpId="2" nodeType="withEffect">
                                  <p:stCondLst>
                                    <p:cond delay="0"/>
                                  </p:stCondLst>
                                  <p:childTnLst>
                                    <p:anim calcmode="lin" valueType="num">
                                      <p:cBhvr additive="base">
                                        <p:cTn id="161" dur="5000"/>
                                        <p:tgtEl>
                                          <p:spTgt spid="9"/>
                                        </p:tgtEl>
                                        <p:attrNameLst>
                                          <p:attrName>ppt_x</p:attrName>
                                        </p:attrNameLst>
                                      </p:cBhvr>
                                      <p:tavLst>
                                        <p:tav tm="0">
                                          <p:val>
                                            <p:strVal val="ppt_x"/>
                                          </p:val>
                                        </p:tav>
                                        <p:tav tm="100000">
                                          <p:val>
                                            <p:strVal val="0-ppt_w/2"/>
                                          </p:val>
                                        </p:tav>
                                      </p:tavLst>
                                    </p:anim>
                                    <p:anim calcmode="lin" valueType="num">
                                      <p:cBhvr additive="base">
                                        <p:cTn id="162" dur="5000"/>
                                        <p:tgtEl>
                                          <p:spTgt spid="9"/>
                                        </p:tgtEl>
                                        <p:attrNameLst>
                                          <p:attrName>ppt_y</p:attrName>
                                        </p:attrNameLst>
                                      </p:cBhvr>
                                      <p:tavLst>
                                        <p:tav tm="0">
                                          <p:val>
                                            <p:strVal val="ppt_y"/>
                                          </p:val>
                                        </p:tav>
                                        <p:tav tm="100000">
                                          <p:val>
                                            <p:strVal val="ppt_y"/>
                                          </p:val>
                                        </p:tav>
                                      </p:tavLst>
                                    </p:anim>
                                    <p:set>
                                      <p:cBhvr>
                                        <p:cTn id="163" dur="1" fill="hold">
                                          <p:stCondLst>
                                            <p:cond delay="4999"/>
                                          </p:stCondLst>
                                        </p:cTn>
                                        <p:tgtEl>
                                          <p:spTgt spid="9"/>
                                        </p:tgtEl>
                                        <p:attrNameLst>
                                          <p:attrName>style.visibility</p:attrName>
                                        </p:attrNameLst>
                                      </p:cBhvr>
                                      <p:to>
                                        <p:strVal val="hidden"/>
                                      </p:to>
                                    </p:set>
                                  </p:childTnLst>
                                </p:cTn>
                              </p:par>
                              <p:par>
                                <p:cTn id="164" presetID="2" presetClass="exit" presetSubtype="8" fill="hold" grpId="2" nodeType="withEffect">
                                  <p:stCondLst>
                                    <p:cond delay="0"/>
                                  </p:stCondLst>
                                  <p:childTnLst>
                                    <p:anim calcmode="lin" valueType="num">
                                      <p:cBhvr additive="base">
                                        <p:cTn id="165" dur="5000"/>
                                        <p:tgtEl>
                                          <p:spTgt spid="11"/>
                                        </p:tgtEl>
                                        <p:attrNameLst>
                                          <p:attrName>ppt_x</p:attrName>
                                        </p:attrNameLst>
                                      </p:cBhvr>
                                      <p:tavLst>
                                        <p:tav tm="0">
                                          <p:val>
                                            <p:strVal val="ppt_x"/>
                                          </p:val>
                                        </p:tav>
                                        <p:tav tm="100000">
                                          <p:val>
                                            <p:strVal val="0-ppt_w/2"/>
                                          </p:val>
                                        </p:tav>
                                      </p:tavLst>
                                    </p:anim>
                                    <p:anim calcmode="lin" valueType="num">
                                      <p:cBhvr additive="base">
                                        <p:cTn id="166" dur="5000"/>
                                        <p:tgtEl>
                                          <p:spTgt spid="11"/>
                                        </p:tgtEl>
                                        <p:attrNameLst>
                                          <p:attrName>ppt_y</p:attrName>
                                        </p:attrNameLst>
                                      </p:cBhvr>
                                      <p:tavLst>
                                        <p:tav tm="0">
                                          <p:val>
                                            <p:strVal val="ppt_y"/>
                                          </p:val>
                                        </p:tav>
                                        <p:tav tm="100000">
                                          <p:val>
                                            <p:strVal val="ppt_y"/>
                                          </p:val>
                                        </p:tav>
                                      </p:tavLst>
                                    </p:anim>
                                    <p:set>
                                      <p:cBhvr>
                                        <p:cTn id="167" dur="1" fill="hold">
                                          <p:stCondLst>
                                            <p:cond delay="4999"/>
                                          </p:stCondLst>
                                        </p:cTn>
                                        <p:tgtEl>
                                          <p:spTgt spid="11"/>
                                        </p:tgtEl>
                                        <p:attrNameLst>
                                          <p:attrName>style.visibility</p:attrName>
                                        </p:attrNameLst>
                                      </p:cBhvr>
                                      <p:to>
                                        <p:strVal val="hidden"/>
                                      </p:to>
                                    </p:set>
                                  </p:childTnLst>
                                </p:cTn>
                              </p:par>
                              <p:par>
                                <p:cTn id="168" presetID="2" presetClass="exit" presetSubtype="8" fill="hold" grpId="2" nodeType="withEffect">
                                  <p:stCondLst>
                                    <p:cond delay="0"/>
                                  </p:stCondLst>
                                  <p:childTnLst>
                                    <p:anim calcmode="lin" valueType="num">
                                      <p:cBhvr additive="base">
                                        <p:cTn id="169" dur="5000"/>
                                        <p:tgtEl>
                                          <p:spTgt spid="13"/>
                                        </p:tgtEl>
                                        <p:attrNameLst>
                                          <p:attrName>ppt_x</p:attrName>
                                        </p:attrNameLst>
                                      </p:cBhvr>
                                      <p:tavLst>
                                        <p:tav tm="0">
                                          <p:val>
                                            <p:strVal val="ppt_x"/>
                                          </p:val>
                                        </p:tav>
                                        <p:tav tm="100000">
                                          <p:val>
                                            <p:strVal val="0-ppt_w/2"/>
                                          </p:val>
                                        </p:tav>
                                      </p:tavLst>
                                    </p:anim>
                                    <p:anim calcmode="lin" valueType="num">
                                      <p:cBhvr additive="base">
                                        <p:cTn id="170" dur="5000"/>
                                        <p:tgtEl>
                                          <p:spTgt spid="13"/>
                                        </p:tgtEl>
                                        <p:attrNameLst>
                                          <p:attrName>ppt_y</p:attrName>
                                        </p:attrNameLst>
                                      </p:cBhvr>
                                      <p:tavLst>
                                        <p:tav tm="0">
                                          <p:val>
                                            <p:strVal val="ppt_y"/>
                                          </p:val>
                                        </p:tav>
                                        <p:tav tm="100000">
                                          <p:val>
                                            <p:strVal val="ppt_y"/>
                                          </p:val>
                                        </p:tav>
                                      </p:tavLst>
                                    </p:anim>
                                    <p:set>
                                      <p:cBhvr>
                                        <p:cTn id="171" dur="1" fill="hold">
                                          <p:stCondLst>
                                            <p:cond delay="4999"/>
                                          </p:stCondLst>
                                        </p:cTn>
                                        <p:tgtEl>
                                          <p:spTgt spid="13"/>
                                        </p:tgtEl>
                                        <p:attrNameLst>
                                          <p:attrName>style.visibility</p:attrName>
                                        </p:attrNameLst>
                                      </p:cBhvr>
                                      <p:to>
                                        <p:strVal val="hidden"/>
                                      </p:to>
                                    </p:set>
                                  </p:childTnLst>
                                </p:cTn>
                              </p:par>
                              <p:par>
                                <p:cTn id="172" presetID="2" presetClass="exit" presetSubtype="8" fill="hold" grpId="2" nodeType="withEffect">
                                  <p:stCondLst>
                                    <p:cond delay="0"/>
                                  </p:stCondLst>
                                  <p:childTnLst>
                                    <p:anim calcmode="lin" valueType="num">
                                      <p:cBhvr additive="base">
                                        <p:cTn id="173" dur="5000"/>
                                        <p:tgtEl>
                                          <p:spTgt spid="15"/>
                                        </p:tgtEl>
                                        <p:attrNameLst>
                                          <p:attrName>ppt_x</p:attrName>
                                        </p:attrNameLst>
                                      </p:cBhvr>
                                      <p:tavLst>
                                        <p:tav tm="0">
                                          <p:val>
                                            <p:strVal val="ppt_x"/>
                                          </p:val>
                                        </p:tav>
                                        <p:tav tm="100000">
                                          <p:val>
                                            <p:strVal val="0-ppt_w/2"/>
                                          </p:val>
                                        </p:tav>
                                      </p:tavLst>
                                    </p:anim>
                                    <p:anim calcmode="lin" valueType="num">
                                      <p:cBhvr additive="base">
                                        <p:cTn id="174" dur="5000"/>
                                        <p:tgtEl>
                                          <p:spTgt spid="15"/>
                                        </p:tgtEl>
                                        <p:attrNameLst>
                                          <p:attrName>ppt_y</p:attrName>
                                        </p:attrNameLst>
                                      </p:cBhvr>
                                      <p:tavLst>
                                        <p:tav tm="0">
                                          <p:val>
                                            <p:strVal val="ppt_y"/>
                                          </p:val>
                                        </p:tav>
                                        <p:tav tm="100000">
                                          <p:val>
                                            <p:strVal val="ppt_y"/>
                                          </p:val>
                                        </p:tav>
                                      </p:tavLst>
                                    </p:anim>
                                    <p:set>
                                      <p:cBhvr>
                                        <p:cTn id="175" dur="1" fill="hold">
                                          <p:stCondLst>
                                            <p:cond delay="4999"/>
                                          </p:stCondLst>
                                        </p:cTn>
                                        <p:tgtEl>
                                          <p:spTgt spid="15"/>
                                        </p:tgtEl>
                                        <p:attrNameLst>
                                          <p:attrName>style.visibility</p:attrName>
                                        </p:attrNameLst>
                                      </p:cBhvr>
                                      <p:to>
                                        <p:strVal val="hidden"/>
                                      </p:to>
                                    </p:set>
                                  </p:childTnLst>
                                </p:cTn>
                              </p:par>
                              <p:par>
                                <p:cTn id="176" presetID="2" presetClass="exit" presetSubtype="8" fill="hold" grpId="2" nodeType="withEffect">
                                  <p:stCondLst>
                                    <p:cond delay="0"/>
                                  </p:stCondLst>
                                  <p:childTnLst>
                                    <p:anim calcmode="lin" valueType="num">
                                      <p:cBhvr additive="base">
                                        <p:cTn id="177" dur="5000"/>
                                        <p:tgtEl>
                                          <p:spTgt spid="17"/>
                                        </p:tgtEl>
                                        <p:attrNameLst>
                                          <p:attrName>ppt_x</p:attrName>
                                        </p:attrNameLst>
                                      </p:cBhvr>
                                      <p:tavLst>
                                        <p:tav tm="0">
                                          <p:val>
                                            <p:strVal val="ppt_x"/>
                                          </p:val>
                                        </p:tav>
                                        <p:tav tm="100000">
                                          <p:val>
                                            <p:strVal val="0-ppt_w/2"/>
                                          </p:val>
                                        </p:tav>
                                      </p:tavLst>
                                    </p:anim>
                                    <p:anim calcmode="lin" valueType="num">
                                      <p:cBhvr additive="base">
                                        <p:cTn id="178" dur="5000"/>
                                        <p:tgtEl>
                                          <p:spTgt spid="17"/>
                                        </p:tgtEl>
                                        <p:attrNameLst>
                                          <p:attrName>ppt_y</p:attrName>
                                        </p:attrNameLst>
                                      </p:cBhvr>
                                      <p:tavLst>
                                        <p:tav tm="0">
                                          <p:val>
                                            <p:strVal val="ppt_y"/>
                                          </p:val>
                                        </p:tav>
                                        <p:tav tm="100000">
                                          <p:val>
                                            <p:strVal val="ppt_y"/>
                                          </p:val>
                                        </p:tav>
                                      </p:tavLst>
                                    </p:anim>
                                    <p:set>
                                      <p:cBhvr>
                                        <p:cTn id="179" dur="1" fill="hold">
                                          <p:stCondLst>
                                            <p:cond delay="4999"/>
                                          </p:stCondLst>
                                        </p:cTn>
                                        <p:tgtEl>
                                          <p:spTgt spid="17"/>
                                        </p:tgtEl>
                                        <p:attrNameLst>
                                          <p:attrName>style.visibility</p:attrName>
                                        </p:attrNameLst>
                                      </p:cBhvr>
                                      <p:to>
                                        <p:strVal val="hidden"/>
                                      </p:to>
                                    </p:set>
                                  </p:childTnLst>
                                </p:cTn>
                              </p:par>
                              <p:par>
                                <p:cTn id="180" presetID="2" presetClass="exit" presetSubtype="8" fill="hold" grpId="2" nodeType="withEffect">
                                  <p:stCondLst>
                                    <p:cond delay="0"/>
                                  </p:stCondLst>
                                  <p:childTnLst>
                                    <p:anim calcmode="lin" valueType="num">
                                      <p:cBhvr additive="base">
                                        <p:cTn id="181" dur="5000"/>
                                        <p:tgtEl>
                                          <p:spTgt spid="19"/>
                                        </p:tgtEl>
                                        <p:attrNameLst>
                                          <p:attrName>ppt_x</p:attrName>
                                        </p:attrNameLst>
                                      </p:cBhvr>
                                      <p:tavLst>
                                        <p:tav tm="0">
                                          <p:val>
                                            <p:strVal val="ppt_x"/>
                                          </p:val>
                                        </p:tav>
                                        <p:tav tm="100000">
                                          <p:val>
                                            <p:strVal val="0-ppt_w/2"/>
                                          </p:val>
                                        </p:tav>
                                      </p:tavLst>
                                    </p:anim>
                                    <p:anim calcmode="lin" valueType="num">
                                      <p:cBhvr additive="base">
                                        <p:cTn id="182" dur="5000"/>
                                        <p:tgtEl>
                                          <p:spTgt spid="19"/>
                                        </p:tgtEl>
                                        <p:attrNameLst>
                                          <p:attrName>ppt_y</p:attrName>
                                        </p:attrNameLst>
                                      </p:cBhvr>
                                      <p:tavLst>
                                        <p:tav tm="0">
                                          <p:val>
                                            <p:strVal val="ppt_y"/>
                                          </p:val>
                                        </p:tav>
                                        <p:tav tm="100000">
                                          <p:val>
                                            <p:strVal val="ppt_y"/>
                                          </p:val>
                                        </p:tav>
                                      </p:tavLst>
                                    </p:anim>
                                    <p:set>
                                      <p:cBhvr>
                                        <p:cTn id="183" dur="1" fill="hold">
                                          <p:stCondLst>
                                            <p:cond delay="4999"/>
                                          </p:stCondLst>
                                        </p:cTn>
                                        <p:tgtEl>
                                          <p:spTgt spid="19"/>
                                        </p:tgtEl>
                                        <p:attrNameLst>
                                          <p:attrName>style.visibility</p:attrName>
                                        </p:attrNameLst>
                                      </p:cBhvr>
                                      <p:to>
                                        <p:strVal val="hidden"/>
                                      </p:to>
                                    </p:set>
                                  </p:childTnLst>
                                </p:cTn>
                              </p:par>
                              <p:par>
                                <p:cTn id="184" presetID="2" presetClass="exit" presetSubtype="8" fill="hold" grpId="2" nodeType="withEffect">
                                  <p:stCondLst>
                                    <p:cond delay="0"/>
                                  </p:stCondLst>
                                  <p:childTnLst>
                                    <p:anim calcmode="lin" valueType="num">
                                      <p:cBhvr additive="base">
                                        <p:cTn id="185" dur="5000"/>
                                        <p:tgtEl>
                                          <p:spTgt spid="21"/>
                                        </p:tgtEl>
                                        <p:attrNameLst>
                                          <p:attrName>ppt_x</p:attrName>
                                        </p:attrNameLst>
                                      </p:cBhvr>
                                      <p:tavLst>
                                        <p:tav tm="0">
                                          <p:val>
                                            <p:strVal val="ppt_x"/>
                                          </p:val>
                                        </p:tav>
                                        <p:tav tm="100000">
                                          <p:val>
                                            <p:strVal val="0-ppt_w/2"/>
                                          </p:val>
                                        </p:tav>
                                      </p:tavLst>
                                    </p:anim>
                                    <p:anim calcmode="lin" valueType="num">
                                      <p:cBhvr additive="base">
                                        <p:cTn id="186" dur="5000"/>
                                        <p:tgtEl>
                                          <p:spTgt spid="21"/>
                                        </p:tgtEl>
                                        <p:attrNameLst>
                                          <p:attrName>ppt_y</p:attrName>
                                        </p:attrNameLst>
                                      </p:cBhvr>
                                      <p:tavLst>
                                        <p:tav tm="0">
                                          <p:val>
                                            <p:strVal val="ppt_y"/>
                                          </p:val>
                                        </p:tav>
                                        <p:tav tm="100000">
                                          <p:val>
                                            <p:strVal val="ppt_y"/>
                                          </p:val>
                                        </p:tav>
                                      </p:tavLst>
                                    </p:anim>
                                    <p:set>
                                      <p:cBhvr>
                                        <p:cTn id="187" dur="1" fill="hold">
                                          <p:stCondLst>
                                            <p:cond delay="4999"/>
                                          </p:stCondLst>
                                        </p:cTn>
                                        <p:tgtEl>
                                          <p:spTgt spid="21"/>
                                        </p:tgtEl>
                                        <p:attrNameLst>
                                          <p:attrName>style.visibility</p:attrName>
                                        </p:attrNameLst>
                                      </p:cBhvr>
                                      <p:to>
                                        <p:strVal val="hidden"/>
                                      </p:to>
                                    </p:set>
                                  </p:childTnLst>
                                </p:cTn>
                              </p:par>
                              <p:par>
                                <p:cTn id="188" presetID="8" presetClass="emph" presetSubtype="0" fill="hold" grpId="3" nodeType="withEffect">
                                  <p:stCondLst>
                                    <p:cond delay="0"/>
                                  </p:stCondLst>
                                  <p:childTnLst>
                                    <p:animRot by="21600000">
                                      <p:cBhvr>
                                        <p:cTn id="189" dur="5000" fill="hold"/>
                                        <p:tgtEl>
                                          <p:spTgt spid="6"/>
                                        </p:tgtEl>
                                        <p:attrNameLst>
                                          <p:attrName>r</p:attrName>
                                        </p:attrNameLst>
                                      </p:cBhvr>
                                    </p:animRot>
                                  </p:childTnLst>
                                </p:cTn>
                              </p:par>
                              <p:par>
                                <p:cTn id="190" presetID="8" presetClass="emph" presetSubtype="0" fill="hold" grpId="3" nodeType="withEffect">
                                  <p:stCondLst>
                                    <p:cond delay="0"/>
                                  </p:stCondLst>
                                  <p:childTnLst>
                                    <p:animRot by="21600000">
                                      <p:cBhvr>
                                        <p:cTn id="191" dur="5000" fill="hold"/>
                                        <p:tgtEl>
                                          <p:spTgt spid="8"/>
                                        </p:tgtEl>
                                        <p:attrNameLst>
                                          <p:attrName>r</p:attrName>
                                        </p:attrNameLst>
                                      </p:cBhvr>
                                    </p:animRot>
                                  </p:childTnLst>
                                </p:cTn>
                              </p:par>
                              <p:par>
                                <p:cTn id="192" presetID="8" presetClass="emph" presetSubtype="0" fill="hold" grpId="3" nodeType="withEffect">
                                  <p:stCondLst>
                                    <p:cond delay="0"/>
                                  </p:stCondLst>
                                  <p:childTnLst>
                                    <p:animRot by="21600000">
                                      <p:cBhvr>
                                        <p:cTn id="193" dur="5000" fill="hold"/>
                                        <p:tgtEl>
                                          <p:spTgt spid="10"/>
                                        </p:tgtEl>
                                        <p:attrNameLst>
                                          <p:attrName>r</p:attrName>
                                        </p:attrNameLst>
                                      </p:cBhvr>
                                    </p:animRot>
                                  </p:childTnLst>
                                </p:cTn>
                              </p:par>
                              <p:par>
                                <p:cTn id="194" presetID="8" presetClass="emph" presetSubtype="0" fill="hold" grpId="3" nodeType="withEffect">
                                  <p:stCondLst>
                                    <p:cond delay="0"/>
                                  </p:stCondLst>
                                  <p:childTnLst>
                                    <p:animRot by="21600000">
                                      <p:cBhvr>
                                        <p:cTn id="195" dur="5000" fill="hold"/>
                                        <p:tgtEl>
                                          <p:spTgt spid="12"/>
                                        </p:tgtEl>
                                        <p:attrNameLst>
                                          <p:attrName>r</p:attrName>
                                        </p:attrNameLst>
                                      </p:cBhvr>
                                    </p:animRot>
                                  </p:childTnLst>
                                </p:cTn>
                              </p:par>
                              <p:par>
                                <p:cTn id="196" presetID="8" presetClass="emph" presetSubtype="0" fill="hold" grpId="3" nodeType="withEffect">
                                  <p:stCondLst>
                                    <p:cond delay="0"/>
                                  </p:stCondLst>
                                  <p:childTnLst>
                                    <p:animRot by="21600000">
                                      <p:cBhvr>
                                        <p:cTn id="197" dur="5000" fill="hold"/>
                                        <p:tgtEl>
                                          <p:spTgt spid="14"/>
                                        </p:tgtEl>
                                        <p:attrNameLst>
                                          <p:attrName>r</p:attrName>
                                        </p:attrNameLst>
                                      </p:cBhvr>
                                    </p:animRot>
                                  </p:childTnLst>
                                </p:cTn>
                              </p:par>
                              <p:par>
                                <p:cTn id="198" presetID="8" presetClass="emph" presetSubtype="0" fill="hold" grpId="3" nodeType="withEffect">
                                  <p:stCondLst>
                                    <p:cond delay="0"/>
                                  </p:stCondLst>
                                  <p:childTnLst>
                                    <p:animRot by="21600000">
                                      <p:cBhvr>
                                        <p:cTn id="199" dur="5000" fill="hold"/>
                                        <p:tgtEl>
                                          <p:spTgt spid="16"/>
                                        </p:tgtEl>
                                        <p:attrNameLst>
                                          <p:attrName>r</p:attrName>
                                        </p:attrNameLst>
                                      </p:cBhvr>
                                    </p:animRot>
                                  </p:childTnLst>
                                </p:cTn>
                              </p:par>
                              <p:par>
                                <p:cTn id="200" presetID="8" presetClass="emph" presetSubtype="0" fill="hold" grpId="3" nodeType="withEffect">
                                  <p:stCondLst>
                                    <p:cond delay="0"/>
                                  </p:stCondLst>
                                  <p:childTnLst>
                                    <p:animRot by="21600000">
                                      <p:cBhvr>
                                        <p:cTn id="201" dur="5000" fill="hold"/>
                                        <p:tgtEl>
                                          <p:spTgt spid="18"/>
                                        </p:tgtEl>
                                        <p:attrNameLst>
                                          <p:attrName>r</p:attrName>
                                        </p:attrNameLst>
                                      </p:cBhvr>
                                    </p:animRot>
                                  </p:childTnLst>
                                </p:cTn>
                              </p:par>
                              <p:par>
                                <p:cTn id="202" presetID="8" presetClass="emph" presetSubtype="0" fill="hold" grpId="3" nodeType="withEffect">
                                  <p:stCondLst>
                                    <p:cond delay="0"/>
                                  </p:stCondLst>
                                  <p:childTnLst>
                                    <p:animRot by="21600000">
                                      <p:cBhvr>
                                        <p:cTn id="203" dur="5000" fill="hold"/>
                                        <p:tgtEl>
                                          <p:spTgt spid="20"/>
                                        </p:tgtEl>
                                        <p:attrNameLst>
                                          <p:attrName>r</p:attrName>
                                        </p:attrNameLst>
                                      </p:cBhvr>
                                    </p:animRot>
                                  </p:childTnLst>
                                </p:cTn>
                              </p:par>
                              <p:par>
                                <p:cTn id="204" presetID="8" presetClass="emph" presetSubtype="0" fill="hold" grpId="3" nodeType="withEffect">
                                  <p:stCondLst>
                                    <p:cond delay="0"/>
                                  </p:stCondLst>
                                  <p:childTnLst>
                                    <p:animRot by="21600000">
                                      <p:cBhvr>
                                        <p:cTn id="205" dur="5000" fill="hold"/>
                                        <p:tgtEl>
                                          <p:spTgt spid="22"/>
                                        </p:tgtEl>
                                        <p:attrNameLst>
                                          <p:attrName>r</p:attrName>
                                        </p:attrNameLst>
                                      </p:cBhvr>
                                    </p:animRot>
                                  </p:childTnLst>
                                </p:cTn>
                              </p:par>
                              <p:par>
                                <p:cTn id="206" presetID="8" presetClass="emph" presetSubtype="0" fill="hold" grpId="3" nodeType="withEffect">
                                  <p:stCondLst>
                                    <p:cond delay="0"/>
                                  </p:stCondLst>
                                  <p:childTnLst>
                                    <p:animRot by="-21600000">
                                      <p:cBhvr>
                                        <p:cTn id="207" dur="5000" fill="hold"/>
                                        <p:tgtEl>
                                          <p:spTgt spid="5"/>
                                        </p:tgtEl>
                                        <p:attrNameLst>
                                          <p:attrName>r</p:attrName>
                                        </p:attrNameLst>
                                      </p:cBhvr>
                                    </p:animRot>
                                  </p:childTnLst>
                                </p:cTn>
                              </p:par>
                              <p:par>
                                <p:cTn id="208" presetID="8" presetClass="emph" presetSubtype="0" fill="hold" grpId="3" nodeType="withEffect">
                                  <p:stCondLst>
                                    <p:cond delay="0"/>
                                  </p:stCondLst>
                                  <p:childTnLst>
                                    <p:animRot by="-21600000">
                                      <p:cBhvr>
                                        <p:cTn id="209" dur="5000" fill="hold"/>
                                        <p:tgtEl>
                                          <p:spTgt spid="7"/>
                                        </p:tgtEl>
                                        <p:attrNameLst>
                                          <p:attrName>r</p:attrName>
                                        </p:attrNameLst>
                                      </p:cBhvr>
                                    </p:animRot>
                                  </p:childTnLst>
                                </p:cTn>
                              </p:par>
                              <p:par>
                                <p:cTn id="210" presetID="8" presetClass="emph" presetSubtype="0" fill="hold" grpId="3" nodeType="withEffect">
                                  <p:stCondLst>
                                    <p:cond delay="0"/>
                                  </p:stCondLst>
                                  <p:childTnLst>
                                    <p:animRot by="-21600000">
                                      <p:cBhvr>
                                        <p:cTn id="211" dur="5000" fill="hold"/>
                                        <p:tgtEl>
                                          <p:spTgt spid="9"/>
                                        </p:tgtEl>
                                        <p:attrNameLst>
                                          <p:attrName>r</p:attrName>
                                        </p:attrNameLst>
                                      </p:cBhvr>
                                    </p:animRot>
                                  </p:childTnLst>
                                </p:cTn>
                              </p:par>
                              <p:par>
                                <p:cTn id="212" presetID="8" presetClass="emph" presetSubtype="0" fill="hold" grpId="3" nodeType="withEffect">
                                  <p:stCondLst>
                                    <p:cond delay="0"/>
                                  </p:stCondLst>
                                  <p:childTnLst>
                                    <p:animRot by="-21600000">
                                      <p:cBhvr>
                                        <p:cTn id="213" dur="5000" fill="hold"/>
                                        <p:tgtEl>
                                          <p:spTgt spid="11"/>
                                        </p:tgtEl>
                                        <p:attrNameLst>
                                          <p:attrName>r</p:attrName>
                                        </p:attrNameLst>
                                      </p:cBhvr>
                                    </p:animRot>
                                  </p:childTnLst>
                                </p:cTn>
                              </p:par>
                              <p:par>
                                <p:cTn id="214" presetID="8" presetClass="emph" presetSubtype="0" fill="hold" grpId="3" nodeType="withEffect">
                                  <p:stCondLst>
                                    <p:cond delay="0"/>
                                  </p:stCondLst>
                                  <p:childTnLst>
                                    <p:animRot by="-21600000">
                                      <p:cBhvr>
                                        <p:cTn id="215" dur="5000" fill="hold"/>
                                        <p:tgtEl>
                                          <p:spTgt spid="13"/>
                                        </p:tgtEl>
                                        <p:attrNameLst>
                                          <p:attrName>r</p:attrName>
                                        </p:attrNameLst>
                                      </p:cBhvr>
                                    </p:animRot>
                                  </p:childTnLst>
                                </p:cTn>
                              </p:par>
                              <p:par>
                                <p:cTn id="216" presetID="8" presetClass="emph" presetSubtype="0" fill="hold" grpId="3" nodeType="withEffect">
                                  <p:stCondLst>
                                    <p:cond delay="0"/>
                                  </p:stCondLst>
                                  <p:childTnLst>
                                    <p:animRot by="-21600000">
                                      <p:cBhvr>
                                        <p:cTn id="217" dur="5000" fill="hold"/>
                                        <p:tgtEl>
                                          <p:spTgt spid="15"/>
                                        </p:tgtEl>
                                        <p:attrNameLst>
                                          <p:attrName>r</p:attrName>
                                        </p:attrNameLst>
                                      </p:cBhvr>
                                    </p:animRot>
                                  </p:childTnLst>
                                </p:cTn>
                              </p:par>
                              <p:par>
                                <p:cTn id="218" presetID="8" presetClass="emph" presetSubtype="0" fill="hold" grpId="3" nodeType="withEffect">
                                  <p:stCondLst>
                                    <p:cond delay="0"/>
                                  </p:stCondLst>
                                  <p:childTnLst>
                                    <p:animRot by="-21600000">
                                      <p:cBhvr>
                                        <p:cTn id="219" dur="5000" fill="hold"/>
                                        <p:tgtEl>
                                          <p:spTgt spid="17"/>
                                        </p:tgtEl>
                                        <p:attrNameLst>
                                          <p:attrName>r</p:attrName>
                                        </p:attrNameLst>
                                      </p:cBhvr>
                                    </p:animRot>
                                  </p:childTnLst>
                                </p:cTn>
                              </p:par>
                              <p:par>
                                <p:cTn id="220" presetID="8" presetClass="emph" presetSubtype="0" fill="hold" grpId="3" nodeType="withEffect">
                                  <p:stCondLst>
                                    <p:cond delay="0"/>
                                  </p:stCondLst>
                                  <p:childTnLst>
                                    <p:animRot by="-21600000">
                                      <p:cBhvr>
                                        <p:cTn id="221" dur="5000" fill="hold"/>
                                        <p:tgtEl>
                                          <p:spTgt spid="19"/>
                                        </p:tgtEl>
                                        <p:attrNameLst>
                                          <p:attrName>r</p:attrName>
                                        </p:attrNameLst>
                                      </p:cBhvr>
                                    </p:animRot>
                                  </p:childTnLst>
                                </p:cTn>
                              </p:par>
                              <p:par>
                                <p:cTn id="222" presetID="8" presetClass="emph" presetSubtype="0" fill="hold" grpId="3" nodeType="withEffect">
                                  <p:stCondLst>
                                    <p:cond delay="0"/>
                                  </p:stCondLst>
                                  <p:childTnLst>
                                    <p:animRot by="-21600000">
                                      <p:cBhvr>
                                        <p:cTn id="223" dur="5000" fill="hold"/>
                                        <p:tgtEl>
                                          <p:spTgt spid="21"/>
                                        </p:tgtEl>
                                        <p:attrNameLst>
                                          <p:attrName>r</p:attrName>
                                        </p:attrNameLst>
                                      </p:cBhvr>
                                    </p:animRot>
                                  </p:childTnLst>
                                </p:cTn>
                              </p:par>
                              <p:par>
                                <p:cTn id="224" presetID="23" presetClass="entr" presetSubtype="288" fill="hold" nodeType="withEffect">
                                  <p:stCondLst>
                                    <p:cond delay="0"/>
                                  </p:stCondLst>
                                  <p:childTnLst>
                                    <p:set>
                                      <p:cBhvr>
                                        <p:cTn id="225" dur="1" fill="hold">
                                          <p:stCondLst>
                                            <p:cond delay="0"/>
                                          </p:stCondLst>
                                        </p:cTn>
                                        <p:tgtEl>
                                          <p:spTgt spid="4"/>
                                        </p:tgtEl>
                                        <p:attrNameLst>
                                          <p:attrName>style.visibility</p:attrName>
                                        </p:attrNameLst>
                                      </p:cBhvr>
                                      <p:to>
                                        <p:strVal val="visible"/>
                                      </p:to>
                                    </p:set>
                                    <p:anim calcmode="lin" valueType="num">
                                      <p:cBhvr>
                                        <p:cTn id="226" dur="5000" fill="hold"/>
                                        <p:tgtEl>
                                          <p:spTgt spid="4"/>
                                        </p:tgtEl>
                                        <p:attrNameLst>
                                          <p:attrName>ppt_w</p:attrName>
                                        </p:attrNameLst>
                                      </p:cBhvr>
                                      <p:tavLst>
                                        <p:tav tm="0">
                                          <p:val>
                                            <p:strVal val="4/3*#ppt_w"/>
                                          </p:val>
                                        </p:tav>
                                        <p:tav tm="100000">
                                          <p:val>
                                            <p:strVal val="#ppt_w"/>
                                          </p:val>
                                        </p:tav>
                                      </p:tavLst>
                                    </p:anim>
                                    <p:anim calcmode="lin" valueType="num">
                                      <p:cBhvr>
                                        <p:cTn id="227" dur="5000" fill="hold"/>
                                        <p:tgtEl>
                                          <p:spTgt spid="4"/>
                                        </p:tgtEl>
                                        <p:attrNameLst>
                                          <p:attrName>ppt_h</p:attrName>
                                        </p:attrNameLst>
                                      </p:cBhvr>
                                      <p:tavLst>
                                        <p:tav tm="0">
                                          <p:val>
                                            <p:strVal val="4/3*#ppt_h"/>
                                          </p:val>
                                        </p:tav>
                                        <p:tav tm="100000">
                                          <p:val>
                                            <p:strVal val="#ppt_h"/>
                                          </p:val>
                                        </p:tav>
                                      </p:tavLst>
                                    </p:anim>
                                  </p:childTnLst>
                                </p:cTn>
                              </p:par>
                              <p:par>
                                <p:cTn id="228" presetID="16" presetClass="entr" presetSubtype="37" fill="hold" nodeType="withEffect">
                                  <p:stCondLst>
                                    <p:cond delay="0"/>
                                  </p:stCondLst>
                                  <p:childTnLst>
                                    <p:set>
                                      <p:cBhvr>
                                        <p:cTn id="229" dur="1" fill="hold">
                                          <p:stCondLst>
                                            <p:cond delay="0"/>
                                          </p:stCondLst>
                                        </p:cTn>
                                        <p:tgtEl>
                                          <p:spTgt spid="4"/>
                                        </p:tgtEl>
                                        <p:attrNameLst>
                                          <p:attrName>style.visibility</p:attrName>
                                        </p:attrNameLst>
                                      </p:cBhvr>
                                      <p:to>
                                        <p:strVal val="visible"/>
                                      </p:to>
                                    </p:set>
                                    <p:animEffect transition="in" filter="barn(outVertical)">
                                      <p:cBhvr>
                                        <p:cTn id="230"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99FF"/>
              </a:gs>
              <a:gs pos="50000">
                <a:srgbClr val="5E1D9F">
                  <a:shade val="67500"/>
                  <a:satMod val="115000"/>
                </a:srgbClr>
              </a:gs>
              <a:gs pos="100000">
                <a:srgbClr val="5E1D9F">
                  <a:shade val="100000"/>
                  <a:satMod val="115000"/>
                </a:srgbClr>
              </a:gs>
            </a:gsLst>
            <a:lin ang="5400000" scaled="1"/>
            <a:tileRect/>
          </a:gradFill>
        </p:spPr>
        <p:txBody>
          <a:bodyPr/>
          <a:lstStyle/>
          <a:p>
            <a:endParaRPr lang="es-ES" dirty="0"/>
          </a:p>
        </p:txBody>
      </p:sp>
      <p:pic>
        <p:nvPicPr>
          <p:cNvPr id="4" name="3 Imagen" descr="8755564.jpg"/>
          <p:cNvPicPr>
            <a:picLocks noChangeAspect="1"/>
          </p:cNvPicPr>
          <p:nvPr/>
        </p:nvPicPr>
        <p:blipFill>
          <a:blip r:embed="rId2"/>
          <a:stretch>
            <a:fillRect/>
          </a:stretch>
        </p:blipFill>
        <p:spPr>
          <a:xfrm>
            <a:off x="7432" y="0"/>
            <a:ext cx="9136568" cy="5143500"/>
          </a:xfrm>
          <a:prstGeom prst="rect">
            <a:avLst/>
          </a:prstGeom>
        </p:spPr>
      </p:pic>
      <p:sp>
        <p:nvSpPr>
          <p:cNvPr id="5" name="4 Rectángulo"/>
          <p:cNvSpPr/>
          <p:nvPr/>
        </p:nvSpPr>
        <p:spPr>
          <a:xfrm rot="958054">
            <a:off x="-3592" y="2261472"/>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3749" y="2762460"/>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58054">
            <a:off x="639318" y="2261472"/>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639161" y="2762460"/>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58054">
            <a:off x="1353731" y="2261470"/>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1353574" y="2762458"/>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58054">
            <a:off x="1996641" y="2261470"/>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1996484" y="2762458"/>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58054">
            <a:off x="2639613" y="2261474"/>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2639456" y="2762462"/>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58054">
            <a:off x="3282523" y="2261474"/>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3282366" y="2762462"/>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7744004" y="2262390"/>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958054">
            <a:off x="7743846" y="2761536"/>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637084">
            <a:off x="7283212" y="2262390"/>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958054">
            <a:off x="7283054" y="2761536"/>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637084">
            <a:off x="6672435" y="2262390"/>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958054">
            <a:off x="6672277" y="2761536"/>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637084">
            <a:off x="5997326" y="2262390"/>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958054">
            <a:off x="5997168" y="2761536"/>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637084">
            <a:off x="5347279" y="2262389"/>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958054">
            <a:off x="5347121" y="2761535"/>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637084">
            <a:off x="4672170" y="2262389"/>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958054">
            <a:off x="4672012" y="2761535"/>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0-#ppt_w/2"/>
                                          </p:val>
                                        </p:tav>
                                        <p:tav tm="100000">
                                          <p:val>
                                            <p:strVal val="#ppt_x"/>
                                          </p:val>
                                        </p:tav>
                                      </p:tavLst>
                                    </p:anim>
                                    <p:anim calcmode="lin" valueType="num">
                                      <p:cBhvr additive="base">
                                        <p:cTn id="15" dur="3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3000" fill="hold"/>
                                        <p:tgtEl>
                                          <p:spTgt spid="9"/>
                                        </p:tgtEl>
                                        <p:attrNameLst>
                                          <p:attrName>ppt_x</p:attrName>
                                        </p:attrNameLst>
                                      </p:cBhvr>
                                      <p:tavLst>
                                        <p:tav tm="0">
                                          <p:val>
                                            <p:strVal val="0-#ppt_w/2"/>
                                          </p:val>
                                        </p:tav>
                                        <p:tav tm="100000">
                                          <p:val>
                                            <p:strVal val="#ppt_x"/>
                                          </p:val>
                                        </p:tav>
                                      </p:tavLst>
                                    </p:anim>
                                    <p:anim calcmode="lin" valueType="num">
                                      <p:cBhvr additive="base">
                                        <p:cTn id="19" dur="3000" fill="hold"/>
                                        <p:tgtEl>
                                          <p:spTgt spid="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0-#ppt_w/2"/>
                                          </p:val>
                                        </p:tav>
                                        <p:tav tm="100000">
                                          <p:val>
                                            <p:strVal val="#ppt_x"/>
                                          </p:val>
                                        </p:tav>
                                      </p:tavLst>
                                    </p:anim>
                                    <p:anim calcmode="lin" valueType="num">
                                      <p:cBhvr additive="base">
                                        <p:cTn id="23" dur="3000" fill="hold"/>
                                        <p:tgtEl>
                                          <p:spTgt spid="1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3000" fill="hold"/>
                                        <p:tgtEl>
                                          <p:spTgt spid="13"/>
                                        </p:tgtEl>
                                        <p:attrNameLst>
                                          <p:attrName>ppt_x</p:attrName>
                                        </p:attrNameLst>
                                      </p:cBhvr>
                                      <p:tavLst>
                                        <p:tav tm="0">
                                          <p:val>
                                            <p:strVal val="0-#ppt_w/2"/>
                                          </p:val>
                                        </p:tav>
                                        <p:tav tm="100000">
                                          <p:val>
                                            <p:strVal val="#ppt_x"/>
                                          </p:val>
                                        </p:tav>
                                      </p:tavLst>
                                    </p:anim>
                                    <p:anim calcmode="lin" valueType="num">
                                      <p:cBhvr additive="base">
                                        <p:cTn id="27" dur="3000" fill="hold"/>
                                        <p:tgtEl>
                                          <p:spTgt spid="1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0-#ppt_w/2"/>
                                          </p:val>
                                        </p:tav>
                                        <p:tav tm="100000">
                                          <p:val>
                                            <p:strVal val="#ppt_x"/>
                                          </p:val>
                                        </p:tav>
                                      </p:tavLst>
                                    </p:anim>
                                    <p:anim calcmode="lin" valueType="num">
                                      <p:cBhvr additive="base">
                                        <p:cTn id="31" dur="3000" fill="hold"/>
                                        <p:tgtEl>
                                          <p:spTgt spid="15"/>
                                        </p:tgtEl>
                                        <p:attrNameLst>
                                          <p:attrName>ppt_y</p:attrName>
                                        </p:attrNameLst>
                                      </p:cBhvr>
                                      <p:tavLst>
                                        <p:tav tm="0">
                                          <p:val>
                                            <p:strVal val="0-#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0-#ppt_w/2"/>
                                          </p:val>
                                        </p:tav>
                                        <p:tav tm="100000">
                                          <p:val>
                                            <p:strVal val="#ppt_x"/>
                                          </p:val>
                                        </p:tav>
                                      </p:tavLst>
                                    </p:anim>
                                    <p:anim calcmode="lin" valueType="num">
                                      <p:cBhvr additive="base">
                                        <p:cTn id="39" dur="3000" fill="hold"/>
                                        <p:tgtEl>
                                          <p:spTgt spid="8"/>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3000" fill="hold"/>
                                        <p:tgtEl>
                                          <p:spTgt spid="10"/>
                                        </p:tgtEl>
                                        <p:attrNameLst>
                                          <p:attrName>ppt_x</p:attrName>
                                        </p:attrNameLst>
                                      </p:cBhvr>
                                      <p:tavLst>
                                        <p:tav tm="0">
                                          <p:val>
                                            <p:strVal val="0-#ppt_w/2"/>
                                          </p:val>
                                        </p:tav>
                                        <p:tav tm="100000">
                                          <p:val>
                                            <p:strVal val="#ppt_x"/>
                                          </p:val>
                                        </p:tav>
                                      </p:tavLst>
                                    </p:anim>
                                    <p:anim calcmode="lin" valueType="num">
                                      <p:cBhvr additive="base">
                                        <p:cTn id="43" dur="3000" fill="hold"/>
                                        <p:tgtEl>
                                          <p:spTgt spid="10"/>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3000" fill="hold"/>
                                        <p:tgtEl>
                                          <p:spTgt spid="14"/>
                                        </p:tgtEl>
                                        <p:attrNameLst>
                                          <p:attrName>ppt_x</p:attrName>
                                        </p:attrNameLst>
                                      </p:cBhvr>
                                      <p:tavLst>
                                        <p:tav tm="0">
                                          <p:val>
                                            <p:strVal val="0-#ppt_w/2"/>
                                          </p:val>
                                        </p:tav>
                                        <p:tav tm="100000">
                                          <p:val>
                                            <p:strVal val="#ppt_x"/>
                                          </p:val>
                                        </p:tav>
                                      </p:tavLst>
                                    </p:anim>
                                    <p:anim calcmode="lin" valueType="num">
                                      <p:cBhvr additive="base">
                                        <p:cTn id="51" dur="3000" fill="hold"/>
                                        <p:tgtEl>
                                          <p:spTgt spid="14"/>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0-#ppt_w/2"/>
                                          </p:val>
                                        </p:tav>
                                        <p:tav tm="100000">
                                          <p:val>
                                            <p:strVal val="#ppt_x"/>
                                          </p:val>
                                        </p:tav>
                                      </p:tavLst>
                                    </p:anim>
                                    <p:anim calcmode="lin" valueType="num">
                                      <p:cBhvr additive="base">
                                        <p:cTn id="55" dur="3000" fill="hold"/>
                                        <p:tgtEl>
                                          <p:spTgt spid="16"/>
                                        </p:tgtEl>
                                        <p:attrNameLst>
                                          <p:attrName>ppt_y</p:attrName>
                                        </p:attrNameLst>
                                      </p:cBhvr>
                                      <p:tavLst>
                                        <p:tav tm="0">
                                          <p:val>
                                            <p:strVal val="1+#ppt_h/2"/>
                                          </p:val>
                                        </p:tav>
                                        <p:tav tm="100000">
                                          <p:val>
                                            <p:strVal val="#ppt_y"/>
                                          </p:val>
                                        </p:tav>
                                      </p:tavLst>
                                    </p:anim>
                                  </p:childTnLst>
                                </p:cTn>
                              </p:par>
                              <p:par>
                                <p:cTn id="56" presetID="3" presetClass="entr" presetSubtype="5" fill="hold" grpId="1" nodeType="withEffect">
                                  <p:stCondLst>
                                    <p:cond delay="0"/>
                                  </p:stCondLst>
                                  <p:childTnLst>
                                    <p:set>
                                      <p:cBhvr>
                                        <p:cTn id="57" dur="1" fill="hold">
                                          <p:stCondLst>
                                            <p:cond delay="0"/>
                                          </p:stCondLst>
                                        </p:cTn>
                                        <p:tgtEl>
                                          <p:spTgt spid="5"/>
                                        </p:tgtEl>
                                        <p:attrNameLst>
                                          <p:attrName>style.visibility</p:attrName>
                                        </p:attrNameLst>
                                      </p:cBhvr>
                                      <p:to>
                                        <p:strVal val="visible"/>
                                      </p:to>
                                    </p:set>
                                    <p:animEffect transition="in" filter="blinds(vertical)">
                                      <p:cBhvr>
                                        <p:cTn id="58" dur="3000"/>
                                        <p:tgtEl>
                                          <p:spTgt spid="5"/>
                                        </p:tgtEl>
                                      </p:cBhvr>
                                    </p:animEffect>
                                  </p:childTnLst>
                                </p:cTn>
                              </p:par>
                              <p:par>
                                <p:cTn id="59" presetID="3" presetClass="entr" presetSubtype="5" fill="hold" grpId="1" nodeType="with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blinds(vertical)">
                                      <p:cBhvr>
                                        <p:cTn id="61" dur="3000"/>
                                        <p:tgtEl>
                                          <p:spTgt spid="6"/>
                                        </p:tgtEl>
                                      </p:cBhvr>
                                    </p:animEffect>
                                  </p:childTnLst>
                                </p:cTn>
                              </p:par>
                              <p:par>
                                <p:cTn id="62" presetID="3" presetClass="entr" presetSubtype="5" fill="hold" grpId="1" nodeType="withEffect">
                                  <p:stCondLst>
                                    <p:cond delay="0"/>
                                  </p:stCondLst>
                                  <p:childTnLst>
                                    <p:set>
                                      <p:cBhvr>
                                        <p:cTn id="63" dur="1" fill="hold">
                                          <p:stCondLst>
                                            <p:cond delay="0"/>
                                          </p:stCondLst>
                                        </p:cTn>
                                        <p:tgtEl>
                                          <p:spTgt spid="7"/>
                                        </p:tgtEl>
                                        <p:attrNameLst>
                                          <p:attrName>style.visibility</p:attrName>
                                        </p:attrNameLst>
                                      </p:cBhvr>
                                      <p:to>
                                        <p:strVal val="visible"/>
                                      </p:to>
                                    </p:set>
                                    <p:animEffect transition="in" filter="blinds(vertical)">
                                      <p:cBhvr>
                                        <p:cTn id="64" dur="3000"/>
                                        <p:tgtEl>
                                          <p:spTgt spid="7"/>
                                        </p:tgtEl>
                                      </p:cBhvr>
                                    </p:animEffect>
                                  </p:childTnLst>
                                </p:cTn>
                              </p:par>
                              <p:par>
                                <p:cTn id="65" presetID="3" presetClass="entr" presetSubtype="5" fill="hold" grpId="1" nodeType="withEffect">
                                  <p:stCondLst>
                                    <p:cond delay="0"/>
                                  </p:stCondLst>
                                  <p:childTnLst>
                                    <p:set>
                                      <p:cBhvr>
                                        <p:cTn id="66" dur="1" fill="hold">
                                          <p:stCondLst>
                                            <p:cond delay="0"/>
                                          </p:stCondLst>
                                        </p:cTn>
                                        <p:tgtEl>
                                          <p:spTgt spid="8"/>
                                        </p:tgtEl>
                                        <p:attrNameLst>
                                          <p:attrName>style.visibility</p:attrName>
                                        </p:attrNameLst>
                                      </p:cBhvr>
                                      <p:to>
                                        <p:strVal val="visible"/>
                                      </p:to>
                                    </p:set>
                                    <p:animEffect transition="in" filter="blinds(vertical)">
                                      <p:cBhvr>
                                        <p:cTn id="67" dur="3000"/>
                                        <p:tgtEl>
                                          <p:spTgt spid="8"/>
                                        </p:tgtEl>
                                      </p:cBhvr>
                                    </p:animEffect>
                                  </p:childTnLst>
                                </p:cTn>
                              </p:par>
                              <p:par>
                                <p:cTn id="68" presetID="3" presetClass="entr" presetSubtype="5" fill="hold" grpId="1" nodeType="with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blinds(vertical)">
                                      <p:cBhvr>
                                        <p:cTn id="70" dur="3000"/>
                                        <p:tgtEl>
                                          <p:spTgt spid="9"/>
                                        </p:tgtEl>
                                      </p:cBhvr>
                                    </p:animEffect>
                                  </p:childTnLst>
                                </p:cTn>
                              </p:par>
                              <p:par>
                                <p:cTn id="71" presetID="3" presetClass="entr" presetSubtype="5" fill="hold" grpId="1" nodeType="withEffect">
                                  <p:stCondLst>
                                    <p:cond delay="0"/>
                                  </p:stCondLst>
                                  <p:childTnLst>
                                    <p:set>
                                      <p:cBhvr>
                                        <p:cTn id="72" dur="1" fill="hold">
                                          <p:stCondLst>
                                            <p:cond delay="0"/>
                                          </p:stCondLst>
                                        </p:cTn>
                                        <p:tgtEl>
                                          <p:spTgt spid="10"/>
                                        </p:tgtEl>
                                        <p:attrNameLst>
                                          <p:attrName>style.visibility</p:attrName>
                                        </p:attrNameLst>
                                      </p:cBhvr>
                                      <p:to>
                                        <p:strVal val="visible"/>
                                      </p:to>
                                    </p:set>
                                    <p:animEffect transition="in" filter="blinds(vertical)">
                                      <p:cBhvr>
                                        <p:cTn id="73" dur="3000"/>
                                        <p:tgtEl>
                                          <p:spTgt spid="10"/>
                                        </p:tgtEl>
                                      </p:cBhvr>
                                    </p:animEffect>
                                  </p:childTnLst>
                                </p:cTn>
                              </p:par>
                              <p:par>
                                <p:cTn id="74" presetID="3" presetClass="entr" presetSubtype="5" fill="hold" grpId="1" nodeType="withEffect">
                                  <p:stCondLst>
                                    <p:cond delay="0"/>
                                  </p:stCondLst>
                                  <p:childTnLst>
                                    <p:set>
                                      <p:cBhvr>
                                        <p:cTn id="75" dur="1" fill="hold">
                                          <p:stCondLst>
                                            <p:cond delay="0"/>
                                          </p:stCondLst>
                                        </p:cTn>
                                        <p:tgtEl>
                                          <p:spTgt spid="11"/>
                                        </p:tgtEl>
                                        <p:attrNameLst>
                                          <p:attrName>style.visibility</p:attrName>
                                        </p:attrNameLst>
                                      </p:cBhvr>
                                      <p:to>
                                        <p:strVal val="visible"/>
                                      </p:to>
                                    </p:set>
                                    <p:animEffect transition="in" filter="blinds(vertical)">
                                      <p:cBhvr>
                                        <p:cTn id="76" dur="3000"/>
                                        <p:tgtEl>
                                          <p:spTgt spid="11"/>
                                        </p:tgtEl>
                                      </p:cBhvr>
                                    </p:animEffect>
                                  </p:childTnLst>
                                </p:cTn>
                              </p:par>
                              <p:par>
                                <p:cTn id="77" presetID="3" presetClass="entr" presetSubtype="5" fill="hold" grpId="1" nodeType="withEffect">
                                  <p:stCondLst>
                                    <p:cond delay="0"/>
                                  </p:stCondLst>
                                  <p:childTnLst>
                                    <p:set>
                                      <p:cBhvr>
                                        <p:cTn id="78" dur="1" fill="hold">
                                          <p:stCondLst>
                                            <p:cond delay="0"/>
                                          </p:stCondLst>
                                        </p:cTn>
                                        <p:tgtEl>
                                          <p:spTgt spid="12"/>
                                        </p:tgtEl>
                                        <p:attrNameLst>
                                          <p:attrName>style.visibility</p:attrName>
                                        </p:attrNameLst>
                                      </p:cBhvr>
                                      <p:to>
                                        <p:strVal val="visible"/>
                                      </p:to>
                                    </p:set>
                                    <p:animEffect transition="in" filter="blinds(vertical)">
                                      <p:cBhvr>
                                        <p:cTn id="79" dur="3000"/>
                                        <p:tgtEl>
                                          <p:spTgt spid="12"/>
                                        </p:tgtEl>
                                      </p:cBhvr>
                                    </p:animEffect>
                                  </p:childTnLst>
                                </p:cTn>
                              </p:par>
                              <p:par>
                                <p:cTn id="80" presetID="3" presetClass="entr" presetSubtype="5" fill="hold" grpId="1" nodeType="withEffect">
                                  <p:stCondLst>
                                    <p:cond delay="0"/>
                                  </p:stCondLst>
                                  <p:childTnLst>
                                    <p:set>
                                      <p:cBhvr>
                                        <p:cTn id="81" dur="1" fill="hold">
                                          <p:stCondLst>
                                            <p:cond delay="0"/>
                                          </p:stCondLst>
                                        </p:cTn>
                                        <p:tgtEl>
                                          <p:spTgt spid="13"/>
                                        </p:tgtEl>
                                        <p:attrNameLst>
                                          <p:attrName>style.visibility</p:attrName>
                                        </p:attrNameLst>
                                      </p:cBhvr>
                                      <p:to>
                                        <p:strVal val="visible"/>
                                      </p:to>
                                    </p:set>
                                    <p:animEffect transition="in" filter="blinds(vertical)">
                                      <p:cBhvr>
                                        <p:cTn id="82" dur="3000"/>
                                        <p:tgtEl>
                                          <p:spTgt spid="13"/>
                                        </p:tgtEl>
                                      </p:cBhvr>
                                    </p:animEffect>
                                  </p:childTnLst>
                                </p:cTn>
                              </p:par>
                              <p:par>
                                <p:cTn id="83" presetID="3" presetClass="entr" presetSubtype="5" fill="hold" grpId="1" nodeType="withEffect">
                                  <p:stCondLst>
                                    <p:cond delay="0"/>
                                  </p:stCondLst>
                                  <p:childTnLst>
                                    <p:set>
                                      <p:cBhvr>
                                        <p:cTn id="84" dur="1" fill="hold">
                                          <p:stCondLst>
                                            <p:cond delay="0"/>
                                          </p:stCondLst>
                                        </p:cTn>
                                        <p:tgtEl>
                                          <p:spTgt spid="14"/>
                                        </p:tgtEl>
                                        <p:attrNameLst>
                                          <p:attrName>style.visibility</p:attrName>
                                        </p:attrNameLst>
                                      </p:cBhvr>
                                      <p:to>
                                        <p:strVal val="visible"/>
                                      </p:to>
                                    </p:set>
                                    <p:animEffect transition="in" filter="blinds(vertical)">
                                      <p:cBhvr>
                                        <p:cTn id="85" dur="3000"/>
                                        <p:tgtEl>
                                          <p:spTgt spid="14"/>
                                        </p:tgtEl>
                                      </p:cBhvr>
                                    </p:animEffect>
                                  </p:childTnLst>
                                </p:cTn>
                              </p:par>
                              <p:par>
                                <p:cTn id="86" presetID="3" presetClass="entr" presetSubtype="5" fill="hold" grpId="1" nodeType="withEffect">
                                  <p:stCondLst>
                                    <p:cond delay="0"/>
                                  </p:stCondLst>
                                  <p:childTnLst>
                                    <p:set>
                                      <p:cBhvr>
                                        <p:cTn id="87" dur="1" fill="hold">
                                          <p:stCondLst>
                                            <p:cond delay="0"/>
                                          </p:stCondLst>
                                        </p:cTn>
                                        <p:tgtEl>
                                          <p:spTgt spid="15"/>
                                        </p:tgtEl>
                                        <p:attrNameLst>
                                          <p:attrName>style.visibility</p:attrName>
                                        </p:attrNameLst>
                                      </p:cBhvr>
                                      <p:to>
                                        <p:strVal val="visible"/>
                                      </p:to>
                                    </p:set>
                                    <p:animEffect transition="in" filter="blinds(vertical)">
                                      <p:cBhvr>
                                        <p:cTn id="88" dur="3000"/>
                                        <p:tgtEl>
                                          <p:spTgt spid="15"/>
                                        </p:tgtEl>
                                      </p:cBhvr>
                                    </p:animEffect>
                                  </p:childTnLst>
                                </p:cTn>
                              </p:par>
                              <p:par>
                                <p:cTn id="89" presetID="3" presetClass="entr" presetSubtype="5" fill="hold" grpId="1" nodeType="withEffect">
                                  <p:stCondLst>
                                    <p:cond delay="0"/>
                                  </p:stCondLst>
                                  <p:childTnLst>
                                    <p:set>
                                      <p:cBhvr>
                                        <p:cTn id="90" dur="1" fill="hold">
                                          <p:stCondLst>
                                            <p:cond delay="0"/>
                                          </p:stCondLst>
                                        </p:cTn>
                                        <p:tgtEl>
                                          <p:spTgt spid="16"/>
                                        </p:tgtEl>
                                        <p:attrNameLst>
                                          <p:attrName>style.visibility</p:attrName>
                                        </p:attrNameLst>
                                      </p:cBhvr>
                                      <p:to>
                                        <p:strVal val="visible"/>
                                      </p:to>
                                    </p:set>
                                    <p:animEffect transition="in" filter="blinds(vertical)">
                                      <p:cBhvr>
                                        <p:cTn id="91" dur="3000"/>
                                        <p:tgtEl>
                                          <p:spTgt spid="16"/>
                                        </p:tgtEl>
                                      </p:cBhvr>
                                    </p:animEffect>
                                  </p:childTnLst>
                                </p:cTn>
                              </p:par>
                              <p:par>
                                <p:cTn id="92" presetID="2" presetClass="entr" presetSubtype="3" fill="hold" grpId="0"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3000" fill="hold"/>
                                        <p:tgtEl>
                                          <p:spTgt spid="17"/>
                                        </p:tgtEl>
                                        <p:attrNameLst>
                                          <p:attrName>ppt_x</p:attrName>
                                        </p:attrNameLst>
                                      </p:cBhvr>
                                      <p:tavLst>
                                        <p:tav tm="0">
                                          <p:val>
                                            <p:strVal val="1+#ppt_w/2"/>
                                          </p:val>
                                        </p:tav>
                                        <p:tav tm="100000">
                                          <p:val>
                                            <p:strVal val="#ppt_x"/>
                                          </p:val>
                                        </p:tav>
                                      </p:tavLst>
                                    </p:anim>
                                    <p:anim calcmode="lin" valueType="num">
                                      <p:cBhvr additive="base">
                                        <p:cTn id="95" dur="3000" fill="hold"/>
                                        <p:tgtEl>
                                          <p:spTgt spid="17"/>
                                        </p:tgtEl>
                                        <p:attrNameLst>
                                          <p:attrName>ppt_y</p:attrName>
                                        </p:attrNameLst>
                                      </p:cBhvr>
                                      <p:tavLst>
                                        <p:tav tm="0">
                                          <p:val>
                                            <p:strVal val="0-#ppt_h/2"/>
                                          </p:val>
                                        </p:tav>
                                        <p:tav tm="100000">
                                          <p:val>
                                            <p:strVal val="#ppt_y"/>
                                          </p:val>
                                        </p:tav>
                                      </p:tavLst>
                                    </p:anim>
                                  </p:childTnLst>
                                </p:cTn>
                              </p:par>
                              <p:par>
                                <p:cTn id="96" presetID="2" presetClass="entr" presetSubtype="6" fill="hold" grpId="0" nodeType="withEffect">
                                  <p:stCondLst>
                                    <p:cond delay="0"/>
                                  </p:stCondLst>
                                  <p:childTnLst>
                                    <p:set>
                                      <p:cBhvr>
                                        <p:cTn id="97" dur="1" fill="hold">
                                          <p:stCondLst>
                                            <p:cond delay="0"/>
                                          </p:stCondLst>
                                        </p:cTn>
                                        <p:tgtEl>
                                          <p:spTgt spid="18"/>
                                        </p:tgtEl>
                                        <p:attrNameLst>
                                          <p:attrName>style.visibility</p:attrName>
                                        </p:attrNameLst>
                                      </p:cBhvr>
                                      <p:to>
                                        <p:strVal val="visible"/>
                                      </p:to>
                                    </p:set>
                                    <p:anim calcmode="lin" valueType="num">
                                      <p:cBhvr additive="base">
                                        <p:cTn id="98" dur="3000" fill="hold"/>
                                        <p:tgtEl>
                                          <p:spTgt spid="18"/>
                                        </p:tgtEl>
                                        <p:attrNameLst>
                                          <p:attrName>ppt_x</p:attrName>
                                        </p:attrNameLst>
                                      </p:cBhvr>
                                      <p:tavLst>
                                        <p:tav tm="0">
                                          <p:val>
                                            <p:strVal val="1+#ppt_w/2"/>
                                          </p:val>
                                        </p:tav>
                                        <p:tav tm="100000">
                                          <p:val>
                                            <p:strVal val="#ppt_x"/>
                                          </p:val>
                                        </p:tav>
                                      </p:tavLst>
                                    </p:anim>
                                    <p:anim calcmode="lin" valueType="num">
                                      <p:cBhvr additive="base">
                                        <p:cTn id="99" dur="3000" fill="hold"/>
                                        <p:tgtEl>
                                          <p:spTgt spid="18"/>
                                        </p:tgtEl>
                                        <p:attrNameLst>
                                          <p:attrName>ppt_y</p:attrName>
                                        </p:attrNameLst>
                                      </p:cBhvr>
                                      <p:tavLst>
                                        <p:tav tm="0">
                                          <p:val>
                                            <p:strVal val="1+#ppt_h/2"/>
                                          </p:val>
                                        </p:tav>
                                        <p:tav tm="100000">
                                          <p:val>
                                            <p:strVal val="#ppt_y"/>
                                          </p:val>
                                        </p:tav>
                                      </p:tavLst>
                                    </p:anim>
                                  </p:childTnLst>
                                </p:cTn>
                              </p:par>
                              <p:par>
                                <p:cTn id="100" presetID="2" presetClass="entr" presetSubtype="3" fill="hold" grpId="0" nodeType="withEffect">
                                  <p:stCondLst>
                                    <p:cond delay="0"/>
                                  </p:stCondLst>
                                  <p:childTnLst>
                                    <p:set>
                                      <p:cBhvr>
                                        <p:cTn id="101" dur="1" fill="hold">
                                          <p:stCondLst>
                                            <p:cond delay="0"/>
                                          </p:stCondLst>
                                        </p:cTn>
                                        <p:tgtEl>
                                          <p:spTgt spid="19"/>
                                        </p:tgtEl>
                                        <p:attrNameLst>
                                          <p:attrName>style.visibility</p:attrName>
                                        </p:attrNameLst>
                                      </p:cBhvr>
                                      <p:to>
                                        <p:strVal val="visible"/>
                                      </p:to>
                                    </p:set>
                                    <p:anim calcmode="lin" valueType="num">
                                      <p:cBhvr additive="base">
                                        <p:cTn id="102" dur="3000" fill="hold"/>
                                        <p:tgtEl>
                                          <p:spTgt spid="19"/>
                                        </p:tgtEl>
                                        <p:attrNameLst>
                                          <p:attrName>ppt_x</p:attrName>
                                        </p:attrNameLst>
                                      </p:cBhvr>
                                      <p:tavLst>
                                        <p:tav tm="0">
                                          <p:val>
                                            <p:strVal val="1+#ppt_w/2"/>
                                          </p:val>
                                        </p:tav>
                                        <p:tav tm="100000">
                                          <p:val>
                                            <p:strVal val="#ppt_x"/>
                                          </p:val>
                                        </p:tav>
                                      </p:tavLst>
                                    </p:anim>
                                    <p:anim calcmode="lin" valueType="num">
                                      <p:cBhvr additive="base">
                                        <p:cTn id="103" dur="3000" fill="hold"/>
                                        <p:tgtEl>
                                          <p:spTgt spid="19"/>
                                        </p:tgtEl>
                                        <p:attrNameLst>
                                          <p:attrName>ppt_y</p:attrName>
                                        </p:attrNameLst>
                                      </p:cBhvr>
                                      <p:tavLst>
                                        <p:tav tm="0">
                                          <p:val>
                                            <p:strVal val="0-#ppt_h/2"/>
                                          </p:val>
                                        </p:tav>
                                        <p:tav tm="100000">
                                          <p:val>
                                            <p:strVal val="#ppt_y"/>
                                          </p:val>
                                        </p:tav>
                                      </p:tavLst>
                                    </p:anim>
                                  </p:childTnLst>
                                </p:cTn>
                              </p:par>
                              <p:par>
                                <p:cTn id="104" presetID="2" presetClass="entr" presetSubtype="6" fill="hold" grpId="0" nodeType="withEffect">
                                  <p:stCondLst>
                                    <p:cond delay="0"/>
                                  </p:stCondLst>
                                  <p:childTnLst>
                                    <p:set>
                                      <p:cBhvr>
                                        <p:cTn id="105" dur="1" fill="hold">
                                          <p:stCondLst>
                                            <p:cond delay="0"/>
                                          </p:stCondLst>
                                        </p:cTn>
                                        <p:tgtEl>
                                          <p:spTgt spid="20"/>
                                        </p:tgtEl>
                                        <p:attrNameLst>
                                          <p:attrName>style.visibility</p:attrName>
                                        </p:attrNameLst>
                                      </p:cBhvr>
                                      <p:to>
                                        <p:strVal val="visible"/>
                                      </p:to>
                                    </p:set>
                                    <p:anim calcmode="lin" valueType="num">
                                      <p:cBhvr additive="base">
                                        <p:cTn id="106" dur="3000" fill="hold"/>
                                        <p:tgtEl>
                                          <p:spTgt spid="20"/>
                                        </p:tgtEl>
                                        <p:attrNameLst>
                                          <p:attrName>ppt_x</p:attrName>
                                        </p:attrNameLst>
                                      </p:cBhvr>
                                      <p:tavLst>
                                        <p:tav tm="0">
                                          <p:val>
                                            <p:strVal val="1+#ppt_w/2"/>
                                          </p:val>
                                        </p:tav>
                                        <p:tav tm="100000">
                                          <p:val>
                                            <p:strVal val="#ppt_x"/>
                                          </p:val>
                                        </p:tav>
                                      </p:tavLst>
                                    </p:anim>
                                    <p:anim calcmode="lin" valueType="num">
                                      <p:cBhvr additive="base">
                                        <p:cTn id="107" dur="3000" fill="hold"/>
                                        <p:tgtEl>
                                          <p:spTgt spid="20"/>
                                        </p:tgtEl>
                                        <p:attrNameLst>
                                          <p:attrName>ppt_y</p:attrName>
                                        </p:attrNameLst>
                                      </p:cBhvr>
                                      <p:tavLst>
                                        <p:tav tm="0">
                                          <p:val>
                                            <p:strVal val="1+#ppt_h/2"/>
                                          </p:val>
                                        </p:tav>
                                        <p:tav tm="100000">
                                          <p:val>
                                            <p:strVal val="#ppt_y"/>
                                          </p:val>
                                        </p:tav>
                                      </p:tavLst>
                                    </p:anim>
                                  </p:childTnLst>
                                </p:cTn>
                              </p:par>
                              <p:par>
                                <p:cTn id="108" presetID="2" presetClass="entr" presetSubtype="3"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3000" fill="hold"/>
                                        <p:tgtEl>
                                          <p:spTgt spid="21"/>
                                        </p:tgtEl>
                                        <p:attrNameLst>
                                          <p:attrName>ppt_x</p:attrName>
                                        </p:attrNameLst>
                                      </p:cBhvr>
                                      <p:tavLst>
                                        <p:tav tm="0">
                                          <p:val>
                                            <p:strVal val="1+#ppt_w/2"/>
                                          </p:val>
                                        </p:tav>
                                        <p:tav tm="100000">
                                          <p:val>
                                            <p:strVal val="#ppt_x"/>
                                          </p:val>
                                        </p:tav>
                                      </p:tavLst>
                                    </p:anim>
                                    <p:anim calcmode="lin" valueType="num">
                                      <p:cBhvr additive="base">
                                        <p:cTn id="111" dur="3000" fill="hold"/>
                                        <p:tgtEl>
                                          <p:spTgt spid="21"/>
                                        </p:tgtEl>
                                        <p:attrNameLst>
                                          <p:attrName>ppt_y</p:attrName>
                                        </p:attrNameLst>
                                      </p:cBhvr>
                                      <p:tavLst>
                                        <p:tav tm="0">
                                          <p:val>
                                            <p:strVal val="0-#ppt_h/2"/>
                                          </p:val>
                                        </p:tav>
                                        <p:tav tm="100000">
                                          <p:val>
                                            <p:strVal val="#ppt_y"/>
                                          </p:val>
                                        </p:tav>
                                      </p:tavLst>
                                    </p:anim>
                                  </p:childTnLst>
                                </p:cTn>
                              </p:par>
                              <p:par>
                                <p:cTn id="112" presetID="2" presetClass="entr" presetSubtype="6" fill="hold" grpId="0" nodeType="withEffect">
                                  <p:stCondLst>
                                    <p:cond delay="0"/>
                                  </p:stCondLst>
                                  <p:childTnLst>
                                    <p:set>
                                      <p:cBhvr>
                                        <p:cTn id="113" dur="1" fill="hold">
                                          <p:stCondLst>
                                            <p:cond delay="0"/>
                                          </p:stCondLst>
                                        </p:cTn>
                                        <p:tgtEl>
                                          <p:spTgt spid="22"/>
                                        </p:tgtEl>
                                        <p:attrNameLst>
                                          <p:attrName>style.visibility</p:attrName>
                                        </p:attrNameLst>
                                      </p:cBhvr>
                                      <p:to>
                                        <p:strVal val="visible"/>
                                      </p:to>
                                    </p:set>
                                    <p:anim calcmode="lin" valueType="num">
                                      <p:cBhvr additive="base">
                                        <p:cTn id="114" dur="3000" fill="hold"/>
                                        <p:tgtEl>
                                          <p:spTgt spid="22"/>
                                        </p:tgtEl>
                                        <p:attrNameLst>
                                          <p:attrName>ppt_x</p:attrName>
                                        </p:attrNameLst>
                                      </p:cBhvr>
                                      <p:tavLst>
                                        <p:tav tm="0">
                                          <p:val>
                                            <p:strVal val="1+#ppt_w/2"/>
                                          </p:val>
                                        </p:tav>
                                        <p:tav tm="100000">
                                          <p:val>
                                            <p:strVal val="#ppt_x"/>
                                          </p:val>
                                        </p:tav>
                                      </p:tavLst>
                                    </p:anim>
                                    <p:anim calcmode="lin" valueType="num">
                                      <p:cBhvr additive="base">
                                        <p:cTn id="115" dur="3000" fill="hold"/>
                                        <p:tgtEl>
                                          <p:spTgt spid="22"/>
                                        </p:tgtEl>
                                        <p:attrNameLst>
                                          <p:attrName>ppt_y</p:attrName>
                                        </p:attrNameLst>
                                      </p:cBhvr>
                                      <p:tavLst>
                                        <p:tav tm="0">
                                          <p:val>
                                            <p:strVal val="1+#ppt_h/2"/>
                                          </p:val>
                                        </p:tav>
                                        <p:tav tm="100000">
                                          <p:val>
                                            <p:strVal val="#ppt_y"/>
                                          </p:val>
                                        </p:tav>
                                      </p:tavLst>
                                    </p:anim>
                                  </p:childTnLst>
                                </p:cTn>
                              </p:par>
                              <p:par>
                                <p:cTn id="116" presetID="2" presetClass="entr" presetSubtype="3" fill="hold" grpId="0" nodeType="withEffect">
                                  <p:stCondLst>
                                    <p:cond delay="0"/>
                                  </p:stCondLst>
                                  <p:childTnLst>
                                    <p:set>
                                      <p:cBhvr>
                                        <p:cTn id="117" dur="1" fill="hold">
                                          <p:stCondLst>
                                            <p:cond delay="0"/>
                                          </p:stCondLst>
                                        </p:cTn>
                                        <p:tgtEl>
                                          <p:spTgt spid="23"/>
                                        </p:tgtEl>
                                        <p:attrNameLst>
                                          <p:attrName>style.visibility</p:attrName>
                                        </p:attrNameLst>
                                      </p:cBhvr>
                                      <p:to>
                                        <p:strVal val="visible"/>
                                      </p:to>
                                    </p:set>
                                    <p:anim calcmode="lin" valueType="num">
                                      <p:cBhvr additive="base">
                                        <p:cTn id="118" dur="3000" fill="hold"/>
                                        <p:tgtEl>
                                          <p:spTgt spid="23"/>
                                        </p:tgtEl>
                                        <p:attrNameLst>
                                          <p:attrName>ppt_x</p:attrName>
                                        </p:attrNameLst>
                                      </p:cBhvr>
                                      <p:tavLst>
                                        <p:tav tm="0">
                                          <p:val>
                                            <p:strVal val="1+#ppt_w/2"/>
                                          </p:val>
                                        </p:tav>
                                        <p:tav tm="100000">
                                          <p:val>
                                            <p:strVal val="#ppt_x"/>
                                          </p:val>
                                        </p:tav>
                                      </p:tavLst>
                                    </p:anim>
                                    <p:anim calcmode="lin" valueType="num">
                                      <p:cBhvr additive="base">
                                        <p:cTn id="119" dur="3000" fill="hold"/>
                                        <p:tgtEl>
                                          <p:spTgt spid="23"/>
                                        </p:tgtEl>
                                        <p:attrNameLst>
                                          <p:attrName>ppt_y</p:attrName>
                                        </p:attrNameLst>
                                      </p:cBhvr>
                                      <p:tavLst>
                                        <p:tav tm="0">
                                          <p:val>
                                            <p:strVal val="0-#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4"/>
                                        </p:tgtEl>
                                        <p:attrNameLst>
                                          <p:attrName>style.visibility</p:attrName>
                                        </p:attrNameLst>
                                      </p:cBhvr>
                                      <p:to>
                                        <p:strVal val="visible"/>
                                      </p:to>
                                    </p:set>
                                    <p:anim calcmode="lin" valueType="num">
                                      <p:cBhvr additive="base">
                                        <p:cTn id="122" dur="3000" fill="hold"/>
                                        <p:tgtEl>
                                          <p:spTgt spid="24"/>
                                        </p:tgtEl>
                                        <p:attrNameLst>
                                          <p:attrName>ppt_x</p:attrName>
                                        </p:attrNameLst>
                                      </p:cBhvr>
                                      <p:tavLst>
                                        <p:tav tm="0">
                                          <p:val>
                                            <p:strVal val="1+#ppt_w/2"/>
                                          </p:val>
                                        </p:tav>
                                        <p:tav tm="100000">
                                          <p:val>
                                            <p:strVal val="#ppt_x"/>
                                          </p:val>
                                        </p:tav>
                                      </p:tavLst>
                                    </p:anim>
                                    <p:anim calcmode="lin" valueType="num">
                                      <p:cBhvr additive="base">
                                        <p:cTn id="123" dur="3000" fill="hold"/>
                                        <p:tgtEl>
                                          <p:spTgt spid="24"/>
                                        </p:tgtEl>
                                        <p:attrNameLst>
                                          <p:attrName>ppt_y</p:attrName>
                                        </p:attrNameLst>
                                      </p:cBhvr>
                                      <p:tavLst>
                                        <p:tav tm="0">
                                          <p:val>
                                            <p:strVal val="1+#ppt_h/2"/>
                                          </p:val>
                                        </p:tav>
                                        <p:tav tm="100000">
                                          <p:val>
                                            <p:strVal val="#ppt_y"/>
                                          </p:val>
                                        </p:tav>
                                      </p:tavLst>
                                    </p:anim>
                                  </p:childTnLst>
                                </p:cTn>
                              </p:par>
                              <p:par>
                                <p:cTn id="124" presetID="2" presetClass="entr" presetSubtype="3" fill="hold" grpId="0" nodeType="withEffect">
                                  <p:stCondLst>
                                    <p:cond delay="0"/>
                                  </p:stCondLst>
                                  <p:childTnLst>
                                    <p:set>
                                      <p:cBhvr>
                                        <p:cTn id="125" dur="1" fill="hold">
                                          <p:stCondLst>
                                            <p:cond delay="0"/>
                                          </p:stCondLst>
                                        </p:cTn>
                                        <p:tgtEl>
                                          <p:spTgt spid="25"/>
                                        </p:tgtEl>
                                        <p:attrNameLst>
                                          <p:attrName>style.visibility</p:attrName>
                                        </p:attrNameLst>
                                      </p:cBhvr>
                                      <p:to>
                                        <p:strVal val="visible"/>
                                      </p:to>
                                    </p:set>
                                    <p:anim calcmode="lin" valueType="num">
                                      <p:cBhvr additive="base">
                                        <p:cTn id="126" dur="3000" fill="hold"/>
                                        <p:tgtEl>
                                          <p:spTgt spid="25"/>
                                        </p:tgtEl>
                                        <p:attrNameLst>
                                          <p:attrName>ppt_x</p:attrName>
                                        </p:attrNameLst>
                                      </p:cBhvr>
                                      <p:tavLst>
                                        <p:tav tm="0">
                                          <p:val>
                                            <p:strVal val="1+#ppt_w/2"/>
                                          </p:val>
                                        </p:tav>
                                        <p:tav tm="100000">
                                          <p:val>
                                            <p:strVal val="#ppt_x"/>
                                          </p:val>
                                        </p:tav>
                                      </p:tavLst>
                                    </p:anim>
                                    <p:anim calcmode="lin" valueType="num">
                                      <p:cBhvr additive="base">
                                        <p:cTn id="127" dur="3000" fill="hold"/>
                                        <p:tgtEl>
                                          <p:spTgt spid="25"/>
                                        </p:tgtEl>
                                        <p:attrNameLst>
                                          <p:attrName>ppt_y</p:attrName>
                                        </p:attrNameLst>
                                      </p:cBhvr>
                                      <p:tavLst>
                                        <p:tav tm="0">
                                          <p:val>
                                            <p:strVal val="0-#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26"/>
                                        </p:tgtEl>
                                        <p:attrNameLst>
                                          <p:attrName>style.visibility</p:attrName>
                                        </p:attrNameLst>
                                      </p:cBhvr>
                                      <p:to>
                                        <p:strVal val="visible"/>
                                      </p:to>
                                    </p:set>
                                    <p:anim calcmode="lin" valueType="num">
                                      <p:cBhvr additive="base">
                                        <p:cTn id="130" dur="3000" fill="hold"/>
                                        <p:tgtEl>
                                          <p:spTgt spid="26"/>
                                        </p:tgtEl>
                                        <p:attrNameLst>
                                          <p:attrName>ppt_x</p:attrName>
                                        </p:attrNameLst>
                                      </p:cBhvr>
                                      <p:tavLst>
                                        <p:tav tm="0">
                                          <p:val>
                                            <p:strVal val="1+#ppt_w/2"/>
                                          </p:val>
                                        </p:tav>
                                        <p:tav tm="100000">
                                          <p:val>
                                            <p:strVal val="#ppt_x"/>
                                          </p:val>
                                        </p:tav>
                                      </p:tavLst>
                                    </p:anim>
                                    <p:anim calcmode="lin" valueType="num">
                                      <p:cBhvr additive="base">
                                        <p:cTn id="131" dur="3000" fill="hold"/>
                                        <p:tgtEl>
                                          <p:spTgt spid="26"/>
                                        </p:tgtEl>
                                        <p:attrNameLst>
                                          <p:attrName>ppt_y</p:attrName>
                                        </p:attrNameLst>
                                      </p:cBhvr>
                                      <p:tavLst>
                                        <p:tav tm="0">
                                          <p:val>
                                            <p:strVal val="1+#ppt_h/2"/>
                                          </p:val>
                                        </p:tav>
                                        <p:tav tm="100000">
                                          <p:val>
                                            <p:strVal val="#ppt_y"/>
                                          </p:val>
                                        </p:tav>
                                      </p:tavLst>
                                    </p:anim>
                                  </p:childTnLst>
                                </p:cTn>
                              </p:par>
                              <p:par>
                                <p:cTn id="132" presetID="2" presetClass="entr" presetSubtype="3" fill="hold" grpId="0" nodeType="withEffect">
                                  <p:stCondLst>
                                    <p:cond delay="0"/>
                                  </p:stCondLst>
                                  <p:childTnLst>
                                    <p:set>
                                      <p:cBhvr>
                                        <p:cTn id="133" dur="1" fill="hold">
                                          <p:stCondLst>
                                            <p:cond delay="0"/>
                                          </p:stCondLst>
                                        </p:cTn>
                                        <p:tgtEl>
                                          <p:spTgt spid="27"/>
                                        </p:tgtEl>
                                        <p:attrNameLst>
                                          <p:attrName>style.visibility</p:attrName>
                                        </p:attrNameLst>
                                      </p:cBhvr>
                                      <p:to>
                                        <p:strVal val="visible"/>
                                      </p:to>
                                    </p:set>
                                    <p:anim calcmode="lin" valueType="num">
                                      <p:cBhvr additive="base">
                                        <p:cTn id="134" dur="3000" fill="hold"/>
                                        <p:tgtEl>
                                          <p:spTgt spid="27"/>
                                        </p:tgtEl>
                                        <p:attrNameLst>
                                          <p:attrName>ppt_x</p:attrName>
                                        </p:attrNameLst>
                                      </p:cBhvr>
                                      <p:tavLst>
                                        <p:tav tm="0">
                                          <p:val>
                                            <p:strVal val="1+#ppt_w/2"/>
                                          </p:val>
                                        </p:tav>
                                        <p:tav tm="100000">
                                          <p:val>
                                            <p:strVal val="#ppt_x"/>
                                          </p:val>
                                        </p:tav>
                                      </p:tavLst>
                                    </p:anim>
                                    <p:anim calcmode="lin" valueType="num">
                                      <p:cBhvr additive="base">
                                        <p:cTn id="135" dur="3000" fill="hold"/>
                                        <p:tgtEl>
                                          <p:spTgt spid="27"/>
                                        </p:tgtEl>
                                        <p:attrNameLst>
                                          <p:attrName>ppt_y</p:attrName>
                                        </p:attrNameLst>
                                      </p:cBhvr>
                                      <p:tavLst>
                                        <p:tav tm="0">
                                          <p:val>
                                            <p:strVal val="0-#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28"/>
                                        </p:tgtEl>
                                        <p:attrNameLst>
                                          <p:attrName>style.visibility</p:attrName>
                                        </p:attrNameLst>
                                      </p:cBhvr>
                                      <p:to>
                                        <p:strVal val="visible"/>
                                      </p:to>
                                    </p:set>
                                    <p:anim calcmode="lin" valueType="num">
                                      <p:cBhvr additive="base">
                                        <p:cTn id="138" dur="3000" fill="hold"/>
                                        <p:tgtEl>
                                          <p:spTgt spid="28"/>
                                        </p:tgtEl>
                                        <p:attrNameLst>
                                          <p:attrName>ppt_x</p:attrName>
                                        </p:attrNameLst>
                                      </p:cBhvr>
                                      <p:tavLst>
                                        <p:tav tm="0">
                                          <p:val>
                                            <p:strVal val="1+#ppt_w/2"/>
                                          </p:val>
                                        </p:tav>
                                        <p:tav tm="100000">
                                          <p:val>
                                            <p:strVal val="#ppt_x"/>
                                          </p:val>
                                        </p:tav>
                                      </p:tavLst>
                                    </p:anim>
                                    <p:anim calcmode="lin" valueType="num">
                                      <p:cBhvr additive="base">
                                        <p:cTn id="139" dur="3000" fill="hold"/>
                                        <p:tgtEl>
                                          <p:spTgt spid="28"/>
                                        </p:tgtEl>
                                        <p:attrNameLst>
                                          <p:attrName>ppt_y</p:attrName>
                                        </p:attrNameLst>
                                      </p:cBhvr>
                                      <p:tavLst>
                                        <p:tav tm="0">
                                          <p:val>
                                            <p:strVal val="1+#ppt_h/2"/>
                                          </p:val>
                                        </p:tav>
                                        <p:tav tm="100000">
                                          <p:val>
                                            <p:strVal val="#ppt_y"/>
                                          </p:val>
                                        </p:tav>
                                      </p:tavLst>
                                    </p:anim>
                                  </p:childTnLst>
                                </p:cTn>
                              </p:par>
                              <p:par>
                                <p:cTn id="140" presetID="3" presetClass="entr" presetSubtype="5" fill="hold" grpId="1" nodeType="withEffect">
                                  <p:stCondLst>
                                    <p:cond delay="0"/>
                                  </p:stCondLst>
                                  <p:childTnLst>
                                    <p:set>
                                      <p:cBhvr>
                                        <p:cTn id="141" dur="1" fill="hold">
                                          <p:stCondLst>
                                            <p:cond delay="0"/>
                                          </p:stCondLst>
                                        </p:cTn>
                                        <p:tgtEl>
                                          <p:spTgt spid="17"/>
                                        </p:tgtEl>
                                        <p:attrNameLst>
                                          <p:attrName>style.visibility</p:attrName>
                                        </p:attrNameLst>
                                      </p:cBhvr>
                                      <p:to>
                                        <p:strVal val="visible"/>
                                      </p:to>
                                    </p:set>
                                    <p:animEffect transition="in" filter="blinds(vertical)">
                                      <p:cBhvr>
                                        <p:cTn id="142" dur="3000"/>
                                        <p:tgtEl>
                                          <p:spTgt spid="17"/>
                                        </p:tgtEl>
                                      </p:cBhvr>
                                    </p:animEffect>
                                  </p:childTnLst>
                                </p:cTn>
                              </p:par>
                              <p:par>
                                <p:cTn id="143" presetID="3" presetClass="entr" presetSubtype="5" fill="hold" grpId="1" nodeType="withEffect">
                                  <p:stCondLst>
                                    <p:cond delay="0"/>
                                  </p:stCondLst>
                                  <p:childTnLst>
                                    <p:set>
                                      <p:cBhvr>
                                        <p:cTn id="144" dur="1" fill="hold">
                                          <p:stCondLst>
                                            <p:cond delay="0"/>
                                          </p:stCondLst>
                                        </p:cTn>
                                        <p:tgtEl>
                                          <p:spTgt spid="18"/>
                                        </p:tgtEl>
                                        <p:attrNameLst>
                                          <p:attrName>style.visibility</p:attrName>
                                        </p:attrNameLst>
                                      </p:cBhvr>
                                      <p:to>
                                        <p:strVal val="visible"/>
                                      </p:to>
                                    </p:set>
                                    <p:animEffect transition="in" filter="blinds(vertical)">
                                      <p:cBhvr>
                                        <p:cTn id="145" dur="3000"/>
                                        <p:tgtEl>
                                          <p:spTgt spid="18"/>
                                        </p:tgtEl>
                                      </p:cBhvr>
                                    </p:animEffect>
                                  </p:childTnLst>
                                </p:cTn>
                              </p:par>
                              <p:par>
                                <p:cTn id="146" presetID="3" presetClass="entr" presetSubtype="5" fill="hold" grpId="1" nodeType="withEffect">
                                  <p:stCondLst>
                                    <p:cond delay="0"/>
                                  </p:stCondLst>
                                  <p:childTnLst>
                                    <p:set>
                                      <p:cBhvr>
                                        <p:cTn id="147" dur="1" fill="hold">
                                          <p:stCondLst>
                                            <p:cond delay="0"/>
                                          </p:stCondLst>
                                        </p:cTn>
                                        <p:tgtEl>
                                          <p:spTgt spid="19"/>
                                        </p:tgtEl>
                                        <p:attrNameLst>
                                          <p:attrName>style.visibility</p:attrName>
                                        </p:attrNameLst>
                                      </p:cBhvr>
                                      <p:to>
                                        <p:strVal val="visible"/>
                                      </p:to>
                                    </p:set>
                                    <p:animEffect transition="in" filter="blinds(vertical)">
                                      <p:cBhvr>
                                        <p:cTn id="148" dur="3000"/>
                                        <p:tgtEl>
                                          <p:spTgt spid="19"/>
                                        </p:tgtEl>
                                      </p:cBhvr>
                                    </p:animEffect>
                                  </p:childTnLst>
                                </p:cTn>
                              </p:par>
                              <p:par>
                                <p:cTn id="149" presetID="3" presetClass="entr" presetSubtype="5" fill="hold" grpId="1" nodeType="withEffect">
                                  <p:stCondLst>
                                    <p:cond delay="0"/>
                                  </p:stCondLst>
                                  <p:childTnLst>
                                    <p:set>
                                      <p:cBhvr>
                                        <p:cTn id="150" dur="1" fill="hold">
                                          <p:stCondLst>
                                            <p:cond delay="0"/>
                                          </p:stCondLst>
                                        </p:cTn>
                                        <p:tgtEl>
                                          <p:spTgt spid="20"/>
                                        </p:tgtEl>
                                        <p:attrNameLst>
                                          <p:attrName>style.visibility</p:attrName>
                                        </p:attrNameLst>
                                      </p:cBhvr>
                                      <p:to>
                                        <p:strVal val="visible"/>
                                      </p:to>
                                    </p:set>
                                    <p:animEffect transition="in" filter="blinds(vertical)">
                                      <p:cBhvr>
                                        <p:cTn id="151" dur="3000"/>
                                        <p:tgtEl>
                                          <p:spTgt spid="20"/>
                                        </p:tgtEl>
                                      </p:cBhvr>
                                    </p:animEffect>
                                  </p:childTnLst>
                                </p:cTn>
                              </p:par>
                              <p:par>
                                <p:cTn id="152" presetID="3" presetClass="entr" presetSubtype="5" fill="hold" grpId="1" nodeType="withEffect">
                                  <p:stCondLst>
                                    <p:cond delay="0"/>
                                  </p:stCondLst>
                                  <p:childTnLst>
                                    <p:set>
                                      <p:cBhvr>
                                        <p:cTn id="153" dur="1" fill="hold">
                                          <p:stCondLst>
                                            <p:cond delay="0"/>
                                          </p:stCondLst>
                                        </p:cTn>
                                        <p:tgtEl>
                                          <p:spTgt spid="21"/>
                                        </p:tgtEl>
                                        <p:attrNameLst>
                                          <p:attrName>style.visibility</p:attrName>
                                        </p:attrNameLst>
                                      </p:cBhvr>
                                      <p:to>
                                        <p:strVal val="visible"/>
                                      </p:to>
                                    </p:set>
                                    <p:animEffect transition="in" filter="blinds(vertical)">
                                      <p:cBhvr>
                                        <p:cTn id="154" dur="3000"/>
                                        <p:tgtEl>
                                          <p:spTgt spid="21"/>
                                        </p:tgtEl>
                                      </p:cBhvr>
                                    </p:animEffect>
                                  </p:childTnLst>
                                </p:cTn>
                              </p:par>
                              <p:par>
                                <p:cTn id="155" presetID="3" presetClass="entr" presetSubtype="5" fill="hold" grpId="1" nodeType="withEffect">
                                  <p:stCondLst>
                                    <p:cond delay="0"/>
                                  </p:stCondLst>
                                  <p:childTnLst>
                                    <p:set>
                                      <p:cBhvr>
                                        <p:cTn id="156" dur="1" fill="hold">
                                          <p:stCondLst>
                                            <p:cond delay="0"/>
                                          </p:stCondLst>
                                        </p:cTn>
                                        <p:tgtEl>
                                          <p:spTgt spid="22"/>
                                        </p:tgtEl>
                                        <p:attrNameLst>
                                          <p:attrName>style.visibility</p:attrName>
                                        </p:attrNameLst>
                                      </p:cBhvr>
                                      <p:to>
                                        <p:strVal val="visible"/>
                                      </p:to>
                                    </p:set>
                                    <p:animEffect transition="in" filter="blinds(vertical)">
                                      <p:cBhvr>
                                        <p:cTn id="157" dur="3000"/>
                                        <p:tgtEl>
                                          <p:spTgt spid="22"/>
                                        </p:tgtEl>
                                      </p:cBhvr>
                                    </p:animEffect>
                                  </p:childTnLst>
                                </p:cTn>
                              </p:par>
                              <p:par>
                                <p:cTn id="158" presetID="3" presetClass="entr" presetSubtype="5" fill="hold" grpId="1" nodeType="withEffect">
                                  <p:stCondLst>
                                    <p:cond delay="0"/>
                                  </p:stCondLst>
                                  <p:childTnLst>
                                    <p:set>
                                      <p:cBhvr>
                                        <p:cTn id="159" dur="1" fill="hold">
                                          <p:stCondLst>
                                            <p:cond delay="0"/>
                                          </p:stCondLst>
                                        </p:cTn>
                                        <p:tgtEl>
                                          <p:spTgt spid="23"/>
                                        </p:tgtEl>
                                        <p:attrNameLst>
                                          <p:attrName>style.visibility</p:attrName>
                                        </p:attrNameLst>
                                      </p:cBhvr>
                                      <p:to>
                                        <p:strVal val="visible"/>
                                      </p:to>
                                    </p:set>
                                    <p:animEffect transition="in" filter="blinds(vertical)">
                                      <p:cBhvr>
                                        <p:cTn id="160" dur="3000"/>
                                        <p:tgtEl>
                                          <p:spTgt spid="23"/>
                                        </p:tgtEl>
                                      </p:cBhvr>
                                    </p:animEffect>
                                  </p:childTnLst>
                                </p:cTn>
                              </p:par>
                              <p:par>
                                <p:cTn id="161" presetID="3" presetClass="entr" presetSubtype="5" fill="hold" grpId="1" nodeType="withEffect">
                                  <p:stCondLst>
                                    <p:cond delay="0"/>
                                  </p:stCondLst>
                                  <p:childTnLst>
                                    <p:set>
                                      <p:cBhvr>
                                        <p:cTn id="162" dur="1" fill="hold">
                                          <p:stCondLst>
                                            <p:cond delay="0"/>
                                          </p:stCondLst>
                                        </p:cTn>
                                        <p:tgtEl>
                                          <p:spTgt spid="24"/>
                                        </p:tgtEl>
                                        <p:attrNameLst>
                                          <p:attrName>style.visibility</p:attrName>
                                        </p:attrNameLst>
                                      </p:cBhvr>
                                      <p:to>
                                        <p:strVal val="visible"/>
                                      </p:to>
                                    </p:set>
                                    <p:animEffect transition="in" filter="blinds(vertical)">
                                      <p:cBhvr>
                                        <p:cTn id="163" dur="3000"/>
                                        <p:tgtEl>
                                          <p:spTgt spid="24"/>
                                        </p:tgtEl>
                                      </p:cBhvr>
                                    </p:animEffect>
                                  </p:childTnLst>
                                </p:cTn>
                              </p:par>
                              <p:par>
                                <p:cTn id="164" presetID="3" presetClass="entr" presetSubtype="5" fill="hold" grpId="1" nodeType="withEffect">
                                  <p:stCondLst>
                                    <p:cond delay="0"/>
                                  </p:stCondLst>
                                  <p:childTnLst>
                                    <p:set>
                                      <p:cBhvr>
                                        <p:cTn id="165" dur="1" fill="hold">
                                          <p:stCondLst>
                                            <p:cond delay="0"/>
                                          </p:stCondLst>
                                        </p:cTn>
                                        <p:tgtEl>
                                          <p:spTgt spid="25"/>
                                        </p:tgtEl>
                                        <p:attrNameLst>
                                          <p:attrName>style.visibility</p:attrName>
                                        </p:attrNameLst>
                                      </p:cBhvr>
                                      <p:to>
                                        <p:strVal val="visible"/>
                                      </p:to>
                                    </p:set>
                                    <p:animEffect transition="in" filter="blinds(vertical)">
                                      <p:cBhvr>
                                        <p:cTn id="166" dur="3000"/>
                                        <p:tgtEl>
                                          <p:spTgt spid="25"/>
                                        </p:tgtEl>
                                      </p:cBhvr>
                                    </p:animEffect>
                                  </p:childTnLst>
                                </p:cTn>
                              </p:par>
                              <p:par>
                                <p:cTn id="167" presetID="3" presetClass="entr" presetSubtype="5" fill="hold" grpId="1" nodeType="withEffect">
                                  <p:stCondLst>
                                    <p:cond delay="0"/>
                                  </p:stCondLst>
                                  <p:childTnLst>
                                    <p:set>
                                      <p:cBhvr>
                                        <p:cTn id="168" dur="1" fill="hold">
                                          <p:stCondLst>
                                            <p:cond delay="0"/>
                                          </p:stCondLst>
                                        </p:cTn>
                                        <p:tgtEl>
                                          <p:spTgt spid="26"/>
                                        </p:tgtEl>
                                        <p:attrNameLst>
                                          <p:attrName>style.visibility</p:attrName>
                                        </p:attrNameLst>
                                      </p:cBhvr>
                                      <p:to>
                                        <p:strVal val="visible"/>
                                      </p:to>
                                    </p:set>
                                    <p:animEffect transition="in" filter="blinds(vertical)">
                                      <p:cBhvr>
                                        <p:cTn id="169" dur="3000"/>
                                        <p:tgtEl>
                                          <p:spTgt spid="26"/>
                                        </p:tgtEl>
                                      </p:cBhvr>
                                    </p:animEffect>
                                  </p:childTnLst>
                                </p:cTn>
                              </p:par>
                              <p:par>
                                <p:cTn id="170" presetID="3" presetClass="entr" presetSubtype="5" fill="hold" grpId="1" nodeType="withEffect">
                                  <p:stCondLst>
                                    <p:cond delay="0"/>
                                  </p:stCondLst>
                                  <p:childTnLst>
                                    <p:set>
                                      <p:cBhvr>
                                        <p:cTn id="171" dur="1" fill="hold">
                                          <p:stCondLst>
                                            <p:cond delay="0"/>
                                          </p:stCondLst>
                                        </p:cTn>
                                        <p:tgtEl>
                                          <p:spTgt spid="27"/>
                                        </p:tgtEl>
                                        <p:attrNameLst>
                                          <p:attrName>style.visibility</p:attrName>
                                        </p:attrNameLst>
                                      </p:cBhvr>
                                      <p:to>
                                        <p:strVal val="visible"/>
                                      </p:to>
                                    </p:set>
                                    <p:animEffect transition="in" filter="blinds(vertical)">
                                      <p:cBhvr>
                                        <p:cTn id="172" dur="3000"/>
                                        <p:tgtEl>
                                          <p:spTgt spid="27"/>
                                        </p:tgtEl>
                                      </p:cBhvr>
                                    </p:animEffect>
                                  </p:childTnLst>
                                </p:cTn>
                              </p:par>
                              <p:par>
                                <p:cTn id="173" presetID="3" presetClass="entr" presetSubtype="5" fill="hold" grpId="1" nodeType="withEffect">
                                  <p:stCondLst>
                                    <p:cond delay="0"/>
                                  </p:stCondLst>
                                  <p:childTnLst>
                                    <p:set>
                                      <p:cBhvr>
                                        <p:cTn id="174" dur="1" fill="hold">
                                          <p:stCondLst>
                                            <p:cond delay="0"/>
                                          </p:stCondLst>
                                        </p:cTn>
                                        <p:tgtEl>
                                          <p:spTgt spid="28"/>
                                        </p:tgtEl>
                                        <p:attrNameLst>
                                          <p:attrName>style.visibility</p:attrName>
                                        </p:attrNameLst>
                                      </p:cBhvr>
                                      <p:to>
                                        <p:strVal val="visible"/>
                                      </p:to>
                                    </p:set>
                                    <p:animEffect transition="in" filter="blinds(vertical)">
                                      <p:cBhvr>
                                        <p:cTn id="175" dur="3000"/>
                                        <p:tgtEl>
                                          <p:spTgt spid="28"/>
                                        </p:tgtEl>
                                      </p:cBhvr>
                                    </p:animEffect>
                                  </p:childTnLst>
                                </p:cTn>
                              </p:par>
                            </p:childTnLst>
                          </p:cTn>
                        </p:par>
                        <p:par>
                          <p:cTn id="176" fill="hold">
                            <p:stCondLst>
                              <p:cond delay="3000"/>
                            </p:stCondLst>
                            <p:childTnLst>
                              <p:par>
                                <p:cTn id="177" presetID="2" presetClass="exit" presetSubtype="6" fill="hold" grpId="2" nodeType="afterEffect">
                                  <p:stCondLst>
                                    <p:cond delay="0"/>
                                  </p:stCondLst>
                                  <p:childTnLst>
                                    <p:anim calcmode="lin" valueType="num">
                                      <p:cBhvr additive="base">
                                        <p:cTn id="178" dur="3000"/>
                                        <p:tgtEl>
                                          <p:spTgt spid="5"/>
                                        </p:tgtEl>
                                        <p:attrNameLst>
                                          <p:attrName>ppt_x</p:attrName>
                                        </p:attrNameLst>
                                      </p:cBhvr>
                                      <p:tavLst>
                                        <p:tav tm="0">
                                          <p:val>
                                            <p:strVal val="ppt_x"/>
                                          </p:val>
                                        </p:tav>
                                        <p:tav tm="100000">
                                          <p:val>
                                            <p:strVal val="1+ppt_w/2"/>
                                          </p:val>
                                        </p:tav>
                                      </p:tavLst>
                                    </p:anim>
                                    <p:anim calcmode="lin" valueType="num">
                                      <p:cBhvr additive="base">
                                        <p:cTn id="179" dur="3000"/>
                                        <p:tgtEl>
                                          <p:spTgt spid="5"/>
                                        </p:tgtEl>
                                        <p:attrNameLst>
                                          <p:attrName>ppt_y</p:attrName>
                                        </p:attrNameLst>
                                      </p:cBhvr>
                                      <p:tavLst>
                                        <p:tav tm="0">
                                          <p:val>
                                            <p:strVal val="ppt_y"/>
                                          </p:val>
                                        </p:tav>
                                        <p:tav tm="100000">
                                          <p:val>
                                            <p:strVal val="1+ppt_h/2"/>
                                          </p:val>
                                        </p:tav>
                                      </p:tavLst>
                                    </p:anim>
                                    <p:set>
                                      <p:cBhvr>
                                        <p:cTn id="180" dur="1" fill="hold">
                                          <p:stCondLst>
                                            <p:cond delay="2999"/>
                                          </p:stCondLst>
                                        </p:cTn>
                                        <p:tgtEl>
                                          <p:spTgt spid="5"/>
                                        </p:tgtEl>
                                        <p:attrNameLst>
                                          <p:attrName>style.visibility</p:attrName>
                                        </p:attrNameLst>
                                      </p:cBhvr>
                                      <p:to>
                                        <p:strVal val="hidden"/>
                                      </p:to>
                                    </p:set>
                                  </p:childTnLst>
                                </p:cTn>
                              </p:par>
                              <p:par>
                                <p:cTn id="181" presetID="2" presetClass="exit" presetSubtype="6" fill="hold" grpId="2" nodeType="withEffect">
                                  <p:stCondLst>
                                    <p:cond delay="0"/>
                                  </p:stCondLst>
                                  <p:childTnLst>
                                    <p:anim calcmode="lin" valueType="num">
                                      <p:cBhvr additive="base">
                                        <p:cTn id="182" dur="3000"/>
                                        <p:tgtEl>
                                          <p:spTgt spid="7"/>
                                        </p:tgtEl>
                                        <p:attrNameLst>
                                          <p:attrName>ppt_x</p:attrName>
                                        </p:attrNameLst>
                                      </p:cBhvr>
                                      <p:tavLst>
                                        <p:tav tm="0">
                                          <p:val>
                                            <p:strVal val="ppt_x"/>
                                          </p:val>
                                        </p:tav>
                                        <p:tav tm="100000">
                                          <p:val>
                                            <p:strVal val="1+ppt_w/2"/>
                                          </p:val>
                                        </p:tav>
                                      </p:tavLst>
                                    </p:anim>
                                    <p:anim calcmode="lin" valueType="num">
                                      <p:cBhvr additive="base">
                                        <p:cTn id="183" dur="3000"/>
                                        <p:tgtEl>
                                          <p:spTgt spid="7"/>
                                        </p:tgtEl>
                                        <p:attrNameLst>
                                          <p:attrName>ppt_y</p:attrName>
                                        </p:attrNameLst>
                                      </p:cBhvr>
                                      <p:tavLst>
                                        <p:tav tm="0">
                                          <p:val>
                                            <p:strVal val="ppt_y"/>
                                          </p:val>
                                        </p:tav>
                                        <p:tav tm="100000">
                                          <p:val>
                                            <p:strVal val="1+ppt_h/2"/>
                                          </p:val>
                                        </p:tav>
                                      </p:tavLst>
                                    </p:anim>
                                    <p:set>
                                      <p:cBhvr>
                                        <p:cTn id="184" dur="1" fill="hold">
                                          <p:stCondLst>
                                            <p:cond delay="2999"/>
                                          </p:stCondLst>
                                        </p:cTn>
                                        <p:tgtEl>
                                          <p:spTgt spid="7"/>
                                        </p:tgtEl>
                                        <p:attrNameLst>
                                          <p:attrName>style.visibility</p:attrName>
                                        </p:attrNameLst>
                                      </p:cBhvr>
                                      <p:to>
                                        <p:strVal val="hidden"/>
                                      </p:to>
                                    </p:set>
                                  </p:childTnLst>
                                </p:cTn>
                              </p:par>
                              <p:par>
                                <p:cTn id="185" presetID="2" presetClass="exit" presetSubtype="6" fill="hold" grpId="2" nodeType="withEffect">
                                  <p:stCondLst>
                                    <p:cond delay="0"/>
                                  </p:stCondLst>
                                  <p:childTnLst>
                                    <p:anim calcmode="lin" valueType="num">
                                      <p:cBhvr additive="base">
                                        <p:cTn id="186" dur="3000"/>
                                        <p:tgtEl>
                                          <p:spTgt spid="9"/>
                                        </p:tgtEl>
                                        <p:attrNameLst>
                                          <p:attrName>ppt_x</p:attrName>
                                        </p:attrNameLst>
                                      </p:cBhvr>
                                      <p:tavLst>
                                        <p:tav tm="0">
                                          <p:val>
                                            <p:strVal val="ppt_x"/>
                                          </p:val>
                                        </p:tav>
                                        <p:tav tm="100000">
                                          <p:val>
                                            <p:strVal val="1+ppt_w/2"/>
                                          </p:val>
                                        </p:tav>
                                      </p:tavLst>
                                    </p:anim>
                                    <p:anim calcmode="lin" valueType="num">
                                      <p:cBhvr additive="base">
                                        <p:cTn id="187" dur="3000"/>
                                        <p:tgtEl>
                                          <p:spTgt spid="9"/>
                                        </p:tgtEl>
                                        <p:attrNameLst>
                                          <p:attrName>ppt_y</p:attrName>
                                        </p:attrNameLst>
                                      </p:cBhvr>
                                      <p:tavLst>
                                        <p:tav tm="0">
                                          <p:val>
                                            <p:strVal val="ppt_y"/>
                                          </p:val>
                                        </p:tav>
                                        <p:tav tm="100000">
                                          <p:val>
                                            <p:strVal val="1+ppt_h/2"/>
                                          </p:val>
                                        </p:tav>
                                      </p:tavLst>
                                    </p:anim>
                                    <p:set>
                                      <p:cBhvr>
                                        <p:cTn id="188" dur="1" fill="hold">
                                          <p:stCondLst>
                                            <p:cond delay="2999"/>
                                          </p:stCondLst>
                                        </p:cTn>
                                        <p:tgtEl>
                                          <p:spTgt spid="9"/>
                                        </p:tgtEl>
                                        <p:attrNameLst>
                                          <p:attrName>style.visibility</p:attrName>
                                        </p:attrNameLst>
                                      </p:cBhvr>
                                      <p:to>
                                        <p:strVal val="hidden"/>
                                      </p:to>
                                    </p:set>
                                  </p:childTnLst>
                                </p:cTn>
                              </p:par>
                              <p:par>
                                <p:cTn id="189" presetID="2" presetClass="exit" presetSubtype="6" fill="hold" grpId="2" nodeType="withEffect">
                                  <p:stCondLst>
                                    <p:cond delay="0"/>
                                  </p:stCondLst>
                                  <p:childTnLst>
                                    <p:anim calcmode="lin" valueType="num">
                                      <p:cBhvr additive="base">
                                        <p:cTn id="190" dur="3000"/>
                                        <p:tgtEl>
                                          <p:spTgt spid="11"/>
                                        </p:tgtEl>
                                        <p:attrNameLst>
                                          <p:attrName>ppt_x</p:attrName>
                                        </p:attrNameLst>
                                      </p:cBhvr>
                                      <p:tavLst>
                                        <p:tav tm="0">
                                          <p:val>
                                            <p:strVal val="ppt_x"/>
                                          </p:val>
                                        </p:tav>
                                        <p:tav tm="100000">
                                          <p:val>
                                            <p:strVal val="1+ppt_w/2"/>
                                          </p:val>
                                        </p:tav>
                                      </p:tavLst>
                                    </p:anim>
                                    <p:anim calcmode="lin" valueType="num">
                                      <p:cBhvr additive="base">
                                        <p:cTn id="191" dur="3000"/>
                                        <p:tgtEl>
                                          <p:spTgt spid="11"/>
                                        </p:tgtEl>
                                        <p:attrNameLst>
                                          <p:attrName>ppt_y</p:attrName>
                                        </p:attrNameLst>
                                      </p:cBhvr>
                                      <p:tavLst>
                                        <p:tav tm="0">
                                          <p:val>
                                            <p:strVal val="ppt_y"/>
                                          </p:val>
                                        </p:tav>
                                        <p:tav tm="100000">
                                          <p:val>
                                            <p:strVal val="1+ppt_h/2"/>
                                          </p:val>
                                        </p:tav>
                                      </p:tavLst>
                                    </p:anim>
                                    <p:set>
                                      <p:cBhvr>
                                        <p:cTn id="192" dur="1" fill="hold">
                                          <p:stCondLst>
                                            <p:cond delay="2999"/>
                                          </p:stCondLst>
                                        </p:cTn>
                                        <p:tgtEl>
                                          <p:spTgt spid="11"/>
                                        </p:tgtEl>
                                        <p:attrNameLst>
                                          <p:attrName>style.visibility</p:attrName>
                                        </p:attrNameLst>
                                      </p:cBhvr>
                                      <p:to>
                                        <p:strVal val="hidden"/>
                                      </p:to>
                                    </p:set>
                                  </p:childTnLst>
                                </p:cTn>
                              </p:par>
                              <p:par>
                                <p:cTn id="193" presetID="2" presetClass="exit" presetSubtype="6" fill="hold" grpId="2" nodeType="withEffect">
                                  <p:stCondLst>
                                    <p:cond delay="0"/>
                                  </p:stCondLst>
                                  <p:childTnLst>
                                    <p:anim calcmode="lin" valueType="num">
                                      <p:cBhvr additive="base">
                                        <p:cTn id="194" dur="3000"/>
                                        <p:tgtEl>
                                          <p:spTgt spid="13"/>
                                        </p:tgtEl>
                                        <p:attrNameLst>
                                          <p:attrName>ppt_x</p:attrName>
                                        </p:attrNameLst>
                                      </p:cBhvr>
                                      <p:tavLst>
                                        <p:tav tm="0">
                                          <p:val>
                                            <p:strVal val="ppt_x"/>
                                          </p:val>
                                        </p:tav>
                                        <p:tav tm="100000">
                                          <p:val>
                                            <p:strVal val="1+ppt_w/2"/>
                                          </p:val>
                                        </p:tav>
                                      </p:tavLst>
                                    </p:anim>
                                    <p:anim calcmode="lin" valueType="num">
                                      <p:cBhvr additive="base">
                                        <p:cTn id="195" dur="3000"/>
                                        <p:tgtEl>
                                          <p:spTgt spid="13"/>
                                        </p:tgtEl>
                                        <p:attrNameLst>
                                          <p:attrName>ppt_y</p:attrName>
                                        </p:attrNameLst>
                                      </p:cBhvr>
                                      <p:tavLst>
                                        <p:tav tm="0">
                                          <p:val>
                                            <p:strVal val="ppt_y"/>
                                          </p:val>
                                        </p:tav>
                                        <p:tav tm="100000">
                                          <p:val>
                                            <p:strVal val="1+ppt_h/2"/>
                                          </p:val>
                                        </p:tav>
                                      </p:tavLst>
                                    </p:anim>
                                    <p:set>
                                      <p:cBhvr>
                                        <p:cTn id="196" dur="1" fill="hold">
                                          <p:stCondLst>
                                            <p:cond delay="2999"/>
                                          </p:stCondLst>
                                        </p:cTn>
                                        <p:tgtEl>
                                          <p:spTgt spid="13"/>
                                        </p:tgtEl>
                                        <p:attrNameLst>
                                          <p:attrName>style.visibility</p:attrName>
                                        </p:attrNameLst>
                                      </p:cBhvr>
                                      <p:to>
                                        <p:strVal val="hidden"/>
                                      </p:to>
                                    </p:set>
                                  </p:childTnLst>
                                </p:cTn>
                              </p:par>
                              <p:par>
                                <p:cTn id="197" presetID="2" presetClass="exit" presetSubtype="6" fill="hold" grpId="2" nodeType="withEffect">
                                  <p:stCondLst>
                                    <p:cond delay="0"/>
                                  </p:stCondLst>
                                  <p:childTnLst>
                                    <p:anim calcmode="lin" valueType="num">
                                      <p:cBhvr additive="base">
                                        <p:cTn id="198" dur="3000"/>
                                        <p:tgtEl>
                                          <p:spTgt spid="15"/>
                                        </p:tgtEl>
                                        <p:attrNameLst>
                                          <p:attrName>ppt_x</p:attrName>
                                        </p:attrNameLst>
                                      </p:cBhvr>
                                      <p:tavLst>
                                        <p:tav tm="0">
                                          <p:val>
                                            <p:strVal val="ppt_x"/>
                                          </p:val>
                                        </p:tav>
                                        <p:tav tm="100000">
                                          <p:val>
                                            <p:strVal val="1+ppt_w/2"/>
                                          </p:val>
                                        </p:tav>
                                      </p:tavLst>
                                    </p:anim>
                                    <p:anim calcmode="lin" valueType="num">
                                      <p:cBhvr additive="base">
                                        <p:cTn id="199" dur="3000"/>
                                        <p:tgtEl>
                                          <p:spTgt spid="15"/>
                                        </p:tgtEl>
                                        <p:attrNameLst>
                                          <p:attrName>ppt_y</p:attrName>
                                        </p:attrNameLst>
                                      </p:cBhvr>
                                      <p:tavLst>
                                        <p:tav tm="0">
                                          <p:val>
                                            <p:strVal val="ppt_y"/>
                                          </p:val>
                                        </p:tav>
                                        <p:tav tm="100000">
                                          <p:val>
                                            <p:strVal val="1+ppt_h/2"/>
                                          </p:val>
                                        </p:tav>
                                      </p:tavLst>
                                    </p:anim>
                                    <p:set>
                                      <p:cBhvr>
                                        <p:cTn id="200" dur="1" fill="hold">
                                          <p:stCondLst>
                                            <p:cond delay="2999"/>
                                          </p:stCondLst>
                                        </p:cTn>
                                        <p:tgtEl>
                                          <p:spTgt spid="15"/>
                                        </p:tgtEl>
                                        <p:attrNameLst>
                                          <p:attrName>style.visibility</p:attrName>
                                        </p:attrNameLst>
                                      </p:cBhvr>
                                      <p:to>
                                        <p:strVal val="hidden"/>
                                      </p:to>
                                    </p:set>
                                  </p:childTnLst>
                                </p:cTn>
                              </p:par>
                              <p:par>
                                <p:cTn id="201" presetID="2" presetClass="exit" presetSubtype="12" fill="hold" grpId="2" nodeType="withEffect">
                                  <p:stCondLst>
                                    <p:cond delay="0"/>
                                  </p:stCondLst>
                                  <p:childTnLst>
                                    <p:anim calcmode="lin" valueType="num">
                                      <p:cBhvr additive="base">
                                        <p:cTn id="202" dur="3000"/>
                                        <p:tgtEl>
                                          <p:spTgt spid="17"/>
                                        </p:tgtEl>
                                        <p:attrNameLst>
                                          <p:attrName>ppt_x</p:attrName>
                                        </p:attrNameLst>
                                      </p:cBhvr>
                                      <p:tavLst>
                                        <p:tav tm="0">
                                          <p:val>
                                            <p:strVal val="ppt_x"/>
                                          </p:val>
                                        </p:tav>
                                        <p:tav tm="100000">
                                          <p:val>
                                            <p:strVal val="0-ppt_w/2"/>
                                          </p:val>
                                        </p:tav>
                                      </p:tavLst>
                                    </p:anim>
                                    <p:anim calcmode="lin" valueType="num">
                                      <p:cBhvr additive="base">
                                        <p:cTn id="203" dur="3000"/>
                                        <p:tgtEl>
                                          <p:spTgt spid="17"/>
                                        </p:tgtEl>
                                        <p:attrNameLst>
                                          <p:attrName>ppt_y</p:attrName>
                                        </p:attrNameLst>
                                      </p:cBhvr>
                                      <p:tavLst>
                                        <p:tav tm="0">
                                          <p:val>
                                            <p:strVal val="ppt_y"/>
                                          </p:val>
                                        </p:tav>
                                        <p:tav tm="100000">
                                          <p:val>
                                            <p:strVal val="1+ppt_h/2"/>
                                          </p:val>
                                        </p:tav>
                                      </p:tavLst>
                                    </p:anim>
                                    <p:set>
                                      <p:cBhvr>
                                        <p:cTn id="204" dur="1" fill="hold">
                                          <p:stCondLst>
                                            <p:cond delay="2999"/>
                                          </p:stCondLst>
                                        </p:cTn>
                                        <p:tgtEl>
                                          <p:spTgt spid="17"/>
                                        </p:tgtEl>
                                        <p:attrNameLst>
                                          <p:attrName>style.visibility</p:attrName>
                                        </p:attrNameLst>
                                      </p:cBhvr>
                                      <p:to>
                                        <p:strVal val="hidden"/>
                                      </p:to>
                                    </p:set>
                                  </p:childTnLst>
                                </p:cTn>
                              </p:par>
                              <p:par>
                                <p:cTn id="205" presetID="2" presetClass="exit" presetSubtype="12" fill="hold" grpId="2" nodeType="withEffect">
                                  <p:stCondLst>
                                    <p:cond delay="0"/>
                                  </p:stCondLst>
                                  <p:childTnLst>
                                    <p:anim calcmode="lin" valueType="num">
                                      <p:cBhvr additive="base">
                                        <p:cTn id="206" dur="3000"/>
                                        <p:tgtEl>
                                          <p:spTgt spid="19"/>
                                        </p:tgtEl>
                                        <p:attrNameLst>
                                          <p:attrName>ppt_x</p:attrName>
                                        </p:attrNameLst>
                                      </p:cBhvr>
                                      <p:tavLst>
                                        <p:tav tm="0">
                                          <p:val>
                                            <p:strVal val="ppt_x"/>
                                          </p:val>
                                        </p:tav>
                                        <p:tav tm="100000">
                                          <p:val>
                                            <p:strVal val="0-ppt_w/2"/>
                                          </p:val>
                                        </p:tav>
                                      </p:tavLst>
                                    </p:anim>
                                    <p:anim calcmode="lin" valueType="num">
                                      <p:cBhvr additive="base">
                                        <p:cTn id="207" dur="3000"/>
                                        <p:tgtEl>
                                          <p:spTgt spid="19"/>
                                        </p:tgtEl>
                                        <p:attrNameLst>
                                          <p:attrName>ppt_y</p:attrName>
                                        </p:attrNameLst>
                                      </p:cBhvr>
                                      <p:tavLst>
                                        <p:tav tm="0">
                                          <p:val>
                                            <p:strVal val="ppt_y"/>
                                          </p:val>
                                        </p:tav>
                                        <p:tav tm="100000">
                                          <p:val>
                                            <p:strVal val="1+ppt_h/2"/>
                                          </p:val>
                                        </p:tav>
                                      </p:tavLst>
                                    </p:anim>
                                    <p:set>
                                      <p:cBhvr>
                                        <p:cTn id="208" dur="1" fill="hold">
                                          <p:stCondLst>
                                            <p:cond delay="2999"/>
                                          </p:stCondLst>
                                        </p:cTn>
                                        <p:tgtEl>
                                          <p:spTgt spid="19"/>
                                        </p:tgtEl>
                                        <p:attrNameLst>
                                          <p:attrName>style.visibility</p:attrName>
                                        </p:attrNameLst>
                                      </p:cBhvr>
                                      <p:to>
                                        <p:strVal val="hidden"/>
                                      </p:to>
                                    </p:set>
                                  </p:childTnLst>
                                </p:cTn>
                              </p:par>
                              <p:par>
                                <p:cTn id="209" presetID="2" presetClass="exit" presetSubtype="12" fill="hold" grpId="2" nodeType="withEffect">
                                  <p:stCondLst>
                                    <p:cond delay="0"/>
                                  </p:stCondLst>
                                  <p:childTnLst>
                                    <p:anim calcmode="lin" valueType="num">
                                      <p:cBhvr additive="base">
                                        <p:cTn id="210" dur="3000"/>
                                        <p:tgtEl>
                                          <p:spTgt spid="21"/>
                                        </p:tgtEl>
                                        <p:attrNameLst>
                                          <p:attrName>ppt_x</p:attrName>
                                        </p:attrNameLst>
                                      </p:cBhvr>
                                      <p:tavLst>
                                        <p:tav tm="0">
                                          <p:val>
                                            <p:strVal val="ppt_x"/>
                                          </p:val>
                                        </p:tav>
                                        <p:tav tm="100000">
                                          <p:val>
                                            <p:strVal val="0-ppt_w/2"/>
                                          </p:val>
                                        </p:tav>
                                      </p:tavLst>
                                    </p:anim>
                                    <p:anim calcmode="lin" valueType="num">
                                      <p:cBhvr additive="base">
                                        <p:cTn id="211" dur="3000"/>
                                        <p:tgtEl>
                                          <p:spTgt spid="21"/>
                                        </p:tgtEl>
                                        <p:attrNameLst>
                                          <p:attrName>ppt_y</p:attrName>
                                        </p:attrNameLst>
                                      </p:cBhvr>
                                      <p:tavLst>
                                        <p:tav tm="0">
                                          <p:val>
                                            <p:strVal val="ppt_y"/>
                                          </p:val>
                                        </p:tav>
                                        <p:tav tm="100000">
                                          <p:val>
                                            <p:strVal val="1+ppt_h/2"/>
                                          </p:val>
                                        </p:tav>
                                      </p:tavLst>
                                    </p:anim>
                                    <p:set>
                                      <p:cBhvr>
                                        <p:cTn id="212" dur="1" fill="hold">
                                          <p:stCondLst>
                                            <p:cond delay="2999"/>
                                          </p:stCondLst>
                                        </p:cTn>
                                        <p:tgtEl>
                                          <p:spTgt spid="21"/>
                                        </p:tgtEl>
                                        <p:attrNameLst>
                                          <p:attrName>style.visibility</p:attrName>
                                        </p:attrNameLst>
                                      </p:cBhvr>
                                      <p:to>
                                        <p:strVal val="hidden"/>
                                      </p:to>
                                    </p:set>
                                  </p:childTnLst>
                                </p:cTn>
                              </p:par>
                              <p:par>
                                <p:cTn id="213" presetID="2" presetClass="exit" presetSubtype="12" fill="hold" grpId="2" nodeType="withEffect">
                                  <p:stCondLst>
                                    <p:cond delay="0"/>
                                  </p:stCondLst>
                                  <p:childTnLst>
                                    <p:anim calcmode="lin" valueType="num">
                                      <p:cBhvr additive="base">
                                        <p:cTn id="214" dur="3000"/>
                                        <p:tgtEl>
                                          <p:spTgt spid="23"/>
                                        </p:tgtEl>
                                        <p:attrNameLst>
                                          <p:attrName>ppt_x</p:attrName>
                                        </p:attrNameLst>
                                      </p:cBhvr>
                                      <p:tavLst>
                                        <p:tav tm="0">
                                          <p:val>
                                            <p:strVal val="ppt_x"/>
                                          </p:val>
                                        </p:tav>
                                        <p:tav tm="100000">
                                          <p:val>
                                            <p:strVal val="0-ppt_w/2"/>
                                          </p:val>
                                        </p:tav>
                                      </p:tavLst>
                                    </p:anim>
                                    <p:anim calcmode="lin" valueType="num">
                                      <p:cBhvr additive="base">
                                        <p:cTn id="215" dur="3000"/>
                                        <p:tgtEl>
                                          <p:spTgt spid="23"/>
                                        </p:tgtEl>
                                        <p:attrNameLst>
                                          <p:attrName>ppt_y</p:attrName>
                                        </p:attrNameLst>
                                      </p:cBhvr>
                                      <p:tavLst>
                                        <p:tav tm="0">
                                          <p:val>
                                            <p:strVal val="ppt_y"/>
                                          </p:val>
                                        </p:tav>
                                        <p:tav tm="100000">
                                          <p:val>
                                            <p:strVal val="1+ppt_h/2"/>
                                          </p:val>
                                        </p:tav>
                                      </p:tavLst>
                                    </p:anim>
                                    <p:set>
                                      <p:cBhvr>
                                        <p:cTn id="216" dur="1" fill="hold">
                                          <p:stCondLst>
                                            <p:cond delay="2999"/>
                                          </p:stCondLst>
                                        </p:cTn>
                                        <p:tgtEl>
                                          <p:spTgt spid="23"/>
                                        </p:tgtEl>
                                        <p:attrNameLst>
                                          <p:attrName>style.visibility</p:attrName>
                                        </p:attrNameLst>
                                      </p:cBhvr>
                                      <p:to>
                                        <p:strVal val="hidden"/>
                                      </p:to>
                                    </p:set>
                                  </p:childTnLst>
                                </p:cTn>
                              </p:par>
                              <p:par>
                                <p:cTn id="217" presetID="2" presetClass="exit" presetSubtype="12" fill="hold" grpId="2" nodeType="withEffect">
                                  <p:stCondLst>
                                    <p:cond delay="0"/>
                                  </p:stCondLst>
                                  <p:childTnLst>
                                    <p:anim calcmode="lin" valueType="num">
                                      <p:cBhvr additive="base">
                                        <p:cTn id="218" dur="3000"/>
                                        <p:tgtEl>
                                          <p:spTgt spid="25"/>
                                        </p:tgtEl>
                                        <p:attrNameLst>
                                          <p:attrName>ppt_x</p:attrName>
                                        </p:attrNameLst>
                                      </p:cBhvr>
                                      <p:tavLst>
                                        <p:tav tm="0">
                                          <p:val>
                                            <p:strVal val="ppt_x"/>
                                          </p:val>
                                        </p:tav>
                                        <p:tav tm="100000">
                                          <p:val>
                                            <p:strVal val="0-ppt_w/2"/>
                                          </p:val>
                                        </p:tav>
                                      </p:tavLst>
                                    </p:anim>
                                    <p:anim calcmode="lin" valueType="num">
                                      <p:cBhvr additive="base">
                                        <p:cTn id="219" dur="3000"/>
                                        <p:tgtEl>
                                          <p:spTgt spid="25"/>
                                        </p:tgtEl>
                                        <p:attrNameLst>
                                          <p:attrName>ppt_y</p:attrName>
                                        </p:attrNameLst>
                                      </p:cBhvr>
                                      <p:tavLst>
                                        <p:tav tm="0">
                                          <p:val>
                                            <p:strVal val="ppt_y"/>
                                          </p:val>
                                        </p:tav>
                                        <p:tav tm="100000">
                                          <p:val>
                                            <p:strVal val="1+ppt_h/2"/>
                                          </p:val>
                                        </p:tav>
                                      </p:tavLst>
                                    </p:anim>
                                    <p:set>
                                      <p:cBhvr>
                                        <p:cTn id="220" dur="1" fill="hold">
                                          <p:stCondLst>
                                            <p:cond delay="2999"/>
                                          </p:stCondLst>
                                        </p:cTn>
                                        <p:tgtEl>
                                          <p:spTgt spid="25"/>
                                        </p:tgtEl>
                                        <p:attrNameLst>
                                          <p:attrName>style.visibility</p:attrName>
                                        </p:attrNameLst>
                                      </p:cBhvr>
                                      <p:to>
                                        <p:strVal val="hidden"/>
                                      </p:to>
                                    </p:set>
                                  </p:childTnLst>
                                </p:cTn>
                              </p:par>
                              <p:par>
                                <p:cTn id="221" presetID="2" presetClass="exit" presetSubtype="12" fill="hold" grpId="2" nodeType="withEffect">
                                  <p:stCondLst>
                                    <p:cond delay="0"/>
                                  </p:stCondLst>
                                  <p:childTnLst>
                                    <p:anim calcmode="lin" valueType="num">
                                      <p:cBhvr additive="base">
                                        <p:cTn id="222" dur="3000"/>
                                        <p:tgtEl>
                                          <p:spTgt spid="27"/>
                                        </p:tgtEl>
                                        <p:attrNameLst>
                                          <p:attrName>ppt_x</p:attrName>
                                        </p:attrNameLst>
                                      </p:cBhvr>
                                      <p:tavLst>
                                        <p:tav tm="0">
                                          <p:val>
                                            <p:strVal val="ppt_x"/>
                                          </p:val>
                                        </p:tav>
                                        <p:tav tm="100000">
                                          <p:val>
                                            <p:strVal val="0-ppt_w/2"/>
                                          </p:val>
                                        </p:tav>
                                      </p:tavLst>
                                    </p:anim>
                                    <p:anim calcmode="lin" valueType="num">
                                      <p:cBhvr additive="base">
                                        <p:cTn id="223" dur="3000"/>
                                        <p:tgtEl>
                                          <p:spTgt spid="27"/>
                                        </p:tgtEl>
                                        <p:attrNameLst>
                                          <p:attrName>ppt_y</p:attrName>
                                        </p:attrNameLst>
                                      </p:cBhvr>
                                      <p:tavLst>
                                        <p:tav tm="0">
                                          <p:val>
                                            <p:strVal val="ppt_y"/>
                                          </p:val>
                                        </p:tav>
                                        <p:tav tm="100000">
                                          <p:val>
                                            <p:strVal val="1+ppt_h/2"/>
                                          </p:val>
                                        </p:tav>
                                      </p:tavLst>
                                    </p:anim>
                                    <p:set>
                                      <p:cBhvr>
                                        <p:cTn id="224" dur="1" fill="hold">
                                          <p:stCondLst>
                                            <p:cond delay="2999"/>
                                          </p:stCondLst>
                                        </p:cTn>
                                        <p:tgtEl>
                                          <p:spTgt spid="27"/>
                                        </p:tgtEl>
                                        <p:attrNameLst>
                                          <p:attrName>style.visibility</p:attrName>
                                        </p:attrNameLst>
                                      </p:cBhvr>
                                      <p:to>
                                        <p:strVal val="hidden"/>
                                      </p:to>
                                    </p:set>
                                  </p:childTnLst>
                                </p:cTn>
                              </p:par>
                              <p:par>
                                <p:cTn id="225" presetID="2" presetClass="exit" presetSubtype="9" fill="hold" grpId="2" nodeType="withEffect">
                                  <p:stCondLst>
                                    <p:cond delay="0"/>
                                  </p:stCondLst>
                                  <p:childTnLst>
                                    <p:anim calcmode="lin" valueType="num">
                                      <p:cBhvr additive="base">
                                        <p:cTn id="226" dur="3000"/>
                                        <p:tgtEl>
                                          <p:spTgt spid="18"/>
                                        </p:tgtEl>
                                        <p:attrNameLst>
                                          <p:attrName>ppt_x</p:attrName>
                                        </p:attrNameLst>
                                      </p:cBhvr>
                                      <p:tavLst>
                                        <p:tav tm="0">
                                          <p:val>
                                            <p:strVal val="ppt_x"/>
                                          </p:val>
                                        </p:tav>
                                        <p:tav tm="100000">
                                          <p:val>
                                            <p:strVal val="0-ppt_w/2"/>
                                          </p:val>
                                        </p:tav>
                                      </p:tavLst>
                                    </p:anim>
                                    <p:anim calcmode="lin" valueType="num">
                                      <p:cBhvr additive="base">
                                        <p:cTn id="227" dur="3000"/>
                                        <p:tgtEl>
                                          <p:spTgt spid="18"/>
                                        </p:tgtEl>
                                        <p:attrNameLst>
                                          <p:attrName>ppt_y</p:attrName>
                                        </p:attrNameLst>
                                      </p:cBhvr>
                                      <p:tavLst>
                                        <p:tav tm="0">
                                          <p:val>
                                            <p:strVal val="ppt_y"/>
                                          </p:val>
                                        </p:tav>
                                        <p:tav tm="100000">
                                          <p:val>
                                            <p:strVal val="0-ppt_h/2"/>
                                          </p:val>
                                        </p:tav>
                                      </p:tavLst>
                                    </p:anim>
                                    <p:set>
                                      <p:cBhvr>
                                        <p:cTn id="228" dur="1" fill="hold">
                                          <p:stCondLst>
                                            <p:cond delay="2999"/>
                                          </p:stCondLst>
                                        </p:cTn>
                                        <p:tgtEl>
                                          <p:spTgt spid="18"/>
                                        </p:tgtEl>
                                        <p:attrNameLst>
                                          <p:attrName>style.visibility</p:attrName>
                                        </p:attrNameLst>
                                      </p:cBhvr>
                                      <p:to>
                                        <p:strVal val="hidden"/>
                                      </p:to>
                                    </p:set>
                                  </p:childTnLst>
                                </p:cTn>
                              </p:par>
                              <p:par>
                                <p:cTn id="229" presetID="2" presetClass="exit" presetSubtype="9" fill="hold" grpId="2" nodeType="withEffect">
                                  <p:stCondLst>
                                    <p:cond delay="0"/>
                                  </p:stCondLst>
                                  <p:childTnLst>
                                    <p:anim calcmode="lin" valueType="num">
                                      <p:cBhvr additive="base">
                                        <p:cTn id="230" dur="3000"/>
                                        <p:tgtEl>
                                          <p:spTgt spid="20"/>
                                        </p:tgtEl>
                                        <p:attrNameLst>
                                          <p:attrName>ppt_x</p:attrName>
                                        </p:attrNameLst>
                                      </p:cBhvr>
                                      <p:tavLst>
                                        <p:tav tm="0">
                                          <p:val>
                                            <p:strVal val="ppt_x"/>
                                          </p:val>
                                        </p:tav>
                                        <p:tav tm="100000">
                                          <p:val>
                                            <p:strVal val="0-ppt_w/2"/>
                                          </p:val>
                                        </p:tav>
                                      </p:tavLst>
                                    </p:anim>
                                    <p:anim calcmode="lin" valueType="num">
                                      <p:cBhvr additive="base">
                                        <p:cTn id="231" dur="3000"/>
                                        <p:tgtEl>
                                          <p:spTgt spid="20"/>
                                        </p:tgtEl>
                                        <p:attrNameLst>
                                          <p:attrName>ppt_y</p:attrName>
                                        </p:attrNameLst>
                                      </p:cBhvr>
                                      <p:tavLst>
                                        <p:tav tm="0">
                                          <p:val>
                                            <p:strVal val="ppt_y"/>
                                          </p:val>
                                        </p:tav>
                                        <p:tav tm="100000">
                                          <p:val>
                                            <p:strVal val="0-ppt_h/2"/>
                                          </p:val>
                                        </p:tav>
                                      </p:tavLst>
                                    </p:anim>
                                    <p:set>
                                      <p:cBhvr>
                                        <p:cTn id="232" dur="1" fill="hold">
                                          <p:stCondLst>
                                            <p:cond delay="2999"/>
                                          </p:stCondLst>
                                        </p:cTn>
                                        <p:tgtEl>
                                          <p:spTgt spid="20"/>
                                        </p:tgtEl>
                                        <p:attrNameLst>
                                          <p:attrName>style.visibility</p:attrName>
                                        </p:attrNameLst>
                                      </p:cBhvr>
                                      <p:to>
                                        <p:strVal val="hidden"/>
                                      </p:to>
                                    </p:set>
                                  </p:childTnLst>
                                </p:cTn>
                              </p:par>
                              <p:par>
                                <p:cTn id="233" presetID="2" presetClass="exit" presetSubtype="9" fill="hold" grpId="2" nodeType="withEffect">
                                  <p:stCondLst>
                                    <p:cond delay="0"/>
                                  </p:stCondLst>
                                  <p:childTnLst>
                                    <p:anim calcmode="lin" valueType="num">
                                      <p:cBhvr additive="base">
                                        <p:cTn id="234" dur="3000"/>
                                        <p:tgtEl>
                                          <p:spTgt spid="22"/>
                                        </p:tgtEl>
                                        <p:attrNameLst>
                                          <p:attrName>ppt_x</p:attrName>
                                        </p:attrNameLst>
                                      </p:cBhvr>
                                      <p:tavLst>
                                        <p:tav tm="0">
                                          <p:val>
                                            <p:strVal val="ppt_x"/>
                                          </p:val>
                                        </p:tav>
                                        <p:tav tm="100000">
                                          <p:val>
                                            <p:strVal val="0-ppt_w/2"/>
                                          </p:val>
                                        </p:tav>
                                      </p:tavLst>
                                    </p:anim>
                                    <p:anim calcmode="lin" valueType="num">
                                      <p:cBhvr additive="base">
                                        <p:cTn id="235" dur="3000"/>
                                        <p:tgtEl>
                                          <p:spTgt spid="22"/>
                                        </p:tgtEl>
                                        <p:attrNameLst>
                                          <p:attrName>ppt_y</p:attrName>
                                        </p:attrNameLst>
                                      </p:cBhvr>
                                      <p:tavLst>
                                        <p:tav tm="0">
                                          <p:val>
                                            <p:strVal val="ppt_y"/>
                                          </p:val>
                                        </p:tav>
                                        <p:tav tm="100000">
                                          <p:val>
                                            <p:strVal val="0-ppt_h/2"/>
                                          </p:val>
                                        </p:tav>
                                      </p:tavLst>
                                    </p:anim>
                                    <p:set>
                                      <p:cBhvr>
                                        <p:cTn id="236" dur="1" fill="hold">
                                          <p:stCondLst>
                                            <p:cond delay="2999"/>
                                          </p:stCondLst>
                                        </p:cTn>
                                        <p:tgtEl>
                                          <p:spTgt spid="22"/>
                                        </p:tgtEl>
                                        <p:attrNameLst>
                                          <p:attrName>style.visibility</p:attrName>
                                        </p:attrNameLst>
                                      </p:cBhvr>
                                      <p:to>
                                        <p:strVal val="hidden"/>
                                      </p:to>
                                    </p:set>
                                  </p:childTnLst>
                                </p:cTn>
                              </p:par>
                              <p:par>
                                <p:cTn id="237" presetID="2" presetClass="exit" presetSubtype="9" fill="hold" grpId="2" nodeType="withEffect">
                                  <p:stCondLst>
                                    <p:cond delay="0"/>
                                  </p:stCondLst>
                                  <p:childTnLst>
                                    <p:anim calcmode="lin" valueType="num">
                                      <p:cBhvr additive="base">
                                        <p:cTn id="238" dur="3000"/>
                                        <p:tgtEl>
                                          <p:spTgt spid="24"/>
                                        </p:tgtEl>
                                        <p:attrNameLst>
                                          <p:attrName>ppt_x</p:attrName>
                                        </p:attrNameLst>
                                      </p:cBhvr>
                                      <p:tavLst>
                                        <p:tav tm="0">
                                          <p:val>
                                            <p:strVal val="ppt_x"/>
                                          </p:val>
                                        </p:tav>
                                        <p:tav tm="100000">
                                          <p:val>
                                            <p:strVal val="0-ppt_w/2"/>
                                          </p:val>
                                        </p:tav>
                                      </p:tavLst>
                                    </p:anim>
                                    <p:anim calcmode="lin" valueType="num">
                                      <p:cBhvr additive="base">
                                        <p:cTn id="239" dur="3000"/>
                                        <p:tgtEl>
                                          <p:spTgt spid="24"/>
                                        </p:tgtEl>
                                        <p:attrNameLst>
                                          <p:attrName>ppt_y</p:attrName>
                                        </p:attrNameLst>
                                      </p:cBhvr>
                                      <p:tavLst>
                                        <p:tav tm="0">
                                          <p:val>
                                            <p:strVal val="ppt_y"/>
                                          </p:val>
                                        </p:tav>
                                        <p:tav tm="100000">
                                          <p:val>
                                            <p:strVal val="0-ppt_h/2"/>
                                          </p:val>
                                        </p:tav>
                                      </p:tavLst>
                                    </p:anim>
                                    <p:set>
                                      <p:cBhvr>
                                        <p:cTn id="240" dur="1" fill="hold">
                                          <p:stCondLst>
                                            <p:cond delay="2999"/>
                                          </p:stCondLst>
                                        </p:cTn>
                                        <p:tgtEl>
                                          <p:spTgt spid="24"/>
                                        </p:tgtEl>
                                        <p:attrNameLst>
                                          <p:attrName>style.visibility</p:attrName>
                                        </p:attrNameLst>
                                      </p:cBhvr>
                                      <p:to>
                                        <p:strVal val="hidden"/>
                                      </p:to>
                                    </p:set>
                                  </p:childTnLst>
                                </p:cTn>
                              </p:par>
                              <p:par>
                                <p:cTn id="241" presetID="2" presetClass="exit" presetSubtype="9" fill="hold" grpId="2" nodeType="withEffect">
                                  <p:stCondLst>
                                    <p:cond delay="0"/>
                                  </p:stCondLst>
                                  <p:childTnLst>
                                    <p:anim calcmode="lin" valueType="num">
                                      <p:cBhvr additive="base">
                                        <p:cTn id="242" dur="3000"/>
                                        <p:tgtEl>
                                          <p:spTgt spid="26"/>
                                        </p:tgtEl>
                                        <p:attrNameLst>
                                          <p:attrName>ppt_x</p:attrName>
                                        </p:attrNameLst>
                                      </p:cBhvr>
                                      <p:tavLst>
                                        <p:tav tm="0">
                                          <p:val>
                                            <p:strVal val="ppt_x"/>
                                          </p:val>
                                        </p:tav>
                                        <p:tav tm="100000">
                                          <p:val>
                                            <p:strVal val="0-ppt_w/2"/>
                                          </p:val>
                                        </p:tav>
                                      </p:tavLst>
                                    </p:anim>
                                    <p:anim calcmode="lin" valueType="num">
                                      <p:cBhvr additive="base">
                                        <p:cTn id="243" dur="3000"/>
                                        <p:tgtEl>
                                          <p:spTgt spid="26"/>
                                        </p:tgtEl>
                                        <p:attrNameLst>
                                          <p:attrName>ppt_y</p:attrName>
                                        </p:attrNameLst>
                                      </p:cBhvr>
                                      <p:tavLst>
                                        <p:tav tm="0">
                                          <p:val>
                                            <p:strVal val="ppt_y"/>
                                          </p:val>
                                        </p:tav>
                                        <p:tav tm="100000">
                                          <p:val>
                                            <p:strVal val="0-ppt_h/2"/>
                                          </p:val>
                                        </p:tav>
                                      </p:tavLst>
                                    </p:anim>
                                    <p:set>
                                      <p:cBhvr>
                                        <p:cTn id="244" dur="1" fill="hold">
                                          <p:stCondLst>
                                            <p:cond delay="2999"/>
                                          </p:stCondLst>
                                        </p:cTn>
                                        <p:tgtEl>
                                          <p:spTgt spid="26"/>
                                        </p:tgtEl>
                                        <p:attrNameLst>
                                          <p:attrName>style.visibility</p:attrName>
                                        </p:attrNameLst>
                                      </p:cBhvr>
                                      <p:to>
                                        <p:strVal val="hidden"/>
                                      </p:to>
                                    </p:set>
                                  </p:childTnLst>
                                </p:cTn>
                              </p:par>
                              <p:par>
                                <p:cTn id="245" presetID="2" presetClass="exit" presetSubtype="9" fill="hold" grpId="2" nodeType="withEffect">
                                  <p:stCondLst>
                                    <p:cond delay="0"/>
                                  </p:stCondLst>
                                  <p:childTnLst>
                                    <p:anim calcmode="lin" valueType="num">
                                      <p:cBhvr additive="base">
                                        <p:cTn id="246" dur="3000"/>
                                        <p:tgtEl>
                                          <p:spTgt spid="28"/>
                                        </p:tgtEl>
                                        <p:attrNameLst>
                                          <p:attrName>ppt_x</p:attrName>
                                        </p:attrNameLst>
                                      </p:cBhvr>
                                      <p:tavLst>
                                        <p:tav tm="0">
                                          <p:val>
                                            <p:strVal val="ppt_x"/>
                                          </p:val>
                                        </p:tav>
                                        <p:tav tm="100000">
                                          <p:val>
                                            <p:strVal val="0-ppt_w/2"/>
                                          </p:val>
                                        </p:tav>
                                      </p:tavLst>
                                    </p:anim>
                                    <p:anim calcmode="lin" valueType="num">
                                      <p:cBhvr additive="base">
                                        <p:cTn id="247" dur="3000"/>
                                        <p:tgtEl>
                                          <p:spTgt spid="28"/>
                                        </p:tgtEl>
                                        <p:attrNameLst>
                                          <p:attrName>ppt_y</p:attrName>
                                        </p:attrNameLst>
                                      </p:cBhvr>
                                      <p:tavLst>
                                        <p:tav tm="0">
                                          <p:val>
                                            <p:strVal val="ppt_y"/>
                                          </p:val>
                                        </p:tav>
                                        <p:tav tm="100000">
                                          <p:val>
                                            <p:strVal val="0-ppt_h/2"/>
                                          </p:val>
                                        </p:tav>
                                      </p:tavLst>
                                    </p:anim>
                                    <p:set>
                                      <p:cBhvr>
                                        <p:cTn id="248" dur="1" fill="hold">
                                          <p:stCondLst>
                                            <p:cond delay="2999"/>
                                          </p:stCondLst>
                                        </p:cTn>
                                        <p:tgtEl>
                                          <p:spTgt spid="28"/>
                                        </p:tgtEl>
                                        <p:attrNameLst>
                                          <p:attrName>style.visibility</p:attrName>
                                        </p:attrNameLst>
                                      </p:cBhvr>
                                      <p:to>
                                        <p:strVal val="hidden"/>
                                      </p:to>
                                    </p:set>
                                  </p:childTnLst>
                                </p:cTn>
                              </p:par>
                              <p:par>
                                <p:cTn id="249" presetID="2" presetClass="exit" presetSubtype="3" fill="hold" grpId="2" nodeType="withEffect">
                                  <p:stCondLst>
                                    <p:cond delay="0"/>
                                  </p:stCondLst>
                                  <p:childTnLst>
                                    <p:anim calcmode="lin" valueType="num">
                                      <p:cBhvr additive="base">
                                        <p:cTn id="250" dur="3000"/>
                                        <p:tgtEl>
                                          <p:spTgt spid="6"/>
                                        </p:tgtEl>
                                        <p:attrNameLst>
                                          <p:attrName>ppt_x</p:attrName>
                                        </p:attrNameLst>
                                      </p:cBhvr>
                                      <p:tavLst>
                                        <p:tav tm="0">
                                          <p:val>
                                            <p:strVal val="ppt_x"/>
                                          </p:val>
                                        </p:tav>
                                        <p:tav tm="100000">
                                          <p:val>
                                            <p:strVal val="1+ppt_w/2"/>
                                          </p:val>
                                        </p:tav>
                                      </p:tavLst>
                                    </p:anim>
                                    <p:anim calcmode="lin" valueType="num">
                                      <p:cBhvr additive="base">
                                        <p:cTn id="251" dur="3000"/>
                                        <p:tgtEl>
                                          <p:spTgt spid="6"/>
                                        </p:tgtEl>
                                        <p:attrNameLst>
                                          <p:attrName>ppt_y</p:attrName>
                                        </p:attrNameLst>
                                      </p:cBhvr>
                                      <p:tavLst>
                                        <p:tav tm="0">
                                          <p:val>
                                            <p:strVal val="ppt_y"/>
                                          </p:val>
                                        </p:tav>
                                        <p:tav tm="100000">
                                          <p:val>
                                            <p:strVal val="0-ppt_h/2"/>
                                          </p:val>
                                        </p:tav>
                                      </p:tavLst>
                                    </p:anim>
                                    <p:set>
                                      <p:cBhvr>
                                        <p:cTn id="252" dur="1" fill="hold">
                                          <p:stCondLst>
                                            <p:cond delay="2999"/>
                                          </p:stCondLst>
                                        </p:cTn>
                                        <p:tgtEl>
                                          <p:spTgt spid="6"/>
                                        </p:tgtEl>
                                        <p:attrNameLst>
                                          <p:attrName>style.visibility</p:attrName>
                                        </p:attrNameLst>
                                      </p:cBhvr>
                                      <p:to>
                                        <p:strVal val="hidden"/>
                                      </p:to>
                                    </p:set>
                                  </p:childTnLst>
                                </p:cTn>
                              </p:par>
                              <p:par>
                                <p:cTn id="253" presetID="2" presetClass="exit" presetSubtype="3" fill="hold" grpId="2" nodeType="withEffect">
                                  <p:stCondLst>
                                    <p:cond delay="0"/>
                                  </p:stCondLst>
                                  <p:childTnLst>
                                    <p:anim calcmode="lin" valueType="num">
                                      <p:cBhvr additive="base">
                                        <p:cTn id="254" dur="3000"/>
                                        <p:tgtEl>
                                          <p:spTgt spid="8"/>
                                        </p:tgtEl>
                                        <p:attrNameLst>
                                          <p:attrName>ppt_x</p:attrName>
                                        </p:attrNameLst>
                                      </p:cBhvr>
                                      <p:tavLst>
                                        <p:tav tm="0">
                                          <p:val>
                                            <p:strVal val="ppt_x"/>
                                          </p:val>
                                        </p:tav>
                                        <p:tav tm="100000">
                                          <p:val>
                                            <p:strVal val="1+ppt_w/2"/>
                                          </p:val>
                                        </p:tav>
                                      </p:tavLst>
                                    </p:anim>
                                    <p:anim calcmode="lin" valueType="num">
                                      <p:cBhvr additive="base">
                                        <p:cTn id="255" dur="3000"/>
                                        <p:tgtEl>
                                          <p:spTgt spid="8"/>
                                        </p:tgtEl>
                                        <p:attrNameLst>
                                          <p:attrName>ppt_y</p:attrName>
                                        </p:attrNameLst>
                                      </p:cBhvr>
                                      <p:tavLst>
                                        <p:tav tm="0">
                                          <p:val>
                                            <p:strVal val="ppt_y"/>
                                          </p:val>
                                        </p:tav>
                                        <p:tav tm="100000">
                                          <p:val>
                                            <p:strVal val="0-ppt_h/2"/>
                                          </p:val>
                                        </p:tav>
                                      </p:tavLst>
                                    </p:anim>
                                    <p:set>
                                      <p:cBhvr>
                                        <p:cTn id="256" dur="1" fill="hold">
                                          <p:stCondLst>
                                            <p:cond delay="2999"/>
                                          </p:stCondLst>
                                        </p:cTn>
                                        <p:tgtEl>
                                          <p:spTgt spid="8"/>
                                        </p:tgtEl>
                                        <p:attrNameLst>
                                          <p:attrName>style.visibility</p:attrName>
                                        </p:attrNameLst>
                                      </p:cBhvr>
                                      <p:to>
                                        <p:strVal val="hidden"/>
                                      </p:to>
                                    </p:set>
                                  </p:childTnLst>
                                </p:cTn>
                              </p:par>
                              <p:par>
                                <p:cTn id="257" presetID="2" presetClass="exit" presetSubtype="3" fill="hold" grpId="2" nodeType="withEffect">
                                  <p:stCondLst>
                                    <p:cond delay="0"/>
                                  </p:stCondLst>
                                  <p:childTnLst>
                                    <p:anim calcmode="lin" valueType="num">
                                      <p:cBhvr additive="base">
                                        <p:cTn id="258" dur="3000"/>
                                        <p:tgtEl>
                                          <p:spTgt spid="10"/>
                                        </p:tgtEl>
                                        <p:attrNameLst>
                                          <p:attrName>ppt_x</p:attrName>
                                        </p:attrNameLst>
                                      </p:cBhvr>
                                      <p:tavLst>
                                        <p:tav tm="0">
                                          <p:val>
                                            <p:strVal val="ppt_x"/>
                                          </p:val>
                                        </p:tav>
                                        <p:tav tm="100000">
                                          <p:val>
                                            <p:strVal val="1+ppt_w/2"/>
                                          </p:val>
                                        </p:tav>
                                      </p:tavLst>
                                    </p:anim>
                                    <p:anim calcmode="lin" valueType="num">
                                      <p:cBhvr additive="base">
                                        <p:cTn id="259" dur="3000"/>
                                        <p:tgtEl>
                                          <p:spTgt spid="10"/>
                                        </p:tgtEl>
                                        <p:attrNameLst>
                                          <p:attrName>ppt_y</p:attrName>
                                        </p:attrNameLst>
                                      </p:cBhvr>
                                      <p:tavLst>
                                        <p:tav tm="0">
                                          <p:val>
                                            <p:strVal val="ppt_y"/>
                                          </p:val>
                                        </p:tav>
                                        <p:tav tm="100000">
                                          <p:val>
                                            <p:strVal val="0-ppt_h/2"/>
                                          </p:val>
                                        </p:tav>
                                      </p:tavLst>
                                    </p:anim>
                                    <p:set>
                                      <p:cBhvr>
                                        <p:cTn id="260" dur="1" fill="hold">
                                          <p:stCondLst>
                                            <p:cond delay="2999"/>
                                          </p:stCondLst>
                                        </p:cTn>
                                        <p:tgtEl>
                                          <p:spTgt spid="10"/>
                                        </p:tgtEl>
                                        <p:attrNameLst>
                                          <p:attrName>style.visibility</p:attrName>
                                        </p:attrNameLst>
                                      </p:cBhvr>
                                      <p:to>
                                        <p:strVal val="hidden"/>
                                      </p:to>
                                    </p:set>
                                  </p:childTnLst>
                                </p:cTn>
                              </p:par>
                              <p:par>
                                <p:cTn id="261" presetID="2" presetClass="exit" presetSubtype="3" fill="hold" grpId="2" nodeType="withEffect">
                                  <p:stCondLst>
                                    <p:cond delay="0"/>
                                  </p:stCondLst>
                                  <p:childTnLst>
                                    <p:anim calcmode="lin" valueType="num">
                                      <p:cBhvr additive="base">
                                        <p:cTn id="262" dur="3000"/>
                                        <p:tgtEl>
                                          <p:spTgt spid="12"/>
                                        </p:tgtEl>
                                        <p:attrNameLst>
                                          <p:attrName>ppt_x</p:attrName>
                                        </p:attrNameLst>
                                      </p:cBhvr>
                                      <p:tavLst>
                                        <p:tav tm="0">
                                          <p:val>
                                            <p:strVal val="ppt_x"/>
                                          </p:val>
                                        </p:tav>
                                        <p:tav tm="100000">
                                          <p:val>
                                            <p:strVal val="1+ppt_w/2"/>
                                          </p:val>
                                        </p:tav>
                                      </p:tavLst>
                                    </p:anim>
                                    <p:anim calcmode="lin" valueType="num">
                                      <p:cBhvr additive="base">
                                        <p:cTn id="263" dur="3000"/>
                                        <p:tgtEl>
                                          <p:spTgt spid="12"/>
                                        </p:tgtEl>
                                        <p:attrNameLst>
                                          <p:attrName>ppt_y</p:attrName>
                                        </p:attrNameLst>
                                      </p:cBhvr>
                                      <p:tavLst>
                                        <p:tav tm="0">
                                          <p:val>
                                            <p:strVal val="ppt_y"/>
                                          </p:val>
                                        </p:tav>
                                        <p:tav tm="100000">
                                          <p:val>
                                            <p:strVal val="0-ppt_h/2"/>
                                          </p:val>
                                        </p:tav>
                                      </p:tavLst>
                                    </p:anim>
                                    <p:set>
                                      <p:cBhvr>
                                        <p:cTn id="264" dur="1" fill="hold">
                                          <p:stCondLst>
                                            <p:cond delay="2999"/>
                                          </p:stCondLst>
                                        </p:cTn>
                                        <p:tgtEl>
                                          <p:spTgt spid="12"/>
                                        </p:tgtEl>
                                        <p:attrNameLst>
                                          <p:attrName>style.visibility</p:attrName>
                                        </p:attrNameLst>
                                      </p:cBhvr>
                                      <p:to>
                                        <p:strVal val="hidden"/>
                                      </p:to>
                                    </p:set>
                                  </p:childTnLst>
                                </p:cTn>
                              </p:par>
                              <p:par>
                                <p:cTn id="265" presetID="2" presetClass="exit" presetSubtype="3" fill="hold" grpId="2" nodeType="withEffect">
                                  <p:stCondLst>
                                    <p:cond delay="0"/>
                                  </p:stCondLst>
                                  <p:childTnLst>
                                    <p:anim calcmode="lin" valueType="num">
                                      <p:cBhvr additive="base">
                                        <p:cTn id="266" dur="3000"/>
                                        <p:tgtEl>
                                          <p:spTgt spid="14"/>
                                        </p:tgtEl>
                                        <p:attrNameLst>
                                          <p:attrName>ppt_x</p:attrName>
                                        </p:attrNameLst>
                                      </p:cBhvr>
                                      <p:tavLst>
                                        <p:tav tm="0">
                                          <p:val>
                                            <p:strVal val="ppt_x"/>
                                          </p:val>
                                        </p:tav>
                                        <p:tav tm="100000">
                                          <p:val>
                                            <p:strVal val="1+ppt_w/2"/>
                                          </p:val>
                                        </p:tav>
                                      </p:tavLst>
                                    </p:anim>
                                    <p:anim calcmode="lin" valueType="num">
                                      <p:cBhvr additive="base">
                                        <p:cTn id="267" dur="3000"/>
                                        <p:tgtEl>
                                          <p:spTgt spid="14"/>
                                        </p:tgtEl>
                                        <p:attrNameLst>
                                          <p:attrName>ppt_y</p:attrName>
                                        </p:attrNameLst>
                                      </p:cBhvr>
                                      <p:tavLst>
                                        <p:tav tm="0">
                                          <p:val>
                                            <p:strVal val="ppt_y"/>
                                          </p:val>
                                        </p:tav>
                                        <p:tav tm="100000">
                                          <p:val>
                                            <p:strVal val="0-ppt_h/2"/>
                                          </p:val>
                                        </p:tav>
                                      </p:tavLst>
                                    </p:anim>
                                    <p:set>
                                      <p:cBhvr>
                                        <p:cTn id="268" dur="1" fill="hold">
                                          <p:stCondLst>
                                            <p:cond delay="2999"/>
                                          </p:stCondLst>
                                        </p:cTn>
                                        <p:tgtEl>
                                          <p:spTgt spid="14"/>
                                        </p:tgtEl>
                                        <p:attrNameLst>
                                          <p:attrName>style.visibility</p:attrName>
                                        </p:attrNameLst>
                                      </p:cBhvr>
                                      <p:to>
                                        <p:strVal val="hidden"/>
                                      </p:to>
                                    </p:set>
                                  </p:childTnLst>
                                </p:cTn>
                              </p:par>
                              <p:par>
                                <p:cTn id="269" presetID="2" presetClass="exit" presetSubtype="3" fill="hold" grpId="2" nodeType="withEffect">
                                  <p:stCondLst>
                                    <p:cond delay="0"/>
                                  </p:stCondLst>
                                  <p:childTnLst>
                                    <p:anim calcmode="lin" valueType="num">
                                      <p:cBhvr additive="base">
                                        <p:cTn id="270" dur="3000"/>
                                        <p:tgtEl>
                                          <p:spTgt spid="16"/>
                                        </p:tgtEl>
                                        <p:attrNameLst>
                                          <p:attrName>ppt_x</p:attrName>
                                        </p:attrNameLst>
                                      </p:cBhvr>
                                      <p:tavLst>
                                        <p:tav tm="0">
                                          <p:val>
                                            <p:strVal val="ppt_x"/>
                                          </p:val>
                                        </p:tav>
                                        <p:tav tm="100000">
                                          <p:val>
                                            <p:strVal val="1+ppt_w/2"/>
                                          </p:val>
                                        </p:tav>
                                      </p:tavLst>
                                    </p:anim>
                                    <p:anim calcmode="lin" valueType="num">
                                      <p:cBhvr additive="base">
                                        <p:cTn id="271" dur="3000"/>
                                        <p:tgtEl>
                                          <p:spTgt spid="16"/>
                                        </p:tgtEl>
                                        <p:attrNameLst>
                                          <p:attrName>ppt_y</p:attrName>
                                        </p:attrNameLst>
                                      </p:cBhvr>
                                      <p:tavLst>
                                        <p:tav tm="0">
                                          <p:val>
                                            <p:strVal val="ppt_y"/>
                                          </p:val>
                                        </p:tav>
                                        <p:tav tm="100000">
                                          <p:val>
                                            <p:strVal val="0-ppt_h/2"/>
                                          </p:val>
                                        </p:tav>
                                      </p:tavLst>
                                    </p:anim>
                                    <p:set>
                                      <p:cBhvr>
                                        <p:cTn id="272" dur="1" fill="hold">
                                          <p:stCondLst>
                                            <p:cond delay="2999"/>
                                          </p:stCondLst>
                                        </p:cTn>
                                        <p:tgtEl>
                                          <p:spTgt spid="16"/>
                                        </p:tgtEl>
                                        <p:attrNameLst>
                                          <p:attrName>style.visibility</p:attrName>
                                        </p:attrNameLst>
                                      </p:cBhvr>
                                      <p:to>
                                        <p:strVal val="hidden"/>
                                      </p:to>
                                    </p:set>
                                  </p:childTnLst>
                                </p:cTn>
                              </p:par>
                              <p:par>
                                <p:cTn id="273" presetID="23" presetClass="entr" presetSubtype="288" fill="hold" nodeType="withEffect">
                                  <p:stCondLst>
                                    <p:cond delay="0"/>
                                  </p:stCondLst>
                                  <p:childTnLst>
                                    <p:set>
                                      <p:cBhvr>
                                        <p:cTn id="274" dur="1" fill="hold">
                                          <p:stCondLst>
                                            <p:cond delay="0"/>
                                          </p:stCondLst>
                                        </p:cTn>
                                        <p:tgtEl>
                                          <p:spTgt spid="4"/>
                                        </p:tgtEl>
                                        <p:attrNameLst>
                                          <p:attrName>style.visibility</p:attrName>
                                        </p:attrNameLst>
                                      </p:cBhvr>
                                      <p:to>
                                        <p:strVal val="visible"/>
                                      </p:to>
                                    </p:set>
                                    <p:anim calcmode="lin" valueType="num">
                                      <p:cBhvr>
                                        <p:cTn id="275" dur="3000" fill="hold"/>
                                        <p:tgtEl>
                                          <p:spTgt spid="4"/>
                                        </p:tgtEl>
                                        <p:attrNameLst>
                                          <p:attrName>ppt_w</p:attrName>
                                        </p:attrNameLst>
                                      </p:cBhvr>
                                      <p:tavLst>
                                        <p:tav tm="0">
                                          <p:val>
                                            <p:strVal val="4/3*#ppt_w"/>
                                          </p:val>
                                        </p:tav>
                                        <p:tav tm="100000">
                                          <p:val>
                                            <p:strVal val="#ppt_w"/>
                                          </p:val>
                                        </p:tav>
                                      </p:tavLst>
                                    </p:anim>
                                    <p:anim calcmode="lin" valueType="num">
                                      <p:cBhvr>
                                        <p:cTn id="276" dur="3000" fill="hold"/>
                                        <p:tgtEl>
                                          <p:spTgt spid="4"/>
                                        </p:tgtEl>
                                        <p:attrNameLst>
                                          <p:attrName>ppt_h</p:attrName>
                                        </p:attrNameLst>
                                      </p:cBhvr>
                                      <p:tavLst>
                                        <p:tav tm="0">
                                          <p:val>
                                            <p:strVal val="4/3*#ppt_h"/>
                                          </p:val>
                                        </p:tav>
                                        <p:tav tm="100000">
                                          <p:val>
                                            <p:strVal val="#ppt_h"/>
                                          </p:val>
                                        </p:tav>
                                      </p:tavLst>
                                    </p:anim>
                                  </p:childTnLst>
                                </p:cTn>
                              </p:par>
                              <p:par>
                                <p:cTn id="277" presetID="16" presetClass="entr" presetSubtype="37" fill="hold" nodeType="withEffect">
                                  <p:stCondLst>
                                    <p:cond delay="0"/>
                                  </p:stCondLst>
                                  <p:childTnLst>
                                    <p:set>
                                      <p:cBhvr>
                                        <p:cTn id="278" dur="1" fill="hold">
                                          <p:stCondLst>
                                            <p:cond delay="0"/>
                                          </p:stCondLst>
                                        </p:cTn>
                                        <p:tgtEl>
                                          <p:spTgt spid="4"/>
                                        </p:tgtEl>
                                        <p:attrNameLst>
                                          <p:attrName>style.visibility</p:attrName>
                                        </p:attrNameLst>
                                      </p:cBhvr>
                                      <p:to>
                                        <p:strVal val="visible"/>
                                      </p:to>
                                    </p:set>
                                    <p:animEffect transition="in" filter="barn(outVertical)">
                                      <p:cBhvr>
                                        <p:cTn id="279"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36006C"/>
              </a:gs>
              <a:gs pos="50000">
                <a:srgbClr val="9933FF">
                  <a:shade val="67500"/>
                  <a:satMod val="115000"/>
                </a:srgbClr>
              </a:gs>
              <a:gs pos="100000">
                <a:srgbClr val="9933FF">
                  <a:shade val="100000"/>
                  <a:satMod val="115000"/>
                </a:srgbClr>
              </a:gs>
            </a:gsLst>
            <a:lin ang="5400000" scaled="1"/>
            <a:tileRect/>
          </a:gradFill>
        </p:spPr>
        <p:txBody>
          <a:bodyPr/>
          <a:lstStyle/>
          <a:p>
            <a:endParaRPr lang="es-ES" dirty="0"/>
          </a:p>
        </p:txBody>
      </p:sp>
      <p:pic>
        <p:nvPicPr>
          <p:cNvPr id="5" name="4 Imagen" descr="4007173063_64c0628328_o.jpg"/>
          <p:cNvPicPr>
            <a:picLocks noChangeAspect="1"/>
          </p:cNvPicPr>
          <p:nvPr/>
        </p:nvPicPr>
        <p:blipFill>
          <a:blip r:embed="rId2"/>
          <a:stretch>
            <a:fillRect/>
          </a:stretch>
        </p:blipFill>
        <p:spPr>
          <a:xfrm>
            <a:off x="7432" y="0"/>
            <a:ext cx="9136568" cy="5143500"/>
          </a:xfrm>
          <a:prstGeom prst="rect">
            <a:avLst/>
          </a:prstGeom>
        </p:spPr>
      </p:pic>
      <p:sp>
        <p:nvSpPr>
          <p:cNvPr id="6" name="5 Rectángulo"/>
          <p:cNvSpPr/>
          <p:nvPr/>
        </p:nvSpPr>
        <p:spPr>
          <a:xfrm rot="20637084">
            <a:off x="-3749"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0637084">
            <a:off x="639161"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1353574" y="19070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20637084">
            <a:off x="1996484" y="19070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2639456" y="19071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0637084">
            <a:off x="3282366" y="19071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3996779"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20637084">
            <a:off x="4639689"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5211225" y="19071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20637084">
            <a:off x="5854135" y="19071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6568548" y="19070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7211458" y="19070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637084">
            <a:off x="7744007" y="19070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637084">
            <a:off x="-3747"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637084">
            <a:off x="639163"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637084">
            <a:off x="1353576" y="104796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637084">
            <a:off x="1996486" y="104796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637084">
            <a:off x="2639458" y="104796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637084">
            <a:off x="3282368" y="104796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637084">
            <a:off x="3996781"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637084">
            <a:off x="4639691"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637084">
            <a:off x="5211227" y="104796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637084">
            <a:off x="5854137" y="104796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20637084">
            <a:off x="6568550" y="104796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637084">
            <a:off x="7211460" y="104796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0637084">
            <a:off x="7744009" y="104796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637084">
            <a:off x="-3748"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0637084">
            <a:off x="639162"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637084">
            <a:off x="1353575" y="190521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20637084">
            <a:off x="1996485" y="190521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637084">
            <a:off x="2639457" y="190522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20637084">
            <a:off x="3282367" y="190522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637084">
            <a:off x="3996780"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20637084">
            <a:off x="4639690"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637084">
            <a:off x="5211226" y="190522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20637084">
            <a:off x="5854136" y="190522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637084">
            <a:off x="6568549" y="190522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20637084">
            <a:off x="7211459" y="190522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637084">
            <a:off x="7744008" y="190522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20637084">
            <a:off x="-3748"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637084">
            <a:off x="639162"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20637084">
            <a:off x="1353575" y="290535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637084">
            <a:off x="1996485" y="290535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20637084">
            <a:off x="2639457" y="290535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637084">
            <a:off x="3282367" y="290535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20637084">
            <a:off x="3996780"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637084">
            <a:off x="4639690"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0637084">
            <a:off x="5211226" y="290535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637084">
            <a:off x="5854136" y="290535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0637084">
            <a:off x="6568549" y="290535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637084">
            <a:off x="7211459" y="290535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20637084">
            <a:off x="7744008" y="290535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637084">
            <a:off x="-3749"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20637084">
            <a:off x="639161"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637084">
            <a:off x="1353574" y="390548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20637084">
            <a:off x="1996484" y="390548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637084">
            <a:off x="2639456" y="390548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20637084">
            <a:off x="3282366" y="390548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637084">
            <a:off x="3996779"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20637084">
            <a:off x="4639689"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637084">
            <a:off x="5211225" y="390548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20637084">
            <a:off x="5854135" y="390548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637084">
            <a:off x="6568548" y="390548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20637084">
            <a:off x="7211458" y="390548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637084">
            <a:off x="7744007" y="390548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1"/>
                                        </p:tgtEl>
                                        <p:attrNameLst>
                                          <p:attrName>style.opacity</p:attrName>
                                        </p:attrNameLst>
                                      </p:cBhvr>
                                      <p:to>
                                        <p:strVal val="0"/>
                                      </p:to>
                                    </p:set>
                                    <p:animEffect filter="image" prLst="opacity: 0">
                                      <p:cBhvr rctx="IE">
                                        <p:cTn id="7" dur="indefinite"/>
                                        <p:tgtEl>
                                          <p:spTgt spid="71"/>
                                        </p:tgtEl>
                                      </p:cBhvr>
                                    </p:animEffect>
                                  </p:childTnLst>
                                </p:cTn>
                              </p:par>
                              <p:par>
                                <p:cTn id="8" presetID="2" presetClass="entr" presetSubtype="4"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ppt_x"/>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ppt_x"/>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5000" fill="hold"/>
                                        <p:tgtEl>
                                          <p:spTgt spid="8"/>
                                        </p:tgtEl>
                                        <p:attrNameLst>
                                          <p:attrName>ppt_x</p:attrName>
                                        </p:attrNameLst>
                                      </p:cBhvr>
                                      <p:tavLst>
                                        <p:tav tm="0">
                                          <p:val>
                                            <p:strVal val="#ppt_x"/>
                                          </p:val>
                                        </p:tav>
                                        <p:tav tm="100000">
                                          <p:val>
                                            <p:strVal val="#ppt_x"/>
                                          </p:val>
                                        </p:tav>
                                      </p:tavLst>
                                    </p:anim>
                                    <p:anim calcmode="lin" valueType="num">
                                      <p:cBhvr additive="base">
                                        <p:cTn id="19" dur="5000" fill="hold"/>
                                        <p:tgtEl>
                                          <p:spTgt spid="8"/>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5000" fill="hold"/>
                                        <p:tgtEl>
                                          <p:spTgt spid="9"/>
                                        </p:tgtEl>
                                        <p:attrNameLst>
                                          <p:attrName>ppt_x</p:attrName>
                                        </p:attrNameLst>
                                      </p:cBhvr>
                                      <p:tavLst>
                                        <p:tav tm="0">
                                          <p:val>
                                            <p:strVal val="#ppt_x"/>
                                          </p:val>
                                        </p:tav>
                                        <p:tav tm="100000">
                                          <p:val>
                                            <p:strVal val="#ppt_x"/>
                                          </p:val>
                                        </p:tav>
                                      </p:tavLst>
                                    </p:anim>
                                    <p:anim calcmode="lin" valueType="num">
                                      <p:cBhvr additive="base">
                                        <p:cTn id="23" dur="5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5000" fill="hold"/>
                                        <p:tgtEl>
                                          <p:spTgt spid="10"/>
                                        </p:tgtEl>
                                        <p:attrNameLst>
                                          <p:attrName>ppt_x</p:attrName>
                                        </p:attrNameLst>
                                      </p:cBhvr>
                                      <p:tavLst>
                                        <p:tav tm="0">
                                          <p:val>
                                            <p:strVal val="#ppt_x"/>
                                          </p:val>
                                        </p:tav>
                                        <p:tav tm="100000">
                                          <p:val>
                                            <p:strVal val="#ppt_x"/>
                                          </p:val>
                                        </p:tav>
                                      </p:tavLst>
                                    </p:anim>
                                    <p:anim calcmode="lin" valueType="num">
                                      <p:cBhvr additive="base">
                                        <p:cTn id="27" dur="5000" fill="hold"/>
                                        <p:tgtEl>
                                          <p:spTgt spid="10"/>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5000" fill="hold"/>
                                        <p:tgtEl>
                                          <p:spTgt spid="11"/>
                                        </p:tgtEl>
                                        <p:attrNameLst>
                                          <p:attrName>ppt_x</p:attrName>
                                        </p:attrNameLst>
                                      </p:cBhvr>
                                      <p:tavLst>
                                        <p:tav tm="0">
                                          <p:val>
                                            <p:strVal val="#ppt_x"/>
                                          </p:val>
                                        </p:tav>
                                        <p:tav tm="100000">
                                          <p:val>
                                            <p:strVal val="#ppt_x"/>
                                          </p:val>
                                        </p:tav>
                                      </p:tavLst>
                                    </p:anim>
                                    <p:anim calcmode="lin" valueType="num">
                                      <p:cBhvr additive="base">
                                        <p:cTn id="31" dur="5000" fill="hold"/>
                                        <p:tgtEl>
                                          <p:spTgt spid="11"/>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5000" fill="hold"/>
                                        <p:tgtEl>
                                          <p:spTgt spid="12"/>
                                        </p:tgtEl>
                                        <p:attrNameLst>
                                          <p:attrName>ppt_x</p:attrName>
                                        </p:attrNameLst>
                                      </p:cBhvr>
                                      <p:tavLst>
                                        <p:tav tm="0">
                                          <p:val>
                                            <p:strVal val="#ppt_x"/>
                                          </p:val>
                                        </p:tav>
                                        <p:tav tm="100000">
                                          <p:val>
                                            <p:strVal val="#ppt_x"/>
                                          </p:val>
                                        </p:tav>
                                      </p:tavLst>
                                    </p:anim>
                                    <p:anim calcmode="lin" valueType="num">
                                      <p:cBhvr additive="base">
                                        <p:cTn id="35" dur="5000" fill="hold"/>
                                        <p:tgtEl>
                                          <p:spTgt spid="12"/>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5000" fill="hold"/>
                                        <p:tgtEl>
                                          <p:spTgt spid="13"/>
                                        </p:tgtEl>
                                        <p:attrNameLst>
                                          <p:attrName>ppt_x</p:attrName>
                                        </p:attrNameLst>
                                      </p:cBhvr>
                                      <p:tavLst>
                                        <p:tav tm="0">
                                          <p:val>
                                            <p:strVal val="#ppt_x"/>
                                          </p:val>
                                        </p:tav>
                                        <p:tav tm="100000">
                                          <p:val>
                                            <p:strVal val="#ppt_x"/>
                                          </p:val>
                                        </p:tav>
                                      </p:tavLst>
                                    </p:anim>
                                    <p:anim calcmode="lin" valueType="num">
                                      <p:cBhvr additive="base">
                                        <p:cTn id="39" dur="5000" fill="hold"/>
                                        <p:tgtEl>
                                          <p:spTgt spid="13"/>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5000" fill="hold"/>
                                        <p:tgtEl>
                                          <p:spTgt spid="14"/>
                                        </p:tgtEl>
                                        <p:attrNameLst>
                                          <p:attrName>ppt_x</p:attrName>
                                        </p:attrNameLst>
                                      </p:cBhvr>
                                      <p:tavLst>
                                        <p:tav tm="0">
                                          <p:val>
                                            <p:strVal val="#ppt_x"/>
                                          </p:val>
                                        </p:tav>
                                        <p:tav tm="100000">
                                          <p:val>
                                            <p:strVal val="#ppt_x"/>
                                          </p:val>
                                        </p:tav>
                                      </p:tavLst>
                                    </p:anim>
                                    <p:anim calcmode="lin" valueType="num">
                                      <p:cBhvr additive="base">
                                        <p:cTn id="43" dur="5000" fill="hold"/>
                                        <p:tgtEl>
                                          <p:spTgt spid="14"/>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5000" fill="hold"/>
                                        <p:tgtEl>
                                          <p:spTgt spid="15"/>
                                        </p:tgtEl>
                                        <p:attrNameLst>
                                          <p:attrName>ppt_x</p:attrName>
                                        </p:attrNameLst>
                                      </p:cBhvr>
                                      <p:tavLst>
                                        <p:tav tm="0">
                                          <p:val>
                                            <p:strVal val="#ppt_x"/>
                                          </p:val>
                                        </p:tav>
                                        <p:tav tm="100000">
                                          <p:val>
                                            <p:strVal val="#ppt_x"/>
                                          </p:val>
                                        </p:tav>
                                      </p:tavLst>
                                    </p:anim>
                                    <p:anim calcmode="lin" valueType="num">
                                      <p:cBhvr additive="base">
                                        <p:cTn id="47" dur="5000" fill="hold"/>
                                        <p:tgtEl>
                                          <p:spTgt spid="15"/>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additive="base">
                                        <p:cTn id="50" dur="5000" fill="hold"/>
                                        <p:tgtEl>
                                          <p:spTgt spid="16"/>
                                        </p:tgtEl>
                                        <p:attrNameLst>
                                          <p:attrName>ppt_x</p:attrName>
                                        </p:attrNameLst>
                                      </p:cBhvr>
                                      <p:tavLst>
                                        <p:tav tm="0">
                                          <p:val>
                                            <p:strVal val="#ppt_x"/>
                                          </p:val>
                                        </p:tav>
                                        <p:tav tm="100000">
                                          <p:val>
                                            <p:strVal val="#ppt_x"/>
                                          </p:val>
                                        </p:tav>
                                      </p:tavLst>
                                    </p:anim>
                                    <p:anim calcmode="lin" valueType="num">
                                      <p:cBhvr additive="base">
                                        <p:cTn id="51" dur="5000" fill="hold"/>
                                        <p:tgtEl>
                                          <p:spTgt spid="16"/>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 calcmode="lin" valueType="num">
                                      <p:cBhvr additive="base">
                                        <p:cTn id="54" dur="5000" fill="hold"/>
                                        <p:tgtEl>
                                          <p:spTgt spid="17"/>
                                        </p:tgtEl>
                                        <p:attrNameLst>
                                          <p:attrName>ppt_x</p:attrName>
                                        </p:attrNameLst>
                                      </p:cBhvr>
                                      <p:tavLst>
                                        <p:tav tm="0">
                                          <p:val>
                                            <p:strVal val="#ppt_x"/>
                                          </p:val>
                                        </p:tav>
                                        <p:tav tm="100000">
                                          <p:val>
                                            <p:strVal val="#ppt_x"/>
                                          </p:val>
                                        </p:tav>
                                      </p:tavLst>
                                    </p:anim>
                                    <p:anim calcmode="lin" valueType="num">
                                      <p:cBhvr additive="base">
                                        <p:cTn id="55" dur="5000" fill="hold"/>
                                        <p:tgtEl>
                                          <p:spTgt spid="17"/>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8"/>
                                        </p:tgtEl>
                                        <p:attrNameLst>
                                          <p:attrName>style.visibility</p:attrName>
                                        </p:attrNameLst>
                                      </p:cBhvr>
                                      <p:to>
                                        <p:strVal val="visible"/>
                                      </p:to>
                                    </p:set>
                                    <p:anim calcmode="lin" valueType="num">
                                      <p:cBhvr additive="base">
                                        <p:cTn id="58" dur="5000" fill="hold"/>
                                        <p:tgtEl>
                                          <p:spTgt spid="18"/>
                                        </p:tgtEl>
                                        <p:attrNameLst>
                                          <p:attrName>ppt_x</p:attrName>
                                        </p:attrNameLst>
                                      </p:cBhvr>
                                      <p:tavLst>
                                        <p:tav tm="0">
                                          <p:val>
                                            <p:strVal val="#ppt_x"/>
                                          </p:val>
                                        </p:tav>
                                        <p:tav tm="100000">
                                          <p:val>
                                            <p:strVal val="#ppt_x"/>
                                          </p:val>
                                        </p:tav>
                                      </p:tavLst>
                                    </p:anim>
                                    <p:anim calcmode="lin" valueType="num">
                                      <p:cBhvr additive="base">
                                        <p:cTn id="59" dur="5000" fill="hold"/>
                                        <p:tgtEl>
                                          <p:spTgt spid="18"/>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9"/>
                                        </p:tgtEl>
                                        <p:attrNameLst>
                                          <p:attrName>style.visibility</p:attrName>
                                        </p:attrNameLst>
                                      </p:cBhvr>
                                      <p:to>
                                        <p:strVal val="visible"/>
                                      </p:to>
                                    </p:set>
                                    <p:anim calcmode="lin" valueType="num">
                                      <p:cBhvr additive="base">
                                        <p:cTn id="62" dur="5000" fill="hold"/>
                                        <p:tgtEl>
                                          <p:spTgt spid="19"/>
                                        </p:tgtEl>
                                        <p:attrNameLst>
                                          <p:attrName>ppt_x</p:attrName>
                                        </p:attrNameLst>
                                      </p:cBhvr>
                                      <p:tavLst>
                                        <p:tav tm="0">
                                          <p:val>
                                            <p:strVal val="#ppt_x"/>
                                          </p:val>
                                        </p:tav>
                                        <p:tav tm="100000">
                                          <p:val>
                                            <p:strVal val="#ppt_x"/>
                                          </p:val>
                                        </p:tav>
                                      </p:tavLst>
                                    </p:anim>
                                    <p:anim calcmode="lin" valueType="num">
                                      <p:cBhvr additive="base">
                                        <p:cTn id="63" dur="5000" fill="hold"/>
                                        <p:tgtEl>
                                          <p:spTgt spid="19"/>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additive="base">
                                        <p:cTn id="66" dur="5000" fill="hold"/>
                                        <p:tgtEl>
                                          <p:spTgt spid="20"/>
                                        </p:tgtEl>
                                        <p:attrNameLst>
                                          <p:attrName>ppt_x</p:attrName>
                                        </p:attrNameLst>
                                      </p:cBhvr>
                                      <p:tavLst>
                                        <p:tav tm="0">
                                          <p:val>
                                            <p:strVal val="#ppt_x"/>
                                          </p:val>
                                        </p:tav>
                                        <p:tav tm="100000">
                                          <p:val>
                                            <p:strVal val="#ppt_x"/>
                                          </p:val>
                                        </p:tav>
                                      </p:tavLst>
                                    </p:anim>
                                    <p:anim calcmode="lin" valueType="num">
                                      <p:cBhvr additive="base">
                                        <p:cTn id="67" dur="5000" fill="hold"/>
                                        <p:tgtEl>
                                          <p:spTgt spid="20"/>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anim calcmode="lin" valueType="num">
                                      <p:cBhvr additive="base">
                                        <p:cTn id="70" dur="5000" fill="hold"/>
                                        <p:tgtEl>
                                          <p:spTgt spid="21"/>
                                        </p:tgtEl>
                                        <p:attrNameLst>
                                          <p:attrName>ppt_x</p:attrName>
                                        </p:attrNameLst>
                                      </p:cBhvr>
                                      <p:tavLst>
                                        <p:tav tm="0">
                                          <p:val>
                                            <p:strVal val="#ppt_x"/>
                                          </p:val>
                                        </p:tav>
                                        <p:tav tm="100000">
                                          <p:val>
                                            <p:strVal val="#ppt_x"/>
                                          </p:val>
                                        </p:tav>
                                      </p:tavLst>
                                    </p:anim>
                                    <p:anim calcmode="lin" valueType="num">
                                      <p:cBhvr additive="base">
                                        <p:cTn id="71" dur="5000" fill="hold"/>
                                        <p:tgtEl>
                                          <p:spTgt spid="21"/>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2"/>
                                        </p:tgtEl>
                                        <p:attrNameLst>
                                          <p:attrName>style.visibility</p:attrName>
                                        </p:attrNameLst>
                                      </p:cBhvr>
                                      <p:to>
                                        <p:strVal val="visible"/>
                                      </p:to>
                                    </p:set>
                                    <p:anim calcmode="lin" valueType="num">
                                      <p:cBhvr additive="base">
                                        <p:cTn id="74" dur="5000" fill="hold"/>
                                        <p:tgtEl>
                                          <p:spTgt spid="22"/>
                                        </p:tgtEl>
                                        <p:attrNameLst>
                                          <p:attrName>ppt_x</p:attrName>
                                        </p:attrNameLst>
                                      </p:cBhvr>
                                      <p:tavLst>
                                        <p:tav tm="0">
                                          <p:val>
                                            <p:strVal val="#ppt_x"/>
                                          </p:val>
                                        </p:tav>
                                        <p:tav tm="100000">
                                          <p:val>
                                            <p:strVal val="#ppt_x"/>
                                          </p:val>
                                        </p:tav>
                                      </p:tavLst>
                                    </p:anim>
                                    <p:anim calcmode="lin" valueType="num">
                                      <p:cBhvr additive="base">
                                        <p:cTn id="75" dur="5000" fill="hold"/>
                                        <p:tgtEl>
                                          <p:spTgt spid="22"/>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additive="base">
                                        <p:cTn id="78" dur="5000" fill="hold"/>
                                        <p:tgtEl>
                                          <p:spTgt spid="23"/>
                                        </p:tgtEl>
                                        <p:attrNameLst>
                                          <p:attrName>ppt_x</p:attrName>
                                        </p:attrNameLst>
                                      </p:cBhvr>
                                      <p:tavLst>
                                        <p:tav tm="0">
                                          <p:val>
                                            <p:strVal val="#ppt_x"/>
                                          </p:val>
                                        </p:tav>
                                        <p:tav tm="100000">
                                          <p:val>
                                            <p:strVal val="#ppt_x"/>
                                          </p:val>
                                        </p:tav>
                                      </p:tavLst>
                                    </p:anim>
                                    <p:anim calcmode="lin" valueType="num">
                                      <p:cBhvr additive="base">
                                        <p:cTn id="79" dur="5000" fill="hold"/>
                                        <p:tgtEl>
                                          <p:spTgt spid="23"/>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4"/>
                                        </p:tgtEl>
                                        <p:attrNameLst>
                                          <p:attrName>style.visibility</p:attrName>
                                        </p:attrNameLst>
                                      </p:cBhvr>
                                      <p:to>
                                        <p:strVal val="visible"/>
                                      </p:to>
                                    </p:set>
                                    <p:anim calcmode="lin" valueType="num">
                                      <p:cBhvr additive="base">
                                        <p:cTn id="82" dur="5000" fill="hold"/>
                                        <p:tgtEl>
                                          <p:spTgt spid="24"/>
                                        </p:tgtEl>
                                        <p:attrNameLst>
                                          <p:attrName>ppt_x</p:attrName>
                                        </p:attrNameLst>
                                      </p:cBhvr>
                                      <p:tavLst>
                                        <p:tav tm="0">
                                          <p:val>
                                            <p:strVal val="#ppt_x"/>
                                          </p:val>
                                        </p:tav>
                                        <p:tav tm="100000">
                                          <p:val>
                                            <p:strVal val="#ppt_x"/>
                                          </p:val>
                                        </p:tav>
                                      </p:tavLst>
                                    </p:anim>
                                    <p:anim calcmode="lin" valueType="num">
                                      <p:cBhvr additive="base">
                                        <p:cTn id="83" dur="5000" fill="hold"/>
                                        <p:tgtEl>
                                          <p:spTgt spid="24"/>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5"/>
                                        </p:tgtEl>
                                        <p:attrNameLst>
                                          <p:attrName>style.visibility</p:attrName>
                                        </p:attrNameLst>
                                      </p:cBhvr>
                                      <p:to>
                                        <p:strVal val="visible"/>
                                      </p:to>
                                    </p:set>
                                    <p:anim calcmode="lin" valueType="num">
                                      <p:cBhvr additive="base">
                                        <p:cTn id="86" dur="5000" fill="hold"/>
                                        <p:tgtEl>
                                          <p:spTgt spid="25"/>
                                        </p:tgtEl>
                                        <p:attrNameLst>
                                          <p:attrName>ppt_x</p:attrName>
                                        </p:attrNameLst>
                                      </p:cBhvr>
                                      <p:tavLst>
                                        <p:tav tm="0">
                                          <p:val>
                                            <p:strVal val="#ppt_x"/>
                                          </p:val>
                                        </p:tav>
                                        <p:tav tm="100000">
                                          <p:val>
                                            <p:strVal val="#ppt_x"/>
                                          </p:val>
                                        </p:tav>
                                      </p:tavLst>
                                    </p:anim>
                                    <p:anim calcmode="lin" valueType="num">
                                      <p:cBhvr additive="base">
                                        <p:cTn id="87" dur="5000" fill="hold"/>
                                        <p:tgtEl>
                                          <p:spTgt spid="25"/>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6"/>
                                        </p:tgtEl>
                                        <p:attrNameLst>
                                          <p:attrName>style.visibility</p:attrName>
                                        </p:attrNameLst>
                                      </p:cBhvr>
                                      <p:to>
                                        <p:strVal val="visible"/>
                                      </p:to>
                                    </p:set>
                                    <p:anim calcmode="lin" valueType="num">
                                      <p:cBhvr additive="base">
                                        <p:cTn id="90" dur="5000" fill="hold"/>
                                        <p:tgtEl>
                                          <p:spTgt spid="26"/>
                                        </p:tgtEl>
                                        <p:attrNameLst>
                                          <p:attrName>ppt_x</p:attrName>
                                        </p:attrNameLst>
                                      </p:cBhvr>
                                      <p:tavLst>
                                        <p:tav tm="0">
                                          <p:val>
                                            <p:strVal val="#ppt_x"/>
                                          </p:val>
                                        </p:tav>
                                        <p:tav tm="100000">
                                          <p:val>
                                            <p:strVal val="#ppt_x"/>
                                          </p:val>
                                        </p:tav>
                                      </p:tavLst>
                                    </p:anim>
                                    <p:anim calcmode="lin" valueType="num">
                                      <p:cBhvr additive="base">
                                        <p:cTn id="91" dur="5000" fill="hold"/>
                                        <p:tgtEl>
                                          <p:spTgt spid="26"/>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7"/>
                                        </p:tgtEl>
                                        <p:attrNameLst>
                                          <p:attrName>style.visibility</p:attrName>
                                        </p:attrNameLst>
                                      </p:cBhvr>
                                      <p:to>
                                        <p:strVal val="visible"/>
                                      </p:to>
                                    </p:set>
                                    <p:anim calcmode="lin" valueType="num">
                                      <p:cBhvr additive="base">
                                        <p:cTn id="94" dur="5000" fill="hold"/>
                                        <p:tgtEl>
                                          <p:spTgt spid="27"/>
                                        </p:tgtEl>
                                        <p:attrNameLst>
                                          <p:attrName>ppt_x</p:attrName>
                                        </p:attrNameLst>
                                      </p:cBhvr>
                                      <p:tavLst>
                                        <p:tav tm="0">
                                          <p:val>
                                            <p:strVal val="#ppt_x"/>
                                          </p:val>
                                        </p:tav>
                                        <p:tav tm="100000">
                                          <p:val>
                                            <p:strVal val="#ppt_x"/>
                                          </p:val>
                                        </p:tav>
                                      </p:tavLst>
                                    </p:anim>
                                    <p:anim calcmode="lin" valueType="num">
                                      <p:cBhvr additive="base">
                                        <p:cTn id="95" dur="5000" fill="hold"/>
                                        <p:tgtEl>
                                          <p:spTgt spid="27"/>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8"/>
                                        </p:tgtEl>
                                        <p:attrNameLst>
                                          <p:attrName>style.visibility</p:attrName>
                                        </p:attrNameLst>
                                      </p:cBhvr>
                                      <p:to>
                                        <p:strVal val="visible"/>
                                      </p:to>
                                    </p:set>
                                    <p:anim calcmode="lin" valueType="num">
                                      <p:cBhvr additive="base">
                                        <p:cTn id="98" dur="5000" fill="hold"/>
                                        <p:tgtEl>
                                          <p:spTgt spid="28"/>
                                        </p:tgtEl>
                                        <p:attrNameLst>
                                          <p:attrName>ppt_x</p:attrName>
                                        </p:attrNameLst>
                                      </p:cBhvr>
                                      <p:tavLst>
                                        <p:tav tm="0">
                                          <p:val>
                                            <p:strVal val="#ppt_x"/>
                                          </p:val>
                                        </p:tav>
                                        <p:tav tm="100000">
                                          <p:val>
                                            <p:strVal val="#ppt_x"/>
                                          </p:val>
                                        </p:tav>
                                      </p:tavLst>
                                    </p:anim>
                                    <p:anim calcmode="lin" valueType="num">
                                      <p:cBhvr additive="base">
                                        <p:cTn id="99" dur="5000" fill="hold"/>
                                        <p:tgtEl>
                                          <p:spTgt spid="28"/>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9"/>
                                        </p:tgtEl>
                                        <p:attrNameLst>
                                          <p:attrName>style.visibility</p:attrName>
                                        </p:attrNameLst>
                                      </p:cBhvr>
                                      <p:to>
                                        <p:strVal val="visible"/>
                                      </p:to>
                                    </p:set>
                                    <p:anim calcmode="lin" valueType="num">
                                      <p:cBhvr additive="base">
                                        <p:cTn id="102" dur="5000" fill="hold"/>
                                        <p:tgtEl>
                                          <p:spTgt spid="29"/>
                                        </p:tgtEl>
                                        <p:attrNameLst>
                                          <p:attrName>ppt_x</p:attrName>
                                        </p:attrNameLst>
                                      </p:cBhvr>
                                      <p:tavLst>
                                        <p:tav tm="0">
                                          <p:val>
                                            <p:strVal val="#ppt_x"/>
                                          </p:val>
                                        </p:tav>
                                        <p:tav tm="100000">
                                          <p:val>
                                            <p:strVal val="#ppt_x"/>
                                          </p:val>
                                        </p:tav>
                                      </p:tavLst>
                                    </p:anim>
                                    <p:anim calcmode="lin" valueType="num">
                                      <p:cBhvr additive="base">
                                        <p:cTn id="103" dur="5000" fill="hold"/>
                                        <p:tgtEl>
                                          <p:spTgt spid="29"/>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30"/>
                                        </p:tgtEl>
                                        <p:attrNameLst>
                                          <p:attrName>style.visibility</p:attrName>
                                        </p:attrNameLst>
                                      </p:cBhvr>
                                      <p:to>
                                        <p:strVal val="visible"/>
                                      </p:to>
                                    </p:set>
                                    <p:anim calcmode="lin" valueType="num">
                                      <p:cBhvr additive="base">
                                        <p:cTn id="106" dur="5000" fill="hold"/>
                                        <p:tgtEl>
                                          <p:spTgt spid="30"/>
                                        </p:tgtEl>
                                        <p:attrNameLst>
                                          <p:attrName>ppt_x</p:attrName>
                                        </p:attrNameLst>
                                      </p:cBhvr>
                                      <p:tavLst>
                                        <p:tav tm="0">
                                          <p:val>
                                            <p:strVal val="#ppt_x"/>
                                          </p:val>
                                        </p:tav>
                                        <p:tav tm="100000">
                                          <p:val>
                                            <p:strVal val="#ppt_x"/>
                                          </p:val>
                                        </p:tav>
                                      </p:tavLst>
                                    </p:anim>
                                    <p:anim calcmode="lin" valueType="num">
                                      <p:cBhvr additive="base">
                                        <p:cTn id="107" dur="5000" fill="hold"/>
                                        <p:tgtEl>
                                          <p:spTgt spid="30"/>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31"/>
                                        </p:tgtEl>
                                        <p:attrNameLst>
                                          <p:attrName>style.visibility</p:attrName>
                                        </p:attrNameLst>
                                      </p:cBhvr>
                                      <p:to>
                                        <p:strVal val="visible"/>
                                      </p:to>
                                    </p:set>
                                    <p:anim calcmode="lin" valueType="num">
                                      <p:cBhvr additive="base">
                                        <p:cTn id="110" dur="5000" fill="hold"/>
                                        <p:tgtEl>
                                          <p:spTgt spid="31"/>
                                        </p:tgtEl>
                                        <p:attrNameLst>
                                          <p:attrName>ppt_x</p:attrName>
                                        </p:attrNameLst>
                                      </p:cBhvr>
                                      <p:tavLst>
                                        <p:tav tm="0">
                                          <p:val>
                                            <p:strVal val="#ppt_x"/>
                                          </p:val>
                                        </p:tav>
                                        <p:tav tm="100000">
                                          <p:val>
                                            <p:strVal val="#ppt_x"/>
                                          </p:val>
                                        </p:tav>
                                      </p:tavLst>
                                    </p:anim>
                                    <p:anim calcmode="lin" valueType="num">
                                      <p:cBhvr additive="base">
                                        <p:cTn id="111" dur="5000" fill="hold"/>
                                        <p:tgtEl>
                                          <p:spTgt spid="31"/>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32"/>
                                        </p:tgtEl>
                                        <p:attrNameLst>
                                          <p:attrName>style.visibility</p:attrName>
                                        </p:attrNameLst>
                                      </p:cBhvr>
                                      <p:to>
                                        <p:strVal val="visible"/>
                                      </p:to>
                                    </p:set>
                                    <p:anim calcmode="lin" valueType="num">
                                      <p:cBhvr additive="base">
                                        <p:cTn id="114" dur="5000" fill="hold"/>
                                        <p:tgtEl>
                                          <p:spTgt spid="32"/>
                                        </p:tgtEl>
                                        <p:attrNameLst>
                                          <p:attrName>ppt_x</p:attrName>
                                        </p:attrNameLst>
                                      </p:cBhvr>
                                      <p:tavLst>
                                        <p:tav tm="0">
                                          <p:val>
                                            <p:strVal val="#ppt_x"/>
                                          </p:val>
                                        </p:tav>
                                        <p:tav tm="100000">
                                          <p:val>
                                            <p:strVal val="#ppt_x"/>
                                          </p:val>
                                        </p:tav>
                                      </p:tavLst>
                                    </p:anim>
                                    <p:anim calcmode="lin" valueType="num">
                                      <p:cBhvr additive="base">
                                        <p:cTn id="115" dur="5000" fill="hold"/>
                                        <p:tgtEl>
                                          <p:spTgt spid="32"/>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3"/>
                                        </p:tgtEl>
                                        <p:attrNameLst>
                                          <p:attrName>style.visibility</p:attrName>
                                        </p:attrNameLst>
                                      </p:cBhvr>
                                      <p:to>
                                        <p:strVal val="visible"/>
                                      </p:to>
                                    </p:set>
                                    <p:anim calcmode="lin" valueType="num">
                                      <p:cBhvr additive="base">
                                        <p:cTn id="118" dur="5000" fill="hold"/>
                                        <p:tgtEl>
                                          <p:spTgt spid="33"/>
                                        </p:tgtEl>
                                        <p:attrNameLst>
                                          <p:attrName>ppt_x</p:attrName>
                                        </p:attrNameLst>
                                      </p:cBhvr>
                                      <p:tavLst>
                                        <p:tav tm="0">
                                          <p:val>
                                            <p:strVal val="#ppt_x"/>
                                          </p:val>
                                        </p:tav>
                                        <p:tav tm="100000">
                                          <p:val>
                                            <p:strVal val="#ppt_x"/>
                                          </p:val>
                                        </p:tav>
                                      </p:tavLst>
                                    </p:anim>
                                    <p:anim calcmode="lin" valueType="num">
                                      <p:cBhvr additive="base">
                                        <p:cTn id="119" dur="5000" fill="hold"/>
                                        <p:tgtEl>
                                          <p:spTgt spid="33"/>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4"/>
                                        </p:tgtEl>
                                        <p:attrNameLst>
                                          <p:attrName>style.visibility</p:attrName>
                                        </p:attrNameLst>
                                      </p:cBhvr>
                                      <p:to>
                                        <p:strVal val="visible"/>
                                      </p:to>
                                    </p:set>
                                    <p:anim calcmode="lin" valueType="num">
                                      <p:cBhvr additive="base">
                                        <p:cTn id="122" dur="5000" fill="hold"/>
                                        <p:tgtEl>
                                          <p:spTgt spid="34"/>
                                        </p:tgtEl>
                                        <p:attrNameLst>
                                          <p:attrName>ppt_x</p:attrName>
                                        </p:attrNameLst>
                                      </p:cBhvr>
                                      <p:tavLst>
                                        <p:tav tm="0">
                                          <p:val>
                                            <p:strVal val="#ppt_x"/>
                                          </p:val>
                                        </p:tav>
                                        <p:tav tm="100000">
                                          <p:val>
                                            <p:strVal val="#ppt_x"/>
                                          </p:val>
                                        </p:tav>
                                      </p:tavLst>
                                    </p:anim>
                                    <p:anim calcmode="lin" valueType="num">
                                      <p:cBhvr additive="base">
                                        <p:cTn id="123" dur="5000" fill="hold"/>
                                        <p:tgtEl>
                                          <p:spTgt spid="34"/>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5"/>
                                        </p:tgtEl>
                                        <p:attrNameLst>
                                          <p:attrName>style.visibility</p:attrName>
                                        </p:attrNameLst>
                                      </p:cBhvr>
                                      <p:to>
                                        <p:strVal val="visible"/>
                                      </p:to>
                                    </p:set>
                                    <p:anim calcmode="lin" valueType="num">
                                      <p:cBhvr additive="base">
                                        <p:cTn id="126" dur="5000" fill="hold"/>
                                        <p:tgtEl>
                                          <p:spTgt spid="35"/>
                                        </p:tgtEl>
                                        <p:attrNameLst>
                                          <p:attrName>ppt_x</p:attrName>
                                        </p:attrNameLst>
                                      </p:cBhvr>
                                      <p:tavLst>
                                        <p:tav tm="0">
                                          <p:val>
                                            <p:strVal val="#ppt_x"/>
                                          </p:val>
                                        </p:tav>
                                        <p:tav tm="100000">
                                          <p:val>
                                            <p:strVal val="#ppt_x"/>
                                          </p:val>
                                        </p:tav>
                                      </p:tavLst>
                                    </p:anim>
                                    <p:anim calcmode="lin" valueType="num">
                                      <p:cBhvr additive="base">
                                        <p:cTn id="127" dur="5000" fill="hold"/>
                                        <p:tgtEl>
                                          <p:spTgt spid="35"/>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6"/>
                                        </p:tgtEl>
                                        <p:attrNameLst>
                                          <p:attrName>style.visibility</p:attrName>
                                        </p:attrNameLst>
                                      </p:cBhvr>
                                      <p:to>
                                        <p:strVal val="visible"/>
                                      </p:to>
                                    </p:set>
                                    <p:anim calcmode="lin" valueType="num">
                                      <p:cBhvr additive="base">
                                        <p:cTn id="130" dur="5000" fill="hold"/>
                                        <p:tgtEl>
                                          <p:spTgt spid="36"/>
                                        </p:tgtEl>
                                        <p:attrNameLst>
                                          <p:attrName>ppt_x</p:attrName>
                                        </p:attrNameLst>
                                      </p:cBhvr>
                                      <p:tavLst>
                                        <p:tav tm="0">
                                          <p:val>
                                            <p:strVal val="#ppt_x"/>
                                          </p:val>
                                        </p:tav>
                                        <p:tav tm="100000">
                                          <p:val>
                                            <p:strVal val="#ppt_x"/>
                                          </p:val>
                                        </p:tav>
                                      </p:tavLst>
                                    </p:anim>
                                    <p:anim calcmode="lin" valueType="num">
                                      <p:cBhvr additive="base">
                                        <p:cTn id="131" dur="5000" fill="hold"/>
                                        <p:tgtEl>
                                          <p:spTgt spid="36"/>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7"/>
                                        </p:tgtEl>
                                        <p:attrNameLst>
                                          <p:attrName>style.visibility</p:attrName>
                                        </p:attrNameLst>
                                      </p:cBhvr>
                                      <p:to>
                                        <p:strVal val="visible"/>
                                      </p:to>
                                    </p:set>
                                    <p:anim calcmode="lin" valueType="num">
                                      <p:cBhvr additive="base">
                                        <p:cTn id="134" dur="5000" fill="hold"/>
                                        <p:tgtEl>
                                          <p:spTgt spid="37"/>
                                        </p:tgtEl>
                                        <p:attrNameLst>
                                          <p:attrName>ppt_x</p:attrName>
                                        </p:attrNameLst>
                                      </p:cBhvr>
                                      <p:tavLst>
                                        <p:tav tm="0">
                                          <p:val>
                                            <p:strVal val="#ppt_x"/>
                                          </p:val>
                                        </p:tav>
                                        <p:tav tm="100000">
                                          <p:val>
                                            <p:strVal val="#ppt_x"/>
                                          </p:val>
                                        </p:tav>
                                      </p:tavLst>
                                    </p:anim>
                                    <p:anim calcmode="lin" valueType="num">
                                      <p:cBhvr additive="base">
                                        <p:cTn id="135" dur="5000" fill="hold"/>
                                        <p:tgtEl>
                                          <p:spTgt spid="37"/>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8"/>
                                        </p:tgtEl>
                                        <p:attrNameLst>
                                          <p:attrName>style.visibility</p:attrName>
                                        </p:attrNameLst>
                                      </p:cBhvr>
                                      <p:to>
                                        <p:strVal val="visible"/>
                                      </p:to>
                                    </p:set>
                                    <p:anim calcmode="lin" valueType="num">
                                      <p:cBhvr additive="base">
                                        <p:cTn id="138" dur="5000" fill="hold"/>
                                        <p:tgtEl>
                                          <p:spTgt spid="38"/>
                                        </p:tgtEl>
                                        <p:attrNameLst>
                                          <p:attrName>ppt_x</p:attrName>
                                        </p:attrNameLst>
                                      </p:cBhvr>
                                      <p:tavLst>
                                        <p:tav tm="0">
                                          <p:val>
                                            <p:strVal val="#ppt_x"/>
                                          </p:val>
                                        </p:tav>
                                        <p:tav tm="100000">
                                          <p:val>
                                            <p:strVal val="#ppt_x"/>
                                          </p:val>
                                        </p:tav>
                                      </p:tavLst>
                                    </p:anim>
                                    <p:anim calcmode="lin" valueType="num">
                                      <p:cBhvr additive="base">
                                        <p:cTn id="139" dur="5000" fill="hold"/>
                                        <p:tgtEl>
                                          <p:spTgt spid="38"/>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9"/>
                                        </p:tgtEl>
                                        <p:attrNameLst>
                                          <p:attrName>style.visibility</p:attrName>
                                        </p:attrNameLst>
                                      </p:cBhvr>
                                      <p:to>
                                        <p:strVal val="visible"/>
                                      </p:to>
                                    </p:set>
                                    <p:anim calcmode="lin" valueType="num">
                                      <p:cBhvr additive="base">
                                        <p:cTn id="142" dur="5000" fill="hold"/>
                                        <p:tgtEl>
                                          <p:spTgt spid="39"/>
                                        </p:tgtEl>
                                        <p:attrNameLst>
                                          <p:attrName>ppt_x</p:attrName>
                                        </p:attrNameLst>
                                      </p:cBhvr>
                                      <p:tavLst>
                                        <p:tav tm="0">
                                          <p:val>
                                            <p:strVal val="#ppt_x"/>
                                          </p:val>
                                        </p:tav>
                                        <p:tav tm="100000">
                                          <p:val>
                                            <p:strVal val="#ppt_x"/>
                                          </p:val>
                                        </p:tav>
                                      </p:tavLst>
                                    </p:anim>
                                    <p:anim calcmode="lin" valueType="num">
                                      <p:cBhvr additive="base">
                                        <p:cTn id="143" dur="5000" fill="hold"/>
                                        <p:tgtEl>
                                          <p:spTgt spid="39"/>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40"/>
                                        </p:tgtEl>
                                        <p:attrNameLst>
                                          <p:attrName>style.visibility</p:attrName>
                                        </p:attrNameLst>
                                      </p:cBhvr>
                                      <p:to>
                                        <p:strVal val="visible"/>
                                      </p:to>
                                    </p:set>
                                    <p:anim calcmode="lin" valueType="num">
                                      <p:cBhvr additive="base">
                                        <p:cTn id="146" dur="5000" fill="hold"/>
                                        <p:tgtEl>
                                          <p:spTgt spid="40"/>
                                        </p:tgtEl>
                                        <p:attrNameLst>
                                          <p:attrName>ppt_x</p:attrName>
                                        </p:attrNameLst>
                                      </p:cBhvr>
                                      <p:tavLst>
                                        <p:tav tm="0">
                                          <p:val>
                                            <p:strVal val="#ppt_x"/>
                                          </p:val>
                                        </p:tav>
                                        <p:tav tm="100000">
                                          <p:val>
                                            <p:strVal val="#ppt_x"/>
                                          </p:val>
                                        </p:tav>
                                      </p:tavLst>
                                    </p:anim>
                                    <p:anim calcmode="lin" valueType="num">
                                      <p:cBhvr additive="base">
                                        <p:cTn id="147" dur="5000" fill="hold"/>
                                        <p:tgtEl>
                                          <p:spTgt spid="40"/>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41"/>
                                        </p:tgtEl>
                                        <p:attrNameLst>
                                          <p:attrName>style.visibility</p:attrName>
                                        </p:attrNameLst>
                                      </p:cBhvr>
                                      <p:to>
                                        <p:strVal val="visible"/>
                                      </p:to>
                                    </p:set>
                                    <p:anim calcmode="lin" valueType="num">
                                      <p:cBhvr additive="base">
                                        <p:cTn id="150" dur="5000" fill="hold"/>
                                        <p:tgtEl>
                                          <p:spTgt spid="41"/>
                                        </p:tgtEl>
                                        <p:attrNameLst>
                                          <p:attrName>ppt_x</p:attrName>
                                        </p:attrNameLst>
                                      </p:cBhvr>
                                      <p:tavLst>
                                        <p:tav tm="0">
                                          <p:val>
                                            <p:strVal val="#ppt_x"/>
                                          </p:val>
                                        </p:tav>
                                        <p:tav tm="100000">
                                          <p:val>
                                            <p:strVal val="#ppt_x"/>
                                          </p:val>
                                        </p:tav>
                                      </p:tavLst>
                                    </p:anim>
                                    <p:anim calcmode="lin" valueType="num">
                                      <p:cBhvr additive="base">
                                        <p:cTn id="151" dur="5000" fill="hold"/>
                                        <p:tgtEl>
                                          <p:spTgt spid="41"/>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42"/>
                                        </p:tgtEl>
                                        <p:attrNameLst>
                                          <p:attrName>style.visibility</p:attrName>
                                        </p:attrNameLst>
                                      </p:cBhvr>
                                      <p:to>
                                        <p:strVal val="visible"/>
                                      </p:to>
                                    </p:set>
                                    <p:anim calcmode="lin" valueType="num">
                                      <p:cBhvr additive="base">
                                        <p:cTn id="154" dur="5000" fill="hold"/>
                                        <p:tgtEl>
                                          <p:spTgt spid="42"/>
                                        </p:tgtEl>
                                        <p:attrNameLst>
                                          <p:attrName>ppt_x</p:attrName>
                                        </p:attrNameLst>
                                      </p:cBhvr>
                                      <p:tavLst>
                                        <p:tav tm="0">
                                          <p:val>
                                            <p:strVal val="#ppt_x"/>
                                          </p:val>
                                        </p:tav>
                                        <p:tav tm="100000">
                                          <p:val>
                                            <p:strVal val="#ppt_x"/>
                                          </p:val>
                                        </p:tav>
                                      </p:tavLst>
                                    </p:anim>
                                    <p:anim calcmode="lin" valueType="num">
                                      <p:cBhvr additive="base">
                                        <p:cTn id="155" dur="5000" fill="hold"/>
                                        <p:tgtEl>
                                          <p:spTgt spid="42"/>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43"/>
                                        </p:tgtEl>
                                        <p:attrNameLst>
                                          <p:attrName>style.visibility</p:attrName>
                                        </p:attrNameLst>
                                      </p:cBhvr>
                                      <p:to>
                                        <p:strVal val="visible"/>
                                      </p:to>
                                    </p:set>
                                    <p:anim calcmode="lin" valueType="num">
                                      <p:cBhvr additive="base">
                                        <p:cTn id="158" dur="5000" fill="hold"/>
                                        <p:tgtEl>
                                          <p:spTgt spid="43"/>
                                        </p:tgtEl>
                                        <p:attrNameLst>
                                          <p:attrName>ppt_x</p:attrName>
                                        </p:attrNameLst>
                                      </p:cBhvr>
                                      <p:tavLst>
                                        <p:tav tm="0">
                                          <p:val>
                                            <p:strVal val="#ppt_x"/>
                                          </p:val>
                                        </p:tav>
                                        <p:tav tm="100000">
                                          <p:val>
                                            <p:strVal val="#ppt_x"/>
                                          </p:val>
                                        </p:tav>
                                      </p:tavLst>
                                    </p:anim>
                                    <p:anim calcmode="lin" valueType="num">
                                      <p:cBhvr additive="base">
                                        <p:cTn id="159" dur="5000" fill="hold"/>
                                        <p:tgtEl>
                                          <p:spTgt spid="43"/>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44"/>
                                        </p:tgtEl>
                                        <p:attrNameLst>
                                          <p:attrName>style.visibility</p:attrName>
                                        </p:attrNameLst>
                                      </p:cBhvr>
                                      <p:to>
                                        <p:strVal val="visible"/>
                                      </p:to>
                                    </p:set>
                                    <p:anim calcmode="lin" valueType="num">
                                      <p:cBhvr additive="base">
                                        <p:cTn id="162" dur="5000" fill="hold"/>
                                        <p:tgtEl>
                                          <p:spTgt spid="44"/>
                                        </p:tgtEl>
                                        <p:attrNameLst>
                                          <p:attrName>ppt_x</p:attrName>
                                        </p:attrNameLst>
                                      </p:cBhvr>
                                      <p:tavLst>
                                        <p:tav tm="0">
                                          <p:val>
                                            <p:strVal val="#ppt_x"/>
                                          </p:val>
                                        </p:tav>
                                        <p:tav tm="100000">
                                          <p:val>
                                            <p:strVal val="#ppt_x"/>
                                          </p:val>
                                        </p:tav>
                                      </p:tavLst>
                                    </p:anim>
                                    <p:anim calcmode="lin" valueType="num">
                                      <p:cBhvr additive="base">
                                        <p:cTn id="163" dur="5000" fill="hold"/>
                                        <p:tgtEl>
                                          <p:spTgt spid="44"/>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45"/>
                                        </p:tgtEl>
                                        <p:attrNameLst>
                                          <p:attrName>style.visibility</p:attrName>
                                        </p:attrNameLst>
                                      </p:cBhvr>
                                      <p:to>
                                        <p:strVal val="visible"/>
                                      </p:to>
                                    </p:set>
                                    <p:anim calcmode="lin" valueType="num">
                                      <p:cBhvr additive="base">
                                        <p:cTn id="166" dur="5000" fill="hold"/>
                                        <p:tgtEl>
                                          <p:spTgt spid="45"/>
                                        </p:tgtEl>
                                        <p:attrNameLst>
                                          <p:attrName>ppt_x</p:attrName>
                                        </p:attrNameLst>
                                      </p:cBhvr>
                                      <p:tavLst>
                                        <p:tav tm="0">
                                          <p:val>
                                            <p:strVal val="#ppt_x"/>
                                          </p:val>
                                        </p:tav>
                                        <p:tav tm="100000">
                                          <p:val>
                                            <p:strVal val="#ppt_x"/>
                                          </p:val>
                                        </p:tav>
                                      </p:tavLst>
                                    </p:anim>
                                    <p:anim calcmode="lin" valueType="num">
                                      <p:cBhvr additive="base">
                                        <p:cTn id="167" dur="5000" fill="hold"/>
                                        <p:tgtEl>
                                          <p:spTgt spid="45"/>
                                        </p:tgtEl>
                                        <p:attrNameLst>
                                          <p:attrName>ppt_y</p:attrName>
                                        </p:attrNameLst>
                                      </p:cBhvr>
                                      <p:tavLst>
                                        <p:tav tm="0">
                                          <p:val>
                                            <p:strVal val="1+#ppt_h/2"/>
                                          </p:val>
                                        </p:tav>
                                        <p:tav tm="100000">
                                          <p:val>
                                            <p:strVal val="#ppt_y"/>
                                          </p:val>
                                        </p:tav>
                                      </p:tavLst>
                                    </p:anim>
                                  </p:childTnLst>
                                </p:cTn>
                              </p:par>
                              <p:par>
                                <p:cTn id="168" presetID="2" presetClass="entr" presetSubtype="4" fill="hold" grpId="0" nodeType="withEffect">
                                  <p:stCondLst>
                                    <p:cond delay="0"/>
                                  </p:stCondLst>
                                  <p:childTnLst>
                                    <p:set>
                                      <p:cBhvr>
                                        <p:cTn id="169" dur="1" fill="hold">
                                          <p:stCondLst>
                                            <p:cond delay="0"/>
                                          </p:stCondLst>
                                        </p:cTn>
                                        <p:tgtEl>
                                          <p:spTgt spid="46"/>
                                        </p:tgtEl>
                                        <p:attrNameLst>
                                          <p:attrName>style.visibility</p:attrName>
                                        </p:attrNameLst>
                                      </p:cBhvr>
                                      <p:to>
                                        <p:strVal val="visible"/>
                                      </p:to>
                                    </p:set>
                                    <p:anim calcmode="lin" valueType="num">
                                      <p:cBhvr additive="base">
                                        <p:cTn id="170" dur="5000" fill="hold"/>
                                        <p:tgtEl>
                                          <p:spTgt spid="46"/>
                                        </p:tgtEl>
                                        <p:attrNameLst>
                                          <p:attrName>ppt_x</p:attrName>
                                        </p:attrNameLst>
                                      </p:cBhvr>
                                      <p:tavLst>
                                        <p:tav tm="0">
                                          <p:val>
                                            <p:strVal val="#ppt_x"/>
                                          </p:val>
                                        </p:tav>
                                        <p:tav tm="100000">
                                          <p:val>
                                            <p:strVal val="#ppt_x"/>
                                          </p:val>
                                        </p:tav>
                                      </p:tavLst>
                                    </p:anim>
                                    <p:anim calcmode="lin" valueType="num">
                                      <p:cBhvr additive="base">
                                        <p:cTn id="171" dur="5000" fill="hold"/>
                                        <p:tgtEl>
                                          <p:spTgt spid="46"/>
                                        </p:tgtEl>
                                        <p:attrNameLst>
                                          <p:attrName>ppt_y</p:attrName>
                                        </p:attrNameLst>
                                      </p:cBhvr>
                                      <p:tavLst>
                                        <p:tav tm="0">
                                          <p:val>
                                            <p:strVal val="1+#ppt_h/2"/>
                                          </p:val>
                                        </p:tav>
                                        <p:tav tm="100000">
                                          <p:val>
                                            <p:strVal val="#ppt_y"/>
                                          </p:val>
                                        </p:tav>
                                      </p:tavLst>
                                    </p:anim>
                                  </p:childTnLst>
                                </p:cTn>
                              </p:par>
                              <p:par>
                                <p:cTn id="172" presetID="2" presetClass="entr" presetSubtype="4" fill="hold" grpId="0" nodeType="withEffect">
                                  <p:stCondLst>
                                    <p:cond delay="0"/>
                                  </p:stCondLst>
                                  <p:childTnLst>
                                    <p:set>
                                      <p:cBhvr>
                                        <p:cTn id="173" dur="1" fill="hold">
                                          <p:stCondLst>
                                            <p:cond delay="0"/>
                                          </p:stCondLst>
                                        </p:cTn>
                                        <p:tgtEl>
                                          <p:spTgt spid="47"/>
                                        </p:tgtEl>
                                        <p:attrNameLst>
                                          <p:attrName>style.visibility</p:attrName>
                                        </p:attrNameLst>
                                      </p:cBhvr>
                                      <p:to>
                                        <p:strVal val="visible"/>
                                      </p:to>
                                    </p:set>
                                    <p:anim calcmode="lin" valueType="num">
                                      <p:cBhvr additive="base">
                                        <p:cTn id="174" dur="5000" fill="hold"/>
                                        <p:tgtEl>
                                          <p:spTgt spid="47"/>
                                        </p:tgtEl>
                                        <p:attrNameLst>
                                          <p:attrName>ppt_x</p:attrName>
                                        </p:attrNameLst>
                                      </p:cBhvr>
                                      <p:tavLst>
                                        <p:tav tm="0">
                                          <p:val>
                                            <p:strVal val="#ppt_x"/>
                                          </p:val>
                                        </p:tav>
                                        <p:tav tm="100000">
                                          <p:val>
                                            <p:strVal val="#ppt_x"/>
                                          </p:val>
                                        </p:tav>
                                      </p:tavLst>
                                    </p:anim>
                                    <p:anim calcmode="lin" valueType="num">
                                      <p:cBhvr additive="base">
                                        <p:cTn id="175" dur="5000" fill="hold"/>
                                        <p:tgtEl>
                                          <p:spTgt spid="47"/>
                                        </p:tgtEl>
                                        <p:attrNameLst>
                                          <p:attrName>ppt_y</p:attrName>
                                        </p:attrNameLst>
                                      </p:cBhvr>
                                      <p:tavLst>
                                        <p:tav tm="0">
                                          <p:val>
                                            <p:strVal val="1+#ppt_h/2"/>
                                          </p:val>
                                        </p:tav>
                                        <p:tav tm="100000">
                                          <p:val>
                                            <p:strVal val="#ppt_y"/>
                                          </p:val>
                                        </p:tav>
                                      </p:tavLst>
                                    </p:anim>
                                  </p:childTnLst>
                                </p:cTn>
                              </p:par>
                              <p:par>
                                <p:cTn id="176" presetID="2" presetClass="entr" presetSubtype="4" fill="hold" grpId="0" nodeType="withEffect">
                                  <p:stCondLst>
                                    <p:cond delay="0"/>
                                  </p:stCondLst>
                                  <p:childTnLst>
                                    <p:set>
                                      <p:cBhvr>
                                        <p:cTn id="177" dur="1" fill="hold">
                                          <p:stCondLst>
                                            <p:cond delay="0"/>
                                          </p:stCondLst>
                                        </p:cTn>
                                        <p:tgtEl>
                                          <p:spTgt spid="48"/>
                                        </p:tgtEl>
                                        <p:attrNameLst>
                                          <p:attrName>style.visibility</p:attrName>
                                        </p:attrNameLst>
                                      </p:cBhvr>
                                      <p:to>
                                        <p:strVal val="visible"/>
                                      </p:to>
                                    </p:set>
                                    <p:anim calcmode="lin" valueType="num">
                                      <p:cBhvr additive="base">
                                        <p:cTn id="178" dur="5000" fill="hold"/>
                                        <p:tgtEl>
                                          <p:spTgt spid="48"/>
                                        </p:tgtEl>
                                        <p:attrNameLst>
                                          <p:attrName>ppt_x</p:attrName>
                                        </p:attrNameLst>
                                      </p:cBhvr>
                                      <p:tavLst>
                                        <p:tav tm="0">
                                          <p:val>
                                            <p:strVal val="#ppt_x"/>
                                          </p:val>
                                        </p:tav>
                                        <p:tav tm="100000">
                                          <p:val>
                                            <p:strVal val="#ppt_x"/>
                                          </p:val>
                                        </p:tav>
                                      </p:tavLst>
                                    </p:anim>
                                    <p:anim calcmode="lin" valueType="num">
                                      <p:cBhvr additive="base">
                                        <p:cTn id="179" dur="5000" fill="hold"/>
                                        <p:tgtEl>
                                          <p:spTgt spid="48"/>
                                        </p:tgtEl>
                                        <p:attrNameLst>
                                          <p:attrName>ppt_y</p:attrName>
                                        </p:attrNameLst>
                                      </p:cBhvr>
                                      <p:tavLst>
                                        <p:tav tm="0">
                                          <p:val>
                                            <p:strVal val="1+#ppt_h/2"/>
                                          </p:val>
                                        </p:tav>
                                        <p:tav tm="100000">
                                          <p:val>
                                            <p:strVal val="#ppt_y"/>
                                          </p:val>
                                        </p:tav>
                                      </p:tavLst>
                                    </p:anim>
                                  </p:childTnLst>
                                </p:cTn>
                              </p:par>
                              <p:par>
                                <p:cTn id="180" presetID="2" presetClass="entr" presetSubtype="4" fill="hold" grpId="0" nodeType="withEffect">
                                  <p:stCondLst>
                                    <p:cond delay="0"/>
                                  </p:stCondLst>
                                  <p:childTnLst>
                                    <p:set>
                                      <p:cBhvr>
                                        <p:cTn id="181" dur="1" fill="hold">
                                          <p:stCondLst>
                                            <p:cond delay="0"/>
                                          </p:stCondLst>
                                        </p:cTn>
                                        <p:tgtEl>
                                          <p:spTgt spid="49"/>
                                        </p:tgtEl>
                                        <p:attrNameLst>
                                          <p:attrName>style.visibility</p:attrName>
                                        </p:attrNameLst>
                                      </p:cBhvr>
                                      <p:to>
                                        <p:strVal val="visible"/>
                                      </p:to>
                                    </p:set>
                                    <p:anim calcmode="lin" valueType="num">
                                      <p:cBhvr additive="base">
                                        <p:cTn id="182" dur="5000" fill="hold"/>
                                        <p:tgtEl>
                                          <p:spTgt spid="49"/>
                                        </p:tgtEl>
                                        <p:attrNameLst>
                                          <p:attrName>ppt_x</p:attrName>
                                        </p:attrNameLst>
                                      </p:cBhvr>
                                      <p:tavLst>
                                        <p:tav tm="0">
                                          <p:val>
                                            <p:strVal val="#ppt_x"/>
                                          </p:val>
                                        </p:tav>
                                        <p:tav tm="100000">
                                          <p:val>
                                            <p:strVal val="#ppt_x"/>
                                          </p:val>
                                        </p:tav>
                                      </p:tavLst>
                                    </p:anim>
                                    <p:anim calcmode="lin" valueType="num">
                                      <p:cBhvr additive="base">
                                        <p:cTn id="183" dur="5000" fill="hold"/>
                                        <p:tgtEl>
                                          <p:spTgt spid="49"/>
                                        </p:tgtEl>
                                        <p:attrNameLst>
                                          <p:attrName>ppt_y</p:attrName>
                                        </p:attrNameLst>
                                      </p:cBhvr>
                                      <p:tavLst>
                                        <p:tav tm="0">
                                          <p:val>
                                            <p:strVal val="1+#ppt_h/2"/>
                                          </p:val>
                                        </p:tav>
                                        <p:tav tm="100000">
                                          <p:val>
                                            <p:strVal val="#ppt_y"/>
                                          </p:val>
                                        </p:tav>
                                      </p:tavLst>
                                    </p:anim>
                                  </p:childTnLst>
                                </p:cTn>
                              </p:par>
                              <p:par>
                                <p:cTn id="184" presetID="2" presetClass="entr" presetSubtype="4" fill="hold" grpId="0" nodeType="withEffect">
                                  <p:stCondLst>
                                    <p:cond delay="0"/>
                                  </p:stCondLst>
                                  <p:childTnLst>
                                    <p:set>
                                      <p:cBhvr>
                                        <p:cTn id="185" dur="1" fill="hold">
                                          <p:stCondLst>
                                            <p:cond delay="0"/>
                                          </p:stCondLst>
                                        </p:cTn>
                                        <p:tgtEl>
                                          <p:spTgt spid="50"/>
                                        </p:tgtEl>
                                        <p:attrNameLst>
                                          <p:attrName>style.visibility</p:attrName>
                                        </p:attrNameLst>
                                      </p:cBhvr>
                                      <p:to>
                                        <p:strVal val="visible"/>
                                      </p:to>
                                    </p:set>
                                    <p:anim calcmode="lin" valueType="num">
                                      <p:cBhvr additive="base">
                                        <p:cTn id="186" dur="5000" fill="hold"/>
                                        <p:tgtEl>
                                          <p:spTgt spid="50"/>
                                        </p:tgtEl>
                                        <p:attrNameLst>
                                          <p:attrName>ppt_x</p:attrName>
                                        </p:attrNameLst>
                                      </p:cBhvr>
                                      <p:tavLst>
                                        <p:tav tm="0">
                                          <p:val>
                                            <p:strVal val="#ppt_x"/>
                                          </p:val>
                                        </p:tav>
                                        <p:tav tm="100000">
                                          <p:val>
                                            <p:strVal val="#ppt_x"/>
                                          </p:val>
                                        </p:tav>
                                      </p:tavLst>
                                    </p:anim>
                                    <p:anim calcmode="lin" valueType="num">
                                      <p:cBhvr additive="base">
                                        <p:cTn id="187" dur="5000" fill="hold"/>
                                        <p:tgtEl>
                                          <p:spTgt spid="50"/>
                                        </p:tgtEl>
                                        <p:attrNameLst>
                                          <p:attrName>ppt_y</p:attrName>
                                        </p:attrNameLst>
                                      </p:cBhvr>
                                      <p:tavLst>
                                        <p:tav tm="0">
                                          <p:val>
                                            <p:strVal val="1+#ppt_h/2"/>
                                          </p:val>
                                        </p:tav>
                                        <p:tav tm="100000">
                                          <p:val>
                                            <p:strVal val="#ppt_y"/>
                                          </p:val>
                                        </p:tav>
                                      </p:tavLst>
                                    </p:anim>
                                  </p:childTnLst>
                                </p:cTn>
                              </p:par>
                              <p:par>
                                <p:cTn id="188" presetID="2" presetClass="entr" presetSubtype="4" fill="hold" grpId="0" nodeType="withEffect">
                                  <p:stCondLst>
                                    <p:cond delay="0"/>
                                  </p:stCondLst>
                                  <p:childTnLst>
                                    <p:set>
                                      <p:cBhvr>
                                        <p:cTn id="189" dur="1" fill="hold">
                                          <p:stCondLst>
                                            <p:cond delay="0"/>
                                          </p:stCondLst>
                                        </p:cTn>
                                        <p:tgtEl>
                                          <p:spTgt spid="51"/>
                                        </p:tgtEl>
                                        <p:attrNameLst>
                                          <p:attrName>style.visibility</p:attrName>
                                        </p:attrNameLst>
                                      </p:cBhvr>
                                      <p:to>
                                        <p:strVal val="visible"/>
                                      </p:to>
                                    </p:set>
                                    <p:anim calcmode="lin" valueType="num">
                                      <p:cBhvr additive="base">
                                        <p:cTn id="190" dur="5000" fill="hold"/>
                                        <p:tgtEl>
                                          <p:spTgt spid="51"/>
                                        </p:tgtEl>
                                        <p:attrNameLst>
                                          <p:attrName>ppt_x</p:attrName>
                                        </p:attrNameLst>
                                      </p:cBhvr>
                                      <p:tavLst>
                                        <p:tav tm="0">
                                          <p:val>
                                            <p:strVal val="#ppt_x"/>
                                          </p:val>
                                        </p:tav>
                                        <p:tav tm="100000">
                                          <p:val>
                                            <p:strVal val="#ppt_x"/>
                                          </p:val>
                                        </p:tav>
                                      </p:tavLst>
                                    </p:anim>
                                    <p:anim calcmode="lin" valueType="num">
                                      <p:cBhvr additive="base">
                                        <p:cTn id="191" dur="5000" fill="hold"/>
                                        <p:tgtEl>
                                          <p:spTgt spid="51"/>
                                        </p:tgtEl>
                                        <p:attrNameLst>
                                          <p:attrName>ppt_y</p:attrName>
                                        </p:attrNameLst>
                                      </p:cBhvr>
                                      <p:tavLst>
                                        <p:tav tm="0">
                                          <p:val>
                                            <p:strVal val="1+#ppt_h/2"/>
                                          </p:val>
                                        </p:tav>
                                        <p:tav tm="100000">
                                          <p:val>
                                            <p:strVal val="#ppt_y"/>
                                          </p:val>
                                        </p:tav>
                                      </p:tavLst>
                                    </p:anim>
                                  </p:childTnLst>
                                </p:cTn>
                              </p:par>
                              <p:par>
                                <p:cTn id="192" presetID="2" presetClass="entr" presetSubtype="4" fill="hold" grpId="0" nodeType="withEffect">
                                  <p:stCondLst>
                                    <p:cond delay="0"/>
                                  </p:stCondLst>
                                  <p:childTnLst>
                                    <p:set>
                                      <p:cBhvr>
                                        <p:cTn id="193" dur="1" fill="hold">
                                          <p:stCondLst>
                                            <p:cond delay="0"/>
                                          </p:stCondLst>
                                        </p:cTn>
                                        <p:tgtEl>
                                          <p:spTgt spid="52"/>
                                        </p:tgtEl>
                                        <p:attrNameLst>
                                          <p:attrName>style.visibility</p:attrName>
                                        </p:attrNameLst>
                                      </p:cBhvr>
                                      <p:to>
                                        <p:strVal val="visible"/>
                                      </p:to>
                                    </p:set>
                                    <p:anim calcmode="lin" valueType="num">
                                      <p:cBhvr additive="base">
                                        <p:cTn id="194" dur="5000" fill="hold"/>
                                        <p:tgtEl>
                                          <p:spTgt spid="52"/>
                                        </p:tgtEl>
                                        <p:attrNameLst>
                                          <p:attrName>ppt_x</p:attrName>
                                        </p:attrNameLst>
                                      </p:cBhvr>
                                      <p:tavLst>
                                        <p:tav tm="0">
                                          <p:val>
                                            <p:strVal val="#ppt_x"/>
                                          </p:val>
                                        </p:tav>
                                        <p:tav tm="100000">
                                          <p:val>
                                            <p:strVal val="#ppt_x"/>
                                          </p:val>
                                        </p:tav>
                                      </p:tavLst>
                                    </p:anim>
                                    <p:anim calcmode="lin" valueType="num">
                                      <p:cBhvr additive="base">
                                        <p:cTn id="195" dur="5000" fill="hold"/>
                                        <p:tgtEl>
                                          <p:spTgt spid="52"/>
                                        </p:tgtEl>
                                        <p:attrNameLst>
                                          <p:attrName>ppt_y</p:attrName>
                                        </p:attrNameLst>
                                      </p:cBhvr>
                                      <p:tavLst>
                                        <p:tav tm="0">
                                          <p:val>
                                            <p:strVal val="1+#ppt_h/2"/>
                                          </p:val>
                                        </p:tav>
                                        <p:tav tm="100000">
                                          <p:val>
                                            <p:strVal val="#ppt_y"/>
                                          </p:val>
                                        </p:tav>
                                      </p:tavLst>
                                    </p:anim>
                                  </p:childTnLst>
                                </p:cTn>
                              </p:par>
                              <p:par>
                                <p:cTn id="196" presetID="2" presetClass="entr" presetSubtype="4" fill="hold" grpId="0" nodeType="withEffect">
                                  <p:stCondLst>
                                    <p:cond delay="0"/>
                                  </p:stCondLst>
                                  <p:childTnLst>
                                    <p:set>
                                      <p:cBhvr>
                                        <p:cTn id="197" dur="1" fill="hold">
                                          <p:stCondLst>
                                            <p:cond delay="0"/>
                                          </p:stCondLst>
                                        </p:cTn>
                                        <p:tgtEl>
                                          <p:spTgt spid="53"/>
                                        </p:tgtEl>
                                        <p:attrNameLst>
                                          <p:attrName>style.visibility</p:attrName>
                                        </p:attrNameLst>
                                      </p:cBhvr>
                                      <p:to>
                                        <p:strVal val="visible"/>
                                      </p:to>
                                    </p:set>
                                    <p:anim calcmode="lin" valueType="num">
                                      <p:cBhvr additive="base">
                                        <p:cTn id="198" dur="5000" fill="hold"/>
                                        <p:tgtEl>
                                          <p:spTgt spid="53"/>
                                        </p:tgtEl>
                                        <p:attrNameLst>
                                          <p:attrName>ppt_x</p:attrName>
                                        </p:attrNameLst>
                                      </p:cBhvr>
                                      <p:tavLst>
                                        <p:tav tm="0">
                                          <p:val>
                                            <p:strVal val="#ppt_x"/>
                                          </p:val>
                                        </p:tav>
                                        <p:tav tm="100000">
                                          <p:val>
                                            <p:strVal val="#ppt_x"/>
                                          </p:val>
                                        </p:tav>
                                      </p:tavLst>
                                    </p:anim>
                                    <p:anim calcmode="lin" valueType="num">
                                      <p:cBhvr additive="base">
                                        <p:cTn id="199" dur="5000" fill="hold"/>
                                        <p:tgtEl>
                                          <p:spTgt spid="53"/>
                                        </p:tgtEl>
                                        <p:attrNameLst>
                                          <p:attrName>ppt_y</p:attrName>
                                        </p:attrNameLst>
                                      </p:cBhvr>
                                      <p:tavLst>
                                        <p:tav tm="0">
                                          <p:val>
                                            <p:strVal val="1+#ppt_h/2"/>
                                          </p:val>
                                        </p:tav>
                                        <p:tav tm="100000">
                                          <p:val>
                                            <p:strVal val="#ppt_y"/>
                                          </p:val>
                                        </p:tav>
                                      </p:tavLst>
                                    </p:anim>
                                  </p:childTnLst>
                                </p:cTn>
                              </p:par>
                              <p:par>
                                <p:cTn id="200" presetID="2" presetClass="entr" presetSubtype="4" fill="hold" grpId="0" nodeType="withEffect">
                                  <p:stCondLst>
                                    <p:cond delay="0"/>
                                  </p:stCondLst>
                                  <p:childTnLst>
                                    <p:set>
                                      <p:cBhvr>
                                        <p:cTn id="201" dur="1" fill="hold">
                                          <p:stCondLst>
                                            <p:cond delay="0"/>
                                          </p:stCondLst>
                                        </p:cTn>
                                        <p:tgtEl>
                                          <p:spTgt spid="54"/>
                                        </p:tgtEl>
                                        <p:attrNameLst>
                                          <p:attrName>style.visibility</p:attrName>
                                        </p:attrNameLst>
                                      </p:cBhvr>
                                      <p:to>
                                        <p:strVal val="visible"/>
                                      </p:to>
                                    </p:set>
                                    <p:anim calcmode="lin" valueType="num">
                                      <p:cBhvr additive="base">
                                        <p:cTn id="202" dur="5000" fill="hold"/>
                                        <p:tgtEl>
                                          <p:spTgt spid="54"/>
                                        </p:tgtEl>
                                        <p:attrNameLst>
                                          <p:attrName>ppt_x</p:attrName>
                                        </p:attrNameLst>
                                      </p:cBhvr>
                                      <p:tavLst>
                                        <p:tav tm="0">
                                          <p:val>
                                            <p:strVal val="#ppt_x"/>
                                          </p:val>
                                        </p:tav>
                                        <p:tav tm="100000">
                                          <p:val>
                                            <p:strVal val="#ppt_x"/>
                                          </p:val>
                                        </p:tav>
                                      </p:tavLst>
                                    </p:anim>
                                    <p:anim calcmode="lin" valueType="num">
                                      <p:cBhvr additive="base">
                                        <p:cTn id="203" dur="5000" fill="hold"/>
                                        <p:tgtEl>
                                          <p:spTgt spid="54"/>
                                        </p:tgtEl>
                                        <p:attrNameLst>
                                          <p:attrName>ppt_y</p:attrName>
                                        </p:attrNameLst>
                                      </p:cBhvr>
                                      <p:tavLst>
                                        <p:tav tm="0">
                                          <p:val>
                                            <p:strVal val="1+#ppt_h/2"/>
                                          </p:val>
                                        </p:tav>
                                        <p:tav tm="100000">
                                          <p:val>
                                            <p:strVal val="#ppt_y"/>
                                          </p:val>
                                        </p:tav>
                                      </p:tavLst>
                                    </p:anim>
                                  </p:childTnLst>
                                </p:cTn>
                              </p:par>
                              <p:par>
                                <p:cTn id="204" presetID="2" presetClass="entr" presetSubtype="4" fill="hold" grpId="0" nodeType="withEffect">
                                  <p:stCondLst>
                                    <p:cond delay="0"/>
                                  </p:stCondLst>
                                  <p:childTnLst>
                                    <p:set>
                                      <p:cBhvr>
                                        <p:cTn id="205" dur="1" fill="hold">
                                          <p:stCondLst>
                                            <p:cond delay="0"/>
                                          </p:stCondLst>
                                        </p:cTn>
                                        <p:tgtEl>
                                          <p:spTgt spid="55"/>
                                        </p:tgtEl>
                                        <p:attrNameLst>
                                          <p:attrName>style.visibility</p:attrName>
                                        </p:attrNameLst>
                                      </p:cBhvr>
                                      <p:to>
                                        <p:strVal val="visible"/>
                                      </p:to>
                                    </p:set>
                                    <p:anim calcmode="lin" valueType="num">
                                      <p:cBhvr additive="base">
                                        <p:cTn id="206" dur="5000" fill="hold"/>
                                        <p:tgtEl>
                                          <p:spTgt spid="55"/>
                                        </p:tgtEl>
                                        <p:attrNameLst>
                                          <p:attrName>ppt_x</p:attrName>
                                        </p:attrNameLst>
                                      </p:cBhvr>
                                      <p:tavLst>
                                        <p:tav tm="0">
                                          <p:val>
                                            <p:strVal val="#ppt_x"/>
                                          </p:val>
                                        </p:tav>
                                        <p:tav tm="100000">
                                          <p:val>
                                            <p:strVal val="#ppt_x"/>
                                          </p:val>
                                        </p:tav>
                                      </p:tavLst>
                                    </p:anim>
                                    <p:anim calcmode="lin" valueType="num">
                                      <p:cBhvr additive="base">
                                        <p:cTn id="207" dur="5000" fill="hold"/>
                                        <p:tgtEl>
                                          <p:spTgt spid="55"/>
                                        </p:tgtEl>
                                        <p:attrNameLst>
                                          <p:attrName>ppt_y</p:attrName>
                                        </p:attrNameLst>
                                      </p:cBhvr>
                                      <p:tavLst>
                                        <p:tav tm="0">
                                          <p:val>
                                            <p:strVal val="1+#ppt_h/2"/>
                                          </p:val>
                                        </p:tav>
                                        <p:tav tm="100000">
                                          <p:val>
                                            <p:strVal val="#ppt_y"/>
                                          </p:val>
                                        </p:tav>
                                      </p:tavLst>
                                    </p:anim>
                                  </p:childTnLst>
                                </p:cTn>
                              </p:par>
                              <p:par>
                                <p:cTn id="208" presetID="2" presetClass="entr" presetSubtype="4" fill="hold" grpId="0" nodeType="withEffect">
                                  <p:stCondLst>
                                    <p:cond delay="0"/>
                                  </p:stCondLst>
                                  <p:childTnLst>
                                    <p:set>
                                      <p:cBhvr>
                                        <p:cTn id="209" dur="1" fill="hold">
                                          <p:stCondLst>
                                            <p:cond delay="0"/>
                                          </p:stCondLst>
                                        </p:cTn>
                                        <p:tgtEl>
                                          <p:spTgt spid="56"/>
                                        </p:tgtEl>
                                        <p:attrNameLst>
                                          <p:attrName>style.visibility</p:attrName>
                                        </p:attrNameLst>
                                      </p:cBhvr>
                                      <p:to>
                                        <p:strVal val="visible"/>
                                      </p:to>
                                    </p:set>
                                    <p:anim calcmode="lin" valueType="num">
                                      <p:cBhvr additive="base">
                                        <p:cTn id="210" dur="5000" fill="hold"/>
                                        <p:tgtEl>
                                          <p:spTgt spid="56"/>
                                        </p:tgtEl>
                                        <p:attrNameLst>
                                          <p:attrName>ppt_x</p:attrName>
                                        </p:attrNameLst>
                                      </p:cBhvr>
                                      <p:tavLst>
                                        <p:tav tm="0">
                                          <p:val>
                                            <p:strVal val="#ppt_x"/>
                                          </p:val>
                                        </p:tav>
                                        <p:tav tm="100000">
                                          <p:val>
                                            <p:strVal val="#ppt_x"/>
                                          </p:val>
                                        </p:tav>
                                      </p:tavLst>
                                    </p:anim>
                                    <p:anim calcmode="lin" valueType="num">
                                      <p:cBhvr additive="base">
                                        <p:cTn id="211" dur="5000" fill="hold"/>
                                        <p:tgtEl>
                                          <p:spTgt spid="56"/>
                                        </p:tgtEl>
                                        <p:attrNameLst>
                                          <p:attrName>ppt_y</p:attrName>
                                        </p:attrNameLst>
                                      </p:cBhvr>
                                      <p:tavLst>
                                        <p:tav tm="0">
                                          <p:val>
                                            <p:strVal val="1+#ppt_h/2"/>
                                          </p:val>
                                        </p:tav>
                                        <p:tav tm="100000">
                                          <p:val>
                                            <p:strVal val="#ppt_y"/>
                                          </p:val>
                                        </p:tav>
                                      </p:tavLst>
                                    </p:anim>
                                  </p:childTnLst>
                                </p:cTn>
                              </p:par>
                              <p:par>
                                <p:cTn id="212" presetID="2" presetClass="entr" presetSubtype="4" fill="hold" grpId="0" nodeType="withEffect">
                                  <p:stCondLst>
                                    <p:cond delay="0"/>
                                  </p:stCondLst>
                                  <p:childTnLst>
                                    <p:set>
                                      <p:cBhvr>
                                        <p:cTn id="213" dur="1" fill="hold">
                                          <p:stCondLst>
                                            <p:cond delay="0"/>
                                          </p:stCondLst>
                                        </p:cTn>
                                        <p:tgtEl>
                                          <p:spTgt spid="57"/>
                                        </p:tgtEl>
                                        <p:attrNameLst>
                                          <p:attrName>style.visibility</p:attrName>
                                        </p:attrNameLst>
                                      </p:cBhvr>
                                      <p:to>
                                        <p:strVal val="visible"/>
                                      </p:to>
                                    </p:set>
                                    <p:anim calcmode="lin" valueType="num">
                                      <p:cBhvr additive="base">
                                        <p:cTn id="214" dur="5000" fill="hold"/>
                                        <p:tgtEl>
                                          <p:spTgt spid="57"/>
                                        </p:tgtEl>
                                        <p:attrNameLst>
                                          <p:attrName>ppt_x</p:attrName>
                                        </p:attrNameLst>
                                      </p:cBhvr>
                                      <p:tavLst>
                                        <p:tav tm="0">
                                          <p:val>
                                            <p:strVal val="#ppt_x"/>
                                          </p:val>
                                        </p:tav>
                                        <p:tav tm="100000">
                                          <p:val>
                                            <p:strVal val="#ppt_x"/>
                                          </p:val>
                                        </p:tav>
                                      </p:tavLst>
                                    </p:anim>
                                    <p:anim calcmode="lin" valueType="num">
                                      <p:cBhvr additive="base">
                                        <p:cTn id="215" dur="5000" fill="hold"/>
                                        <p:tgtEl>
                                          <p:spTgt spid="57"/>
                                        </p:tgtEl>
                                        <p:attrNameLst>
                                          <p:attrName>ppt_y</p:attrName>
                                        </p:attrNameLst>
                                      </p:cBhvr>
                                      <p:tavLst>
                                        <p:tav tm="0">
                                          <p:val>
                                            <p:strVal val="1+#ppt_h/2"/>
                                          </p:val>
                                        </p:tav>
                                        <p:tav tm="100000">
                                          <p:val>
                                            <p:strVal val="#ppt_y"/>
                                          </p:val>
                                        </p:tav>
                                      </p:tavLst>
                                    </p:anim>
                                  </p:childTnLst>
                                </p:cTn>
                              </p:par>
                              <p:par>
                                <p:cTn id="216" presetID="2" presetClass="entr" presetSubtype="4" fill="hold" grpId="0" nodeType="withEffect">
                                  <p:stCondLst>
                                    <p:cond delay="0"/>
                                  </p:stCondLst>
                                  <p:childTnLst>
                                    <p:set>
                                      <p:cBhvr>
                                        <p:cTn id="217" dur="1" fill="hold">
                                          <p:stCondLst>
                                            <p:cond delay="0"/>
                                          </p:stCondLst>
                                        </p:cTn>
                                        <p:tgtEl>
                                          <p:spTgt spid="58"/>
                                        </p:tgtEl>
                                        <p:attrNameLst>
                                          <p:attrName>style.visibility</p:attrName>
                                        </p:attrNameLst>
                                      </p:cBhvr>
                                      <p:to>
                                        <p:strVal val="visible"/>
                                      </p:to>
                                    </p:set>
                                    <p:anim calcmode="lin" valueType="num">
                                      <p:cBhvr additive="base">
                                        <p:cTn id="218" dur="5000" fill="hold"/>
                                        <p:tgtEl>
                                          <p:spTgt spid="58"/>
                                        </p:tgtEl>
                                        <p:attrNameLst>
                                          <p:attrName>ppt_x</p:attrName>
                                        </p:attrNameLst>
                                      </p:cBhvr>
                                      <p:tavLst>
                                        <p:tav tm="0">
                                          <p:val>
                                            <p:strVal val="#ppt_x"/>
                                          </p:val>
                                        </p:tav>
                                        <p:tav tm="100000">
                                          <p:val>
                                            <p:strVal val="#ppt_x"/>
                                          </p:val>
                                        </p:tav>
                                      </p:tavLst>
                                    </p:anim>
                                    <p:anim calcmode="lin" valueType="num">
                                      <p:cBhvr additive="base">
                                        <p:cTn id="219" dur="5000" fill="hold"/>
                                        <p:tgtEl>
                                          <p:spTgt spid="58"/>
                                        </p:tgtEl>
                                        <p:attrNameLst>
                                          <p:attrName>ppt_y</p:attrName>
                                        </p:attrNameLst>
                                      </p:cBhvr>
                                      <p:tavLst>
                                        <p:tav tm="0">
                                          <p:val>
                                            <p:strVal val="1+#ppt_h/2"/>
                                          </p:val>
                                        </p:tav>
                                        <p:tav tm="100000">
                                          <p:val>
                                            <p:strVal val="#ppt_y"/>
                                          </p:val>
                                        </p:tav>
                                      </p:tavLst>
                                    </p:anim>
                                  </p:childTnLst>
                                </p:cTn>
                              </p:par>
                              <p:par>
                                <p:cTn id="220" presetID="2" presetClass="entr" presetSubtype="4" fill="hold" grpId="0" nodeType="withEffect">
                                  <p:stCondLst>
                                    <p:cond delay="0"/>
                                  </p:stCondLst>
                                  <p:childTnLst>
                                    <p:set>
                                      <p:cBhvr>
                                        <p:cTn id="221" dur="1" fill="hold">
                                          <p:stCondLst>
                                            <p:cond delay="0"/>
                                          </p:stCondLst>
                                        </p:cTn>
                                        <p:tgtEl>
                                          <p:spTgt spid="59"/>
                                        </p:tgtEl>
                                        <p:attrNameLst>
                                          <p:attrName>style.visibility</p:attrName>
                                        </p:attrNameLst>
                                      </p:cBhvr>
                                      <p:to>
                                        <p:strVal val="visible"/>
                                      </p:to>
                                    </p:set>
                                    <p:anim calcmode="lin" valueType="num">
                                      <p:cBhvr additive="base">
                                        <p:cTn id="222" dur="5000" fill="hold"/>
                                        <p:tgtEl>
                                          <p:spTgt spid="59"/>
                                        </p:tgtEl>
                                        <p:attrNameLst>
                                          <p:attrName>ppt_x</p:attrName>
                                        </p:attrNameLst>
                                      </p:cBhvr>
                                      <p:tavLst>
                                        <p:tav tm="0">
                                          <p:val>
                                            <p:strVal val="#ppt_x"/>
                                          </p:val>
                                        </p:tav>
                                        <p:tav tm="100000">
                                          <p:val>
                                            <p:strVal val="#ppt_x"/>
                                          </p:val>
                                        </p:tav>
                                      </p:tavLst>
                                    </p:anim>
                                    <p:anim calcmode="lin" valueType="num">
                                      <p:cBhvr additive="base">
                                        <p:cTn id="223" dur="5000" fill="hold"/>
                                        <p:tgtEl>
                                          <p:spTgt spid="59"/>
                                        </p:tgtEl>
                                        <p:attrNameLst>
                                          <p:attrName>ppt_y</p:attrName>
                                        </p:attrNameLst>
                                      </p:cBhvr>
                                      <p:tavLst>
                                        <p:tav tm="0">
                                          <p:val>
                                            <p:strVal val="1+#ppt_h/2"/>
                                          </p:val>
                                        </p:tav>
                                        <p:tav tm="100000">
                                          <p:val>
                                            <p:strVal val="#ppt_y"/>
                                          </p:val>
                                        </p:tav>
                                      </p:tavLst>
                                    </p:anim>
                                  </p:childTnLst>
                                </p:cTn>
                              </p:par>
                              <p:par>
                                <p:cTn id="224" presetID="2" presetClass="entr" presetSubtype="4" fill="hold" grpId="0" nodeType="withEffect">
                                  <p:stCondLst>
                                    <p:cond delay="0"/>
                                  </p:stCondLst>
                                  <p:childTnLst>
                                    <p:set>
                                      <p:cBhvr>
                                        <p:cTn id="225" dur="1" fill="hold">
                                          <p:stCondLst>
                                            <p:cond delay="0"/>
                                          </p:stCondLst>
                                        </p:cTn>
                                        <p:tgtEl>
                                          <p:spTgt spid="60"/>
                                        </p:tgtEl>
                                        <p:attrNameLst>
                                          <p:attrName>style.visibility</p:attrName>
                                        </p:attrNameLst>
                                      </p:cBhvr>
                                      <p:to>
                                        <p:strVal val="visible"/>
                                      </p:to>
                                    </p:set>
                                    <p:anim calcmode="lin" valueType="num">
                                      <p:cBhvr additive="base">
                                        <p:cTn id="226" dur="5000" fill="hold"/>
                                        <p:tgtEl>
                                          <p:spTgt spid="60"/>
                                        </p:tgtEl>
                                        <p:attrNameLst>
                                          <p:attrName>ppt_x</p:attrName>
                                        </p:attrNameLst>
                                      </p:cBhvr>
                                      <p:tavLst>
                                        <p:tav tm="0">
                                          <p:val>
                                            <p:strVal val="#ppt_x"/>
                                          </p:val>
                                        </p:tav>
                                        <p:tav tm="100000">
                                          <p:val>
                                            <p:strVal val="#ppt_x"/>
                                          </p:val>
                                        </p:tav>
                                      </p:tavLst>
                                    </p:anim>
                                    <p:anim calcmode="lin" valueType="num">
                                      <p:cBhvr additive="base">
                                        <p:cTn id="227" dur="5000" fill="hold"/>
                                        <p:tgtEl>
                                          <p:spTgt spid="60"/>
                                        </p:tgtEl>
                                        <p:attrNameLst>
                                          <p:attrName>ppt_y</p:attrName>
                                        </p:attrNameLst>
                                      </p:cBhvr>
                                      <p:tavLst>
                                        <p:tav tm="0">
                                          <p:val>
                                            <p:strVal val="1+#ppt_h/2"/>
                                          </p:val>
                                        </p:tav>
                                        <p:tav tm="100000">
                                          <p:val>
                                            <p:strVal val="#ppt_y"/>
                                          </p:val>
                                        </p:tav>
                                      </p:tavLst>
                                    </p:anim>
                                  </p:childTnLst>
                                </p:cTn>
                              </p:par>
                              <p:par>
                                <p:cTn id="228" presetID="2" presetClass="entr" presetSubtype="4" fill="hold" grpId="0" nodeType="withEffect">
                                  <p:stCondLst>
                                    <p:cond delay="0"/>
                                  </p:stCondLst>
                                  <p:childTnLst>
                                    <p:set>
                                      <p:cBhvr>
                                        <p:cTn id="229" dur="1" fill="hold">
                                          <p:stCondLst>
                                            <p:cond delay="0"/>
                                          </p:stCondLst>
                                        </p:cTn>
                                        <p:tgtEl>
                                          <p:spTgt spid="61"/>
                                        </p:tgtEl>
                                        <p:attrNameLst>
                                          <p:attrName>style.visibility</p:attrName>
                                        </p:attrNameLst>
                                      </p:cBhvr>
                                      <p:to>
                                        <p:strVal val="visible"/>
                                      </p:to>
                                    </p:set>
                                    <p:anim calcmode="lin" valueType="num">
                                      <p:cBhvr additive="base">
                                        <p:cTn id="230" dur="5000" fill="hold"/>
                                        <p:tgtEl>
                                          <p:spTgt spid="61"/>
                                        </p:tgtEl>
                                        <p:attrNameLst>
                                          <p:attrName>ppt_x</p:attrName>
                                        </p:attrNameLst>
                                      </p:cBhvr>
                                      <p:tavLst>
                                        <p:tav tm="0">
                                          <p:val>
                                            <p:strVal val="#ppt_x"/>
                                          </p:val>
                                        </p:tav>
                                        <p:tav tm="100000">
                                          <p:val>
                                            <p:strVal val="#ppt_x"/>
                                          </p:val>
                                        </p:tav>
                                      </p:tavLst>
                                    </p:anim>
                                    <p:anim calcmode="lin" valueType="num">
                                      <p:cBhvr additive="base">
                                        <p:cTn id="231" dur="5000" fill="hold"/>
                                        <p:tgtEl>
                                          <p:spTgt spid="61"/>
                                        </p:tgtEl>
                                        <p:attrNameLst>
                                          <p:attrName>ppt_y</p:attrName>
                                        </p:attrNameLst>
                                      </p:cBhvr>
                                      <p:tavLst>
                                        <p:tav tm="0">
                                          <p:val>
                                            <p:strVal val="1+#ppt_h/2"/>
                                          </p:val>
                                        </p:tav>
                                        <p:tav tm="100000">
                                          <p:val>
                                            <p:strVal val="#ppt_y"/>
                                          </p:val>
                                        </p:tav>
                                      </p:tavLst>
                                    </p:anim>
                                  </p:childTnLst>
                                </p:cTn>
                              </p:par>
                              <p:par>
                                <p:cTn id="232" presetID="2" presetClass="entr" presetSubtype="4" fill="hold" grpId="0" nodeType="withEffect">
                                  <p:stCondLst>
                                    <p:cond delay="0"/>
                                  </p:stCondLst>
                                  <p:childTnLst>
                                    <p:set>
                                      <p:cBhvr>
                                        <p:cTn id="233" dur="1" fill="hold">
                                          <p:stCondLst>
                                            <p:cond delay="0"/>
                                          </p:stCondLst>
                                        </p:cTn>
                                        <p:tgtEl>
                                          <p:spTgt spid="62"/>
                                        </p:tgtEl>
                                        <p:attrNameLst>
                                          <p:attrName>style.visibility</p:attrName>
                                        </p:attrNameLst>
                                      </p:cBhvr>
                                      <p:to>
                                        <p:strVal val="visible"/>
                                      </p:to>
                                    </p:set>
                                    <p:anim calcmode="lin" valueType="num">
                                      <p:cBhvr additive="base">
                                        <p:cTn id="234" dur="5000" fill="hold"/>
                                        <p:tgtEl>
                                          <p:spTgt spid="62"/>
                                        </p:tgtEl>
                                        <p:attrNameLst>
                                          <p:attrName>ppt_x</p:attrName>
                                        </p:attrNameLst>
                                      </p:cBhvr>
                                      <p:tavLst>
                                        <p:tav tm="0">
                                          <p:val>
                                            <p:strVal val="#ppt_x"/>
                                          </p:val>
                                        </p:tav>
                                        <p:tav tm="100000">
                                          <p:val>
                                            <p:strVal val="#ppt_x"/>
                                          </p:val>
                                        </p:tav>
                                      </p:tavLst>
                                    </p:anim>
                                    <p:anim calcmode="lin" valueType="num">
                                      <p:cBhvr additive="base">
                                        <p:cTn id="235" dur="5000" fill="hold"/>
                                        <p:tgtEl>
                                          <p:spTgt spid="62"/>
                                        </p:tgtEl>
                                        <p:attrNameLst>
                                          <p:attrName>ppt_y</p:attrName>
                                        </p:attrNameLst>
                                      </p:cBhvr>
                                      <p:tavLst>
                                        <p:tav tm="0">
                                          <p:val>
                                            <p:strVal val="1+#ppt_h/2"/>
                                          </p:val>
                                        </p:tav>
                                        <p:tav tm="100000">
                                          <p:val>
                                            <p:strVal val="#ppt_y"/>
                                          </p:val>
                                        </p:tav>
                                      </p:tavLst>
                                    </p:anim>
                                  </p:childTnLst>
                                </p:cTn>
                              </p:par>
                              <p:par>
                                <p:cTn id="236" presetID="2" presetClass="entr" presetSubtype="4" fill="hold" grpId="0" nodeType="withEffect">
                                  <p:stCondLst>
                                    <p:cond delay="0"/>
                                  </p:stCondLst>
                                  <p:childTnLst>
                                    <p:set>
                                      <p:cBhvr>
                                        <p:cTn id="237" dur="1" fill="hold">
                                          <p:stCondLst>
                                            <p:cond delay="0"/>
                                          </p:stCondLst>
                                        </p:cTn>
                                        <p:tgtEl>
                                          <p:spTgt spid="63"/>
                                        </p:tgtEl>
                                        <p:attrNameLst>
                                          <p:attrName>style.visibility</p:attrName>
                                        </p:attrNameLst>
                                      </p:cBhvr>
                                      <p:to>
                                        <p:strVal val="visible"/>
                                      </p:to>
                                    </p:set>
                                    <p:anim calcmode="lin" valueType="num">
                                      <p:cBhvr additive="base">
                                        <p:cTn id="238" dur="5000" fill="hold"/>
                                        <p:tgtEl>
                                          <p:spTgt spid="63"/>
                                        </p:tgtEl>
                                        <p:attrNameLst>
                                          <p:attrName>ppt_x</p:attrName>
                                        </p:attrNameLst>
                                      </p:cBhvr>
                                      <p:tavLst>
                                        <p:tav tm="0">
                                          <p:val>
                                            <p:strVal val="#ppt_x"/>
                                          </p:val>
                                        </p:tav>
                                        <p:tav tm="100000">
                                          <p:val>
                                            <p:strVal val="#ppt_x"/>
                                          </p:val>
                                        </p:tav>
                                      </p:tavLst>
                                    </p:anim>
                                    <p:anim calcmode="lin" valueType="num">
                                      <p:cBhvr additive="base">
                                        <p:cTn id="239" dur="5000" fill="hold"/>
                                        <p:tgtEl>
                                          <p:spTgt spid="63"/>
                                        </p:tgtEl>
                                        <p:attrNameLst>
                                          <p:attrName>ppt_y</p:attrName>
                                        </p:attrNameLst>
                                      </p:cBhvr>
                                      <p:tavLst>
                                        <p:tav tm="0">
                                          <p:val>
                                            <p:strVal val="1+#ppt_h/2"/>
                                          </p:val>
                                        </p:tav>
                                        <p:tav tm="100000">
                                          <p:val>
                                            <p:strVal val="#ppt_y"/>
                                          </p:val>
                                        </p:tav>
                                      </p:tavLst>
                                    </p:anim>
                                  </p:childTnLst>
                                </p:cTn>
                              </p:par>
                              <p:par>
                                <p:cTn id="240" presetID="2" presetClass="entr" presetSubtype="4" fill="hold" grpId="0" nodeType="withEffect">
                                  <p:stCondLst>
                                    <p:cond delay="0"/>
                                  </p:stCondLst>
                                  <p:childTnLst>
                                    <p:set>
                                      <p:cBhvr>
                                        <p:cTn id="241" dur="1" fill="hold">
                                          <p:stCondLst>
                                            <p:cond delay="0"/>
                                          </p:stCondLst>
                                        </p:cTn>
                                        <p:tgtEl>
                                          <p:spTgt spid="64"/>
                                        </p:tgtEl>
                                        <p:attrNameLst>
                                          <p:attrName>style.visibility</p:attrName>
                                        </p:attrNameLst>
                                      </p:cBhvr>
                                      <p:to>
                                        <p:strVal val="visible"/>
                                      </p:to>
                                    </p:set>
                                    <p:anim calcmode="lin" valueType="num">
                                      <p:cBhvr additive="base">
                                        <p:cTn id="242" dur="5000" fill="hold"/>
                                        <p:tgtEl>
                                          <p:spTgt spid="64"/>
                                        </p:tgtEl>
                                        <p:attrNameLst>
                                          <p:attrName>ppt_x</p:attrName>
                                        </p:attrNameLst>
                                      </p:cBhvr>
                                      <p:tavLst>
                                        <p:tav tm="0">
                                          <p:val>
                                            <p:strVal val="#ppt_x"/>
                                          </p:val>
                                        </p:tav>
                                        <p:tav tm="100000">
                                          <p:val>
                                            <p:strVal val="#ppt_x"/>
                                          </p:val>
                                        </p:tav>
                                      </p:tavLst>
                                    </p:anim>
                                    <p:anim calcmode="lin" valueType="num">
                                      <p:cBhvr additive="base">
                                        <p:cTn id="243" dur="5000" fill="hold"/>
                                        <p:tgtEl>
                                          <p:spTgt spid="64"/>
                                        </p:tgtEl>
                                        <p:attrNameLst>
                                          <p:attrName>ppt_y</p:attrName>
                                        </p:attrNameLst>
                                      </p:cBhvr>
                                      <p:tavLst>
                                        <p:tav tm="0">
                                          <p:val>
                                            <p:strVal val="1+#ppt_h/2"/>
                                          </p:val>
                                        </p:tav>
                                        <p:tav tm="100000">
                                          <p:val>
                                            <p:strVal val="#ppt_y"/>
                                          </p:val>
                                        </p:tav>
                                      </p:tavLst>
                                    </p:anim>
                                  </p:childTnLst>
                                </p:cTn>
                              </p:par>
                              <p:par>
                                <p:cTn id="244" presetID="2" presetClass="entr" presetSubtype="4" fill="hold" grpId="0" nodeType="withEffect">
                                  <p:stCondLst>
                                    <p:cond delay="0"/>
                                  </p:stCondLst>
                                  <p:childTnLst>
                                    <p:set>
                                      <p:cBhvr>
                                        <p:cTn id="245" dur="1" fill="hold">
                                          <p:stCondLst>
                                            <p:cond delay="0"/>
                                          </p:stCondLst>
                                        </p:cTn>
                                        <p:tgtEl>
                                          <p:spTgt spid="65"/>
                                        </p:tgtEl>
                                        <p:attrNameLst>
                                          <p:attrName>style.visibility</p:attrName>
                                        </p:attrNameLst>
                                      </p:cBhvr>
                                      <p:to>
                                        <p:strVal val="visible"/>
                                      </p:to>
                                    </p:set>
                                    <p:anim calcmode="lin" valueType="num">
                                      <p:cBhvr additive="base">
                                        <p:cTn id="246" dur="5000" fill="hold"/>
                                        <p:tgtEl>
                                          <p:spTgt spid="65"/>
                                        </p:tgtEl>
                                        <p:attrNameLst>
                                          <p:attrName>ppt_x</p:attrName>
                                        </p:attrNameLst>
                                      </p:cBhvr>
                                      <p:tavLst>
                                        <p:tav tm="0">
                                          <p:val>
                                            <p:strVal val="#ppt_x"/>
                                          </p:val>
                                        </p:tav>
                                        <p:tav tm="100000">
                                          <p:val>
                                            <p:strVal val="#ppt_x"/>
                                          </p:val>
                                        </p:tav>
                                      </p:tavLst>
                                    </p:anim>
                                    <p:anim calcmode="lin" valueType="num">
                                      <p:cBhvr additive="base">
                                        <p:cTn id="247" dur="5000" fill="hold"/>
                                        <p:tgtEl>
                                          <p:spTgt spid="65"/>
                                        </p:tgtEl>
                                        <p:attrNameLst>
                                          <p:attrName>ppt_y</p:attrName>
                                        </p:attrNameLst>
                                      </p:cBhvr>
                                      <p:tavLst>
                                        <p:tav tm="0">
                                          <p:val>
                                            <p:strVal val="1+#ppt_h/2"/>
                                          </p:val>
                                        </p:tav>
                                        <p:tav tm="100000">
                                          <p:val>
                                            <p:strVal val="#ppt_y"/>
                                          </p:val>
                                        </p:tav>
                                      </p:tavLst>
                                    </p:anim>
                                  </p:childTnLst>
                                </p:cTn>
                              </p:par>
                              <p:par>
                                <p:cTn id="248" presetID="2" presetClass="entr" presetSubtype="4" fill="hold" grpId="0" nodeType="withEffect">
                                  <p:stCondLst>
                                    <p:cond delay="0"/>
                                  </p:stCondLst>
                                  <p:childTnLst>
                                    <p:set>
                                      <p:cBhvr>
                                        <p:cTn id="249" dur="1" fill="hold">
                                          <p:stCondLst>
                                            <p:cond delay="0"/>
                                          </p:stCondLst>
                                        </p:cTn>
                                        <p:tgtEl>
                                          <p:spTgt spid="66"/>
                                        </p:tgtEl>
                                        <p:attrNameLst>
                                          <p:attrName>style.visibility</p:attrName>
                                        </p:attrNameLst>
                                      </p:cBhvr>
                                      <p:to>
                                        <p:strVal val="visible"/>
                                      </p:to>
                                    </p:set>
                                    <p:anim calcmode="lin" valueType="num">
                                      <p:cBhvr additive="base">
                                        <p:cTn id="250" dur="5000" fill="hold"/>
                                        <p:tgtEl>
                                          <p:spTgt spid="66"/>
                                        </p:tgtEl>
                                        <p:attrNameLst>
                                          <p:attrName>ppt_x</p:attrName>
                                        </p:attrNameLst>
                                      </p:cBhvr>
                                      <p:tavLst>
                                        <p:tav tm="0">
                                          <p:val>
                                            <p:strVal val="#ppt_x"/>
                                          </p:val>
                                        </p:tav>
                                        <p:tav tm="100000">
                                          <p:val>
                                            <p:strVal val="#ppt_x"/>
                                          </p:val>
                                        </p:tav>
                                      </p:tavLst>
                                    </p:anim>
                                    <p:anim calcmode="lin" valueType="num">
                                      <p:cBhvr additive="base">
                                        <p:cTn id="251" dur="5000" fill="hold"/>
                                        <p:tgtEl>
                                          <p:spTgt spid="66"/>
                                        </p:tgtEl>
                                        <p:attrNameLst>
                                          <p:attrName>ppt_y</p:attrName>
                                        </p:attrNameLst>
                                      </p:cBhvr>
                                      <p:tavLst>
                                        <p:tav tm="0">
                                          <p:val>
                                            <p:strVal val="1+#ppt_h/2"/>
                                          </p:val>
                                        </p:tav>
                                        <p:tav tm="100000">
                                          <p:val>
                                            <p:strVal val="#ppt_y"/>
                                          </p:val>
                                        </p:tav>
                                      </p:tavLst>
                                    </p:anim>
                                  </p:childTnLst>
                                </p:cTn>
                              </p:par>
                              <p:par>
                                <p:cTn id="252" presetID="2" presetClass="entr" presetSubtype="4" fill="hold" grpId="0" nodeType="withEffect">
                                  <p:stCondLst>
                                    <p:cond delay="0"/>
                                  </p:stCondLst>
                                  <p:childTnLst>
                                    <p:set>
                                      <p:cBhvr>
                                        <p:cTn id="253" dur="1" fill="hold">
                                          <p:stCondLst>
                                            <p:cond delay="0"/>
                                          </p:stCondLst>
                                        </p:cTn>
                                        <p:tgtEl>
                                          <p:spTgt spid="67"/>
                                        </p:tgtEl>
                                        <p:attrNameLst>
                                          <p:attrName>style.visibility</p:attrName>
                                        </p:attrNameLst>
                                      </p:cBhvr>
                                      <p:to>
                                        <p:strVal val="visible"/>
                                      </p:to>
                                    </p:set>
                                    <p:anim calcmode="lin" valueType="num">
                                      <p:cBhvr additive="base">
                                        <p:cTn id="254" dur="5000" fill="hold"/>
                                        <p:tgtEl>
                                          <p:spTgt spid="67"/>
                                        </p:tgtEl>
                                        <p:attrNameLst>
                                          <p:attrName>ppt_x</p:attrName>
                                        </p:attrNameLst>
                                      </p:cBhvr>
                                      <p:tavLst>
                                        <p:tav tm="0">
                                          <p:val>
                                            <p:strVal val="#ppt_x"/>
                                          </p:val>
                                        </p:tav>
                                        <p:tav tm="100000">
                                          <p:val>
                                            <p:strVal val="#ppt_x"/>
                                          </p:val>
                                        </p:tav>
                                      </p:tavLst>
                                    </p:anim>
                                    <p:anim calcmode="lin" valueType="num">
                                      <p:cBhvr additive="base">
                                        <p:cTn id="255" dur="5000" fill="hold"/>
                                        <p:tgtEl>
                                          <p:spTgt spid="67"/>
                                        </p:tgtEl>
                                        <p:attrNameLst>
                                          <p:attrName>ppt_y</p:attrName>
                                        </p:attrNameLst>
                                      </p:cBhvr>
                                      <p:tavLst>
                                        <p:tav tm="0">
                                          <p:val>
                                            <p:strVal val="1+#ppt_h/2"/>
                                          </p:val>
                                        </p:tav>
                                        <p:tav tm="100000">
                                          <p:val>
                                            <p:strVal val="#ppt_y"/>
                                          </p:val>
                                        </p:tav>
                                      </p:tavLst>
                                    </p:anim>
                                  </p:childTnLst>
                                </p:cTn>
                              </p:par>
                              <p:par>
                                <p:cTn id="256" presetID="2" presetClass="entr" presetSubtype="4" fill="hold" grpId="0" nodeType="withEffect">
                                  <p:stCondLst>
                                    <p:cond delay="0"/>
                                  </p:stCondLst>
                                  <p:childTnLst>
                                    <p:set>
                                      <p:cBhvr>
                                        <p:cTn id="257" dur="1" fill="hold">
                                          <p:stCondLst>
                                            <p:cond delay="0"/>
                                          </p:stCondLst>
                                        </p:cTn>
                                        <p:tgtEl>
                                          <p:spTgt spid="68"/>
                                        </p:tgtEl>
                                        <p:attrNameLst>
                                          <p:attrName>style.visibility</p:attrName>
                                        </p:attrNameLst>
                                      </p:cBhvr>
                                      <p:to>
                                        <p:strVal val="visible"/>
                                      </p:to>
                                    </p:set>
                                    <p:anim calcmode="lin" valueType="num">
                                      <p:cBhvr additive="base">
                                        <p:cTn id="258" dur="5000" fill="hold"/>
                                        <p:tgtEl>
                                          <p:spTgt spid="68"/>
                                        </p:tgtEl>
                                        <p:attrNameLst>
                                          <p:attrName>ppt_x</p:attrName>
                                        </p:attrNameLst>
                                      </p:cBhvr>
                                      <p:tavLst>
                                        <p:tav tm="0">
                                          <p:val>
                                            <p:strVal val="#ppt_x"/>
                                          </p:val>
                                        </p:tav>
                                        <p:tav tm="100000">
                                          <p:val>
                                            <p:strVal val="#ppt_x"/>
                                          </p:val>
                                        </p:tav>
                                      </p:tavLst>
                                    </p:anim>
                                    <p:anim calcmode="lin" valueType="num">
                                      <p:cBhvr additive="base">
                                        <p:cTn id="259" dur="5000" fill="hold"/>
                                        <p:tgtEl>
                                          <p:spTgt spid="68"/>
                                        </p:tgtEl>
                                        <p:attrNameLst>
                                          <p:attrName>ppt_y</p:attrName>
                                        </p:attrNameLst>
                                      </p:cBhvr>
                                      <p:tavLst>
                                        <p:tav tm="0">
                                          <p:val>
                                            <p:strVal val="1+#ppt_h/2"/>
                                          </p:val>
                                        </p:tav>
                                        <p:tav tm="100000">
                                          <p:val>
                                            <p:strVal val="#ppt_y"/>
                                          </p:val>
                                        </p:tav>
                                      </p:tavLst>
                                    </p:anim>
                                  </p:childTnLst>
                                </p:cTn>
                              </p:par>
                              <p:par>
                                <p:cTn id="260" presetID="2" presetClass="entr" presetSubtype="4" fill="hold" grpId="0" nodeType="withEffect">
                                  <p:stCondLst>
                                    <p:cond delay="0"/>
                                  </p:stCondLst>
                                  <p:childTnLst>
                                    <p:set>
                                      <p:cBhvr>
                                        <p:cTn id="261" dur="1" fill="hold">
                                          <p:stCondLst>
                                            <p:cond delay="0"/>
                                          </p:stCondLst>
                                        </p:cTn>
                                        <p:tgtEl>
                                          <p:spTgt spid="69"/>
                                        </p:tgtEl>
                                        <p:attrNameLst>
                                          <p:attrName>style.visibility</p:attrName>
                                        </p:attrNameLst>
                                      </p:cBhvr>
                                      <p:to>
                                        <p:strVal val="visible"/>
                                      </p:to>
                                    </p:set>
                                    <p:anim calcmode="lin" valueType="num">
                                      <p:cBhvr additive="base">
                                        <p:cTn id="262" dur="5000" fill="hold"/>
                                        <p:tgtEl>
                                          <p:spTgt spid="69"/>
                                        </p:tgtEl>
                                        <p:attrNameLst>
                                          <p:attrName>ppt_x</p:attrName>
                                        </p:attrNameLst>
                                      </p:cBhvr>
                                      <p:tavLst>
                                        <p:tav tm="0">
                                          <p:val>
                                            <p:strVal val="#ppt_x"/>
                                          </p:val>
                                        </p:tav>
                                        <p:tav tm="100000">
                                          <p:val>
                                            <p:strVal val="#ppt_x"/>
                                          </p:val>
                                        </p:tav>
                                      </p:tavLst>
                                    </p:anim>
                                    <p:anim calcmode="lin" valueType="num">
                                      <p:cBhvr additive="base">
                                        <p:cTn id="263" dur="5000" fill="hold"/>
                                        <p:tgtEl>
                                          <p:spTgt spid="69"/>
                                        </p:tgtEl>
                                        <p:attrNameLst>
                                          <p:attrName>ppt_y</p:attrName>
                                        </p:attrNameLst>
                                      </p:cBhvr>
                                      <p:tavLst>
                                        <p:tav tm="0">
                                          <p:val>
                                            <p:strVal val="1+#ppt_h/2"/>
                                          </p:val>
                                        </p:tav>
                                        <p:tav tm="100000">
                                          <p:val>
                                            <p:strVal val="#ppt_y"/>
                                          </p:val>
                                        </p:tav>
                                      </p:tavLst>
                                    </p:anim>
                                  </p:childTnLst>
                                </p:cTn>
                              </p:par>
                              <p:par>
                                <p:cTn id="264" presetID="2" presetClass="entr" presetSubtype="4" fill="hold" grpId="0" nodeType="withEffect">
                                  <p:stCondLst>
                                    <p:cond delay="0"/>
                                  </p:stCondLst>
                                  <p:childTnLst>
                                    <p:set>
                                      <p:cBhvr>
                                        <p:cTn id="265" dur="1" fill="hold">
                                          <p:stCondLst>
                                            <p:cond delay="0"/>
                                          </p:stCondLst>
                                        </p:cTn>
                                        <p:tgtEl>
                                          <p:spTgt spid="70"/>
                                        </p:tgtEl>
                                        <p:attrNameLst>
                                          <p:attrName>style.visibility</p:attrName>
                                        </p:attrNameLst>
                                      </p:cBhvr>
                                      <p:to>
                                        <p:strVal val="visible"/>
                                      </p:to>
                                    </p:set>
                                    <p:anim calcmode="lin" valueType="num">
                                      <p:cBhvr additive="base">
                                        <p:cTn id="266" dur="5000" fill="hold"/>
                                        <p:tgtEl>
                                          <p:spTgt spid="70"/>
                                        </p:tgtEl>
                                        <p:attrNameLst>
                                          <p:attrName>ppt_x</p:attrName>
                                        </p:attrNameLst>
                                      </p:cBhvr>
                                      <p:tavLst>
                                        <p:tav tm="0">
                                          <p:val>
                                            <p:strVal val="#ppt_x"/>
                                          </p:val>
                                        </p:tav>
                                        <p:tav tm="100000">
                                          <p:val>
                                            <p:strVal val="#ppt_x"/>
                                          </p:val>
                                        </p:tav>
                                      </p:tavLst>
                                    </p:anim>
                                    <p:anim calcmode="lin" valueType="num">
                                      <p:cBhvr additive="base">
                                        <p:cTn id="267" dur="5000" fill="hold"/>
                                        <p:tgtEl>
                                          <p:spTgt spid="70"/>
                                        </p:tgtEl>
                                        <p:attrNameLst>
                                          <p:attrName>ppt_y</p:attrName>
                                        </p:attrNameLst>
                                      </p:cBhvr>
                                      <p:tavLst>
                                        <p:tav tm="0">
                                          <p:val>
                                            <p:strVal val="1+#ppt_h/2"/>
                                          </p:val>
                                        </p:tav>
                                        <p:tav tm="100000">
                                          <p:val>
                                            <p:strVal val="#ppt_y"/>
                                          </p:val>
                                        </p:tav>
                                      </p:tavLst>
                                    </p:anim>
                                  </p:childTnLst>
                                </p:cTn>
                              </p:par>
                              <p:par>
                                <p:cTn id="268" presetID="3" presetClass="entr" presetSubtype="5" fill="hold" grpId="1" nodeType="withEffect">
                                  <p:stCondLst>
                                    <p:cond delay="0"/>
                                  </p:stCondLst>
                                  <p:childTnLst>
                                    <p:set>
                                      <p:cBhvr>
                                        <p:cTn id="269" dur="1" fill="hold">
                                          <p:stCondLst>
                                            <p:cond delay="0"/>
                                          </p:stCondLst>
                                        </p:cTn>
                                        <p:tgtEl>
                                          <p:spTgt spid="6"/>
                                        </p:tgtEl>
                                        <p:attrNameLst>
                                          <p:attrName>style.visibility</p:attrName>
                                        </p:attrNameLst>
                                      </p:cBhvr>
                                      <p:to>
                                        <p:strVal val="visible"/>
                                      </p:to>
                                    </p:set>
                                    <p:animEffect transition="in" filter="blinds(vertical)">
                                      <p:cBhvr>
                                        <p:cTn id="270" dur="5000"/>
                                        <p:tgtEl>
                                          <p:spTgt spid="6"/>
                                        </p:tgtEl>
                                      </p:cBhvr>
                                    </p:animEffect>
                                  </p:childTnLst>
                                </p:cTn>
                              </p:par>
                              <p:par>
                                <p:cTn id="271" presetID="3" presetClass="entr" presetSubtype="5" fill="hold" grpId="1" nodeType="withEffect">
                                  <p:stCondLst>
                                    <p:cond delay="0"/>
                                  </p:stCondLst>
                                  <p:childTnLst>
                                    <p:set>
                                      <p:cBhvr>
                                        <p:cTn id="272" dur="1" fill="hold">
                                          <p:stCondLst>
                                            <p:cond delay="0"/>
                                          </p:stCondLst>
                                        </p:cTn>
                                        <p:tgtEl>
                                          <p:spTgt spid="7"/>
                                        </p:tgtEl>
                                        <p:attrNameLst>
                                          <p:attrName>style.visibility</p:attrName>
                                        </p:attrNameLst>
                                      </p:cBhvr>
                                      <p:to>
                                        <p:strVal val="visible"/>
                                      </p:to>
                                    </p:set>
                                    <p:animEffect transition="in" filter="blinds(vertical)">
                                      <p:cBhvr>
                                        <p:cTn id="273" dur="5000"/>
                                        <p:tgtEl>
                                          <p:spTgt spid="7"/>
                                        </p:tgtEl>
                                      </p:cBhvr>
                                    </p:animEffect>
                                  </p:childTnLst>
                                </p:cTn>
                              </p:par>
                              <p:par>
                                <p:cTn id="274" presetID="3" presetClass="entr" presetSubtype="5" fill="hold" grpId="1" nodeType="withEffect">
                                  <p:stCondLst>
                                    <p:cond delay="0"/>
                                  </p:stCondLst>
                                  <p:childTnLst>
                                    <p:set>
                                      <p:cBhvr>
                                        <p:cTn id="275" dur="1" fill="hold">
                                          <p:stCondLst>
                                            <p:cond delay="0"/>
                                          </p:stCondLst>
                                        </p:cTn>
                                        <p:tgtEl>
                                          <p:spTgt spid="8"/>
                                        </p:tgtEl>
                                        <p:attrNameLst>
                                          <p:attrName>style.visibility</p:attrName>
                                        </p:attrNameLst>
                                      </p:cBhvr>
                                      <p:to>
                                        <p:strVal val="visible"/>
                                      </p:to>
                                    </p:set>
                                    <p:animEffect transition="in" filter="blinds(vertical)">
                                      <p:cBhvr>
                                        <p:cTn id="276" dur="5000"/>
                                        <p:tgtEl>
                                          <p:spTgt spid="8"/>
                                        </p:tgtEl>
                                      </p:cBhvr>
                                    </p:animEffect>
                                  </p:childTnLst>
                                </p:cTn>
                              </p:par>
                              <p:par>
                                <p:cTn id="277" presetID="3" presetClass="entr" presetSubtype="5" fill="hold" grpId="1" nodeType="withEffect">
                                  <p:stCondLst>
                                    <p:cond delay="0"/>
                                  </p:stCondLst>
                                  <p:childTnLst>
                                    <p:set>
                                      <p:cBhvr>
                                        <p:cTn id="278" dur="1" fill="hold">
                                          <p:stCondLst>
                                            <p:cond delay="0"/>
                                          </p:stCondLst>
                                        </p:cTn>
                                        <p:tgtEl>
                                          <p:spTgt spid="9"/>
                                        </p:tgtEl>
                                        <p:attrNameLst>
                                          <p:attrName>style.visibility</p:attrName>
                                        </p:attrNameLst>
                                      </p:cBhvr>
                                      <p:to>
                                        <p:strVal val="visible"/>
                                      </p:to>
                                    </p:set>
                                    <p:animEffect transition="in" filter="blinds(vertical)">
                                      <p:cBhvr>
                                        <p:cTn id="279" dur="5000"/>
                                        <p:tgtEl>
                                          <p:spTgt spid="9"/>
                                        </p:tgtEl>
                                      </p:cBhvr>
                                    </p:animEffect>
                                  </p:childTnLst>
                                </p:cTn>
                              </p:par>
                              <p:par>
                                <p:cTn id="280" presetID="3" presetClass="entr" presetSubtype="5" fill="hold" grpId="1" nodeType="withEffect">
                                  <p:stCondLst>
                                    <p:cond delay="0"/>
                                  </p:stCondLst>
                                  <p:childTnLst>
                                    <p:set>
                                      <p:cBhvr>
                                        <p:cTn id="281" dur="1" fill="hold">
                                          <p:stCondLst>
                                            <p:cond delay="0"/>
                                          </p:stCondLst>
                                        </p:cTn>
                                        <p:tgtEl>
                                          <p:spTgt spid="10"/>
                                        </p:tgtEl>
                                        <p:attrNameLst>
                                          <p:attrName>style.visibility</p:attrName>
                                        </p:attrNameLst>
                                      </p:cBhvr>
                                      <p:to>
                                        <p:strVal val="visible"/>
                                      </p:to>
                                    </p:set>
                                    <p:animEffect transition="in" filter="blinds(vertical)">
                                      <p:cBhvr>
                                        <p:cTn id="282" dur="5000"/>
                                        <p:tgtEl>
                                          <p:spTgt spid="10"/>
                                        </p:tgtEl>
                                      </p:cBhvr>
                                    </p:animEffect>
                                  </p:childTnLst>
                                </p:cTn>
                              </p:par>
                              <p:par>
                                <p:cTn id="283" presetID="3" presetClass="entr" presetSubtype="5" fill="hold" grpId="1" nodeType="withEffect">
                                  <p:stCondLst>
                                    <p:cond delay="0"/>
                                  </p:stCondLst>
                                  <p:childTnLst>
                                    <p:set>
                                      <p:cBhvr>
                                        <p:cTn id="284" dur="1" fill="hold">
                                          <p:stCondLst>
                                            <p:cond delay="0"/>
                                          </p:stCondLst>
                                        </p:cTn>
                                        <p:tgtEl>
                                          <p:spTgt spid="11"/>
                                        </p:tgtEl>
                                        <p:attrNameLst>
                                          <p:attrName>style.visibility</p:attrName>
                                        </p:attrNameLst>
                                      </p:cBhvr>
                                      <p:to>
                                        <p:strVal val="visible"/>
                                      </p:to>
                                    </p:set>
                                    <p:animEffect transition="in" filter="blinds(vertical)">
                                      <p:cBhvr>
                                        <p:cTn id="285" dur="5000"/>
                                        <p:tgtEl>
                                          <p:spTgt spid="11"/>
                                        </p:tgtEl>
                                      </p:cBhvr>
                                    </p:animEffect>
                                  </p:childTnLst>
                                </p:cTn>
                              </p:par>
                              <p:par>
                                <p:cTn id="286" presetID="3" presetClass="entr" presetSubtype="5" fill="hold" grpId="1" nodeType="withEffect">
                                  <p:stCondLst>
                                    <p:cond delay="0"/>
                                  </p:stCondLst>
                                  <p:childTnLst>
                                    <p:set>
                                      <p:cBhvr>
                                        <p:cTn id="287" dur="1" fill="hold">
                                          <p:stCondLst>
                                            <p:cond delay="0"/>
                                          </p:stCondLst>
                                        </p:cTn>
                                        <p:tgtEl>
                                          <p:spTgt spid="12"/>
                                        </p:tgtEl>
                                        <p:attrNameLst>
                                          <p:attrName>style.visibility</p:attrName>
                                        </p:attrNameLst>
                                      </p:cBhvr>
                                      <p:to>
                                        <p:strVal val="visible"/>
                                      </p:to>
                                    </p:set>
                                    <p:animEffect transition="in" filter="blinds(vertical)">
                                      <p:cBhvr>
                                        <p:cTn id="288" dur="5000"/>
                                        <p:tgtEl>
                                          <p:spTgt spid="12"/>
                                        </p:tgtEl>
                                      </p:cBhvr>
                                    </p:animEffect>
                                  </p:childTnLst>
                                </p:cTn>
                              </p:par>
                              <p:par>
                                <p:cTn id="289" presetID="3" presetClass="entr" presetSubtype="5" fill="hold" grpId="1" nodeType="withEffect">
                                  <p:stCondLst>
                                    <p:cond delay="0"/>
                                  </p:stCondLst>
                                  <p:childTnLst>
                                    <p:set>
                                      <p:cBhvr>
                                        <p:cTn id="290" dur="1" fill="hold">
                                          <p:stCondLst>
                                            <p:cond delay="0"/>
                                          </p:stCondLst>
                                        </p:cTn>
                                        <p:tgtEl>
                                          <p:spTgt spid="13"/>
                                        </p:tgtEl>
                                        <p:attrNameLst>
                                          <p:attrName>style.visibility</p:attrName>
                                        </p:attrNameLst>
                                      </p:cBhvr>
                                      <p:to>
                                        <p:strVal val="visible"/>
                                      </p:to>
                                    </p:set>
                                    <p:animEffect transition="in" filter="blinds(vertical)">
                                      <p:cBhvr>
                                        <p:cTn id="291" dur="5000"/>
                                        <p:tgtEl>
                                          <p:spTgt spid="13"/>
                                        </p:tgtEl>
                                      </p:cBhvr>
                                    </p:animEffect>
                                  </p:childTnLst>
                                </p:cTn>
                              </p:par>
                              <p:par>
                                <p:cTn id="292" presetID="3" presetClass="entr" presetSubtype="5" fill="hold" grpId="1" nodeType="withEffect">
                                  <p:stCondLst>
                                    <p:cond delay="0"/>
                                  </p:stCondLst>
                                  <p:childTnLst>
                                    <p:set>
                                      <p:cBhvr>
                                        <p:cTn id="293" dur="1" fill="hold">
                                          <p:stCondLst>
                                            <p:cond delay="0"/>
                                          </p:stCondLst>
                                        </p:cTn>
                                        <p:tgtEl>
                                          <p:spTgt spid="14"/>
                                        </p:tgtEl>
                                        <p:attrNameLst>
                                          <p:attrName>style.visibility</p:attrName>
                                        </p:attrNameLst>
                                      </p:cBhvr>
                                      <p:to>
                                        <p:strVal val="visible"/>
                                      </p:to>
                                    </p:set>
                                    <p:animEffect transition="in" filter="blinds(vertical)">
                                      <p:cBhvr>
                                        <p:cTn id="294" dur="5000"/>
                                        <p:tgtEl>
                                          <p:spTgt spid="14"/>
                                        </p:tgtEl>
                                      </p:cBhvr>
                                    </p:animEffect>
                                  </p:childTnLst>
                                </p:cTn>
                              </p:par>
                              <p:par>
                                <p:cTn id="295" presetID="3" presetClass="entr" presetSubtype="5" fill="hold" grpId="1" nodeType="withEffect">
                                  <p:stCondLst>
                                    <p:cond delay="0"/>
                                  </p:stCondLst>
                                  <p:childTnLst>
                                    <p:set>
                                      <p:cBhvr>
                                        <p:cTn id="296" dur="1" fill="hold">
                                          <p:stCondLst>
                                            <p:cond delay="0"/>
                                          </p:stCondLst>
                                        </p:cTn>
                                        <p:tgtEl>
                                          <p:spTgt spid="15"/>
                                        </p:tgtEl>
                                        <p:attrNameLst>
                                          <p:attrName>style.visibility</p:attrName>
                                        </p:attrNameLst>
                                      </p:cBhvr>
                                      <p:to>
                                        <p:strVal val="visible"/>
                                      </p:to>
                                    </p:set>
                                    <p:animEffect transition="in" filter="blinds(vertical)">
                                      <p:cBhvr>
                                        <p:cTn id="297" dur="5000"/>
                                        <p:tgtEl>
                                          <p:spTgt spid="15"/>
                                        </p:tgtEl>
                                      </p:cBhvr>
                                    </p:animEffect>
                                  </p:childTnLst>
                                </p:cTn>
                              </p:par>
                              <p:par>
                                <p:cTn id="298" presetID="3" presetClass="entr" presetSubtype="5" fill="hold" grpId="1" nodeType="withEffect">
                                  <p:stCondLst>
                                    <p:cond delay="0"/>
                                  </p:stCondLst>
                                  <p:childTnLst>
                                    <p:set>
                                      <p:cBhvr>
                                        <p:cTn id="299" dur="1" fill="hold">
                                          <p:stCondLst>
                                            <p:cond delay="0"/>
                                          </p:stCondLst>
                                        </p:cTn>
                                        <p:tgtEl>
                                          <p:spTgt spid="16"/>
                                        </p:tgtEl>
                                        <p:attrNameLst>
                                          <p:attrName>style.visibility</p:attrName>
                                        </p:attrNameLst>
                                      </p:cBhvr>
                                      <p:to>
                                        <p:strVal val="visible"/>
                                      </p:to>
                                    </p:set>
                                    <p:animEffect transition="in" filter="blinds(vertical)">
                                      <p:cBhvr>
                                        <p:cTn id="300" dur="5000"/>
                                        <p:tgtEl>
                                          <p:spTgt spid="16"/>
                                        </p:tgtEl>
                                      </p:cBhvr>
                                    </p:animEffect>
                                  </p:childTnLst>
                                </p:cTn>
                              </p:par>
                              <p:par>
                                <p:cTn id="301" presetID="3" presetClass="entr" presetSubtype="5" fill="hold" grpId="1" nodeType="withEffect">
                                  <p:stCondLst>
                                    <p:cond delay="0"/>
                                  </p:stCondLst>
                                  <p:childTnLst>
                                    <p:set>
                                      <p:cBhvr>
                                        <p:cTn id="302" dur="1" fill="hold">
                                          <p:stCondLst>
                                            <p:cond delay="0"/>
                                          </p:stCondLst>
                                        </p:cTn>
                                        <p:tgtEl>
                                          <p:spTgt spid="17"/>
                                        </p:tgtEl>
                                        <p:attrNameLst>
                                          <p:attrName>style.visibility</p:attrName>
                                        </p:attrNameLst>
                                      </p:cBhvr>
                                      <p:to>
                                        <p:strVal val="visible"/>
                                      </p:to>
                                    </p:set>
                                    <p:animEffect transition="in" filter="blinds(vertical)">
                                      <p:cBhvr>
                                        <p:cTn id="303" dur="5000"/>
                                        <p:tgtEl>
                                          <p:spTgt spid="17"/>
                                        </p:tgtEl>
                                      </p:cBhvr>
                                    </p:animEffect>
                                  </p:childTnLst>
                                </p:cTn>
                              </p:par>
                              <p:par>
                                <p:cTn id="304" presetID="3" presetClass="entr" presetSubtype="5" fill="hold" grpId="1" nodeType="withEffect">
                                  <p:stCondLst>
                                    <p:cond delay="0"/>
                                  </p:stCondLst>
                                  <p:childTnLst>
                                    <p:set>
                                      <p:cBhvr>
                                        <p:cTn id="305" dur="1" fill="hold">
                                          <p:stCondLst>
                                            <p:cond delay="0"/>
                                          </p:stCondLst>
                                        </p:cTn>
                                        <p:tgtEl>
                                          <p:spTgt spid="18"/>
                                        </p:tgtEl>
                                        <p:attrNameLst>
                                          <p:attrName>style.visibility</p:attrName>
                                        </p:attrNameLst>
                                      </p:cBhvr>
                                      <p:to>
                                        <p:strVal val="visible"/>
                                      </p:to>
                                    </p:set>
                                    <p:animEffect transition="in" filter="blinds(vertical)">
                                      <p:cBhvr>
                                        <p:cTn id="306" dur="5000"/>
                                        <p:tgtEl>
                                          <p:spTgt spid="18"/>
                                        </p:tgtEl>
                                      </p:cBhvr>
                                    </p:animEffect>
                                  </p:childTnLst>
                                </p:cTn>
                              </p:par>
                              <p:par>
                                <p:cTn id="307" presetID="3" presetClass="entr" presetSubtype="5" fill="hold" grpId="1" nodeType="withEffect">
                                  <p:stCondLst>
                                    <p:cond delay="0"/>
                                  </p:stCondLst>
                                  <p:childTnLst>
                                    <p:set>
                                      <p:cBhvr>
                                        <p:cTn id="308" dur="1" fill="hold">
                                          <p:stCondLst>
                                            <p:cond delay="0"/>
                                          </p:stCondLst>
                                        </p:cTn>
                                        <p:tgtEl>
                                          <p:spTgt spid="19"/>
                                        </p:tgtEl>
                                        <p:attrNameLst>
                                          <p:attrName>style.visibility</p:attrName>
                                        </p:attrNameLst>
                                      </p:cBhvr>
                                      <p:to>
                                        <p:strVal val="visible"/>
                                      </p:to>
                                    </p:set>
                                    <p:animEffect transition="in" filter="blinds(vertical)">
                                      <p:cBhvr>
                                        <p:cTn id="309" dur="5000"/>
                                        <p:tgtEl>
                                          <p:spTgt spid="19"/>
                                        </p:tgtEl>
                                      </p:cBhvr>
                                    </p:animEffect>
                                  </p:childTnLst>
                                </p:cTn>
                              </p:par>
                              <p:par>
                                <p:cTn id="310" presetID="3" presetClass="entr" presetSubtype="5" fill="hold" grpId="1" nodeType="withEffect">
                                  <p:stCondLst>
                                    <p:cond delay="0"/>
                                  </p:stCondLst>
                                  <p:childTnLst>
                                    <p:set>
                                      <p:cBhvr>
                                        <p:cTn id="311" dur="1" fill="hold">
                                          <p:stCondLst>
                                            <p:cond delay="0"/>
                                          </p:stCondLst>
                                        </p:cTn>
                                        <p:tgtEl>
                                          <p:spTgt spid="20"/>
                                        </p:tgtEl>
                                        <p:attrNameLst>
                                          <p:attrName>style.visibility</p:attrName>
                                        </p:attrNameLst>
                                      </p:cBhvr>
                                      <p:to>
                                        <p:strVal val="visible"/>
                                      </p:to>
                                    </p:set>
                                    <p:animEffect transition="in" filter="blinds(vertical)">
                                      <p:cBhvr>
                                        <p:cTn id="312" dur="5000"/>
                                        <p:tgtEl>
                                          <p:spTgt spid="20"/>
                                        </p:tgtEl>
                                      </p:cBhvr>
                                    </p:animEffect>
                                  </p:childTnLst>
                                </p:cTn>
                              </p:par>
                              <p:par>
                                <p:cTn id="313" presetID="3" presetClass="entr" presetSubtype="5" fill="hold" grpId="1" nodeType="withEffect">
                                  <p:stCondLst>
                                    <p:cond delay="0"/>
                                  </p:stCondLst>
                                  <p:childTnLst>
                                    <p:set>
                                      <p:cBhvr>
                                        <p:cTn id="314" dur="1" fill="hold">
                                          <p:stCondLst>
                                            <p:cond delay="0"/>
                                          </p:stCondLst>
                                        </p:cTn>
                                        <p:tgtEl>
                                          <p:spTgt spid="21"/>
                                        </p:tgtEl>
                                        <p:attrNameLst>
                                          <p:attrName>style.visibility</p:attrName>
                                        </p:attrNameLst>
                                      </p:cBhvr>
                                      <p:to>
                                        <p:strVal val="visible"/>
                                      </p:to>
                                    </p:set>
                                    <p:animEffect transition="in" filter="blinds(vertical)">
                                      <p:cBhvr>
                                        <p:cTn id="315" dur="5000"/>
                                        <p:tgtEl>
                                          <p:spTgt spid="21"/>
                                        </p:tgtEl>
                                      </p:cBhvr>
                                    </p:animEffect>
                                  </p:childTnLst>
                                </p:cTn>
                              </p:par>
                              <p:par>
                                <p:cTn id="316" presetID="3" presetClass="entr" presetSubtype="5" fill="hold" grpId="1" nodeType="withEffect">
                                  <p:stCondLst>
                                    <p:cond delay="0"/>
                                  </p:stCondLst>
                                  <p:childTnLst>
                                    <p:set>
                                      <p:cBhvr>
                                        <p:cTn id="317" dur="1" fill="hold">
                                          <p:stCondLst>
                                            <p:cond delay="0"/>
                                          </p:stCondLst>
                                        </p:cTn>
                                        <p:tgtEl>
                                          <p:spTgt spid="22"/>
                                        </p:tgtEl>
                                        <p:attrNameLst>
                                          <p:attrName>style.visibility</p:attrName>
                                        </p:attrNameLst>
                                      </p:cBhvr>
                                      <p:to>
                                        <p:strVal val="visible"/>
                                      </p:to>
                                    </p:set>
                                    <p:animEffect transition="in" filter="blinds(vertical)">
                                      <p:cBhvr>
                                        <p:cTn id="318" dur="5000"/>
                                        <p:tgtEl>
                                          <p:spTgt spid="22"/>
                                        </p:tgtEl>
                                      </p:cBhvr>
                                    </p:animEffect>
                                  </p:childTnLst>
                                </p:cTn>
                              </p:par>
                              <p:par>
                                <p:cTn id="319" presetID="3" presetClass="entr" presetSubtype="5" fill="hold" grpId="1" nodeType="withEffect">
                                  <p:stCondLst>
                                    <p:cond delay="0"/>
                                  </p:stCondLst>
                                  <p:childTnLst>
                                    <p:set>
                                      <p:cBhvr>
                                        <p:cTn id="320" dur="1" fill="hold">
                                          <p:stCondLst>
                                            <p:cond delay="0"/>
                                          </p:stCondLst>
                                        </p:cTn>
                                        <p:tgtEl>
                                          <p:spTgt spid="23"/>
                                        </p:tgtEl>
                                        <p:attrNameLst>
                                          <p:attrName>style.visibility</p:attrName>
                                        </p:attrNameLst>
                                      </p:cBhvr>
                                      <p:to>
                                        <p:strVal val="visible"/>
                                      </p:to>
                                    </p:set>
                                    <p:animEffect transition="in" filter="blinds(vertical)">
                                      <p:cBhvr>
                                        <p:cTn id="321" dur="5000"/>
                                        <p:tgtEl>
                                          <p:spTgt spid="23"/>
                                        </p:tgtEl>
                                      </p:cBhvr>
                                    </p:animEffect>
                                  </p:childTnLst>
                                </p:cTn>
                              </p:par>
                              <p:par>
                                <p:cTn id="322" presetID="3" presetClass="entr" presetSubtype="5" fill="hold" grpId="1" nodeType="withEffect">
                                  <p:stCondLst>
                                    <p:cond delay="0"/>
                                  </p:stCondLst>
                                  <p:childTnLst>
                                    <p:set>
                                      <p:cBhvr>
                                        <p:cTn id="323" dur="1" fill="hold">
                                          <p:stCondLst>
                                            <p:cond delay="0"/>
                                          </p:stCondLst>
                                        </p:cTn>
                                        <p:tgtEl>
                                          <p:spTgt spid="24"/>
                                        </p:tgtEl>
                                        <p:attrNameLst>
                                          <p:attrName>style.visibility</p:attrName>
                                        </p:attrNameLst>
                                      </p:cBhvr>
                                      <p:to>
                                        <p:strVal val="visible"/>
                                      </p:to>
                                    </p:set>
                                    <p:animEffect transition="in" filter="blinds(vertical)">
                                      <p:cBhvr>
                                        <p:cTn id="324" dur="5000"/>
                                        <p:tgtEl>
                                          <p:spTgt spid="24"/>
                                        </p:tgtEl>
                                      </p:cBhvr>
                                    </p:animEffect>
                                  </p:childTnLst>
                                </p:cTn>
                              </p:par>
                              <p:par>
                                <p:cTn id="325" presetID="3" presetClass="entr" presetSubtype="5" fill="hold" grpId="1" nodeType="withEffect">
                                  <p:stCondLst>
                                    <p:cond delay="0"/>
                                  </p:stCondLst>
                                  <p:childTnLst>
                                    <p:set>
                                      <p:cBhvr>
                                        <p:cTn id="326" dur="1" fill="hold">
                                          <p:stCondLst>
                                            <p:cond delay="0"/>
                                          </p:stCondLst>
                                        </p:cTn>
                                        <p:tgtEl>
                                          <p:spTgt spid="25"/>
                                        </p:tgtEl>
                                        <p:attrNameLst>
                                          <p:attrName>style.visibility</p:attrName>
                                        </p:attrNameLst>
                                      </p:cBhvr>
                                      <p:to>
                                        <p:strVal val="visible"/>
                                      </p:to>
                                    </p:set>
                                    <p:animEffect transition="in" filter="blinds(vertical)">
                                      <p:cBhvr>
                                        <p:cTn id="327" dur="5000"/>
                                        <p:tgtEl>
                                          <p:spTgt spid="25"/>
                                        </p:tgtEl>
                                      </p:cBhvr>
                                    </p:animEffect>
                                  </p:childTnLst>
                                </p:cTn>
                              </p:par>
                              <p:par>
                                <p:cTn id="328" presetID="3" presetClass="entr" presetSubtype="5" fill="hold" grpId="1" nodeType="withEffect">
                                  <p:stCondLst>
                                    <p:cond delay="0"/>
                                  </p:stCondLst>
                                  <p:childTnLst>
                                    <p:set>
                                      <p:cBhvr>
                                        <p:cTn id="329" dur="1" fill="hold">
                                          <p:stCondLst>
                                            <p:cond delay="0"/>
                                          </p:stCondLst>
                                        </p:cTn>
                                        <p:tgtEl>
                                          <p:spTgt spid="26"/>
                                        </p:tgtEl>
                                        <p:attrNameLst>
                                          <p:attrName>style.visibility</p:attrName>
                                        </p:attrNameLst>
                                      </p:cBhvr>
                                      <p:to>
                                        <p:strVal val="visible"/>
                                      </p:to>
                                    </p:set>
                                    <p:animEffect transition="in" filter="blinds(vertical)">
                                      <p:cBhvr>
                                        <p:cTn id="330" dur="5000"/>
                                        <p:tgtEl>
                                          <p:spTgt spid="26"/>
                                        </p:tgtEl>
                                      </p:cBhvr>
                                    </p:animEffect>
                                  </p:childTnLst>
                                </p:cTn>
                              </p:par>
                              <p:par>
                                <p:cTn id="331" presetID="3" presetClass="entr" presetSubtype="5" fill="hold" grpId="1" nodeType="withEffect">
                                  <p:stCondLst>
                                    <p:cond delay="0"/>
                                  </p:stCondLst>
                                  <p:childTnLst>
                                    <p:set>
                                      <p:cBhvr>
                                        <p:cTn id="332" dur="1" fill="hold">
                                          <p:stCondLst>
                                            <p:cond delay="0"/>
                                          </p:stCondLst>
                                        </p:cTn>
                                        <p:tgtEl>
                                          <p:spTgt spid="27"/>
                                        </p:tgtEl>
                                        <p:attrNameLst>
                                          <p:attrName>style.visibility</p:attrName>
                                        </p:attrNameLst>
                                      </p:cBhvr>
                                      <p:to>
                                        <p:strVal val="visible"/>
                                      </p:to>
                                    </p:set>
                                    <p:animEffect transition="in" filter="blinds(vertical)">
                                      <p:cBhvr>
                                        <p:cTn id="333" dur="5000"/>
                                        <p:tgtEl>
                                          <p:spTgt spid="27"/>
                                        </p:tgtEl>
                                      </p:cBhvr>
                                    </p:animEffect>
                                  </p:childTnLst>
                                </p:cTn>
                              </p:par>
                              <p:par>
                                <p:cTn id="334" presetID="3" presetClass="entr" presetSubtype="5" fill="hold" grpId="1" nodeType="withEffect">
                                  <p:stCondLst>
                                    <p:cond delay="0"/>
                                  </p:stCondLst>
                                  <p:childTnLst>
                                    <p:set>
                                      <p:cBhvr>
                                        <p:cTn id="335" dur="1" fill="hold">
                                          <p:stCondLst>
                                            <p:cond delay="0"/>
                                          </p:stCondLst>
                                        </p:cTn>
                                        <p:tgtEl>
                                          <p:spTgt spid="28"/>
                                        </p:tgtEl>
                                        <p:attrNameLst>
                                          <p:attrName>style.visibility</p:attrName>
                                        </p:attrNameLst>
                                      </p:cBhvr>
                                      <p:to>
                                        <p:strVal val="visible"/>
                                      </p:to>
                                    </p:set>
                                    <p:animEffect transition="in" filter="blinds(vertical)">
                                      <p:cBhvr>
                                        <p:cTn id="336" dur="5000"/>
                                        <p:tgtEl>
                                          <p:spTgt spid="28"/>
                                        </p:tgtEl>
                                      </p:cBhvr>
                                    </p:animEffect>
                                  </p:childTnLst>
                                </p:cTn>
                              </p:par>
                              <p:par>
                                <p:cTn id="337" presetID="3" presetClass="entr" presetSubtype="5" fill="hold" grpId="1" nodeType="withEffect">
                                  <p:stCondLst>
                                    <p:cond delay="0"/>
                                  </p:stCondLst>
                                  <p:childTnLst>
                                    <p:set>
                                      <p:cBhvr>
                                        <p:cTn id="338" dur="1" fill="hold">
                                          <p:stCondLst>
                                            <p:cond delay="0"/>
                                          </p:stCondLst>
                                        </p:cTn>
                                        <p:tgtEl>
                                          <p:spTgt spid="29"/>
                                        </p:tgtEl>
                                        <p:attrNameLst>
                                          <p:attrName>style.visibility</p:attrName>
                                        </p:attrNameLst>
                                      </p:cBhvr>
                                      <p:to>
                                        <p:strVal val="visible"/>
                                      </p:to>
                                    </p:set>
                                    <p:animEffect transition="in" filter="blinds(vertical)">
                                      <p:cBhvr>
                                        <p:cTn id="339" dur="5000"/>
                                        <p:tgtEl>
                                          <p:spTgt spid="29"/>
                                        </p:tgtEl>
                                      </p:cBhvr>
                                    </p:animEffect>
                                  </p:childTnLst>
                                </p:cTn>
                              </p:par>
                              <p:par>
                                <p:cTn id="340" presetID="3" presetClass="entr" presetSubtype="5" fill="hold" grpId="1" nodeType="withEffect">
                                  <p:stCondLst>
                                    <p:cond delay="0"/>
                                  </p:stCondLst>
                                  <p:childTnLst>
                                    <p:set>
                                      <p:cBhvr>
                                        <p:cTn id="341" dur="1" fill="hold">
                                          <p:stCondLst>
                                            <p:cond delay="0"/>
                                          </p:stCondLst>
                                        </p:cTn>
                                        <p:tgtEl>
                                          <p:spTgt spid="30"/>
                                        </p:tgtEl>
                                        <p:attrNameLst>
                                          <p:attrName>style.visibility</p:attrName>
                                        </p:attrNameLst>
                                      </p:cBhvr>
                                      <p:to>
                                        <p:strVal val="visible"/>
                                      </p:to>
                                    </p:set>
                                    <p:animEffect transition="in" filter="blinds(vertical)">
                                      <p:cBhvr>
                                        <p:cTn id="342" dur="5000"/>
                                        <p:tgtEl>
                                          <p:spTgt spid="30"/>
                                        </p:tgtEl>
                                      </p:cBhvr>
                                    </p:animEffect>
                                  </p:childTnLst>
                                </p:cTn>
                              </p:par>
                              <p:par>
                                <p:cTn id="343" presetID="3" presetClass="entr" presetSubtype="5" fill="hold" grpId="1" nodeType="withEffect">
                                  <p:stCondLst>
                                    <p:cond delay="0"/>
                                  </p:stCondLst>
                                  <p:childTnLst>
                                    <p:set>
                                      <p:cBhvr>
                                        <p:cTn id="344" dur="1" fill="hold">
                                          <p:stCondLst>
                                            <p:cond delay="0"/>
                                          </p:stCondLst>
                                        </p:cTn>
                                        <p:tgtEl>
                                          <p:spTgt spid="31"/>
                                        </p:tgtEl>
                                        <p:attrNameLst>
                                          <p:attrName>style.visibility</p:attrName>
                                        </p:attrNameLst>
                                      </p:cBhvr>
                                      <p:to>
                                        <p:strVal val="visible"/>
                                      </p:to>
                                    </p:set>
                                    <p:animEffect transition="in" filter="blinds(vertical)">
                                      <p:cBhvr>
                                        <p:cTn id="345" dur="5000"/>
                                        <p:tgtEl>
                                          <p:spTgt spid="31"/>
                                        </p:tgtEl>
                                      </p:cBhvr>
                                    </p:animEffect>
                                  </p:childTnLst>
                                </p:cTn>
                              </p:par>
                              <p:par>
                                <p:cTn id="346" presetID="3" presetClass="entr" presetSubtype="5" fill="hold" grpId="1" nodeType="withEffect">
                                  <p:stCondLst>
                                    <p:cond delay="0"/>
                                  </p:stCondLst>
                                  <p:childTnLst>
                                    <p:set>
                                      <p:cBhvr>
                                        <p:cTn id="347" dur="1" fill="hold">
                                          <p:stCondLst>
                                            <p:cond delay="0"/>
                                          </p:stCondLst>
                                        </p:cTn>
                                        <p:tgtEl>
                                          <p:spTgt spid="32"/>
                                        </p:tgtEl>
                                        <p:attrNameLst>
                                          <p:attrName>style.visibility</p:attrName>
                                        </p:attrNameLst>
                                      </p:cBhvr>
                                      <p:to>
                                        <p:strVal val="visible"/>
                                      </p:to>
                                    </p:set>
                                    <p:animEffect transition="in" filter="blinds(vertical)">
                                      <p:cBhvr>
                                        <p:cTn id="348" dur="5000"/>
                                        <p:tgtEl>
                                          <p:spTgt spid="32"/>
                                        </p:tgtEl>
                                      </p:cBhvr>
                                    </p:animEffect>
                                  </p:childTnLst>
                                </p:cTn>
                              </p:par>
                              <p:par>
                                <p:cTn id="349" presetID="3" presetClass="entr" presetSubtype="5" fill="hold" grpId="1" nodeType="withEffect">
                                  <p:stCondLst>
                                    <p:cond delay="0"/>
                                  </p:stCondLst>
                                  <p:childTnLst>
                                    <p:set>
                                      <p:cBhvr>
                                        <p:cTn id="350" dur="1" fill="hold">
                                          <p:stCondLst>
                                            <p:cond delay="0"/>
                                          </p:stCondLst>
                                        </p:cTn>
                                        <p:tgtEl>
                                          <p:spTgt spid="33"/>
                                        </p:tgtEl>
                                        <p:attrNameLst>
                                          <p:attrName>style.visibility</p:attrName>
                                        </p:attrNameLst>
                                      </p:cBhvr>
                                      <p:to>
                                        <p:strVal val="visible"/>
                                      </p:to>
                                    </p:set>
                                    <p:animEffect transition="in" filter="blinds(vertical)">
                                      <p:cBhvr>
                                        <p:cTn id="351" dur="5000"/>
                                        <p:tgtEl>
                                          <p:spTgt spid="33"/>
                                        </p:tgtEl>
                                      </p:cBhvr>
                                    </p:animEffect>
                                  </p:childTnLst>
                                </p:cTn>
                              </p:par>
                              <p:par>
                                <p:cTn id="352" presetID="3" presetClass="entr" presetSubtype="5" fill="hold" grpId="1" nodeType="withEffect">
                                  <p:stCondLst>
                                    <p:cond delay="0"/>
                                  </p:stCondLst>
                                  <p:childTnLst>
                                    <p:set>
                                      <p:cBhvr>
                                        <p:cTn id="353" dur="1" fill="hold">
                                          <p:stCondLst>
                                            <p:cond delay="0"/>
                                          </p:stCondLst>
                                        </p:cTn>
                                        <p:tgtEl>
                                          <p:spTgt spid="34"/>
                                        </p:tgtEl>
                                        <p:attrNameLst>
                                          <p:attrName>style.visibility</p:attrName>
                                        </p:attrNameLst>
                                      </p:cBhvr>
                                      <p:to>
                                        <p:strVal val="visible"/>
                                      </p:to>
                                    </p:set>
                                    <p:animEffect transition="in" filter="blinds(vertical)">
                                      <p:cBhvr>
                                        <p:cTn id="354" dur="5000"/>
                                        <p:tgtEl>
                                          <p:spTgt spid="34"/>
                                        </p:tgtEl>
                                      </p:cBhvr>
                                    </p:animEffect>
                                  </p:childTnLst>
                                </p:cTn>
                              </p:par>
                              <p:par>
                                <p:cTn id="355" presetID="3" presetClass="entr" presetSubtype="5" fill="hold" grpId="1" nodeType="withEffect">
                                  <p:stCondLst>
                                    <p:cond delay="0"/>
                                  </p:stCondLst>
                                  <p:childTnLst>
                                    <p:set>
                                      <p:cBhvr>
                                        <p:cTn id="356" dur="1" fill="hold">
                                          <p:stCondLst>
                                            <p:cond delay="0"/>
                                          </p:stCondLst>
                                        </p:cTn>
                                        <p:tgtEl>
                                          <p:spTgt spid="35"/>
                                        </p:tgtEl>
                                        <p:attrNameLst>
                                          <p:attrName>style.visibility</p:attrName>
                                        </p:attrNameLst>
                                      </p:cBhvr>
                                      <p:to>
                                        <p:strVal val="visible"/>
                                      </p:to>
                                    </p:set>
                                    <p:animEffect transition="in" filter="blinds(vertical)">
                                      <p:cBhvr>
                                        <p:cTn id="357" dur="5000"/>
                                        <p:tgtEl>
                                          <p:spTgt spid="35"/>
                                        </p:tgtEl>
                                      </p:cBhvr>
                                    </p:animEffect>
                                  </p:childTnLst>
                                </p:cTn>
                              </p:par>
                              <p:par>
                                <p:cTn id="358" presetID="3" presetClass="entr" presetSubtype="5" fill="hold" grpId="1" nodeType="withEffect">
                                  <p:stCondLst>
                                    <p:cond delay="0"/>
                                  </p:stCondLst>
                                  <p:childTnLst>
                                    <p:set>
                                      <p:cBhvr>
                                        <p:cTn id="359" dur="1" fill="hold">
                                          <p:stCondLst>
                                            <p:cond delay="0"/>
                                          </p:stCondLst>
                                        </p:cTn>
                                        <p:tgtEl>
                                          <p:spTgt spid="36"/>
                                        </p:tgtEl>
                                        <p:attrNameLst>
                                          <p:attrName>style.visibility</p:attrName>
                                        </p:attrNameLst>
                                      </p:cBhvr>
                                      <p:to>
                                        <p:strVal val="visible"/>
                                      </p:to>
                                    </p:set>
                                    <p:animEffect transition="in" filter="blinds(vertical)">
                                      <p:cBhvr>
                                        <p:cTn id="360" dur="5000"/>
                                        <p:tgtEl>
                                          <p:spTgt spid="36"/>
                                        </p:tgtEl>
                                      </p:cBhvr>
                                    </p:animEffect>
                                  </p:childTnLst>
                                </p:cTn>
                              </p:par>
                              <p:par>
                                <p:cTn id="361" presetID="3" presetClass="entr" presetSubtype="5" fill="hold" grpId="1" nodeType="withEffect">
                                  <p:stCondLst>
                                    <p:cond delay="0"/>
                                  </p:stCondLst>
                                  <p:childTnLst>
                                    <p:set>
                                      <p:cBhvr>
                                        <p:cTn id="362" dur="1" fill="hold">
                                          <p:stCondLst>
                                            <p:cond delay="0"/>
                                          </p:stCondLst>
                                        </p:cTn>
                                        <p:tgtEl>
                                          <p:spTgt spid="37"/>
                                        </p:tgtEl>
                                        <p:attrNameLst>
                                          <p:attrName>style.visibility</p:attrName>
                                        </p:attrNameLst>
                                      </p:cBhvr>
                                      <p:to>
                                        <p:strVal val="visible"/>
                                      </p:to>
                                    </p:set>
                                    <p:animEffect transition="in" filter="blinds(vertical)">
                                      <p:cBhvr>
                                        <p:cTn id="363" dur="5000"/>
                                        <p:tgtEl>
                                          <p:spTgt spid="37"/>
                                        </p:tgtEl>
                                      </p:cBhvr>
                                    </p:animEffect>
                                  </p:childTnLst>
                                </p:cTn>
                              </p:par>
                              <p:par>
                                <p:cTn id="364" presetID="3" presetClass="entr" presetSubtype="5" fill="hold" grpId="1" nodeType="withEffect">
                                  <p:stCondLst>
                                    <p:cond delay="0"/>
                                  </p:stCondLst>
                                  <p:childTnLst>
                                    <p:set>
                                      <p:cBhvr>
                                        <p:cTn id="365" dur="1" fill="hold">
                                          <p:stCondLst>
                                            <p:cond delay="0"/>
                                          </p:stCondLst>
                                        </p:cTn>
                                        <p:tgtEl>
                                          <p:spTgt spid="38"/>
                                        </p:tgtEl>
                                        <p:attrNameLst>
                                          <p:attrName>style.visibility</p:attrName>
                                        </p:attrNameLst>
                                      </p:cBhvr>
                                      <p:to>
                                        <p:strVal val="visible"/>
                                      </p:to>
                                    </p:set>
                                    <p:animEffect transition="in" filter="blinds(vertical)">
                                      <p:cBhvr>
                                        <p:cTn id="366" dur="5000"/>
                                        <p:tgtEl>
                                          <p:spTgt spid="38"/>
                                        </p:tgtEl>
                                      </p:cBhvr>
                                    </p:animEffect>
                                  </p:childTnLst>
                                </p:cTn>
                              </p:par>
                              <p:par>
                                <p:cTn id="367" presetID="3" presetClass="entr" presetSubtype="5" fill="hold" grpId="1" nodeType="withEffect">
                                  <p:stCondLst>
                                    <p:cond delay="0"/>
                                  </p:stCondLst>
                                  <p:childTnLst>
                                    <p:set>
                                      <p:cBhvr>
                                        <p:cTn id="368" dur="1" fill="hold">
                                          <p:stCondLst>
                                            <p:cond delay="0"/>
                                          </p:stCondLst>
                                        </p:cTn>
                                        <p:tgtEl>
                                          <p:spTgt spid="39"/>
                                        </p:tgtEl>
                                        <p:attrNameLst>
                                          <p:attrName>style.visibility</p:attrName>
                                        </p:attrNameLst>
                                      </p:cBhvr>
                                      <p:to>
                                        <p:strVal val="visible"/>
                                      </p:to>
                                    </p:set>
                                    <p:animEffect transition="in" filter="blinds(vertical)">
                                      <p:cBhvr>
                                        <p:cTn id="369" dur="5000"/>
                                        <p:tgtEl>
                                          <p:spTgt spid="39"/>
                                        </p:tgtEl>
                                      </p:cBhvr>
                                    </p:animEffect>
                                  </p:childTnLst>
                                </p:cTn>
                              </p:par>
                              <p:par>
                                <p:cTn id="370" presetID="3" presetClass="entr" presetSubtype="5" fill="hold" grpId="1" nodeType="withEffect">
                                  <p:stCondLst>
                                    <p:cond delay="0"/>
                                  </p:stCondLst>
                                  <p:childTnLst>
                                    <p:set>
                                      <p:cBhvr>
                                        <p:cTn id="371" dur="1" fill="hold">
                                          <p:stCondLst>
                                            <p:cond delay="0"/>
                                          </p:stCondLst>
                                        </p:cTn>
                                        <p:tgtEl>
                                          <p:spTgt spid="40"/>
                                        </p:tgtEl>
                                        <p:attrNameLst>
                                          <p:attrName>style.visibility</p:attrName>
                                        </p:attrNameLst>
                                      </p:cBhvr>
                                      <p:to>
                                        <p:strVal val="visible"/>
                                      </p:to>
                                    </p:set>
                                    <p:animEffect transition="in" filter="blinds(vertical)">
                                      <p:cBhvr>
                                        <p:cTn id="372" dur="5000"/>
                                        <p:tgtEl>
                                          <p:spTgt spid="40"/>
                                        </p:tgtEl>
                                      </p:cBhvr>
                                    </p:animEffect>
                                  </p:childTnLst>
                                </p:cTn>
                              </p:par>
                              <p:par>
                                <p:cTn id="373" presetID="3" presetClass="entr" presetSubtype="5" fill="hold" grpId="1" nodeType="withEffect">
                                  <p:stCondLst>
                                    <p:cond delay="0"/>
                                  </p:stCondLst>
                                  <p:childTnLst>
                                    <p:set>
                                      <p:cBhvr>
                                        <p:cTn id="374" dur="1" fill="hold">
                                          <p:stCondLst>
                                            <p:cond delay="0"/>
                                          </p:stCondLst>
                                        </p:cTn>
                                        <p:tgtEl>
                                          <p:spTgt spid="41"/>
                                        </p:tgtEl>
                                        <p:attrNameLst>
                                          <p:attrName>style.visibility</p:attrName>
                                        </p:attrNameLst>
                                      </p:cBhvr>
                                      <p:to>
                                        <p:strVal val="visible"/>
                                      </p:to>
                                    </p:set>
                                    <p:animEffect transition="in" filter="blinds(vertical)">
                                      <p:cBhvr>
                                        <p:cTn id="375" dur="5000"/>
                                        <p:tgtEl>
                                          <p:spTgt spid="41"/>
                                        </p:tgtEl>
                                      </p:cBhvr>
                                    </p:animEffect>
                                  </p:childTnLst>
                                </p:cTn>
                              </p:par>
                              <p:par>
                                <p:cTn id="376" presetID="3" presetClass="entr" presetSubtype="5" fill="hold" grpId="1" nodeType="withEffect">
                                  <p:stCondLst>
                                    <p:cond delay="0"/>
                                  </p:stCondLst>
                                  <p:childTnLst>
                                    <p:set>
                                      <p:cBhvr>
                                        <p:cTn id="377" dur="1" fill="hold">
                                          <p:stCondLst>
                                            <p:cond delay="0"/>
                                          </p:stCondLst>
                                        </p:cTn>
                                        <p:tgtEl>
                                          <p:spTgt spid="42"/>
                                        </p:tgtEl>
                                        <p:attrNameLst>
                                          <p:attrName>style.visibility</p:attrName>
                                        </p:attrNameLst>
                                      </p:cBhvr>
                                      <p:to>
                                        <p:strVal val="visible"/>
                                      </p:to>
                                    </p:set>
                                    <p:animEffect transition="in" filter="blinds(vertical)">
                                      <p:cBhvr>
                                        <p:cTn id="378" dur="5000"/>
                                        <p:tgtEl>
                                          <p:spTgt spid="42"/>
                                        </p:tgtEl>
                                      </p:cBhvr>
                                    </p:animEffect>
                                  </p:childTnLst>
                                </p:cTn>
                              </p:par>
                              <p:par>
                                <p:cTn id="379" presetID="3" presetClass="entr" presetSubtype="5" fill="hold" grpId="1" nodeType="withEffect">
                                  <p:stCondLst>
                                    <p:cond delay="0"/>
                                  </p:stCondLst>
                                  <p:childTnLst>
                                    <p:set>
                                      <p:cBhvr>
                                        <p:cTn id="380" dur="1" fill="hold">
                                          <p:stCondLst>
                                            <p:cond delay="0"/>
                                          </p:stCondLst>
                                        </p:cTn>
                                        <p:tgtEl>
                                          <p:spTgt spid="43"/>
                                        </p:tgtEl>
                                        <p:attrNameLst>
                                          <p:attrName>style.visibility</p:attrName>
                                        </p:attrNameLst>
                                      </p:cBhvr>
                                      <p:to>
                                        <p:strVal val="visible"/>
                                      </p:to>
                                    </p:set>
                                    <p:animEffect transition="in" filter="blinds(vertical)">
                                      <p:cBhvr>
                                        <p:cTn id="381" dur="5000"/>
                                        <p:tgtEl>
                                          <p:spTgt spid="43"/>
                                        </p:tgtEl>
                                      </p:cBhvr>
                                    </p:animEffect>
                                  </p:childTnLst>
                                </p:cTn>
                              </p:par>
                              <p:par>
                                <p:cTn id="382" presetID="3" presetClass="entr" presetSubtype="5" fill="hold" grpId="1" nodeType="withEffect">
                                  <p:stCondLst>
                                    <p:cond delay="0"/>
                                  </p:stCondLst>
                                  <p:childTnLst>
                                    <p:set>
                                      <p:cBhvr>
                                        <p:cTn id="383" dur="1" fill="hold">
                                          <p:stCondLst>
                                            <p:cond delay="0"/>
                                          </p:stCondLst>
                                        </p:cTn>
                                        <p:tgtEl>
                                          <p:spTgt spid="44"/>
                                        </p:tgtEl>
                                        <p:attrNameLst>
                                          <p:attrName>style.visibility</p:attrName>
                                        </p:attrNameLst>
                                      </p:cBhvr>
                                      <p:to>
                                        <p:strVal val="visible"/>
                                      </p:to>
                                    </p:set>
                                    <p:animEffect transition="in" filter="blinds(vertical)">
                                      <p:cBhvr>
                                        <p:cTn id="384" dur="5000"/>
                                        <p:tgtEl>
                                          <p:spTgt spid="44"/>
                                        </p:tgtEl>
                                      </p:cBhvr>
                                    </p:animEffect>
                                  </p:childTnLst>
                                </p:cTn>
                              </p:par>
                              <p:par>
                                <p:cTn id="385" presetID="3" presetClass="entr" presetSubtype="5" fill="hold" grpId="1" nodeType="withEffect">
                                  <p:stCondLst>
                                    <p:cond delay="0"/>
                                  </p:stCondLst>
                                  <p:childTnLst>
                                    <p:set>
                                      <p:cBhvr>
                                        <p:cTn id="386" dur="1" fill="hold">
                                          <p:stCondLst>
                                            <p:cond delay="0"/>
                                          </p:stCondLst>
                                        </p:cTn>
                                        <p:tgtEl>
                                          <p:spTgt spid="45"/>
                                        </p:tgtEl>
                                        <p:attrNameLst>
                                          <p:attrName>style.visibility</p:attrName>
                                        </p:attrNameLst>
                                      </p:cBhvr>
                                      <p:to>
                                        <p:strVal val="visible"/>
                                      </p:to>
                                    </p:set>
                                    <p:animEffect transition="in" filter="blinds(vertical)">
                                      <p:cBhvr>
                                        <p:cTn id="387" dur="5000"/>
                                        <p:tgtEl>
                                          <p:spTgt spid="45"/>
                                        </p:tgtEl>
                                      </p:cBhvr>
                                    </p:animEffect>
                                  </p:childTnLst>
                                </p:cTn>
                              </p:par>
                              <p:par>
                                <p:cTn id="388" presetID="3" presetClass="entr" presetSubtype="5" fill="hold" grpId="1" nodeType="withEffect">
                                  <p:stCondLst>
                                    <p:cond delay="0"/>
                                  </p:stCondLst>
                                  <p:childTnLst>
                                    <p:set>
                                      <p:cBhvr>
                                        <p:cTn id="389" dur="1" fill="hold">
                                          <p:stCondLst>
                                            <p:cond delay="0"/>
                                          </p:stCondLst>
                                        </p:cTn>
                                        <p:tgtEl>
                                          <p:spTgt spid="46"/>
                                        </p:tgtEl>
                                        <p:attrNameLst>
                                          <p:attrName>style.visibility</p:attrName>
                                        </p:attrNameLst>
                                      </p:cBhvr>
                                      <p:to>
                                        <p:strVal val="visible"/>
                                      </p:to>
                                    </p:set>
                                    <p:animEffect transition="in" filter="blinds(vertical)">
                                      <p:cBhvr>
                                        <p:cTn id="390" dur="5000"/>
                                        <p:tgtEl>
                                          <p:spTgt spid="46"/>
                                        </p:tgtEl>
                                      </p:cBhvr>
                                    </p:animEffect>
                                  </p:childTnLst>
                                </p:cTn>
                              </p:par>
                              <p:par>
                                <p:cTn id="391" presetID="3" presetClass="entr" presetSubtype="5" fill="hold" grpId="1" nodeType="withEffect">
                                  <p:stCondLst>
                                    <p:cond delay="0"/>
                                  </p:stCondLst>
                                  <p:childTnLst>
                                    <p:set>
                                      <p:cBhvr>
                                        <p:cTn id="392" dur="1" fill="hold">
                                          <p:stCondLst>
                                            <p:cond delay="0"/>
                                          </p:stCondLst>
                                        </p:cTn>
                                        <p:tgtEl>
                                          <p:spTgt spid="47"/>
                                        </p:tgtEl>
                                        <p:attrNameLst>
                                          <p:attrName>style.visibility</p:attrName>
                                        </p:attrNameLst>
                                      </p:cBhvr>
                                      <p:to>
                                        <p:strVal val="visible"/>
                                      </p:to>
                                    </p:set>
                                    <p:animEffect transition="in" filter="blinds(vertical)">
                                      <p:cBhvr>
                                        <p:cTn id="393" dur="5000"/>
                                        <p:tgtEl>
                                          <p:spTgt spid="47"/>
                                        </p:tgtEl>
                                      </p:cBhvr>
                                    </p:animEffect>
                                  </p:childTnLst>
                                </p:cTn>
                              </p:par>
                              <p:par>
                                <p:cTn id="394" presetID="3" presetClass="entr" presetSubtype="5" fill="hold" grpId="1" nodeType="withEffect">
                                  <p:stCondLst>
                                    <p:cond delay="0"/>
                                  </p:stCondLst>
                                  <p:childTnLst>
                                    <p:set>
                                      <p:cBhvr>
                                        <p:cTn id="395" dur="1" fill="hold">
                                          <p:stCondLst>
                                            <p:cond delay="0"/>
                                          </p:stCondLst>
                                        </p:cTn>
                                        <p:tgtEl>
                                          <p:spTgt spid="48"/>
                                        </p:tgtEl>
                                        <p:attrNameLst>
                                          <p:attrName>style.visibility</p:attrName>
                                        </p:attrNameLst>
                                      </p:cBhvr>
                                      <p:to>
                                        <p:strVal val="visible"/>
                                      </p:to>
                                    </p:set>
                                    <p:animEffect transition="in" filter="blinds(vertical)">
                                      <p:cBhvr>
                                        <p:cTn id="396" dur="5000"/>
                                        <p:tgtEl>
                                          <p:spTgt spid="48"/>
                                        </p:tgtEl>
                                      </p:cBhvr>
                                    </p:animEffect>
                                  </p:childTnLst>
                                </p:cTn>
                              </p:par>
                              <p:par>
                                <p:cTn id="397" presetID="3" presetClass="entr" presetSubtype="5" fill="hold" grpId="1" nodeType="withEffect">
                                  <p:stCondLst>
                                    <p:cond delay="0"/>
                                  </p:stCondLst>
                                  <p:childTnLst>
                                    <p:set>
                                      <p:cBhvr>
                                        <p:cTn id="398" dur="1" fill="hold">
                                          <p:stCondLst>
                                            <p:cond delay="0"/>
                                          </p:stCondLst>
                                        </p:cTn>
                                        <p:tgtEl>
                                          <p:spTgt spid="49"/>
                                        </p:tgtEl>
                                        <p:attrNameLst>
                                          <p:attrName>style.visibility</p:attrName>
                                        </p:attrNameLst>
                                      </p:cBhvr>
                                      <p:to>
                                        <p:strVal val="visible"/>
                                      </p:to>
                                    </p:set>
                                    <p:animEffect transition="in" filter="blinds(vertical)">
                                      <p:cBhvr>
                                        <p:cTn id="399" dur="5000"/>
                                        <p:tgtEl>
                                          <p:spTgt spid="49"/>
                                        </p:tgtEl>
                                      </p:cBhvr>
                                    </p:animEffect>
                                  </p:childTnLst>
                                </p:cTn>
                              </p:par>
                              <p:par>
                                <p:cTn id="400" presetID="3" presetClass="entr" presetSubtype="5" fill="hold" grpId="1" nodeType="withEffect">
                                  <p:stCondLst>
                                    <p:cond delay="0"/>
                                  </p:stCondLst>
                                  <p:childTnLst>
                                    <p:set>
                                      <p:cBhvr>
                                        <p:cTn id="401" dur="1" fill="hold">
                                          <p:stCondLst>
                                            <p:cond delay="0"/>
                                          </p:stCondLst>
                                        </p:cTn>
                                        <p:tgtEl>
                                          <p:spTgt spid="50"/>
                                        </p:tgtEl>
                                        <p:attrNameLst>
                                          <p:attrName>style.visibility</p:attrName>
                                        </p:attrNameLst>
                                      </p:cBhvr>
                                      <p:to>
                                        <p:strVal val="visible"/>
                                      </p:to>
                                    </p:set>
                                    <p:animEffect transition="in" filter="blinds(vertical)">
                                      <p:cBhvr>
                                        <p:cTn id="402" dur="5000"/>
                                        <p:tgtEl>
                                          <p:spTgt spid="50"/>
                                        </p:tgtEl>
                                      </p:cBhvr>
                                    </p:animEffect>
                                  </p:childTnLst>
                                </p:cTn>
                              </p:par>
                              <p:par>
                                <p:cTn id="403" presetID="3" presetClass="entr" presetSubtype="5" fill="hold" grpId="1" nodeType="withEffect">
                                  <p:stCondLst>
                                    <p:cond delay="0"/>
                                  </p:stCondLst>
                                  <p:childTnLst>
                                    <p:set>
                                      <p:cBhvr>
                                        <p:cTn id="404" dur="1" fill="hold">
                                          <p:stCondLst>
                                            <p:cond delay="0"/>
                                          </p:stCondLst>
                                        </p:cTn>
                                        <p:tgtEl>
                                          <p:spTgt spid="51"/>
                                        </p:tgtEl>
                                        <p:attrNameLst>
                                          <p:attrName>style.visibility</p:attrName>
                                        </p:attrNameLst>
                                      </p:cBhvr>
                                      <p:to>
                                        <p:strVal val="visible"/>
                                      </p:to>
                                    </p:set>
                                    <p:animEffect transition="in" filter="blinds(vertical)">
                                      <p:cBhvr>
                                        <p:cTn id="405" dur="5000"/>
                                        <p:tgtEl>
                                          <p:spTgt spid="51"/>
                                        </p:tgtEl>
                                      </p:cBhvr>
                                    </p:animEffect>
                                  </p:childTnLst>
                                </p:cTn>
                              </p:par>
                              <p:par>
                                <p:cTn id="406" presetID="3" presetClass="entr" presetSubtype="5" fill="hold" grpId="1" nodeType="withEffect">
                                  <p:stCondLst>
                                    <p:cond delay="0"/>
                                  </p:stCondLst>
                                  <p:childTnLst>
                                    <p:set>
                                      <p:cBhvr>
                                        <p:cTn id="407" dur="1" fill="hold">
                                          <p:stCondLst>
                                            <p:cond delay="0"/>
                                          </p:stCondLst>
                                        </p:cTn>
                                        <p:tgtEl>
                                          <p:spTgt spid="52"/>
                                        </p:tgtEl>
                                        <p:attrNameLst>
                                          <p:attrName>style.visibility</p:attrName>
                                        </p:attrNameLst>
                                      </p:cBhvr>
                                      <p:to>
                                        <p:strVal val="visible"/>
                                      </p:to>
                                    </p:set>
                                    <p:animEffect transition="in" filter="blinds(vertical)">
                                      <p:cBhvr>
                                        <p:cTn id="408" dur="5000"/>
                                        <p:tgtEl>
                                          <p:spTgt spid="52"/>
                                        </p:tgtEl>
                                      </p:cBhvr>
                                    </p:animEffect>
                                  </p:childTnLst>
                                </p:cTn>
                              </p:par>
                              <p:par>
                                <p:cTn id="409" presetID="3" presetClass="entr" presetSubtype="5" fill="hold" grpId="1" nodeType="withEffect">
                                  <p:stCondLst>
                                    <p:cond delay="0"/>
                                  </p:stCondLst>
                                  <p:childTnLst>
                                    <p:set>
                                      <p:cBhvr>
                                        <p:cTn id="410" dur="1" fill="hold">
                                          <p:stCondLst>
                                            <p:cond delay="0"/>
                                          </p:stCondLst>
                                        </p:cTn>
                                        <p:tgtEl>
                                          <p:spTgt spid="53"/>
                                        </p:tgtEl>
                                        <p:attrNameLst>
                                          <p:attrName>style.visibility</p:attrName>
                                        </p:attrNameLst>
                                      </p:cBhvr>
                                      <p:to>
                                        <p:strVal val="visible"/>
                                      </p:to>
                                    </p:set>
                                    <p:animEffect transition="in" filter="blinds(vertical)">
                                      <p:cBhvr>
                                        <p:cTn id="411" dur="5000"/>
                                        <p:tgtEl>
                                          <p:spTgt spid="53"/>
                                        </p:tgtEl>
                                      </p:cBhvr>
                                    </p:animEffect>
                                  </p:childTnLst>
                                </p:cTn>
                              </p:par>
                              <p:par>
                                <p:cTn id="412" presetID="3" presetClass="entr" presetSubtype="5" fill="hold" grpId="1" nodeType="withEffect">
                                  <p:stCondLst>
                                    <p:cond delay="0"/>
                                  </p:stCondLst>
                                  <p:childTnLst>
                                    <p:set>
                                      <p:cBhvr>
                                        <p:cTn id="413" dur="1" fill="hold">
                                          <p:stCondLst>
                                            <p:cond delay="0"/>
                                          </p:stCondLst>
                                        </p:cTn>
                                        <p:tgtEl>
                                          <p:spTgt spid="54"/>
                                        </p:tgtEl>
                                        <p:attrNameLst>
                                          <p:attrName>style.visibility</p:attrName>
                                        </p:attrNameLst>
                                      </p:cBhvr>
                                      <p:to>
                                        <p:strVal val="visible"/>
                                      </p:to>
                                    </p:set>
                                    <p:animEffect transition="in" filter="blinds(vertical)">
                                      <p:cBhvr>
                                        <p:cTn id="414" dur="5000"/>
                                        <p:tgtEl>
                                          <p:spTgt spid="54"/>
                                        </p:tgtEl>
                                      </p:cBhvr>
                                    </p:animEffect>
                                  </p:childTnLst>
                                </p:cTn>
                              </p:par>
                              <p:par>
                                <p:cTn id="415" presetID="3" presetClass="entr" presetSubtype="5" fill="hold" grpId="1" nodeType="withEffect">
                                  <p:stCondLst>
                                    <p:cond delay="0"/>
                                  </p:stCondLst>
                                  <p:childTnLst>
                                    <p:set>
                                      <p:cBhvr>
                                        <p:cTn id="416" dur="1" fill="hold">
                                          <p:stCondLst>
                                            <p:cond delay="0"/>
                                          </p:stCondLst>
                                        </p:cTn>
                                        <p:tgtEl>
                                          <p:spTgt spid="55"/>
                                        </p:tgtEl>
                                        <p:attrNameLst>
                                          <p:attrName>style.visibility</p:attrName>
                                        </p:attrNameLst>
                                      </p:cBhvr>
                                      <p:to>
                                        <p:strVal val="visible"/>
                                      </p:to>
                                    </p:set>
                                    <p:animEffect transition="in" filter="blinds(vertical)">
                                      <p:cBhvr>
                                        <p:cTn id="417" dur="5000"/>
                                        <p:tgtEl>
                                          <p:spTgt spid="55"/>
                                        </p:tgtEl>
                                      </p:cBhvr>
                                    </p:animEffect>
                                  </p:childTnLst>
                                </p:cTn>
                              </p:par>
                              <p:par>
                                <p:cTn id="418" presetID="3" presetClass="entr" presetSubtype="5" fill="hold" grpId="1" nodeType="withEffect">
                                  <p:stCondLst>
                                    <p:cond delay="0"/>
                                  </p:stCondLst>
                                  <p:childTnLst>
                                    <p:set>
                                      <p:cBhvr>
                                        <p:cTn id="419" dur="1" fill="hold">
                                          <p:stCondLst>
                                            <p:cond delay="0"/>
                                          </p:stCondLst>
                                        </p:cTn>
                                        <p:tgtEl>
                                          <p:spTgt spid="56"/>
                                        </p:tgtEl>
                                        <p:attrNameLst>
                                          <p:attrName>style.visibility</p:attrName>
                                        </p:attrNameLst>
                                      </p:cBhvr>
                                      <p:to>
                                        <p:strVal val="visible"/>
                                      </p:to>
                                    </p:set>
                                    <p:animEffect transition="in" filter="blinds(vertical)">
                                      <p:cBhvr>
                                        <p:cTn id="420" dur="5000"/>
                                        <p:tgtEl>
                                          <p:spTgt spid="56"/>
                                        </p:tgtEl>
                                      </p:cBhvr>
                                    </p:animEffect>
                                  </p:childTnLst>
                                </p:cTn>
                              </p:par>
                              <p:par>
                                <p:cTn id="421" presetID="3" presetClass="entr" presetSubtype="5" fill="hold" grpId="1" nodeType="withEffect">
                                  <p:stCondLst>
                                    <p:cond delay="0"/>
                                  </p:stCondLst>
                                  <p:childTnLst>
                                    <p:set>
                                      <p:cBhvr>
                                        <p:cTn id="422" dur="1" fill="hold">
                                          <p:stCondLst>
                                            <p:cond delay="0"/>
                                          </p:stCondLst>
                                        </p:cTn>
                                        <p:tgtEl>
                                          <p:spTgt spid="57"/>
                                        </p:tgtEl>
                                        <p:attrNameLst>
                                          <p:attrName>style.visibility</p:attrName>
                                        </p:attrNameLst>
                                      </p:cBhvr>
                                      <p:to>
                                        <p:strVal val="visible"/>
                                      </p:to>
                                    </p:set>
                                    <p:animEffect transition="in" filter="blinds(vertical)">
                                      <p:cBhvr>
                                        <p:cTn id="423" dur="5000"/>
                                        <p:tgtEl>
                                          <p:spTgt spid="57"/>
                                        </p:tgtEl>
                                      </p:cBhvr>
                                    </p:animEffect>
                                  </p:childTnLst>
                                </p:cTn>
                              </p:par>
                              <p:par>
                                <p:cTn id="424" presetID="3" presetClass="entr" presetSubtype="5" fill="hold" grpId="1" nodeType="withEffect">
                                  <p:stCondLst>
                                    <p:cond delay="0"/>
                                  </p:stCondLst>
                                  <p:childTnLst>
                                    <p:set>
                                      <p:cBhvr>
                                        <p:cTn id="425" dur="1" fill="hold">
                                          <p:stCondLst>
                                            <p:cond delay="0"/>
                                          </p:stCondLst>
                                        </p:cTn>
                                        <p:tgtEl>
                                          <p:spTgt spid="58"/>
                                        </p:tgtEl>
                                        <p:attrNameLst>
                                          <p:attrName>style.visibility</p:attrName>
                                        </p:attrNameLst>
                                      </p:cBhvr>
                                      <p:to>
                                        <p:strVal val="visible"/>
                                      </p:to>
                                    </p:set>
                                    <p:animEffect transition="in" filter="blinds(vertical)">
                                      <p:cBhvr>
                                        <p:cTn id="426" dur="5000"/>
                                        <p:tgtEl>
                                          <p:spTgt spid="58"/>
                                        </p:tgtEl>
                                      </p:cBhvr>
                                    </p:animEffect>
                                  </p:childTnLst>
                                </p:cTn>
                              </p:par>
                              <p:par>
                                <p:cTn id="427" presetID="3" presetClass="entr" presetSubtype="5" fill="hold" grpId="1" nodeType="withEffect">
                                  <p:stCondLst>
                                    <p:cond delay="0"/>
                                  </p:stCondLst>
                                  <p:childTnLst>
                                    <p:set>
                                      <p:cBhvr>
                                        <p:cTn id="428" dur="1" fill="hold">
                                          <p:stCondLst>
                                            <p:cond delay="0"/>
                                          </p:stCondLst>
                                        </p:cTn>
                                        <p:tgtEl>
                                          <p:spTgt spid="59"/>
                                        </p:tgtEl>
                                        <p:attrNameLst>
                                          <p:attrName>style.visibility</p:attrName>
                                        </p:attrNameLst>
                                      </p:cBhvr>
                                      <p:to>
                                        <p:strVal val="visible"/>
                                      </p:to>
                                    </p:set>
                                    <p:animEffect transition="in" filter="blinds(vertical)">
                                      <p:cBhvr>
                                        <p:cTn id="429" dur="5000"/>
                                        <p:tgtEl>
                                          <p:spTgt spid="59"/>
                                        </p:tgtEl>
                                      </p:cBhvr>
                                    </p:animEffect>
                                  </p:childTnLst>
                                </p:cTn>
                              </p:par>
                              <p:par>
                                <p:cTn id="430" presetID="3" presetClass="entr" presetSubtype="5" fill="hold" grpId="1" nodeType="withEffect">
                                  <p:stCondLst>
                                    <p:cond delay="0"/>
                                  </p:stCondLst>
                                  <p:childTnLst>
                                    <p:set>
                                      <p:cBhvr>
                                        <p:cTn id="431" dur="1" fill="hold">
                                          <p:stCondLst>
                                            <p:cond delay="0"/>
                                          </p:stCondLst>
                                        </p:cTn>
                                        <p:tgtEl>
                                          <p:spTgt spid="60"/>
                                        </p:tgtEl>
                                        <p:attrNameLst>
                                          <p:attrName>style.visibility</p:attrName>
                                        </p:attrNameLst>
                                      </p:cBhvr>
                                      <p:to>
                                        <p:strVal val="visible"/>
                                      </p:to>
                                    </p:set>
                                    <p:animEffect transition="in" filter="blinds(vertical)">
                                      <p:cBhvr>
                                        <p:cTn id="432" dur="5000"/>
                                        <p:tgtEl>
                                          <p:spTgt spid="60"/>
                                        </p:tgtEl>
                                      </p:cBhvr>
                                    </p:animEffect>
                                  </p:childTnLst>
                                </p:cTn>
                              </p:par>
                              <p:par>
                                <p:cTn id="433" presetID="3" presetClass="entr" presetSubtype="5" fill="hold" grpId="1" nodeType="withEffect">
                                  <p:stCondLst>
                                    <p:cond delay="0"/>
                                  </p:stCondLst>
                                  <p:childTnLst>
                                    <p:set>
                                      <p:cBhvr>
                                        <p:cTn id="434" dur="1" fill="hold">
                                          <p:stCondLst>
                                            <p:cond delay="0"/>
                                          </p:stCondLst>
                                        </p:cTn>
                                        <p:tgtEl>
                                          <p:spTgt spid="61"/>
                                        </p:tgtEl>
                                        <p:attrNameLst>
                                          <p:attrName>style.visibility</p:attrName>
                                        </p:attrNameLst>
                                      </p:cBhvr>
                                      <p:to>
                                        <p:strVal val="visible"/>
                                      </p:to>
                                    </p:set>
                                    <p:animEffect transition="in" filter="blinds(vertical)">
                                      <p:cBhvr>
                                        <p:cTn id="435" dur="5000"/>
                                        <p:tgtEl>
                                          <p:spTgt spid="61"/>
                                        </p:tgtEl>
                                      </p:cBhvr>
                                    </p:animEffect>
                                  </p:childTnLst>
                                </p:cTn>
                              </p:par>
                              <p:par>
                                <p:cTn id="436" presetID="3" presetClass="entr" presetSubtype="5" fill="hold" grpId="1" nodeType="withEffect">
                                  <p:stCondLst>
                                    <p:cond delay="0"/>
                                  </p:stCondLst>
                                  <p:childTnLst>
                                    <p:set>
                                      <p:cBhvr>
                                        <p:cTn id="437" dur="1" fill="hold">
                                          <p:stCondLst>
                                            <p:cond delay="0"/>
                                          </p:stCondLst>
                                        </p:cTn>
                                        <p:tgtEl>
                                          <p:spTgt spid="62"/>
                                        </p:tgtEl>
                                        <p:attrNameLst>
                                          <p:attrName>style.visibility</p:attrName>
                                        </p:attrNameLst>
                                      </p:cBhvr>
                                      <p:to>
                                        <p:strVal val="visible"/>
                                      </p:to>
                                    </p:set>
                                    <p:animEffect transition="in" filter="blinds(vertical)">
                                      <p:cBhvr>
                                        <p:cTn id="438" dur="5000"/>
                                        <p:tgtEl>
                                          <p:spTgt spid="62"/>
                                        </p:tgtEl>
                                      </p:cBhvr>
                                    </p:animEffect>
                                  </p:childTnLst>
                                </p:cTn>
                              </p:par>
                              <p:par>
                                <p:cTn id="439" presetID="3" presetClass="entr" presetSubtype="5" fill="hold" grpId="1" nodeType="withEffect">
                                  <p:stCondLst>
                                    <p:cond delay="0"/>
                                  </p:stCondLst>
                                  <p:childTnLst>
                                    <p:set>
                                      <p:cBhvr>
                                        <p:cTn id="440" dur="1" fill="hold">
                                          <p:stCondLst>
                                            <p:cond delay="0"/>
                                          </p:stCondLst>
                                        </p:cTn>
                                        <p:tgtEl>
                                          <p:spTgt spid="63"/>
                                        </p:tgtEl>
                                        <p:attrNameLst>
                                          <p:attrName>style.visibility</p:attrName>
                                        </p:attrNameLst>
                                      </p:cBhvr>
                                      <p:to>
                                        <p:strVal val="visible"/>
                                      </p:to>
                                    </p:set>
                                    <p:animEffect transition="in" filter="blinds(vertical)">
                                      <p:cBhvr>
                                        <p:cTn id="441" dur="5000"/>
                                        <p:tgtEl>
                                          <p:spTgt spid="63"/>
                                        </p:tgtEl>
                                      </p:cBhvr>
                                    </p:animEffect>
                                  </p:childTnLst>
                                </p:cTn>
                              </p:par>
                              <p:par>
                                <p:cTn id="442" presetID="3" presetClass="entr" presetSubtype="5" fill="hold" grpId="1" nodeType="withEffect">
                                  <p:stCondLst>
                                    <p:cond delay="0"/>
                                  </p:stCondLst>
                                  <p:childTnLst>
                                    <p:set>
                                      <p:cBhvr>
                                        <p:cTn id="443" dur="1" fill="hold">
                                          <p:stCondLst>
                                            <p:cond delay="0"/>
                                          </p:stCondLst>
                                        </p:cTn>
                                        <p:tgtEl>
                                          <p:spTgt spid="64"/>
                                        </p:tgtEl>
                                        <p:attrNameLst>
                                          <p:attrName>style.visibility</p:attrName>
                                        </p:attrNameLst>
                                      </p:cBhvr>
                                      <p:to>
                                        <p:strVal val="visible"/>
                                      </p:to>
                                    </p:set>
                                    <p:animEffect transition="in" filter="blinds(vertical)">
                                      <p:cBhvr>
                                        <p:cTn id="444" dur="5000"/>
                                        <p:tgtEl>
                                          <p:spTgt spid="64"/>
                                        </p:tgtEl>
                                      </p:cBhvr>
                                    </p:animEffect>
                                  </p:childTnLst>
                                </p:cTn>
                              </p:par>
                              <p:par>
                                <p:cTn id="445" presetID="3" presetClass="entr" presetSubtype="5" fill="hold" grpId="1" nodeType="withEffect">
                                  <p:stCondLst>
                                    <p:cond delay="0"/>
                                  </p:stCondLst>
                                  <p:childTnLst>
                                    <p:set>
                                      <p:cBhvr>
                                        <p:cTn id="446" dur="1" fill="hold">
                                          <p:stCondLst>
                                            <p:cond delay="0"/>
                                          </p:stCondLst>
                                        </p:cTn>
                                        <p:tgtEl>
                                          <p:spTgt spid="65"/>
                                        </p:tgtEl>
                                        <p:attrNameLst>
                                          <p:attrName>style.visibility</p:attrName>
                                        </p:attrNameLst>
                                      </p:cBhvr>
                                      <p:to>
                                        <p:strVal val="visible"/>
                                      </p:to>
                                    </p:set>
                                    <p:animEffect transition="in" filter="blinds(vertical)">
                                      <p:cBhvr>
                                        <p:cTn id="447" dur="5000"/>
                                        <p:tgtEl>
                                          <p:spTgt spid="65"/>
                                        </p:tgtEl>
                                      </p:cBhvr>
                                    </p:animEffect>
                                  </p:childTnLst>
                                </p:cTn>
                              </p:par>
                              <p:par>
                                <p:cTn id="448" presetID="3" presetClass="entr" presetSubtype="5" fill="hold" grpId="1" nodeType="withEffect">
                                  <p:stCondLst>
                                    <p:cond delay="0"/>
                                  </p:stCondLst>
                                  <p:childTnLst>
                                    <p:set>
                                      <p:cBhvr>
                                        <p:cTn id="449" dur="1" fill="hold">
                                          <p:stCondLst>
                                            <p:cond delay="0"/>
                                          </p:stCondLst>
                                        </p:cTn>
                                        <p:tgtEl>
                                          <p:spTgt spid="66"/>
                                        </p:tgtEl>
                                        <p:attrNameLst>
                                          <p:attrName>style.visibility</p:attrName>
                                        </p:attrNameLst>
                                      </p:cBhvr>
                                      <p:to>
                                        <p:strVal val="visible"/>
                                      </p:to>
                                    </p:set>
                                    <p:animEffect transition="in" filter="blinds(vertical)">
                                      <p:cBhvr>
                                        <p:cTn id="450" dur="5000"/>
                                        <p:tgtEl>
                                          <p:spTgt spid="66"/>
                                        </p:tgtEl>
                                      </p:cBhvr>
                                    </p:animEffect>
                                  </p:childTnLst>
                                </p:cTn>
                              </p:par>
                              <p:par>
                                <p:cTn id="451" presetID="3" presetClass="entr" presetSubtype="5" fill="hold" grpId="1" nodeType="withEffect">
                                  <p:stCondLst>
                                    <p:cond delay="0"/>
                                  </p:stCondLst>
                                  <p:childTnLst>
                                    <p:set>
                                      <p:cBhvr>
                                        <p:cTn id="452" dur="1" fill="hold">
                                          <p:stCondLst>
                                            <p:cond delay="0"/>
                                          </p:stCondLst>
                                        </p:cTn>
                                        <p:tgtEl>
                                          <p:spTgt spid="67"/>
                                        </p:tgtEl>
                                        <p:attrNameLst>
                                          <p:attrName>style.visibility</p:attrName>
                                        </p:attrNameLst>
                                      </p:cBhvr>
                                      <p:to>
                                        <p:strVal val="visible"/>
                                      </p:to>
                                    </p:set>
                                    <p:animEffect transition="in" filter="blinds(vertical)">
                                      <p:cBhvr>
                                        <p:cTn id="453" dur="5000"/>
                                        <p:tgtEl>
                                          <p:spTgt spid="67"/>
                                        </p:tgtEl>
                                      </p:cBhvr>
                                    </p:animEffect>
                                  </p:childTnLst>
                                </p:cTn>
                              </p:par>
                              <p:par>
                                <p:cTn id="454" presetID="3" presetClass="entr" presetSubtype="5" fill="hold" grpId="1" nodeType="withEffect">
                                  <p:stCondLst>
                                    <p:cond delay="0"/>
                                  </p:stCondLst>
                                  <p:childTnLst>
                                    <p:set>
                                      <p:cBhvr>
                                        <p:cTn id="455" dur="1" fill="hold">
                                          <p:stCondLst>
                                            <p:cond delay="0"/>
                                          </p:stCondLst>
                                        </p:cTn>
                                        <p:tgtEl>
                                          <p:spTgt spid="68"/>
                                        </p:tgtEl>
                                        <p:attrNameLst>
                                          <p:attrName>style.visibility</p:attrName>
                                        </p:attrNameLst>
                                      </p:cBhvr>
                                      <p:to>
                                        <p:strVal val="visible"/>
                                      </p:to>
                                    </p:set>
                                    <p:animEffect transition="in" filter="blinds(vertical)">
                                      <p:cBhvr>
                                        <p:cTn id="456" dur="5000"/>
                                        <p:tgtEl>
                                          <p:spTgt spid="68"/>
                                        </p:tgtEl>
                                      </p:cBhvr>
                                    </p:animEffect>
                                  </p:childTnLst>
                                </p:cTn>
                              </p:par>
                              <p:par>
                                <p:cTn id="457" presetID="3" presetClass="entr" presetSubtype="5" fill="hold" grpId="1" nodeType="withEffect">
                                  <p:stCondLst>
                                    <p:cond delay="0"/>
                                  </p:stCondLst>
                                  <p:childTnLst>
                                    <p:set>
                                      <p:cBhvr>
                                        <p:cTn id="458" dur="1" fill="hold">
                                          <p:stCondLst>
                                            <p:cond delay="0"/>
                                          </p:stCondLst>
                                        </p:cTn>
                                        <p:tgtEl>
                                          <p:spTgt spid="69"/>
                                        </p:tgtEl>
                                        <p:attrNameLst>
                                          <p:attrName>style.visibility</p:attrName>
                                        </p:attrNameLst>
                                      </p:cBhvr>
                                      <p:to>
                                        <p:strVal val="visible"/>
                                      </p:to>
                                    </p:set>
                                    <p:animEffect transition="in" filter="blinds(vertical)">
                                      <p:cBhvr>
                                        <p:cTn id="459" dur="5000"/>
                                        <p:tgtEl>
                                          <p:spTgt spid="69"/>
                                        </p:tgtEl>
                                      </p:cBhvr>
                                    </p:animEffect>
                                  </p:childTnLst>
                                </p:cTn>
                              </p:par>
                              <p:par>
                                <p:cTn id="460" presetID="3" presetClass="entr" presetSubtype="5" fill="hold" grpId="1" nodeType="withEffect">
                                  <p:stCondLst>
                                    <p:cond delay="0"/>
                                  </p:stCondLst>
                                  <p:childTnLst>
                                    <p:set>
                                      <p:cBhvr>
                                        <p:cTn id="461" dur="1" fill="hold">
                                          <p:stCondLst>
                                            <p:cond delay="0"/>
                                          </p:stCondLst>
                                        </p:cTn>
                                        <p:tgtEl>
                                          <p:spTgt spid="70"/>
                                        </p:tgtEl>
                                        <p:attrNameLst>
                                          <p:attrName>style.visibility</p:attrName>
                                        </p:attrNameLst>
                                      </p:cBhvr>
                                      <p:to>
                                        <p:strVal val="visible"/>
                                      </p:to>
                                    </p:set>
                                    <p:animEffect transition="in" filter="blinds(vertical)">
                                      <p:cBhvr>
                                        <p:cTn id="462" dur="5000"/>
                                        <p:tgtEl>
                                          <p:spTgt spid="70"/>
                                        </p:tgtEl>
                                      </p:cBhvr>
                                    </p:animEffect>
                                  </p:childTnLst>
                                </p:cTn>
                              </p:par>
                              <p:par>
                                <p:cTn id="463" presetID="8" presetClass="emph" presetSubtype="0" fill="hold" grpId="2" nodeType="withEffect">
                                  <p:stCondLst>
                                    <p:cond delay="0"/>
                                  </p:stCondLst>
                                  <p:childTnLst>
                                    <p:animRot by="21600000">
                                      <p:cBhvr>
                                        <p:cTn id="464" dur="5000" fill="hold"/>
                                        <p:tgtEl>
                                          <p:spTgt spid="6"/>
                                        </p:tgtEl>
                                        <p:attrNameLst>
                                          <p:attrName>r</p:attrName>
                                        </p:attrNameLst>
                                      </p:cBhvr>
                                    </p:animRot>
                                  </p:childTnLst>
                                </p:cTn>
                              </p:par>
                              <p:par>
                                <p:cTn id="465" presetID="8" presetClass="emph" presetSubtype="0" fill="hold" grpId="2" nodeType="withEffect">
                                  <p:stCondLst>
                                    <p:cond delay="0"/>
                                  </p:stCondLst>
                                  <p:childTnLst>
                                    <p:animRot by="-21600000">
                                      <p:cBhvr>
                                        <p:cTn id="466" dur="5000" fill="hold"/>
                                        <p:tgtEl>
                                          <p:spTgt spid="7"/>
                                        </p:tgtEl>
                                        <p:attrNameLst>
                                          <p:attrName>r</p:attrName>
                                        </p:attrNameLst>
                                      </p:cBhvr>
                                    </p:animRot>
                                  </p:childTnLst>
                                </p:cTn>
                              </p:par>
                              <p:par>
                                <p:cTn id="467" presetID="8" presetClass="emph" presetSubtype="0" fill="hold" grpId="2" nodeType="withEffect">
                                  <p:stCondLst>
                                    <p:cond delay="0"/>
                                  </p:stCondLst>
                                  <p:childTnLst>
                                    <p:animRot by="21600000">
                                      <p:cBhvr>
                                        <p:cTn id="468" dur="5000" fill="hold"/>
                                        <p:tgtEl>
                                          <p:spTgt spid="8"/>
                                        </p:tgtEl>
                                        <p:attrNameLst>
                                          <p:attrName>r</p:attrName>
                                        </p:attrNameLst>
                                      </p:cBhvr>
                                    </p:animRot>
                                  </p:childTnLst>
                                </p:cTn>
                              </p:par>
                              <p:par>
                                <p:cTn id="469" presetID="8" presetClass="emph" presetSubtype="0" fill="hold" grpId="2" nodeType="withEffect">
                                  <p:stCondLst>
                                    <p:cond delay="0"/>
                                  </p:stCondLst>
                                  <p:childTnLst>
                                    <p:animRot by="-21600000">
                                      <p:cBhvr>
                                        <p:cTn id="470" dur="5000" fill="hold"/>
                                        <p:tgtEl>
                                          <p:spTgt spid="9"/>
                                        </p:tgtEl>
                                        <p:attrNameLst>
                                          <p:attrName>r</p:attrName>
                                        </p:attrNameLst>
                                      </p:cBhvr>
                                    </p:animRot>
                                  </p:childTnLst>
                                </p:cTn>
                              </p:par>
                              <p:par>
                                <p:cTn id="471" presetID="8" presetClass="emph" presetSubtype="0" fill="hold" grpId="2" nodeType="withEffect">
                                  <p:stCondLst>
                                    <p:cond delay="0"/>
                                  </p:stCondLst>
                                  <p:childTnLst>
                                    <p:animRot by="21600000">
                                      <p:cBhvr>
                                        <p:cTn id="472" dur="5000" fill="hold"/>
                                        <p:tgtEl>
                                          <p:spTgt spid="10"/>
                                        </p:tgtEl>
                                        <p:attrNameLst>
                                          <p:attrName>r</p:attrName>
                                        </p:attrNameLst>
                                      </p:cBhvr>
                                    </p:animRot>
                                  </p:childTnLst>
                                </p:cTn>
                              </p:par>
                              <p:par>
                                <p:cTn id="473" presetID="8" presetClass="emph" presetSubtype="0" fill="hold" grpId="2" nodeType="withEffect">
                                  <p:stCondLst>
                                    <p:cond delay="0"/>
                                  </p:stCondLst>
                                  <p:childTnLst>
                                    <p:animRot by="-21600000">
                                      <p:cBhvr>
                                        <p:cTn id="474" dur="5000" fill="hold"/>
                                        <p:tgtEl>
                                          <p:spTgt spid="11"/>
                                        </p:tgtEl>
                                        <p:attrNameLst>
                                          <p:attrName>r</p:attrName>
                                        </p:attrNameLst>
                                      </p:cBhvr>
                                    </p:animRot>
                                  </p:childTnLst>
                                </p:cTn>
                              </p:par>
                              <p:par>
                                <p:cTn id="475" presetID="8" presetClass="emph" presetSubtype="0" fill="hold" grpId="2" nodeType="withEffect">
                                  <p:stCondLst>
                                    <p:cond delay="0"/>
                                  </p:stCondLst>
                                  <p:childTnLst>
                                    <p:animRot by="21600000">
                                      <p:cBhvr>
                                        <p:cTn id="476" dur="5000" fill="hold"/>
                                        <p:tgtEl>
                                          <p:spTgt spid="12"/>
                                        </p:tgtEl>
                                        <p:attrNameLst>
                                          <p:attrName>r</p:attrName>
                                        </p:attrNameLst>
                                      </p:cBhvr>
                                    </p:animRot>
                                  </p:childTnLst>
                                </p:cTn>
                              </p:par>
                              <p:par>
                                <p:cTn id="477" presetID="8" presetClass="emph" presetSubtype="0" fill="hold" grpId="2" nodeType="withEffect">
                                  <p:stCondLst>
                                    <p:cond delay="0"/>
                                  </p:stCondLst>
                                  <p:childTnLst>
                                    <p:animRot by="-21600000">
                                      <p:cBhvr>
                                        <p:cTn id="478" dur="5000" fill="hold"/>
                                        <p:tgtEl>
                                          <p:spTgt spid="13"/>
                                        </p:tgtEl>
                                        <p:attrNameLst>
                                          <p:attrName>r</p:attrName>
                                        </p:attrNameLst>
                                      </p:cBhvr>
                                    </p:animRot>
                                  </p:childTnLst>
                                </p:cTn>
                              </p:par>
                              <p:par>
                                <p:cTn id="479" presetID="8" presetClass="emph" presetSubtype="0" fill="hold" grpId="2" nodeType="withEffect">
                                  <p:stCondLst>
                                    <p:cond delay="0"/>
                                  </p:stCondLst>
                                  <p:childTnLst>
                                    <p:animRot by="21600000">
                                      <p:cBhvr>
                                        <p:cTn id="480" dur="5000" fill="hold"/>
                                        <p:tgtEl>
                                          <p:spTgt spid="14"/>
                                        </p:tgtEl>
                                        <p:attrNameLst>
                                          <p:attrName>r</p:attrName>
                                        </p:attrNameLst>
                                      </p:cBhvr>
                                    </p:animRot>
                                  </p:childTnLst>
                                </p:cTn>
                              </p:par>
                              <p:par>
                                <p:cTn id="481" presetID="8" presetClass="emph" presetSubtype="0" fill="hold" grpId="2" nodeType="withEffect">
                                  <p:stCondLst>
                                    <p:cond delay="0"/>
                                  </p:stCondLst>
                                  <p:childTnLst>
                                    <p:animRot by="-21600000">
                                      <p:cBhvr>
                                        <p:cTn id="482" dur="5000" fill="hold"/>
                                        <p:tgtEl>
                                          <p:spTgt spid="15"/>
                                        </p:tgtEl>
                                        <p:attrNameLst>
                                          <p:attrName>r</p:attrName>
                                        </p:attrNameLst>
                                      </p:cBhvr>
                                    </p:animRot>
                                  </p:childTnLst>
                                </p:cTn>
                              </p:par>
                              <p:par>
                                <p:cTn id="483" presetID="8" presetClass="emph" presetSubtype="0" fill="hold" grpId="2" nodeType="withEffect">
                                  <p:stCondLst>
                                    <p:cond delay="0"/>
                                  </p:stCondLst>
                                  <p:childTnLst>
                                    <p:animRot by="21600000">
                                      <p:cBhvr>
                                        <p:cTn id="484" dur="5000" fill="hold"/>
                                        <p:tgtEl>
                                          <p:spTgt spid="16"/>
                                        </p:tgtEl>
                                        <p:attrNameLst>
                                          <p:attrName>r</p:attrName>
                                        </p:attrNameLst>
                                      </p:cBhvr>
                                    </p:animRot>
                                  </p:childTnLst>
                                </p:cTn>
                              </p:par>
                              <p:par>
                                <p:cTn id="485" presetID="8" presetClass="emph" presetSubtype="0" fill="hold" grpId="2" nodeType="withEffect">
                                  <p:stCondLst>
                                    <p:cond delay="0"/>
                                  </p:stCondLst>
                                  <p:childTnLst>
                                    <p:animRot by="-21600000">
                                      <p:cBhvr>
                                        <p:cTn id="486" dur="5000" fill="hold"/>
                                        <p:tgtEl>
                                          <p:spTgt spid="17"/>
                                        </p:tgtEl>
                                        <p:attrNameLst>
                                          <p:attrName>r</p:attrName>
                                        </p:attrNameLst>
                                      </p:cBhvr>
                                    </p:animRot>
                                  </p:childTnLst>
                                </p:cTn>
                              </p:par>
                              <p:par>
                                <p:cTn id="487" presetID="8" presetClass="emph" presetSubtype="0" fill="hold" grpId="2" nodeType="withEffect">
                                  <p:stCondLst>
                                    <p:cond delay="0"/>
                                  </p:stCondLst>
                                  <p:childTnLst>
                                    <p:animRot by="21600000">
                                      <p:cBhvr>
                                        <p:cTn id="488" dur="5000" fill="hold"/>
                                        <p:tgtEl>
                                          <p:spTgt spid="18"/>
                                        </p:tgtEl>
                                        <p:attrNameLst>
                                          <p:attrName>r</p:attrName>
                                        </p:attrNameLst>
                                      </p:cBhvr>
                                    </p:animRot>
                                  </p:childTnLst>
                                </p:cTn>
                              </p:par>
                              <p:par>
                                <p:cTn id="489" presetID="8" presetClass="emph" presetSubtype="0" fill="hold" grpId="2" nodeType="withEffect">
                                  <p:stCondLst>
                                    <p:cond delay="0"/>
                                  </p:stCondLst>
                                  <p:childTnLst>
                                    <p:animRot by="21600000">
                                      <p:cBhvr>
                                        <p:cTn id="490" dur="5000" fill="hold"/>
                                        <p:tgtEl>
                                          <p:spTgt spid="19"/>
                                        </p:tgtEl>
                                        <p:attrNameLst>
                                          <p:attrName>r</p:attrName>
                                        </p:attrNameLst>
                                      </p:cBhvr>
                                    </p:animRot>
                                  </p:childTnLst>
                                </p:cTn>
                              </p:par>
                              <p:par>
                                <p:cTn id="491" presetID="8" presetClass="emph" presetSubtype="0" fill="hold" grpId="2" nodeType="withEffect">
                                  <p:stCondLst>
                                    <p:cond delay="0"/>
                                  </p:stCondLst>
                                  <p:childTnLst>
                                    <p:animRot by="-21600000">
                                      <p:cBhvr>
                                        <p:cTn id="492" dur="5000" fill="hold"/>
                                        <p:tgtEl>
                                          <p:spTgt spid="20"/>
                                        </p:tgtEl>
                                        <p:attrNameLst>
                                          <p:attrName>r</p:attrName>
                                        </p:attrNameLst>
                                      </p:cBhvr>
                                    </p:animRot>
                                  </p:childTnLst>
                                </p:cTn>
                              </p:par>
                              <p:par>
                                <p:cTn id="493" presetID="8" presetClass="emph" presetSubtype="0" fill="hold" grpId="2" nodeType="withEffect">
                                  <p:stCondLst>
                                    <p:cond delay="0"/>
                                  </p:stCondLst>
                                  <p:childTnLst>
                                    <p:animRot by="21600000">
                                      <p:cBhvr>
                                        <p:cTn id="494" dur="5000" fill="hold"/>
                                        <p:tgtEl>
                                          <p:spTgt spid="21"/>
                                        </p:tgtEl>
                                        <p:attrNameLst>
                                          <p:attrName>r</p:attrName>
                                        </p:attrNameLst>
                                      </p:cBhvr>
                                    </p:animRot>
                                  </p:childTnLst>
                                </p:cTn>
                              </p:par>
                              <p:par>
                                <p:cTn id="495" presetID="8" presetClass="emph" presetSubtype="0" fill="hold" grpId="2" nodeType="withEffect">
                                  <p:stCondLst>
                                    <p:cond delay="0"/>
                                  </p:stCondLst>
                                  <p:childTnLst>
                                    <p:animRot by="-21600000">
                                      <p:cBhvr>
                                        <p:cTn id="496" dur="5000" fill="hold"/>
                                        <p:tgtEl>
                                          <p:spTgt spid="22"/>
                                        </p:tgtEl>
                                        <p:attrNameLst>
                                          <p:attrName>r</p:attrName>
                                        </p:attrNameLst>
                                      </p:cBhvr>
                                    </p:animRot>
                                  </p:childTnLst>
                                </p:cTn>
                              </p:par>
                              <p:par>
                                <p:cTn id="497" presetID="8" presetClass="emph" presetSubtype="0" fill="hold" grpId="2" nodeType="withEffect">
                                  <p:stCondLst>
                                    <p:cond delay="0"/>
                                  </p:stCondLst>
                                  <p:childTnLst>
                                    <p:animRot by="21600000">
                                      <p:cBhvr>
                                        <p:cTn id="498" dur="5000" fill="hold"/>
                                        <p:tgtEl>
                                          <p:spTgt spid="23"/>
                                        </p:tgtEl>
                                        <p:attrNameLst>
                                          <p:attrName>r</p:attrName>
                                        </p:attrNameLst>
                                      </p:cBhvr>
                                    </p:animRot>
                                  </p:childTnLst>
                                </p:cTn>
                              </p:par>
                              <p:par>
                                <p:cTn id="499" presetID="8" presetClass="emph" presetSubtype="0" fill="hold" grpId="2" nodeType="withEffect">
                                  <p:stCondLst>
                                    <p:cond delay="0"/>
                                  </p:stCondLst>
                                  <p:childTnLst>
                                    <p:animRot by="-21600000">
                                      <p:cBhvr>
                                        <p:cTn id="500" dur="5000" fill="hold"/>
                                        <p:tgtEl>
                                          <p:spTgt spid="24"/>
                                        </p:tgtEl>
                                        <p:attrNameLst>
                                          <p:attrName>r</p:attrName>
                                        </p:attrNameLst>
                                      </p:cBhvr>
                                    </p:animRot>
                                  </p:childTnLst>
                                </p:cTn>
                              </p:par>
                              <p:par>
                                <p:cTn id="501" presetID="8" presetClass="emph" presetSubtype="0" fill="hold" grpId="2" nodeType="withEffect">
                                  <p:stCondLst>
                                    <p:cond delay="0"/>
                                  </p:stCondLst>
                                  <p:childTnLst>
                                    <p:animRot by="21600000">
                                      <p:cBhvr>
                                        <p:cTn id="502" dur="5000" fill="hold"/>
                                        <p:tgtEl>
                                          <p:spTgt spid="25"/>
                                        </p:tgtEl>
                                        <p:attrNameLst>
                                          <p:attrName>r</p:attrName>
                                        </p:attrNameLst>
                                      </p:cBhvr>
                                    </p:animRot>
                                  </p:childTnLst>
                                </p:cTn>
                              </p:par>
                              <p:par>
                                <p:cTn id="503" presetID="8" presetClass="emph" presetSubtype="0" fill="hold" grpId="2" nodeType="withEffect">
                                  <p:stCondLst>
                                    <p:cond delay="0"/>
                                  </p:stCondLst>
                                  <p:childTnLst>
                                    <p:animRot by="-21600000">
                                      <p:cBhvr>
                                        <p:cTn id="504" dur="5000" fill="hold"/>
                                        <p:tgtEl>
                                          <p:spTgt spid="26"/>
                                        </p:tgtEl>
                                        <p:attrNameLst>
                                          <p:attrName>r</p:attrName>
                                        </p:attrNameLst>
                                      </p:cBhvr>
                                    </p:animRot>
                                  </p:childTnLst>
                                </p:cTn>
                              </p:par>
                              <p:par>
                                <p:cTn id="505" presetID="8" presetClass="emph" presetSubtype="0" fill="hold" grpId="2" nodeType="withEffect">
                                  <p:stCondLst>
                                    <p:cond delay="0"/>
                                  </p:stCondLst>
                                  <p:childTnLst>
                                    <p:animRot by="21600000">
                                      <p:cBhvr>
                                        <p:cTn id="506" dur="5000" fill="hold"/>
                                        <p:tgtEl>
                                          <p:spTgt spid="27"/>
                                        </p:tgtEl>
                                        <p:attrNameLst>
                                          <p:attrName>r</p:attrName>
                                        </p:attrNameLst>
                                      </p:cBhvr>
                                    </p:animRot>
                                  </p:childTnLst>
                                </p:cTn>
                              </p:par>
                              <p:par>
                                <p:cTn id="507" presetID="8" presetClass="emph" presetSubtype="0" fill="hold" grpId="2" nodeType="withEffect">
                                  <p:stCondLst>
                                    <p:cond delay="0"/>
                                  </p:stCondLst>
                                  <p:childTnLst>
                                    <p:animRot by="-21600000">
                                      <p:cBhvr>
                                        <p:cTn id="508" dur="5000" fill="hold"/>
                                        <p:tgtEl>
                                          <p:spTgt spid="28"/>
                                        </p:tgtEl>
                                        <p:attrNameLst>
                                          <p:attrName>r</p:attrName>
                                        </p:attrNameLst>
                                      </p:cBhvr>
                                    </p:animRot>
                                  </p:childTnLst>
                                </p:cTn>
                              </p:par>
                              <p:par>
                                <p:cTn id="509" presetID="8" presetClass="emph" presetSubtype="0" fill="hold" grpId="2" nodeType="withEffect">
                                  <p:stCondLst>
                                    <p:cond delay="0"/>
                                  </p:stCondLst>
                                  <p:childTnLst>
                                    <p:animRot by="21600000">
                                      <p:cBhvr>
                                        <p:cTn id="510" dur="5000" fill="hold"/>
                                        <p:tgtEl>
                                          <p:spTgt spid="29"/>
                                        </p:tgtEl>
                                        <p:attrNameLst>
                                          <p:attrName>r</p:attrName>
                                        </p:attrNameLst>
                                      </p:cBhvr>
                                    </p:animRot>
                                  </p:childTnLst>
                                </p:cTn>
                              </p:par>
                              <p:par>
                                <p:cTn id="511" presetID="8" presetClass="emph" presetSubtype="0" fill="hold" grpId="2" nodeType="withEffect">
                                  <p:stCondLst>
                                    <p:cond delay="0"/>
                                  </p:stCondLst>
                                  <p:childTnLst>
                                    <p:animRot by="-21600000">
                                      <p:cBhvr>
                                        <p:cTn id="512" dur="5000" fill="hold"/>
                                        <p:tgtEl>
                                          <p:spTgt spid="30"/>
                                        </p:tgtEl>
                                        <p:attrNameLst>
                                          <p:attrName>r</p:attrName>
                                        </p:attrNameLst>
                                      </p:cBhvr>
                                    </p:animRot>
                                  </p:childTnLst>
                                </p:cTn>
                              </p:par>
                              <p:par>
                                <p:cTn id="513" presetID="8" presetClass="emph" presetSubtype="0" fill="hold" grpId="2" nodeType="withEffect">
                                  <p:stCondLst>
                                    <p:cond delay="0"/>
                                  </p:stCondLst>
                                  <p:childTnLst>
                                    <p:animRot by="21600000">
                                      <p:cBhvr>
                                        <p:cTn id="514" dur="5000" fill="hold"/>
                                        <p:tgtEl>
                                          <p:spTgt spid="31"/>
                                        </p:tgtEl>
                                        <p:attrNameLst>
                                          <p:attrName>r</p:attrName>
                                        </p:attrNameLst>
                                      </p:cBhvr>
                                    </p:animRot>
                                  </p:childTnLst>
                                </p:cTn>
                              </p:par>
                              <p:par>
                                <p:cTn id="515" presetID="8" presetClass="emph" presetSubtype="0" fill="hold" grpId="2" nodeType="withEffect">
                                  <p:stCondLst>
                                    <p:cond delay="0"/>
                                  </p:stCondLst>
                                  <p:childTnLst>
                                    <p:animRot by="21600000">
                                      <p:cBhvr>
                                        <p:cTn id="516" dur="5000" fill="hold"/>
                                        <p:tgtEl>
                                          <p:spTgt spid="32"/>
                                        </p:tgtEl>
                                        <p:attrNameLst>
                                          <p:attrName>r</p:attrName>
                                        </p:attrNameLst>
                                      </p:cBhvr>
                                    </p:animRot>
                                  </p:childTnLst>
                                </p:cTn>
                              </p:par>
                              <p:par>
                                <p:cTn id="517" presetID="8" presetClass="emph" presetSubtype="0" fill="hold" grpId="2" nodeType="withEffect">
                                  <p:stCondLst>
                                    <p:cond delay="0"/>
                                  </p:stCondLst>
                                  <p:childTnLst>
                                    <p:animRot by="-21600000">
                                      <p:cBhvr>
                                        <p:cTn id="518" dur="5000" fill="hold"/>
                                        <p:tgtEl>
                                          <p:spTgt spid="33"/>
                                        </p:tgtEl>
                                        <p:attrNameLst>
                                          <p:attrName>r</p:attrName>
                                        </p:attrNameLst>
                                      </p:cBhvr>
                                    </p:animRot>
                                  </p:childTnLst>
                                </p:cTn>
                              </p:par>
                              <p:par>
                                <p:cTn id="519" presetID="8" presetClass="emph" presetSubtype="0" fill="hold" grpId="2" nodeType="withEffect">
                                  <p:stCondLst>
                                    <p:cond delay="0"/>
                                  </p:stCondLst>
                                  <p:childTnLst>
                                    <p:animRot by="21600000">
                                      <p:cBhvr>
                                        <p:cTn id="520" dur="5000" fill="hold"/>
                                        <p:tgtEl>
                                          <p:spTgt spid="34"/>
                                        </p:tgtEl>
                                        <p:attrNameLst>
                                          <p:attrName>r</p:attrName>
                                        </p:attrNameLst>
                                      </p:cBhvr>
                                    </p:animRot>
                                  </p:childTnLst>
                                </p:cTn>
                              </p:par>
                              <p:par>
                                <p:cTn id="521" presetID="8" presetClass="emph" presetSubtype="0" fill="hold" grpId="2" nodeType="withEffect">
                                  <p:stCondLst>
                                    <p:cond delay="0"/>
                                  </p:stCondLst>
                                  <p:childTnLst>
                                    <p:animRot by="-21600000">
                                      <p:cBhvr>
                                        <p:cTn id="522" dur="5000" fill="hold"/>
                                        <p:tgtEl>
                                          <p:spTgt spid="35"/>
                                        </p:tgtEl>
                                        <p:attrNameLst>
                                          <p:attrName>r</p:attrName>
                                        </p:attrNameLst>
                                      </p:cBhvr>
                                    </p:animRot>
                                  </p:childTnLst>
                                </p:cTn>
                              </p:par>
                              <p:par>
                                <p:cTn id="523" presetID="8" presetClass="emph" presetSubtype="0" fill="hold" grpId="2" nodeType="withEffect">
                                  <p:stCondLst>
                                    <p:cond delay="0"/>
                                  </p:stCondLst>
                                  <p:childTnLst>
                                    <p:animRot by="21600000">
                                      <p:cBhvr>
                                        <p:cTn id="524" dur="5000" fill="hold"/>
                                        <p:tgtEl>
                                          <p:spTgt spid="36"/>
                                        </p:tgtEl>
                                        <p:attrNameLst>
                                          <p:attrName>r</p:attrName>
                                        </p:attrNameLst>
                                      </p:cBhvr>
                                    </p:animRot>
                                  </p:childTnLst>
                                </p:cTn>
                              </p:par>
                              <p:par>
                                <p:cTn id="525" presetID="8" presetClass="emph" presetSubtype="0" fill="hold" grpId="2" nodeType="withEffect">
                                  <p:stCondLst>
                                    <p:cond delay="0"/>
                                  </p:stCondLst>
                                  <p:childTnLst>
                                    <p:animRot by="-21600000">
                                      <p:cBhvr>
                                        <p:cTn id="526" dur="5000" fill="hold"/>
                                        <p:tgtEl>
                                          <p:spTgt spid="37"/>
                                        </p:tgtEl>
                                        <p:attrNameLst>
                                          <p:attrName>r</p:attrName>
                                        </p:attrNameLst>
                                      </p:cBhvr>
                                    </p:animRot>
                                  </p:childTnLst>
                                </p:cTn>
                              </p:par>
                              <p:par>
                                <p:cTn id="527" presetID="8" presetClass="emph" presetSubtype="0" fill="hold" grpId="2" nodeType="withEffect">
                                  <p:stCondLst>
                                    <p:cond delay="0"/>
                                  </p:stCondLst>
                                  <p:childTnLst>
                                    <p:animRot by="21600000">
                                      <p:cBhvr>
                                        <p:cTn id="528" dur="5000" fill="hold"/>
                                        <p:tgtEl>
                                          <p:spTgt spid="38"/>
                                        </p:tgtEl>
                                        <p:attrNameLst>
                                          <p:attrName>r</p:attrName>
                                        </p:attrNameLst>
                                      </p:cBhvr>
                                    </p:animRot>
                                  </p:childTnLst>
                                </p:cTn>
                              </p:par>
                              <p:par>
                                <p:cTn id="529" presetID="8" presetClass="emph" presetSubtype="0" fill="hold" grpId="2" nodeType="withEffect">
                                  <p:stCondLst>
                                    <p:cond delay="0"/>
                                  </p:stCondLst>
                                  <p:childTnLst>
                                    <p:animRot by="-21600000">
                                      <p:cBhvr>
                                        <p:cTn id="530" dur="5000" fill="hold"/>
                                        <p:tgtEl>
                                          <p:spTgt spid="39"/>
                                        </p:tgtEl>
                                        <p:attrNameLst>
                                          <p:attrName>r</p:attrName>
                                        </p:attrNameLst>
                                      </p:cBhvr>
                                    </p:animRot>
                                  </p:childTnLst>
                                </p:cTn>
                              </p:par>
                              <p:par>
                                <p:cTn id="531" presetID="8" presetClass="emph" presetSubtype="0" fill="hold" grpId="2" nodeType="withEffect">
                                  <p:stCondLst>
                                    <p:cond delay="0"/>
                                  </p:stCondLst>
                                  <p:childTnLst>
                                    <p:animRot by="21600000">
                                      <p:cBhvr>
                                        <p:cTn id="532" dur="5000" fill="hold"/>
                                        <p:tgtEl>
                                          <p:spTgt spid="40"/>
                                        </p:tgtEl>
                                        <p:attrNameLst>
                                          <p:attrName>r</p:attrName>
                                        </p:attrNameLst>
                                      </p:cBhvr>
                                    </p:animRot>
                                  </p:childTnLst>
                                </p:cTn>
                              </p:par>
                              <p:par>
                                <p:cTn id="533" presetID="8" presetClass="emph" presetSubtype="0" fill="hold" grpId="2" nodeType="withEffect">
                                  <p:stCondLst>
                                    <p:cond delay="0"/>
                                  </p:stCondLst>
                                  <p:childTnLst>
                                    <p:animRot by="-21600000">
                                      <p:cBhvr>
                                        <p:cTn id="534" dur="5000" fill="hold"/>
                                        <p:tgtEl>
                                          <p:spTgt spid="41"/>
                                        </p:tgtEl>
                                        <p:attrNameLst>
                                          <p:attrName>r</p:attrName>
                                        </p:attrNameLst>
                                      </p:cBhvr>
                                    </p:animRot>
                                  </p:childTnLst>
                                </p:cTn>
                              </p:par>
                              <p:par>
                                <p:cTn id="535" presetID="8" presetClass="emph" presetSubtype="0" fill="hold" grpId="2" nodeType="withEffect">
                                  <p:stCondLst>
                                    <p:cond delay="0"/>
                                  </p:stCondLst>
                                  <p:childTnLst>
                                    <p:animRot by="21600000">
                                      <p:cBhvr>
                                        <p:cTn id="536" dur="5000" fill="hold"/>
                                        <p:tgtEl>
                                          <p:spTgt spid="42"/>
                                        </p:tgtEl>
                                        <p:attrNameLst>
                                          <p:attrName>r</p:attrName>
                                        </p:attrNameLst>
                                      </p:cBhvr>
                                    </p:animRot>
                                  </p:childTnLst>
                                </p:cTn>
                              </p:par>
                              <p:par>
                                <p:cTn id="537" presetID="8" presetClass="emph" presetSubtype="0" fill="hold" grpId="2" nodeType="withEffect">
                                  <p:stCondLst>
                                    <p:cond delay="0"/>
                                  </p:stCondLst>
                                  <p:childTnLst>
                                    <p:animRot by="-21600000">
                                      <p:cBhvr>
                                        <p:cTn id="538" dur="5000" fill="hold"/>
                                        <p:tgtEl>
                                          <p:spTgt spid="43"/>
                                        </p:tgtEl>
                                        <p:attrNameLst>
                                          <p:attrName>r</p:attrName>
                                        </p:attrNameLst>
                                      </p:cBhvr>
                                    </p:animRot>
                                  </p:childTnLst>
                                </p:cTn>
                              </p:par>
                              <p:par>
                                <p:cTn id="539" presetID="8" presetClass="emph" presetSubtype="0" fill="hold" grpId="2" nodeType="withEffect">
                                  <p:stCondLst>
                                    <p:cond delay="0"/>
                                  </p:stCondLst>
                                  <p:childTnLst>
                                    <p:animRot by="21600000">
                                      <p:cBhvr>
                                        <p:cTn id="540" dur="5000" fill="hold"/>
                                        <p:tgtEl>
                                          <p:spTgt spid="44"/>
                                        </p:tgtEl>
                                        <p:attrNameLst>
                                          <p:attrName>r</p:attrName>
                                        </p:attrNameLst>
                                      </p:cBhvr>
                                    </p:animRot>
                                  </p:childTnLst>
                                </p:cTn>
                              </p:par>
                              <p:par>
                                <p:cTn id="541" presetID="8" presetClass="emph" presetSubtype="0" fill="hold" grpId="2" nodeType="withEffect">
                                  <p:stCondLst>
                                    <p:cond delay="0"/>
                                  </p:stCondLst>
                                  <p:childTnLst>
                                    <p:animRot by="21600000">
                                      <p:cBhvr>
                                        <p:cTn id="542" dur="5000" fill="hold"/>
                                        <p:tgtEl>
                                          <p:spTgt spid="45"/>
                                        </p:tgtEl>
                                        <p:attrNameLst>
                                          <p:attrName>r</p:attrName>
                                        </p:attrNameLst>
                                      </p:cBhvr>
                                    </p:animRot>
                                  </p:childTnLst>
                                </p:cTn>
                              </p:par>
                              <p:par>
                                <p:cTn id="543" presetID="8" presetClass="emph" presetSubtype="0" fill="hold" grpId="2" nodeType="withEffect">
                                  <p:stCondLst>
                                    <p:cond delay="0"/>
                                  </p:stCondLst>
                                  <p:childTnLst>
                                    <p:animRot by="-21600000">
                                      <p:cBhvr>
                                        <p:cTn id="544" dur="5000" fill="hold"/>
                                        <p:tgtEl>
                                          <p:spTgt spid="46"/>
                                        </p:tgtEl>
                                        <p:attrNameLst>
                                          <p:attrName>r</p:attrName>
                                        </p:attrNameLst>
                                      </p:cBhvr>
                                    </p:animRot>
                                  </p:childTnLst>
                                </p:cTn>
                              </p:par>
                              <p:par>
                                <p:cTn id="545" presetID="8" presetClass="emph" presetSubtype="0" fill="hold" grpId="2" nodeType="withEffect">
                                  <p:stCondLst>
                                    <p:cond delay="0"/>
                                  </p:stCondLst>
                                  <p:childTnLst>
                                    <p:animRot by="21600000">
                                      <p:cBhvr>
                                        <p:cTn id="546" dur="5000" fill="hold"/>
                                        <p:tgtEl>
                                          <p:spTgt spid="47"/>
                                        </p:tgtEl>
                                        <p:attrNameLst>
                                          <p:attrName>r</p:attrName>
                                        </p:attrNameLst>
                                      </p:cBhvr>
                                    </p:animRot>
                                  </p:childTnLst>
                                </p:cTn>
                              </p:par>
                              <p:par>
                                <p:cTn id="547" presetID="8" presetClass="emph" presetSubtype="0" fill="hold" grpId="2" nodeType="withEffect">
                                  <p:stCondLst>
                                    <p:cond delay="0"/>
                                  </p:stCondLst>
                                  <p:childTnLst>
                                    <p:animRot by="-21600000">
                                      <p:cBhvr>
                                        <p:cTn id="548" dur="5000" fill="hold"/>
                                        <p:tgtEl>
                                          <p:spTgt spid="48"/>
                                        </p:tgtEl>
                                        <p:attrNameLst>
                                          <p:attrName>r</p:attrName>
                                        </p:attrNameLst>
                                      </p:cBhvr>
                                    </p:animRot>
                                  </p:childTnLst>
                                </p:cTn>
                              </p:par>
                              <p:par>
                                <p:cTn id="549" presetID="8" presetClass="emph" presetSubtype="0" fill="hold" grpId="2" nodeType="withEffect">
                                  <p:stCondLst>
                                    <p:cond delay="0"/>
                                  </p:stCondLst>
                                  <p:childTnLst>
                                    <p:animRot by="21600000">
                                      <p:cBhvr>
                                        <p:cTn id="550" dur="5000" fill="hold"/>
                                        <p:tgtEl>
                                          <p:spTgt spid="49"/>
                                        </p:tgtEl>
                                        <p:attrNameLst>
                                          <p:attrName>r</p:attrName>
                                        </p:attrNameLst>
                                      </p:cBhvr>
                                    </p:animRot>
                                  </p:childTnLst>
                                </p:cTn>
                              </p:par>
                              <p:par>
                                <p:cTn id="551" presetID="8" presetClass="emph" presetSubtype="0" fill="hold" grpId="2" nodeType="withEffect">
                                  <p:stCondLst>
                                    <p:cond delay="0"/>
                                  </p:stCondLst>
                                  <p:childTnLst>
                                    <p:animRot by="-21600000">
                                      <p:cBhvr>
                                        <p:cTn id="552" dur="5000" fill="hold"/>
                                        <p:tgtEl>
                                          <p:spTgt spid="50"/>
                                        </p:tgtEl>
                                        <p:attrNameLst>
                                          <p:attrName>r</p:attrName>
                                        </p:attrNameLst>
                                      </p:cBhvr>
                                    </p:animRot>
                                  </p:childTnLst>
                                </p:cTn>
                              </p:par>
                              <p:par>
                                <p:cTn id="553" presetID="8" presetClass="emph" presetSubtype="0" fill="hold" grpId="2" nodeType="withEffect">
                                  <p:stCondLst>
                                    <p:cond delay="0"/>
                                  </p:stCondLst>
                                  <p:childTnLst>
                                    <p:animRot by="21600000">
                                      <p:cBhvr>
                                        <p:cTn id="554" dur="5000" fill="hold"/>
                                        <p:tgtEl>
                                          <p:spTgt spid="51"/>
                                        </p:tgtEl>
                                        <p:attrNameLst>
                                          <p:attrName>r</p:attrName>
                                        </p:attrNameLst>
                                      </p:cBhvr>
                                    </p:animRot>
                                  </p:childTnLst>
                                </p:cTn>
                              </p:par>
                              <p:par>
                                <p:cTn id="555" presetID="8" presetClass="emph" presetSubtype="0" fill="hold" grpId="2" nodeType="withEffect">
                                  <p:stCondLst>
                                    <p:cond delay="0"/>
                                  </p:stCondLst>
                                  <p:childTnLst>
                                    <p:animRot by="-21600000">
                                      <p:cBhvr>
                                        <p:cTn id="556" dur="5000" fill="hold"/>
                                        <p:tgtEl>
                                          <p:spTgt spid="52"/>
                                        </p:tgtEl>
                                        <p:attrNameLst>
                                          <p:attrName>r</p:attrName>
                                        </p:attrNameLst>
                                      </p:cBhvr>
                                    </p:animRot>
                                  </p:childTnLst>
                                </p:cTn>
                              </p:par>
                              <p:par>
                                <p:cTn id="557" presetID="8" presetClass="emph" presetSubtype="0" fill="hold" grpId="2" nodeType="withEffect">
                                  <p:stCondLst>
                                    <p:cond delay="0"/>
                                  </p:stCondLst>
                                  <p:childTnLst>
                                    <p:animRot by="21600000">
                                      <p:cBhvr>
                                        <p:cTn id="558" dur="5000" fill="hold"/>
                                        <p:tgtEl>
                                          <p:spTgt spid="53"/>
                                        </p:tgtEl>
                                        <p:attrNameLst>
                                          <p:attrName>r</p:attrName>
                                        </p:attrNameLst>
                                      </p:cBhvr>
                                    </p:animRot>
                                  </p:childTnLst>
                                </p:cTn>
                              </p:par>
                              <p:par>
                                <p:cTn id="559" presetID="8" presetClass="emph" presetSubtype="0" fill="hold" grpId="2" nodeType="withEffect">
                                  <p:stCondLst>
                                    <p:cond delay="0"/>
                                  </p:stCondLst>
                                  <p:childTnLst>
                                    <p:animRot by="-21600000">
                                      <p:cBhvr>
                                        <p:cTn id="560" dur="5000" fill="hold"/>
                                        <p:tgtEl>
                                          <p:spTgt spid="54"/>
                                        </p:tgtEl>
                                        <p:attrNameLst>
                                          <p:attrName>r</p:attrName>
                                        </p:attrNameLst>
                                      </p:cBhvr>
                                    </p:animRot>
                                  </p:childTnLst>
                                </p:cTn>
                              </p:par>
                              <p:par>
                                <p:cTn id="561" presetID="8" presetClass="emph" presetSubtype="0" fill="hold" grpId="2" nodeType="withEffect">
                                  <p:stCondLst>
                                    <p:cond delay="0"/>
                                  </p:stCondLst>
                                  <p:childTnLst>
                                    <p:animRot by="21600000">
                                      <p:cBhvr>
                                        <p:cTn id="562" dur="5000" fill="hold"/>
                                        <p:tgtEl>
                                          <p:spTgt spid="55"/>
                                        </p:tgtEl>
                                        <p:attrNameLst>
                                          <p:attrName>r</p:attrName>
                                        </p:attrNameLst>
                                      </p:cBhvr>
                                    </p:animRot>
                                  </p:childTnLst>
                                </p:cTn>
                              </p:par>
                              <p:par>
                                <p:cTn id="563" presetID="8" presetClass="emph" presetSubtype="0" fill="hold" grpId="2" nodeType="withEffect">
                                  <p:stCondLst>
                                    <p:cond delay="0"/>
                                  </p:stCondLst>
                                  <p:childTnLst>
                                    <p:animRot by="-21600000">
                                      <p:cBhvr>
                                        <p:cTn id="564" dur="5000" fill="hold"/>
                                        <p:tgtEl>
                                          <p:spTgt spid="56"/>
                                        </p:tgtEl>
                                        <p:attrNameLst>
                                          <p:attrName>r</p:attrName>
                                        </p:attrNameLst>
                                      </p:cBhvr>
                                    </p:animRot>
                                  </p:childTnLst>
                                </p:cTn>
                              </p:par>
                              <p:par>
                                <p:cTn id="565" presetID="8" presetClass="emph" presetSubtype="0" fill="hold" grpId="2" nodeType="withEffect">
                                  <p:stCondLst>
                                    <p:cond delay="0"/>
                                  </p:stCondLst>
                                  <p:childTnLst>
                                    <p:animRot by="21600000">
                                      <p:cBhvr>
                                        <p:cTn id="566" dur="5000" fill="hold"/>
                                        <p:tgtEl>
                                          <p:spTgt spid="57"/>
                                        </p:tgtEl>
                                        <p:attrNameLst>
                                          <p:attrName>r</p:attrName>
                                        </p:attrNameLst>
                                      </p:cBhvr>
                                    </p:animRot>
                                  </p:childTnLst>
                                </p:cTn>
                              </p:par>
                              <p:par>
                                <p:cTn id="567" presetID="8" presetClass="emph" presetSubtype="0" fill="hold" grpId="2" nodeType="withEffect">
                                  <p:stCondLst>
                                    <p:cond delay="0"/>
                                  </p:stCondLst>
                                  <p:childTnLst>
                                    <p:animRot by="21600000">
                                      <p:cBhvr>
                                        <p:cTn id="568" dur="5000" fill="hold"/>
                                        <p:tgtEl>
                                          <p:spTgt spid="58"/>
                                        </p:tgtEl>
                                        <p:attrNameLst>
                                          <p:attrName>r</p:attrName>
                                        </p:attrNameLst>
                                      </p:cBhvr>
                                    </p:animRot>
                                  </p:childTnLst>
                                </p:cTn>
                              </p:par>
                              <p:par>
                                <p:cTn id="569" presetID="8" presetClass="emph" presetSubtype="0" fill="hold" grpId="2" nodeType="withEffect">
                                  <p:stCondLst>
                                    <p:cond delay="0"/>
                                  </p:stCondLst>
                                  <p:childTnLst>
                                    <p:animRot by="-21600000">
                                      <p:cBhvr>
                                        <p:cTn id="570" dur="5000" fill="hold"/>
                                        <p:tgtEl>
                                          <p:spTgt spid="59"/>
                                        </p:tgtEl>
                                        <p:attrNameLst>
                                          <p:attrName>r</p:attrName>
                                        </p:attrNameLst>
                                      </p:cBhvr>
                                    </p:animRot>
                                  </p:childTnLst>
                                </p:cTn>
                              </p:par>
                              <p:par>
                                <p:cTn id="571" presetID="8" presetClass="emph" presetSubtype="0" fill="hold" grpId="2" nodeType="withEffect">
                                  <p:stCondLst>
                                    <p:cond delay="0"/>
                                  </p:stCondLst>
                                  <p:childTnLst>
                                    <p:animRot by="21600000">
                                      <p:cBhvr>
                                        <p:cTn id="572" dur="5000" fill="hold"/>
                                        <p:tgtEl>
                                          <p:spTgt spid="60"/>
                                        </p:tgtEl>
                                        <p:attrNameLst>
                                          <p:attrName>r</p:attrName>
                                        </p:attrNameLst>
                                      </p:cBhvr>
                                    </p:animRot>
                                  </p:childTnLst>
                                </p:cTn>
                              </p:par>
                              <p:par>
                                <p:cTn id="573" presetID="8" presetClass="emph" presetSubtype="0" fill="hold" grpId="2" nodeType="withEffect">
                                  <p:stCondLst>
                                    <p:cond delay="0"/>
                                  </p:stCondLst>
                                  <p:childTnLst>
                                    <p:animRot by="-21600000">
                                      <p:cBhvr>
                                        <p:cTn id="574" dur="5000" fill="hold"/>
                                        <p:tgtEl>
                                          <p:spTgt spid="61"/>
                                        </p:tgtEl>
                                        <p:attrNameLst>
                                          <p:attrName>r</p:attrName>
                                        </p:attrNameLst>
                                      </p:cBhvr>
                                    </p:animRot>
                                  </p:childTnLst>
                                </p:cTn>
                              </p:par>
                              <p:par>
                                <p:cTn id="575" presetID="8" presetClass="emph" presetSubtype="0" fill="hold" grpId="2" nodeType="withEffect">
                                  <p:stCondLst>
                                    <p:cond delay="0"/>
                                  </p:stCondLst>
                                  <p:childTnLst>
                                    <p:animRot by="21600000">
                                      <p:cBhvr>
                                        <p:cTn id="576" dur="5000" fill="hold"/>
                                        <p:tgtEl>
                                          <p:spTgt spid="62"/>
                                        </p:tgtEl>
                                        <p:attrNameLst>
                                          <p:attrName>r</p:attrName>
                                        </p:attrNameLst>
                                      </p:cBhvr>
                                    </p:animRot>
                                  </p:childTnLst>
                                </p:cTn>
                              </p:par>
                              <p:par>
                                <p:cTn id="577" presetID="8" presetClass="emph" presetSubtype="0" fill="hold" grpId="2" nodeType="withEffect">
                                  <p:stCondLst>
                                    <p:cond delay="0"/>
                                  </p:stCondLst>
                                  <p:childTnLst>
                                    <p:animRot by="-21600000">
                                      <p:cBhvr>
                                        <p:cTn id="578" dur="5000" fill="hold"/>
                                        <p:tgtEl>
                                          <p:spTgt spid="63"/>
                                        </p:tgtEl>
                                        <p:attrNameLst>
                                          <p:attrName>r</p:attrName>
                                        </p:attrNameLst>
                                      </p:cBhvr>
                                    </p:animRot>
                                  </p:childTnLst>
                                </p:cTn>
                              </p:par>
                              <p:par>
                                <p:cTn id="579" presetID="8" presetClass="emph" presetSubtype="0" fill="hold" grpId="2" nodeType="withEffect">
                                  <p:stCondLst>
                                    <p:cond delay="0"/>
                                  </p:stCondLst>
                                  <p:childTnLst>
                                    <p:animRot by="21600000">
                                      <p:cBhvr>
                                        <p:cTn id="580" dur="5000" fill="hold"/>
                                        <p:tgtEl>
                                          <p:spTgt spid="64"/>
                                        </p:tgtEl>
                                        <p:attrNameLst>
                                          <p:attrName>r</p:attrName>
                                        </p:attrNameLst>
                                      </p:cBhvr>
                                    </p:animRot>
                                  </p:childTnLst>
                                </p:cTn>
                              </p:par>
                              <p:par>
                                <p:cTn id="581" presetID="8" presetClass="emph" presetSubtype="0" fill="hold" grpId="2" nodeType="withEffect">
                                  <p:stCondLst>
                                    <p:cond delay="0"/>
                                  </p:stCondLst>
                                  <p:childTnLst>
                                    <p:animRot by="-21600000">
                                      <p:cBhvr>
                                        <p:cTn id="582" dur="5000" fill="hold"/>
                                        <p:tgtEl>
                                          <p:spTgt spid="65"/>
                                        </p:tgtEl>
                                        <p:attrNameLst>
                                          <p:attrName>r</p:attrName>
                                        </p:attrNameLst>
                                      </p:cBhvr>
                                    </p:animRot>
                                  </p:childTnLst>
                                </p:cTn>
                              </p:par>
                              <p:par>
                                <p:cTn id="583" presetID="8" presetClass="emph" presetSubtype="0" fill="hold" grpId="2" nodeType="withEffect">
                                  <p:stCondLst>
                                    <p:cond delay="0"/>
                                  </p:stCondLst>
                                  <p:childTnLst>
                                    <p:animRot by="21600000">
                                      <p:cBhvr>
                                        <p:cTn id="584" dur="5000" fill="hold"/>
                                        <p:tgtEl>
                                          <p:spTgt spid="66"/>
                                        </p:tgtEl>
                                        <p:attrNameLst>
                                          <p:attrName>r</p:attrName>
                                        </p:attrNameLst>
                                      </p:cBhvr>
                                    </p:animRot>
                                  </p:childTnLst>
                                </p:cTn>
                              </p:par>
                              <p:par>
                                <p:cTn id="585" presetID="8" presetClass="emph" presetSubtype="0" fill="hold" grpId="2" nodeType="withEffect">
                                  <p:stCondLst>
                                    <p:cond delay="0"/>
                                  </p:stCondLst>
                                  <p:childTnLst>
                                    <p:animRot by="-21600000">
                                      <p:cBhvr>
                                        <p:cTn id="586" dur="5000" fill="hold"/>
                                        <p:tgtEl>
                                          <p:spTgt spid="67"/>
                                        </p:tgtEl>
                                        <p:attrNameLst>
                                          <p:attrName>r</p:attrName>
                                        </p:attrNameLst>
                                      </p:cBhvr>
                                    </p:animRot>
                                  </p:childTnLst>
                                </p:cTn>
                              </p:par>
                              <p:par>
                                <p:cTn id="587" presetID="8" presetClass="emph" presetSubtype="0" fill="hold" grpId="2" nodeType="withEffect">
                                  <p:stCondLst>
                                    <p:cond delay="0"/>
                                  </p:stCondLst>
                                  <p:childTnLst>
                                    <p:animRot by="21600000">
                                      <p:cBhvr>
                                        <p:cTn id="588" dur="5000" fill="hold"/>
                                        <p:tgtEl>
                                          <p:spTgt spid="68"/>
                                        </p:tgtEl>
                                        <p:attrNameLst>
                                          <p:attrName>r</p:attrName>
                                        </p:attrNameLst>
                                      </p:cBhvr>
                                    </p:animRot>
                                  </p:childTnLst>
                                </p:cTn>
                              </p:par>
                              <p:par>
                                <p:cTn id="589" presetID="8" presetClass="emph" presetSubtype="0" fill="hold" grpId="2" nodeType="withEffect">
                                  <p:stCondLst>
                                    <p:cond delay="0"/>
                                  </p:stCondLst>
                                  <p:childTnLst>
                                    <p:animRot by="-21600000">
                                      <p:cBhvr>
                                        <p:cTn id="590" dur="5000" fill="hold"/>
                                        <p:tgtEl>
                                          <p:spTgt spid="69"/>
                                        </p:tgtEl>
                                        <p:attrNameLst>
                                          <p:attrName>r</p:attrName>
                                        </p:attrNameLst>
                                      </p:cBhvr>
                                    </p:animRot>
                                  </p:childTnLst>
                                </p:cTn>
                              </p:par>
                              <p:par>
                                <p:cTn id="591" presetID="8" presetClass="emph" presetSubtype="0" fill="hold" grpId="2" nodeType="withEffect">
                                  <p:stCondLst>
                                    <p:cond delay="0"/>
                                  </p:stCondLst>
                                  <p:childTnLst>
                                    <p:animRot by="21600000">
                                      <p:cBhvr>
                                        <p:cTn id="592" dur="5000" fill="hold"/>
                                        <p:tgtEl>
                                          <p:spTgt spid="70"/>
                                        </p:tgtEl>
                                        <p:attrNameLst>
                                          <p:attrName>r</p:attrName>
                                        </p:attrNameLst>
                                      </p:cBhvr>
                                    </p:animRot>
                                  </p:childTnLst>
                                </p:cTn>
                              </p:par>
                            </p:childTnLst>
                          </p:cTn>
                        </p:par>
                        <p:par>
                          <p:cTn id="593" fill="hold">
                            <p:stCondLst>
                              <p:cond delay="5000"/>
                            </p:stCondLst>
                            <p:childTnLst>
                              <p:par>
                                <p:cTn id="594" presetID="2" presetClass="exit" presetSubtype="4" fill="hold" grpId="3" nodeType="afterEffect">
                                  <p:stCondLst>
                                    <p:cond delay="0"/>
                                  </p:stCondLst>
                                  <p:childTnLst>
                                    <p:anim calcmode="lin" valueType="num">
                                      <p:cBhvr additive="base">
                                        <p:cTn id="595" dur="5000"/>
                                        <p:tgtEl>
                                          <p:spTgt spid="6"/>
                                        </p:tgtEl>
                                        <p:attrNameLst>
                                          <p:attrName>ppt_x</p:attrName>
                                        </p:attrNameLst>
                                      </p:cBhvr>
                                      <p:tavLst>
                                        <p:tav tm="0">
                                          <p:val>
                                            <p:strVal val="ppt_x"/>
                                          </p:val>
                                        </p:tav>
                                        <p:tav tm="100000">
                                          <p:val>
                                            <p:strVal val="ppt_x"/>
                                          </p:val>
                                        </p:tav>
                                      </p:tavLst>
                                    </p:anim>
                                    <p:anim calcmode="lin" valueType="num">
                                      <p:cBhvr additive="base">
                                        <p:cTn id="596" dur="5000"/>
                                        <p:tgtEl>
                                          <p:spTgt spid="6"/>
                                        </p:tgtEl>
                                        <p:attrNameLst>
                                          <p:attrName>ppt_y</p:attrName>
                                        </p:attrNameLst>
                                      </p:cBhvr>
                                      <p:tavLst>
                                        <p:tav tm="0">
                                          <p:val>
                                            <p:strVal val="ppt_y"/>
                                          </p:val>
                                        </p:tav>
                                        <p:tav tm="100000">
                                          <p:val>
                                            <p:strVal val="1+ppt_h/2"/>
                                          </p:val>
                                        </p:tav>
                                      </p:tavLst>
                                    </p:anim>
                                    <p:set>
                                      <p:cBhvr>
                                        <p:cTn id="597" dur="1" fill="hold">
                                          <p:stCondLst>
                                            <p:cond delay="4999"/>
                                          </p:stCondLst>
                                        </p:cTn>
                                        <p:tgtEl>
                                          <p:spTgt spid="6"/>
                                        </p:tgtEl>
                                        <p:attrNameLst>
                                          <p:attrName>style.visibility</p:attrName>
                                        </p:attrNameLst>
                                      </p:cBhvr>
                                      <p:to>
                                        <p:strVal val="hidden"/>
                                      </p:to>
                                    </p:set>
                                  </p:childTnLst>
                                </p:cTn>
                              </p:par>
                              <p:par>
                                <p:cTn id="598" presetID="2" presetClass="exit" presetSubtype="4" fill="hold" grpId="3" nodeType="withEffect">
                                  <p:stCondLst>
                                    <p:cond delay="0"/>
                                  </p:stCondLst>
                                  <p:childTnLst>
                                    <p:anim calcmode="lin" valueType="num">
                                      <p:cBhvr additive="base">
                                        <p:cTn id="599" dur="5000"/>
                                        <p:tgtEl>
                                          <p:spTgt spid="7"/>
                                        </p:tgtEl>
                                        <p:attrNameLst>
                                          <p:attrName>ppt_x</p:attrName>
                                        </p:attrNameLst>
                                      </p:cBhvr>
                                      <p:tavLst>
                                        <p:tav tm="0">
                                          <p:val>
                                            <p:strVal val="ppt_x"/>
                                          </p:val>
                                        </p:tav>
                                        <p:tav tm="100000">
                                          <p:val>
                                            <p:strVal val="ppt_x"/>
                                          </p:val>
                                        </p:tav>
                                      </p:tavLst>
                                    </p:anim>
                                    <p:anim calcmode="lin" valueType="num">
                                      <p:cBhvr additive="base">
                                        <p:cTn id="600" dur="5000"/>
                                        <p:tgtEl>
                                          <p:spTgt spid="7"/>
                                        </p:tgtEl>
                                        <p:attrNameLst>
                                          <p:attrName>ppt_y</p:attrName>
                                        </p:attrNameLst>
                                      </p:cBhvr>
                                      <p:tavLst>
                                        <p:tav tm="0">
                                          <p:val>
                                            <p:strVal val="ppt_y"/>
                                          </p:val>
                                        </p:tav>
                                        <p:tav tm="100000">
                                          <p:val>
                                            <p:strVal val="1+ppt_h/2"/>
                                          </p:val>
                                        </p:tav>
                                      </p:tavLst>
                                    </p:anim>
                                    <p:set>
                                      <p:cBhvr>
                                        <p:cTn id="601" dur="1" fill="hold">
                                          <p:stCondLst>
                                            <p:cond delay="4999"/>
                                          </p:stCondLst>
                                        </p:cTn>
                                        <p:tgtEl>
                                          <p:spTgt spid="7"/>
                                        </p:tgtEl>
                                        <p:attrNameLst>
                                          <p:attrName>style.visibility</p:attrName>
                                        </p:attrNameLst>
                                      </p:cBhvr>
                                      <p:to>
                                        <p:strVal val="hidden"/>
                                      </p:to>
                                    </p:set>
                                  </p:childTnLst>
                                </p:cTn>
                              </p:par>
                              <p:par>
                                <p:cTn id="602" presetID="2" presetClass="exit" presetSubtype="4" fill="hold" grpId="3" nodeType="withEffect">
                                  <p:stCondLst>
                                    <p:cond delay="0"/>
                                  </p:stCondLst>
                                  <p:childTnLst>
                                    <p:anim calcmode="lin" valueType="num">
                                      <p:cBhvr additive="base">
                                        <p:cTn id="603" dur="5000"/>
                                        <p:tgtEl>
                                          <p:spTgt spid="8"/>
                                        </p:tgtEl>
                                        <p:attrNameLst>
                                          <p:attrName>ppt_x</p:attrName>
                                        </p:attrNameLst>
                                      </p:cBhvr>
                                      <p:tavLst>
                                        <p:tav tm="0">
                                          <p:val>
                                            <p:strVal val="ppt_x"/>
                                          </p:val>
                                        </p:tav>
                                        <p:tav tm="100000">
                                          <p:val>
                                            <p:strVal val="ppt_x"/>
                                          </p:val>
                                        </p:tav>
                                      </p:tavLst>
                                    </p:anim>
                                    <p:anim calcmode="lin" valueType="num">
                                      <p:cBhvr additive="base">
                                        <p:cTn id="604" dur="5000"/>
                                        <p:tgtEl>
                                          <p:spTgt spid="8"/>
                                        </p:tgtEl>
                                        <p:attrNameLst>
                                          <p:attrName>ppt_y</p:attrName>
                                        </p:attrNameLst>
                                      </p:cBhvr>
                                      <p:tavLst>
                                        <p:tav tm="0">
                                          <p:val>
                                            <p:strVal val="ppt_y"/>
                                          </p:val>
                                        </p:tav>
                                        <p:tav tm="100000">
                                          <p:val>
                                            <p:strVal val="1+ppt_h/2"/>
                                          </p:val>
                                        </p:tav>
                                      </p:tavLst>
                                    </p:anim>
                                    <p:set>
                                      <p:cBhvr>
                                        <p:cTn id="605" dur="1" fill="hold">
                                          <p:stCondLst>
                                            <p:cond delay="4999"/>
                                          </p:stCondLst>
                                        </p:cTn>
                                        <p:tgtEl>
                                          <p:spTgt spid="8"/>
                                        </p:tgtEl>
                                        <p:attrNameLst>
                                          <p:attrName>style.visibility</p:attrName>
                                        </p:attrNameLst>
                                      </p:cBhvr>
                                      <p:to>
                                        <p:strVal val="hidden"/>
                                      </p:to>
                                    </p:set>
                                  </p:childTnLst>
                                </p:cTn>
                              </p:par>
                              <p:par>
                                <p:cTn id="606" presetID="2" presetClass="exit" presetSubtype="4" fill="hold" grpId="3" nodeType="withEffect">
                                  <p:stCondLst>
                                    <p:cond delay="0"/>
                                  </p:stCondLst>
                                  <p:childTnLst>
                                    <p:anim calcmode="lin" valueType="num">
                                      <p:cBhvr additive="base">
                                        <p:cTn id="607" dur="5000"/>
                                        <p:tgtEl>
                                          <p:spTgt spid="9"/>
                                        </p:tgtEl>
                                        <p:attrNameLst>
                                          <p:attrName>ppt_x</p:attrName>
                                        </p:attrNameLst>
                                      </p:cBhvr>
                                      <p:tavLst>
                                        <p:tav tm="0">
                                          <p:val>
                                            <p:strVal val="ppt_x"/>
                                          </p:val>
                                        </p:tav>
                                        <p:tav tm="100000">
                                          <p:val>
                                            <p:strVal val="ppt_x"/>
                                          </p:val>
                                        </p:tav>
                                      </p:tavLst>
                                    </p:anim>
                                    <p:anim calcmode="lin" valueType="num">
                                      <p:cBhvr additive="base">
                                        <p:cTn id="608" dur="5000"/>
                                        <p:tgtEl>
                                          <p:spTgt spid="9"/>
                                        </p:tgtEl>
                                        <p:attrNameLst>
                                          <p:attrName>ppt_y</p:attrName>
                                        </p:attrNameLst>
                                      </p:cBhvr>
                                      <p:tavLst>
                                        <p:tav tm="0">
                                          <p:val>
                                            <p:strVal val="ppt_y"/>
                                          </p:val>
                                        </p:tav>
                                        <p:tav tm="100000">
                                          <p:val>
                                            <p:strVal val="1+ppt_h/2"/>
                                          </p:val>
                                        </p:tav>
                                      </p:tavLst>
                                    </p:anim>
                                    <p:set>
                                      <p:cBhvr>
                                        <p:cTn id="609" dur="1" fill="hold">
                                          <p:stCondLst>
                                            <p:cond delay="4999"/>
                                          </p:stCondLst>
                                        </p:cTn>
                                        <p:tgtEl>
                                          <p:spTgt spid="9"/>
                                        </p:tgtEl>
                                        <p:attrNameLst>
                                          <p:attrName>style.visibility</p:attrName>
                                        </p:attrNameLst>
                                      </p:cBhvr>
                                      <p:to>
                                        <p:strVal val="hidden"/>
                                      </p:to>
                                    </p:set>
                                  </p:childTnLst>
                                </p:cTn>
                              </p:par>
                              <p:par>
                                <p:cTn id="610" presetID="2" presetClass="exit" presetSubtype="4" fill="hold" grpId="3" nodeType="withEffect">
                                  <p:stCondLst>
                                    <p:cond delay="0"/>
                                  </p:stCondLst>
                                  <p:childTnLst>
                                    <p:anim calcmode="lin" valueType="num">
                                      <p:cBhvr additive="base">
                                        <p:cTn id="611" dur="5000"/>
                                        <p:tgtEl>
                                          <p:spTgt spid="10"/>
                                        </p:tgtEl>
                                        <p:attrNameLst>
                                          <p:attrName>ppt_x</p:attrName>
                                        </p:attrNameLst>
                                      </p:cBhvr>
                                      <p:tavLst>
                                        <p:tav tm="0">
                                          <p:val>
                                            <p:strVal val="ppt_x"/>
                                          </p:val>
                                        </p:tav>
                                        <p:tav tm="100000">
                                          <p:val>
                                            <p:strVal val="ppt_x"/>
                                          </p:val>
                                        </p:tav>
                                      </p:tavLst>
                                    </p:anim>
                                    <p:anim calcmode="lin" valueType="num">
                                      <p:cBhvr additive="base">
                                        <p:cTn id="612" dur="5000"/>
                                        <p:tgtEl>
                                          <p:spTgt spid="10"/>
                                        </p:tgtEl>
                                        <p:attrNameLst>
                                          <p:attrName>ppt_y</p:attrName>
                                        </p:attrNameLst>
                                      </p:cBhvr>
                                      <p:tavLst>
                                        <p:tav tm="0">
                                          <p:val>
                                            <p:strVal val="ppt_y"/>
                                          </p:val>
                                        </p:tav>
                                        <p:tav tm="100000">
                                          <p:val>
                                            <p:strVal val="1+ppt_h/2"/>
                                          </p:val>
                                        </p:tav>
                                      </p:tavLst>
                                    </p:anim>
                                    <p:set>
                                      <p:cBhvr>
                                        <p:cTn id="613" dur="1" fill="hold">
                                          <p:stCondLst>
                                            <p:cond delay="4999"/>
                                          </p:stCondLst>
                                        </p:cTn>
                                        <p:tgtEl>
                                          <p:spTgt spid="10"/>
                                        </p:tgtEl>
                                        <p:attrNameLst>
                                          <p:attrName>style.visibility</p:attrName>
                                        </p:attrNameLst>
                                      </p:cBhvr>
                                      <p:to>
                                        <p:strVal val="hidden"/>
                                      </p:to>
                                    </p:set>
                                  </p:childTnLst>
                                </p:cTn>
                              </p:par>
                              <p:par>
                                <p:cTn id="614" presetID="2" presetClass="exit" presetSubtype="4" fill="hold" grpId="3" nodeType="withEffect">
                                  <p:stCondLst>
                                    <p:cond delay="0"/>
                                  </p:stCondLst>
                                  <p:childTnLst>
                                    <p:anim calcmode="lin" valueType="num">
                                      <p:cBhvr additive="base">
                                        <p:cTn id="615" dur="5000"/>
                                        <p:tgtEl>
                                          <p:spTgt spid="11"/>
                                        </p:tgtEl>
                                        <p:attrNameLst>
                                          <p:attrName>ppt_x</p:attrName>
                                        </p:attrNameLst>
                                      </p:cBhvr>
                                      <p:tavLst>
                                        <p:tav tm="0">
                                          <p:val>
                                            <p:strVal val="ppt_x"/>
                                          </p:val>
                                        </p:tav>
                                        <p:tav tm="100000">
                                          <p:val>
                                            <p:strVal val="ppt_x"/>
                                          </p:val>
                                        </p:tav>
                                      </p:tavLst>
                                    </p:anim>
                                    <p:anim calcmode="lin" valueType="num">
                                      <p:cBhvr additive="base">
                                        <p:cTn id="616" dur="5000"/>
                                        <p:tgtEl>
                                          <p:spTgt spid="11"/>
                                        </p:tgtEl>
                                        <p:attrNameLst>
                                          <p:attrName>ppt_y</p:attrName>
                                        </p:attrNameLst>
                                      </p:cBhvr>
                                      <p:tavLst>
                                        <p:tav tm="0">
                                          <p:val>
                                            <p:strVal val="ppt_y"/>
                                          </p:val>
                                        </p:tav>
                                        <p:tav tm="100000">
                                          <p:val>
                                            <p:strVal val="1+ppt_h/2"/>
                                          </p:val>
                                        </p:tav>
                                      </p:tavLst>
                                    </p:anim>
                                    <p:set>
                                      <p:cBhvr>
                                        <p:cTn id="617" dur="1" fill="hold">
                                          <p:stCondLst>
                                            <p:cond delay="4999"/>
                                          </p:stCondLst>
                                        </p:cTn>
                                        <p:tgtEl>
                                          <p:spTgt spid="11"/>
                                        </p:tgtEl>
                                        <p:attrNameLst>
                                          <p:attrName>style.visibility</p:attrName>
                                        </p:attrNameLst>
                                      </p:cBhvr>
                                      <p:to>
                                        <p:strVal val="hidden"/>
                                      </p:to>
                                    </p:set>
                                  </p:childTnLst>
                                </p:cTn>
                              </p:par>
                              <p:par>
                                <p:cTn id="618" presetID="2" presetClass="exit" presetSubtype="4" fill="hold" grpId="3" nodeType="withEffect">
                                  <p:stCondLst>
                                    <p:cond delay="0"/>
                                  </p:stCondLst>
                                  <p:childTnLst>
                                    <p:anim calcmode="lin" valueType="num">
                                      <p:cBhvr additive="base">
                                        <p:cTn id="619" dur="5000"/>
                                        <p:tgtEl>
                                          <p:spTgt spid="12"/>
                                        </p:tgtEl>
                                        <p:attrNameLst>
                                          <p:attrName>ppt_x</p:attrName>
                                        </p:attrNameLst>
                                      </p:cBhvr>
                                      <p:tavLst>
                                        <p:tav tm="0">
                                          <p:val>
                                            <p:strVal val="ppt_x"/>
                                          </p:val>
                                        </p:tav>
                                        <p:tav tm="100000">
                                          <p:val>
                                            <p:strVal val="ppt_x"/>
                                          </p:val>
                                        </p:tav>
                                      </p:tavLst>
                                    </p:anim>
                                    <p:anim calcmode="lin" valueType="num">
                                      <p:cBhvr additive="base">
                                        <p:cTn id="620" dur="5000"/>
                                        <p:tgtEl>
                                          <p:spTgt spid="12"/>
                                        </p:tgtEl>
                                        <p:attrNameLst>
                                          <p:attrName>ppt_y</p:attrName>
                                        </p:attrNameLst>
                                      </p:cBhvr>
                                      <p:tavLst>
                                        <p:tav tm="0">
                                          <p:val>
                                            <p:strVal val="ppt_y"/>
                                          </p:val>
                                        </p:tav>
                                        <p:tav tm="100000">
                                          <p:val>
                                            <p:strVal val="1+ppt_h/2"/>
                                          </p:val>
                                        </p:tav>
                                      </p:tavLst>
                                    </p:anim>
                                    <p:set>
                                      <p:cBhvr>
                                        <p:cTn id="621" dur="1" fill="hold">
                                          <p:stCondLst>
                                            <p:cond delay="4999"/>
                                          </p:stCondLst>
                                        </p:cTn>
                                        <p:tgtEl>
                                          <p:spTgt spid="12"/>
                                        </p:tgtEl>
                                        <p:attrNameLst>
                                          <p:attrName>style.visibility</p:attrName>
                                        </p:attrNameLst>
                                      </p:cBhvr>
                                      <p:to>
                                        <p:strVal val="hidden"/>
                                      </p:to>
                                    </p:set>
                                  </p:childTnLst>
                                </p:cTn>
                              </p:par>
                              <p:par>
                                <p:cTn id="622" presetID="2" presetClass="exit" presetSubtype="4" fill="hold" grpId="3" nodeType="withEffect">
                                  <p:stCondLst>
                                    <p:cond delay="0"/>
                                  </p:stCondLst>
                                  <p:childTnLst>
                                    <p:anim calcmode="lin" valueType="num">
                                      <p:cBhvr additive="base">
                                        <p:cTn id="623" dur="5000"/>
                                        <p:tgtEl>
                                          <p:spTgt spid="13"/>
                                        </p:tgtEl>
                                        <p:attrNameLst>
                                          <p:attrName>ppt_x</p:attrName>
                                        </p:attrNameLst>
                                      </p:cBhvr>
                                      <p:tavLst>
                                        <p:tav tm="0">
                                          <p:val>
                                            <p:strVal val="ppt_x"/>
                                          </p:val>
                                        </p:tav>
                                        <p:tav tm="100000">
                                          <p:val>
                                            <p:strVal val="ppt_x"/>
                                          </p:val>
                                        </p:tav>
                                      </p:tavLst>
                                    </p:anim>
                                    <p:anim calcmode="lin" valueType="num">
                                      <p:cBhvr additive="base">
                                        <p:cTn id="624" dur="5000"/>
                                        <p:tgtEl>
                                          <p:spTgt spid="13"/>
                                        </p:tgtEl>
                                        <p:attrNameLst>
                                          <p:attrName>ppt_y</p:attrName>
                                        </p:attrNameLst>
                                      </p:cBhvr>
                                      <p:tavLst>
                                        <p:tav tm="0">
                                          <p:val>
                                            <p:strVal val="ppt_y"/>
                                          </p:val>
                                        </p:tav>
                                        <p:tav tm="100000">
                                          <p:val>
                                            <p:strVal val="1+ppt_h/2"/>
                                          </p:val>
                                        </p:tav>
                                      </p:tavLst>
                                    </p:anim>
                                    <p:set>
                                      <p:cBhvr>
                                        <p:cTn id="625" dur="1" fill="hold">
                                          <p:stCondLst>
                                            <p:cond delay="4999"/>
                                          </p:stCondLst>
                                        </p:cTn>
                                        <p:tgtEl>
                                          <p:spTgt spid="13"/>
                                        </p:tgtEl>
                                        <p:attrNameLst>
                                          <p:attrName>style.visibility</p:attrName>
                                        </p:attrNameLst>
                                      </p:cBhvr>
                                      <p:to>
                                        <p:strVal val="hidden"/>
                                      </p:to>
                                    </p:set>
                                  </p:childTnLst>
                                </p:cTn>
                              </p:par>
                              <p:par>
                                <p:cTn id="626" presetID="2" presetClass="exit" presetSubtype="4" fill="hold" grpId="3" nodeType="withEffect">
                                  <p:stCondLst>
                                    <p:cond delay="0"/>
                                  </p:stCondLst>
                                  <p:childTnLst>
                                    <p:anim calcmode="lin" valueType="num">
                                      <p:cBhvr additive="base">
                                        <p:cTn id="627" dur="5000"/>
                                        <p:tgtEl>
                                          <p:spTgt spid="14"/>
                                        </p:tgtEl>
                                        <p:attrNameLst>
                                          <p:attrName>ppt_x</p:attrName>
                                        </p:attrNameLst>
                                      </p:cBhvr>
                                      <p:tavLst>
                                        <p:tav tm="0">
                                          <p:val>
                                            <p:strVal val="ppt_x"/>
                                          </p:val>
                                        </p:tav>
                                        <p:tav tm="100000">
                                          <p:val>
                                            <p:strVal val="ppt_x"/>
                                          </p:val>
                                        </p:tav>
                                      </p:tavLst>
                                    </p:anim>
                                    <p:anim calcmode="lin" valueType="num">
                                      <p:cBhvr additive="base">
                                        <p:cTn id="628" dur="5000"/>
                                        <p:tgtEl>
                                          <p:spTgt spid="14"/>
                                        </p:tgtEl>
                                        <p:attrNameLst>
                                          <p:attrName>ppt_y</p:attrName>
                                        </p:attrNameLst>
                                      </p:cBhvr>
                                      <p:tavLst>
                                        <p:tav tm="0">
                                          <p:val>
                                            <p:strVal val="ppt_y"/>
                                          </p:val>
                                        </p:tav>
                                        <p:tav tm="100000">
                                          <p:val>
                                            <p:strVal val="1+ppt_h/2"/>
                                          </p:val>
                                        </p:tav>
                                      </p:tavLst>
                                    </p:anim>
                                    <p:set>
                                      <p:cBhvr>
                                        <p:cTn id="629" dur="1" fill="hold">
                                          <p:stCondLst>
                                            <p:cond delay="4999"/>
                                          </p:stCondLst>
                                        </p:cTn>
                                        <p:tgtEl>
                                          <p:spTgt spid="14"/>
                                        </p:tgtEl>
                                        <p:attrNameLst>
                                          <p:attrName>style.visibility</p:attrName>
                                        </p:attrNameLst>
                                      </p:cBhvr>
                                      <p:to>
                                        <p:strVal val="hidden"/>
                                      </p:to>
                                    </p:set>
                                  </p:childTnLst>
                                </p:cTn>
                              </p:par>
                              <p:par>
                                <p:cTn id="630" presetID="2" presetClass="exit" presetSubtype="4" fill="hold" grpId="3" nodeType="withEffect">
                                  <p:stCondLst>
                                    <p:cond delay="0"/>
                                  </p:stCondLst>
                                  <p:childTnLst>
                                    <p:anim calcmode="lin" valueType="num">
                                      <p:cBhvr additive="base">
                                        <p:cTn id="631" dur="5000"/>
                                        <p:tgtEl>
                                          <p:spTgt spid="15"/>
                                        </p:tgtEl>
                                        <p:attrNameLst>
                                          <p:attrName>ppt_x</p:attrName>
                                        </p:attrNameLst>
                                      </p:cBhvr>
                                      <p:tavLst>
                                        <p:tav tm="0">
                                          <p:val>
                                            <p:strVal val="ppt_x"/>
                                          </p:val>
                                        </p:tav>
                                        <p:tav tm="100000">
                                          <p:val>
                                            <p:strVal val="ppt_x"/>
                                          </p:val>
                                        </p:tav>
                                      </p:tavLst>
                                    </p:anim>
                                    <p:anim calcmode="lin" valueType="num">
                                      <p:cBhvr additive="base">
                                        <p:cTn id="632" dur="5000"/>
                                        <p:tgtEl>
                                          <p:spTgt spid="15"/>
                                        </p:tgtEl>
                                        <p:attrNameLst>
                                          <p:attrName>ppt_y</p:attrName>
                                        </p:attrNameLst>
                                      </p:cBhvr>
                                      <p:tavLst>
                                        <p:tav tm="0">
                                          <p:val>
                                            <p:strVal val="ppt_y"/>
                                          </p:val>
                                        </p:tav>
                                        <p:tav tm="100000">
                                          <p:val>
                                            <p:strVal val="1+ppt_h/2"/>
                                          </p:val>
                                        </p:tav>
                                      </p:tavLst>
                                    </p:anim>
                                    <p:set>
                                      <p:cBhvr>
                                        <p:cTn id="633" dur="1" fill="hold">
                                          <p:stCondLst>
                                            <p:cond delay="4999"/>
                                          </p:stCondLst>
                                        </p:cTn>
                                        <p:tgtEl>
                                          <p:spTgt spid="15"/>
                                        </p:tgtEl>
                                        <p:attrNameLst>
                                          <p:attrName>style.visibility</p:attrName>
                                        </p:attrNameLst>
                                      </p:cBhvr>
                                      <p:to>
                                        <p:strVal val="hidden"/>
                                      </p:to>
                                    </p:set>
                                  </p:childTnLst>
                                </p:cTn>
                              </p:par>
                              <p:par>
                                <p:cTn id="634" presetID="2" presetClass="exit" presetSubtype="4" fill="hold" grpId="3" nodeType="withEffect">
                                  <p:stCondLst>
                                    <p:cond delay="0"/>
                                  </p:stCondLst>
                                  <p:childTnLst>
                                    <p:anim calcmode="lin" valueType="num">
                                      <p:cBhvr additive="base">
                                        <p:cTn id="635" dur="5000"/>
                                        <p:tgtEl>
                                          <p:spTgt spid="16"/>
                                        </p:tgtEl>
                                        <p:attrNameLst>
                                          <p:attrName>ppt_x</p:attrName>
                                        </p:attrNameLst>
                                      </p:cBhvr>
                                      <p:tavLst>
                                        <p:tav tm="0">
                                          <p:val>
                                            <p:strVal val="ppt_x"/>
                                          </p:val>
                                        </p:tav>
                                        <p:tav tm="100000">
                                          <p:val>
                                            <p:strVal val="ppt_x"/>
                                          </p:val>
                                        </p:tav>
                                      </p:tavLst>
                                    </p:anim>
                                    <p:anim calcmode="lin" valueType="num">
                                      <p:cBhvr additive="base">
                                        <p:cTn id="636" dur="5000"/>
                                        <p:tgtEl>
                                          <p:spTgt spid="16"/>
                                        </p:tgtEl>
                                        <p:attrNameLst>
                                          <p:attrName>ppt_y</p:attrName>
                                        </p:attrNameLst>
                                      </p:cBhvr>
                                      <p:tavLst>
                                        <p:tav tm="0">
                                          <p:val>
                                            <p:strVal val="ppt_y"/>
                                          </p:val>
                                        </p:tav>
                                        <p:tav tm="100000">
                                          <p:val>
                                            <p:strVal val="1+ppt_h/2"/>
                                          </p:val>
                                        </p:tav>
                                      </p:tavLst>
                                    </p:anim>
                                    <p:set>
                                      <p:cBhvr>
                                        <p:cTn id="637" dur="1" fill="hold">
                                          <p:stCondLst>
                                            <p:cond delay="4999"/>
                                          </p:stCondLst>
                                        </p:cTn>
                                        <p:tgtEl>
                                          <p:spTgt spid="16"/>
                                        </p:tgtEl>
                                        <p:attrNameLst>
                                          <p:attrName>style.visibility</p:attrName>
                                        </p:attrNameLst>
                                      </p:cBhvr>
                                      <p:to>
                                        <p:strVal val="hidden"/>
                                      </p:to>
                                    </p:set>
                                  </p:childTnLst>
                                </p:cTn>
                              </p:par>
                              <p:par>
                                <p:cTn id="638" presetID="2" presetClass="exit" presetSubtype="4" fill="hold" grpId="3" nodeType="withEffect">
                                  <p:stCondLst>
                                    <p:cond delay="0"/>
                                  </p:stCondLst>
                                  <p:childTnLst>
                                    <p:anim calcmode="lin" valueType="num">
                                      <p:cBhvr additive="base">
                                        <p:cTn id="639" dur="5000"/>
                                        <p:tgtEl>
                                          <p:spTgt spid="17"/>
                                        </p:tgtEl>
                                        <p:attrNameLst>
                                          <p:attrName>ppt_x</p:attrName>
                                        </p:attrNameLst>
                                      </p:cBhvr>
                                      <p:tavLst>
                                        <p:tav tm="0">
                                          <p:val>
                                            <p:strVal val="ppt_x"/>
                                          </p:val>
                                        </p:tav>
                                        <p:tav tm="100000">
                                          <p:val>
                                            <p:strVal val="ppt_x"/>
                                          </p:val>
                                        </p:tav>
                                      </p:tavLst>
                                    </p:anim>
                                    <p:anim calcmode="lin" valueType="num">
                                      <p:cBhvr additive="base">
                                        <p:cTn id="640" dur="5000"/>
                                        <p:tgtEl>
                                          <p:spTgt spid="17"/>
                                        </p:tgtEl>
                                        <p:attrNameLst>
                                          <p:attrName>ppt_y</p:attrName>
                                        </p:attrNameLst>
                                      </p:cBhvr>
                                      <p:tavLst>
                                        <p:tav tm="0">
                                          <p:val>
                                            <p:strVal val="ppt_y"/>
                                          </p:val>
                                        </p:tav>
                                        <p:tav tm="100000">
                                          <p:val>
                                            <p:strVal val="1+ppt_h/2"/>
                                          </p:val>
                                        </p:tav>
                                      </p:tavLst>
                                    </p:anim>
                                    <p:set>
                                      <p:cBhvr>
                                        <p:cTn id="641" dur="1" fill="hold">
                                          <p:stCondLst>
                                            <p:cond delay="4999"/>
                                          </p:stCondLst>
                                        </p:cTn>
                                        <p:tgtEl>
                                          <p:spTgt spid="17"/>
                                        </p:tgtEl>
                                        <p:attrNameLst>
                                          <p:attrName>style.visibility</p:attrName>
                                        </p:attrNameLst>
                                      </p:cBhvr>
                                      <p:to>
                                        <p:strVal val="hidden"/>
                                      </p:to>
                                    </p:set>
                                  </p:childTnLst>
                                </p:cTn>
                              </p:par>
                              <p:par>
                                <p:cTn id="642" presetID="2" presetClass="exit" presetSubtype="4" fill="hold" grpId="3" nodeType="withEffect">
                                  <p:stCondLst>
                                    <p:cond delay="0"/>
                                  </p:stCondLst>
                                  <p:childTnLst>
                                    <p:anim calcmode="lin" valueType="num">
                                      <p:cBhvr additive="base">
                                        <p:cTn id="643" dur="5000"/>
                                        <p:tgtEl>
                                          <p:spTgt spid="18"/>
                                        </p:tgtEl>
                                        <p:attrNameLst>
                                          <p:attrName>ppt_x</p:attrName>
                                        </p:attrNameLst>
                                      </p:cBhvr>
                                      <p:tavLst>
                                        <p:tav tm="0">
                                          <p:val>
                                            <p:strVal val="ppt_x"/>
                                          </p:val>
                                        </p:tav>
                                        <p:tav tm="100000">
                                          <p:val>
                                            <p:strVal val="ppt_x"/>
                                          </p:val>
                                        </p:tav>
                                      </p:tavLst>
                                    </p:anim>
                                    <p:anim calcmode="lin" valueType="num">
                                      <p:cBhvr additive="base">
                                        <p:cTn id="644" dur="5000"/>
                                        <p:tgtEl>
                                          <p:spTgt spid="18"/>
                                        </p:tgtEl>
                                        <p:attrNameLst>
                                          <p:attrName>ppt_y</p:attrName>
                                        </p:attrNameLst>
                                      </p:cBhvr>
                                      <p:tavLst>
                                        <p:tav tm="0">
                                          <p:val>
                                            <p:strVal val="ppt_y"/>
                                          </p:val>
                                        </p:tav>
                                        <p:tav tm="100000">
                                          <p:val>
                                            <p:strVal val="1+ppt_h/2"/>
                                          </p:val>
                                        </p:tav>
                                      </p:tavLst>
                                    </p:anim>
                                    <p:set>
                                      <p:cBhvr>
                                        <p:cTn id="645" dur="1" fill="hold">
                                          <p:stCondLst>
                                            <p:cond delay="4999"/>
                                          </p:stCondLst>
                                        </p:cTn>
                                        <p:tgtEl>
                                          <p:spTgt spid="18"/>
                                        </p:tgtEl>
                                        <p:attrNameLst>
                                          <p:attrName>style.visibility</p:attrName>
                                        </p:attrNameLst>
                                      </p:cBhvr>
                                      <p:to>
                                        <p:strVal val="hidden"/>
                                      </p:to>
                                    </p:set>
                                  </p:childTnLst>
                                </p:cTn>
                              </p:par>
                              <p:par>
                                <p:cTn id="646" presetID="2" presetClass="exit" presetSubtype="4" fill="hold" grpId="3" nodeType="withEffect">
                                  <p:stCondLst>
                                    <p:cond delay="0"/>
                                  </p:stCondLst>
                                  <p:childTnLst>
                                    <p:anim calcmode="lin" valueType="num">
                                      <p:cBhvr additive="base">
                                        <p:cTn id="647" dur="5000"/>
                                        <p:tgtEl>
                                          <p:spTgt spid="19"/>
                                        </p:tgtEl>
                                        <p:attrNameLst>
                                          <p:attrName>ppt_x</p:attrName>
                                        </p:attrNameLst>
                                      </p:cBhvr>
                                      <p:tavLst>
                                        <p:tav tm="0">
                                          <p:val>
                                            <p:strVal val="ppt_x"/>
                                          </p:val>
                                        </p:tav>
                                        <p:tav tm="100000">
                                          <p:val>
                                            <p:strVal val="ppt_x"/>
                                          </p:val>
                                        </p:tav>
                                      </p:tavLst>
                                    </p:anim>
                                    <p:anim calcmode="lin" valueType="num">
                                      <p:cBhvr additive="base">
                                        <p:cTn id="648" dur="5000"/>
                                        <p:tgtEl>
                                          <p:spTgt spid="19"/>
                                        </p:tgtEl>
                                        <p:attrNameLst>
                                          <p:attrName>ppt_y</p:attrName>
                                        </p:attrNameLst>
                                      </p:cBhvr>
                                      <p:tavLst>
                                        <p:tav tm="0">
                                          <p:val>
                                            <p:strVal val="ppt_y"/>
                                          </p:val>
                                        </p:tav>
                                        <p:tav tm="100000">
                                          <p:val>
                                            <p:strVal val="1+ppt_h/2"/>
                                          </p:val>
                                        </p:tav>
                                      </p:tavLst>
                                    </p:anim>
                                    <p:set>
                                      <p:cBhvr>
                                        <p:cTn id="649" dur="1" fill="hold">
                                          <p:stCondLst>
                                            <p:cond delay="4999"/>
                                          </p:stCondLst>
                                        </p:cTn>
                                        <p:tgtEl>
                                          <p:spTgt spid="19"/>
                                        </p:tgtEl>
                                        <p:attrNameLst>
                                          <p:attrName>style.visibility</p:attrName>
                                        </p:attrNameLst>
                                      </p:cBhvr>
                                      <p:to>
                                        <p:strVal val="hidden"/>
                                      </p:to>
                                    </p:set>
                                  </p:childTnLst>
                                </p:cTn>
                              </p:par>
                              <p:par>
                                <p:cTn id="650" presetID="2" presetClass="exit" presetSubtype="4" fill="hold" grpId="3" nodeType="withEffect">
                                  <p:stCondLst>
                                    <p:cond delay="0"/>
                                  </p:stCondLst>
                                  <p:childTnLst>
                                    <p:anim calcmode="lin" valueType="num">
                                      <p:cBhvr additive="base">
                                        <p:cTn id="651" dur="5000"/>
                                        <p:tgtEl>
                                          <p:spTgt spid="20"/>
                                        </p:tgtEl>
                                        <p:attrNameLst>
                                          <p:attrName>ppt_x</p:attrName>
                                        </p:attrNameLst>
                                      </p:cBhvr>
                                      <p:tavLst>
                                        <p:tav tm="0">
                                          <p:val>
                                            <p:strVal val="ppt_x"/>
                                          </p:val>
                                        </p:tav>
                                        <p:tav tm="100000">
                                          <p:val>
                                            <p:strVal val="ppt_x"/>
                                          </p:val>
                                        </p:tav>
                                      </p:tavLst>
                                    </p:anim>
                                    <p:anim calcmode="lin" valueType="num">
                                      <p:cBhvr additive="base">
                                        <p:cTn id="652" dur="5000"/>
                                        <p:tgtEl>
                                          <p:spTgt spid="20"/>
                                        </p:tgtEl>
                                        <p:attrNameLst>
                                          <p:attrName>ppt_y</p:attrName>
                                        </p:attrNameLst>
                                      </p:cBhvr>
                                      <p:tavLst>
                                        <p:tav tm="0">
                                          <p:val>
                                            <p:strVal val="ppt_y"/>
                                          </p:val>
                                        </p:tav>
                                        <p:tav tm="100000">
                                          <p:val>
                                            <p:strVal val="1+ppt_h/2"/>
                                          </p:val>
                                        </p:tav>
                                      </p:tavLst>
                                    </p:anim>
                                    <p:set>
                                      <p:cBhvr>
                                        <p:cTn id="653" dur="1" fill="hold">
                                          <p:stCondLst>
                                            <p:cond delay="4999"/>
                                          </p:stCondLst>
                                        </p:cTn>
                                        <p:tgtEl>
                                          <p:spTgt spid="20"/>
                                        </p:tgtEl>
                                        <p:attrNameLst>
                                          <p:attrName>style.visibility</p:attrName>
                                        </p:attrNameLst>
                                      </p:cBhvr>
                                      <p:to>
                                        <p:strVal val="hidden"/>
                                      </p:to>
                                    </p:set>
                                  </p:childTnLst>
                                </p:cTn>
                              </p:par>
                              <p:par>
                                <p:cTn id="654" presetID="2" presetClass="exit" presetSubtype="4" fill="hold" grpId="3" nodeType="withEffect">
                                  <p:stCondLst>
                                    <p:cond delay="0"/>
                                  </p:stCondLst>
                                  <p:childTnLst>
                                    <p:anim calcmode="lin" valueType="num">
                                      <p:cBhvr additive="base">
                                        <p:cTn id="655" dur="5000"/>
                                        <p:tgtEl>
                                          <p:spTgt spid="21"/>
                                        </p:tgtEl>
                                        <p:attrNameLst>
                                          <p:attrName>ppt_x</p:attrName>
                                        </p:attrNameLst>
                                      </p:cBhvr>
                                      <p:tavLst>
                                        <p:tav tm="0">
                                          <p:val>
                                            <p:strVal val="ppt_x"/>
                                          </p:val>
                                        </p:tav>
                                        <p:tav tm="100000">
                                          <p:val>
                                            <p:strVal val="ppt_x"/>
                                          </p:val>
                                        </p:tav>
                                      </p:tavLst>
                                    </p:anim>
                                    <p:anim calcmode="lin" valueType="num">
                                      <p:cBhvr additive="base">
                                        <p:cTn id="656" dur="5000"/>
                                        <p:tgtEl>
                                          <p:spTgt spid="21"/>
                                        </p:tgtEl>
                                        <p:attrNameLst>
                                          <p:attrName>ppt_y</p:attrName>
                                        </p:attrNameLst>
                                      </p:cBhvr>
                                      <p:tavLst>
                                        <p:tav tm="0">
                                          <p:val>
                                            <p:strVal val="ppt_y"/>
                                          </p:val>
                                        </p:tav>
                                        <p:tav tm="100000">
                                          <p:val>
                                            <p:strVal val="1+ppt_h/2"/>
                                          </p:val>
                                        </p:tav>
                                      </p:tavLst>
                                    </p:anim>
                                    <p:set>
                                      <p:cBhvr>
                                        <p:cTn id="657" dur="1" fill="hold">
                                          <p:stCondLst>
                                            <p:cond delay="4999"/>
                                          </p:stCondLst>
                                        </p:cTn>
                                        <p:tgtEl>
                                          <p:spTgt spid="21"/>
                                        </p:tgtEl>
                                        <p:attrNameLst>
                                          <p:attrName>style.visibility</p:attrName>
                                        </p:attrNameLst>
                                      </p:cBhvr>
                                      <p:to>
                                        <p:strVal val="hidden"/>
                                      </p:to>
                                    </p:set>
                                  </p:childTnLst>
                                </p:cTn>
                              </p:par>
                              <p:par>
                                <p:cTn id="658" presetID="2" presetClass="exit" presetSubtype="4" fill="hold" grpId="3" nodeType="withEffect">
                                  <p:stCondLst>
                                    <p:cond delay="0"/>
                                  </p:stCondLst>
                                  <p:childTnLst>
                                    <p:anim calcmode="lin" valueType="num">
                                      <p:cBhvr additive="base">
                                        <p:cTn id="659" dur="5000"/>
                                        <p:tgtEl>
                                          <p:spTgt spid="22"/>
                                        </p:tgtEl>
                                        <p:attrNameLst>
                                          <p:attrName>ppt_x</p:attrName>
                                        </p:attrNameLst>
                                      </p:cBhvr>
                                      <p:tavLst>
                                        <p:tav tm="0">
                                          <p:val>
                                            <p:strVal val="ppt_x"/>
                                          </p:val>
                                        </p:tav>
                                        <p:tav tm="100000">
                                          <p:val>
                                            <p:strVal val="ppt_x"/>
                                          </p:val>
                                        </p:tav>
                                      </p:tavLst>
                                    </p:anim>
                                    <p:anim calcmode="lin" valueType="num">
                                      <p:cBhvr additive="base">
                                        <p:cTn id="660" dur="5000"/>
                                        <p:tgtEl>
                                          <p:spTgt spid="22"/>
                                        </p:tgtEl>
                                        <p:attrNameLst>
                                          <p:attrName>ppt_y</p:attrName>
                                        </p:attrNameLst>
                                      </p:cBhvr>
                                      <p:tavLst>
                                        <p:tav tm="0">
                                          <p:val>
                                            <p:strVal val="ppt_y"/>
                                          </p:val>
                                        </p:tav>
                                        <p:tav tm="100000">
                                          <p:val>
                                            <p:strVal val="1+ppt_h/2"/>
                                          </p:val>
                                        </p:tav>
                                      </p:tavLst>
                                    </p:anim>
                                    <p:set>
                                      <p:cBhvr>
                                        <p:cTn id="661" dur="1" fill="hold">
                                          <p:stCondLst>
                                            <p:cond delay="4999"/>
                                          </p:stCondLst>
                                        </p:cTn>
                                        <p:tgtEl>
                                          <p:spTgt spid="22"/>
                                        </p:tgtEl>
                                        <p:attrNameLst>
                                          <p:attrName>style.visibility</p:attrName>
                                        </p:attrNameLst>
                                      </p:cBhvr>
                                      <p:to>
                                        <p:strVal val="hidden"/>
                                      </p:to>
                                    </p:set>
                                  </p:childTnLst>
                                </p:cTn>
                              </p:par>
                              <p:par>
                                <p:cTn id="662" presetID="2" presetClass="exit" presetSubtype="4" fill="hold" grpId="3" nodeType="withEffect">
                                  <p:stCondLst>
                                    <p:cond delay="0"/>
                                  </p:stCondLst>
                                  <p:childTnLst>
                                    <p:anim calcmode="lin" valueType="num">
                                      <p:cBhvr additive="base">
                                        <p:cTn id="663" dur="5000"/>
                                        <p:tgtEl>
                                          <p:spTgt spid="23"/>
                                        </p:tgtEl>
                                        <p:attrNameLst>
                                          <p:attrName>ppt_x</p:attrName>
                                        </p:attrNameLst>
                                      </p:cBhvr>
                                      <p:tavLst>
                                        <p:tav tm="0">
                                          <p:val>
                                            <p:strVal val="ppt_x"/>
                                          </p:val>
                                        </p:tav>
                                        <p:tav tm="100000">
                                          <p:val>
                                            <p:strVal val="ppt_x"/>
                                          </p:val>
                                        </p:tav>
                                      </p:tavLst>
                                    </p:anim>
                                    <p:anim calcmode="lin" valueType="num">
                                      <p:cBhvr additive="base">
                                        <p:cTn id="664" dur="5000"/>
                                        <p:tgtEl>
                                          <p:spTgt spid="23"/>
                                        </p:tgtEl>
                                        <p:attrNameLst>
                                          <p:attrName>ppt_y</p:attrName>
                                        </p:attrNameLst>
                                      </p:cBhvr>
                                      <p:tavLst>
                                        <p:tav tm="0">
                                          <p:val>
                                            <p:strVal val="ppt_y"/>
                                          </p:val>
                                        </p:tav>
                                        <p:tav tm="100000">
                                          <p:val>
                                            <p:strVal val="1+ppt_h/2"/>
                                          </p:val>
                                        </p:tav>
                                      </p:tavLst>
                                    </p:anim>
                                    <p:set>
                                      <p:cBhvr>
                                        <p:cTn id="665" dur="1" fill="hold">
                                          <p:stCondLst>
                                            <p:cond delay="4999"/>
                                          </p:stCondLst>
                                        </p:cTn>
                                        <p:tgtEl>
                                          <p:spTgt spid="23"/>
                                        </p:tgtEl>
                                        <p:attrNameLst>
                                          <p:attrName>style.visibility</p:attrName>
                                        </p:attrNameLst>
                                      </p:cBhvr>
                                      <p:to>
                                        <p:strVal val="hidden"/>
                                      </p:to>
                                    </p:set>
                                  </p:childTnLst>
                                </p:cTn>
                              </p:par>
                              <p:par>
                                <p:cTn id="666" presetID="2" presetClass="exit" presetSubtype="4" fill="hold" grpId="3" nodeType="withEffect">
                                  <p:stCondLst>
                                    <p:cond delay="0"/>
                                  </p:stCondLst>
                                  <p:childTnLst>
                                    <p:anim calcmode="lin" valueType="num">
                                      <p:cBhvr additive="base">
                                        <p:cTn id="667" dur="5000"/>
                                        <p:tgtEl>
                                          <p:spTgt spid="24"/>
                                        </p:tgtEl>
                                        <p:attrNameLst>
                                          <p:attrName>ppt_x</p:attrName>
                                        </p:attrNameLst>
                                      </p:cBhvr>
                                      <p:tavLst>
                                        <p:tav tm="0">
                                          <p:val>
                                            <p:strVal val="ppt_x"/>
                                          </p:val>
                                        </p:tav>
                                        <p:tav tm="100000">
                                          <p:val>
                                            <p:strVal val="ppt_x"/>
                                          </p:val>
                                        </p:tav>
                                      </p:tavLst>
                                    </p:anim>
                                    <p:anim calcmode="lin" valueType="num">
                                      <p:cBhvr additive="base">
                                        <p:cTn id="668" dur="5000"/>
                                        <p:tgtEl>
                                          <p:spTgt spid="24"/>
                                        </p:tgtEl>
                                        <p:attrNameLst>
                                          <p:attrName>ppt_y</p:attrName>
                                        </p:attrNameLst>
                                      </p:cBhvr>
                                      <p:tavLst>
                                        <p:tav tm="0">
                                          <p:val>
                                            <p:strVal val="ppt_y"/>
                                          </p:val>
                                        </p:tav>
                                        <p:tav tm="100000">
                                          <p:val>
                                            <p:strVal val="1+ppt_h/2"/>
                                          </p:val>
                                        </p:tav>
                                      </p:tavLst>
                                    </p:anim>
                                    <p:set>
                                      <p:cBhvr>
                                        <p:cTn id="669" dur="1" fill="hold">
                                          <p:stCondLst>
                                            <p:cond delay="4999"/>
                                          </p:stCondLst>
                                        </p:cTn>
                                        <p:tgtEl>
                                          <p:spTgt spid="24"/>
                                        </p:tgtEl>
                                        <p:attrNameLst>
                                          <p:attrName>style.visibility</p:attrName>
                                        </p:attrNameLst>
                                      </p:cBhvr>
                                      <p:to>
                                        <p:strVal val="hidden"/>
                                      </p:to>
                                    </p:set>
                                  </p:childTnLst>
                                </p:cTn>
                              </p:par>
                              <p:par>
                                <p:cTn id="670" presetID="2" presetClass="exit" presetSubtype="4" fill="hold" grpId="3" nodeType="withEffect">
                                  <p:stCondLst>
                                    <p:cond delay="0"/>
                                  </p:stCondLst>
                                  <p:childTnLst>
                                    <p:anim calcmode="lin" valueType="num">
                                      <p:cBhvr additive="base">
                                        <p:cTn id="671" dur="5000"/>
                                        <p:tgtEl>
                                          <p:spTgt spid="25"/>
                                        </p:tgtEl>
                                        <p:attrNameLst>
                                          <p:attrName>ppt_x</p:attrName>
                                        </p:attrNameLst>
                                      </p:cBhvr>
                                      <p:tavLst>
                                        <p:tav tm="0">
                                          <p:val>
                                            <p:strVal val="ppt_x"/>
                                          </p:val>
                                        </p:tav>
                                        <p:tav tm="100000">
                                          <p:val>
                                            <p:strVal val="ppt_x"/>
                                          </p:val>
                                        </p:tav>
                                      </p:tavLst>
                                    </p:anim>
                                    <p:anim calcmode="lin" valueType="num">
                                      <p:cBhvr additive="base">
                                        <p:cTn id="672" dur="5000"/>
                                        <p:tgtEl>
                                          <p:spTgt spid="25"/>
                                        </p:tgtEl>
                                        <p:attrNameLst>
                                          <p:attrName>ppt_y</p:attrName>
                                        </p:attrNameLst>
                                      </p:cBhvr>
                                      <p:tavLst>
                                        <p:tav tm="0">
                                          <p:val>
                                            <p:strVal val="ppt_y"/>
                                          </p:val>
                                        </p:tav>
                                        <p:tav tm="100000">
                                          <p:val>
                                            <p:strVal val="1+ppt_h/2"/>
                                          </p:val>
                                        </p:tav>
                                      </p:tavLst>
                                    </p:anim>
                                    <p:set>
                                      <p:cBhvr>
                                        <p:cTn id="673" dur="1" fill="hold">
                                          <p:stCondLst>
                                            <p:cond delay="4999"/>
                                          </p:stCondLst>
                                        </p:cTn>
                                        <p:tgtEl>
                                          <p:spTgt spid="25"/>
                                        </p:tgtEl>
                                        <p:attrNameLst>
                                          <p:attrName>style.visibility</p:attrName>
                                        </p:attrNameLst>
                                      </p:cBhvr>
                                      <p:to>
                                        <p:strVal val="hidden"/>
                                      </p:to>
                                    </p:set>
                                  </p:childTnLst>
                                </p:cTn>
                              </p:par>
                              <p:par>
                                <p:cTn id="674" presetID="2" presetClass="exit" presetSubtype="4" fill="hold" grpId="3" nodeType="withEffect">
                                  <p:stCondLst>
                                    <p:cond delay="0"/>
                                  </p:stCondLst>
                                  <p:childTnLst>
                                    <p:anim calcmode="lin" valueType="num">
                                      <p:cBhvr additive="base">
                                        <p:cTn id="675" dur="5000"/>
                                        <p:tgtEl>
                                          <p:spTgt spid="26"/>
                                        </p:tgtEl>
                                        <p:attrNameLst>
                                          <p:attrName>ppt_x</p:attrName>
                                        </p:attrNameLst>
                                      </p:cBhvr>
                                      <p:tavLst>
                                        <p:tav tm="0">
                                          <p:val>
                                            <p:strVal val="ppt_x"/>
                                          </p:val>
                                        </p:tav>
                                        <p:tav tm="100000">
                                          <p:val>
                                            <p:strVal val="ppt_x"/>
                                          </p:val>
                                        </p:tav>
                                      </p:tavLst>
                                    </p:anim>
                                    <p:anim calcmode="lin" valueType="num">
                                      <p:cBhvr additive="base">
                                        <p:cTn id="676" dur="5000"/>
                                        <p:tgtEl>
                                          <p:spTgt spid="26"/>
                                        </p:tgtEl>
                                        <p:attrNameLst>
                                          <p:attrName>ppt_y</p:attrName>
                                        </p:attrNameLst>
                                      </p:cBhvr>
                                      <p:tavLst>
                                        <p:tav tm="0">
                                          <p:val>
                                            <p:strVal val="ppt_y"/>
                                          </p:val>
                                        </p:tav>
                                        <p:tav tm="100000">
                                          <p:val>
                                            <p:strVal val="1+ppt_h/2"/>
                                          </p:val>
                                        </p:tav>
                                      </p:tavLst>
                                    </p:anim>
                                    <p:set>
                                      <p:cBhvr>
                                        <p:cTn id="677" dur="1" fill="hold">
                                          <p:stCondLst>
                                            <p:cond delay="4999"/>
                                          </p:stCondLst>
                                        </p:cTn>
                                        <p:tgtEl>
                                          <p:spTgt spid="26"/>
                                        </p:tgtEl>
                                        <p:attrNameLst>
                                          <p:attrName>style.visibility</p:attrName>
                                        </p:attrNameLst>
                                      </p:cBhvr>
                                      <p:to>
                                        <p:strVal val="hidden"/>
                                      </p:to>
                                    </p:set>
                                  </p:childTnLst>
                                </p:cTn>
                              </p:par>
                              <p:par>
                                <p:cTn id="678" presetID="2" presetClass="exit" presetSubtype="4" fill="hold" grpId="3" nodeType="withEffect">
                                  <p:stCondLst>
                                    <p:cond delay="0"/>
                                  </p:stCondLst>
                                  <p:childTnLst>
                                    <p:anim calcmode="lin" valueType="num">
                                      <p:cBhvr additive="base">
                                        <p:cTn id="679" dur="5000"/>
                                        <p:tgtEl>
                                          <p:spTgt spid="27"/>
                                        </p:tgtEl>
                                        <p:attrNameLst>
                                          <p:attrName>ppt_x</p:attrName>
                                        </p:attrNameLst>
                                      </p:cBhvr>
                                      <p:tavLst>
                                        <p:tav tm="0">
                                          <p:val>
                                            <p:strVal val="ppt_x"/>
                                          </p:val>
                                        </p:tav>
                                        <p:tav tm="100000">
                                          <p:val>
                                            <p:strVal val="ppt_x"/>
                                          </p:val>
                                        </p:tav>
                                      </p:tavLst>
                                    </p:anim>
                                    <p:anim calcmode="lin" valueType="num">
                                      <p:cBhvr additive="base">
                                        <p:cTn id="680" dur="5000"/>
                                        <p:tgtEl>
                                          <p:spTgt spid="27"/>
                                        </p:tgtEl>
                                        <p:attrNameLst>
                                          <p:attrName>ppt_y</p:attrName>
                                        </p:attrNameLst>
                                      </p:cBhvr>
                                      <p:tavLst>
                                        <p:tav tm="0">
                                          <p:val>
                                            <p:strVal val="ppt_y"/>
                                          </p:val>
                                        </p:tav>
                                        <p:tav tm="100000">
                                          <p:val>
                                            <p:strVal val="1+ppt_h/2"/>
                                          </p:val>
                                        </p:tav>
                                      </p:tavLst>
                                    </p:anim>
                                    <p:set>
                                      <p:cBhvr>
                                        <p:cTn id="681" dur="1" fill="hold">
                                          <p:stCondLst>
                                            <p:cond delay="4999"/>
                                          </p:stCondLst>
                                        </p:cTn>
                                        <p:tgtEl>
                                          <p:spTgt spid="27"/>
                                        </p:tgtEl>
                                        <p:attrNameLst>
                                          <p:attrName>style.visibility</p:attrName>
                                        </p:attrNameLst>
                                      </p:cBhvr>
                                      <p:to>
                                        <p:strVal val="hidden"/>
                                      </p:to>
                                    </p:set>
                                  </p:childTnLst>
                                </p:cTn>
                              </p:par>
                              <p:par>
                                <p:cTn id="682" presetID="2" presetClass="exit" presetSubtype="4" fill="hold" grpId="3" nodeType="withEffect">
                                  <p:stCondLst>
                                    <p:cond delay="0"/>
                                  </p:stCondLst>
                                  <p:childTnLst>
                                    <p:anim calcmode="lin" valueType="num">
                                      <p:cBhvr additive="base">
                                        <p:cTn id="683" dur="5000"/>
                                        <p:tgtEl>
                                          <p:spTgt spid="28"/>
                                        </p:tgtEl>
                                        <p:attrNameLst>
                                          <p:attrName>ppt_x</p:attrName>
                                        </p:attrNameLst>
                                      </p:cBhvr>
                                      <p:tavLst>
                                        <p:tav tm="0">
                                          <p:val>
                                            <p:strVal val="ppt_x"/>
                                          </p:val>
                                        </p:tav>
                                        <p:tav tm="100000">
                                          <p:val>
                                            <p:strVal val="ppt_x"/>
                                          </p:val>
                                        </p:tav>
                                      </p:tavLst>
                                    </p:anim>
                                    <p:anim calcmode="lin" valueType="num">
                                      <p:cBhvr additive="base">
                                        <p:cTn id="684" dur="5000"/>
                                        <p:tgtEl>
                                          <p:spTgt spid="28"/>
                                        </p:tgtEl>
                                        <p:attrNameLst>
                                          <p:attrName>ppt_y</p:attrName>
                                        </p:attrNameLst>
                                      </p:cBhvr>
                                      <p:tavLst>
                                        <p:tav tm="0">
                                          <p:val>
                                            <p:strVal val="ppt_y"/>
                                          </p:val>
                                        </p:tav>
                                        <p:tav tm="100000">
                                          <p:val>
                                            <p:strVal val="1+ppt_h/2"/>
                                          </p:val>
                                        </p:tav>
                                      </p:tavLst>
                                    </p:anim>
                                    <p:set>
                                      <p:cBhvr>
                                        <p:cTn id="685" dur="1" fill="hold">
                                          <p:stCondLst>
                                            <p:cond delay="4999"/>
                                          </p:stCondLst>
                                        </p:cTn>
                                        <p:tgtEl>
                                          <p:spTgt spid="28"/>
                                        </p:tgtEl>
                                        <p:attrNameLst>
                                          <p:attrName>style.visibility</p:attrName>
                                        </p:attrNameLst>
                                      </p:cBhvr>
                                      <p:to>
                                        <p:strVal val="hidden"/>
                                      </p:to>
                                    </p:set>
                                  </p:childTnLst>
                                </p:cTn>
                              </p:par>
                              <p:par>
                                <p:cTn id="686" presetID="2" presetClass="exit" presetSubtype="4" fill="hold" grpId="3" nodeType="withEffect">
                                  <p:stCondLst>
                                    <p:cond delay="0"/>
                                  </p:stCondLst>
                                  <p:childTnLst>
                                    <p:anim calcmode="lin" valueType="num">
                                      <p:cBhvr additive="base">
                                        <p:cTn id="687" dur="5000"/>
                                        <p:tgtEl>
                                          <p:spTgt spid="29"/>
                                        </p:tgtEl>
                                        <p:attrNameLst>
                                          <p:attrName>ppt_x</p:attrName>
                                        </p:attrNameLst>
                                      </p:cBhvr>
                                      <p:tavLst>
                                        <p:tav tm="0">
                                          <p:val>
                                            <p:strVal val="ppt_x"/>
                                          </p:val>
                                        </p:tav>
                                        <p:tav tm="100000">
                                          <p:val>
                                            <p:strVal val="ppt_x"/>
                                          </p:val>
                                        </p:tav>
                                      </p:tavLst>
                                    </p:anim>
                                    <p:anim calcmode="lin" valueType="num">
                                      <p:cBhvr additive="base">
                                        <p:cTn id="688" dur="5000"/>
                                        <p:tgtEl>
                                          <p:spTgt spid="29"/>
                                        </p:tgtEl>
                                        <p:attrNameLst>
                                          <p:attrName>ppt_y</p:attrName>
                                        </p:attrNameLst>
                                      </p:cBhvr>
                                      <p:tavLst>
                                        <p:tav tm="0">
                                          <p:val>
                                            <p:strVal val="ppt_y"/>
                                          </p:val>
                                        </p:tav>
                                        <p:tav tm="100000">
                                          <p:val>
                                            <p:strVal val="1+ppt_h/2"/>
                                          </p:val>
                                        </p:tav>
                                      </p:tavLst>
                                    </p:anim>
                                    <p:set>
                                      <p:cBhvr>
                                        <p:cTn id="689" dur="1" fill="hold">
                                          <p:stCondLst>
                                            <p:cond delay="4999"/>
                                          </p:stCondLst>
                                        </p:cTn>
                                        <p:tgtEl>
                                          <p:spTgt spid="29"/>
                                        </p:tgtEl>
                                        <p:attrNameLst>
                                          <p:attrName>style.visibility</p:attrName>
                                        </p:attrNameLst>
                                      </p:cBhvr>
                                      <p:to>
                                        <p:strVal val="hidden"/>
                                      </p:to>
                                    </p:set>
                                  </p:childTnLst>
                                </p:cTn>
                              </p:par>
                              <p:par>
                                <p:cTn id="690" presetID="2" presetClass="exit" presetSubtype="4" fill="hold" grpId="3" nodeType="withEffect">
                                  <p:stCondLst>
                                    <p:cond delay="0"/>
                                  </p:stCondLst>
                                  <p:childTnLst>
                                    <p:anim calcmode="lin" valueType="num">
                                      <p:cBhvr additive="base">
                                        <p:cTn id="691" dur="5000"/>
                                        <p:tgtEl>
                                          <p:spTgt spid="30"/>
                                        </p:tgtEl>
                                        <p:attrNameLst>
                                          <p:attrName>ppt_x</p:attrName>
                                        </p:attrNameLst>
                                      </p:cBhvr>
                                      <p:tavLst>
                                        <p:tav tm="0">
                                          <p:val>
                                            <p:strVal val="ppt_x"/>
                                          </p:val>
                                        </p:tav>
                                        <p:tav tm="100000">
                                          <p:val>
                                            <p:strVal val="ppt_x"/>
                                          </p:val>
                                        </p:tav>
                                      </p:tavLst>
                                    </p:anim>
                                    <p:anim calcmode="lin" valueType="num">
                                      <p:cBhvr additive="base">
                                        <p:cTn id="692" dur="5000"/>
                                        <p:tgtEl>
                                          <p:spTgt spid="30"/>
                                        </p:tgtEl>
                                        <p:attrNameLst>
                                          <p:attrName>ppt_y</p:attrName>
                                        </p:attrNameLst>
                                      </p:cBhvr>
                                      <p:tavLst>
                                        <p:tav tm="0">
                                          <p:val>
                                            <p:strVal val="ppt_y"/>
                                          </p:val>
                                        </p:tav>
                                        <p:tav tm="100000">
                                          <p:val>
                                            <p:strVal val="1+ppt_h/2"/>
                                          </p:val>
                                        </p:tav>
                                      </p:tavLst>
                                    </p:anim>
                                    <p:set>
                                      <p:cBhvr>
                                        <p:cTn id="693" dur="1" fill="hold">
                                          <p:stCondLst>
                                            <p:cond delay="4999"/>
                                          </p:stCondLst>
                                        </p:cTn>
                                        <p:tgtEl>
                                          <p:spTgt spid="30"/>
                                        </p:tgtEl>
                                        <p:attrNameLst>
                                          <p:attrName>style.visibility</p:attrName>
                                        </p:attrNameLst>
                                      </p:cBhvr>
                                      <p:to>
                                        <p:strVal val="hidden"/>
                                      </p:to>
                                    </p:set>
                                  </p:childTnLst>
                                </p:cTn>
                              </p:par>
                              <p:par>
                                <p:cTn id="694" presetID="2" presetClass="exit" presetSubtype="4" fill="hold" grpId="3" nodeType="withEffect">
                                  <p:stCondLst>
                                    <p:cond delay="0"/>
                                  </p:stCondLst>
                                  <p:childTnLst>
                                    <p:anim calcmode="lin" valueType="num">
                                      <p:cBhvr additive="base">
                                        <p:cTn id="695" dur="5000"/>
                                        <p:tgtEl>
                                          <p:spTgt spid="31"/>
                                        </p:tgtEl>
                                        <p:attrNameLst>
                                          <p:attrName>ppt_x</p:attrName>
                                        </p:attrNameLst>
                                      </p:cBhvr>
                                      <p:tavLst>
                                        <p:tav tm="0">
                                          <p:val>
                                            <p:strVal val="ppt_x"/>
                                          </p:val>
                                        </p:tav>
                                        <p:tav tm="100000">
                                          <p:val>
                                            <p:strVal val="ppt_x"/>
                                          </p:val>
                                        </p:tav>
                                      </p:tavLst>
                                    </p:anim>
                                    <p:anim calcmode="lin" valueType="num">
                                      <p:cBhvr additive="base">
                                        <p:cTn id="696" dur="5000"/>
                                        <p:tgtEl>
                                          <p:spTgt spid="31"/>
                                        </p:tgtEl>
                                        <p:attrNameLst>
                                          <p:attrName>ppt_y</p:attrName>
                                        </p:attrNameLst>
                                      </p:cBhvr>
                                      <p:tavLst>
                                        <p:tav tm="0">
                                          <p:val>
                                            <p:strVal val="ppt_y"/>
                                          </p:val>
                                        </p:tav>
                                        <p:tav tm="100000">
                                          <p:val>
                                            <p:strVal val="1+ppt_h/2"/>
                                          </p:val>
                                        </p:tav>
                                      </p:tavLst>
                                    </p:anim>
                                    <p:set>
                                      <p:cBhvr>
                                        <p:cTn id="697" dur="1" fill="hold">
                                          <p:stCondLst>
                                            <p:cond delay="4999"/>
                                          </p:stCondLst>
                                        </p:cTn>
                                        <p:tgtEl>
                                          <p:spTgt spid="31"/>
                                        </p:tgtEl>
                                        <p:attrNameLst>
                                          <p:attrName>style.visibility</p:attrName>
                                        </p:attrNameLst>
                                      </p:cBhvr>
                                      <p:to>
                                        <p:strVal val="hidden"/>
                                      </p:to>
                                    </p:set>
                                  </p:childTnLst>
                                </p:cTn>
                              </p:par>
                              <p:par>
                                <p:cTn id="698" presetID="2" presetClass="exit" presetSubtype="4" fill="hold" grpId="3" nodeType="withEffect">
                                  <p:stCondLst>
                                    <p:cond delay="0"/>
                                  </p:stCondLst>
                                  <p:childTnLst>
                                    <p:anim calcmode="lin" valueType="num">
                                      <p:cBhvr additive="base">
                                        <p:cTn id="699" dur="5000"/>
                                        <p:tgtEl>
                                          <p:spTgt spid="32"/>
                                        </p:tgtEl>
                                        <p:attrNameLst>
                                          <p:attrName>ppt_x</p:attrName>
                                        </p:attrNameLst>
                                      </p:cBhvr>
                                      <p:tavLst>
                                        <p:tav tm="0">
                                          <p:val>
                                            <p:strVal val="ppt_x"/>
                                          </p:val>
                                        </p:tav>
                                        <p:tav tm="100000">
                                          <p:val>
                                            <p:strVal val="ppt_x"/>
                                          </p:val>
                                        </p:tav>
                                      </p:tavLst>
                                    </p:anim>
                                    <p:anim calcmode="lin" valueType="num">
                                      <p:cBhvr additive="base">
                                        <p:cTn id="700" dur="5000"/>
                                        <p:tgtEl>
                                          <p:spTgt spid="32"/>
                                        </p:tgtEl>
                                        <p:attrNameLst>
                                          <p:attrName>ppt_y</p:attrName>
                                        </p:attrNameLst>
                                      </p:cBhvr>
                                      <p:tavLst>
                                        <p:tav tm="0">
                                          <p:val>
                                            <p:strVal val="ppt_y"/>
                                          </p:val>
                                        </p:tav>
                                        <p:tav tm="100000">
                                          <p:val>
                                            <p:strVal val="1+ppt_h/2"/>
                                          </p:val>
                                        </p:tav>
                                      </p:tavLst>
                                    </p:anim>
                                    <p:set>
                                      <p:cBhvr>
                                        <p:cTn id="701" dur="1" fill="hold">
                                          <p:stCondLst>
                                            <p:cond delay="4999"/>
                                          </p:stCondLst>
                                        </p:cTn>
                                        <p:tgtEl>
                                          <p:spTgt spid="32"/>
                                        </p:tgtEl>
                                        <p:attrNameLst>
                                          <p:attrName>style.visibility</p:attrName>
                                        </p:attrNameLst>
                                      </p:cBhvr>
                                      <p:to>
                                        <p:strVal val="hidden"/>
                                      </p:to>
                                    </p:set>
                                  </p:childTnLst>
                                </p:cTn>
                              </p:par>
                              <p:par>
                                <p:cTn id="702" presetID="2" presetClass="exit" presetSubtype="4" fill="hold" grpId="3" nodeType="withEffect">
                                  <p:stCondLst>
                                    <p:cond delay="0"/>
                                  </p:stCondLst>
                                  <p:childTnLst>
                                    <p:anim calcmode="lin" valueType="num">
                                      <p:cBhvr additive="base">
                                        <p:cTn id="703" dur="5000"/>
                                        <p:tgtEl>
                                          <p:spTgt spid="33"/>
                                        </p:tgtEl>
                                        <p:attrNameLst>
                                          <p:attrName>ppt_x</p:attrName>
                                        </p:attrNameLst>
                                      </p:cBhvr>
                                      <p:tavLst>
                                        <p:tav tm="0">
                                          <p:val>
                                            <p:strVal val="ppt_x"/>
                                          </p:val>
                                        </p:tav>
                                        <p:tav tm="100000">
                                          <p:val>
                                            <p:strVal val="ppt_x"/>
                                          </p:val>
                                        </p:tav>
                                      </p:tavLst>
                                    </p:anim>
                                    <p:anim calcmode="lin" valueType="num">
                                      <p:cBhvr additive="base">
                                        <p:cTn id="704" dur="5000"/>
                                        <p:tgtEl>
                                          <p:spTgt spid="33"/>
                                        </p:tgtEl>
                                        <p:attrNameLst>
                                          <p:attrName>ppt_y</p:attrName>
                                        </p:attrNameLst>
                                      </p:cBhvr>
                                      <p:tavLst>
                                        <p:tav tm="0">
                                          <p:val>
                                            <p:strVal val="ppt_y"/>
                                          </p:val>
                                        </p:tav>
                                        <p:tav tm="100000">
                                          <p:val>
                                            <p:strVal val="1+ppt_h/2"/>
                                          </p:val>
                                        </p:tav>
                                      </p:tavLst>
                                    </p:anim>
                                    <p:set>
                                      <p:cBhvr>
                                        <p:cTn id="705" dur="1" fill="hold">
                                          <p:stCondLst>
                                            <p:cond delay="4999"/>
                                          </p:stCondLst>
                                        </p:cTn>
                                        <p:tgtEl>
                                          <p:spTgt spid="33"/>
                                        </p:tgtEl>
                                        <p:attrNameLst>
                                          <p:attrName>style.visibility</p:attrName>
                                        </p:attrNameLst>
                                      </p:cBhvr>
                                      <p:to>
                                        <p:strVal val="hidden"/>
                                      </p:to>
                                    </p:set>
                                  </p:childTnLst>
                                </p:cTn>
                              </p:par>
                              <p:par>
                                <p:cTn id="706" presetID="2" presetClass="exit" presetSubtype="4" fill="hold" grpId="3" nodeType="withEffect">
                                  <p:stCondLst>
                                    <p:cond delay="0"/>
                                  </p:stCondLst>
                                  <p:childTnLst>
                                    <p:anim calcmode="lin" valueType="num">
                                      <p:cBhvr additive="base">
                                        <p:cTn id="707" dur="5000"/>
                                        <p:tgtEl>
                                          <p:spTgt spid="34"/>
                                        </p:tgtEl>
                                        <p:attrNameLst>
                                          <p:attrName>ppt_x</p:attrName>
                                        </p:attrNameLst>
                                      </p:cBhvr>
                                      <p:tavLst>
                                        <p:tav tm="0">
                                          <p:val>
                                            <p:strVal val="ppt_x"/>
                                          </p:val>
                                        </p:tav>
                                        <p:tav tm="100000">
                                          <p:val>
                                            <p:strVal val="ppt_x"/>
                                          </p:val>
                                        </p:tav>
                                      </p:tavLst>
                                    </p:anim>
                                    <p:anim calcmode="lin" valueType="num">
                                      <p:cBhvr additive="base">
                                        <p:cTn id="708" dur="5000"/>
                                        <p:tgtEl>
                                          <p:spTgt spid="34"/>
                                        </p:tgtEl>
                                        <p:attrNameLst>
                                          <p:attrName>ppt_y</p:attrName>
                                        </p:attrNameLst>
                                      </p:cBhvr>
                                      <p:tavLst>
                                        <p:tav tm="0">
                                          <p:val>
                                            <p:strVal val="ppt_y"/>
                                          </p:val>
                                        </p:tav>
                                        <p:tav tm="100000">
                                          <p:val>
                                            <p:strVal val="1+ppt_h/2"/>
                                          </p:val>
                                        </p:tav>
                                      </p:tavLst>
                                    </p:anim>
                                    <p:set>
                                      <p:cBhvr>
                                        <p:cTn id="709" dur="1" fill="hold">
                                          <p:stCondLst>
                                            <p:cond delay="4999"/>
                                          </p:stCondLst>
                                        </p:cTn>
                                        <p:tgtEl>
                                          <p:spTgt spid="34"/>
                                        </p:tgtEl>
                                        <p:attrNameLst>
                                          <p:attrName>style.visibility</p:attrName>
                                        </p:attrNameLst>
                                      </p:cBhvr>
                                      <p:to>
                                        <p:strVal val="hidden"/>
                                      </p:to>
                                    </p:set>
                                  </p:childTnLst>
                                </p:cTn>
                              </p:par>
                              <p:par>
                                <p:cTn id="710" presetID="2" presetClass="exit" presetSubtype="4" fill="hold" grpId="3" nodeType="withEffect">
                                  <p:stCondLst>
                                    <p:cond delay="0"/>
                                  </p:stCondLst>
                                  <p:childTnLst>
                                    <p:anim calcmode="lin" valueType="num">
                                      <p:cBhvr additive="base">
                                        <p:cTn id="711" dur="5000"/>
                                        <p:tgtEl>
                                          <p:spTgt spid="35"/>
                                        </p:tgtEl>
                                        <p:attrNameLst>
                                          <p:attrName>ppt_x</p:attrName>
                                        </p:attrNameLst>
                                      </p:cBhvr>
                                      <p:tavLst>
                                        <p:tav tm="0">
                                          <p:val>
                                            <p:strVal val="ppt_x"/>
                                          </p:val>
                                        </p:tav>
                                        <p:tav tm="100000">
                                          <p:val>
                                            <p:strVal val="ppt_x"/>
                                          </p:val>
                                        </p:tav>
                                      </p:tavLst>
                                    </p:anim>
                                    <p:anim calcmode="lin" valueType="num">
                                      <p:cBhvr additive="base">
                                        <p:cTn id="712" dur="5000"/>
                                        <p:tgtEl>
                                          <p:spTgt spid="35"/>
                                        </p:tgtEl>
                                        <p:attrNameLst>
                                          <p:attrName>ppt_y</p:attrName>
                                        </p:attrNameLst>
                                      </p:cBhvr>
                                      <p:tavLst>
                                        <p:tav tm="0">
                                          <p:val>
                                            <p:strVal val="ppt_y"/>
                                          </p:val>
                                        </p:tav>
                                        <p:tav tm="100000">
                                          <p:val>
                                            <p:strVal val="1+ppt_h/2"/>
                                          </p:val>
                                        </p:tav>
                                      </p:tavLst>
                                    </p:anim>
                                    <p:set>
                                      <p:cBhvr>
                                        <p:cTn id="713" dur="1" fill="hold">
                                          <p:stCondLst>
                                            <p:cond delay="4999"/>
                                          </p:stCondLst>
                                        </p:cTn>
                                        <p:tgtEl>
                                          <p:spTgt spid="35"/>
                                        </p:tgtEl>
                                        <p:attrNameLst>
                                          <p:attrName>style.visibility</p:attrName>
                                        </p:attrNameLst>
                                      </p:cBhvr>
                                      <p:to>
                                        <p:strVal val="hidden"/>
                                      </p:to>
                                    </p:set>
                                  </p:childTnLst>
                                </p:cTn>
                              </p:par>
                              <p:par>
                                <p:cTn id="714" presetID="2" presetClass="exit" presetSubtype="4" fill="hold" grpId="3" nodeType="withEffect">
                                  <p:stCondLst>
                                    <p:cond delay="0"/>
                                  </p:stCondLst>
                                  <p:childTnLst>
                                    <p:anim calcmode="lin" valueType="num">
                                      <p:cBhvr additive="base">
                                        <p:cTn id="715" dur="5000"/>
                                        <p:tgtEl>
                                          <p:spTgt spid="36"/>
                                        </p:tgtEl>
                                        <p:attrNameLst>
                                          <p:attrName>ppt_x</p:attrName>
                                        </p:attrNameLst>
                                      </p:cBhvr>
                                      <p:tavLst>
                                        <p:tav tm="0">
                                          <p:val>
                                            <p:strVal val="ppt_x"/>
                                          </p:val>
                                        </p:tav>
                                        <p:tav tm="100000">
                                          <p:val>
                                            <p:strVal val="ppt_x"/>
                                          </p:val>
                                        </p:tav>
                                      </p:tavLst>
                                    </p:anim>
                                    <p:anim calcmode="lin" valueType="num">
                                      <p:cBhvr additive="base">
                                        <p:cTn id="716" dur="5000"/>
                                        <p:tgtEl>
                                          <p:spTgt spid="36"/>
                                        </p:tgtEl>
                                        <p:attrNameLst>
                                          <p:attrName>ppt_y</p:attrName>
                                        </p:attrNameLst>
                                      </p:cBhvr>
                                      <p:tavLst>
                                        <p:tav tm="0">
                                          <p:val>
                                            <p:strVal val="ppt_y"/>
                                          </p:val>
                                        </p:tav>
                                        <p:tav tm="100000">
                                          <p:val>
                                            <p:strVal val="1+ppt_h/2"/>
                                          </p:val>
                                        </p:tav>
                                      </p:tavLst>
                                    </p:anim>
                                    <p:set>
                                      <p:cBhvr>
                                        <p:cTn id="717" dur="1" fill="hold">
                                          <p:stCondLst>
                                            <p:cond delay="4999"/>
                                          </p:stCondLst>
                                        </p:cTn>
                                        <p:tgtEl>
                                          <p:spTgt spid="36"/>
                                        </p:tgtEl>
                                        <p:attrNameLst>
                                          <p:attrName>style.visibility</p:attrName>
                                        </p:attrNameLst>
                                      </p:cBhvr>
                                      <p:to>
                                        <p:strVal val="hidden"/>
                                      </p:to>
                                    </p:set>
                                  </p:childTnLst>
                                </p:cTn>
                              </p:par>
                              <p:par>
                                <p:cTn id="718" presetID="2" presetClass="exit" presetSubtype="4" fill="hold" grpId="3" nodeType="withEffect">
                                  <p:stCondLst>
                                    <p:cond delay="0"/>
                                  </p:stCondLst>
                                  <p:childTnLst>
                                    <p:anim calcmode="lin" valueType="num">
                                      <p:cBhvr additive="base">
                                        <p:cTn id="719" dur="5000"/>
                                        <p:tgtEl>
                                          <p:spTgt spid="37"/>
                                        </p:tgtEl>
                                        <p:attrNameLst>
                                          <p:attrName>ppt_x</p:attrName>
                                        </p:attrNameLst>
                                      </p:cBhvr>
                                      <p:tavLst>
                                        <p:tav tm="0">
                                          <p:val>
                                            <p:strVal val="ppt_x"/>
                                          </p:val>
                                        </p:tav>
                                        <p:tav tm="100000">
                                          <p:val>
                                            <p:strVal val="ppt_x"/>
                                          </p:val>
                                        </p:tav>
                                      </p:tavLst>
                                    </p:anim>
                                    <p:anim calcmode="lin" valueType="num">
                                      <p:cBhvr additive="base">
                                        <p:cTn id="720" dur="5000"/>
                                        <p:tgtEl>
                                          <p:spTgt spid="37"/>
                                        </p:tgtEl>
                                        <p:attrNameLst>
                                          <p:attrName>ppt_y</p:attrName>
                                        </p:attrNameLst>
                                      </p:cBhvr>
                                      <p:tavLst>
                                        <p:tav tm="0">
                                          <p:val>
                                            <p:strVal val="ppt_y"/>
                                          </p:val>
                                        </p:tav>
                                        <p:tav tm="100000">
                                          <p:val>
                                            <p:strVal val="1+ppt_h/2"/>
                                          </p:val>
                                        </p:tav>
                                      </p:tavLst>
                                    </p:anim>
                                    <p:set>
                                      <p:cBhvr>
                                        <p:cTn id="721" dur="1" fill="hold">
                                          <p:stCondLst>
                                            <p:cond delay="4999"/>
                                          </p:stCondLst>
                                        </p:cTn>
                                        <p:tgtEl>
                                          <p:spTgt spid="37"/>
                                        </p:tgtEl>
                                        <p:attrNameLst>
                                          <p:attrName>style.visibility</p:attrName>
                                        </p:attrNameLst>
                                      </p:cBhvr>
                                      <p:to>
                                        <p:strVal val="hidden"/>
                                      </p:to>
                                    </p:set>
                                  </p:childTnLst>
                                </p:cTn>
                              </p:par>
                              <p:par>
                                <p:cTn id="722" presetID="2" presetClass="exit" presetSubtype="4" fill="hold" grpId="3" nodeType="withEffect">
                                  <p:stCondLst>
                                    <p:cond delay="0"/>
                                  </p:stCondLst>
                                  <p:childTnLst>
                                    <p:anim calcmode="lin" valueType="num">
                                      <p:cBhvr additive="base">
                                        <p:cTn id="723" dur="5000"/>
                                        <p:tgtEl>
                                          <p:spTgt spid="38"/>
                                        </p:tgtEl>
                                        <p:attrNameLst>
                                          <p:attrName>ppt_x</p:attrName>
                                        </p:attrNameLst>
                                      </p:cBhvr>
                                      <p:tavLst>
                                        <p:tav tm="0">
                                          <p:val>
                                            <p:strVal val="ppt_x"/>
                                          </p:val>
                                        </p:tav>
                                        <p:tav tm="100000">
                                          <p:val>
                                            <p:strVal val="ppt_x"/>
                                          </p:val>
                                        </p:tav>
                                      </p:tavLst>
                                    </p:anim>
                                    <p:anim calcmode="lin" valueType="num">
                                      <p:cBhvr additive="base">
                                        <p:cTn id="724" dur="5000"/>
                                        <p:tgtEl>
                                          <p:spTgt spid="38"/>
                                        </p:tgtEl>
                                        <p:attrNameLst>
                                          <p:attrName>ppt_y</p:attrName>
                                        </p:attrNameLst>
                                      </p:cBhvr>
                                      <p:tavLst>
                                        <p:tav tm="0">
                                          <p:val>
                                            <p:strVal val="ppt_y"/>
                                          </p:val>
                                        </p:tav>
                                        <p:tav tm="100000">
                                          <p:val>
                                            <p:strVal val="1+ppt_h/2"/>
                                          </p:val>
                                        </p:tav>
                                      </p:tavLst>
                                    </p:anim>
                                    <p:set>
                                      <p:cBhvr>
                                        <p:cTn id="725" dur="1" fill="hold">
                                          <p:stCondLst>
                                            <p:cond delay="4999"/>
                                          </p:stCondLst>
                                        </p:cTn>
                                        <p:tgtEl>
                                          <p:spTgt spid="38"/>
                                        </p:tgtEl>
                                        <p:attrNameLst>
                                          <p:attrName>style.visibility</p:attrName>
                                        </p:attrNameLst>
                                      </p:cBhvr>
                                      <p:to>
                                        <p:strVal val="hidden"/>
                                      </p:to>
                                    </p:set>
                                  </p:childTnLst>
                                </p:cTn>
                              </p:par>
                              <p:par>
                                <p:cTn id="726" presetID="2" presetClass="exit" presetSubtype="4" fill="hold" grpId="3" nodeType="withEffect">
                                  <p:stCondLst>
                                    <p:cond delay="0"/>
                                  </p:stCondLst>
                                  <p:childTnLst>
                                    <p:anim calcmode="lin" valueType="num">
                                      <p:cBhvr additive="base">
                                        <p:cTn id="727" dur="5000"/>
                                        <p:tgtEl>
                                          <p:spTgt spid="39"/>
                                        </p:tgtEl>
                                        <p:attrNameLst>
                                          <p:attrName>ppt_x</p:attrName>
                                        </p:attrNameLst>
                                      </p:cBhvr>
                                      <p:tavLst>
                                        <p:tav tm="0">
                                          <p:val>
                                            <p:strVal val="ppt_x"/>
                                          </p:val>
                                        </p:tav>
                                        <p:tav tm="100000">
                                          <p:val>
                                            <p:strVal val="ppt_x"/>
                                          </p:val>
                                        </p:tav>
                                      </p:tavLst>
                                    </p:anim>
                                    <p:anim calcmode="lin" valueType="num">
                                      <p:cBhvr additive="base">
                                        <p:cTn id="728" dur="5000"/>
                                        <p:tgtEl>
                                          <p:spTgt spid="39"/>
                                        </p:tgtEl>
                                        <p:attrNameLst>
                                          <p:attrName>ppt_y</p:attrName>
                                        </p:attrNameLst>
                                      </p:cBhvr>
                                      <p:tavLst>
                                        <p:tav tm="0">
                                          <p:val>
                                            <p:strVal val="ppt_y"/>
                                          </p:val>
                                        </p:tav>
                                        <p:tav tm="100000">
                                          <p:val>
                                            <p:strVal val="1+ppt_h/2"/>
                                          </p:val>
                                        </p:tav>
                                      </p:tavLst>
                                    </p:anim>
                                    <p:set>
                                      <p:cBhvr>
                                        <p:cTn id="729" dur="1" fill="hold">
                                          <p:stCondLst>
                                            <p:cond delay="4999"/>
                                          </p:stCondLst>
                                        </p:cTn>
                                        <p:tgtEl>
                                          <p:spTgt spid="39"/>
                                        </p:tgtEl>
                                        <p:attrNameLst>
                                          <p:attrName>style.visibility</p:attrName>
                                        </p:attrNameLst>
                                      </p:cBhvr>
                                      <p:to>
                                        <p:strVal val="hidden"/>
                                      </p:to>
                                    </p:set>
                                  </p:childTnLst>
                                </p:cTn>
                              </p:par>
                              <p:par>
                                <p:cTn id="730" presetID="2" presetClass="exit" presetSubtype="4" fill="hold" grpId="3" nodeType="withEffect">
                                  <p:stCondLst>
                                    <p:cond delay="0"/>
                                  </p:stCondLst>
                                  <p:childTnLst>
                                    <p:anim calcmode="lin" valueType="num">
                                      <p:cBhvr additive="base">
                                        <p:cTn id="731" dur="5000"/>
                                        <p:tgtEl>
                                          <p:spTgt spid="40"/>
                                        </p:tgtEl>
                                        <p:attrNameLst>
                                          <p:attrName>ppt_x</p:attrName>
                                        </p:attrNameLst>
                                      </p:cBhvr>
                                      <p:tavLst>
                                        <p:tav tm="0">
                                          <p:val>
                                            <p:strVal val="ppt_x"/>
                                          </p:val>
                                        </p:tav>
                                        <p:tav tm="100000">
                                          <p:val>
                                            <p:strVal val="ppt_x"/>
                                          </p:val>
                                        </p:tav>
                                      </p:tavLst>
                                    </p:anim>
                                    <p:anim calcmode="lin" valueType="num">
                                      <p:cBhvr additive="base">
                                        <p:cTn id="732" dur="5000"/>
                                        <p:tgtEl>
                                          <p:spTgt spid="40"/>
                                        </p:tgtEl>
                                        <p:attrNameLst>
                                          <p:attrName>ppt_y</p:attrName>
                                        </p:attrNameLst>
                                      </p:cBhvr>
                                      <p:tavLst>
                                        <p:tav tm="0">
                                          <p:val>
                                            <p:strVal val="ppt_y"/>
                                          </p:val>
                                        </p:tav>
                                        <p:tav tm="100000">
                                          <p:val>
                                            <p:strVal val="1+ppt_h/2"/>
                                          </p:val>
                                        </p:tav>
                                      </p:tavLst>
                                    </p:anim>
                                    <p:set>
                                      <p:cBhvr>
                                        <p:cTn id="733" dur="1" fill="hold">
                                          <p:stCondLst>
                                            <p:cond delay="4999"/>
                                          </p:stCondLst>
                                        </p:cTn>
                                        <p:tgtEl>
                                          <p:spTgt spid="40"/>
                                        </p:tgtEl>
                                        <p:attrNameLst>
                                          <p:attrName>style.visibility</p:attrName>
                                        </p:attrNameLst>
                                      </p:cBhvr>
                                      <p:to>
                                        <p:strVal val="hidden"/>
                                      </p:to>
                                    </p:set>
                                  </p:childTnLst>
                                </p:cTn>
                              </p:par>
                              <p:par>
                                <p:cTn id="734" presetID="2" presetClass="exit" presetSubtype="4" fill="hold" grpId="3" nodeType="withEffect">
                                  <p:stCondLst>
                                    <p:cond delay="0"/>
                                  </p:stCondLst>
                                  <p:childTnLst>
                                    <p:anim calcmode="lin" valueType="num">
                                      <p:cBhvr additive="base">
                                        <p:cTn id="735" dur="5000"/>
                                        <p:tgtEl>
                                          <p:spTgt spid="41"/>
                                        </p:tgtEl>
                                        <p:attrNameLst>
                                          <p:attrName>ppt_x</p:attrName>
                                        </p:attrNameLst>
                                      </p:cBhvr>
                                      <p:tavLst>
                                        <p:tav tm="0">
                                          <p:val>
                                            <p:strVal val="ppt_x"/>
                                          </p:val>
                                        </p:tav>
                                        <p:tav tm="100000">
                                          <p:val>
                                            <p:strVal val="ppt_x"/>
                                          </p:val>
                                        </p:tav>
                                      </p:tavLst>
                                    </p:anim>
                                    <p:anim calcmode="lin" valueType="num">
                                      <p:cBhvr additive="base">
                                        <p:cTn id="736" dur="5000"/>
                                        <p:tgtEl>
                                          <p:spTgt spid="41"/>
                                        </p:tgtEl>
                                        <p:attrNameLst>
                                          <p:attrName>ppt_y</p:attrName>
                                        </p:attrNameLst>
                                      </p:cBhvr>
                                      <p:tavLst>
                                        <p:tav tm="0">
                                          <p:val>
                                            <p:strVal val="ppt_y"/>
                                          </p:val>
                                        </p:tav>
                                        <p:tav tm="100000">
                                          <p:val>
                                            <p:strVal val="1+ppt_h/2"/>
                                          </p:val>
                                        </p:tav>
                                      </p:tavLst>
                                    </p:anim>
                                    <p:set>
                                      <p:cBhvr>
                                        <p:cTn id="737" dur="1" fill="hold">
                                          <p:stCondLst>
                                            <p:cond delay="4999"/>
                                          </p:stCondLst>
                                        </p:cTn>
                                        <p:tgtEl>
                                          <p:spTgt spid="41"/>
                                        </p:tgtEl>
                                        <p:attrNameLst>
                                          <p:attrName>style.visibility</p:attrName>
                                        </p:attrNameLst>
                                      </p:cBhvr>
                                      <p:to>
                                        <p:strVal val="hidden"/>
                                      </p:to>
                                    </p:set>
                                  </p:childTnLst>
                                </p:cTn>
                              </p:par>
                              <p:par>
                                <p:cTn id="738" presetID="2" presetClass="exit" presetSubtype="4" fill="hold" grpId="3" nodeType="withEffect">
                                  <p:stCondLst>
                                    <p:cond delay="0"/>
                                  </p:stCondLst>
                                  <p:childTnLst>
                                    <p:anim calcmode="lin" valueType="num">
                                      <p:cBhvr additive="base">
                                        <p:cTn id="739" dur="5000"/>
                                        <p:tgtEl>
                                          <p:spTgt spid="42"/>
                                        </p:tgtEl>
                                        <p:attrNameLst>
                                          <p:attrName>ppt_x</p:attrName>
                                        </p:attrNameLst>
                                      </p:cBhvr>
                                      <p:tavLst>
                                        <p:tav tm="0">
                                          <p:val>
                                            <p:strVal val="ppt_x"/>
                                          </p:val>
                                        </p:tav>
                                        <p:tav tm="100000">
                                          <p:val>
                                            <p:strVal val="ppt_x"/>
                                          </p:val>
                                        </p:tav>
                                      </p:tavLst>
                                    </p:anim>
                                    <p:anim calcmode="lin" valueType="num">
                                      <p:cBhvr additive="base">
                                        <p:cTn id="740" dur="5000"/>
                                        <p:tgtEl>
                                          <p:spTgt spid="42"/>
                                        </p:tgtEl>
                                        <p:attrNameLst>
                                          <p:attrName>ppt_y</p:attrName>
                                        </p:attrNameLst>
                                      </p:cBhvr>
                                      <p:tavLst>
                                        <p:tav tm="0">
                                          <p:val>
                                            <p:strVal val="ppt_y"/>
                                          </p:val>
                                        </p:tav>
                                        <p:tav tm="100000">
                                          <p:val>
                                            <p:strVal val="1+ppt_h/2"/>
                                          </p:val>
                                        </p:tav>
                                      </p:tavLst>
                                    </p:anim>
                                    <p:set>
                                      <p:cBhvr>
                                        <p:cTn id="741" dur="1" fill="hold">
                                          <p:stCondLst>
                                            <p:cond delay="4999"/>
                                          </p:stCondLst>
                                        </p:cTn>
                                        <p:tgtEl>
                                          <p:spTgt spid="42"/>
                                        </p:tgtEl>
                                        <p:attrNameLst>
                                          <p:attrName>style.visibility</p:attrName>
                                        </p:attrNameLst>
                                      </p:cBhvr>
                                      <p:to>
                                        <p:strVal val="hidden"/>
                                      </p:to>
                                    </p:set>
                                  </p:childTnLst>
                                </p:cTn>
                              </p:par>
                              <p:par>
                                <p:cTn id="742" presetID="2" presetClass="exit" presetSubtype="4" fill="hold" grpId="3" nodeType="withEffect">
                                  <p:stCondLst>
                                    <p:cond delay="0"/>
                                  </p:stCondLst>
                                  <p:childTnLst>
                                    <p:anim calcmode="lin" valueType="num">
                                      <p:cBhvr additive="base">
                                        <p:cTn id="743" dur="5000"/>
                                        <p:tgtEl>
                                          <p:spTgt spid="43"/>
                                        </p:tgtEl>
                                        <p:attrNameLst>
                                          <p:attrName>ppt_x</p:attrName>
                                        </p:attrNameLst>
                                      </p:cBhvr>
                                      <p:tavLst>
                                        <p:tav tm="0">
                                          <p:val>
                                            <p:strVal val="ppt_x"/>
                                          </p:val>
                                        </p:tav>
                                        <p:tav tm="100000">
                                          <p:val>
                                            <p:strVal val="ppt_x"/>
                                          </p:val>
                                        </p:tav>
                                      </p:tavLst>
                                    </p:anim>
                                    <p:anim calcmode="lin" valueType="num">
                                      <p:cBhvr additive="base">
                                        <p:cTn id="744" dur="5000"/>
                                        <p:tgtEl>
                                          <p:spTgt spid="43"/>
                                        </p:tgtEl>
                                        <p:attrNameLst>
                                          <p:attrName>ppt_y</p:attrName>
                                        </p:attrNameLst>
                                      </p:cBhvr>
                                      <p:tavLst>
                                        <p:tav tm="0">
                                          <p:val>
                                            <p:strVal val="ppt_y"/>
                                          </p:val>
                                        </p:tav>
                                        <p:tav tm="100000">
                                          <p:val>
                                            <p:strVal val="1+ppt_h/2"/>
                                          </p:val>
                                        </p:tav>
                                      </p:tavLst>
                                    </p:anim>
                                    <p:set>
                                      <p:cBhvr>
                                        <p:cTn id="745" dur="1" fill="hold">
                                          <p:stCondLst>
                                            <p:cond delay="4999"/>
                                          </p:stCondLst>
                                        </p:cTn>
                                        <p:tgtEl>
                                          <p:spTgt spid="43"/>
                                        </p:tgtEl>
                                        <p:attrNameLst>
                                          <p:attrName>style.visibility</p:attrName>
                                        </p:attrNameLst>
                                      </p:cBhvr>
                                      <p:to>
                                        <p:strVal val="hidden"/>
                                      </p:to>
                                    </p:set>
                                  </p:childTnLst>
                                </p:cTn>
                              </p:par>
                              <p:par>
                                <p:cTn id="746" presetID="2" presetClass="exit" presetSubtype="4" fill="hold" grpId="3" nodeType="withEffect">
                                  <p:stCondLst>
                                    <p:cond delay="0"/>
                                  </p:stCondLst>
                                  <p:childTnLst>
                                    <p:anim calcmode="lin" valueType="num">
                                      <p:cBhvr additive="base">
                                        <p:cTn id="747" dur="5000"/>
                                        <p:tgtEl>
                                          <p:spTgt spid="44"/>
                                        </p:tgtEl>
                                        <p:attrNameLst>
                                          <p:attrName>ppt_x</p:attrName>
                                        </p:attrNameLst>
                                      </p:cBhvr>
                                      <p:tavLst>
                                        <p:tav tm="0">
                                          <p:val>
                                            <p:strVal val="ppt_x"/>
                                          </p:val>
                                        </p:tav>
                                        <p:tav tm="100000">
                                          <p:val>
                                            <p:strVal val="ppt_x"/>
                                          </p:val>
                                        </p:tav>
                                      </p:tavLst>
                                    </p:anim>
                                    <p:anim calcmode="lin" valueType="num">
                                      <p:cBhvr additive="base">
                                        <p:cTn id="748" dur="5000"/>
                                        <p:tgtEl>
                                          <p:spTgt spid="44"/>
                                        </p:tgtEl>
                                        <p:attrNameLst>
                                          <p:attrName>ppt_y</p:attrName>
                                        </p:attrNameLst>
                                      </p:cBhvr>
                                      <p:tavLst>
                                        <p:tav tm="0">
                                          <p:val>
                                            <p:strVal val="ppt_y"/>
                                          </p:val>
                                        </p:tav>
                                        <p:tav tm="100000">
                                          <p:val>
                                            <p:strVal val="1+ppt_h/2"/>
                                          </p:val>
                                        </p:tav>
                                      </p:tavLst>
                                    </p:anim>
                                    <p:set>
                                      <p:cBhvr>
                                        <p:cTn id="749" dur="1" fill="hold">
                                          <p:stCondLst>
                                            <p:cond delay="4999"/>
                                          </p:stCondLst>
                                        </p:cTn>
                                        <p:tgtEl>
                                          <p:spTgt spid="44"/>
                                        </p:tgtEl>
                                        <p:attrNameLst>
                                          <p:attrName>style.visibility</p:attrName>
                                        </p:attrNameLst>
                                      </p:cBhvr>
                                      <p:to>
                                        <p:strVal val="hidden"/>
                                      </p:to>
                                    </p:set>
                                  </p:childTnLst>
                                </p:cTn>
                              </p:par>
                              <p:par>
                                <p:cTn id="750" presetID="2" presetClass="exit" presetSubtype="4" fill="hold" grpId="3" nodeType="withEffect">
                                  <p:stCondLst>
                                    <p:cond delay="0"/>
                                  </p:stCondLst>
                                  <p:childTnLst>
                                    <p:anim calcmode="lin" valueType="num">
                                      <p:cBhvr additive="base">
                                        <p:cTn id="751" dur="5000"/>
                                        <p:tgtEl>
                                          <p:spTgt spid="45"/>
                                        </p:tgtEl>
                                        <p:attrNameLst>
                                          <p:attrName>ppt_x</p:attrName>
                                        </p:attrNameLst>
                                      </p:cBhvr>
                                      <p:tavLst>
                                        <p:tav tm="0">
                                          <p:val>
                                            <p:strVal val="ppt_x"/>
                                          </p:val>
                                        </p:tav>
                                        <p:tav tm="100000">
                                          <p:val>
                                            <p:strVal val="ppt_x"/>
                                          </p:val>
                                        </p:tav>
                                      </p:tavLst>
                                    </p:anim>
                                    <p:anim calcmode="lin" valueType="num">
                                      <p:cBhvr additive="base">
                                        <p:cTn id="752" dur="5000"/>
                                        <p:tgtEl>
                                          <p:spTgt spid="45"/>
                                        </p:tgtEl>
                                        <p:attrNameLst>
                                          <p:attrName>ppt_y</p:attrName>
                                        </p:attrNameLst>
                                      </p:cBhvr>
                                      <p:tavLst>
                                        <p:tav tm="0">
                                          <p:val>
                                            <p:strVal val="ppt_y"/>
                                          </p:val>
                                        </p:tav>
                                        <p:tav tm="100000">
                                          <p:val>
                                            <p:strVal val="1+ppt_h/2"/>
                                          </p:val>
                                        </p:tav>
                                      </p:tavLst>
                                    </p:anim>
                                    <p:set>
                                      <p:cBhvr>
                                        <p:cTn id="753" dur="1" fill="hold">
                                          <p:stCondLst>
                                            <p:cond delay="4999"/>
                                          </p:stCondLst>
                                        </p:cTn>
                                        <p:tgtEl>
                                          <p:spTgt spid="45"/>
                                        </p:tgtEl>
                                        <p:attrNameLst>
                                          <p:attrName>style.visibility</p:attrName>
                                        </p:attrNameLst>
                                      </p:cBhvr>
                                      <p:to>
                                        <p:strVal val="hidden"/>
                                      </p:to>
                                    </p:set>
                                  </p:childTnLst>
                                </p:cTn>
                              </p:par>
                              <p:par>
                                <p:cTn id="754" presetID="2" presetClass="exit" presetSubtype="4" fill="hold" grpId="3" nodeType="withEffect">
                                  <p:stCondLst>
                                    <p:cond delay="0"/>
                                  </p:stCondLst>
                                  <p:childTnLst>
                                    <p:anim calcmode="lin" valueType="num">
                                      <p:cBhvr additive="base">
                                        <p:cTn id="755" dur="5000"/>
                                        <p:tgtEl>
                                          <p:spTgt spid="46"/>
                                        </p:tgtEl>
                                        <p:attrNameLst>
                                          <p:attrName>ppt_x</p:attrName>
                                        </p:attrNameLst>
                                      </p:cBhvr>
                                      <p:tavLst>
                                        <p:tav tm="0">
                                          <p:val>
                                            <p:strVal val="ppt_x"/>
                                          </p:val>
                                        </p:tav>
                                        <p:tav tm="100000">
                                          <p:val>
                                            <p:strVal val="ppt_x"/>
                                          </p:val>
                                        </p:tav>
                                      </p:tavLst>
                                    </p:anim>
                                    <p:anim calcmode="lin" valueType="num">
                                      <p:cBhvr additive="base">
                                        <p:cTn id="756" dur="5000"/>
                                        <p:tgtEl>
                                          <p:spTgt spid="46"/>
                                        </p:tgtEl>
                                        <p:attrNameLst>
                                          <p:attrName>ppt_y</p:attrName>
                                        </p:attrNameLst>
                                      </p:cBhvr>
                                      <p:tavLst>
                                        <p:tav tm="0">
                                          <p:val>
                                            <p:strVal val="ppt_y"/>
                                          </p:val>
                                        </p:tav>
                                        <p:tav tm="100000">
                                          <p:val>
                                            <p:strVal val="1+ppt_h/2"/>
                                          </p:val>
                                        </p:tav>
                                      </p:tavLst>
                                    </p:anim>
                                    <p:set>
                                      <p:cBhvr>
                                        <p:cTn id="757" dur="1" fill="hold">
                                          <p:stCondLst>
                                            <p:cond delay="4999"/>
                                          </p:stCondLst>
                                        </p:cTn>
                                        <p:tgtEl>
                                          <p:spTgt spid="46"/>
                                        </p:tgtEl>
                                        <p:attrNameLst>
                                          <p:attrName>style.visibility</p:attrName>
                                        </p:attrNameLst>
                                      </p:cBhvr>
                                      <p:to>
                                        <p:strVal val="hidden"/>
                                      </p:to>
                                    </p:set>
                                  </p:childTnLst>
                                </p:cTn>
                              </p:par>
                              <p:par>
                                <p:cTn id="758" presetID="2" presetClass="exit" presetSubtype="4" fill="hold" grpId="3" nodeType="withEffect">
                                  <p:stCondLst>
                                    <p:cond delay="0"/>
                                  </p:stCondLst>
                                  <p:childTnLst>
                                    <p:anim calcmode="lin" valueType="num">
                                      <p:cBhvr additive="base">
                                        <p:cTn id="759" dur="5000"/>
                                        <p:tgtEl>
                                          <p:spTgt spid="47"/>
                                        </p:tgtEl>
                                        <p:attrNameLst>
                                          <p:attrName>ppt_x</p:attrName>
                                        </p:attrNameLst>
                                      </p:cBhvr>
                                      <p:tavLst>
                                        <p:tav tm="0">
                                          <p:val>
                                            <p:strVal val="ppt_x"/>
                                          </p:val>
                                        </p:tav>
                                        <p:tav tm="100000">
                                          <p:val>
                                            <p:strVal val="ppt_x"/>
                                          </p:val>
                                        </p:tav>
                                      </p:tavLst>
                                    </p:anim>
                                    <p:anim calcmode="lin" valueType="num">
                                      <p:cBhvr additive="base">
                                        <p:cTn id="760" dur="5000"/>
                                        <p:tgtEl>
                                          <p:spTgt spid="47"/>
                                        </p:tgtEl>
                                        <p:attrNameLst>
                                          <p:attrName>ppt_y</p:attrName>
                                        </p:attrNameLst>
                                      </p:cBhvr>
                                      <p:tavLst>
                                        <p:tav tm="0">
                                          <p:val>
                                            <p:strVal val="ppt_y"/>
                                          </p:val>
                                        </p:tav>
                                        <p:tav tm="100000">
                                          <p:val>
                                            <p:strVal val="1+ppt_h/2"/>
                                          </p:val>
                                        </p:tav>
                                      </p:tavLst>
                                    </p:anim>
                                    <p:set>
                                      <p:cBhvr>
                                        <p:cTn id="761" dur="1" fill="hold">
                                          <p:stCondLst>
                                            <p:cond delay="4999"/>
                                          </p:stCondLst>
                                        </p:cTn>
                                        <p:tgtEl>
                                          <p:spTgt spid="47"/>
                                        </p:tgtEl>
                                        <p:attrNameLst>
                                          <p:attrName>style.visibility</p:attrName>
                                        </p:attrNameLst>
                                      </p:cBhvr>
                                      <p:to>
                                        <p:strVal val="hidden"/>
                                      </p:to>
                                    </p:set>
                                  </p:childTnLst>
                                </p:cTn>
                              </p:par>
                              <p:par>
                                <p:cTn id="762" presetID="2" presetClass="exit" presetSubtype="4" fill="hold" grpId="3" nodeType="withEffect">
                                  <p:stCondLst>
                                    <p:cond delay="0"/>
                                  </p:stCondLst>
                                  <p:childTnLst>
                                    <p:anim calcmode="lin" valueType="num">
                                      <p:cBhvr additive="base">
                                        <p:cTn id="763" dur="5000"/>
                                        <p:tgtEl>
                                          <p:spTgt spid="48"/>
                                        </p:tgtEl>
                                        <p:attrNameLst>
                                          <p:attrName>ppt_x</p:attrName>
                                        </p:attrNameLst>
                                      </p:cBhvr>
                                      <p:tavLst>
                                        <p:tav tm="0">
                                          <p:val>
                                            <p:strVal val="ppt_x"/>
                                          </p:val>
                                        </p:tav>
                                        <p:tav tm="100000">
                                          <p:val>
                                            <p:strVal val="ppt_x"/>
                                          </p:val>
                                        </p:tav>
                                      </p:tavLst>
                                    </p:anim>
                                    <p:anim calcmode="lin" valueType="num">
                                      <p:cBhvr additive="base">
                                        <p:cTn id="764" dur="5000"/>
                                        <p:tgtEl>
                                          <p:spTgt spid="48"/>
                                        </p:tgtEl>
                                        <p:attrNameLst>
                                          <p:attrName>ppt_y</p:attrName>
                                        </p:attrNameLst>
                                      </p:cBhvr>
                                      <p:tavLst>
                                        <p:tav tm="0">
                                          <p:val>
                                            <p:strVal val="ppt_y"/>
                                          </p:val>
                                        </p:tav>
                                        <p:tav tm="100000">
                                          <p:val>
                                            <p:strVal val="1+ppt_h/2"/>
                                          </p:val>
                                        </p:tav>
                                      </p:tavLst>
                                    </p:anim>
                                    <p:set>
                                      <p:cBhvr>
                                        <p:cTn id="765" dur="1" fill="hold">
                                          <p:stCondLst>
                                            <p:cond delay="4999"/>
                                          </p:stCondLst>
                                        </p:cTn>
                                        <p:tgtEl>
                                          <p:spTgt spid="48"/>
                                        </p:tgtEl>
                                        <p:attrNameLst>
                                          <p:attrName>style.visibility</p:attrName>
                                        </p:attrNameLst>
                                      </p:cBhvr>
                                      <p:to>
                                        <p:strVal val="hidden"/>
                                      </p:to>
                                    </p:set>
                                  </p:childTnLst>
                                </p:cTn>
                              </p:par>
                              <p:par>
                                <p:cTn id="766" presetID="2" presetClass="exit" presetSubtype="4" fill="hold" grpId="3" nodeType="withEffect">
                                  <p:stCondLst>
                                    <p:cond delay="0"/>
                                  </p:stCondLst>
                                  <p:childTnLst>
                                    <p:anim calcmode="lin" valueType="num">
                                      <p:cBhvr additive="base">
                                        <p:cTn id="767" dur="5000"/>
                                        <p:tgtEl>
                                          <p:spTgt spid="49"/>
                                        </p:tgtEl>
                                        <p:attrNameLst>
                                          <p:attrName>ppt_x</p:attrName>
                                        </p:attrNameLst>
                                      </p:cBhvr>
                                      <p:tavLst>
                                        <p:tav tm="0">
                                          <p:val>
                                            <p:strVal val="ppt_x"/>
                                          </p:val>
                                        </p:tav>
                                        <p:tav tm="100000">
                                          <p:val>
                                            <p:strVal val="ppt_x"/>
                                          </p:val>
                                        </p:tav>
                                      </p:tavLst>
                                    </p:anim>
                                    <p:anim calcmode="lin" valueType="num">
                                      <p:cBhvr additive="base">
                                        <p:cTn id="768" dur="5000"/>
                                        <p:tgtEl>
                                          <p:spTgt spid="49"/>
                                        </p:tgtEl>
                                        <p:attrNameLst>
                                          <p:attrName>ppt_y</p:attrName>
                                        </p:attrNameLst>
                                      </p:cBhvr>
                                      <p:tavLst>
                                        <p:tav tm="0">
                                          <p:val>
                                            <p:strVal val="ppt_y"/>
                                          </p:val>
                                        </p:tav>
                                        <p:tav tm="100000">
                                          <p:val>
                                            <p:strVal val="1+ppt_h/2"/>
                                          </p:val>
                                        </p:tav>
                                      </p:tavLst>
                                    </p:anim>
                                    <p:set>
                                      <p:cBhvr>
                                        <p:cTn id="769" dur="1" fill="hold">
                                          <p:stCondLst>
                                            <p:cond delay="4999"/>
                                          </p:stCondLst>
                                        </p:cTn>
                                        <p:tgtEl>
                                          <p:spTgt spid="49"/>
                                        </p:tgtEl>
                                        <p:attrNameLst>
                                          <p:attrName>style.visibility</p:attrName>
                                        </p:attrNameLst>
                                      </p:cBhvr>
                                      <p:to>
                                        <p:strVal val="hidden"/>
                                      </p:to>
                                    </p:set>
                                  </p:childTnLst>
                                </p:cTn>
                              </p:par>
                              <p:par>
                                <p:cTn id="770" presetID="2" presetClass="exit" presetSubtype="4" fill="hold" grpId="3" nodeType="withEffect">
                                  <p:stCondLst>
                                    <p:cond delay="0"/>
                                  </p:stCondLst>
                                  <p:childTnLst>
                                    <p:anim calcmode="lin" valueType="num">
                                      <p:cBhvr additive="base">
                                        <p:cTn id="771" dur="5000"/>
                                        <p:tgtEl>
                                          <p:spTgt spid="50"/>
                                        </p:tgtEl>
                                        <p:attrNameLst>
                                          <p:attrName>ppt_x</p:attrName>
                                        </p:attrNameLst>
                                      </p:cBhvr>
                                      <p:tavLst>
                                        <p:tav tm="0">
                                          <p:val>
                                            <p:strVal val="ppt_x"/>
                                          </p:val>
                                        </p:tav>
                                        <p:tav tm="100000">
                                          <p:val>
                                            <p:strVal val="ppt_x"/>
                                          </p:val>
                                        </p:tav>
                                      </p:tavLst>
                                    </p:anim>
                                    <p:anim calcmode="lin" valueType="num">
                                      <p:cBhvr additive="base">
                                        <p:cTn id="772" dur="5000"/>
                                        <p:tgtEl>
                                          <p:spTgt spid="50"/>
                                        </p:tgtEl>
                                        <p:attrNameLst>
                                          <p:attrName>ppt_y</p:attrName>
                                        </p:attrNameLst>
                                      </p:cBhvr>
                                      <p:tavLst>
                                        <p:tav tm="0">
                                          <p:val>
                                            <p:strVal val="ppt_y"/>
                                          </p:val>
                                        </p:tav>
                                        <p:tav tm="100000">
                                          <p:val>
                                            <p:strVal val="1+ppt_h/2"/>
                                          </p:val>
                                        </p:tav>
                                      </p:tavLst>
                                    </p:anim>
                                    <p:set>
                                      <p:cBhvr>
                                        <p:cTn id="773" dur="1" fill="hold">
                                          <p:stCondLst>
                                            <p:cond delay="4999"/>
                                          </p:stCondLst>
                                        </p:cTn>
                                        <p:tgtEl>
                                          <p:spTgt spid="50"/>
                                        </p:tgtEl>
                                        <p:attrNameLst>
                                          <p:attrName>style.visibility</p:attrName>
                                        </p:attrNameLst>
                                      </p:cBhvr>
                                      <p:to>
                                        <p:strVal val="hidden"/>
                                      </p:to>
                                    </p:set>
                                  </p:childTnLst>
                                </p:cTn>
                              </p:par>
                              <p:par>
                                <p:cTn id="774" presetID="2" presetClass="exit" presetSubtype="4" fill="hold" grpId="3" nodeType="withEffect">
                                  <p:stCondLst>
                                    <p:cond delay="0"/>
                                  </p:stCondLst>
                                  <p:childTnLst>
                                    <p:anim calcmode="lin" valueType="num">
                                      <p:cBhvr additive="base">
                                        <p:cTn id="775" dur="5000"/>
                                        <p:tgtEl>
                                          <p:spTgt spid="51"/>
                                        </p:tgtEl>
                                        <p:attrNameLst>
                                          <p:attrName>ppt_x</p:attrName>
                                        </p:attrNameLst>
                                      </p:cBhvr>
                                      <p:tavLst>
                                        <p:tav tm="0">
                                          <p:val>
                                            <p:strVal val="ppt_x"/>
                                          </p:val>
                                        </p:tav>
                                        <p:tav tm="100000">
                                          <p:val>
                                            <p:strVal val="ppt_x"/>
                                          </p:val>
                                        </p:tav>
                                      </p:tavLst>
                                    </p:anim>
                                    <p:anim calcmode="lin" valueType="num">
                                      <p:cBhvr additive="base">
                                        <p:cTn id="776" dur="5000"/>
                                        <p:tgtEl>
                                          <p:spTgt spid="51"/>
                                        </p:tgtEl>
                                        <p:attrNameLst>
                                          <p:attrName>ppt_y</p:attrName>
                                        </p:attrNameLst>
                                      </p:cBhvr>
                                      <p:tavLst>
                                        <p:tav tm="0">
                                          <p:val>
                                            <p:strVal val="ppt_y"/>
                                          </p:val>
                                        </p:tav>
                                        <p:tav tm="100000">
                                          <p:val>
                                            <p:strVal val="1+ppt_h/2"/>
                                          </p:val>
                                        </p:tav>
                                      </p:tavLst>
                                    </p:anim>
                                    <p:set>
                                      <p:cBhvr>
                                        <p:cTn id="777" dur="1" fill="hold">
                                          <p:stCondLst>
                                            <p:cond delay="4999"/>
                                          </p:stCondLst>
                                        </p:cTn>
                                        <p:tgtEl>
                                          <p:spTgt spid="51"/>
                                        </p:tgtEl>
                                        <p:attrNameLst>
                                          <p:attrName>style.visibility</p:attrName>
                                        </p:attrNameLst>
                                      </p:cBhvr>
                                      <p:to>
                                        <p:strVal val="hidden"/>
                                      </p:to>
                                    </p:set>
                                  </p:childTnLst>
                                </p:cTn>
                              </p:par>
                              <p:par>
                                <p:cTn id="778" presetID="2" presetClass="exit" presetSubtype="4" fill="hold" grpId="3" nodeType="withEffect">
                                  <p:stCondLst>
                                    <p:cond delay="0"/>
                                  </p:stCondLst>
                                  <p:childTnLst>
                                    <p:anim calcmode="lin" valueType="num">
                                      <p:cBhvr additive="base">
                                        <p:cTn id="779" dur="5000"/>
                                        <p:tgtEl>
                                          <p:spTgt spid="52"/>
                                        </p:tgtEl>
                                        <p:attrNameLst>
                                          <p:attrName>ppt_x</p:attrName>
                                        </p:attrNameLst>
                                      </p:cBhvr>
                                      <p:tavLst>
                                        <p:tav tm="0">
                                          <p:val>
                                            <p:strVal val="ppt_x"/>
                                          </p:val>
                                        </p:tav>
                                        <p:tav tm="100000">
                                          <p:val>
                                            <p:strVal val="ppt_x"/>
                                          </p:val>
                                        </p:tav>
                                      </p:tavLst>
                                    </p:anim>
                                    <p:anim calcmode="lin" valueType="num">
                                      <p:cBhvr additive="base">
                                        <p:cTn id="780" dur="5000"/>
                                        <p:tgtEl>
                                          <p:spTgt spid="52"/>
                                        </p:tgtEl>
                                        <p:attrNameLst>
                                          <p:attrName>ppt_y</p:attrName>
                                        </p:attrNameLst>
                                      </p:cBhvr>
                                      <p:tavLst>
                                        <p:tav tm="0">
                                          <p:val>
                                            <p:strVal val="ppt_y"/>
                                          </p:val>
                                        </p:tav>
                                        <p:tav tm="100000">
                                          <p:val>
                                            <p:strVal val="1+ppt_h/2"/>
                                          </p:val>
                                        </p:tav>
                                      </p:tavLst>
                                    </p:anim>
                                    <p:set>
                                      <p:cBhvr>
                                        <p:cTn id="781" dur="1" fill="hold">
                                          <p:stCondLst>
                                            <p:cond delay="4999"/>
                                          </p:stCondLst>
                                        </p:cTn>
                                        <p:tgtEl>
                                          <p:spTgt spid="52"/>
                                        </p:tgtEl>
                                        <p:attrNameLst>
                                          <p:attrName>style.visibility</p:attrName>
                                        </p:attrNameLst>
                                      </p:cBhvr>
                                      <p:to>
                                        <p:strVal val="hidden"/>
                                      </p:to>
                                    </p:set>
                                  </p:childTnLst>
                                </p:cTn>
                              </p:par>
                              <p:par>
                                <p:cTn id="782" presetID="2" presetClass="exit" presetSubtype="4" fill="hold" grpId="3" nodeType="withEffect">
                                  <p:stCondLst>
                                    <p:cond delay="0"/>
                                  </p:stCondLst>
                                  <p:childTnLst>
                                    <p:anim calcmode="lin" valueType="num">
                                      <p:cBhvr additive="base">
                                        <p:cTn id="783" dur="5000"/>
                                        <p:tgtEl>
                                          <p:spTgt spid="53"/>
                                        </p:tgtEl>
                                        <p:attrNameLst>
                                          <p:attrName>ppt_x</p:attrName>
                                        </p:attrNameLst>
                                      </p:cBhvr>
                                      <p:tavLst>
                                        <p:tav tm="0">
                                          <p:val>
                                            <p:strVal val="ppt_x"/>
                                          </p:val>
                                        </p:tav>
                                        <p:tav tm="100000">
                                          <p:val>
                                            <p:strVal val="ppt_x"/>
                                          </p:val>
                                        </p:tav>
                                      </p:tavLst>
                                    </p:anim>
                                    <p:anim calcmode="lin" valueType="num">
                                      <p:cBhvr additive="base">
                                        <p:cTn id="784" dur="5000"/>
                                        <p:tgtEl>
                                          <p:spTgt spid="53"/>
                                        </p:tgtEl>
                                        <p:attrNameLst>
                                          <p:attrName>ppt_y</p:attrName>
                                        </p:attrNameLst>
                                      </p:cBhvr>
                                      <p:tavLst>
                                        <p:tav tm="0">
                                          <p:val>
                                            <p:strVal val="ppt_y"/>
                                          </p:val>
                                        </p:tav>
                                        <p:tav tm="100000">
                                          <p:val>
                                            <p:strVal val="1+ppt_h/2"/>
                                          </p:val>
                                        </p:tav>
                                      </p:tavLst>
                                    </p:anim>
                                    <p:set>
                                      <p:cBhvr>
                                        <p:cTn id="785" dur="1" fill="hold">
                                          <p:stCondLst>
                                            <p:cond delay="4999"/>
                                          </p:stCondLst>
                                        </p:cTn>
                                        <p:tgtEl>
                                          <p:spTgt spid="53"/>
                                        </p:tgtEl>
                                        <p:attrNameLst>
                                          <p:attrName>style.visibility</p:attrName>
                                        </p:attrNameLst>
                                      </p:cBhvr>
                                      <p:to>
                                        <p:strVal val="hidden"/>
                                      </p:to>
                                    </p:set>
                                  </p:childTnLst>
                                </p:cTn>
                              </p:par>
                              <p:par>
                                <p:cTn id="786" presetID="2" presetClass="exit" presetSubtype="4" fill="hold" grpId="3" nodeType="withEffect">
                                  <p:stCondLst>
                                    <p:cond delay="0"/>
                                  </p:stCondLst>
                                  <p:childTnLst>
                                    <p:anim calcmode="lin" valueType="num">
                                      <p:cBhvr additive="base">
                                        <p:cTn id="787" dur="5000"/>
                                        <p:tgtEl>
                                          <p:spTgt spid="54"/>
                                        </p:tgtEl>
                                        <p:attrNameLst>
                                          <p:attrName>ppt_x</p:attrName>
                                        </p:attrNameLst>
                                      </p:cBhvr>
                                      <p:tavLst>
                                        <p:tav tm="0">
                                          <p:val>
                                            <p:strVal val="ppt_x"/>
                                          </p:val>
                                        </p:tav>
                                        <p:tav tm="100000">
                                          <p:val>
                                            <p:strVal val="ppt_x"/>
                                          </p:val>
                                        </p:tav>
                                      </p:tavLst>
                                    </p:anim>
                                    <p:anim calcmode="lin" valueType="num">
                                      <p:cBhvr additive="base">
                                        <p:cTn id="788" dur="5000"/>
                                        <p:tgtEl>
                                          <p:spTgt spid="54"/>
                                        </p:tgtEl>
                                        <p:attrNameLst>
                                          <p:attrName>ppt_y</p:attrName>
                                        </p:attrNameLst>
                                      </p:cBhvr>
                                      <p:tavLst>
                                        <p:tav tm="0">
                                          <p:val>
                                            <p:strVal val="ppt_y"/>
                                          </p:val>
                                        </p:tav>
                                        <p:tav tm="100000">
                                          <p:val>
                                            <p:strVal val="1+ppt_h/2"/>
                                          </p:val>
                                        </p:tav>
                                      </p:tavLst>
                                    </p:anim>
                                    <p:set>
                                      <p:cBhvr>
                                        <p:cTn id="789" dur="1" fill="hold">
                                          <p:stCondLst>
                                            <p:cond delay="4999"/>
                                          </p:stCondLst>
                                        </p:cTn>
                                        <p:tgtEl>
                                          <p:spTgt spid="54"/>
                                        </p:tgtEl>
                                        <p:attrNameLst>
                                          <p:attrName>style.visibility</p:attrName>
                                        </p:attrNameLst>
                                      </p:cBhvr>
                                      <p:to>
                                        <p:strVal val="hidden"/>
                                      </p:to>
                                    </p:set>
                                  </p:childTnLst>
                                </p:cTn>
                              </p:par>
                              <p:par>
                                <p:cTn id="790" presetID="2" presetClass="exit" presetSubtype="4" fill="hold" grpId="3" nodeType="withEffect">
                                  <p:stCondLst>
                                    <p:cond delay="0"/>
                                  </p:stCondLst>
                                  <p:childTnLst>
                                    <p:anim calcmode="lin" valueType="num">
                                      <p:cBhvr additive="base">
                                        <p:cTn id="791" dur="5000"/>
                                        <p:tgtEl>
                                          <p:spTgt spid="55"/>
                                        </p:tgtEl>
                                        <p:attrNameLst>
                                          <p:attrName>ppt_x</p:attrName>
                                        </p:attrNameLst>
                                      </p:cBhvr>
                                      <p:tavLst>
                                        <p:tav tm="0">
                                          <p:val>
                                            <p:strVal val="ppt_x"/>
                                          </p:val>
                                        </p:tav>
                                        <p:tav tm="100000">
                                          <p:val>
                                            <p:strVal val="ppt_x"/>
                                          </p:val>
                                        </p:tav>
                                      </p:tavLst>
                                    </p:anim>
                                    <p:anim calcmode="lin" valueType="num">
                                      <p:cBhvr additive="base">
                                        <p:cTn id="792" dur="5000"/>
                                        <p:tgtEl>
                                          <p:spTgt spid="55"/>
                                        </p:tgtEl>
                                        <p:attrNameLst>
                                          <p:attrName>ppt_y</p:attrName>
                                        </p:attrNameLst>
                                      </p:cBhvr>
                                      <p:tavLst>
                                        <p:tav tm="0">
                                          <p:val>
                                            <p:strVal val="ppt_y"/>
                                          </p:val>
                                        </p:tav>
                                        <p:tav tm="100000">
                                          <p:val>
                                            <p:strVal val="1+ppt_h/2"/>
                                          </p:val>
                                        </p:tav>
                                      </p:tavLst>
                                    </p:anim>
                                    <p:set>
                                      <p:cBhvr>
                                        <p:cTn id="793" dur="1" fill="hold">
                                          <p:stCondLst>
                                            <p:cond delay="4999"/>
                                          </p:stCondLst>
                                        </p:cTn>
                                        <p:tgtEl>
                                          <p:spTgt spid="55"/>
                                        </p:tgtEl>
                                        <p:attrNameLst>
                                          <p:attrName>style.visibility</p:attrName>
                                        </p:attrNameLst>
                                      </p:cBhvr>
                                      <p:to>
                                        <p:strVal val="hidden"/>
                                      </p:to>
                                    </p:set>
                                  </p:childTnLst>
                                </p:cTn>
                              </p:par>
                              <p:par>
                                <p:cTn id="794" presetID="2" presetClass="exit" presetSubtype="4" fill="hold" grpId="3" nodeType="withEffect">
                                  <p:stCondLst>
                                    <p:cond delay="0"/>
                                  </p:stCondLst>
                                  <p:childTnLst>
                                    <p:anim calcmode="lin" valueType="num">
                                      <p:cBhvr additive="base">
                                        <p:cTn id="795" dur="5000"/>
                                        <p:tgtEl>
                                          <p:spTgt spid="56"/>
                                        </p:tgtEl>
                                        <p:attrNameLst>
                                          <p:attrName>ppt_x</p:attrName>
                                        </p:attrNameLst>
                                      </p:cBhvr>
                                      <p:tavLst>
                                        <p:tav tm="0">
                                          <p:val>
                                            <p:strVal val="ppt_x"/>
                                          </p:val>
                                        </p:tav>
                                        <p:tav tm="100000">
                                          <p:val>
                                            <p:strVal val="ppt_x"/>
                                          </p:val>
                                        </p:tav>
                                      </p:tavLst>
                                    </p:anim>
                                    <p:anim calcmode="lin" valueType="num">
                                      <p:cBhvr additive="base">
                                        <p:cTn id="796" dur="5000"/>
                                        <p:tgtEl>
                                          <p:spTgt spid="56"/>
                                        </p:tgtEl>
                                        <p:attrNameLst>
                                          <p:attrName>ppt_y</p:attrName>
                                        </p:attrNameLst>
                                      </p:cBhvr>
                                      <p:tavLst>
                                        <p:tav tm="0">
                                          <p:val>
                                            <p:strVal val="ppt_y"/>
                                          </p:val>
                                        </p:tav>
                                        <p:tav tm="100000">
                                          <p:val>
                                            <p:strVal val="1+ppt_h/2"/>
                                          </p:val>
                                        </p:tav>
                                      </p:tavLst>
                                    </p:anim>
                                    <p:set>
                                      <p:cBhvr>
                                        <p:cTn id="797" dur="1" fill="hold">
                                          <p:stCondLst>
                                            <p:cond delay="4999"/>
                                          </p:stCondLst>
                                        </p:cTn>
                                        <p:tgtEl>
                                          <p:spTgt spid="56"/>
                                        </p:tgtEl>
                                        <p:attrNameLst>
                                          <p:attrName>style.visibility</p:attrName>
                                        </p:attrNameLst>
                                      </p:cBhvr>
                                      <p:to>
                                        <p:strVal val="hidden"/>
                                      </p:to>
                                    </p:set>
                                  </p:childTnLst>
                                </p:cTn>
                              </p:par>
                              <p:par>
                                <p:cTn id="798" presetID="2" presetClass="exit" presetSubtype="4" fill="hold" grpId="3" nodeType="withEffect">
                                  <p:stCondLst>
                                    <p:cond delay="0"/>
                                  </p:stCondLst>
                                  <p:childTnLst>
                                    <p:anim calcmode="lin" valueType="num">
                                      <p:cBhvr additive="base">
                                        <p:cTn id="799" dur="5000"/>
                                        <p:tgtEl>
                                          <p:spTgt spid="57"/>
                                        </p:tgtEl>
                                        <p:attrNameLst>
                                          <p:attrName>ppt_x</p:attrName>
                                        </p:attrNameLst>
                                      </p:cBhvr>
                                      <p:tavLst>
                                        <p:tav tm="0">
                                          <p:val>
                                            <p:strVal val="ppt_x"/>
                                          </p:val>
                                        </p:tav>
                                        <p:tav tm="100000">
                                          <p:val>
                                            <p:strVal val="ppt_x"/>
                                          </p:val>
                                        </p:tav>
                                      </p:tavLst>
                                    </p:anim>
                                    <p:anim calcmode="lin" valueType="num">
                                      <p:cBhvr additive="base">
                                        <p:cTn id="800" dur="5000"/>
                                        <p:tgtEl>
                                          <p:spTgt spid="57"/>
                                        </p:tgtEl>
                                        <p:attrNameLst>
                                          <p:attrName>ppt_y</p:attrName>
                                        </p:attrNameLst>
                                      </p:cBhvr>
                                      <p:tavLst>
                                        <p:tav tm="0">
                                          <p:val>
                                            <p:strVal val="ppt_y"/>
                                          </p:val>
                                        </p:tav>
                                        <p:tav tm="100000">
                                          <p:val>
                                            <p:strVal val="1+ppt_h/2"/>
                                          </p:val>
                                        </p:tav>
                                      </p:tavLst>
                                    </p:anim>
                                    <p:set>
                                      <p:cBhvr>
                                        <p:cTn id="801" dur="1" fill="hold">
                                          <p:stCondLst>
                                            <p:cond delay="4999"/>
                                          </p:stCondLst>
                                        </p:cTn>
                                        <p:tgtEl>
                                          <p:spTgt spid="57"/>
                                        </p:tgtEl>
                                        <p:attrNameLst>
                                          <p:attrName>style.visibility</p:attrName>
                                        </p:attrNameLst>
                                      </p:cBhvr>
                                      <p:to>
                                        <p:strVal val="hidden"/>
                                      </p:to>
                                    </p:set>
                                  </p:childTnLst>
                                </p:cTn>
                              </p:par>
                              <p:par>
                                <p:cTn id="802" presetID="2" presetClass="exit" presetSubtype="4" fill="hold" grpId="3" nodeType="withEffect">
                                  <p:stCondLst>
                                    <p:cond delay="0"/>
                                  </p:stCondLst>
                                  <p:childTnLst>
                                    <p:anim calcmode="lin" valueType="num">
                                      <p:cBhvr additive="base">
                                        <p:cTn id="803" dur="5000"/>
                                        <p:tgtEl>
                                          <p:spTgt spid="58"/>
                                        </p:tgtEl>
                                        <p:attrNameLst>
                                          <p:attrName>ppt_x</p:attrName>
                                        </p:attrNameLst>
                                      </p:cBhvr>
                                      <p:tavLst>
                                        <p:tav tm="0">
                                          <p:val>
                                            <p:strVal val="ppt_x"/>
                                          </p:val>
                                        </p:tav>
                                        <p:tav tm="100000">
                                          <p:val>
                                            <p:strVal val="ppt_x"/>
                                          </p:val>
                                        </p:tav>
                                      </p:tavLst>
                                    </p:anim>
                                    <p:anim calcmode="lin" valueType="num">
                                      <p:cBhvr additive="base">
                                        <p:cTn id="804" dur="5000"/>
                                        <p:tgtEl>
                                          <p:spTgt spid="58"/>
                                        </p:tgtEl>
                                        <p:attrNameLst>
                                          <p:attrName>ppt_y</p:attrName>
                                        </p:attrNameLst>
                                      </p:cBhvr>
                                      <p:tavLst>
                                        <p:tav tm="0">
                                          <p:val>
                                            <p:strVal val="ppt_y"/>
                                          </p:val>
                                        </p:tav>
                                        <p:tav tm="100000">
                                          <p:val>
                                            <p:strVal val="1+ppt_h/2"/>
                                          </p:val>
                                        </p:tav>
                                      </p:tavLst>
                                    </p:anim>
                                    <p:set>
                                      <p:cBhvr>
                                        <p:cTn id="805" dur="1" fill="hold">
                                          <p:stCondLst>
                                            <p:cond delay="4999"/>
                                          </p:stCondLst>
                                        </p:cTn>
                                        <p:tgtEl>
                                          <p:spTgt spid="58"/>
                                        </p:tgtEl>
                                        <p:attrNameLst>
                                          <p:attrName>style.visibility</p:attrName>
                                        </p:attrNameLst>
                                      </p:cBhvr>
                                      <p:to>
                                        <p:strVal val="hidden"/>
                                      </p:to>
                                    </p:set>
                                  </p:childTnLst>
                                </p:cTn>
                              </p:par>
                              <p:par>
                                <p:cTn id="806" presetID="2" presetClass="exit" presetSubtype="4" fill="hold" grpId="3" nodeType="withEffect">
                                  <p:stCondLst>
                                    <p:cond delay="0"/>
                                  </p:stCondLst>
                                  <p:childTnLst>
                                    <p:anim calcmode="lin" valueType="num">
                                      <p:cBhvr additive="base">
                                        <p:cTn id="807" dur="5000"/>
                                        <p:tgtEl>
                                          <p:spTgt spid="59"/>
                                        </p:tgtEl>
                                        <p:attrNameLst>
                                          <p:attrName>ppt_x</p:attrName>
                                        </p:attrNameLst>
                                      </p:cBhvr>
                                      <p:tavLst>
                                        <p:tav tm="0">
                                          <p:val>
                                            <p:strVal val="ppt_x"/>
                                          </p:val>
                                        </p:tav>
                                        <p:tav tm="100000">
                                          <p:val>
                                            <p:strVal val="ppt_x"/>
                                          </p:val>
                                        </p:tav>
                                      </p:tavLst>
                                    </p:anim>
                                    <p:anim calcmode="lin" valueType="num">
                                      <p:cBhvr additive="base">
                                        <p:cTn id="808" dur="5000"/>
                                        <p:tgtEl>
                                          <p:spTgt spid="59"/>
                                        </p:tgtEl>
                                        <p:attrNameLst>
                                          <p:attrName>ppt_y</p:attrName>
                                        </p:attrNameLst>
                                      </p:cBhvr>
                                      <p:tavLst>
                                        <p:tav tm="0">
                                          <p:val>
                                            <p:strVal val="ppt_y"/>
                                          </p:val>
                                        </p:tav>
                                        <p:tav tm="100000">
                                          <p:val>
                                            <p:strVal val="1+ppt_h/2"/>
                                          </p:val>
                                        </p:tav>
                                      </p:tavLst>
                                    </p:anim>
                                    <p:set>
                                      <p:cBhvr>
                                        <p:cTn id="809" dur="1" fill="hold">
                                          <p:stCondLst>
                                            <p:cond delay="4999"/>
                                          </p:stCondLst>
                                        </p:cTn>
                                        <p:tgtEl>
                                          <p:spTgt spid="59"/>
                                        </p:tgtEl>
                                        <p:attrNameLst>
                                          <p:attrName>style.visibility</p:attrName>
                                        </p:attrNameLst>
                                      </p:cBhvr>
                                      <p:to>
                                        <p:strVal val="hidden"/>
                                      </p:to>
                                    </p:set>
                                  </p:childTnLst>
                                </p:cTn>
                              </p:par>
                              <p:par>
                                <p:cTn id="810" presetID="2" presetClass="exit" presetSubtype="4" fill="hold" grpId="3" nodeType="withEffect">
                                  <p:stCondLst>
                                    <p:cond delay="0"/>
                                  </p:stCondLst>
                                  <p:childTnLst>
                                    <p:anim calcmode="lin" valueType="num">
                                      <p:cBhvr additive="base">
                                        <p:cTn id="811" dur="5000"/>
                                        <p:tgtEl>
                                          <p:spTgt spid="60"/>
                                        </p:tgtEl>
                                        <p:attrNameLst>
                                          <p:attrName>ppt_x</p:attrName>
                                        </p:attrNameLst>
                                      </p:cBhvr>
                                      <p:tavLst>
                                        <p:tav tm="0">
                                          <p:val>
                                            <p:strVal val="ppt_x"/>
                                          </p:val>
                                        </p:tav>
                                        <p:tav tm="100000">
                                          <p:val>
                                            <p:strVal val="ppt_x"/>
                                          </p:val>
                                        </p:tav>
                                      </p:tavLst>
                                    </p:anim>
                                    <p:anim calcmode="lin" valueType="num">
                                      <p:cBhvr additive="base">
                                        <p:cTn id="812" dur="5000"/>
                                        <p:tgtEl>
                                          <p:spTgt spid="60"/>
                                        </p:tgtEl>
                                        <p:attrNameLst>
                                          <p:attrName>ppt_y</p:attrName>
                                        </p:attrNameLst>
                                      </p:cBhvr>
                                      <p:tavLst>
                                        <p:tav tm="0">
                                          <p:val>
                                            <p:strVal val="ppt_y"/>
                                          </p:val>
                                        </p:tav>
                                        <p:tav tm="100000">
                                          <p:val>
                                            <p:strVal val="1+ppt_h/2"/>
                                          </p:val>
                                        </p:tav>
                                      </p:tavLst>
                                    </p:anim>
                                    <p:set>
                                      <p:cBhvr>
                                        <p:cTn id="813" dur="1" fill="hold">
                                          <p:stCondLst>
                                            <p:cond delay="4999"/>
                                          </p:stCondLst>
                                        </p:cTn>
                                        <p:tgtEl>
                                          <p:spTgt spid="60"/>
                                        </p:tgtEl>
                                        <p:attrNameLst>
                                          <p:attrName>style.visibility</p:attrName>
                                        </p:attrNameLst>
                                      </p:cBhvr>
                                      <p:to>
                                        <p:strVal val="hidden"/>
                                      </p:to>
                                    </p:set>
                                  </p:childTnLst>
                                </p:cTn>
                              </p:par>
                              <p:par>
                                <p:cTn id="814" presetID="2" presetClass="exit" presetSubtype="4" fill="hold" grpId="3" nodeType="withEffect">
                                  <p:stCondLst>
                                    <p:cond delay="0"/>
                                  </p:stCondLst>
                                  <p:childTnLst>
                                    <p:anim calcmode="lin" valueType="num">
                                      <p:cBhvr additive="base">
                                        <p:cTn id="815" dur="5000"/>
                                        <p:tgtEl>
                                          <p:spTgt spid="61"/>
                                        </p:tgtEl>
                                        <p:attrNameLst>
                                          <p:attrName>ppt_x</p:attrName>
                                        </p:attrNameLst>
                                      </p:cBhvr>
                                      <p:tavLst>
                                        <p:tav tm="0">
                                          <p:val>
                                            <p:strVal val="ppt_x"/>
                                          </p:val>
                                        </p:tav>
                                        <p:tav tm="100000">
                                          <p:val>
                                            <p:strVal val="ppt_x"/>
                                          </p:val>
                                        </p:tav>
                                      </p:tavLst>
                                    </p:anim>
                                    <p:anim calcmode="lin" valueType="num">
                                      <p:cBhvr additive="base">
                                        <p:cTn id="816" dur="5000"/>
                                        <p:tgtEl>
                                          <p:spTgt spid="61"/>
                                        </p:tgtEl>
                                        <p:attrNameLst>
                                          <p:attrName>ppt_y</p:attrName>
                                        </p:attrNameLst>
                                      </p:cBhvr>
                                      <p:tavLst>
                                        <p:tav tm="0">
                                          <p:val>
                                            <p:strVal val="ppt_y"/>
                                          </p:val>
                                        </p:tav>
                                        <p:tav tm="100000">
                                          <p:val>
                                            <p:strVal val="1+ppt_h/2"/>
                                          </p:val>
                                        </p:tav>
                                      </p:tavLst>
                                    </p:anim>
                                    <p:set>
                                      <p:cBhvr>
                                        <p:cTn id="817" dur="1" fill="hold">
                                          <p:stCondLst>
                                            <p:cond delay="4999"/>
                                          </p:stCondLst>
                                        </p:cTn>
                                        <p:tgtEl>
                                          <p:spTgt spid="61"/>
                                        </p:tgtEl>
                                        <p:attrNameLst>
                                          <p:attrName>style.visibility</p:attrName>
                                        </p:attrNameLst>
                                      </p:cBhvr>
                                      <p:to>
                                        <p:strVal val="hidden"/>
                                      </p:to>
                                    </p:set>
                                  </p:childTnLst>
                                </p:cTn>
                              </p:par>
                              <p:par>
                                <p:cTn id="818" presetID="2" presetClass="exit" presetSubtype="4" fill="hold" grpId="3" nodeType="withEffect">
                                  <p:stCondLst>
                                    <p:cond delay="0"/>
                                  </p:stCondLst>
                                  <p:childTnLst>
                                    <p:anim calcmode="lin" valueType="num">
                                      <p:cBhvr additive="base">
                                        <p:cTn id="819" dur="5000"/>
                                        <p:tgtEl>
                                          <p:spTgt spid="62"/>
                                        </p:tgtEl>
                                        <p:attrNameLst>
                                          <p:attrName>ppt_x</p:attrName>
                                        </p:attrNameLst>
                                      </p:cBhvr>
                                      <p:tavLst>
                                        <p:tav tm="0">
                                          <p:val>
                                            <p:strVal val="ppt_x"/>
                                          </p:val>
                                        </p:tav>
                                        <p:tav tm="100000">
                                          <p:val>
                                            <p:strVal val="ppt_x"/>
                                          </p:val>
                                        </p:tav>
                                      </p:tavLst>
                                    </p:anim>
                                    <p:anim calcmode="lin" valueType="num">
                                      <p:cBhvr additive="base">
                                        <p:cTn id="820" dur="5000"/>
                                        <p:tgtEl>
                                          <p:spTgt spid="62"/>
                                        </p:tgtEl>
                                        <p:attrNameLst>
                                          <p:attrName>ppt_y</p:attrName>
                                        </p:attrNameLst>
                                      </p:cBhvr>
                                      <p:tavLst>
                                        <p:tav tm="0">
                                          <p:val>
                                            <p:strVal val="ppt_y"/>
                                          </p:val>
                                        </p:tav>
                                        <p:tav tm="100000">
                                          <p:val>
                                            <p:strVal val="1+ppt_h/2"/>
                                          </p:val>
                                        </p:tav>
                                      </p:tavLst>
                                    </p:anim>
                                    <p:set>
                                      <p:cBhvr>
                                        <p:cTn id="821" dur="1" fill="hold">
                                          <p:stCondLst>
                                            <p:cond delay="4999"/>
                                          </p:stCondLst>
                                        </p:cTn>
                                        <p:tgtEl>
                                          <p:spTgt spid="62"/>
                                        </p:tgtEl>
                                        <p:attrNameLst>
                                          <p:attrName>style.visibility</p:attrName>
                                        </p:attrNameLst>
                                      </p:cBhvr>
                                      <p:to>
                                        <p:strVal val="hidden"/>
                                      </p:to>
                                    </p:set>
                                  </p:childTnLst>
                                </p:cTn>
                              </p:par>
                              <p:par>
                                <p:cTn id="822" presetID="2" presetClass="exit" presetSubtype="4" fill="hold" grpId="3" nodeType="withEffect">
                                  <p:stCondLst>
                                    <p:cond delay="0"/>
                                  </p:stCondLst>
                                  <p:childTnLst>
                                    <p:anim calcmode="lin" valueType="num">
                                      <p:cBhvr additive="base">
                                        <p:cTn id="823" dur="5000"/>
                                        <p:tgtEl>
                                          <p:spTgt spid="63"/>
                                        </p:tgtEl>
                                        <p:attrNameLst>
                                          <p:attrName>ppt_x</p:attrName>
                                        </p:attrNameLst>
                                      </p:cBhvr>
                                      <p:tavLst>
                                        <p:tav tm="0">
                                          <p:val>
                                            <p:strVal val="ppt_x"/>
                                          </p:val>
                                        </p:tav>
                                        <p:tav tm="100000">
                                          <p:val>
                                            <p:strVal val="ppt_x"/>
                                          </p:val>
                                        </p:tav>
                                      </p:tavLst>
                                    </p:anim>
                                    <p:anim calcmode="lin" valueType="num">
                                      <p:cBhvr additive="base">
                                        <p:cTn id="824" dur="5000"/>
                                        <p:tgtEl>
                                          <p:spTgt spid="63"/>
                                        </p:tgtEl>
                                        <p:attrNameLst>
                                          <p:attrName>ppt_y</p:attrName>
                                        </p:attrNameLst>
                                      </p:cBhvr>
                                      <p:tavLst>
                                        <p:tav tm="0">
                                          <p:val>
                                            <p:strVal val="ppt_y"/>
                                          </p:val>
                                        </p:tav>
                                        <p:tav tm="100000">
                                          <p:val>
                                            <p:strVal val="1+ppt_h/2"/>
                                          </p:val>
                                        </p:tav>
                                      </p:tavLst>
                                    </p:anim>
                                    <p:set>
                                      <p:cBhvr>
                                        <p:cTn id="825" dur="1" fill="hold">
                                          <p:stCondLst>
                                            <p:cond delay="4999"/>
                                          </p:stCondLst>
                                        </p:cTn>
                                        <p:tgtEl>
                                          <p:spTgt spid="63"/>
                                        </p:tgtEl>
                                        <p:attrNameLst>
                                          <p:attrName>style.visibility</p:attrName>
                                        </p:attrNameLst>
                                      </p:cBhvr>
                                      <p:to>
                                        <p:strVal val="hidden"/>
                                      </p:to>
                                    </p:set>
                                  </p:childTnLst>
                                </p:cTn>
                              </p:par>
                              <p:par>
                                <p:cTn id="826" presetID="2" presetClass="exit" presetSubtype="4" fill="hold" grpId="3" nodeType="withEffect">
                                  <p:stCondLst>
                                    <p:cond delay="0"/>
                                  </p:stCondLst>
                                  <p:childTnLst>
                                    <p:anim calcmode="lin" valueType="num">
                                      <p:cBhvr additive="base">
                                        <p:cTn id="827" dur="5000"/>
                                        <p:tgtEl>
                                          <p:spTgt spid="64"/>
                                        </p:tgtEl>
                                        <p:attrNameLst>
                                          <p:attrName>ppt_x</p:attrName>
                                        </p:attrNameLst>
                                      </p:cBhvr>
                                      <p:tavLst>
                                        <p:tav tm="0">
                                          <p:val>
                                            <p:strVal val="ppt_x"/>
                                          </p:val>
                                        </p:tav>
                                        <p:tav tm="100000">
                                          <p:val>
                                            <p:strVal val="ppt_x"/>
                                          </p:val>
                                        </p:tav>
                                      </p:tavLst>
                                    </p:anim>
                                    <p:anim calcmode="lin" valueType="num">
                                      <p:cBhvr additive="base">
                                        <p:cTn id="828" dur="5000"/>
                                        <p:tgtEl>
                                          <p:spTgt spid="64"/>
                                        </p:tgtEl>
                                        <p:attrNameLst>
                                          <p:attrName>ppt_y</p:attrName>
                                        </p:attrNameLst>
                                      </p:cBhvr>
                                      <p:tavLst>
                                        <p:tav tm="0">
                                          <p:val>
                                            <p:strVal val="ppt_y"/>
                                          </p:val>
                                        </p:tav>
                                        <p:tav tm="100000">
                                          <p:val>
                                            <p:strVal val="1+ppt_h/2"/>
                                          </p:val>
                                        </p:tav>
                                      </p:tavLst>
                                    </p:anim>
                                    <p:set>
                                      <p:cBhvr>
                                        <p:cTn id="829" dur="1" fill="hold">
                                          <p:stCondLst>
                                            <p:cond delay="4999"/>
                                          </p:stCondLst>
                                        </p:cTn>
                                        <p:tgtEl>
                                          <p:spTgt spid="64"/>
                                        </p:tgtEl>
                                        <p:attrNameLst>
                                          <p:attrName>style.visibility</p:attrName>
                                        </p:attrNameLst>
                                      </p:cBhvr>
                                      <p:to>
                                        <p:strVal val="hidden"/>
                                      </p:to>
                                    </p:set>
                                  </p:childTnLst>
                                </p:cTn>
                              </p:par>
                              <p:par>
                                <p:cTn id="830" presetID="2" presetClass="exit" presetSubtype="4" fill="hold" grpId="3" nodeType="withEffect">
                                  <p:stCondLst>
                                    <p:cond delay="0"/>
                                  </p:stCondLst>
                                  <p:childTnLst>
                                    <p:anim calcmode="lin" valueType="num">
                                      <p:cBhvr additive="base">
                                        <p:cTn id="831" dur="5000"/>
                                        <p:tgtEl>
                                          <p:spTgt spid="65"/>
                                        </p:tgtEl>
                                        <p:attrNameLst>
                                          <p:attrName>ppt_x</p:attrName>
                                        </p:attrNameLst>
                                      </p:cBhvr>
                                      <p:tavLst>
                                        <p:tav tm="0">
                                          <p:val>
                                            <p:strVal val="ppt_x"/>
                                          </p:val>
                                        </p:tav>
                                        <p:tav tm="100000">
                                          <p:val>
                                            <p:strVal val="ppt_x"/>
                                          </p:val>
                                        </p:tav>
                                      </p:tavLst>
                                    </p:anim>
                                    <p:anim calcmode="lin" valueType="num">
                                      <p:cBhvr additive="base">
                                        <p:cTn id="832" dur="5000"/>
                                        <p:tgtEl>
                                          <p:spTgt spid="65"/>
                                        </p:tgtEl>
                                        <p:attrNameLst>
                                          <p:attrName>ppt_y</p:attrName>
                                        </p:attrNameLst>
                                      </p:cBhvr>
                                      <p:tavLst>
                                        <p:tav tm="0">
                                          <p:val>
                                            <p:strVal val="ppt_y"/>
                                          </p:val>
                                        </p:tav>
                                        <p:tav tm="100000">
                                          <p:val>
                                            <p:strVal val="1+ppt_h/2"/>
                                          </p:val>
                                        </p:tav>
                                      </p:tavLst>
                                    </p:anim>
                                    <p:set>
                                      <p:cBhvr>
                                        <p:cTn id="833" dur="1" fill="hold">
                                          <p:stCondLst>
                                            <p:cond delay="4999"/>
                                          </p:stCondLst>
                                        </p:cTn>
                                        <p:tgtEl>
                                          <p:spTgt spid="65"/>
                                        </p:tgtEl>
                                        <p:attrNameLst>
                                          <p:attrName>style.visibility</p:attrName>
                                        </p:attrNameLst>
                                      </p:cBhvr>
                                      <p:to>
                                        <p:strVal val="hidden"/>
                                      </p:to>
                                    </p:set>
                                  </p:childTnLst>
                                </p:cTn>
                              </p:par>
                              <p:par>
                                <p:cTn id="834" presetID="2" presetClass="exit" presetSubtype="4" fill="hold" grpId="3" nodeType="withEffect">
                                  <p:stCondLst>
                                    <p:cond delay="0"/>
                                  </p:stCondLst>
                                  <p:childTnLst>
                                    <p:anim calcmode="lin" valueType="num">
                                      <p:cBhvr additive="base">
                                        <p:cTn id="835" dur="5000"/>
                                        <p:tgtEl>
                                          <p:spTgt spid="66"/>
                                        </p:tgtEl>
                                        <p:attrNameLst>
                                          <p:attrName>ppt_x</p:attrName>
                                        </p:attrNameLst>
                                      </p:cBhvr>
                                      <p:tavLst>
                                        <p:tav tm="0">
                                          <p:val>
                                            <p:strVal val="ppt_x"/>
                                          </p:val>
                                        </p:tav>
                                        <p:tav tm="100000">
                                          <p:val>
                                            <p:strVal val="ppt_x"/>
                                          </p:val>
                                        </p:tav>
                                      </p:tavLst>
                                    </p:anim>
                                    <p:anim calcmode="lin" valueType="num">
                                      <p:cBhvr additive="base">
                                        <p:cTn id="836" dur="5000"/>
                                        <p:tgtEl>
                                          <p:spTgt spid="66"/>
                                        </p:tgtEl>
                                        <p:attrNameLst>
                                          <p:attrName>ppt_y</p:attrName>
                                        </p:attrNameLst>
                                      </p:cBhvr>
                                      <p:tavLst>
                                        <p:tav tm="0">
                                          <p:val>
                                            <p:strVal val="ppt_y"/>
                                          </p:val>
                                        </p:tav>
                                        <p:tav tm="100000">
                                          <p:val>
                                            <p:strVal val="1+ppt_h/2"/>
                                          </p:val>
                                        </p:tav>
                                      </p:tavLst>
                                    </p:anim>
                                    <p:set>
                                      <p:cBhvr>
                                        <p:cTn id="837" dur="1" fill="hold">
                                          <p:stCondLst>
                                            <p:cond delay="4999"/>
                                          </p:stCondLst>
                                        </p:cTn>
                                        <p:tgtEl>
                                          <p:spTgt spid="66"/>
                                        </p:tgtEl>
                                        <p:attrNameLst>
                                          <p:attrName>style.visibility</p:attrName>
                                        </p:attrNameLst>
                                      </p:cBhvr>
                                      <p:to>
                                        <p:strVal val="hidden"/>
                                      </p:to>
                                    </p:set>
                                  </p:childTnLst>
                                </p:cTn>
                              </p:par>
                              <p:par>
                                <p:cTn id="838" presetID="2" presetClass="exit" presetSubtype="4" fill="hold" grpId="3" nodeType="withEffect">
                                  <p:stCondLst>
                                    <p:cond delay="0"/>
                                  </p:stCondLst>
                                  <p:childTnLst>
                                    <p:anim calcmode="lin" valueType="num">
                                      <p:cBhvr additive="base">
                                        <p:cTn id="839" dur="5000"/>
                                        <p:tgtEl>
                                          <p:spTgt spid="67"/>
                                        </p:tgtEl>
                                        <p:attrNameLst>
                                          <p:attrName>ppt_x</p:attrName>
                                        </p:attrNameLst>
                                      </p:cBhvr>
                                      <p:tavLst>
                                        <p:tav tm="0">
                                          <p:val>
                                            <p:strVal val="ppt_x"/>
                                          </p:val>
                                        </p:tav>
                                        <p:tav tm="100000">
                                          <p:val>
                                            <p:strVal val="ppt_x"/>
                                          </p:val>
                                        </p:tav>
                                      </p:tavLst>
                                    </p:anim>
                                    <p:anim calcmode="lin" valueType="num">
                                      <p:cBhvr additive="base">
                                        <p:cTn id="840" dur="5000"/>
                                        <p:tgtEl>
                                          <p:spTgt spid="67"/>
                                        </p:tgtEl>
                                        <p:attrNameLst>
                                          <p:attrName>ppt_y</p:attrName>
                                        </p:attrNameLst>
                                      </p:cBhvr>
                                      <p:tavLst>
                                        <p:tav tm="0">
                                          <p:val>
                                            <p:strVal val="ppt_y"/>
                                          </p:val>
                                        </p:tav>
                                        <p:tav tm="100000">
                                          <p:val>
                                            <p:strVal val="1+ppt_h/2"/>
                                          </p:val>
                                        </p:tav>
                                      </p:tavLst>
                                    </p:anim>
                                    <p:set>
                                      <p:cBhvr>
                                        <p:cTn id="841" dur="1" fill="hold">
                                          <p:stCondLst>
                                            <p:cond delay="4999"/>
                                          </p:stCondLst>
                                        </p:cTn>
                                        <p:tgtEl>
                                          <p:spTgt spid="67"/>
                                        </p:tgtEl>
                                        <p:attrNameLst>
                                          <p:attrName>style.visibility</p:attrName>
                                        </p:attrNameLst>
                                      </p:cBhvr>
                                      <p:to>
                                        <p:strVal val="hidden"/>
                                      </p:to>
                                    </p:set>
                                  </p:childTnLst>
                                </p:cTn>
                              </p:par>
                              <p:par>
                                <p:cTn id="842" presetID="2" presetClass="exit" presetSubtype="4" fill="hold" grpId="3" nodeType="withEffect">
                                  <p:stCondLst>
                                    <p:cond delay="0"/>
                                  </p:stCondLst>
                                  <p:childTnLst>
                                    <p:anim calcmode="lin" valueType="num">
                                      <p:cBhvr additive="base">
                                        <p:cTn id="843" dur="5000"/>
                                        <p:tgtEl>
                                          <p:spTgt spid="68"/>
                                        </p:tgtEl>
                                        <p:attrNameLst>
                                          <p:attrName>ppt_x</p:attrName>
                                        </p:attrNameLst>
                                      </p:cBhvr>
                                      <p:tavLst>
                                        <p:tav tm="0">
                                          <p:val>
                                            <p:strVal val="ppt_x"/>
                                          </p:val>
                                        </p:tav>
                                        <p:tav tm="100000">
                                          <p:val>
                                            <p:strVal val="ppt_x"/>
                                          </p:val>
                                        </p:tav>
                                      </p:tavLst>
                                    </p:anim>
                                    <p:anim calcmode="lin" valueType="num">
                                      <p:cBhvr additive="base">
                                        <p:cTn id="844" dur="5000"/>
                                        <p:tgtEl>
                                          <p:spTgt spid="68"/>
                                        </p:tgtEl>
                                        <p:attrNameLst>
                                          <p:attrName>ppt_y</p:attrName>
                                        </p:attrNameLst>
                                      </p:cBhvr>
                                      <p:tavLst>
                                        <p:tav tm="0">
                                          <p:val>
                                            <p:strVal val="ppt_y"/>
                                          </p:val>
                                        </p:tav>
                                        <p:tav tm="100000">
                                          <p:val>
                                            <p:strVal val="1+ppt_h/2"/>
                                          </p:val>
                                        </p:tav>
                                      </p:tavLst>
                                    </p:anim>
                                    <p:set>
                                      <p:cBhvr>
                                        <p:cTn id="845" dur="1" fill="hold">
                                          <p:stCondLst>
                                            <p:cond delay="4999"/>
                                          </p:stCondLst>
                                        </p:cTn>
                                        <p:tgtEl>
                                          <p:spTgt spid="68"/>
                                        </p:tgtEl>
                                        <p:attrNameLst>
                                          <p:attrName>style.visibility</p:attrName>
                                        </p:attrNameLst>
                                      </p:cBhvr>
                                      <p:to>
                                        <p:strVal val="hidden"/>
                                      </p:to>
                                    </p:set>
                                  </p:childTnLst>
                                </p:cTn>
                              </p:par>
                              <p:par>
                                <p:cTn id="846" presetID="2" presetClass="exit" presetSubtype="4" fill="hold" grpId="3" nodeType="withEffect">
                                  <p:stCondLst>
                                    <p:cond delay="0"/>
                                  </p:stCondLst>
                                  <p:childTnLst>
                                    <p:anim calcmode="lin" valueType="num">
                                      <p:cBhvr additive="base">
                                        <p:cTn id="847" dur="5000"/>
                                        <p:tgtEl>
                                          <p:spTgt spid="69"/>
                                        </p:tgtEl>
                                        <p:attrNameLst>
                                          <p:attrName>ppt_x</p:attrName>
                                        </p:attrNameLst>
                                      </p:cBhvr>
                                      <p:tavLst>
                                        <p:tav tm="0">
                                          <p:val>
                                            <p:strVal val="ppt_x"/>
                                          </p:val>
                                        </p:tav>
                                        <p:tav tm="100000">
                                          <p:val>
                                            <p:strVal val="ppt_x"/>
                                          </p:val>
                                        </p:tav>
                                      </p:tavLst>
                                    </p:anim>
                                    <p:anim calcmode="lin" valueType="num">
                                      <p:cBhvr additive="base">
                                        <p:cTn id="848" dur="5000"/>
                                        <p:tgtEl>
                                          <p:spTgt spid="69"/>
                                        </p:tgtEl>
                                        <p:attrNameLst>
                                          <p:attrName>ppt_y</p:attrName>
                                        </p:attrNameLst>
                                      </p:cBhvr>
                                      <p:tavLst>
                                        <p:tav tm="0">
                                          <p:val>
                                            <p:strVal val="ppt_y"/>
                                          </p:val>
                                        </p:tav>
                                        <p:tav tm="100000">
                                          <p:val>
                                            <p:strVal val="1+ppt_h/2"/>
                                          </p:val>
                                        </p:tav>
                                      </p:tavLst>
                                    </p:anim>
                                    <p:set>
                                      <p:cBhvr>
                                        <p:cTn id="849" dur="1" fill="hold">
                                          <p:stCondLst>
                                            <p:cond delay="4999"/>
                                          </p:stCondLst>
                                        </p:cTn>
                                        <p:tgtEl>
                                          <p:spTgt spid="69"/>
                                        </p:tgtEl>
                                        <p:attrNameLst>
                                          <p:attrName>style.visibility</p:attrName>
                                        </p:attrNameLst>
                                      </p:cBhvr>
                                      <p:to>
                                        <p:strVal val="hidden"/>
                                      </p:to>
                                    </p:set>
                                  </p:childTnLst>
                                </p:cTn>
                              </p:par>
                              <p:par>
                                <p:cTn id="850" presetID="2" presetClass="exit" presetSubtype="4" fill="hold" grpId="3" nodeType="withEffect">
                                  <p:stCondLst>
                                    <p:cond delay="0"/>
                                  </p:stCondLst>
                                  <p:childTnLst>
                                    <p:anim calcmode="lin" valueType="num">
                                      <p:cBhvr additive="base">
                                        <p:cTn id="851" dur="5000"/>
                                        <p:tgtEl>
                                          <p:spTgt spid="70"/>
                                        </p:tgtEl>
                                        <p:attrNameLst>
                                          <p:attrName>ppt_x</p:attrName>
                                        </p:attrNameLst>
                                      </p:cBhvr>
                                      <p:tavLst>
                                        <p:tav tm="0">
                                          <p:val>
                                            <p:strVal val="ppt_x"/>
                                          </p:val>
                                        </p:tav>
                                        <p:tav tm="100000">
                                          <p:val>
                                            <p:strVal val="ppt_x"/>
                                          </p:val>
                                        </p:tav>
                                      </p:tavLst>
                                    </p:anim>
                                    <p:anim calcmode="lin" valueType="num">
                                      <p:cBhvr additive="base">
                                        <p:cTn id="852" dur="5000"/>
                                        <p:tgtEl>
                                          <p:spTgt spid="70"/>
                                        </p:tgtEl>
                                        <p:attrNameLst>
                                          <p:attrName>ppt_y</p:attrName>
                                        </p:attrNameLst>
                                      </p:cBhvr>
                                      <p:tavLst>
                                        <p:tav tm="0">
                                          <p:val>
                                            <p:strVal val="ppt_y"/>
                                          </p:val>
                                        </p:tav>
                                        <p:tav tm="100000">
                                          <p:val>
                                            <p:strVal val="1+ppt_h/2"/>
                                          </p:val>
                                        </p:tav>
                                      </p:tavLst>
                                    </p:anim>
                                    <p:set>
                                      <p:cBhvr>
                                        <p:cTn id="853" dur="1" fill="hold">
                                          <p:stCondLst>
                                            <p:cond delay="4999"/>
                                          </p:stCondLst>
                                        </p:cTn>
                                        <p:tgtEl>
                                          <p:spTgt spid="70"/>
                                        </p:tgtEl>
                                        <p:attrNameLst>
                                          <p:attrName>style.visibility</p:attrName>
                                        </p:attrNameLst>
                                      </p:cBhvr>
                                      <p:to>
                                        <p:strVal val="hidden"/>
                                      </p:to>
                                    </p:set>
                                  </p:childTnLst>
                                </p:cTn>
                              </p:par>
                              <p:par>
                                <p:cTn id="854" presetID="19" presetClass="exit" presetSubtype="10" fill="hold" grpId="4" nodeType="withEffect">
                                  <p:stCondLst>
                                    <p:cond delay="0"/>
                                  </p:stCondLst>
                                  <p:childTnLst>
                                    <p:anim calcmode="lin" valueType="num">
                                      <p:cBhvr>
                                        <p:cTn id="855" dur="5000"/>
                                        <p:tgtEl>
                                          <p:spTgt spid="6"/>
                                        </p:tgtEl>
                                        <p:attrNameLst>
                                          <p:attrName>ppt_h</p:attrName>
                                        </p:attrNameLst>
                                      </p:cBhvr>
                                      <p:tavLst>
                                        <p:tav tm="0">
                                          <p:val>
                                            <p:strVal val="ppt_h"/>
                                          </p:val>
                                        </p:tav>
                                        <p:tav tm="100000">
                                          <p:val>
                                            <p:strVal val="ppt_h"/>
                                          </p:val>
                                        </p:tav>
                                      </p:tavLst>
                                    </p:anim>
                                    <p:anim calcmode="lin" valueType="num">
                                      <p:cBhvr>
                                        <p:cTn id="856"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57" dur="1" fill="hold">
                                          <p:stCondLst>
                                            <p:cond delay="4999"/>
                                          </p:stCondLst>
                                        </p:cTn>
                                        <p:tgtEl>
                                          <p:spTgt spid="6"/>
                                        </p:tgtEl>
                                        <p:attrNameLst>
                                          <p:attrName>style.visibility</p:attrName>
                                        </p:attrNameLst>
                                      </p:cBhvr>
                                      <p:to>
                                        <p:strVal val="hidden"/>
                                      </p:to>
                                    </p:set>
                                  </p:childTnLst>
                                </p:cTn>
                              </p:par>
                              <p:par>
                                <p:cTn id="858" presetID="19" presetClass="exit" presetSubtype="10" fill="hold" grpId="4" nodeType="withEffect">
                                  <p:stCondLst>
                                    <p:cond delay="0"/>
                                  </p:stCondLst>
                                  <p:childTnLst>
                                    <p:anim calcmode="lin" valueType="num">
                                      <p:cBhvr>
                                        <p:cTn id="859" dur="5000"/>
                                        <p:tgtEl>
                                          <p:spTgt spid="7"/>
                                        </p:tgtEl>
                                        <p:attrNameLst>
                                          <p:attrName>ppt_h</p:attrName>
                                        </p:attrNameLst>
                                      </p:cBhvr>
                                      <p:tavLst>
                                        <p:tav tm="0">
                                          <p:val>
                                            <p:strVal val="ppt_h"/>
                                          </p:val>
                                        </p:tav>
                                        <p:tav tm="100000">
                                          <p:val>
                                            <p:strVal val="ppt_h"/>
                                          </p:val>
                                        </p:tav>
                                      </p:tavLst>
                                    </p:anim>
                                    <p:anim calcmode="lin" valueType="num">
                                      <p:cBhvr>
                                        <p:cTn id="860"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1" dur="1" fill="hold">
                                          <p:stCondLst>
                                            <p:cond delay="4999"/>
                                          </p:stCondLst>
                                        </p:cTn>
                                        <p:tgtEl>
                                          <p:spTgt spid="7"/>
                                        </p:tgtEl>
                                        <p:attrNameLst>
                                          <p:attrName>style.visibility</p:attrName>
                                        </p:attrNameLst>
                                      </p:cBhvr>
                                      <p:to>
                                        <p:strVal val="hidden"/>
                                      </p:to>
                                    </p:set>
                                  </p:childTnLst>
                                </p:cTn>
                              </p:par>
                              <p:par>
                                <p:cTn id="862" presetID="19" presetClass="exit" presetSubtype="10" fill="hold" grpId="4" nodeType="withEffect">
                                  <p:stCondLst>
                                    <p:cond delay="0"/>
                                  </p:stCondLst>
                                  <p:childTnLst>
                                    <p:anim calcmode="lin" valueType="num">
                                      <p:cBhvr>
                                        <p:cTn id="863" dur="5000"/>
                                        <p:tgtEl>
                                          <p:spTgt spid="8"/>
                                        </p:tgtEl>
                                        <p:attrNameLst>
                                          <p:attrName>ppt_h</p:attrName>
                                        </p:attrNameLst>
                                      </p:cBhvr>
                                      <p:tavLst>
                                        <p:tav tm="0">
                                          <p:val>
                                            <p:strVal val="ppt_h"/>
                                          </p:val>
                                        </p:tav>
                                        <p:tav tm="100000">
                                          <p:val>
                                            <p:strVal val="ppt_h"/>
                                          </p:val>
                                        </p:tav>
                                      </p:tavLst>
                                    </p:anim>
                                    <p:anim calcmode="lin" valueType="num">
                                      <p:cBhvr>
                                        <p:cTn id="864"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5" dur="1" fill="hold">
                                          <p:stCondLst>
                                            <p:cond delay="4999"/>
                                          </p:stCondLst>
                                        </p:cTn>
                                        <p:tgtEl>
                                          <p:spTgt spid="8"/>
                                        </p:tgtEl>
                                        <p:attrNameLst>
                                          <p:attrName>style.visibility</p:attrName>
                                        </p:attrNameLst>
                                      </p:cBhvr>
                                      <p:to>
                                        <p:strVal val="hidden"/>
                                      </p:to>
                                    </p:set>
                                  </p:childTnLst>
                                </p:cTn>
                              </p:par>
                              <p:par>
                                <p:cTn id="866" presetID="19" presetClass="exit" presetSubtype="10" fill="hold" grpId="4" nodeType="withEffect">
                                  <p:stCondLst>
                                    <p:cond delay="0"/>
                                  </p:stCondLst>
                                  <p:childTnLst>
                                    <p:anim calcmode="lin" valueType="num">
                                      <p:cBhvr>
                                        <p:cTn id="867" dur="5000"/>
                                        <p:tgtEl>
                                          <p:spTgt spid="9"/>
                                        </p:tgtEl>
                                        <p:attrNameLst>
                                          <p:attrName>ppt_h</p:attrName>
                                        </p:attrNameLst>
                                      </p:cBhvr>
                                      <p:tavLst>
                                        <p:tav tm="0">
                                          <p:val>
                                            <p:strVal val="ppt_h"/>
                                          </p:val>
                                        </p:tav>
                                        <p:tav tm="100000">
                                          <p:val>
                                            <p:strVal val="ppt_h"/>
                                          </p:val>
                                        </p:tav>
                                      </p:tavLst>
                                    </p:anim>
                                    <p:anim calcmode="lin" valueType="num">
                                      <p:cBhvr>
                                        <p:cTn id="868"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9" dur="1" fill="hold">
                                          <p:stCondLst>
                                            <p:cond delay="4999"/>
                                          </p:stCondLst>
                                        </p:cTn>
                                        <p:tgtEl>
                                          <p:spTgt spid="9"/>
                                        </p:tgtEl>
                                        <p:attrNameLst>
                                          <p:attrName>style.visibility</p:attrName>
                                        </p:attrNameLst>
                                      </p:cBhvr>
                                      <p:to>
                                        <p:strVal val="hidden"/>
                                      </p:to>
                                    </p:set>
                                  </p:childTnLst>
                                </p:cTn>
                              </p:par>
                              <p:par>
                                <p:cTn id="870" presetID="19" presetClass="exit" presetSubtype="10" fill="hold" grpId="4" nodeType="withEffect">
                                  <p:stCondLst>
                                    <p:cond delay="0"/>
                                  </p:stCondLst>
                                  <p:childTnLst>
                                    <p:anim calcmode="lin" valueType="num">
                                      <p:cBhvr>
                                        <p:cTn id="871" dur="5000"/>
                                        <p:tgtEl>
                                          <p:spTgt spid="10"/>
                                        </p:tgtEl>
                                        <p:attrNameLst>
                                          <p:attrName>ppt_h</p:attrName>
                                        </p:attrNameLst>
                                      </p:cBhvr>
                                      <p:tavLst>
                                        <p:tav tm="0">
                                          <p:val>
                                            <p:strVal val="ppt_h"/>
                                          </p:val>
                                        </p:tav>
                                        <p:tav tm="100000">
                                          <p:val>
                                            <p:strVal val="ppt_h"/>
                                          </p:val>
                                        </p:tav>
                                      </p:tavLst>
                                    </p:anim>
                                    <p:anim calcmode="lin" valueType="num">
                                      <p:cBhvr>
                                        <p:cTn id="872"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3" dur="1" fill="hold">
                                          <p:stCondLst>
                                            <p:cond delay="4999"/>
                                          </p:stCondLst>
                                        </p:cTn>
                                        <p:tgtEl>
                                          <p:spTgt spid="10"/>
                                        </p:tgtEl>
                                        <p:attrNameLst>
                                          <p:attrName>style.visibility</p:attrName>
                                        </p:attrNameLst>
                                      </p:cBhvr>
                                      <p:to>
                                        <p:strVal val="hidden"/>
                                      </p:to>
                                    </p:set>
                                  </p:childTnLst>
                                </p:cTn>
                              </p:par>
                              <p:par>
                                <p:cTn id="874" presetID="19" presetClass="exit" presetSubtype="10" fill="hold" grpId="4" nodeType="withEffect">
                                  <p:stCondLst>
                                    <p:cond delay="0"/>
                                  </p:stCondLst>
                                  <p:childTnLst>
                                    <p:anim calcmode="lin" valueType="num">
                                      <p:cBhvr>
                                        <p:cTn id="875" dur="5000"/>
                                        <p:tgtEl>
                                          <p:spTgt spid="11"/>
                                        </p:tgtEl>
                                        <p:attrNameLst>
                                          <p:attrName>ppt_h</p:attrName>
                                        </p:attrNameLst>
                                      </p:cBhvr>
                                      <p:tavLst>
                                        <p:tav tm="0">
                                          <p:val>
                                            <p:strVal val="ppt_h"/>
                                          </p:val>
                                        </p:tav>
                                        <p:tav tm="100000">
                                          <p:val>
                                            <p:strVal val="ppt_h"/>
                                          </p:val>
                                        </p:tav>
                                      </p:tavLst>
                                    </p:anim>
                                    <p:anim calcmode="lin" valueType="num">
                                      <p:cBhvr>
                                        <p:cTn id="876"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7" dur="1" fill="hold">
                                          <p:stCondLst>
                                            <p:cond delay="4999"/>
                                          </p:stCondLst>
                                        </p:cTn>
                                        <p:tgtEl>
                                          <p:spTgt spid="11"/>
                                        </p:tgtEl>
                                        <p:attrNameLst>
                                          <p:attrName>style.visibility</p:attrName>
                                        </p:attrNameLst>
                                      </p:cBhvr>
                                      <p:to>
                                        <p:strVal val="hidden"/>
                                      </p:to>
                                    </p:set>
                                  </p:childTnLst>
                                </p:cTn>
                              </p:par>
                              <p:par>
                                <p:cTn id="878" presetID="19" presetClass="exit" presetSubtype="10" fill="hold" grpId="4" nodeType="withEffect">
                                  <p:stCondLst>
                                    <p:cond delay="0"/>
                                  </p:stCondLst>
                                  <p:childTnLst>
                                    <p:anim calcmode="lin" valueType="num">
                                      <p:cBhvr>
                                        <p:cTn id="879" dur="5000"/>
                                        <p:tgtEl>
                                          <p:spTgt spid="12"/>
                                        </p:tgtEl>
                                        <p:attrNameLst>
                                          <p:attrName>ppt_h</p:attrName>
                                        </p:attrNameLst>
                                      </p:cBhvr>
                                      <p:tavLst>
                                        <p:tav tm="0">
                                          <p:val>
                                            <p:strVal val="ppt_h"/>
                                          </p:val>
                                        </p:tav>
                                        <p:tav tm="100000">
                                          <p:val>
                                            <p:strVal val="ppt_h"/>
                                          </p:val>
                                        </p:tav>
                                      </p:tavLst>
                                    </p:anim>
                                    <p:anim calcmode="lin" valueType="num">
                                      <p:cBhvr>
                                        <p:cTn id="880"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1" dur="1" fill="hold">
                                          <p:stCondLst>
                                            <p:cond delay="4999"/>
                                          </p:stCondLst>
                                        </p:cTn>
                                        <p:tgtEl>
                                          <p:spTgt spid="12"/>
                                        </p:tgtEl>
                                        <p:attrNameLst>
                                          <p:attrName>style.visibility</p:attrName>
                                        </p:attrNameLst>
                                      </p:cBhvr>
                                      <p:to>
                                        <p:strVal val="hidden"/>
                                      </p:to>
                                    </p:set>
                                  </p:childTnLst>
                                </p:cTn>
                              </p:par>
                              <p:par>
                                <p:cTn id="882" presetID="19" presetClass="exit" presetSubtype="10" fill="hold" grpId="4" nodeType="withEffect">
                                  <p:stCondLst>
                                    <p:cond delay="0"/>
                                  </p:stCondLst>
                                  <p:childTnLst>
                                    <p:anim calcmode="lin" valueType="num">
                                      <p:cBhvr>
                                        <p:cTn id="883" dur="5000"/>
                                        <p:tgtEl>
                                          <p:spTgt spid="13"/>
                                        </p:tgtEl>
                                        <p:attrNameLst>
                                          <p:attrName>ppt_h</p:attrName>
                                        </p:attrNameLst>
                                      </p:cBhvr>
                                      <p:tavLst>
                                        <p:tav tm="0">
                                          <p:val>
                                            <p:strVal val="ppt_h"/>
                                          </p:val>
                                        </p:tav>
                                        <p:tav tm="100000">
                                          <p:val>
                                            <p:strVal val="ppt_h"/>
                                          </p:val>
                                        </p:tav>
                                      </p:tavLst>
                                    </p:anim>
                                    <p:anim calcmode="lin" valueType="num">
                                      <p:cBhvr>
                                        <p:cTn id="884"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5" dur="1" fill="hold">
                                          <p:stCondLst>
                                            <p:cond delay="4999"/>
                                          </p:stCondLst>
                                        </p:cTn>
                                        <p:tgtEl>
                                          <p:spTgt spid="13"/>
                                        </p:tgtEl>
                                        <p:attrNameLst>
                                          <p:attrName>style.visibility</p:attrName>
                                        </p:attrNameLst>
                                      </p:cBhvr>
                                      <p:to>
                                        <p:strVal val="hidden"/>
                                      </p:to>
                                    </p:set>
                                  </p:childTnLst>
                                </p:cTn>
                              </p:par>
                              <p:par>
                                <p:cTn id="886" presetID="19" presetClass="exit" presetSubtype="10" fill="hold" grpId="4" nodeType="withEffect">
                                  <p:stCondLst>
                                    <p:cond delay="0"/>
                                  </p:stCondLst>
                                  <p:childTnLst>
                                    <p:anim calcmode="lin" valueType="num">
                                      <p:cBhvr>
                                        <p:cTn id="887" dur="5000"/>
                                        <p:tgtEl>
                                          <p:spTgt spid="14"/>
                                        </p:tgtEl>
                                        <p:attrNameLst>
                                          <p:attrName>ppt_h</p:attrName>
                                        </p:attrNameLst>
                                      </p:cBhvr>
                                      <p:tavLst>
                                        <p:tav tm="0">
                                          <p:val>
                                            <p:strVal val="ppt_h"/>
                                          </p:val>
                                        </p:tav>
                                        <p:tav tm="100000">
                                          <p:val>
                                            <p:strVal val="ppt_h"/>
                                          </p:val>
                                        </p:tav>
                                      </p:tavLst>
                                    </p:anim>
                                    <p:anim calcmode="lin" valueType="num">
                                      <p:cBhvr>
                                        <p:cTn id="888"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9" dur="1" fill="hold">
                                          <p:stCondLst>
                                            <p:cond delay="4999"/>
                                          </p:stCondLst>
                                        </p:cTn>
                                        <p:tgtEl>
                                          <p:spTgt spid="14"/>
                                        </p:tgtEl>
                                        <p:attrNameLst>
                                          <p:attrName>style.visibility</p:attrName>
                                        </p:attrNameLst>
                                      </p:cBhvr>
                                      <p:to>
                                        <p:strVal val="hidden"/>
                                      </p:to>
                                    </p:set>
                                  </p:childTnLst>
                                </p:cTn>
                              </p:par>
                              <p:par>
                                <p:cTn id="890" presetID="19" presetClass="exit" presetSubtype="10" fill="hold" grpId="4" nodeType="withEffect">
                                  <p:stCondLst>
                                    <p:cond delay="0"/>
                                  </p:stCondLst>
                                  <p:childTnLst>
                                    <p:anim calcmode="lin" valueType="num">
                                      <p:cBhvr>
                                        <p:cTn id="891" dur="5000"/>
                                        <p:tgtEl>
                                          <p:spTgt spid="15"/>
                                        </p:tgtEl>
                                        <p:attrNameLst>
                                          <p:attrName>ppt_h</p:attrName>
                                        </p:attrNameLst>
                                      </p:cBhvr>
                                      <p:tavLst>
                                        <p:tav tm="0">
                                          <p:val>
                                            <p:strVal val="ppt_h"/>
                                          </p:val>
                                        </p:tav>
                                        <p:tav tm="100000">
                                          <p:val>
                                            <p:strVal val="ppt_h"/>
                                          </p:val>
                                        </p:tav>
                                      </p:tavLst>
                                    </p:anim>
                                    <p:anim calcmode="lin" valueType="num">
                                      <p:cBhvr>
                                        <p:cTn id="892"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3" dur="1" fill="hold">
                                          <p:stCondLst>
                                            <p:cond delay="4999"/>
                                          </p:stCondLst>
                                        </p:cTn>
                                        <p:tgtEl>
                                          <p:spTgt spid="15"/>
                                        </p:tgtEl>
                                        <p:attrNameLst>
                                          <p:attrName>style.visibility</p:attrName>
                                        </p:attrNameLst>
                                      </p:cBhvr>
                                      <p:to>
                                        <p:strVal val="hidden"/>
                                      </p:to>
                                    </p:set>
                                  </p:childTnLst>
                                </p:cTn>
                              </p:par>
                              <p:par>
                                <p:cTn id="894" presetID="19" presetClass="exit" presetSubtype="10" fill="hold" grpId="4" nodeType="withEffect">
                                  <p:stCondLst>
                                    <p:cond delay="0"/>
                                  </p:stCondLst>
                                  <p:childTnLst>
                                    <p:anim calcmode="lin" valueType="num">
                                      <p:cBhvr>
                                        <p:cTn id="895" dur="5000"/>
                                        <p:tgtEl>
                                          <p:spTgt spid="16"/>
                                        </p:tgtEl>
                                        <p:attrNameLst>
                                          <p:attrName>ppt_h</p:attrName>
                                        </p:attrNameLst>
                                      </p:cBhvr>
                                      <p:tavLst>
                                        <p:tav tm="0">
                                          <p:val>
                                            <p:strVal val="ppt_h"/>
                                          </p:val>
                                        </p:tav>
                                        <p:tav tm="100000">
                                          <p:val>
                                            <p:strVal val="ppt_h"/>
                                          </p:val>
                                        </p:tav>
                                      </p:tavLst>
                                    </p:anim>
                                    <p:anim calcmode="lin" valueType="num">
                                      <p:cBhvr>
                                        <p:cTn id="896"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7" dur="1" fill="hold">
                                          <p:stCondLst>
                                            <p:cond delay="4999"/>
                                          </p:stCondLst>
                                        </p:cTn>
                                        <p:tgtEl>
                                          <p:spTgt spid="16"/>
                                        </p:tgtEl>
                                        <p:attrNameLst>
                                          <p:attrName>style.visibility</p:attrName>
                                        </p:attrNameLst>
                                      </p:cBhvr>
                                      <p:to>
                                        <p:strVal val="hidden"/>
                                      </p:to>
                                    </p:set>
                                  </p:childTnLst>
                                </p:cTn>
                              </p:par>
                              <p:par>
                                <p:cTn id="898" presetID="19" presetClass="exit" presetSubtype="10" fill="hold" grpId="4" nodeType="withEffect">
                                  <p:stCondLst>
                                    <p:cond delay="0"/>
                                  </p:stCondLst>
                                  <p:childTnLst>
                                    <p:anim calcmode="lin" valueType="num">
                                      <p:cBhvr>
                                        <p:cTn id="899" dur="5000"/>
                                        <p:tgtEl>
                                          <p:spTgt spid="17"/>
                                        </p:tgtEl>
                                        <p:attrNameLst>
                                          <p:attrName>ppt_h</p:attrName>
                                        </p:attrNameLst>
                                      </p:cBhvr>
                                      <p:tavLst>
                                        <p:tav tm="0">
                                          <p:val>
                                            <p:strVal val="ppt_h"/>
                                          </p:val>
                                        </p:tav>
                                        <p:tav tm="100000">
                                          <p:val>
                                            <p:strVal val="ppt_h"/>
                                          </p:val>
                                        </p:tav>
                                      </p:tavLst>
                                    </p:anim>
                                    <p:anim calcmode="lin" valueType="num">
                                      <p:cBhvr>
                                        <p:cTn id="900"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1" dur="1" fill="hold">
                                          <p:stCondLst>
                                            <p:cond delay="4999"/>
                                          </p:stCondLst>
                                        </p:cTn>
                                        <p:tgtEl>
                                          <p:spTgt spid="17"/>
                                        </p:tgtEl>
                                        <p:attrNameLst>
                                          <p:attrName>style.visibility</p:attrName>
                                        </p:attrNameLst>
                                      </p:cBhvr>
                                      <p:to>
                                        <p:strVal val="hidden"/>
                                      </p:to>
                                    </p:set>
                                  </p:childTnLst>
                                </p:cTn>
                              </p:par>
                              <p:par>
                                <p:cTn id="902" presetID="19" presetClass="exit" presetSubtype="10" fill="hold" grpId="4" nodeType="withEffect">
                                  <p:stCondLst>
                                    <p:cond delay="0"/>
                                  </p:stCondLst>
                                  <p:childTnLst>
                                    <p:anim calcmode="lin" valueType="num">
                                      <p:cBhvr>
                                        <p:cTn id="903" dur="5000"/>
                                        <p:tgtEl>
                                          <p:spTgt spid="18"/>
                                        </p:tgtEl>
                                        <p:attrNameLst>
                                          <p:attrName>ppt_h</p:attrName>
                                        </p:attrNameLst>
                                      </p:cBhvr>
                                      <p:tavLst>
                                        <p:tav tm="0">
                                          <p:val>
                                            <p:strVal val="ppt_h"/>
                                          </p:val>
                                        </p:tav>
                                        <p:tav tm="100000">
                                          <p:val>
                                            <p:strVal val="ppt_h"/>
                                          </p:val>
                                        </p:tav>
                                      </p:tavLst>
                                    </p:anim>
                                    <p:anim calcmode="lin" valueType="num">
                                      <p:cBhvr>
                                        <p:cTn id="904"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5" dur="1" fill="hold">
                                          <p:stCondLst>
                                            <p:cond delay="4999"/>
                                          </p:stCondLst>
                                        </p:cTn>
                                        <p:tgtEl>
                                          <p:spTgt spid="18"/>
                                        </p:tgtEl>
                                        <p:attrNameLst>
                                          <p:attrName>style.visibility</p:attrName>
                                        </p:attrNameLst>
                                      </p:cBhvr>
                                      <p:to>
                                        <p:strVal val="hidden"/>
                                      </p:to>
                                    </p:set>
                                  </p:childTnLst>
                                </p:cTn>
                              </p:par>
                              <p:par>
                                <p:cTn id="906" presetID="19" presetClass="exit" presetSubtype="10" fill="hold" grpId="4" nodeType="withEffect">
                                  <p:stCondLst>
                                    <p:cond delay="0"/>
                                  </p:stCondLst>
                                  <p:childTnLst>
                                    <p:anim calcmode="lin" valueType="num">
                                      <p:cBhvr>
                                        <p:cTn id="907" dur="5000"/>
                                        <p:tgtEl>
                                          <p:spTgt spid="19"/>
                                        </p:tgtEl>
                                        <p:attrNameLst>
                                          <p:attrName>ppt_h</p:attrName>
                                        </p:attrNameLst>
                                      </p:cBhvr>
                                      <p:tavLst>
                                        <p:tav tm="0">
                                          <p:val>
                                            <p:strVal val="ppt_h"/>
                                          </p:val>
                                        </p:tav>
                                        <p:tav tm="100000">
                                          <p:val>
                                            <p:strVal val="ppt_h"/>
                                          </p:val>
                                        </p:tav>
                                      </p:tavLst>
                                    </p:anim>
                                    <p:anim calcmode="lin" valueType="num">
                                      <p:cBhvr>
                                        <p:cTn id="908"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9" dur="1" fill="hold">
                                          <p:stCondLst>
                                            <p:cond delay="4999"/>
                                          </p:stCondLst>
                                        </p:cTn>
                                        <p:tgtEl>
                                          <p:spTgt spid="19"/>
                                        </p:tgtEl>
                                        <p:attrNameLst>
                                          <p:attrName>style.visibility</p:attrName>
                                        </p:attrNameLst>
                                      </p:cBhvr>
                                      <p:to>
                                        <p:strVal val="hidden"/>
                                      </p:to>
                                    </p:set>
                                  </p:childTnLst>
                                </p:cTn>
                              </p:par>
                              <p:par>
                                <p:cTn id="910" presetID="19" presetClass="exit" presetSubtype="10" fill="hold" grpId="4" nodeType="withEffect">
                                  <p:stCondLst>
                                    <p:cond delay="0"/>
                                  </p:stCondLst>
                                  <p:childTnLst>
                                    <p:anim calcmode="lin" valueType="num">
                                      <p:cBhvr>
                                        <p:cTn id="911" dur="5000"/>
                                        <p:tgtEl>
                                          <p:spTgt spid="20"/>
                                        </p:tgtEl>
                                        <p:attrNameLst>
                                          <p:attrName>ppt_h</p:attrName>
                                        </p:attrNameLst>
                                      </p:cBhvr>
                                      <p:tavLst>
                                        <p:tav tm="0">
                                          <p:val>
                                            <p:strVal val="ppt_h"/>
                                          </p:val>
                                        </p:tav>
                                        <p:tav tm="100000">
                                          <p:val>
                                            <p:strVal val="ppt_h"/>
                                          </p:val>
                                        </p:tav>
                                      </p:tavLst>
                                    </p:anim>
                                    <p:anim calcmode="lin" valueType="num">
                                      <p:cBhvr>
                                        <p:cTn id="912"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3" dur="1" fill="hold">
                                          <p:stCondLst>
                                            <p:cond delay="4999"/>
                                          </p:stCondLst>
                                        </p:cTn>
                                        <p:tgtEl>
                                          <p:spTgt spid="20"/>
                                        </p:tgtEl>
                                        <p:attrNameLst>
                                          <p:attrName>style.visibility</p:attrName>
                                        </p:attrNameLst>
                                      </p:cBhvr>
                                      <p:to>
                                        <p:strVal val="hidden"/>
                                      </p:to>
                                    </p:set>
                                  </p:childTnLst>
                                </p:cTn>
                              </p:par>
                              <p:par>
                                <p:cTn id="914" presetID="19" presetClass="exit" presetSubtype="10" fill="hold" grpId="4" nodeType="withEffect">
                                  <p:stCondLst>
                                    <p:cond delay="0"/>
                                  </p:stCondLst>
                                  <p:childTnLst>
                                    <p:anim calcmode="lin" valueType="num">
                                      <p:cBhvr>
                                        <p:cTn id="915" dur="5000"/>
                                        <p:tgtEl>
                                          <p:spTgt spid="21"/>
                                        </p:tgtEl>
                                        <p:attrNameLst>
                                          <p:attrName>ppt_h</p:attrName>
                                        </p:attrNameLst>
                                      </p:cBhvr>
                                      <p:tavLst>
                                        <p:tav tm="0">
                                          <p:val>
                                            <p:strVal val="ppt_h"/>
                                          </p:val>
                                        </p:tav>
                                        <p:tav tm="100000">
                                          <p:val>
                                            <p:strVal val="ppt_h"/>
                                          </p:val>
                                        </p:tav>
                                      </p:tavLst>
                                    </p:anim>
                                    <p:anim calcmode="lin" valueType="num">
                                      <p:cBhvr>
                                        <p:cTn id="916"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7" dur="1" fill="hold">
                                          <p:stCondLst>
                                            <p:cond delay="4999"/>
                                          </p:stCondLst>
                                        </p:cTn>
                                        <p:tgtEl>
                                          <p:spTgt spid="21"/>
                                        </p:tgtEl>
                                        <p:attrNameLst>
                                          <p:attrName>style.visibility</p:attrName>
                                        </p:attrNameLst>
                                      </p:cBhvr>
                                      <p:to>
                                        <p:strVal val="hidden"/>
                                      </p:to>
                                    </p:set>
                                  </p:childTnLst>
                                </p:cTn>
                              </p:par>
                              <p:par>
                                <p:cTn id="918" presetID="19" presetClass="exit" presetSubtype="10" fill="hold" grpId="4" nodeType="withEffect">
                                  <p:stCondLst>
                                    <p:cond delay="0"/>
                                  </p:stCondLst>
                                  <p:childTnLst>
                                    <p:anim calcmode="lin" valueType="num">
                                      <p:cBhvr>
                                        <p:cTn id="919" dur="5000"/>
                                        <p:tgtEl>
                                          <p:spTgt spid="22"/>
                                        </p:tgtEl>
                                        <p:attrNameLst>
                                          <p:attrName>ppt_h</p:attrName>
                                        </p:attrNameLst>
                                      </p:cBhvr>
                                      <p:tavLst>
                                        <p:tav tm="0">
                                          <p:val>
                                            <p:strVal val="ppt_h"/>
                                          </p:val>
                                        </p:tav>
                                        <p:tav tm="100000">
                                          <p:val>
                                            <p:strVal val="ppt_h"/>
                                          </p:val>
                                        </p:tav>
                                      </p:tavLst>
                                    </p:anim>
                                    <p:anim calcmode="lin" valueType="num">
                                      <p:cBhvr>
                                        <p:cTn id="920"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1" dur="1" fill="hold">
                                          <p:stCondLst>
                                            <p:cond delay="4999"/>
                                          </p:stCondLst>
                                        </p:cTn>
                                        <p:tgtEl>
                                          <p:spTgt spid="22"/>
                                        </p:tgtEl>
                                        <p:attrNameLst>
                                          <p:attrName>style.visibility</p:attrName>
                                        </p:attrNameLst>
                                      </p:cBhvr>
                                      <p:to>
                                        <p:strVal val="hidden"/>
                                      </p:to>
                                    </p:set>
                                  </p:childTnLst>
                                </p:cTn>
                              </p:par>
                              <p:par>
                                <p:cTn id="922" presetID="19" presetClass="exit" presetSubtype="10" fill="hold" grpId="4" nodeType="withEffect">
                                  <p:stCondLst>
                                    <p:cond delay="0"/>
                                  </p:stCondLst>
                                  <p:childTnLst>
                                    <p:anim calcmode="lin" valueType="num">
                                      <p:cBhvr>
                                        <p:cTn id="923" dur="5000"/>
                                        <p:tgtEl>
                                          <p:spTgt spid="23"/>
                                        </p:tgtEl>
                                        <p:attrNameLst>
                                          <p:attrName>ppt_h</p:attrName>
                                        </p:attrNameLst>
                                      </p:cBhvr>
                                      <p:tavLst>
                                        <p:tav tm="0">
                                          <p:val>
                                            <p:strVal val="ppt_h"/>
                                          </p:val>
                                        </p:tav>
                                        <p:tav tm="100000">
                                          <p:val>
                                            <p:strVal val="ppt_h"/>
                                          </p:val>
                                        </p:tav>
                                      </p:tavLst>
                                    </p:anim>
                                    <p:anim calcmode="lin" valueType="num">
                                      <p:cBhvr>
                                        <p:cTn id="924"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5" dur="1" fill="hold">
                                          <p:stCondLst>
                                            <p:cond delay="4999"/>
                                          </p:stCondLst>
                                        </p:cTn>
                                        <p:tgtEl>
                                          <p:spTgt spid="23"/>
                                        </p:tgtEl>
                                        <p:attrNameLst>
                                          <p:attrName>style.visibility</p:attrName>
                                        </p:attrNameLst>
                                      </p:cBhvr>
                                      <p:to>
                                        <p:strVal val="hidden"/>
                                      </p:to>
                                    </p:set>
                                  </p:childTnLst>
                                </p:cTn>
                              </p:par>
                              <p:par>
                                <p:cTn id="926" presetID="19" presetClass="exit" presetSubtype="10" fill="hold" grpId="4" nodeType="withEffect">
                                  <p:stCondLst>
                                    <p:cond delay="0"/>
                                  </p:stCondLst>
                                  <p:childTnLst>
                                    <p:anim calcmode="lin" valueType="num">
                                      <p:cBhvr>
                                        <p:cTn id="927" dur="5000"/>
                                        <p:tgtEl>
                                          <p:spTgt spid="24"/>
                                        </p:tgtEl>
                                        <p:attrNameLst>
                                          <p:attrName>ppt_h</p:attrName>
                                        </p:attrNameLst>
                                      </p:cBhvr>
                                      <p:tavLst>
                                        <p:tav tm="0">
                                          <p:val>
                                            <p:strVal val="ppt_h"/>
                                          </p:val>
                                        </p:tav>
                                        <p:tav tm="100000">
                                          <p:val>
                                            <p:strVal val="ppt_h"/>
                                          </p:val>
                                        </p:tav>
                                      </p:tavLst>
                                    </p:anim>
                                    <p:anim calcmode="lin" valueType="num">
                                      <p:cBhvr>
                                        <p:cTn id="928"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9" dur="1" fill="hold">
                                          <p:stCondLst>
                                            <p:cond delay="4999"/>
                                          </p:stCondLst>
                                        </p:cTn>
                                        <p:tgtEl>
                                          <p:spTgt spid="24"/>
                                        </p:tgtEl>
                                        <p:attrNameLst>
                                          <p:attrName>style.visibility</p:attrName>
                                        </p:attrNameLst>
                                      </p:cBhvr>
                                      <p:to>
                                        <p:strVal val="hidden"/>
                                      </p:to>
                                    </p:set>
                                  </p:childTnLst>
                                </p:cTn>
                              </p:par>
                              <p:par>
                                <p:cTn id="930" presetID="19" presetClass="exit" presetSubtype="10" fill="hold" grpId="4" nodeType="withEffect">
                                  <p:stCondLst>
                                    <p:cond delay="0"/>
                                  </p:stCondLst>
                                  <p:childTnLst>
                                    <p:anim calcmode="lin" valueType="num">
                                      <p:cBhvr>
                                        <p:cTn id="931" dur="5000"/>
                                        <p:tgtEl>
                                          <p:spTgt spid="25"/>
                                        </p:tgtEl>
                                        <p:attrNameLst>
                                          <p:attrName>ppt_h</p:attrName>
                                        </p:attrNameLst>
                                      </p:cBhvr>
                                      <p:tavLst>
                                        <p:tav tm="0">
                                          <p:val>
                                            <p:strVal val="ppt_h"/>
                                          </p:val>
                                        </p:tav>
                                        <p:tav tm="100000">
                                          <p:val>
                                            <p:strVal val="ppt_h"/>
                                          </p:val>
                                        </p:tav>
                                      </p:tavLst>
                                    </p:anim>
                                    <p:anim calcmode="lin" valueType="num">
                                      <p:cBhvr>
                                        <p:cTn id="932"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3" dur="1" fill="hold">
                                          <p:stCondLst>
                                            <p:cond delay="4999"/>
                                          </p:stCondLst>
                                        </p:cTn>
                                        <p:tgtEl>
                                          <p:spTgt spid="25"/>
                                        </p:tgtEl>
                                        <p:attrNameLst>
                                          <p:attrName>style.visibility</p:attrName>
                                        </p:attrNameLst>
                                      </p:cBhvr>
                                      <p:to>
                                        <p:strVal val="hidden"/>
                                      </p:to>
                                    </p:set>
                                  </p:childTnLst>
                                </p:cTn>
                              </p:par>
                              <p:par>
                                <p:cTn id="934" presetID="19" presetClass="exit" presetSubtype="10" fill="hold" grpId="4" nodeType="withEffect">
                                  <p:stCondLst>
                                    <p:cond delay="0"/>
                                  </p:stCondLst>
                                  <p:childTnLst>
                                    <p:anim calcmode="lin" valueType="num">
                                      <p:cBhvr>
                                        <p:cTn id="935" dur="5000"/>
                                        <p:tgtEl>
                                          <p:spTgt spid="26"/>
                                        </p:tgtEl>
                                        <p:attrNameLst>
                                          <p:attrName>ppt_h</p:attrName>
                                        </p:attrNameLst>
                                      </p:cBhvr>
                                      <p:tavLst>
                                        <p:tav tm="0">
                                          <p:val>
                                            <p:strVal val="ppt_h"/>
                                          </p:val>
                                        </p:tav>
                                        <p:tav tm="100000">
                                          <p:val>
                                            <p:strVal val="ppt_h"/>
                                          </p:val>
                                        </p:tav>
                                      </p:tavLst>
                                    </p:anim>
                                    <p:anim calcmode="lin" valueType="num">
                                      <p:cBhvr>
                                        <p:cTn id="936"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7" dur="1" fill="hold">
                                          <p:stCondLst>
                                            <p:cond delay="4999"/>
                                          </p:stCondLst>
                                        </p:cTn>
                                        <p:tgtEl>
                                          <p:spTgt spid="26"/>
                                        </p:tgtEl>
                                        <p:attrNameLst>
                                          <p:attrName>style.visibility</p:attrName>
                                        </p:attrNameLst>
                                      </p:cBhvr>
                                      <p:to>
                                        <p:strVal val="hidden"/>
                                      </p:to>
                                    </p:set>
                                  </p:childTnLst>
                                </p:cTn>
                              </p:par>
                              <p:par>
                                <p:cTn id="938" presetID="19" presetClass="exit" presetSubtype="10" fill="hold" grpId="4" nodeType="withEffect">
                                  <p:stCondLst>
                                    <p:cond delay="0"/>
                                  </p:stCondLst>
                                  <p:childTnLst>
                                    <p:anim calcmode="lin" valueType="num">
                                      <p:cBhvr>
                                        <p:cTn id="939" dur="5000"/>
                                        <p:tgtEl>
                                          <p:spTgt spid="27"/>
                                        </p:tgtEl>
                                        <p:attrNameLst>
                                          <p:attrName>ppt_h</p:attrName>
                                        </p:attrNameLst>
                                      </p:cBhvr>
                                      <p:tavLst>
                                        <p:tav tm="0">
                                          <p:val>
                                            <p:strVal val="ppt_h"/>
                                          </p:val>
                                        </p:tav>
                                        <p:tav tm="100000">
                                          <p:val>
                                            <p:strVal val="ppt_h"/>
                                          </p:val>
                                        </p:tav>
                                      </p:tavLst>
                                    </p:anim>
                                    <p:anim calcmode="lin" valueType="num">
                                      <p:cBhvr>
                                        <p:cTn id="940"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1" dur="1" fill="hold">
                                          <p:stCondLst>
                                            <p:cond delay="4999"/>
                                          </p:stCondLst>
                                        </p:cTn>
                                        <p:tgtEl>
                                          <p:spTgt spid="27"/>
                                        </p:tgtEl>
                                        <p:attrNameLst>
                                          <p:attrName>style.visibility</p:attrName>
                                        </p:attrNameLst>
                                      </p:cBhvr>
                                      <p:to>
                                        <p:strVal val="hidden"/>
                                      </p:to>
                                    </p:set>
                                  </p:childTnLst>
                                </p:cTn>
                              </p:par>
                              <p:par>
                                <p:cTn id="942" presetID="19" presetClass="exit" presetSubtype="10" fill="hold" grpId="4" nodeType="withEffect">
                                  <p:stCondLst>
                                    <p:cond delay="0"/>
                                  </p:stCondLst>
                                  <p:childTnLst>
                                    <p:anim calcmode="lin" valueType="num">
                                      <p:cBhvr>
                                        <p:cTn id="943" dur="5000"/>
                                        <p:tgtEl>
                                          <p:spTgt spid="28"/>
                                        </p:tgtEl>
                                        <p:attrNameLst>
                                          <p:attrName>ppt_h</p:attrName>
                                        </p:attrNameLst>
                                      </p:cBhvr>
                                      <p:tavLst>
                                        <p:tav tm="0">
                                          <p:val>
                                            <p:strVal val="ppt_h"/>
                                          </p:val>
                                        </p:tav>
                                        <p:tav tm="100000">
                                          <p:val>
                                            <p:strVal val="ppt_h"/>
                                          </p:val>
                                        </p:tav>
                                      </p:tavLst>
                                    </p:anim>
                                    <p:anim calcmode="lin" valueType="num">
                                      <p:cBhvr>
                                        <p:cTn id="944"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5" dur="1" fill="hold">
                                          <p:stCondLst>
                                            <p:cond delay="4999"/>
                                          </p:stCondLst>
                                        </p:cTn>
                                        <p:tgtEl>
                                          <p:spTgt spid="28"/>
                                        </p:tgtEl>
                                        <p:attrNameLst>
                                          <p:attrName>style.visibility</p:attrName>
                                        </p:attrNameLst>
                                      </p:cBhvr>
                                      <p:to>
                                        <p:strVal val="hidden"/>
                                      </p:to>
                                    </p:set>
                                  </p:childTnLst>
                                </p:cTn>
                              </p:par>
                              <p:par>
                                <p:cTn id="946" presetID="19" presetClass="exit" presetSubtype="10" fill="hold" grpId="4" nodeType="withEffect">
                                  <p:stCondLst>
                                    <p:cond delay="0"/>
                                  </p:stCondLst>
                                  <p:childTnLst>
                                    <p:anim calcmode="lin" valueType="num">
                                      <p:cBhvr>
                                        <p:cTn id="947" dur="5000"/>
                                        <p:tgtEl>
                                          <p:spTgt spid="29"/>
                                        </p:tgtEl>
                                        <p:attrNameLst>
                                          <p:attrName>ppt_h</p:attrName>
                                        </p:attrNameLst>
                                      </p:cBhvr>
                                      <p:tavLst>
                                        <p:tav tm="0">
                                          <p:val>
                                            <p:strVal val="ppt_h"/>
                                          </p:val>
                                        </p:tav>
                                        <p:tav tm="100000">
                                          <p:val>
                                            <p:strVal val="ppt_h"/>
                                          </p:val>
                                        </p:tav>
                                      </p:tavLst>
                                    </p:anim>
                                    <p:anim calcmode="lin" valueType="num">
                                      <p:cBhvr>
                                        <p:cTn id="948"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9" dur="1" fill="hold">
                                          <p:stCondLst>
                                            <p:cond delay="4999"/>
                                          </p:stCondLst>
                                        </p:cTn>
                                        <p:tgtEl>
                                          <p:spTgt spid="29"/>
                                        </p:tgtEl>
                                        <p:attrNameLst>
                                          <p:attrName>style.visibility</p:attrName>
                                        </p:attrNameLst>
                                      </p:cBhvr>
                                      <p:to>
                                        <p:strVal val="hidden"/>
                                      </p:to>
                                    </p:set>
                                  </p:childTnLst>
                                </p:cTn>
                              </p:par>
                              <p:par>
                                <p:cTn id="950" presetID="19" presetClass="exit" presetSubtype="10" fill="hold" grpId="4" nodeType="withEffect">
                                  <p:stCondLst>
                                    <p:cond delay="0"/>
                                  </p:stCondLst>
                                  <p:childTnLst>
                                    <p:anim calcmode="lin" valueType="num">
                                      <p:cBhvr>
                                        <p:cTn id="951" dur="5000"/>
                                        <p:tgtEl>
                                          <p:spTgt spid="30"/>
                                        </p:tgtEl>
                                        <p:attrNameLst>
                                          <p:attrName>ppt_h</p:attrName>
                                        </p:attrNameLst>
                                      </p:cBhvr>
                                      <p:tavLst>
                                        <p:tav tm="0">
                                          <p:val>
                                            <p:strVal val="ppt_h"/>
                                          </p:val>
                                        </p:tav>
                                        <p:tav tm="100000">
                                          <p:val>
                                            <p:strVal val="ppt_h"/>
                                          </p:val>
                                        </p:tav>
                                      </p:tavLst>
                                    </p:anim>
                                    <p:anim calcmode="lin" valueType="num">
                                      <p:cBhvr>
                                        <p:cTn id="952"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3" dur="1" fill="hold">
                                          <p:stCondLst>
                                            <p:cond delay="4999"/>
                                          </p:stCondLst>
                                        </p:cTn>
                                        <p:tgtEl>
                                          <p:spTgt spid="30"/>
                                        </p:tgtEl>
                                        <p:attrNameLst>
                                          <p:attrName>style.visibility</p:attrName>
                                        </p:attrNameLst>
                                      </p:cBhvr>
                                      <p:to>
                                        <p:strVal val="hidden"/>
                                      </p:to>
                                    </p:set>
                                  </p:childTnLst>
                                </p:cTn>
                              </p:par>
                              <p:par>
                                <p:cTn id="954" presetID="19" presetClass="exit" presetSubtype="10" fill="hold" grpId="4" nodeType="withEffect">
                                  <p:stCondLst>
                                    <p:cond delay="0"/>
                                  </p:stCondLst>
                                  <p:childTnLst>
                                    <p:anim calcmode="lin" valueType="num">
                                      <p:cBhvr>
                                        <p:cTn id="955" dur="5000"/>
                                        <p:tgtEl>
                                          <p:spTgt spid="31"/>
                                        </p:tgtEl>
                                        <p:attrNameLst>
                                          <p:attrName>ppt_h</p:attrName>
                                        </p:attrNameLst>
                                      </p:cBhvr>
                                      <p:tavLst>
                                        <p:tav tm="0">
                                          <p:val>
                                            <p:strVal val="ppt_h"/>
                                          </p:val>
                                        </p:tav>
                                        <p:tav tm="100000">
                                          <p:val>
                                            <p:strVal val="ppt_h"/>
                                          </p:val>
                                        </p:tav>
                                      </p:tavLst>
                                    </p:anim>
                                    <p:anim calcmode="lin" valueType="num">
                                      <p:cBhvr>
                                        <p:cTn id="956"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7" dur="1" fill="hold">
                                          <p:stCondLst>
                                            <p:cond delay="4999"/>
                                          </p:stCondLst>
                                        </p:cTn>
                                        <p:tgtEl>
                                          <p:spTgt spid="31"/>
                                        </p:tgtEl>
                                        <p:attrNameLst>
                                          <p:attrName>style.visibility</p:attrName>
                                        </p:attrNameLst>
                                      </p:cBhvr>
                                      <p:to>
                                        <p:strVal val="hidden"/>
                                      </p:to>
                                    </p:set>
                                  </p:childTnLst>
                                </p:cTn>
                              </p:par>
                              <p:par>
                                <p:cTn id="958" presetID="19" presetClass="exit" presetSubtype="10" fill="hold" grpId="4" nodeType="withEffect">
                                  <p:stCondLst>
                                    <p:cond delay="0"/>
                                  </p:stCondLst>
                                  <p:childTnLst>
                                    <p:anim calcmode="lin" valueType="num">
                                      <p:cBhvr>
                                        <p:cTn id="959" dur="5000"/>
                                        <p:tgtEl>
                                          <p:spTgt spid="32"/>
                                        </p:tgtEl>
                                        <p:attrNameLst>
                                          <p:attrName>ppt_h</p:attrName>
                                        </p:attrNameLst>
                                      </p:cBhvr>
                                      <p:tavLst>
                                        <p:tav tm="0">
                                          <p:val>
                                            <p:strVal val="ppt_h"/>
                                          </p:val>
                                        </p:tav>
                                        <p:tav tm="100000">
                                          <p:val>
                                            <p:strVal val="ppt_h"/>
                                          </p:val>
                                        </p:tav>
                                      </p:tavLst>
                                    </p:anim>
                                    <p:anim calcmode="lin" valueType="num">
                                      <p:cBhvr>
                                        <p:cTn id="960"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1" dur="1" fill="hold">
                                          <p:stCondLst>
                                            <p:cond delay="4999"/>
                                          </p:stCondLst>
                                        </p:cTn>
                                        <p:tgtEl>
                                          <p:spTgt spid="32"/>
                                        </p:tgtEl>
                                        <p:attrNameLst>
                                          <p:attrName>style.visibility</p:attrName>
                                        </p:attrNameLst>
                                      </p:cBhvr>
                                      <p:to>
                                        <p:strVal val="hidden"/>
                                      </p:to>
                                    </p:set>
                                  </p:childTnLst>
                                </p:cTn>
                              </p:par>
                              <p:par>
                                <p:cTn id="962" presetID="19" presetClass="exit" presetSubtype="10" fill="hold" grpId="4" nodeType="withEffect">
                                  <p:stCondLst>
                                    <p:cond delay="0"/>
                                  </p:stCondLst>
                                  <p:childTnLst>
                                    <p:anim calcmode="lin" valueType="num">
                                      <p:cBhvr>
                                        <p:cTn id="963" dur="5000"/>
                                        <p:tgtEl>
                                          <p:spTgt spid="33"/>
                                        </p:tgtEl>
                                        <p:attrNameLst>
                                          <p:attrName>ppt_h</p:attrName>
                                        </p:attrNameLst>
                                      </p:cBhvr>
                                      <p:tavLst>
                                        <p:tav tm="0">
                                          <p:val>
                                            <p:strVal val="ppt_h"/>
                                          </p:val>
                                        </p:tav>
                                        <p:tav tm="100000">
                                          <p:val>
                                            <p:strVal val="ppt_h"/>
                                          </p:val>
                                        </p:tav>
                                      </p:tavLst>
                                    </p:anim>
                                    <p:anim calcmode="lin" valueType="num">
                                      <p:cBhvr>
                                        <p:cTn id="964"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5" dur="1" fill="hold">
                                          <p:stCondLst>
                                            <p:cond delay="4999"/>
                                          </p:stCondLst>
                                        </p:cTn>
                                        <p:tgtEl>
                                          <p:spTgt spid="33"/>
                                        </p:tgtEl>
                                        <p:attrNameLst>
                                          <p:attrName>style.visibility</p:attrName>
                                        </p:attrNameLst>
                                      </p:cBhvr>
                                      <p:to>
                                        <p:strVal val="hidden"/>
                                      </p:to>
                                    </p:set>
                                  </p:childTnLst>
                                </p:cTn>
                              </p:par>
                              <p:par>
                                <p:cTn id="966" presetID="19" presetClass="exit" presetSubtype="10" fill="hold" grpId="4" nodeType="withEffect">
                                  <p:stCondLst>
                                    <p:cond delay="0"/>
                                  </p:stCondLst>
                                  <p:childTnLst>
                                    <p:anim calcmode="lin" valueType="num">
                                      <p:cBhvr>
                                        <p:cTn id="967" dur="5000"/>
                                        <p:tgtEl>
                                          <p:spTgt spid="34"/>
                                        </p:tgtEl>
                                        <p:attrNameLst>
                                          <p:attrName>ppt_h</p:attrName>
                                        </p:attrNameLst>
                                      </p:cBhvr>
                                      <p:tavLst>
                                        <p:tav tm="0">
                                          <p:val>
                                            <p:strVal val="ppt_h"/>
                                          </p:val>
                                        </p:tav>
                                        <p:tav tm="100000">
                                          <p:val>
                                            <p:strVal val="ppt_h"/>
                                          </p:val>
                                        </p:tav>
                                      </p:tavLst>
                                    </p:anim>
                                    <p:anim calcmode="lin" valueType="num">
                                      <p:cBhvr>
                                        <p:cTn id="968"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9" dur="1" fill="hold">
                                          <p:stCondLst>
                                            <p:cond delay="4999"/>
                                          </p:stCondLst>
                                        </p:cTn>
                                        <p:tgtEl>
                                          <p:spTgt spid="34"/>
                                        </p:tgtEl>
                                        <p:attrNameLst>
                                          <p:attrName>style.visibility</p:attrName>
                                        </p:attrNameLst>
                                      </p:cBhvr>
                                      <p:to>
                                        <p:strVal val="hidden"/>
                                      </p:to>
                                    </p:set>
                                  </p:childTnLst>
                                </p:cTn>
                              </p:par>
                              <p:par>
                                <p:cTn id="970" presetID="19" presetClass="exit" presetSubtype="10" fill="hold" grpId="4" nodeType="withEffect">
                                  <p:stCondLst>
                                    <p:cond delay="0"/>
                                  </p:stCondLst>
                                  <p:childTnLst>
                                    <p:anim calcmode="lin" valueType="num">
                                      <p:cBhvr>
                                        <p:cTn id="971" dur="5000"/>
                                        <p:tgtEl>
                                          <p:spTgt spid="35"/>
                                        </p:tgtEl>
                                        <p:attrNameLst>
                                          <p:attrName>ppt_h</p:attrName>
                                        </p:attrNameLst>
                                      </p:cBhvr>
                                      <p:tavLst>
                                        <p:tav tm="0">
                                          <p:val>
                                            <p:strVal val="ppt_h"/>
                                          </p:val>
                                        </p:tav>
                                        <p:tav tm="100000">
                                          <p:val>
                                            <p:strVal val="ppt_h"/>
                                          </p:val>
                                        </p:tav>
                                      </p:tavLst>
                                    </p:anim>
                                    <p:anim calcmode="lin" valueType="num">
                                      <p:cBhvr>
                                        <p:cTn id="972"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3" dur="1" fill="hold">
                                          <p:stCondLst>
                                            <p:cond delay="4999"/>
                                          </p:stCondLst>
                                        </p:cTn>
                                        <p:tgtEl>
                                          <p:spTgt spid="35"/>
                                        </p:tgtEl>
                                        <p:attrNameLst>
                                          <p:attrName>style.visibility</p:attrName>
                                        </p:attrNameLst>
                                      </p:cBhvr>
                                      <p:to>
                                        <p:strVal val="hidden"/>
                                      </p:to>
                                    </p:set>
                                  </p:childTnLst>
                                </p:cTn>
                              </p:par>
                              <p:par>
                                <p:cTn id="974" presetID="19" presetClass="exit" presetSubtype="10" fill="hold" grpId="4" nodeType="withEffect">
                                  <p:stCondLst>
                                    <p:cond delay="0"/>
                                  </p:stCondLst>
                                  <p:childTnLst>
                                    <p:anim calcmode="lin" valueType="num">
                                      <p:cBhvr>
                                        <p:cTn id="975" dur="5000"/>
                                        <p:tgtEl>
                                          <p:spTgt spid="36"/>
                                        </p:tgtEl>
                                        <p:attrNameLst>
                                          <p:attrName>ppt_h</p:attrName>
                                        </p:attrNameLst>
                                      </p:cBhvr>
                                      <p:tavLst>
                                        <p:tav tm="0">
                                          <p:val>
                                            <p:strVal val="ppt_h"/>
                                          </p:val>
                                        </p:tav>
                                        <p:tav tm="100000">
                                          <p:val>
                                            <p:strVal val="ppt_h"/>
                                          </p:val>
                                        </p:tav>
                                      </p:tavLst>
                                    </p:anim>
                                    <p:anim calcmode="lin" valueType="num">
                                      <p:cBhvr>
                                        <p:cTn id="976"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7" dur="1" fill="hold">
                                          <p:stCondLst>
                                            <p:cond delay="4999"/>
                                          </p:stCondLst>
                                        </p:cTn>
                                        <p:tgtEl>
                                          <p:spTgt spid="36"/>
                                        </p:tgtEl>
                                        <p:attrNameLst>
                                          <p:attrName>style.visibility</p:attrName>
                                        </p:attrNameLst>
                                      </p:cBhvr>
                                      <p:to>
                                        <p:strVal val="hidden"/>
                                      </p:to>
                                    </p:set>
                                  </p:childTnLst>
                                </p:cTn>
                              </p:par>
                              <p:par>
                                <p:cTn id="978" presetID="19" presetClass="exit" presetSubtype="10" fill="hold" grpId="4" nodeType="withEffect">
                                  <p:stCondLst>
                                    <p:cond delay="0"/>
                                  </p:stCondLst>
                                  <p:childTnLst>
                                    <p:anim calcmode="lin" valueType="num">
                                      <p:cBhvr>
                                        <p:cTn id="979" dur="5000"/>
                                        <p:tgtEl>
                                          <p:spTgt spid="37"/>
                                        </p:tgtEl>
                                        <p:attrNameLst>
                                          <p:attrName>ppt_h</p:attrName>
                                        </p:attrNameLst>
                                      </p:cBhvr>
                                      <p:tavLst>
                                        <p:tav tm="0">
                                          <p:val>
                                            <p:strVal val="ppt_h"/>
                                          </p:val>
                                        </p:tav>
                                        <p:tav tm="100000">
                                          <p:val>
                                            <p:strVal val="ppt_h"/>
                                          </p:val>
                                        </p:tav>
                                      </p:tavLst>
                                    </p:anim>
                                    <p:anim calcmode="lin" valueType="num">
                                      <p:cBhvr>
                                        <p:cTn id="980"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1" dur="1" fill="hold">
                                          <p:stCondLst>
                                            <p:cond delay="4999"/>
                                          </p:stCondLst>
                                        </p:cTn>
                                        <p:tgtEl>
                                          <p:spTgt spid="37"/>
                                        </p:tgtEl>
                                        <p:attrNameLst>
                                          <p:attrName>style.visibility</p:attrName>
                                        </p:attrNameLst>
                                      </p:cBhvr>
                                      <p:to>
                                        <p:strVal val="hidden"/>
                                      </p:to>
                                    </p:set>
                                  </p:childTnLst>
                                </p:cTn>
                              </p:par>
                              <p:par>
                                <p:cTn id="982" presetID="19" presetClass="exit" presetSubtype="10" fill="hold" grpId="4" nodeType="withEffect">
                                  <p:stCondLst>
                                    <p:cond delay="0"/>
                                  </p:stCondLst>
                                  <p:childTnLst>
                                    <p:anim calcmode="lin" valueType="num">
                                      <p:cBhvr>
                                        <p:cTn id="983" dur="5000"/>
                                        <p:tgtEl>
                                          <p:spTgt spid="38"/>
                                        </p:tgtEl>
                                        <p:attrNameLst>
                                          <p:attrName>ppt_h</p:attrName>
                                        </p:attrNameLst>
                                      </p:cBhvr>
                                      <p:tavLst>
                                        <p:tav tm="0">
                                          <p:val>
                                            <p:strVal val="ppt_h"/>
                                          </p:val>
                                        </p:tav>
                                        <p:tav tm="100000">
                                          <p:val>
                                            <p:strVal val="ppt_h"/>
                                          </p:val>
                                        </p:tav>
                                      </p:tavLst>
                                    </p:anim>
                                    <p:anim calcmode="lin" valueType="num">
                                      <p:cBhvr>
                                        <p:cTn id="984"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5" dur="1" fill="hold">
                                          <p:stCondLst>
                                            <p:cond delay="4999"/>
                                          </p:stCondLst>
                                        </p:cTn>
                                        <p:tgtEl>
                                          <p:spTgt spid="38"/>
                                        </p:tgtEl>
                                        <p:attrNameLst>
                                          <p:attrName>style.visibility</p:attrName>
                                        </p:attrNameLst>
                                      </p:cBhvr>
                                      <p:to>
                                        <p:strVal val="hidden"/>
                                      </p:to>
                                    </p:set>
                                  </p:childTnLst>
                                </p:cTn>
                              </p:par>
                              <p:par>
                                <p:cTn id="986" presetID="19" presetClass="exit" presetSubtype="10" fill="hold" grpId="4" nodeType="withEffect">
                                  <p:stCondLst>
                                    <p:cond delay="0"/>
                                  </p:stCondLst>
                                  <p:childTnLst>
                                    <p:anim calcmode="lin" valueType="num">
                                      <p:cBhvr>
                                        <p:cTn id="987" dur="5000"/>
                                        <p:tgtEl>
                                          <p:spTgt spid="39"/>
                                        </p:tgtEl>
                                        <p:attrNameLst>
                                          <p:attrName>ppt_h</p:attrName>
                                        </p:attrNameLst>
                                      </p:cBhvr>
                                      <p:tavLst>
                                        <p:tav tm="0">
                                          <p:val>
                                            <p:strVal val="ppt_h"/>
                                          </p:val>
                                        </p:tav>
                                        <p:tav tm="100000">
                                          <p:val>
                                            <p:strVal val="ppt_h"/>
                                          </p:val>
                                        </p:tav>
                                      </p:tavLst>
                                    </p:anim>
                                    <p:anim calcmode="lin" valueType="num">
                                      <p:cBhvr>
                                        <p:cTn id="988"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9" dur="1" fill="hold">
                                          <p:stCondLst>
                                            <p:cond delay="4999"/>
                                          </p:stCondLst>
                                        </p:cTn>
                                        <p:tgtEl>
                                          <p:spTgt spid="39"/>
                                        </p:tgtEl>
                                        <p:attrNameLst>
                                          <p:attrName>style.visibility</p:attrName>
                                        </p:attrNameLst>
                                      </p:cBhvr>
                                      <p:to>
                                        <p:strVal val="hidden"/>
                                      </p:to>
                                    </p:set>
                                  </p:childTnLst>
                                </p:cTn>
                              </p:par>
                              <p:par>
                                <p:cTn id="990" presetID="19" presetClass="exit" presetSubtype="10" fill="hold" grpId="4" nodeType="withEffect">
                                  <p:stCondLst>
                                    <p:cond delay="0"/>
                                  </p:stCondLst>
                                  <p:childTnLst>
                                    <p:anim calcmode="lin" valueType="num">
                                      <p:cBhvr>
                                        <p:cTn id="991" dur="5000"/>
                                        <p:tgtEl>
                                          <p:spTgt spid="40"/>
                                        </p:tgtEl>
                                        <p:attrNameLst>
                                          <p:attrName>ppt_h</p:attrName>
                                        </p:attrNameLst>
                                      </p:cBhvr>
                                      <p:tavLst>
                                        <p:tav tm="0">
                                          <p:val>
                                            <p:strVal val="ppt_h"/>
                                          </p:val>
                                        </p:tav>
                                        <p:tav tm="100000">
                                          <p:val>
                                            <p:strVal val="ppt_h"/>
                                          </p:val>
                                        </p:tav>
                                      </p:tavLst>
                                    </p:anim>
                                    <p:anim calcmode="lin" valueType="num">
                                      <p:cBhvr>
                                        <p:cTn id="992"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3" dur="1" fill="hold">
                                          <p:stCondLst>
                                            <p:cond delay="4999"/>
                                          </p:stCondLst>
                                        </p:cTn>
                                        <p:tgtEl>
                                          <p:spTgt spid="40"/>
                                        </p:tgtEl>
                                        <p:attrNameLst>
                                          <p:attrName>style.visibility</p:attrName>
                                        </p:attrNameLst>
                                      </p:cBhvr>
                                      <p:to>
                                        <p:strVal val="hidden"/>
                                      </p:to>
                                    </p:set>
                                  </p:childTnLst>
                                </p:cTn>
                              </p:par>
                              <p:par>
                                <p:cTn id="994" presetID="19" presetClass="exit" presetSubtype="10" fill="hold" grpId="4" nodeType="withEffect">
                                  <p:stCondLst>
                                    <p:cond delay="0"/>
                                  </p:stCondLst>
                                  <p:childTnLst>
                                    <p:anim calcmode="lin" valueType="num">
                                      <p:cBhvr>
                                        <p:cTn id="995" dur="5000"/>
                                        <p:tgtEl>
                                          <p:spTgt spid="41"/>
                                        </p:tgtEl>
                                        <p:attrNameLst>
                                          <p:attrName>ppt_h</p:attrName>
                                        </p:attrNameLst>
                                      </p:cBhvr>
                                      <p:tavLst>
                                        <p:tav tm="0">
                                          <p:val>
                                            <p:strVal val="ppt_h"/>
                                          </p:val>
                                        </p:tav>
                                        <p:tav tm="100000">
                                          <p:val>
                                            <p:strVal val="ppt_h"/>
                                          </p:val>
                                        </p:tav>
                                      </p:tavLst>
                                    </p:anim>
                                    <p:anim calcmode="lin" valueType="num">
                                      <p:cBhvr>
                                        <p:cTn id="996"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7" dur="1" fill="hold">
                                          <p:stCondLst>
                                            <p:cond delay="4999"/>
                                          </p:stCondLst>
                                        </p:cTn>
                                        <p:tgtEl>
                                          <p:spTgt spid="41"/>
                                        </p:tgtEl>
                                        <p:attrNameLst>
                                          <p:attrName>style.visibility</p:attrName>
                                        </p:attrNameLst>
                                      </p:cBhvr>
                                      <p:to>
                                        <p:strVal val="hidden"/>
                                      </p:to>
                                    </p:set>
                                  </p:childTnLst>
                                </p:cTn>
                              </p:par>
                              <p:par>
                                <p:cTn id="998" presetID="19" presetClass="exit" presetSubtype="10" fill="hold" grpId="4" nodeType="withEffect">
                                  <p:stCondLst>
                                    <p:cond delay="0"/>
                                  </p:stCondLst>
                                  <p:childTnLst>
                                    <p:anim calcmode="lin" valueType="num">
                                      <p:cBhvr>
                                        <p:cTn id="999" dur="5000"/>
                                        <p:tgtEl>
                                          <p:spTgt spid="42"/>
                                        </p:tgtEl>
                                        <p:attrNameLst>
                                          <p:attrName>ppt_h</p:attrName>
                                        </p:attrNameLst>
                                      </p:cBhvr>
                                      <p:tavLst>
                                        <p:tav tm="0">
                                          <p:val>
                                            <p:strVal val="ppt_h"/>
                                          </p:val>
                                        </p:tav>
                                        <p:tav tm="100000">
                                          <p:val>
                                            <p:strVal val="ppt_h"/>
                                          </p:val>
                                        </p:tav>
                                      </p:tavLst>
                                    </p:anim>
                                    <p:anim calcmode="lin" valueType="num">
                                      <p:cBhvr>
                                        <p:cTn id="1000"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1" dur="1" fill="hold">
                                          <p:stCondLst>
                                            <p:cond delay="4999"/>
                                          </p:stCondLst>
                                        </p:cTn>
                                        <p:tgtEl>
                                          <p:spTgt spid="42"/>
                                        </p:tgtEl>
                                        <p:attrNameLst>
                                          <p:attrName>style.visibility</p:attrName>
                                        </p:attrNameLst>
                                      </p:cBhvr>
                                      <p:to>
                                        <p:strVal val="hidden"/>
                                      </p:to>
                                    </p:set>
                                  </p:childTnLst>
                                </p:cTn>
                              </p:par>
                              <p:par>
                                <p:cTn id="1002" presetID="19" presetClass="exit" presetSubtype="10" fill="hold" grpId="4" nodeType="withEffect">
                                  <p:stCondLst>
                                    <p:cond delay="0"/>
                                  </p:stCondLst>
                                  <p:childTnLst>
                                    <p:anim calcmode="lin" valueType="num">
                                      <p:cBhvr>
                                        <p:cTn id="1003" dur="5000"/>
                                        <p:tgtEl>
                                          <p:spTgt spid="43"/>
                                        </p:tgtEl>
                                        <p:attrNameLst>
                                          <p:attrName>ppt_h</p:attrName>
                                        </p:attrNameLst>
                                      </p:cBhvr>
                                      <p:tavLst>
                                        <p:tav tm="0">
                                          <p:val>
                                            <p:strVal val="ppt_h"/>
                                          </p:val>
                                        </p:tav>
                                        <p:tav tm="100000">
                                          <p:val>
                                            <p:strVal val="ppt_h"/>
                                          </p:val>
                                        </p:tav>
                                      </p:tavLst>
                                    </p:anim>
                                    <p:anim calcmode="lin" valueType="num">
                                      <p:cBhvr>
                                        <p:cTn id="1004"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5" dur="1" fill="hold">
                                          <p:stCondLst>
                                            <p:cond delay="4999"/>
                                          </p:stCondLst>
                                        </p:cTn>
                                        <p:tgtEl>
                                          <p:spTgt spid="43"/>
                                        </p:tgtEl>
                                        <p:attrNameLst>
                                          <p:attrName>style.visibility</p:attrName>
                                        </p:attrNameLst>
                                      </p:cBhvr>
                                      <p:to>
                                        <p:strVal val="hidden"/>
                                      </p:to>
                                    </p:set>
                                  </p:childTnLst>
                                </p:cTn>
                              </p:par>
                              <p:par>
                                <p:cTn id="1006" presetID="19" presetClass="exit" presetSubtype="10" fill="hold" grpId="4" nodeType="withEffect">
                                  <p:stCondLst>
                                    <p:cond delay="0"/>
                                  </p:stCondLst>
                                  <p:childTnLst>
                                    <p:anim calcmode="lin" valueType="num">
                                      <p:cBhvr>
                                        <p:cTn id="1007" dur="5000"/>
                                        <p:tgtEl>
                                          <p:spTgt spid="44"/>
                                        </p:tgtEl>
                                        <p:attrNameLst>
                                          <p:attrName>ppt_h</p:attrName>
                                        </p:attrNameLst>
                                      </p:cBhvr>
                                      <p:tavLst>
                                        <p:tav tm="0">
                                          <p:val>
                                            <p:strVal val="ppt_h"/>
                                          </p:val>
                                        </p:tav>
                                        <p:tav tm="100000">
                                          <p:val>
                                            <p:strVal val="ppt_h"/>
                                          </p:val>
                                        </p:tav>
                                      </p:tavLst>
                                    </p:anim>
                                    <p:anim calcmode="lin" valueType="num">
                                      <p:cBhvr>
                                        <p:cTn id="1008"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9" dur="1" fill="hold">
                                          <p:stCondLst>
                                            <p:cond delay="4999"/>
                                          </p:stCondLst>
                                        </p:cTn>
                                        <p:tgtEl>
                                          <p:spTgt spid="44"/>
                                        </p:tgtEl>
                                        <p:attrNameLst>
                                          <p:attrName>style.visibility</p:attrName>
                                        </p:attrNameLst>
                                      </p:cBhvr>
                                      <p:to>
                                        <p:strVal val="hidden"/>
                                      </p:to>
                                    </p:set>
                                  </p:childTnLst>
                                </p:cTn>
                              </p:par>
                              <p:par>
                                <p:cTn id="1010" presetID="19" presetClass="exit" presetSubtype="10" fill="hold" grpId="4" nodeType="withEffect">
                                  <p:stCondLst>
                                    <p:cond delay="0"/>
                                  </p:stCondLst>
                                  <p:childTnLst>
                                    <p:anim calcmode="lin" valueType="num">
                                      <p:cBhvr>
                                        <p:cTn id="1011" dur="5000"/>
                                        <p:tgtEl>
                                          <p:spTgt spid="45"/>
                                        </p:tgtEl>
                                        <p:attrNameLst>
                                          <p:attrName>ppt_h</p:attrName>
                                        </p:attrNameLst>
                                      </p:cBhvr>
                                      <p:tavLst>
                                        <p:tav tm="0">
                                          <p:val>
                                            <p:strVal val="ppt_h"/>
                                          </p:val>
                                        </p:tav>
                                        <p:tav tm="100000">
                                          <p:val>
                                            <p:strVal val="ppt_h"/>
                                          </p:val>
                                        </p:tav>
                                      </p:tavLst>
                                    </p:anim>
                                    <p:anim calcmode="lin" valueType="num">
                                      <p:cBhvr>
                                        <p:cTn id="1012"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3" dur="1" fill="hold">
                                          <p:stCondLst>
                                            <p:cond delay="4999"/>
                                          </p:stCondLst>
                                        </p:cTn>
                                        <p:tgtEl>
                                          <p:spTgt spid="45"/>
                                        </p:tgtEl>
                                        <p:attrNameLst>
                                          <p:attrName>style.visibility</p:attrName>
                                        </p:attrNameLst>
                                      </p:cBhvr>
                                      <p:to>
                                        <p:strVal val="hidden"/>
                                      </p:to>
                                    </p:set>
                                  </p:childTnLst>
                                </p:cTn>
                              </p:par>
                              <p:par>
                                <p:cTn id="1014" presetID="19" presetClass="exit" presetSubtype="10" fill="hold" grpId="4" nodeType="withEffect">
                                  <p:stCondLst>
                                    <p:cond delay="0"/>
                                  </p:stCondLst>
                                  <p:childTnLst>
                                    <p:anim calcmode="lin" valueType="num">
                                      <p:cBhvr>
                                        <p:cTn id="1015" dur="5000"/>
                                        <p:tgtEl>
                                          <p:spTgt spid="46"/>
                                        </p:tgtEl>
                                        <p:attrNameLst>
                                          <p:attrName>ppt_h</p:attrName>
                                        </p:attrNameLst>
                                      </p:cBhvr>
                                      <p:tavLst>
                                        <p:tav tm="0">
                                          <p:val>
                                            <p:strVal val="ppt_h"/>
                                          </p:val>
                                        </p:tav>
                                        <p:tav tm="100000">
                                          <p:val>
                                            <p:strVal val="ppt_h"/>
                                          </p:val>
                                        </p:tav>
                                      </p:tavLst>
                                    </p:anim>
                                    <p:anim calcmode="lin" valueType="num">
                                      <p:cBhvr>
                                        <p:cTn id="1016"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7" dur="1" fill="hold">
                                          <p:stCondLst>
                                            <p:cond delay="4999"/>
                                          </p:stCondLst>
                                        </p:cTn>
                                        <p:tgtEl>
                                          <p:spTgt spid="46"/>
                                        </p:tgtEl>
                                        <p:attrNameLst>
                                          <p:attrName>style.visibility</p:attrName>
                                        </p:attrNameLst>
                                      </p:cBhvr>
                                      <p:to>
                                        <p:strVal val="hidden"/>
                                      </p:to>
                                    </p:set>
                                  </p:childTnLst>
                                </p:cTn>
                              </p:par>
                              <p:par>
                                <p:cTn id="1018" presetID="19" presetClass="exit" presetSubtype="10" fill="hold" grpId="4" nodeType="withEffect">
                                  <p:stCondLst>
                                    <p:cond delay="0"/>
                                  </p:stCondLst>
                                  <p:childTnLst>
                                    <p:anim calcmode="lin" valueType="num">
                                      <p:cBhvr>
                                        <p:cTn id="1019" dur="5000"/>
                                        <p:tgtEl>
                                          <p:spTgt spid="47"/>
                                        </p:tgtEl>
                                        <p:attrNameLst>
                                          <p:attrName>ppt_h</p:attrName>
                                        </p:attrNameLst>
                                      </p:cBhvr>
                                      <p:tavLst>
                                        <p:tav tm="0">
                                          <p:val>
                                            <p:strVal val="ppt_h"/>
                                          </p:val>
                                        </p:tav>
                                        <p:tav tm="100000">
                                          <p:val>
                                            <p:strVal val="ppt_h"/>
                                          </p:val>
                                        </p:tav>
                                      </p:tavLst>
                                    </p:anim>
                                    <p:anim calcmode="lin" valueType="num">
                                      <p:cBhvr>
                                        <p:cTn id="1020"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1" dur="1" fill="hold">
                                          <p:stCondLst>
                                            <p:cond delay="4999"/>
                                          </p:stCondLst>
                                        </p:cTn>
                                        <p:tgtEl>
                                          <p:spTgt spid="47"/>
                                        </p:tgtEl>
                                        <p:attrNameLst>
                                          <p:attrName>style.visibility</p:attrName>
                                        </p:attrNameLst>
                                      </p:cBhvr>
                                      <p:to>
                                        <p:strVal val="hidden"/>
                                      </p:to>
                                    </p:set>
                                  </p:childTnLst>
                                </p:cTn>
                              </p:par>
                              <p:par>
                                <p:cTn id="1022" presetID="19" presetClass="exit" presetSubtype="10" fill="hold" grpId="4" nodeType="withEffect">
                                  <p:stCondLst>
                                    <p:cond delay="0"/>
                                  </p:stCondLst>
                                  <p:childTnLst>
                                    <p:anim calcmode="lin" valueType="num">
                                      <p:cBhvr>
                                        <p:cTn id="1023" dur="5000"/>
                                        <p:tgtEl>
                                          <p:spTgt spid="48"/>
                                        </p:tgtEl>
                                        <p:attrNameLst>
                                          <p:attrName>ppt_h</p:attrName>
                                        </p:attrNameLst>
                                      </p:cBhvr>
                                      <p:tavLst>
                                        <p:tav tm="0">
                                          <p:val>
                                            <p:strVal val="ppt_h"/>
                                          </p:val>
                                        </p:tav>
                                        <p:tav tm="100000">
                                          <p:val>
                                            <p:strVal val="ppt_h"/>
                                          </p:val>
                                        </p:tav>
                                      </p:tavLst>
                                    </p:anim>
                                    <p:anim calcmode="lin" valueType="num">
                                      <p:cBhvr>
                                        <p:cTn id="1024" dur="5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5" dur="1" fill="hold">
                                          <p:stCondLst>
                                            <p:cond delay="4999"/>
                                          </p:stCondLst>
                                        </p:cTn>
                                        <p:tgtEl>
                                          <p:spTgt spid="48"/>
                                        </p:tgtEl>
                                        <p:attrNameLst>
                                          <p:attrName>style.visibility</p:attrName>
                                        </p:attrNameLst>
                                      </p:cBhvr>
                                      <p:to>
                                        <p:strVal val="hidden"/>
                                      </p:to>
                                    </p:set>
                                  </p:childTnLst>
                                </p:cTn>
                              </p:par>
                              <p:par>
                                <p:cTn id="1026" presetID="19" presetClass="exit" presetSubtype="10" fill="hold" grpId="4" nodeType="withEffect">
                                  <p:stCondLst>
                                    <p:cond delay="0"/>
                                  </p:stCondLst>
                                  <p:childTnLst>
                                    <p:anim calcmode="lin" valueType="num">
                                      <p:cBhvr>
                                        <p:cTn id="1027" dur="5000"/>
                                        <p:tgtEl>
                                          <p:spTgt spid="49"/>
                                        </p:tgtEl>
                                        <p:attrNameLst>
                                          <p:attrName>ppt_h</p:attrName>
                                        </p:attrNameLst>
                                      </p:cBhvr>
                                      <p:tavLst>
                                        <p:tav tm="0">
                                          <p:val>
                                            <p:strVal val="ppt_h"/>
                                          </p:val>
                                        </p:tav>
                                        <p:tav tm="100000">
                                          <p:val>
                                            <p:strVal val="ppt_h"/>
                                          </p:val>
                                        </p:tav>
                                      </p:tavLst>
                                    </p:anim>
                                    <p:anim calcmode="lin" valueType="num">
                                      <p:cBhvr>
                                        <p:cTn id="1028"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9" dur="1" fill="hold">
                                          <p:stCondLst>
                                            <p:cond delay="4999"/>
                                          </p:stCondLst>
                                        </p:cTn>
                                        <p:tgtEl>
                                          <p:spTgt spid="49"/>
                                        </p:tgtEl>
                                        <p:attrNameLst>
                                          <p:attrName>style.visibility</p:attrName>
                                        </p:attrNameLst>
                                      </p:cBhvr>
                                      <p:to>
                                        <p:strVal val="hidden"/>
                                      </p:to>
                                    </p:set>
                                  </p:childTnLst>
                                </p:cTn>
                              </p:par>
                              <p:par>
                                <p:cTn id="1030" presetID="19" presetClass="exit" presetSubtype="10" fill="hold" grpId="4" nodeType="withEffect">
                                  <p:stCondLst>
                                    <p:cond delay="0"/>
                                  </p:stCondLst>
                                  <p:childTnLst>
                                    <p:anim calcmode="lin" valueType="num">
                                      <p:cBhvr>
                                        <p:cTn id="1031" dur="5000"/>
                                        <p:tgtEl>
                                          <p:spTgt spid="50"/>
                                        </p:tgtEl>
                                        <p:attrNameLst>
                                          <p:attrName>ppt_h</p:attrName>
                                        </p:attrNameLst>
                                      </p:cBhvr>
                                      <p:tavLst>
                                        <p:tav tm="0">
                                          <p:val>
                                            <p:strVal val="ppt_h"/>
                                          </p:val>
                                        </p:tav>
                                        <p:tav tm="100000">
                                          <p:val>
                                            <p:strVal val="ppt_h"/>
                                          </p:val>
                                        </p:tav>
                                      </p:tavLst>
                                    </p:anim>
                                    <p:anim calcmode="lin" valueType="num">
                                      <p:cBhvr>
                                        <p:cTn id="1032"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3" dur="1" fill="hold">
                                          <p:stCondLst>
                                            <p:cond delay="4999"/>
                                          </p:stCondLst>
                                        </p:cTn>
                                        <p:tgtEl>
                                          <p:spTgt spid="50"/>
                                        </p:tgtEl>
                                        <p:attrNameLst>
                                          <p:attrName>style.visibility</p:attrName>
                                        </p:attrNameLst>
                                      </p:cBhvr>
                                      <p:to>
                                        <p:strVal val="hidden"/>
                                      </p:to>
                                    </p:set>
                                  </p:childTnLst>
                                </p:cTn>
                              </p:par>
                              <p:par>
                                <p:cTn id="1034" presetID="19" presetClass="exit" presetSubtype="10" fill="hold" grpId="4" nodeType="withEffect">
                                  <p:stCondLst>
                                    <p:cond delay="0"/>
                                  </p:stCondLst>
                                  <p:childTnLst>
                                    <p:anim calcmode="lin" valueType="num">
                                      <p:cBhvr>
                                        <p:cTn id="1035" dur="5000"/>
                                        <p:tgtEl>
                                          <p:spTgt spid="51"/>
                                        </p:tgtEl>
                                        <p:attrNameLst>
                                          <p:attrName>ppt_h</p:attrName>
                                        </p:attrNameLst>
                                      </p:cBhvr>
                                      <p:tavLst>
                                        <p:tav tm="0">
                                          <p:val>
                                            <p:strVal val="ppt_h"/>
                                          </p:val>
                                        </p:tav>
                                        <p:tav tm="100000">
                                          <p:val>
                                            <p:strVal val="ppt_h"/>
                                          </p:val>
                                        </p:tav>
                                      </p:tavLst>
                                    </p:anim>
                                    <p:anim calcmode="lin" valueType="num">
                                      <p:cBhvr>
                                        <p:cTn id="1036"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7" dur="1" fill="hold">
                                          <p:stCondLst>
                                            <p:cond delay="4999"/>
                                          </p:stCondLst>
                                        </p:cTn>
                                        <p:tgtEl>
                                          <p:spTgt spid="51"/>
                                        </p:tgtEl>
                                        <p:attrNameLst>
                                          <p:attrName>style.visibility</p:attrName>
                                        </p:attrNameLst>
                                      </p:cBhvr>
                                      <p:to>
                                        <p:strVal val="hidden"/>
                                      </p:to>
                                    </p:set>
                                  </p:childTnLst>
                                </p:cTn>
                              </p:par>
                              <p:par>
                                <p:cTn id="1038" presetID="19" presetClass="exit" presetSubtype="10" fill="hold" grpId="4" nodeType="withEffect">
                                  <p:stCondLst>
                                    <p:cond delay="0"/>
                                  </p:stCondLst>
                                  <p:childTnLst>
                                    <p:anim calcmode="lin" valueType="num">
                                      <p:cBhvr>
                                        <p:cTn id="1039" dur="5000"/>
                                        <p:tgtEl>
                                          <p:spTgt spid="52"/>
                                        </p:tgtEl>
                                        <p:attrNameLst>
                                          <p:attrName>ppt_h</p:attrName>
                                        </p:attrNameLst>
                                      </p:cBhvr>
                                      <p:tavLst>
                                        <p:tav tm="0">
                                          <p:val>
                                            <p:strVal val="ppt_h"/>
                                          </p:val>
                                        </p:tav>
                                        <p:tav tm="100000">
                                          <p:val>
                                            <p:strVal val="ppt_h"/>
                                          </p:val>
                                        </p:tav>
                                      </p:tavLst>
                                    </p:anim>
                                    <p:anim calcmode="lin" valueType="num">
                                      <p:cBhvr>
                                        <p:cTn id="1040"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1" dur="1" fill="hold">
                                          <p:stCondLst>
                                            <p:cond delay="4999"/>
                                          </p:stCondLst>
                                        </p:cTn>
                                        <p:tgtEl>
                                          <p:spTgt spid="52"/>
                                        </p:tgtEl>
                                        <p:attrNameLst>
                                          <p:attrName>style.visibility</p:attrName>
                                        </p:attrNameLst>
                                      </p:cBhvr>
                                      <p:to>
                                        <p:strVal val="hidden"/>
                                      </p:to>
                                    </p:set>
                                  </p:childTnLst>
                                </p:cTn>
                              </p:par>
                              <p:par>
                                <p:cTn id="1042" presetID="19" presetClass="exit" presetSubtype="10" fill="hold" grpId="4" nodeType="withEffect">
                                  <p:stCondLst>
                                    <p:cond delay="0"/>
                                  </p:stCondLst>
                                  <p:childTnLst>
                                    <p:anim calcmode="lin" valueType="num">
                                      <p:cBhvr>
                                        <p:cTn id="1043" dur="5000"/>
                                        <p:tgtEl>
                                          <p:spTgt spid="53"/>
                                        </p:tgtEl>
                                        <p:attrNameLst>
                                          <p:attrName>ppt_h</p:attrName>
                                        </p:attrNameLst>
                                      </p:cBhvr>
                                      <p:tavLst>
                                        <p:tav tm="0">
                                          <p:val>
                                            <p:strVal val="ppt_h"/>
                                          </p:val>
                                        </p:tav>
                                        <p:tav tm="100000">
                                          <p:val>
                                            <p:strVal val="ppt_h"/>
                                          </p:val>
                                        </p:tav>
                                      </p:tavLst>
                                    </p:anim>
                                    <p:anim calcmode="lin" valueType="num">
                                      <p:cBhvr>
                                        <p:cTn id="1044"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5" dur="1" fill="hold">
                                          <p:stCondLst>
                                            <p:cond delay="4999"/>
                                          </p:stCondLst>
                                        </p:cTn>
                                        <p:tgtEl>
                                          <p:spTgt spid="53"/>
                                        </p:tgtEl>
                                        <p:attrNameLst>
                                          <p:attrName>style.visibility</p:attrName>
                                        </p:attrNameLst>
                                      </p:cBhvr>
                                      <p:to>
                                        <p:strVal val="hidden"/>
                                      </p:to>
                                    </p:set>
                                  </p:childTnLst>
                                </p:cTn>
                              </p:par>
                              <p:par>
                                <p:cTn id="1046" presetID="19" presetClass="exit" presetSubtype="10" fill="hold" grpId="4" nodeType="withEffect">
                                  <p:stCondLst>
                                    <p:cond delay="0"/>
                                  </p:stCondLst>
                                  <p:childTnLst>
                                    <p:anim calcmode="lin" valueType="num">
                                      <p:cBhvr>
                                        <p:cTn id="1047" dur="5000"/>
                                        <p:tgtEl>
                                          <p:spTgt spid="54"/>
                                        </p:tgtEl>
                                        <p:attrNameLst>
                                          <p:attrName>ppt_h</p:attrName>
                                        </p:attrNameLst>
                                      </p:cBhvr>
                                      <p:tavLst>
                                        <p:tav tm="0">
                                          <p:val>
                                            <p:strVal val="ppt_h"/>
                                          </p:val>
                                        </p:tav>
                                        <p:tav tm="100000">
                                          <p:val>
                                            <p:strVal val="ppt_h"/>
                                          </p:val>
                                        </p:tav>
                                      </p:tavLst>
                                    </p:anim>
                                    <p:anim calcmode="lin" valueType="num">
                                      <p:cBhvr>
                                        <p:cTn id="1048"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9" dur="1" fill="hold">
                                          <p:stCondLst>
                                            <p:cond delay="4999"/>
                                          </p:stCondLst>
                                        </p:cTn>
                                        <p:tgtEl>
                                          <p:spTgt spid="54"/>
                                        </p:tgtEl>
                                        <p:attrNameLst>
                                          <p:attrName>style.visibility</p:attrName>
                                        </p:attrNameLst>
                                      </p:cBhvr>
                                      <p:to>
                                        <p:strVal val="hidden"/>
                                      </p:to>
                                    </p:set>
                                  </p:childTnLst>
                                </p:cTn>
                              </p:par>
                              <p:par>
                                <p:cTn id="1050" presetID="19" presetClass="exit" presetSubtype="10" fill="hold" grpId="4" nodeType="withEffect">
                                  <p:stCondLst>
                                    <p:cond delay="0"/>
                                  </p:stCondLst>
                                  <p:childTnLst>
                                    <p:anim calcmode="lin" valueType="num">
                                      <p:cBhvr>
                                        <p:cTn id="1051" dur="5000"/>
                                        <p:tgtEl>
                                          <p:spTgt spid="55"/>
                                        </p:tgtEl>
                                        <p:attrNameLst>
                                          <p:attrName>ppt_h</p:attrName>
                                        </p:attrNameLst>
                                      </p:cBhvr>
                                      <p:tavLst>
                                        <p:tav tm="0">
                                          <p:val>
                                            <p:strVal val="ppt_h"/>
                                          </p:val>
                                        </p:tav>
                                        <p:tav tm="100000">
                                          <p:val>
                                            <p:strVal val="ppt_h"/>
                                          </p:val>
                                        </p:tav>
                                      </p:tavLst>
                                    </p:anim>
                                    <p:anim calcmode="lin" valueType="num">
                                      <p:cBhvr>
                                        <p:cTn id="1052" dur="5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3" dur="1" fill="hold">
                                          <p:stCondLst>
                                            <p:cond delay="4999"/>
                                          </p:stCondLst>
                                        </p:cTn>
                                        <p:tgtEl>
                                          <p:spTgt spid="55"/>
                                        </p:tgtEl>
                                        <p:attrNameLst>
                                          <p:attrName>style.visibility</p:attrName>
                                        </p:attrNameLst>
                                      </p:cBhvr>
                                      <p:to>
                                        <p:strVal val="hidden"/>
                                      </p:to>
                                    </p:set>
                                  </p:childTnLst>
                                </p:cTn>
                              </p:par>
                              <p:par>
                                <p:cTn id="1054" presetID="19" presetClass="exit" presetSubtype="10" fill="hold" grpId="4" nodeType="withEffect">
                                  <p:stCondLst>
                                    <p:cond delay="0"/>
                                  </p:stCondLst>
                                  <p:childTnLst>
                                    <p:anim calcmode="lin" valueType="num">
                                      <p:cBhvr>
                                        <p:cTn id="1055" dur="5000"/>
                                        <p:tgtEl>
                                          <p:spTgt spid="56"/>
                                        </p:tgtEl>
                                        <p:attrNameLst>
                                          <p:attrName>ppt_h</p:attrName>
                                        </p:attrNameLst>
                                      </p:cBhvr>
                                      <p:tavLst>
                                        <p:tav tm="0">
                                          <p:val>
                                            <p:strVal val="ppt_h"/>
                                          </p:val>
                                        </p:tav>
                                        <p:tav tm="100000">
                                          <p:val>
                                            <p:strVal val="ppt_h"/>
                                          </p:val>
                                        </p:tav>
                                      </p:tavLst>
                                    </p:anim>
                                    <p:anim calcmode="lin" valueType="num">
                                      <p:cBhvr>
                                        <p:cTn id="1056"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7" dur="1" fill="hold">
                                          <p:stCondLst>
                                            <p:cond delay="4999"/>
                                          </p:stCondLst>
                                        </p:cTn>
                                        <p:tgtEl>
                                          <p:spTgt spid="56"/>
                                        </p:tgtEl>
                                        <p:attrNameLst>
                                          <p:attrName>style.visibility</p:attrName>
                                        </p:attrNameLst>
                                      </p:cBhvr>
                                      <p:to>
                                        <p:strVal val="hidden"/>
                                      </p:to>
                                    </p:set>
                                  </p:childTnLst>
                                </p:cTn>
                              </p:par>
                              <p:par>
                                <p:cTn id="1058" presetID="19" presetClass="exit" presetSubtype="10" fill="hold" grpId="4" nodeType="withEffect">
                                  <p:stCondLst>
                                    <p:cond delay="0"/>
                                  </p:stCondLst>
                                  <p:childTnLst>
                                    <p:anim calcmode="lin" valueType="num">
                                      <p:cBhvr>
                                        <p:cTn id="1059" dur="5000"/>
                                        <p:tgtEl>
                                          <p:spTgt spid="57"/>
                                        </p:tgtEl>
                                        <p:attrNameLst>
                                          <p:attrName>ppt_h</p:attrName>
                                        </p:attrNameLst>
                                      </p:cBhvr>
                                      <p:tavLst>
                                        <p:tav tm="0">
                                          <p:val>
                                            <p:strVal val="ppt_h"/>
                                          </p:val>
                                        </p:tav>
                                        <p:tav tm="100000">
                                          <p:val>
                                            <p:strVal val="ppt_h"/>
                                          </p:val>
                                        </p:tav>
                                      </p:tavLst>
                                    </p:anim>
                                    <p:anim calcmode="lin" valueType="num">
                                      <p:cBhvr>
                                        <p:cTn id="1060"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1" dur="1" fill="hold">
                                          <p:stCondLst>
                                            <p:cond delay="4999"/>
                                          </p:stCondLst>
                                        </p:cTn>
                                        <p:tgtEl>
                                          <p:spTgt spid="57"/>
                                        </p:tgtEl>
                                        <p:attrNameLst>
                                          <p:attrName>style.visibility</p:attrName>
                                        </p:attrNameLst>
                                      </p:cBhvr>
                                      <p:to>
                                        <p:strVal val="hidden"/>
                                      </p:to>
                                    </p:set>
                                  </p:childTnLst>
                                </p:cTn>
                              </p:par>
                              <p:par>
                                <p:cTn id="1062" presetID="19" presetClass="exit" presetSubtype="10" fill="hold" grpId="4" nodeType="withEffect">
                                  <p:stCondLst>
                                    <p:cond delay="0"/>
                                  </p:stCondLst>
                                  <p:childTnLst>
                                    <p:anim calcmode="lin" valueType="num">
                                      <p:cBhvr>
                                        <p:cTn id="1063" dur="5000"/>
                                        <p:tgtEl>
                                          <p:spTgt spid="58"/>
                                        </p:tgtEl>
                                        <p:attrNameLst>
                                          <p:attrName>ppt_h</p:attrName>
                                        </p:attrNameLst>
                                      </p:cBhvr>
                                      <p:tavLst>
                                        <p:tav tm="0">
                                          <p:val>
                                            <p:strVal val="ppt_h"/>
                                          </p:val>
                                        </p:tav>
                                        <p:tav tm="100000">
                                          <p:val>
                                            <p:strVal val="ppt_h"/>
                                          </p:val>
                                        </p:tav>
                                      </p:tavLst>
                                    </p:anim>
                                    <p:anim calcmode="lin" valueType="num">
                                      <p:cBhvr>
                                        <p:cTn id="1064"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5" dur="1" fill="hold">
                                          <p:stCondLst>
                                            <p:cond delay="4999"/>
                                          </p:stCondLst>
                                        </p:cTn>
                                        <p:tgtEl>
                                          <p:spTgt spid="58"/>
                                        </p:tgtEl>
                                        <p:attrNameLst>
                                          <p:attrName>style.visibility</p:attrName>
                                        </p:attrNameLst>
                                      </p:cBhvr>
                                      <p:to>
                                        <p:strVal val="hidden"/>
                                      </p:to>
                                    </p:set>
                                  </p:childTnLst>
                                </p:cTn>
                              </p:par>
                              <p:par>
                                <p:cTn id="1066" presetID="19" presetClass="exit" presetSubtype="10" fill="hold" grpId="4" nodeType="withEffect">
                                  <p:stCondLst>
                                    <p:cond delay="0"/>
                                  </p:stCondLst>
                                  <p:childTnLst>
                                    <p:anim calcmode="lin" valueType="num">
                                      <p:cBhvr>
                                        <p:cTn id="1067" dur="5000"/>
                                        <p:tgtEl>
                                          <p:spTgt spid="59"/>
                                        </p:tgtEl>
                                        <p:attrNameLst>
                                          <p:attrName>ppt_h</p:attrName>
                                        </p:attrNameLst>
                                      </p:cBhvr>
                                      <p:tavLst>
                                        <p:tav tm="0">
                                          <p:val>
                                            <p:strVal val="ppt_h"/>
                                          </p:val>
                                        </p:tav>
                                        <p:tav tm="100000">
                                          <p:val>
                                            <p:strVal val="ppt_h"/>
                                          </p:val>
                                        </p:tav>
                                      </p:tavLst>
                                    </p:anim>
                                    <p:anim calcmode="lin" valueType="num">
                                      <p:cBhvr>
                                        <p:cTn id="1068"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9" dur="1" fill="hold">
                                          <p:stCondLst>
                                            <p:cond delay="4999"/>
                                          </p:stCondLst>
                                        </p:cTn>
                                        <p:tgtEl>
                                          <p:spTgt spid="59"/>
                                        </p:tgtEl>
                                        <p:attrNameLst>
                                          <p:attrName>style.visibility</p:attrName>
                                        </p:attrNameLst>
                                      </p:cBhvr>
                                      <p:to>
                                        <p:strVal val="hidden"/>
                                      </p:to>
                                    </p:set>
                                  </p:childTnLst>
                                </p:cTn>
                              </p:par>
                              <p:par>
                                <p:cTn id="1070" presetID="19" presetClass="exit" presetSubtype="10" fill="hold" grpId="4" nodeType="withEffect">
                                  <p:stCondLst>
                                    <p:cond delay="0"/>
                                  </p:stCondLst>
                                  <p:childTnLst>
                                    <p:anim calcmode="lin" valueType="num">
                                      <p:cBhvr>
                                        <p:cTn id="1071" dur="5000"/>
                                        <p:tgtEl>
                                          <p:spTgt spid="60"/>
                                        </p:tgtEl>
                                        <p:attrNameLst>
                                          <p:attrName>ppt_h</p:attrName>
                                        </p:attrNameLst>
                                      </p:cBhvr>
                                      <p:tavLst>
                                        <p:tav tm="0">
                                          <p:val>
                                            <p:strVal val="ppt_h"/>
                                          </p:val>
                                        </p:tav>
                                        <p:tav tm="100000">
                                          <p:val>
                                            <p:strVal val="ppt_h"/>
                                          </p:val>
                                        </p:tav>
                                      </p:tavLst>
                                    </p:anim>
                                    <p:anim calcmode="lin" valueType="num">
                                      <p:cBhvr>
                                        <p:cTn id="1072"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3" dur="1" fill="hold">
                                          <p:stCondLst>
                                            <p:cond delay="4999"/>
                                          </p:stCondLst>
                                        </p:cTn>
                                        <p:tgtEl>
                                          <p:spTgt spid="60"/>
                                        </p:tgtEl>
                                        <p:attrNameLst>
                                          <p:attrName>style.visibility</p:attrName>
                                        </p:attrNameLst>
                                      </p:cBhvr>
                                      <p:to>
                                        <p:strVal val="hidden"/>
                                      </p:to>
                                    </p:set>
                                  </p:childTnLst>
                                </p:cTn>
                              </p:par>
                              <p:par>
                                <p:cTn id="1074" presetID="19" presetClass="exit" presetSubtype="10" fill="hold" grpId="4" nodeType="withEffect">
                                  <p:stCondLst>
                                    <p:cond delay="0"/>
                                  </p:stCondLst>
                                  <p:childTnLst>
                                    <p:anim calcmode="lin" valueType="num">
                                      <p:cBhvr>
                                        <p:cTn id="1075" dur="5000"/>
                                        <p:tgtEl>
                                          <p:spTgt spid="61"/>
                                        </p:tgtEl>
                                        <p:attrNameLst>
                                          <p:attrName>ppt_h</p:attrName>
                                        </p:attrNameLst>
                                      </p:cBhvr>
                                      <p:tavLst>
                                        <p:tav tm="0">
                                          <p:val>
                                            <p:strVal val="ppt_h"/>
                                          </p:val>
                                        </p:tav>
                                        <p:tav tm="100000">
                                          <p:val>
                                            <p:strVal val="ppt_h"/>
                                          </p:val>
                                        </p:tav>
                                      </p:tavLst>
                                    </p:anim>
                                    <p:anim calcmode="lin" valueType="num">
                                      <p:cBhvr>
                                        <p:cTn id="1076"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7" dur="1" fill="hold">
                                          <p:stCondLst>
                                            <p:cond delay="4999"/>
                                          </p:stCondLst>
                                        </p:cTn>
                                        <p:tgtEl>
                                          <p:spTgt spid="61"/>
                                        </p:tgtEl>
                                        <p:attrNameLst>
                                          <p:attrName>style.visibility</p:attrName>
                                        </p:attrNameLst>
                                      </p:cBhvr>
                                      <p:to>
                                        <p:strVal val="hidden"/>
                                      </p:to>
                                    </p:set>
                                  </p:childTnLst>
                                </p:cTn>
                              </p:par>
                              <p:par>
                                <p:cTn id="1078" presetID="19" presetClass="exit" presetSubtype="10" fill="hold" grpId="4" nodeType="withEffect">
                                  <p:stCondLst>
                                    <p:cond delay="0"/>
                                  </p:stCondLst>
                                  <p:childTnLst>
                                    <p:anim calcmode="lin" valueType="num">
                                      <p:cBhvr>
                                        <p:cTn id="1079" dur="5000"/>
                                        <p:tgtEl>
                                          <p:spTgt spid="62"/>
                                        </p:tgtEl>
                                        <p:attrNameLst>
                                          <p:attrName>ppt_h</p:attrName>
                                        </p:attrNameLst>
                                      </p:cBhvr>
                                      <p:tavLst>
                                        <p:tav tm="0">
                                          <p:val>
                                            <p:strVal val="ppt_h"/>
                                          </p:val>
                                        </p:tav>
                                        <p:tav tm="100000">
                                          <p:val>
                                            <p:strVal val="ppt_h"/>
                                          </p:val>
                                        </p:tav>
                                      </p:tavLst>
                                    </p:anim>
                                    <p:anim calcmode="lin" valueType="num">
                                      <p:cBhvr>
                                        <p:cTn id="1080" dur="50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1" dur="1" fill="hold">
                                          <p:stCondLst>
                                            <p:cond delay="4999"/>
                                          </p:stCondLst>
                                        </p:cTn>
                                        <p:tgtEl>
                                          <p:spTgt spid="62"/>
                                        </p:tgtEl>
                                        <p:attrNameLst>
                                          <p:attrName>style.visibility</p:attrName>
                                        </p:attrNameLst>
                                      </p:cBhvr>
                                      <p:to>
                                        <p:strVal val="hidden"/>
                                      </p:to>
                                    </p:set>
                                  </p:childTnLst>
                                </p:cTn>
                              </p:par>
                              <p:par>
                                <p:cTn id="1082" presetID="19" presetClass="exit" presetSubtype="10" fill="hold" grpId="4" nodeType="withEffect">
                                  <p:stCondLst>
                                    <p:cond delay="0"/>
                                  </p:stCondLst>
                                  <p:childTnLst>
                                    <p:anim calcmode="lin" valueType="num">
                                      <p:cBhvr>
                                        <p:cTn id="1083" dur="5000"/>
                                        <p:tgtEl>
                                          <p:spTgt spid="63"/>
                                        </p:tgtEl>
                                        <p:attrNameLst>
                                          <p:attrName>ppt_h</p:attrName>
                                        </p:attrNameLst>
                                      </p:cBhvr>
                                      <p:tavLst>
                                        <p:tav tm="0">
                                          <p:val>
                                            <p:strVal val="ppt_h"/>
                                          </p:val>
                                        </p:tav>
                                        <p:tav tm="100000">
                                          <p:val>
                                            <p:strVal val="ppt_h"/>
                                          </p:val>
                                        </p:tav>
                                      </p:tavLst>
                                    </p:anim>
                                    <p:anim calcmode="lin" valueType="num">
                                      <p:cBhvr>
                                        <p:cTn id="1084"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5" dur="1" fill="hold">
                                          <p:stCondLst>
                                            <p:cond delay="4999"/>
                                          </p:stCondLst>
                                        </p:cTn>
                                        <p:tgtEl>
                                          <p:spTgt spid="63"/>
                                        </p:tgtEl>
                                        <p:attrNameLst>
                                          <p:attrName>style.visibility</p:attrName>
                                        </p:attrNameLst>
                                      </p:cBhvr>
                                      <p:to>
                                        <p:strVal val="hidden"/>
                                      </p:to>
                                    </p:set>
                                  </p:childTnLst>
                                </p:cTn>
                              </p:par>
                              <p:par>
                                <p:cTn id="1086" presetID="19" presetClass="exit" presetSubtype="10" fill="hold" grpId="4" nodeType="withEffect">
                                  <p:stCondLst>
                                    <p:cond delay="0"/>
                                  </p:stCondLst>
                                  <p:childTnLst>
                                    <p:anim calcmode="lin" valueType="num">
                                      <p:cBhvr>
                                        <p:cTn id="1087" dur="5000"/>
                                        <p:tgtEl>
                                          <p:spTgt spid="64"/>
                                        </p:tgtEl>
                                        <p:attrNameLst>
                                          <p:attrName>ppt_h</p:attrName>
                                        </p:attrNameLst>
                                      </p:cBhvr>
                                      <p:tavLst>
                                        <p:tav tm="0">
                                          <p:val>
                                            <p:strVal val="ppt_h"/>
                                          </p:val>
                                        </p:tav>
                                        <p:tav tm="100000">
                                          <p:val>
                                            <p:strVal val="ppt_h"/>
                                          </p:val>
                                        </p:tav>
                                      </p:tavLst>
                                    </p:anim>
                                    <p:anim calcmode="lin" valueType="num">
                                      <p:cBhvr>
                                        <p:cTn id="1088"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9" dur="1" fill="hold">
                                          <p:stCondLst>
                                            <p:cond delay="4999"/>
                                          </p:stCondLst>
                                        </p:cTn>
                                        <p:tgtEl>
                                          <p:spTgt spid="64"/>
                                        </p:tgtEl>
                                        <p:attrNameLst>
                                          <p:attrName>style.visibility</p:attrName>
                                        </p:attrNameLst>
                                      </p:cBhvr>
                                      <p:to>
                                        <p:strVal val="hidden"/>
                                      </p:to>
                                    </p:set>
                                  </p:childTnLst>
                                </p:cTn>
                              </p:par>
                              <p:par>
                                <p:cTn id="1090" presetID="19" presetClass="exit" presetSubtype="10" fill="hold" grpId="4" nodeType="withEffect">
                                  <p:stCondLst>
                                    <p:cond delay="0"/>
                                  </p:stCondLst>
                                  <p:childTnLst>
                                    <p:anim calcmode="lin" valueType="num">
                                      <p:cBhvr>
                                        <p:cTn id="1091" dur="5000"/>
                                        <p:tgtEl>
                                          <p:spTgt spid="65"/>
                                        </p:tgtEl>
                                        <p:attrNameLst>
                                          <p:attrName>ppt_h</p:attrName>
                                        </p:attrNameLst>
                                      </p:cBhvr>
                                      <p:tavLst>
                                        <p:tav tm="0">
                                          <p:val>
                                            <p:strVal val="ppt_h"/>
                                          </p:val>
                                        </p:tav>
                                        <p:tav tm="100000">
                                          <p:val>
                                            <p:strVal val="ppt_h"/>
                                          </p:val>
                                        </p:tav>
                                      </p:tavLst>
                                    </p:anim>
                                    <p:anim calcmode="lin" valueType="num">
                                      <p:cBhvr>
                                        <p:cTn id="1092"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3" dur="1" fill="hold">
                                          <p:stCondLst>
                                            <p:cond delay="4999"/>
                                          </p:stCondLst>
                                        </p:cTn>
                                        <p:tgtEl>
                                          <p:spTgt spid="65"/>
                                        </p:tgtEl>
                                        <p:attrNameLst>
                                          <p:attrName>style.visibility</p:attrName>
                                        </p:attrNameLst>
                                      </p:cBhvr>
                                      <p:to>
                                        <p:strVal val="hidden"/>
                                      </p:to>
                                    </p:set>
                                  </p:childTnLst>
                                </p:cTn>
                              </p:par>
                              <p:par>
                                <p:cTn id="1094" presetID="19" presetClass="exit" presetSubtype="10" fill="hold" grpId="4" nodeType="withEffect">
                                  <p:stCondLst>
                                    <p:cond delay="0"/>
                                  </p:stCondLst>
                                  <p:childTnLst>
                                    <p:anim calcmode="lin" valueType="num">
                                      <p:cBhvr>
                                        <p:cTn id="1095" dur="5000"/>
                                        <p:tgtEl>
                                          <p:spTgt spid="66"/>
                                        </p:tgtEl>
                                        <p:attrNameLst>
                                          <p:attrName>ppt_h</p:attrName>
                                        </p:attrNameLst>
                                      </p:cBhvr>
                                      <p:tavLst>
                                        <p:tav tm="0">
                                          <p:val>
                                            <p:strVal val="ppt_h"/>
                                          </p:val>
                                        </p:tav>
                                        <p:tav tm="100000">
                                          <p:val>
                                            <p:strVal val="ppt_h"/>
                                          </p:val>
                                        </p:tav>
                                      </p:tavLst>
                                    </p:anim>
                                    <p:anim calcmode="lin" valueType="num">
                                      <p:cBhvr>
                                        <p:cTn id="1096"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7" dur="1" fill="hold">
                                          <p:stCondLst>
                                            <p:cond delay="4999"/>
                                          </p:stCondLst>
                                        </p:cTn>
                                        <p:tgtEl>
                                          <p:spTgt spid="66"/>
                                        </p:tgtEl>
                                        <p:attrNameLst>
                                          <p:attrName>style.visibility</p:attrName>
                                        </p:attrNameLst>
                                      </p:cBhvr>
                                      <p:to>
                                        <p:strVal val="hidden"/>
                                      </p:to>
                                    </p:set>
                                  </p:childTnLst>
                                </p:cTn>
                              </p:par>
                              <p:par>
                                <p:cTn id="1098" presetID="19" presetClass="exit" presetSubtype="10" fill="hold" grpId="4" nodeType="withEffect">
                                  <p:stCondLst>
                                    <p:cond delay="0"/>
                                  </p:stCondLst>
                                  <p:childTnLst>
                                    <p:anim calcmode="lin" valueType="num">
                                      <p:cBhvr>
                                        <p:cTn id="1099" dur="5000"/>
                                        <p:tgtEl>
                                          <p:spTgt spid="67"/>
                                        </p:tgtEl>
                                        <p:attrNameLst>
                                          <p:attrName>ppt_h</p:attrName>
                                        </p:attrNameLst>
                                      </p:cBhvr>
                                      <p:tavLst>
                                        <p:tav tm="0">
                                          <p:val>
                                            <p:strVal val="ppt_h"/>
                                          </p:val>
                                        </p:tav>
                                        <p:tav tm="100000">
                                          <p:val>
                                            <p:strVal val="ppt_h"/>
                                          </p:val>
                                        </p:tav>
                                      </p:tavLst>
                                    </p:anim>
                                    <p:anim calcmode="lin" valueType="num">
                                      <p:cBhvr>
                                        <p:cTn id="1100"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1" dur="1" fill="hold">
                                          <p:stCondLst>
                                            <p:cond delay="4999"/>
                                          </p:stCondLst>
                                        </p:cTn>
                                        <p:tgtEl>
                                          <p:spTgt spid="67"/>
                                        </p:tgtEl>
                                        <p:attrNameLst>
                                          <p:attrName>style.visibility</p:attrName>
                                        </p:attrNameLst>
                                      </p:cBhvr>
                                      <p:to>
                                        <p:strVal val="hidden"/>
                                      </p:to>
                                    </p:set>
                                  </p:childTnLst>
                                </p:cTn>
                              </p:par>
                              <p:par>
                                <p:cTn id="1102" presetID="19" presetClass="exit" presetSubtype="10" fill="hold" grpId="4" nodeType="withEffect">
                                  <p:stCondLst>
                                    <p:cond delay="0"/>
                                  </p:stCondLst>
                                  <p:childTnLst>
                                    <p:anim calcmode="lin" valueType="num">
                                      <p:cBhvr>
                                        <p:cTn id="1103" dur="5000"/>
                                        <p:tgtEl>
                                          <p:spTgt spid="68"/>
                                        </p:tgtEl>
                                        <p:attrNameLst>
                                          <p:attrName>ppt_h</p:attrName>
                                        </p:attrNameLst>
                                      </p:cBhvr>
                                      <p:tavLst>
                                        <p:tav tm="0">
                                          <p:val>
                                            <p:strVal val="ppt_h"/>
                                          </p:val>
                                        </p:tav>
                                        <p:tav tm="100000">
                                          <p:val>
                                            <p:strVal val="ppt_h"/>
                                          </p:val>
                                        </p:tav>
                                      </p:tavLst>
                                    </p:anim>
                                    <p:anim calcmode="lin" valueType="num">
                                      <p:cBhvr>
                                        <p:cTn id="1104"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5" dur="1" fill="hold">
                                          <p:stCondLst>
                                            <p:cond delay="4999"/>
                                          </p:stCondLst>
                                        </p:cTn>
                                        <p:tgtEl>
                                          <p:spTgt spid="68"/>
                                        </p:tgtEl>
                                        <p:attrNameLst>
                                          <p:attrName>style.visibility</p:attrName>
                                        </p:attrNameLst>
                                      </p:cBhvr>
                                      <p:to>
                                        <p:strVal val="hidden"/>
                                      </p:to>
                                    </p:set>
                                  </p:childTnLst>
                                </p:cTn>
                              </p:par>
                              <p:par>
                                <p:cTn id="1106" presetID="19" presetClass="exit" presetSubtype="10" fill="hold" grpId="4" nodeType="withEffect">
                                  <p:stCondLst>
                                    <p:cond delay="0"/>
                                  </p:stCondLst>
                                  <p:childTnLst>
                                    <p:anim calcmode="lin" valueType="num">
                                      <p:cBhvr>
                                        <p:cTn id="1107" dur="5000"/>
                                        <p:tgtEl>
                                          <p:spTgt spid="69"/>
                                        </p:tgtEl>
                                        <p:attrNameLst>
                                          <p:attrName>ppt_h</p:attrName>
                                        </p:attrNameLst>
                                      </p:cBhvr>
                                      <p:tavLst>
                                        <p:tav tm="0">
                                          <p:val>
                                            <p:strVal val="ppt_h"/>
                                          </p:val>
                                        </p:tav>
                                        <p:tav tm="100000">
                                          <p:val>
                                            <p:strVal val="ppt_h"/>
                                          </p:val>
                                        </p:tav>
                                      </p:tavLst>
                                    </p:anim>
                                    <p:anim calcmode="lin" valueType="num">
                                      <p:cBhvr>
                                        <p:cTn id="1108"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9" dur="1" fill="hold">
                                          <p:stCondLst>
                                            <p:cond delay="4999"/>
                                          </p:stCondLst>
                                        </p:cTn>
                                        <p:tgtEl>
                                          <p:spTgt spid="69"/>
                                        </p:tgtEl>
                                        <p:attrNameLst>
                                          <p:attrName>style.visibility</p:attrName>
                                        </p:attrNameLst>
                                      </p:cBhvr>
                                      <p:to>
                                        <p:strVal val="hidden"/>
                                      </p:to>
                                    </p:set>
                                  </p:childTnLst>
                                </p:cTn>
                              </p:par>
                              <p:par>
                                <p:cTn id="1110" presetID="19" presetClass="exit" presetSubtype="10" fill="hold" grpId="4" nodeType="withEffect">
                                  <p:stCondLst>
                                    <p:cond delay="0"/>
                                  </p:stCondLst>
                                  <p:childTnLst>
                                    <p:anim calcmode="lin" valueType="num">
                                      <p:cBhvr>
                                        <p:cTn id="1111" dur="5000"/>
                                        <p:tgtEl>
                                          <p:spTgt spid="70"/>
                                        </p:tgtEl>
                                        <p:attrNameLst>
                                          <p:attrName>ppt_h</p:attrName>
                                        </p:attrNameLst>
                                      </p:cBhvr>
                                      <p:tavLst>
                                        <p:tav tm="0">
                                          <p:val>
                                            <p:strVal val="ppt_h"/>
                                          </p:val>
                                        </p:tav>
                                        <p:tav tm="100000">
                                          <p:val>
                                            <p:strVal val="ppt_h"/>
                                          </p:val>
                                        </p:tav>
                                      </p:tavLst>
                                    </p:anim>
                                    <p:anim calcmode="lin" valueType="num">
                                      <p:cBhvr>
                                        <p:cTn id="1112" dur="5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13" dur="1" fill="hold">
                                          <p:stCondLst>
                                            <p:cond delay="4999"/>
                                          </p:stCondLst>
                                        </p:cTn>
                                        <p:tgtEl>
                                          <p:spTgt spid="70"/>
                                        </p:tgtEl>
                                        <p:attrNameLst>
                                          <p:attrName>style.visibility</p:attrName>
                                        </p:attrNameLst>
                                      </p:cBhvr>
                                      <p:to>
                                        <p:strVal val="hidden"/>
                                      </p:to>
                                    </p:set>
                                  </p:childTnLst>
                                </p:cTn>
                              </p:par>
                              <p:par>
                                <p:cTn id="1114" presetID="17" presetClass="entr" presetSubtype="1" fill="hold" nodeType="withEffect">
                                  <p:stCondLst>
                                    <p:cond delay="0"/>
                                  </p:stCondLst>
                                  <p:childTnLst>
                                    <p:set>
                                      <p:cBhvr>
                                        <p:cTn id="1115" dur="1" fill="hold">
                                          <p:stCondLst>
                                            <p:cond delay="0"/>
                                          </p:stCondLst>
                                        </p:cTn>
                                        <p:tgtEl>
                                          <p:spTgt spid="5"/>
                                        </p:tgtEl>
                                        <p:attrNameLst>
                                          <p:attrName>style.visibility</p:attrName>
                                        </p:attrNameLst>
                                      </p:cBhvr>
                                      <p:to>
                                        <p:strVal val="visible"/>
                                      </p:to>
                                    </p:set>
                                    <p:anim calcmode="lin" valueType="num">
                                      <p:cBhvr>
                                        <p:cTn id="1116" dur="5000" fill="hold"/>
                                        <p:tgtEl>
                                          <p:spTgt spid="5"/>
                                        </p:tgtEl>
                                        <p:attrNameLst>
                                          <p:attrName>ppt_x</p:attrName>
                                        </p:attrNameLst>
                                      </p:cBhvr>
                                      <p:tavLst>
                                        <p:tav tm="0">
                                          <p:val>
                                            <p:strVal val="#ppt_x"/>
                                          </p:val>
                                        </p:tav>
                                        <p:tav tm="100000">
                                          <p:val>
                                            <p:strVal val="#ppt_x"/>
                                          </p:val>
                                        </p:tav>
                                      </p:tavLst>
                                    </p:anim>
                                    <p:anim calcmode="lin" valueType="num">
                                      <p:cBhvr>
                                        <p:cTn id="1117" dur="5000" fill="hold"/>
                                        <p:tgtEl>
                                          <p:spTgt spid="5"/>
                                        </p:tgtEl>
                                        <p:attrNameLst>
                                          <p:attrName>ppt_y</p:attrName>
                                        </p:attrNameLst>
                                      </p:cBhvr>
                                      <p:tavLst>
                                        <p:tav tm="0">
                                          <p:val>
                                            <p:strVal val="#ppt_y-#ppt_h/2"/>
                                          </p:val>
                                        </p:tav>
                                        <p:tav tm="100000">
                                          <p:val>
                                            <p:strVal val="#ppt_y"/>
                                          </p:val>
                                        </p:tav>
                                      </p:tavLst>
                                    </p:anim>
                                    <p:anim calcmode="lin" valueType="num">
                                      <p:cBhvr>
                                        <p:cTn id="1118" dur="5000" fill="hold"/>
                                        <p:tgtEl>
                                          <p:spTgt spid="5"/>
                                        </p:tgtEl>
                                        <p:attrNameLst>
                                          <p:attrName>ppt_w</p:attrName>
                                        </p:attrNameLst>
                                      </p:cBhvr>
                                      <p:tavLst>
                                        <p:tav tm="0">
                                          <p:val>
                                            <p:strVal val="#ppt_w"/>
                                          </p:val>
                                        </p:tav>
                                        <p:tav tm="100000">
                                          <p:val>
                                            <p:strVal val="#ppt_w"/>
                                          </p:val>
                                        </p:tav>
                                      </p:tavLst>
                                    </p:anim>
                                    <p:anim calcmode="lin" valueType="num">
                                      <p:cBhvr>
                                        <p:cTn id="1119" dur="50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solidFill>
            <a:srgbClr val="36006C"/>
          </a:solidFill>
        </p:spPr>
        <p:txBody>
          <a:bodyPr/>
          <a:lstStyle/>
          <a:p>
            <a:endParaRPr lang="es-ES" dirty="0"/>
          </a:p>
        </p:txBody>
      </p:sp>
      <p:pic>
        <p:nvPicPr>
          <p:cNvPr id="4" name="3 Imagen" descr="ab612fdc6d20c84bf7a647d774c8c7fb.jpg"/>
          <p:cNvPicPr>
            <a:picLocks noChangeAspect="1"/>
          </p:cNvPicPr>
          <p:nvPr/>
        </p:nvPicPr>
        <p:blipFill>
          <a:blip r:embed="rId2"/>
          <a:stretch>
            <a:fillRect/>
          </a:stretch>
        </p:blipFill>
        <p:spPr>
          <a:xfrm>
            <a:off x="7432" y="0"/>
            <a:ext cx="9136568" cy="5143500"/>
          </a:xfrm>
          <a:prstGeom prst="rect">
            <a:avLst/>
          </a:prstGeom>
        </p:spPr>
      </p:pic>
      <p:sp>
        <p:nvSpPr>
          <p:cNvPr id="5" name="4 Triángulo rectángulo"/>
          <p:cNvSpPr/>
          <p:nvPr/>
        </p:nvSpPr>
        <p:spPr>
          <a:xfrm>
            <a:off x="4572000" y="0"/>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rectángulo"/>
          <p:cNvSpPr/>
          <p:nvPr/>
        </p:nvSpPr>
        <p:spPr>
          <a:xfrm flipH="1">
            <a:off x="3214678" y="0"/>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rectángulo"/>
          <p:cNvSpPr/>
          <p:nvPr/>
        </p:nvSpPr>
        <p:spPr>
          <a:xfrm>
            <a:off x="4572000" y="285734"/>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rectángulo"/>
          <p:cNvSpPr/>
          <p:nvPr/>
        </p:nvSpPr>
        <p:spPr>
          <a:xfrm flipH="1">
            <a:off x="3214678" y="285734"/>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rectángulo"/>
          <p:cNvSpPr/>
          <p:nvPr/>
        </p:nvSpPr>
        <p:spPr>
          <a:xfrm>
            <a:off x="4572000" y="571504"/>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rectángulo"/>
          <p:cNvSpPr/>
          <p:nvPr/>
        </p:nvSpPr>
        <p:spPr>
          <a:xfrm flipH="1">
            <a:off x="3214678" y="571504"/>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rectángulo"/>
          <p:cNvSpPr/>
          <p:nvPr/>
        </p:nvSpPr>
        <p:spPr>
          <a:xfrm>
            <a:off x="4572000" y="857238"/>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rectángulo"/>
          <p:cNvSpPr/>
          <p:nvPr/>
        </p:nvSpPr>
        <p:spPr>
          <a:xfrm flipH="1">
            <a:off x="3214678" y="857238"/>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rectángulo"/>
          <p:cNvSpPr/>
          <p:nvPr/>
        </p:nvSpPr>
        <p:spPr>
          <a:xfrm>
            <a:off x="4572000" y="1143008"/>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rectángulo"/>
          <p:cNvSpPr/>
          <p:nvPr/>
        </p:nvSpPr>
        <p:spPr>
          <a:xfrm flipH="1">
            <a:off x="3214678" y="1143008"/>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rectángulo"/>
          <p:cNvSpPr/>
          <p:nvPr/>
        </p:nvSpPr>
        <p:spPr>
          <a:xfrm>
            <a:off x="4572000" y="1428742"/>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rectángulo"/>
          <p:cNvSpPr/>
          <p:nvPr/>
        </p:nvSpPr>
        <p:spPr>
          <a:xfrm flipH="1">
            <a:off x="3214678" y="1428742"/>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rectángulo"/>
          <p:cNvSpPr/>
          <p:nvPr/>
        </p:nvSpPr>
        <p:spPr>
          <a:xfrm>
            <a:off x="4572000" y="1714512"/>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rectángulo"/>
          <p:cNvSpPr/>
          <p:nvPr/>
        </p:nvSpPr>
        <p:spPr>
          <a:xfrm flipH="1">
            <a:off x="3214678" y="1714512"/>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rectángulo"/>
          <p:cNvSpPr/>
          <p:nvPr/>
        </p:nvSpPr>
        <p:spPr>
          <a:xfrm>
            <a:off x="4572000" y="2071684"/>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rectángulo"/>
          <p:cNvSpPr/>
          <p:nvPr/>
        </p:nvSpPr>
        <p:spPr>
          <a:xfrm flipH="1">
            <a:off x="3214678" y="2071684"/>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rectángulo"/>
          <p:cNvSpPr/>
          <p:nvPr/>
        </p:nvSpPr>
        <p:spPr>
          <a:xfrm>
            <a:off x="4572000" y="2286016"/>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rectángulo"/>
          <p:cNvSpPr/>
          <p:nvPr/>
        </p:nvSpPr>
        <p:spPr>
          <a:xfrm flipH="1">
            <a:off x="3214678" y="2286016"/>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rectángulo"/>
          <p:cNvSpPr/>
          <p:nvPr/>
        </p:nvSpPr>
        <p:spPr>
          <a:xfrm>
            <a:off x="4572000" y="2643188"/>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rectángulo"/>
          <p:cNvSpPr/>
          <p:nvPr/>
        </p:nvSpPr>
        <p:spPr>
          <a:xfrm flipH="1">
            <a:off x="3214678" y="2643188"/>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rectángulo"/>
          <p:cNvSpPr/>
          <p:nvPr/>
        </p:nvSpPr>
        <p:spPr>
          <a:xfrm>
            <a:off x="4572000" y="2928958"/>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rectángulo"/>
          <p:cNvSpPr/>
          <p:nvPr/>
        </p:nvSpPr>
        <p:spPr>
          <a:xfrm flipH="1">
            <a:off x="3214678" y="2928958"/>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rectángulo"/>
          <p:cNvSpPr/>
          <p:nvPr/>
        </p:nvSpPr>
        <p:spPr>
          <a:xfrm>
            <a:off x="4572000" y="3214692"/>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rectángulo"/>
          <p:cNvSpPr/>
          <p:nvPr/>
        </p:nvSpPr>
        <p:spPr>
          <a:xfrm flipH="1">
            <a:off x="3214678" y="3214692"/>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rectángulo"/>
          <p:cNvSpPr/>
          <p:nvPr/>
        </p:nvSpPr>
        <p:spPr>
          <a:xfrm>
            <a:off x="4572000" y="3500462"/>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rectángulo"/>
          <p:cNvSpPr/>
          <p:nvPr/>
        </p:nvSpPr>
        <p:spPr>
          <a:xfrm flipH="1">
            <a:off x="3214678" y="3500462"/>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rectángulo"/>
          <p:cNvSpPr/>
          <p:nvPr/>
        </p:nvSpPr>
        <p:spPr>
          <a:xfrm>
            <a:off x="4572000" y="3786196"/>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rectángulo"/>
          <p:cNvSpPr/>
          <p:nvPr/>
        </p:nvSpPr>
        <p:spPr>
          <a:xfrm flipH="1">
            <a:off x="3214678" y="3786196"/>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rectángulo"/>
          <p:cNvSpPr/>
          <p:nvPr/>
        </p:nvSpPr>
        <p:spPr>
          <a:xfrm>
            <a:off x="4572000" y="4071966"/>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rectángulo"/>
          <p:cNvSpPr/>
          <p:nvPr/>
        </p:nvSpPr>
        <p:spPr>
          <a:xfrm flipH="1">
            <a:off x="3214678" y="4071966"/>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rectángulo"/>
          <p:cNvSpPr/>
          <p:nvPr/>
        </p:nvSpPr>
        <p:spPr>
          <a:xfrm>
            <a:off x="4572000" y="4429138"/>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rectángulo"/>
          <p:cNvSpPr/>
          <p:nvPr/>
        </p:nvSpPr>
        <p:spPr>
          <a:xfrm flipH="1">
            <a:off x="3214678" y="4429138"/>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rectángulo"/>
          <p:cNvSpPr/>
          <p:nvPr/>
        </p:nvSpPr>
        <p:spPr>
          <a:xfrm>
            <a:off x="4572000" y="4750600"/>
            <a:ext cx="1357322"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rectángulo"/>
          <p:cNvSpPr/>
          <p:nvPr/>
        </p:nvSpPr>
        <p:spPr>
          <a:xfrm flipH="1">
            <a:off x="3214678" y="4750600"/>
            <a:ext cx="1285884" cy="642924"/>
          </a:xfrm>
          <a:prstGeom prst="rtTriangle">
            <a:avLst/>
          </a:prstGeom>
          <a:gradFill flip="none" rotWithShape="1">
            <a:gsLst>
              <a:gs pos="0">
                <a:schemeClr val="bg1"/>
              </a:gs>
              <a:gs pos="50000">
                <a:srgbClr val="9966FF">
                  <a:shade val="67500"/>
                  <a:satMod val="115000"/>
                </a:srgbClr>
              </a:gs>
              <a:gs pos="100000">
                <a:srgbClr val="9966FF">
                  <a:shade val="100000"/>
                  <a:satMod val="115000"/>
                </a:srgbClr>
              </a:gs>
            </a:gsLst>
            <a:lin ang="162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a:off x="-285784" y="-214332"/>
            <a:ext cx="9644130" cy="5929354"/>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9"/>
                                        </p:tgtEl>
                                        <p:attrNameLst>
                                          <p:attrName>style.opacity</p:attrName>
                                        </p:attrNameLst>
                                      </p:cBhvr>
                                      <p:to>
                                        <p:strVal val="0"/>
                                      </p:to>
                                    </p:set>
                                    <p:animEffect filter="image" prLst="opacity: 0">
                                      <p:cBhvr rctx="IE">
                                        <p:cTn id="7" dur="indefinite"/>
                                        <p:tgtEl>
                                          <p:spTgt spid="39"/>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0" fill="hold"/>
                                        <p:tgtEl>
                                          <p:spTgt spid="6"/>
                                        </p:tgtEl>
                                        <p:attrNameLst>
                                          <p:attrName>ppt_x</p:attrName>
                                        </p:attrNameLst>
                                      </p:cBhvr>
                                      <p:tavLst>
                                        <p:tav tm="0">
                                          <p:val>
                                            <p:strVal val="#ppt_x"/>
                                          </p:val>
                                        </p:tav>
                                        <p:tav tm="100000">
                                          <p:val>
                                            <p:strVal val="#ppt_x"/>
                                          </p:val>
                                        </p:tav>
                                      </p:tavLst>
                                    </p:anim>
                                    <p:anim calcmode="lin" valueType="num">
                                      <p:cBhvr additive="base">
                                        <p:cTn id="15" dur="5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0" fill="hold"/>
                                        <p:tgtEl>
                                          <p:spTgt spid="7"/>
                                        </p:tgtEl>
                                        <p:attrNameLst>
                                          <p:attrName>ppt_x</p:attrName>
                                        </p:attrNameLst>
                                      </p:cBhvr>
                                      <p:tavLst>
                                        <p:tav tm="0">
                                          <p:val>
                                            <p:strVal val="#ppt_x"/>
                                          </p:val>
                                        </p:tav>
                                        <p:tav tm="100000">
                                          <p:val>
                                            <p:strVal val="#ppt_x"/>
                                          </p:val>
                                        </p:tav>
                                      </p:tavLst>
                                    </p:anim>
                                    <p:anim calcmode="lin" valueType="num">
                                      <p:cBhvr additive="base">
                                        <p:cTn id="19" dur="5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ppt_x"/>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0" fill="hold"/>
                                        <p:tgtEl>
                                          <p:spTgt spid="9"/>
                                        </p:tgtEl>
                                        <p:attrNameLst>
                                          <p:attrName>ppt_x</p:attrName>
                                        </p:attrNameLst>
                                      </p:cBhvr>
                                      <p:tavLst>
                                        <p:tav tm="0">
                                          <p:val>
                                            <p:strVal val="#ppt_x"/>
                                          </p:val>
                                        </p:tav>
                                        <p:tav tm="100000">
                                          <p:val>
                                            <p:strVal val="#ppt_x"/>
                                          </p:val>
                                        </p:tav>
                                      </p:tavLst>
                                    </p:anim>
                                    <p:anim calcmode="lin" valueType="num">
                                      <p:cBhvr additive="base">
                                        <p:cTn id="27" dur="5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0" fill="hold"/>
                                        <p:tgtEl>
                                          <p:spTgt spid="10"/>
                                        </p:tgtEl>
                                        <p:attrNameLst>
                                          <p:attrName>ppt_x</p:attrName>
                                        </p:attrNameLst>
                                      </p:cBhvr>
                                      <p:tavLst>
                                        <p:tav tm="0">
                                          <p:val>
                                            <p:strVal val="#ppt_x"/>
                                          </p:val>
                                        </p:tav>
                                        <p:tav tm="100000">
                                          <p:val>
                                            <p:strVal val="#ppt_x"/>
                                          </p:val>
                                        </p:tav>
                                      </p:tavLst>
                                    </p:anim>
                                    <p:anim calcmode="lin" valueType="num">
                                      <p:cBhvr additive="base">
                                        <p:cTn id="31" dur="5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0" fill="hold"/>
                                        <p:tgtEl>
                                          <p:spTgt spid="11"/>
                                        </p:tgtEl>
                                        <p:attrNameLst>
                                          <p:attrName>ppt_x</p:attrName>
                                        </p:attrNameLst>
                                      </p:cBhvr>
                                      <p:tavLst>
                                        <p:tav tm="0">
                                          <p:val>
                                            <p:strVal val="#ppt_x"/>
                                          </p:val>
                                        </p:tav>
                                        <p:tav tm="100000">
                                          <p:val>
                                            <p:strVal val="#ppt_x"/>
                                          </p:val>
                                        </p:tav>
                                      </p:tavLst>
                                    </p:anim>
                                    <p:anim calcmode="lin" valueType="num">
                                      <p:cBhvr additive="base">
                                        <p:cTn id="35" dur="5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0" fill="hold"/>
                                        <p:tgtEl>
                                          <p:spTgt spid="12"/>
                                        </p:tgtEl>
                                        <p:attrNameLst>
                                          <p:attrName>ppt_x</p:attrName>
                                        </p:attrNameLst>
                                      </p:cBhvr>
                                      <p:tavLst>
                                        <p:tav tm="0">
                                          <p:val>
                                            <p:strVal val="#ppt_x"/>
                                          </p:val>
                                        </p:tav>
                                        <p:tav tm="100000">
                                          <p:val>
                                            <p:strVal val="#ppt_x"/>
                                          </p:val>
                                        </p:tav>
                                      </p:tavLst>
                                    </p:anim>
                                    <p:anim calcmode="lin" valueType="num">
                                      <p:cBhvr additive="base">
                                        <p:cTn id="39" dur="5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0" fill="hold"/>
                                        <p:tgtEl>
                                          <p:spTgt spid="13"/>
                                        </p:tgtEl>
                                        <p:attrNameLst>
                                          <p:attrName>ppt_x</p:attrName>
                                        </p:attrNameLst>
                                      </p:cBhvr>
                                      <p:tavLst>
                                        <p:tav tm="0">
                                          <p:val>
                                            <p:strVal val="#ppt_x"/>
                                          </p:val>
                                        </p:tav>
                                        <p:tav tm="100000">
                                          <p:val>
                                            <p:strVal val="#ppt_x"/>
                                          </p:val>
                                        </p:tav>
                                      </p:tavLst>
                                    </p:anim>
                                    <p:anim calcmode="lin" valueType="num">
                                      <p:cBhvr additive="base">
                                        <p:cTn id="43" dur="5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ppt_x"/>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0" fill="hold"/>
                                        <p:tgtEl>
                                          <p:spTgt spid="15"/>
                                        </p:tgtEl>
                                        <p:attrNameLst>
                                          <p:attrName>ppt_x</p:attrName>
                                        </p:attrNameLst>
                                      </p:cBhvr>
                                      <p:tavLst>
                                        <p:tav tm="0">
                                          <p:val>
                                            <p:strVal val="#ppt_x"/>
                                          </p:val>
                                        </p:tav>
                                        <p:tav tm="100000">
                                          <p:val>
                                            <p:strVal val="#ppt_x"/>
                                          </p:val>
                                        </p:tav>
                                      </p:tavLst>
                                    </p:anim>
                                    <p:anim calcmode="lin" valueType="num">
                                      <p:cBhvr additive="base">
                                        <p:cTn id="51" dur="5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0" fill="hold"/>
                                        <p:tgtEl>
                                          <p:spTgt spid="16"/>
                                        </p:tgtEl>
                                        <p:attrNameLst>
                                          <p:attrName>ppt_x</p:attrName>
                                        </p:attrNameLst>
                                      </p:cBhvr>
                                      <p:tavLst>
                                        <p:tav tm="0">
                                          <p:val>
                                            <p:strVal val="#ppt_x"/>
                                          </p:val>
                                        </p:tav>
                                        <p:tav tm="100000">
                                          <p:val>
                                            <p:strVal val="#ppt_x"/>
                                          </p:val>
                                        </p:tav>
                                      </p:tavLst>
                                    </p:anim>
                                    <p:anim calcmode="lin" valueType="num">
                                      <p:cBhvr additive="base">
                                        <p:cTn id="55" dur="5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ppt_x"/>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0" fill="hold"/>
                                        <p:tgtEl>
                                          <p:spTgt spid="18"/>
                                        </p:tgtEl>
                                        <p:attrNameLst>
                                          <p:attrName>ppt_x</p:attrName>
                                        </p:attrNameLst>
                                      </p:cBhvr>
                                      <p:tavLst>
                                        <p:tav tm="0">
                                          <p:val>
                                            <p:strVal val="#ppt_x"/>
                                          </p:val>
                                        </p:tav>
                                        <p:tav tm="100000">
                                          <p:val>
                                            <p:strVal val="#ppt_x"/>
                                          </p:val>
                                        </p:tav>
                                      </p:tavLst>
                                    </p:anim>
                                    <p:anim calcmode="lin" valueType="num">
                                      <p:cBhvr additive="base">
                                        <p:cTn id="63" dur="5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0" fill="hold"/>
                                        <p:tgtEl>
                                          <p:spTgt spid="19"/>
                                        </p:tgtEl>
                                        <p:attrNameLst>
                                          <p:attrName>ppt_x</p:attrName>
                                        </p:attrNameLst>
                                      </p:cBhvr>
                                      <p:tavLst>
                                        <p:tav tm="0">
                                          <p:val>
                                            <p:strVal val="#ppt_x"/>
                                          </p:val>
                                        </p:tav>
                                        <p:tav tm="100000">
                                          <p:val>
                                            <p:strVal val="#ppt_x"/>
                                          </p:val>
                                        </p:tav>
                                      </p:tavLst>
                                    </p:anim>
                                    <p:anim calcmode="lin" valueType="num">
                                      <p:cBhvr additive="base">
                                        <p:cTn id="67" dur="5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0" fill="hold"/>
                                        <p:tgtEl>
                                          <p:spTgt spid="20"/>
                                        </p:tgtEl>
                                        <p:attrNameLst>
                                          <p:attrName>ppt_x</p:attrName>
                                        </p:attrNameLst>
                                      </p:cBhvr>
                                      <p:tavLst>
                                        <p:tav tm="0">
                                          <p:val>
                                            <p:strVal val="#ppt_x"/>
                                          </p:val>
                                        </p:tav>
                                        <p:tav tm="100000">
                                          <p:val>
                                            <p:strVal val="#ppt_x"/>
                                          </p:val>
                                        </p:tav>
                                      </p:tavLst>
                                    </p:anim>
                                    <p:anim calcmode="lin" valueType="num">
                                      <p:cBhvr additive="base">
                                        <p:cTn id="71" dur="5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0" fill="hold"/>
                                        <p:tgtEl>
                                          <p:spTgt spid="21"/>
                                        </p:tgtEl>
                                        <p:attrNameLst>
                                          <p:attrName>ppt_x</p:attrName>
                                        </p:attrNameLst>
                                      </p:cBhvr>
                                      <p:tavLst>
                                        <p:tav tm="0">
                                          <p:val>
                                            <p:strVal val="#ppt_x"/>
                                          </p:val>
                                        </p:tav>
                                        <p:tav tm="100000">
                                          <p:val>
                                            <p:strVal val="#ppt_x"/>
                                          </p:val>
                                        </p:tav>
                                      </p:tavLst>
                                    </p:anim>
                                    <p:anim calcmode="lin" valueType="num">
                                      <p:cBhvr additive="base">
                                        <p:cTn id="75" dur="5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ppt_x"/>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ppt_x"/>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5000" fill="hold"/>
                                        <p:tgtEl>
                                          <p:spTgt spid="24"/>
                                        </p:tgtEl>
                                        <p:attrNameLst>
                                          <p:attrName>ppt_x</p:attrName>
                                        </p:attrNameLst>
                                      </p:cBhvr>
                                      <p:tavLst>
                                        <p:tav tm="0">
                                          <p:val>
                                            <p:strVal val="#ppt_x"/>
                                          </p:val>
                                        </p:tav>
                                        <p:tav tm="100000">
                                          <p:val>
                                            <p:strVal val="#ppt_x"/>
                                          </p:val>
                                        </p:tav>
                                      </p:tavLst>
                                    </p:anim>
                                    <p:anim calcmode="lin" valueType="num">
                                      <p:cBhvr additive="base">
                                        <p:cTn id="87" dur="5000" fill="hold"/>
                                        <p:tgtEl>
                                          <p:spTgt spid="24"/>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5000" fill="hold"/>
                                        <p:tgtEl>
                                          <p:spTgt spid="25"/>
                                        </p:tgtEl>
                                        <p:attrNameLst>
                                          <p:attrName>ppt_x</p:attrName>
                                        </p:attrNameLst>
                                      </p:cBhvr>
                                      <p:tavLst>
                                        <p:tav tm="0">
                                          <p:val>
                                            <p:strVal val="#ppt_x"/>
                                          </p:val>
                                        </p:tav>
                                        <p:tav tm="100000">
                                          <p:val>
                                            <p:strVal val="#ppt_x"/>
                                          </p:val>
                                        </p:tav>
                                      </p:tavLst>
                                    </p:anim>
                                    <p:anim calcmode="lin" valueType="num">
                                      <p:cBhvr additive="base">
                                        <p:cTn id="91" dur="5000" fill="hold"/>
                                        <p:tgtEl>
                                          <p:spTgt spid="25"/>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5000" fill="hold"/>
                                        <p:tgtEl>
                                          <p:spTgt spid="26"/>
                                        </p:tgtEl>
                                        <p:attrNameLst>
                                          <p:attrName>ppt_x</p:attrName>
                                        </p:attrNameLst>
                                      </p:cBhvr>
                                      <p:tavLst>
                                        <p:tav tm="0">
                                          <p:val>
                                            <p:strVal val="#ppt_x"/>
                                          </p:val>
                                        </p:tav>
                                        <p:tav tm="100000">
                                          <p:val>
                                            <p:strVal val="#ppt_x"/>
                                          </p:val>
                                        </p:tav>
                                      </p:tavLst>
                                    </p:anim>
                                    <p:anim calcmode="lin" valueType="num">
                                      <p:cBhvr additive="base">
                                        <p:cTn id="95" dur="5000" fill="hold"/>
                                        <p:tgtEl>
                                          <p:spTgt spid="26"/>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5000" fill="hold"/>
                                        <p:tgtEl>
                                          <p:spTgt spid="27"/>
                                        </p:tgtEl>
                                        <p:attrNameLst>
                                          <p:attrName>ppt_x</p:attrName>
                                        </p:attrNameLst>
                                      </p:cBhvr>
                                      <p:tavLst>
                                        <p:tav tm="0">
                                          <p:val>
                                            <p:strVal val="#ppt_x"/>
                                          </p:val>
                                        </p:tav>
                                        <p:tav tm="100000">
                                          <p:val>
                                            <p:strVal val="#ppt_x"/>
                                          </p:val>
                                        </p:tav>
                                      </p:tavLst>
                                    </p:anim>
                                    <p:anim calcmode="lin" valueType="num">
                                      <p:cBhvr additive="base">
                                        <p:cTn id="99" dur="5000" fill="hold"/>
                                        <p:tgtEl>
                                          <p:spTgt spid="27"/>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5000" fill="hold"/>
                                        <p:tgtEl>
                                          <p:spTgt spid="28"/>
                                        </p:tgtEl>
                                        <p:attrNameLst>
                                          <p:attrName>ppt_x</p:attrName>
                                        </p:attrNameLst>
                                      </p:cBhvr>
                                      <p:tavLst>
                                        <p:tav tm="0">
                                          <p:val>
                                            <p:strVal val="#ppt_x"/>
                                          </p:val>
                                        </p:tav>
                                        <p:tav tm="100000">
                                          <p:val>
                                            <p:strVal val="#ppt_x"/>
                                          </p:val>
                                        </p:tav>
                                      </p:tavLst>
                                    </p:anim>
                                    <p:anim calcmode="lin" valueType="num">
                                      <p:cBhvr additive="base">
                                        <p:cTn id="103" dur="5000" fill="hold"/>
                                        <p:tgtEl>
                                          <p:spTgt spid="28"/>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5000" fill="hold"/>
                                        <p:tgtEl>
                                          <p:spTgt spid="29"/>
                                        </p:tgtEl>
                                        <p:attrNameLst>
                                          <p:attrName>ppt_x</p:attrName>
                                        </p:attrNameLst>
                                      </p:cBhvr>
                                      <p:tavLst>
                                        <p:tav tm="0">
                                          <p:val>
                                            <p:strVal val="#ppt_x"/>
                                          </p:val>
                                        </p:tav>
                                        <p:tav tm="100000">
                                          <p:val>
                                            <p:strVal val="#ppt_x"/>
                                          </p:val>
                                        </p:tav>
                                      </p:tavLst>
                                    </p:anim>
                                    <p:anim calcmode="lin" valueType="num">
                                      <p:cBhvr additive="base">
                                        <p:cTn id="107" dur="5000" fill="hold"/>
                                        <p:tgtEl>
                                          <p:spTgt spid="29"/>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ppt_x"/>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ppt_x"/>
                                          </p:val>
                                        </p:tav>
                                        <p:tav tm="100000">
                                          <p:val>
                                            <p:strVal val="#ppt_x"/>
                                          </p:val>
                                        </p:tav>
                                      </p:tavLst>
                                    </p:anim>
                                    <p:anim calcmode="lin" valueType="num">
                                      <p:cBhvr additive="base">
                                        <p:cTn id="115" dur="5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ppt_x"/>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ppt_x"/>
                                          </p:val>
                                        </p:tav>
                                        <p:tav tm="100000">
                                          <p:val>
                                            <p:strVal val="#ppt_x"/>
                                          </p:val>
                                        </p:tav>
                                      </p:tavLst>
                                    </p:anim>
                                    <p:anim calcmode="lin" valueType="num">
                                      <p:cBhvr additive="base">
                                        <p:cTn id="123" dur="5000" fill="hold"/>
                                        <p:tgtEl>
                                          <p:spTgt spid="33"/>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ppt_x"/>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ppt_x"/>
                                          </p:val>
                                        </p:tav>
                                        <p:tav tm="100000">
                                          <p:val>
                                            <p:strVal val="#ppt_x"/>
                                          </p:val>
                                        </p:tav>
                                      </p:tavLst>
                                    </p:anim>
                                    <p:anim calcmode="lin" valueType="num">
                                      <p:cBhvr additive="base">
                                        <p:cTn id="131" dur="5000" fill="hold"/>
                                        <p:tgtEl>
                                          <p:spTgt spid="35"/>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ppt_x"/>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ppt_x"/>
                                          </p:val>
                                        </p:tav>
                                        <p:tav tm="100000">
                                          <p:val>
                                            <p:strVal val="#ppt_x"/>
                                          </p:val>
                                        </p:tav>
                                      </p:tavLst>
                                    </p:anim>
                                    <p:anim calcmode="lin" valueType="num">
                                      <p:cBhvr additive="base">
                                        <p:cTn id="139" dur="5000" fill="hold"/>
                                        <p:tgtEl>
                                          <p:spTgt spid="37"/>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5000" fill="hold"/>
                                        <p:tgtEl>
                                          <p:spTgt spid="38"/>
                                        </p:tgtEl>
                                        <p:attrNameLst>
                                          <p:attrName>ppt_x</p:attrName>
                                        </p:attrNameLst>
                                      </p:cBhvr>
                                      <p:tavLst>
                                        <p:tav tm="0">
                                          <p:val>
                                            <p:strVal val="#ppt_x"/>
                                          </p:val>
                                        </p:tav>
                                        <p:tav tm="100000">
                                          <p:val>
                                            <p:strVal val="#ppt_x"/>
                                          </p:val>
                                        </p:tav>
                                      </p:tavLst>
                                    </p:anim>
                                    <p:anim calcmode="lin" valueType="num">
                                      <p:cBhvr additive="base">
                                        <p:cTn id="143" dur="5000" fill="hold"/>
                                        <p:tgtEl>
                                          <p:spTgt spid="38"/>
                                        </p:tgtEl>
                                        <p:attrNameLst>
                                          <p:attrName>ppt_y</p:attrName>
                                        </p:attrNameLst>
                                      </p:cBhvr>
                                      <p:tavLst>
                                        <p:tav tm="0">
                                          <p:val>
                                            <p:strVal val="1+#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5"/>
                                        </p:tgtEl>
                                        <p:attrNameLst>
                                          <p:attrName>style.visibility</p:attrName>
                                        </p:attrNameLst>
                                      </p:cBhvr>
                                      <p:to>
                                        <p:strVal val="visible"/>
                                      </p:to>
                                    </p:set>
                                    <p:anim calcmode="lin" valueType="num">
                                      <p:cBhvr>
                                        <p:cTn id="146" dur="5000" fill="hold"/>
                                        <p:tgtEl>
                                          <p:spTgt spid="5"/>
                                        </p:tgtEl>
                                        <p:attrNameLst>
                                          <p:attrName>ppt_w</p:attrName>
                                        </p:attrNameLst>
                                      </p:cBhvr>
                                      <p:tavLst>
                                        <p:tav tm="0">
                                          <p:val>
                                            <p:strVal val="#ppt_w"/>
                                          </p:val>
                                        </p:tav>
                                        <p:tav tm="100000">
                                          <p:val>
                                            <p:strVal val="#ppt_w"/>
                                          </p:val>
                                        </p:tav>
                                      </p:tavLst>
                                    </p:anim>
                                    <p:anim calcmode="lin" valueType="num">
                                      <p:cBhvr>
                                        <p:cTn id="147" dur="5000" fill="hold"/>
                                        <p:tgtEl>
                                          <p:spTgt spid="5"/>
                                        </p:tgtEl>
                                        <p:attrNameLst>
                                          <p:attrName>ppt_h</p:attrName>
                                        </p:attrNameLst>
                                      </p:cBhvr>
                                      <p:tavLst>
                                        <p:tav tm="0" fmla="#ppt_h*sin(2.5*pi*$)">
                                          <p:val>
                                            <p:fltVal val="0"/>
                                          </p:val>
                                        </p:tav>
                                        <p:tav tm="100000">
                                          <p:val>
                                            <p:fltVal val="1"/>
                                          </p:val>
                                        </p:tav>
                                      </p:tavLst>
                                    </p:anim>
                                  </p:childTnLst>
                                </p:cTn>
                              </p:par>
                              <p:par>
                                <p:cTn id="148" presetID="19" presetClass="entr" presetSubtype="5" fill="hold" grpId="1" nodeType="withEffect">
                                  <p:stCondLst>
                                    <p:cond delay="0"/>
                                  </p:stCondLst>
                                  <p:childTnLst>
                                    <p:set>
                                      <p:cBhvr>
                                        <p:cTn id="149" dur="1" fill="hold">
                                          <p:stCondLst>
                                            <p:cond delay="0"/>
                                          </p:stCondLst>
                                        </p:cTn>
                                        <p:tgtEl>
                                          <p:spTgt spid="6"/>
                                        </p:tgtEl>
                                        <p:attrNameLst>
                                          <p:attrName>style.visibility</p:attrName>
                                        </p:attrNameLst>
                                      </p:cBhvr>
                                      <p:to>
                                        <p:strVal val="visible"/>
                                      </p:to>
                                    </p:set>
                                    <p:anim calcmode="lin" valueType="num">
                                      <p:cBhvr>
                                        <p:cTn id="150" dur="5000" fill="hold"/>
                                        <p:tgtEl>
                                          <p:spTgt spid="6"/>
                                        </p:tgtEl>
                                        <p:attrNameLst>
                                          <p:attrName>ppt_w</p:attrName>
                                        </p:attrNameLst>
                                      </p:cBhvr>
                                      <p:tavLst>
                                        <p:tav tm="0">
                                          <p:val>
                                            <p:strVal val="#ppt_w"/>
                                          </p:val>
                                        </p:tav>
                                        <p:tav tm="100000">
                                          <p:val>
                                            <p:strVal val="#ppt_w"/>
                                          </p:val>
                                        </p:tav>
                                      </p:tavLst>
                                    </p:anim>
                                    <p:anim calcmode="lin" valueType="num">
                                      <p:cBhvr>
                                        <p:cTn id="151" dur="5000" fill="hold"/>
                                        <p:tgtEl>
                                          <p:spTgt spid="6"/>
                                        </p:tgtEl>
                                        <p:attrNameLst>
                                          <p:attrName>ppt_h</p:attrName>
                                        </p:attrNameLst>
                                      </p:cBhvr>
                                      <p:tavLst>
                                        <p:tav tm="0" fmla="#ppt_h*sin(2.5*pi*$)">
                                          <p:val>
                                            <p:fltVal val="0"/>
                                          </p:val>
                                        </p:tav>
                                        <p:tav tm="100000">
                                          <p:val>
                                            <p:fltVal val="1"/>
                                          </p:val>
                                        </p:tav>
                                      </p:tavLst>
                                    </p:anim>
                                  </p:childTnLst>
                                </p:cTn>
                              </p:par>
                              <p:par>
                                <p:cTn id="152" presetID="19" presetClass="entr" presetSubtype="5" fill="hold" grpId="1" nodeType="withEffect">
                                  <p:stCondLst>
                                    <p:cond delay="0"/>
                                  </p:stCondLst>
                                  <p:childTnLst>
                                    <p:set>
                                      <p:cBhvr>
                                        <p:cTn id="153" dur="1" fill="hold">
                                          <p:stCondLst>
                                            <p:cond delay="0"/>
                                          </p:stCondLst>
                                        </p:cTn>
                                        <p:tgtEl>
                                          <p:spTgt spid="7"/>
                                        </p:tgtEl>
                                        <p:attrNameLst>
                                          <p:attrName>style.visibility</p:attrName>
                                        </p:attrNameLst>
                                      </p:cBhvr>
                                      <p:to>
                                        <p:strVal val="visible"/>
                                      </p:to>
                                    </p:set>
                                    <p:anim calcmode="lin" valueType="num">
                                      <p:cBhvr>
                                        <p:cTn id="154" dur="5000" fill="hold"/>
                                        <p:tgtEl>
                                          <p:spTgt spid="7"/>
                                        </p:tgtEl>
                                        <p:attrNameLst>
                                          <p:attrName>ppt_w</p:attrName>
                                        </p:attrNameLst>
                                      </p:cBhvr>
                                      <p:tavLst>
                                        <p:tav tm="0">
                                          <p:val>
                                            <p:strVal val="#ppt_w"/>
                                          </p:val>
                                        </p:tav>
                                        <p:tav tm="100000">
                                          <p:val>
                                            <p:strVal val="#ppt_w"/>
                                          </p:val>
                                        </p:tav>
                                      </p:tavLst>
                                    </p:anim>
                                    <p:anim calcmode="lin" valueType="num">
                                      <p:cBhvr>
                                        <p:cTn id="155" dur="5000" fill="hold"/>
                                        <p:tgtEl>
                                          <p:spTgt spid="7"/>
                                        </p:tgtEl>
                                        <p:attrNameLst>
                                          <p:attrName>ppt_h</p:attrName>
                                        </p:attrNameLst>
                                      </p:cBhvr>
                                      <p:tavLst>
                                        <p:tav tm="0" fmla="#ppt_h*sin(2.5*pi*$)">
                                          <p:val>
                                            <p:fltVal val="0"/>
                                          </p:val>
                                        </p:tav>
                                        <p:tav tm="100000">
                                          <p:val>
                                            <p:fltVal val="1"/>
                                          </p:val>
                                        </p:tav>
                                      </p:tavLst>
                                    </p:anim>
                                  </p:childTnLst>
                                </p:cTn>
                              </p:par>
                              <p:par>
                                <p:cTn id="156" presetID="19" presetClass="entr" presetSubtype="5" fill="hold" grpId="1" nodeType="withEffect">
                                  <p:stCondLst>
                                    <p:cond delay="0"/>
                                  </p:stCondLst>
                                  <p:childTnLst>
                                    <p:set>
                                      <p:cBhvr>
                                        <p:cTn id="157" dur="1" fill="hold">
                                          <p:stCondLst>
                                            <p:cond delay="0"/>
                                          </p:stCondLst>
                                        </p:cTn>
                                        <p:tgtEl>
                                          <p:spTgt spid="8"/>
                                        </p:tgtEl>
                                        <p:attrNameLst>
                                          <p:attrName>style.visibility</p:attrName>
                                        </p:attrNameLst>
                                      </p:cBhvr>
                                      <p:to>
                                        <p:strVal val="visible"/>
                                      </p:to>
                                    </p:set>
                                    <p:anim calcmode="lin" valueType="num">
                                      <p:cBhvr>
                                        <p:cTn id="158" dur="5000" fill="hold"/>
                                        <p:tgtEl>
                                          <p:spTgt spid="8"/>
                                        </p:tgtEl>
                                        <p:attrNameLst>
                                          <p:attrName>ppt_w</p:attrName>
                                        </p:attrNameLst>
                                      </p:cBhvr>
                                      <p:tavLst>
                                        <p:tav tm="0">
                                          <p:val>
                                            <p:strVal val="#ppt_w"/>
                                          </p:val>
                                        </p:tav>
                                        <p:tav tm="100000">
                                          <p:val>
                                            <p:strVal val="#ppt_w"/>
                                          </p:val>
                                        </p:tav>
                                      </p:tavLst>
                                    </p:anim>
                                    <p:anim calcmode="lin" valueType="num">
                                      <p:cBhvr>
                                        <p:cTn id="159" dur="5000" fill="hold"/>
                                        <p:tgtEl>
                                          <p:spTgt spid="8"/>
                                        </p:tgtEl>
                                        <p:attrNameLst>
                                          <p:attrName>ppt_h</p:attrName>
                                        </p:attrNameLst>
                                      </p:cBhvr>
                                      <p:tavLst>
                                        <p:tav tm="0" fmla="#ppt_h*sin(2.5*pi*$)">
                                          <p:val>
                                            <p:fltVal val="0"/>
                                          </p:val>
                                        </p:tav>
                                        <p:tav tm="100000">
                                          <p:val>
                                            <p:fltVal val="1"/>
                                          </p:val>
                                        </p:tav>
                                      </p:tavLst>
                                    </p:anim>
                                  </p:childTnLst>
                                </p:cTn>
                              </p:par>
                              <p:par>
                                <p:cTn id="160" presetID="19" presetClass="entr" presetSubtype="5" fill="hold" grpId="1" nodeType="withEffect">
                                  <p:stCondLst>
                                    <p:cond delay="0"/>
                                  </p:stCondLst>
                                  <p:childTnLst>
                                    <p:set>
                                      <p:cBhvr>
                                        <p:cTn id="161" dur="1" fill="hold">
                                          <p:stCondLst>
                                            <p:cond delay="0"/>
                                          </p:stCondLst>
                                        </p:cTn>
                                        <p:tgtEl>
                                          <p:spTgt spid="9"/>
                                        </p:tgtEl>
                                        <p:attrNameLst>
                                          <p:attrName>style.visibility</p:attrName>
                                        </p:attrNameLst>
                                      </p:cBhvr>
                                      <p:to>
                                        <p:strVal val="visible"/>
                                      </p:to>
                                    </p:set>
                                    <p:anim calcmode="lin" valueType="num">
                                      <p:cBhvr>
                                        <p:cTn id="162" dur="5000" fill="hold"/>
                                        <p:tgtEl>
                                          <p:spTgt spid="9"/>
                                        </p:tgtEl>
                                        <p:attrNameLst>
                                          <p:attrName>ppt_w</p:attrName>
                                        </p:attrNameLst>
                                      </p:cBhvr>
                                      <p:tavLst>
                                        <p:tav tm="0">
                                          <p:val>
                                            <p:strVal val="#ppt_w"/>
                                          </p:val>
                                        </p:tav>
                                        <p:tav tm="100000">
                                          <p:val>
                                            <p:strVal val="#ppt_w"/>
                                          </p:val>
                                        </p:tav>
                                      </p:tavLst>
                                    </p:anim>
                                    <p:anim calcmode="lin" valueType="num">
                                      <p:cBhvr>
                                        <p:cTn id="163" dur="5000" fill="hold"/>
                                        <p:tgtEl>
                                          <p:spTgt spid="9"/>
                                        </p:tgtEl>
                                        <p:attrNameLst>
                                          <p:attrName>ppt_h</p:attrName>
                                        </p:attrNameLst>
                                      </p:cBhvr>
                                      <p:tavLst>
                                        <p:tav tm="0" fmla="#ppt_h*sin(2.5*pi*$)">
                                          <p:val>
                                            <p:fltVal val="0"/>
                                          </p:val>
                                        </p:tav>
                                        <p:tav tm="100000">
                                          <p:val>
                                            <p:fltVal val="1"/>
                                          </p:val>
                                        </p:tav>
                                      </p:tavLst>
                                    </p:anim>
                                  </p:childTnLst>
                                </p:cTn>
                              </p:par>
                              <p:par>
                                <p:cTn id="164" presetID="19" presetClass="entr" presetSubtype="5" fill="hold" grpId="1" nodeType="withEffect">
                                  <p:stCondLst>
                                    <p:cond delay="0"/>
                                  </p:stCondLst>
                                  <p:childTnLst>
                                    <p:set>
                                      <p:cBhvr>
                                        <p:cTn id="165" dur="1" fill="hold">
                                          <p:stCondLst>
                                            <p:cond delay="0"/>
                                          </p:stCondLst>
                                        </p:cTn>
                                        <p:tgtEl>
                                          <p:spTgt spid="10"/>
                                        </p:tgtEl>
                                        <p:attrNameLst>
                                          <p:attrName>style.visibility</p:attrName>
                                        </p:attrNameLst>
                                      </p:cBhvr>
                                      <p:to>
                                        <p:strVal val="visible"/>
                                      </p:to>
                                    </p:set>
                                    <p:anim calcmode="lin" valueType="num">
                                      <p:cBhvr>
                                        <p:cTn id="166" dur="5000" fill="hold"/>
                                        <p:tgtEl>
                                          <p:spTgt spid="10"/>
                                        </p:tgtEl>
                                        <p:attrNameLst>
                                          <p:attrName>ppt_w</p:attrName>
                                        </p:attrNameLst>
                                      </p:cBhvr>
                                      <p:tavLst>
                                        <p:tav tm="0">
                                          <p:val>
                                            <p:strVal val="#ppt_w"/>
                                          </p:val>
                                        </p:tav>
                                        <p:tav tm="100000">
                                          <p:val>
                                            <p:strVal val="#ppt_w"/>
                                          </p:val>
                                        </p:tav>
                                      </p:tavLst>
                                    </p:anim>
                                    <p:anim calcmode="lin" valueType="num">
                                      <p:cBhvr>
                                        <p:cTn id="167" dur="5000" fill="hold"/>
                                        <p:tgtEl>
                                          <p:spTgt spid="10"/>
                                        </p:tgtEl>
                                        <p:attrNameLst>
                                          <p:attrName>ppt_h</p:attrName>
                                        </p:attrNameLst>
                                      </p:cBhvr>
                                      <p:tavLst>
                                        <p:tav tm="0" fmla="#ppt_h*sin(2.5*pi*$)">
                                          <p:val>
                                            <p:fltVal val="0"/>
                                          </p:val>
                                        </p:tav>
                                        <p:tav tm="100000">
                                          <p:val>
                                            <p:fltVal val="1"/>
                                          </p:val>
                                        </p:tav>
                                      </p:tavLst>
                                    </p:anim>
                                  </p:childTnLst>
                                </p:cTn>
                              </p:par>
                              <p:par>
                                <p:cTn id="168" presetID="19" presetClass="entr" presetSubtype="5" fill="hold" grpId="1" nodeType="withEffect">
                                  <p:stCondLst>
                                    <p:cond delay="0"/>
                                  </p:stCondLst>
                                  <p:childTnLst>
                                    <p:set>
                                      <p:cBhvr>
                                        <p:cTn id="169" dur="1" fill="hold">
                                          <p:stCondLst>
                                            <p:cond delay="0"/>
                                          </p:stCondLst>
                                        </p:cTn>
                                        <p:tgtEl>
                                          <p:spTgt spid="11"/>
                                        </p:tgtEl>
                                        <p:attrNameLst>
                                          <p:attrName>style.visibility</p:attrName>
                                        </p:attrNameLst>
                                      </p:cBhvr>
                                      <p:to>
                                        <p:strVal val="visible"/>
                                      </p:to>
                                    </p:set>
                                    <p:anim calcmode="lin" valueType="num">
                                      <p:cBhvr>
                                        <p:cTn id="170" dur="5000" fill="hold"/>
                                        <p:tgtEl>
                                          <p:spTgt spid="11"/>
                                        </p:tgtEl>
                                        <p:attrNameLst>
                                          <p:attrName>ppt_w</p:attrName>
                                        </p:attrNameLst>
                                      </p:cBhvr>
                                      <p:tavLst>
                                        <p:tav tm="0">
                                          <p:val>
                                            <p:strVal val="#ppt_w"/>
                                          </p:val>
                                        </p:tav>
                                        <p:tav tm="100000">
                                          <p:val>
                                            <p:strVal val="#ppt_w"/>
                                          </p:val>
                                        </p:tav>
                                      </p:tavLst>
                                    </p:anim>
                                    <p:anim calcmode="lin" valueType="num">
                                      <p:cBhvr>
                                        <p:cTn id="171" dur="5000" fill="hold"/>
                                        <p:tgtEl>
                                          <p:spTgt spid="11"/>
                                        </p:tgtEl>
                                        <p:attrNameLst>
                                          <p:attrName>ppt_h</p:attrName>
                                        </p:attrNameLst>
                                      </p:cBhvr>
                                      <p:tavLst>
                                        <p:tav tm="0" fmla="#ppt_h*sin(2.5*pi*$)">
                                          <p:val>
                                            <p:fltVal val="0"/>
                                          </p:val>
                                        </p:tav>
                                        <p:tav tm="100000">
                                          <p:val>
                                            <p:fltVal val="1"/>
                                          </p:val>
                                        </p:tav>
                                      </p:tavLst>
                                    </p:anim>
                                  </p:childTnLst>
                                </p:cTn>
                              </p:par>
                              <p:par>
                                <p:cTn id="172" presetID="19" presetClass="entr" presetSubtype="5" fill="hold" grpId="1" nodeType="withEffect">
                                  <p:stCondLst>
                                    <p:cond delay="0"/>
                                  </p:stCondLst>
                                  <p:childTnLst>
                                    <p:set>
                                      <p:cBhvr>
                                        <p:cTn id="173" dur="1" fill="hold">
                                          <p:stCondLst>
                                            <p:cond delay="0"/>
                                          </p:stCondLst>
                                        </p:cTn>
                                        <p:tgtEl>
                                          <p:spTgt spid="12"/>
                                        </p:tgtEl>
                                        <p:attrNameLst>
                                          <p:attrName>style.visibility</p:attrName>
                                        </p:attrNameLst>
                                      </p:cBhvr>
                                      <p:to>
                                        <p:strVal val="visible"/>
                                      </p:to>
                                    </p:set>
                                    <p:anim calcmode="lin" valueType="num">
                                      <p:cBhvr>
                                        <p:cTn id="174" dur="5000" fill="hold"/>
                                        <p:tgtEl>
                                          <p:spTgt spid="12"/>
                                        </p:tgtEl>
                                        <p:attrNameLst>
                                          <p:attrName>ppt_w</p:attrName>
                                        </p:attrNameLst>
                                      </p:cBhvr>
                                      <p:tavLst>
                                        <p:tav tm="0">
                                          <p:val>
                                            <p:strVal val="#ppt_w"/>
                                          </p:val>
                                        </p:tav>
                                        <p:tav tm="100000">
                                          <p:val>
                                            <p:strVal val="#ppt_w"/>
                                          </p:val>
                                        </p:tav>
                                      </p:tavLst>
                                    </p:anim>
                                    <p:anim calcmode="lin" valueType="num">
                                      <p:cBhvr>
                                        <p:cTn id="175" dur="5000" fill="hold"/>
                                        <p:tgtEl>
                                          <p:spTgt spid="12"/>
                                        </p:tgtEl>
                                        <p:attrNameLst>
                                          <p:attrName>ppt_h</p:attrName>
                                        </p:attrNameLst>
                                      </p:cBhvr>
                                      <p:tavLst>
                                        <p:tav tm="0" fmla="#ppt_h*sin(2.5*pi*$)">
                                          <p:val>
                                            <p:fltVal val="0"/>
                                          </p:val>
                                        </p:tav>
                                        <p:tav tm="100000">
                                          <p:val>
                                            <p:fltVal val="1"/>
                                          </p:val>
                                        </p:tav>
                                      </p:tavLst>
                                    </p:anim>
                                  </p:childTnLst>
                                </p:cTn>
                              </p:par>
                              <p:par>
                                <p:cTn id="176" presetID="19" presetClass="entr" presetSubtype="5" fill="hold" grpId="1" nodeType="withEffect">
                                  <p:stCondLst>
                                    <p:cond delay="0"/>
                                  </p:stCondLst>
                                  <p:childTnLst>
                                    <p:set>
                                      <p:cBhvr>
                                        <p:cTn id="177" dur="1" fill="hold">
                                          <p:stCondLst>
                                            <p:cond delay="0"/>
                                          </p:stCondLst>
                                        </p:cTn>
                                        <p:tgtEl>
                                          <p:spTgt spid="13"/>
                                        </p:tgtEl>
                                        <p:attrNameLst>
                                          <p:attrName>style.visibility</p:attrName>
                                        </p:attrNameLst>
                                      </p:cBhvr>
                                      <p:to>
                                        <p:strVal val="visible"/>
                                      </p:to>
                                    </p:set>
                                    <p:anim calcmode="lin" valueType="num">
                                      <p:cBhvr>
                                        <p:cTn id="178" dur="5000" fill="hold"/>
                                        <p:tgtEl>
                                          <p:spTgt spid="13"/>
                                        </p:tgtEl>
                                        <p:attrNameLst>
                                          <p:attrName>ppt_w</p:attrName>
                                        </p:attrNameLst>
                                      </p:cBhvr>
                                      <p:tavLst>
                                        <p:tav tm="0">
                                          <p:val>
                                            <p:strVal val="#ppt_w"/>
                                          </p:val>
                                        </p:tav>
                                        <p:tav tm="100000">
                                          <p:val>
                                            <p:strVal val="#ppt_w"/>
                                          </p:val>
                                        </p:tav>
                                      </p:tavLst>
                                    </p:anim>
                                    <p:anim calcmode="lin" valueType="num">
                                      <p:cBhvr>
                                        <p:cTn id="179" dur="5000" fill="hold"/>
                                        <p:tgtEl>
                                          <p:spTgt spid="13"/>
                                        </p:tgtEl>
                                        <p:attrNameLst>
                                          <p:attrName>ppt_h</p:attrName>
                                        </p:attrNameLst>
                                      </p:cBhvr>
                                      <p:tavLst>
                                        <p:tav tm="0" fmla="#ppt_h*sin(2.5*pi*$)">
                                          <p:val>
                                            <p:fltVal val="0"/>
                                          </p:val>
                                        </p:tav>
                                        <p:tav tm="100000">
                                          <p:val>
                                            <p:fltVal val="1"/>
                                          </p:val>
                                        </p:tav>
                                      </p:tavLst>
                                    </p:anim>
                                  </p:childTnLst>
                                </p:cTn>
                              </p:par>
                              <p:par>
                                <p:cTn id="180" presetID="19" presetClass="entr" presetSubtype="5" fill="hold" grpId="1" nodeType="withEffect">
                                  <p:stCondLst>
                                    <p:cond delay="0"/>
                                  </p:stCondLst>
                                  <p:childTnLst>
                                    <p:set>
                                      <p:cBhvr>
                                        <p:cTn id="181" dur="1" fill="hold">
                                          <p:stCondLst>
                                            <p:cond delay="0"/>
                                          </p:stCondLst>
                                        </p:cTn>
                                        <p:tgtEl>
                                          <p:spTgt spid="14"/>
                                        </p:tgtEl>
                                        <p:attrNameLst>
                                          <p:attrName>style.visibility</p:attrName>
                                        </p:attrNameLst>
                                      </p:cBhvr>
                                      <p:to>
                                        <p:strVal val="visible"/>
                                      </p:to>
                                    </p:set>
                                    <p:anim calcmode="lin" valueType="num">
                                      <p:cBhvr>
                                        <p:cTn id="182" dur="5000" fill="hold"/>
                                        <p:tgtEl>
                                          <p:spTgt spid="14"/>
                                        </p:tgtEl>
                                        <p:attrNameLst>
                                          <p:attrName>ppt_w</p:attrName>
                                        </p:attrNameLst>
                                      </p:cBhvr>
                                      <p:tavLst>
                                        <p:tav tm="0">
                                          <p:val>
                                            <p:strVal val="#ppt_w"/>
                                          </p:val>
                                        </p:tav>
                                        <p:tav tm="100000">
                                          <p:val>
                                            <p:strVal val="#ppt_w"/>
                                          </p:val>
                                        </p:tav>
                                      </p:tavLst>
                                    </p:anim>
                                    <p:anim calcmode="lin" valueType="num">
                                      <p:cBhvr>
                                        <p:cTn id="183" dur="5000" fill="hold"/>
                                        <p:tgtEl>
                                          <p:spTgt spid="14"/>
                                        </p:tgtEl>
                                        <p:attrNameLst>
                                          <p:attrName>ppt_h</p:attrName>
                                        </p:attrNameLst>
                                      </p:cBhvr>
                                      <p:tavLst>
                                        <p:tav tm="0" fmla="#ppt_h*sin(2.5*pi*$)">
                                          <p:val>
                                            <p:fltVal val="0"/>
                                          </p:val>
                                        </p:tav>
                                        <p:tav tm="100000">
                                          <p:val>
                                            <p:fltVal val="1"/>
                                          </p:val>
                                        </p:tav>
                                      </p:tavLst>
                                    </p:anim>
                                  </p:childTnLst>
                                </p:cTn>
                              </p:par>
                              <p:par>
                                <p:cTn id="184" presetID="19" presetClass="entr" presetSubtype="5" fill="hold" grpId="1" nodeType="withEffect">
                                  <p:stCondLst>
                                    <p:cond delay="0"/>
                                  </p:stCondLst>
                                  <p:childTnLst>
                                    <p:set>
                                      <p:cBhvr>
                                        <p:cTn id="185" dur="1" fill="hold">
                                          <p:stCondLst>
                                            <p:cond delay="0"/>
                                          </p:stCondLst>
                                        </p:cTn>
                                        <p:tgtEl>
                                          <p:spTgt spid="15"/>
                                        </p:tgtEl>
                                        <p:attrNameLst>
                                          <p:attrName>style.visibility</p:attrName>
                                        </p:attrNameLst>
                                      </p:cBhvr>
                                      <p:to>
                                        <p:strVal val="visible"/>
                                      </p:to>
                                    </p:set>
                                    <p:anim calcmode="lin" valueType="num">
                                      <p:cBhvr>
                                        <p:cTn id="186" dur="5000" fill="hold"/>
                                        <p:tgtEl>
                                          <p:spTgt spid="15"/>
                                        </p:tgtEl>
                                        <p:attrNameLst>
                                          <p:attrName>ppt_w</p:attrName>
                                        </p:attrNameLst>
                                      </p:cBhvr>
                                      <p:tavLst>
                                        <p:tav tm="0">
                                          <p:val>
                                            <p:strVal val="#ppt_w"/>
                                          </p:val>
                                        </p:tav>
                                        <p:tav tm="100000">
                                          <p:val>
                                            <p:strVal val="#ppt_w"/>
                                          </p:val>
                                        </p:tav>
                                      </p:tavLst>
                                    </p:anim>
                                    <p:anim calcmode="lin" valueType="num">
                                      <p:cBhvr>
                                        <p:cTn id="187" dur="5000" fill="hold"/>
                                        <p:tgtEl>
                                          <p:spTgt spid="15"/>
                                        </p:tgtEl>
                                        <p:attrNameLst>
                                          <p:attrName>ppt_h</p:attrName>
                                        </p:attrNameLst>
                                      </p:cBhvr>
                                      <p:tavLst>
                                        <p:tav tm="0" fmla="#ppt_h*sin(2.5*pi*$)">
                                          <p:val>
                                            <p:fltVal val="0"/>
                                          </p:val>
                                        </p:tav>
                                        <p:tav tm="100000">
                                          <p:val>
                                            <p:fltVal val="1"/>
                                          </p:val>
                                        </p:tav>
                                      </p:tavLst>
                                    </p:anim>
                                  </p:childTnLst>
                                </p:cTn>
                              </p:par>
                              <p:par>
                                <p:cTn id="188" presetID="19" presetClass="entr" presetSubtype="5" fill="hold" grpId="1" nodeType="withEffect">
                                  <p:stCondLst>
                                    <p:cond delay="0"/>
                                  </p:stCondLst>
                                  <p:childTnLst>
                                    <p:set>
                                      <p:cBhvr>
                                        <p:cTn id="189" dur="1" fill="hold">
                                          <p:stCondLst>
                                            <p:cond delay="0"/>
                                          </p:stCondLst>
                                        </p:cTn>
                                        <p:tgtEl>
                                          <p:spTgt spid="16"/>
                                        </p:tgtEl>
                                        <p:attrNameLst>
                                          <p:attrName>style.visibility</p:attrName>
                                        </p:attrNameLst>
                                      </p:cBhvr>
                                      <p:to>
                                        <p:strVal val="visible"/>
                                      </p:to>
                                    </p:set>
                                    <p:anim calcmode="lin" valueType="num">
                                      <p:cBhvr>
                                        <p:cTn id="190" dur="5000" fill="hold"/>
                                        <p:tgtEl>
                                          <p:spTgt spid="16"/>
                                        </p:tgtEl>
                                        <p:attrNameLst>
                                          <p:attrName>ppt_w</p:attrName>
                                        </p:attrNameLst>
                                      </p:cBhvr>
                                      <p:tavLst>
                                        <p:tav tm="0">
                                          <p:val>
                                            <p:strVal val="#ppt_w"/>
                                          </p:val>
                                        </p:tav>
                                        <p:tav tm="100000">
                                          <p:val>
                                            <p:strVal val="#ppt_w"/>
                                          </p:val>
                                        </p:tav>
                                      </p:tavLst>
                                    </p:anim>
                                    <p:anim calcmode="lin" valueType="num">
                                      <p:cBhvr>
                                        <p:cTn id="191" dur="5000" fill="hold"/>
                                        <p:tgtEl>
                                          <p:spTgt spid="16"/>
                                        </p:tgtEl>
                                        <p:attrNameLst>
                                          <p:attrName>ppt_h</p:attrName>
                                        </p:attrNameLst>
                                      </p:cBhvr>
                                      <p:tavLst>
                                        <p:tav tm="0" fmla="#ppt_h*sin(2.5*pi*$)">
                                          <p:val>
                                            <p:fltVal val="0"/>
                                          </p:val>
                                        </p:tav>
                                        <p:tav tm="100000">
                                          <p:val>
                                            <p:fltVal val="1"/>
                                          </p:val>
                                        </p:tav>
                                      </p:tavLst>
                                    </p:anim>
                                  </p:childTnLst>
                                </p:cTn>
                              </p:par>
                              <p:par>
                                <p:cTn id="192" presetID="19" presetClass="entr" presetSubtype="5" fill="hold" grpId="1" nodeType="withEffect">
                                  <p:stCondLst>
                                    <p:cond delay="0"/>
                                  </p:stCondLst>
                                  <p:childTnLst>
                                    <p:set>
                                      <p:cBhvr>
                                        <p:cTn id="193" dur="1" fill="hold">
                                          <p:stCondLst>
                                            <p:cond delay="0"/>
                                          </p:stCondLst>
                                        </p:cTn>
                                        <p:tgtEl>
                                          <p:spTgt spid="17"/>
                                        </p:tgtEl>
                                        <p:attrNameLst>
                                          <p:attrName>style.visibility</p:attrName>
                                        </p:attrNameLst>
                                      </p:cBhvr>
                                      <p:to>
                                        <p:strVal val="visible"/>
                                      </p:to>
                                    </p:set>
                                    <p:anim calcmode="lin" valueType="num">
                                      <p:cBhvr>
                                        <p:cTn id="194" dur="5000" fill="hold"/>
                                        <p:tgtEl>
                                          <p:spTgt spid="17"/>
                                        </p:tgtEl>
                                        <p:attrNameLst>
                                          <p:attrName>ppt_w</p:attrName>
                                        </p:attrNameLst>
                                      </p:cBhvr>
                                      <p:tavLst>
                                        <p:tav tm="0">
                                          <p:val>
                                            <p:strVal val="#ppt_w"/>
                                          </p:val>
                                        </p:tav>
                                        <p:tav tm="100000">
                                          <p:val>
                                            <p:strVal val="#ppt_w"/>
                                          </p:val>
                                        </p:tav>
                                      </p:tavLst>
                                    </p:anim>
                                    <p:anim calcmode="lin" valueType="num">
                                      <p:cBhvr>
                                        <p:cTn id="195" dur="5000" fill="hold"/>
                                        <p:tgtEl>
                                          <p:spTgt spid="17"/>
                                        </p:tgtEl>
                                        <p:attrNameLst>
                                          <p:attrName>ppt_h</p:attrName>
                                        </p:attrNameLst>
                                      </p:cBhvr>
                                      <p:tavLst>
                                        <p:tav tm="0" fmla="#ppt_h*sin(2.5*pi*$)">
                                          <p:val>
                                            <p:fltVal val="0"/>
                                          </p:val>
                                        </p:tav>
                                        <p:tav tm="100000">
                                          <p:val>
                                            <p:fltVal val="1"/>
                                          </p:val>
                                        </p:tav>
                                      </p:tavLst>
                                    </p:anim>
                                  </p:childTnLst>
                                </p:cTn>
                              </p:par>
                              <p:par>
                                <p:cTn id="196" presetID="19" presetClass="entr" presetSubtype="5" fill="hold" grpId="1" nodeType="withEffect">
                                  <p:stCondLst>
                                    <p:cond delay="0"/>
                                  </p:stCondLst>
                                  <p:childTnLst>
                                    <p:set>
                                      <p:cBhvr>
                                        <p:cTn id="197" dur="1" fill="hold">
                                          <p:stCondLst>
                                            <p:cond delay="0"/>
                                          </p:stCondLst>
                                        </p:cTn>
                                        <p:tgtEl>
                                          <p:spTgt spid="18"/>
                                        </p:tgtEl>
                                        <p:attrNameLst>
                                          <p:attrName>style.visibility</p:attrName>
                                        </p:attrNameLst>
                                      </p:cBhvr>
                                      <p:to>
                                        <p:strVal val="visible"/>
                                      </p:to>
                                    </p:set>
                                    <p:anim calcmode="lin" valueType="num">
                                      <p:cBhvr>
                                        <p:cTn id="198" dur="5000" fill="hold"/>
                                        <p:tgtEl>
                                          <p:spTgt spid="18"/>
                                        </p:tgtEl>
                                        <p:attrNameLst>
                                          <p:attrName>ppt_w</p:attrName>
                                        </p:attrNameLst>
                                      </p:cBhvr>
                                      <p:tavLst>
                                        <p:tav tm="0">
                                          <p:val>
                                            <p:strVal val="#ppt_w"/>
                                          </p:val>
                                        </p:tav>
                                        <p:tav tm="100000">
                                          <p:val>
                                            <p:strVal val="#ppt_w"/>
                                          </p:val>
                                        </p:tav>
                                      </p:tavLst>
                                    </p:anim>
                                    <p:anim calcmode="lin" valueType="num">
                                      <p:cBhvr>
                                        <p:cTn id="199" dur="5000" fill="hold"/>
                                        <p:tgtEl>
                                          <p:spTgt spid="18"/>
                                        </p:tgtEl>
                                        <p:attrNameLst>
                                          <p:attrName>ppt_h</p:attrName>
                                        </p:attrNameLst>
                                      </p:cBhvr>
                                      <p:tavLst>
                                        <p:tav tm="0" fmla="#ppt_h*sin(2.5*pi*$)">
                                          <p:val>
                                            <p:fltVal val="0"/>
                                          </p:val>
                                        </p:tav>
                                        <p:tav tm="100000">
                                          <p:val>
                                            <p:fltVal val="1"/>
                                          </p:val>
                                        </p:tav>
                                      </p:tavLst>
                                    </p:anim>
                                  </p:childTnLst>
                                </p:cTn>
                              </p:par>
                              <p:par>
                                <p:cTn id="200" presetID="19" presetClass="entr" presetSubtype="5" fill="hold" grpId="1" nodeType="withEffect">
                                  <p:stCondLst>
                                    <p:cond delay="0"/>
                                  </p:stCondLst>
                                  <p:childTnLst>
                                    <p:set>
                                      <p:cBhvr>
                                        <p:cTn id="201" dur="1" fill="hold">
                                          <p:stCondLst>
                                            <p:cond delay="0"/>
                                          </p:stCondLst>
                                        </p:cTn>
                                        <p:tgtEl>
                                          <p:spTgt spid="19"/>
                                        </p:tgtEl>
                                        <p:attrNameLst>
                                          <p:attrName>style.visibility</p:attrName>
                                        </p:attrNameLst>
                                      </p:cBhvr>
                                      <p:to>
                                        <p:strVal val="visible"/>
                                      </p:to>
                                    </p:set>
                                    <p:anim calcmode="lin" valueType="num">
                                      <p:cBhvr>
                                        <p:cTn id="202" dur="5000" fill="hold"/>
                                        <p:tgtEl>
                                          <p:spTgt spid="19"/>
                                        </p:tgtEl>
                                        <p:attrNameLst>
                                          <p:attrName>ppt_w</p:attrName>
                                        </p:attrNameLst>
                                      </p:cBhvr>
                                      <p:tavLst>
                                        <p:tav tm="0">
                                          <p:val>
                                            <p:strVal val="#ppt_w"/>
                                          </p:val>
                                        </p:tav>
                                        <p:tav tm="100000">
                                          <p:val>
                                            <p:strVal val="#ppt_w"/>
                                          </p:val>
                                        </p:tav>
                                      </p:tavLst>
                                    </p:anim>
                                    <p:anim calcmode="lin" valueType="num">
                                      <p:cBhvr>
                                        <p:cTn id="203" dur="5000" fill="hold"/>
                                        <p:tgtEl>
                                          <p:spTgt spid="19"/>
                                        </p:tgtEl>
                                        <p:attrNameLst>
                                          <p:attrName>ppt_h</p:attrName>
                                        </p:attrNameLst>
                                      </p:cBhvr>
                                      <p:tavLst>
                                        <p:tav tm="0" fmla="#ppt_h*sin(2.5*pi*$)">
                                          <p:val>
                                            <p:fltVal val="0"/>
                                          </p:val>
                                        </p:tav>
                                        <p:tav tm="100000">
                                          <p:val>
                                            <p:fltVal val="1"/>
                                          </p:val>
                                        </p:tav>
                                      </p:tavLst>
                                    </p:anim>
                                  </p:childTnLst>
                                </p:cTn>
                              </p:par>
                              <p:par>
                                <p:cTn id="204" presetID="19" presetClass="entr" presetSubtype="5" fill="hold" grpId="1" nodeType="withEffect">
                                  <p:stCondLst>
                                    <p:cond delay="0"/>
                                  </p:stCondLst>
                                  <p:childTnLst>
                                    <p:set>
                                      <p:cBhvr>
                                        <p:cTn id="205" dur="1" fill="hold">
                                          <p:stCondLst>
                                            <p:cond delay="0"/>
                                          </p:stCondLst>
                                        </p:cTn>
                                        <p:tgtEl>
                                          <p:spTgt spid="20"/>
                                        </p:tgtEl>
                                        <p:attrNameLst>
                                          <p:attrName>style.visibility</p:attrName>
                                        </p:attrNameLst>
                                      </p:cBhvr>
                                      <p:to>
                                        <p:strVal val="visible"/>
                                      </p:to>
                                    </p:set>
                                    <p:anim calcmode="lin" valueType="num">
                                      <p:cBhvr>
                                        <p:cTn id="206" dur="5000" fill="hold"/>
                                        <p:tgtEl>
                                          <p:spTgt spid="20"/>
                                        </p:tgtEl>
                                        <p:attrNameLst>
                                          <p:attrName>ppt_w</p:attrName>
                                        </p:attrNameLst>
                                      </p:cBhvr>
                                      <p:tavLst>
                                        <p:tav tm="0">
                                          <p:val>
                                            <p:strVal val="#ppt_w"/>
                                          </p:val>
                                        </p:tav>
                                        <p:tav tm="100000">
                                          <p:val>
                                            <p:strVal val="#ppt_w"/>
                                          </p:val>
                                        </p:tav>
                                      </p:tavLst>
                                    </p:anim>
                                    <p:anim calcmode="lin" valueType="num">
                                      <p:cBhvr>
                                        <p:cTn id="207" dur="5000" fill="hold"/>
                                        <p:tgtEl>
                                          <p:spTgt spid="20"/>
                                        </p:tgtEl>
                                        <p:attrNameLst>
                                          <p:attrName>ppt_h</p:attrName>
                                        </p:attrNameLst>
                                      </p:cBhvr>
                                      <p:tavLst>
                                        <p:tav tm="0" fmla="#ppt_h*sin(2.5*pi*$)">
                                          <p:val>
                                            <p:fltVal val="0"/>
                                          </p:val>
                                        </p:tav>
                                        <p:tav tm="100000">
                                          <p:val>
                                            <p:fltVal val="1"/>
                                          </p:val>
                                        </p:tav>
                                      </p:tavLst>
                                    </p:anim>
                                  </p:childTnLst>
                                </p:cTn>
                              </p:par>
                              <p:par>
                                <p:cTn id="208" presetID="19" presetClass="entr" presetSubtype="5" fill="hold" grpId="1" nodeType="withEffect">
                                  <p:stCondLst>
                                    <p:cond delay="0"/>
                                  </p:stCondLst>
                                  <p:childTnLst>
                                    <p:set>
                                      <p:cBhvr>
                                        <p:cTn id="209" dur="1" fill="hold">
                                          <p:stCondLst>
                                            <p:cond delay="0"/>
                                          </p:stCondLst>
                                        </p:cTn>
                                        <p:tgtEl>
                                          <p:spTgt spid="21"/>
                                        </p:tgtEl>
                                        <p:attrNameLst>
                                          <p:attrName>style.visibility</p:attrName>
                                        </p:attrNameLst>
                                      </p:cBhvr>
                                      <p:to>
                                        <p:strVal val="visible"/>
                                      </p:to>
                                    </p:set>
                                    <p:anim calcmode="lin" valueType="num">
                                      <p:cBhvr>
                                        <p:cTn id="210" dur="5000" fill="hold"/>
                                        <p:tgtEl>
                                          <p:spTgt spid="21"/>
                                        </p:tgtEl>
                                        <p:attrNameLst>
                                          <p:attrName>ppt_w</p:attrName>
                                        </p:attrNameLst>
                                      </p:cBhvr>
                                      <p:tavLst>
                                        <p:tav tm="0">
                                          <p:val>
                                            <p:strVal val="#ppt_w"/>
                                          </p:val>
                                        </p:tav>
                                        <p:tav tm="100000">
                                          <p:val>
                                            <p:strVal val="#ppt_w"/>
                                          </p:val>
                                        </p:tav>
                                      </p:tavLst>
                                    </p:anim>
                                    <p:anim calcmode="lin" valueType="num">
                                      <p:cBhvr>
                                        <p:cTn id="211" dur="5000" fill="hold"/>
                                        <p:tgtEl>
                                          <p:spTgt spid="21"/>
                                        </p:tgtEl>
                                        <p:attrNameLst>
                                          <p:attrName>ppt_h</p:attrName>
                                        </p:attrNameLst>
                                      </p:cBhvr>
                                      <p:tavLst>
                                        <p:tav tm="0" fmla="#ppt_h*sin(2.5*pi*$)">
                                          <p:val>
                                            <p:fltVal val="0"/>
                                          </p:val>
                                        </p:tav>
                                        <p:tav tm="100000">
                                          <p:val>
                                            <p:fltVal val="1"/>
                                          </p:val>
                                        </p:tav>
                                      </p:tavLst>
                                    </p:anim>
                                  </p:childTnLst>
                                </p:cTn>
                              </p:par>
                              <p:par>
                                <p:cTn id="212" presetID="19" presetClass="entr" presetSubtype="5" fill="hold" grpId="1" nodeType="withEffect">
                                  <p:stCondLst>
                                    <p:cond delay="0"/>
                                  </p:stCondLst>
                                  <p:childTnLst>
                                    <p:set>
                                      <p:cBhvr>
                                        <p:cTn id="213" dur="1" fill="hold">
                                          <p:stCondLst>
                                            <p:cond delay="0"/>
                                          </p:stCondLst>
                                        </p:cTn>
                                        <p:tgtEl>
                                          <p:spTgt spid="22"/>
                                        </p:tgtEl>
                                        <p:attrNameLst>
                                          <p:attrName>style.visibility</p:attrName>
                                        </p:attrNameLst>
                                      </p:cBhvr>
                                      <p:to>
                                        <p:strVal val="visible"/>
                                      </p:to>
                                    </p:set>
                                    <p:anim calcmode="lin" valueType="num">
                                      <p:cBhvr>
                                        <p:cTn id="214" dur="5000" fill="hold"/>
                                        <p:tgtEl>
                                          <p:spTgt spid="22"/>
                                        </p:tgtEl>
                                        <p:attrNameLst>
                                          <p:attrName>ppt_w</p:attrName>
                                        </p:attrNameLst>
                                      </p:cBhvr>
                                      <p:tavLst>
                                        <p:tav tm="0">
                                          <p:val>
                                            <p:strVal val="#ppt_w"/>
                                          </p:val>
                                        </p:tav>
                                        <p:tav tm="100000">
                                          <p:val>
                                            <p:strVal val="#ppt_w"/>
                                          </p:val>
                                        </p:tav>
                                      </p:tavLst>
                                    </p:anim>
                                    <p:anim calcmode="lin" valueType="num">
                                      <p:cBhvr>
                                        <p:cTn id="215" dur="5000" fill="hold"/>
                                        <p:tgtEl>
                                          <p:spTgt spid="22"/>
                                        </p:tgtEl>
                                        <p:attrNameLst>
                                          <p:attrName>ppt_h</p:attrName>
                                        </p:attrNameLst>
                                      </p:cBhvr>
                                      <p:tavLst>
                                        <p:tav tm="0" fmla="#ppt_h*sin(2.5*pi*$)">
                                          <p:val>
                                            <p:fltVal val="0"/>
                                          </p:val>
                                        </p:tav>
                                        <p:tav tm="100000">
                                          <p:val>
                                            <p:fltVal val="1"/>
                                          </p:val>
                                        </p:tav>
                                      </p:tavLst>
                                    </p:anim>
                                  </p:childTnLst>
                                </p:cTn>
                              </p:par>
                              <p:par>
                                <p:cTn id="216" presetID="19" presetClass="entr" presetSubtype="5" fill="hold" grpId="1" nodeType="withEffect">
                                  <p:stCondLst>
                                    <p:cond delay="0"/>
                                  </p:stCondLst>
                                  <p:childTnLst>
                                    <p:set>
                                      <p:cBhvr>
                                        <p:cTn id="217" dur="1" fill="hold">
                                          <p:stCondLst>
                                            <p:cond delay="0"/>
                                          </p:stCondLst>
                                        </p:cTn>
                                        <p:tgtEl>
                                          <p:spTgt spid="23"/>
                                        </p:tgtEl>
                                        <p:attrNameLst>
                                          <p:attrName>style.visibility</p:attrName>
                                        </p:attrNameLst>
                                      </p:cBhvr>
                                      <p:to>
                                        <p:strVal val="visible"/>
                                      </p:to>
                                    </p:set>
                                    <p:anim calcmode="lin" valueType="num">
                                      <p:cBhvr>
                                        <p:cTn id="218" dur="5000" fill="hold"/>
                                        <p:tgtEl>
                                          <p:spTgt spid="23"/>
                                        </p:tgtEl>
                                        <p:attrNameLst>
                                          <p:attrName>ppt_w</p:attrName>
                                        </p:attrNameLst>
                                      </p:cBhvr>
                                      <p:tavLst>
                                        <p:tav tm="0">
                                          <p:val>
                                            <p:strVal val="#ppt_w"/>
                                          </p:val>
                                        </p:tav>
                                        <p:tav tm="100000">
                                          <p:val>
                                            <p:strVal val="#ppt_w"/>
                                          </p:val>
                                        </p:tav>
                                      </p:tavLst>
                                    </p:anim>
                                    <p:anim calcmode="lin" valueType="num">
                                      <p:cBhvr>
                                        <p:cTn id="219" dur="5000" fill="hold"/>
                                        <p:tgtEl>
                                          <p:spTgt spid="23"/>
                                        </p:tgtEl>
                                        <p:attrNameLst>
                                          <p:attrName>ppt_h</p:attrName>
                                        </p:attrNameLst>
                                      </p:cBhvr>
                                      <p:tavLst>
                                        <p:tav tm="0" fmla="#ppt_h*sin(2.5*pi*$)">
                                          <p:val>
                                            <p:fltVal val="0"/>
                                          </p:val>
                                        </p:tav>
                                        <p:tav tm="100000">
                                          <p:val>
                                            <p:fltVal val="1"/>
                                          </p:val>
                                        </p:tav>
                                      </p:tavLst>
                                    </p:anim>
                                  </p:childTnLst>
                                </p:cTn>
                              </p:par>
                              <p:par>
                                <p:cTn id="220" presetID="19" presetClass="entr" presetSubtype="5" fill="hold" grpId="1" nodeType="withEffect">
                                  <p:stCondLst>
                                    <p:cond delay="0"/>
                                  </p:stCondLst>
                                  <p:childTnLst>
                                    <p:set>
                                      <p:cBhvr>
                                        <p:cTn id="221" dur="1" fill="hold">
                                          <p:stCondLst>
                                            <p:cond delay="0"/>
                                          </p:stCondLst>
                                        </p:cTn>
                                        <p:tgtEl>
                                          <p:spTgt spid="24"/>
                                        </p:tgtEl>
                                        <p:attrNameLst>
                                          <p:attrName>style.visibility</p:attrName>
                                        </p:attrNameLst>
                                      </p:cBhvr>
                                      <p:to>
                                        <p:strVal val="visible"/>
                                      </p:to>
                                    </p:set>
                                    <p:anim calcmode="lin" valueType="num">
                                      <p:cBhvr>
                                        <p:cTn id="222" dur="5000" fill="hold"/>
                                        <p:tgtEl>
                                          <p:spTgt spid="24"/>
                                        </p:tgtEl>
                                        <p:attrNameLst>
                                          <p:attrName>ppt_w</p:attrName>
                                        </p:attrNameLst>
                                      </p:cBhvr>
                                      <p:tavLst>
                                        <p:tav tm="0">
                                          <p:val>
                                            <p:strVal val="#ppt_w"/>
                                          </p:val>
                                        </p:tav>
                                        <p:tav tm="100000">
                                          <p:val>
                                            <p:strVal val="#ppt_w"/>
                                          </p:val>
                                        </p:tav>
                                      </p:tavLst>
                                    </p:anim>
                                    <p:anim calcmode="lin" valueType="num">
                                      <p:cBhvr>
                                        <p:cTn id="223" dur="5000" fill="hold"/>
                                        <p:tgtEl>
                                          <p:spTgt spid="24"/>
                                        </p:tgtEl>
                                        <p:attrNameLst>
                                          <p:attrName>ppt_h</p:attrName>
                                        </p:attrNameLst>
                                      </p:cBhvr>
                                      <p:tavLst>
                                        <p:tav tm="0" fmla="#ppt_h*sin(2.5*pi*$)">
                                          <p:val>
                                            <p:fltVal val="0"/>
                                          </p:val>
                                        </p:tav>
                                        <p:tav tm="100000">
                                          <p:val>
                                            <p:fltVal val="1"/>
                                          </p:val>
                                        </p:tav>
                                      </p:tavLst>
                                    </p:anim>
                                  </p:childTnLst>
                                </p:cTn>
                              </p:par>
                              <p:par>
                                <p:cTn id="224" presetID="19" presetClass="entr" presetSubtype="5" fill="hold" grpId="1" nodeType="withEffect">
                                  <p:stCondLst>
                                    <p:cond delay="0"/>
                                  </p:stCondLst>
                                  <p:childTnLst>
                                    <p:set>
                                      <p:cBhvr>
                                        <p:cTn id="225" dur="1" fill="hold">
                                          <p:stCondLst>
                                            <p:cond delay="0"/>
                                          </p:stCondLst>
                                        </p:cTn>
                                        <p:tgtEl>
                                          <p:spTgt spid="25"/>
                                        </p:tgtEl>
                                        <p:attrNameLst>
                                          <p:attrName>style.visibility</p:attrName>
                                        </p:attrNameLst>
                                      </p:cBhvr>
                                      <p:to>
                                        <p:strVal val="visible"/>
                                      </p:to>
                                    </p:set>
                                    <p:anim calcmode="lin" valueType="num">
                                      <p:cBhvr>
                                        <p:cTn id="226" dur="5000" fill="hold"/>
                                        <p:tgtEl>
                                          <p:spTgt spid="25"/>
                                        </p:tgtEl>
                                        <p:attrNameLst>
                                          <p:attrName>ppt_w</p:attrName>
                                        </p:attrNameLst>
                                      </p:cBhvr>
                                      <p:tavLst>
                                        <p:tav tm="0">
                                          <p:val>
                                            <p:strVal val="#ppt_w"/>
                                          </p:val>
                                        </p:tav>
                                        <p:tav tm="100000">
                                          <p:val>
                                            <p:strVal val="#ppt_w"/>
                                          </p:val>
                                        </p:tav>
                                      </p:tavLst>
                                    </p:anim>
                                    <p:anim calcmode="lin" valueType="num">
                                      <p:cBhvr>
                                        <p:cTn id="227" dur="5000" fill="hold"/>
                                        <p:tgtEl>
                                          <p:spTgt spid="25"/>
                                        </p:tgtEl>
                                        <p:attrNameLst>
                                          <p:attrName>ppt_h</p:attrName>
                                        </p:attrNameLst>
                                      </p:cBhvr>
                                      <p:tavLst>
                                        <p:tav tm="0" fmla="#ppt_h*sin(2.5*pi*$)">
                                          <p:val>
                                            <p:fltVal val="0"/>
                                          </p:val>
                                        </p:tav>
                                        <p:tav tm="100000">
                                          <p:val>
                                            <p:fltVal val="1"/>
                                          </p:val>
                                        </p:tav>
                                      </p:tavLst>
                                    </p:anim>
                                  </p:childTnLst>
                                </p:cTn>
                              </p:par>
                              <p:par>
                                <p:cTn id="228" presetID="19" presetClass="entr" presetSubtype="5" fill="hold" grpId="1" nodeType="withEffect">
                                  <p:stCondLst>
                                    <p:cond delay="0"/>
                                  </p:stCondLst>
                                  <p:childTnLst>
                                    <p:set>
                                      <p:cBhvr>
                                        <p:cTn id="229" dur="1" fill="hold">
                                          <p:stCondLst>
                                            <p:cond delay="0"/>
                                          </p:stCondLst>
                                        </p:cTn>
                                        <p:tgtEl>
                                          <p:spTgt spid="26"/>
                                        </p:tgtEl>
                                        <p:attrNameLst>
                                          <p:attrName>style.visibility</p:attrName>
                                        </p:attrNameLst>
                                      </p:cBhvr>
                                      <p:to>
                                        <p:strVal val="visible"/>
                                      </p:to>
                                    </p:set>
                                    <p:anim calcmode="lin" valueType="num">
                                      <p:cBhvr>
                                        <p:cTn id="230" dur="5000" fill="hold"/>
                                        <p:tgtEl>
                                          <p:spTgt spid="26"/>
                                        </p:tgtEl>
                                        <p:attrNameLst>
                                          <p:attrName>ppt_w</p:attrName>
                                        </p:attrNameLst>
                                      </p:cBhvr>
                                      <p:tavLst>
                                        <p:tav tm="0">
                                          <p:val>
                                            <p:strVal val="#ppt_w"/>
                                          </p:val>
                                        </p:tav>
                                        <p:tav tm="100000">
                                          <p:val>
                                            <p:strVal val="#ppt_w"/>
                                          </p:val>
                                        </p:tav>
                                      </p:tavLst>
                                    </p:anim>
                                    <p:anim calcmode="lin" valueType="num">
                                      <p:cBhvr>
                                        <p:cTn id="231" dur="5000" fill="hold"/>
                                        <p:tgtEl>
                                          <p:spTgt spid="26"/>
                                        </p:tgtEl>
                                        <p:attrNameLst>
                                          <p:attrName>ppt_h</p:attrName>
                                        </p:attrNameLst>
                                      </p:cBhvr>
                                      <p:tavLst>
                                        <p:tav tm="0" fmla="#ppt_h*sin(2.5*pi*$)">
                                          <p:val>
                                            <p:fltVal val="0"/>
                                          </p:val>
                                        </p:tav>
                                        <p:tav tm="100000">
                                          <p:val>
                                            <p:fltVal val="1"/>
                                          </p:val>
                                        </p:tav>
                                      </p:tavLst>
                                    </p:anim>
                                  </p:childTnLst>
                                </p:cTn>
                              </p:par>
                              <p:par>
                                <p:cTn id="232" presetID="19" presetClass="entr" presetSubtype="5" fill="hold" grpId="1" nodeType="withEffect">
                                  <p:stCondLst>
                                    <p:cond delay="0"/>
                                  </p:stCondLst>
                                  <p:childTnLst>
                                    <p:set>
                                      <p:cBhvr>
                                        <p:cTn id="233" dur="1" fill="hold">
                                          <p:stCondLst>
                                            <p:cond delay="0"/>
                                          </p:stCondLst>
                                        </p:cTn>
                                        <p:tgtEl>
                                          <p:spTgt spid="27"/>
                                        </p:tgtEl>
                                        <p:attrNameLst>
                                          <p:attrName>style.visibility</p:attrName>
                                        </p:attrNameLst>
                                      </p:cBhvr>
                                      <p:to>
                                        <p:strVal val="visible"/>
                                      </p:to>
                                    </p:set>
                                    <p:anim calcmode="lin" valueType="num">
                                      <p:cBhvr>
                                        <p:cTn id="234" dur="5000" fill="hold"/>
                                        <p:tgtEl>
                                          <p:spTgt spid="27"/>
                                        </p:tgtEl>
                                        <p:attrNameLst>
                                          <p:attrName>ppt_w</p:attrName>
                                        </p:attrNameLst>
                                      </p:cBhvr>
                                      <p:tavLst>
                                        <p:tav tm="0">
                                          <p:val>
                                            <p:strVal val="#ppt_w"/>
                                          </p:val>
                                        </p:tav>
                                        <p:tav tm="100000">
                                          <p:val>
                                            <p:strVal val="#ppt_w"/>
                                          </p:val>
                                        </p:tav>
                                      </p:tavLst>
                                    </p:anim>
                                    <p:anim calcmode="lin" valueType="num">
                                      <p:cBhvr>
                                        <p:cTn id="235" dur="5000" fill="hold"/>
                                        <p:tgtEl>
                                          <p:spTgt spid="27"/>
                                        </p:tgtEl>
                                        <p:attrNameLst>
                                          <p:attrName>ppt_h</p:attrName>
                                        </p:attrNameLst>
                                      </p:cBhvr>
                                      <p:tavLst>
                                        <p:tav tm="0" fmla="#ppt_h*sin(2.5*pi*$)">
                                          <p:val>
                                            <p:fltVal val="0"/>
                                          </p:val>
                                        </p:tav>
                                        <p:tav tm="100000">
                                          <p:val>
                                            <p:fltVal val="1"/>
                                          </p:val>
                                        </p:tav>
                                      </p:tavLst>
                                    </p:anim>
                                  </p:childTnLst>
                                </p:cTn>
                              </p:par>
                              <p:par>
                                <p:cTn id="236" presetID="19" presetClass="entr" presetSubtype="5" fill="hold" grpId="1" nodeType="withEffect">
                                  <p:stCondLst>
                                    <p:cond delay="0"/>
                                  </p:stCondLst>
                                  <p:childTnLst>
                                    <p:set>
                                      <p:cBhvr>
                                        <p:cTn id="237" dur="1" fill="hold">
                                          <p:stCondLst>
                                            <p:cond delay="0"/>
                                          </p:stCondLst>
                                        </p:cTn>
                                        <p:tgtEl>
                                          <p:spTgt spid="28"/>
                                        </p:tgtEl>
                                        <p:attrNameLst>
                                          <p:attrName>style.visibility</p:attrName>
                                        </p:attrNameLst>
                                      </p:cBhvr>
                                      <p:to>
                                        <p:strVal val="visible"/>
                                      </p:to>
                                    </p:set>
                                    <p:anim calcmode="lin" valueType="num">
                                      <p:cBhvr>
                                        <p:cTn id="238" dur="5000" fill="hold"/>
                                        <p:tgtEl>
                                          <p:spTgt spid="28"/>
                                        </p:tgtEl>
                                        <p:attrNameLst>
                                          <p:attrName>ppt_w</p:attrName>
                                        </p:attrNameLst>
                                      </p:cBhvr>
                                      <p:tavLst>
                                        <p:tav tm="0">
                                          <p:val>
                                            <p:strVal val="#ppt_w"/>
                                          </p:val>
                                        </p:tav>
                                        <p:tav tm="100000">
                                          <p:val>
                                            <p:strVal val="#ppt_w"/>
                                          </p:val>
                                        </p:tav>
                                      </p:tavLst>
                                    </p:anim>
                                    <p:anim calcmode="lin" valueType="num">
                                      <p:cBhvr>
                                        <p:cTn id="239" dur="5000" fill="hold"/>
                                        <p:tgtEl>
                                          <p:spTgt spid="28"/>
                                        </p:tgtEl>
                                        <p:attrNameLst>
                                          <p:attrName>ppt_h</p:attrName>
                                        </p:attrNameLst>
                                      </p:cBhvr>
                                      <p:tavLst>
                                        <p:tav tm="0" fmla="#ppt_h*sin(2.5*pi*$)">
                                          <p:val>
                                            <p:fltVal val="0"/>
                                          </p:val>
                                        </p:tav>
                                        <p:tav tm="100000">
                                          <p:val>
                                            <p:fltVal val="1"/>
                                          </p:val>
                                        </p:tav>
                                      </p:tavLst>
                                    </p:anim>
                                  </p:childTnLst>
                                </p:cTn>
                              </p:par>
                              <p:par>
                                <p:cTn id="240" presetID="19" presetClass="entr" presetSubtype="5" fill="hold" grpId="1" nodeType="withEffect">
                                  <p:stCondLst>
                                    <p:cond delay="0"/>
                                  </p:stCondLst>
                                  <p:childTnLst>
                                    <p:set>
                                      <p:cBhvr>
                                        <p:cTn id="241" dur="1" fill="hold">
                                          <p:stCondLst>
                                            <p:cond delay="0"/>
                                          </p:stCondLst>
                                        </p:cTn>
                                        <p:tgtEl>
                                          <p:spTgt spid="29"/>
                                        </p:tgtEl>
                                        <p:attrNameLst>
                                          <p:attrName>style.visibility</p:attrName>
                                        </p:attrNameLst>
                                      </p:cBhvr>
                                      <p:to>
                                        <p:strVal val="visible"/>
                                      </p:to>
                                    </p:set>
                                    <p:anim calcmode="lin" valueType="num">
                                      <p:cBhvr>
                                        <p:cTn id="242" dur="5000" fill="hold"/>
                                        <p:tgtEl>
                                          <p:spTgt spid="29"/>
                                        </p:tgtEl>
                                        <p:attrNameLst>
                                          <p:attrName>ppt_w</p:attrName>
                                        </p:attrNameLst>
                                      </p:cBhvr>
                                      <p:tavLst>
                                        <p:tav tm="0">
                                          <p:val>
                                            <p:strVal val="#ppt_w"/>
                                          </p:val>
                                        </p:tav>
                                        <p:tav tm="100000">
                                          <p:val>
                                            <p:strVal val="#ppt_w"/>
                                          </p:val>
                                        </p:tav>
                                      </p:tavLst>
                                    </p:anim>
                                    <p:anim calcmode="lin" valueType="num">
                                      <p:cBhvr>
                                        <p:cTn id="243" dur="5000" fill="hold"/>
                                        <p:tgtEl>
                                          <p:spTgt spid="29"/>
                                        </p:tgtEl>
                                        <p:attrNameLst>
                                          <p:attrName>ppt_h</p:attrName>
                                        </p:attrNameLst>
                                      </p:cBhvr>
                                      <p:tavLst>
                                        <p:tav tm="0" fmla="#ppt_h*sin(2.5*pi*$)">
                                          <p:val>
                                            <p:fltVal val="0"/>
                                          </p:val>
                                        </p:tav>
                                        <p:tav tm="100000">
                                          <p:val>
                                            <p:fltVal val="1"/>
                                          </p:val>
                                        </p:tav>
                                      </p:tavLst>
                                    </p:anim>
                                  </p:childTnLst>
                                </p:cTn>
                              </p:par>
                              <p:par>
                                <p:cTn id="244" presetID="19" presetClass="entr" presetSubtype="5" fill="hold" grpId="1" nodeType="withEffect">
                                  <p:stCondLst>
                                    <p:cond delay="0"/>
                                  </p:stCondLst>
                                  <p:childTnLst>
                                    <p:set>
                                      <p:cBhvr>
                                        <p:cTn id="245" dur="1" fill="hold">
                                          <p:stCondLst>
                                            <p:cond delay="0"/>
                                          </p:stCondLst>
                                        </p:cTn>
                                        <p:tgtEl>
                                          <p:spTgt spid="30"/>
                                        </p:tgtEl>
                                        <p:attrNameLst>
                                          <p:attrName>style.visibility</p:attrName>
                                        </p:attrNameLst>
                                      </p:cBhvr>
                                      <p:to>
                                        <p:strVal val="visible"/>
                                      </p:to>
                                    </p:set>
                                    <p:anim calcmode="lin" valueType="num">
                                      <p:cBhvr>
                                        <p:cTn id="246" dur="5000" fill="hold"/>
                                        <p:tgtEl>
                                          <p:spTgt spid="30"/>
                                        </p:tgtEl>
                                        <p:attrNameLst>
                                          <p:attrName>ppt_w</p:attrName>
                                        </p:attrNameLst>
                                      </p:cBhvr>
                                      <p:tavLst>
                                        <p:tav tm="0">
                                          <p:val>
                                            <p:strVal val="#ppt_w"/>
                                          </p:val>
                                        </p:tav>
                                        <p:tav tm="100000">
                                          <p:val>
                                            <p:strVal val="#ppt_w"/>
                                          </p:val>
                                        </p:tav>
                                      </p:tavLst>
                                    </p:anim>
                                    <p:anim calcmode="lin" valueType="num">
                                      <p:cBhvr>
                                        <p:cTn id="247" dur="5000" fill="hold"/>
                                        <p:tgtEl>
                                          <p:spTgt spid="30"/>
                                        </p:tgtEl>
                                        <p:attrNameLst>
                                          <p:attrName>ppt_h</p:attrName>
                                        </p:attrNameLst>
                                      </p:cBhvr>
                                      <p:tavLst>
                                        <p:tav tm="0" fmla="#ppt_h*sin(2.5*pi*$)">
                                          <p:val>
                                            <p:fltVal val="0"/>
                                          </p:val>
                                        </p:tav>
                                        <p:tav tm="100000">
                                          <p:val>
                                            <p:fltVal val="1"/>
                                          </p:val>
                                        </p:tav>
                                      </p:tavLst>
                                    </p:anim>
                                  </p:childTnLst>
                                </p:cTn>
                              </p:par>
                              <p:par>
                                <p:cTn id="248" presetID="19" presetClass="entr" presetSubtype="5" fill="hold" grpId="1" nodeType="withEffect">
                                  <p:stCondLst>
                                    <p:cond delay="0"/>
                                  </p:stCondLst>
                                  <p:childTnLst>
                                    <p:set>
                                      <p:cBhvr>
                                        <p:cTn id="249" dur="1" fill="hold">
                                          <p:stCondLst>
                                            <p:cond delay="0"/>
                                          </p:stCondLst>
                                        </p:cTn>
                                        <p:tgtEl>
                                          <p:spTgt spid="31"/>
                                        </p:tgtEl>
                                        <p:attrNameLst>
                                          <p:attrName>style.visibility</p:attrName>
                                        </p:attrNameLst>
                                      </p:cBhvr>
                                      <p:to>
                                        <p:strVal val="visible"/>
                                      </p:to>
                                    </p:set>
                                    <p:anim calcmode="lin" valueType="num">
                                      <p:cBhvr>
                                        <p:cTn id="250" dur="5000" fill="hold"/>
                                        <p:tgtEl>
                                          <p:spTgt spid="31"/>
                                        </p:tgtEl>
                                        <p:attrNameLst>
                                          <p:attrName>ppt_w</p:attrName>
                                        </p:attrNameLst>
                                      </p:cBhvr>
                                      <p:tavLst>
                                        <p:tav tm="0">
                                          <p:val>
                                            <p:strVal val="#ppt_w"/>
                                          </p:val>
                                        </p:tav>
                                        <p:tav tm="100000">
                                          <p:val>
                                            <p:strVal val="#ppt_w"/>
                                          </p:val>
                                        </p:tav>
                                      </p:tavLst>
                                    </p:anim>
                                    <p:anim calcmode="lin" valueType="num">
                                      <p:cBhvr>
                                        <p:cTn id="251" dur="5000" fill="hold"/>
                                        <p:tgtEl>
                                          <p:spTgt spid="31"/>
                                        </p:tgtEl>
                                        <p:attrNameLst>
                                          <p:attrName>ppt_h</p:attrName>
                                        </p:attrNameLst>
                                      </p:cBhvr>
                                      <p:tavLst>
                                        <p:tav tm="0" fmla="#ppt_h*sin(2.5*pi*$)">
                                          <p:val>
                                            <p:fltVal val="0"/>
                                          </p:val>
                                        </p:tav>
                                        <p:tav tm="100000">
                                          <p:val>
                                            <p:fltVal val="1"/>
                                          </p:val>
                                        </p:tav>
                                      </p:tavLst>
                                    </p:anim>
                                  </p:childTnLst>
                                </p:cTn>
                              </p:par>
                              <p:par>
                                <p:cTn id="252" presetID="19" presetClass="entr" presetSubtype="5" fill="hold" grpId="1" nodeType="withEffect">
                                  <p:stCondLst>
                                    <p:cond delay="0"/>
                                  </p:stCondLst>
                                  <p:childTnLst>
                                    <p:set>
                                      <p:cBhvr>
                                        <p:cTn id="253" dur="1" fill="hold">
                                          <p:stCondLst>
                                            <p:cond delay="0"/>
                                          </p:stCondLst>
                                        </p:cTn>
                                        <p:tgtEl>
                                          <p:spTgt spid="32"/>
                                        </p:tgtEl>
                                        <p:attrNameLst>
                                          <p:attrName>style.visibility</p:attrName>
                                        </p:attrNameLst>
                                      </p:cBhvr>
                                      <p:to>
                                        <p:strVal val="visible"/>
                                      </p:to>
                                    </p:set>
                                    <p:anim calcmode="lin" valueType="num">
                                      <p:cBhvr>
                                        <p:cTn id="254" dur="5000" fill="hold"/>
                                        <p:tgtEl>
                                          <p:spTgt spid="32"/>
                                        </p:tgtEl>
                                        <p:attrNameLst>
                                          <p:attrName>ppt_w</p:attrName>
                                        </p:attrNameLst>
                                      </p:cBhvr>
                                      <p:tavLst>
                                        <p:tav tm="0">
                                          <p:val>
                                            <p:strVal val="#ppt_w"/>
                                          </p:val>
                                        </p:tav>
                                        <p:tav tm="100000">
                                          <p:val>
                                            <p:strVal val="#ppt_w"/>
                                          </p:val>
                                        </p:tav>
                                      </p:tavLst>
                                    </p:anim>
                                    <p:anim calcmode="lin" valueType="num">
                                      <p:cBhvr>
                                        <p:cTn id="255" dur="5000" fill="hold"/>
                                        <p:tgtEl>
                                          <p:spTgt spid="32"/>
                                        </p:tgtEl>
                                        <p:attrNameLst>
                                          <p:attrName>ppt_h</p:attrName>
                                        </p:attrNameLst>
                                      </p:cBhvr>
                                      <p:tavLst>
                                        <p:tav tm="0" fmla="#ppt_h*sin(2.5*pi*$)">
                                          <p:val>
                                            <p:fltVal val="0"/>
                                          </p:val>
                                        </p:tav>
                                        <p:tav tm="100000">
                                          <p:val>
                                            <p:fltVal val="1"/>
                                          </p:val>
                                        </p:tav>
                                      </p:tavLst>
                                    </p:anim>
                                  </p:childTnLst>
                                </p:cTn>
                              </p:par>
                              <p:par>
                                <p:cTn id="256" presetID="19" presetClass="entr" presetSubtype="5" fill="hold" grpId="1" nodeType="withEffect">
                                  <p:stCondLst>
                                    <p:cond delay="0"/>
                                  </p:stCondLst>
                                  <p:childTnLst>
                                    <p:set>
                                      <p:cBhvr>
                                        <p:cTn id="257" dur="1" fill="hold">
                                          <p:stCondLst>
                                            <p:cond delay="0"/>
                                          </p:stCondLst>
                                        </p:cTn>
                                        <p:tgtEl>
                                          <p:spTgt spid="33"/>
                                        </p:tgtEl>
                                        <p:attrNameLst>
                                          <p:attrName>style.visibility</p:attrName>
                                        </p:attrNameLst>
                                      </p:cBhvr>
                                      <p:to>
                                        <p:strVal val="visible"/>
                                      </p:to>
                                    </p:set>
                                    <p:anim calcmode="lin" valueType="num">
                                      <p:cBhvr>
                                        <p:cTn id="258" dur="5000" fill="hold"/>
                                        <p:tgtEl>
                                          <p:spTgt spid="33"/>
                                        </p:tgtEl>
                                        <p:attrNameLst>
                                          <p:attrName>ppt_w</p:attrName>
                                        </p:attrNameLst>
                                      </p:cBhvr>
                                      <p:tavLst>
                                        <p:tav tm="0">
                                          <p:val>
                                            <p:strVal val="#ppt_w"/>
                                          </p:val>
                                        </p:tav>
                                        <p:tav tm="100000">
                                          <p:val>
                                            <p:strVal val="#ppt_w"/>
                                          </p:val>
                                        </p:tav>
                                      </p:tavLst>
                                    </p:anim>
                                    <p:anim calcmode="lin" valueType="num">
                                      <p:cBhvr>
                                        <p:cTn id="259" dur="5000" fill="hold"/>
                                        <p:tgtEl>
                                          <p:spTgt spid="33"/>
                                        </p:tgtEl>
                                        <p:attrNameLst>
                                          <p:attrName>ppt_h</p:attrName>
                                        </p:attrNameLst>
                                      </p:cBhvr>
                                      <p:tavLst>
                                        <p:tav tm="0" fmla="#ppt_h*sin(2.5*pi*$)">
                                          <p:val>
                                            <p:fltVal val="0"/>
                                          </p:val>
                                        </p:tav>
                                        <p:tav tm="100000">
                                          <p:val>
                                            <p:fltVal val="1"/>
                                          </p:val>
                                        </p:tav>
                                      </p:tavLst>
                                    </p:anim>
                                  </p:childTnLst>
                                </p:cTn>
                              </p:par>
                              <p:par>
                                <p:cTn id="260" presetID="19" presetClass="entr" presetSubtype="5" fill="hold" grpId="1" nodeType="withEffect">
                                  <p:stCondLst>
                                    <p:cond delay="0"/>
                                  </p:stCondLst>
                                  <p:childTnLst>
                                    <p:set>
                                      <p:cBhvr>
                                        <p:cTn id="261" dur="1" fill="hold">
                                          <p:stCondLst>
                                            <p:cond delay="0"/>
                                          </p:stCondLst>
                                        </p:cTn>
                                        <p:tgtEl>
                                          <p:spTgt spid="34"/>
                                        </p:tgtEl>
                                        <p:attrNameLst>
                                          <p:attrName>style.visibility</p:attrName>
                                        </p:attrNameLst>
                                      </p:cBhvr>
                                      <p:to>
                                        <p:strVal val="visible"/>
                                      </p:to>
                                    </p:set>
                                    <p:anim calcmode="lin" valueType="num">
                                      <p:cBhvr>
                                        <p:cTn id="262" dur="5000" fill="hold"/>
                                        <p:tgtEl>
                                          <p:spTgt spid="34"/>
                                        </p:tgtEl>
                                        <p:attrNameLst>
                                          <p:attrName>ppt_w</p:attrName>
                                        </p:attrNameLst>
                                      </p:cBhvr>
                                      <p:tavLst>
                                        <p:tav tm="0">
                                          <p:val>
                                            <p:strVal val="#ppt_w"/>
                                          </p:val>
                                        </p:tav>
                                        <p:tav tm="100000">
                                          <p:val>
                                            <p:strVal val="#ppt_w"/>
                                          </p:val>
                                        </p:tav>
                                      </p:tavLst>
                                    </p:anim>
                                    <p:anim calcmode="lin" valueType="num">
                                      <p:cBhvr>
                                        <p:cTn id="263" dur="5000" fill="hold"/>
                                        <p:tgtEl>
                                          <p:spTgt spid="34"/>
                                        </p:tgtEl>
                                        <p:attrNameLst>
                                          <p:attrName>ppt_h</p:attrName>
                                        </p:attrNameLst>
                                      </p:cBhvr>
                                      <p:tavLst>
                                        <p:tav tm="0" fmla="#ppt_h*sin(2.5*pi*$)">
                                          <p:val>
                                            <p:fltVal val="0"/>
                                          </p:val>
                                        </p:tav>
                                        <p:tav tm="100000">
                                          <p:val>
                                            <p:fltVal val="1"/>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35"/>
                                        </p:tgtEl>
                                        <p:attrNameLst>
                                          <p:attrName>style.visibility</p:attrName>
                                        </p:attrNameLst>
                                      </p:cBhvr>
                                      <p:to>
                                        <p:strVal val="visible"/>
                                      </p:to>
                                    </p:set>
                                    <p:anim calcmode="lin" valueType="num">
                                      <p:cBhvr>
                                        <p:cTn id="266" dur="5000" fill="hold"/>
                                        <p:tgtEl>
                                          <p:spTgt spid="35"/>
                                        </p:tgtEl>
                                        <p:attrNameLst>
                                          <p:attrName>ppt_w</p:attrName>
                                        </p:attrNameLst>
                                      </p:cBhvr>
                                      <p:tavLst>
                                        <p:tav tm="0">
                                          <p:val>
                                            <p:strVal val="#ppt_w"/>
                                          </p:val>
                                        </p:tav>
                                        <p:tav tm="100000">
                                          <p:val>
                                            <p:strVal val="#ppt_w"/>
                                          </p:val>
                                        </p:tav>
                                      </p:tavLst>
                                    </p:anim>
                                    <p:anim calcmode="lin" valueType="num">
                                      <p:cBhvr>
                                        <p:cTn id="267" dur="5000" fill="hold"/>
                                        <p:tgtEl>
                                          <p:spTgt spid="35"/>
                                        </p:tgtEl>
                                        <p:attrNameLst>
                                          <p:attrName>ppt_h</p:attrName>
                                        </p:attrNameLst>
                                      </p:cBhvr>
                                      <p:tavLst>
                                        <p:tav tm="0" fmla="#ppt_h*sin(2.5*pi*$)">
                                          <p:val>
                                            <p:fltVal val="0"/>
                                          </p:val>
                                        </p:tav>
                                        <p:tav tm="100000">
                                          <p:val>
                                            <p:fltVal val="1"/>
                                          </p:val>
                                        </p:tav>
                                      </p:tavLst>
                                    </p:anim>
                                  </p:childTnLst>
                                </p:cTn>
                              </p:par>
                              <p:par>
                                <p:cTn id="268" presetID="19" presetClass="entr" presetSubtype="5" fill="hold" grpId="1" nodeType="withEffect">
                                  <p:stCondLst>
                                    <p:cond delay="0"/>
                                  </p:stCondLst>
                                  <p:childTnLst>
                                    <p:set>
                                      <p:cBhvr>
                                        <p:cTn id="269" dur="1" fill="hold">
                                          <p:stCondLst>
                                            <p:cond delay="0"/>
                                          </p:stCondLst>
                                        </p:cTn>
                                        <p:tgtEl>
                                          <p:spTgt spid="36"/>
                                        </p:tgtEl>
                                        <p:attrNameLst>
                                          <p:attrName>style.visibility</p:attrName>
                                        </p:attrNameLst>
                                      </p:cBhvr>
                                      <p:to>
                                        <p:strVal val="visible"/>
                                      </p:to>
                                    </p:set>
                                    <p:anim calcmode="lin" valueType="num">
                                      <p:cBhvr>
                                        <p:cTn id="270" dur="5000" fill="hold"/>
                                        <p:tgtEl>
                                          <p:spTgt spid="36"/>
                                        </p:tgtEl>
                                        <p:attrNameLst>
                                          <p:attrName>ppt_w</p:attrName>
                                        </p:attrNameLst>
                                      </p:cBhvr>
                                      <p:tavLst>
                                        <p:tav tm="0">
                                          <p:val>
                                            <p:strVal val="#ppt_w"/>
                                          </p:val>
                                        </p:tav>
                                        <p:tav tm="100000">
                                          <p:val>
                                            <p:strVal val="#ppt_w"/>
                                          </p:val>
                                        </p:tav>
                                      </p:tavLst>
                                    </p:anim>
                                    <p:anim calcmode="lin" valueType="num">
                                      <p:cBhvr>
                                        <p:cTn id="271" dur="5000" fill="hold"/>
                                        <p:tgtEl>
                                          <p:spTgt spid="36"/>
                                        </p:tgtEl>
                                        <p:attrNameLst>
                                          <p:attrName>ppt_h</p:attrName>
                                        </p:attrNameLst>
                                      </p:cBhvr>
                                      <p:tavLst>
                                        <p:tav tm="0" fmla="#ppt_h*sin(2.5*pi*$)">
                                          <p:val>
                                            <p:fltVal val="0"/>
                                          </p:val>
                                        </p:tav>
                                        <p:tav tm="100000">
                                          <p:val>
                                            <p:fltVal val="1"/>
                                          </p:val>
                                        </p:tav>
                                      </p:tavLst>
                                    </p:anim>
                                  </p:childTnLst>
                                </p:cTn>
                              </p:par>
                              <p:par>
                                <p:cTn id="272" presetID="19" presetClass="entr" presetSubtype="5" fill="hold" grpId="1" nodeType="withEffect">
                                  <p:stCondLst>
                                    <p:cond delay="0"/>
                                  </p:stCondLst>
                                  <p:childTnLst>
                                    <p:set>
                                      <p:cBhvr>
                                        <p:cTn id="273" dur="1" fill="hold">
                                          <p:stCondLst>
                                            <p:cond delay="0"/>
                                          </p:stCondLst>
                                        </p:cTn>
                                        <p:tgtEl>
                                          <p:spTgt spid="37"/>
                                        </p:tgtEl>
                                        <p:attrNameLst>
                                          <p:attrName>style.visibility</p:attrName>
                                        </p:attrNameLst>
                                      </p:cBhvr>
                                      <p:to>
                                        <p:strVal val="visible"/>
                                      </p:to>
                                    </p:set>
                                    <p:anim calcmode="lin" valueType="num">
                                      <p:cBhvr>
                                        <p:cTn id="274" dur="5000" fill="hold"/>
                                        <p:tgtEl>
                                          <p:spTgt spid="37"/>
                                        </p:tgtEl>
                                        <p:attrNameLst>
                                          <p:attrName>ppt_w</p:attrName>
                                        </p:attrNameLst>
                                      </p:cBhvr>
                                      <p:tavLst>
                                        <p:tav tm="0">
                                          <p:val>
                                            <p:strVal val="#ppt_w"/>
                                          </p:val>
                                        </p:tav>
                                        <p:tav tm="100000">
                                          <p:val>
                                            <p:strVal val="#ppt_w"/>
                                          </p:val>
                                        </p:tav>
                                      </p:tavLst>
                                    </p:anim>
                                    <p:anim calcmode="lin" valueType="num">
                                      <p:cBhvr>
                                        <p:cTn id="275" dur="5000" fill="hold"/>
                                        <p:tgtEl>
                                          <p:spTgt spid="37"/>
                                        </p:tgtEl>
                                        <p:attrNameLst>
                                          <p:attrName>ppt_h</p:attrName>
                                        </p:attrNameLst>
                                      </p:cBhvr>
                                      <p:tavLst>
                                        <p:tav tm="0" fmla="#ppt_h*sin(2.5*pi*$)">
                                          <p:val>
                                            <p:fltVal val="0"/>
                                          </p:val>
                                        </p:tav>
                                        <p:tav tm="100000">
                                          <p:val>
                                            <p:fltVal val="1"/>
                                          </p:val>
                                        </p:tav>
                                      </p:tavLst>
                                    </p:anim>
                                  </p:childTnLst>
                                </p:cTn>
                              </p:par>
                              <p:par>
                                <p:cTn id="276" presetID="19" presetClass="entr" presetSubtype="5" fill="hold" grpId="1" nodeType="withEffect">
                                  <p:stCondLst>
                                    <p:cond delay="0"/>
                                  </p:stCondLst>
                                  <p:childTnLst>
                                    <p:set>
                                      <p:cBhvr>
                                        <p:cTn id="277" dur="1" fill="hold">
                                          <p:stCondLst>
                                            <p:cond delay="0"/>
                                          </p:stCondLst>
                                        </p:cTn>
                                        <p:tgtEl>
                                          <p:spTgt spid="38"/>
                                        </p:tgtEl>
                                        <p:attrNameLst>
                                          <p:attrName>style.visibility</p:attrName>
                                        </p:attrNameLst>
                                      </p:cBhvr>
                                      <p:to>
                                        <p:strVal val="visible"/>
                                      </p:to>
                                    </p:set>
                                    <p:anim calcmode="lin" valueType="num">
                                      <p:cBhvr>
                                        <p:cTn id="278" dur="5000" fill="hold"/>
                                        <p:tgtEl>
                                          <p:spTgt spid="38"/>
                                        </p:tgtEl>
                                        <p:attrNameLst>
                                          <p:attrName>ppt_w</p:attrName>
                                        </p:attrNameLst>
                                      </p:cBhvr>
                                      <p:tavLst>
                                        <p:tav tm="0">
                                          <p:val>
                                            <p:strVal val="#ppt_w"/>
                                          </p:val>
                                        </p:tav>
                                        <p:tav tm="100000">
                                          <p:val>
                                            <p:strVal val="#ppt_w"/>
                                          </p:val>
                                        </p:tav>
                                      </p:tavLst>
                                    </p:anim>
                                    <p:anim calcmode="lin" valueType="num">
                                      <p:cBhvr>
                                        <p:cTn id="279" dur="5000" fill="hold"/>
                                        <p:tgtEl>
                                          <p:spTgt spid="38"/>
                                        </p:tgtEl>
                                        <p:attrNameLst>
                                          <p:attrName>ppt_h</p:attrName>
                                        </p:attrNameLst>
                                      </p:cBhvr>
                                      <p:tavLst>
                                        <p:tav tm="0" fmla="#ppt_h*sin(2.5*pi*$)">
                                          <p:val>
                                            <p:fltVal val="0"/>
                                          </p:val>
                                        </p:tav>
                                        <p:tav tm="100000">
                                          <p:val>
                                            <p:fltVal val="1"/>
                                          </p:val>
                                        </p:tav>
                                      </p:tavLst>
                                    </p:anim>
                                  </p:childTnLst>
                                </p:cTn>
                              </p:par>
                              <p:par>
                                <p:cTn id="280" presetID="2" presetClass="exit" presetSubtype="2" fill="hold" grpId="2" nodeType="withEffect">
                                  <p:stCondLst>
                                    <p:cond delay="0"/>
                                  </p:stCondLst>
                                  <p:childTnLst>
                                    <p:anim calcmode="lin" valueType="num">
                                      <p:cBhvr additive="base">
                                        <p:cTn id="281" dur="5000"/>
                                        <p:tgtEl>
                                          <p:spTgt spid="6"/>
                                        </p:tgtEl>
                                        <p:attrNameLst>
                                          <p:attrName>ppt_x</p:attrName>
                                        </p:attrNameLst>
                                      </p:cBhvr>
                                      <p:tavLst>
                                        <p:tav tm="0">
                                          <p:val>
                                            <p:strVal val="ppt_x"/>
                                          </p:val>
                                        </p:tav>
                                        <p:tav tm="100000">
                                          <p:val>
                                            <p:strVal val="1+ppt_w/2"/>
                                          </p:val>
                                        </p:tav>
                                      </p:tavLst>
                                    </p:anim>
                                    <p:anim calcmode="lin" valueType="num">
                                      <p:cBhvr additive="base">
                                        <p:cTn id="282" dur="5000"/>
                                        <p:tgtEl>
                                          <p:spTgt spid="6"/>
                                        </p:tgtEl>
                                        <p:attrNameLst>
                                          <p:attrName>ppt_y</p:attrName>
                                        </p:attrNameLst>
                                      </p:cBhvr>
                                      <p:tavLst>
                                        <p:tav tm="0">
                                          <p:val>
                                            <p:strVal val="ppt_y"/>
                                          </p:val>
                                        </p:tav>
                                        <p:tav tm="100000">
                                          <p:val>
                                            <p:strVal val="ppt_y"/>
                                          </p:val>
                                        </p:tav>
                                      </p:tavLst>
                                    </p:anim>
                                    <p:set>
                                      <p:cBhvr>
                                        <p:cTn id="283" dur="1" fill="hold">
                                          <p:stCondLst>
                                            <p:cond delay="4999"/>
                                          </p:stCondLst>
                                        </p:cTn>
                                        <p:tgtEl>
                                          <p:spTgt spid="6"/>
                                        </p:tgtEl>
                                        <p:attrNameLst>
                                          <p:attrName>style.visibility</p:attrName>
                                        </p:attrNameLst>
                                      </p:cBhvr>
                                      <p:to>
                                        <p:strVal val="hidden"/>
                                      </p:to>
                                    </p:set>
                                  </p:childTnLst>
                                </p:cTn>
                              </p:par>
                              <p:par>
                                <p:cTn id="284" presetID="2" presetClass="exit" presetSubtype="2" fill="hold" grpId="2" nodeType="withEffect">
                                  <p:stCondLst>
                                    <p:cond delay="0"/>
                                  </p:stCondLst>
                                  <p:childTnLst>
                                    <p:anim calcmode="lin" valueType="num">
                                      <p:cBhvr additive="base">
                                        <p:cTn id="285" dur="5000"/>
                                        <p:tgtEl>
                                          <p:spTgt spid="8"/>
                                        </p:tgtEl>
                                        <p:attrNameLst>
                                          <p:attrName>ppt_x</p:attrName>
                                        </p:attrNameLst>
                                      </p:cBhvr>
                                      <p:tavLst>
                                        <p:tav tm="0">
                                          <p:val>
                                            <p:strVal val="ppt_x"/>
                                          </p:val>
                                        </p:tav>
                                        <p:tav tm="100000">
                                          <p:val>
                                            <p:strVal val="1+ppt_w/2"/>
                                          </p:val>
                                        </p:tav>
                                      </p:tavLst>
                                    </p:anim>
                                    <p:anim calcmode="lin" valueType="num">
                                      <p:cBhvr additive="base">
                                        <p:cTn id="286" dur="5000"/>
                                        <p:tgtEl>
                                          <p:spTgt spid="8"/>
                                        </p:tgtEl>
                                        <p:attrNameLst>
                                          <p:attrName>ppt_y</p:attrName>
                                        </p:attrNameLst>
                                      </p:cBhvr>
                                      <p:tavLst>
                                        <p:tav tm="0">
                                          <p:val>
                                            <p:strVal val="ppt_y"/>
                                          </p:val>
                                        </p:tav>
                                        <p:tav tm="100000">
                                          <p:val>
                                            <p:strVal val="ppt_y"/>
                                          </p:val>
                                        </p:tav>
                                      </p:tavLst>
                                    </p:anim>
                                    <p:set>
                                      <p:cBhvr>
                                        <p:cTn id="287" dur="1" fill="hold">
                                          <p:stCondLst>
                                            <p:cond delay="4999"/>
                                          </p:stCondLst>
                                        </p:cTn>
                                        <p:tgtEl>
                                          <p:spTgt spid="8"/>
                                        </p:tgtEl>
                                        <p:attrNameLst>
                                          <p:attrName>style.visibility</p:attrName>
                                        </p:attrNameLst>
                                      </p:cBhvr>
                                      <p:to>
                                        <p:strVal val="hidden"/>
                                      </p:to>
                                    </p:set>
                                  </p:childTnLst>
                                </p:cTn>
                              </p:par>
                              <p:par>
                                <p:cTn id="288" presetID="2" presetClass="exit" presetSubtype="2" fill="hold" grpId="2" nodeType="withEffect">
                                  <p:stCondLst>
                                    <p:cond delay="0"/>
                                  </p:stCondLst>
                                  <p:childTnLst>
                                    <p:anim calcmode="lin" valueType="num">
                                      <p:cBhvr additive="base">
                                        <p:cTn id="289" dur="5000"/>
                                        <p:tgtEl>
                                          <p:spTgt spid="10"/>
                                        </p:tgtEl>
                                        <p:attrNameLst>
                                          <p:attrName>ppt_x</p:attrName>
                                        </p:attrNameLst>
                                      </p:cBhvr>
                                      <p:tavLst>
                                        <p:tav tm="0">
                                          <p:val>
                                            <p:strVal val="ppt_x"/>
                                          </p:val>
                                        </p:tav>
                                        <p:tav tm="100000">
                                          <p:val>
                                            <p:strVal val="1+ppt_w/2"/>
                                          </p:val>
                                        </p:tav>
                                      </p:tavLst>
                                    </p:anim>
                                    <p:anim calcmode="lin" valueType="num">
                                      <p:cBhvr additive="base">
                                        <p:cTn id="290" dur="5000"/>
                                        <p:tgtEl>
                                          <p:spTgt spid="10"/>
                                        </p:tgtEl>
                                        <p:attrNameLst>
                                          <p:attrName>ppt_y</p:attrName>
                                        </p:attrNameLst>
                                      </p:cBhvr>
                                      <p:tavLst>
                                        <p:tav tm="0">
                                          <p:val>
                                            <p:strVal val="ppt_y"/>
                                          </p:val>
                                        </p:tav>
                                        <p:tav tm="100000">
                                          <p:val>
                                            <p:strVal val="ppt_y"/>
                                          </p:val>
                                        </p:tav>
                                      </p:tavLst>
                                    </p:anim>
                                    <p:set>
                                      <p:cBhvr>
                                        <p:cTn id="291" dur="1" fill="hold">
                                          <p:stCondLst>
                                            <p:cond delay="4999"/>
                                          </p:stCondLst>
                                        </p:cTn>
                                        <p:tgtEl>
                                          <p:spTgt spid="10"/>
                                        </p:tgtEl>
                                        <p:attrNameLst>
                                          <p:attrName>style.visibility</p:attrName>
                                        </p:attrNameLst>
                                      </p:cBhvr>
                                      <p:to>
                                        <p:strVal val="hidden"/>
                                      </p:to>
                                    </p:set>
                                  </p:childTnLst>
                                </p:cTn>
                              </p:par>
                              <p:par>
                                <p:cTn id="292" presetID="2" presetClass="exit" presetSubtype="2" fill="hold" grpId="2" nodeType="withEffect">
                                  <p:stCondLst>
                                    <p:cond delay="0"/>
                                  </p:stCondLst>
                                  <p:childTnLst>
                                    <p:anim calcmode="lin" valueType="num">
                                      <p:cBhvr additive="base">
                                        <p:cTn id="293" dur="5000"/>
                                        <p:tgtEl>
                                          <p:spTgt spid="12"/>
                                        </p:tgtEl>
                                        <p:attrNameLst>
                                          <p:attrName>ppt_x</p:attrName>
                                        </p:attrNameLst>
                                      </p:cBhvr>
                                      <p:tavLst>
                                        <p:tav tm="0">
                                          <p:val>
                                            <p:strVal val="ppt_x"/>
                                          </p:val>
                                        </p:tav>
                                        <p:tav tm="100000">
                                          <p:val>
                                            <p:strVal val="1+ppt_w/2"/>
                                          </p:val>
                                        </p:tav>
                                      </p:tavLst>
                                    </p:anim>
                                    <p:anim calcmode="lin" valueType="num">
                                      <p:cBhvr additive="base">
                                        <p:cTn id="294" dur="5000"/>
                                        <p:tgtEl>
                                          <p:spTgt spid="12"/>
                                        </p:tgtEl>
                                        <p:attrNameLst>
                                          <p:attrName>ppt_y</p:attrName>
                                        </p:attrNameLst>
                                      </p:cBhvr>
                                      <p:tavLst>
                                        <p:tav tm="0">
                                          <p:val>
                                            <p:strVal val="ppt_y"/>
                                          </p:val>
                                        </p:tav>
                                        <p:tav tm="100000">
                                          <p:val>
                                            <p:strVal val="ppt_y"/>
                                          </p:val>
                                        </p:tav>
                                      </p:tavLst>
                                    </p:anim>
                                    <p:set>
                                      <p:cBhvr>
                                        <p:cTn id="295" dur="1" fill="hold">
                                          <p:stCondLst>
                                            <p:cond delay="4999"/>
                                          </p:stCondLst>
                                        </p:cTn>
                                        <p:tgtEl>
                                          <p:spTgt spid="12"/>
                                        </p:tgtEl>
                                        <p:attrNameLst>
                                          <p:attrName>style.visibility</p:attrName>
                                        </p:attrNameLst>
                                      </p:cBhvr>
                                      <p:to>
                                        <p:strVal val="hidden"/>
                                      </p:to>
                                    </p:set>
                                  </p:childTnLst>
                                </p:cTn>
                              </p:par>
                              <p:par>
                                <p:cTn id="296" presetID="2" presetClass="exit" presetSubtype="2" fill="hold" grpId="2" nodeType="withEffect">
                                  <p:stCondLst>
                                    <p:cond delay="0"/>
                                  </p:stCondLst>
                                  <p:childTnLst>
                                    <p:anim calcmode="lin" valueType="num">
                                      <p:cBhvr additive="base">
                                        <p:cTn id="297" dur="5000"/>
                                        <p:tgtEl>
                                          <p:spTgt spid="14"/>
                                        </p:tgtEl>
                                        <p:attrNameLst>
                                          <p:attrName>ppt_x</p:attrName>
                                        </p:attrNameLst>
                                      </p:cBhvr>
                                      <p:tavLst>
                                        <p:tav tm="0">
                                          <p:val>
                                            <p:strVal val="ppt_x"/>
                                          </p:val>
                                        </p:tav>
                                        <p:tav tm="100000">
                                          <p:val>
                                            <p:strVal val="1+ppt_w/2"/>
                                          </p:val>
                                        </p:tav>
                                      </p:tavLst>
                                    </p:anim>
                                    <p:anim calcmode="lin" valueType="num">
                                      <p:cBhvr additive="base">
                                        <p:cTn id="298" dur="5000"/>
                                        <p:tgtEl>
                                          <p:spTgt spid="14"/>
                                        </p:tgtEl>
                                        <p:attrNameLst>
                                          <p:attrName>ppt_y</p:attrName>
                                        </p:attrNameLst>
                                      </p:cBhvr>
                                      <p:tavLst>
                                        <p:tav tm="0">
                                          <p:val>
                                            <p:strVal val="ppt_y"/>
                                          </p:val>
                                        </p:tav>
                                        <p:tav tm="100000">
                                          <p:val>
                                            <p:strVal val="ppt_y"/>
                                          </p:val>
                                        </p:tav>
                                      </p:tavLst>
                                    </p:anim>
                                    <p:set>
                                      <p:cBhvr>
                                        <p:cTn id="299" dur="1" fill="hold">
                                          <p:stCondLst>
                                            <p:cond delay="4999"/>
                                          </p:stCondLst>
                                        </p:cTn>
                                        <p:tgtEl>
                                          <p:spTgt spid="14"/>
                                        </p:tgtEl>
                                        <p:attrNameLst>
                                          <p:attrName>style.visibility</p:attrName>
                                        </p:attrNameLst>
                                      </p:cBhvr>
                                      <p:to>
                                        <p:strVal val="hidden"/>
                                      </p:to>
                                    </p:set>
                                  </p:childTnLst>
                                </p:cTn>
                              </p:par>
                              <p:par>
                                <p:cTn id="300" presetID="2" presetClass="exit" presetSubtype="2" fill="hold" grpId="2" nodeType="withEffect">
                                  <p:stCondLst>
                                    <p:cond delay="0"/>
                                  </p:stCondLst>
                                  <p:childTnLst>
                                    <p:anim calcmode="lin" valueType="num">
                                      <p:cBhvr additive="base">
                                        <p:cTn id="301" dur="5000"/>
                                        <p:tgtEl>
                                          <p:spTgt spid="16"/>
                                        </p:tgtEl>
                                        <p:attrNameLst>
                                          <p:attrName>ppt_x</p:attrName>
                                        </p:attrNameLst>
                                      </p:cBhvr>
                                      <p:tavLst>
                                        <p:tav tm="0">
                                          <p:val>
                                            <p:strVal val="ppt_x"/>
                                          </p:val>
                                        </p:tav>
                                        <p:tav tm="100000">
                                          <p:val>
                                            <p:strVal val="1+ppt_w/2"/>
                                          </p:val>
                                        </p:tav>
                                      </p:tavLst>
                                    </p:anim>
                                    <p:anim calcmode="lin" valueType="num">
                                      <p:cBhvr additive="base">
                                        <p:cTn id="302" dur="5000"/>
                                        <p:tgtEl>
                                          <p:spTgt spid="16"/>
                                        </p:tgtEl>
                                        <p:attrNameLst>
                                          <p:attrName>ppt_y</p:attrName>
                                        </p:attrNameLst>
                                      </p:cBhvr>
                                      <p:tavLst>
                                        <p:tav tm="0">
                                          <p:val>
                                            <p:strVal val="ppt_y"/>
                                          </p:val>
                                        </p:tav>
                                        <p:tav tm="100000">
                                          <p:val>
                                            <p:strVal val="ppt_y"/>
                                          </p:val>
                                        </p:tav>
                                      </p:tavLst>
                                    </p:anim>
                                    <p:set>
                                      <p:cBhvr>
                                        <p:cTn id="303" dur="1" fill="hold">
                                          <p:stCondLst>
                                            <p:cond delay="4999"/>
                                          </p:stCondLst>
                                        </p:cTn>
                                        <p:tgtEl>
                                          <p:spTgt spid="16"/>
                                        </p:tgtEl>
                                        <p:attrNameLst>
                                          <p:attrName>style.visibility</p:attrName>
                                        </p:attrNameLst>
                                      </p:cBhvr>
                                      <p:to>
                                        <p:strVal val="hidden"/>
                                      </p:to>
                                    </p:set>
                                  </p:childTnLst>
                                </p:cTn>
                              </p:par>
                              <p:par>
                                <p:cTn id="304" presetID="2" presetClass="exit" presetSubtype="2" fill="hold" grpId="2" nodeType="withEffect">
                                  <p:stCondLst>
                                    <p:cond delay="0"/>
                                  </p:stCondLst>
                                  <p:childTnLst>
                                    <p:anim calcmode="lin" valueType="num">
                                      <p:cBhvr additive="base">
                                        <p:cTn id="305" dur="5000"/>
                                        <p:tgtEl>
                                          <p:spTgt spid="18"/>
                                        </p:tgtEl>
                                        <p:attrNameLst>
                                          <p:attrName>ppt_x</p:attrName>
                                        </p:attrNameLst>
                                      </p:cBhvr>
                                      <p:tavLst>
                                        <p:tav tm="0">
                                          <p:val>
                                            <p:strVal val="ppt_x"/>
                                          </p:val>
                                        </p:tav>
                                        <p:tav tm="100000">
                                          <p:val>
                                            <p:strVal val="1+ppt_w/2"/>
                                          </p:val>
                                        </p:tav>
                                      </p:tavLst>
                                    </p:anim>
                                    <p:anim calcmode="lin" valueType="num">
                                      <p:cBhvr additive="base">
                                        <p:cTn id="306" dur="5000"/>
                                        <p:tgtEl>
                                          <p:spTgt spid="18"/>
                                        </p:tgtEl>
                                        <p:attrNameLst>
                                          <p:attrName>ppt_y</p:attrName>
                                        </p:attrNameLst>
                                      </p:cBhvr>
                                      <p:tavLst>
                                        <p:tav tm="0">
                                          <p:val>
                                            <p:strVal val="ppt_y"/>
                                          </p:val>
                                        </p:tav>
                                        <p:tav tm="100000">
                                          <p:val>
                                            <p:strVal val="ppt_y"/>
                                          </p:val>
                                        </p:tav>
                                      </p:tavLst>
                                    </p:anim>
                                    <p:set>
                                      <p:cBhvr>
                                        <p:cTn id="307" dur="1" fill="hold">
                                          <p:stCondLst>
                                            <p:cond delay="4999"/>
                                          </p:stCondLst>
                                        </p:cTn>
                                        <p:tgtEl>
                                          <p:spTgt spid="18"/>
                                        </p:tgtEl>
                                        <p:attrNameLst>
                                          <p:attrName>style.visibility</p:attrName>
                                        </p:attrNameLst>
                                      </p:cBhvr>
                                      <p:to>
                                        <p:strVal val="hidden"/>
                                      </p:to>
                                    </p:set>
                                  </p:childTnLst>
                                </p:cTn>
                              </p:par>
                              <p:par>
                                <p:cTn id="308" presetID="2" presetClass="exit" presetSubtype="2" fill="hold" grpId="2" nodeType="withEffect">
                                  <p:stCondLst>
                                    <p:cond delay="0"/>
                                  </p:stCondLst>
                                  <p:childTnLst>
                                    <p:anim calcmode="lin" valueType="num">
                                      <p:cBhvr additive="base">
                                        <p:cTn id="309" dur="5000"/>
                                        <p:tgtEl>
                                          <p:spTgt spid="20"/>
                                        </p:tgtEl>
                                        <p:attrNameLst>
                                          <p:attrName>ppt_x</p:attrName>
                                        </p:attrNameLst>
                                      </p:cBhvr>
                                      <p:tavLst>
                                        <p:tav tm="0">
                                          <p:val>
                                            <p:strVal val="ppt_x"/>
                                          </p:val>
                                        </p:tav>
                                        <p:tav tm="100000">
                                          <p:val>
                                            <p:strVal val="1+ppt_w/2"/>
                                          </p:val>
                                        </p:tav>
                                      </p:tavLst>
                                    </p:anim>
                                    <p:anim calcmode="lin" valueType="num">
                                      <p:cBhvr additive="base">
                                        <p:cTn id="310" dur="5000"/>
                                        <p:tgtEl>
                                          <p:spTgt spid="20"/>
                                        </p:tgtEl>
                                        <p:attrNameLst>
                                          <p:attrName>ppt_y</p:attrName>
                                        </p:attrNameLst>
                                      </p:cBhvr>
                                      <p:tavLst>
                                        <p:tav tm="0">
                                          <p:val>
                                            <p:strVal val="ppt_y"/>
                                          </p:val>
                                        </p:tav>
                                        <p:tav tm="100000">
                                          <p:val>
                                            <p:strVal val="ppt_y"/>
                                          </p:val>
                                        </p:tav>
                                      </p:tavLst>
                                    </p:anim>
                                    <p:set>
                                      <p:cBhvr>
                                        <p:cTn id="311" dur="1" fill="hold">
                                          <p:stCondLst>
                                            <p:cond delay="4999"/>
                                          </p:stCondLst>
                                        </p:cTn>
                                        <p:tgtEl>
                                          <p:spTgt spid="20"/>
                                        </p:tgtEl>
                                        <p:attrNameLst>
                                          <p:attrName>style.visibility</p:attrName>
                                        </p:attrNameLst>
                                      </p:cBhvr>
                                      <p:to>
                                        <p:strVal val="hidden"/>
                                      </p:to>
                                    </p:set>
                                  </p:childTnLst>
                                </p:cTn>
                              </p:par>
                              <p:par>
                                <p:cTn id="312" presetID="2" presetClass="exit" presetSubtype="2" fill="hold" grpId="2" nodeType="withEffect">
                                  <p:stCondLst>
                                    <p:cond delay="0"/>
                                  </p:stCondLst>
                                  <p:childTnLst>
                                    <p:anim calcmode="lin" valueType="num">
                                      <p:cBhvr additive="base">
                                        <p:cTn id="313" dur="5000"/>
                                        <p:tgtEl>
                                          <p:spTgt spid="22"/>
                                        </p:tgtEl>
                                        <p:attrNameLst>
                                          <p:attrName>ppt_x</p:attrName>
                                        </p:attrNameLst>
                                      </p:cBhvr>
                                      <p:tavLst>
                                        <p:tav tm="0">
                                          <p:val>
                                            <p:strVal val="ppt_x"/>
                                          </p:val>
                                        </p:tav>
                                        <p:tav tm="100000">
                                          <p:val>
                                            <p:strVal val="1+ppt_w/2"/>
                                          </p:val>
                                        </p:tav>
                                      </p:tavLst>
                                    </p:anim>
                                    <p:anim calcmode="lin" valueType="num">
                                      <p:cBhvr additive="base">
                                        <p:cTn id="314" dur="5000"/>
                                        <p:tgtEl>
                                          <p:spTgt spid="22"/>
                                        </p:tgtEl>
                                        <p:attrNameLst>
                                          <p:attrName>ppt_y</p:attrName>
                                        </p:attrNameLst>
                                      </p:cBhvr>
                                      <p:tavLst>
                                        <p:tav tm="0">
                                          <p:val>
                                            <p:strVal val="ppt_y"/>
                                          </p:val>
                                        </p:tav>
                                        <p:tav tm="100000">
                                          <p:val>
                                            <p:strVal val="ppt_y"/>
                                          </p:val>
                                        </p:tav>
                                      </p:tavLst>
                                    </p:anim>
                                    <p:set>
                                      <p:cBhvr>
                                        <p:cTn id="315" dur="1" fill="hold">
                                          <p:stCondLst>
                                            <p:cond delay="4999"/>
                                          </p:stCondLst>
                                        </p:cTn>
                                        <p:tgtEl>
                                          <p:spTgt spid="22"/>
                                        </p:tgtEl>
                                        <p:attrNameLst>
                                          <p:attrName>style.visibility</p:attrName>
                                        </p:attrNameLst>
                                      </p:cBhvr>
                                      <p:to>
                                        <p:strVal val="hidden"/>
                                      </p:to>
                                    </p:set>
                                  </p:childTnLst>
                                </p:cTn>
                              </p:par>
                              <p:par>
                                <p:cTn id="316" presetID="2" presetClass="exit" presetSubtype="2" fill="hold" grpId="2" nodeType="withEffect">
                                  <p:stCondLst>
                                    <p:cond delay="0"/>
                                  </p:stCondLst>
                                  <p:childTnLst>
                                    <p:anim calcmode="lin" valueType="num">
                                      <p:cBhvr additive="base">
                                        <p:cTn id="317" dur="5000"/>
                                        <p:tgtEl>
                                          <p:spTgt spid="24"/>
                                        </p:tgtEl>
                                        <p:attrNameLst>
                                          <p:attrName>ppt_x</p:attrName>
                                        </p:attrNameLst>
                                      </p:cBhvr>
                                      <p:tavLst>
                                        <p:tav tm="0">
                                          <p:val>
                                            <p:strVal val="ppt_x"/>
                                          </p:val>
                                        </p:tav>
                                        <p:tav tm="100000">
                                          <p:val>
                                            <p:strVal val="1+ppt_w/2"/>
                                          </p:val>
                                        </p:tav>
                                      </p:tavLst>
                                    </p:anim>
                                    <p:anim calcmode="lin" valueType="num">
                                      <p:cBhvr additive="base">
                                        <p:cTn id="318" dur="5000"/>
                                        <p:tgtEl>
                                          <p:spTgt spid="24"/>
                                        </p:tgtEl>
                                        <p:attrNameLst>
                                          <p:attrName>ppt_y</p:attrName>
                                        </p:attrNameLst>
                                      </p:cBhvr>
                                      <p:tavLst>
                                        <p:tav tm="0">
                                          <p:val>
                                            <p:strVal val="ppt_y"/>
                                          </p:val>
                                        </p:tav>
                                        <p:tav tm="100000">
                                          <p:val>
                                            <p:strVal val="ppt_y"/>
                                          </p:val>
                                        </p:tav>
                                      </p:tavLst>
                                    </p:anim>
                                    <p:set>
                                      <p:cBhvr>
                                        <p:cTn id="319" dur="1" fill="hold">
                                          <p:stCondLst>
                                            <p:cond delay="4999"/>
                                          </p:stCondLst>
                                        </p:cTn>
                                        <p:tgtEl>
                                          <p:spTgt spid="24"/>
                                        </p:tgtEl>
                                        <p:attrNameLst>
                                          <p:attrName>style.visibility</p:attrName>
                                        </p:attrNameLst>
                                      </p:cBhvr>
                                      <p:to>
                                        <p:strVal val="hidden"/>
                                      </p:to>
                                    </p:set>
                                  </p:childTnLst>
                                </p:cTn>
                              </p:par>
                              <p:par>
                                <p:cTn id="320" presetID="2" presetClass="exit" presetSubtype="2" fill="hold" grpId="2" nodeType="withEffect">
                                  <p:stCondLst>
                                    <p:cond delay="0"/>
                                  </p:stCondLst>
                                  <p:childTnLst>
                                    <p:anim calcmode="lin" valueType="num">
                                      <p:cBhvr additive="base">
                                        <p:cTn id="321" dur="5000"/>
                                        <p:tgtEl>
                                          <p:spTgt spid="26"/>
                                        </p:tgtEl>
                                        <p:attrNameLst>
                                          <p:attrName>ppt_x</p:attrName>
                                        </p:attrNameLst>
                                      </p:cBhvr>
                                      <p:tavLst>
                                        <p:tav tm="0">
                                          <p:val>
                                            <p:strVal val="ppt_x"/>
                                          </p:val>
                                        </p:tav>
                                        <p:tav tm="100000">
                                          <p:val>
                                            <p:strVal val="1+ppt_w/2"/>
                                          </p:val>
                                        </p:tav>
                                      </p:tavLst>
                                    </p:anim>
                                    <p:anim calcmode="lin" valueType="num">
                                      <p:cBhvr additive="base">
                                        <p:cTn id="322" dur="5000"/>
                                        <p:tgtEl>
                                          <p:spTgt spid="26"/>
                                        </p:tgtEl>
                                        <p:attrNameLst>
                                          <p:attrName>ppt_y</p:attrName>
                                        </p:attrNameLst>
                                      </p:cBhvr>
                                      <p:tavLst>
                                        <p:tav tm="0">
                                          <p:val>
                                            <p:strVal val="ppt_y"/>
                                          </p:val>
                                        </p:tav>
                                        <p:tav tm="100000">
                                          <p:val>
                                            <p:strVal val="ppt_y"/>
                                          </p:val>
                                        </p:tav>
                                      </p:tavLst>
                                    </p:anim>
                                    <p:set>
                                      <p:cBhvr>
                                        <p:cTn id="323" dur="1" fill="hold">
                                          <p:stCondLst>
                                            <p:cond delay="4999"/>
                                          </p:stCondLst>
                                        </p:cTn>
                                        <p:tgtEl>
                                          <p:spTgt spid="26"/>
                                        </p:tgtEl>
                                        <p:attrNameLst>
                                          <p:attrName>style.visibility</p:attrName>
                                        </p:attrNameLst>
                                      </p:cBhvr>
                                      <p:to>
                                        <p:strVal val="hidden"/>
                                      </p:to>
                                    </p:set>
                                  </p:childTnLst>
                                </p:cTn>
                              </p:par>
                              <p:par>
                                <p:cTn id="324" presetID="2" presetClass="exit" presetSubtype="2" fill="hold" grpId="2" nodeType="withEffect">
                                  <p:stCondLst>
                                    <p:cond delay="0"/>
                                  </p:stCondLst>
                                  <p:childTnLst>
                                    <p:anim calcmode="lin" valueType="num">
                                      <p:cBhvr additive="base">
                                        <p:cTn id="325" dur="5000"/>
                                        <p:tgtEl>
                                          <p:spTgt spid="28"/>
                                        </p:tgtEl>
                                        <p:attrNameLst>
                                          <p:attrName>ppt_x</p:attrName>
                                        </p:attrNameLst>
                                      </p:cBhvr>
                                      <p:tavLst>
                                        <p:tav tm="0">
                                          <p:val>
                                            <p:strVal val="ppt_x"/>
                                          </p:val>
                                        </p:tav>
                                        <p:tav tm="100000">
                                          <p:val>
                                            <p:strVal val="1+ppt_w/2"/>
                                          </p:val>
                                        </p:tav>
                                      </p:tavLst>
                                    </p:anim>
                                    <p:anim calcmode="lin" valueType="num">
                                      <p:cBhvr additive="base">
                                        <p:cTn id="326" dur="5000"/>
                                        <p:tgtEl>
                                          <p:spTgt spid="28"/>
                                        </p:tgtEl>
                                        <p:attrNameLst>
                                          <p:attrName>ppt_y</p:attrName>
                                        </p:attrNameLst>
                                      </p:cBhvr>
                                      <p:tavLst>
                                        <p:tav tm="0">
                                          <p:val>
                                            <p:strVal val="ppt_y"/>
                                          </p:val>
                                        </p:tav>
                                        <p:tav tm="100000">
                                          <p:val>
                                            <p:strVal val="ppt_y"/>
                                          </p:val>
                                        </p:tav>
                                      </p:tavLst>
                                    </p:anim>
                                    <p:set>
                                      <p:cBhvr>
                                        <p:cTn id="327" dur="1" fill="hold">
                                          <p:stCondLst>
                                            <p:cond delay="4999"/>
                                          </p:stCondLst>
                                        </p:cTn>
                                        <p:tgtEl>
                                          <p:spTgt spid="28"/>
                                        </p:tgtEl>
                                        <p:attrNameLst>
                                          <p:attrName>style.visibility</p:attrName>
                                        </p:attrNameLst>
                                      </p:cBhvr>
                                      <p:to>
                                        <p:strVal val="hidden"/>
                                      </p:to>
                                    </p:set>
                                  </p:childTnLst>
                                </p:cTn>
                              </p:par>
                              <p:par>
                                <p:cTn id="328" presetID="2" presetClass="exit" presetSubtype="2" fill="hold" grpId="2" nodeType="withEffect">
                                  <p:stCondLst>
                                    <p:cond delay="0"/>
                                  </p:stCondLst>
                                  <p:childTnLst>
                                    <p:anim calcmode="lin" valueType="num">
                                      <p:cBhvr additive="base">
                                        <p:cTn id="329" dur="5000"/>
                                        <p:tgtEl>
                                          <p:spTgt spid="30"/>
                                        </p:tgtEl>
                                        <p:attrNameLst>
                                          <p:attrName>ppt_x</p:attrName>
                                        </p:attrNameLst>
                                      </p:cBhvr>
                                      <p:tavLst>
                                        <p:tav tm="0">
                                          <p:val>
                                            <p:strVal val="ppt_x"/>
                                          </p:val>
                                        </p:tav>
                                        <p:tav tm="100000">
                                          <p:val>
                                            <p:strVal val="1+ppt_w/2"/>
                                          </p:val>
                                        </p:tav>
                                      </p:tavLst>
                                    </p:anim>
                                    <p:anim calcmode="lin" valueType="num">
                                      <p:cBhvr additive="base">
                                        <p:cTn id="330" dur="5000"/>
                                        <p:tgtEl>
                                          <p:spTgt spid="30"/>
                                        </p:tgtEl>
                                        <p:attrNameLst>
                                          <p:attrName>ppt_y</p:attrName>
                                        </p:attrNameLst>
                                      </p:cBhvr>
                                      <p:tavLst>
                                        <p:tav tm="0">
                                          <p:val>
                                            <p:strVal val="ppt_y"/>
                                          </p:val>
                                        </p:tav>
                                        <p:tav tm="100000">
                                          <p:val>
                                            <p:strVal val="ppt_y"/>
                                          </p:val>
                                        </p:tav>
                                      </p:tavLst>
                                    </p:anim>
                                    <p:set>
                                      <p:cBhvr>
                                        <p:cTn id="331" dur="1" fill="hold">
                                          <p:stCondLst>
                                            <p:cond delay="4999"/>
                                          </p:stCondLst>
                                        </p:cTn>
                                        <p:tgtEl>
                                          <p:spTgt spid="30"/>
                                        </p:tgtEl>
                                        <p:attrNameLst>
                                          <p:attrName>style.visibility</p:attrName>
                                        </p:attrNameLst>
                                      </p:cBhvr>
                                      <p:to>
                                        <p:strVal val="hidden"/>
                                      </p:to>
                                    </p:set>
                                  </p:childTnLst>
                                </p:cTn>
                              </p:par>
                              <p:par>
                                <p:cTn id="332" presetID="2" presetClass="exit" presetSubtype="2" fill="hold" grpId="2" nodeType="withEffect">
                                  <p:stCondLst>
                                    <p:cond delay="0"/>
                                  </p:stCondLst>
                                  <p:childTnLst>
                                    <p:anim calcmode="lin" valueType="num">
                                      <p:cBhvr additive="base">
                                        <p:cTn id="333" dur="5000"/>
                                        <p:tgtEl>
                                          <p:spTgt spid="32"/>
                                        </p:tgtEl>
                                        <p:attrNameLst>
                                          <p:attrName>ppt_x</p:attrName>
                                        </p:attrNameLst>
                                      </p:cBhvr>
                                      <p:tavLst>
                                        <p:tav tm="0">
                                          <p:val>
                                            <p:strVal val="ppt_x"/>
                                          </p:val>
                                        </p:tav>
                                        <p:tav tm="100000">
                                          <p:val>
                                            <p:strVal val="1+ppt_w/2"/>
                                          </p:val>
                                        </p:tav>
                                      </p:tavLst>
                                    </p:anim>
                                    <p:anim calcmode="lin" valueType="num">
                                      <p:cBhvr additive="base">
                                        <p:cTn id="334" dur="5000"/>
                                        <p:tgtEl>
                                          <p:spTgt spid="32"/>
                                        </p:tgtEl>
                                        <p:attrNameLst>
                                          <p:attrName>ppt_y</p:attrName>
                                        </p:attrNameLst>
                                      </p:cBhvr>
                                      <p:tavLst>
                                        <p:tav tm="0">
                                          <p:val>
                                            <p:strVal val="ppt_y"/>
                                          </p:val>
                                        </p:tav>
                                        <p:tav tm="100000">
                                          <p:val>
                                            <p:strVal val="ppt_y"/>
                                          </p:val>
                                        </p:tav>
                                      </p:tavLst>
                                    </p:anim>
                                    <p:set>
                                      <p:cBhvr>
                                        <p:cTn id="335" dur="1" fill="hold">
                                          <p:stCondLst>
                                            <p:cond delay="4999"/>
                                          </p:stCondLst>
                                        </p:cTn>
                                        <p:tgtEl>
                                          <p:spTgt spid="32"/>
                                        </p:tgtEl>
                                        <p:attrNameLst>
                                          <p:attrName>style.visibility</p:attrName>
                                        </p:attrNameLst>
                                      </p:cBhvr>
                                      <p:to>
                                        <p:strVal val="hidden"/>
                                      </p:to>
                                    </p:set>
                                  </p:childTnLst>
                                </p:cTn>
                              </p:par>
                              <p:par>
                                <p:cTn id="336" presetID="2" presetClass="exit" presetSubtype="2" fill="hold" grpId="2" nodeType="withEffect">
                                  <p:stCondLst>
                                    <p:cond delay="0"/>
                                  </p:stCondLst>
                                  <p:childTnLst>
                                    <p:anim calcmode="lin" valueType="num">
                                      <p:cBhvr additive="base">
                                        <p:cTn id="337" dur="5000"/>
                                        <p:tgtEl>
                                          <p:spTgt spid="34"/>
                                        </p:tgtEl>
                                        <p:attrNameLst>
                                          <p:attrName>ppt_x</p:attrName>
                                        </p:attrNameLst>
                                      </p:cBhvr>
                                      <p:tavLst>
                                        <p:tav tm="0">
                                          <p:val>
                                            <p:strVal val="ppt_x"/>
                                          </p:val>
                                        </p:tav>
                                        <p:tav tm="100000">
                                          <p:val>
                                            <p:strVal val="1+ppt_w/2"/>
                                          </p:val>
                                        </p:tav>
                                      </p:tavLst>
                                    </p:anim>
                                    <p:anim calcmode="lin" valueType="num">
                                      <p:cBhvr additive="base">
                                        <p:cTn id="338" dur="5000"/>
                                        <p:tgtEl>
                                          <p:spTgt spid="34"/>
                                        </p:tgtEl>
                                        <p:attrNameLst>
                                          <p:attrName>ppt_y</p:attrName>
                                        </p:attrNameLst>
                                      </p:cBhvr>
                                      <p:tavLst>
                                        <p:tav tm="0">
                                          <p:val>
                                            <p:strVal val="ppt_y"/>
                                          </p:val>
                                        </p:tav>
                                        <p:tav tm="100000">
                                          <p:val>
                                            <p:strVal val="ppt_y"/>
                                          </p:val>
                                        </p:tav>
                                      </p:tavLst>
                                    </p:anim>
                                    <p:set>
                                      <p:cBhvr>
                                        <p:cTn id="339" dur="1" fill="hold">
                                          <p:stCondLst>
                                            <p:cond delay="4999"/>
                                          </p:stCondLst>
                                        </p:cTn>
                                        <p:tgtEl>
                                          <p:spTgt spid="34"/>
                                        </p:tgtEl>
                                        <p:attrNameLst>
                                          <p:attrName>style.visibility</p:attrName>
                                        </p:attrNameLst>
                                      </p:cBhvr>
                                      <p:to>
                                        <p:strVal val="hidden"/>
                                      </p:to>
                                    </p:set>
                                  </p:childTnLst>
                                </p:cTn>
                              </p:par>
                              <p:par>
                                <p:cTn id="340" presetID="2" presetClass="exit" presetSubtype="2" fill="hold" grpId="2" nodeType="withEffect">
                                  <p:stCondLst>
                                    <p:cond delay="0"/>
                                  </p:stCondLst>
                                  <p:childTnLst>
                                    <p:anim calcmode="lin" valueType="num">
                                      <p:cBhvr additive="base">
                                        <p:cTn id="341" dur="5000"/>
                                        <p:tgtEl>
                                          <p:spTgt spid="36"/>
                                        </p:tgtEl>
                                        <p:attrNameLst>
                                          <p:attrName>ppt_x</p:attrName>
                                        </p:attrNameLst>
                                      </p:cBhvr>
                                      <p:tavLst>
                                        <p:tav tm="0">
                                          <p:val>
                                            <p:strVal val="ppt_x"/>
                                          </p:val>
                                        </p:tav>
                                        <p:tav tm="100000">
                                          <p:val>
                                            <p:strVal val="1+ppt_w/2"/>
                                          </p:val>
                                        </p:tav>
                                      </p:tavLst>
                                    </p:anim>
                                    <p:anim calcmode="lin" valueType="num">
                                      <p:cBhvr additive="base">
                                        <p:cTn id="342" dur="5000"/>
                                        <p:tgtEl>
                                          <p:spTgt spid="36"/>
                                        </p:tgtEl>
                                        <p:attrNameLst>
                                          <p:attrName>ppt_y</p:attrName>
                                        </p:attrNameLst>
                                      </p:cBhvr>
                                      <p:tavLst>
                                        <p:tav tm="0">
                                          <p:val>
                                            <p:strVal val="ppt_y"/>
                                          </p:val>
                                        </p:tav>
                                        <p:tav tm="100000">
                                          <p:val>
                                            <p:strVal val="ppt_y"/>
                                          </p:val>
                                        </p:tav>
                                      </p:tavLst>
                                    </p:anim>
                                    <p:set>
                                      <p:cBhvr>
                                        <p:cTn id="343" dur="1" fill="hold">
                                          <p:stCondLst>
                                            <p:cond delay="4999"/>
                                          </p:stCondLst>
                                        </p:cTn>
                                        <p:tgtEl>
                                          <p:spTgt spid="36"/>
                                        </p:tgtEl>
                                        <p:attrNameLst>
                                          <p:attrName>style.visibility</p:attrName>
                                        </p:attrNameLst>
                                      </p:cBhvr>
                                      <p:to>
                                        <p:strVal val="hidden"/>
                                      </p:to>
                                    </p:set>
                                  </p:childTnLst>
                                </p:cTn>
                              </p:par>
                              <p:par>
                                <p:cTn id="344" presetID="2" presetClass="exit" presetSubtype="2" fill="hold" grpId="2" nodeType="withEffect">
                                  <p:stCondLst>
                                    <p:cond delay="0"/>
                                  </p:stCondLst>
                                  <p:childTnLst>
                                    <p:anim calcmode="lin" valueType="num">
                                      <p:cBhvr additive="base">
                                        <p:cTn id="345" dur="5000"/>
                                        <p:tgtEl>
                                          <p:spTgt spid="38"/>
                                        </p:tgtEl>
                                        <p:attrNameLst>
                                          <p:attrName>ppt_x</p:attrName>
                                        </p:attrNameLst>
                                      </p:cBhvr>
                                      <p:tavLst>
                                        <p:tav tm="0">
                                          <p:val>
                                            <p:strVal val="ppt_x"/>
                                          </p:val>
                                        </p:tav>
                                        <p:tav tm="100000">
                                          <p:val>
                                            <p:strVal val="1+ppt_w/2"/>
                                          </p:val>
                                        </p:tav>
                                      </p:tavLst>
                                    </p:anim>
                                    <p:anim calcmode="lin" valueType="num">
                                      <p:cBhvr additive="base">
                                        <p:cTn id="346" dur="5000"/>
                                        <p:tgtEl>
                                          <p:spTgt spid="38"/>
                                        </p:tgtEl>
                                        <p:attrNameLst>
                                          <p:attrName>ppt_y</p:attrName>
                                        </p:attrNameLst>
                                      </p:cBhvr>
                                      <p:tavLst>
                                        <p:tav tm="0">
                                          <p:val>
                                            <p:strVal val="ppt_y"/>
                                          </p:val>
                                        </p:tav>
                                        <p:tav tm="100000">
                                          <p:val>
                                            <p:strVal val="ppt_y"/>
                                          </p:val>
                                        </p:tav>
                                      </p:tavLst>
                                    </p:anim>
                                    <p:set>
                                      <p:cBhvr>
                                        <p:cTn id="347" dur="1" fill="hold">
                                          <p:stCondLst>
                                            <p:cond delay="4999"/>
                                          </p:stCondLst>
                                        </p:cTn>
                                        <p:tgtEl>
                                          <p:spTgt spid="38"/>
                                        </p:tgtEl>
                                        <p:attrNameLst>
                                          <p:attrName>style.visibility</p:attrName>
                                        </p:attrNameLst>
                                      </p:cBhvr>
                                      <p:to>
                                        <p:strVal val="hidden"/>
                                      </p:to>
                                    </p:set>
                                  </p:childTnLst>
                                </p:cTn>
                              </p:par>
                              <p:par>
                                <p:cTn id="348" presetID="8" presetClass="emph" presetSubtype="0" fill="hold" grpId="3" nodeType="withEffect">
                                  <p:stCondLst>
                                    <p:cond delay="0"/>
                                  </p:stCondLst>
                                  <p:childTnLst>
                                    <p:animRot by="21600000">
                                      <p:cBhvr>
                                        <p:cTn id="349" dur="5000" fill="hold"/>
                                        <p:tgtEl>
                                          <p:spTgt spid="6"/>
                                        </p:tgtEl>
                                        <p:attrNameLst>
                                          <p:attrName>r</p:attrName>
                                        </p:attrNameLst>
                                      </p:cBhvr>
                                    </p:animRot>
                                  </p:childTnLst>
                                </p:cTn>
                              </p:par>
                              <p:par>
                                <p:cTn id="350" presetID="8" presetClass="emph" presetSubtype="0" fill="hold" grpId="3" nodeType="withEffect">
                                  <p:stCondLst>
                                    <p:cond delay="0"/>
                                  </p:stCondLst>
                                  <p:childTnLst>
                                    <p:animRot by="21600000">
                                      <p:cBhvr>
                                        <p:cTn id="351" dur="5000" fill="hold"/>
                                        <p:tgtEl>
                                          <p:spTgt spid="8"/>
                                        </p:tgtEl>
                                        <p:attrNameLst>
                                          <p:attrName>r</p:attrName>
                                        </p:attrNameLst>
                                      </p:cBhvr>
                                    </p:animRot>
                                  </p:childTnLst>
                                </p:cTn>
                              </p:par>
                              <p:par>
                                <p:cTn id="352" presetID="8" presetClass="emph" presetSubtype="0" fill="hold" grpId="3" nodeType="withEffect">
                                  <p:stCondLst>
                                    <p:cond delay="0"/>
                                  </p:stCondLst>
                                  <p:childTnLst>
                                    <p:animRot by="21600000">
                                      <p:cBhvr>
                                        <p:cTn id="353" dur="5000" fill="hold"/>
                                        <p:tgtEl>
                                          <p:spTgt spid="10"/>
                                        </p:tgtEl>
                                        <p:attrNameLst>
                                          <p:attrName>r</p:attrName>
                                        </p:attrNameLst>
                                      </p:cBhvr>
                                    </p:animRot>
                                  </p:childTnLst>
                                </p:cTn>
                              </p:par>
                              <p:par>
                                <p:cTn id="354" presetID="8" presetClass="emph" presetSubtype="0" fill="hold" grpId="3" nodeType="withEffect">
                                  <p:stCondLst>
                                    <p:cond delay="0"/>
                                  </p:stCondLst>
                                  <p:childTnLst>
                                    <p:animRot by="21600000">
                                      <p:cBhvr>
                                        <p:cTn id="355" dur="5000" fill="hold"/>
                                        <p:tgtEl>
                                          <p:spTgt spid="12"/>
                                        </p:tgtEl>
                                        <p:attrNameLst>
                                          <p:attrName>r</p:attrName>
                                        </p:attrNameLst>
                                      </p:cBhvr>
                                    </p:animRot>
                                  </p:childTnLst>
                                </p:cTn>
                              </p:par>
                              <p:par>
                                <p:cTn id="356" presetID="8" presetClass="emph" presetSubtype="0" fill="hold" grpId="3" nodeType="withEffect">
                                  <p:stCondLst>
                                    <p:cond delay="0"/>
                                  </p:stCondLst>
                                  <p:childTnLst>
                                    <p:animRot by="21600000">
                                      <p:cBhvr>
                                        <p:cTn id="357" dur="5000" fill="hold"/>
                                        <p:tgtEl>
                                          <p:spTgt spid="14"/>
                                        </p:tgtEl>
                                        <p:attrNameLst>
                                          <p:attrName>r</p:attrName>
                                        </p:attrNameLst>
                                      </p:cBhvr>
                                    </p:animRot>
                                  </p:childTnLst>
                                </p:cTn>
                              </p:par>
                              <p:par>
                                <p:cTn id="358" presetID="8" presetClass="emph" presetSubtype="0" fill="hold" grpId="3" nodeType="withEffect">
                                  <p:stCondLst>
                                    <p:cond delay="0"/>
                                  </p:stCondLst>
                                  <p:childTnLst>
                                    <p:animRot by="21600000">
                                      <p:cBhvr>
                                        <p:cTn id="359" dur="5000" fill="hold"/>
                                        <p:tgtEl>
                                          <p:spTgt spid="16"/>
                                        </p:tgtEl>
                                        <p:attrNameLst>
                                          <p:attrName>r</p:attrName>
                                        </p:attrNameLst>
                                      </p:cBhvr>
                                    </p:animRot>
                                  </p:childTnLst>
                                </p:cTn>
                              </p:par>
                              <p:par>
                                <p:cTn id="360" presetID="8" presetClass="emph" presetSubtype="0" fill="hold" grpId="3" nodeType="withEffect">
                                  <p:stCondLst>
                                    <p:cond delay="0"/>
                                  </p:stCondLst>
                                  <p:childTnLst>
                                    <p:animRot by="21600000">
                                      <p:cBhvr>
                                        <p:cTn id="361" dur="5000" fill="hold"/>
                                        <p:tgtEl>
                                          <p:spTgt spid="18"/>
                                        </p:tgtEl>
                                        <p:attrNameLst>
                                          <p:attrName>r</p:attrName>
                                        </p:attrNameLst>
                                      </p:cBhvr>
                                    </p:animRot>
                                  </p:childTnLst>
                                </p:cTn>
                              </p:par>
                              <p:par>
                                <p:cTn id="362" presetID="8" presetClass="emph" presetSubtype="0" fill="hold" grpId="3" nodeType="withEffect">
                                  <p:stCondLst>
                                    <p:cond delay="0"/>
                                  </p:stCondLst>
                                  <p:childTnLst>
                                    <p:animRot by="21600000">
                                      <p:cBhvr>
                                        <p:cTn id="363" dur="5000" fill="hold"/>
                                        <p:tgtEl>
                                          <p:spTgt spid="20"/>
                                        </p:tgtEl>
                                        <p:attrNameLst>
                                          <p:attrName>r</p:attrName>
                                        </p:attrNameLst>
                                      </p:cBhvr>
                                    </p:animRot>
                                  </p:childTnLst>
                                </p:cTn>
                              </p:par>
                              <p:par>
                                <p:cTn id="364" presetID="8" presetClass="emph" presetSubtype="0" fill="hold" grpId="3" nodeType="withEffect">
                                  <p:stCondLst>
                                    <p:cond delay="0"/>
                                  </p:stCondLst>
                                  <p:childTnLst>
                                    <p:animRot by="21600000">
                                      <p:cBhvr>
                                        <p:cTn id="365" dur="5000" fill="hold"/>
                                        <p:tgtEl>
                                          <p:spTgt spid="22"/>
                                        </p:tgtEl>
                                        <p:attrNameLst>
                                          <p:attrName>r</p:attrName>
                                        </p:attrNameLst>
                                      </p:cBhvr>
                                    </p:animRot>
                                  </p:childTnLst>
                                </p:cTn>
                              </p:par>
                              <p:par>
                                <p:cTn id="366" presetID="8" presetClass="emph" presetSubtype="0" fill="hold" grpId="3" nodeType="withEffect">
                                  <p:stCondLst>
                                    <p:cond delay="0"/>
                                  </p:stCondLst>
                                  <p:childTnLst>
                                    <p:animRot by="21600000">
                                      <p:cBhvr>
                                        <p:cTn id="367" dur="5000" fill="hold"/>
                                        <p:tgtEl>
                                          <p:spTgt spid="24"/>
                                        </p:tgtEl>
                                        <p:attrNameLst>
                                          <p:attrName>r</p:attrName>
                                        </p:attrNameLst>
                                      </p:cBhvr>
                                    </p:animRot>
                                  </p:childTnLst>
                                </p:cTn>
                              </p:par>
                              <p:par>
                                <p:cTn id="368" presetID="8" presetClass="emph" presetSubtype="0" fill="hold" grpId="3" nodeType="withEffect">
                                  <p:stCondLst>
                                    <p:cond delay="0"/>
                                  </p:stCondLst>
                                  <p:childTnLst>
                                    <p:animRot by="21600000">
                                      <p:cBhvr>
                                        <p:cTn id="369" dur="5000" fill="hold"/>
                                        <p:tgtEl>
                                          <p:spTgt spid="26"/>
                                        </p:tgtEl>
                                        <p:attrNameLst>
                                          <p:attrName>r</p:attrName>
                                        </p:attrNameLst>
                                      </p:cBhvr>
                                    </p:animRot>
                                  </p:childTnLst>
                                </p:cTn>
                              </p:par>
                              <p:par>
                                <p:cTn id="370" presetID="8" presetClass="emph" presetSubtype="0" fill="hold" grpId="3" nodeType="withEffect">
                                  <p:stCondLst>
                                    <p:cond delay="0"/>
                                  </p:stCondLst>
                                  <p:childTnLst>
                                    <p:animRot by="21600000">
                                      <p:cBhvr>
                                        <p:cTn id="371" dur="5000" fill="hold"/>
                                        <p:tgtEl>
                                          <p:spTgt spid="28"/>
                                        </p:tgtEl>
                                        <p:attrNameLst>
                                          <p:attrName>r</p:attrName>
                                        </p:attrNameLst>
                                      </p:cBhvr>
                                    </p:animRot>
                                  </p:childTnLst>
                                </p:cTn>
                              </p:par>
                              <p:par>
                                <p:cTn id="372" presetID="8" presetClass="emph" presetSubtype="0" fill="hold" grpId="3" nodeType="withEffect">
                                  <p:stCondLst>
                                    <p:cond delay="0"/>
                                  </p:stCondLst>
                                  <p:childTnLst>
                                    <p:animRot by="21600000">
                                      <p:cBhvr>
                                        <p:cTn id="373" dur="5000" fill="hold"/>
                                        <p:tgtEl>
                                          <p:spTgt spid="30"/>
                                        </p:tgtEl>
                                        <p:attrNameLst>
                                          <p:attrName>r</p:attrName>
                                        </p:attrNameLst>
                                      </p:cBhvr>
                                    </p:animRot>
                                  </p:childTnLst>
                                </p:cTn>
                              </p:par>
                              <p:par>
                                <p:cTn id="374" presetID="8" presetClass="emph" presetSubtype="0" fill="hold" grpId="3" nodeType="withEffect">
                                  <p:stCondLst>
                                    <p:cond delay="0"/>
                                  </p:stCondLst>
                                  <p:childTnLst>
                                    <p:animRot by="21600000">
                                      <p:cBhvr>
                                        <p:cTn id="375" dur="5000" fill="hold"/>
                                        <p:tgtEl>
                                          <p:spTgt spid="32"/>
                                        </p:tgtEl>
                                        <p:attrNameLst>
                                          <p:attrName>r</p:attrName>
                                        </p:attrNameLst>
                                      </p:cBhvr>
                                    </p:animRot>
                                  </p:childTnLst>
                                </p:cTn>
                              </p:par>
                              <p:par>
                                <p:cTn id="376" presetID="8" presetClass="emph" presetSubtype="0" fill="hold" grpId="3" nodeType="withEffect">
                                  <p:stCondLst>
                                    <p:cond delay="0"/>
                                  </p:stCondLst>
                                  <p:childTnLst>
                                    <p:animRot by="21600000">
                                      <p:cBhvr>
                                        <p:cTn id="377" dur="5000" fill="hold"/>
                                        <p:tgtEl>
                                          <p:spTgt spid="34"/>
                                        </p:tgtEl>
                                        <p:attrNameLst>
                                          <p:attrName>r</p:attrName>
                                        </p:attrNameLst>
                                      </p:cBhvr>
                                    </p:animRot>
                                  </p:childTnLst>
                                </p:cTn>
                              </p:par>
                              <p:par>
                                <p:cTn id="378" presetID="8" presetClass="emph" presetSubtype="0" fill="hold" grpId="3" nodeType="withEffect">
                                  <p:stCondLst>
                                    <p:cond delay="0"/>
                                  </p:stCondLst>
                                  <p:childTnLst>
                                    <p:animRot by="21600000">
                                      <p:cBhvr>
                                        <p:cTn id="379" dur="5000" fill="hold"/>
                                        <p:tgtEl>
                                          <p:spTgt spid="36"/>
                                        </p:tgtEl>
                                        <p:attrNameLst>
                                          <p:attrName>r</p:attrName>
                                        </p:attrNameLst>
                                      </p:cBhvr>
                                    </p:animRot>
                                  </p:childTnLst>
                                </p:cTn>
                              </p:par>
                              <p:par>
                                <p:cTn id="380" presetID="8" presetClass="emph" presetSubtype="0" fill="hold" grpId="3" nodeType="withEffect">
                                  <p:stCondLst>
                                    <p:cond delay="0"/>
                                  </p:stCondLst>
                                  <p:childTnLst>
                                    <p:animRot by="21600000">
                                      <p:cBhvr>
                                        <p:cTn id="381" dur="5000" fill="hold"/>
                                        <p:tgtEl>
                                          <p:spTgt spid="38"/>
                                        </p:tgtEl>
                                        <p:attrNameLst>
                                          <p:attrName>r</p:attrName>
                                        </p:attrNameLst>
                                      </p:cBhvr>
                                    </p:animRot>
                                  </p:childTnLst>
                                </p:cTn>
                              </p:par>
                              <p:par>
                                <p:cTn id="382" presetID="2" presetClass="exit" presetSubtype="8" fill="hold" grpId="2" nodeType="withEffect">
                                  <p:stCondLst>
                                    <p:cond delay="0"/>
                                  </p:stCondLst>
                                  <p:childTnLst>
                                    <p:anim calcmode="lin" valueType="num">
                                      <p:cBhvr additive="base">
                                        <p:cTn id="383" dur="5000"/>
                                        <p:tgtEl>
                                          <p:spTgt spid="5"/>
                                        </p:tgtEl>
                                        <p:attrNameLst>
                                          <p:attrName>ppt_x</p:attrName>
                                        </p:attrNameLst>
                                      </p:cBhvr>
                                      <p:tavLst>
                                        <p:tav tm="0">
                                          <p:val>
                                            <p:strVal val="ppt_x"/>
                                          </p:val>
                                        </p:tav>
                                        <p:tav tm="100000">
                                          <p:val>
                                            <p:strVal val="0-ppt_w/2"/>
                                          </p:val>
                                        </p:tav>
                                      </p:tavLst>
                                    </p:anim>
                                    <p:anim calcmode="lin" valueType="num">
                                      <p:cBhvr additive="base">
                                        <p:cTn id="384" dur="5000"/>
                                        <p:tgtEl>
                                          <p:spTgt spid="5"/>
                                        </p:tgtEl>
                                        <p:attrNameLst>
                                          <p:attrName>ppt_y</p:attrName>
                                        </p:attrNameLst>
                                      </p:cBhvr>
                                      <p:tavLst>
                                        <p:tav tm="0">
                                          <p:val>
                                            <p:strVal val="ppt_y"/>
                                          </p:val>
                                        </p:tav>
                                        <p:tav tm="100000">
                                          <p:val>
                                            <p:strVal val="ppt_y"/>
                                          </p:val>
                                        </p:tav>
                                      </p:tavLst>
                                    </p:anim>
                                    <p:set>
                                      <p:cBhvr>
                                        <p:cTn id="385" dur="1" fill="hold">
                                          <p:stCondLst>
                                            <p:cond delay="4999"/>
                                          </p:stCondLst>
                                        </p:cTn>
                                        <p:tgtEl>
                                          <p:spTgt spid="5"/>
                                        </p:tgtEl>
                                        <p:attrNameLst>
                                          <p:attrName>style.visibility</p:attrName>
                                        </p:attrNameLst>
                                      </p:cBhvr>
                                      <p:to>
                                        <p:strVal val="hidden"/>
                                      </p:to>
                                    </p:set>
                                  </p:childTnLst>
                                </p:cTn>
                              </p:par>
                              <p:par>
                                <p:cTn id="386" presetID="2" presetClass="exit" presetSubtype="8" fill="hold" grpId="2" nodeType="withEffect">
                                  <p:stCondLst>
                                    <p:cond delay="0"/>
                                  </p:stCondLst>
                                  <p:childTnLst>
                                    <p:anim calcmode="lin" valueType="num">
                                      <p:cBhvr additive="base">
                                        <p:cTn id="387" dur="5000"/>
                                        <p:tgtEl>
                                          <p:spTgt spid="7"/>
                                        </p:tgtEl>
                                        <p:attrNameLst>
                                          <p:attrName>ppt_x</p:attrName>
                                        </p:attrNameLst>
                                      </p:cBhvr>
                                      <p:tavLst>
                                        <p:tav tm="0">
                                          <p:val>
                                            <p:strVal val="ppt_x"/>
                                          </p:val>
                                        </p:tav>
                                        <p:tav tm="100000">
                                          <p:val>
                                            <p:strVal val="0-ppt_w/2"/>
                                          </p:val>
                                        </p:tav>
                                      </p:tavLst>
                                    </p:anim>
                                    <p:anim calcmode="lin" valueType="num">
                                      <p:cBhvr additive="base">
                                        <p:cTn id="388" dur="5000"/>
                                        <p:tgtEl>
                                          <p:spTgt spid="7"/>
                                        </p:tgtEl>
                                        <p:attrNameLst>
                                          <p:attrName>ppt_y</p:attrName>
                                        </p:attrNameLst>
                                      </p:cBhvr>
                                      <p:tavLst>
                                        <p:tav tm="0">
                                          <p:val>
                                            <p:strVal val="ppt_y"/>
                                          </p:val>
                                        </p:tav>
                                        <p:tav tm="100000">
                                          <p:val>
                                            <p:strVal val="ppt_y"/>
                                          </p:val>
                                        </p:tav>
                                      </p:tavLst>
                                    </p:anim>
                                    <p:set>
                                      <p:cBhvr>
                                        <p:cTn id="389" dur="1" fill="hold">
                                          <p:stCondLst>
                                            <p:cond delay="4999"/>
                                          </p:stCondLst>
                                        </p:cTn>
                                        <p:tgtEl>
                                          <p:spTgt spid="7"/>
                                        </p:tgtEl>
                                        <p:attrNameLst>
                                          <p:attrName>style.visibility</p:attrName>
                                        </p:attrNameLst>
                                      </p:cBhvr>
                                      <p:to>
                                        <p:strVal val="hidden"/>
                                      </p:to>
                                    </p:set>
                                  </p:childTnLst>
                                </p:cTn>
                              </p:par>
                              <p:par>
                                <p:cTn id="390" presetID="2" presetClass="exit" presetSubtype="8" fill="hold" grpId="2" nodeType="withEffect">
                                  <p:stCondLst>
                                    <p:cond delay="0"/>
                                  </p:stCondLst>
                                  <p:childTnLst>
                                    <p:anim calcmode="lin" valueType="num">
                                      <p:cBhvr additive="base">
                                        <p:cTn id="391" dur="5000"/>
                                        <p:tgtEl>
                                          <p:spTgt spid="9"/>
                                        </p:tgtEl>
                                        <p:attrNameLst>
                                          <p:attrName>ppt_x</p:attrName>
                                        </p:attrNameLst>
                                      </p:cBhvr>
                                      <p:tavLst>
                                        <p:tav tm="0">
                                          <p:val>
                                            <p:strVal val="ppt_x"/>
                                          </p:val>
                                        </p:tav>
                                        <p:tav tm="100000">
                                          <p:val>
                                            <p:strVal val="0-ppt_w/2"/>
                                          </p:val>
                                        </p:tav>
                                      </p:tavLst>
                                    </p:anim>
                                    <p:anim calcmode="lin" valueType="num">
                                      <p:cBhvr additive="base">
                                        <p:cTn id="392" dur="5000"/>
                                        <p:tgtEl>
                                          <p:spTgt spid="9"/>
                                        </p:tgtEl>
                                        <p:attrNameLst>
                                          <p:attrName>ppt_y</p:attrName>
                                        </p:attrNameLst>
                                      </p:cBhvr>
                                      <p:tavLst>
                                        <p:tav tm="0">
                                          <p:val>
                                            <p:strVal val="ppt_y"/>
                                          </p:val>
                                        </p:tav>
                                        <p:tav tm="100000">
                                          <p:val>
                                            <p:strVal val="ppt_y"/>
                                          </p:val>
                                        </p:tav>
                                      </p:tavLst>
                                    </p:anim>
                                    <p:set>
                                      <p:cBhvr>
                                        <p:cTn id="393" dur="1" fill="hold">
                                          <p:stCondLst>
                                            <p:cond delay="4999"/>
                                          </p:stCondLst>
                                        </p:cTn>
                                        <p:tgtEl>
                                          <p:spTgt spid="9"/>
                                        </p:tgtEl>
                                        <p:attrNameLst>
                                          <p:attrName>style.visibility</p:attrName>
                                        </p:attrNameLst>
                                      </p:cBhvr>
                                      <p:to>
                                        <p:strVal val="hidden"/>
                                      </p:to>
                                    </p:set>
                                  </p:childTnLst>
                                </p:cTn>
                              </p:par>
                              <p:par>
                                <p:cTn id="394" presetID="2" presetClass="exit" presetSubtype="8" fill="hold" grpId="2" nodeType="withEffect">
                                  <p:stCondLst>
                                    <p:cond delay="0"/>
                                  </p:stCondLst>
                                  <p:childTnLst>
                                    <p:anim calcmode="lin" valueType="num">
                                      <p:cBhvr additive="base">
                                        <p:cTn id="395" dur="5000"/>
                                        <p:tgtEl>
                                          <p:spTgt spid="11"/>
                                        </p:tgtEl>
                                        <p:attrNameLst>
                                          <p:attrName>ppt_x</p:attrName>
                                        </p:attrNameLst>
                                      </p:cBhvr>
                                      <p:tavLst>
                                        <p:tav tm="0">
                                          <p:val>
                                            <p:strVal val="ppt_x"/>
                                          </p:val>
                                        </p:tav>
                                        <p:tav tm="100000">
                                          <p:val>
                                            <p:strVal val="0-ppt_w/2"/>
                                          </p:val>
                                        </p:tav>
                                      </p:tavLst>
                                    </p:anim>
                                    <p:anim calcmode="lin" valueType="num">
                                      <p:cBhvr additive="base">
                                        <p:cTn id="396" dur="5000"/>
                                        <p:tgtEl>
                                          <p:spTgt spid="11"/>
                                        </p:tgtEl>
                                        <p:attrNameLst>
                                          <p:attrName>ppt_y</p:attrName>
                                        </p:attrNameLst>
                                      </p:cBhvr>
                                      <p:tavLst>
                                        <p:tav tm="0">
                                          <p:val>
                                            <p:strVal val="ppt_y"/>
                                          </p:val>
                                        </p:tav>
                                        <p:tav tm="100000">
                                          <p:val>
                                            <p:strVal val="ppt_y"/>
                                          </p:val>
                                        </p:tav>
                                      </p:tavLst>
                                    </p:anim>
                                    <p:set>
                                      <p:cBhvr>
                                        <p:cTn id="397" dur="1" fill="hold">
                                          <p:stCondLst>
                                            <p:cond delay="4999"/>
                                          </p:stCondLst>
                                        </p:cTn>
                                        <p:tgtEl>
                                          <p:spTgt spid="11"/>
                                        </p:tgtEl>
                                        <p:attrNameLst>
                                          <p:attrName>style.visibility</p:attrName>
                                        </p:attrNameLst>
                                      </p:cBhvr>
                                      <p:to>
                                        <p:strVal val="hidden"/>
                                      </p:to>
                                    </p:set>
                                  </p:childTnLst>
                                </p:cTn>
                              </p:par>
                              <p:par>
                                <p:cTn id="398" presetID="2" presetClass="exit" presetSubtype="8" fill="hold" grpId="2" nodeType="withEffect">
                                  <p:stCondLst>
                                    <p:cond delay="0"/>
                                  </p:stCondLst>
                                  <p:childTnLst>
                                    <p:anim calcmode="lin" valueType="num">
                                      <p:cBhvr additive="base">
                                        <p:cTn id="399" dur="5000"/>
                                        <p:tgtEl>
                                          <p:spTgt spid="13"/>
                                        </p:tgtEl>
                                        <p:attrNameLst>
                                          <p:attrName>ppt_x</p:attrName>
                                        </p:attrNameLst>
                                      </p:cBhvr>
                                      <p:tavLst>
                                        <p:tav tm="0">
                                          <p:val>
                                            <p:strVal val="ppt_x"/>
                                          </p:val>
                                        </p:tav>
                                        <p:tav tm="100000">
                                          <p:val>
                                            <p:strVal val="0-ppt_w/2"/>
                                          </p:val>
                                        </p:tav>
                                      </p:tavLst>
                                    </p:anim>
                                    <p:anim calcmode="lin" valueType="num">
                                      <p:cBhvr additive="base">
                                        <p:cTn id="400" dur="5000"/>
                                        <p:tgtEl>
                                          <p:spTgt spid="13"/>
                                        </p:tgtEl>
                                        <p:attrNameLst>
                                          <p:attrName>ppt_y</p:attrName>
                                        </p:attrNameLst>
                                      </p:cBhvr>
                                      <p:tavLst>
                                        <p:tav tm="0">
                                          <p:val>
                                            <p:strVal val="ppt_y"/>
                                          </p:val>
                                        </p:tav>
                                        <p:tav tm="100000">
                                          <p:val>
                                            <p:strVal val="ppt_y"/>
                                          </p:val>
                                        </p:tav>
                                      </p:tavLst>
                                    </p:anim>
                                    <p:set>
                                      <p:cBhvr>
                                        <p:cTn id="401" dur="1" fill="hold">
                                          <p:stCondLst>
                                            <p:cond delay="4999"/>
                                          </p:stCondLst>
                                        </p:cTn>
                                        <p:tgtEl>
                                          <p:spTgt spid="13"/>
                                        </p:tgtEl>
                                        <p:attrNameLst>
                                          <p:attrName>style.visibility</p:attrName>
                                        </p:attrNameLst>
                                      </p:cBhvr>
                                      <p:to>
                                        <p:strVal val="hidden"/>
                                      </p:to>
                                    </p:set>
                                  </p:childTnLst>
                                </p:cTn>
                              </p:par>
                              <p:par>
                                <p:cTn id="402" presetID="2" presetClass="exit" presetSubtype="8" fill="hold" grpId="2" nodeType="withEffect">
                                  <p:stCondLst>
                                    <p:cond delay="0"/>
                                  </p:stCondLst>
                                  <p:childTnLst>
                                    <p:anim calcmode="lin" valueType="num">
                                      <p:cBhvr additive="base">
                                        <p:cTn id="403" dur="5000"/>
                                        <p:tgtEl>
                                          <p:spTgt spid="15"/>
                                        </p:tgtEl>
                                        <p:attrNameLst>
                                          <p:attrName>ppt_x</p:attrName>
                                        </p:attrNameLst>
                                      </p:cBhvr>
                                      <p:tavLst>
                                        <p:tav tm="0">
                                          <p:val>
                                            <p:strVal val="ppt_x"/>
                                          </p:val>
                                        </p:tav>
                                        <p:tav tm="100000">
                                          <p:val>
                                            <p:strVal val="0-ppt_w/2"/>
                                          </p:val>
                                        </p:tav>
                                      </p:tavLst>
                                    </p:anim>
                                    <p:anim calcmode="lin" valueType="num">
                                      <p:cBhvr additive="base">
                                        <p:cTn id="404" dur="5000"/>
                                        <p:tgtEl>
                                          <p:spTgt spid="15"/>
                                        </p:tgtEl>
                                        <p:attrNameLst>
                                          <p:attrName>ppt_y</p:attrName>
                                        </p:attrNameLst>
                                      </p:cBhvr>
                                      <p:tavLst>
                                        <p:tav tm="0">
                                          <p:val>
                                            <p:strVal val="ppt_y"/>
                                          </p:val>
                                        </p:tav>
                                        <p:tav tm="100000">
                                          <p:val>
                                            <p:strVal val="ppt_y"/>
                                          </p:val>
                                        </p:tav>
                                      </p:tavLst>
                                    </p:anim>
                                    <p:set>
                                      <p:cBhvr>
                                        <p:cTn id="405" dur="1" fill="hold">
                                          <p:stCondLst>
                                            <p:cond delay="4999"/>
                                          </p:stCondLst>
                                        </p:cTn>
                                        <p:tgtEl>
                                          <p:spTgt spid="15"/>
                                        </p:tgtEl>
                                        <p:attrNameLst>
                                          <p:attrName>style.visibility</p:attrName>
                                        </p:attrNameLst>
                                      </p:cBhvr>
                                      <p:to>
                                        <p:strVal val="hidden"/>
                                      </p:to>
                                    </p:set>
                                  </p:childTnLst>
                                </p:cTn>
                              </p:par>
                              <p:par>
                                <p:cTn id="406" presetID="2" presetClass="exit" presetSubtype="8" fill="hold" grpId="2" nodeType="withEffect">
                                  <p:stCondLst>
                                    <p:cond delay="0"/>
                                  </p:stCondLst>
                                  <p:childTnLst>
                                    <p:anim calcmode="lin" valueType="num">
                                      <p:cBhvr additive="base">
                                        <p:cTn id="407" dur="5000"/>
                                        <p:tgtEl>
                                          <p:spTgt spid="17"/>
                                        </p:tgtEl>
                                        <p:attrNameLst>
                                          <p:attrName>ppt_x</p:attrName>
                                        </p:attrNameLst>
                                      </p:cBhvr>
                                      <p:tavLst>
                                        <p:tav tm="0">
                                          <p:val>
                                            <p:strVal val="ppt_x"/>
                                          </p:val>
                                        </p:tav>
                                        <p:tav tm="100000">
                                          <p:val>
                                            <p:strVal val="0-ppt_w/2"/>
                                          </p:val>
                                        </p:tav>
                                      </p:tavLst>
                                    </p:anim>
                                    <p:anim calcmode="lin" valueType="num">
                                      <p:cBhvr additive="base">
                                        <p:cTn id="408" dur="5000"/>
                                        <p:tgtEl>
                                          <p:spTgt spid="17"/>
                                        </p:tgtEl>
                                        <p:attrNameLst>
                                          <p:attrName>ppt_y</p:attrName>
                                        </p:attrNameLst>
                                      </p:cBhvr>
                                      <p:tavLst>
                                        <p:tav tm="0">
                                          <p:val>
                                            <p:strVal val="ppt_y"/>
                                          </p:val>
                                        </p:tav>
                                        <p:tav tm="100000">
                                          <p:val>
                                            <p:strVal val="ppt_y"/>
                                          </p:val>
                                        </p:tav>
                                      </p:tavLst>
                                    </p:anim>
                                    <p:set>
                                      <p:cBhvr>
                                        <p:cTn id="409" dur="1" fill="hold">
                                          <p:stCondLst>
                                            <p:cond delay="4999"/>
                                          </p:stCondLst>
                                        </p:cTn>
                                        <p:tgtEl>
                                          <p:spTgt spid="17"/>
                                        </p:tgtEl>
                                        <p:attrNameLst>
                                          <p:attrName>style.visibility</p:attrName>
                                        </p:attrNameLst>
                                      </p:cBhvr>
                                      <p:to>
                                        <p:strVal val="hidden"/>
                                      </p:to>
                                    </p:set>
                                  </p:childTnLst>
                                </p:cTn>
                              </p:par>
                              <p:par>
                                <p:cTn id="410" presetID="2" presetClass="exit" presetSubtype="8" fill="hold" grpId="2" nodeType="withEffect">
                                  <p:stCondLst>
                                    <p:cond delay="0"/>
                                  </p:stCondLst>
                                  <p:childTnLst>
                                    <p:anim calcmode="lin" valueType="num">
                                      <p:cBhvr additive="base">
                                        <p:cTn id="411" dur="5000"/>
                                        <p:tgtEl>
                                          <p:spTgt spid="19"/>
                                        </p:tgtEl>
                                        <p:attrNameLst>
                                          <p:attrName>ppt_x</p:attrName>
                                        </p:attrNameLst>
                                      </p:cBhvr>
                                      <p:tavLst>
                                        <p:tav tm="0">
                                          <p:val>
                                            <p:strVal val="ppt_x"/>
                                          </p:val>
                                        </p:tav>
                                        <p:tav tm="100000">
                                          <p:val>
                                            <p:strVal val="0-ppt_w/2"/>
                                          </p:val>
                                        </p:tav>
                                      </p:tavLst>
                                    </p:anim>
                                    <p:anim calcmode="lin" valueType="num">
                                      <p:cBhvr additive="base">
                                        <p:cTn id="412" dur="5000"/>
                                        <p:tgtEl>
                                          <p:spTgt spid="19"/>
                                        </p:tgtEl>
                                        <p:attrNameLst>
                                          <p:attrName>ppt_y</p:attrName>
                                        </p:attrNameLst>
                                      </p:cBhvr>
                                      <p:tavLst>
                                        <p:tav tm="0">
                                          <p:val>
                                            <p:strVal val="ppt_y"/>
                                          </p:val>
                                        </p:tav>
                                        <p:tav tm="100000">
                                          <p:val>
                                            <p:strVal val="ppt_y"/>
                                          </p:val>
                                        </p:tav>
                                      </p:tavLst>
                                    </p:anim>
                                    <p:set>
                                      <p:cBhvr>
                                        <p:cTn id="413" dur="1" fill="hold">
                                          <p:stCondLst>
                                            <p:cond delay="4999"/>
                                          </p:stCondLst>
                                        </p:cTn>
                                        <p:tgtEl>
                                          <p:spTgt spid="19"/>
                                        </p:tgtEl>
                                        <p:attrNameLst>
                                          <p:attrName>style.visibility</p:attrName>
                                        </p:attrNameLst>
                                      </p:cBhvr>
                                      <p:to>
                                        <p:strVal val="hidden"/>
                                      </p:to>
                                    </p:set>
                                  </p:childTnLst>
                                </p:cTn>
                              </p:par>
                              <p:par>
                                <p:cTn id="414" presetID="2" presetClass="exit" presetSubtype="8" fill="hold" grpId="2" nodeType="withEffect">
                                  <p:stCondLst>
                                    <p:cond delay="0"/>
                                  </p:stCondLst>
                                  <p:childTnLst>
                                    <p:anim calcmode="lin" valueType="num">
                                      <p:cBhvr additive="base">
                                        <p:cTn id="415" dur="5000"/>
                                        <p:tgtEl>
                                          <p:spTgt spid="21"/>
                                        </p:tgtEl>
                                        <p:attrNameLst>
                                          <p:attrName>ppt_x</p:attrName>
                                        </p:attrNameLst>
                                      </p:cBhvr>
                                      <p:tavLst>
                                        <p:tav tm="0">
                                          <p:val>
                                            <p:strVal val="ppt_x"/>
                                          </p:val>
                                        </p:tav>
                                        <p:tav tm="100000">
                                          <p:val>
                                            <p:strVal val="0-ppt_w/2"/>
                                          </p:val>
                                        </p:tav>
                                      </p:tavLst>
                                    </p:anim>
                                    <p:anim calcmode="lin" valueType="num">
                                      <p:cBhvr additive="base">
                                        <p:cTn id="416" dur="5000"/>
                                        <p:tgtEl>
                                          <p:spTgt spid="21"/>
                                        </p:tgtEl>
                                        <p:attrNameLst>
                                          <p:attrName>ppt_y</p:attrName>
                                        </p:attrNameLst>
                                      </p:cBhvr>
                                      <p:tavLst>
                                        <p:tav tm="0">
                                          <p:val>
                                            <p:strVal val="ppt_y"/>
                                          </p:val>
                                        </p:tav>
                                        <p:tav tm="100000">
                                          <p:val>
                                            <p:strVal val="ppt_y"/>
                                          </p:val>
                                        </p:tav>
                                      </p:tavLst>
                                    </p:anim>
                                    <p:set>
                                      <p:cBhvr>
                                        <p:cTn id="417" dur="1" fill="hold">
                                          <p:stCondLst>
                                            <p:cond delay="4999"/>
                                          </p:stCondLst>
                                        </p:cTn>
                                        <p:tgtEl>
                                          <p:spTgt spid="21"/>
                                        </p:tgtEl>
                                        <p:attrNameLst>
                                          <p:attrName>style.visibility</p:attrName>
                                        </p:attrNameLst>
                                      </p:cBhvr>
                                      <p:to>
                                        <p:strVal val="hidden"/>
                                      </p:to>
                                    </p:set>
                                  </p:childTnLst>
                                </p:cTn>
                              </p:par>
                              <p:par>
                                <p:cTn id="418" presetID="2" presetClass="exit" presetSubtype="8" fill="hold" grpId="2" nodeType="withEffect">
                                  <p:stCondLst>
                                    <p:cond delay="0"/>
                                  </p:stCondLst>
                                  <p:childTnLst>
                                    <p:anim calcmode="lin" valueType="num">
                                      <p:cBhvr additive="base">
                                        <p:cTn id="419" dur="5000"/>
                                        <p:tgtEl>
                                          <p:spTgt spid="23"/>
                                        </p:tgtEl>
                                        <p:attrNameLst>
                                          <p:attrName>ppt_x</p:attrName>
                                        </p:attrNameLst>
                                      </p:cBhvr>
                                      <p:tavLst>
                                        <p:tav tm="0">
                                          <p:val>
                                            <p:strVal val="ppt_x"/>
                                          </p:val>
                                        </p:tav>
                                        <p:tav tm="100000">
                                          <p:val>
                                            <p:strVal val="0-ppt_w/2"/>
                                          </p:val>
                                        </p:tav>
                                      </p:tavLst>
                                    </p:anim>
                                    <p:anim calcmode="lin" valueType="num">
                                      <p:cBhvr additive="base">
                                        <p:cTn id="420" dur="5000"/>
                                        <p:tgtEl>
                                          <p:spTgt spid="23"/>
                                        </p:tgtEl>
                                        <p:attrNameLst>
                                          <p:attrName>ppt_y</p:attrName>
                                        </p:attrNameLst>
                                      </p:cBhvr>
                                      <p:tavLst>
                                        <p:tav tm="0">
                                          <p:val>
                                            <p:strVal val="ppt_y"/>
                                          </p:val>
                                        </p:tav>
                                        <p:tav tm="100000">
                                          <p:val>
                                            <p:strVal val="ppt_y"/>
                                          </p:val>
                                        </p:tav>
                                      </p:tavLst>
                                    </p:anim>
                                    <p:set>
                                      <p:cBhvr>
                                        <p:cTn id="421" dur="1" fill="hold">
                                          <p:stCondLst>
                                            <p:cond delay="4999"/>
                                          </p:stCondLst>
                                        </p:cTn>
                                        <p:tgtEl>
                                          <p:spTgt spid="23"/>
                                        </p:tgtEl>
                                        <p:attrNameLst>
                                          <p:attrName>style.visibility</p:attrName>
                                        </p:attrNameLst>
                                      </p:cBhvr>
                                      <p:to>
                                        <p:strVal val="hidden"/>
                                      </p:to>
                                    </p:set>
                                  </p:childTnLst>
                                </p:cTn>
                              </p:par>
                              <p:par>
                                <p:cTn id="422" presetID="2" presetClass="exit" presetSubtype="8" fill="hold" grpId="2" nodeType="withEffect">
                                  <p:stCondLst>
                                    <p:cond delay="0"/>
                                  </p:stCondLst>
                                  <p:childTnLst>
                                    <p:anim calcmode="lin" valueType="num">
                                      <p:cBhvr additive="base">
                                        <p:cTn id="423" dur="5000"/>
                                        <p:tgtEl>
                                          <p:spTgt spid="25"/>
                                        </p:tgtEl>
                                        <p:attrNameLst>
                                          <p:attrName>ppt_x</p:attrName>
                                        </p:attrNameLst>
                                      </p:cBhvr>
                                      <p:tavLst>
                                        <p:tav tm="0">
                                          <p:val>
                                            <p:strVal val="ppt_x"/>
                                          </p:val>
                                        </p:tav>
                                        <p:tav tm="100000">
                                          <p:val>
                                            <p:strVal val="0-ppt_w/2"/>
                                          </p:val>
                                        </p:tav>
                                      </p:tavLst>
                                    </p:anim>
                                    <p:anim calcmode="lin" valueType="num">
                                      <p:cBhvr additive="base">
                                        <p:cTn id="424" dur="5000"/>
                                        <p:tgtEl>
                                          <p:spTgt spid="25"/>
                                        </p:tgtEl>
                                        <p:attrNameLst>
                                          <p:attrName>ppt_y</p:attrName>
                                        </p:attrNameLst>
                                      </p:cBhvr>
                                      <p:tavLst>
                                        <p:tav tm="0">
                                          <p:val>
                                            <p:strVal val="ppt_y"/>
                                          </p:val>
                                        </p:tav>
                                        <p:tav tm="100000">
                                          <p:val>
                                            <p:strVal val="ppt_y"/>
                                          </p:val>
                                        </p:tav>
                                      </p:tavLst>
                                    </p:anim>
                                    <p:set>
                                      <p:cBhvr>
                                        <p:cTn id="425" dur="1" fill="hold">
                                          <p:stCondLst>
                                            <p:cond delay="4999"/>
                                          </p:stCondLst>
                                        </p:cTn>
                                        <p:tgtEl>
                                          <p:spTgt spid="25"/>
                                        </p:tgtEl>
                                        <p:attrNameLst>
                                          <p:attrName>style.visibility</p:attrName>
                                        </p:attrNameLst>
                                      </p:cBhvr>
                                      <p:to>
                                        <p:strVal val="hidden"/>
                                      </p:to>
                                    </p:set>
                                  </p:childTnLst>
                                </p:cTn>
                              </p:par>
                              <p:par>
                                <p:cTn id="426" presetID="2" presetClass="exit" presetSubtype="8" fill="hold" grpId="2" nodeType="withEffect">
                                  <p:stCondLst>
                                    <p:cond delay="0"/>
                                  </p:stCondLst>
                                  <p:childTnLst>
                                    <p:anim calcmode="lin" valueType="num">
                                      <p:cBhvr additive="base">
                                        <p:cTn id="427" dur="5000"/>
                                        <p:tgtEl>
                                          <p:spTgt spid="27"/>
                                        </p:tgtEl>
                                        <p:attrNameLst>
                                          <p:attrName>ppt_x</p:attrName>
                                        </p:attrNameLst>
                                      </p:cBhvr>
                                      <p:tavLst>
                                        <p:tav tm="0">
                                          <p:val>
                                            <p:strVal val="ppt_x"/>
                                          </p:val>
                                        </p:tav>
                                        <p:tav tm="100000">
                                          <p:val>
                                            <p:strVal val="0-ppt_w/2"/>
                                          </p:val>
                                        </p:tav>
                                      </p:tavLst>
                                    </p:anim>
                                    <p:anim calcmode="lin" valueType="num">
                                      <p:cBhvr additive="base">
                                        <p:cTn id="428" dur="5000"/>
                                        <p:tgtEl>
                                          <p:spTgt spid="27"/>
                                        </p:tgtEl>
                                        <p:attrNameLst>
                                          <p:attrName>ppt_y</p:attrName>
                                        </p:attrNameLst>
                                      </p:cBhvr>
                                      <p:tavLst>
                                        <p:tav tm="0">
                                          <p:val>
                                            <p:strVal val="ppt_y"/>
                                          </p:val>
                                        </p:tav>
                                        <p:tav tm="100000">
                                          <p:val>
                                            <p:strVal val="ppt_y"/>
                                          </p:val>
                                        </p:tav>
                                      </p:tavLst>
                                    </p:anim>
                                    <p:set>
                                      <p:cBhvr>
                                        <p:cTn id="429" dur="1" fill="hold">
                                          <p:stCondLst>
                                            <p:cond delay="4999"/>
                                          </p:stCondLst>
                                        </p:cTn>
                                        <p:tgtEl>
                                          <p:spTgt spid="27"/>
                                        </p:tgtEl>
                                        <p:attrNameLst>
                                          <p:attrName>style.visibility</p:attrName>
                                        </p:attrNameLst>
                                      </p:cBhvr>
                                      <p:to>
                                        <p:strVal val="hidden"/>
                                      </p:to>
                                    </p:set>
                                  </p:childTnLst>
                                </p:cTn>
                              </p:par>
                              <p:par>
                                <p:cTn id="430" presetID="2" presetClass="exit" presetSubtype="8" fill="hold" grpId="2" nodeType="withEffect">
                                  <p:stCondLst>
                                    <p:cond delay="0"/>
                                  </p:stCondLst>
                                  <p:childTnLst>
                                    <p:anim calcmode="lin" valueType="num">
                                      <p:cBhvr additive="base">
                                        <p:cTn id="431" dur="5000"/>
                                        <p:tgtEl>
                                          <p:spTgt spid="29"/>
                                        </p:tgtEl>
                                        <p:attrNameLst>
                                          <p:attrName>ppt_x</p:attrName>
                                        </p:attrNameLst>
                                      </p:cBhvr>
                                      <p:tavLst>
                                        <p:tav tm="0">
                                          <p:val>
                                            <p:strVal val="ppt_x"/>
                                          </p:val>
                                        </p:tav>
                                        <p:tav tm="100000">
                                          <p:val>
                                            <p:strVal val="0-ppt_w/2"/>
                                          </p:val>
                                        </p:tav>
                                      </p:tavLst>
                                    </p:anim>
                                    <p:anim calcmode="lin" valueType="num">
                                      <p:cBhvr additive="base">
                                        <p:cTn id="432" dur="5000"/>
                                        <p:tgtEl>
                                          <p:spTgt spid="29"/>
                                        </p:tgtEl>
                                        <p:attrNameLst>
                                          <p:attrName>ppt_y</p:attrName>
                                        </p:attrNameLst>
                                      </p:cBhvr>
                                      <p:tavLst>
                                        <p:tav tm="0">
                                          <p:val>
                                            <p:strVal val="ppt_y"/>
                                          </p:val>
                                        </p:tav>
                                        <p:tav tm="100000">
                                          <p:val>
                                            <p:strVal val="ppt_y"/>
                                          </p:val>
                                        </p:tav>
                                      </p:tavLst>
                                    </p:anim>
                                    <p:set>
                                      <p:cBhvr>
                                        <p:cTn id="433" dur="1" fill="hold">
                                          <p:stCondLst>
                                            <p:cond delay="4999"/>
                                          </p:stCondLst>
                                        </p:cTn>
                                        <p:tgtEl>
                                          <p:spTgt spid="29"/>
                                        </p:tgtEl>
                                        <p:attrNameLst>
                                          <p:attrName>style.visibility</p:attrName>
                                        </p:attrNameLst>
                                      </p:cBhvr>
                                      <p:to>
                                        <p:strVal val="hidden"/>
                                      </p:to>
                                    </p:set>
                                  </p:childTnLst>
                                </p:cTn>
                              </p:par>
                              <p:par>
                                <p:cTn id="434" presetID="2" presetClass="exit" presetSubtype="8" fill="hold" grpId="2" nodeType="withEffect">
                                  <p:stCondLst>
                                    <p:cond delay="0"/>
                                  </p:stCondLst>
                                  <p:childTnLst>
                                    <p:anim calcmode="lin" valueType="num">
                                      <p:cBhvr additive="base">
                                        <p:cTn id="435" dur="5000"/>
                                        <p:tgtEl>
                                          <p:spTgt spid="31"/>
                                        </p:tgtEl>
                                        <p:attrNameLst>
                                          <p:attrName>ppt_x</p:attrName>
                                        </p:attrNameLst>
                                      </p:cBhvr>
                                      <p:tavLst>
                                        <p:tav tm="0">
                                          <p:val>
                                            <p:strVal val="ppt_x"/>
                                          </p:val>
                                        </p:tav>
                                        <p:tav tm="100000">
                                          <p:val>
                                            <p:strVal val="0-ppt_w/2"/>
                                          </p:val>
                                        </p:tav>
                                      </p:tavLst>
                                    </p:anim>
                                    <p:anim calcmode="lin" valueType="num">
                                      <p:cBhvr additive="base">
                                        <p:cTn id="436" dur="5000"/>
                                        <p:tgtEl>
                                          <p:spTgt spid="31"/>
                                        </p:tgtEl>
                                        <p:attrNameLst>
                                          <p:attrName>ppt_y</p:attrName>
                                        </p:attrNameLst>
                                      </p:cBhvr>
                                      <p:tavLst>
                                        <p:tav tm="0">
                                          <p:val>
                                            <p:strVal val="ppt_y"/>
                                          </p:val>
                                        </p:tav>
                                        <p:tav tm="100000">
                                          <p:val>
                                            <p:strVal val="ppt_y"/>
                                          </p:val>
                                        </p:tav>
                                      </p:tavLst>
                                    </p:anim>
                                    <p:set>
                                      <p:cBhvr>
                                        <p:cTn id="437" dur="1" fill="hold">
                                          <p:stCondLst>
                                            <p:cond delay="4999"/>
                                          </p:stCondLst>
                                        </p:cTn>
                                        <p:tgtEl>
                                          <p:spTgt spid="31"/>
                                        </p:tgtEl>
                                        <p:attrNameLst>
                                          <p:attrName>style.visibility</p:attrName>
                                        </p:attrNameLst>
                                      </p:cBhvr>
                                      <p:to>
                                        <p:strVal val="hidden"/>
                                      </p:to>
                                    </p:set>
                                  </p:childTnLst>
                                </p:cTn>
                              </p:par>
                              <p:par>
                                <p:cTn id="438" presetID="2" presetClass="exit" presetSubtype="8" fill="hold" grpId="2" nodeType="withEffect">
                                  <p:stCondLst>
                                    <p:cond delay="0"/>
                                  </p:stCondLst>
                                  <p:childTnLst>
                                    <p:anim calcmode="lin" valueType="num">
                                      <p:cBhvr additive="base">
                                        <p:cTn id="439" dur="5000"/>
                                        <p:tgtEl>
                                          <p:spTgt spid="33"/>
                                        </p:tgtEl>
                                        <p:attrNameLst>
                                          <p:attrName>ppt_x</p:attrName>
                                        </p:attrNameLst>
                                      </p:cBhvr>
                                      <p:tavLst>
                                        <p:tav tm="0">
                                          <p:val>
                                            <p:strVal val="ppt_x"/>
                                          </p:val>
                                        </p:tav>
                                        <p:tav tm="100000">
                                          <p:val>
                                            <p:strVal val="0-ppt_w/2"/>
                                          </p:val>
                                        </p:tav>
                                      </p:tavLst>
                                    </p:anim>
                                    <p:anim calcmode="lin" valueType="num">
                                      <p:cBhvr additive="base">
                                        <p:cTn id="440" dur="5000"/>
                                        <p:tgtEl>
                                          <p:spTgt spid="33"/>
                                        </p:tgtEl>
                                        <p:attrNameLst>
                                          <p:attrName>ppt_y</p:attrName>
                                        </p:attrNameLst>
                                      </p:cBhvr>
                                      <p:tavLst>
                                        <p:tav tm="0">
                                          <p:val>
                                            <p:strVal val="ppt_y"/>
                                          </p:val>
                                        </p:tav>
                                        <p:tav tm="100000">
                                          <p:val>
                                            <p:strVal val="ppt_y"/>
                                          </p:val>
                                        </p:tav>
                                      </p:tavLst>
                                    </p:anim>
                                    <p:set>
                                      <p:cBhvr>
                                        <p:cTn id="441" dur="1" fill="hold">
                                          <p:stCondLst>
                                            <p:cond delay="4999"/>
                                          </p:stCondLst>
                                        </p:cTn>
                                        <p:tgtEl>
                                          <p:spTgt spid="33"/>
                                        </p:tgtEl>
                                        <p:attrNameLst>
                                          <p:attrName>style.visibility</p:attrName>
                                        </p:attrNameLst>
                                      </p:cBhvr>
                                      <p:to>
                                        <p:strVal val="hidden"/>
                                      </p:to>
                                    </p:set>
                                  </p:childTnLst>
                                </p:cTn>
                              </p:par>
                              <p:par>
                                <p:cTn id="442" presetID="2" presetClass="exit" presetSubtype="8" fill="hold" grpId="2" nodeType="withEffect">
                                  <p:stCondLst>
                                    <p:cond delay="0"/>
                                  </p:stCondLst>
                                  <p:childTnLst>
                                    <p:anim calcmode="lin" valueType="num">
                                      <p:cBhvr additive="base">
                                        <p:cTn id="443" dur="5000"/>
                                        <p:tgtEl>
                                          <p:spTgt spid="35"/>
                                        </p:tgtEl>
                                        <p:attrNameLst>
                                          <p:attrName>ppt_x</p:attrName>
                                        </p:attrNameLst>
                                      </p:cBhvr>
                                      <p:tavLst>
                                        <p:tav tm="0">
                                          <p:val>
                                            <p:strVal val="ppt_x"/>
                                          </p:val>
                                        </p:tav>
                                        <p:tav tm="100000">
                                          <p:val>
                                            <p:strVal val="0-ppt_w/2"/>
                                          </p:val>
                                        </p:tav>
                                      </p:tavLst>
                                    </p:anim>
                                    <p:anim calcmode="lin" valueType="num">
                                      <p:cBhvr additive="base">
                                        <p:cTn id="444" dur="5000"/>
                                        <p:tgtEl>
                                          <p:spTgt spid="35"/>
                                        </p:tgtEl>
                                        <p:attrNameLst>
                                          <p:attrName>ppt_y</p:attrName>
                                        </p:attrNameLst>
                                      </p:cBhvr>
                                      <p:tavLst>
                                        <p:tav tm="0">
                                          <p:val>
                                            <p:strVal val="ppt_y"/>
                                          </p:val>
                                        </p:tav>
                                        <p:tav tm="100000">
                                          <p:val>
                                            <p:strVal val="ppt_y"/>
                                          </p:val>
                                        </p:tav>
                                      </p:tavLst>
                                    </p:anim>
                                    <p:set>
                                      <p:cBhvr>
                                        <p:cTn id="445" dur="1" fill="hold">
                                          <p:stCondLst>
                                            <p:cond delay="4999"/>
                                          </p:stCondLst>
                                        </p:cTn>
                                        <p:tgtEl>
                                          <p:spTgt spid="35"/>
                                        </p:tgtEl>
                                        <p:attrNameLst>
                                          <p:attrName>style.visibility</p:attrName>
                                        </p:attrNameLst>
                                      </p:cBhvr>
                                      <p:to>
                                        <p:strVal val="hidden"/>
                                      </p:to>
                                    </p:set>
                                  </p:childTnLst>
                                </p:cTn>
                              </p:par>
                              <p:par>
                                <p:cTn id="446" presetID="2" presetClass="exit" presetSubtype="8" fill="hold" grpId="2" nodeType="withEffect">
                                  <p:stCondLst>
                                    <p:cond delay="0"/>
                                  </p:stCondLst>
                                  <p:childTnLst>
                                    <p:anim calcmode="lin" valueType="num">
                                      <p:cBhvr additive="base">
                                        <p:cTn id="447" dur="5000"/>
                                        <p:tgtEl>
                                          <p:spTgt spid="37"/>
                                        </p:tgtEl>
                                        <p:attrNameLst>
                                          <p:attrName>ppt_x</p:attrName>
                                        </p:attrNameLst>
                                      </p:cBhvr>
                                      <p:tavLst>
                                        <p:tav tm="0">
                                          <p:val>
                                            <p:strVal val="ppt_x"/>
                                          </p:val>
                                        </p:tav>
                                        <p:tav tm="100000">
                                          <p:val>
                                            <p:strVal val="0-ppt_w/2"/>
                                          </p:val>
                                        </p:tav>
                                      </p:tavLst>
                                    </p:anim>
                                    <p:anim calcmode="lin" valueType="num">
                                      <p:cBhvr additive="base">
                                        <p:cTn id="448" dur="5000"/>
                                        <p:tgtEl>
                                          <p:spTgt spid="37"/>
                                        </p:tgtEl>
                                        <p:attrNameLst>
                                          <p:attrName>ppt_y</p:attrName>
                                        </p:attrNameLst>
                                      </p:cBhvr>
                                      <p:tavLst>
                                        <p:tav tm="0">
                                          <p:val>
                                            <p:strVal val="ppt_y"/>
                                          </p:val>
                                        </p:tav>
                                        <p:tav tm="100000">
                                          <p:val>
                                            <p:strVal val="ppt_y"/>
                                          </p:val>
                                        </p:tav>
                                      </p:tavLst>
                                    </p:anim>
                                    <p:set>
                                      <p:cBhvr>
                                        <p:cTn id="449" dur="1" fill="hold">
                                          <p:stCondLst>
                                            <p:cond delay="4999"/>
                                          </p:stCondLst>
                                        </p:cTn>
                                        <p:tgtEl>
                                          <p:spTgt spid="37"/>
                                        </p:tgtEl>
                                        <p:attrNameLst>
                                          <p:attrName>style.visibility</p:attrName>
                                        </p:attrNameLst>
                                      </p:cBhvr>
                                      <p:to>
                                        <p:strVal val="hidden"/>
                                      </p:to>
                                    </p:set>
                                  </p:childTnLst>
                                </p:cTn>
                              </p:par>
                              <p:par>
                                <p:cTn id="450" presetID="8" presetClass="emph" presetSubtype="0" fill="hold" grpId="3" nodeType="withEffect">
                                  <p:stCondLst>
                                    <p:cond delay="0"/>
                                  </p:stCondLst>
                                  <p:childTnLst>
                                    <p:animRot by="-21600000">
                                      <p:cBhvr>
                                        <p:cTn id="451" dur="5000" fill="hold"/>
                                        <p:tgtEl>
                                          <p:spTgt spid="5"/>
                                        </p:tgtEl>
                                        <p:attrNameLst>
                                          <p:attrName>r</p:attrName>
                                        </p:attrNameLst>
                                      </p:cBhvr>
                                    </p:animRot>
                                  </p:childTnLst>
                                </p:cTn>
                              </p:par>
                              <p:par>
                                <p:cTn id="452" presetID="8" presetClass="emph" presetSubtype="0" fill="hold" grpId="3" nodeType="withEffect">
                                  <p:stCondLst>
                                    <p:cond delay="0"/>
                                  </p:stCondLst>
                                  <p:childTnLst>
                                    <p:animRot by="-21600000">
                                      <p:cBhvr>
                                        <p:cTn id="453" dur="5000" fill="hold"/>
                                        <p:tgtEl>
                                          <p:spTgt spid="7"/>
                                        </p:tgtEl>
                                        <p:attrNameLst>
                                          <p:attrName>r</p:attrName>
                                        </p:attrNameLst>
                                      </p:cBhvr>
                                    </p:animRot>
                                  </p:childTnLst>
                                </p:cTn>
                              </p:par>
                              <p:par>
                                <p:cTn id="454" presetID="8" presetClass="emph" presetSubtype="0" fill="hold" grpId="3" nodeType="withEffect">
                                  <p:stCondLst>
                                    <p:cond delay="0"/>
                                  </p:stCondLst>
                                  <p:childTnLst>
                                    <p:animRot by="-21600000">
                                      <p:cBhvr>
                                        <p:cTn id="455" dur="5000" fill="hold"/>
                                        <p:tgtEl>
                                          <p:spTgt spid="9"/>
                                        </p:tgtEl>
                                        <p:attrNameLst>
                                          <p:attrName>r</p:attrName>
                                        </p:attrNameLst>
                                      </p:cBhvr>
                                    </p:animRot>
                                  </p:childTnLst>
                                </p:cTn>
                              </p:par>
                              <p:par>
                                <p:cTn id="456" presetID="8" presetClass="emph" presetSubtype="0" fill="hold" grpId="3" nodeType="withEffect">
                                  <p:stCondLst>
                                    <p:cond delay="0"/>
                                  </p:stCondLst>
                                  <p:childTnLst>
                                    <p:animRot by="-21600000">
                                      <p:cBhvr>
                                        <p:cTn id="457" dur="5000" fill="hold"/>
                                        <p:tgtEl>
                                          <p:spTgt spid="11"/>
                                        </p:tgtEl>
                                        <p:attrNameLst>
                                          <p:attrName>r</p:attrName>
                                        </p:attrNameLst>
                                      </p:cBhvr>
                                    </p:animRot>
                                  </p:childTnLst>
                                </p:cTn>
                              </p:par>
                              <p:par>
                                <p:cTn id="458" presetID="8" presetClass="emph" presetSubtype="0" fill="hold" grpId="3" nodeType="withEffect">
                                  <p:stCondLst>
                                    <p:cond delay="0"/>
                                  </p:stCondLst>
                                  <p:childTnLst>
                                    <p:animRot by="-21600000">
                                      <p:cBhvr>
                                        <p:cTn id="459" dur="5000" fill="hold"/>
                                        <p:tgtEl>
                                          <p:spTgt spid="13"/>
                                        </p:tgtEl>
                                        <p:attrNameLst>
                                          <p:attrName>r</p:attrName>
                                        </p:attrNameLst>
                                      </p:cBhvr>
                                    </p:animRot>
                                  </p:childTnLst>
                                </p:cTn>
                              </p:par>
                              <p:par>
                                <p:cTn id="460" presetID="8" presetClass="emph" presetSubtype="0" fill="hold" grpId="3" nodeType="withEffect">
                                  <p:stCondLst>
                                    <p:cond delay="0"/>
                                  </p:stCondLst>
                                  <p:childTnLst>
                                    <p:animRot by="-21600000">
                                      <p:cBhvr>
                                        <p:cTn id="461" dur="5000" fill="hold"/>
                                        <p:tgtEl>
                                          <p:spTgt spid="15"/>
                                        </p:tgtEl>
                                        <p:attrNameLst>
                                          <p:attrName>r</p:attrName>
                                        </p:attrNameLst>
                                      </p:cBhvr>
                                    </p:animRot>
                                  </p:childTnLst>
                                </p:cTn>
                              </p:par>
                              <p:par>
                                <p:cTn id="462" presetID="8" presetClass="emph" presetSubtype="0" fill="hold" grpId="3" nodeType="withEffect">
                                  <p:stCondLst>
                                    <p:cond delay="0"/>
                                  </p:stCondLst>
                                  <p:childTnLst>
                                    <p:animRot by="-21600000">
                                      <p:cBhvr>
                                        <p:cTn id="463" dur="5000" fill="hold"/>
                                        <p:tgtEl>
                                          <p:spTgt spid="17"/>
                                        </p:tgtEl>
                                        <p:attrNameLst>
                                          <p:attrName>r</p:attrName>
                                        </p:attrNameLst>
                                      </p:cBhvr>
                                    </p:animRot>
                                  </p:childTnLst>
                                </p:cTn>
                              </p:par>
                              <p:par>
                                <p:cTn id="464" presetID="8" presetClass="emph" presetSubtype="0" fill="hold" grpId="3" nodeType="withEffect">
                                  <p:stCondLst>
                                    <p:cond delay="0"/>
                                  </p:stCondLst>
                                  <p:childTnLst>
                                    <p:animRot by="-21600000">
                                      <p:cBhvr>
                                        <p:cTn id="465" dur="5000" fill="hold"/>
                                        <p:tgtEl>
                                          <p:spTgt spid="19"/>
                                        </p:tgtEl>
                                        <p:attrNameLst>
                                          <p:attrName>r</p:attrName>
                                        </p:attrNameLst>
                                      </p:cBhvr>
                                    </p:animRot>
                                  </p:childTnLst>
                                </p:cTn>
                              </p:par>
                              <p:par>
                                <p:cTn id="466" presetID="8" presetClass="emph" presetSubtype="0" fill="hold" grpId="3" nodeType="withEffect">
                                  <p:stCondLst>
                                    <p:cond delay="0"/>
                                  </p:stCondLst>
                                  <p:childTnLst>
                                    <p:animRot by="-21600000">
                                      <p:cBhvr>
                                        <p:cTn id="467" dur="5000" fill="hold"/>
                                        <p:tgtEl>
                                          <p:spTgt spid="21"/>
                                        </p:tgtEl>
                                        <p:attrNameLst>
                                          <p:attrName>r</p:attrName>
                                        </p:attrNameLst>
                                      </p:cBhvr>
                                    </p:animRot>
                                  </p:childTnLst>
                                </p:cTn>
                              </p:par>
                              <p:par>
                                <p:cTn id="468" presetID="8" presetClass="emph" presetSubtype="0" fill="hold" grpId="3" nodeType="withEffect">
                                  <p:stCondLst>
                                    <p:cond delay="0"/>
                                  </p:stCondLst>
                                  <p:childTnLst>
                                    <p:animRot by="-21600000">
                                      <p:cBhvr>
                                        <p:cTn id="469" dur="5000" fill="hold"/>
                                        <p:tgtEl>
                                          <p:spTgt spid="23"/>
                                        </p:tgtEl>
                                        <p:attrNameLst>
                                          <p:attrName>r</p:attrName>
                                        </p:attrNameLst>
                                      </p:cBhvr>
                                    </p:animRot>
                                  </p:childTnLst>
                                </p:cTn>
                              </p:par>
                              <p:par>
                                <p:cTn id="470" presetID="8" presetClass="emph" presetSubtype="0" fill="hold" grpId="3" nodeType="withEffect">
                                  <p:stCondLst>
                                    <p:cond delay="0"/>
                                  </p:stCondLst>
                                  <p:childTnLst>
                                    <p:animRot by="-21600000">
                                      <p:cBhvr>
                                        <p:cTn id="471" dur="5000" fill="hold"/>
                                        <p:tgtEl>
                                          <p:spTgt spid="25"/>
                                        </p:tgtEl>
                                        <p:attrNameLst>
                                          <p:attrName>r</p:attrName>
                                        </p:attrNameLst>
                                      </p:cBhvr>
                                    </p:animRot>
                                  </p:childTnLst>
                                </p:cTn>
                              </p:par>
                              <p:par>
                                <p:cTn id="472" presetID="8" presetClass="emph" presetSubtype="0" fill="hold" grpId="3" nodeType="withEffect">
                                  <p:stCondLst>
                                    <p:cond delay="0"/>
                                  </p:stCondLst>
                                  <p:childTnLst>
                                    <p:animRot by="-21600000">
                                      <p:cBhvr>
                                        <p:cTn id="473" dur="5000" fill="hold"/>
                                        <p:tgtEl>
                                          <p:spTgt spid="27"/>
                                        </p:tgtEl>
                                        <p:attrNameLst>
                                          <p:attrName>r</p:attrName>
                                        </p:attrNameLst>
                                      </p:cBhvr>
                                    </p:animRot>
                                  </p:childTnLst>
                                </p:cTn>
                              </p:par>
                              <p:par>
                                <p:cTn id="474" presetID="8" presetClass="emph" presetSubtype="0" fill="hold" grpId="3" nodeType="withEffect">
                                  <p:stCondLst>
                                    <p:cond delay="0"/>
                                  </p:stCondLst>
                                  <p:childTnLst>
                                    <p:animRot by="-21600000">
                                      <p:cBhvr>
                                        <p:cTn id="475" dur="5000" fill="hold"/>
                                        <p:tgtEl>
                                          <p:spTgt spid="29"/>
                                        </p:tgtEl>
                                        <p:attrNameLst>
                                          <p:attrName>r</p:attrName>
                                        </p:attrNameLst>
                                      </p:cBhvr>
                                    </p:animRot>
                                  </p:childTnLst>
                                </p:cTn>
                              </p:par>
                              <p:par>
                                <p:cTn id="476" presetID="8" presetClass="emph" presetSubtype="0" fill="hold" grpId="3" nodeType="withEffect">
                                  <p:stCondLst>
                                    <p:cond delay="0"/>
                                  </p:stCondLst>
                                  <p:childTnLst>
                                    <p:animRot by="-21600000">
                                      <p:cBhvr>
                                        <p:cTn id="477" dur="5000" fill="hold"/>
                                        <p:tgtEl>
                                          <p:spTgt spid="31"/>
                                        </p:tgtEl>
                                        <p:attrNameLst>
                                          <p:attrName>r</p:attrName>
                                        </p:attrNameLst>
                                      </p:cBhvr>
                                    </p:animRot>
                                  </p:childTnLst>
                                </p:cTn>
                              </p:par>
                              <p:par>
                                <p:cTn id="478" presetID="8" presetClass="emph" presetSubtype="0" fill="hold" grpId="3" nodeType="withEffect">
                                  <p:stCondLst>
                                    <p:cond delay="0"/>
                                  </p:stCondLst>
                                  <p:childTnLst>
                                    <p:animRot by="-21600000">
                                      <p:cBhvr>
                                        <p:cTn id="479" dur="5000" fill="hold"/>
                                        <p:tgtEl>
                                          <p:spTgt spid="33"/>
                                        </p:tgtEl>
                                        <p:attrNameLst>
                                          <p:attrName>r</p:attrName>
                                        </p:attrNameLst>
                                      </p:cBhvr>
                                    </p:animRot>
                                  </p:childTnLst>
                                </p:cTn>
                              </p:par>
                              <p:par>
                                <p:cTn id="480" presetID="8" presetClass="emph" presetSubtype="0" fill="hold" grpId="3" nodeType="withEffect">
                                  <p:stCondLst>
                                    <p:cond delay="0"/>
                                  </p:stCondLst>
                                  <p:childTnLst>
                                    <p:animRot by="-21600000">
                                      <p:cBhvr>
                                        <p:cTn id="481" dur="5000" fill="hold"/>
                                        <p:tgtEl>
                                          <p:spTgt spid="35"/>
                                        </p:tgtEl>
                                        <p:attrNameLst>
                                          <p:attrName>r</p:attrName>
                                        </p:attrNameLst>
                                      </p:cBhvr>
                                    </p:animRot>
                                  </p:childTnLst>
                                </p:cTn>
                              </p:par>
                              <p:par>
                                <p:cTn id="482" presetID="8" presetClass="emph" presetSubtype="0" fill="hold" grpId="3" nodeType="withEffect">
                                  <p:stCondLst>
                                    <p:cond delay="0"/>
                                  </p:stCondLst>
                                  <p:childTnLst>
                                    <p:animRot by="-21600000">
                                      <p:cBhvr>
                                        <p:cTn id="483" dur="5000" fill="hold"/>
                                        <p:tgtEl>
                                          <p:spTgt spid="37"/>
                                        </p:tgtEl>
                                        <p:attrNameLst>
                                          <p:attrName>r</p:attrName>
                                        </p:attrNameLst>
                                      </p:cBhvr>
                                    </p:animRot>
                                  </p:childTnLst>
                                </p:cTn>
                              </p:par>
                              <p:par>
                                <p:cTn id="484" presetID="23" presetClass="entr" presetSubtype="288" fill="hold" nodeType="withEffect">
                                  <p:stCondLst>
                                    <p:cond delay="0"/>
                                  </p:stCondLst>
                                  <p:childTnLst>
                                    <p:set>
                                      <p:cBhvr>
                                        <p:cTn id="485" dur="1" fill="hold">
                                          <p:stCondLst>
                                            <p:cond delay="0"/>
                                          </p:stCondLst>
                                        </p:cTn>
                                        <p:tgtEl>
                                          <p:spTgt spid="4"/>
                                        </p:tgtEl>
                                        <p:attrNameLst>
                                          <p:attrName>style.visibility</p:attrName>
                                        </p:attrNameLst>
                                      </p:cBhvr>
                                      <p:to>
                                        <p:strVal val="visible"/>
                                      </p:to>
                                    </p:set>
                                    <p:anim calcmode="lin" valueType="num">
                                      <p:cBhvr>
                                        <p:cTn id="486" dur="5000" fill="hold"/>
                                        <p:tgtEl>
                                          <p:spTgt spid="4"/>
                                        </p:tgtEl>
                                        <p:attrNameLst>
                                          <p:attrName>ppt_w</p:attrName>
                                        </p:attrNameLst>
                                      </p:cBhvr>
                                      <p:tavLst>
                                        <p:tav tm="0">
                                          <p:val>
                                            <p:strVal val="4/3*#ppt_w"/>
                                          </p:val>
                                        </p:tav>
                                        <p:tav tm="100000">
                                          <p:val>
                                            <p:strVal val="#ppt_w"/>
                                          </p:val>
                                        </p:tav>
                                      </p:tavLst>
                                    </p:anim>
                                    <p:anim calcmode="lin" valueType="num">
                                      <p:cBhvr>
                                        <p:cTn id="487" dur="5000" fill="hold"/>
                                        <p:tgtEl>
                                          <p:spTgt spid="4"/>
                                        </p:tgtEl>
                                        <p:attrNameLst>
                                          <p:attrName>ppt_h</p:attrName>
                                        </p:attrNameLst>
                                      </p:cBhvr>
                                      <p:tavLst>
                                        <p:tav tm="0">
                                          <p:val>
                                            <p:strVal val="4/3*#ppt_h"/>
                                          </p:val>
                                        </p:tav>
                                        <p:tav tm="100000">
                                          <p:val>
                                            <p:strVal val="#ppt_h"/>
                                          </p:val>
                                        </p:tav>
                                      </p:tavLst>
                                    </p:anim>
                                  </p:childTnLst>
                                </p:cTn>
                              </p:par>
                              <p:par>
                                <p:cTn id="488" presetID="16" presetClass="entr" presetSubtype="37" fill="hold" nodeType="withEffect">
                                  <p:stCondLst>
                                    <p:cond delay="0"/>
                                  </p:stCondLst>
                                  <p:childTnLst>
                                    <p:set>
                                      <p:cBhvr>
                                        <p:cTn id="489" dur="1" fill="hold">
                                          <p:stCondLst>
                                            <p:cond delay="0"/>
                                          </p:stCondLst>
                                        </p:cTn>
                                        <p:tgtEl>
                                          <p:spTgt spid="4"/>
                                        </p:tgtEl>
                                        <p:attrNameLst>
                                          <p:attrName>style.visibility</p:attrName>
                                        </p:attrNameLst>
                                      </p:cBhvr>
                                      <p:to>
                                        <p:strVal val="visible"/>
                                      </p:to>
                                    </p:set>
                                    <p:animEffect transition="in" filter="barn(outVertical)">
                                      <p:cBhvr>
                                        <p:cTn id="490"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D19BE9"/>
              </a:gs>
              <a:gs pos="50000">
                <a:srgbClr val="54176F">
                  <a:shade val="67500"/>
                  <a:satMod val="115000"/>
                </a:srgbClr>
              </a:gs>
              <a:gs pos="100000">
                <a:srgbClr val="54176F">
                  <a:shade val="100000"/>
                  <a:satMod val="115000"/>
                </a:srgbClr>
              </a:gs>
            </a:gsLst>
            <a:lin ang="16200000" scaled="1"/>
            <a:tileRect/>
          </a:gradFill>
        </p:spPr>
        <p:txBody>
          <a:bodyPr/>
          <a:lstStyle/>
          <a:p>
            <a:endParaRPr lang="es-ES" dirty="0"/>
          </a:p>
        </p:txBody>
      </p:sp>
      <p:pic>
        <p:nvPicPr>
          <p:cNvPr id="4" name="3 Imagen" descr="b68e08dff295fea48cae5d8aa821a931.jpg"/>
          <p:cNvPicPr>
            <a:picLocks noChangeAspect="1"/>
          </p:cNvPicPr>
          <p:nvPr/>
        </p:nvPicPr>
        <p:blipFill>
          <a:blip r:embed="rId2"/>
          <a:stretch>
            <a:fillRect/>
          </a:stretch>
        </p:blipFill>
        <p:spPr>
          <a:xfrm>
            <a:off x="-4465" y="0"/>
            <a:ext cx="9148465" cy="5143500"/>
          </a:xfrm>
          <a:prstGeom prst="rect">
            <a:avLst/>
          </a:prstGeom>
        </p:spPr>
      </p:pic>
      <p:sp>
        <p:nvSpPr>
          <p:cNvPr id="5" name="4 Rectángulo"/>
          <p:cNvSpPr/>
          <p:nvPr/>
        </p:nvSpPr>
        <p:spPr>
          <a:xfrm rot="958054">
            <a:off x="-3592" y="140421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3749" y="1905202"/>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58054">
            <a:off x="639318" y="140421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639161" y="1905202"/>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58054">
            <a:off x="1353731" y="1404212"/>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1353574" y="1905200"/>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58054">
            <a:off x="1996641" y="1404212"/>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1996484" y="1905200"/>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58054">
            <a:off x="2639613" y="1404216"/>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2639456" y="190520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58054">
            <a:off x="3282523" y="1404216"/>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3282366" y="190520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58054">
            <a:off x="3996936" y="140421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637084">
            <a:off x="3996779" y="1905202"/>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58054">
            <a:off x="4639846" y="140421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637084">
            <a:off x="4639689" y="1905202"/>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58054">
            <a:off x="5211382" y="1404217"/>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637084">
            <a:off x="5211225" y="1905205"/>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58054">
            <a:off x="5854292" y="1404217"/>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637084">
            <a:off x="5854135" y="1905205"/>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58054">
            <a:off x="6568705" y="1404215"/>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637084">
            <a:off x="6568548" y="1905203"/>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58054">
            <a:off x="7211615" y="1404215"/>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637084">
            <a:off x="7211458" y="1905203"/>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58054">
            <a:off x="7744164" y="1404213"/>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637084">
            <a:off x="7744007" y="1905201"/>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0637084">
            <a:off x="7744005" y="3405397"/>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958054">
            <a:off x="7743847" y="3904543"/>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0637084">
            <a:off x="7068896" y="3405397"/>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958054">
            <a:off x="7068738" y="3904543"/>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20637084">
            <a:off x="6354517" y="3405398"/>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958054">
            <a:off x="6354359" y="390454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20637084">
            <a:off x="5679408" y="3405398"/>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958054">
            <a:off x="5679250" y="390454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20637084">
            <a:off x="5029361" y="3405397"/>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958054">
            <a:off x="5029203" y="3904543"/>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20637084">
            <a:off x="4354252" y="3405397"/>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958054">
            <a:off x="4354094" y="3904543"/>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20637084">
            <a:off x="3639873" y="3405398"/>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958054">
            <a:off x="3639715" y="390454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20637084">
            <a:off x="2964764" y="3405398"/>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958054">
            <a:off x="2964606" y="390454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20637084">
            <a:off x="2314717" y="3405398"/>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958054">
            <a:off x="2314559" y="390454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20637084">
            <a:off x="1639608" y="3405398"/>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958054">
            <a:off x="1639450" y="3904544"/>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20637084">
            <a:off x="925229" y="3405399"/>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958054">
            <a:off x="925071" y="3904545"/>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0637084">
            <a:off x="250120" y="3405399"/>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958054">
            <a:off x="249962" y="3904545"/>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0637084">
            <a:off x="-217780" y="3405397"/>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958054">
            <a:off x="-217938" y="3904543"/>
            <a:ext cx="1403744" cy="170766"/>
          </a:xfrm>
          <a:prstGeom prst="rect">
            <a:avLst/>
          </a:prstGeom>
          <a:gradFill flip="none" rotWithShape="1">
            <a:gsLst>
              <a:gs pos="0">
                <a:srgbClr val="36006C"/>
              </a:gs>
              <a:gs pos="50000">
                <a:srgbClr val="C37DE3">
                  <a:shade val="67500"/>
                  <a:satMod val="115000"/>
                </a:srgbClr>
              </a:gs>
              <a:gs pos="100000">
                <a:srgbClr val="C37DE3">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7"/>
                                        </p:tgtEl>
                                        <p:attrNameLst>
                                          <p:attrName>style.opacity</p:attrName>
                                        </p:attrNameLst>
                                      </p:cBhvr>
                                      <p:to>
                                        <p:strVal val="0"/>
                                      </p:to>
                                    </p:set>
                                    <p:animEffect filter="image" prLst="opacity: 0">
                                      <p:cBhvr rctx="IE">
                                        <p:cTn id="7" dur="indefinite"/>
                                        <p:tgtEl>
                                          <p:spTgt spid="57"/>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0-#ppt_w/2"/>
                                          </p:val>
                                        </p:tav>
                                        <p:tav tm="100000">
                                          <p:val>
                                            <p:strVal val="#ppt_x"/>
                                          </p:val>
                                        </p:tav>
                                      </p:tavLst>
                                    </p:anim>
                                    <p:anim calcmode="lin" valueType="num">
                                      <p:cBhvr additive="base">
                                        <p:cTn id="11" dur="5000" fill="hold"/>
                                        <p:tgtEl>
                                          <p:spTgt spid="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0-#ppt_w/2"/>
                                          </p:val>
                                        </p:tav>
                                        <p:tav tm="100000">
                                          <p:val>
                                            <p:strVal val="#ppt_x"/>
                                          </p:val>
                                        </p:tav>
                                      </p:tavLst>
                                    </p:anim>
                                    <p:anim calcmode="lin" valueType="num">
                                      <p:cBhvr additive="base">
                                        <p:cTn id="15" dur="5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0-#ppt_w/2"/>
                                          </p:val>
                                        </p:tav>
                                        <p:tav tm="100000">
                                          <p:val>
                                            <p:strVal val="#ppt_x"/>
                                          </p:val>
                                        </p:tav>
                                      </p:tavLst>
                                    </p:anim>
                                    <p:anim calcmode="lin" valueType="num">
                                      <p:cBhvr additive="base">
                                        <p:cTn id="19" dur="5000" fill="hold"/>
                                        <p:tgtEl>
                                          <p:spTgt spid="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0-#ppt_w/2"/>
                                          </p:val>
                                        </p:tav>
                                        <p:tav tm="100000">
                                          <p:val>
                                            <p:strVal val="#ppt_x"/>
                                          </p:val>
                                        </p:tav>
                                      </p:tavLst>
                                    </p:anim>
                                    <p:anim calcmode="lin" valueType="num">
                                      <p:cBhvr additive="base">
                                        <p:cTn id="23" dur="5000" fill="hold"/>
                                        <p:tgtEl>
                                          <p:spTgt spid="1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0-#ppt_w/2"/>
                                          </p:val>
                                        </p:tav>
                                        <p:tav tm="100000">
                                          <p:val>
                                            <p:strVal val="#ppt_x"/>
                                          </p:val>
                                        </p:tav>
                                      </p:tavLst>
                                    </p:anim>
                                    <p:anim calcmode="lin" valueType="num">
                                      <p:cBhvr additive="base">
                                        <p:cTn id="27" dur="5000" fill="hold"/>
                                        <p:tgtEl>
                                          <p:spTgt spid="1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0-#ppt_w/2"/>
                                          </p:val>
                                        </p:tav>
                                        <p:tav tm="100000">
                                          <p:val>
                                            <p:strVal val="#ppt_x"/>
                                          </p:val>
                                        </p:tav>
                                      </p:tavLst>
                                    </p:anim>
                                    <p:anim calcmode="lin" valueType="num">
                                      <p:cBhvr additive="base">
                                        <p:cTn id="31" dur="5000" fill="hold"/>
                                        <p:tgtEl>
                                          <p:spTgt spid="15"/>
                                        </p:tgtEl>
                                        <p:attrNameLst>
                                          <p:attrName>ppt_y</p:attrName>
                                        </p:attrNameLst>
                                      </p:cBhvr>
                                      <p:tavLst>
                                        <p:tav tm="0">
                                          <p:val>
                                            <p:strVal val="0-#ppt_h/2"/>
                                          </p:val>
                                        </p:tav>
                                        <p:tav tm="100000">
                                          <p:val>
                                            <p:strVal val="#ppt_y"/>
                                          </p:val>
                                        </p:tav>
                                      </p:tavLst>
                                    </p:anim>
                                  </p:childTnLst>
                                </p:cTn>
                              </p:par>
                              <p:par>
                                <p:cTn id="32" presetID="2" presetClass="entr" presetSubtype="9"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0-#ppt_w/2"/>
                                          </p:val>
                                        </p:tav>
                                        <p:tav tm="100000">
                                          <p:val>
                                            <p:strVal val="#ppt_x"/>
                                          </p:val>
                                        </p:tav>
                                      </p:tavLst>
                                    </p:anim>
                                    <p:anim calcmode="lin" valueType="num">
                                      <p:cBhvr additive="base">
                                        <p:cTn id="35" dur="5000" fill="hold"/>
                                        <p:tgtEl>
                                          <p:spTgt spid="17"/>
                                        </p:tgtEl>
                                        <p:attrNameLst>
                                          <p:attrName>ppt_y</p:attrName>
                                        </p:attrNameLst>
                                      </p:cBhvr>
                                      <p:tavLst>
                                        <p:tav tm="0">
                                          <p:val>
                                            <p:strVal val="0-#ppt_h/2"/>
                                          </p:val>
                                        </p:tav>
                                        <p:tav tm="100000">
                                          <p:val>
                                            <p:strVal val="#ppt_y"/>
                                          </p:val>
                                        </p:tav>
                                      </p:tavLst>
                                    </p:anim>
                                  </p:childTnLst>
                                </p:cTn>
                              </p:par>
                              <p:par>
                                <p:cTn id="36" presetID="2" presetClass="entr" presetSubtype="9" fill="hold" grpId="0" nodeType="withEffect">
                                  <p:stCondLst>
                                    <p:cond delay="0"/>
                                  </p:stCondLst>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0-#ppt_w/2"/>
                                          </p:val>
                                        </p:tav>
                                        <p:tav tm="100000">
                                          <p:val>
                                            <p:strVal val="#ppt_x"/>
                                          </p:val>
                                        </p:tav>
                                      </p:tavLst>
                                    </p:anim>
                                    <p:anim calcmode="lin" valueType="num">
                                      <p:cBhvr additive="base">
                                        <p:cTn id="39" dur="5000" fill="hold"/>
                                        <p:tgtEl>
                                          <p:spTgt spid="19"/>
                                        </p:tgtEl>
                                        <p:attrNameLst>
                                          <p:attrName>ppt_y</p:attrName>
                                        </p:attrNameLst>
                                      </p:cBhvr>
                                      <p:tavLst>
                                        <p:tav tm="0">
                                          <p:val>
                                            <p:strVal val="0-#ppt_h/2"/>
                                          </p:val>
                                        </p:tav>
                                        <p:tav tm="100000">
                                          <p:val>
                                            <p:strVal val="#ppt_y"/>
                                          </p:val>
                                        </p:tav>
                                      </p:tavLst>
                                    </p:anim>
                                  </p:childTnLst>
                                </p:cTn>
                              </p:par>
                              <p:par>
                                <p:cTn id="40" presetID="2" presetClass="entr" presetSubtype="9"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0-#ppt_w/2"/>
                                          </p:val>
                                        </p:tav>
                                        <p:tav tm="100000">
                                          <p:val>
                                            <p:strVal val="#ppt_x"/>
                                          </p:val>
                                        </p:tav>
                                      </p:tavLst>
                                    </p:anim>
                                    <p:anim calcmode="lin" valueType="num">
                                      <p:cBhvr additive="base">
                                        <p:cTn id="43" dur="5000" fill="hold"/>
                                        <p:tgtEl>
                                          <p:spTgt spid="21"/>
                                        </p:tgtEl>
                                        <p:attrNameLst>
                                          <p:attrName>ppt_y</p:attrName>
                                        </p:attrNameLst>
                                      </p:cBhvr>
                                      <p:tavLst>
                                        <p:tav tm="0">
                                          <p:val>
                                            <p:strVal val="0-#ppt_h/2"/>
                                          </p:val>
                                        </p:tav>
                                        <p:tav tm="100000">
                                          <p:val>
                                            <p:strVal val="#ppt_y"/>
                                          </p:val>
                                        </p:tav>
                                      </p:tavLst>
                                    </p:anim>
                                  </p:childTnLst>
                                </p:cTn>
                              </p:par>
                              <p:par>
                                <p:cTn id="44" presetID="2" presetClass="entr" presetSubtype="9"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5000" fill="hold"/>
                                        <p:tgtEl>
                                          <p:spTgt spid="23"/>
                                        </p:tgtEl>
                                        <p:attrNameLst>
                                          <p:attrName>ppt_x</p:attrName>
                                        </p:attrNameLst>
                                      </p:cBhvr>
                                      <p:tavLst>
                                        <p:tav tm="0">
                                          <p:val>
                                            <p:strVal val="0-#ppt_w/2"/>
                                          </p:val>
                                        </p:tav>
                                        <p:tav tm="100000">
                                          <p:val>
                                            <p:strVal val="#ppt_x"/>
                                          </p:val>
                                        </p:tav>
                                      </p:tavLst>
                                    </p:anim>
                                    <p:anim calcmode="lin" valueType="num">
                                      <p:cBhvr additive="base">
                                        <p:cTn id="47" dur="5000" fill="hold"/>
                                        <p:tgtEl>
                                          <p:spTgt spid="23"/>
                                        </p:tgtEl>
                                        <p:attrNameLst>
                                          <p:attrName>ppt_y</p:attrName>
                                        </p:attrNameLst>
                                      </p:cBhvr>
                                      <p:tavLst>
                                        <p:tav tm="0">
                                          <p:val>
                                            <p:strVal val="0-#ppt_h/2"/>
                                          </p:val>
                                        </p:tav>
                                        <p:tav tm="100000">
                                          <p:val>
                                            <p:strVal val="#ppt_y"/>
                                          </p:val>
                                        </p:tav>
                                      </p:tavLst>
                                    </p:anim>
                                  </p:childTnLst>
                                </p:cTn>
                              </p:par>
                              <p:par>
                                <p:cTn id="48" presetID="2" presetClass="entr" presetSubtype="9"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5000" fill="hold"/>
                                        <p:tgtEl>
                                          <p:spTgt spid="25"/>
                                        </p:tgtEl>
                                        <p:attrNameLst>
                                          <p:attrName>ppt_x</p:attrName>
                                        </p:attrNameLst>
                                      </p:cBhvr>
                                      <p:tavLst>
                                        <p:tav tm="0">
                                          <p:val>
                                            <p:strVal val="0-#ppt_w/2"/>
                                          </p:val>
                                        </p:tav>
                                        <p:tav tm="100000">
                                          <p:val>
                                            <p:strVal val="#ppt_x"/>
                                          </p:val>
                                        </p:tav>
                                      </p:tavLst>
                                    </p:anim>
                                    <p:anim calcmode="lin" valueType="num">
                                      <p:cBhvr additive="base">
                                        <p:cTn id="51" dur="5000" fill="hold"/>
                                        <p:tgtEl>
                                          <p:spTgt spid="25"/>
                                        </p:tgtEl>
                                        <p:attrNameLst>
                                          <p:attrName>ppt_y</p:attrName>
                                        </p:attrNameLst>
                                      </p:cBhvr>
                                      <p:tavLst>
                                        <p:tav tm="0">
                                          <p:val>
                                            <p:strVal val="0-#ppt_h/2"/>
                                          </p:val>
                                        </p:tav>
                                        <p:tav tm="100000">
                                          <p:val>
                                            <p:strVal val="#ppt_y"/>
                                          </p:val>
                                        </p:tav>
                                      </p:tavLst>
                                    </p:anim>
                                  </p:childTnLst>
                                </p:cTn>
                              </p:par>
                              <p:par>
                                <p:cTn id="52" presetID="2" presetClass="entr" presetSubtype="9" fill="hold" grpId="0" nodeType="withEffect">
                                  <p:stCondLst>
                                    <p:cond delay="0"/>
                                  </p:stCondLst>
                                  <p:childTnLst>
                                    <p:set>
                                      <p:cBhvr>
                                        <p:cTn id="53" dur="1" fill="hold">
                                          <p:stCondLst>
                                            <p:cond delay="0"/>
                                          </p:stCondLst>
                                        </p:cTn>
                                        <p:tgtEl>
                                          <p:spTgt spid="27"/>
                                        </p:tgtEl>
                                        <p:attrNameLst>
                                          <p:attrName>style.visibility</p:attrName>
                                        </p:attrNameLst>
                                      </p:cBhvr>
                                      <p:to>
                                        <p:strVal val="visible"/>
                                      </p:to>
                                    </p:set>
                                    <p:anim calcmode="lin" valueType="num">
                                      <p:cBhvr additive="base">
                                        <p:cTn id="54" dur="5000" fill="hold"/>
                                        <p:tgtEl>
                                          <p:spTgt spid="27"/>
                                        </p:tgtEl>
                                        <p:attrNameLst>
                                          <p:attrName>ppt_x</p:attrName>
                                        </p:attrNameLst>
                                      </p:cBhvr>
                                      <p:tavLst>
                                        <p:tav tm="0">
                                          <p:val>
                                            <p:strVal val="0-#ppt_w/2"/>
                                          </p:val>
                                        </p:tav>
                                        <p:tav tm="100000">
                                          <p:val>
                                            <p:strVal val="#ppt_x"/>
                                          </p:val>
                                        </p:tav>
                                      </p:tavLst>
                                    </p:anim>
                                    <p:anim calcmode="lin" valueType="num">
                                      <p:cBhvr additive="base">
                                        <p:cTn id="55" dur="5000" fill="hold"/>
                                        <p:tgtEl>
                                          <p:spTgt spid="27"/>
                                        </p:tgtEl>
                                        <p:attrNameLst>
                                          <p:attrName>ppt_y</p:attrName>
                                        </p:attrNameLst>
                                      </p:cBhvr>
                                      <p:tavLst>
                                        <p:tav tm="0">
                                          <p:val>
                                            <p:strVal val="0-#ppt_h/2"/>
                                          </p:val>
                                        </p:tav>
                                        <p:tav tm="100000">
                                          <p:val>
                                            <p:strVal val="#ppt_y"/>
                                          </p:val>
                                        </p:tav>
                                      </p:tavLst>
                                    </p:anim>
                                  </p:childTnLst>
                                </p:cTn>
                              </p:par>
                              <p:par>
                                <p:cTn id="56" presetID="2" presetClass="entr" presetSubtype="9" fill="hold" grpId="0" nodeType="withEffect">
                                  <p:stCondLst>
                                    <p:cond delay="0"/>
                                  </p:stCondLst>
                                  <p:childTnLst>
                                    <p:set>
                                      <p:cBhvr>
                                        <p:cTn id="57" dur="1" fill="hold">
                                          <p:stCondLst>
                                            <p:cond delay="0"/>
                                          </p:stCondLst>
                                        </p:cTn>
                                        <p:tgtEl>
                                          <p:spTgt spid="29"/>
                                        </p:tgtEl>
                                        <p:attrNameLst>
                                          <p:attrName>style.visibility</p:attrName>
                                        </p:attrNameLst>
                                      </p:cBhvr>
                                      <p:to>
                                        <p:strVal val="visible"/>
                                      </p:to>
                                    </p:set>
                                    <p:anim calcmode="lin" valueType="num">
                                      <p:cBhvr additive="base">
                                        <p:cTn id="58" dur="5000" fill="hold"/>
                                        <p:tgtEl>
                                          <p:spTgt spid="29"/>
                                        </p:tgtEl>
                                        <p:attrNameLst>
                                          <p:attrName>ppt_x</p:attrName>
                                        </p:attrNameLst>
                                      </p:cBhvr>
                                      <p:tavLst>
                                        <p:tav tm="0">
                                          <p:val>
                                            <p:strVal val="0-#ppt_w/2"/>
                                          </p:val>
                                        </p:tav>
                                        <p:tav tm="100000">
                                          <p:val>
                                            <p:strVal val="#ppt_x"/>
                                          </p:val>
                                        </p:tav>
                                      </p:tavLst>
                                    </p:anim>
                                    <p:anim calcmode="lin" valueType="num">
                                      <p:cBhvr additive="base">
                                        <p:cTn id="59" dur="5000" fill="hold"/>
                                        <p:tgtEl>
                                          <p:spTgt spid="29"/>
                                        </p:tgtEl>
                                        <p:attrNameLst>
                                          <p:attrName>ppt_y</p:attrName>
                                        </p:attrNameLst>
                                      </p:cBhvr>
                                      <p:tavLst>
                                        <p:tav tm="0">
                                          <p:val>
                                            <p:strVal val="0-#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5000" fill="hold"/>
                                        <p:tgtEl>
                                          <p:spTgt spid="6"/>
                                        </p:tgtEl>
                                        <p:attrNameLst>
                                          <p:attrName>ppt_x</p:attrName>
                                        </p:attrNameLst>
                                      </p:cBhvr>
                                      <p:tavLst>
                                        <p:tav tm="0">
                                          <p:val>
                                            <p:strVal val="0-#ppt_w/2"/>
                                          </p:val>
                                        </p:tav>
                                        <p:tav tm="100000">
                                          <p:val>
                                            <p:strVal val="#ppt_x"/>
                                          </p:val>
                                        </p:tav>
                                      </p:tavLst>
                                    </p:anim>
                                    <p:anim calcmode="lin" valueType="num">
                                      <p:cBhvr additive="base">
                                        <p:cTn id="63" dur="5000" fill="hold"/>
                                        <p:tgtEl>
                                          <p:spTgt spid="6"/>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5000" fill="hold"/>
                                        <p:tgtEl>
                                          <p:spTgt spid="8"/>
                                        </p:tgtEl>
                                        <p:attrNameLst>
                                          <p:attrName>ppt_x</p:attrName>
                                        </p:attrNameLst>
                                      </p:cBhvr>
                                      <p:tavLst>
                                        <p:tav tm="0">
                                          <p:val>
                                            <p:strVal val="0-#ppt_w/2"/>
                                          </p:val>
                                        </p:tav>
                                        <p:tav tm="100000">
                                          <p:val>
                                            <p:strVal val="#ppt_x"/>
                                          </p:val>
                                        </p:tav>
                                      </p:tavLst>
                                    </p:anim>
                                    <p:anim calcmode="lin" valueType="num">
                                      <p:cBhvr additive="base">
                                        <p:cTn id="67" dur="5000" fill="hold"/>
                                        <p:tgtEl>
                                          <p:spTgt spid="8"/>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additive="base">
                                        <p:cTn id="70" dur="5000" fill="hold"/>
                                        <p:tgtEl>
                                          <p:spTgt spid="10"/>
                                        </p:tgtEl>
                                        <p:attrNameLst>
                                          <p:attrName>ppt_x</p:attrName>
                                        </p:attrNameLst>
                                      </p:cBhvr>
                                      <p:tavLst>
                                        <p:tav tm="0">
                                          <p:val>
                                            <p:strVal val="0-#ppt_w/2"/>
                                          </p:val>
                                        </p:tav>
                                        <p:tav tm="100000">
                                          <p:val>
                                            <p:strVal val="#ppt_x"/>
                                          </p:val>
                                        </p:tav>
                                      </p:tavLst>
                                    </p:anim>
                                    <p:anim calcmode="lin" valueType="num">
                                      <p:cBhvr additive="base">
                                        <p:cTn id="71" dur="5000" fill="hold"/>
                                        <p:tgtEl>
                                          <p:spTgt spid="10"/>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12"/>
                                        </p:tgtEl>
                                        <p:attrNameLst>
                                          <p:attrName>style.visibility</p:attrName>
                                        </p:attrNameLst>
                                      </p:cBhvr>
                                      <p:to>
                                        <p:strVal val="visible"/>
                                      </p:to>
                                    </p:set>
                                    <p:anim calcmode="lin" valueType="num">
                                      <p:cBhvr additive="base">
                                        <p:cTn id="74" dur="5000" fill="hold"/>
                                        <p:tgtEl>
                                          <p:spTgt spid="12"/>
                                        </p:tgtEl>
                                        <p:attrNameLst>
                                          <p:attrName>ppt_x</p:attrName>
                                        </p:attrNameLst>
                                      </p:cBhvr>
                                      <p:tavLst>
                                        <p:tav tm="0">
                                          <p:val>
                                            <p:strVal val="0-#ppt_w/2"/>
                                          </p:val>
                                        </p:tav>
                                        <p:tav tm="100000">
                                          <p:val>
                                            <p:strVal val="#ppt_x"/>
                                          </p:val>
                                        </p:tav>
                                      </p:tavLst>
                                    </p:anim>
                                    <p:anim calcmode="lin" valueType="num">
                                      <p:cBhvr additive="base">
                                        <p:cTn id="75" dur="5000" fill="hold"/>
                                        <p:tgtEl>
                                          <p:spTgt spid="12"/>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5000" fill="hold"/>
                                        <p:tgtEl>
                                          <p:spTgt spid="14"/>
                                        </p:tgtEl>
                                        <p:attrNameLst>
                                          <p:attrName>ppt_x</p:attrName>
                                        </p:attrNameLst>
                                      </p:cBhvr>
                                      <p:tavLst>
                                        <p:tav tm="0">
                                          <p:val>
                                            <p:strVal val="0-#ppt_w/2"/>
                                          </p:val>
                                        </p:tav>
                                        <p:tav tm="100000">
                                          <p:val>
                                            <p:strVal val="#ppt_x"/>
                                          </p:val>
                                        </p:tav>
                                      </p:tavLst>
                                    </p:anim>
                                    <p:anim calcmode="lin" valueType="num">
                                      <p:cBhvr additive="base">
                                        <p:cTn id="79" dur="5000" fill="hold"/>
                                        <p:tgtEl>
                                          <p:spTgt spid="14"/>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5000" fill="hold"/>
                                        <p:tgtEl>
                                          <p:spTgt spid="16"/>
                                        </p:tgtEl>
                                        <p:attrNameLst>
                                          <p:attrName>ppt_x</p:attrName>
                                        </p:attrNameLst>
                                      </p:cBhvr>
                                      <p:tavLst>
                                        <p:tav tm="0">
                                          <p:val>
                                            <p:strVal val="0-#ppt_w/2"/>
                                          </p:val>
                                        </p:tav>
                                        <p:tav tm="100000">
                                          <p:val>
                                            <p:strVal val="#ppt_x"/>
                                          </p:val>
                                        </p:tav>
                                      </p:tavLst>
                                    </p:anim>
                                    <p:anim calcmode="lin" valueType="num">
                                      <p:cBhvr additive="base">
                                        <p:cTn id="83" dur="5000" fill="hold"/>
                                        <p:tgtEl>
                                          <p:spTgt spid="16"/>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8"/>
                                        </p:tgtEl>
                                        <p:attrNameLst>
                                          <p:attrName>style.visibility</p:attrName>
                                        </p:attrNameLst>
                                      </p:cBhvr>
                                      <p:to>
                                        <p:strVal val="visible"/>
                                      </p:to>
                                    </p:set>
                                    <p:anim calcmode="lin" valueType="num">
                                      <p:cBhvr additive="base">
                                        <p:cTn id="86" dur="5000" fill="hold"/>
                                        <p:tgtEl>
                                          <p:spTgt spid="18"/>
                                        </p:tgtEl>
                                        <p:attrNameLst>
                                          <p:attrName>ppt_x</p:attrName>
                                        </p:attrNameLst>
                                      </p:cBhvr>
                                      <p:tavLst>
                                        <p:tav tm="0">
                                          <p:val>
                                            <p:strVal val="0-#ppt_w/2"/>
                                          </p:val>
                                        </p:tav>
                                        <p:tav tm="100000">
                                          <p:val>
                                            <p:strVal val="#ppt_x"/>
                                          </p:val>
                                        </p:tav>
                                      </p:tavLst>
                                    </p:anim>
                                    <p:anim calcmode="lin" valueType="num">
                                      <p:cBhvr additive="base">
                                        <p:cTn id="87" dur="5000" fill="hold"/>
                                        <p:tgtEl>
                                          <p:spTgt spid="18"/>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20"/>
                                        </p:tgtEl>
                                        <p:attrNameLst>
                                          <p:attrName>style.visibility</p:attrName>
                                        </p:attrNameLst>
                                      </p:cBhvr>
                                      <p:to>
                                        <p:strVal val="visible"/>
                                      </p:to>
                                    </p:set>
                                    <p:anim calcmode="lin" valueType="num">
                                      <p:cBhvr additive="base">
                                        <p:cTn id="90" dur="5000" fill="hold"/>
                                        <p:tgtEl>
                                          <p:spTgt spid="20"/>
                                        </p:tgtEl>
                                        <p:attrNameLst>
                                          <p:attrName>ppt_x</p:attrName>
                                        </p:attrNameLst>
                                      </p:cBhvr>
                                      <p:tavLst>
                                        <p:tav tm="0">
                                          <p:val>
                                            <p:strVal val="0-#ppt_w/2"/>
                                          </p:val>
                                        </p:tav>
                                        <p:tav tm="100000">
                                          <p:val>
                                            <p:strVal val="#ppt_x"/>
                                          </p:val>
                                        </p:tav>
                                      </p:tavLst>
                                    </p:anim>
                                    <p:anim calcmode="lin" valueType="num">
                                      <p:cBhvr additive="base">
                                        <p:cTn id="91" dur="5000" fill="hold"/>
                                        <p:tgtEl>
                                          <p:spTgt spid="20"/>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22"/>
                                        </p:tgtEl>
                                        <p:attrNameLst>
                                          <p:attrName>style.visibility</p:attrName>
                                        </p:attrNameLst>
                                      </p:cBhvr>
                                      <p:to>
                                        <p:strVal val="visible"/>
                                      </p:to>
                                    </p:set>
                                    <p:anim calcmode="lin" valueType="num">
                                      <p:cBhvr additive="base">
                                        <p:cTn id="94" dur="5000" fill="hold"/>
                                        <p:tgtEl>
                                          <p:spTgt spid="22"/>
                                        </p:tgtEl>
                                        <p:attrNameLst>
                                          <p:attrName>ppt_x</p:attrName>
                                        </p:attrNameLst>
                                      </p:cBhvr>
                                      <p:tavLst>
                                        <p:tav tm="0">
                                          <p:val>
                                            <p:strVal val="0-#ppt_w/2"/>
                                          </p:val>
                                        </p:tav>
                                        <p:tav tm="100000">
                                          <p:val>
                                            <p:strVal val="#ppt_x"/>
                                          </p:val>
                                        </p:tav>
                                      </p:tavLst>
                                    </p:anim>
                                    <p:anim calcmode="lin" valueType="num">
                                      <p:cBhvr additive="base">
                                        <p:cTn id="95" dur="5000" fill="hold"/>
                                        <p:tgtEl>
                                          <p:spTgt spid="22"/>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24"/>
                                        </p:tgtEl>
                                        <p:attrNameLst>
                                          <p:attrName>style.visibility</p:attrName>
                                        </p:attrNameLst>
                                      </p:cBhvr>
                                      <p:to>
                                        <p:strVal val="visible"/>
                                      </p:to>
                                    </p:set>
                                    <p:anim calcmode="lin" valueType="num">
                                      <p:cBhvr additive="base">
                                        <p:cTn id="98" dur="5000" fill="hold"/>
                                        <p:tgtEl>
                                          <p:spTgt spid="24"/>
                                        </p:tgtEl>
                                        <p:attrNameLst>
                                          <p:attrName>ppt_x</p:attrName>
                                        </p:attrNameLst>
                                      </p:cBhvr>
                                      <p:tavLst>
                                        <p:tav tm="0">
                                          <p:val>
                                            <p:strVal val="0-#ppt_w/2"/>
                                          </p:val>
                                        </p:tav>
                                        <p:tav tm="100000">
                                          <p:val>
                                            <p:strVal val="#ppt_x"/>
                                          </p:val>
                                        </p:tav>
                                      </p:tavLst>
                                    </p:anim>
                                    <p:anim calcmode="lin" valueType="num">
                                      <p:cBhvr additive="base">
                                        <p:cTn id="99" dur="5000" fill="hold"/>
                                        <p:tgtEl>
                                          <p:spTgt spid="24"/>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5000" fill="hold"/>
                                        <p:tgtEl>
                                          <p:spTgt spid="26"/>
                                        </p:tgtEl>
                                        <p:attrNameLst>
                                          <p:attrName>ppt_x</p:attrName>
                                        </p:attrNameLst>
                                      </p:cBhvr>
                                      <p:tavLst>
                                        <p:tav tm="0">
                                          <p:val>
                                            <p:strVal val="0-#ppt_w/2"/>
                                          </p:val>
                                        </p:tav>
                                        <p:tav tm="100000">
                                          <p:val>
                                            <p:strVal val="#ppt_x"/>
                                          </p:val>
                                        </p:tav>
                                      </p:tavLst>
                                    </p:anim>
                                    <p:anim calcmode="lin" valueType="num">
                                      <p:cBhvr additive="base">
                                        <p:cTn id="103" dur="5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8"/>
                                        </p:tgtEl>
                                        <p:attrNameLst>
                                          <p:attrName>style.visibility</p:attrName>
                                        </p:attrNameLst>
                                      </p:cBhvr>
                                      <p:to>
                                        <p:strVal val="visible"/>
                                      </p:to>
                                    </p:set>
                                    <p:anim calcmode="lin" valueType="num">
                                      <p:cBhvr additive="base">
                                        <p:cTn id="106" dur="5000" fill="hold"/>
                                        <p:tgtEl>
                                          <p:spTgt spid="28"/>
                                        </p:tgtEl>
                                        <p:attrNameLst>
                                          <p:attrName>ppt_x</p:attrName>
                                        </p:attrNameLst>
                                      </p:cBhvr>
                                      <p:tavLst>
                                        <p:tav tm="0">
                                          <p:val>
                                            <p:strVal val="0-#ppt_w/2"/>
                                          </p:val>
                                        </p:tav>
                                        <p:tav tm="100000">
                                          <p:val>
                                            <p:strVal val="#ppt_x"/>
                                          </p:val>
                                        </p:tav>
                                      </p:tavLst>
                                    </p:anim>
                                    <p:anim calcmode="lin" valueType="num">
                                      <p:cBhvr additive="base">
                                        <p:cTn id="107" dur="5000" fill="hold"/>
                                        <p:tgtEl>
                                          <p:spTgt spid="28"/>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0-#ppt_w/2"/>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3"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1+#ppt_w/2"/>
                                          </p:val>
                                        </p:tav>
                                        <p:tav tm="100000">
                                          <p:val>
                                            <p:strVal val="#ppt_x"/>
                                          </p:val>
                                        </p:tav>
                                      </p:tavLst>
                                    </p:anim>
                                    <p:anim calcmode="lin" valueType="num">
                                      <p:cBhvr additive="base">
                                        <p:cTn id="115" dur="5000" fill="hold"/>
                                        <p:tgtEl>
                                          <p:spTgt spid="31"/>
                                        </p:tgtEl>
                                        <p:attrNameLst>
                                          <p:attrName>ppt_y</p:attrName>
                                        </p:attrNameLst>
                                      </p:cBhvr>
                                      <p:tavLst>
                                        <p:tav tm="0">
                                          <p:val>
                                            <p:strVal val="0-#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1+#ppt_w/2"/>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3"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1+#ppt_w/2"/>
                                          </p:val>
                                        </p:tav>
                                        <p:tav tm="100000">
                                          <p:val>
                                            <p:strVal val="#ppt_x"/>
                                          </p:val>
                                        </p:tav>
                                      </p:tavLst>
                                    </p:anim>
                                    <p:anim calcmode="lin" valueType="num">
                                      <p:cBhvr additive="base">
                                        <p:cTn id="123" dur="5000" fill="hold"/>
                                        <p:tgtEl>
                                          <p:spTgt spid="33"/>
                                        </p:tgtEl>
                                        <p:attrNameLst>
                                          <p:attrName>ppt_y</p:attrName>
                                        </p:attrNameLst>
                                      </p:cBhvr>
                                      <p:tavLst>
                                        <p:tav tm="0">
                                          <p:val>
                                            <p:strVal val="0-#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1+#ppt_w/2"/>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3"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1+#ppt_w/2"/>
                                          </p:val>
                                        </p:tav>
                                        <p:tav tm="100000">
                                          <p:val>
                                            <p:strVal val="#ppt_x"/>
                                          </p:val>
                                        </p:tav>
                                      </p:tavLst>
                                    </p:anim>
                                    <p:anim calcmode="lin" valueType="num">
                                      <p:cBhvr additive="base">
                                        <p:cTn id="131" dur="5000" fill="hold"/>
                                        <p:tgtEl>
                                          <p:spTgt spid="35"/>
                                        </p:tgtEl>
                                        <p:attrNameLst>
                                          <p:attrName>ppt_y</p:attrName>
                                        </p:attrNameLst>
                                      </p:cBhvr>
                                      <p:tavLst>
                                        <p:tav tm="0">
                                          <p:val>
                                            <p:strVal val="0-#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1+#ppt_w/2"/>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3"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1+#ppt_w/2"/>
                                          </p:val>
                                        </p:tav>
                                        <p:tav tm="100000">
                                          <p:val>
                                            <p:strVal val="#ppt_x"/>
                                          </p:val>
                                        </p:tav>
                                      </p:tavLst>
                                    </p:anim>
                                    <p:anim calcmode="lin" valueType="num">
                                      <p:cBhvr additive="base">
                                        <p:cTn id="139" dur="5000" fill="hold"/>
                                        <p:tgtEl>
                                          <p:spTgt spid="37"/>
                                        </p:tgtEl>
                                        <p:attrNameLst>
                                          <p:attrName>ppt_y</p:attrName>
                                        </p:attrNameLst>
                                      </p:cBhvr>
                                      <p:tavLst>
                                        <p:tav tm="0">
                                          <p:val>
                                            <p:strVal val="0-#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5000" fill="hold"/>
                                        <p:tgtEl>
                                          <p:spTgt spid="38"/>
                                        </p:tgtEl>
                                        <p:attrNameLst>
                                          <p:attrName>ppt_x</p:attrName>
                                        </p:attrNameLst>
                                      </p:cBhvr>
                                      <p:tavLst>
                                        <p:tav tm="0">
                                          <p:val>
                                            <p:strVal val="1+#ppt_w/2"/>
                                          </p:val>
                                        </p:tav>
                                        <p:tav tm="100000">
                                          <p:val>
                                            <p:strVal val="#ppt_x"/>
                                          </p:val>
                                        </p:tav>
                                      </p:tavLst>
                                    </p:anim>
                                    <p:anim calcmode="lin" valueType="num">
                                      <p:cBhvr additive="base">
                                        <p:cTn id="143" dur="5000" fill="hold"/>
                                        <p:tgtEl>
                                          <p:spTgt spid="38"/>
                                        </p:tgtEl>
                                        <p:attrNameLst>
                                          <p:attrName>ppt_y</p:attrName>
                                        </p:attrNameLst>
                                      </p:cBhvr>
                                      <p:tavLst>
                                        <p:tav tm="0">
                                          <p:val>
                                            <p:strVal val="1+#ppt_h/2"/>
                                          </p:val>
                                        </p:tav>
                                        <p:tav tm="100000">
                                          <p:val>
                                            <p:strVal val="#ppt_y"/>
                                          </p:val>
                                        </p:tav>
                                      </p:tavLst>
                                    </p:anim>
                                  </p:childTnLst>
                                </p:cTn>
                              </p:par>
                              <p:par>
                                <p:cTn id="144" presetID="2" presetClass="entr" presetSubtype="3"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5000" fill="hold"/>
                                        <p:tgtEl>
                                          <p:spTgt spid="39"/>
                                        </p:tgtEl>
                                        <p:attrNameLst>
                                          <p:attrName>ppt_x</p:attrName>
                                        </p:attrNameLst>
                                      </p:cBhvr>
                                      <p:tavLst>
                                        <p:tav tm="0">
                                          <p:val>
                                            <p:strVal val="1+#ppt_w/2"/>
                                          </p:val>
                                        </p:tav>
                                        <p:tav tm="100000">
                                          <p:val>
                                            <p:strVal val="#ppt_x"/>
                                          </p:val>
                                        </p:tav>
                                      </p:tavLst>
                                    </p:anim>
                                    <p:anim calcmode="lin" valueType="num">
                                      <p:cBhvr additive="base">
                                        <p:cTn id="147" dur="5000" fill="hold"/>
                                        <p:tgtEl>
                                          <p:spTgt spid="39"/>
                                        </p:tgtEl>
                                        <p:attrNameLst>
                                          <p:attrName>ppt_y</p:attrName>
                                        </p:attrNameLst>
                                      </p:cBhvr>
                                      <p:tavLst>
                                        <p:tav tm="0">
                                          <p:val>
                                            <p:strVal val="0-#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1+#ppt_w/2"/>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3"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1+#ppt_w/2"/>
                                          </p:val>
                                        </p:tav>
                                        <p:tav tm="100000">
                                          <p:val>
                                            <p:strVal val="#ppt_x"/>
                                          </p:val>
                                        </p:tav>
                                      </p:tavLst>
                                    </p:anim>
                                    <p:anim calcmode="lin" valueType="num">
                                      <p:cBhvr additive="base">
                                        <p:cTn id="155" dur="5000" fill="hold"/>
                                        <p:tgtEl>
                                          <p:spTgt spid="41"/>
                                        </p:tgtEl>
                                        <p:attrNameLst>
                                          <p:attrName>ppt_y</p:attrName>
                                        </p:attrNameLst>
                                      </p:cBhvr>
                                      <p:tavLst>
                                        <p:tav tm="0">
                                          <p:val>
                                            <p:strVal val="0-#ppt_h/2"/>
                                          </p:val>
                                        </p:tav>
                                        <p:tav tm="100000">
                                          <p:val>
                                            <p:strVal val="#ppt_y"/>
                                          </p:val>
                                        </p:tav>
                                      </p:tavLst>
                                    </p:anim>
                                  </p:childTnLst>
                                </p:cTn>
                              </p:par>
                              <p:par>
                                <p:cTn id="156" presetID="2" presetClass="entr" presetSubtype="6"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5000" fill="hold"/>
                                        <p:tgtEl>
                                          <p:spTgt spid="42"/>
                                        </p:tgtEl>
                                        <p:attrNameLst>
                                          <p:attrName>ppt_x</p:attrName>
                                        </p:attrNameLst>
                                      </p:cBhvr>
                                      <p:tavLst>
                                        <p:tav tm="0">
                                          <p:val>
                                            <p:strVal val="1+#ppt_w/2"/>
                                          </p:val>
                                        </p:tav>
                                        <p:tav tm="100000">
                                          <p:val>
                                            <p:strVal val="#ppt_x"/>
                                          </p:val>
                                        </p:tav>
                                      </p:tavLst>
                                    </p:anim>
                                    <p:anim calcmode="lin" valueType="num">
                                      <p:cBhvr additive="base">
                                        <p:cTn id="159" dur="5000" fill="hold"/>
                                        <p:tgtEl>
                                          <p:spTgt spid="42"/>
                                        </p:tgtEl>
                                        <p:attrNameLst>
                                          <p:attrName>ppt_y</p:attrName>
                                        </p:attrNameLst>
                                      </p:cBhvr>
                                      <p:tavLst>
                                        <p:tav tm="0">
                                          <p:val>
                                            <p:strVal val="1+#ppt_h/2"/>
                                          </p:val>
                                        </p:tav>
                                        <p:tav tm="100000">
                                          <p:val>
                                            <p:strVal val="#ppt_y"/>
                                          </p:val>
                                        </p:tav>
                                      </p:tavLst>
                                    </p:anim>
                                  </p:childTnLst>
                                </p:cTn>
                              </p:par>
                              <p:par>
                                <p:cTn id="160" presetID="2" presetClass="entr" presetSubtype="3"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5000" fill="hold"/>
                                        <p:tgtEl>
                                          <p:spTgt spid="43"/>
                                        </p:tgtEl>
                                        <p:attrNameLst>
                                          <p:attrName>ppt_x</p:attrName>
                                        </p:attrNameLst>
                                      </p:cBhvr>
                                      <p:tavLst>
                                        <p:tav tm="0">
                                          <p:val>
                                            <p:strVal val="1+#ppt_w/2"/>
                                          </p:val>
                                        </p:tav>
                                        <p:tav tm="100000">
                                          <p:val>
                                            <p:strVal val="#ppt_x"/>
                                          </p:val>
                                        </p:tav>
                                      </p:tavLst>
                                    </p:anim>
                                    <p:anim calcmode="lin" valueType="num">
                                      <p:cBhvr additive="base">
                                        <p:cTn id="163" dur="5000" fill="hold"/>
                                        <p:tgtEl>
                                          <p:spTgt spid="43"/>
                                        </p:tgtEl>
                                        <p:attrNameLst>
                                          <p:attrName>ppt_y</p:attrName>
                                        </p:attrNameLst>
                                      </p:cBhvr>
                                      <p:tavLst>
                                        <p:tav tm="0">
                                          <p:val>
                                            <p:strVal val="0-#ppt_h/2"/>
                                          </p:val>
                                        </p:tav>
                                        <p:tav tm="100000">
                                          <p:val>
                                            <p:strVal val="#ppt_y"/>
                                          </p:val>
                                        </p:tav>
                                      </p:tavLst>
                                    </p:anim>
                                  </p:childTnLst>
                                </p:cTn>
                              </p:par>
                              <p:par>
                                <p:cTn id="164" presetID="2" presetClass="entr" presetSubtype="6"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5000" fill="hold"/>
                                        <p:tgtEl>
                                          <p:spTgt spid="44"/>
                                        </p:tgtEl>
                                        <p:attrNameLst>
                                          <p:attrName>ppt_x</p:attrName>
                                        </p:attrNameLst>
                                      </p:cBhvr>
                                      <p:tavLst>
                                        <p:tav tm="0">
                                          <p:val>
                                            <p:strVal val="1+#ppt_w/2"/>
                                          </p:val>
                                        </p:tav>
                                        <p:tav tm="100000">
                                          <p:val>
                                            <p:strVal val="#ppt_x"/>
                                          </p:val>
                                        </p:tav>
                                      </p:tavLst>
                                    </p:anim>
                                    <p:anim calcmode="lin" valueType="num">
                                      <p:cBhvr additive="base">
                                        <p:cTn id="167" dur="5000" fill="hold"/>
                                        <p:tgtEl>
                                          <p:spTgt spid="44"/>
                                        </p:tgtEl>
                                        <p:attrNameLst>
                                          <p:attrName>ppt_y</p:attrName>
                                        </p:attrNameLst>
                                      </p:cBhvr>
                                      <p:tavLst>
                                        <p:tav tm="0">
                                          <p:val>
                                            <p:strVal val="1+#ppt_h/2"/>
                                          </p:val>
                                        </p:tav>
                                        <p:tav tm="100000">
                                          <p:val>
                                            <p:strVal val="#ppt_y"/>
                                          </p:val>
                                        </p:tav>
                                      </p:tavLst>
                                    </p:anim>
                                  </p:childTnLst>
                                </p:cTn>
                              </p:par>
                              <p:par>
                                <p:cTn id="168" presetID="2" presetClass="entr" presetSubtype="3"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5000" fill="hold"/>
                                        <p:tgtEl>
                                          <p:spTgt spid="45"/>
                                        </p:tgtEl>
                                        <p:attrNameLst>
                                          <p:attrName>ppt_x</p:attrName>
                                        </p:attrNameLst>
                                      </p:cBhvr>
                                      <p:tavLst>
                                        <p:tav tm="0">
                                          <p:val>
                                            <p:strVal val="1+#ppt_w/2"/>
                                          </p:val>
                                        </p:tav>
                                        <p:tav tm="100000">
                                          <p:val>
                                            <p:strVal val="#ppt_x"/>
                                          </p:val>
                                        </p:tav>
                                      </p:tavLst>
                                    </p:anim>
                                    <p:anim calcmode="lin" valueType="num">
                                      <p:cBhvr additive="base">
                                        <p:cTn id="171" dur="5000" fill="hold"/>
                                        <p:tgtEl>
                                          <p:spTgt spid="45"/>
                                        </p:tgtEl>
                                        <p:attrNameLst>
                                          <p:attrName>ppt_y</p:attrName>
                                        </p:attrNameLst>
                                      </p:cBhvr>
                                      <p:tavLst>
                                        <p:tav tm="0">
                                          <p:val>
                                            <p:strVal val="0-#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5000" fill="hold"/>
                                        <p:tgtEl>
                                          <p:spTgt spid="46"/>
                                        </p:tgtEl>
                                        <p:attrNameLst>
                                          <p:attrName>ppt_x</p:attrName>
                                        </p:attrNameLst>
                                      </p:cBhvr>
                                      <p:tavLst>
                                        <p:tav tm="0">
                                          <p:val>
                                            <p:strVal val="1+#ppt_w/2"/>
                                          </p:val>
                                        </p:tav>
                                        <p:tav tm="100000">
                                          <p:val>
                                            <p:strVal val="#ppt_x"/>
                                          </p:val>
                                        </p:tav>
                                      </p:tavLst>
                                    </p:anim>
                                    <p:anim calcmode="lin" valueType="num">
                                      <p:cBhvr additive="base">
                                        <p:cTn id="175" dur="5000" fill="hold"/>
                                        <p:tgtEl>
                                          <p:spTgt spid="46"/>
                                        </p:tgtEl>
                                        <p:attrNameLst>
                                          <p:attrName>ppt_y</p:attrName>
                                        </p:attrNameLst>
                                      </p:cBhvr>
                                      <p:tavLst>
                                        <p:tav tm="0">
                                          <p:val>
                                            <p:strVal val="1+#ppt_h/2"/>
                                          </p:val>
                                        </p:tav>
                                        <p:tav tm="100000">
                                          <p:val>
                                            <p:strVal val="#ppt_y"/>
                                          </p:val>
                                        </p:tav>
                                      </p:tavLst>
                                    </p:anim>
                                  </p:childTnLst>
                                </p:cTn>
                              </p:par>
                              <p:par>
                                <p:cTn id="176" presetID="2" presetClass="entr" presetSubtype="3"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5000" fill="hold"/>
                                        <p:tgtEl>
                                          <p:spTgt spid="47"/>
                                        </p:tgtEl>
                                        <p:attrNameLst>
                                          <p:attrName>ppt_x</p:attrName>
                                        </p:attrNameLst>
                                      </p:cBhvr>
                                      <p:tavLst>
                                        <p:tav tm="0">
                                          <p:val>
                                            <p:strVal val="1+#ppt_w/2"/>
                                          </p:val>
                                        </p:tav>
                                        <p:tav tm="100000">
                                          <p:val>
                                            <p:strVal val="#ppt_x"/>
                                          </p:val>
                                        </p:tav>
                                      </p:tavLst>
                                    </p:anim>
                                    <p:anim calcmode="lin" valueType="num">
                                      <p:cBhvr additive="base">
                                        <p:cTn id="179" dur="5000" fill="hold"/>
                                        <p:tgtEl>
                                          <p:spTgt spid="47"/>
                                        </p:tgtEl>
                                        <p:attrNameLst>
                                          <p:attrName>ppt_y</p:attrName>
                                        </p:attrNameLst>
                                      </p:cBhvr>
                                      <p:tavLst>
                                        <p:tav tm="0">
                                          <p:val>
                                            <p:strVal val="0-#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48"/>
                                        </p:tgtEl>
                                        <p:attrNameLst>
                                          <p:attrName>style.visibility</p:attrName>
                                        </p:attrNameLst>
                                      </p:cBhvr>
                                      <p:to>
                                        <p:strVal val="visible"/>
                                      </p:to>
                                    </p:set>
                                    <p:anim calcmode="lin" valueType="num">
                                      <p:cBhvr additive="base">
                                        <p:cTn id="182" dur="5000" fill="hold"/>
                                        <p:tgtEl>
                                          <p:spTgt spid="48"/>
                                        </p:tgtEl>
                                        <p:attrNameLst>
                                          <p:attrName>ppt_x</p:attrName>
                                        </p:attrNameLst>
                                      </p:cBhvr>
                                      <p:tavLst>
                                        <p:tav tm="0">
                                          <p:val>
                                            <p:strVal val="1+#ppt_w/2"/>
                                          </p:val>
                                        </p:tav>
                                        <p:tav tm="100000">
                                          <p:val>
                                            <p:strVal val="#ppt_x"/>
                                          </p:val>
                                        </p:tav>
                                      </p:tavLst>
                                    </p:anim>
                                    <p:anim calcmode="lin" valueType="num">
                                      <p:cBhvr additive="base">
                                        <p:cTn id="183" dur="5000" fill="hold"/>
                                        <p:tgtEl>
                                          <p:spTgt spid="48"/>
                                        </p:tgtEl>
                                        <p:attrNameLst>
                                          <p:attrName>ppt_y</p:attrName>
                                        </p:attrNameLst>
                                      </p:cBhvr>
                                      <p:tavLst>
                                        <p:tav tm="0">
                                          <p:val>
                                            <p:strVal val="1+#ppt_h/2"/>
                                          </p:val>
                                        </p:tav>
                                        <p:tav tm="100000">
                                          <p:val>
                                            <p:strVal val="#ppt_y"/>
                                          </p:val>
                                        </p:tav>
                                      </p:tavLst>
                                    </p:anim>
                                  </p:childTnLst>
                                </p:cTn>
                              </p:par>
                              <p:par>
                                <p:cTn id="184" presetID="2" presetClass="entr" presetSubtype="3" fill="hold" grpId="0" nodeType="withEffect">
                                  <p:stCondLst>
                                    <p:cond delay="0"/>
                                  </p:stCondLst>
                                  <p:childTnLst>
                                    <p:set>
                                      <p:cBhvr>
                                        <p:cTn id="185" dur="1" fill="hold">
                                          <p:stCondLst>
                                            <p:cond delay="0"/>
                                          </p:stCondLst>
                                        </p:cTn>
                                        <p:tgtEl>
                                          <p:spTgt spid="49"/>
                                        </p:tgtEl>
                                        <p:attrNameLst>
                                          <p:attrName>style.visibility</p:attrName>
                                        </p:attrNameLst>
                                      </p:cBhvr>
                                      <p:to>
                                        <p:strVal val="visible"/>
                                      </p:to>
                                    </p:set>
                                    <p:anim calcmode="lin" valueType="num">
                                      <p:cBhvr additive="base">
                                        <p:cTn id="186" dur="5000" fill="hold"/>
                                        <p:tgtEl>
                                          <p:spTgt spid="49"/>
                                        </p:tgtEl>
                                        <p:attrNameLst>
                                          <p:attrName>ppt_x</p:attrName>
                                        </p:attrNameLst>
                                      </p:cBhvr>
                                      <p:tavLst>
                                        <p:tav tm="0">
                                          <p:val>
                                            <p:strVal val="1+#ppt_w/2"/>
                                          </p:val>
                                        </p:tav>
                                        <p:tav tm="100000">
                                          <p:val>
                                            <p:strVal val="#ppt_x"/>
                                          </p:val>
                                        </p:tav>
                                      </p:tavLst>
                                    </p:anim>
                                    <p:anim calcmode="lin" valueType="num">
                                      <p:cBhvr additive="base">
                                        <p:cTn id="187" dur="5000" fill="hold"/>
                                        <p:tgtEl>
                                          <p:spTgt spid="49"/>
                                        </p:tgtEl>
                                        <p:attrNameLst>
                                          <p:attrName>ppt_y</p:attrName>
                                        </p:attrNameLst>
                                      </p:cBhvr>
                                      <p:tavLst>
                                        <p:tav tm="0">
                                          <p:val>
                                            <p:strVal val="0-#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0"/>
                                        </p:tgtEl>
                                        <p:attrNameLst>
                                          <p:attrName>style.visibility</p:attrName>
                                        </p:attrNameLst>
                                      </p:cBhvr>
                                      <p:to>
                                        <p:strVal val="visible"/>
                                      </p:to>
                                    </p:set>
                                    <p:anim calcmode="lin" valueType="num">
                                      <p:cBhvr additive="base">
                                        <p:cTn id="190" dur="5000" fill="hold"/>
                                        <p:tgtEl>
                                          <p:spTgt spid="50"/>
                                        </p:tgtEl>
                                        <p:attrNameLst>
                                          <p:attrName>ppt_x</p:attrName>
                                        </p:attrNameLst>
                                      </p:cBhvr>
                                      <p:tavLst>
                                        <p:tav tm="0">
                                          <p:val>
                                            <p:strVal val="1+#ppt_w/2"/>
                                          </p:val>
                                        </p:tav>
                                        <p:tav tm="100000">
                                          <p:val>
                                            <p:strVal val="#ppt_x"/>
                                          </p:val>
                                        </p:tav>
                                      </p:tavLst>
                                    </p:anim>
                                    <p:anim calcmode="lin" valueType="num">
                                      <p:cBhvr additive="base">
                                        <p:cTn id="191" dur="5000" fill="hold"/>
                                        <p:tgtEl>
                                          <p:spTgt spid="50"/>
                                        </p:tgtEl>
                                        <p:attrNameLst>
                                          <p:attrName>ppt_y</p:attrName>
                                        </p:attrNameLst>
                                      </p:cBhvr>
                                      <p:tavLst>
                                        <p:tav tm="0">
                                          <p:val>
                                            <p:strVal val="1+#ppt_h/2"/>
                                          </p:val>
                                        </p:tav>
                                        <p:tav tm="100000">
                                          <p:val>
                                            <p:strVal val="#ppt_y"/>
                                          </p:val>
                                        </p:tav>
                                      </p:tavLst>
                                    </p:anim>
                                  </p:childTnLst>
                                </p:cTn>
                              </p:par>
                              <p:par>
                                <p:cTn id="192" presetID="2" presetClass="entr" presetSubtype="3" fill="hold" grpId="0" nodeType="withEffect">
                                  <p:stCondLst>
                                    <p:cond delay="0"/>
                                  </p:stCondLst>
                                  <p:childTnLst>
                                    <p:set>
                                      <p:cBhvr>
                                        <p:cTn id="193" dur="1" fill="hold">
                                          <p:stCondLst>
                                            <p:cond delay="0"/>
                                          </p:stCondLst>
                                        </p:cTn>
                                        <p:tgtEl>
                                          <p:spTgt spid="51"/>
                                        </p:tgtEl>
                                        <p:attrNameLst>
                                          <p:attrName>style.visibility</p:attrName>
                                        </p:attrNameLst>
                                      </p:cBhvr>
                                      <p:to>
                                        <p:strVal val="visible"/>
                                      </p:to>
                                    </p:set>
                                    <p:anim calcmode="lin" valueType="num">
                                      <p:cBhvr additive="base">
                                        <p:cTn id="194" dur="5000" fill="hold"/>
                                        <p:tgtEl>
                                          <p:spTgt spid="51"/>
                                        </p:tgtEl>
                                        <p:attrNameLst>
                                          <p:attrName>ppt_x</p:attrName>
                                        </p:attrNameLst>
                                      </p:cBhvr>
                                      <p:tavLst>
                                        <p:tav tm="0">
                                          <p:val>
                                            <p:strVal val="1+#ppt_w/2"/>
                                          </p:val>
                                        </p:tav>
                                        <p:tav tm="100000">
                                          <p:val>
                                            <p:strVal val="#ppt_x"/>
                                          </p:val>
                                        </p:tav>
                                      </p:tavLst>
                                    </p:anim>
                                    <p:anim calcmode="lin" valueType="num">
                                      <p:cBhvr additive="base">
                                        <p:cTn id="195" dur="5000" fill="hold"/>
                                        <p:tgtEl>
                                          <p:spTgt spid="51"/>
                                        </p:tgtEl>
                                        <p:attrNameLst>
                                          <p:attrName>ppt_y</p:attrName>
                                        </p:attrNameLst>
                                      </p:cBhvr>
                                      <p:tavLst>
                                        <p:tav tm="0">
                                          <p:val>
                                            <p:strVal val="0-#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52"/>
                                        </p:tgtEl>
                                        <p:attrNameLst>
                                          <p:attrName>style.visibility</p:attrName>
                                        </p:attrNameLst>
                                      </p:cBhvr>
                                      <p:to>
                                        <p:strVal val="visible"/>
                                      </p:to>
                                    </p:set>
                                    <p:anim calcmode="lin" valueType="num">
                                      <p:cBhvr additive="base">
                                        <p:cTn id="198" dur="5000" fill="hold"/>
                                        <p:tgtEl>
                                          <p:spTgt spid="52"/>
                                        </p:tgtEl>
                                        <p:attrNameLst>
                                          <p:attrName>ppt_x</p:attrName>
                                        </p:attrNameLst>
                                      </p:cBhvr>
                                      <p:tavLst>
                                        <p:tav tm="0">
                                          <p:val>
                                            <p:strVal val="1+#ppt_w/2"/>
                                          </p:val>
                                        </p:tav>
                                        <p:tav tm="100000">
                                          <p:val>
                                            <p:strVal val="#ppt_x"/>
                                          </p:val>
                                        </p:tav>
                                      </p:tavLst>
                                    </p:anim>
                                    <p:anim calcmode="lin" valueType="num">
                                      <p:cBhvr additive="base">
                                        <p:cTn id="199" dur="5000" fill="hold"/>
                                        <p:tgtEl>
                                          <p:spTgt spid="52"/>
                                        </p:tgtEl>
                                        <p:attrNameLst>
                                          <p:attrName>ppt_y</p:attrName>
                                        </p:attrNameLst>
                                      </p:cBhvr>
                                      <p:tavLst>
                                        <p:tav tm="0">
                                          <p:val>
                                            <p:strVal val="1+#ppt_h/2"/>
                                          </p:val>
                                        </p:tav>
                                        <p:tav tm="100000">
                                          <p:val>
                                            <p:strVal val="#ppt_y"/>
                                          </p:val>
                                        </p:tav>
                                      </p:tavLst>
                                    </p:anim>
                                  </p:childTnLst>
                                </p:cTn>
                              </p:par>
                              <p:par>
                                <p:cTn id="200" presetID="2" presetClass="entr" presetSubtype="3" fill="hold" grpId="0" nodeType="withEffect">
                                  <p:stCondLst>
                                    <p:cond delay="0"/>
                                  </p:stCondLst>
                                  <p:childTnLst>
                                    <p:set>
                                      <p:cBhvr>
                                        <p:cTn id="201" dur="1" fill="hold">
                                          <p:stCondLst>
                                            <p:cond delay="0"/>
                                          </p:stCondLst>
                                        </p:cTn>
                                        <p:tgtEl>
                                          <p:spTgt spid="53"/>
                                        </p:tgtEl>
                                        <p:attrNameLst>
                                          <p:attrName>style.visibility</p:attrName>
                                        </p:attrNameLst>
                                      </p:cBhvr>
                                      <p:to>
                                        <p:strVal val="visible"/>
                                      </p:to>
                                    </p:set>
                                    <p:anim calcmode="lin" valueType="num">
                                      <p:cBhvr additive="base">
                                        <p:cTn id="202" dur="5000" fill="hold"/>
                                        <p:tgtEl>
                                          <p:spTgt spid="53"/>
                                        </p:tgtEl>
                                        <p:attrNameLst>
                                          <p:attrName>ppt_x</p:attrName>
                                        </p:attrNameLst>
                                      </p:cBhvr>
                                      <p:tavLst>
                                        <p:tav tm="0">
                                          <p:val>
                                            <p:strVal val="1+#ppt_w/2"/>
                                          </p:val>
                                        </p:tav>
                                        <p:tav tm="100000">
                                          <p:val>
                                            <p:strVal val="#ppt_x"/>
                                          </p:val>
                                        </p:tav>
                                      </p:tavLst>
                                    </p:anim>
                                    <p:anim calcmode="lin" valueType="num">
                                      <p:cBhvr additive="base">
                                        <p:cTn id="203" dur="5000" fill="hold"/>
                                        <p:tgtEl>
                                          <p:spTgt spid="53"/>
                                        </p:tgtEl>
                                        <p:attrNameLst>
                                          <p:attrName>ppt_y</p:attrName>
                                        </p:attrNameLst>
                                      </p:cBhvr>
                                      <p:tavLst>
                                        <p:tav tm="0">
                                          <p:val>
                                            <p:strVal val="0-#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54"/>
                                        </p:tgtEl>
                                        <p:attrNameLst>
                                          <p:attrName>style.visibility</p:attrName>
                                        </p:attrNameLst>
                                      </p:cBhvr>
                                      <p:to>
                                        <p:strVal val="visible"/>
                                      </p:to>
                                    </p:set>
                                    <p:anim calcmode="lin" valueType="num">
                                      <p:cBhvr additive="base">
                                        <p:cTn id="206" dur="5000" fill="hold"/>
                                        <p:tgtEl>
                                          <p:spTgt spid="54"/>
                                        </p:tgtEl>
                                        <p:attrNameLst>
                                          <p:attrName>ppt_x</p:attrName>
                                        </p:attrNameLst>
                                      </p:cBhvr>
                                      <p:tavLst>
                                        <p:tav tm="0">
                                          <p:val>
                                            <p:strVal val="1+#ppt_w/2"/>
                                          </p:val>
                                        </p:tav>
                                        <p:tav tm="100000">
                                          <p:val>
                                            <p:strVal val="#ppt_x"/>
                                          </p:val>
                                        </p:tav>
                                      </p:tavLst>
                                    </p:anim>
                                    <p:anim calcmode="lin" valueType="num">
                                      <p:cBhvr additive="base">
                                        <p:cTn id="207" dur="5000" fill="hold"/>
                                        <p:tgtEl>
                                          <p:spTgt spid="54"/>
                                        </p:tgtEl>
                                        <p:attrNameLst>
                                          <p:attrName>ppt_y</p:attrName>
                                        </p:attrNameLst>
                                      </p:cBhvr>
                                      <p:tavLst>
                                        <p:tav tm="0">
                                          <p:val>
                                            <p:strVal val="1+#ppt_h/2"/>
                                          </p:val>
                                        </p:tav>
                                        <p:tav tm="100000">
                                          <p:val>
                                            <p:strVal val="#ppt_y"/>
                                          </p:val>
                                        </p:tav>
                                      </p:tavLst>
                                    </p:anim>
                                  </p:childTnLst>
                                </p:cTn>
                              </p:par>
                              <p:par>
                                <p:cTn id="208" presetID="2" presetClass="entr" presetSubtype="3" fill="hold" grpId="0" nodeType="withEffect">
                                  <p:stCondLst>
                                    <p:cond delay="0"/>
                                  </p:stCondLst>
                                  <p:childTnLst>
                                    <p:set>
                                      <p:cBhvr>
                                        <p:cTn id="209" dur="1" fill="hold">
                                          <p:stCondLst>
                                            <p:cond delay="0"/>
                                          </p:stCondLst>
                                        </p:cTn>
                                        <p:tgtEl>
                                          <p:spTgt spid="55"/>
                                        </p:tgtEl>
                                        <p:attrNameLst>
                                          <p:attrName>style.visibility</p:attrName>
                                        </p:attrNameLst>
                                      </p:cBhvr>
                                      <p:to>
                                        <p:strVal val="visible"/>
                                      </p:to>
                                    </p:set>
                                    <p:anim calcmode="lin" valueType="num">
                                      <p:cBhvr additive="base">
                                        <p:cTn id="210" dur="5000" fill="hold"/>
                                        <p:tgtEl>
                                          <p:spTgt spid="55"/>
                                        </p:tgtEl>
                                        <p:attrNameLst>
                                          <p:attrName>ppt_x</p:attrName>
                                        </p:attrNameLst>
                                      </p:cBhvr>
                                      <p:tavLst>
                                        <p:tav tm="0">
                                          <p:val>
                                            <p:strVal val="1+#ppt_w/2"/>
                                          </p:val>
                                        </p:tav>
                                        <p:tav tm="100000">
                                          <p:val>
                                            <p:strVal val="#ppt_x"/>
                                          </p:val>
                                        </p:tav>
                                      </p:tavLst>
                                    </p:anim>
                                    <p:anim calcmode="lin" valueType="num">
                                      <p:cBhvr additive="base">
                                        <p:cTn id="211" dur="5000" fill="hold"/>
                                        <p:tgtEl>
                                          <p:spTgt spid="55"/>
                                        </p:tgtEl>
                                        <p:attrNameLst>
                                          <p:attrName>ppt_y</p:attrName>
                                        </p:attrNameLst>
                                      </p:cBhvr>
                                      <p:tavLst>
                                        <p:tav tm="0">
                                          <p:val>
                                            <p:strVal val="0-#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56"/>
                                        </p:tgtEl>
                                        <p:attrNameLst>
                                          <p:attrName>style.visibility</p:attrName>
                                        </p:attrNameLst>
                                      </p:cBhvr>
                                      <p:to>
                                        <p:strVal val="visible"/>
                                      </p:to>
                                    </p:set>
                                    <p:anim calcmode="lin" valueType="num">
                                      <p:cBhvr additive="base">
                                        <p:cTn id="214" dur="5000" fill="hold"/>
                                        <p:tgtEl>
                                          <p:spTgt spid="56"/>
                                        </p:tgtEl>
                                        <p:attrNameLst>
                                          <p:attrName>ppt_x</p:attrName>
                                        </p:attrNameLst>
                                      </p:cBhvr>
                                      <p:tavLst>
                                        <p:tav tm="0">
                                          <p:val>
                                            <p:strVal val="1+#ppt_w/2"/>
                                          </p:val>
                                        </p:tav>
                                        <p:tav tm="100000">
                                          <p:val>
                                            <p:strVal val="#ppt_x"/>
                                          </p:val>
                                        </p:tav>
                                      </p:tavLst>
                                    </p:anim>
                                    <p:anim calcmode="lin" valueType="num">
                                      <p:cBhvr additive="base">
                                        <p:cTn id="215" dur="5000" fill="hold"/>
                                        <p:tgtEl>
                                          <p:spTgt spid="56"/>
                                        </p:tgtEl>
                                        <p:attrNameLst>
                                          <p:attrName>ppt_y</p:attrName>
                                        </p:attrNameLst>
                                      </p:cBhvr>
                                      <p:tavLst>
                                        <p:tav tm="0">
                                          <p:val>
                                            <p:strVal val="1+#ppt_h/2"/>
                                          </p:val>
                                        </p:tav>
                                        <p:tav tm="100000">
                                          <p:val>
                                            <p:strVal val="#ppt_y"/>
                                          </p:val>
                                        </p:tav>
                                      </p:tavLst>
                                    </p:anim>
                                  </p:childTnLst>
                                </p:cTn>
                              </p:par>
                              <p:par>
                                <p:cTn id="216" presetID="3" presetClass="entr" presetSubtype="5" fill="hold" grpId="1" nodeType="withEffect">
                                  <p:stCondLst>
                                    <p:cond delay="0"/>
                                  </p:stCondLst>
                                  <p:childTnLst>
                                    <p:set>
                                      <p:cBhvr>
                                        <p:cTn id="217" dur="1" fill="hold">
                                          <p:stCondLst>
                                            <p:cond delay="0"/>
                                          </p:stCondLst>
                                        </p:cTn>
                                        <p:tgtEl>
                                          <p:spTgt spid="5"/>
                                        </p:tgtEl>
                                        <p:attrNameLst>
                                          <p:attrName>style.visibility</p:attrName>
                                        </p:attrNameLst>
                                      </p:cBhvr>
                                      <p:to>
                                        <p:strVal val="visible"/>
                                      </p:to>
                                    </p:set>
                                    <p:animEffect transition="in" filter="blinds(vertical)">
                                      <p:cBhvr>
                                        <p:cTn id="218" dur="5000"/>
                                        <p:tgtEl>
                                          <p:spTgt spid="5"/>
                                        </p:tgtEl>
                                      </p:cBhvr>
                                    </p:animEffect>
                                  </p:childTnLst>
                                </p:cTn>
                              </p:par>
                              <p:par>
                                <p:cTn id="219" presetID="3" presetClass="entr" presetSubtype="5" fill="hold" grpId="1" nodeType="withEffect">
                                  <p:stCondLst>
                                    <p:cond delay="0"/>
                                  </p:stCondLst>
                                  <p:childTnLst>
                                    <p:set>
                                      <p:cBhvr>
                                        <p:cTn id="220" dur="1" fill="hold">
                                          <p:stCondLst>
                                            <p:cond delay="0"/>
                                          </p:stCondLst>
                                        </p:cTn>
                                        <p:tgtEl>
                                          <p:spTgt spid="6"/>
                                        </p:tgtEl>
                                        <p:attrNameLst>
                                          <p:attrName>style.visibility</p:attrName>
                                        </p:attrNameLst>
                                      </p:cBhvr>
                                      <p:to>
                                        <p:strVal val="visible"/>
                                      </p:to>
                                    </p:set>
                                    <p:animEffect transition="in" filter="blinds(vertical)">
                                      <p:cBhvr>
                                        <p:cTn id="221" dur="5000"/>
                                        <p:tgtEl>
                                          <p:spTgt spid="6"/>
                                        </p:tgtEl>
                                      </p:cBhvr>
                                    </p:animEffect>
                                  </p:childTnLst>
                                </p:cTn>
                              </p:par>
                              <p:par>
                                <p:cTn id="222" presetID="3" presetClass="entr" presetSubtype="5" fill="hold" grpId="1" nodeType="withEffect">
                                  <p:stCondLst>
                                    <p:cond delay="0"/>
                                  </p:stCondLst>
                                  <p:childTnLst>
                                    <p:set>
                                      <p:cBhvr>
                                        <p:cTn id="223" dur="1" fill="hold">
                                          <p:stCondLst>
                                            <p:cond delay="0"/>
                                          </p:stCondLst>
                                        </p:cTn>
                                        <p:tgtEl>
                                          <p:spTgt spid="7"/>
                                        </p:tgtEl>
                                        <p:attrNameLst>
                                          <p:attrName>style.visibility</p:attrName>
                                        </p:attrNameLst>
                                      </p:cBhvr>
                                      <p:to>
                                        <p:strVal val="visible"/>
                                      </p:to>
                                    </p:set>
                                    <p:animEffect transition="in" filter="blinds(vertical)">
                                      <p:cBhvr>
                                        <p:cTn id="224" dur="5000"/>
                                        <p:tgtEl>
                                          <p:spTgt spid="7"/>
                                        </p:tgtEl>
                                      </p:cBhvr>
                                    </p:animEffect>
                                  </p:childTnLst>
                                </p:cTn>
                              </p:par>
                              <p:par>
                                <p:cTn id="225" presetID="3" presetClass="entr" presetSubtype="5" fill="hold" grpId="1" nodeType="withEffect">
                                  <p:stCondLst>
                                    <p:cond delay="0"/>
                                  </p:stCondLst>
                                  <p:childTnLst>
                                    <p:set>
                                      <p:cBhvr>
                                        <p:cTn id="226" dur="1" fill="hold">
                                          <p:stCondLst>
                                            <p:cond delay="0"/>
                                          </p:stCondLst>
                                        </p:cTn>
                                        <p:tgtEl>
                                          <p:spTgt spid="8"/>
                                        </p:tgtEl>
                                        <p:attrNameLst>
                                          <p:attrName>style.visibility</p:attrName>
                                        </p:attrNameLst>
                                      </p:cBhvr>
                                      <p:to>
                                        <p:strVal val="visible"/>
                                      </p:to>
                                    </p:set>
                                    <p:animEffect transition="in" filter="blinds(vertical)">
                                      <p:cBhvr>
                                        <p:cTn id="227" dur="5000"/>
                                        <p:tgtEl>
                                          <p:spTgt spid="8"/>
                                        </p:tgtEl>
                                      </p:cBhvr>
                                    </p:animEffect>
                                  </p:childTnLst>
                                </p:cTn>
                              </p:par>
                              <p:par>
                                <p:cTn id="228" presetID="3" presetClass="entr" presetSubtype="5" fill="hold" grpId="1" nodeType="withEffect">
                                  <p:stCondLst>
                                    <p:cond delay="0"/>
                                  </p:stCondLst>
                                  <p:childTnLst>
                                    <p:set>
                                      <p:cBhvr>
                                        <p:cTn id="229" dur="1" fill="hold">
                                          <p:stCondLst>
                                            <p:cond delay="0"/>
                                          </p:stCondLst>
                                        </p:cTn>
                                        <p:tgtEl>
                                          <p:spTgt spid="9"/>
                                        </p:tgtEl>
                                        <p:attrNameLst>
                                          <p:attrName>style.visibility</p:attrName>
                                        </p:attrNameLst>
                                      </p:cBhvr>
                                      <p:to>
                                        <p:strVal val="visible"/>
                                      </p:to>
                                    </p:set>
                                    <p:animEffect transition="in" filter="blinds(vertical)">
                                      <p:cBhvr>
                                        <p:cTn id="230" dur="5000"/>
                                        <p:tgtEl>
                                          <p:spTgt spid="9"/>
                                        </p:tgtEl>
                                      </p:cBhvr>
                                    </p:animEffect>
                                  </p:childTnLst>
                                </p:cTn>
                              </p:par>
                              <p:par>
                                <p:cTn id="231" presetID="3" presetClass="entr" presetSubtype="5" fill="hold" grpId="1" nodeType="withEffect">
                                  <p:stCondLst>
                                    <p:cond delay="0"/>
                                  </p:stCondLst>
                                  <p:childTnLst>
                                    <p:set>
                                      <p:cBhvr>
                                        <p:cTn id="232" dur="1" fill="hold">
                                          <p:stCondLst>
                                            <p:cond delay="0"/>
                                          </p:stCondLst>
                                        </p:cTn>
                                        <p:tgtEl>
                                          <p:spTgt spid="10"/>
                                        </p:tgtEl>
                                        <p:attrNameLst>
                                          <p:attrName>style.visibility</p:attrName>
                                        </p:attrNameLst>
                                      </p:cBhvr>
                                      <p:to>
                                        <p:strVal val="visible"/>
                                      </p:to>
                                    </p:set>
                                    <p:animEffect transition="in" filter="blinds(vertical)">
                                      <p:cBhvr>
                                        <p:cTn id="233" dur="5000"/>
                                        <p:tgtEl>
                                          <p:spTgt spid="10"/>
                                        </p:tgtEl>
                                      </p:cBhvr>
                                    </p:animEffect>
                                  </p:childTnLst>
                                </p:cTn>
                              </p:par>
                              <p:par>
                                <p:cTn id="234" presetID="3" presetClass="entr" presetSubtype="5" fill="hold" grpId="1" nodeType="withEffect">
                                  <p:stCondLst>
                                    <p:cond delay="0"/>
                                  </p:stCondLst>
                                  <p:childTnLst>
                                    <p:set>
                                      <p:cBhvr>
                                        <p:cTn id="235" dur="1" fill="hold">
                                          <p:stCondLst>
                                            <p:cond delay="0"/>
                                          </p:stCondLst>
                                        </p:cTn>
                                        <p:tgtEl>
                                          <p:spTgt spid="11"/>
                                        </p:tgtEl>
                                        <p:attrNameLst>
                                          <p:attrName>style.visibility</p:attrName>
                                        </p:attrNameLst>
                                      </p:cBhvr>
                                      <p:to>
                                        <p:strVal val="visible"/>
                                      </p:to>
                                    </p:set>
                                    <p:animEffect transition="in" filter="blinds(vertical)">
                                      <p:cBhvr>
                                        <p:cTn id="236" dur="5000"/>
                                        <p:tgtEl>
                                          <p:spTgt spid="11"/>
                                        </p:tgtEl>
                                      </p:cBhvr>
                                    </p:animEffect>
                                  </p:childTnLst>
                                </p:cTn>
                              </p:par>
                              <p:par>
                                <p:cTn id="237" presetID="3" presetClass="entr" presetSubtype="5" fill="hold" grpId="1" nodeType="withEffect">
                                  <p:stCondLst>
                                    <p:cond delay="0"/>
                                  </p:stCondLst>
                                  <p:childTnLst>
                                    <p:set>
                                      <p:cBhvr>
                                        <p:cTn id="238" dur="1" fill="hold">
                                          <p:stCondLst>
                                            <p:cond delay="0"/>
                                          </p:stCondLst>
                                        </p:cTn>
                                        <p:tgtEl>
                                          <p:spTgt spid="12"/>
                                        </p:tgtEl>
                                        <p:attrNameLst>
                                          <p:attrName>style.visibility</p:attrName>
                                        </p:attrNameLst>
                                      </p:cBhvr>
                                      <p:to>
                                        <p:strVal val="visible"/>
                                      </p:to>
                                    </p:set>
                                    <p:animEffect transition="in" filter="blinds(vertical)">
                                      <p:cBhvr>
                                        <p:cTn id="239" dur="5000"/>
                                        <p:tgtEl>
                                          <p:spTgt spid="12"/>
                                        </p:tgtEl>
                                      </p:cBhvr>
                                    </p:animEffect>
                                  </p:childTnLst>
                                </p:cTn>
                              </p:par>
                              <p:par>
                                <p:cTn id="240" presetID="3" presetClass="entr" presetSubtype="5" fill="hold" grpId="1" nodeType="withEffect">
                                  <p:stCondLst>
                                    <p:cond delay="0"/>
                                  </p:stCondLst>
                                  <p:childTnLst>
                                    <p:set>
                                      <p:cBhvr>
                                        <p:cTn id="241" dur="1" fill="hold">
                                          <p:stCondLst>
                                            <p:cond delay="0"/>
                                          </p:stCondLst>
                                        </p:cTn>
                                        <p:tgtEl>
                                          <p:spTgt spid="13"/>
                                        </p:tgtEl>
                                        <p:attrNameLst>
                                          <p:attrName>style.visibility</p:attrName>
                                        </p:attrNameLst>
                                      </p:cBhvr>
                                      <p:to>
                                        <p:strVal val="visible"/>
                                      </p:to>
                                    </p:set>
                                    <p:animEffect transition="in" filter="blinds(vertical)">
                                      <p:cBhvr>
                                        <p:cTn id="242" dur="5000"/>
                                        <p:tgtEl>
                                          <p:spTgt spid="13"/>
                                        </p:tgtEl>
                                      </p:cBhvr>
                                    </p:animEffect>
                                  </p:childTnLst>
                                </p:cTn>
                              </p:par>
                              <p:par>
                                <p:cTn id="243" presetID="3" presetClass="entr" presetSubtype="5" fill="hold" grpId="1" nodeType="withEffect">
                                  <p:stCondLst>
                                    <p:cond delay="0"/>
                                  </p:stCondLst>
                                  <p:childTnLst>
                                    <p:set>
                                      <p:cBhvr>
                                        <p:cTn id="244" dur="1" fill="hold">
                                          <p:stCondLst>
                                            <p:cond delay="0"/>
                                          </p:stCondLst>
                                        </p:cTn>
                                        <p:tgtEl>
                                          <p:spTgt spid="14"/>
                                        </p:tgtEl>
                                        <p:attrNameLst>
                                          <p:attrName>style.visibility</p:attrName>
                                        </p:attrNameLst>
                                      </p:cBhvr>
                                      <p:to>
                                        <p:strVal val="visible"/>
                                      </p:to>
                                    </p:set>
                                    <p:animEffect transition="in" filter="blinds(vertical)">
                                      <p:cBhvr>
                                        <p:cTn id="245" dur="5000"/>
                                        <p:tgtEl>
                                          <p:spTgt spid="14"/>
                                        </p:tgtEl>
                                      </p:cBhvr>
                                    </p:animEffect>
                                  </p:childTnLst>
                                </p:cTn>
                              </p:par>
                              <p:par>
                                <p:cTn id="246" presetID="3" presetClass="entr" presetSubtype="5" fill="hold" grpId="1" nodeType="withEffect">
                                  <p:stCondLst>
                                    <p:cond delay="0"/>
                                  </p:stCondLst>
                                  <p:childTnLst>
                                    <p:set>
                                      <p:cBhvr>
                                        <p:cTn id="247" dur="1" fill="hold">
                                          <p:stCondLst>
                                            <p:cond delay="0"/>
                                          </p:stCondLst>
                                        </p:cTn>
                                        <p:tgtEl>
                                          <p:spTgt spid="15"/>
                                        </p:tgtEl>
                                        <p:attrNameLst>
                                          <p:attrName>style.visibility</p:attrName>
                                        </p:attrNameLst>
                                      </p:cBhvr>
                                      <p:to>
                                        <p:strVal val="visible"/>
                                      </p:to>
                                    </p:set>
                                    <p:animEffect transition="in" filter="blinds(vertical)">
                                      <p:cBhvr>
                                        <p:cTn id="248" dur="5000"/>
                                        <p:tgtEl>
                                          <p:spTgt spid="15"/>
                                        </p:tgtEl>
                                      </p:cBhvr>
                                    </p:animEffect>
                                  </p:childTnLst>
                                </p:cTn>
                              </p:par>
                              <p:par>
                                <p:cTn id="249" presetID="3" presetClass="entr" presetSubtype="5" fill="hold" grpId="1" nodeType="withEffect">
                                  <p:stCondLst>
                                    <p:cond delay="0"/>
                                  </p:stCondLst>
                                  <p:childTnLst>
                                    <p:set>
                                      <p:cBhvr>
                                        <p:cTn id="250" dur="1" fill="hold">
                                          <p:stCondLst>
                                            <p:cond delay="0"/>
                                          </p:stCondLst>
                                        </p:cTn>
                                        <p:tgtEl>
                                          <p:spTgt spid="16"/>
                                        </p:tgtEl>
                                        <p:attrNameLst>
                                          <p:attrName>style.visibility</p:attrName>
                                        </p:attrNameLst>
                                      </p:cBhvr>
                                      <p:to>
                                        <p:strVal val="visible"/>
                                      </p:to>
                                    </p:set>
                                    <p:animEffect transition="in" filter="blinds(vertical)">
                                      <p:cBhvr>
                                        <p:cTn id="251" dur="5000"/>
                                        <p:tgtEl>
                                          <p:spTgt spid="16"/>
                                        </p:tgtEl>
                                      </p:cBhvr>
                                    </p:animEffect>
                                  </p:childTnLst>
                                </p:cTn>
                              </p:par>
                              <p:par>
                                <p:cTn id="252" presetID="3" presetClass="entr" presetSubtype="5" fill="hold" grpId="1" nodeType="withEffect">
                                  <p:stCondLst>
                                    <p:cond delay="0"/>
                                  </p:stCondLst>
                                  <p:childTnLst>
                                    <p:set>
                                      <p:cBhvr>
                                        <p:cTn id="253" dur="1" fill="hold">
                                          <p:stCondLst>
                                            <p:cond delay="0"/>
                                          </p:stCondLst>
                                        </p:cTn>
                                        <p:tgtEl>
                                          <p:spTgt spid="17"/>
                                        </p:tgtEl>
                                        <p:attrNameLst>
                                          <p:attrName>style.visibility</p:attrName>
                                        </p:attrNameLst>
                                      </p:cBhvr>
                                      <p:to>
                                        <p:strVal val="visible"/>
                                      </p:to>
                                    </p:set>
                                    <p:animEffect transition="in" filter="blinds(vertical)">
                                      <p:cBhvr>
                                        <p:cTn id="254" dur="5000"/>
                                        <p:tgtEl>
                                          <p:spTgt spid="17"/>
                                        </p:tgtEl>
                                      </p:cBhvr>
                                    </p:animEffect>
                                  </p:childTnLst>
                                </p:cTn>
                              </p:par>
                              <p:par>
                                <p:cTn id="255" presetID="3" presetClass="entr" presetSubtype="5" fill="hold" grpId="1" nodeType="withEffect">
                                  <p:stCondLst>
                                    <p:cond delay="0"/>
                                  </p:stCondLst>
                                  <p:childTnLst>
                                    <p:set>
                                      <p:cBhvr>
                                        <p:cTn id="256" dur="1" fill="hold">
                                          <p:stCondLst>
                                            <p:cond delay="0"/>
                                          </p:stCondLst>
                                        </p:cTn>
                                        <p:tgtEl>
                                          <p:spTgt spid="18"/>
                                        </p:tgtEl>
                                        <p:attrNameLst>
                                          <p:attrName>style.visibility</p:attrName>
                                        </p:attrNameLst>
                                      </p:cBhvr>
                                      <p:to>
                                        <p:strVal val="visible"/>
                                      </p:to>
                                    </p:set>
                                    <p:animEffect transition="in" filter="blinds(vertical)">
                                      <p:cBhvr>
                                        <p:cTn id="257" dur="5000"/>
                                        <p:tgtEl>
                                          <p:spTgt spid="18"/>
                                        </p:tgtEl>
                                      </p:cBhvr>
                                    </p:animEffect>
                                  </p:childTnLst>
                                </p:cTn>
                              </p:par>
                              <p:par>
                                <p:cTn id="258" presetID="3" presetClass="entr" presetSubtype="5" fill="hold" grpId="1" nodeType="withEffect">
                                  <p:stCondLst>
                                    <p:cond delay="0"/>
                                  </p:stCondLst>
                                  <p:childTnLst>
                                    <p:set>
                                      <p:cBhvr>
                                        <p:cTn id="259" dur="1" fill="hold">
                                          <p:stCondLst>
                                            <p:cond delay="0"/>
                                          </p:stCondLst>
                                        </p:cTn>
                                        <p:tgtEl>
                                          <p:spTgt spid="19"/>
                                        </p:tgtEl>
                                        <p:attrNameLst>
                                          <p:attrName>style.visibility</p:attrName>
                                        </p:attrNameLst>
                                      </p:cBhvr>
                                      <p:to>
                                        <p:strVal val="visible"/>
                                      </p:to>
                                    </p:set>
                                    <p:animEffect transition="in" filter="blinds(vertical)">
                                      <p:cBhvr>
                                        <p:cTn id="260" dur="5000"/>
                                        <p:tgtEl>
                                          <p:spTgt spid="19"/>
                                        </p:tgtEl>
                                      </p:cBhvr>
                                    </p:animEffect>
                                  </p:childTnLst>
                                </p:cTn>
                              </p:par>
                              <p:par>
                                <p:cTn id="261" presetID="3" presetClass="entr" presetSubtype="5" fill="hold" grpId="1" nodeType="withEffect">
                                  <p:stCondLst>
                                    <p:cond delay="0"/>
                                  </p:stCondLst>
                                  <p:childTnLst>
                                    <p:set>
                                      <p:cBhvr>
                                        <p:cTn id="262" dur="1" fill="hold">
                                          <p:stCondLst>
                                            <p:cond delay="0"/>
                                          </p:stCondLst>
                                        </p:cTn>
                                        <p:tgtEl>
                                          <p:spTgt spid="20"/>
                                        </p:tgtEl>
                                        <p:attrNameLst>
                                          <p:attrName>style.visibility</p:attrName>
                                        </p:attrNameLst>
                                      </p:cBhvr>
                                      <p:to>
                                        <p:strVal val="visible"/>
                                      </p:to>
                                    </p:set>
                                    <p:animEffect transition="in" filter="blinds(vertical)">
                                      <p:cBhvr>
                                        <p:cTn id="263" dur="5000"/>
                                        <p:tgtEl>
                                          <p:spTgt spid="20"/>
                                        </p:tgtEl>
                                      </p:cBhvr>
                                    </p:animEffect>
                                  </p:childTnLst>
                                </p:cTn>
                              </p:par>
                              <p:par>
                                <p:cTn id="264" presetID="3" presetClass="entr" presetSubtype="5" fill="hold" grpId="1" nodeType="withEffect">
                                  <p:stCondLst>
                                    <p:cond delay="0"/>
                                  </p:stCondLst>
                                  <p:childTnLst>
                                    <p:set>
                                      <p:cBhvr>
                                        <p:cTn id="265" dur="1" fill="hold">
                                          <p:stCondLst>
                                            <p:cond delay="0"/>
                                          </p:stCondLst>
                                        </p:cTn>
                                        <p:tgtEl>
                                          <p:spTgt spid="21"/>
                                        </p:tgtEl>
                                        <p:attrNameLst>
                                          <p:attrName>style.visibility</p:attrName>
                                        </p:attrNameLst>
                                      </p:cBhvr>
                                      <p:to>
                                        <p:strVal val="visible"/>
                                      </p:to>
                                    </p:set>
                                    <p:animEffect transition="in" filter="blinds(vertical)">
                                      <p:cBhvr>
                                        <p:cTn id="266" dur="5000"/>
                                        <p:tgtEl>
                                          <p:spTgt spid="21"/>
                                        </p:tgtEl>
                                      </p:cBhvr>
                                    </p:animEffect>
                                  </p:childTnLst>
                                </p:cTn>
                              </p:par>
                              <p:par>
                                <p:cTn id="267" presetID="3" presetClass="entr" presetSubtype="5" fill="hold" grpId="1" nodeType="withEffect">
                                  <p:stCondLst>
                                    <p:cond delay="0"/>
                                  </p:stCondLst>
                                  <p:childTnLst>
                                    <p:set>
                                      <p:cBhvr>
                                        <p:cTn id="268" dur="1" fill="hold">
                                          <p:stCondLst>
                                            <p:cond delay="0"/>
                                          </p:stCondLst>
                                        </p:cTn>
                                        <p:tgtEl>
                                          <p:spTgt spid="22"/>
                                        </p:tgtEl>
                                        <p:attrNameLst>
                                          <p:attrName>style.visibility</p:attrName>
                                        </p:attrNameLst>
                                      </p:cBhvr>
                                      <p:to>
                                        <p:strVal val="visible"/>
                                      </p:to>
                                    </p:set>
                                    <p:animEffect transition="in" filter="blinds(vertical)">
                                      <p:cBhvr>
                                        <p:cTn id="269" dur="5000"/>
                                        <p:tgtEl>
                                          <p:spTgt spid="22"/>
                                        </p:tgtEl>
                                      </p:cBhvr>
                                    </p:animEffect>
                                  </p:childTnLst>
                                </p:cTn>
                              </p:par>
                              <p:par>
                                <p:cTn id="270" presetID="3" presetClass="entr" presetSubtype="5" fill="hold" grpId="1" nodeType="withEffect">
                                  <p:stCondLst>
                                    <p:cond delay="0"/>
                                  </p:stCondLst>
                                  <p:childTnLst>
                                    <p:set>
                                      <p:cBhvr>
                                        <p:cTn id="271" dur="1" fill="hold">
                                          <p:stCondLst>
                                            <p:cond delay="0"/>
                                          </p:stCondLst>
                                        </p:cTn>
                                        <p:tgtEl>
                                          <p:spTgt spid="23"/>
                                        </p:tgtEl>
                                        <p:attrNameLst>
                                          <p:attrName>style.visibility</p:attrName>
                                        </p:attrNameLst>
                                      </p:cBhvr>
                                      <p:to>
                                        <p:strVal val="visible"/>
                                      </p:to>
                                    </p:set>
                                    <p:animEffect transition="in" filter="blinds(vertical)">
                                      <p:cBhvr>
                                        <p:cTn id="272" dur="5000"/>
                                        <p:tgtEl>
                                          <p:spTgt spid="23"/>
                                        </p:tgtEl>
                                      </p:cBhvr>
                                    </p:animEffect>
                                  </p:childTnLst>
                                </p:cTn>
                              </p:par>
                              <p:par>
                                <p:cTn id="273" presetID="3" presetClass="entr" presetSubtype="5" fill="hold" grpId="1" nodeType="withEffect">
                                  <p:stCondLst>
                                    <p:cond delay="0"/>
                                  </p:stCondLst>
                                  <p:childTnLst>
                                    <p:set>
                                      <p:cBhvr>
                                        <p:cTn id="274" dur="1" fill="hold">
                                          <p:stCondLst>
                                            <p:cond delay="0"/>
                                          </p:stCondLst>
                                        </p:cTn>
                                        <p:tgtEl>
                                          <p:spTgt spid="24"/>
                                        </p:tgtEl>
                                        <p:attrNameLst>
                                          <p:attrName>style.visibility</p:attrName>
                                        </p:attrNameLst>
                                      </p:cBhvr>
                                      <p:to>
                                        <p:strVal val="visible"/>
                                      </p:to>
                                    </p:set>
                                    <p:animEffect transition="in" filter="blinds(vertical)">
                                      <p:cBhvr>
                                        <p:cTn id="275" dur="5000"/>
                                        <p:tgtEl>
                                          <p:spTgt spid="24"/>
                                        </p:tgtEl>
                                      </p:cBhvr>
                                    </p:animEffect>
                                  </p:childTnLst>
                                </p:cTn>
                              </p:par>
                              <p:par>
                                <p:cTn id="276" presetID="3" presetClass="entr" presetSubtype="5" fill="hold" grpId="1" nodeType="withEffect">
                                  <p:stCondLst>
                                    <p:cond delay="0"/>
                                  </p:stCondLst>
                                  <p:childTnLst>
                                    <p:set>
                                      <p:cBhvr>
                                        <p:cTn id="277" dur="1" fill="hold">
                                          <p:stCondLst>
                                            <p:cond delay="0"/>
                                          </p:stCondLst>
                                        </p:cTn>
                                        <p:tgtEl>
                                          <p:spTgt spid="25"/>
                                        </p:tgtEl>
                                        <p:attrNameLst>
                                          <p:attrName>style.visibility</p:attrName>
                                        </p:attrNameLst>
                                      </p:cBhvr>
                                      <p:to>
                                        <p:strVal val="visible"/>
                                      </p:to>
                                    </p:set>
                                    <p:animEffect transition="in" filter="blinds(vertical)">
                                      <p:cBhvr>
                                        <p:cTn id="278" dur="5000"/>
                                        <p:tgtEl>
                                          <p:spTgt spid="25"/>
                                        </p:tgtEl>
                                      </p:cBhvr>
                                    </p:animEffect>
                                  </p:childTnLst>
                                </p:cTn>
                              </p:par>
                              <p:par>
                                <p:cTn id="279" presetID="3" presetClass="entr" presetSubtype="5" fill="hold" grpId="1" nodeType="withEffect">
                                  <p:stCondLst>
                                    <p:cond delay="0"/>
                                  </p:stCondLst>
                                  <p:childTnLst>
                                    <p:set>
                                      <p:cBhvr>
                                        <p:cTn id="280" dur="1" fill="hold">
                                          <p:stCondLst>
                                            <p:cond delay="0"/>
                                          </p:stCondLst>
                                        </p:cTn>
                                        <p:tgtEl>
                                          <p:spTgt spid="26"/>
                                        </p:tgtEl>
                                        <p:attrNameLst>
                                          <p:attrName>style.visibility</p:attrName>
                                        </p:attrNameLst>
                                      </p:cBhvr>
                                      <p:to>
                                        <p:strVal val="visible"/>
                                      </p:to>
                                    </p:set>
                                    <p:animEffect transition="in" filter="blinds(vertical)">
                                      <p:cBhvr>
                                        <p:cTn id="281" dur="5000"/>
                                        <p:tgtEl>
                                          <p:spTgt spid="26"/>
                                        </p:tgtEl>
                                      </p:cBhvr>
                                    </p:animEffect>
                                  </p:childTnLst>
                                </p:cTn>
                              </p:par>
                              <p:par>
                                <p:cTn id="282" presetID="3" presetClass="entr" presetSubtype="5" fill="hold" grpId="1" nodeType="withEffect">
                                  <p:stCondLst>
                                    <p:cond delay="0"/>
                                  </p:stCondLst>
                                  <p:childTnLst>
                                    <p:set>
                                      <p:cBhvr>
                                        <p:cTn id="283" dur="1" fill="hold">
                                          <p:stCondLst>
                                            <p:cond delay="0"/>
                                          </p:stCondLst>
                                        </p:cTn>
                                        <p:tgtEl>
                                          <p:spTgt spid="27"/>
                                        </p:tgtEl>
                                        <p:attrNameLst>
                                          <p:attrName>style.visibility</p:attrName>
                                        </p:attrNameLst>
                                      </p:cBhvr>
                                      <p:to>
                                        <p:strVal val="visible"/>
                                      </p:to>
                                    </p:set>
                                    <p:animEffect transition="in" filter="blinds(vertical)">
                                      <p:cBhvr>
                                        <p:cTn id="284" dur="5000"/>
                                        <p:tgtEl>
                                          <p:spTgt spid="27"/>
                                        </p:tgtEl>
                                      </p:cBhvr>
                                    </p:animEffect>
                                  </p:childTnLst>
                                </p:cTn>
                              </p:par>
                              <p:par>
                                <p:cTn id="285" presetID="3" presetClass="entr" presetSubtype="5" fill="hold" grpId="1" nodeType="withEffect">
                                  <p:stCondLst>
                                    <p:cond delay="0"/>
                                  </p:stCondLst>
                                  <p:childTnLst>
                                    <p:set>
                                      <p:cBhvr>
                                        <p:cTn id="286" dur="1" fill="hold">
                                          <p:stCondLst>
                                            <p:cond delay="0"/>
                                          </p:stCondLst>
                                        </p:cTn>
                                        <p:tgtEl>
                                          <p:spTgt spid="28"/>
                                        </p:tgtEl>
                                        <p:attrNameLst>
                                          <p:attrName>style.visibility</p:attrName>
                                        </p:attrNameLst>
                                      </p:cBhvr>
                                      <p:to>
                                        <p:strVal val="visible"/>
                                      </p:to>
                                    </p:set>
                                    <p:animEffect transition="in" filter="blinds(vertical)">
                                      <p:cBhvr>
                                        <p:cTn id="287" dur="5000"/>
                                        <p:tgtEl>
                                          <p:spTgt spid="28"/>
                                        </p:tgtEl>
                                      </p:cBhvr>
                                    </p:animEffect>
                                  </p:childTnLst>
                                </p:cTn>
                              </p:par>
                              <p:par>
                                <p:cTn id="288" presetID="3" presetClass="entr" presetSubtype="5" fill="hold" grpId="1" nodeType="withEffect">
                                  <p:stCondLst>
                                    <p:cond delay="0"/>
                                  </p:stCondLst>
                                  <p:childTnLst>
                                    <p:set>
                                      <p:cBhvr>
                                        <p:cTn id="289" dur="1" fill="hold">
                                          <p:stCondLst>
                                            <p:cond delay="0"/>
                                          </p:stCondLst>
                                        </p:cTn>
                                        <p:tgtEl>
                                          <p:spTgt spid="29"/>
                                        </p:tgtEl>
                                        <p:attrNameLst>
                                          <p:attrName>style.visibility</p:attrName>
                                        </p:attrNameLst>
                                      </p:cBhvr>
                                      <p:to>
                                        <p:strVal val="visible"/>
                                      </p:to>
                                    </p:set>
                                    <p:animEffect transition="in" filter="blinds(vertical)">
                                      <p:cBhvr>
                                        <p:cTn id="290" dur="5000"/>
                                        <p:tgtEl>
                                          <p:spTgt spid="29"/>
                                        </p:tgtEl>
                                      </p:cBhvr>
                                    </p:animEffect>
                                  </p:childTnLst>
                                </p:cTn>
                              </p:par>
                              <p:par>
                                <p:cTn id="291" presetID="3" presetClass="entr" presetSubtype="5" fill="hold" grpId="1" nodeType="withEffect">
                                  <p:stCondLst>
                                    <p:cond delay="0"/>
                                  </p:stCondLst>
                                  <p:childTnLst>
                                    <p:set>
                                      <p:cBhvr>
                                        <p:cTn id="292" dur="1" fill="hold">
                                          <p:stCondLst>
                                            <p:cond delay="0"/>
                                          </p:stCondLst>
                                        </p:cTn>
                                        <p:tgtEl>
                                          <p:spTgt spid="30"/>
                                        </p:tgtEl>
                                        <p:attrNameLst>
                                          <p:attrName>style.visibility</p:attrName>
                                        </p:attrNameLst>
                                      </p:cBhvr>
                                      <p:to>
                                        <p:strVal val="visible"/>
                                      </p:to>
                                    </p:set>
                                    <p:animEffect transition="in" filter="blinds(vertical)">
                                      <p:cBhvr>
                                        <p:cTn id="293" dur="5000"/>
                                        <p:tgtEl>
                                          <p:spTgt spid="30"/>
                                        </p:tgtEl>
                                      </p:cBhvr>
                                    </p:animEffect>
                                  </p:childTnLst>
                                </p:cTn>
                              </p:par>
                              <p:par>
                                <p:cTn id="294" presetID="3" presetClass="entr" presetSubtype="5" fill="hold" grpId="1" nodeType="withEffect">
                                  <p:stCondLst>
                                    <p:cond delay="0"/>
                                  </p:stCondLst>
                                  <p:childTnLst>
                                    <p:set>
                                      <p:cBhvr>
                                        <p:cTn id="295" dur="1" fill="hold">
                                          <p:stCondLst>
                                            <p:cond delay="0"/>
                                          </p:stCondLst>
                                        </p:cTn>
                                        <p:tgtEl>
                                          <p:spTgt spid="31"/>
                                        </p:tgtEl>
                                        <p:attrNameLst>
                                          <p:attrName>style.visibility</p:attrName>
                                        </p:attrNameLst>
                                      </p:cBhvr>
                                      <p:to>
                                        <p:strVal val="visible"/>
                                      </p:to>
                                    </p:set>
                                    <p:animEffect transition="in" filter="blinds(vertical)">
                                      <p:cBhvr>
                                        <p:cTn id="296" dur="5000"/>
                                        <p:tgtEl>
                                          <p:spTgt spid="31"/>
                                        </p:tgtEl>
                                      </p:cBhvr>
                                    </p:animEffect>
                                  </p:childTnLst>
                                </p:cTn>
                              </p:par>
                              <p:par>
                                <p:cTn id="297" presetID="3" presetClass="entr" presetSubtype="5" fill="hold" grpId="1" nodeType="withEffect">
                                  <p:stCondLst>
                                    <p:cond delay="0"/>
                                  </p:stCondLst>
                                  <p:childTnLst>
                                    <p:set>
                                      <p:cBhvr>
                                        <p:cTn id="298" dur="1" fill="hold">
                                          <p:stCondLst>
                                            <p:cond delay="0"/>
                                          </p:stCondLst>
                                        </p:cTn>
                                        <p:tgtEl>
                                          <p:spTgt spid="32"/>
                                        </p:tgtEl>
                                        <p:attrNameLst>
                                          <p:attrName>style.visibility</p:attrName>
                                        </p:attrNameLst>
                                      </p:cBhvr>
                                      <p:to>
                                        <p:strVal val="visible"/>
                                      </p:to>
                                    </p:set>
                                    <p:animEffect transition="in" filter="blinds(vertical)">
                                      <p:cBhvr>
                                        <p:cTn id="299" dur="5000"/>
                                        <p:tgtEl>
                                          <p:spTgt spid="32"/>
                                        </p:tgtEl>
                                      </p:cBhvr>
                                    </p:animEffect>
                                  </p:childTnLst>
                                </p:cTn>
                              </p:par>
                              <p:par>
                                <p:cTn id="300" presetID="3" presetClass="entr" presetSubtype="5" fill="hold" grpId="1" nodeType="withEffect">
                                  <p:stCondLst>
                                    <p:cond delay="0"/>
                                  </p:stCondLst>
                                  <p:childTnLst>
                                    <p:set>
                                      <p:cBhvr>
                                        <p:cTn id="301" dur="1" fill="hold">
                                          <p:stCondLst>
                                            <p:cond delay="0"/>
                                          </p:stCondLst>
                                        </p:cTn>
                                        <p:tgtEl>
                                          <p:spTgt spid="33"/>
                                        </p:tgtEl>
                                        <p:attrNameLst>
                                          <p:attrName>style.visibility</p:attrName>
                                        </p:attrNameLst>
                                      </p:cBhvr>
                                      <p:to>
                                        <p:strVal val="visible"/>
                                      </p:to>
                                    </p:set>
                                    <p:animEffect transition="in" filter="blinds(vertical)">
                                      <p:cBhvr>
                                        <p:cTn id="302" dur="5000"/>
                                        <p:tgtEl>
                                          <p:spTgt spid="33"/>
                                        </p:tgtEl>
                                      </p:cBhvr>
                                    </p:animEffect>
                                  </p:childTnLst>
                                </p:cTn>
                              </p:par>
                              <p:par>
                                <p:cTn id="303" presetID="3" presetClass="entr" presetSubtype="5" fill="hold" grpId="1" nodeType="withEffect">
                                  <p:stCondLst>
                                    <p:cond delay="0"/>
                                  </p:stCondLst>
                                  <p:childTnLst>
                                    <p:set>
                                      <p:cBhvr>
                                        <p:cTn id="304" dur="1" fill="hold">
                                          <p:stCondLst>
                                            <p:cond delay="0"/>
                                          </p:stCondLst>
                                        </p:cTn>
                                        <p:tgtEl>
                                          <p:spTgt spid="34"/>
                                        </p:tgtEl>
                                        <p:attrNameLst>
                                          <p:attrName>style.visibility</p:attrName>
                                        </p:attrNameLst>
                                      </p:cBhvr>
                                      <p:to>
                                        <p:strVal val="visible"/>
                                      </p:to>
                                    </p:set>
                                    <p:animEffect transition="in" filter="blinds(vertical)">
                                      <p:cBhvr>
                                        <p:cTn id="305" dur="5000"/>
                                        <p:tgtEl>
                                          <p:spTgt spid="34"/>
                                        </p:tgtEl>
                                      </p:cBhvr>
                                    </p:animEffect>
                                  </p:childTnLst>
                                </p:cTn>
                              </p:par>
                              <p:par>
                                <p:cTn id="306" presetID="3" presetClass="entr" presetSubtype="5" fill="hold" grpId="1" nodeType="withEffect">
                                  <p:stCondLst>
                                    <p:cond delay="0"/>
                                  </p:stCondLst>
                                  <p:childTnLst>
                                    <p:set>
                                      <p:cBhvr>
                                        <p:cTn id="307" dur="1" fill="hold">
                                          <p:stCondLst>
                                            <p:cond delay="0"/>
                                          </p:stCondLst>
                                        </p:cTn>
                                        <p:tgtEl>
                                          <p:spTgt spid="35"/>
                                        </p:tgtEl>
                                        <p:attrNameLst>
                                          <p:attrName>style.visibility</p:attrName>
                                        </p:attrNameLst>
                                      </p:cBhvr>
                                      <p:to>
                                        <p:strVal val="visible"/>
                                      </p:to>
                                    </p:set>
                                    <p:animEffect transition="in" filter="blinds(vertical)">
                                      <p:cBhvr>
                                        <p:cTn id="308" dur="5000"/>
                                        <p:tgtEl>
                                          <p:spTgt spid="35"/>
                                        </p:tgtEl>
                                      </p:cBhvr>
                                    </p:animEffect>
                                  </p:childTnLst>
                                </p:cTn>
                              </p:par>
                              <p:par>
                                <p:cTn id="309" presetID="3" presetClass="entr" presetSubtype="5" fill="hold" grpId="1" nodeType="withEffect">
                                  <p:stCondLst>
                                    <p:cond delay="0"/>
                                  </p:stCondLst>
                                  <p:childTnLst>
                                    <p:set>
                                      <p:cBhvr>
                                        <p:cTn id="310" dur="1" fill="hold">
                                          <p:stCondLst>
                                            <p:cond delay="0"/>
                                          </p:stCondLst>
                                        </p:cTn>
                                        <p:tgtEl>
                                          <p:spTgt spid="36"/>
                                        </p:tgtEl>
                                        <p:attrNameLst>
                                          <p:attrName>style.visibility</p:attrName>
                                        </p:attrNameLst>
                                      </p:cBhvr>
                                      <p:to>
                                        <p:strVal val="visible"/>
                                      </p:to>
                                    </p:set>
                                    <p:animEffect transition="in" filter="blinds(vertical)">
                                      <p:cBhvr>
                                        <p:cTn id="311" dur="5000"/>
                                        <p:tgtEl>
                                          <p:spTgt spid="36"/>
                                        </p:tgtEl>
                                      </p:cBhvr>
                                    </p:animEffect>
                                  </p:childTnLst>
                                </p:cTn>
                              </p:par>
                              <p:par>
                                <p:cTn id="312" presetID="3" presetClass="entr" presetSubtype="5" fill="hold" grpId="1" nodeType="withEffect">
                                  <p:stCondLst>
                                    <p:cond delay="0"/>
                                  </p:stCondLst>
                                  <p:childTnLst>
                                    <p:set>
                                      <p:cBhvr>
                                        <p:cTn id="313" dur="1" fill="hold">
                                          <p:stCondLst>
                                            <p:cond delay="0"/>
                                          </p:stCondLst>
                                        </p:cTn>
                                        <p:tgtEl>
                                          <p:spTgt spid="37"/>
                                        </p:tgtEl>
                                        <p:attrNameLst>
                                          <p:attrName>style.visibility</p:attrName>
                                        </p:attrNameLst>
                                      </p:cBhvr>
                                      <p:to>
                                        <p:strVal val="visible"/>
                                      </p:to>
                                    </p:set>
                                    <p:animEffect transition="in" filter="blinds(vertical)">
                                      <p:cBhvr>
                                        <p:cTn id="314" dur="5000"/>
                                        <p:tgtEl>
                                          <p:spTgt spid="37"/>
                                        </p:tgtEl>
                                      </p:cBhvr>
                                    </p:animEffect>
                                  </p:childTnLst>
                                </p:cTn>
                              </p:par>
                              <p:par>
                                <p:cTn id="315" presetID="3" presetClass="entr" presetSubtype="5" fill="hold" grpId="1" nodeType="withEffect">
                                  <p:stCondLst>
                                    <p:cond delay="0"/>
                                  </p:stCondLst>
                                  <p:childTnLst>
                                    <p:set>
                                      <p:cBhvr>
                                        <p:cTn id="316" dur="1" fill="hold">
                                          <p:stCondLst>
                                            <p:cond delay="0"/>
                                          </p:stCondLst>
                                        </p:cTn>
                                        <p:tgtEl>
                                          <p:spTgt spid="38"/>
                                        </p:tgtEl>
                                        <p:attrNameLst>
                                          <p:attrName>style.visibility</p:attrName>
                                        </p:attrNameLst>
                                      </p:cBhvr>
                                      <p:to>
                                        <p:strVal val="visible"/>
                                      </p:to>
                                    </p:set>
                                    <p:animEffect transition="in" filter="blinds(vertical)">
                                      <p:cBhvr>
                                        <p:cTn id="317" dur="5000"/>
                                        <p:tgtEl>
                                          <p:spTgt spid="38"/>
                                        </p:tgtEl>
                                      </p:cBhvr>
                                    </p:animEffect>
                                  </p:childTnLst>
                                </p:cTn>
                              </p:par>
                              <p:par>
                                <p:cTn id="318" presetID="3" presetClass="entr" presetSubtype="5" fill="hold" grpId="1" nodeType="withEffect">
                                  <p:stCondLst>
                                    <p:cond delay="0"/>
                                  </p:stCondLst>
                                  <p:childTnLst>
                                    <p:set>
                                      <p:cBhvr>
                                        <p:cTn id="319" dur="1" fill="hold">
                                          <p:stCondLst>
                                            <p:cond delay="0"/>
                                          </p:stCondLst>
                                        </p:cTn>
                                        <p:tgtEl>
                                          <p:spTgt spid="39"/>
                                        </p:tgtEl>
                                        <p:attrNameLst>
                                          <p:attrName>style.visibility</p:attrName>
                                        </p:attrNameLst>
                                      </p:cBhvr>
                                      <p:to>
                                        <p:strVal val="visible"/>
                                      </p:to>
                                    </p:set>
                                    <p:animEffect transition="in" filter="blinds(vertical)">
                                      <p:cBhvr>
                                        <p:cTn id="320" dur="5000"/>
                                        <p:tgtEl>
                                          <p:spTgt spid="39"/>
                                        </p:tgtEl>
                                      </p:cBhvr>
                                    </p:animEffect>
                                  </p:childTnLst>
                                </p:cTn>
                              </p:par>
                              <p:par>
                                <p:cTn id="321" presetID="3" presetClass="entr" presetSubtype="5" fill="hold" grpId="1" nodeType="withEffect">
                                  <p:stCondLst>
                                    <p:cond delay="0"/>
                                  </p:stCondLst>
                                  <p:childTnLst>
                                    <p:set>
                                      <p:cBhvr>
                                        <p:cTn id="322" dur="1" fill="hold">
                                          <p:stCondLst>
                                            <p:cond delay="0"/>
                                          </p:stCondLst>
                                        </p:cTn>
                                        <p:tgtEl>
                                          <p:spTgt spid="40"/>
                                        </p:tgtEl>
                                        <p:attrNameLst>
                                          <p:attrName>style.visibility</p:attrName>
                                        </p:attrNameLst>
                                      </p:cBhvr>
                                      <p:to>
                                        <p:strVal val="visible"/>
                                      </p:to>
                                    </p:set>
                                    <p:animEffect transition="in" filter="blinds(vertical)">
                                      <p:cBhvr>
                                        <p:cTn id="323" dur="5000"/>
                                        <p:tgtEl>
                                          <p:spTgt spid="40"/>
                                        </p:tgtEl>
                                      </p:cBhvr>
                                    </p:animEffect>
                                  </p:childTnLst>
                                </p:cTn>
                              </p:par>
                              <p:par>
                                <p:cTn id="324" presetID="3" presetClass="entr" presetSubtype="5" fill="hold" grpId="1" nodeType="withEffect">
                                  <p:stCondLst>
                                    <p:cond delay="0"/>
                                  </p:stCondLst>
                                  <p:childTnLst>
                                    <p:set>
                                      <p:cBhvr>
                                        <p:cTn id="325" dur="1" fill="hold">
                                          <p:stCondLst>
                                            <p:cond delay="0"/>
                                          </p:stCondLst>
                                        </p:cTn>
                                        <p:tgtEl>
                                          <p:spTgt spid="41"/>
                                        </p:tgtEl>
                                        <p:attrNameLst>
                                          <p:attrName>style.visibility</p:attrName>
                                        </p:attrNameLst>
                                      </p:cBhvr>
                                      <p:to>
                                        <p:strVal val="visible"/>
                                      </p:to>
                                    </p:set>
                                    <p:animEffect transition="in" filter="blinds(vertical)">
                                      <p:cBhvr>
                                        <p:cTn id="326" dur="5000"/>
                                        <p:tgtEl>
                                          <p:spTgt spid="41"/>
                                        </p:tgtEl>
                                      </p:cBhvr>
                                    </p:animEffect>
                                  </p:childTnLst>
                                </p:cTn>
                              </p:par>
                              <p:par>
                                <p:cTn id="327" presetID="3" presetClass="entr" presetSubtype="5" fill="hold" grpId="1" nodeType="withEffect">
                                  <p:stCondLst>
                                    <p:cond delay="0"/>
                                  </p:stCondLst>
                                  <p:childTnLst>
                                    <p:set>
                                      <p:cBhvr>
                                        <p:cTn id="328" dur="1" fill="hold">
                                          <p:stCondLst>
                                            <p:cond delay="0"/>
                                          </p:stCondLst>
                                        </p:cTn>
                                        <p:tgtEl>
                                          <p:spTgt spid="42"/>
                                        </p:tgtEl>
                                        <p:attrNameLst>
                                          <p:attrName>style.visibility</p:attrName>
                                        </p:attrNameLst>
                                      </p:cBhvr>
                                      <p:to>
                                        <p:strVal val="visible"/>
                                      </p:to>
                                    </p:set>
                                    <p:animEffect transition="in" filter="blinds(vertical)">
                                      <p:cBhvr>
                                        <p:cTn id="329" dur="5000"/>
                                        <p:tgtEl>
                                          <p:spTgt spid="42"/>
                                        </p:tgtEl>
                                      </p:cBhvr>
                                    </p:animEffect>
                                  </p:childTnLst>
                                </p:cTn>
                              </p:par>
                              <p:par>
                                <p:cTn id="330" presetID="3" presetClass="entr" presetSubtype="5" fill="hold" grpId="1" nodeType="withEffect">
                                  <p:stCondLst>
                                    <p:cond delay="0"/>
                                  </p:stCondLst>
                                  <p:childTnLst>
                                    <p:set>
                                      <p:cBhvr>
                                        <p:cTn id="331" dur="1" fill="hold">
                                          <p:stCondLst>
                                            <p:cond delay="0"/>
                                          </p:stCondLst>
                                        </p:cTn>
                                        <p:tgtEl>
                                          <p:spTgt spid="43"/>
                                        </p:tgtEl>
                                        <p:attrNameLst>
                                          <p:attrName>style.visibility</p:attrName>
                                        </p:attrNameLst>
                                      </p:cBhvr>
                                      <p:to>
                                        <p:strVal val="visible"/>
                                      </p:to>
                                    </p:set>
                                    <p:animEffect transition="in" filter="blinds(vertical)">
                                      <p:cBhvr>
                                        <p:cTn id="332" dur="5000"/>
                                        <p:tgtEl>
                                          <p:spTgt spid="43"/>
                                        </p:tgtEl>
                                      </p:cBhvr>
                                    </p:animEffect>
                                  </p:childTnLst>
                                </p:cTn>
                              </p:par>
                              <p:par>
                                <p:cTn id="333" presetID="3" presetClass="entr" presetSubtype="5" fill="hold" grpId="1" nodeType="withEffect">
                                  <p:stCondLst>
                                    <p:cond delay="0"/>
                                  </p:stCondLst>
                                  <p:childTnLst>
                                    <p:set>
                                      <p:cBhvr>
                                        <p:cTn id="334" dur="1" fill="hold">
                                          <p:stCondLst>
                                            <p:cond delay="0"/>
                                          </p:stCondLst>
                                        </p:cTn>
                                        <p:tgtEl>
                                          <p:spTgt spid="44"/>
                                        </p:tgtEl>
                                        <p:attrNameLst>
                                          <p:attrName>style.visibility</p:attrName>
                                        </p:attrNameLst>
                                      </p:cBhvr>
                                      <p:to>
                                        <p:strVal val="visible"/>
                                      </p:to>
                                    </p:set>
                                    <p:animEffect transition="in" filter="blinds(vertical)">
                                      <p:cBhvr>
                                        <p:cTn id="335" dur="5000"/>
                                        <p:tgtEl>
                                          <p:spTgt spid="44"/>
                                        </p:tgtEl>
                                      </p:cBhvr>
                                    </p:animEffect>
                                  </p:childTnLst>
                                </p:cTn>
                              </p:par>
                              <p:par>
                                <p:cTn id="336" presetID="3" presetClass="entr" presetSubtype="5" fill="hold" grpId="1" nodeType="withEffect">
                                  <p:stCondLst>
                                    <p:cond delay="0"/>
                                  </p:stCondLst>
                                  <p:childTnLst>
                                    <p:set>
                                      <p:cBhvr>
                                        <p:cTn id="337" dur="1" fill="hold">
                                          <p:stCondLst>
                                            <p:cond delay="0"/>
                                          </p:stCondLst>
                                        </p:cTn>
                                        <p:tgtEl>
                                          <p:spTgt spid="45"/>
                                        </p:tgtEl>
                                        <p:attrNameLst>
                                          <p:attrName>style.visibility</p:attrName>
                                        </p:attrNameLst>
                                      </p:cBhvr>
                                      <p:to>
                                        <p:strVal val="visible"/>
                                      </p:to>
                                    </p:set>
                                    <p:animEffect transition="in" filter="blinds(vertical)">
                                      <p:cBhvr>
                                        <p:cTn id="338" dur="5000"/>
                                        <p:tgtEl>
                                          <p:spTgt spid="45"/>
                                        </p:tgtEl>
                                      </p:cBhvr>
                                    </p:animEffect>
                                  </p:childTnLst>
                                </p:cTn>
                              </p:par>
                              <p:par>
                                <p:cTn id="339" presetID="3" presetClass="entr" presetSubtype="5" fill="hold" grpId="1" nodeType="withEffect">
                                  <p:stCondLst>
                                    <p:cond delay="0"/>
                                  </p:stCondLst>
                                  <p:childTnLst>
                                    <p:set>
                                      <p:cBhvr>
                                        <p:cTn id="340" dur="1" fill="hold">
                                          <p:stCondLst>
                                            <p:cond delay="0"/>
                                          </p:stCondLst>
                                        </p:cTn>
                                        <p:tgtEl>
                                          <p:spTgt spid="46"/>
                                        </p:tgtEl>
                                        <p:attrNameLst>
                                          <p:attrName>style.visibility</p:attrName>
                                        </p:attrNameLst>
                                      </p:cBhvr>
                                      <p:to>
                                        <p:strVal val="visible"/>
                                      </p:to>
                                    </p:set>
                                    <p:animEffect transition="in" filter="blinds(vertical)">
                                      <p:cBhvr>
                                        <p:cTn id="341" dur="5000"/>
                                        <p:tgtEl>
                                          <p:spTgt spid="46"/>
                                        </p:tgtEl>
                                      </p:cBhvr>
                                    </p:animEffect>
                                  </p:childTnLst>
                                </p:cTn>
                              </p:par>
                              <p:par>
                                <p:cTn id="342" presetID="3" presetClass="entr" presetSubtype="5" fill="hold" grpId="1" nodeType="withEffect">
                                  <p:stCondLst>
                                    <p:cond delay="0"/>
                                  </p:stCondLst>
                                  <p:childTnLst>
                                    <p:set>
                                      <p:cBhvr>
                                        <p:cTn id="343" dur="1" fill="hold">
                                          <p:stCondLst>
                                            <p:cond delay="0"/>
                                          </p:stCondLst>
                                        </p:cTn>
                                        <p:tgtEl>
                                          <p:spTgt spid="47"/>
                                        </p:tgtEl>
                                        <p:attrNameLst>
                                          <p:attrName>style.visibility</p:attrName>
                                        </p:attrNameLst>
                                      </p:cBhvr>
                                      <p:to>
                                        <p:strVal val="visible"/>
                                      </p:to>
                                    </p:set>
                                    <p:animEffect transition="in" filter="blinds(vertical)">
                                      <p:cBhvr>
                                        <p:cTn id="344" dur="5000"/>
                                        <p:tgtEl>
                                          <p:spTgt spid="47"/>
                                        </p:tgtEl>
                                      </p:cBhvr>
                                    </p:animEffect>
                                  </p:childTnLst>
                                </p:cTn>
                              </p:par>
                              <p:par>
                                <p:cTn id="345" presetID="3" presetClass="entr" presetSubtype="5" fill="hold" grpId="1" nodeType="withEffect">
                                  <p:stCondLst>
                                    <p:cond delay="0"/>
                                  </p:stCondLst>
                                  <p:childTnLst>
                                    <p:set>
                                      <p:cBhvr>
                                        <p:cTn id="346" dur="1" fill="hold">
                                          <p:stCondLst>
                                            <p:cond delay="0"/>
                                          </p:stCondLst>
                                        </p:cTn>
                                        <p:tgtEl>
                                          <p:spTgt spid="48"/>
                                        </p:tgtEl>
                                        <p:attrNameLst>
                                          <p:attrName>style.visibility</p:attrName>
                                        </p:attrNameLst>
                                      </p:cBhvr>
                                      <p:to>
                                        <p:strVal val="visible"/>
                                      </p:to>
                                    </p:set>
                                    <p:animEffect transition="in" filter="blinds(vertical)">
                                      <p:cBhvr>
                                        <p:cTn id="347" dur="5000"/>
                                        <p:tgtEl>
                                          <p:spTgt spid="48"/>
                                        </p:tgtEl>
                                      </p:cBhvr>
                                    </p:animEffect>
                                  </p:childTnLst>
                                </p:cTn>
                              </p:par>
                              <p:par>
                                <p:cTn id="348" presetID="3" presetClass="entr" presetSubtype="5" fill="hold" grpId="1" nodeType="withEffect">
                                  <p:stCondLst>
                                    <p:cond delay="0"/>
                                  </p:stCondLst>
                                  <p:childTnLst>
                                    <p:set>
                                      <p:cBhvr>
                                        <p:cTn id="349" dur="1" fill="hold">
                                          <p:stCondLst>
                                            <p:cond delay="0"/>
                                          </p:stCondLst>
                                        </p:cTn>
                                        <p:tgtEl>
                                          <p:spTgt spid="49"/>
                                        </p:tgtEl>
                                        <p:attrNameLst>
                                          <p:attrName>style.visibility</p:attrName>
                                        </p:attrNameLst>
                                      </p:cBhvr>
                                      <p:to>
                                        <p:strVal val="visible"/>
                                      </p:to>
                                    </p:set>
                                    <p:animEffect transition="in" filter="blinds(vertical)">
                                      <p:cBhvr>
                                        <p:cTn id="350" dur="5000"/>
                                        <p:tgtEl>
                                          <p:spTgt spid="49"/>
                                        </p:tgtEl>
                                      </p:cBhvr>
                                    </p:animEffect>
                                  </p:childTnLst>
                                </p:cTn>
                              </p:par>
                              <p:par>
                                <p:cTn id="351" presetID="3" presetClass="entr" presetSubtype="5" fill="hold" grpId="1" nodeType="withEffect">
                                  <p:stCondLst>
                                    <p:cond delay="0"/>
                                  </p:stCondLst>
                                  <p:childTnLst>
                                    <p:set>
                                      <p:cBhvr>
                                        <p:cTn id="352" dur="1" fill="hold">
                                          <p:stCondLst>
                                            <p:cond delay="0"/>
                                          </p:stCondLst>
                                        </p:cTn>
                                        <p:tgtEl>
                                          <p:spTgt spid="50"/>
                                        </p:tgtEl>
                                        <p:attrNameLst>
                                          <p:attrName>style.visibility</p:attrName>
                                        </p:attrNameLst>
                                      </p:cBhvr>
                                      <p:to>
                                        <p:strVal val="visible"/>
                                      </p:to>
                                    </p:set>
                                    <p:animEffect transition="in" filter="blinds(vertical)">
                                      <p:cBhvr>
                                        <p:cTn id="353" dur="5000"/>
                                        <p:tgtEl>
                                          <p:spTgt spid="50"/>
                                        </p:tgtEl>
                                      </p:cBhvr>
                                    </p:animEffect>
                                  </p:childTnLst>
                                </p:cTn>
                              </p:par>
                              <p:par>
                                <p:cTn id="354" presetID="3" presetClass="entr" presetSubtype="5" fill="hold" grpId="1" nodeType="withEffect">
                                  <p:stCondLst>
                                    <p:cond delay="0"/>
                                  </p:stCondLst>
                                  <p:childTnLst>
                                    <p:set>
                                      <p:cBhvr>
                                        <p:cTn id="355" dur="1" fill="hold">
                                          <p:stCondLst>
                                            <p:cond delay="0"/>
                                          </p:stCondLst>
                                        </p:cTn>
                                        <p:tgtEl>
                                          <p:spTgt spid="51"/>
                                        </p:tgtEl>
                                        <p:attrNameLst>
                                          <p:attrName>style.visibility</p:attrName>
                                        </p:attrNameLst>
                                      </p:cBhvr>
                                      <p:to>
                                        <p:strVal val="visible"/>
                                      </p:to>
                                    </p:set>
                                    <p:animEffect transition="in" filter="blinds(vertical)">
                                      <p:cBhvr>
                                        <p:cTn id="356" dur="5000"/>
                                        <p:tgtEl>
                                          <p:spTgt spid="51"/>
                                        </p:tgtEl>
                                      </p:cBhvr>
                                    </p:animEffect>
                                  </p:childTnLst>
                                </p:cTn>
                              </p:par>
                              <p:par>
                                <p:cTn id="357" presetID="3" presetClass="entr" presetSubtype="5" fill="hold" grpId="1" nodeType="withEffect">
                                  <p:stCondLst>
                                    <p:cond delay="0"/>
                                  </p:stCondLst>
                                  <p:childTnLst>
                                    <p:set>
                                      <p:cBhvr>
                                        <p:cTn id="358" dur="1" fill="hold">
                                          <p:stCondLst>
                                            <p:cond delay="0"/>
                                          </p:stCondLst>
                                        </p:cTn>
                                        <p:tgtEl>
                                          <p:spTgt spid="52"/>
                                        </p:tgtEl>
                                        <p:attrNameLst>
                                          <p:attrName>style.visibility</p:attrName>
                                        </p:attrNameLst>
                                      </p:cBhvr>
                                      <p:to>
                                        <p:strVal val="visible"/>
                                      </p:to>
                                    </p:set>
                                    <p:animEffect transition="in" filter="blinds(vertical)">
                                      <p:cBhvr>
                                        <p:cTn id="359" dur="5000"/>
                                        <p:tgtEl>
                                          <p:spTgt spid="52"/>
                                        </p:tgtEl>
                                      </p:cBhvr>
                                    </p:animEffect>
                                  </p:childTnLst>
                                </p:cTn>
                              </p:par>
                              <p:par>
                                <p:cTn id="360" presetID="3" presetClass="entr" presetSubtype="5" fill="hold" grpId="1" nodeType="withEffect">
                                  <p:stCondLst>
                                    <p:cond delay="0"/>
                                  </p:stCondLst>
                                  <p:childTnLst>
                                    <p:set>
                                      <p:cBhvr>
                                        <p:cTn id="361" dur="1" fill="hold">
                                          <p:stCondLst>
                                            <p:cond delay="0"/>
                                          </p:stCondLst>
                                        </p:cTn>
                                        <p:tgtEl>
                                          <p:spTgt spid="53"/>
                                        </p:tgtEl>
                                        <p:attrNameLst>
                                          <p:attrName>style.visibility</p:attrName>
                                        </p:attrNameLst>
                                      </p:cBhvr>
                                      <p:to>
                                        <p:strVal val="visible"/>
                                      </p:to>
                                    </p:set>
                                    <p:animEffect transition="in" filter="blinds(vertical)">
                                      <p:cBhvr>
                                        <p:cTn id="362" dur="5000"/>
                                        <p:tgtEl>
                                          <p:spTgt spid="53"/>
                                        </p:tgtEl>
                                      </p:cBhvr>
                                    </p:animEffect>
                                  </p:childTnLst>
                                </p:cTn>
                              </p:par>
                              <p:par>
                                <p:cTn id="363" presetID="3" presetClass="entr" presetSubtype="5" fill="hold" grpId="1" nodeType="withEffect">
                                  <p:stCondLst>
                                    <p:cond delay="0"/>
                                  </p:stCondLst>
                                  <p:childTnLst>
                                    <p:set>
                                      <p:cBhvr>
                                        <p:cTn id="364" dur="1" fill="hold">
                                          <p:stCondLst>
                                            <p:cond delay="0"/>
                                          </p:stCondLst>
                                        </p:cTn>
                                        <p:tgtEl>
                                          <p:spTgt spid="54"/>
                                        </p:tgtEl>
                                        <p:attrNameLst>
                                          <p:attrName>style.visibility</p:attrName>
                                        </p:attrNameLst>
                                      </p:cBhvr>
                                      <p:to>
                                        <p:strVal val="visible"/>
                                      </p:to>
                                    </p:set>
                                    <p:animEffect transition="in" filter="blinds(vertical)">
                                      <p:cBhvr>
                                        <p:cTn id="365" dur="5000"/>
                                        <p:tgtEl>
                                          <p:spTgt spid="54"/>
                                        </p:tgtEl>
                                      </p:cBhvr>
                                    </p:animEffect>
                                  </p:childTnLst>
                                </p:cTn>
                              </p:par>
                              <p:par>
                                <p:cTn id="366" presetID="3" presetClass="entr" presetSubtype="5" fill="hold" grpId="1" nodeType="withEffect">
                                  <p:stCondLst>
                                    <p:cond delay="0"/>
                                  </p:stCondLst>
                                  <p:childTnLst>
                                    <p:set>
                                      <p:cBhvr>
                                        <p:cTn id="367" dur="1" fill="hold">
                                          <p:stCondLst>
                                            <p:cond delay="0"/>
                                          </p:stCondLst>
                                        </p:cTn>
                                        <p:tgtEl>
                                          <p:spTgt spid="55"/>
                                        </p:tgtEl>
                                        <p:attrNameLst>
                                          <p:attrName>style.visibility</p:attrName>
                                        </p:attrNameLst>
                                      </p:cBhvr>
                                      <p:to>
                                        <p:strVal val="visible"/>
                                      </p:to>
                                    </p:set>
                                    <p:animEffect transition="in" filter="blinds(vertical)">
                                      <p:cBhvr>
                                        <p:cTn id="368" dur="5000"/>
                                        <p:tgtEl>
                                          <p:spTgt spid="55"/>
                                        </p:tgtEl>
                                      </p:cBhvr>
                                    </p:animEffect>
                                  </p:childTnLst>
                                </p:cTn>
                              </p:par>
                              <p:par>
                                <p:cTn id="369" presetID="3" presetClass="entr" presetSubtype="5" fill="hold" grpId="1" nodeType="withEffect">
                                  <p:stCondLst>
                                    <p:cond delay="0"/>
                                  </p:stCondLst>
                                  <p:childTnLst>
                                    <p:set>
                                      <p:cBhvr>
                                        <p:cTn id="370" dur="1" fill="hold">
                                          <p:stCondLst>
                                            <p:cond delay="0"/>
                                          </p:stCondLst>
                                        </p:cTn>
                                        <p:tgtEl>
                                          <p:spTgt spid="56"/>
                                        </p:tgtEl>
                                        <p:attrNameLst>
                                          <p:attrName>style.visibility</p:attrName>
                                        </p:attrNameLst>
                                      </p:cBhvr>
                                      <p:to>
                                        <p:strVal val="visible"/>
                                      </p:to>
                                    </p:set>
                                    <p:animEffect transition="in" filter="blinds(vertical)">
                                      <p:cBhvr>
                                        <p:cTn id="371" dur="5000"/>
                                        <p:tgtEl>
                                          <p:spTgt spid="56"/>
                                        </p:tgtEl>
                                      </p:cBhvr>
                                    </p:animEffect>
                                  </p:childTnLst>
                                </p:cTn>
                              </p:par>
                            </p:childTnLst>
                          </p:cTn>
                        </p:par>
                        <p:par>
                          <p:cTn id="372" fill="hold">
                            <p:stCondLst>
                              <p:cond delay="5000"/>
                            </p:stCondLst>
                            <p:childTnLst>
                              <p:par>
                                <p:cTn id="373" presetID="2" presetClass="exit" presetSubtype="8" fill="hold" grpId="2" nodeType="afterEffect">
                                  <p:stCondLst>
                                    <p:cond delay="0"/>
                                  </p:stCondLst>
                                  <p:childTnLst>
                                    <p:anim calcmode="lin" valueType="num">
                                      <p:cBhvr additive="base">
                                        <p:cTn id="374" dur="5000"/>
                                        <p:tgtEl>
                                          <p:spTgt spid="5"/>
                                        </p:tgtEl>
                                        <p:attrNameLst>
                                          <p:attrName>ppt_x</p:attrName>
                                        </p:attrNameLst>
                                      </p:cBhvr>
                                      <p:tavLst>
                                        <p:tav tm="0">
                                          <p:val>
                                            <p:strVal val="ppt_x"/>
                                          </p:val>
                                        </p:tav>
                                        <p:tav tm="100000">
                                          <p:val>
                                            <p:strVal val="0-ppt_w/2"/>
                                          </p:val>
                                        </p:tav>
                                      </p:tavLst>
                                    </p:anim>
                                    <p:anim calcmode="lin" valueType="num">
                                      <p:cBhvr additive="base">
                                        <p:cTn id="375" dur="5000"/>
                                        <p:tgtEl>
                                          <p:spTgt spid="5"/>
                                        </p:tgtEl>
                                        <p:attrNameLst>
                                          <p:attrName>ppt_y</p:attrName>
                                        </p:attrNameLst>
                                      </p:cBhvr>
                                      <p:tavLst>
                                        <p:tav tm="0">
                                          <p:val>
                                            <p:strVal val="ppt_y"/>
                                          </p:val>
                                        </p:tav>
                                        <p:tav tm="100000">
                                          <p:val>
                                            <p:strVal val="ppt_y"/>
                                          </p:val>
                                        </p:tav>
                                      </p:tavLst>
                                    </p:anim>
                                    <p:set>
                                      <p:cBhvr>
                                        <p:cTn id="376" dur="1" fill="hold">
                                          <p:stCondLst>
                                            <p:cond delay="4999"/>
                                          </p:stCondLst>
                                        </p:cTn>
                                        <p:tgtEl>
                                          <p:spTgt spid="5"/>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5000"/>
                                        <p:tgtEl>
                                          <p:spTgt spid="6"/>
                                        </p:tgtEl>
                                        <p:attrNameLst>
                                          <p:attrName>ppt_x</p:attrName>
                                        </p:attrNameLst>
                                      </p:cBhvr>
                                      <p:tavLst>
                                        <p:tav tm="0">
                                          <p:val>
                                            <p:strVal val="ppt_x"/>
                                          </p:val>
                                        </p:tav>
                                        <p:tav tm="100000">
                                          <p:val>
                                            <p:strVal val="0-ppt_w/2"/>
                                          </p:val>
                                        </p:tav>
                                      </p:tavLst>
                                    </p:anim>
                                    <p:anim calcmode="lin" valueType="num">
                                      <p:cBhvr additive="base">
                                        <p:cTn id="379" dur="5000"/>
                                        <p:tgtEl>
                                          <p:spTgt spid="6"/>
                                        </p:tgtEl>
                                        <p:attrNameLst>
                                          <p:attrName>ppt_y</p:attrName>
                                        </p:attrNameLst>
                                      </p:cBhvr>
                                      <p:tavLst>
                                        <p:tav tm="0">
                                          <p:val>
                                            <p:strVal val="ppt_y"/>
                                          </p:val>
                                        </p:tav>
                                        <p:tav tm="100000">
                                          <p:val>
                                            <p:strVal val="ppt_y"/>
                                          </p:val>
                                        </p:tav>
                                      </p:tavLst>
                                    </p:anim>
                                    <p:set>
                                      <p:cBhvr>
                                        <p:cTn id="380" dur="1" fill="hold">
                                          <p:stCondLst>
                                            <p:cond delay="4999"/>
                                          </p:stCondLst>
                                        </p:cTn>
                                        <p:tgtEl>
                                          <p:spTgt spid="6"/>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5000"/>
                                        <p:tgtEl>
                                          <p:spTgt spid="7"/>
                                        </p:tgtEl>
                                        <p:attrNameLst>
                                          <p:attrName>ppt_x</p:attrName>
                                        </p:attrNameLst>
                                      </p:cBhvr>
                                      <p:tavLst>
                                        <p:tav tm="0">
                                          <p:val>
                                            <p:strVal val="ppt_x"/>
                                          </p:val>
                                        </p:tav>
                                        <p:tav tm="100000">
                                          <p:val>
                                            <p:strVal val="0-ppt_w/2"/>
                                          </p:val>
                                        </p:tav>
                                      </p:tavLst>
                                    </p:anim>
                                    <p:anim calcmode="lin" valueType="num">
                                      <p:cBhvr additive="base">
                                        <p:cTn id="383" dur="5000"/>
                                        <p:tgtEl>
                                          <p:spTgt spid="7"/>
                                        </p:tgtEl>
                                        <p:attrNameLst>
                                          <p:attrName>ppt_y</p:attrName>
                                        </p:attrNameLst>
                                      </p:cBhvr>
                                      <p:tavLst>
                                        <p:tav tm="0">
                                          <p:val>
                                            <p:strVal val="ppt_y"/>
                                          </p:val>
                                        </p:tav>
                                        <p:tav tm="100000">
                                          <p:val>
                                            <p:strVal val="ppt_y"/>
                                          </p:val>
                                        </p:tav>
                                      </p:tavLst>
                                    </p:anim>
                                    <p:set>
                                      <p:cBhvr>
                                        <p:cTn id="384" dur="1" fill="hold">
                                          <p:stCondLst>
                                            <p:cond delay="4999"/>
                                          </p:stCondLst>
                                        </p:cTn>
                                        <p:tgtEl>
                                          <p:spTgt spid="7"/>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5000"/>
                                        <p:tgtEl>
                                          <p:spTgt spid="8"/>
                                        </p:tgtEl>
                                        <p:attrNameLst>
                                          <p:attrName>ppt_x</p:attrName>
                                        </p:attrNameLst>
                                      </p:cBhvr>
                                      <p:tavLst>
                                        <p:tav tm="0">
                                          <p:val>
                                            <p:strVal val="ppt_x"/>
                                          </p:val>
                                        </p:tav>
                                        <p:tav tm="100000">
                                          <p:val>
                                            <p:strVal val="0-ppt_w/2"/>
                                          </p:val>
                                        </p:tav>
                                      </p:tavLst>
                                    </p:anim>
                                    <p:anim calcmode="lin" valueType="num">
                                      <p:cBhvr additive="base">
                                        <p:cTn id="387" dur="5000"/>
                                        <p:tgtEl>
                                          <p:spTgt spid="8"/>
                                        </p:tgtEl>
                                        <p:attrNameLst>
                                          <p:attrName>ppt_y</p:attrName>
                                        </p:attrNameLst>
                                      </p:cBhvr>
                                      <p:tavLst>
                                        <p:tav tm="0">
                                          <p:val>
                                            <p:strVal val="ppt_y"/>
                                          </p:val>
                                        </p:tav>
                                        <p:tav tm="100000">
                                          <p:val>
                                            <p:strVal val="ppt_y"/>
                                          </p:val>
                                        </p:tav>
                                      </p:tavLst>
                                    </p:anim>
                                    <p:set>
                                      <p:cBhvr>
                                        <p:cTn id="388" dur="1" fill="hold">
                                          <p:stCondLst>
                                            <p:cond delay="4999"/>
                                          </p:stCondLst>
                                        </p:cTn>
                                        <p:tgtEl>
                                          <p:spTgt spid="8"/>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5000"/>
                                        <p:tgtEl>
                                          <p:spTgt spid="9"/>
                                        </p:tgtEl>
                                        <p:attrNameLst>
                                          <p:attrName>ppt_x</p:attrName>
                                        </p:attrNameLst>
                                      </p:cBhvr>
                                      <p:tavLst>
                                        <p:tav tm="0">
                                          <p:val>
                                            <p:strVal val="ppt_x"/>
                                          </p:val>
                                        </p:tav>
                                        <p:tav tm="100000">
                                          <p:val>
                                            <p:strVal val="0-ppt_w/2"/>
                                          </p:val>
                                        </p:tav>
                                      </p:tavLst>
                                    </p:anim>
                                    <p:anim calcmode="lin" valueType="num">
                                      <p:cBhvr additive="base">
                                        <p:cTn id="391" dur="5000"/>
                                        <p:tgtEl>
                                          <p:spTgt spid="9"/>
                                        </p:tgtEl>
                                        <p:attrNameLst>
                                          <p:attrName>ppt_y</p:attrName>
                                        </p:attrNameLst>
                                      </p:cBhvr>
                                      <p:tavLst>
                                        <p:tav tm="0">
                                          <p:val>
                                            <p:strVal val="ppt_y"/>
                                          </p:val>
                                        </p:tav>
                                        <p:tav tm="100000">
                                          <p:val>
                                            <p:strVal val="ppt_y"/>
                                          </p:val>
                                        </p:tav>
                                      </p:tavLst>
                                    </p:anim>
                                    <p:set>
                                      <p:cBhvr>
                                        <p:cTn id="392" dur="1" fill="hold">
                                          <p:stCondLst>
                                            <p:cond delay="4999"/>
                                          </p:stCondLst>
                                        </p:cTn>
                                        <p:tgtEl>
                                          <p:spTgt spid="9"/>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5000"/>
                                        <p:tgtEl>
                                          <p:spTgt spid="10"/>
                                        </p:tgtEl>
                                        <p:attrNameLst>
                                          <p:attrName>ppt_x</p:attrName>
                                        </p:attrNameLst>
                                      </p:cBhvr>
                                      <p:tavLst>
                                        <p:tav tm="0">
                                          <p:val>
                                            <p:strVal val="ppt_x"/>
                                          </p:val>
                                        </p:tav>
                                        <p:tav tm="100000">
                                          <p:val>
                                            <p:strVal val="0-ppt_w/2"/>
                                          </p:val>
                                        </p:tav>
                                      </p:tavLst>
                                    </p:anim>
                                    <p:anim calcmode="lin" valueType="num">
                                      <p:cBhvr additive="base">
                                        <p:cTn id="395" dur="5000"/>
                                        <p:tgtEl>
                                          <p:spTgt spid="10"/>
                                        </p:tgtEl>
                                        <p:attrNameLst>
                                          <p:attrName>ppt_y</p:attrName>
                                        </p:attrNameLst>
                                      </p:cBhvr>
                                      <p:tavLst>
                                        <p:tav tm="0">
                                          <p:val>
                                            <p:strVal val="ppt_y"/>
                                          </p:val>
                                        </p:tav>
                                        <p:tav tm="100000">
                                          <p:val>
                                            <p:strVal val="ppt_y"/>
                                          </p:val>
                                        </p:tav>
                                      </p:tavLst>
                                    </p:anim>
                                    <p:set>
                                      <p:cBhvr>
                                        <p:cTn id="396" dur="1" fill="hold">
                                          <p:stCondLst>
                                            <p:cond delay="4999"/>
                                          </p:stCondLst>
                                        </p:cTn>
                                        <p:tgtEl>
                                          <p:spTgt spid="10"/>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5000"/>
                                        <p:tgtEl>
                                          <p:spTgt spid="11"/>
                                        </p:tgtEl>
                                        <p:attrNameLst>
                                          <p:attrName>ppt_x</p:attrName>
                                        </p:attrNameLst>
                                      </p:cBhvr>
                                      <p:tavLst>
                                        <p:tav tm="0">
                                          <p:val>
                                            <p:strVal val="ppt_x"/>
                                          </p:val>
                                        </p:tav>
                                        <p:tav tm="100000">
                                          <p:val>
                                            <p:strVal val="0-ppt_w/2"/>
                                          </p:val>
                                        </p:tav>
                                      </p:tavLst>
                                    </p:anim>
                                    <p:anim calcmode="lin" valueType="num">
                                      <p:cBhvr additive="base">
                                        <p:cTn id="399" dur="5000"/>
                                        <p:tgtEl>
                                          <p:spTgt spid="11"/>
                                        </p:tgtEl>
                                        <p:attrNameLst>
                                          <p:attrName>ppt_y</p:attrName>
                                        </p:attrNameLst>
                                      </p:cBhvr>
                                      <p:tavLst>
                                        <p:tav tm="0">
                                          <p:val>
                                            <p:strVal val="ppt_y"/>
                                          </p:val>
                                        </p:tav>
                                        <p:tav tm="100000">
                                          <p:val>
                                            <p:strVal val="ppt_y"/>
                                          </p:val>
                                        </p:tav>
                                      </p:tavLst>
                                    </p:anim>
                                    <p:set>
                                      <p:cBhvr>
                                        <p:cTn id="400" dur="1" fill="hold">
                                          <p:stCondLst>
                                            <p:cond delay="4999"/>
                                          </p:stCondLst>
                                        </p:cTn>
                                        <p:tgtEl>
                                          <p:spTgt spid="11"/>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5000"/>
                                        <p:tgtEl>
                                          <p:spTgt spid="12"/>
                                        </p:tgtEl>
                                        <p:attrNameLst>
                                          <p:attrName>ppt_x</p:attrName>
                                        </p:attrNameLst>
                                      </p:cBhvr>
                                      <p:tavLst>
                                        <p:tav tm="0">
                                          <p:val>
                                            <p:strVal val="ppt_x"/>
                                          </p:val>
                                        </p:tav>
                                        <p:tav tm="100000">
                                          <p:val>
                                            <p:strVal val="0-ppt_w/2"/>
                                          </p:val>
                                        </p:tav>
                                      </p:tavLst>
                                    </p:anim>
                                    <p:anim calcmode="lin" valueType="num">
                                      <p:cBhvr additive="base">
                                        <p:cTn id="403" dur="5000"/>
                                        <p:tgtEl>
                                          <p:spTgt spid="12"/>
                                        </p:tgtEl>
                                        <p:attrNameLst>
                                          <p:attrName>ppt_y</p:attrName>
                                        </p:attrNameLst>
                                      </p:cBhvr>
                                      <p:tavLst>
                                        <p:tav tm="0">
                                          <p:val>
                                            <p:strVal val="ppt_y"/>
                                          </p:val>
                                        </p:tav>
                                        <p:tav tm="100000">
                                          <p:val>
                                            <p:strVal val="ppt_y"/>
                                          </p:val>
                                        </p:tav>
                                      </p:tavLst>
                                    </p:anim>
                                    <p:set>
                                      <p:cBhvr>
                                        <p:cTn id="404" dur="1" fill="hold">
                                          <p:stCondLst>
                                            <p:cond delay="4999"/>
                                          </p:stCondLst>
                                        </p:cTn>
                                        <p:tgtEl>
                                          <p:spTgt spid="12"/>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5000"/>
                                        <p:tgtEl>
                                          <p:spTgt spid="13"/>
                                        </p:tgtEl>
                                        <p:attrNameLst>
                                          <p:attrName>ppt_x</p:attrName>
                                        </p:attrNameLst>
                                      </p:cBhvr>
                                      <p:tavLst>
                                        <p:tav tm="0">
                                          <p:val>
                                            <p:strVal val="ppt_x"/>
                                          </p:val>
                                        </p:tav>
                                        <p:tav tm="100000">
                                          <p:val>
                                            <p:strVal val="0-ppt_w/2"/>
                                          </p:val>
                                        </p:tav>
                                      </p:tavLst>
                                    </p:anim>
                                    <p:anim calcmode="lin" valueType="num">
                                      <p:cBhvr additive="base">
                                        <p:cTn id="407" dur="5000"/>
                                        <p:tgtEl>
                                          <p:spTgt spid="13"/>
                                        </p:tgtEl>
                                        <p:attrNameLst>
                                          <p:attrName>ppt_y</p:attrName>
                                        </p:attrNameLst>
                                      </p:cBhvr>
                                      <p:tavLst>
                                        <p:tav tm="0">
                                          <p:val>
                                            <p:strVal val="ppt_y"/>
                                          </p:val>
                                        </p:tav>
                                        <p:tav tm="100000">
                                          <p:val>
                                            <p:strVal val="ppt_y"/>
                                          </p:val>
                                        </p:tav>
                                      </p:tavLst>
                                    </p:anim>
                                    <p:set>
                                      <p:cBhvr>
                                        <p:cTn id="408" dur="1" fill="hold">
                                          <p:stCondLst>
                                            <p:cond delay="4999"/>
                                          </p:stCondLst>
                                        </p:cTn>
                                        <p:tgtEl>
                                          <p:spTgt spid="13"/>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5000"/>
                                        <p:tgtEl>
                                          <p:spTgt spid="14"/>
                                        </p:tgtEl>
                                        <p:attrNameLst>
                                          <p:attrName>ppt_x</p:attrName>
                                        </p:attrNameLst>
                                      </p:cBhvr>
                                      <p:tavLst>
                                        <p:tav tm="0">
                                          <p:val>
                                            <p:strVal val="ppt_x"/>
                                          </p:val>
                                        </p:tav>
                                        <p:tav tm="100000">
                                          <p:val>
                                            <p:strVal val="0-ppt_w/2"/>
                                          </p:val>
                                        </p:tav>
                                      </p:tavLst>
                                    </p:anim>
                                    <p:anim calcmode="lin" valueType="num">
                                      <p:cBhvr additive="base">
                                        <p:cTn id="411" dur="5000"/>
                                        <p:tgtEl>
                                          <p:spTgt spid="14"/>
                                        </p:tgtEl>
                                        <p:attrNameLst>
                                          <p:attrName>ppt_y</p:attrName>
                                        </p:attrNameLst>
                                      </p:cBhvr>
                                      <p:tavLst>
                                        <p:tav tm="0">
                                          <p:val>
                                            <p:strVal val="ppt_y"/>
                                          </p:val>
                                        </p:tav>
                                        <p:tav tm="100000">
                                          <p:val>
                                            <p:strVal val="ppt_y"/>
                                          </p:val>
                                        </p:tav>
                                      </p:tavLst>
                                    </p:anim>
                                    <p:set>
                                      <p:cBhvr>
                                        <p:cTn id="412" dur="1" fill="hold">
                                          <p:stCondLst>
                                            <p:cond delay="4999"/>
                                          </p:stCondLst>
                                        </p:cTn>
                                        <p:tgtEl>
                                          <p:spTgt spid="14"/>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5000"/>
                                        <p:tgtEl>
                                          <p:spTgt spid="15"/>
                                        </p:tgtEl>
                                        <p:attrNameLst>
                                          <p:attrName>ppt_x</p:attrName>
                                        </p:attrNameLst>
                                      </p:cBhvr>
                                      <p:tavLst>
                                        <p:tav tm="0">
                                          <p:val>
                                            <p:strVal val="ppt_x"/>
                                          </p:val>
                                        </p:tav>
                                        <p:tav tm="100000">
                                          <p:val>
                                            <p:strVal val="0-ppt_w/2"/>
                                          </p:val>
                                        </p:tav>
                                      </p:tavLst>
                                    </p:anim>
                                    <p:anim calcmode="lin" valueType="num">
                                      <p:cBhvr additive="base">
                                        <p:cTn id="415" dur="5000"/>
                                        <p:tgtEl>
                                          <p:spTgt spid="15"/>
                                        </p:tgtEl>
                                        <p:attrNameLst>
                                          <p:attrName>ppt_y</p:attrName>
                                        </p:attrNameLst>
                                      </p:cBhvr>
                                      <p:tavLst>
                                        <p:tav tm="0">
                                          <p:val>
                                            <p:strVal val="ppt_y"/>
                                          </p:val>
                                        </p:tav>
                                        <p:tav tm="100000">
                                          <p:val>
                                            <p:strVal val="ppt_y"/>
                                          </p:val>
                                        </p:tav>
                                      </p:tavLst>
                                    </p:anim>
                                    <p:set>
                                      <p:cBhvr>
                                        <p:cTn id="416" dur="1" fill="hold">
                                          <p:stCondLst>
                                            <p:cond delay="4999"/>
                                          </p:stCondLst>
                                        </p:cTn>
                                        <p:tgtEl>
                                          <p:spTgt spid="15"/>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5000"/>
                                        <p:tgtEl>
                                          <p:spTgt spid="16"/>
                                        </p:tgtEl>
                                        <p:attrNameLst>
                                          <p:attrName>ppt_x</p:attrName>
                                        </p:attrNameLst>
                                      </p:cBhvr>
                                      <p:tavLst>
                                        <p:tav tm="0">
                                          <p:val>
                                            <p:strVal val="ppt_x"/>
                                          </p:val>
                                        </p:tav>
                                        <p:tav tm="100000">
                                          <p:val>
                                            <p:strVal val="0-ppt_w/2"/>
                                          </p:val>
                                        </p:tav>
                                      </p:tavLst>
                                    </p:anim>
                                    <p:anim calcmode="lin" valueType="num">
                                      <p:cBhvr additive="base">
                                        <p:cTn id="419" dur="5000"/>
                                        <p:tgtEl>
                                          <p:spTgt spid="16"/>
                                        </p:tgtEl>
                                        <p:attrNameLst>
                                          <p:attrName>ppt_y</p:attrName>
                                        </p:attrNameLst>
                                      </p:cBhvr>
                                      <p:tavLst>
                                        <p:tav tm="0">
                                          <p:val>
                                            <p:strVal val="ppt_y"/>
                                          </p:val>
                                        </p:tav>
                                        <p:tav tm="100000">
                                          <p:val>
                                            <p:strVal val="ppt_y"/>
                                          </p:val>
                                        </p:tav>
                                      </p:tavLst>
                                    </p:anim>
                                    <p:set>
                                      <p:cBhvr>
                                        <p:cTn id="420" dur="1" fill="hold">
                                          <p:stCondLst>
                                            <p:cond delay="4999"/>
                                          </p:stCondLst>
                                        </p:cTn>
                                        <p:tgtEl>
                                          <p:spTgt spid="16"/>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5000"/>
                                        <p:tgtEl>
                                          <p:spTgt spid="17"/>
                                        </p:tgtEl>
                                        <p:attrNameLst>
                                          <p:attrName>ppt_x</p:attrName>
                                        </p:attrNameLst>
                                      </p:cBhvr>
                                      <p:tavLst>
                                        <p:tav tm="0">
                                          <p:val>
                                            <p:strVal val="ppt_x"/>
                                          </p:val>
                                        </p:tav>
                                        <p:tav tm="100000">
                                          <p:val>
                                            <p:strVal val="0-ppt_w/2"/>
                                          </p:val>
                                        </p:tav>
                                      </p:tavLst>
                                    </p:anim>
                                    <p:anim calcmode="lin" valueType="num">
                                      <p:cBhvr additive="base">
                                        <p:cTn id="423" dur="5000"/>
                                        <p:tgtEl>
                                          <p:spTgt spid="17"/>
                                        </p:tgtEl>
                                        <p:attrNameLst>
                                          <p:attrName>ppt_y</p:attrName>
                                        </p:attrNameLst>
                                      </p:cBhvr>
                                      <p:tavLst>
                                        <p:tav tm="0">
                                          <p:val>
                                            <p:strVal val="ppt_y"/>
                                          </p:val>
                                        </p:tav>
                                        <p:tav tm="100000">
                                          <p:val>
                                            <p:strVal val="ppt_y"/>
                                          </p:val>
                                        </p:tav>
                                      </p:tavLst>
                                    </p:anim>
                                    <p:set>
                                      <p:cBhvr>
                                        <p:cTn id="424" dur="1" fill="hold">
                                          <p:stCondLst>
                                            <p:cond delay="4999"/>
                                          </p:stCondLst>
                                        </p:cTn>
                                        <p:tgtEl>
                                          <p:spTgt spid="17"/>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5000"/>
                                        <p:tgtEl>
                                          <p:spTgt spid="18"/>
                                        </p:tgtEl>
                                        <p:attrNameLst>
                                          <p:attrName>ppt_x</p:attrName>
                                        </p:attrNameLst>
                                      </p:cBhvr>
                                      <p:tavLst>
                                        <p:tav tm="0">
                                          <p:val>
                                            <p:strVal val="ppt_x"/>
                                          </p:val>
                                        </p:tav>
                                        <p:tav tm="100000">
                                          <p:val>
                                            <p:strVal val="0-ppt_w/2"/>
                                          </p:val>
                                        </p:tav>
                                      </p:tavLst>
                                    </p:anim>
                                    <p:anim calcmode="lin" valueType="num">
                                      <p:cBhvr additive="base">
                                        <p:cTn id="427" dur="5000"/>
                                        <p:tgtEl>
                                          <p:spTgt spid="18"/>
                                        </p:tgtEl>
                                        <p:attrNameLst>
                                          <p:attrName>ppt_y</p:attrName>
                                        </p:attrNameLst>
                                      </p:cBhvr>
                                      <p:tavLst>
                                        <p:tav tm="0">
                                          <p:val>
                                            <p:strVal val="ppt_y"/>
                                          </p:val>
                                        </p:tav>
                                        <p:tav tm="100000">
                                          <p:val>
                                            <p:strVal val="ppt_y"/>
                                          </p:val>
                                        </p:tav>
                                      </p:tavLst>
                                    </p:anim>
                                    <p:set>
                                      <p:cBhvr>
                                        <p:cTn id="428" dur="1" fill="hold">
                                          <p:stCondLst>
                                            <p:cond delay="4999"/>
                                          </p:stCondLst>
                                        </p:cTn>
                                        <p:tgtEl>
                                          <p:spTgt spid="18"/>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5000"/>
                                        <p:tgtEl>
                                          <p:spTgt spid="19"/>
                                        </p:tgtEl>
                                        <p:attrNameLst>
                                          <p:attrName>ppt_x</p:attrName>
                                        </p:attrNameLst>
                                      </p:cBhvr>
                                      <p:tavLst>
                                        <p:tav tm="0">
                                          <p:val>
                                            <p:strVal val="ppt_x"/>
                                          </p:val>
                                        </p:tav>
                                        <p:tav tm="100000">
                                          <p:val>
                                            <p:strVal val="0-ppt_w/2"/>
                                          </p:val>
                                        </p:tav>
                                      </p:tavLst>
                                    </p:anim>
                                    <p:anim calcmode="lin" valueType="num">
                                      <p:cBhvr additive="base">
                                        <p:cTn id="431" dur="5000"/>
                                        <p:tgtEl>
                                          <p:spTgt spid="19"/>
                                        </p:tgtEl>
                                        <p:attrNameLst>
                                          <p:attrName>ppt_y</p:attrName>
                                        </p:attrNameLst>
                                      </p:cBhvr>
                                      <p:tavLst>
                                        <p:tav tm="0">
                                          <p:val>
                                            <p:strVal val="ppt_y"/>
                                          </p:val>
                                        </p:tav>
                                        <p:tav tm="100000">
                                          <p:val>
                                            <p:strVal val="ppt_y"/>
                                          </p:val>
                                        </p:tav>
                                      </p:tavLst>
                                    </p:anim>
                                    <p:set>
                                      <p:cBhvr>
                                        <p:cTn id="432" dur="1" fill="hold">
                                          <p:stCondLst>
                                            <p:cond delay="4999"/>
                                          </p:stCondLst>
                                        </p:cTn>
                                        <p:tgtEl>
                                          <p:spTgt spid="19"/>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5000"/>
                                        <p:tgtEl>
                                          <p:spTgt spid="20"/>
                                        </p:tgtEl>
                                        <p:attrNameLst>
                                          <p:attrName>ppt_x</p:attrName>
                                        </p:attrNameLst>
                                      </p:cBhvr>
                                      <p:tavLst>
                                        <p:tav tm="0">
                                          <p:val>
                                            <p:strVal val="ppt_x"/>
                                          </p:val>
                                        </p:tav>
                                        <p:tav tm="100000">
                                          <p:val>
                                            <p:strVal val="0-ppt_w/2"/>
                                          </p:val>
                                        </p:tav>
                                      </p:tavLst>
                                    </p:anim>
                                    <p:anim calcmode="lin" valueType="num">
                                      <p:cBhvr additive="base">
                                        <p:cTn id="435" dur="5000"/>
                                        <p:tgtEl>
                                          <p:spTgt spid="20"/>
                                        </p:tgtEl>
                                        <p:attrNameLst>
                                          <p:attrName>ppt_y</p:attrName>
                                        </p:attrNameLst>
                                      </p:cBhvr>
                                      <p:tavLst>
                                        <p:tav tm="0">
                                          <p:val>
                                            <p:strVal val="ppt_y"/>
                                          </p:val>
                                        </p:tav>
                                        <p:tav tm="100000">
                                          <p:val>
                                            <p:strVal val="ppt_y"/>
                                          </p:val>
                                        </p:tav>
                                      </p:tavLst>
                                    </p:anim>
                                    <p:set>
                                      <p:cBhvr>
                                        <p:cTn id="436" dur="1" fill="hold">
                                          <p:stCondLst>
                                            <p:cond delay="4999"/>
                                          </p:stCondLst>
                                        </p:cTn>
                                        <p:tgtEl>
                                          <p:spTgt spid="20"/>
                                        </p:tgtEl>
                                        <p:attrNameLst>
                                          <p:attrName>style.visibility</p:attrName>
                                        </p:attrNameLst>
                                      </p:cBhvr>
                                      <p:to>
                                        <p:strVal val="hidden"/>
                                      </p:to>
                                    </p:set>
                                  </p:childTnLst>
                                </p:cTn>
                              </p:par>
                              <p:par>
                                <p:cTn id="437" presetID="2" presetClass="exit" presetSubtype="8" fill="hold" grpId="2" nodeType="withEffect">
                                  <p:stCondLst>
                                    <p:cond delay="0"/>
                                  </p:stCondLst>
                                  <p:childTnLst>
                                    <p:anim calcmode="lin" valueType="num">
                                      <p:cBhvr additive="base">
                                        <p:cTn id="438" dur="5000"/>
                                        <p:tgtEl>
                                          <p:spTgt spid="21"/>
                                        </p:tgtEl>
                                        <p:attrNameLst>
                                          <p:attrName>ppt_x</p:attrName>
                                        </p:attrNameLst>
                                      </p:cBhvr>
                                      <p:tavLst>
                                        <p:tav tm="0">
                                          <p:val>
                                            <p:strVal val="ppt_x"/>
                                          </p:val>
                                        </p:tav>
                                        <p:tav tm="100000">
                                          <p:val>
                                            <p:strVal val="0-ppt_w/2"/>
                                          </p:val>
                                        </p:tav>
                                      </p:tavLst>
                                    </p:anim>
                                    <p:anim calcmode="lin" valueType="num">
                                      <p:cBhvr additive="base">
                                        <p:cTn id="439" dur="5000"/>
                                        <p:tgtEl>
                                          <p:spTgt spid="21"/>
                                        </p:tgtEl>
                                        <p:attrNameLst>
                                          <p:attrName>ppt_y</p:attrName>
                                        </p:attrNameLst>
                                      </p:cBhvr>
                                      <p:tavLst>
                                        <p:tav tm="0">
                                          <p:val>
                                            <p:strVal val="ppt_y"/>
                                          </p:val>
                                        </p:tav>
                                        <p:tav tm="100000">
                                          <p:val>
                                            <p:strVal val="ppt_y"/>
                                          </p:val>
                                        </p:tav>
                                      </p:tavLst>
                                    </p:anim>
                                    <p:set>
                                      <p:cBhvr>
                                        <p:cTn id="440" dur="1" fill="hold">
                                          <p:stCondLst>
                                            <p:cond delay="4999"/>
                                          </p:stCondLst>
                                        </p:cTn>
                                        <p:tgtEl>
                                          <p:spTgt spid="21"/>
                                        </p:tgtEl>
                                        <p:attrNameLst>
                                          <p:attrName>style.visibility</p:attrName>
                                        </p:attrNameLst>
                                      </p:cBhvr>
                                      <p:to>
                                        <p:strVal val="hidden"/>
                                      </p:to>
                                    </p:set>
                                  </p:childTnLst>
                                </p:cTn>
                              </p:par>
                              <p:par>
                                <p:cTn id="441" presetID="2" presetClass="exit" presetSubtype="8" fill="hold" grpId="2" nodeType="withEffect">
                                  <p:stCondLst>
                                    <p:cond delay="0"/>
                                  </p:stCondLst>
                                  <p:childTnLst>
                                    <p:anim calcmode="lin" valueType="num">
                                      <p:cBhvr additive="base">
                                        <p:cTn id="442" dur="5000"/>
                                        <p:tgtEl>
                                          <p:spTgt spid="22"/>
                                        </p:tgtEl>
                                        <p:attrNameLst>
                                          <p:attrName>ppt_x</p:attrName>
                                        </p:attrNameLst>
                                      </p:cBhvr>
                                      <p:tavLst>
                                        <p:tav tm="0">
                                          <p:val>
                                            <p:strVal val="ppt_x"/>
                                          </p:val>
                                        </p:tav>
                                        <p:tav tm="100000">
                                          <p:val>
                                            <p:strVal val="0-ppt_w/2"/>
                                          </p:val>
                                        </p:tav>
                                      </p:tavLst>
                                    </p:anim>
                                    <p:anim calcmode="lin" valueType="num">
                                      <p:cBhvr additive="base">
                                        <p:cTn id="443" dur="5000"/>
                                        <p:tgtEl>
                                          <p:spTgt spid="22"/>
                                        </p:tgtEl>
                                        <p:attrNameLst>
                                          <p:attrName>ppt_y</p:attrName>
                                        </p:attrNameLst>
                                      </p:cBhvr>
                                      <p:tavLst>
                                        <p:tav tm="0">
                                          <p:val>
                                            <p:strVal val="ppt_y"/>
                                          </p:val>
                                        </p:tav>
                                        <p:tav tm="100000">
                                          <p:val>
                                            <p:strVal val="ppt_y"/>
                                          </p:val>
                                        </p:tav>
                                      </p:tavLst>
                                    </p:anim>
                                    <p:set>
                                      <p:cBhvr>
                                        <p:cTn id="444" dur="1" fill="hold">
                                          <p:stCondLst>
                                            <p:cond delay="4999"/>
                                          </p:stCondLst>
                                        </p:cTn>
                                        <p:tgtEl>
                                          <p:spTgt spid="22"/>
                                        </p:tgtEl>
                                        <p:attrNameLst>
                                          <p:attrName>style.visibility</p:attrName>
                                        </p:attrNameLst>
                                      </p:cBhvr>
                                      <p:to>
                                        <p:strVal val="hidden"/>
                                      </p:to>
                                    </p:set>
                                  </p:childTnLst>
                                </p:cTn>
                              </p:par>
                              <p:par>
                                <p:cTn id="445" presetID="2" presetClass="exit" presetSubtype="8" fill="hold" grpId="2" nodeType="withEffect">
                                  <p:stCondLst>
                                    <p:cond delay="0"/>
                                  </p:stCondLst>
                                  <p:childTnLst>
                                    <p:anim calcmode="lin" valueType="num">
                                      <p:cBhvr additive="base">
                                        <p:cTn id="446" dur="5000"/>
                                        <p:tgtEl>
                                          <p:spTgt spid="23"/>
                                        </p:tgtEl>
                                        <p:attrNameLst>
                                          <p:attrName>ppt_x</p:attrName>
                                        </p:attrNameLst>
                                      </p:cBhvr>
                                      <p:tavLst>
                                        <p:tav tm="0">
                                          <p:val>
                                            <p:strVal val="ppt_x"/>
                                          </p:val>
                                        </p:tav>
                                        <p:tav tm="100000">
                                          <p:val>
                                            <p:strVal val="0-ppt_w/2"/>
                                          </p:val>
                                        </p:tav>
                                      </p:tavLst>
                                    </p:anim>
                                    <p:anim calcmode="lin" valueType="num">
                                      <p:cBhvr additive="base">
                                        <p:cTn id="447" dur="5000"/>
                                        <p:tgtEl>
                                          <p:spTgt spid="23"/>
                                        </p:tgtEl>
                                        <p:attrNameLst>
                                          <p:attrName>ppt_y</p:attrName>
                                        </p:attrNameLst>
                                      </p:cBhvr>
                                      <p:tavLst>
                                        <p:tav tm="0">
                                          <p:val>
                                            <p:strVal val="ppt_y"/>
                                          </p:val>
                                        </p:tav>
                                        <p:tav tm="100000">
                                          <p:val>
                                            <p:strVal val="ppt_y"/>
                                          </p:val>
                                        </p:tav>
                                      </p:tavLst>
                                    </p:anim>
                                    <p:set>
                                      <p:cBhvr>
                                        <p:cTn id="448" dur="1" fill="hold">
                                          <p:stCondLst>
                                            <p:cond delay="4999"/>
                                          </p:stCondLst>
                                        </p:cTn>
                                        <p:tgtEl>
                                          <p:spTgt spid="23"/>
                                        </p:tgtEl>
                                        <p:attrNameLst>
                                          <p:attrName>style.visibility</p:attrName>
                                        </p:attrNameLst>
                                      </p:cBhvr>
                                      <p:to>
                                        <p:strVal val="hidden"/>
                                      </p:to>
                                    </p:set>
                                  </p:childTnLst>
                                </p:cTn>
                              </p:par>
                              <p:par>
                                <p:cTn id="449" presetID="2" presetClass="exit" presetSubtype="8" fill="hold" grpId="2" nodeType="withEffect">
                                  <p:stCondLst>
                                    <p:cond delay="0"/>
                                  </p:stCondLst>
                                  <p:childTnLst>
                                    <p:anim calcmode="lin" valueType="num">
                                      <p:cBhvr additive="base">
                                        <p:cTn id="450" dur="5000"/>
                                        <p:tgtEl>
                                          <p:spTgt spid="24"/>
                                        </p:tgtEl>
                                        <p:attrNameLst>
                                          <p:attrName>ppt_x</p:attrName>
                                        </p:attrNameLst>
                                      </p:cBhvr>
                                      <p:tavLst>
                                        <p:tav tm="0">
                                          <p:val>
                                            <p:strVal val="ppt_x"/>
                                          </p:val>
                                        </p:tav>
                                        <p:tav tm="100000">
                                          <p:val>
                                            <p:strVal val="0-ppt_w/2"/>
                                          </p:val>
                                        </p:tav>
                                      </p:tavLst>
                                    </p:anim>
                                    <p:anim calcmode="lin" valueType="num">
                                      <p:cBhvr additive="base">
                                        <p:cTn id="451" dur="5000"/>
                                        <p:tgtEl>
                                          <p:spTgt spid="24"/>
                                        </p:tgtEl>
                                        <p:attrNameLst>
                                          <p:attrName>ppt_y</p:attrName>
                                        </p:attrNameLst>
                                      </p:cBhvr>
                                      <p:tavLst>
                                        <p:tav tm="0">
                                          <p:val>
                                            <p:strVal val="ppt_y"/>
                                          </p:val>
                                        </p:tav>
                                        <p:tav tm="100000">
                                          <p:val>
                                            <p:strVal val="ppt_y"/>
                                          </p:val>
                                        </p:tav>
                                      </p:tavLst>
                                    </p:anim>
                                    <p:set>
                                      <p:cBhvr>
                                        <p:cTn id="452" dur="1" fill="hold">
                                          <p:stCondLst>
                                            <p:cond delay="4999"/>
                                          </p:stCondLst>
                                        </p:cTn>
                                        <p:tgtEl>
                                          <p:spTgt spid="24"/>
                                        </p:tgtEl>
                                        <p:attrNameLst>
                                          <p:attrName>style.visibility</p:attrName>
                                        </p:attrNameLst>
                                      </p:cBhvr>
                                      <p:to>
                                        <p:strVal val="hidden"/>
                                      </p:to>
                                    </p:set>
                                  </p:childTnLst>
                                </p:cTn>
                              </p:par>
                              <p:par>
                                <p:cTn id="453" presetID="2" presetClass="exit" presetSubtype="8" fill="hold" grpId="2" nodeType="withEffect">
                                  <p:stCondLst>
                                    <p:cond delay="0"/>
                                  </p:stCondLst>
                                  <p:childTnLst>
                                    <p:anim calcmode="lin" valueType="num">
                                      <p:cBhvr additive="base">
                                        <p:cTn id="454" dur="5000"/>
                                        <p:tgtEl>
                                          <p:spTgt spid="25"/>
                                        </p:tgtEl>
                                        <p:attrNameLst>
                                          <p:attrName>ppt_x</p:attrName>
                                        </p:attrNameLst>
                                      </p:cBhvr>
                                      <p:tavLst>
                                        <p:tav tm="0">
                                          <p:val>
                                            <p:strVal val="ppt_x"/>
                                          </p:val>
                                        </p:tav>
                                        <p:tav tm="100000">
                                          <p:val>
                                            <p:strVal val="0-ppt_w/2"/>
                                          </p:val>
                                        </p:tav>
                                      </p:tavLst>
                                    </p:anim>
                                    <p:anim calcmode="lin" valueType="num">
                                      <p:cBhvr additive="base">
                                        <p:cTn id="455" dur="5000"/>
                                        <p:tgtEl>
                                          <p:spTgt spid="25"/>
                                        </p:tgtEl>
                                        <p:attrNameLst>
                                          <p:attrName>ppt_y</p:attrName>
                                        </p:attrNameLst>
                                      </p:cBhvr>
                                      <p:tavLst>
                                        <p:tav tm="0">
                                          <p:val>
                                            <p:strVal val="ppt_y"/>
                                          </p:val>
                                        </p:tav>
                                        <p:tav tm="100000">
                                          <p:val>
                                            <p:strVal val="ppt_y"/>
                                          </p:val>
                                        </p:tav>
                                      </p:tavLst>
                                    </p:anim>
                                    <p:set>
                                      <p:cBhvr>
                                        <p:cTn id="456" dur="1" fill="hold">
                                          <p:stCondLst>
                                            <p:cond delay="4999"/>
                                          </p:stCondLst>
                                        </p:cTn>
                                        <p:tgtEl>
                                          <p:spTgt spid="25"/>
                                        </p:tgtEl>
                                        <p:attrNameLst>
                                          <p:attrName>style.visibility</p:attrName>
                                        </p:attrNameLst>
                                      </p:cBhvr>
                                      <p:to>
                                        <p:strVal val="hidden"/>
                                      </p:to>
                                    </p:set>
                                  </p:childTnLst>
                                </p:cTn>
                              </p:par>
                              <p:par>
                                <p:cTn id="457" presetID="2" presetClass="exit" presetSubtype="8" fill="hold" grpId="2" nodeType="withEffect">
                                  <p:stCondLst>
                                    <p:cond delay="0"/>
                                  </p:stCondLst>
                                  <p:childTnLst>
                                    <p:anim calcmode="lin" valueType="num">
                                      <p:cBhvr additive="base">
                                        <p:cTn id="458" dur="5000"/>
                                        <p:tgtEl>
                                          <p:spTgt spid="26"/>
                                        </p:tgtEl>
                                        <p:attrNameLst>
                                          <p:attrName>ppt_x</p:attrName>
                                        </p:attrNameLst>
                                      </p:cBhvr>
                                      <p:tavLst>
                                        <p:tav tm="0">
                                          <p:val>
                                            <p:strVal val="ppt_x"/>
                                          </p:val>
                                        </p:tav>
                                        <p:tav tm="100000">
                                          <p:val>
                                            <p:strVal val="0-ppt_w/2"/>
                                          </p:val>
                                        </p:tav>
                                      </p:tavLst>
                                    </p:anim>
                                    <p:anim calcmode="lin" valueType="num">
                                      <p:cBhvr additive="base">
                                        <p:cTn id="459" dur="5000"/>
                                        <p:tgtEl>
                                          <p:spTgt spid="26"/>
                                        </p:tgtEl>
                                        <p:attrNameLst>
                                          <p:attrName>ppt_y</p:attrName>
                                        </p:attrNameLst>
                                      </p:cBhvr>
                                      <p:tavLst>
                                        <p:tav tm="0">
                                          <p:val>
                                            <p:strVal val="ppt_y"/>
                                          </p:val>
                                        </p:tav>
                                        <p:tav tm="100000">
                                          <p:val>
                                            <p:strVal val="ppt_y"/>
                                          </p:val>
                                        </p:tav>
                                      </p:tavLst>
                                    </p:anim>
                                    <p:set>
                                      <p:cBhvr>
                                        <p:cTn id="460" dur="1" fill="hold">
                                          <p:stCondLst>
                                            <p:cond delay="4999"/>
                                          </p:stCondLst>
                                        </p:cTn>
                                        <p:tgtEl>
                                          <p:spTgt spid="26"/>
                                        </p:tgtEl>
                                        <p:attrNameLst>
                                          <p:attrName>style.visibility</p:attrName>
                                        </p:attrNameLst>
                                      </p:cBhvr>
                                      <p:to>
                                        <p:strVal val="hidden"/>
                                      </p:to>
                                    </p:set>
                                  </p:childTnLst>
                                </p:cTn>
                              </p:par>
                              <p:par>
                                <p:cTn id="461" presetID="2" presetClass="exit" presetSubtype="8" fill="hold" grpId="2" nodeType="withEffect">
                                  <p:stCondLst>
                                    <p:cond delay="0"/>
                                  </p:stCondLst>
                                  <p:childTnLst>
                                    <p:anim calcmode="lin" valueType="num">
                                      <p:cBhvr additive="base">
                                        <p:cTn id="462" dur="5000"/>
                                        <p:tgtEl>
                                          <p:spTgt spid="27"/>
                                        </p:tgtEl>
                                        <p:attrNameLst>
                                          <p:attrName>ppt_x</p:attrName>
                                        </p:attrNameLst>
                                      </p:cBhvr>
                                      <p:tavLst>
                                        <p:tav tm="0">
                                          <p:val>
                                            <p:strVal val="ppt_x"/>
                                          </p:val>
                                        </p:tav>
                                        <p:tav tm="100000">
                                          <p:val>
                                            <p:strVal val="0-ppt_w/2"/>
                                          </p:val>
                                        </p:tav>
                                      </p:tavLst>
                                    </p:anim>
                                    <p:anim calcmode="lin" valueType="num">
                                      <p:cBhvr additive="base">
                                        <p:cTn id="463" dur="5000"/>
                                        <p:tgtEl>
                                          <p:spTgt spid="27"/>
                                        </p:tgtEl>
                                        <p:attrNameLst>
                                          <p:attrName>ppt_y</p:attrName>
                                        </p:attrNameLst>
                                      </p:cBhvr>
                                      <p:tavLst>
                                        <p:tav tm="0">
                                          <p:val>
                                            <p:strVal val="ppt_y"/>
                                          </p:val>
                                        </p:tav>
                                        <p:tav tm="100000">
                                          <p:val>
                                            <p:strVal val="ppt_y"/>
                                          </p:val>
                                        </p:tav>
                                      </p:tavLst>
                                    </p:anim>
                                    <p:set>
                                      <p:cBhvr>
                                        <p:cTn id="464" dur="1" fill="hold">
                                          <p:stCondLst>
                                            <p:cond delay="4999"/>
                                          </p:stCondLst>
                                        </p:cTn>
                                        <p:tgtEl>
                                          <p:spTgt spid="27"/>
                                        </p:tgtEl>
                                        <p:attrNameLst>
                                          <p:attrName>style.visibility</p:attrName>
                                        </p:attrNameLst>
                                      </p:cBhvr>
                                      <p:to>
                                        <p:strVal val="hidden"/>
                                      </p:to>
                                    </p:set>
                                  </p:childTnLst>
                                </p:cTn>
                              </p:par>
                              <p:par>
                                <p:cTn id="465" presetID="2" presetClass="exit" presetSubtype="8" fill="hold" grpId="2" nodeType="withEffect">
                                  <p:stCondLst>
                                    <p:cond delay="0"/>
                                  </p:stCondLst>
                                  <p:childTnLst>
                                    <p:anim calcmode="lin" valueType="num">
                                      <p:cBhvr additive="base">
                                        <p:cTn id="466" dur="5000"/>
                                        <p:tgtEl>
                                          <p:spTgt spid="28"/>
                                        </p:tgtEl>
                                        <p:attrNameLst>
                                          <p:attrName>ppt_x</p:attrName>
                                        </p:attrNameLst>
                                      </p:cBhvr>
                                      <p:tavLst>
                                        <p:tav tm="0">
                                          <p:val>
                                            <p:strVal val="ppt_x"/>
                                          </p:val>
                                        </p:tav>
                                        <p:tav tm="100000">
                                          <p:val>
                                            <p:strVal val="0-ppt_w/2"/>
                                          </p:val>
                                        </p:tav>
                                      </p:tavLst>
                                    </p:anim>
                                    <p:anim calcmode="lin" valueType="num">
                                      <p:cBhvr additive="base">
                                        <p:cTn id="467" dur="5000"/>
                                        <p:tgtEl>
                                          <p:spTgt spid="28"/>
                                        </p:tgtEl>
                                        <p:attrNameLst>
                                          <p:attrName>ppt_y</p:attrName>
                                        </p:attrNameLst>
                                      </p:cBhvr>
                                      <p:tavLst>
                                        <p:tav tm="0">
                                          <p:val>
                                            <p:strVal val="ppt_y"/>
                                          </p:val>
                                        </p:tav>
                                        <p:tav tm="100000">
                                          <p:val>
                                            <p:strVal val="ppt_y"/>
                                          </p:val>
                                        </p:tav>
                                      </p:tavLst>
                                    </p:anim>
                                    <p:set>
                                      <p:cBhvr>
                                        <p:cTn id="468" dur="1" fill="hold">
                                          <p:stCondLst>
                                            <p:cond delay="4999"/>
                                          </p:stCondLst>
                                        </p:cTn>
                                        <p:tgtEl>
                                          <p:spTgt spid="28"/>
                                        </p:tgtEl>
                                        <p:attrNameLst>
                                          <p:attrName>style.visibility</p:attrName>
                                        </p:attrNameLst>
                                      </p:cBhvr>
                                      <p:to>
                                        <p:strVal val="hidden"/>
                                      </p:to>
                                    </p:set>
                                  </p:childTnLst>
                                </p:cTn>
                              </p:par>
                              <p:par>
                                <p:cTn id="469" presetID="2" presetClass="exit" presetSubtype="8" fill="hold" grpId="2" nodeType="withEffect">
                                  <p:stCondLst>
                                    <p:cond delay="0"/>
                                  </p:stCondLst>
                                  <p:childTnLst>
                                    <p:anim calcmode="lin" valueType="num">
                                      <p:cBhvr additive="base">
                                        <p:cTn id="470" dur="5000"/>
                                        <p:tgtEl>
                                          <p:spTgt spid="29"/>
                                        </p:tgtEl>
                                        <p:attrNameLst>
                                          <p:attrName>ppt_x</p:attrName>
                                        </p:attrNameLst>
                                      </p:cBhvr>
                                      <p:tavLst>
                                        <p:tav tm="0">
                                          <p:val>
                                            <p:strVal val="ppt_x"/>
                                          </p:val>
                                        </p:tav>
                                        <p:tav tm="100000">
                                          <p:val>
                                            <p:strVal val="0-ppt_w/2"/>
                                          </p:val>
                                        </p:tav>
                                      </p:tavLst>
                                    </p:anim>
                                    <p:anim calcmode="lin" valueType="num">
                                      <p:cBhvr additive="base">
                                        <p:cTn id="471" dur="5000"/>
                                        <p:tgtEl>
                                          <p:spTgt spid="29"/>
                                        </p:tgtEl>
                                        <p:attrNameLst>
                                          <p:attrName>ppt_y</p:attrName>
                                        </p:attrNameLst>
                                      </p:cBhvr>
                                      <p:tavLst>
                                        <p:tav tm="0">
                                          <p:val>
                                            <p:strVal val="ppt_y"/>
                                          </p:val>
                                        </p:tav>
                                        <p:tav tm="100000">
                                          <p:val>
                                            <p:strVal val="ppt_y"/>
                                          </p:val>
                                        </p:tav>
                                      </p:tavLst>
                                    </p:anim>
                                    <p:set>
                                      <p:cBhvr>
                                        <p:cTn id="472" dur="1" fill="hold">
                                          <p:stCondLst>
                                            <p:cond delay="4999"/>
                                          </p:stCondLst>
                                        </p:cTn>
                                        <p:tgtEl>
                                          <p:spTgt spid="29"/>
                                        </p:tgtEl>
                                        <p:attrNameLst>
                                          <p:attrName>style.visibility</p:attrName>
                                        </p:attrNameLst>
                                      </p:cBhvr>
                                      <p:to>
                                        <p:strVal val="hidden"/>
                                      </p:to>
                                    </p:set>
                                  </p:childTnLst>
                                </p:cTn>
                              </p:par>
                              <p:par>
                                <p:cTn id="473" presetID="2" presetClass="exit" presetSubtype="8" fill="hold" grpId="2" nodeType="withEffect">
                                  <p:stCondLst>
                                    <p:cond delay="0"/>
                                  </p:stCondLst>
                                  <p:childTnLst>
                                    <p:anim calcmode="lin" valueType="num">
                                      <p:cBhvr additive="base">
                                        <p:cTn id="474" dur="5000"/>
                                        <p:tgtEl>
                                          <p:spTgt spid="30"/>
                                        </p:tgtEl>
                                        <p:attrNameLst>
                                          <p:attrName>ppt_x</p:attrName>
                                        </p:attrNameLst>
                                      </p:cBhvr>
                                      <p:tavLst>
                                        <p:tav tm="0">
                                          <p:val>
                                            <p:strVal val="ppt_x"/>
                                          </p:val>
                                        </p:tav>
                                        <p:tav tm="100000">
                                          <p:val>
                                            <p:strVal val="0-ppt_w/2"/>
                                          </p:val>
                                        </p:tav>
                                      </p:tavLst>
                                    </p:anim>
                                    <p:anim calcmode="lin" valueType="num">
                                      <p:cBhvr additive="base">
                                        <p:cTn id="475" dur="5000"/>
                                        <p:tgtEl>
                                          <p:spTgt spid="30"/>
                                        </p:tgtEl>
                                        <p:attrNameLst>
                                          <p:attrName>ppt_y</p:attrName>
                                        </p:attrNameLst>
                                      </p:cBhvr>
                                      <p:tavLst>
                                        <p:tav tm="0">
                                          <p:val>
                                            <p:strVal val="ppt_y"/>
                                          </p:val>
                                        </p:tav>
                                        <p:tav tm="100000">
                                          <p:val>
                                            <p:strVal val="ppt_y"/>
                                          </p:val>
                                        </p:tav>
                                      </p:tavLst>
                                    </p:anim>
                                    <p:set>
                                      <p:cBhvr>
                                        <p:cTn id="476" dur="1" fill="hold">
                                          <p:stCondLst>
                                            <p:cond delay="4999"/>
                                          </p:stCondLst>
                                        </p:cTn>
                                        <p:tgtEl>
                                          <p:spTgt spid="30"/>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5000"/>
                                        <p:tgtEl>
                                          <p:spTgt spid="31"/>
                                        </p:tgtEl>
                                        <p:attrNameLst>
                                          <p:attrName>ppt_x</p:attrName>
                                        </p:attrNameLst>
                                      </p:cBhvr>
                                      <p:tavLst>
                                        <p:tav tm="0">
                                          <p:val>
                                            <p:strVal val="ppt_x"/>
                                          </p:val>
                                        </p:tav>
                                        <p:tav tm="100000">
                                          <p:val>
                                            <p:strVal val="1+ppt_w/2"/>
                                          </p:val>
                                        </p:tav>
                                      </p:tavLst>
                                    </p:anim>
                                    <p:anim calcmode="lin" valueType="num">
                                      <p:cBhvr additive="base">
                                        <p:cTn id="479" dur="5000"/>
                                        <p:tgtEl>
                                          <p:spTgt spid="31"/>
                                        </p:tgtEl>
                                        <p:attrNameLst>
                                          <p:attrName>ppt_y</p:attrName>
                                        </p:attrNameLst>
                                      </p:cBhvr>
                                      <p:tavLst>
                                        <p:tav tm="0">
                                          <p:val>
                                            <p:strVal val="ppt_y"/>
                                          </p:val>
                                        </p:tav>
                                        <p:tav tm="100000">
                                          <p:val>
                                            <p:strVal val="ppt_y"/>
                                          </p:val>
                                        </p:tav>
                                      </p:tavLst>
                                    </p:anim>
                                    <p:set>
                                      <p:cBhvr>
                                        <p:cTn id="480" dur="1" fill="hold">
                                          <p:stCondLst>
                                            <p:cond delay="4999"/>
                                          </p:stCondLst>
                                        </p:cTn>
                                        <p:tgtEl>
                                          <p:spTgt spid="31"/>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5000"/>
                                        <p:tgtEl>
                                          <p:spTgt spid="32"/>
                                        </p:tgtEl>
                                        <p:attrNameLst>
                                          <p:attrName>ppt_x</p:attrName>
                                        </p:attrNameLst>
                                      </p:cBhvr>
                                      <p:tavLst>
                                        <p:tav tm="0">
                                          <p:val>
                                            <p:strVal val="ppt_x"/>
                                          </p:val>
                                        </p:tav>
                                        <p:tav tm="100000">
                                          <p:val>
                                            <p:strVal val="1+ppt_w/2"/>
                                          </p:val>
                                        </p:tav>
                                      </p:tavLst>
                                    </p:anim>
                                    <p:anim calcmode="lin" valueType="num">
                                      <p:cBhvr additive="base">
                                        <p:cTn id="483" dur="5000"/>
                                        <p:tgtEl>
                                          <p:spTgt spid="32"/>
                                        </p:tgtEl>
                                        <p:attrNameLst>
                                          <p:attrName>ppt_y</p:attrName>
                                        </p:attrNameLst>
                                      </p:cBhvr>
                                      <p:tavLst>
                                        <p:tav tm="0">
                                          <p:val>
                                            <p:strVal val="ppt_y"/>
                                          </p:val>
                                        </p:tav>
                                        <p:tav tm="100000">
                                          <p:val>
                                            <p:strVal val="ppt_y"/>
                                          </p:val>
                                        </p:tav>
                                      </p:tavLst>
                                    </p:anim>
                                    <p:set>
                                      <p:cBhvr>
                                        <p:cTn id="484" dur="1" fill="hold">
                                          <p:stCondLst>
                                            <p:cond delay="4999"/>
                                          </p:stCondLst>
                                        </p:cTn>
                                        <p:tgtEl>
                                          <p:spTgt spid="32"/>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5000"/>
                                        <p:tgtEl>
                                          <p:spTgt spid="33"/>
                                        </p:tgtEl>
                                        <p:attrNameLst>
                                          <p:attrName>ppt_x</p:attrName>
                                        </p:attrNameLst>
                                      </p:cBhvr>
                                      <p:tavLst>
                                        <p:tav tm="0">
                                          <p:val>
                                            <p:strVal val="ppt_x"/>
                                          </p:val>
                                        </p:tav>
                                        <p:tav tm="100000">
                                          <p:val>
                                            <p:strVal val="1+ppt_w/2"/>
                                          </p:val>
                                        </p:tav>
                                      </p:tavLst>
                                    </p:anim>
                                    <p:anim calcmode="lin" valueType="num">
                                      <p:cBhvr additive="base">
                                        <p:cTn id="487" dur="5000"/>
                                        <p:tgtEl>
                                          <p:spTgt spid="33"/>
                                        </p:tgtEl>
                                        <p:attrNameLst>
                                          <p:attrName>ppt_y</p:attrName>
                                        </p:attrNameLst>
                                      </p:cBhvr>
                                      <p:tavLst>
                                        <p:tav tm="0">
                                          <p:val>
                                            <p:strVal val="ppt_y"/>
                                          </p:val>
                                        </p:tav>
                                        <p:tav tm="100000">
                                          <p:val>
                                            <p:strVal val="ppt_y"/>
                                          </p:val>
                                        </p:tav>
                                      </p:tavLst>
                                    </p:anim>
                                    <p:set>
                                      <p:cBhvr>
                                        <p:cTn id="488" dur="1" fill="hold">
                                          <p:stCondLst>
                                            <p:cond delay="4999"/>
                                          </p:stCondLst>
                                        </p:cTn>
                                        <p:tgtEl>
                                          <p:spTgt spid="33"/>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5000"/>
                                        <p:tgtEl>
                                          <p:spTgt spid="34"/>
                                        </p:tgtEl>
                                        <p:attrNameLst>
                                          <p:attrName>ppt_x</p:attrName>
                                        </p:attrNameLst>
                                      </p:cBhvr>
                                      <p:tavLst>
                                        <p:tav tm="0">
                                          <p:val>
                                            <p:strVal val="ppt_x"/>
                                          </p:val>
                                        </p:tav>
                                        <p:tav tm="100000">
                                          <p:val>
                                            <p:strVal val="1+ppt_w/2"/>
                                          </p:val>
                                        </p:tav>
                                      </p:tavLst>
                                    </p:anim>
                                    <p:anim calcmode="lin" valueType="num">
                                      <p:cBhvr additive="base">
                                        <p:cTn id="491" dur="5000"/>
                                        <p:tgtEl>
                                          <p:spTgt spid="34"/>
                                        </p:tgtEl>
                                        <p:attrNameLst>
                                          <p:attrName>ppt_y</p:attrName>
                                        </p:attrNameLst>
                                      </p:cBhvr>
                                      <p:tavLst>
                                        <p:tav tm="0">
                                          <p:val>
                                            <p:strVal val="ppt_y"/>
                                          </p:val>
                                        </p:tav>
                                        <p:tav tm="100000">
                                          <p:val>
                                            <p:strVal val="ppt_y"/>
                                          </p:val>
                                        </p:tav>
                                      </p:tavLst>
                                    </p:anim>
                                    <p:set>
                                      <p:cBhvr>
                                        <p:cTn id="492" dur="1" fill="hold">
                                          <p:stCondLst>
                                            <p:cond delay="4999"/>
                                          </p:stCondLst>
                                        </p:cTn>
                                        <p:tgtEl>
                                          <p:spTgt spid="34"/>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5000"/>
                                        <p:tgtEl>
                                          <p:spTgt spid="35"/>
                                        </p:tgtEl>
                                        <p:attrNameLst>
                                          <p:attrName>ppt_x</p:attrName>
                                        </p:attrNameLst>
                                      </p:cBhvr>
                                      <p:tavLst>
                                        <p:tav tm="0">
                                          <p:val>
                                            <p:strVal val="ppt_x"/>
                                          </p:val>
                                        </p:tav>
                                        <p:tav tm="100000">
                                          <p:val>
                                            <p:strVal val="1+ppt_w/2"/>
                                          </p:val>
                                        </p:tav>
                                      </p:tavLst>
                                    </p:anim>
                                    <p:anim calcmode="lin" valueType="num">
                                      <p:cBhvr additive="base">
                                        <p:cTn id="495" dur="5000"/>
                                        <p:tgtEl>
                                          <p:spTgt spid="35"/>
                                        </p:tgtEl>
                                        <p:attrNameLst>
                                          <p:attrName>ppt_y</p:attrName>
                                        </p:attrNameLst>
                                      </p:cBhvr>
                                      <p:tavLst>
                                        <p:tav tm="0">
                                          <p:val>
                                            <p:strVal val="ppt_y"/>
                                          </p:val>
                                        </p:tav>
                                        <p:tav tm="100000">
                                          <p:val>
                                            <p:strVal val="ppt_y"/>
                                          </p:val>
                                        </p:tav>
                                      </p:tavLst>
                                    </p:anim>
                                    <p:set>
                                      <p:cBhvr>
                                        <p:cTn id="496" dur="1" fill="hold">
                                          <p:stCondLst>
                                            <p:cond delay="4999"/>
                                          </p:stCondLst>
                                        </p:cTn>
                                        <p:tgtEl>
                                          <p:spTgt spid="35"/>
                                        </p:tgtEl>
                                        <p:attrNameLst>
                                          <p:attrName>style.visibility</p:attrName>
                                        </p:attrNameLst>
                                      </p:cBhvr>
                                      <p:to>
                                        <p:strVal val="hidden"/>
                                      </p:to>
                                    </p:set>
                                  </p:childTnLst>
                                </p:cTn>
                              </p:par>
                              <p:par>
                                <p:cTn id="497" presetID="2" presetClass="exit" presetSubtype="2" fill="hold" grpId="2" nodeType="withEffect">
                                  <p:stCondLst>
                                    <p:cond delay="0"/>
                                  </p:stCondLst>
                                  <p:childTnLst>
                                    <p:anim calcmode="lin" valueType="num">
                                      <p:cBhvr additive="base">
                                        <p:cTn id="498" dur="5000"/>
                                        <p:tgtEl>
                                          <p:spTgt spid="36"/>
                                        </p:tgtEl>
                                        <p:attrNameLst>
                                          <p:attrName>ppt_x</p:attrName>
                                        </p:attrNameLst>
                                      </p:cBhvr>
                                      <p:tavLst>
                                        <p:tav tm="0">
                                          <p:val>
                                            <p:strVal val="ppt_x"/>
                                          </p:val>
                                        </p:tav>
                                        <p:tav tm="100000">
                                          <p:val>
                                            <p:strVal val="1+ppt_w/2"/>
                                          </p:val>
                                        </p:tav>
                                      </p:tavLst>
                                    </p:anim>
                                    <p:anim calcmode="lin" valueType="num">
                                      <p:cBhvr additive="base">
                                        <p:cTn id="499" dur="5000"/>
                                        <p:tgtEl>
                                          <p:spTgt spid="36"/>
                                        </p:tgtEl>
                                        <p:attrNameLst>
                                          <p:attrName>ppt_y</p:attrName>
                                        </p:attrNameLst>
                                      </p:cBhvr>
                                      <p:tavLst>
                                        <p:tav tm="0">
                                          <p:val>
                                            <p:strVal val="ppt_y"/>
                                          </p:val>
                                        </p:tav>
                                        <p:tav tm="100000">
                                          <p:val>
                                            <p:strVal val="ppt_y"/>
                                          </p:val>
                                        </p:tav>
                                      </p:tavLst>
                                    </p:anim>
                                    <p:set>
                                      <p:cBhvr>
                                        <p:cTn id="500" dur="1" fill="hold">
                                          <p:stCondLst>
                                            <p:cond delay="4999"/>
                                          </p:stCondLst>
                                        </p:cTn>
                                        <p:tgtEl>
                                          <p:spTgt spid="36"/>
                                        </p:tgtEl>
                                        <p:attrNameLst>
                                          <p:attrName>style.visibility</p:attrName>
                                        </p:attrNameLst>
                                      </p:cBhvr>
                                      <p:to>
                                        <p:strVal val="hidden"/>
                                      </p:to>
                                    </p:set>
                                  </p:childTnLst>
                                </p:cTn>
                              </p:par>
                              <p:par>
                                <p:cTn id="501" presetID="2" presetClass="exit" presetSubtype="2" fill="hold" grpId="2" nodeType="withEffect">
                                  <p:stCondLst>
                                    <p:cond delay="0"/>
                                  </p:stCondLst>
                                  <p:childTnLst>
                                    <p:anim calcmode="lin" valueType="num">
                                      <p:cBhvr additive="base">
                                        <p:cTn id="502" dur="5000"/>
                                        <p:tgtEl>
                                          <p:spTgt spid="37"/>
                                        </p:tgtEl>
                                        <p:attrNameLst>
                                          <p:attrName>ppt_x</p:attrName>
                                        </p:attrNameLst>
                                      </p:cBhvr>
                                      <p:tavLst>
                                        <p:tav tm="0">
                                          <p:val>
                                            <p:strVal val="ppt_x"/>
                                          </p:val>
                                        </p:tav>
                                        <p:tav tm="100000">
                                          <p:val>
                                            <p:strVal val="1+ppt_w/2"/>
                                          </p:val>
                                        </p:tav>
                                      </p:tavLst>
                                    </p:anim>
                                    <p:anim calcmode="lin" valueType="num">
                                      <p:cBhvr additive="base">
                                        <p:cTn id="503" dur="5000"/>
                                        <p:tgtEl>
                                          <p:spTgt spid="37"/>
                                        </p:tgtEl>
                                        <p:attrNameLst>
                                          <p:attrName>ppt_y</p:attrName>
                                        </p:attrNameLst>
                                      </p:cBhvr>
                                      <p:tavLst>
                                        <p:tav tm="0">
                                          <p:val>
                                            <p:strVal val="ppt_y"/>
                                          </p:val>
                                        </p:tav>
                                        <p:tav tm="100000">
                                          <p:val>
                                            <p:strVal val="ppt_y"/>
                                          </p:val>
                                        </p:tav>
                                      </p:tavLst>
                                    </p:anim>
                                    <p:set>
                                      <p:cBhvr>
                                        <p:cTn id="504" dur="1" fill="hold">
                                          <p:stCondLst>
                                            <p:cond delay="4999"/>
                                          </p:stCondLst>
                                        </p:cTn>
                                        <p:tgtEl>
                                          <p:spTgt spid="37"/>
                                        </p:tgtEl>
                                        <p:attrNameLst>
                                          <p:attrName>style.visibility</p:attrName>
                                        </p:attrNameLst>
                                      </p:cBhvr>
                                      <p:to>
                                        <p:strVal val="hidden"/>
                                      </p:to>
                                    </p:set>
                                  </p:childTnLst>
                                </p:cTn>
                              </p:par>
                              <p:par>
                                <p:cTn id="505" presetID="2" presetClass="exit" presetSubtype="2" fill="hold" grpId="2" nodeType="withEffect">
                                  <p:stCondLst>
                                    <p:cond delay="0"/>
                                  </p:stCondLst>
                                  <p:childTnLst>
                                    <p:anim calcmode="lin" valueType="num">
                                      <p:cBhvr additive="base">
                                        <p:cTn id="506" dur="5000"/>
                                        <p:tgtEl>
                                          <p:spTgt spid="38"/>
                                        </p:tgtEl>
                                        <p:attrNameLst>
                                          <p:attrName>ppt_x</p:attrName>
                                        </p:attrNameLst>
                                      </p:cBhvr>
                                      <p:tavLst>
                                        <p:tav tm="0">
                                          <p:val>
                                            <p:strVal val="ppt_x"/>
                                          </p:val>
                                        </p:tav>
                                        <p:tav tm="100000">
                                          <p:val>
                                            <p:strVal val="1+ppt_w/2"/>
                                          </p:val>
                                        </p:tav>
                                      </p:tavLst>
                                    </p:anim>
                                    <p:anim calcmode="lin" valueType="num">
                                      <p:cBhvr additive="base">
                                        <p:cTn id="507" dur="5000"/>
                                        <p:tgtEl>
                                          <p:spTgt spid="38"/>
                                        </p:tgtEl>
                                        <p:attrNameLst>
                                          <p:attrName>ppt_y</p:attrName>
                                        </p:attrNameLst>
                                      </p:cBhvr>
                                      <p:tavLst>
                                        <p:tav tm="0">
                                          <p:val>
                                            <p:strVal val="ppt_y"/>
                                          </p:val>
                                        </p:tav>
                                        <p:tav tm="100000">
                                          <p:val>
                                            <p:strVal val="ppt_y"/>
                                          </p:val>
                                        </p:tav>
                                      </p:tavLst>
                                    </p:anim>
                                    <p:set>
                                      <p:cBhvr>
                                        <p:cTn id="508" dur="1" fill="hold">
                                          <p:stCondLst>
                                            <p:cond delay="4999"/>
                                          </p:stCondLst>
                                        </p:cTn>
                                        <p:tgtEl>
                                          <p:spTgt spid="38"/>
                                        </p:tgtEl>
                                        <p:attrNameLst>
                                          <p:attrName>style.visibility</p:attrName>
                                        </p:attrNameLst>
                                      </p:cBhvr>
                                      <p:to>
                                        <p:strVal val="hidden"/>
                                      </p:to>
                                    </p:set>
                                  </p:childTnLst>
                                </p:cTn>
                              </p:par>
                              <p:par>
                                <p:cTn id="509" presetID="2" presetClass="exit" presetSubtype="2" fill="hold" grpId="2" nodeType="withEffect">
                                  <p:stCondLst>
                                    <p:cond delay="0"/>
                                  </p:stCondLst>
                                  <p:childTnLst>
                                    <p:anim calcmode="lin" valueType="num">
                                      <p:cBhvr additive="base">
                                        <p:cTn id="510" dur="5000"/>
                                        <p:tgtEl>
                                          <p:spTgt spid="39"/>
                                        </p:tgtEl>
                                        <p:attrNameLst>
                                          <p:attrName>ppt_x</p:attrName>
                                        </p:attrNameLst>
                                      </p:cBhvr>
                                      <p:tavLst>
                                        <p:tav tm="0">
                                          <p:val>
                                            <p:strVal val="ppt_x"/>
                                          </p:val>
                                        </p:tav>
                                        <p:tav tm="100000">
                                          <p:val>
                                            <p:strVal val="1+ppt_w/2"/>
                                          </p:val>
                                        </p:tav>
                                      </p:tavLst>
                                    </p:anim>
                                    <p:anim calcmode="lin" valueType="num">
                                      <p:cBhvr additive="base">
                                        <p:cTn id="511" dur="5000"/>
                                        <p:tgtEl>
                                          <p:spTgt spid="39"/>
                                        </p:tgtEl>
                                        <p:attrNameLst>
                                          <p:attrName>ppt_y</p:attrName>
                                        </p:attrNameLst>
                                      </p:cBhvr>
                                      <p:tavLst>
                                        <p:tav tm="0">
                                          <p:val>
                                            <p:strVal val="ppt_y"/>
                                          </p:val>
                                        </p:tav>
                                        <p:tav tm="100000">
                                          <p:val>
                                            <p:strVal val="ppt_y"/>
                                          </p:val>
                                        </p:tav>
                                      </p:tavLst>
                                    </p:anim>
                                    <p:set>
                                      <p:cBhvr>
                                        <p:cTn id="512" dur="1" fill="hold">
                                          <p:stCondLst>
                                            <p:cond delay="4999"/>
                                          </p:stCondLst>
                                        </p:cTn>
                                        <p:tgtEl>
                                          <p:spTgt spid="39"/>
                                        </p:tgtEl>
                                        <p:attrNameLst>
                                          <p:attrName>style.visibility</p:attrName>
                                        </p:attrNameLst>
                                      </p:cBhvr>
                                      <p:to>
                                        <p:strVal val="hidden"/>
                                      </p:to>
                                    </p:set>
                                  </p:childTnLst>
                                </p:cTn>
                              </p:par>
                              <p:par>
                                <p:cTn id="513" presetID="2" presetClass="exit" presetSubtype="2" fill="hold" grpId="2" nodeType="withEffect">
                                  <p:stCondLst>
                                    <p:cond delay="0"/>
                                  </p:stCondLst>
                                  <p:childTnLst>
                                    <p:anim calcmode="lin" valueType="num">
                                      <p:cBhvr additive="base">
                                        <p:cTn id="514" dur="5000"/>
                                        <p:tgtEl>
                                          <p:spTgt spid="40"/>
                                        </p:tgtEl>
                                        <p:attrNameLst>
                                          <p:attrName>ppt_x</p:attrName>
                                        </p:attrNameLst>
                                      </p:cBhvr>
                                      <p:tavLst>
                                        <p:tav tm="0">
                                          <p:val>
                                            <p:strVal val="ppt_x"/>
                                          </p:val>
                                        </p:tav>
                                        <p:tav tm="100000">
                                          <p:val>
                                            <p:strVal val="1+ppt_w/2"/>
                                          </p:val>
                                        </p:tav>
                                      </p:tavLst>
                                    </p:anim>
                                    <p:anim calcmode="lin" valueType="num">
                                      <p:cBhvr additive="base">
                                        <p:cTn id="515" dur="5000"/>
                                        <p:tgtEl>
                                          <p:spTgt spid="40"/>
                                        </p:tgtEl>
                                        <p:attrNameLst>
                                          <p:attrName>ppt_y</p:attrName>
                                        </p:attrNameLst>
                                      </p:cBhvr>
                                      <p:tavLst>
                                        <p:tav tm="0">
                                          <p:val>
                                            <p:strVal val="ppt_y"/>
                                          </p:val>
                                        </p:tav>
                                        <p:tav tm="100000">
                                          <p:val>
                                            <p:strVal val="ppt_y"/>
                                          </p:val>
                                        </p:tav>
                                      </p:tavLst>
                                    </p:anim>
                                    <p:set>
                                      <p:cBhvr>
                                        <p:cTn id="516" dur="1" fill="hold">
                                          <p:stCondLst>
                                            <p:cond delay="4999"/>
                                          </p:stCondLst>
                                        </p:cTn>
                                        <p:tgtEl>
                                          <p:spTgt spid="40"/>
                                        </p:tgtEl>
                                        <p:attrNameLst>
                                          <p:attrName>style.visibility</p:attrName>
                                        </p:attrNameLst>
                                      </p:cBhvr>
                                      <p:to>
                                        <p:strVal val="hidden"/>
                                      </p:to>
                                    </p:set>
                                  </p:childTnLst>
                                </p:cTn>
                              </p:par>
                              <p:par>
                                <p:cTn id="517" presetID="2" presetClass="exit" presetSubtype="2" fill="hold" grpId="2" nodeType="withEffect">
                                  <p:stCondLst>
                                    <p:cond delay="0"/>
                                  </p:stCondLst>
                                  <p:childTnLst>
                                    <p:anim calcmode="lin" valueType="num">
                                      <p:cBhvr additive="base">
                                        <p:cTn id="518" dur="5000"/>
                                        <p:tgtEl>
                                          <p:spTgt spid="41"/>
                                        </p:tgtEl>
                                        <p:attrNameLst>
                                          <p:attrName>ppt_x</p:attrName>
                                        </p:attrNameLst>
                                      </p:cBhvr>
                                      <p:tavLst>
                                        <p:tav tm="0">
                                          <p:val>
                                            <p:strVal val="ppt_x"/>
                                          </p:val>
                                        </p:tav>
                                        <p:tav tm="100000">
                                          <p:val>
                                            <p:strVal val="1+ppt_w/2"/>
                                          </p:val>
                                        </p:tav>
                                      </p:tavLst>
                                    </p:anim>
                                    <p:anim calcmode="lin" valueType="num">
                                      <p:cBhvr additive="base">
                                        <p:cTn id="519" dur="5000"/>
                                        <p:tgtEl>
                                          <p:spTgt spid="41"/>
                                        </p:tgtEl>
                                        <p:attrNameLst>
                                          <p:attrName>ppt_y</p:attrName>
                                        </p:attrNameLst>
                                      </p:cBhvr>
                                      <p:tavLst>
                                        <p:tav tm="0">
                                          <p:val>
                                            <p:strVal val="ppt_y"/>
                                          </p:val>
                                        </p:tav>
                                        <p:tav tm="100000">
                                          <p:val>
                                            <p:strVal val="ppt_y"/>
                                          </p:val>
                                        </p:tav>
                                      </p:tavLst>
                                    </p:anim>
                                    <p:set>
                                      <p:cBhvr>
                                        <p:cTn id="520" dur="1" fill="hold">
                                          <p:stCondLst>
                                            <p:cond delay="4999"/>
                                          </p:stCondLst>
                                        </p:cTn>
                                        <p:tgtEl>
                                          <p:spTgt spid="41"/>
                                        </p:tgtEl>
                                        <p:attrNameLst>
                                          <p:attrName>style.visibility</p:attrName>
                                        </p:attrNameLst>
                                      </p:cBhvr>
                                      <p:to>
                                        <p:strVal val="hidden"/>
                                      </p:to>
                                    </p:set>
                                  </p:childTnLst>
                                </p:cTn>
                              </p:par>
                              <p:par>
                                <p:cTn id="521" presetID="2" presetClass="exit" presetSubtype="2" fill="hold" grpId="2" nodeType="withEffect">
                                  <p:stCondLst>
                                    <p:cond delay="0"/>
                                  </p:stCondLst>
                                  <p:childTnLst>
                                    <p:anim calcmode="lin" valueType="num">
                                      <p:cBhvr additive="base">
                                        <p:cTn id="522" dur="5000"/>
                                        <p:tgtEl>
                                          <p:spTgt spid="42"/>
                                        </p:tgtEl>
                                        <p:attrNameLst>
                                          <p:attrName>ppt_x</p:attrName>
                                        </p:attrNameLst>
                                      </p:cBhvr>
                                      <p:tavLst>
                                        <p:tav tm="0">
                                          <p:val>
                                            <p:strVal val="ppt_x"/>
                                          </p:val>
                                        </p:tav>
                                        <p:tav tm="100000">
                                          <p:val>
                                            <p:strVal val="1+ppt_w/2"/>
                                          </p:val>
                                        </p:tav>
                                      </p:tavLst>
                                    </p:anim>
                                    <p:anim calcmode="lin" valueType="num">
                                      <p:cBhvr additive="base">
                                        <p:cTn id="523" dur="5000"/>
                                        <p:tgtEl>
                                          <p:spTgt spid="42"/>
                                        </p:tgtEl>
                                        <p:attrNameLst>
                                          <p:attrName>ppt_y</p:attrName>
                                        </p:attrNameLst>
                                      </p:cBhvr>
                                      <p:tavLst>
                                        <p:tav tm="0">
                                          <p:val>
                                            <p:strVal val="ppt_y"/>
                                          </p:val>
                                        </p:tav>
                                        <p:tav tm="100000">
                                          <p:val>
                                            <p:strVal val="ppt_y"/>
                                          </p:val>
                                        </p:tav>
                                      </p:tavLst>
                                    </p:anim>
                                    <p:set>
                                      <p:cBhvr>
                                        <p:cTn id="524" dur="1" fill="hold">
                                          <p:stCondLst>
                                            <p:cond delay="4999"/>
                                          </p:stCondLst>
                                        </p:cTn>
                                        <p:tgtEl>
                                          <p:spTgt spid="42"/>
                                        </p:tgtEl>
                                        <p:attrNameLst>
                                          <p:attrName>style.visibility</p:attrName>
                                        </p:attrNameLst>
                                      </p:cBhvr>
                                      <p:to>
                                        <p:strVal val="hidden"/>
                                      </p:to>
                                    </p:set>
                                  </p:childTnLst>
                                </p:cTn>
                              </p:par>
                              <p:par>
                                <p:cTn id="525" presetID="2" presetClass="exit" presetSubtype="2" fill="hold" grpId="2" nodeType="withEffect">
                                  <p:stCondLst>
                                    <p:cond delay="0"/>
                                  </p:stCondLst>
                                  <p:childTnLst>
                                    <p:anim calcmode="lin" valueType="num">
                                      <p:cBhvr additive="base">
                                        <p:cTn id="526" dur="5000"/>
                                        <p:tgtEl>
                                          <p:spTgt spid="43"/>
                                        </p:tgtEl>
                                        <p:attrNameLst>
                                          <p:attrName>ppt_x</p:attrName>
                                        </p:attrNameLst>
                                      </p:cBhvr>
                                      <p:tavLst>
                                        <p:tav tm="0">
                                          <p:val>
                                            <p:strVal val="ppt_x"/>
                                          </p:val>
                                        </p:tav>
                                        <p:tav tm="100000">
                                          <p:val>
                                            <p:strVal val="1+ppt_w/2"/>
                                          </p:val>
                                        </p:tav>
                                      </p:tavLst>
                                    </p:anim>
                                    <p:anim calcmode="lin" valueType="num">
                                      <p:cBhvr additive="base">
                                        <p:cTn id="527" dur="5000"/>
                                        <p:tgtEl>
                                          <p:spTgt spid="43"/>
                                        </p:tgtEl>
                                        <p:attrNameLst>
                                          <p:attrName>ppt_y</p:attrName>
                                        </p:attrNameLst>
                                      </p:cBhvr>
                                      <p:tavLst>
                                        <p:tav tm="0">
                                          <p:val>
                                            <p:strVal val="ppt_y"/>
                                          </p:val>
                                        </p:tav>
                                        <p:tav tm="100000">
                                          <p:val>
                                            <p:strVal val="ppt_y"/>
                                          </p:val>
                                        </p:tav>
                                      </p:tavLst>
                                    </p:anim>
                                    <p:set>
                                      <p:cBhvr>
                                        <p:cTn id="528" dur="1" fill="hold">
                                          <p:stCondLst>
                                            <p:cond delay="4999"/>
                                          </p:stCondLst>
                                        </p:cTn>
                                        <p:tgtEl>
                                          <p:spTgt spid="43"/>
                                        </p:tgtEl>
                                        <p:attrNameLst>
                                          <p:attrName>style.visibility</p:attrName>
                                        </p:attrNameLst>
                                      </p:cBhvr>
                                      <p:to>
                                        <p:strVal val="hidden"/>
                                      </p:to>
                                    </p:set>
                                  </p:childTnLst>
                                </p:cTn>
                              </p:par>
                              <p:par>
                                <p:cTn id="529" presetID="2" presetClass="exit" presetSubtype="2" fill="hold" grpId="2" nodeType="withEffect">
                                  <p:stCondLst>
                                    <p:cond delay="0"/>
                                  </p:stCondLst>
                                  <p:childTnLst>
                                    <p:anim calcmode="lin" valueType="num">
                                      <p:cBhvr additive="base">
                                        <p:cTn id="530" dur="5000"/>
                                        <p:tgtEl>
                                          <p:spTgt spid="44"/>
                                        </p:tgtEl>
                                        <p:attrNameLst>
                                          <p:attrName>ppt_x</p:attrName>
                                        </p:attrNameLst>
                                      </p:cBhvr>
                                      <p:tavLst>
                                        <p:tav tm="0">
                                          <p:val>
                                            <p:strVal val="ppt_x"/>
                                          </p:val>
                                        </p:tav>
                                        <p:tav tm="100000">
                                          <p:val>
                                            <p:strVal val="1+ppt_w/2"/>
                                          </p:val>
                                        </p:tav>
                                      </p:tavLst>
                                    </p:anim>
                                    <p:anim calcmode="lin" valueType="num">
                                      <p:cBhvr additive="base">
                                        <p:cTn id="531" dur="5000"/>
                                        <p:tgtEl>
                                          <p:spTgt spid="44"/>
                                        </p:tgtEl>
                                        <p:attrNameLst>
                                          <p:attrName>ppt_y</p:attrName>
                                        </p:attrNameLst>
                                      </p:cBhvr>
                                      <p:tavLst>
                                        <p:tav tm="0">
                                          <p:val>
                                            <p:strVal val="ppt_y"/>
                                          </p:val>
                                        </p:tav>
                                        <p:tav tm="100000">
                                          <p:val>
                                            <p:strVal val="ppt_y"/>
                                          </p:val>
                                        </p:tav>
                                      </p:tavLst>
                                    </p:anim>
                                    <p:set>
                                      <p:cBhvr>
                                        <p:cTn id="532" dur="1" fill="hold">
                                          <p:stCondLst>
                                            <p:cond delay="4999"/>
                                          </p:stCondLst>
                                        </p:cTn>
                                        <p:tgtEl>
                                          <p:spTgt spid="44"/>
                                        </p:tgtEl>
                                        <p:attrNameLst>
                                          <p:attrName>style.visibility</p:attrName>
                                        </p:attrNameLst>
                                      </p:cBhvr>
                                      <p:to>
                                        <p:strVal val="hidden"/>
                                      </p:to>
                                    </p:set>
                                  </p:childTnLst>
                                </p:cTn>
                              </p:par>
                              <p:par>
                                <p:cTn id="533" presetID="2" presetClass="exit" presetSubtype="2" fill="hold" grpId="2" nodeType="withEffect">
                                  <p:stCondLst>
                                    <p:cond delay="0"/>
                                  </p:stCondLst>
                                  <p:childTnLst>
                                    <p:anim calcmode="lin" valueType="num">
                                      <p:cBhvr additive="base">
                                        <p:cTn id="534" dur="5000"/>
                                        <p:tgtEl>
                                          <p:spTgt spid="45"/>
                                        </p:tgtEl>
                                        <p:attrNameLst>
                                          <p:attrName>ppt_x</p:attrName>
                                        </p:attrNameLst>
                                      </p:cBhvr>
                                      <p:tavLst>
                                        <p:tav tm="0">
                                          <p:val>
                                            <p:strVal val="ppt_x"/>
                                          </p:val>
                                        </p:tav>
                                        <p:tav tm="100000">
                                          <p:val>
                                            <p:strVal val="1+ppt_w/2"/>
                                          </p:val>
                                        </p:tav>
                                      </p:tavLst>
                                    </p:anim>
                                    <p:anim calcmode="lin" valueType="num">
                                      <p:cBhvr additive="base">
                                        <p:cTn id="535" dur="5000"/>
                                        <p:tgtEl>
                                          <p:spTgt spid="45"/>
                                        </p:tgtEl>
                                        <p:attrNameLst>
                                          <p:attrName>ppt_y</p:attrName>
                                        </p:attrNameLst>
                                      </p:cBhvr>
                                      <p:tavLst>
                                        <p:tav tm="0">
                                          <p:val>
                                            <p:strVal val="ppt_y"/>
                                          </p:val>
                                        </p:tav>
                                        <p:tav tm="100000">
                                          <p:val>
                                            <p:strVal val="ppt_y"/>
                                          </p:val>
                                        </p:tav>
                                      </p:tavLst>
                                    </p:anim>
                                    <p:set>
                                      <p:cBhvr>
                                        <p:cTn id="536" dur="1" fill="hold">
                                          <p:stCondLst>
                                            <p:cond delay="4999"/>
                                          </p:stCondLst>
                                        </p:cTn>
                                        <p:tgtEl>
                                          <p:spTgt spid="45"/>
                                        </p:tgtEl>
                                        <p:attrNameLst>
                                          <p:attrName>style.visibility</p:attrName>
                                        </p:attrNameLst>
                                      </p:cBhvr>
                                      <p:to>
                                        <p:strVal val="hidden"/>
                                      </p:to>
                                    </p:set>
                                  </p:childTnLst>
                                </p:cTn>
                              </p:par>
                              <p:par>
                                <p:cTn id="537" presetID="2" presetClass="exit" presetSubtype="2" fill="hold" grpId="2" nodeType="withEffect">
                                  <p:stCondLst>
                                    <p:cond delay="0"/>
                                  </p:stCondLst>
                                  <p:childTnLst>
                                    <p:anim calcmode="lin" valueType="num">
                                      <p:cBhvr additive="base">
                                        <p:cTn id="538" dur="5000"/>
                                        <p:tgtEl>
                                          <p:spTgt spid="46"/>
                                        </p:tgtEl>
                                        <p:attrNameLst>
                                          <p:attrName>ppt_x</p:attrName>
                                        </p:attrNameLst>
                                      </p:cBhvr>
                                      <p:tavLst>
                                        <p:tav tm="0">
                                          <p:val>
                                            <p:strVal val="ppt_x"/>
                                          </p:val>
                                        </p:tav>
                                        <p:tav tm="100000">
                                          <p:val>
                                            <p:strVal val="1+ppt_w/2"/>
                                          </p:val>
                                        </p:tav>
                                      </p:tavLst>
                                    </p:anim>
                                    <p:anim calcmode="lin" valueType="num">
                                      <p:cBhvr additive="base">
                                        <p:cTn id="539" dur="5000"/>
                                        <p:tgtEl>
                                          <p:spTgt spid="46"/>
                                        </p:tgtEl>
                                        <p:attrNameLst>
                                          <p:attrName>ppt_y</p:attrName>
                                        </p:attrNameLst>
                                      </p:cBhvr>
                                      <p:tavLst>
                                        <p:tav tm="0">
                                          <p:val>
                                            <p:strVal val="ppt_y"/>
                                          </p:val>
                                        </p:tav>
                                        <p:tav tm="100000">
                                          <p:val>
                                            <p:strVal val="ppt_y"/>
                                          </p:val>
                                        </p:tav>
                                      </p:tavLst>
                                    </p:anim>
                                    <p:set>
                                      <p:cBhvr>
                                        <p:cTn id="540" dur="1" fill="hold">
                                          <p:stCondLst>
                                            <p:cond delay="4999"/>
                                          </p:stCondLst>
                                        </p:cTn>
                                        <p:tgtEl>
                                          <p:spTgt spid="46"/>
                                        </p:tgtEl>
                                        <p:attrNameLst>
                                          <p:attrName>style.visibility</p:attrName>
                                        </p:attrNameLst>
                                      </p:cBhvr>
                                      <p:to>
                                        <p:strVal val="hidden"/>
                                      </p:to>
                                    </p:set>
                                  </p:childTnLst>
                                </p:cTn>
                              </p:par>
                              <p:par>
                                <p:cTn id="541" presetID="2" presetClass="exit" presetSubtype="2" fill="hold" grpId="2" nodeType="withEffect">
                                  <p:stCondLst>
                                    <p:cond delay="0"/>
                                  </p:stCondLst>
                                  <p:childTnLst>
                                    <p:anim calcmode="lin" valueType="num">
                                      <p:cBhvr additive="base">
                                        <p:cTn id="542" dur="5000"/>
                                        <p:tgtEl>
                                          <p:spTgt spid="47"/>
                                        </p:tgtEl>
                                        <p:attrNameLst>
                                          <p:attrName>ppt_x</p:attrName>
                                        </p:attrNameLst>
                                      </p:cBhvr>
                                      <p:tavLst>
                                        <p:tav tm="0">
                                          <p:val>
                                            <p:strVal val="ppt_x"/>
                                          </p:val>
                                        </p:tav>
                                        <p:tav tm="100000">
                                          <p:val>
                                            <p:strVal val="1+ppt_w/2"/>
                                          </p:val>
                                        </p:tav>
                                      </p:tavLst>
                                    </p:anim>
                                    <p:anim calcmode="lin" valueType="num">
                                      <p:cBhvr additive="base">
                                        <p:cTn id="543" dur="5000"/>
                                        <p:tgtEl>
                                          <p:spTgt spid="47"/>
                                        </p:tgtEl>
                                        <p:attrNameLst>
                                          <p:attrName>ppt_y</p:attrName>
                                        </p:attrNameLst>
                                      </p:cBhvr>
                                      <p:tavLst>
                                        <p:tav tm="0">
                                          <p:val>
                                            <p:strVal val="ppt_y"/>
                                          </p:val>
                                        </p:tav>
                                        <p:tav tm="100000">
                                          <p:val>
                                            <p:strVal val="ppt_y"/>
                                          </p:val>
                                        </p:tav>
                                      </p:tavLst>
                                    </p:anim>
                                    <p:set>
                                      <p:cBhvr>
                                        <p:cTn id="544" dur="1" fill="hold">
                                          <p:stCondLst>
                                            <p:cond delay="4999"/>
                                          </p:stCondLst>
                                        </p:cTn>
                                        <p:tgtEl>
                                          <p:spTgt spid="47"/>
                                        </p:tgtEl>
                                        <p:attrNameLst>
                                          <p:attrName>style.visibility</p:attrName>
                                        </p:attrNameLst>
                                      </p:cBhvr>
                                      <p:to>
                                        <p:strVal val="hidden"/>
                                      </p:to>
                                    </p:set>
                                  </p:childTnLst>
                                </p:cTn>
                              </p:par>
                              <p:par>
                                <p:cTn id="545" presetID="2" presetClass="exit" presetSubtype="2" fill="hold" grpId="2" nodeType="withEffect">
                                  <p:stCondLst>
                                    <p:cond delay="0"/>
                                  </p:stCondLst>
                                  <p:childTnLst>
                                    <p:anim calcmode="lin" valueType="num">
                                      <p:cBhvr additive="base">
                                        <p:cTn id="546" dur="5000"/>
                                        <p:tgtEl>
                                          <p:spTgt spid="48"/>
                                        </p:tgtEl>
                                        <p:attrNameLst>
                                          <p:attrName>ppt_x</p:attrName>
                                        </p:attrNameLst>
                                      </p:cBhvr>
                                      <p:tavLst>
                                        <p:tav tm="0">
                                          <p:val>
                                            <p:strVal val="ppt_x"/>
                                          </p:val>
                                        </p:tav>
                                        <p:tav tm="100000">
                                          <p:val>
                                            <p:strVal val="1+ppt_w/2"/>
                                          </p:val>
                                        </p:tav>
                                      </p:tavLst>
                                    </p:anim>
                                    <p:anim calcmode="lin" valueType="num">
                                      <p:cBhvr additive="base">
                                        <p:cTn id="547" dur="5000"/>
                                        <p:tgtEl>
                                          <p:spTgt spid="48"/>
                                        </p:tgtEl>
                                        <p:attrNameLst>
                                          <p:attrName>ppt_y</p:attrName>
                                        </p:attrNameLst>
                                      </p:cBhvr>
                                      <p:tavLst>
                                        <p:tav tm="0">
                                          <p:val>
                                            <p:strVal val="ppt_y"/>
                                          </p:val>
                                        </p:tav>
                                        <p:tav tm="100000">
                                          <p:val>
                                            <p:strVal val="ppt_y"/>
                                          </p:val>
                                        </p:tav>
                                      </p:tavLst>
                                    </p:anim>
                                    <p:set>
                                      <p:cBhvr>
                                        <p:cTn id="548" dur="1" fill="hold">
                                          <p:stCondLst>
                                            <p:cond delay="4999"/>
                                          </p:stCondLst>
                                        </p:cTn>
                                        <p:tgtEl>
                                          <p:spTgt spid="48"/>
                                        </p:tgtEl>
                                        <p:attrNameLst>
                                          <p:attrName>style.visibility</p:attrName>
                                        </p:attrNameLst>
                                      </p:cBhvr>
                                      <p:to>
                                        <p:strVal val="hidden"/>
                                      </p:to>
                                    </p:set>
                                  </p:childTnLst>
                                </p:cTn>
                              </p:par>
                              <p:par>
                                <p:cTn id="549" presetID="2" presetClass="exit" presetSubtype="2" fill="hold" grpId="2" nodeType="withEffect">
                                  <p:stCondLst>
                                    <p:cond delay="0"/>
                                  </p:stCondLst>
                                  <p:childTnLst>
                                    <p:anim calcmode="lin" valueType="num">
                                      <p:cBhvr additive="base">
                                        <p:cTn id="550" dur="5000"/>
                                        <p:tgtEl>
                                          <p:spTgt spid="49"/>
                                        </p:tgtEl>
                                        <p:attrNameLst>
                                          <p:attrName>ppt_x</p:attrName>
                                        </p:attrNameLst>
                                      </p:cBhvr>
                                      <p:tavLst>
                                        <p:tav tm="0">
                                          <p:val>
                                            <p:strVal val="ppt_x"/>
                                          </p:val>
                                        </p:tav>
                                        <p:tav tm="100000">
                                          <p:val>
                                            <p:strVal val="1+ppt_w/2"/>
                                          </p:val>
                                        </p:tav>
                                      </p:tavLst>
                                    </p:anim>
                                    <p:anim calcmode="lin" valueType="num">
                                      <p:cBhvr additive="base">
                                        <p:cTn id="551" dur="5000"/>
                                        <p:tgtEl>
                                          <p:spTgt spid="49"/>
                                        </p:tgtEl>
                                        <p:attrNameLst>
                                          <p:attrName>ppt_y</p:attrName>
                                        </p:attrNameLst>
                                      </p:cBhvr>
                                      <p:tavLst>
                                        <p:tav tm="0">
                                          <p:val>
                                            <p:strVal val="ppt_y"/>
                                          </p:val>
                                        </p:tav>
                                        <p:tav tm="100000">
                                          <p:val>
                                            <p:strVal val="ppt_y"/>
                                          </p:val>
                                        </p:tav>
                                      </p:tavLst>
                                    </p:anim>
                                    <p:set>
                                      <p:cBhvr>
                                        <p:cTn id="552" dur="1" fill="hold">
                                          <p:stCondLst>
                                            <p:cond delay="4999"/>
                                          </p:stCondLst>
                                        </p:cTn>
                                        <p:tgtEl>
                                          <p:spTgt spid="49"/>
                                        </p:tgtEl>
                                        <p:attrNameLst>
                                          <p:attrName>style.visibility</p:attrName>
                                        </p:attrNameLst>
                                      </p:cBhvr>
                                      <p:to>
                                        <p:strVal val="hidden"/>
                                      </p:to>
                                    </p:set>
                                  </p:childTnLst>
                                </p:cTn>
                              </p:par>
                              <p:par>
                                <p:cTn id="553" presetID="2" presetClass="exit" presetSubtype="2" fill="hold" grpId="2" nodeType="withEffect">
                                  <p:stCondLst>
                                    <p:cond delay="0"/>
                                  </p:stCondLst>
                                  <p:childTnLst>
                                    <p:anim calcmode="lin" valueType="num">
                                      <p:cBhvr additive="base">
                                        <p:cTn id="554" dur="5000"/>
                                        <p:tgtEl>
                                          <p:spTgt spid="50"/>
                                        </p:tgtEl>
                                        <p:attrNameLst>
                                          <p:attrName>ppt_x</p:attrName>
                                        </p:attrNameLst>
                                      </p:cBhvr>
                                      <p:tavLst>
                                        <p:tav tm="0">
                                          <p:val>
                                            <p:strVal val="ppt_x"/>
                                          </p:val>
                                        </p:tav>
                                        <p:tav tm="100000">
                                          <p:val>
                                            <p:strVal val="1+ppt_w/2"/>
                                          </p:val>
                                        </p:tav>
                                      </p:tavLst>
                                    </p:anim>
                                    <p:anim calcmode="lin" valueType="num">
                                      <p:cBhvr additive="base">
                                        <p:cTn id="555" dur="5000"/>
                                        <p:tgtEl>
                                          <p:spTgt spid="50"/>
                                        </p:tgtEl>
                                        <p:attrNameLst>
                                          <p:attrName>ppt_y</p:attrName>
                                        </p:attrNameLst>
                                      </p:cBhvr>
                                      <p:tavLst>
                                        <p:tav tm="0">
                                          <p:val>
                                            <p:strVal val="ppt_y"/>
                                          </p:val>
                                        </p:tav>
                                        <p:tav tm="100000">
                                          <p:val>
                                            <p:strVal val="ppt_y"/>
                                          </p:val>
                                        </p:tav>
                                      </p:tavLst>
                                    </p:anim>
                                    <p:set>
                                      <p:cBhvr>
                                        <p:cTn id="556" dur="1" fill="hold">
                                          <p:stCondLst>
                                            <p:cond delay="4999"/>
                                          </p:stCondLst>
                                        </p:cTn>
                                        <p:tgtEl>
                                          <p:spTgt spid="50"/>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5000"/>
                                        <p:tgtEl>
                                          <p:spTgt spid="51"/>
                                        </p:tgtEl>
                                        <p:attrNameLst>
                                          <p:attrName>ppt_x</p:attrName>
                                        </p:attrNameLst>
                                      </p:cBhvr>
                                      <p:tavLst>
                                        <p:tav tm="0">
                                          <p:val>
                                            <p:strVal val="ppt_x"/>
                                          </p:val>
                                        </p:tav>
                                        <p:tav tm="100000">
                                          <p:val>
                                            <p:strVal val="1+ppt_w/2"/>
                                          </p:val>
                                        </p:tav>
                                      </p:tavLst>
                                    </p:anim>
                                    <p:anim calcmode="lin" valueType="num">
                                      <p:cBhvr additive="base">
                                        <p:cTn id="559" dur="5000"/>
                                        <p:tgtEl>
                                          <p:spTgt spid="51"/>
                                        </p:tgtEl>
                                        <p:attrNameLst>
                                          <p:attrName>ppt_y</p:attrName>
                                        </p:attrNameLst>
                                      </p:cBhvr>
                                      <p:tavLst>
                                        <p:tav tm="0">
                                          <p:val>
                                            <p:strVal val="ppt_y"/>
                                          </p:val>
                                        </p:tav>
                                        <p:tav tm="100000">
                                          <p:val>
                                            <p:strVal val="ppt_y"/>
                                          </p:val>
                                        </p:tav>
                                      </p:tavLst>
                                    </p:anim>
                                    <p:set>
                                      <p:cBhvr>
                                        <p:cTn id="560" dur="1" fill="hold">
                                          <p:stCondLst>
                                            <p:cond delay="4999"/>
                                          </p:stCondLst>
                                        </p:cTn>
                                        <p:tgtEl>
                                          <p:spTgt spid="51"/>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5000"/>
                                        <p:tgtEl>
                                          <p:spTgt spid="52"/>
                                        </p:tgtEl>
                                        <p:attrNameLst>
                                          <p:attrName>ppt_x</p:attrName>
                                        </p:attrNameLst>
                                      </p:cBhvr>
                                      <p:tavLst>
                                        <p:tav tm="0">
                                          <p:val>
                                            <p:strVal val="ppt_x"/>
                                          </p:val>
                                        </p:tav>
                                        <p:tav tm="100000">
                                          <p:val>
                                            <p:strVal val="1+ppt_w/2"/>
                                          </p:val>
                                        </p:tav>
                                      </p:tavLst>
                                    </p:anim>
                                    <p:anim calcmode="lin" valueType="num">
                                      <p:cBhvr additive="base">
                                        <p:cTn id="563" dur="5000"/>
                                        <p:tgtEl>
                                          <p:spTgt spid="52"/>
                                        </p:tgtEl>
                                        <p:attrNameLst>
                                          <p:attrName>ppt_y</p:attrName>
                                        </p:attrNameLst>
                                      </p:cBhvr>
                                      <p:tavLst>
                                        <p:tav tm="0">
                                          <p:val>
                                            <p:strVal val="ppt_y"/>
                                          </p:val>
                                        </p:tav>
                                        <p:tav tm="100000">
                                          <p:val>
                                            <p:strVal val="ppt_y"/>
                                          </p:val>
                                        </p:tav>
                                      </p:tavLst>
                                    </p:anim>
                                    <p:set>
                                      <p:cBhvr>
                                        <p:cTn id="564" dur="1" fill="hold">
                                          <p:stCondLst>
                                            <p:cond delay="4999"/>
                                          </p:stCondLst>
                                        </p:cTn>
                                        <p:tgtEl>
                                          <p:spTgt spid="52"/>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5000"/>
                                        <p:tgtEl>
                                          <p:spTgt spid="53"/>
                                        </p:tgtEl>
                                        <p:attrNameLst>
                                          <p:attrName>ppt_x</p:attrName>
                                        </p:attrNameLst>
                                      </p:cBhvr>
                                      <p:tavLst>
                                        <p:tav tm="0">
                                          <p:val>
                                            <p:strVal val="ppt_x"/>
                                          </p:val>
                                        </p:tav>
                                        <p:tav tm="100000">
                                          <p:val>
                                            <p:strVal val="1+ppt_w/2"/>
                                          </p:val>
                                        </p:tav>
                                      </p:tavLst>
                                    </p:anim>
                                    <p:anim calcmode="lin" valueType="num">
                                      <p:cBhvr additive="base">
                                        <p:cTn id="567" dur="5000"/>
                                        <p:tgtEl>
                                          <p:spTgt spid="53"/>
                                        </p:tgtEl>
                                        <p:attrNameLst>
                                          <p:attrName>ppt_y</p:attrName>
                                        </p:attrNameLst>
                                      </p:cBhvr>
                                      <p:tavLst>
                                        <p:tav tm="0">
                                          <p:val>
                                            <p:strVal val="ppt_y"/>
                                          </p:val>
                                        </p:tav>
                                        <p:tav tm="100000">
                                          <p:val>
                                            <p:strVal val="ppt_y"/>
                                          </p:val>
                                        </p:tav>
                                      </p:tavLst>
                                    </p:anim>
                                    <p:set>
                                      <p:cBhvr>
                                        <p:cTn id="568" dur="1" fill="hold">
                                          <p:stCondLst>
                                            <p:cond delay="4999"/>
                                          </p:stCondLst>
                                        </p:cTn>
                                        <p:tgtEl>
                                          <p:spTgt spid="53"/>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5000"/>
                                        <p:tgtEl>
                                          <p:spTgt spid="54"/>
                                        </p:tgtEl>
                                        <p:attrNameLst>
                                          <p:attrName>ppt_x</p:attrName>
                                        </p:attrNameLst>
                                      </p:cBhvr>
                                      <p:tavLst>
                                        <p:tav tm="0">
                                          <p:val>
                                            <p:strVal val="ppt_x"/>
                                          </p:val>
                                        </p:tav>
                                        <p:tav tm="100000">
                                          <p:val>
                                            <p:strVal val="1+ppt_w/2"/>
                                          </p:val>
                                        </p:tav>
                                      </p:tavLst>
                                    </p:anim>
                                    <p:anim calcmode="lin" valueType="num">
                                      <p:cBhvr additive="base">
                                        <p:cTn id="571" dur="5000"/>
                                        <p:tgtEl>
                                          <p:spTgt spid="54"/>
                                        </p:tgtEl>
                                        <p:attrNameLst>
                                          <p:attrName>ppt_y</p:attrName>
                                        </p:attrNameLst>
                                      </p:cBhvr>
                                      <p:tavLst>
                                        <p:tav tm="0">
                                          <p:val>
                                            <p:strVal val="ppt_y"/>
                                          </p:val>
                                        </p:tav>
                                        <p:tav tm="100000">
                                          <p:val>
                                            <p:strVal val="ppt_y"/>
                                          </p:val>
                                        </p:tav>
                                      </p:tavLst>
                                    </p:anim>
                                    <p:set>
                                      <p:cBhvr>
                                        <p:cTn id="572" dur="1" fill="hold">
                                          <p:stCondLst>
                                            <p:cond delay="4999"/>
                                          </p:stCondLst>
                                        </p:cTn>
                                        <p:tgtEl>
                                          <p:spTgt spid="54"/>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5000"/>
                                        <p:tgtEl>
                                          <p:spTgt spid="55"/>
                                        </p:tgtEl>
                                        <p:attrNameLst>
                                          <p:attrName>ppt_x</p:attrName>
                                        </p:attrNameLst>
                                      </p:cBhvr>
                                      <p:tavLst>
                                        <p:tav tm="0">
                                          <p:val>
                                            <p:strVal val="ppt_x"/>
                                          </p:val>
                                        </p:tav>
                                        <p:tav tm="100000">
                                          <p:val>
                                            <p:strVal val="1+ppt_w/2"/>
                                          </p:val>
                                        </p:tav>
                                      </p:tavLst>
                                    </p:anim>
                                    <p:anim calcmode="lin" valueType="num">
                                      <p:cBhvr additive="base">
                                        <p:cTn id="575" dur="5000"/>
                                        <p:tgtEl>
                                          <p:spTgt spid="55"/>
                                        </p:tgtEl>
                                        <p:attrNameLst>
                                          <p:attrName>ppt_y</p:attrName>
                                        </p:attrNameLst>
                                      </p:cBhvr>
                                      <p:tavLst>
                                        <p:tav tm="0">
                                          <p:val>
                                            <p:strVal val="ppt_y"/>
                                          </p:val>
                                        </p:tav>
                                        <p:tav tm="100000">
                                          <p:val>
                                            <p:strVal val="ppt_y"/>
                                          </p:val>
                                        </p:tav>
                                      </p:tavLst>
                                    </p:anim>
                                    <p:set>
                                      <p:cBhvr>
                                        <p:cTn id="576" dur="1" fill="hold">
                                          <p:stCondLst>
                                            <p:cond delay="4999"/>
                                          </p:stCondLst>
                                        </p:cTn>
                                        <p:tgtEl>
                                          <p:spTgt spid="55"/>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5000"/>
                                        <p:tgtEl>
                                          <p:spTgt spid="56"/>
                                        </p:tgtEl>
                                        <p:attrNameLst>
                                          <p:attrName>ppt_x</p:attrName>
                                        </p:attrNameLst>
                                      </p:cBhvr>
                                      <p:tavLst>
                                        <p:tav tm="0">
                                          <p:val>
                                            <p:strVal val="ppt_x"/>
                                          </p:val>
                                        </p:tav>
                                        <p:tav tm="100000">
                                          <p:val>
                                            <p:strVal val="1+ppt_w/2"/>
                                          </p:val>
                                        </p:tav>
                                      </p:tavLst>
                                    </p:anim>
                                    <p:anim calcmode="lin" valueType="num">
                                      <p:cBhvr additive="base">
                                        <p:cTn id="579" dur="5000"/>
                                        <p:tgtEl>
                                          <p:spTgt spid="56"/>
                                        </p:tgtEl>
                                        <p:attrNameLst>
                                          <p:attrName>ppt_y</p:attrName>
                                        </p:attrNameLst>
                                      </p:cBhvr>
                                      <p:tavLst>
                                        <p:tav tm="0">
                                          <p:val>
                                            <p:strVal val="ppt_y"/>
                                          </p:val>
                                        </p:tav>
                                        <p:tav tm="100000">
                                          <p:val>
                                            <p:strVal val="ppt_y"/>
                                          </p:val>
                                        </p:tav>
                                      </p:tavLst>
                                    </p:anim>
                                    <p:set>
                                      <p:cBhvr>
                                        <p:cTn id="580" dur="1" fill="hold">
                                          <p:stCondLst>
                                            <p:cond delay="4999"/>
                                          </p:stCondLst>
                                        </p:cTn>
                                        <p:tgtEl>
                                          <p:spTgt spid="56"/>
                                        </p:tgtEl>
                                        <p:attrNameLst>
                                          <p:attrName>style.visibility</p:attrName>
                                        </p:attrNameLst>
                                      </p:cBhvr>
                                      <p:to>
                                        <p:strVal val="hidden"/>
                                      </p:to>
                                    </p:set>
                                  </p:childTnLst>
                                </p:cTn>
                              </p:par>
                              <p:par>
                                <p:cTn id="581" presetID="19" presetClass="exit" presetSubtype="5" fill="hold" grpId="3" nodeType="withEffect">
                                  <p:stCondLst>
                                    <p:cond delay="0"/>
                                  </p:stCondLst>
                                  <p:childTnLst>
                                    <p:anim calcmode="lin" valueType="num">
                                      <p:cBhvr>
                                        <p:cTn id="582" dur="5000"/>
                                        <p:tgtEl>
                                          <p:spTgt spid="5"/>
                                        </p:tgtEl>
                                        <p:attrNameLst>
                                          <p:attrName>ppt_w</p:attrName>
                                        </p:attrNameLst>
                                      </p:cBhvr>
                                      <p:tavLst>
                                        <p:tav tm="0">
                                          <p:val>
                                            <p:strVal val="ppt_w"/>
                                          </p:val>
                                        </p:tav>
                                        <p:tav tm="100000">
                                          <p:val>
                                            <p:strVal val="ppt_w"/>
                                          </p:val>
                                        </p:tav>
                                      </p:tavLst>
                                    </p:anim>
                                    <p:anim calcmode="lin" valueType="num">
                                      <p:cBhvr>
                                        <p:cTn id="583" dur="5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4" dur="1" fill="hold">
                                          <p:stCondLst>
                                            <p:cond delay="4999"/>
                                          </p:stCondLst>
                                        </p:cTn>
                                        <p:tgtEl>
                                          <p:spTgt spid="5"/>
                                        </p:tgtEl>
                                        <p:attrNameLst>
                                          <p:attrName>style.visibility</p:attrName>
                                        </p:attrNameLst>
                                      </p:cBhvr>
                                      <p:to>
                                        <p:strVal val="hidden"/>
                                      </p:to>
                                    </p:set>
                                  </p:childTnLst>
                                </p:cTn>
                              </p:par>
                              <p:par>
                                <p:cTn id="585" presetID="19" presetClass="exit" presetSubtype="5" fill="hold" grpId="3" nodeType="withEffect">
                                  <p:stCondLst>
                                    <p:cond delay="0"/>
                                  </p:stCondLst>
                                  <p:childTnLst>
                                    <p:anim calcmode="lin" valueType="num">
                                      <p:cBhvr>
                                        <p:cTn id="586" dur="5000"/>
                                        <p:tgtEl>
                                          <p:spTgt spid="6"/>
                                        </p:tgtEl>
                                        <p:attrNameLst>
                                          <p:attrName>ppt_w</p:attrName>
                                        </p:attrNameLst>
                                      </p:cBhvr>
                                      <p:tavLst>
                                        <p:tav tm="0">
                                          <p:val>
                                            <p:strVal val="ppt_w"/>
                                          </p:val>
                                        </p:tav>
                                        <p:tav tm="100000">
                                          <p:val>
                                            <p:strVal val="ppt_w"/>
                                          </p:val>
                                        </p:tav>
                                      </p:tavLst>
                                    </p:anim>
                                    <p:anim calcmode="lin" valueType="num">
                                      <p:cBhvr>
                                        <p:cTn id="587"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8" dur="1" fill="hold">
                                          <p:stCondLst>
                                            <p:cond delay="4999"/>
                                          </p:stCondLst>
                                        </p:cTn>
                                        <p:tgtEl>
                                          <p:spTgt spid="6"/>
                                        </p:tgtEl>
                                        <p:attrNameLst>
                                          <p:attrName>style.visibility</p:attrName>
                                        </p:attrNameLst>
                                      </p:cBhvr>
                                      <p:to>
                                        <p:strVal val="hidden"/>
                                      </p:to>
                                    </p:set>
                                  </p:childTnLst>
                                </p:cTn>
                              </p:par>
                              <p:par>
                                <p:cTn id="589" presetID="19" presetClass="exit" presetSubtype="5" fill="hold" grpId="3" nodeType="withEffect">
                                  <p:stCondLst>
                                    <p:cond delay="0"/>
                                  </p:stCondLst>
                                  <p:childTnLst>
                                    <p:anim calcmode="lin" valueType="num">
                                      <p:cBhvr>
                                        <p:cTn id="590" dur="5000"/>
                                        <p:tgtEl>
                                          <p:spTgt spid="7"/>
                                        </p:tgtEl>
                                        <p:attrNameLst>
                                          <p:attrName>ppt_w</p:attrName>
                                        </p:attrNameLst>
                                      </p:cBhvr>
                                      <p:tavLst>
                                        <p:tav tm="0">
                                          <p:val>
                                            <p:strVal val="ppt_w"/>
                                          </p:val>
                                        </p:tav>
                                        <p:tav tm="100000">
                                          <p:val>
                                            <p:strVal val="ppt_w"/>
                                          </p:val>
                                        </p:tav>
                                      </p:tavLst>
                                    </p:anim>
                                    <p:anim calcmode="lin" valueType="num">
                                      <p:cBhvr>
                                        <p:cTn id="591"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2" dur="1" fill="hold">
                                          <p:stCondLst>
                                            <p:cond delay="4999"/>
                                          </p:stCondLst>
                                        </p:cTn>
                                        <p:tgtEl>
                                          <p:spTgt spid="7"/>
                                        </p:tgtEl>
                                        <p:attrNameLst>
                                          <p:attrName>style.visibility</p:attrName>
                                        </p:attrNameLst>
                                      </p:cBhvr>
                                      <p:to>
                                        <p:strVal val="hidden"/>
                                      </p:to>
                                    </p:set>
                                  </p:childTnLst>
                                </p:cTn>
                              </p:par>
                              <p:par>
                                <p:cTn id="593" presetID="19" presetClass="exit" presetSubtype="5" fill="hold" grpId="3" nodeType="withEffect">
                                  <p:stCondLst>
                                    <p:cond delay="0"/>
                                  </p:stCondLst>
                                  <p:childTnLst>
                                    <p:anim calcmode="lin" valueType="num">
                                      <p:cBhvr>
                                        <p:cTn id="594" dur="5000"/>
                                        <p:tgtEl>
                                          <p:spTgt spid="8"/>
                                        </p:tgtEl>
                                        <p:attrNameLst>
                                          <p:attrName>ppt_w</p:attrName>
                                        </p:attrNameLst>
                                      </p:cBhvr>
                                      <p:tavLst>
                                        <p:tav tm="0">
                                          <p:val>
                                            <p:strVal val="ppt_w"/>
                                          </p:val>
                                        </p:tav>
                                        <p:tav tm="100000">
                                          <p:val>
                                            <p:strVal val="ppt_w"/>
                                          </p:val>
                                        </p:tav>
                                      </p:tavLst>
                                    </p:anim>
                                    <p:anim calcmode="lin" valueType="num">
                                      <p:cBhvr>
                                        <p:cTn id="595"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6" dur="1" fill="hold">
                                          <p:stCondLst>
                                            <p:cond delay="4999"/>
                                          </p:stCondLst>
                                        </p:cTn>
                                        <p:tgtEl>
                                          <p:spTgt spid="8"/>
                                        </p:tgtEl>
                                        <p:attrNameLst>
                                          <p:attrName>style.visibility</p:attrName>
                                        </p:attrNameLst>
                                      </p:cBhvr>
                                      <p:to>
                                        <p:strVal val="hidden"/>
                                      </p:to>
                                    </p:set>
                                  </p:childTnLst>
                                </p:cTn>
                              </p:par>
                              <p:par>
                                <p:cTn id="597" presetID="19" presetClass="exit" presetSubtype="5" fill="hold" grpId="3" nodeType="withEffect">
                                  <p:stCondLst>
                                    <p:cond delay="0"/>
                                  </p:stCondLst>
                                  <p:childTnLst>
                                    <p:anim calcmode="lin" valueType="num">
                                      <p:cBhvr>
                                        <p:cTn id="598" dur="5000"/>
                                        <p:tgtEl>
                                          <p:spTgt spid="9"/>
                                        </p:tgtEl>
                                        <p:attrNameLst>
                                          <p:attrName>ppt_w</p:attrName>
                                        </p:attrNameLst>
                                      </p:cBhvr>
                                      <p:tavLst>
                                        <p:tav tm="0">
                                          <p:val>
                                            <p:strVal val="ppt_w"/>
                                          </p:val>
                                        </p:tav>
                                        <p:tav tm="100000">
                                          <p:val>
                                            <p:strVal val="ppt_w"/>
                                          </p:val>
                                        </p:tav>
                                      </p:tavLst>
                                    </p:anim>
                                    <p:anim calcmode="lin" valueType="num">
                                      <p:cBhvr>
                                        <p:cTn id="599"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0" dur="1" fill="hold">
                                          <p:stCondLst>
                                            <p:cond delay="4999"/>
                                          </p:stCondLst>
                                        </p:cTn>
                                        <p:tgtEl>
                                          <p:spTgt spid="9"/>
                                        </p:tgtEl>
                                        <p:attrNameLst>
                                          <p:attrName>style.visibility</p:attrName>
                                        </p:attrNameLst>
                                      </p:cBhvr>
                                      <p:to>
                                        <p:strVal val="hidden"/>
                                      </p:to>
                                    </p:set>
                                  </p:childTnLst>
                                </p:cTn>
                              </p:par>
                              <p:par>
                                <p:cTn id="601" presetID="19" presetClass="exit" presetSubtype="5" fill="hold" grpId="3" nodeType="withEffect">
                                  <p:stCondLst>
                                    <p:cond delay="0"/>
                                  </p:stCondLst>
                                  <p:childTnLst>
                                    <p:anim calcmode="lin" valueType="num">
                                      <p:cBhvr>
                                        <p:cTn id="602" dur="5000"/>
                                        <p:tgtEl>
                                          <p:spTgt spid="10"/>
                                        </p:tgtEl>
                                        <p:attrNameLst>
                                          <p:attrName>ppt_w</p:attrName>
                                        </p:attrNameLst>
                                      </p:cBhvr>
                                      <p:tavLst>
                                        <p:tav tm="0">
                                          <p:val>
                                            <p:strVal val="ppt_w"/>
                                          </p:val>
                                        </p:tav>
                                        <p:tav tm="100000">
                                          <p:val>
                                            <p:strVal val="ppt_w"/>
                                          </p:val>
                                        </p:tav>
                                      </p:tavLst>
                                    </p:anim>
                                    <p:anim calcmode="lin" valueType="num">
                                      <p:cBhvr>
                                        <p:cTn id="603"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4" dur="1" fill="hold">
                                          <p:stCondLst>
                                            <p:cond delay="4999"/>
                                          </p:stCondLst>
                                        </p:cTn>
                                        <p:tgtEl>
                                          <p:spTgt spid="10"/>
                                        </p:tgtEl>
                                        <p:attrNameLst>
                                          <p:attrName>style.visibility</p:attrName>
                                        </p:attrNameLst>
                                      </p:cBhvr>
                                      <p:to>
                                        <p:strVal val="hidden"/>
                                      </p:to>
                                    </p:set>
                                  </p:childTnLst>
                                </p:cTn>
                              </p:par>
                              <p:par>
                                <p:cTn id="605" presetID="19" presetClass="exit" presetSubtype="5" fill="hold" grpId="3" nodeType="withEffect">
                                  <p:stCondLst>
                                    <p:cond delay="0"/>
                                  </p:stCondLst>
                                  <p:childTnLst>
                                    <p:anim calcmode="lin" valueType="num">
                                      <p:cBhvr>
                                        <p:cTn id="606" dur="5000"/>
                                        <p:tgtEl>
                                          <p:spTgt spid="11"/>
                                        </p:tgtEl>
                                        <p:attrNameLst>
                                          <p:attrName>ppt_w</p:attrName>
                                        </p:attrNameLst>
                                      </p:cBhvr>
                                      <p:tavLst>
                                        <p:tav tm="0">
                                          <p:val>
                                            <p:strVal val="ppt_w"/>
                                          </p:val>
                                        </p:tav>
                                        <p:tav tm="100000">
                                          <p:val>
                                            <p:strVal val="ppt_w"/>
                                          </p:val>
                                        </p:tav>
                                      </p:tavLst>
                                    </p:anim>
                                    <p:anim calcmode="lin" valueType="num">
                                      <p:cBhvr>
                                        <p:cTn id="607"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8" dur="1" fill="hold">
                                          <p:stCondLst>
                                            <p:cond delay="4999"/>
                                          </p:stCondLst>
                                        </p:cTn>
                                        <p:tgtEl>
                                          <p:spTgt spid="11"/>
                                        </p:tgtEl>
                                        <p:attrNameLst>
                                          <p:attrName>style.visibility</p:attrName>
                                        </p:attrNameLst>
                                      </p:cBhvr>
                                      <p:to>
                                        <p:strVal val="hidden"/>
                                      </p:to>
                                    </p:set>
                                  </p:childTnLst>
                                </p:cTn>
                              </p:par>
                              <p:par>
                                <p:cTn id="609" presetID="19" presetClass="exit" presetSubtype="5" fill="hold" grpId="3" nodeType="withEffect">
                                  <p:stCondLst>
                                    <p:cond delay="0"/>
                                  </p:stCondLst>
                                  <p:childTnLst>
                                    <p:anim calcmode="lin" valueType="num">
                                      <p:cBhvr>
                                        <p:cTn id="610" dur="5000"/>
                                        <p:tgtEl>
                                          <p:spTgt spid="12"/>
                                        </p:tgtEl>
                                        <p:attrNameLst>
                                          <p:attrName>ppt_w</p:attrName>
                                        </p:attrNameLst>
                                      </p:cBhvr>
                                      <p:tavLst>
                                        <p:tav tm="0">
                                          <p:val>
                                            <p:strVal val="ppt_w"/>
                                          </p:val>
                                        </p:tav>
                                        <p:tav tm="100000">
                                          <p:val>
                                            <p:strVal val="ppt_w"/>
                                          </p:val>
                                        </p:tav>
                                      </p:tavLst>
                                    </p:anim>
                                    <p:anim calcmode="lin" valueType="num">
                                      <p:cBhvr>
                                        <p:cTn id="611"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2" dur="1" fill="hold">
                                          <p:stCondLst>
                                            <p:cond delay="4999"/>
                                          </p:stCondLst>
                                        </p:cTn>
                                        <p:tgtEl>
                                          <p:spTgt spid="12"/>
                                        </p:tgtEl>
                                        <p:attrNameLst>
                                          <p:attrName>style.visibility</p:attrName>
                                        </p:attrNameLst>
                                      </p:cBhvr>
                                      <p:to>
                                        <p:strVal val="hidden"/>
                                      </p:to>
                                    </p:set>
                                  </p:childTnLst>
                                </p:cTn>
                              </p:par>
                              <p:par>
                                <p:cTn id="613" presetID="19" presetClass="exit" presetSubtype="5" fill="hold" grpId="3" nodeType="withEffect">
                                  <p:stCondLst>
                                    <p:cond delay="0"/>
                                  </p:stCondLst>
                                  <p:childTnLst>
                                    <p:anim calcmode="lin" valueType="num">
                                      <p:cBhvr>
                                        <p:cTn id="614" dur="5000"/>
                                        <p:tgtEl>
                                          <p:spTgt spid="13"/>
                                        </p:tgtEl>
                                        <p:attrNameLst>
                                          <p:attrName>ppt_w</p:attrName>
                                        </p:attrNameLst>
                                      </p:cBhvr>
                                      <p:tavLst>
                                        <p:tav tm="0">
                                          <p:val>
                                            <p:strVal val="ppt_w"/>
                                          </p:val>
                                        </p:tav>
                                        <p:tav tm="100000">
                                          <p:val>
                                            <p:strVal val="ppt_w"/>
                                          </p:val>
                                        </p:tav>
                                      </p:tavLst>
                                    </p:anim>
                                    <p:anim calcmode="lin" valueType="num">
                                      <p:cBhvr>
                                        <p:cTn id="615"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6" dur="1" fill="hold">
                                          <p:stCondLst>
                                            <p:cond delay="4999"/>
                                          </p:stCondLst>
                                        </p:cTn>
                                        <p:tgtEl>
                                          <p:spTgt spid="13"/>
                                        </p:tgtEl>
                                        <p:attrNameLst>
                                          <p:attrName>style.visibility</p:attrName>
                                        </p:attrNameLst>
                                      </p:cBhvr>
                                      <p:to>
                                        <p:strVal val="hidden"/>
                                      </p:to>
                                    </p:set>
                                  </p:childTnLst>
                                </p:cTn>
                              </p:par>
                              <p:par>
                                <p:cTn id="617" presetID="19" presetClass="exit" presetSubtype="5" fill="hold" grpId="3" nodeType="withEffect">
                                  <p:stCondLst>
                                    <p:cond delay="0"/>
                                  </p:stCondLst>
                                  <p:childTnLst>
                                    <p:anim calcmode="lin" valueType="num">
                                      <p:cBhvr>
                                        <p:cTn id="618" dur="5000"/>
                                        <p:tgtEl>
                                          <p:spTgt spid="14"/>
                                        </p:tgtEl>
                                        <p:attrNameLst>
                                          <p:attrName>ppt_w</p:attrName>
                                        </p:attrNameLst>
                                      </p:cBhvr>
                                      <p:tavLst>
                                        <p:tav tm="0">
                                          <p:val>
                                            <p:strVal val="ppt_w"/>
                                          </p:val>
                                        </p:tav>
                                        <p:tav tm="100000">
                                          <p:val>
                                            <p:strVal val="ppt_w"/>
                                          </p:val>
                                        </p:tav>
                                      </p:tavLst>
                                    </p:anim>
                                    <p:anim calcmode="lin" valueType="num">
                                      <p:cBhvr>
                                        <p:cTn id="619"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0" dur="1" fill="hold">
                                          <p:stCondLst>
                                            <p:cond delay="4999"/>
                                          </p:stCondLst>
                                        </p:cTn>
                                        <p:tgtEl>
                                          <p:spTgt spid="14"/>
                                        </p:tgtEl>
                                        <p:attrNameLst>
                                          <p:attrName>style.visibility</p:attrName>
                                        </p:attrNameLst>
                                      </p:cBhvr>
                                      <p:to>
                                        <p:strVal val="hidden"/>
                                      </p:to>
                                    </p:set>
                                  </p:childTnLst>
                                </p:cTn>
                              </p:par>
                              <p:par>
                                <p:cTn id="621" presetID="19" presetClass="exit" presetSubtype="5" fill="hold" grpId="3" nodeType="withEffect">
                                  <p:stCondLst>
                                    <p:cond delay="0"/>
                                  </p:stCondLst>
                                  <p:childTnLst>
                                    <p:anim calcmode="lin" valueType="num">
                                      <p:cBhvr>
                                        <p:cTn id="622" dur="5000"/>
                                        <p:tgtEl>
                                          <p:spTgt spid="15"/>
                                        </p:tgtEl>
                                        <p:attrNameLst>
                                          <p:attrName>ppt_w</p:attrName>
                                        </p:attrNameLst>
                                      </p:cBhvr>
                                      <p:tavLst>
                                        <p:tav tm="0">
                                          <p:val>
                                            <p:strVal val="ppt_w"/>
                                          </p:val>
                                        </p:tav>
                                        <p:tav tm="100000">
                                          <p:val>
                                            <p:strVal val="ppt_w"/>
                                          </p:val>
                                        </p:tav>
                                      </p:tavLst>
                                    </p:anim>
                                    <p:anim calcmode="lin" valueType="num">
                                      <p:cBhvr>
                                        <p:cTn id="623"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4" dur="1" fill="hold">
                                          <p:stCondLst>
                                            <p:cond delay="4999"/>
                                          </p:stCondLst>
                                        </p:cTn>
                                        <p:tgtEl>
                                          <p:spTgt spid="15"/>
                                        </p:tgtEl>
                                        <p:attrNameLst>
                                          <p:attrName>style.visibility</p:attrName>
                                        </p:attrNameLst>
                                      </p:cBhvr>
                                      <p:to>
                                        <p:strVal val="hidden"/>
                                      </p:to>
                                    </p:set>
                                  </p:childTnLst>
                                </p:cTn>
                              </p:par>
                              <p:par>
                                <p:cTn id="625" presetID="19" presetClass="exit" presetSubtype="5" fill="hold" grpId="3" nodeType="withEffect">
                                  <p:stCondLst>
                                    <p:cond delay="0"/>
                                  </p:stCondLst>
                                  <p:childTnLst>
                                    <p:anim calcmode="lin" valueType="num">
                                      <p:cBhvr>
                                        <p:cTn id="626" dur="5000"/>
                                        <p:tgtEl>
                                          <p:spTgt spid="16"/>
                                        </p:tgtEl>
                                        <p:attrNameLst>
                                          <p:attrName>ppt_w</p:attrName>
                                        </p:attrNameLst>
                                      </p:cBhvr>
                                      <p:tavLst>
                                        <p:tav tm="0">
                                          <p:val>
                                            <p:strVal val="ppt_w"/>
                                          </p:val>
                                        </p:tav>
                                        <p:tav tm="100000">
                                          <p:val>
                                            <p:strVal val="ppt_w"/>
                                          </p:val>
                                        </p:tav>
                                      </p:tavLst>
                                    </p:anim>
                                    <p:anim calcmode="lin" valueType="num">
                                      <p:cBhvr>
                                        <p:cTn id="627"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8" dur="1" fill="hold">
                                          <p:stCondLst>
                                            <p:cond delay="4999"/>
                                          </p:stCondLst>
                                        </p:cTn>
                                        <p:tgtEl>
                                          <p:spTgt spid="16"/>
                                        </p:tgtEl>
                                        <p:attrNameLst>
                                          <p:attrName>style.visibility</p:attrName>
                                        </p:attrNameLst>
                                      </p:cBhvr>
                                      <p:to>
                                        <p:strVal val="hidden"/>
                                      </p:to>
                                    </p:set>
                                  </p:childTnLst>
                                </p:cTn>
                              </p:par>
                              <p:par>
                                <p:cTn id="629" presetID="19" presetClass="exit" presetSubtype="5" fill="hold" grpId="3" nodeType="withEffect">
                                  <p:stCondLst>
                                    <p:cond delay="0"/>
                                  </p:stCondLst>
                                  <p:childTnLst>
                                    <p:anim calcmode="lin" valueType="num">
                                      <p:cBhvr>
                                        <p:cTn id="630" dur="5000"/>
                                        <p:tgtEl>
                                          <p:spTgt spid="17"/>
                                        </p:tgtEl>
                                        <p:attrNameLst>
                                          <p:attrName>ppt_w</p:attrName>
                                        </p:attrNameLst>
                                      </p:cBhvr>
                                      <p:tavLst>
                                        <p:tav tm="0">
                                          <p:val>
                                            <p:strVal val="ppt_w"/>
                                          </p:val>
                                        </p:tav>
                                        <p:tav tm="100000">
                                          <p:val>
                                            <p:strVal val="ppt_w"/>
                                          </p:val>
                                        </p:tav>
                                      </p:tavLst>
                                    </p:anim>
                                    <p:anim calcmode="lin" valueType="num">
                                      <p:cBhvr>
                                        <p:cTn id="631"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2" dur="1" fill="hold">
                                          <p:stCondLst>
                                            <p:cond delay="4999"/>
                                          </p:stCondLst>
                                        </p:cTn>
                                        <p:tgtEl>
                                          <p:spTgt spid="17"/>
                                        </p:tgtEl>
                                        <p:attrNameLst>
                                          <p:attrName>style.visibility</p:attrName>
                                        </p:attrNameLst>
                                      </p:cBhvr>
                                      <p:to>
                                        <p:strVal val="hidden"/>
                                      </p:to>
                                    </p:set>
                                  </p:childTnLst>
                                </p:cTn>
                              </p:par>
                              <p:par>
                                <p:cTn id="633" presetID="19" presetClass="exit" presetSubtype="5" fill="hold" grpId="3" nodeType="withEffect">
                                  <p:stCondLst>
                                    <p:cond delay="0"/>
                                  </p:stCondLst>
                                  <p:childTnLst>
                                    <p:anim calcmode="lin" valueType="num">
                                      <p:cBhvr>
                                        <p:cTn id="634" dur="5000"/>
                                        <p:tgtEl>
                                          <p:spTgt spid="18"/>
                                        </p:tgtEl>
                                        <p:attrNameLst>
                                          <p:attrName>ppt_w</p:attrName>
                                        </p:attrNameLst>
                                      </p:cBhvr>
                                      <p:tavLst>
                                        <p:tav tm="0">
                                          <p:val>
                                            <p:strVal val="ppt_w"/>
                                          </p:val>
                                        </p:tav>
                                        <p:tav tm="100000">
                                          <p:val>
                                            <p:strVal val="ppt_w"/>
                                          </p:val>
                                        </p:tav>
                                      </p:tavLst>
                                    </p:anim>
                                    <p:anim calcmode="lin" valueType="num">
                                      <p:cBhvr>
                                        <p:cTn id="63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6" dur="1" fill="hold">
                                          <p:stCondLst>
                                            <p:cond delay="4999"/>
                                          </p:stCondLst>
                                        </p:cTn>
                                        <p:tgtEl>
                                          <p:spTgt spid="18"/>
                                        </p:tgtEl>
                                        <p:attrNameLst>
                                          <p:attrName>style.visibility</p:attrName>
                                        </p:attrNameLst>
                                      </p:cBhvr>
                                      <p:to>
                                        <p:strVal val="hidden"/>
                                      </p:to>
                                    </p:set>
                                  </p:childTnLst>
                                </p:cTn>
                              </p:par>
                              <p:par>
                                <p:cTn id="637" presetID="19" presetClass="exit" presetSubtype="5" fill="hold" grpId="3" nodeType="withEffect">
                                  <p:stCondLst>
                                    <p:cond delay="0"/>
                                  </p:stCondLst>
                                  <p:childTnLst>
                                    <p:anim calcmode="lin" valueType="num">
                                      <p:cBhvr>
                                        <p:cTn id="638" dur="5000"/>
                                        <p:tgtEl>
                                          <p:spTgt spid="19"/>
                                        </p:tgtEl>
                                        <p:attrNameLst>
                                          <p:attrName>ppt_w</p:attrName>
                                        </p:attrNameLst>
                                      </p:cBhvr>
                                      <p:tavLst>
                                        <p:tav tm="0">
                                          <p:val>
                                            <p:strVal val="ppt_w"/>
                                          </p:val>
                                        </p:tav>
                                        <p:tav tm="100000">
                                          <p:val>
                                            <p:strVal val="ppt_w"/>
                                          </p:val>
                                        </p:tav>
                                      </p:tavLst>
                                    </p:anim>
                                    <p:anim calcmode="lin" valueType="num">
                                      <p:cBhvr>
                                        <p:cTn id="63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0" dur="1" fill="hold">
                                          <p:stCondLst>
                                            <p:cond delay="4999"/>
                                          </p:stCondLst>
                                        </p:cTn>
                                        <p:tgtEl>
                                          <p:spTgt spid="19"/>
                                        </p:tgtEl>
                                        <p:attrNameLst>
                                          <p:attrName>style.visibility</p:attrName>
                                        </p:attrNameLst>
                                      </p:cBhvr>
                                      <p:to>
                                        <p:strVal val="hidden"/>
                                      </p:to>
                                    </p:set>
                                  </p:childTnLst>
                                </p:cTn>
                              </p:par>
                              <p:par>
                                <p:cTn id="641" presetID="19" presetClass="exit" presetSubtype="5" fill="hold" grpId="3" nodeType="withEffect">
                                  <p:stCondLst>
                                    <p:cond delay="0"/>
                                  </p:stCondLst>
                                  <p:childTnLst>
                                    <p:anim calcmode="lin" valueType="num">
                                      <p:cBhvr>
                                        <p:cTn id="642" dur="5000"/>
                                        <p:tgtEl>
                                          <p:spTgt spid="20"/>
                                        </p:tgtEl>
                                        <p:attrNameLst>
                                          <p:attrName>ppt_w</p:attrName>
                                        </p:attrNameLst>
                                      </p:cBhvr>
                                      <p:tavLst>
                                        <p:tav tm="0">
                                          <p:val>
                                            <p:strVal val="ppt_w"/>
                                          </p:val>
                                        </p:tav>
                                        <p:tav tm="100000">
                                          <p:val>
                                            <p:strVal val="ppt_w"/>
                                          </p:val>
                                        </p:tav>
                                      </p:tavLst>
                                    </p:anim>
                                    <p:anim calcmode="lin" valueType="num">
                                      <p:cBhvr>
                                        <p:cTn id="64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4" dur="1" fill="hold">
                                          <p:stCondLst>
                                            <p:cond delay="4999"/>
                                          </p:stCondLst>
                                        </p:cTn>
                                        <p:tgtEl>
                                          <p:spTgt spid="20"/>
                                        </p:tgtEl>
                                        <p:attrNameLst>
                                          <p:attrName>style.visibility</p:attrName>
                                        </p:attrNameLst>
                                      </p:cBhvr>
                                      <p:to>
                                        <p:strVal val="hidden"/>
                                      </p:to>
                                    </p:set>
                                  </p:childTnLst>
                                </p:cTn>
                              </p:par>
                              <p:par>
                                <p:cTn id="645" presetID="19" presetClass="exit" presetSubtype="5" fill="hold" grpId="3" nodeType="withEffect">
                                  <p:stCondLst>
                                    <p:cond delay="0"/>
                                  </p:stCondLst>
                                  <p:childTnLst>
                                    <p:anim calcmode="lin" valueType="num">
                                      <p:cBhvr>
                                        <p:cTn id="646" dur="5000"/>
                                        <p:tgtEl>
                                          <p:spTgt spid="21"/>
                                        </p:tgtEl>
                                        <p:attrNameLst>
                                          <p:attrName>ppt_w</p:attrName>
                                        </p:attrNameLst>
                                      </p:cBhvr>
                                      <p:tavLst>
                                        <p:tav tm="0">
                                          <p:val>
                                            <p:strVal val="ppt_w"/>
                                          </p:val>
                                        </p:tav>
                                        <p:tav tm="100000">
                                          <p:val>
                                            <p:strVal val="ppt_w"/>
                                          </p:val>
                                        </p:tav>
                                      </p:tavLst>
                                    </p:anim>
                                    <p:anim calcmode="lin" valueType="num">
                                      <p:cBhvr>
                                        <p:cTn id="64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8" dur="1" fill="hold">
                                          <p:stCondLst>
                                            <p:cond delay="4999"/>
                                          </p:stCondLst>
                                        </p:cTn>
                                        <p:tgtEl>
                                          <p:spTgt spid="21"/>
                                        </p:tgtEl>
                                        <p:attrNameLst>
                                          <p:attrName>style.visibility</p:attrName>
                                        </p:attrNameLst>
                                      </p:cBhvr>
                                      <p:to>
                                        <p:strVal val="hidden"/>
                                      </p:to>
                                    </p:set>
                                  </p:childTnLst>
                                </p:cTn>
                              </p:par>
                              <p:par>
                                <p:cTn id="649" presetID="19" presetClass="exit" presetSubtype="5" fill="hold" grpId="3" nodeType="withEffect">
                                  <p:stCondLst>
                                    <p:cond delay="0"/>
                                  </p:stCondLst>
                                  <p:childTnLst>
                                    <p:anim calcmode="lin" valueType="num">
                                      <p:cBhvr>
                                        <p:cTn id="650" dur="5000"/>
                                        <p:tgtEl>
                                          <p:spTgt spid="22"/>
                                        </p:tgtEl>
                                        <p:attrNameLst>
                                          <p:attrName>ppt_w</p:attrName>
                                        </p:attrNameLst>
                                      </p:cBhvr>
                                      <p:tavLst>
                                        <p:tav tm="0">
                                          <p:val>
                                            <p:strVal val="ppt_w"/>
                                          </p:val>
                                        </p:tav>
                                        <p:tav tm="100000">
                                          <p:val>
                                            <p:strVal val="ppt_w"/>
                                          </p:val>
                                        </p:tav>
                                      </p:tavLst>
                                    </p:anim>
                                    <p:anim calcmode="lin" valueType="num">
                                      <p:cBhvr>
                                        <p:cTn id="651"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2" dur="1" fill="hold">
                                          <p:stCondLst>
                                            <p:cond delay="4999"/>
                                          </p:stCondLst>
                                        </p:cTn>
                                        <p:tgtEl>
                                          <p:spTgt spid="22"/>
                                        </p:tgtEl>
                                        <p:attrNameLst>
                                          <p:attrName>style.visibility</p:attrName>
                                        </p:attrNameLst>
                                      </p:cBhvr>
                                      <p:to>
                                        <p:strVal val="hidden"/>
                                      </p:to>
                                    </p:set>
                                  </p:childTnLst>
                                </p:cTn>
                              </p:par>
                              <p:par>
                                <p:cTn id="653" presetID="19" presetClass="exit" presetSubtype="5" fill="hold" grpId="3" nodeType="withEffect">
                                  <p:stCondLst>
                                    <p:cond delay="0"/>
                                  </p:stCondLst>
                                  <p:childTnLst>
                                    <p:anim calcmode="lin" valueType="num">
                                      <p:cBhvr>
                                        <p:cTn id="654" dur="5000"/>
                                        <p:tgtEl>
                                          <p:spTgt spid="23"/>
                                        </p:tgtEl>
                                        <p:attrNameLst>
                                          <p:attrName>ppt_w</p:attrName>
                                        </p:attrNameLst>
                                      </p:cBhvr>
                                      <p:tavLst>
                                        <p:tav tm="0">
                                          <p:val>
                                            <p:strVal val="ppt_w"/>
                                          </p:val>
                                        </p:tav>
                                        <p:tav tm="100000">
                                          <p:val>
                                            <p:strVal val="ppt_w"/>
                                          </p:val>
                                        </p:tav>
                                      </p:tavLst>
                                    </p:anim>
                                    <p:anim calcmode="lin" valueType="num">
                                      <p:cBhvr>
                                        <p:cTn id="655"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6" dur="1" fill="hold">
                                          <p:stCondLst>
                                            <p:cond delay="4999"/>
                                          </p:stCondLst>
                                        </p:cTn>
                                        <p:tgtEl>
                                          <p:spTgt spid="23"/>
                                        </p:tgtEl>
                                        <p:attrNameLst>
                                          <p:attrName>style.visibility</p:attrName>
                                        </p:attrNameLst>
                                      </p:cBhvr>
                                      <p:to>
                                        <p:strVal val="hidden"/>
                                      </p:to>
                                    </p:set>
                                  </p:childTnLst>
                                </p:cTn>
                              </p:par>
                              <p:par>
                                <p:cTn id="657" presetID="19" presetClass="exit" presetSubtype="5" fill="hold" grpId="3" nodeType="withEffect">
                                  <p:stCondLst>
                                    <p:cond delay="0"/>
                                  </p:stCondLst>
                                  <p:childTnLst>
                                    <p:anim calcmode="lin" valueType="num">
                                      <p:cBhvr>
                                        <p:cTn id="658" dur="5000"/>
                                        <p:tgtEl>
                                          <p:spTgt spid="24"/>
                                        </p:tgtEl>
                                        <p:attrNameLst>
                                          <p:attrName>ppt_w</p:attrName>
                                        </p:attrNameLst>
                                      </p:cBhvr>
                                      <p:tavLst>
                                        <p:tav tm="0">
                                          <p:val>
                                            <p:strVal val="ppt_w"/>
                                          </p:val>
                                        </p:tav>
                                        <p:tav tm="100000">
                                          <p:val>
                                            <p:strVal val="ppt_w"/>
                                          </p:val>
                                        </p:tav>
                                      </p:tavLst>
                                    </p:anim>
                                    <p:anim calcmode="lin" valueType="num">
                                      <p:cBhvr>
                                        <p:cTn id="659"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0" dur="1" fill="hold">
                                          <p:stCondLst>
                                            <p:cond delay="4999"/>
                                          </p:stCondLst>
                                        </p:cTn>
                                        <p:tgtEl>
                                          <p:spTgt spid="24"/>
                                        </p:tgtEl>
                                        <p:attrNameLst>
                                          <p:attrName>style.visibility</p:attrName>
                                        </p:attrNameLst>
                                      </p:cBhvr>
                                      <p:to>
                                        <p:strVal val="hidden"/>
                                      </p:to>
                                    </p:set>
                                  </p:childTnLst>
                                </p:cTn>
                              </p:par>
                              <p:par>
                                <p:cTn id="661" presetID="19" presetClass="exit" presetSubtype="5" fill="hold" grpId="3" nodeType="withEffect">
                                  <p:stCondLst>
                                    <p:cond delay="0"/>
                                  </p:stCondLst>
                                  <p:childTnLst>
                                    <p:anim calcmode="lin" valueType="num">
                                      <p:cBhvr>
                                        <p:cTn id="662" dur="5000"/>
                                        <p:tgtEl>
                                          <p:spTgt spid="25"/>
                                        </p:tgtEl>
                                        <p:attrNameLst>
                                          <p:attrName>ppt_w</p:attrName>
                                        </p:attrNameLst>
                                      </p:cBhvr>
                                      <p:tavLst>
                                        <p:tav tm="0">
                                          <p:val>
                                            <p:strVal val="ppt_w"/>
                                          </p:val>
                                        </p:tav>
                                        <p:tav tm="100000">
                                          <p:val>
                                            <p:strVal val="ppt_w"/>
                                          </p:val>
                                        </p:tav>
                                      </p:tavLst>
                                    </p:anim>
                                    <p:anim calcmode="lin" valueType="num">
                                      <p:cBhvr>
                                        <p:cTn id="663"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4" dur="1" fill="hold">
                                          <p:stCondLst>
                                            <p:cond delay="4999"/>
                                          </p:stCondLst>
                                        </p:cTn>
                                        <p:tgtEl>
                                          <p:spTgt spid="25"/>
                                        </p:tgtEl>
                                        <p:attrNameLst>
                                          <p:attrName>style.visibility</p:attrName>
                                        </p:attrNameLst>
                                      </p:cBhvr>
                                      <p:to>
                                        <p:strVal val="hidden"/>
                                      </p:to>
                                    </p:set>
                                  </p:childTnLst>
                                </p:cTn>
                              </p:par>
                              <p:par>
                                <p:cTn id="665" presetID="19" presetClass="exit" presetSubtype="5" fill="hold" grpId="3" nodeType="withEffect">
                                  <p:stCondLst>
                                    <p:cond delay="0"/>
                                  </p:stCondLst>
                                  <p:childTnLst>
                                    <p:anim calcmode="lin" valueType="num">
                                      <p:cBhvr>
                                        <p:cTn id="666" dur="5000"/>
                                        <p:tgtEl>
                                          <p:spTgt spid="26"/>
                                        </p:tgtEl>
                                        <p:attrNameLst>
                                          <p:attrName>ppt_w</p:attrName>
                                        </p:attrNameLst>
                                      </p:cBhvr>
                                      <p:tavLst>
                                        <p:tav tm="0">
                                          <p:val>
                                            <p:strVal val="ppt_w"/>
                                          </p:val>
                                        </p:tav>
                                        <p:tav tm="100000">
                                          <p:val>
                                            <p:strVal val="ppt_w"/>
                                          </p:val>
                                        </p:tav>
                                      </p:tavLst>
                                    </p:anim>
                                    <p:anim calcmode="lin" valueType="num">
                                      <p:cBhvr>
                                        <p:cTn id="667"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8" dur="1" fill="hold">
                                          <p:stCondLst>
                                            <p:cond delay="4999"/>
                                          </p:stCondLst>
                                        </p:cTn>
                                        <p:tgtEl>
                                          <p:spTgt spid="26"/>
                                        </p:tgtEl>
                                        <p:attrNameLst>
                                          <p:attrName>style.visibility</p:attrName>
                                        </p:attrNameLst>
                                      </p:cBhvr>
                                      <p:to>
                                        <p:strVal val="hidden"/>
                                      </p:to>
                                    </p:set>
                                  </p:childTnLst>
                                </p:cTn>
                              </p:par>
                              <p:par>
                                <p:cTn id="669" presetID="19" presetClass="exit" presetSubtype="5" fill="hold" grpId="3" nodeType="withEffect">
                                  <p:stCondLst>
                                    <p:cond delay="0"/>
                                  </p:stCondLst>
                                  <p:childTnLst>
                                    <p:anim calcmode="lin" valueType="num">
                                      <p:cBhvr>
                                        <p:cTn id="670" dur="5000"/>
                                        <p:tgtEl>
                                          <p:spTgt spid="27"/>
                                        </p:tgtEl>
                                        <p:attrNameLst>
                                          <p:attrName>ppt_w</p:attrName>
                                        </p:attrNameLst>
                                      </p:cBhvr>
                                      <p:tavLst>
                                        <p:tav tm="0">
                                          <p:val>
                                            <p:strVal val="ppt_w"/>
                                          </p:val>
                                        </p:tav>
                                        <p:tav tm="100000">
                                          <p:val>
                                            <p:strVal val="ppt_w"/>
                                          </p:val>
                                        </p:tav>
                                      </p:tavLst>
                                    </p:anim>
                                    <p:anim calcmode="lin" valueType="num">
                                      <p:cBhvr>
                                        <p:cTn id="671"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2" dur="1" fill="hold">
                                          <p:stCondLst>
                                            <p:cond delay="4999"/>
                                          </p:stCondLst>
                                        </p:cTn>
                                        <p:tgtEl>
                                          <p:spTgt spid="27"/>
                                        </p:tgtEl>
                                        <p:attrNameLst>
                                          <p:attrName>style.visibility</p:attrName>
                                        </p:attrNameLst>
                                      </p:cBhvr>
                                      <p:to>
                                        <p:strVal val="hidden"/>
                                      </p:to>
                                    </p:set>
                                  </p:childTnLst>
                                </p:cTn>
                              </p:par>
                              <p:par>
                                <p:cTn id="673" presetID="19" presetClass="exit" presetSubtype="5" fill="hold" grpId="3" nodeType="withEffect">
                                  <p:stCondLst>
                                    <p:cond delay="0"/>
                                  </p:stCondLst>
                                  <p:childTnLst>
                                    <p:anim calcmode="lin" valueType="num">
                                      <p:cBhvr>
                                        <p:cTn id="674" dur="5000"/>
                                        <p:tgtEl>
                                          <p:spTgt spid="28"/>
                                        </p:tgtEl>
                                        <p:attrNameLst>
                                          <p:attrName>ppt_w</p:attrName>
                                        </p:attrNameLst>
                                      </p:cBhvr>
                                      <p:tavLst>
                                        <p:tav tm="0">
                                          <p:val>
                                            <p:strVal val="ppt_w"/>
                                          </p:val>
                                        </p:tav>
                                        <p:tav tm="100000">
                                          <p:val>
                                            <p:strVal val="ppt_w"/>
                                          </p:val>
                                        </p:tav>
                                      </p:tavLst>
                                    </p:anim>
                                    <p:anim calcmode="lin" valueType="num">
                                      <p:cBhvr>
                                        <p:cTn id="675"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6" dur="1" fill="hold">
                                          <p:stCondLst>
                                            <p:cond delay="4999"/>
                                          </p:stCondLst>
                                        </p:cTn>
                                        <p:tgtEl>
                                          <p:spTgt spid="28"/>
                                        </p:tgtEl>
                                        <p:attrNameLst>
                                          <p:attrName>style.visibility</p:attrName>
                                        </p:attrNameLst>
                                      </p:cBhvr>
                                      <p:to>
                                        <p:strVal val="hidden"/>
                                      </p:to>
                                    </p:set>
                                  </p:childTnLst>
                                </p:cTn>
                              </p:par>
                              <p:par>
                                <p:cTn id="677" presetID="19" presetClass="exit" presetSubtype="5" fill="hold" grpId="3" nodeType="withEffect">
                                  <p:stCondLst>
                                    <p:cond delay="0"/>
                                  </p:stCondLst>
                                  <p:childTnLst>
                                    <p:anim calcmode="lin" valueType="num">
                                      <p:cBhvr>
                                        <p:cTn id="678" dur="5000"/>
                                        <p:tgtEl>
                                          <p:spTgt spid="29"/>
                                        </p:tgtEl>
                                        <p:attrNameLst>
                                          <p:attrName>ppt_w</p:attrName>
                                        </p:attrNameLst>
                                      </p:cBhvr>
                                      <p:tavLst>
                                        <p:tav tm="0">
                                          <p:val>
                                            <p:strVal val="ppt_w"/>
                                          </p:val>
                                        </p:tav>
                                        <p:tav tm="100000">
                                          <p:val>
                                            <p:strVal val="ppt_w"/>
                                          </p:val>
                                        </p:tav>
                                      </p:tavLst>
                                    </p:anim>
                                    <p:anim calcmode="lin" valueType="num">
                                      <p:cBhvr>
                                        <p:cTn id="679"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0" dur="1" fill="hold">
                                          <p:stCondLst>
                                            <p:cond delay="4999"/>
                                          </p:stCondLst>
                                        </p:cTn>
                                        <p:tgtEl>
                                          <p:spTgt spid="29"/>
                                        </p:tgtEl>
                                        <p:attrNameLst>
                                          <p:attrName>style.visibility</p:attrName>
                                        </p:attrNameLst>
                                      </p:cBhvr>
                                      <p:to>
                                        <p:strVal val="hidden"/>
                                      </p:to>
                                    </p:set>
                                  </p:childTnLst>
                                </p:cTn>
                              </p:par>
                              <p:par>
                                <p:cTn id="681" presetID="19" presetClass="exit" presetSubtype="5" fill="hold" grpId="3" nodeType="withEffect">
                                  <p:stCondLst>
                                    <p:cond delay="0"/>
                                  </p:stCondLst>
                                  <p:childTnLst>
                                    <p:anim calcmode="lin" valueType="num">
                                      <p:cBhvr>
                                        <p:cTn id="682" dur="5000"/>
                                        <p:tgtEl>
                                          <p:spTgt spid="30"/>
                                        </p:tgtEl>
                                        <p:attrNameLst>
                                          <p:attrName>ppt_w</p:attrName>
                                        </p:attrNameLst>
                                      </p:cBhvr>
                                      <p:tavLst>
                                        <p:tav tm="0">
                                          <p:val>
                                            <p:strVal val="ppt_w"/>
                                          </p:val>
                                        </p:tav>
                                        <p:tav tm="100000">
                                          <p:val>
                                            <p:strVal val="ppt_w"/>
                                          </p:val>
                                        </p:tav>
                                      </p:tavLst>
                                    </p:anim>
                                    <p:anim calcmode="lin" valueType="num">
                                      <p:cBhvr>
                                        <p:cTn id="683"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4" dur="1" fill="hold">
                                          <p:stCondLst>
                                            <p:cond delay="4999"/>
                                          </p:stCondLst>
                                        </p:cTn>
                                        <p:tgtEl>
                                          <p:spTgt spid="30"/>
                                        </p:tgtEl>
                                        <p:attrNameLst>
                                          <p:attrName>style.visibility</p:attrName>
                                        </p:attrNameLst>
                                      </p:cBhvr>
                                      <p:to>
                                        <p:strVal val="hidden"/>
                                      </p:to>
                                    </p:set>
                                  </p:childTnLst>
                                </p:cTn>
                              </p:par>
                              <p:par>
                                <p:cTn id="685" presetID="19" presetClass="exit" presetSubtype="5" fill="hold" grpId="3" nodeType="withEffect">
                                  <p:stCondLst>
                                    <p:cond delay="0"/>
                                  </p:stCondLst>
                                  <p:childTnLst>
                                    <p:anim calcmode="lin" valueType="num">
                                      <p:cBhvr>
                                        <p:cTn id="686" dur="5000"/>
                                        <p:tgtEl>
                                          <p:spTgt spid="31"/>
                                        </p:tgtEl>
                                        <p:attrNameLst>
                                          <p:attrName>ppt_w</p:attrName>
                                        </p:attrNameLst>
                                      </p:cBhvr>
                                      <p:tavLst>
                                        <p:tav tm="0">
                                          <p:val>
                                            <p:strVal val="ppt_w"/>
                                          </p:val>
                                        </p:tav>
                                        <p:tav tm="100000">
                                          <p:val>
                                            <p:strVal val="ppt_w"/>
                                          </p:val>
                                        </p:tav>
                                      </p:tavLst>
                                    </p:anim>
                                    <p:anim calcmode="lin" valueType="num">
                                      <p:cBhvr>
                                        <p:cTn id="687"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8" dur="1" fill="hold">
                                          <p:stCondLst>
                                            <p:cond delay="4999"/>
                                          </p:stCondLst>
                                        </p:cTn>
                                        <p:tgtEl>
                                          <p:spTgt spid="31"/>
                                        </p:tgtEl>
                                        <p:attrNameLst>
                                          <p:attrName>style.visibility</p:attrName>
                                        </p:attrNameLst>
                                      </p:cBhvr>
                                      <p:to>
                                        <p:strVal val="hidden"/>
                                      </p:to>
                                    </p:set>
                                  </p:childTnLst>
                                </p:cTn>
                              </p:par>
                              <p:par>
                                <p:cTn id="689" presetID="19" presetClass="exit" presetSubtype="5" fill="hold" grpId="3" nodeType="withEffect">
                                  <p:stCondLst>
                                    <p:cond delay="0"/>
                                  </p:stCondLst>
                                  <p:childTnLst>
                                    <p:anim calcmode="lin" valueType="num">
                                      <p:cBhvr>
                                        <p:cTn id="690" dur="5000"/>
                                        <p:tgtEl>
                                          <p:spTgt spid="32"/>
                                        </p:tgtEl>
                                        <p:attrNameLst>
                                          <p:attrName>ppt_w</p:attrName>
                                        </p:attrNameLst>
                                      </p:cBhvr>
                                      <p:tavLst>
                                        <p:tav tm="0">
                                          <p:val>
                                            <p:strVal val="ppt_w"/>
                                          </p:val>
                                        </p:tav>
                                        <p:tav tm="100000">
                                          <p:val>
                                            <p:strVal val="ppt_w"/>
                                          </p:val>
                                        </p:tav>
                                      </p:tavLst>
                                    </p:anim>
                                    <p:anim calcmode="lin" valueType="num">
                                      <p:cBhvr>
                                        <p:cTn id="691"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2" dur="1" fill="hold">
                                          <p:stCondLst>
                                            <p:cond delay="4999"/>
                                          </p:stCondLst>
                                        </p:cTn>
                                        <p:tgtEl>
                                          <p:spTgt spid="32"/>
                                        </p:tgtEl>
                                        <p:attrNameLst>
                                          <p:attrName>style.visibility</p:attrName>
                                        </p:attrNameLst>
                                      </p:cBhvr>
                                      <p:to>
                                        <p:strVal val="hidden"/>
                                      </p:to>
                                    </p:set>
                                  </p:childTnLst>
                                </p:cTn>
                              </p:par>
                              <p:par>
                                <p:cTn id="693" presetID="19" presetClass="exit" presetSubtype="5" fill="hold" grpId="3" nodeType="withEffect">
                                  <p:stCondLst>
                                    <p:cond delay="0"/>
                                  </p:stCondLst>
                                  <p:childTnLst>
                                    <p:anim calcmode="lin" valueType="num">
                                      <p:cBhvr>
                                        <p:cTn id="694" dur="5000"/>
                                        <p:tgtEl>
                                          <p:spTgt spid="33"/>
                                        </p:tgtEl>
                                        <p:attrNameLst>
                                          <p:attrName>ppt_w</p:attrName>
                                        </p:attrNameLst>
                                      </p:cBhvr>
                                      <p:tavLst>
                                        <p:tav tm="0">
                                          <p:val>
                                            <p:strVal val="ppt_w"/>
                                          </p:val>
                                        </p:tav>
                                        <p:tav tm="100000">
                                          <p:val>
                                            <p:strVal val="ppt_w"/>
                                          </p:val>
                                        </p:tav>
                                      </p:tavLst>
                                    </p:anim>
                                    <p:anim calcmode="lin" valueType="num">
                                      <p:cBhvr>
                                        <p:cTn id="695"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6" dur="1" fill="hold">
                                          <p:stCondLst>
                                            <p:cond delay="4999"/>
                                          </p:stCondLst>
                                        </p:cTn>
                                        <p:tgtEl>
                                          <p:spTgt spid="33"/>
                                        </p:tgtEl>
                                        <p:attrNameLst>
                                          <p:attrName>style.visibility</p:attrName>
                                        </p:attrNameLst>
                                      </p:cBhvr>
                                      <p:to>
                                        <p:strVal val="hidden"/>
                                      </p:to>
                                    </p:set>
                                  </p:childTnLst>
                                </p:cTn>
                              </p:par>
                              <p:par>
                                <p:cTn id="697" presetID="19" presetClass="exit" presetSubtype="5" fill="hold" grpId="3" nodeType="withEffect">
                                  <p:stCondLst>
                                    <p:cond delay="0"/>
                                  </p:stCondLst>
                                  <p:childTnLst>
                                    <p:anim calcmode="lin" valueType="num">
                                      <p:cBhvr>
                                        <p:cTn id="698" dur="5000"/>
                                        <p:tgtEl>
                                          <p:spTgt spid="34"/>
                                        </p:tgtEl>
                                        <p:attrNameLst>
                                          <p:attrName>ppt_w</p:attrName>
                                        </p:attrNameLst>
                                      </p:cBhvr>
                                      <p:tavLst>
                                        <p:tav tm="0">
                                          <p:val>
                                            <p:strVal val="ppt_w"/>
                                          </p:val>
                                        </p:tav>
                                        <p:tav tm="100000">
                                          <p:val>
                                            <p:strVal val="ppt_w"/>
                                          </p:val>
                                        </p:tav>
                                      </p:tavLst>
                                    </p:anim>
                                    <p:anim calcmode="lin" valueType="num">
                                      <p:cBhvr>
                                        <p:cTn id="699"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0" dur="1" fill="hold">
                                          <p:stCondLst>
                                            <p:cond delay="4999"/>
                                          </p:stCondLst>
                                        </p:cTn>
                                        <p:tgtEl>
                                          <p:spTgt spid="34"/>
                                        </p:tgtEl>
                                        <p:attrNameLst>
                                          <p:attrName>style.visibility</p:attrName>
                                        </p:attrNameLst>
                                      </p:cBhvr>
                                      <p:to>
                                        <p:strVal val="hidden"/>
                                      </p:to>
                                    </p:set>
                                  </p:childTnLst>
                                </p:cTn>
                              </p:par>
                              <p:par>
                                <p:cTn id="701" presetID="19" presetClass="exit" presetSubtype="5" fill="hold" grpId="3" nodeType="withEffect">
                                  <p:stCondLst>
                                    <p:cond delay="0"/>
                                  </p:stCondLst>
                                  <p:childTnLst>
                                    <p:anim calcmode="lin" valueType="num">
                                      <p:cBhvr>
                                        <p:cTn id="702" dur="5000"/>
                                        <p:tgtEl>
                                          <p:spTgt spid="35"/>
                                        </p:tgtEl>
                                        <p:attrNameLst>
                                          <p:attrName>ppt_w</p:attrName>
                                        </p:attrNameLst>
                                      </p:cBhvr>
                                      <p:tavLst>
                                        <p:tav tm="0">
                                          <p:val>
                                            <p:strVal val="ppt_w"/>
                                          </p:val>
                                        </p:tav>
                                        <p:tav tm="100000">
                                          <p:val>
                                            <p:strVal val="ppt_w"/>
                                          </p:val>
                                        </p:tav>
                                      </p:tavLst>
                                    </p:anim>
                                    <p:anim calcmode="lin" valueType="num">
                                      <p:cBhvr>
                                        <p:cTn id="703"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4" dur="1" fill="hold">
                                          <p:stCondLst>
                                            <p:cond delay="4999"/>
                                          </p:stCondLst>
                                        </p:cTn>
                                        <p:tgtEl>
                                          <p:spTgt spid="35"/>
                                        </p:tgtEl>
                                        <p:attrNameLst>
                                          <p:attrName>style.visibility</p:attrName>
                                        </p:attrNameLst>
                                      </p:cBhvr>
                                      <p:to>
                                        <p:strVal val="hidden"/>
                                      </p:to>
                                    </p:set>
                                  </p:childTnLst>
                                </p:cTn>
                              </p:par>
                              <p:par>
                                <p:cTn id="705" presetID="19" presetClass="exit" presetSubtype="5" fill="hold" grpId="3" nodeType="withEffect">
                                  <p:stCondLst>
                                    <p:cond delay="0"/>
                                  </p:stCondLst>
                                  <p:childTnLst>
                                    <p:anim calcmode="lin" valueType="num">
                                      <p:cBhvr>
                                        <p:cTn id="706" dur="5000"/>
                                        <p:tgtEl>
                                          <p:spTgt spid="36"/>
                                        </p:tgtEl>
                                        <p:attrNameLst>
                                          <p:attrName>ppt_w</p:attrName>
                                        </p:attrNameLst>
                                      </p:cBhvr>
                                      <p:tavLst>
                                        <p:tav tm="0">
                                          <p:val>
                                            <p:strVal val="ppt_w"/>
                                          </p:val>
                                        </p:tav>
                                        <p:tav tm="100000">
                                          <p:val>
                                            <p:strVal val="ppt_w"/>
                                          </p:val>
                                        </p:tav>
                                      </p:tavLst>
                                    </p:anim>
                                    <p:anim calcmode="lin" valueType="num">
                                      <p:cBhvr>
                                        <p:cTn id="707"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8" dur="1" fill="hold">
                                          <p:stCondLst>
                                            <p:cond delay="4999"/>
                                          </p:stCondLst>
                                        </p:cTn>
                                        <p:tgtEl>
                                          <p:spTgt spid="36"/>
                                        </p:tgtEl>
                                        <p:attrNameLst>
                                          <p:attrName>style.visibility</p:attrName>
                                        </p:attrNameLst>
                                      </p:cBhvr>
                                      <p:to>
                                        <p:strVal val="hidden"/>
                                      </p:to>
                                    </p:set>
                                  </p:childTnLst>
                                </p:cTn>
                              </p:par>
                              <p:par>
                                <p:cTn id="709" presetID="19" presetClass="exit" presetSubtype="5" fill="hold" grpId="3" nodeType="withEffect">
                                  <p:stCondLst>
                                    <p:cond delay="0"/>
                                  </p:stCondLst>
                                  <p:childTnLst>
                                    <p:anim calcmode="lin" valueType="num">
                                      <p:cBhvr>
                                        <p:cTn id="710" dur="5000"/>
                                        <p:tgtEl>
                                          <p:spTgt spid="37"/>
                                        </p:tgtEl>
                                        <p:attrNameLst>
                                          <p:attrName>ppt_w</p:attrName>
                                        </p:attrNameLst>
                                      </p:cBhvr>
                                      <p:tavLst>
                                        <p:tav tm="0">
                                          <p:val>
                                            <p:strVal val="ppt_w"/>
                                          </p:val>
                                        </p:tav>
                                        <p:tav tm="100000">
                                          <p:val>
                                            <p:strVal val="ppt_w"/>
                                          </p:val>
                                        </p:tav>
                                      </p:tavLst>
                                    </p:anim>
                                    <p:anim calcmode="lin" valueType="num">
                                      <p:cBhvr>
                                        <p:cTn id="711"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2" dur="1" fill="hold">
                                          <p:stCondLst>
                                            <p:cond delay="4999"/>
                                          </p:stCondLst>
                                        </p:cTn>
                                        <p:tgtEl>
                                          <p:spTgt spid="37"/>
                                        </p:tgtEl>
                                        <p:attrNameLst>
                                          <p:attrName>style.visibility</p:attrName>
                                        </p:attrNameLst>
                                      </p:cBhvr>
                                      <p:to>
                                        <p:strVal val="hidden"/>
                                      </p:to>
                                    </p:set>
                                  </p:childTnLst>
                                </p:cTn>
                              </p:par>
                              <p:par>
                                <p:cTn id="713" presetID="19" presetClass="exit" presetSubtype="5" fill="hold" grpId="3" nodeType="withEffect">
                                  <p:stCondLst>
                                    <p:cond delay="0"/>
                                  </p:stCondLst>
                                  <p:childTnLst>
                                    <p:anim calcmode="lin" valueType="num">
                                      <p:cBhvr>
                                        <p:cTn id="714" dur="5000"/>
                                        <p:tgtEl>
                                          <p:spTgt spid="38"/>
                                        </p:tgtEl>
                                        <p:attrNameLst>
                                          <p:attrName>ppt_w</p:attrName>
                                        </p:attrNameLst>
                                      </p:cBhvr>
                                      <p:tavLst>
                                        <p:tav tm="0">
                                          <p:val>
                                            <p:strVal val="ppt_w"/>
                                          </p:val>
                                        </p:tav>
                                        <p:tav tm="100000">
                                          <p:val>
                                            <p:strVal val="ppt_w"/>
                                          </p:val>
                                        </p:tav>
                                      </p:tavLst>
                                    </p:anim>
                                    <p:anim calcmode="lin" valueType="num">
                                      <p:cBhvr>
                                        <p:cTn id="715"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6" dur="1" fill="hold">
                                          <p:stCondLst>
                                            <p:cond delay="4999"/>
                                          </p:stCondLst>
                                        </p:cTn>
                                        <p:tgtEl>
                                          <p:spTgt spid="38"/>
                                        </p:tgtEl>
                                        <p:attrNameLst>
                                          <p:attrName>style.visibility</p:attrName>
                                        </p:attrNameLst>
                                      </p:cBhvr>
                                      <p:to>
                                        <p:strVal val="hidden"/>
                                      </p:to>
                                    </p:set>
                                  </p:childTnLst>
                                </p:cTn>
                              </p:par>
                              <p:par>
                                <p:cTn id="717" presetID="19" presetClass="exit" presetSubtype="5" fill="hold" grpId="3" nodeType="withEffect">
                                  <p:stCondLst>
                                    <p:cond delay="0"/>
                                  </p:stCondLst>
                                  <p:childTnLst>
                                    <p:anim calcmode="lin" valueType="num">
                                      <p:cBhvr>
                                        <p:cTn id="718" dur="5000"/>
                                        <p:tgtEl>
                                          <p:spTgt spid="39"/>
                                        </p:tgtEl>
                                        <p:attrNameLst>
                                          <p:attrName>ppt_w</p:attrName>
                                        </p:attrNameLst>
                                      </p:cBhvr>
                                      <p:tavLst>
                                        <p:tav tm="0">
                                          <p:val>
                                            <p:strVal val="ppt_w"/>
                                          </p:val>
                                        </p:tav>
                                        <p:tav tm="100000">
                                          <p:val>
                                            <p:strVal val="ppt_w"/>
                                          </p:val>
                                        </p:tav>
                                      </p:tavLst>
                                    </p:anim>
                                    <p:anim calcmode="lin" valueType="num">
                                      <p:cBhvr>
                                        <p:cTn id="719"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0" dur="1" fill="hold">
                                          <p:stCondLst>
                                            <p:cond delay="4999"/>
                                          </p:stCondLst>
                                        </p:cTn>
                                        <p:tgtEl>
                                          <p:spTgt spid="39"/>
                                        </p:tgtEl>
                                        <p:attrNameLst>
                                          <p:attrName>style.visibility</p:attrName>
                                        </p:attrNameLst>
                                      </p:cBhvr>
                                      <p:to>
                                        <p:strVal val="hidden"/>
                                      </p:to>
                                    </p:set>
                                  </p:childTnLst>
                                </p:cTn>
                              </p:par>
                              <p:par>
                                <p:cTn id="721" presetID="19" presetClass="exit" presetSubtype="5" fill="hold" grpId="3" nodeType="withEffect">
                                  <p:stCondLst>
                                    <p:cond delay="0"/>
                                  </p:stCondLst>
                                  <p:childTnLst>
                                    <p:anim calcmode="lin" valueType="num">
                                      <p:cBhvr>
                                        <p:cTn id="722" dur="5000"/>
                                        <p:tgtEl>
                                          <p:spTgt spid="40"/>
                                        </p:tgtEl>
                                        <p:attrNameLst>
                                          <p:attrName>ppt_w</p:attrName>
                                        </p:attrNameLst>
                                      </p:cBhvr>
                                      <p:tavLst>
                                        <p:tav tm="0">
                                          <p:val>
                                            <p:strVal val="ppt_w"/>
                                          </p:val>
                                        </p:tav>
                                        <p:tav tm="100000">
                                          <p:val>
                                            <p:strVal val="ppt_w"/>
                                          </p:val>
                                        </p:tav>
                                      </p:tavLst>
                                    </p:anim>
                                    <p:anim calcmode="lin" valueType="num">
                                      <p:cBhvr>
                                        <p:cTn id="723" dur="5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4" dur="1" fill="hold">
                                          <p:stCondLst>
                                            <p:cond delay="4999"/>
                                          </p:stCondLst>
                                        </p:cTn>
                                        <p:tgtEl>
                                          <p:spTgt spid="40"/>
                                        </p:tgtEl>
                                        <p:attrNameLst>
                                          <p:attrName>style.visibility</p:attrName>
                                        </p:attrNameLst>
                                      </p:cBhvr>
                                      <p:to>
                                        <p:strVal val="hidden"/>
                                      </p:to>
                                    </p:set>
                                  </p:childTnLst>
                                </p:cTn>
                              </p:par>
                              <p:par>
                                <p:cTn id="725" presetID="19" presetClass="exit" presetSubtype="5" fill="hold" grpId="3" nodeType="withEffect">
                                  <p:stCondLst>
                                    <p:cond delay="0"/>
                                  </p:stCondLst>
                                  <p:childTnLst>
                                    <p:anim calcmode="lin" valueType="num">
                                      <p:cBhvr>
                                        <p:cTn id="726" dur="5000"/>
                                        <p:tgtEl>
                                          <p:spTgt spid="41"/>
                                        </p:tgtEl>
                                        <p:attrNameLst>
                                          <p:attrName>ppt_w</p:attrName>
                                        </p:attrNameLst>
                                      </p:cBhvr>
                                      <p:tavLst>
                                        <p:tav tm="0">
                                          <p:val>
                                            <p:strVal val="ppt_w"/>
                                          </p:val>
                                        </p:tav>
                                        <p:tav tm="100000">
                                          <p:val>
                                            <p:strVal val="ppt_w"/>
                                          </p:val>
                                        </p:tav>
                                      </p:tavLst>
                                    </p:anim>
                                    <p:anim calcmode="lin" valueType="num">
                                      <p:cBhvr>
                                        <p:cTn id="727" dur="50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8" dur="1" fill="hold">
                                          <p:stCondLst>
                                            <p:cond delay="4999"/>
                                          </p:stCondLst>
                                        </p:cTn>
                                        <p:tgtEl>
                                          <p:spTgt spid="41"/>
                                        </p:tgtEl>
                                        <p:attrNameLst>
                                          <p:attrName>style.visibility</p:attrName>
                                        </p:attrNameLst>
                                      </p:cBhvr>
                                      <p:to>
                                        <p:strVal val="hidden"/>
                                      </p:to>
                                    </p:set>
                                  </p:childTnLst>
                                </p:cTn>
                              </p:par>
                              <p:par>
                                <p:cTn id="729" presetID="19" presetClass="exit" presetSubtype="5" fill="hold" grpId="3" nodeType="withEffect">
                                  <p:stCondLst>
                                    <p:cond delay="0"/>
                                  </p:stCondLst>
                                  <p:childTnLst>
                                    <p:anim calcmode="lin" valueType="num">
                                      <p:cBhvr>
                                        <p:cTn id="730" dur="5000"/>
                                        <p:tgtEl>
                                          <p:spTgt spid="42"/>
                                        </p:tgtEl>
                                        <p:attrNameLst>
                                          <p:attrName>ppt_w</p:attrName>
                                        </p:attrNameLst>
                                      </p:cBhvr>
                                      <p:tavLst>
                                        <p:tav tm="0">
                                          <p:val>
                                            <p:strVal val="ppt_w"/>
                                          </p:val>
                                        </p:tav>
                                        <p:tav tm="100000">
                                          <p:val>
                                            <p:strVal val="ppt_w"/>
                                          </p:val>
                                        </p:tav>
                                      </p:tavLst>
                                    </p:anim>
                                    <p:anim calcmode="lin" valueType="num">
                                      <p:cBhvr>
                                        <p:cTn id="731" dur="5000"/>
                                        <p:tgtEl>
                                          <p:spTgt spid="4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32" dur="1" fill="hold">
                                          <p:stCondLst>
                                            <p:cond delay="4999"/>
                                          </p:stCondLst>
                                        </p:cTn>
                                        <p:tgtEl>
                                          <p:spTgt spid="42"/>
                                        </p:tgtEl>
                                        <p:attrNameLst>
                                          <p:attrName>style.visibility</p:attrName>
                                        </p:attrNameLst>
                                      </p:cBhvr>
                                      <p:to>
                                        <p:strVal val="hidden"/>
                                      </p:to>
                                    </p:set>
                                  </p:childTnLst>
                                </p:cTn>
                              </p:par>
                              <p:par>
                                <p:cTn id="733" presetID="19" presetClass="exit" presetSubtype="5" fill="hold" grpId="3" nodeType="withEffect">
                                  <p:stCondLst>
                                    <p:cond delay="0"/>
                                  </p:stCondLst>
                                  <p:childTnLst>
                                    <p:anim calcmode="lin" valueType="num">
                                      <p:cBhvr>
                                        <p:cTn id="734" dur="5000"/>
                                        <p:tgtEl>
                                          <p:spTgt spid="43"/>
                                        </p:tgtEl>
                                        <p:attrNameLst>
                                          <p:attrName>ppt_w</p:attrName>
                                        </p:attrNameLst>
                                      </p:cBhvr>
                                      <p:tavLst>
                                        <p:tav tm="0">
                                          <p:val>
                                            <p:strVal val="ppt_w"/>
                                          </p:val>
                                        </p:tav>
                                        <p:tav tm="100000">
                                          <p:val>
                                            <p:strVal val="ppt_w"/>
                                          </p:val>
                                        </p:tav>
                                      </p:tavLst>
                                    </p:anim>
                                    <p:anim calcmode="lin" valueType="num">
                                      <p:cBhvr>
                                        <p:cTn id="735" dur="5000"/>
                                        <p:tgtEl>
                                          <p:spTgt spid="4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36" dur="1" fill="hold">
                                          <p:stCondLst>
                                            <p:cond delay="4999"/>
                                          </p:stCondLst>
                                        </p:cTn>
                                        <p:tgtEl>
                                          <p:spTgt spid="43"/>
                                        </p:tgtEl>
                                        <p:attrNameLst>
                                          <p:attrName>style.visibility</p:attrName>
                                        </p:attrNameLst>
                                      </p:cBhvr>
                                      <p:to>
                                        <p:strVal val="hidden"/>
                                      </p:to>
                                    </p:set>
                                  </p:childTnLst>
                                </p:cTn>
                              </p:par>
                              <p:par>
                                <p:cTn id="737" presetID="19" presetClass="exit" presetSubtype="5" fill="hold" grpId="3" nodeType="withEffect">
                                  <p:stCondLst>
                                    <p:cond delay="0"/>
                                  </p:stCondLst>
                                  <p:childTnLst>
                                    <p:anim calcmode="lin" valueType="num">
                                      <p:cBhvr>
                                        <p:cTn id="738" dur="5000"/>
                                        <p:tgtEl>
                                          <p:spTgt spid="44"/>
                                        </p:tgtEl>
                                        <p:attrNameLst>
                                          <p:attrName>ppt_w</p:attrName>
                                        </p:attrNameLst>
                                      </p:cBhvr>
                                      <p:tavLst>
                                        <p:tav tm="0">
                                          <p:val>
                                            <p:strVal val="ppt_w"/>
                                          </p:val>
                                        </p:tav>
                                        <p:tav tm="100000">
                                          <p:val>
                                            <p:strVal val="ppt_w"/>
                                          </p:val>
                                        </p:tav>
                                      </p:tavLst>
                                    </p:anim>
                                    <p:anim calcmode="lin" valueType="num">
                                      <p:cBhvr>
                                        <p:cTn id="739" dur="5000"/>
                                        <p:tgtEl>
                                          <p:spTgt spid="4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0" dur="1" fill="hold">
                                          <p:stCondLst>
                                            <p:cond delay="4999"/>
                                          </p:stCondLst>
                                        </p:cTn>
                                        <p:tgtEl>
                                          <p:spTgt spid="44"/>
                                        </p:tgtEl>
                                        <p:attrNameLst>
                                          <p:attrName>style.visibility</p:attrName>
                                        </p:attrNameLst>
                                      </p:cBhvr>
                                      <p:to>
                                        <p:strVal val="hidden"/>
                                      </p:to>
                                    </p:set>
                                  </p:childTnLst>
                                </p:cTn>
                              </p:par>
                              <p:par>
                                <p:cTn id="741" presetID="19" presetClass="exit" presetSubtype="5" fill="hold" grpId="3" nodeType="withEffect">
                                  <p:stCondLst>
                                    <p:cond delay="0"/>
                                  </p:stCondLst>
                                  <p:childTnLst>
                                    <p:anim calcmode="lin" valueType="num">
                                      <p:cBhvr>
                                        <p:cTn id="742" dur="5000"/>
                                        <p:tgtEl>
                                          <p:spTgt spid="45"/>
                                        </p:tgtEl>
                                        <p:attrNameLst>
                                          <p:attrName>ppt_w</p:attrName>
                                        </p:attrNameLst>
                                      </p:cBhvr>
                                      <p:tavLst>
                                        <p:tav tm="0">
                                          <p:val>
                                            <p:strVal val="ppt_w"/>
                                          </p:val>
                                        </p:tav>
                                        <p:tav tm="100000">
                                          <p:val>
                                            <p:strVal val="ppt_w"/>
                                          </p:val>
                                        </p:tav>
                                      </p:tavLst>
                                    </p:anim>
                                    <p:anim calcmode="lin" valueType="num">
                                      <p:cBhvr>
                                        <p:cTn id="743" dur="5000"/>
                                        <p:tgtEl>
                                          <p:spTgt spid="4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4" dur="1" fill="hold">
                                          <p:stCondLst>
                                            <p:cond delay="4999"/>
                                          </p:stCondLst>
                                        </p:cTn>
                                        <p:tgtEl>
                                          <p:spTgt spid="45"/>
                                        </p:tgtEl>
                                        <p:attrNameLst>
                                          <p:attrName>style.visibility</p:attrName>
                                        </p:attrNameLst>
                                      </p:cBhvr>
                                      <p:to>
                                        <p:strVal val="hidden"/>
                                      </p:to>
                                    </p:set>
                                  </p:childTnLst>
                                </p:cTn>
                              </p:par>
                              <p:par>
                                <p:cTn id="745" presetID="19" presetClass="exit" presetSubtype="5" fill="hold" grpId="3" nodeType="withEffect">
                                  <p:stCondLst>
                                    <p:cond delay="0"/>
                                  </p:stCondLst>
                                  <p:childTnLst>
                                    <p:anim calcmode="lin" valueType="num">
                                      <p:cBhvr>
                                        <p:cTn id="746" dur="5000"/>
                                        <p:tgtEl>
                                          <p:spTgt spid="46"/>
                                        </p:tgtEl>
                                        <p:attrNameLst>
                                          <p:attrName>ppt_w</p:attrName>
                                        </p:attrNameLst>
                                      </p:cBhvr>
                                      <p:tavLst>
                                        <p:tav tm="0">
                                          <p:val>
                                            <p:strVal val="ppt_w"/>
                                          </p:val>
                                        </p:tav>
                                        <p:tav tm="100000">
                                          <p:val>
                                            <p:strVal val="ppt_w"/>
                                          </p:val>
                                        </p:tav>
                                      </p:tavLst>
                                    </p:anim>
                                    <p:anim calcmode="lin" valueType="num">
                                      <p:cBhvr>
                                        <p:cTn id="747" dur="5000"/>
                                        <p:tgtEl>
                                          <p:spTgt spid="4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8" dur="1" fill="hold">
                                          <p:stCondLst>
                                            <p:cond delay="4999"/>
                                          </p:stCondLst>
                                        </p:cTn>
                                        <p:tgtEl>
                                          <p:spTgt spid="46"/>
                                        </p:tgtEl>
                                        <p:attrNameLst>
                                          <p:attrName>style.visibility</p:attrName>
                                        </p:attrNameLst>
                                      </p:cBhvr>
                                      <p:to>
                                        <p:strVal val="hidden"/>
                                      </p:to>
                                    </p:set>
                                  </p:childTnLst>
                                </p:cTn>
                              </p:par>
                              <p:par>
                                <p:cTn id="749" presetID="19" presetClass="exit" presetSubtype="5" fill="hold" grpId="3" nodeType="withEffect">
                                  <p:stCondLst>
                                    <p:cond delay="0"/>
                                  </p:stCondLst>
                                  <p:childTnLst>
                                    <p:anim calcmode="lin" valueType="num">
                                      <p:cBhvr>
                                        <p:cTn id="750" dur="5000"/>
                                        <p:tgtEl>
                                          <p:spTgt spid="47"/>
                                        </p:tgtEl>
                                        <p:attrNameLst>
                                          <p:attrName>ppt_w</p:attrName>
                                        </p:attrNameLst>
                                      </p:cBhvr>
                                      <p:tavLst>
                                        <p:tav tm="0">
                                          <p:val>
                                            <p:strVal val="ppt_w"/>
                                          </p:val>
                                        </p:tav>
                                        <p:tav tm="100000">
                                          <p:val>
                                            <p:strVal val="ppt_w"/>
                                          </p:val>
                                        </p:tav>
                                      </p:tavLst>
                                    </p:anim>
                                    <p:anim calcmode="lin" valueType="num">
                                      <p:cBhvr>
                                        <p:cTn id="751" dur="5000"/>
                                        <p:tgtEl>
                                          <p:spTgt spid="4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2" dur="1" fill="hold">
                                          <p:stCondLst>
                                            <p:cond delay="4999"/>
                                          </p:stCondLst>
                                        </p:cTn>
                                        <p:tgtEl>
                                          <p:spTgt spid="47"/>
                                        </p:tgtEl>
                                        <p:attrNameLst>
                                          <p:attrName>style.visibility</p:attrName>
                                        </p:attrNameLst>
                                      </p:cBhvr>
                                      <p:to>
                                        <p:strVal val="hidden"/>
                                      </p:to>
                                    </p:set>
                                  </p:childTnLst>
                                </p:cTn>
                              </p:par>
                              <p:par>
                                <p:cTn id="753" presetID="19" presetClass="exit" presetSubtype="5" fill="hold" grpId="3" nodeType="withEffect">
                                  <p:stCondLst>
                                    <p:cond delay="0"/>
                                  </p:stCondLst>
                                  <p:childTnLst>
                                    <p:anim calcmode="lin" valueType="num">
                                      <p:cBhvr>
                                        <p:cTn id="754" dur="5000"/>
                                        <p:tgtEl>
                                          <p:spTgt spid="48"/>
                                        </p:tgtEl>
                                        <p:attrNameLst>
                                          <p:attrName>ppt_w</p:attrName>
                                        </p:attrNameLst>
                                      </p:cBhvr>
                                      <p:tavLst>
                                        <p:tav tm="0">
                                          <p:val>
                                            <p:strVal val="ppt_w"/>
                                          </p:val>
                                        </p:tav>
                                        <p:tav tm="100000">
                                          <p:val>
                                            <p:strVal val="ppt_w"/>
                                          </p:val>
                                        </p:tav>
                                      </p:tavLst>
                                    </p:anim>
                                    <p:anim calcmode="lin" valueType="num">
                                      <p:cBhvr>
                                        <p:cTn id="755" dur="5000"/>
                                        <p:tgtEl>
                                          <p:spTgt spid="4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6" dur="1" fill="hold">
                                          <p:stCondLst>
                                            <p:cond delay="4999"/>
                                          </p:stCondLst>
                                        </p:cTn>
                                        <p:tgtEl>
                                          <p:spTgt spid="48"/>
                                        </p:tgtEl>
                                        <p:attrNameLst>
                                          <p:attrName>style.visibility</p:attrName>
                                        </p:attrNameLst>
                                      </p:cBhvr>
                                      <p:to>
                                        <p:strVal val="hidden"/>
                                      </p:to>
                                    </p:set>
                                  </p:childTnLst>
                                </p:cTn>
                              </p:par>
                              <p:par>
                                <p:cTn id="757" presetID="19" presetClass="exit" presetSubtype="5" fill="hold" grpId="3" nodeType="withEffect">
                                  <p:stCondLst>
                                    <p:cond delay="0"/>
                                  </p:stCondLst>
                                  <p:childTnLst>
                                    <p:anim calcmode="lin" valueType="num">
                                      <p:cBhvr>
                                        <p:cTn id="758" dur="5000"/>
                                        <p:tgtEl>
                                          <p:spTgt spid="49"/>
                                        </p:tgtEl>
                                        <p:attrNameLst>
                                          <p:attrName>ppt_w</p:attrName>
                                        </p:attrNameLst>
                                      </p:cBhvr>
                                      <p:tavLst>
                                        <p:tav tm="0">
                                          <p:val>
                                            <p:strVal val="ppt_w"/>
                                          </p:val>
                                        </p:tav>
                                        <p:tav tm="100000">
                                          <p:val>
                                            <p:strVal val="ppt_w"/>
                                          </p:val>
                                        </p:tav>
                                      </p:tavLst>
                                    </p:anim>
                                    <p:anim calcmode="lin" valueType="num">
                                      <p:cBhvr>
                                        <p:cTn id="759" dur="5000"/>
                                        <p:tgtEl>
                                          <p:spTgt spid="4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0" dur="1" fill="hold">
                                          <p:stCondLst>
                                            <p:cond delay="4999"/>
                                          </p:stCondLst>
                                        </p:cTn>
                                        <p:tgtEl>
                                          <p:spTgt spid="49"/>
                                        </p:tgtEl>
                                        <p:attrNameLst>
                                          <p:attrName>style.visibility</p:attrName>
                                        </p:attrNameLst>
                                      </p:cBhvr>
                                      <p:to>
                                        <p:strVal val="hidden"/>
                                      </p:to>
                                    </p:set>
                                  </p:childTnLst>
                                </p:cTn>
                              </p:par>
                              <p:par>
                                <p:cTn id="761" presetID="19" presetClass="exit" presetSubtype="5" fill="hold" grpId="3" nodeType="withEffect">
                                  <p:stCondLst>
                                    <p:cond delay="0"/>
                                  </p:stCondLst>
                                  <p:childTnLst>
                                    <p:anim calcmode="lin" valueType="num">
                                      <p:cBhvr>
                                        <p:cTn id="762" dur="5000"/>
                                        <p:tgtEl>
                                          <p:spTgt spid="50"/>
                                        </p:tgtEl>
                                        <p:attrNameLst>
                                          <p:attrName>ppt_w</p:attrName>
                                        </p:attrNameLst>
                                      </p:cBhvr>
                                      <p:tavLst>
                                        <p:tav tm="0">
                                          <p:val>
                                            <p:strVal val="ppt_w"/>
                                          </p:val>
                                        </p:tav>
                                        <p:tav tm="100000">
                                          <p:val>
                                            <p:strVal val="ppt_w"/>
                                          </p:val>
                                        </p:tav>
                                      </p:tavLst>
                                    </p:anim>
                                    <p:anim calcmode="lin" valueType="num">
                                      <p:cBhvr>
                                        <p:cTn id="763" dur="5000"/>
                                        <p:tgtEl>
                                          <p:spTgt spid="5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4" dur="1" fill="hold">
                                          <p:stCondLst>
                                            <p:cond delay="4999"/>
                                          </p:stCondLst>
                                        </p:cTn>
                                        <p:tgtEl>
                                          <p:spTgt spid="50"/>
                                        </p:tgtEl>
                                        <p:attrNameLst>
                                          <p:attrName>style.visibility</p:attrName>
                                        </p:attrNameLst>
                                      </p:cBhvr>
                                      <p:to>
                                        <p:strVal val="hidden"/>
                                      </p:to>
                                    </p:set>
                                  </p:childTnLst>
                                </p:cTn>
                              </p:par>
                              <p:par>
                                <p:cTn id="765" presetID="19" presetClass="exit" presetSubtype="5" fill="hold" grpId="3" nodeType="withEffect">
                                  <p:stCondLst>
                                    <p:cond delay="0"/>
                                  </p:stCondLst>
                                  <p:childTnLst>
                                    <p:anim calcmode="lin" valueType="num">
                                      <p:cBhvr>
                                        <p:cTn id="766" dur="5000"/>
                                        <p:tgtEl>
                                          <p:spTgt spid="51"/>
                                        </p:tgtEl>
                                        <p:attrNameLst>
                                          <p:attrName>ppt_w</p:attrName>
                                        </p:attrNameLst>
                                      </p:cBhvr>
                                      <p:tavLst>
                                        <p:tav tm="0">
                                          <p:val>
                                            <p:strVal val="ppt_w"/>
                                          </p:val>
                                        </p:tav>
                                        <p:tav tm="100000">
                                          <p:val>
                                            <p:strVal val="ppt_w"/>
                                          </p:val>
                                        </p:tav>
                                      </p:tavLst>
                                    </p:anim>
                                    <p:anim calcmode="lin" valueType="num">
                                      <p:cBhvr>
                                        <p:cTn id="767" dur="5000"/>
                                        <p:tgtEl>
                                          <p:spTgt spid="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8" dur="1" fill="hold">
                                          <p:stCondLst>
                                            <p:cond delay="4999"/>
                                          </p:stCondLst>
                                        </p:cTn>
                                        <p:tgtEl>
                                          <p:spTgt spid="51"/>
                                        </p:tgtEl>
                                        <p:attrNameLst>
                                          <p:attrName>style.visibility</p:attrName>
                                        </p:attrNameLst>
                                      </p:cBhvr>
                                      <p:to>
                                        <p:strVal val="hidden"/>
                                      </p:to>
                                    </p:set>
                                  </p:childTnLst>
                                </p:cTn>
                              </p:par>
                              <p:par>
                                <p:cTn id="769" presetID="19" presetClass="exit" presetSubtype="5" fill="hold" grpId="3" nodeType="withEffect">
                                  <p:stCondLst>
                                    <p:cond delay="0"/>
                                  </p:stCondLst>
                                  <p:childTnLst>
                                    <p:anim calcmode="lin" valueType="num">
                                      <p:cBhvr>
                                        <p:cTn id="770" dur="5000"/>
                                        <p:tgtEl>
                                          <p:spTgt spid="52"/>
                                        </p:tgtEl>
                                        <p:attrNameLst>
                                          <p:attrName>ppt_w</p:attrName>
                                        </p:attrNameLst>
                                      </p:cBhvr>
                                      <p:tavLst>
                                        <p:tav tm="0">
                                          <p:val>
                                            <p:strVal val="ppt_w"/>
                                          </p:val>
                                        </p:tav>
                                        <p:tav tm="100000">
                                          <p:val>
                                            <p:strVal val="ppt_w"/>
                                          </p:val>
                                        </p:tav>
                                      </p:tavLst>
                                    </p:anim>
                                    <p:anim calcmode="lin" valueType="num">
                                      <p:cBhvr>
                                        <p:cTn id="771" dur="5000"/>
                                        <p:tgtEl>
                                          <p:spTgt spid="5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72" dur="1" fill="hold">
                                          <p:stCondLst>
                                            <p:cond delay="4999"/>
                                          </p:stCondLst>
                                        </p:cTn>
                                        <p:tgtEl>
                                          <p:spTgt spid="52"/>
                                        </p:tgtEl>
                                        <p:attrNameLst>
                                          <p:attrName>style.visibility</p:attrName>
                                        </p:attrNameLst>
                                      </p:cBhvr>
                                      <p:to>
                                        <p:strVal val="hidden"/>
                                      </p:to>
                                    </p:set>
                                  </p:childTnLst>
                                </p:cTn>
                              </p:par>
                              <p:par>
                                <p:cTn id="773" presetID="19" presetClass="exit" presetSubtype="5" fill="hold" grpId="3" nodeType="withEffect">
                                  <p:stCondLst>
                                    <p:cond delay="0"/>
                                  </p:stCondLst>
                                  <p:childTnLst>
                                    <p:anim calcmode="lin" valueType="num">
                                      <p:cBhvr>
                                        <p:cTn id="774" dur="5000"/>
                                        <p:tgtEl>
                                          <p:spTgt spid="53"/>
                                        </p:tgtEl>
                                        <p:attrNameLst>
                                          <p:attrName>ppt_w</p:attrName>
                                        </p:attrNameLst>
                                      </p:cBhvr>
                                      <p:tavLst>
                                        <p:tav tm="0">
                                          <p:val>
                                            <p:strVal val="ppt_w"/>
                                          </p:val>
                                        </p:tav>
                                        <p:tav tm="100000">
                                          <p:val>
                                            <p:strVal val="ppt_w"/>
                                          </p:val>
                                        </p:tav>
                                      </p:tavLst>
                                    </p:anim>
                                    <p:anim calcmode="lin" valueType="num">
                                      <p:cBhvr>
                                        <p:cTn id="775" dur="5000"/>
                                        <p:tgtEl>
                                          <p:spTgt spid="5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76" dur="1" fill="hold">
                                          <p:stCondLst>
                                            <p:cond delay="4999"/>
                                          </p:stCondLst>
                                        </p:cTn>
                                        <p:tgtEl>
                                          <p:spTgt spid="53"/>
                                        </p:tgtEl>
                                        <p:attrNameLst>
                                          <p:attrName>style.visibility</p:attrName>
                                        </p:attrNameLst>
                                      </p:cBhvr>
                                      <p:to>
                                        <p:strVal val="hidden"/>
                                      </p:to>
                                    </p:set>
                                  </p:childTnLst>
                                </p:cTn>
                              </p:par>
                              <p:par>
                                <p:cTn id="777" presetID="19" presetClass="exit" presetSubtype="5" fill="hold" grpId="3" nodeType="withEffect">
                                  <p:stCondLst>
                                    <p:cond delay="0"/>
                                  </p:stCondLst>
                                  <p:childTnLst>
                                    <p:anim calcmode="lin" valueType="num">
                                      <p:cBhvr>
                                        <p:cTn id="778" dur="5000"/>
                                        <p:tgtEl>
                                          <p:spTgt spid="54"/>
                                        </p:tgtEl>
                                        <p:attrNameLst>
                                          <p:attrName>ppt_w</p:attrName>
                                        </p:attrNameLst>
                                      </p:cBhvr>
                                      <p:tavLst>
                                        <p:tav tm="0">
                                          <p:val>
                                            <p:strVal val="ppt_w"/>
                                          </p:val>
                                        </p:tav>
                                        <p:tav tm="100000">
                                          <p:val>
                                            <p:strVal val="ppt_w"/>
                                          </p:val>
                                        </p:tav>
                                      </p:tavLst>
                                    </p:anim>
                                    <p:anim calcmode="lin" valueType="num">
                                      <p:cBhvr>
                                        <p:cTn id="779" dur="5000"/>
                                        <p:tgtEl>
                                          <p:spTgt spid="5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0" dur="1" fill="hold">
                                          <p:stCondLst>
                                            <p:cond delay="4999"/>
                                          </p:stCondLst>
                                        </p:cTn>
                                        <p:tgtEl>
                                          <p:spTgt spid="54"/>
                                        </p:tgtEl>
                                        <p:attrNameLst>
                                          <p:attrName>style.visibility</p:attrName>
                                        </p:attrNameLst>
                                      </p:cBhvr>
                                      <p:to>
                                        <p:strVal val="hidden"/>
                                      </p:to>
                                    </p:set>
                                  </p:childTnLst>
                                </p:cTn>
                              </p:par>
                              <p:par>
                                <p:cTn id="781" presetID="19" presetClass="exit" presetSubtype="5" fill="hold" grpId="3" nodeType="withEffect">
                                  <p:stCondLst>
                                    <p:cond delay="0"/>
                                  </p:stCondLst>
                                  <p:childTnLst>
                                    <p:anim calcmode="lin" valueType="num">
                                      <p:cBhvr>
                                        <p:cTn id="782" dur="5000"/>
                                        <p:tgtEl>
                                          <p:spTgt spid="55"/>
                                        </p:tgtEl>
                                        <p:attrNameLst>
                                          <p:attrName>ppt_w</p:attrName>
                                        </p:attrNameLst>
                                      </p:cBhvr>
                                      <p:tavLst>
                                        <p:tav tm="0">
                                          <p:val>
                                            <p:strVal val="ppt_w"/>
                                          </p:val>
                                        </p:tav>
                                        <p:tav tm="100000">
                                          <p:val>
                                            <p:strVal val="ppt_w"/>
                                          </p:val>
                                        </p:tav>
                                      </p:tavLst>
                                    </p:anim>
                                    <p:anim calcmode="lin" valueType="num">
                                      <p:cBhvr>
                                        <p:cTn id="783" dur="5000"/>
                                        <p:tgtEl>
                                          <p:spTgt spid="5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4" dur="1" fill="hold">
                                          <p:stCondLst>
                                            <p:cond delay="4999"/>
                                          </p:stCondLst>
                                        </p:cTn>
                                        <p:tgtEl>
                                          <p:spTgt spid="55"/>
                                        </p:tgtEl>
                                        <p:attrNameLst>
                                          <p:attrName>style.visibility</p:attrName>
                                        </p:attrNameLst>
                                      </p:cBhvr>
                                      <p:to>
                                        <p:strVal val="hidden"/>
                                      </p:to>
                                    </p:set>
                                  </p:childTnLst>
                                </p:cTn>
                              </p:par>
                              <p:par>
                                <p:cTn id="785" presetID="19" presetClass="exit" presetSubtype="5" fill="hold" grpId="3" nodeType="withEffect">
                                  <p:stCondLst>
                                    <p:cond delay="0"/>
                                  </p:stCondLst>
                                  <p:childTnLst>
                                    <p:anim calcmode="lin" valueType="num">
                                      <p:cBhvr>
                                        <p:cTn id="786" dur="5000"/>
                                        <p:tgtEl>
                                          <p:spTgt spid="56"/>
                                        </p:tgtEl>
                                        <p:attrNameLst>
                                          <p:attrName>ppt_w</p:attrName>
                                        </p:attrNameLst>
                                      </p:cBhvr>
                                      <p:tavLst>
                                        <p:tav tm="0">
                                          <p:val>
                                            <p:strVal val="ppt_w"/>
                                          </p:val>
                                        </p:tav>
                                        <p:tav tm="100000">
                                          <p:val>
                                            <p:strVal val="ppt_w"/>
                                          </p:val>
                                        </p:tav>
                                      </p:tavLst>
                                    </p:anim>
                                    <p:anim calcmode="lin" valueType="num">
                                      <p:cBhvr>
                                        <p:cTn id="787" dur="5000"/>
                                        <p:tgtEl>
                                          <p:spTgt spid="5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8" dur="1" fill="hold">
                                          <p:stCondLst>
                                            <p:cond delay="4999"/>
                                          </p:stCondLst>
                                        </p:cTn>
                                        <p:tgtEl>
                                          <p:spTgt spid="56"/>
                                        </p:tgtEl>
                                        <p:attrNameLst>
                                          <p:attrName>style.visibility</p:attrName>
                                        </p:attrNameLst>
                                      </p:cBhvr>
                                      <p:to>
                                        <p:strVal val="hidden"/>
                                      </p:to>
                                    </p:set>
                                  </p:childTnLst>
                                </p:cTn>
                              </p:par>
                              <p:par>
                                <p:cTn id="789" presetID="3" presetClass="exit" presetSubtype="5" fill="hold" grpId="4" nodeType="withEffect">
                                  <p:stCondLst>
                                    <p:cond delay="0"/>
                                  </p:stCondLst>
                                  <p:childTnLst>
                                    <p:animEffect transition="out" filter="blinds(vertical)">
                                      <p:cBhvr>
                                        <p:cTn id="790" dur="5000"/>
                                        <p:tgtEl>
                                          <p:spTgt spid="5"/>
                                        </p:tgtEl>
                                      </p:cBhvr>
                                    </p:animEffect>
                                    <p:set>
                                      <p:cBhvr>
                                        <p:cTn id="791" dur="1" fill="hold">
                                          <p:stCondLst>
                                            <p:cond delay="4999"/>
                                          </p:stCondLst>
                                        </p:cTn>
                                        <p:tgtEl>
                                          <p:spTgt spid="5"/>
                                        </p:tgtEl>
                                        <p:attrNameLst>
                                          <p:attrName>style.visibility</p:attrName>
                                        </p:attrNameLst>
                                      </p:cBhvr>
                                      <p:to>
                                        <p:strVal val="hidden"/>
                                      </p:to>
                                    </p:set>
                                  </p:childTnLst>
                                </p:cTn>
                              </p:par>
                              <p:par>
                                <p:cTn id="792" presetID="3" presetClass="exit" presetSubtype="5" fill="hold" grpId="4" nodeType="withEffect">
                                  <p:stCondLst>
                                    <p:cond delay="0"/>
                                  </p:stCondLst>
                                  <p:childTnLst>
                                    <p:animEffect transition="out" filter="blinds(vertical)">
                                      <p:cBhvr>
                                        <p:cTn id="793" dur="5000"/>
                                        <p:tgtEl>
                                          <p:spTgt spid="6"/>
                                        </p:tgtEl>
                                      </p:cBhvr>
                                    </p:animEffect>
                                    <p:set>
                                      <p:cBhvr>
                                        <p:cTn id="794" dur="1" fill="hold">
                                          <p:stCondLst>
                                            <p:cond delay="4999"/>
                                          </p:stCondLst>
                                        </p:cTn>
                                        <p:tgtEl>
                                          <p:spTgt spid="6"/>
                                        </p:tgtEl>
                                        <p:attrNameLst>
                                          <p:attrName>style.visibility</p:attrName>
                                        </p:attrNameLst>
                                      </p:cBhvr>
                                      <p:to>
                                        <p:strVal val="hidden"/>
                                      </p:to>
                                    </p:set>
                                  </p:childTnLst>
                                </p:cTn>
                              </p:par>
                              <p:par>
                                <p:cTn id="795" presetID="3" presetClass="exit" presetSubtype="5" fill="hold" grpId="4" nodeType="withEffect">
                                  <p:stCondLst>
                                    <p:cond delay="0"/>
                                  </p:stCondLst>
                                  <p:childTnLst>
                                    <p:animEffect transition="out" filter="blinds(vertical)">
                                      <p:cBhvr>
                                        <p:cTn id="796" dur="5000"/>
                                        <p:tgtEl>
                                          <p:spTgt spid="7"/>
                                        </p:tgtEl>
                                      </p:cBhvr>
                                    </p:animEffect>
                                    <p:set>
                                      <p:cBhvr>
                                        <p:cTn id="797" dur="1" fill="hold">
                                          <p:stCondLst>
                                            <p:cond delay="4999"/>
                                          </p:stCondLst>
                                        </p:cTn>
                                        <p:tgtEl>
                                          <p:spTgt spid="7"/>
                                        </p:tgtEl>
                                        <p:attrNameLst>
                                          <p:attrName>style.visibility</p:attrName>
                                        </p:attrNameLst>
                                      </p:cBhvr>
                                      <p:to>
                                        <p:strVal val="hidden"/>
                                      </p:to>
                                    </p:set>
                                  </p:childTnLst>
                                </p:cTn>
                              </p:par>
                              <p:par>
                                <p:cTn id="798" presetID="3" presetClass="exit" presetSubtype="5" fill="hold" grpId="4" nodeType="withEffect">
                                  <p:stCondLst>
                                    <p:cond delay="0"/>
                                  </p:stCondLst>
                                  <p:childTnLst>
                                    <p:animEffect transition="out" filter="blinds(vertical)">
                                      <p:cBhvr>
                                        <p:cTn id="799" dur="5000"/>
                                        <p:tgtEl>
                                          <p:spTgt spid="8"/>
                                        </p:tgtEl>
                                      </p:cBhvr>
                                    </p:animEffect>
                                    <p:set>
                                      <p:cBhvr>
                                        <p:cTn id="800" dur="1" fill="hold">
                                          <p:stCondLst>
                                            <p:cond delay="4999"/>
                                          </p:stCondLst>
                                        </p:cTn>
                                        <p:tgtEl>
                                          <p:spTgt spid="8"/>
                                        </p:tgtEl>
                                        <p:attrNameLst>
                                          <p:attrName>style.visibility</p:attrName>
                                        </p:attrNameLst>
                                      </p:cBhvr>
                                      <p:to>
                                        <p:strVal val="hidden"/>
                                      </p:to>
                                    </p:set>
                                  </p:childTnLst>
                                </p:cTn>
                              </p:par>
                              <p:par>
                                <p:cTn id="801" presetID="3" presetClass="exit" presetSubtype="5" fill="hold" grpId="4" nodeType="withEffect">
                                  <p:stCondLst>
                                    <p:cond delay="0"/>
                                  </p:stCondLst>
                                  <p:childTnLst>
                                    <p:animEffect transition="out" filter="blinds(vertical)">
                                      <p:cBhvr>
                                        <p:cTn id="802" dur="5000"/>
                                        <p:tgtEl>
                                          <p:spTgt spid="9"/>
                                        </p:tgtEl>
                                      </p:cBhvr>
                                    </p:animEffect>
                                    <p:set>
                                      <p:cBhvr>
                                        <p:cTn id="803" dur="1" fill="hold">
                                          <p:stCondLst>
                                            <p:cond delay="4999"/>
                                          </p:stCondLst>
                                        </p:cTn>
                                        <p:tgtEl>
                                          <p:spTgt spid="9"/>
                                        </p:tgtEl>
                                        <p:attrNameLst>
                                          <p:attrName>style.visibility</p:attrName>
                                        </p:attrNameLst>
                                      </p:cBhvr>
                                      <p:to>
                                        <p:strVal val="hidden"/>
                                      </p:to>
                                    </p:set>
                                  </p:childTnLst>
                                </p:cTn>
                              </p:par>
                              <p:par>
                                <p:cTn id="804" presetID="3" presetClass="exit" presetSubtype="5" fill="hold" grpId="4" nodeType="withEffect">
                                  <p:stCondLst>
                                    <p:cond delay="0"/>
                                  </p:stCondLst>
                                  <p:childTnLst>
                                    <p:animEffect transition="out" filter="blinds(vertical)">
                                      <p:cBhvr>
                                        <p:cTn id="805" dur="5000"/>
                                        <p:tgtEl>
                                          <p:spTgt spid="10"/>
                                        </p:tgtEl>
                                      </p:cBhvr>
                                    </p:animEffect>
                                    <p:set>
                                      <p:cBhvr>
                                        <p:cTn id="806" dur="1" fill="hold">
                                          <p:stCondLst>
                                            <p:cond delay="4999"/>
                                          </p:stCondLst>
                                        </p:cTn>
                                        <p:tgtEl>
                                          <p:spTgt spid="10"/>
                                        </p:tgtEl>
                                        <p:attrNameLst>
                                          <p:attrName>style.visibility</p:attrName>
                                        </p:attrNameLst>
                                      </p:cBhvr>
                                      <p:to>
                                        <p:strVal val="hidden"/>
                                      </p:to>
                                    </p:set>
                                  </p:childTnLst>
                                </p:cTn>
                              </p:par>
                              <p:par>
                                <p:cTn id="807" presetID="3" presetClass="exit" presetSubtype="5" fill="hold" grpId="4" nodeType="withEffect">
                                  <p:stCondLst>
                                    <p:cond delay="0"/>
                                  </p:stCondLst>
                                  <p:childTnLst>
                                    <p:animEffect transition="out" filter="blinds(vertical)">
                                      <p:cBhvr>
                                        <p:cTn id="808" dur="5000"/>
                                        <p:tgtEl>
                                          <p:spTgt spid="11"/>
                                        </p:tgtEl>
                                      </p:cBhvr>
                                    </p:animEffect>
                                    <p:set>
                                      <p:cBhvr>
                                        <p:cTn id="809" dur="1" fill="hold">
                                          <p:stCondLst>
                                            <p:cond delay="4999"/>
                                          </p:stCondLst>
                                        </p:cTn>
                                        <p:tgtEl>
                                          <p:spTgt spid="11"/>
                                        </p:tgtEl>
                                        <p:attrNameLst>
                                          <p:attrName>style.visibility</p:attrName>
                                        </p:attrNameLst>
                                      </p:cBhvr>
                                      <p:to>
                                        <p:strVal val="hidden"/>
                                      </p:to>
                                    </p:set>
                                  </p:childTnLst>
                                </p:cTn>
                              </p:par>
                              <p:par>
                                <p:cTn id="810" presetID="3" presetClass="exit" presetSubtype="5" fill="hold" grpId="4" nodeType="withEffect">
                                  <p:stCondLst>
                                    <p:cond delay="0"/>
                                  </p:stCondLst>
                                  <p:childTnLst>
                                    <p:animEffect transition="out" filter="blinds(vertical)">
                                      <p:cBhvr>
                                        <p:cTn id="811" dur="5000"/>
                                        <p:tgtEl>
                                          <p:spTgt spid="12"/>
                                        </p:tgtEl>
                                      </p:cBhvr>
                                    </p:animEffect>
                                    <p:set>
                                      <p:cBhvr>
                                        <p:cTn id="812" dur="1" fill="hold">
                                          <p:stCondLst>
                                            <p:cond delay="4999"/>
                                          </p:stCondLst>
                                        </p:cTn>
                                        <p:tgtEl>
                                          <p:spTgt spid="12"/>
                                        </p:tgtEl>
                                        <p:attrNameLst>
                                          <p:attrName>style.visibility</p:attrName>
                                        </p:attrNameLst>
                                      </p:cBhvr>
                                      <p:to>
                                        <p:strVal val="hidden"/>
                                      </p:to>
                                    </p:set>
                                  </p:childTnLst>
                                </p:cTn>
                              </p:par>
                              <p:par>
                                <p:cTn id="813" presetID="3" presetClass="exit" presetSubtype="5" fill="hold" grpId="4" nodeType="withEffect">
                                  <p:stCondLst>
                                    <p:cond delay="0"/>
                                  </p:stCondLst>
                                  <p:childTnLst>
                                    <p:animEffect transition="out" filter="blinds(vertical)">
                                      <p:cBhvr>
                                        <p:cTn id="814" dur="5000"/>
                                        <p:tgtEl>
                                          <p:spTgt spid="13"/>
                                        </p:tgtEl>
                                      </p:cBhvr>
                                    </p:animEffect>
                                    <p:set>
                                      <p:cBhvr>
                                        <p:cTn id="815" dur="1" fill="hold">
                                          <p:stCondLst>
                                            <p:cond delay="4999"/>
                                          </p:stCondLst>
                                        </p:cTn>
                                        <p:tgtEl>
                                          <p:spTgt spid="13"/>
                                        </p:tgtEl>
                                        <p:attrNameLst>
                                          <p:attrName>style.visibility</p:attrName>
                                        </p:attrNameLst>
                                      </p:cBhvr>
                                      <p:to>
                                        <p:strVal val="hidden"/>
                                      </p:to>
                                    </p:set>
                                  </p:childTnLst>
                                </p:cTn>
                              </p:par>
                              <p:par>
                                <p:cTn id="816" presetID="3" presetClass="exit" presetSubtype="5" fill="hold" grpId="4" nodeType="withEffect">
                                  <p:stCondLst>
                                    <p:cond delay="0"/>
                                  </p:stCondLst>
                                  <p:childTnLst>
                                    <p:animEffect transition="out" filter="blinds(vertical)">
                                      <p:cBhvr>
                                        <p:cTn id="817" dur="5000"/>
                                        <p:tgtEl>
                                          <p:spTgt spid="14"/>
                                        </p:tgtEl>
                                      </p:cBhvr>
                                    </p:animEffect>
                                    <p:set>
                                      <p:cBhvr>
                                        <p:cTn id="818" dur="1" fill="hold">
                                          <p:stCondLst>
                                            <p:cond delay="4999"/>
                                          </p:stCondLst>
                                        </p:cTn>
                                        <p:tgtEl>
                                          <p:spTgt spid="14"/>
                                        </p:tgtEl>
                                        <p:attrNameLst>
                                          <p:attrName>style.visibility</p:attrName>
                                        </p:attrNameLst>
                                      </p:cBhvr>
                                      <p:to>
                                        <p:strVal val="hidden"/>
                                      </p:to>
                                    </p:set>
                                  </p:childTnLst>
                                </p:cTn>
                              </p:par>
                              <p:par>
                                <p:cTn id="819" presetID="3" presetClass="exit" presetSubtype="5" fill="hold" grpId="4" nodeType="withEffect">
                                  <p:stCondLst>
                                    <p:cond delay="0"/>
                                  </p:stCondLst>
                                  <p:childTnLst>
                                    <p:animEffect transition="out" filter="blinds(vertical)">
                                      <p:cBhvr>
                                        <p:cTn id="820" dur="5000"/>
                                        <p:tgtEl>
                                          <p:spTgt spid="15"/>
                                        </p:tgtEl>
                                      </p:cBhvr>
                                    </p:animEffect>
                                    <p:set>
                                      <p:cBhvr>
                                        <p:cTn id="821" dur="1" fill="hold">
                                          <p:stCondLst>
                                            <p:cond delay="4999"/>
                                          </p:stCondLst>
                                        </p:cTn>
                                        <p:tgtEl>
                                          <p:spTgt spid="15"/>
                                        </p:tgtEl>
                                        <p:attrNameLst>
                                          <p:attrName>style.visibility</p:attrName>
                                        </p:attrNameLst>
                                      </p:cBhvr>
                                      <p:to>
                                        <p:strVal val="hidden"/>
                                      </p:to>
                                    </p:set>
                                  </p:childTnLst>
                                </p:cTn>
                              </p:par>
                              <p:par>
                                <p:cTn id="822" presetID="3" presetClass="exit" presetSubtype="5" fill="hold" grpId="4" nodeType="withEffect">
                                  <p:stCondLst>
                                    <p:cond delay="0"/>
                                  </p:stCondLst>
                                  <p:childTnLst>
                                    <p:animEffect transition="out" filter="blinds(vertical)">
                                      <p:cBhvr>
                                        <p:cTn id="823" dur="5000"/>
                                        <p:tgtEl>
                                          <p:spTgt spid="16"/>
                                        </p:tgtEl>
                                      </p:cBhvr>
                                    </p:animEffect>
                                    <p:set>
                                      <p:cBhvr>
                                        <p:cTn id="824" dur="1" fill="hold">
                                          <p:stCondLst>
                                            <p:cond delay="4999"/>
                                          </p:stCondLst>
                                        </p:cTn>
                                        <p:tgtEl>
                                          <p:spTgt spid="16"/>
                                        </p:tgtEl>
                                        <p:attrNameLst>
                                          <p:attrName>style.visibility</p:attrName>
                                        </p:attrNameLst>
                                      </p:cBhvr>
                                      <p:to>
                                        <p:strVal val="hidden"/>
                                      </p:to>
                                    </p:set>
                                  </p:childTnLst>
                                </p:cTn>
                              </p:par>
                              <p:par>
                                <p:cTn id="825" presetID="3" presetClass="exit" presetSubtype="5" fill="hold" grpId="4" nodeType="withEffect">
                                  <p:stCondLst>
                                    <p:cond delay="0"/>
                                  </p:stCondLst>
                                  <p:childTnLst>
                                    <p:animEffect transition="out" filter="blinds(vertical)">
                                      <p:cBhvr>
                                        <p:cTn id="826" dur="5000"/>
                                        <p:tgtEl>
                                          <p:spTgt spid="17"/>
                                        </p:tgtEl>
                                      </p:cBhvr>
                                    </p:animEffect>
                                    <p:set>
                                      <p:cBhvr>
                                        <p:cTn id="827" dur="1" fill="hold">
                                          <p:stCondLst>
                                            <p:cond delay="4999"/>
                                          </p:stCondLst>
                                        </p:cTn>
                                        <p:tgtEl>
                                          <p:spTgt spid="17"/>
                                        </p:tgtEl>
                                        <p:attrNameLst>
                                          <p:attrName>style.visibility</p:attrName>
                                        </p:attrNameLst>
                                      </p:cBhvr>
                                      <p:to>
                                        <p:strVal val="hidden"/>
                                      </p:to>
                                    </p:set>
                                  </p:childTnLst>
                                </p:cTn>
                              </p:par>
                              <p:par>
                                <p:cTn id="828" presetID="3" presetClass="exit" presetSubtype="5" fill="hold" grpId="4" nodeType="withEffect">
                                  <p:stCondLst>
                                    <p:cond delay="0"/>
                                  </p:stCondLst>
                                  <p:childTnLst>
                                    <p:animEffect transition="out" filter="blinds(vertical)">
                                      <p:cBhvr>
                                        <p:cTn id="829" dur="5000"/>
                                        <p:tgtEl>
                                          <p:spTgt spid="18"/>
                                        </p:tgtEl>
                                      </p:cBhvr>
                                    </p:animEffect>
                                    <p:set>
                                      <p:cBhvr>
                                        <p:cTn id="830" dur="1" fill="hold">
                                          <p:stCondLst>
                                            <p:cond delay="4999"/>
                                          </p:stCondLst>
                                        </p:cTn>
                                        <p:tgtEl>
                                          <p:spTgt spid="18"/>
                                        </p:tgtEl>
                                        <p:attrNameLst>
                                          <p:attrName>style.visibility</p:attrName>
                                        </p:attrNameLst>
                                      </p:cBhvr>
                                      <p:to>
                                        <p:strVal val="hidden"/>
                                      </p:to>
                                    </p:set>
                                  </p:childTnLst>
                                </p:cTn>
                              </p:par>
                              <p:par>
                                <p:cTn id="831" presetID="3" presetClass="exit" presetSubtype="5" fill="hold" grpId="4" nodeType="withEffect">
                                  <p:stCondLst>
                                    <p:cond delay="0"/>
                                  </p:stCondLst>
                                  <p:childTnLst>
                                    <p:animEffect transition="out" filter="blinds(vertical)">
                                      <p:cBhvr>
                                        <p:cTn id="832" dur="5000"/>
                                        <p:tgtEl>
                                          <p:spTgt spid="19"/>
                                        </p:tgtEl>
                                      </p:cBhvr>
                                    </p:animEffect>
                                    <p:set>
                                      <p:cBhvr>
                                        <p:cTn id="833" dur="1" fill="hold">
                                          <p:stCondLst>
                                            <p:cond delay="4999"/>
                                          </p:stCondLst>
                                        </p:cTn>
                                        <p:tgtEl>
                                          <p:spTgt spid="19"/>
                                        </p:tgtEl>
                                        <p:attrNameLst>
                                          <p:attrName>style.visibility</p:attrName>
                                        </p:attrNameLst>
                                      </p:cBhvr>
                                      <p:to>
                                        <p:strVal val="hidden"/>
                                      </p:to>
                                    </p:set>
                                  </p:childTnLst>
                                </p:cTn>
                              </p:par>
                              <p:par>
                                <p:cTn id="834" presetID="3" presetClass="exit" presetSubtype="5" fill="hold" grpId="4" nodeType="withEffect">
                                  <p:stCondLst>
                                    <p:cond delay="0"/>
                                  </p:stCondLst>
                                  <p:childTnLst>
                                    <p:animEffect transition="out" filter="blinds(vertical)">
                                      <p:cBhvr>
                                        <p:cTn id="835" dur="5000"/>
                                        <p:tgtEl>
                                          <p:spTgt spid="20"/>
                                        </p:tgtEl>
                                      </p:cBhvr>
                                    </p:animEffect>
                                    <p:set>
                                      <p:cBhvr>
                                        <p:cTn id="836" dur="1" fill="hold">
                                          <p:stCondLst>
                                            <p:cond delay="4999"/>
                                          </p:stCondLst>
                                        </p:cTn>
                                        <p:tgtEl>
                                          <p:spTgt spid="20"/>
                                        </p:tgtEl>
                                        <p:attrNameLst>
                                          <p:attrName>style.visibility</p:attrName>
                                        </p:attrNameLst>
                                      </p:cBhvr>
                                      <p:to>
                                        <p:strVal val="hidden"/>
                                      </p:to>
                                    </p:set>
                                  </p:childTnLst>
                                </p:cTn>
                              </p:par>
                              <p:par>
                                <p:cTn id="837" presetID="3" presetClass="exit" presetSubtype="5" fill="hold" grpId="4" nodeType="withEffect">
                                  <p:stCondLst>
                                    <p:cond delay="0"/>
                                  </p:stCondLst>
                                  <p:childTnLst>
                                    <p:animEffect transition="out" filter="blinds(vertical)">
                                      <p:cBhvr>
                                        <p:cTn id="838" dur="5000"/>
                                        <p:tgtEl>
                                          <p:spTgt spid="21"/>
                                        </p:tgtEl>
                                      </p:cBhvr>
                                    </p:animEffect>
                                    <p:set>
                                      <p:cBhvr>
                                        <p:cTn id="839" dur="1" fill="hold">
                                          <p:stCondLst>
                                            <p:cond delay="4999"/>
                                          </p:stCondLst>
                                        </p:cTn>
                                        <p:tgtEl>
                                          <p:spTgt spid="21"/>
                                        </p:tgtEl>
                                        <p:attrNameLst>
                                          <p:attrName>style.visibility</p:attrName>
                                        </p:attrNameLst>
                                      </p:cBhvr>
                                      <p:to>
                                        <p:strVal val="hidden"/>
                                      </p:to>
                                    </p:set>
                                  </p:childTnLst>
                                </p:cTn>
                              </p:par>
                              <p:par>
                                <p:cTn id="840" presetID="3" presetClass="exit" presetSubtype="5" fill="hold" grpId="4" nodeType="withEffect">
                                  <p:stCondLst>
                                    <p:cond delay="0"/>
                                  </p:stCondLst>
                                  <p:childTnLst>
                                    <p:animEffect transition="out" filter="blinds(vertical)">
                                      <p:cBhvr>
                                        <p:cTn id="841" dur="5000"/>
                                        <p:tgtEl>
                                          <p:spTgt spid="22"/>
                                        </p:tgtEl>
                                      </p:cBhvr>
                                    </p:animEffect>
                                    <p:set>
                                      <p:cBhvr>
                                        <p:cTn id="842" dur="1" fill="hold">
                                          <p:stCondLst>
                                            <p:cond delay="4999"/>
                                          </p:stCondLst>
                                        </p:cTn>
                                        <p:tgtEl>
                                          <p:spTgt spid="22"/>
                                        </p:tgtEl>
                                        <p:attrNameLst>
                                          <p:attrName>style.visibility</p:attrName>
                                        </p:attrNameLst>
                                      </p:cBhvr>
                                      <p:to>
                                        <p:strVal val="hidden"/>
                                      </p:to>
                                    </p:set>
                                  </p:childTnLst>
                                </p:cTn>
                              </p:par>
                              <p:par>
                                <p:cTn id="843" presetID="3" presetClass="exit" presetSubtype="5" fill="hold" grpId="4" nodeType="withEffect">
                                  <p:stCondLst>
                                    <p:cond delay="0"/>
                                  </p:stCondLst>
                                  <p:childTnLst>
                                    <p:animEffect transition="out" filter="blinds(vertical)">
                                      <p:cBhvr>
                                        <p:cTn id="844" dur="5000"/>
                                        <p:tgtEl>
                                          <p:spTgt spid="23"/>
                                        </p:tgtEl>
                                      </p:cBhvr>
                                    </p:animEffect>
                                    <p:set>
                                      <p:cBhvr>
                                        <p:cTn id="845" dur="1" fill="hold">
                                          <p:stCondLst>
                                            <p:cond delay="4999"/>
                                          </p:stCondLst>
                                        </p:cTn>
                                        <p:tgtEl>
                                          <p:spTgt spid="23"/>
                                        </p:tgtEl>
                                        <p:attrNameLst>
                                          <p:attrName>style.visibility</p:attrName>
                                        </p:attrNameLst>
                                      </p:cBhvr>
                                      <p:to>
                                        <p:strVal val="hidden"/>
                                      </p:to>
                                    </p:set>
                                  </p:childTnLst>
                                </p:cTn>
                              </p:par>
                              <p:par>
                                <p:cTn id="846" presetID="3" presetClass="exit" presetSubtype="5" fill="hold" grpId="4" nodeType="withEffect">
                                  <p:stCondLst>
                                    <p:cond delay="0"/>
                                  </p:stCondLst>
                                  <p:childTnLst>
                                    <p:animEffect transition="out" filter="blinds(vertical)">
                                      <p:cBhvr>
                                        <p:cTn id="847" dur="5000"/>
                                        <p:tgtEl>
                                          <p:spTgt spid="24"/>
                                        </p:tgtEl>
                                      </p:cBhvr>
                                    </p:animEffect>
                                    <p:set>
                                      <p:cBhvr>
                                        <p:cTn id="848" dur="1" fill="hold">
                                          <p:stCondLst>
                                            <p:cond delay="4999"/>
                                          </p:stCondLst>
                                        </p:cTn>
                                        <p:tgtEl>
                                          <p:spTgt spid="24"/>
                                        </p:tgtEl>
                                        <p:attrNameLst>
                                          <p:attrName>style.visibility</p:attrName>
                                        </p:attrNameLst>
                                      </p:cBhvr>
                                      <p:to>
                                        <p:strVal val="hidden"/>
                                      </p:to>
                                    </p:set>
                                  </p:childTnLst>
                                </p:cTn>
                              </p:par>
                              <p:par>
                                <p:cTn id="849" presetID="3" presetClass="exit" presetSubtype="5" fill="hold" grpId="4" nodeType="withEffect">
                                  <p:stCondLst>
                                    <p:cond delay="0"/>
                                  </p:stCondLst>
                                  <p:childTnLst>
                                    <p:animEffect transition="out" filter="blinds(vertical)">
                                      <p:cBhvr>
                                        <p:cTn id="850" dur="5000"/>
                                        <p:tgtEl>
                                          <p:spTgt spid="25"/>
                                        </p:tgtEl>
                                      </p:cBhvr>
                                    </p:animEffect>
                                    <p:set>
                                      <p:cBhvr>
                                        <p:cTn id="851" dur="1" fill="hold">
                                          <p:stCondLst>
                                            <p:cond delay="4999"/>
                                          </p:stCondLst>
                                        </p:cTn>
                                        <p:tgtEl>
                                          <p:spTgt spid="25"/>
                                        </p:tgtEl>
                                        <p:attrNameLst>
                                          <p:attrName>style.visibility</p:attrName>
                                        </p:attrNameLst>
                                      </p:cBhvr>
                                      <p:to>
                                        <p:strVal val="hidden"/>
                                      </p:to>
                                    </p:set>
                                  </p:childTnLst>
                                </p:cTn>
                              </p:par>
                              <p:par>
                                <p:cTn id="852" presetID="3" presetClass="exit" presetSubtype="5" fill="hold" grpId="4" nodeType="withEffect">
                                  <p:stCondLst>
                                    <p:cond delay="0"/>
                                  </p:stCondLst>
                                  <p:childTnLst>
                                    <p:animEffect transition="out" filter="blinds(vertical)">
                                      <p:cBhvr>
                                        <p:cTn id="853" dur="5000"/>
                                        <p:tgtEl>
                                          <p:spTgt spid="26"/>
                                        </p:tgtEl>
                                      </p:cBhvr>
                                    </p:animEffect>
                                    <p:set>
                                      <p:cBhvr>
                                        <p:cTn id="854" dur="1" fill="hold">
                                          <p:stCondLst>
                                            <p:cond delay="4999"/>
                                          </p:stCondLst>
                                        </p:cTn>
                                        <p:tgtEl>
                                          <p:spTgt spid="26"/>
                                        </p:tgtEl>
                                        <p:attrNameLst>
                                          <p:attrName>style.visibility</p:attrName>
                                        </p:attrNameLst>
                                      </p:cBhvr>
                                      <p:to>
                                        <p:strVal val="hidden"/>
                                      </p:to>
                                    </p:set>
                                  </p:childTnLst>
                                </p:cTn>
                              </p:par>
                              <p:par>
                                <p:cTn id="855" presetID="3" presetClass="exit" presetSubtype="5" fill="hold" grpId="4" nodeType="withEffect">
                                  <p:stCondLst>
                                    <p:cond delay="0"/>
                                  </p:stCondLst>
                                  <p:childTnLst>
                                    <p:animEffect transition="out" filter="blinds(vertical)">
                                      <p:cBhvr>
                                        <p:cTn id="856" dur="5000"/>
                                        <p:tgtEl>
                                          <p:spTgt spid="27"/>
                                        </p:tgtEl>
                                      </p:cBhvr>
                                    </p:animEffect>
                                    <p:set>
                                      <p:cBhvr>
                                        <p:cTn id="857" dur="1" fill="hold">
                                          <p:stCondLst>
                                            <p:cond delay="4999"/>
                                          </p:stCondLst>
                                        </p:cTn>
                                        <p:tgtEl>
                                          <p:spTgt spid="27"/>
                                        </p:tgtEl>
                                        <p:attrNameLst>
                                          <p:attrName>style.visibility</p:attrName>
                                        </p:attrNameLst>
                                      </p:cBhvr>
                                      <p:to>
                                        <p:strVal val="hidden"/>
                                      </p:to>
                                    </p:set>
                                  </p:childTnLst>
                                </p:cTn>
                              </p:par>
                              <p:par>
                                <p:cTn id="858" presetID="3" presetClass="exit" presetSubtype="5" fill="hold" grpId="4" nodeType="withEffect">
                                  <p:stCondLst>
                                    <p:cond delay="0"/>
                                  </p:stCondLst>
                                  <p:childTnLst>
                                    <p:animEffect transition="out" filter="blinds(vertical)">
                                      <p:cBhvr>
                                        <p:cTn id="859" dur="5000"/>
                                        <p:tgtEl>
                                          <p:spTgt spid="28"/>
                                        </p:tgtEl>
                                      </p:cBhvr>
                                    </p:animEffect>
                                    <p:set>
                                      <p:cBhvr>
                                        <p:cTn id="860" dur="1" fill="hold">
                                          <p:stCondLst>
                                            <p:cond delay="4999"/>
                                          </p:stCondLst>
                                        </p:cTn>
                                        <p:tgtEl>
                                          <p:spTgt spid="28"/>
                                        </p:tgtEl>
                                        <p:attrNameLst>
                                          <p:attrName>style.visibility</p:attrName>
                                        </p:attrNameLst>
                                      </p:cBhvr>
                                      <p:to>
                                        <p:strVal val="hidden"/>
                                      </p:to>
                                    </p:set>
                                  </p:childTnLst>
                                </p:cTn>
                              </p:par>
                              <p:par>
                                <p:cTn id="861" presetID="3" presetClass="exit" presetSubtype="5" fill="hold" grpId="4" nodeType="withEffect">
                                  <p:stCondLst>
                                    <p:cond delay="0"/>
                                  </p:stCondLst>
                                  <p:childTnLst>
                                    <p:animEffect transition="out" filter="blinds(vertical)">
                                      <p:cBhvr>
                                        <p:cTn id="862" dur="5000"/>
                                        <p:tgtEl>
                                          <p:spTgt spid="29"/>
                                        </p:tgtEl>
                                      </p:cBhvr>
                                    </p:animEffect>
                                    <p:set>
                                      <p:cBhvr>
                                        <p:cTn id="863" dur="1" fill="hold">
                                          <p:stCondLst>
                                            <p:cond delay="4999"/>
                                          </p:stCondLst>
                                        </p:cTn>
                                        <p:tgtEl>
                                          <p:spTgt spid="29"/>
                                        </p:tgtEl>
                                        <p:attrNameLst>
                                          <p:attrName>style.visibility</p:attrName>
                                        </p:attrNameLst>
                                      </p:cBhvr>
                                      <p:to>
                                        <p:strVal val="hidden"/>
                                      </p:to>
                                    </p:set>
                                  </p:childTnLst>
                                </p:cTn>
                              </p:par>
                              <p:par>
                                <p:cTn id="864" presetID="3" presetClass="exit" presetSubtype="5" fill="hold" grpId="4" nodeType="withEffect">
                                  <p:stCondLst>
                                    <p:cond delay="0"/>
                                  </p:stCondLst>
                                  <p:childTnLst>
                                    <p:animEffect transition="out" filter="blinds(vertical)">
                                      <p:cBhvr>
                                        <p:cTn id="865" dur="5000"/>
                                        <p:tgtEl>
                                          <p:spTgt spid="30"/>
                                        </p:tgtEl>
                                      </p:cBhvr>
                                    </p:animEffect>
                                    <p:set>
                                      <p:cBhvr>
                                        <p:cTn id="866" dur="1" fill="hold">
                                          <p:stCondLst>
                                            <p:cond delay="4999"/>
                                          </p:stCondLst>
                                        </p:cTn>
                                        <p:tgtEl>
                                          <p:spTgt spid="30"/>
                                        </p:tgtEl>
                                        <p:attrNameLst>
                                          <p:attrName>style.visibility</p:attrName>
                                        </p:attrNameLst>
                                      </p:cBhvr>
                                      <p:to>
                                        <p:strVal val="hidden"/>
                                      </p:to>
                                    </p:set>
                                  </p:childTnLst>
                                </p:cTn>
                              </p:par>
                              <p:par>
                                <p:cTn id="867" presetID="3" presetClass="exit" presetSubtype="5" fill="hold" grpId="4" nodeType="withEffect">
                                  <p:stCondLst>
                                    <p:cond delay="0"/>
                                  </p:stCondLst>
                                  <p:childTnLst>
                                    <p:animEffect transition="out" filter="blinds(vertical)">
                                      <p:cBhvr>
                                        <p:cTn id="868" dur="5000"/>
                                        <p:tgtEl>
                                          <p:spTgt spid="31"/>
                                        </p:tgtEl>
                                      </p:cBhvr>
                                    </p:animEffect>
                                    <p:set>
                                      <p:cBhvr>
                                        <p:cTn id="869" dur="1" fill="hold">
                                          <p:stCondLst>
                                            <p:cond delay="4999"/>
                                          </p:stCondLst>
                                        </p:cTn>
                                        <p:tgtEl>
                                          <p:spTgt spid="31"/>
                                        </p:tgtEl>
                                        <p:attrNameLst>
                                          <p:attrName>style.visibility</p:attrName>
                                        </p:attrNameLst>
                                      </p:cBhvr>
                                      <p:to>
                                        <p:strVal val="hidden"/>
                                      </p:to>
                                    </p:set>
                                  </p:childTnLst>
                                </p:cTn>
                              </p:par>
                              <p:par>
                                <p:cTn id="870" presetID="3" presetClass="exit" presetSubtype="5" fill="hold" grpId="4" nodeType="withEffect">
                                  <p:stCondLst>
                                    <p:cond delay="0"/>
                                  </p:stCondLst>
                                  <p:childTnLst>
                                    <p:animEffect transition="out" filter="blinds(vertical)">
                                      <p:cBhvr>
                                        <p:cTn id="871" dur="5000"/>
                                        <p:tgtEl>
                                          <p:spTgt spid="32"/>
                                        </p:tgtEl>
                                      </p:cBhvr>
                                    </p:animEffect>
                                    <p:set>
                                      <p:cBhvr>
                                        <p:cTn id="872" dur="1" fill="hold">
                                          <p:stCondLst>
                                            <p:cond delay="4999"/>
                                          </p:stCondLst>
                                        </p:cTn>
                                        <p:tgtEl>
                                          <p:spTgt spid="32"/>
                                        </p:tgtEl>
                                        <p:attrNameLst>
                                          <p:attrName>style.visibility</p:attrName>
                                        </p:attrNameLst>
                                      </p:cBhvr>
                                      <p:to>
                                        <p:strVal val="hidden"/>
                                      </p:to>
                                    </p:set>
                                  </p:childTnLst>
                                </p:cTn>
                              </p:par>
                              <p:par>
                                <p:cTn id="873" presetID="3" presetClass="exit" presetSubtype="5" fill="hold" grpId="4" nodeType="withEffect">
                                  <p:stCondLst>
                                    <p:cond delay="0"/>
                                  </p:stCondLst>
                                  <p:childTnLst>
                                    <p:animEffect transition="out" filter="blinds(vertical)">
                                      <p:cBhvr>
                                        <p:cTn id="874" dur="5000"/>
                                        <p:tgtEl>
                                          <p:spTgt spid="33"/>
                                        </p:tgtEl>
                                      </p:cBhvr>
                                    </p:animEffect>
                                    <p:set>
                                      <p:cBhvr>
                                        <p:cTn id="875" dur="1" fill="hold">
                                          <p:stCondLst>
                                            <p:cond delay="4999"/>
                                          </p:stCondLst>
                                        </p:cTn>
                                        <p:tgtEl>
                                          <p:spTgt spid="33"/>
                                        </p:tgtEl>
                                        <p:attrNameLst>
                                          <p:attrName>style.visibility</p:attrName>
                                        </p:attrNameLst>
                                      </p:cBhvr>
                                      <p:to>
                                        <p:strVal val="hidden"/>
                                      </p:to>
                                    </p:set>
                                  </p:childTnLst>
                                </p:cTn>
                              </p:par>
                              <p:par>
                                <p:cTn id="876" presetID="3" presetClass="exit" presetSubtype="5" fill="hold" grpId="4" nodeType="withEffect">
                                  <p:stCondLst>
                                    <p:cond delay="0"/>
                                  </p:stCondLst>
                                  <p:childTnLst>
                                    <p:animEffect transition="out" filter="blinds(vertical)">
                                      <p:cBhvr>
                                        <p:cTn id="877" dur="5000"/>
                                        <p:tgtEl>
                                          <p:spTgt spid="34"/>
                                        </p:tgtEl>
                                      </p:cBhvr>
                                    </p:animEffect>
                                    <p:set>
                                      <p:cBhvr>
                                        <p:cTn id="878" dur="1" fill="hold">
                                          <p:stCondLst>
                                            <p:cond delay="4999"/>
                                          </p:stCondLst>
                                        </p:cTn>
                                        <p:tgtEl>
                                          <p:spTgt spid="34"/>
                                        </p:tgtEl>
                                        <p:attrNameLst>
                                          <p:attrName>style.visibility</p:attrName>
                                        </p:attrNameLst>
                                      </p:cBhvr>
                                      <p:to>
                                        <p:strVal val="hidden"/>
                                      </p:to>
                                    </p:set>
                                  </p:childTnLst>
                                </p:cTn>
                              </p:par>
                              <p:par>
                                <p:cTn id="879" presetID="3" presetClass="exit" presetSubtype="5" fill="hold" grpId="4" nodeType="withEffect">
                                  <p:stCondLst>
                                    <p:cond delay="0"/>
                                  </p:stCondLst>
                                  <p:childTnLst>
                                    <p:animEffect transition="out" filter="blinds(vertical)">
                                      <p:cBhvr>
                                        <p:cTn id="880" dur="5000"/>
                                        <p:tgtEl>
                                          <p:spTgt spid="35"/>
                                        </p:tgtEl>
                                      </p:cBhvr>
                                    </p:animEffect>
                                    <p:set>
                                      <p:cBhvr>
                                        <p:cTn id="881" dur="1" fill="hold">
                                          <p:stCondLst>
                                            <p:cond delay="4999"/>
                                          </p:stCondLst>
                                        </p:cTn>
                                        <p:tgtEl>
                                          <p:spTgt spid="35"/>
                                        </p:tgtEl>
                                        <p:attrNameLst>
                                          <p:attrName>style.visibility</p:attrName>
                                        </p:attrNameLst>
                                      </p:cBhvr>
                                      <p:to>
                                        <p:strVal val="hidden"/>
                                      </p:to>
                                    </p:set>
                                  </p:childTnLst>
                                </p:cTn>
                              </p:par>
                              <p:par>
                                <p:cTn id="882" presetID="3" presetClass="exit" presetSubtype="5" fill="hold" grpId="4" nodeType="withEffect">
                                  <p:stCondLst>
                                    <p:cond delay="0"/>
                                  </p:stCondLst>
                                  <p:childTnLst>
                                    <p:animEffect transition="out" filter="blinds(vertical)">
                                      <p:cBhvr>
                                        <p:cTn id="883" dur="5000"/>
                                        <p:tgtEl>
                                          <p:spTgt spid="36"/>
                                        </p:tgtEl>
                                      </p:cBhvr>
                                    </p:animEffect>
                                    <p:set>
                                      <p:cBhvr>
                                        <p:cTn id="884" dur="1" fill="hold">
                                          <p:stCondLst>
                                            <p:cond delay="4999"/>
                                          </p:stCondLst>
                                        </p:cTn>
                                        <p:tgtEl>
                                          <p:spTgt spid="36"/>
                                        </p:tgtEl>
                                        <p:attrNameLst>
                                          <p:attrName>style.visibility</p:attrName>
                                        </p:attrNameLst>
                                      </p:cBhvr>
                                      <p:to>
                                        <p:strVal val="hidden"/>
                                      </p:to>
                                    </p:set>
                                  </p:childTnLst>
                                </p:cTn>
                              </p:par>
                              <p:par>
                                <p:cTn id="885" presetID="3" presetClass="exit" presetSubtype="5" fill="hold" grpId="4" nodeType="withEffect">
                                  <p:stCondLst>
                                    <p:cond delay="0"/>
                                  </p:stCondLst>
                                  <p:childTnLst>
                                    <p:animEffect transition="out" filter="blinds(vertical)">
                                      <p:cBhvr>
                                        <p:cTn id="886" dur="5000"/>
                                        <p:tgtEl>
                                          <p:spTgt spid="37"/>
                                        </p:tgtEl>
                                      </p:cBhvr>
                                    </p:animEffect>
                                    <p:set>
                                      <p:cBhvr>
                                        <p:cTn id="887" dur="1" fill="hold">
                                          <p:stCondLst>
                                            <p:cond delay="4999"/>
                                          </p:stCondLst>
                                        </p:cTn>
                                        <p:tgtEl>
                                          <p:spTgt spid="37"/>
                                        </p:tgtEl>
                                        <p:attrNameLst>
                                          <p:attrName>style.visibility</p:attrName>
                                        </p:attrNameLst>
                                      </p:cBhvr>
                                      <p:to>
                                        <p:strVal val="hidden"/>
                                      </p:to>
                                    </p:set>
                                  </p:childTnLst>
                                </p:cTn>
                              </p:par>
                              <p:par>
                                <p:cTn id="888" presetID="3" presetClass="exit" presetSubtype="5" fill="hold" grpId="4" nodeType="withEffect">
                                  <p:stCondLst>
                                    <p:cond delay="0"/>
                                  </p:stCondLst>
                                  <p:childTnLst>
                                    <p:animEffect transition="out" filter="blinds(vertical)">
                                      <p:cBhvr>
                                        <p:cTn id="889" dur="5000"/>
                                        <p:tgtEl>
                                          <p:spTgt spid="38"/>
                                        </p:tgtEl>
                                      </p:cBhvr>
                                    </p:animEffect>
                                    <p:set>
                                      <p:cBhvr>
                                        <p:cTn id="890" dur="1" fill="hold">
                                          <p:stCondLst>
                                            <p:cond delay="4999"/>
                                          </p:stCondLst>
                                        </p:cTn>
                                        <p:tgtEl>
                                          <p:spTgt spid="38"/>
                                        </p:tgtEl>
                                        <p:attrNameLst>
                                          <p:attrName>style.visibility</p:attrName>
                                        </p:attrNameLst>
                                      </p:cBhvr>
                                      <p:to>
                                        <p:strVal val="hidden"/>
                                      </p:to>
                                    </p:set>
                                  </p:childTnLst>
                                </p:cTn>
                              </p:par>
                              <p:par>
                                <p:cTn id="891" presetID="3" presetClass="exit" presetSubtype="5" fill="hold" grpId="4" nodeType="withEffect">
                                  <p:stCondLst>
                                    <p:cond delay="0"/>
                                  </p:stCondLst>
                                  <p:childTnLst>
                                    <p:animEffect transition="out" filter="blinds(vertical)">
                                      <p:cBhvr>
                                        <p:cTn id="892" dur="5000"/>
                                        <p:tgtEl>
                                          <p:spTgt spid="39"/>
                                        </p:tgtEl>
                                      </p:cBhvr>
                                    </p:animEffect>
                                    <p:set>
                                      <p:cBhvr>
                                        <p:cTn id="893" dur="1" fill="hold">
                                          <p:stCondLst>
                                            <p:cond delay="4999"/>
                                          </p:stCondLst>
                                        </p:cTn>
                                        <p:tgtEl>
                                          <p:spTgt spid="39"/>
                                        </p:tgtEl>
                                        <p:attrNameLst>
                                          <p:attrName>style.visibility</p:attrName>
                                        </p:attrNameLst>
                                      </p:cBhvr>
                                      <p:to>
                                        <p:strVal val="hidden"/>
                                      </p:to>
                                    </p:set>
                                  </p:childTnLst>
                                </p:cTn>
                              </p:par>
                              <p:par>
                                <p:cTn id="894" presetID="3" presetClass="exit" presetSubtype="5" fill="hold" grpId="4" nodeType="withEffect">
                                  <p:stCondLst>
                                    <p:cond delay="0"/>
                                  </p:stCondLst>
                                  <p:childTnLst>
                                    <p:animEffect transition="out" filter="blinds(vertical)">
                                      <p:cBhvr>
                                        <p:cTn id="895" dur="5000"/>
                                        <p:tgtEl>
                                          <p:spTgt spid="40"/>
                                        </p:tgtEl>
                                      </p:cBhvr>
                                    </p:animEffect>
                                    <p:set>
                                      <p:cBhvr>
                                        <p:cTn id="896" dur="1" fill="hold">
                                          <p:stCondLst>
                                            <p:cond delay="4999"/>
                                          </p:stCondLst>
                                        </p:cTn>
                                        <p:tgtEl>
                                          <p:spTgt spid="40"/>
                                        </p:tgtEl>
                                        <p:attrNameLst>
                                          <p:attrName>style.visibility</p:attrName>
                                        </p:attrNameLst>
                                      </p:cBhvr>
                                      <p:to>
                                        <p:strVal val="hidden"/>
                                      </p:to>
                                    </p:set>
                                  </p:childTnLst>
                                </p:cTn>
                              </p:par>
                              <p:par>
                                <p:cTn id="897" presetID="3" presetClass="exit" presetSubtype="5" fill="hold" grpId="4" nodeType="withEffect">
                                  <p:stCondLst>
                                    <p:cond delay="0"/>
                                  </p:stCondLst>
                                  <p:childTnLst>
                                    <p:animEffect transition="out" filter="blinds(vertical)">
                                      <p:cBhvr>
                                        <p:cTn id="898" dur="5000"/>
                                        <p:tgtEl>
                                          <p:spTgt spid="41"/>
                                        </p:tgtEl>
                                      </p:cBhvr>
                                    </p:animEffect>
                                    <p:set>
                                      <p:cBhvr>
                                        <p:cTn id="899" dur="1" fill="hold">
                                          <p:stCondLst>
                                            <p:cond delay="4999"/>
                                          </p:stCondLst>
                                        </p:cTn>
                                        <p:tgtEl>
                                          <p:spTgt spid="41"/>
                                        </p:tgtEl>
                                        <p:attrNameLst>
                                          <p:attrName>style.visibility</p:attrName>
                                        </p:attrNameLst>
                                      </p:cBhvr>
                                      <p:to>
                                        <p:strVal val="hidden"/>
                                      </p:to>
                                    </p:set>
                                  </p:childTnLst>
                                </p:cTn>
                              </p:par>
                              <p:par>
                                <p:cTn id="900" presetID="3" presetClass="exit" presetSubtype="5" fill="hold" grpId="4" nodeType="withEffect">
                                  <p:stCondLst>
                                    <p:cond delay="0"/>
                                  </p:stCondLst>
                                  <p:childTnLst>
                                    <p:animEffect transition="out" filter="blinds(vertical)">
                                      <p:cBhvr>
                                        <p:cTn id="901" dur="5000"/>
                                        <p:tgtEl>
                                          <p:spTgt spid="42"/>
                                        </p:tgtEl>
                                      </p:cBhvr>
                                    </p:animEffect>
                                    <p:set>
                                      <p:cBhvr>
                                        <p:cTn id="902" dur="1" fill="hold">
                                          <p:stCondLst>
                                            <p:cond delay="4999"/>
                                          </p:stCondLst>
                                        </p:cTn>
                                        <p:tgtEl>
                                          <p:spTgt spid="42"/>
                                        </p:tgtEl>
                                        <p:attrNameLst>
                                          <p:attrName>style.visibility</p:attrName>
                                        </p:attrNameLst>
                                      </p:cBhvr>
                                      <p:to>
                                        <p:strVal val="hidden"/>
                                      </p:to>
                                    </p:set>
                                  </p:childTnLst>
                                </p:cTn>
                              </p:par>
                              <p:par>
                                <p:cTn id="903" presetID="3" presetClass="exit" presetSubtype="5" fill="hold" grpId="4" nodeType="withEffect">
                                  <p:stCondLst>
                                    <p:cond delay="0"/>
                                  </p:stCondLst>
                                  <p:childTnLst>
                                    <p:animEffect transition="out" filter="blinds(vertical)">
                                      <p:cBhvr>
                                        <p:cTn id="904" dur="5000"/>
                                        <p:tgtEl>
                                          <p:spTgt spid="43"/>
                                        </p:tgtEl>
                                      </p:cBhvr>
                                    </p:animEffect>
                                    <p:set>
                                      <p:cBhvr>
                                        <p:cTn id="905" dur="1" fill="hold">
                                          <p:stCondLst>
                                            <p:cond delay="4999"/>
                                          </p:stCondLst>
                                        </p:cTn>
                                        <p:tgtEl>
                                          <p:spTgt spid="43"/>
                                        </p:tgtEl>
                                        <p:attrNameLst>
                                          <p:attrName>style.visibility</p:attrName>
                                        </p:attrNameLst>
                                      </p:cBhvr>
                                      <p:to>
                                        <p:strVal val="hidden"/>
                                      </p:to>
                                    </p:set>
                                  </p:childTnLst>
                                </p:cTn>
                              </p:par>
                              <p:par>
                                <p:cTn id="906" presetID="3" presetClass="exit" presetSubtype="5" fill="hold" grpId="4" nodeType="withEffect">
                                  <p:stCondLst>
                                    <p:cond delay="0"/>
                                  </p:stCondLst>
                                  <p:childTnLst>
                                    <p:animEffect transition="out" filter="blinds(vertical)">
                                      <p:cBhvr>
                                        <p:cTn id="907" dur="5000"/>
                                        <p:tgtEl>
                                          <p:spTgt spid="44"/>
                                        </p:tgtEl>
                                      </p:cBhvr>
                                    </p:animEffect>
                                    <p:set>
                                      <p:cBhvr>
                                        <p:cTn id="908" dur="1" fill="hold">
                                          <p:stCondLst>
                                            <p:cond delay="4999"/>
                                          </p:stCondLst>
                                        </p:cTn>
                                        <p:tgtEl>
                                          <p:spTgt spid="44"/>
                                        </p:tgtEl>
                                        <p:attrNameLst>
                                          <p:attrName>style.visibility</p:attrName>
                                        </p:attrNameLst>
                                      </p:cBhvr>
                                      <p:to>
                                        <p:strVal val="hidden"/>
                                      </p:to>
                                    </p:set>
                                  </p:childTnLst>
                                </p:cTn>
                              </p:par>
                              <p:par>
                                <p:cTn id="909" presetID="3" presetClass="exit" presetSubtype="5" fill="hold" grpId="4" nodeType="withEffect">
                                  <p:stCondLst>
                                    <p:cond delay="0"/>
                                  </p:stCondLst>
                                  <p:childTnLst>
                                    <p:animEffect transition="out" filter="blinds(vertical)">
                                      <p:cBhvr>
                                        <p:cTn id="910" dur="5000"/>
                                        <p:tgtEl>
                                          <p:spTgt spid="45"/>
                                        </p:tgtEl>
                                      </p:cBhvr>
                                    </p:animEffect>
                                    <p:set>
                                      <p:cBhvr>
                                        <p:cTn id="911" dur="1" fill="hold">
                                          <p:stCondLst>
                                            <p:cond delay="4999"/>
                                          </p:stCondLst>
                                        </p:cTn>
                                        <p:tgtEl>
                                          <p:spTgt spid="45"/>
                                        </p:tgtEl>
                                        <p:attrNameLst>
                                          <p:attrName>style.visibility</p:attrName>
                                        </p:attrNameLst>
                                      </p:cBhvr>
                                      <p:to>
                                        <p:strVal val="hidden"/>
                                      </p:to>
                                    </p:set>
                                  </p:childTnLst>
                                </p:cTn>
                              </p:par>
                              <p:par>
                                <p:cTn id="912" presetID="3" presetClass="exit" presetSubtype="5" fill="hold" grpId="4" nodeType="withEffect">
                                  <p:stCondLst>
                                    <p:cond delay="0"/>
                                  </p:stCondLst>
                                  <p:childTnLst>
                                    <p:animEffect transition="out" filter="blinds(vertical)">
                                      <p:cBhvr>
                                        <p:cTn id="913" dur="5000"/>
                                        <p:tgtEl>
                                          <p:spTgt spid="46"/>
                                        </p:tgtEl>
                                      </p:cBhvr>
                                    </p:animEffect>
                                    <p:set>
                                      <p:cBhvr>
                                        <p:cTn id="914" dur="1" fill="hold">
                                          <p:stCondLst>
                                            <p:cond delay="4999"/>
                                          </p:stCondLst>
                                        </p:cTn>
                                        <p:tgtEl>
                                          <p:spTgt spid="46"/>
                                        </p:tgtEl>
                                        <p:attrNameLst>
                                          <p:attrName>style.visibility</p:attrName>
                                        </p:attrNameLst>
                                      </p:cBhvr>
                                      <p:to>
                                        <p:strVal val="hidden"/>
                                      </p:to>
                                    </p:set>
                                  </p:childTnLst>
                                </p:cTn>
                              </p:par>
                              <p:par>
                                <p:cTn id="915" presetID="3" presetClass="exit" presetSubtype="5" fill="hold" grpId="4" nodeType="withEffect">
                                  <p:stCondLst>
                                    <p:cond delay="0"/>
                                  </p:stCondLst>
                                  <p:childTnLst>
                                    <p:animEffect transition="out" filter="blinds(vertical)">
                                      <p:cBhvr>
                                        <p:cTn id="916" dur="5000"/>
                                        <p:tgtEl>
                                          <p:spTgt spid="47"/>
                                        </p:tgtEl>
                                      </p:cBhvr>
                                    </p:animEffect>
                                    <p:set>
                                      <p:cBhvr>
                                        <p:cTn id="917" dur="1" fill="hold">
                                          <p:stCondLst>
                                            <p:cond delay="4999"/>
                                          </p:stCondLst>
                                        </p:cTn>
                                        <p:tgtEl>
                                          <p:spTgt spid="47"/>
                                        </p:tgtEl>
                                        <p:attrNameLst>
                                          <p:attrName>style.visibility</p:attrName>
                                        </p:attrNameLst>
                                      </p:cBhvr>
                                      <p:to>
                                        <p:strVal val="hidden"/>
                                      </p:to>
                                    </p:set>
                                  </p:childTnLst>
                                </p:cTn>
                              </p:par>
                              <p:par>
                                <p:cTn id="918" presetID="3" presetClass="exit" presetSubtype="5" fill="hold" grpId="4" nodeType="withEffect">
                                  <p:stCondLst>
                                    <p:cond delay="0"/>
                                  </p:stCondLst>
                                  <p:childTnLst>
                                    <p:animEffect transition="out" filter="blinds(vertical)">
                                      <p:cBhvr>
                                        <p:cTn id="919" dur="5000"/>
                                        <p:tgtEl>
                                          <p:spTgt spid="48"/>
                                        </p:tgtEl>
                                      </p:cBhvr>
                                    </p:animEffect>
                                    <p:set>
                                      <p:cBhvr>
                                        <p:cTn id="920" dur="1" fill="hold">
                                          <p:stCondLst>
                                            <p:cond delay="4999"/>
                                          </p:stCondLst>
                                        </p:cTn>
                                        <p:tgtEl>
                                          <p:spTgt spid="48"/>
                                        </p:tgtEl>
                                        <p:attrNameLst>
                                          <p:attrName>style.visibility</p:attrName>
                                        </p:attrNameLst>
                                      </p:cBhvr>
                                      <p:to>
                                        <p:strVal val="hidden"/>
                                      </p:to>
                                    </p:set>
                                  </p:childTnLst>
                                </p:cTn>
                              </p:par>
                              <p:par>
                                <p:cTn id="921" presetID="3" presetClass="exit" presetSubtype="5" fill="hold" grpId="4" nodeType="withEffect">
                                  <p:stCondLst>
                                    <p:cond delay="0"/>
                                  </p:stCondLst>
                                  <p:childTnLst>
                                    <p:animEffect transition="out" filter="blinds(vertical)">
                                      <p:cBhvr>
                                        <p:cTn id="922" dur="5000"/>
                                        <p:tgtEl>
                                          <p:spTgt spid="49"/>
                                        </p:tgtEl>
                                      </p:cBhvr>
                                    </p:animEffect>
                                    <p:set>
                                      <p:cBhvr>
                                        <p:cTn id="923" dur="1" fill="hold">
                                          <p:stCondLst>
                                            <p:cond delay="4999"/>
                                          </p:stCondLst>
                                        </p:cTn>
                                        <p:tgtEl>
                                          <p:spTgt spid="49"/>
                                        </p:tgtEl>
                                        <p:attrNameLst>
                                          <p:attrName>style.visibility</p:attrName>
                                        </p:attrNameLst>
                                      </p:cBhvr>
                                      <p:to>
                                        <p:strVal val="hidden"/>
                                      </p:to>
                                    </p:set>
                                  </p:childTnLst>
                                </p:cTn>
                              </p:par>
                              <p:par>
                                <p:cTn id="924" presetID="3" presetClass="exit" presetSubtype="5" fill="hold" grpId="4" nodeType="withEffect">
                                  <p:stCondLst>
                                    <p:cond delay="0"/>
                                  </p:stCondLst>
                                  <p:childTnLst>
                                    <p:animEffect transition="out" filter="blinds(vertical)">
                                      <p:cBhvr>
                                        <p:cTn id="925" dur="5000"/>
                                        <p:tgtEl>
                                          <p:spTgt spid="50"/>
                                        </p:tgtEl>
                                      </p:cBhvr>
                                    </p:animEffect>
                                    <p:set>
                                      <p:cBhvr>
                                        <p:cTn id="926" dur="1" fill="hold">
                                          <p:stCondLst>
                                            <p:cond delay="4999"/>
                                          </p:stCondLst>
                                        </p:cTn>
                                        <p:tgtEl>
                                          <p:spTgt spid="50"/>
                                        </p:tgtEl>
                                        <p:attrNameLst>
                                          <p:attrName>style.visibility</p:attrName>
                                        </p:attrNameLst>
                                      </p:cBhvr>
                                      <p:to>
                                        <p:strVal val="hidden"/>
                                      </p:to>
                                    </p:set>
                                  </p:childTnLst>
                                </p:cTn>
                              </p:par>
                              <p:par>
                                <p:cTn id="927" presetID="3" presetClass="exit" presetSubtype="5" fill="hold" grpId="4" nodeType="withEffect">
                                  <p:stCondLst>
                                    <p:cond delay="0"/>
                                  </p:stCondLst>
                                  <p:childTnLst>
                                    <p:animEffect transition="out" filter="blinds(vertical)">
                                      <p:cBhvr>
                                        <p:cTn id="928" dur="5000"/>
                                        <p:tgtEl>
                                          <p:spTgt spid="51"/>
                                        </p:tgtEl>
                                      </p:cBhvr>
                                    </p:animEffect>
                                    <p:set>
                                      <p:cBhvr>
                                        <p:cTn id="929" dur="1" fill="hold">
                                          <p:stCondLst>
                                            <p:cond delay="4999"/>
                                          </p:stCondLst>
                                        </p:cTn>
                                        <p:tgtEl>
                                          <p:spTgt spid="51"/>
                                        </p:tgtEl>
                                        <p:attrNameLst>
                                          <p:attrName>style.visibility</p:attrName>
                                        </p:attrNameLst>
                                      </p:cBhvr>
                                      <p:to>
                                        <p:strVal val="hidden"/>
                                      </p:to>
                                    </p:set>
                                  </p:childTnLst>
                                </p:cTn>
                              </p:par>
                              <p:par>
                                <p:cTn id="930" presetID="3" presetClass="exit" presetSubtype="5" fill="hold" grpId="4" nodeType="withEffect">
                                  <p:stCondLst>
                                    <p:cond delay="0"/>
                                  </p:stCondLst>
                                  <p:childTnLst>
                                    <p:animEffect transition="out" filter="blinds(vertical)">
                                      <p:cBhvr>
                                        <p:cTn id="931" dur="5000"/>
                                        <p:tgtEl>
                                          <p:spTgt spid="52"/>
                                        </p:tgtEl>
                                      </p:cBhvr>
                                    </p:animEffect>
                                    <p:set>
                                      <p:cBhvr>
                                        <p:cTn id="932" dur="1" fill="hold">
                                          <p:stCondLst>
                                            <p:cond delay="4999"/>
                                          </p:stCondLst>
                                        </p:cTn>
                                        <p:tgtEl>
                                          <p:spTgt spid="52"/>
                                        </p:tgtEl>
                                        <p:attrNameLst>
                                          <p:attrName>style.visibility</p:attrName>
                                        </p:attrNameLst>
                                      </p:cBhvr>
                                      <p:to>
                                        <p:strVal val="hidden"/>
                                      </p:to>
                                    </p:set>
                                  </p:childTnLst>
                                </p:cTn>
                              </p:par>
                              <p:par>
                                <p:cTn id="933" presetID="3" presetClass="exit" presetSubtype="5" fill="hold" grpId="4" nodeType="withEffect">
                                  <p:stCondLst>
                                    <p:cond delay="0"/>
                                  </p:stCondLst>
                                  <p:childTnLst>
                                    <p:animEffect transition="out" filter="blinds(vertical)">
                                      <p:cBhvr>
                                        <p:cTn id="934" dur="5000"/>
                                        <p:tgtEl>
                                          <p:spTgt spid="53"/>
                                        </p:tgtEl>
                                      </p:cBhvr>
                                    </p:animEffect>
                                    <p:set>
                                      <p:cBhvr>
                                        <p:cTn id="935" dur="1" fill="hold">
                                          <p:stCondLst>
                                            <p:cond delay="4999"/>
                                          </p:stCondLst>
                                        </p:cTn>
                                        <p:tgtEl>
                                          <p:spTgt spid="53"/>
                                        </p:tgtEl>
                                        <p:attrNameLst>
                                          <p:attrName>style.visibility</p:attrName>
                                        </p:attrNameLst>
                                      </p:cBhvr>
                                      <p:to>
                                        <p:strVal val="hidden"/>
                                      </p:to>
                                    </p:set>
                                  </p:childTnLst>
                                </p:cTn>
                              </p:par>
                              <p:par>
                                <p:cTn id="936" presetID="3" presetClass="exit" presetSubtype="5" fill="hold" grpId="4" nodeType="withEffect">
                                  <p:stCondLst>
                                    <p:cond delay="0"/>
                                  </p:stCondLst>
                                  <p:childTnLst>
                                    <p:animEffect transition="out" filter="blinds(vertical)">
                                      <p:cBhvr>
                                        <p:cTn id="937" dur="5000"/>
                                        <p:tgtEl>
                                          <p:spTgt spid="54"/>
                                        </p:tgtEl>
                                      </p:cBhvr>
                                    </p:animEffect>
                                    <p:set>
                                      <p:cBhvr>
                                        <p:cTn id="938" dur="1" fill="hold">
                                          <p:stCondLst>
                                            <p:cond delay="4999"/>
                                          </p:stCondLst>
                                        </p:cTn>
                                        <p:tgtEl>
                                          <p:spTgt spid="54"/>
                                        </p:tgtEl>
                                        <p:attrNameLst>
                                          <p:attrName>style.visibility</p:attrName>
                                        </p:attrNameLst>
                                      </p:cBhvr>
                                      <p:to>
                                        <p:strVal val="hidden"/>
                                      </p:to>
                                    </p:set>
                                  </p:childTnLst>
                                </p:cTn>
                              </p:par>
                              <p:par>
                                <p:cTn id="939" presetID="3" presetClass="exit" presetSubtype="5" fill="hold" grpId="4" nodeType="withEffect">
                                  <p:stCondLst>
                                    <p:cond delay="0"/>
                                  </p:stCondLst>
                                  <p:childTnLst>
                                    <p:animEffect transition="out" filter="blinds(vertical)">
                                      <p:cBhvr>
                                        <p:cTn id="940" dur="5000"/>
                                        <p:tgtEl>
                                          <p:spTgt spid="55"/>
                                        </p:tgtEl>
                                      </p:cBhvr>
                                    </p:animEffect>
                                    <p:set>
                                      <p:cBhvr>
                                        <p:cTn id="941" dur="1" fill="hold">
                                          <p:stCondLst>
                                            <p:cond delay="4999"/>
                                          </p:stCondLst>
                                        </p:cTn>
                                        <p:tgtEl>
                                          <p:spTgt spid="55"/>
                                        </p:tgtEl>
                                        <p:attrNameLst>
                                          <p:attrName>style.visibility</p:attrName>
                                        </p:attrNameLst>
                                      </p:cBhvr>
                                      <p:to>
                                        <p:strVal val="hidden"/>
                                      </p:to>
                                    </p:set>
                                  </p:childTnLst>
                                </p:cTn>
                              </p:par>
                              <p:par>
                                <p:cTn id="942" presetID="3" presetClass="exit" presetSubtype="5" fill="hold" grpId="4" nodeType="withEffect">
                                  <p:stCondLst>
                                    <p:cond delay="0"/>
                                  </p:stCondLst>
                                  <p:childTnLst>
                                    <p:animEffect transition="out" filter="blinds(vertical)">
                                      <p:cBhvr>
                                        <p:cTn id="943" dur="5000"/>
                                        <p:tgtEl>
                                          <p:spTgt spid="56"/>
                                        </p:tgtEl>
                                      </p:cBhvr>
                                    </p:animEffect>
                                    <p:set>
                                      <p:cBhvr>
                                        <p:cTn id="944" dur="1" fill="hold">
                                          <p:stCondLst>
                                            <p:cond delay="4999"/>
                                          </p:stCondLst>
                                        </p:cTn>
                                        <p:tgtEl>
                                          <p:spTgt spid="56"/>
                                        </p:tgtEl>
                                        <p:attrNameLst>
                                          <p:attrName>style.visibility</p:attrName>
                                        </p:attrNameLst>
                                      </p:cBhvr>
                                      <p:to>
                                        <p:strVal val="hidden"/>
                                      </p:to>
                                    </p:set>
                                  </p:childTnLst>
                                </p:cTn>
                              </p:par>
                              <p:par>
                                <p:cTn id="945" presetID="23" presetClass="entr" presetSubtype="288" fill="hold" nodeType="withEffect">
                                  <p:stCondLst>
                                    <p:cond delay="0"/>
                                  </p:stCondLst>
                                  <p:childTnLst>
                                    <p:set>
                                      <p:cBhvr>
                                        <p:cTn id="946" dur="1" fill="hold">
                                          <p:stCondLst>
                                            <p:cond delay="0"/>
                                          </p:stCondLst>
                                        </p:cTn>
                                        <p:tgtEl>
                                          <p:spTgt spid="4"/>
                                        </p:tgtEl>
                                        <p:attrNameLst>
                                          <p:attrName>style.visibility</p:attrName>
                                        </p:attrNameLst>
                                      </p:cBhvr>
                                      <p:to>
                                        <p:strVal val="visible"/>
                                      </p:to>
                                    </p:set>
                                    <p:anim calcmode="lin" valueType="num">
                                      <p:cBhvr>
                                        <p:cTn id="947" dur="5000" fill="hold"/>
                                        <p:tgtEl>
                                          <p:spTgt spid="4"/>
                                        </p:tgtEl>
                                        <p:attrNameLst>
                                          <p:attrName>ppt_w</p:attrName>
                                        </p:attrNameLst>
                                      </p:cBhvr>
                                      <p:tavLst>
                                        <p:tav tm="0">
                                          <p:val>
                                            <p:strVal val="4/3*#ppt_w"/>
                                          </p:val>
                                        </p:tav>
                                        <p:tav tm="100000">
                                          <p:val>
                                            <p:strVal val="#ppt_w"/>
                                          </p:val>
                                        </p:tav>
                                      </p:tavLst>
                                    </p:anim>
                                    <p:anim calcmode="lin" valueType="num">
                                      <p:cBhvr>
                                        <p:cTn id="948" dur="5000" fill="hold"/>
                                        <p:tgtEl>
                                          <p:spTgt spid="4"/>
                                        </p:tgtEl>
                                        <p:attrNameLst>
                                          <p:attrName>ppt_h</p:attrName>
                                        </p:attrNameLst>
                                      </p:cBhvr>
                                      <p:tavLst>
                                        <p:tav tm="0">
                                          <p:val>
                                            <p:strVal val="4/3*#ppt_h"/>
                                          </p:val>
                                        </p:tav>
                                        <p:tav tm="100000">
                                          <p:val>
                                            <p:strVal val="#ppt_h"/>
                                          </p:val>
                                        </p:tav>
                                      </p:tavLst>
                                    </p:anim>
                                  </p:childTnLst>
                                </p:cTn>
                              </p:par>
                              <p:par>
                                <p:cTn id="949" presetID="16" presetClass="entr" presetSubtype="37" fill="hold" nodeType="withEffect">
                                  <p:stCondLst>
                                    <p:cond delay="0"/>
                                  </p:stCondLst>
                                  <p:childTnLst>
                                    <p:set>
                                      <p:cBhvr>
                                        <p:cTn id="950" dur="1" fill="hold">
                                          <p:stCondLst>
                                            <p:cond delay="0"/>
                                          </p:stCondLst>
                                        </p:cTn>
                                        <p:tgtEl>
                                          <p:spTgt spid="4"/>
                                        </p:tgtEl>
                                        <p:attrNameLst>
                                          <p:attrName>style.visibility</p:attrName>
                                        </p:attrNameLst>
                                      </p:cBhvr>
                                      <p:to>
                                        <p:strVal val="visible"/>
                                      </p:to>
                                    </p:set>
                                    <p:animEffect transition="in" filter="barn(outVertical)">
                                      <p:cBhvr>
                                        <p:cTn id="951"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66FF"/>
              </a:gs>
              <a:gs pos="50000">
                <a:srgbClr val="5E1D9F">
                  <a:shade val="67500"/>
                  <a:satMod val="115000"/>
                </a:srgbClr>
              </a:gs>
              <a:gs pos="100000">
                <a:srgbClr val="5E1D9F">
                  <a:shade val="100000"/>
                  <a:satMod val="115000"/>
                </a:srgbClr>
              </a:gs>
            </a:gsLst>
            <a:lin ang="5400000" scaled="1"/>
            <a:tileRect/>
          </a:gradFill>
        </p:spPr>
        <p:txBody>
          <a:bodyPr/>
          <a:lstStyle/>
          <a:p>
            <a:endParaRPr lang="es-ES" dirty="0"/>
          </a:p>
        </p:txBody>
      </p:sp>
      <p:pic>
        <p:nvPicPr>
          <p:cNvPr id="4" name="3 Imagen" descr="b69d8b066ca71af6a815963aa8c11045.jpg"/>
          <p:cNvPicPr>
            <a:picLocks noChangeAspect="1"/>
          </p:cNvPicPr>
          <p:nvPr/>
        </p:nvPicPr>
        <p:blipFill>
          <a:blip r:embed="rId2"/>
          <a:stretch>
            <a:fillRect/>
          </a:stretch>
        </p:blipFill>
        <p:spPr>
          <a:xfrm>
            <a:off x="7432" y="0"/>
            <a:ext cx="9136568" cy="5143500"/>
          </a:xfrm>
          <a:prstGeom prst="rect">
            <a:avLst/>
          </a:prstGeom>
        </p:spPr>
      </p:pic>
      <p:sp>
        <p:nvSpPr>
          <p:cNvPr id="5" name="4 Rectángulo"/>
          <p:cNvSpPr/>
          <p:nvPr/>
        </p:nvSpPr>
        <p:spPr>
          <a:xfrm rot="904020">
            <a:off x="4254989" y="972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813016" flipH="1">
            <a:off x="4668238" y="1081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04020">
            <a:off x="611652" y="972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813016" flipH="1">
            <a:off x="1024901" y="1081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04020">
            <a:off x="7826891" y="972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813016" flipH="1">
            <a:off x="8240140" y="1081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04020">
            <a:off x="2469040" y="9723"/>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813016" flipH="1">
            <a:off x="2882289" y="10811"/>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04020">
            <a:off x="6255254" y="972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813016" flipH="1">
            <a:off x="6668503" y="1081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04020">
            <a:off x="4254988" y="652644"/>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813016" flipH="1">
            <a:off x="4668237" y="653732"/>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04020">
            <a:off x="611651" y="652644"/>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813016" flipH="1">
            <a:off x="1024900" y="653732"/>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04020">
            <a:off x="7826890" y="652644"/>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813016" flipH="1">
            <a:off x="8240139" y="653732"/>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04020">
            <a:off x="2469039" y="652645"/>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813016" flipH="1">
            <a:off x="2882288" y="653733"/>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04020">
            <a:off x="6255253" y="652644"/>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813016" flipH="1">
            <a:off x="6668502" y="653732"/>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04020">
            <a:off x="4254988" y="129560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813016" flipH="1">
            <a:off x="4668237" y="129669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04020">
            <a:off x="611651" y="129560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813016" flipH="1">
            <a:off x="1024900" y="129669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04020">
            <a:off x="7826890" y="129560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813016" flipH="1">
            <a:off x="8240139" y="129669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904020">
            <a:off x="2469039" y="1295610"/>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813016" flipH="1">
            <a:off x="2882288" y="1296698"/>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904020">
            <a:off x="6255253" y="129560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813016" flipH="1">
            <a:off x="6668502" y="129669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904020">
            <a:off x="4254987" y="193853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813016" flipH="1">
            <a:off x="4668236" y="193961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04020">
            <a:off x="611650" y="193853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813016" flipH="1">
            <a:off x="1024899" y="193961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04020">
            <a:off x="7826889" y="193853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813016" flipH="1">
            <a:off x="8240138" y="193961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04020">
            <a:off x="2469038" y="193853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813016" flipH="1">
            <a:off x="2882287" y="193962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04020">
            <a:off x="6255252" y="193853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813016" flipH="1">
            <a:off x="6668501" y="193961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04020">
            <a:off x="4254990" y="258148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813016" flipH="1">
            <a:off x="4668239" y="258257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04020">
            <a:off x="611653" y="258148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813016" flipH="1">
            <a:off x="1024902" y="258257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04020">
            <a:off x="7826892" y="258148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813016" flipH="1">
            <a:off x="8240141" y="258257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04020">
            <a:off x="2469041" y="2581490"/>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813016" flipH="1">
            <a:off x="2882290" y="2582578"/>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04020">
            <a:off x="6255255" y="258148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813016" flipH="1">
            <a:off x="6668504" y="258257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04020">
            <a:off x="4254989" y="322441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813016" flipH="1">
            <a:off x="4668238" y="322549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04020">
            <a:off x="611652" y="322441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813016" flipH="1">
            <a:off x="1024901" y="322549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904020">
            <a:off x="7826891" y="322441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813016" flipH="1">
            <a:off x="8240140" y="322549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904020">
            <a:off x="2469040" y="3224412"/>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813016" flipH="1">
            <a:off x="2882289" y="3225500"/>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904020">
            <a:off x="6255254" y="3224411"/>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813016" flipH="1">
            <a:off x="6668503" y="3225499"/>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904020">
            <a:off x="4254989" y="3867376"/>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813016" flipH="1">
            <a:off x="4668238" y="3868464"/>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904020">
            <a:off x="611652" y="3867376"/>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813016" flipH="1">
            <a:off x="1024901" y="3868464"/>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904020">
            <a:off x="7826891" y="3867376"/>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813016" flipH="1">
            <a:off x="8240140" y="3868464"/>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904020">
            <a:off x="2469040" y="3867377"/>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0813016" flipH="1">
            <a:off x="2882289" y="3868465"/>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904020">
            <a:off x="6255254" y="3867376"/>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0813016" flipH="1">
            <a:off x="6668503" y="3868464"/>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904020">
            <a:off x="4254988" y="4510298"/>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0813016" flipH="1">
            <a:off x="4668237" y="4511386"/>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904020">
            <a:off x="611651" y="4510298"/>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0813016" flipH="1">
            <a:off x="1024900" y="4511386"/>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904020">
            <a:off x="7826890" y="4510298"/>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0813016" flipH="1">
            <a:off x="8240139" y="4511386"/>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904020">
            <a:off x="2469039" y="4510299"/>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20813016" flipH="1">
            <a:off x="2882288" y="4511387"/>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904020">
            <a:off x="6255253" y="4510298"/>
            <a:ext cx="191722" cy="884115"/>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20813016" flipH="1">
            <a:off x="6668502" y="4511386"/>
            <a:ext cx="195364" cy="870638"/>
          </a:xfrm>
          <a:prstGeom prst="rect">
            <a:avLst/>
          </a:prstGeom>
          <a:gradFill flip="none" rotWithShape="1">
            <a:gsLst>
              <a:gs pos="0">
                <a:srgbClr val="6600FF"/>
              </a:gs>
              <a:gs pos="50000">
                <a:srgbClr val="9999FF">
                  <a:shade val="67500"/>
                  <a:satMod val="115000"/>
                </a:srgbClr>
              </a:gs>
              <a:gs pos="100000">
                <a:srgbClr val="9999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5"/>
                                        </p:tgtEl>
                                        <p:attrNameLst>
                                          <p:attrName>style.opacity</p:attrName>
                                        </p:attrNameLst>
                                      </p:cBhvr>
                                      <p:to>
                                        <p:strVal val="0"/>
                                      </p:to>
                                    </p:set>
                                    <p:animEffect filter="image" prLst="opacity: 0">
                                      <p:cBhvr rctx="IE">
                                        <p:cTn id="7" dur="indefinite"/>
                                        <p:tgtEl>
                                          <p:spTgt spid="85"/>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5000" fill="hold"/>
                                        <p:tgtEl>
                                          <p:spTgt spid="7"/>
                                        </p:tgtEl>
                                        <p:attrNameLst>
                                          <p:attrName>ppt_x</p:attrName>
                                        </p:attrNameLst>
                                      </p:cBhvr>
                                      <p:tavLst>
                                        <p:tav tm="0">
                                          <p:val>
                                            <p:strVal val="0-#ppt_w/2"/>
                                          </p:val>
                                        </p:tav>
                                        <p:tav tm="100000">
                                          <p:val>
                                            <p:strVal val="#ppt_x"/>
                                          </p:val>
                                        </p:tav>
                                      </p:tavLst>
                                    </p:anim>
                                    <p:anim calcmode="lin" valueType="num">
                                      <p:cBhvr additive="base">
                                        <p:cTn id="11" dur="5000" fill="hold"/>
                                        <p:tgtEl>
                                          <p:spTgt spid="7"/>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additive="base">
                                        <p:cTn id="14" dur="5000" fill="hold"/>
                                        <p:tgtEl>
                                          <p:spTgt spid="17"/>
                                        </p:tgtEl>
                                        <p:attrNameLst>
                                          <p:attrName>ppt_x</p:attrName>
                                        </p:attrNameLst>
                                      </p:cBhvr>
                                      <p:tavLst>
                                        <p:tav tm="0">
                                          <p:val>
                                            <p:strVal val="0-#ppt_w/2"/>
                                          </p:val>
                                        </p:tav>
                                        <p:tav tm="100000">
                                          <p:val>
                                            <p:strVal val="#ppt_x"/>
                                          </p:val>
                                        </p:tav>
                                      </p:tavLst>
                                    </p:anim>
                                    <p:anim calcmode="lin" valueType="num">
                                      <p:cBhvr additive="base">
                                        <p:cTn id="15" dur="5000" fill="hold"/>
                                        <p:tgtEl>
                                          <p:spTgt spid="17"/>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27"/>
                                        </p:tgtEl>
                                        <p:attrNameLst>
                                          <p:attrName>style.visibility</p:attrName>
                                        </p:attrNameLst>
                                      </p:cBhvr>
                                      <p:to>
                                        <p:strVal val="visible"/>
                                      </p:to>
                                    </p:set>
                                    <p:anim calcmode="lin" valueType="num">
                                      <p:cBhvr additive="base">
                                        <p:cTn id="18" dur="5000" fill="hold"/>
                                        <p:tgtEl>
                                          <p:spTgt spid="27"/>
                                        </p:tgtEl>
                                        <p:attrNameLst>
                                          <p:attrName>ppt_x</p:attrName>
                                        </p:attrNameLst>
                                      </p:cBhvr>
                                      <p:tavLst>
                                        <p:tav tm="0">
                                          <p:val>
                                            <p:strVal val="0-#ppt_w/2"/>
                                          </p:val>
                                        </p:tav>
                                        <p:tav tm="100000">
                                          <p:val>
                                            <p:strVal val="#ppt_x"/>
                                          </p:val>
                                        </p:tav>
                                      </p:tavLst>
                                    </p:anim>
                                    <p:anim calcmode="lin" valueType="num">
                                      <p:cBhvr additive="base">
                                        <p:cTn id="19" dur="5000" fill="hold"/>
                                        <p:tgtEl>
                                          <p:spTgt spid="27"/>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37"/>
                                        </p:tgtEl>
                                        <p:attrNameLst>
                                          <p:attrName>style.visibility</p:attrName>
                                        </p:attrNameLst>
                                      </p:cBhvr>
                                      <p:to>
                                        <p:strVal val="visible"/>
                                      </p:to>
                                    </p:set>
                                    <p:anim calcmode="lin" valueType="num">
                                      <p:cBhvr additive="base">
                                        <p:cTn id="22" dur="5000" fill="hold"/>
                                        <p:tgtEl>
                                          <p:spTgt spid="37"/>
                                        </p:tgtEl>
                                        <p:attrNameLst>
                                          <p:attrName>ppt_x</p:attrName>
                                        </p:attrNameLst>
                                      </p:cBhvr>
                                      <p:tavLst>
                                        <p:tav tm="0">
                                          <p:val>
                                            <p:strVal val="0-#ppt_w/2"/>
                                          </p:val>
                                        </p:tav>
                                        <p:tav tm="100000">
                                          <p:val>
                                            <p:strVal val="#ppt_x"/>
                                          </p:val>
                                        </p:tav>
                                      </p:tavLst>
                                    </p:anim>
                                    <p:anim calcmode="lin" valueType="num">
                                      <p:cBhvr additive="base">
                                        <p:cTn id="23" dur="5000" fill="hold"/>
                                        <p:tgtEl>
                                          <p:spTgt spid="37"/>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47"/>
                                        </p:tgtEl>
                                        <p:attrNameLst>
                                          <p:attrName>style.visibility</p:attrName>
                                        </p:attrNameLst>
                                      </p:cBhvr>
                                      <p:to>
                                        <p:strVal val="visible"/>
                                      </p:to>
                                    </p:set>
                                    <p:anim calcmode="lin" valueType="num">
                                      <p:cBhvr additive="base">
                                        <p:cTn id="26" dur="5000" fill="hold"/>
                                        <p:tgtEl>
                                          <p:spTgt spid="47"/>
                                        </p:tgtEl>
                                        <p:attrNameLst>
                                          <p:attrName>ppt_x</p:attrName>
                                        </p:attrNameLst>
                                      </p:cBhvr>
                                      <p:tavLst>
                                        <p:tav tm="0">
                                          <p:val>
                                            <p:strVal val="0-#ppt_w/2"/>
                                          </p:val>
                                        </p:tav>
                                        <p:tav tm="100000">
                                          <p:val>
                                            <p:strVal val="#ppt_x"/>
                                          </p:val>
                                        </p:tav>
                                      </p:tavLst>
                                    </p:anim>
                                    <p:anim calcmode="lin" valueType="num">
                                      <p:cBhvr additive="base">
                                        <p:cTn id="27" dur="5000" fill="hold"/>
                                        <p:tgtEl>
                                          <p:spTgt spid="47"/>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57"/>
                                        </p:tgtEl>
                                        <p:attrNameLst>
                                          <p:attrName>style.visibility</p:attrName>
                                        </p:attrNameLst>
                                      </p:cBhvr>
                                      <p:to>
                                        <p:strVal val="visible"/>
                                      </p:to>
                                    </p:set>
                                    <p:anim calcmode="lin" valueType="num">
                                      <p:cBhvr additive="base">
                                        <p:cTn id="30" dur="5000" fill="hold"/>
                                        <p:tgtEl>
                                          <p:spTgt spid="57"/>
                                        </p:tgtEl>
                                        <p:attrNameLst>
                                          <p:attrName>ppt_x</p:attrName>
                                        </p:attrNameLst>
                                      </p:cBhvr>
                                      <p:tavLst>
                                        <p:tav tm="0">
                                          <p:val>
                                            <p:strVal val="0-#ppt_w/2"/>
                                          </p:val>
                                        </p:tav>
                                        <p:tav tm="100000">
                                          <p:val>
                                            <p:strVal val="#ppt_x"/>
                                          </p:val>
                                        </p:tav>
                                      </p:tavLst>
                                    </p:anim>
                                    <p:anim calcmode="lin" valueType="num">
                                      <p:cBhvr additive="base">
                                        <p:cTn id="31" dur="5000" fill="hold"/>
                                        <p:tgtEl>
                                          <p:spTgt spid="57"/>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7"/>
                                        </p:tgtEl>
                                        <p:attrNameLst>
                                          <p:attrName>style.visibility</p:attrName>
                                        </p:attrNameLst>
                                      </p:cBhvr>
                                      <p:to>
                                        <p:strVal val="visible"/>
                                      </p:to>
                                    </p:set>
                                    <p:anim calcmode="lin" valueType="num">
                                      <p:cBhvr additive="base">
                                        <p:cTn id="34" dur="5000" fill="hold"/>
                                        <p:tgtEl>
                                          <p:spTgt spid="67"/>
                                        </p:tgtEl>
                                        <p:attrNameLst>
                                          <p:attrName>ppt_x</p:attrName>
                                        </p:attrNameLst>
                                      </p:cBhvr>
                                      <p:tavLst>
                                        <p:tav tm="0">
                                          <p:val>
                                            <p:strVal val="0-#ppt_w/2"/>
                                          </p:val>
                                        </p:tav>
                                        <p:tav tm="100000">
                                          <p:val>
                                            <p:strVal val="#ppt_x"/>
                                          </p:val>
                                        </p:tav>
                                      </p:tavLst>
                                    </p:anim>
                                    <p:anim calcmode="lin" valueType="num">
                                      <p:cBhvr additive="base">
                                        <p:cTn id="35" dur="5000" fill="hold"/>
                                        <p:tgtEl>
                                          <p:spTgt spid="67"/>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77"/>
                                        </p:tgtEl>
                                        <p:attrNameLst>
                                          <p:attrName>style.visibility</p:attrName>
                                        </p:attrNameLst>
                                      </p:cBhvr>
                                      <p:to>
                                        <p:strVal val="visible"/>
                                      </p:to>
                                    </p:set>
                                    <p:anim calcmode="lin" valueType="num">
                                      <p:cBhvr additive="base">
                                        <p:cTn id="38" dur="5000" fill="hold"/>
                                        <p:tgtEl>
                                          <p:spTgt spid="77"/>
                                        </p:tgtEl>
                                        <p:attrNameLst>
                                          <p:attrName>ppt_x</p:attrName>
                                        </p:attrNameLst>
                                      </p:cBhvr>
                                      <p:tavLst>
                                        <p:tav tm="0">
                                          <p:val>
                                            <p:strVal val="0-#ppt_w/2"/>
                                          </p:val>
                                        </p:tav>
                                        <p:tav tm="100000">
                                          <p:val>
                                            <p:strVal val="#ppt_x"/>
                                          </p:val>
                                        </p:tav>
                                      </p:tavLst>
                                    </p:anim>
                                    <p:anim calcmode="lin" valueType="num">
                                      <p:cBhvr additive="base">
                                        <p:cTn id="39" dur="5000" fill="hold"/>
                                        <p:tgtEl>
                                          <p:spTgt spid="77"/>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5000" fill="hold"/>
                                        <p:tgtEl>
                                          <p:spTgt spid="11"/>
                                        </p:tgtEl>
                                        <p:attrNameLst>
                                          <p:attrName>ppt_x</p:attrName>
                                        </p:attrNameLst>
                                      </p:cBhvr>
                                      <p:tavLst>
                                        <p:tav tm="0">
                                          <p:val>
                                            <p:strVal val="0-#ppt_w/2"/>
                                          </p:val>
                                        </p:tav>
                                        <p:tav tm="100000">
                                          <p:val>
                                            <p:strVal val="#ppt_x"/>
                                          </p:val>
                                        </p:tav>
                                      </p:tavLst>
                                    </p:anim>
                                    <p:anim calcmode="lin" valueType="num">
                                      <p:cBhvr additive="base">
                                        <p:cTn id="43" dur="5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5000" fill="hold"/>
                                        <p:tgtEl>
                                          <p:spTgt spid="21"/>
                                        </p:tgtEl>
                                        <p:attrNameLst>
                                          <p:attrName>ppt_x</p:attrName>
                                        </p:attrNameLst>
                                      </p:cBhvr>
                                      <p:tavLst>
                                        <p:tav tm="0">
                                          <p:val>
                                            <p:strVal val="0-#ppt_w/2"/>
                                          </p:val>
                                        </p:tav>
                                        <p:tav tm="100000">
                                          <p:val>
                                            <p:strVal val="#ppt_x"/>
                                          </p:val>
                                        </p:tav>
                                      </p:tavLst>
                                    </p:anim>
                                    <p:anim calcmode="lin" valueType="num">
                                      <p:cBhvr additive="base">
                                        <p:cTn id="47" dur="5000" fill="hold"/>
                                        <p:tgtEl>
                                          <p:spTgt spid="21"/>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31"/>
                                        </p:tgtEl>
                                        <p:attrNameLst>
                                          <p:attrName>style.visibility</p:attrName>
                                        </p:attrNameLst>
                                      </p:cBhvr>
                                      <p:to>
                                        <p:strVal val="visible"/>
                                      </p:to>
                                    </p:set>
                                    <p:anim calcmode="lin" valueType="num">
                                      <p:cBhvr additive="base">
                                        <p:cTn id="50" dur="5000" fill="hold"/>
                                        <p:tgtEl>
                                          <p:spTgt spid="31"/>
                                        </p:tgtEl>
                                        <p:attrNameLst>
                                          <p:attrName>ppt_x</p:attrName>
                                        </p:attrNameLst>
                                      </p:cBhvr>
                                      <p:tavLst>
                                        <p:tav tm="0">
                                          <p:val>
                                            <p:strVal val="0-#ppt_w/2"/>
                                          </p:val>
                                        </p:tav>
                                        <p:tav tm="100000">
                                          <p:val>
                                            <p:strVal val="#ppt_x"/>
                                          </p:val>
                                        </p:tav>
                                      </p:tavLst>
                                    </p:anim>
                                    <p:anim calcmode="lin" valueType="num">
                                      <p:cBhvr additive="base">
                                        <p:cTn id="51" dur="5000" fill="hold"/>
                                        <p:tgtEl>
                                          <p:spTgt spid="31"/>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41"/>
                                        </p:tgtEl>
                                        <p:attrNameLst>
                                          <p:attrName>style.visibility</p:attrName>
                                        </p:attrNameLst>
                                      </p:cBhvr>
                                      <p:to>
                                        <p:strVal val="visible"/>
                                      </p:to>
                                    </p:set>
                                    <p:anim calcmode="lin" valueType="num">
                                      <p:cBhvr additive="base">
                                        <p:cTn id="54" dur="5000" fill="hold"/>
                                        <p:tgtEl>
                                          <p:spTgt spid="41"/>
                                        </p:tgtEl>
                                        <p:attrNameLst>
                                          <p:attrName>ppt_x</p:attrName>
                                        </p:attrNameLst>
                                      </p:cBhvr>
                                      <p:tavLst>
                                        <p:tav tm="0">
                                          <p:val>
                                            <p:strVal val="0-#ppt_w/2"/>
                                          </p:val>
                                        </p:tav>
                                        <p:tav tm="100000">
                                          <p:val>
                                            <p:strVal val="#ppt_x"/>
                                          </p:val>
                                        </p:tav>
                                      </p:tavLst>
                                    </p:anim>
                                    <p:anim calcmode="lin" valueType="num">
                                      <p:cBhvr additive="base">
                                        <p:cTn id="55" dur="5000" fill="hold"/>
                                        <p:tgtEl>
                                          <p:spTgt spid="41"/>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51"/>
                                        </p:tgtEl>
                                        <p:attrNameLst>
                                          <p:attrName>style.visibility</p:attrName>
                                        </p:attrNameLst>
                                      </p:cBhvr>
                                      <p:to>
                                        <p:strVal val="visible"/>
                                      </p:to>
                                    </p:set>
                                    <p:anim calcmode="lin" valueType="num">
                                      <p:cBhvr additive="base">
                                        <p:cTn id="58" dur="5000" fill="hold"/>
                                        <p:tgtEl>
                                          <p:spTgt spid="51"/>
                                        </p:tgtEl>
                                        <p:attrNameLst>
                                          <p:attrName>ppt_x</p:attrName>
                                        </p:attrNameLst>
                                      </p:cBhvr>
                                      <p:tavLst>
                                        <p:tav tm="0">
                                          <p:val>
                                            <p:strVal val="0-#ppt_w/2"/>
                                          </p:val>
                                        </p:tav>
                                        <p:tav tm="100000">
                                          <p:val>
                                            <p:strVal val="#ppt_x"/>
                                          </p:val>
                                        </p:tav>
                                      </p:tavLst>
                                    </p:anim>
                                    <p:anim calcmode="lin" valueType="num">
                                      <p:cBhvr additive="base">
                                        <p:cTn id="59" dur="5000" fill="hold"/>
                                        <p:tgtEl>
                                          <p:spTgt spid="51"/>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61"/>
                                        </p:tgtEl>
                                        <p:attrNameLst>
                                          <p:attrName>style.visibility</p:attrName>
                                        </p:attrNameLst>
                                      </p:cBhvr>
                                      <p:to>
                                        <p:strVal val="visible"/>
                                      </p:to>
                                    </p:set>
                                    <p:anim calcmode="lin" valueType="num">
                                      <p:cBhvr additive="base">
                                        <p:cTn id="62" dur="5000" fill="hold"/>
                                        <p:tgtEl>
                                          <p:spTgt spid="61"/>
                                        </p:tgtEl>
                                        <p:attrNameLst>
                                          <p:attrName>ppt_x</p:attrName>
                                        </p:attrNameLst>
                                      </p:cBhvr>
                                      <p:tavLst>
                                        <p:tav tm="0">
                                          <p:val>
                                            <p:strVal val="0-#ppt_w/2"/>
                                          </p:val>
                                        </p:tav>
                                        <p:tav tm="100000">
                                          <p:val>
                                            <p:strVal val="#ppt_x"/>
                                          </p:val>
                                        </p:tav>
                                      </p:tavLst>
                                    </p:anim>
                                    <p:anim calcmode="lin" valueType="num">
                                      <p:cBhvr additive="base">
                                        <p:cTn id="63" dur="5000" fill="hold"/>
                                        <p:tgtEl>
                                          <p:spTgt spid="61"/>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71"/>
                                        </p:tgtEl>
                                        <p:attrNameLst>
                                          <p:attrName>style.visibility</p:attrName>
                                        </p:attrNameLst>
                                      </p:cBhvr>
                                      <p:to>
                                        <p:strVal val="visible"/>
                                      </p:to>
                                    </p:set>
                                    <p:anim calcmode="lin" valueType="num">
                                      <p:cBhvr additive="base">
                                        <p:cTn id="66" dur="5000" fill="hold"/>
                                        <p:tgtEl>
                                          <p:spTgt spid="71"/>
                                        </p:tgtEl>
                                        <p:attrNameLst>
                                          <p:attrName>ppt_x</p:attrName>
                                        </p:attrNameLst>
                                      </p:cBhvr>
                                      <p:tavLst>
                                        <p:tav tm="0">
                                          <p:val>
                                            <p:strVal val="0-#ppt_w/2"/>
                                          </p:val>
                                        </p:tav>
                                        <p:tav tm="100000">
                                          <p:val>
                                            <p:strVal val="#ppt_x"/>
                                          </p:val>
                                        </p:tav>
                                      </p:tavLst>
                                    </p:anim>
                                    <p:anim calcmode="lin" valueType="num">
                                      <p:cBhvr additive="base">
                                        <p:cTn id="67" dur="5000" fill="hold"/>
                                        <p:tgtEl>
                                          <p:spTgt spid="71"/>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81"/>
                                        </p:tgtEl>
                                        <p:attrNameLst>
                                          <p:attrName>style.visibility</p:attrName>
                                        </p:attrNameLst>
                                      </p:cBhvr>
                                      <p:to>
                                        <p:strVal val="visible"/>
                                      </p:to>
                                    </p:set>
                                    <p:anim calcmode="lin" valueType="num">
                                      <p:cBhvr additive="base">
                                        <p:cTn id="70" dur="5000" fill="hold"/>
                                        <p:tgtEl>
                                          <p:spTgt spid="81"/>
                                        </p:tgtEl>
                                        <p:attrNameLst>
                                          <p:attrName>ppt_x</p:attrName>
                                        </p:attrNameLst>
                                      </p:cBhvr>
                                      <p:tavLst>
                                        <p:tav tm="0">
                                          <p:val>
                                            <p:strVal val="0-#ppt_w/2"/>
                                          </p:val>
                                        </p:tav>
                                        <p:tav tm="100000">
                                          <p:val>
                                            <p:strVal val="#ppt_x"/>
                                          </p:val>
                                        </p:tav>
                                      </p:tavLst>
                                    </p:anim>
                                    <p:anim calcmode="lin" valueType="num">
                                      <p:cBhvr additive="base">
                                        <p:cTn id="71" dur="5000" fill="hold"/>
                                        <p:tgtEl>
                                          <p:spTgt spid="81"/>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additive="base">
                                        <p:cTn id="74" dur="5000" fill="hold"/>
                                        <p:tgtEl>
                                          <p:spTgt spid="5"/>
                                        </p:tgtEl>
                                        <p:attrNameLst>
                                          <p:attrName>ppt_x</p:attrName>
                                        </p:attrNameLst>
                                      </p:cBhvr>
                                      <p:tavLst>
                                        <p:tav tm="0">
                                          <p:val>
                                            <p:strVal val="0-#ppt_w/2"/>
                                          </p:val>
                                        </p:tav>
                                        <p:tav tm="100000">
                                          <p:val>
                                            <p:strVal val="#ppt_x"/>
                                          </p:val>
                                        </p:tav>
                                      </p:tavLst>
                                    </p:anim>
                                    <p:anim calcmode="lin" valueType="num">
                                      <p:cBhvr additive="base">
                                        <p:cTn id="75" dur="5000" fill="hold"/>
                                        <p:tgtEl>
                                          <p:spTgt spid="5"/>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5"/>
                                        </p:tgtEl>
                                        <p:attrNameLst>
                                          <p:attrName>style.visibility</p:attrName>
                                        </p:attrNameLst>
                                      </p:cBhvr>
                                      <p:to>
                                        <p:strVal val="visible"/>
                                      </p:to>
                                    </p:set>
                                    <p:anim calcmode="lin" valueType="num">
                                      <p:cBhvr additive="base">
                                        <p:cTn id="78" dur="5000" fill="hold"/>
                                        <p:tgtEl>
                                          <p:spTgt spid="15"/>
                                        </p:tgtEl>
                                        <p:attrNameLst>
                                          <p:attrName>ppt_x</p:attrName>
                                        </p:attrNameLst>
                                      </p:cBhvr>
                                      <p:tavLst>
                                        <p:tav tm="0">
                                          <p:val>
                                            <p:strVal val="0-#ppt_w/2"/>
                                          </p:val>
                                        </p:tav>
                                        <p:tav tm="100000">
                                          <p:val>
                                            <p:strVal val="#ppt_x"/>
                                          </p:val>
                                        </p:tav>
                                      </p:tavLst>
                                    </p:anim>
                                    <p:anim calcmode="lin" valueType="num">
                                      <p:cBhvr additive="base">
                                        <p:cTn id="79" dur="5000" fill="hold"/>
                                        <p:tgtEl>
                                          <p:spTgt spid="15"/>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25"/>
                                        </p:tgtEl>
                                        <p:attrNameLst>
                                          <p:attrName>style.visibility</p:attrName>
                                        </p:attrNameLst>
                                      </p:cBhvr>
                                      <p:to>
                                        <p:strVal val="visible"/>
                                      </p:to>
                                    </p:set>
                                    <p:anim calcmode="lin" valueType="num">
                                      <p:cBhvr additive="base">
                                        <p:cTn id="82" dur="5000" fill="hold"/>
                                        <p:tgtEl>
                                          <p:spTgt spid="25"/>
                                        </p:tgtEl>
                                        <p:attrNameLst>
                                          <p:attrName>ppt_x</p:attrName>
                                        </p:attrNameLst>
                                      </p:cBhvr>
                                      <p:tavLst>
                                        <p:tav tm="0">
                                          <p:val>
                                            <p:strVal val="0-#ppt_w/2"/>
                                          </p:val>
                                        </p:tav>
                                        <p:tav tm="100000">
                                          <p:val>
                                            <p:strVal val="#ppt_x"/>
                                          </p:val>
                                        </p:tav>
                                      </p:tavLst>
                                    </p:anim>
                                    <p:anim calcmode="lin" valueType="num">
                                      <p:cBhvr additive="base">
                                        <p:cTn id="83" dur="5000" fill="hold"/>
                                        <p:tgtEl>
                                          <p:spTgt spid="25"/>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35"/>
                                        </p:tgtEl>
                                        <p:attrNameLst>
                                          <p:attrName>style.visibility</p:attrName>
                                        </p:attrNameLst>
                                      </p:cBhvr>
                                      <p:to>
                                        <p:strVal val="visible"/>
                                      </p:to>
                                    </p:set>
                                    <p:anim calcmode="lin" valueType="num">
                                      <p:cBhvr additive="base">
                                        <p:cTn id="86" dur="5000" fill="hold"/>
                                        <p:tgtEl>
                                          <p:spTgt spid="35"/>
                                        </p:tgtEl>
                                        <p:attrNameLst>
                                          <p:attrName>ppt_x</p:attrName>
                                        </p:attrNameLst>
                                      </p:cBhvr>
                                      <p:tavLst>
                                        <p:tav tm="0">
                                          <p:val>
                                            <p:strVal val="0-#ppt_w/2"/>
                                          </p:val>
                                        </p:tav>
                                        <p:tav tm="100000">
                                          <p:val>
                                            <p:strVal val="#ppt_x"/>
                                          </p:val>
                                        </p:tav>
                                      </p:tavLst>
                                    </p:anim>
                                    <p:anim calcmode="lin" valueType="num">
                                      <p:cBhvr additive="base">
                                        <p:cTn id="87" dur="5000" fill="hold"/>
                                        <p:tgtEl>
                                          <p:spTgt spid="35"/>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45"/>
                                        </p:tgtEl>
                                        <p:attrNameLst>
                                          <p:attrName>style.visibility</p:attrName>
                                        </p:attrNameLst>
                                      </p:cBhvr>
                                      <p:to>
                                        <p:strVal val="visible"/>
                                      </p:to>
                                    </p:set>
                                    <p:anim calcmode="lin" valueType="num">
                                      <p:cBhvr additive="base">
                                        <p:cTn id="90" dur="5000" fill="hold"/>
                                        <p:tgtEl>
                                          <p:spTgt spid="45"/>
                                        </p:tgtEl>
                                        <p:attrNameLst>
                                          <p:attrName>ppt_x</p:attrName>
                                        </p:attrNameLst>
                                      </p:cBhvr>
                                      <p:tavLst>
                                        <p:tav tm="0">
                                          <p:val>
                                            <p:strVal val="0-#ppt_w/2"/>
                                          </p:val>
                                        </p:tav>
                                        <p:tav tm="100000">
                                          <p:val>
                                            <p:strVal val="#ppt_x"/>
                                          </p:val>
                                        </p:tav>
                                      </p:tavLst>
                                    </p:anim>
                                    <p:anim calcmode="lin" valueType="num">
                                      <p:cBhvr additive="base">
                                        <p:cTn id="91" dur="5000" fill="hold"/>
                                        <p:tgtEl>
                                          <p:spTgt spid="4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5"/>
                                        </p:tgtEl>
                                        <p:attrNameLst>
                                          <p:attrName>style.visibility</p:attrName>
                                        </p:attrNameLst>
                                      </p:cBhvr>
                                      <p:to>
                                        <p:strVal val="visible"/>
                                      </p:to>
                                    </p:set>
                                    <p:anim calcmode="lin" valueType="num">
                                      <p:cBhvr additive="base">
                                        <p:cTn id="94" dur="5000" fill="hold"/>
                                        <p:tgtEl>
                                          <p:spTgt spid="55"/>
                                        </p:tgtEl>
                                        <p:attrNameLst>
                                          <p:attrName>ppt_x</p:attrName>
                                        </p:attrNameLst>
                                      </p:cBhvr>
                                      <p:tavLst>
                                        <p:tav tm="0">
                                          <p:val>
                                            <p:strVal val="0-#ppt_w/2"/>
                                          </p:val>
                                        </p:tav>
                                        <p:tav tm="100000">
                                          <p:val>
                                            <p:strVal val="#ppt_x"/>
                                          </p:val>
                                        </p:tav>
                                      </p:tavLst>
                                    </p:anim>
                                    <p:anim calcmode="lin" valueType="num">
                                      <p:cBhvr additive="base">
                                        <p:cTn id="95" dur="5000" fill="hold"/>
                                        <p:tgtEl>
                                          <p:spTgt spid="55"/>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65"/>
                                        </p:tgtEl>
                                        <p:attrNameLst>
                                          <p:attrName>style.visibility</p:attrName>
                                        </p:attrNameLst>
                                      </p:cBhvr>
                                      <p:to>
                                        <p:strVal val="visible"/>
                                      </p:to>
                                    </p:set>
                                    <p:anim calcmode="lin" valueType="num">
                                      <p:cBhvr additive="base">
                                        <p:cTn id="98" dur="5000" fill="hold"/>
                                        <p:tgtEl>
                                          <p:spTgt spid="65"/>
                                        </p:tgtEl>
                                        <p:attrNameLst>
                                          <p:attrName>ppt_x</p:attrName>
                                        </p:attrNameLst>
                                      </p:cBhvr>
                                      <p:tavLst>
                                        <p:tav tm="0">
                                          <p:val>
                                            <p:strVal val="0-#ppt_w/2"/>
                                          </p:val>
                                        </p:tav>
                                        <p:tav tm="100000">
                                          <p:val>
                                            <p:strVal val="#ppt_x"/>
                                          </p:val>
                                        </p:tav>
                                      </p:tavLst>
                                    </p:anim>
                                    <p:anim calcmode="lin" valueType="num">
                                      <p:cBhvr additive="base">
                                        <p:cTn id="99" dur="5000" fill="hold"/>
                                        <p:tgtEl>
                                          <p:spTgt spid="65"/>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75"/>
                                        </p:tgtEl>
                                        <p:attrNameLst>
                                          <p:attrName>style.visibility</p:attrName>
                                        </p:attrNameLst>
                                      </p:cBhvr>
                                      <p:to>
                                        <p:strVal val="visible"/>
                                      </p:to>
                                    </p:set>
                                    <p:anim calcmode="lin" valueType="num">
                                      <p:cBhvr additive="base">
                                        <p:cTn id="102" dur="5000" fill="hold"/>
                                        <p:tgtEl>
                                          <p:spTgt spid="75"/>
                                        </p:tgtEl>
                                        <p:attrNameLst>
                                          <p:attrName>ppt_x</p:attrName>
                                        </p:attrNameLst>
                                      </p:cBhvr>
                                      <p:tavLst>
                                        <p:tav tm="0">
                                          <p:val>
                                            <p:strVal val="0-#ppt_w/2"/>
                                          </p:val>
                                        </p:tav>
                                        <p:tav tm="100000">
                                          <p:val>
                                            <p:strVal val="#ppt_x"/>
                                          </p:val>
                                        </p:tav>
                                      </p:tavLst>
                                    </p:anim>
                                    <p:anim calcmode="lin" valueType="num">
                                      <p:cBhvr additive="base">
                                        <p:cTn id="103" dur="5000" fill="hold"/>
                                        <p:tgtEl>
                                          <p:spTgt spid="75"/>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3"/>
                                        </p:tgtEl>
                                        <p:attrNameLst>
                                          <p:attrName>style.visibility</p:attrName>
                                        </p:attrNameLst>
                                      </p:cBhvr>
                                      <p:to>
                                        <p:strVal val="visible"/>
                                      </p:to>
                                    </p:set>
                                    <p:anim calcmode="lin" valueType="num">
                                      <p:cBhvr additive="base">
                                        <p:cTn id="106" dur="5000" fill="hold"/>
                                        <p:tgtEl>
                                          <p:spTgt spid="13"/>
                                        </p:tgtEl>
                                        <p:attrNameLst>
                                          <p:attrName>ppt_x</p:attrName>
                                        </p:attrNameLst>
                                      </p:cBhvr>
                                      <p:tavLst>
                                        <p:tav tm="0">
                                          <p:val>
                                            <p:strVal val="0-#ppt_w/2"/>
                                          </p:val>
                                        </p:tav>
                                        <p:tav tm="100000">
                                          <p:val>
                                            <p:strVal val="#ppt_x"/>
                                          </p:val>
                                        </p:tav>
                                      </p:tavLst>
                                    </p:anim>
                                    <p:anim calcmode="lin" valueType="num">
                                      <p:cBhvr additive="base">
                                        <p:cTn id="107" dur="5000" fill="hold"/>
                                        <p:tgtEl>
                                          <p:spTgt spid="13"/>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0" fill="hold"/>
                                        <p:tgtEl>
                                          <p:spTgt spid="23"/>
                                        </p:tgtEl>
                                        <p:attrNameLst>
                                          <p:attrName>ppt_x</p:attrName>
                                        </p:attrNameLst>
                                      </p:cBhvr>
                                      <p:tavLst>
                                        <p:tav tm="0">
                                          <p:val>
                                            <p:strVal val="0-#ppt_w/2"/>
                                          </p:val>
                                        </p:tav>
                                        <p:tav tm="100000">
                                          <p:val>
                                            <p:strVal val="#ppt_x"/>
                                          </p:val>
                                        </p:tav>
                                      </p:tavLst>
                                    </p:anim>
                                    <p:anim calcmode="lin" valueType="num">
                                      <p:cBhvr additive="base">
                                        <p:cTn id="111" dur="5000" fill="hold"/>
                                        <p:tgtEl>
                                          <p:spTgt spid="23"/>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3"/>
                                        </p:tgtEl>
                                        <p:attrNameLst>
                                          <p:attrName>style.visibility</p:attrName>
                                        </p:attrNameLst>
                                      </p:cBhvr>
                                      <p:to>
                                        <p:strVal val="visible"/>
                                      </p:to>
                                    </p:set>
                                    <p:anim calcmode="lin" valueType="num">
                                      <p:cBhvr additive="base">
                                        <p:cTn id="114" dur="5000" fill="hold"/>
                                        <p:tgtEl>
                                          <p:spTgt spid="33"/>
                                        </p:tgtEl>
                                        <p:attrNameLst>
                                          <p:attrName>ppt_x</p:attrName>
                                        </p:attrNameLst>
                                      </p:cBhvr>
                                      <p:tavLst>
                                        <p:tav tm="0">
                                          <p:val>
                                            <p:strVal val="0-#ppt_w/2"/>
                                          </p:val>
                                        </p:tav>
                                        <p:tav tm="100000">
                                          <p:val>
                                            <p:strVal val="#ppt_x"/>
                                          </p:val>
                                        </p:tav>
                                      </p:tavLst>
                                    </p:anim>
                                    <p:anim calcmode="lin" valueType="num">
                                      <p:cBhvr additive="base">
                                        <p:cTn id="115" dur="5000" fill="hold"/>
                                        <p:tgtEl>
                                          <p:spTgt spid="33"/>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43"/>
                                        </p:tgtEl>
                                        <p:attrNameLst>
                                          <p:attrName>style.visibility</p:attrName>
                                        </p:attrNameLst>
                                      </p:cBhvr>
                                      <p:to>
                                        <p:strVal val="visible"/>
                                      </p:to>
                                    </p:set>
                                    <p:anim calcmode="lin" valueType="num">
                                      <p:cBhvr additive="base">
                                        <p:cTn id="118" dur="5000" fill="hold"/>
                                        <p:tgtEl>
                                          <p:spTgt spid="43"/>
                                        </p:tgtEl>
                                        <p:attrNameLst>
                                          <p:attrName>ppt_x</p:attrName>
                                        </p:attrNameLst>
                                      </p:cBhvr>
                                      <p:tavLst>
                                        <p:tav tm="0">
                                          <p:val>
                                            <p:strVal val="0-#ppt_w/2"/>
                                          </p:val>
                                        </p:tav>
                                        <p:tav tm="100000">
                                          <p:val>
                                            <p:strVal val="#ppt_x"/>
                                          </p:val>
                                        </p:tav>
                                      </p:tavLst>
                                    </p:anim>
                                    <p:anim calcmode="lin" valueType="num">
                                      <p:cBhvr additive="base">
                                        <p:cTn id="119" dur="5000" fill="hold"/>
                                        <p:tgtEl>
                                          <p:spTgt spid="43"/>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53"/>
                                        </p:tgtEl>
                                        <p:attrNameLst>
                                          <p:attrName>style.visibility</p:attrName>
                                        </p:attrNameLst>
                                      </p:cBhvr>
                                      <p:to>
                                        <p:strVal val="visible"/>
                                      </p:to>
                                    </p:set>
                                    <p:anim calcmode="lin" valueType="num">
                                      <p:cBhvr additive="base">
                                        <p:cTn id="122" dur="5000" fill="hold"/>
                                        <p:tgtEl>
                                          <p:spTgt spid="53"/>
                                        </p:tgtEl>
                                        <p:attrNameLst>
                                          <p:attrName>ppt_x</p:attrName>
                                        </p:attrNameLst>
                                      </p:cBhvr>
                                      <p:tavLst>
                                        <p:tav tm="0">
                                          <p:val>
                                            <p:strVal val="0-#ppt_w/2"/>
                                          </p:val>
                                        </p:tav>
                                        <p:tav tm="100000">
                                          <p:val>
                                            <p:strVal val="#ppt_x"/>
                                          </p:val>
                                        </p:tav>
                                      </p:tavLst>
                                    </p:anim>
                                    <p:anim calcmode="lin" valueType="num">
                                      <p:cBhvr additive="base">
                                        <p:cTn id="123" dur="5000" fill="hold"/>
                                        <p:tgtEl>
                                          <p:spTgt spid="53"/>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63"/>
                                        </p:tgtEl>
                                        <p:attrNameLst>
                                          <p:attrName>style.visibility</p:attrName>
                                        </p:attrNameLst>
                                      </p:cBhvr>
                                      <p:to>
                                        <p:strVal val="visible"/>
                                      </p:to>
                                    </p:set>
                                    <p:anim calcmode="lin" valueType="num">
                                      <p:cBhvr additive="base">
                                        <p:cTn id="126" dur="5000" fill="hold"/>
                                        <p:tgtEl>
                                          <p:spTgt spid="63"/>
                                        </p:tgtEl>
                                        <p:attrNameLst>
                                          <p:attrName>ppt_x</p:attrName>
                                        </p:attrNameLst>
                                      </p:cBhvr>
                                      <p:tavLst>
                                        <p:tav tm="0">
                                          <p:val>
                                            <p:strVal val="0-#ppt_w/2"/>
                                          </p:val>
                                        </p:tav>
                                        <p:tav tm="100000">
                                          <p:val>
                                            <p:strVal val="#ppt_x"/>
                                          </p:val>
                                        </p:tav>
                                      </p:tavLst>
                                    </p:anim>
                                    <p:anim calcmode="lin" valueType="num">
                                      <p:cBhvr additive="base">
                                        <p:cTn id="127" dur="5000" fill="hold"/>
                                        <p:tgtEl>
                                          <p:spTgt spid="63"/>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73"/>
                                        </p:tgtEl>
                                        <p:attrNameLst>
                                          <p:attrName>style.visibility</p:attrName>
                                        </p:attrNameLst>
                                      </p:cBhvr>
                                      <p:to>
                                        <p:strVal val="visible"/>
                                      </p:to>
                                    </p:set>
                                    <p:anim calcmode="lin" valueType="num">
                                      <p:cBhvr additive="base">
                                        <p:cTn id="130" dur="5000" fill="hold"/>
                                        <p:tgtEl>
                                          <p:spTgt spid="73"/>
                                        </p:tgtEl>
                                        <p:attrNameLst>
                                          <p:attrName>ppt_x</p:attrName>
                                        </p:attrNameLst>
                                      </p:cBhvr>
                                      <p:tavLst>
                                        <p:tav tm="0">
                                          <p:val>
                                            <p:strVal val="0-#ppt_w/2"/>
                                          </p:val>
                                        </p:tav>
                                        <p:tav tm="100000">
                                          <p:val>
                                            <p:strVal val="#ppt_x"/>
                                          </p:val>
                                        </p:tav>
                                      </p:tavLst>
                                    </p:anim>
                                    <p:anim calcmode="lin" valueType="num">
                                      <p:cBhvr additive="base">
                                        <p:cTn id="131" dur="5000" fill="hold"/>
                                        <p:tgtEl>
                                          <p:spTgt spid="73"/>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83"/>
                                        </p:tgtEl>
                                        <p:attrNameLst>
                                          <p:attrName>style.visibility</p:attrName>
                                        </p:attrNameLst>
                                      </p:cBhvr>
                                      <p:to>
                                        <p:strVal val="visible"/>
                                      </p:to>
                                    </p:set>
                                    <p:anim calcmode="lin" valueType="num">
                                      <p:cBhvr additive="base">
                                        <p:cTn id="134" dur="5000" fill="hold"/>
                                        <p:tgtEl>
                                          <p:spTgt spid="83"/>
                                        </p:tgtEl>
                                        <p:attrNameLst>
                                          <p:attrName>ppt_x</p:attrName>
                                        </p:attrNameLst>
                                      </p:cBhvr>
                                      <p:tavLst>
                                        <p:tav tm="0">
                                          <p:val>
                                            <p:strVal val="0-#ppt_w/2"/>
                                          </p:val>
                                        </p:tav>
                                        <p:tav tm="100000">
                                          <p:val>
                                            <p:strVal val="#ppt_x"/>
                                          </p:val>
                                        </p:tav>
                                      </p:tavLst>
                                    </p:anim>
                                    <p:anim calcmode="lin" valueType="num">
                                      <p:cBhvr additive="base">
                                        <p:cTn id="135" dur="5000" fill="hold"/>
                                        <p:tgtEl>
                                          <p:spTgt spid="83"/>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9"/>
                                        </p:tgtEl>
                                        <p:attrNameLst>
                                          <p:attrName>style.visibility</p:attrName>
                                        </p:attrNameLst>
                                      </p:cBhvr>
                                      <p:to>
                                        <p:strVal val="visible"/>
                                      </p:to>
                                    </p:set>
                                    <p:anim calcmode="lin" valueType="num">
                                      <p:cBhvr additive="base">
                                        <p:cTn id="138" dur="5000" fill="hold"/>
                                        <p:tgtEl>
                                          <p:spTgt spid="9"/>
                                        </p:tgtEl>
                                        <p:attrNameLst>
                                          <p:attrName>ppt_x</p:attrName>
                                        </p:attrNameLst>
                                      </p:cBhvr>
                                      <p:tavLst>
                                        <p:tav tm="0">
                                          <p:val>
                                            <p:strVal val="0-#ppt_w/2"/>
                                          </p:val>
                                        </p:tav>
                                        <p:tav tm="100000">
                                          <p:val>
                                            <p:strVal val="#ppt_x"/>
                                          </p:val>
                                        </p:tav>
                                      </p:tavLst>
                                    </p:anim>
                                    <p:anim calcmode="lin" valueType="num">
                                      <p:cBhvr additive="base">
                                        <p:cTn id="139" dur="5000" fill="hold"/>
                                        <p:tgtEl>
                                          <p:spTgt spid="9"/>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19"/>
                                        </p:tgtEl>
                                        <p:attrNameLst>
                                          <p:attrName>style.visibility</p:attrName>
                                        </p:attrNameLst>
                                      </p:cBhvr>
                                      <p:to>
                                        <p:strVal val="visible"/>
                                      </p:to>
                                    </p:set>
                                    <p:anim calcmode="lin" valueType="num">
                                      <p:cBhvr additive="base">
                                        <p:cTn id="142" dur="5000" fill="hold"/>
                                        <p:tgtEl>
                                          <p:spTgt spid="19"/>
                                        </p:tgtEl>
                                        <p:attrNameLst>
                                          <p:attrName>ppt_x</p:attrName>
                                        </p:attrNameLst>
                                      </p:cBhvr>
                                      <p:tavLst>
                                        <p:tav tm="0">
                                          <p:val>
                                            <p:strVal val="0-#ppt_w/2"/>
                                          </p:val>
                                        </p:tav>
                                        <p:tav tm="100000">
                                          <p:val>
                                            <p:strVal val="#ppt_x"/>
                                          </p:val>
                                        </p:tav>
                                      </p:tavLst>
                                    </p:anim>
                                    <p:anim calcmode="lin" valueType="num">
                                      <p:cBhvr additive="base">
                                        <p:cTn id="143" dur="5000" fill="hold"/>
                                        <p:tgtEl>
                                          <p:spTgt spid="19"/>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29"/>
                                        </p:tgtEl>
                                        <p:attrNameLst>
                                          <p:attrName>style.visibility</p:attrName>
                                        </p:attrNameLst>
                                      </p:cBhvr>
                                      <p:to>
                                        <p:strVal val="visible"/>
                                      </p:to>
                                    </p:set>
                                    <p:anim calcmode="lin" valueType="num">
                                      <p:cBhvr additive="base">
                                        <p:cTn id="146" dur="5000" fill="hold"/>
                                        <p:tgtEl>
                                          <p:spTgt spid="29"/>
                                        </p:tgtEl>
                                        <p:attrNameLst>
                                          <p:attrName>ppt_x</p:attrName>
                                        </p:attrNameLst>
                                      </p:cBhvr>
                                      <p:tavLst>
                                        <p:tav tm="0">
                                          <p:val>
                                            <p:strVal val="0-#ppt_w/2"/>
                                          </p:val>
                                        </p:tav>
                                        <p:tav tm="100000">
                                          <p:val>
                                            <p:strVal val="#ppt_x"/>
                                          </p:val>
                                        </p:tav>
                                      </p:tavLst>
                                    </p:anim>
                                    <p:anim calcmode="lin" valueType="num">
                                      <p:cBhvr additive="base">
                                        <p:cTn id="147" dur="5000" fill="hold"/>
                                        <p:tgtEl>
                                          <p:spTgt spid="29"/>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39"/>
                                        </p:tgtEl>
                                        <p:attrNameLst>
                                          <p:attrName>style.visibility</p:attrName>
                                        </p:attrNameLst>
                                      </p:cBhvr>
                                      <p:to>
                                        <p:strVal val="visible"/>
                                      </p:to>
                                    </p:set>
                                    <p:anim calcmode="lin" valueType="num">
                                      <p:cBhvr additive="base">
                                        <p:cTn id="150" dur="5000" fill="hold"/>
                                        <p:tgtEl>
                                          <p:spTgt spid="39"/>
                                        </p:tgtEl>
                                        <p:attrNameLst>
                                          <p:attrName>ppt_x</p:attrName>
                                        </p:attrNameLst>
                                      </p:cBhvr>
                                      <p:tavLst>
                                        <p:tav tm="0">
                                          <p:val>
                                            <p:strVal val="0-#ppt_w/2"/>
                                          </p:val>
                                        </p:tav>
                                        <p:tav tm="100000">
                                          <p:val>
                                            <p:strVal val="#ppt_x"/>
                                          </p:val>
                                        </p:tav>
                                      </p:tavLst>
                                    </p:anim>
                                    <p:anim calcmode="lin" valueType="num">
                                      <p:cBhvr additive="base">
                                        <p:cTn id="151" dur="5000" fill="hold"/>
                                        <p:tgtEl>
                                          <p:spTgt spid="39"/>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49"/>
                                        </p:tgtEl>
                                        <p:attrNameLst>
                                          <p:attrName>style.visibility</p:attrName>
                                        </p:attrNameLst>
                                      </p:cBhvr>
                                      <p:to>
                                        <p:strVal val="visible"/>
                                      </p:to>
                                    </p:set>
                                    <p:anim calcmode="lin" valueType="num">
                                      <p:cBhvr additive="base">
                                        <p:cTn id="154" dur="5000" fill="hold"/>
                                        <p:tgtEl>
                                          <p:spTgt spid="49"/>
                                        </p:tgtEl>
                                        <p:attrNameLst>
                                          <p:attrName>ppt_x</p:attrName>
                                        </p:attrNameLst>
                                      </p:cBhvr>
                                      <p:tavLst>
                                        <p:tav tm="0">
                                          <p:val>
                                            <p:strVal val="0-#ppt_w/2"/>
                                          </p:val>
                                        </p:tav>
                                        <p:tav tm="100000">
                                          <p:val>
                                            <p:strVal val="#ppt_x"/>
                                          </p:val>
                                        </p:tav>
                                      </p:tavLst>
                                    </p:anim>
                                    <p:anim calcmode="lin" valueType="num">
                                      <p:cBhvr additive="base">
                                        <p:cTn id="155" dur="5000" fill="hold"/>
                                        <p:tgtEl>
                                          <p:spTgt spid="49"/>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59"/>
                                        </p:tgtEl>
                                        <p:attrNameLst>
                                          <p:attrName>style.visibility</p:attrName>
                                        </p:attrNameLst>
                                      </p:cBhvr>
                                      <p:to>
                                        <p:strVal val="visible"/>
                                      </p:to>
                                    </p:set>
                                    <p:anim calcmode="lin" valueType="num">
                                      <p:cBhvr additive="base">
                                        <p:cTn id="158" dur="5000" fill="hold"/>
                                        <p:tgtEl>
                                          <p:spTgt spid="59"/>
                                        </p:tgtEl>
                                        <p:attrNameLst>
                                          <p:attrName>ppt_x</p:attrName>
                                        </p:attrNameLst>
                                      </p:cBhvr>
                                      <p:tavLst>
                                        <p:tav tm="0">
                                          <p:val>
                                            <p:strVal val="0-#ppt_w/2"/>
                                          </p:val>
                                        </p:tav>
                                        <p:tav tm="100000">
                                          <p:val>
                                            <p:strVal val="#ppt_x"/>
                                          </p:val>
                                        </p:tav>
                                      </p:tavLst>
                                    </p:anim>
                                    <p:anim calcmode="lin" valueType="num">
                                      <p:cBhvr additive="base">
                                        <p:cTn id="159" dur="5000" fill="hold"/>
                                        <p:tgtEl>
                                          <p:spTgt spid="59"/>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69"/>
                                        </p:tgtEl>
                                        <p:attrNameLst>
                                          <p:attrName>style.visibility</p:attrName>
                                        </p:attrNameLst>
                                      </p:cBhvr>
                                      <p:to>
                                        <p:strVal val="visible"/>
                                      </p:to>
                                    </p:set>
                                    <p:anim calcmode="lin" valueType="num">
                                      <p:cBhvr additive="base">
                                        <p:cTn id="162" dur="5000" fill="hold"/>
                                        <p:tgtEl>
                                          <p:spTgt spid="69"/>
                                        </p:tgtEl>
                                        <p:attrNameLst>
                                          <p:attrName>ppt_x</p:attrName>
                                        </p:attrNameLst>
                                      </p:cBhvr>
                                      <p:tavLst>
                                        <p:tav tm="0">
                                          <p:val>
                                            <p:strVal val="0-#ppt_w/2"/>
                                          </p:val>
                                        </p:tav>
                                        <p:tav tm="100000">
                                          <p:val>
                                            <p:strVal val="#ppt_x"/>
                                          </p:val>
                                        </p:tav>
                                      </p:tavLst>
                                    </p:anim>
                                    <p:anim calcmode="lin" valueType="num">
                                      <p:cBhvr additive="base">
                                        <p:cTn id="163" dur="5000" fill="hold"/>
                                        <p:tgtEl>
                                          <p:spTgt spid="69"/>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79"/>
                                        </p:tgtEl>
                                        <p:attrNameLst>
                                          <p:attrName>style.visibility</p:attrName>
                                        </p:attrNameLst>
                                      </p:cBhvr>
                                      <p:to>
                                        <p:strVal val="visible"/>
                                      </p:to>
                                    </p:set>
                                    <p:anim calcmode="lin" valueType="num">
                                      <p:cBhvr additive="base">
                                        <p:cTn id="166" dur="5000" fill="hold"/>
                                        <p:tgtEl>
                                          <p:spTgt spid="79"/>
                                        </p:tgtEl>
                                        <p:attrNameLst>
                                          <p:attrName>ppt_x</p:attrName>
                                        </p:attrNameLst>
                                      </p:cBhvr>
                                      <p:tavLst>
                                        <p:tav tm="0">
                                          <p:val>
                                            <p:strVal val="0-#ppt_w/2"/>
                                          </p:val>
                                        </p:tav>
                                        <p:tav tm="100000">
                                          <p:val>
                                            <p:strVal val="#ppt_x"/>
                                          </p:val>
                                        </p:tav>
                                      </p:tavLst>
                                    </p:anim>
                                    <p:anim calcmode="lin" valueType="num">
                                      <p:cBhvr additive="base">
                                        <p:cTn id="167" dur="5000" fill="hold"/>
                                        <p:tgtEl>
                                          <p:spTgt spid="79"/>
                                        </p:tgtEl>
                                        <p:attrNameLst>
                                          <p:attrName>ppt_y</p:attrName>
                                        </p:attrNameLst>
                                      </p:cBhvr>
                                      <p:tavLst>
                                        <p:tav tm="0">
                                          <p:val>
                                            <p:strVal val="1+#ppt_h/2"/>
                                          </p:val>
                                        </p:tav>
                                        <p:tav tm="100000">
                                          <p:val>
                                            <p:strVal val="#ppt_y"/>
                                          </p:val>
                                        </p:tav>
                                      </p:tavLst>
                                    </p:anim>
                                  </p:childTnLst>
                                </p:cTn>
                              </p:par>
                              <p:par>
                                <p:cTn id="168" presetID="2" presetClass="entr" presetSubtype="6" fill="hold" grpId="0" nodeType="withEffect">
                                  <p:stCondLst>
                                    <p:cond delay="0"/>
                                  </p:stCondLst>
                                  <p:childTnLst>
                                    <p:set>
                                      <p:cBhvr>
                                        <p:cTn id="169" dur="1" fill="hold">
                                          <p:stCondLst>
                                            <p:cond delay="0"/>
                                          </p:stCondLst>
                                        </p:cTn>
                                        <p:tgtEl>
                                          <p:spTgt spid="8"/>
                                        </p:tgtEl>
                                        <p:attrNameLst>
                                          <p:attrName>style.visibility</p:attrName>
                                        </p:attrNameLst>
                                      </p:cBhvr>
                                      <p:to>
                                        <p:strVal val="visible"/>
                                      </p:to>
                                    </p:set>
                                    <p:anim calcmode="lin" valueType="num">
                                      <p:cBhvr additive="base">
                                        <p:cTn id="170" dur="5000" fill="hold"/>
                                        <p:tgtEl>
                                          <p:spTgt spid="8"/>
                                        </p:tgtEl>
                                        <p:attrNameLst>
                                          <p:attrName>ppt_x</p:attrName>
                                        </p:attrNameLst>
                                      </p:cBhvr>
                                      <p:tavLst>
                                        <p:tav tm="0">
                                          <p:val>
                                            <p:strVal val="1+#ppt_w/2"/>
                                          </p:val>
                                        </p:tav>
                                        <p:tav tm="100000">
                                          <p:val>
                                            <p:strVal val="#ppt_x"/>
                                          </p:val>
                                        </p:tav>
                                      </p:tavLst>
                                    </p:anim>
                                    <p:anim calcmode="lin" valueType="num">
                                      <p:cBhvr additive="base">
                                        <p:cTn id="171" dur="5000" fill="hold"/>
                                        <p:tgtEl>
                                          <p:spTgt spid="8"/>
                                        </p:tgtEl>
                                        <p:attrNameLst>
                                          <p:attrName>ppt_y</p:attrName>
                                        </p:attrNameLst>
                                      </p:cBhvr>
                                      <p:tavLst>
                                        <p:tav tm="0">
                                          <p:val>
                                            <p:strVal val="1+#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18"/>
                                        </p:tgtEl>
                                        <p:attrNameLst>
                                          <p:attrName>style.visibility</p:attrName>
                                        </p:attrNameLst>
                                      </p:cBhvr>
                                      <p:to>
                                        <p:strVal val="visible"/>
                                      </p:to>
                                    </p:set>
                                    <p:anim calcmode="lin" valueType="num">
                                      <p:cBhvr additive="base">
                                        <p:cTn id="174" dur="5000" fill="hold"/>
                                        <p:tgtEl>
                                          <p:spTgt spid="18"/>
                                        </p:tgtEl>
                                        <p:attrNameLst>
                                          <p:attrName>ppt_x</p:attrName>
                                        </p:attrNameLst>
                                      </p:cBhvr>
                                      <p:tavLst>
                                        <p:tav tm="0">
                                          <p:val>
                                            <p:strVal val="1+#ppt_w/2"/>
                                          </p:val>
                                        </p:tav>
                                        <p:tav tm="100000">
                                          <p:val>
                                            <p:strVal val="#ppt_x"/>
                                          </p:val>
                                        </p:tav>
                                      </p:tavLst>
                                    </p:anim>
                                    <p:anim calcmode="lin" valueType="num">
                                      <p:cBhvr additive="base">
                                        <p:cTn id="175" dur="5000" fill="hold"/>
                                        <p:tgtEl>
                                          <p:spTgt spid="18"/>
                                        </p:tgtEl>
                                        <p:attrNameLst>
                                          <p:attrName>ppt_y</p:attrName>
                                        </p:attrNameLst>
                                      </p:cBhvr>
                                      <p:tavLst>
                                        <p:tav tm="0">
                                          <p:val>
                                            <p:strVal val="1+#ppt_h/2"/>
                                          </p:val>
                                        </p:tav>
                                        <p:tav tm="100000">
                                          <p:val>
                                            <p:strVal val="#ppt_y"/>
                                          </p:val>
                                        </p:tav>
                                      </p:tavLst>
                                    </p:anim>
                                  </p:childTnLst>
                                </p:cTn>
                              </p:par>
                              <p:par>
                                <p:cTn id="176" presetID="2" presetClass="entr" presetSubtype="6" fill="hold" grpId="0" nodeType="withEffect">
                                  <p:stCondLst>
                                    <p:cond delay="0"/>
                                  </p:stCondLst>
                                  <p:childTnLst>
                                    <p:set>
                                      <p:cBhvr>
                                        <p:cTn id="177" dur="1" fill="hold">
                                          <p:stCondLst>
                                            <p:cond delay="0"/>
                                          </p:stCondLst>
                                        </p:cTn>
                                        <p:tgtEl>
                                          <p:spTgt spid="28"/>
                                        </p:tgtEl>
                                        <p:attrNameLst>
                                          <p:attrName>style.visibility</p:attrName>
                                        </p:attrNameLst>
                                      </p:cBhvr>
                                      <p:to>
                                        <p:strVal val="visible"/>
                                      </p:to>
                                    </p:set>
                                    <p:anim calcmode="lin" valueType="num">
                                      <p:cBhvr additive="base">
                                        <p:cTn id="178" dur="5000" fill="hold"/>
                                        <p:tgtEl>
                                          <p:spTgt spid="28"/>
                                        </p:tgtEl>
                                        <p:attrNameLst>
                                          <p:attrName>ppt_x</p:attrName>
                                        </p:attrNameLst>
                                      </p:cBhvr>
                                      <p:tavLst>
                                        <p:tav tm="0">
                                          <p:val>
                                            <p:strVal val="1+#ppt_w/2"/>
                                          </p:val>
                                        </p:tav>
                                        <p:tav tm="100000">
                                          <p:val>
                                            <p:strVal val="#ppt_x"/>
                                          </p:val>
                                        </p:tav>
                                      </p:tavLst>
                                    </p:anim>
                                    <p:anim calcmode="lin" valueType="num">
                                      <p:cBhvr additive="base">
                                        <p:cTn id="179" dur="5000" fill="hold"/>
                                        <p:tgtEl>
                                          <p:spTgt spid="28"/>
                                        </p:tgtEl>
                                        <p:attrNameLst>
                                          <p:attrName>ppt_y</p:attrName>
                                        </p:attrNameLst>
                                      </p:cBhvr>
                                      <p:tavLst>
                                        <p:tav tm="0">
                                          <p:val>
                                            <p:strVal val="1+#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38"/>
                                        </p:tgtEl>
                                        <p:attrNameLst>
                                          <p:attrName>style.visibility</p:attrName>
                                        </p:attrNameLst>
                                      </p:cBhvr>
                                      <p:to>
                                        <p:strVal val="visible"/>
                                      </p:to>
                                    </p:set>
                                    <p:anim calcmode="lin" valueType="num">
                                      <p:cBhvr additive="base">
                                        <p:cTn id="182" dur="5000" fill="hold"/>
                                        <p:tgtEl>
                                          <p:spTgt spid="38"/>
                                        </p:tgtEl>
                                        <p:attrNameLst>
                                          <p:attrName>ppt_x</p:attrName>
                                        </p:attrNameLst>
                                      </p:cBhvr>
                                      <p:tavLst>
                                        <p:tav tm="0">
                                          <p:val>
                                            <p:strVal val="1+#ppt_w/2"/>
                                          </p:val>
                                        </p:tav>
                                        <p:tav tm="100000">
                                          <p:val>
                                            <p:strVal val="#ppt_x"/>
                                          </p:val>
                                        </p:tav>
                                      </p:tavLst>
                                    </p:anim>
                                    <p:anim calcmode="lin" valueType="num">
                                      <p:cBhvr additive="base">
                                        <p:cTn id="183" dur="5000" fill="hold"/>
                                        <p:tgtEl>
                                          <p:spTgt spid="38"/>
                                        </p:tgtEl>
                                        <p:attrNameLst>
                                          <p:attrName>ppt_y</p:attrName>
                                        </p:attrNameLst>
                                      </p:cBhvr>
                                      <p:tavLst>
                                        <p:tav tm="0">
                                          <p:val>
                                            <p:strVal val="1+#ppt_h/2"/>
                                          </p:val>
                                        </p:tav>
                                        <p:tav tm="100000">
                                          <p:val>
                                            <p:strVal val="#ppt_y"/>
                                          </p:val>
                                        </p:tav>
                                      </p:tavLst>
                                    </p:anim>
                                  </p:childTnLst>
                                </p:cTn>
                              </p:par>
                              <p:par>
                                <p:cTn id="184" presetID="2" presetClass="entr" presetSubtype="6" fill="hold" grpId="0" nodeType="withEffect">
                                  <p:stCondLst>
                                    <p:cond delay="0"/>
                                  </p:stCondLst>
                                  <p:childTnLst>
                                    <p:set>
                                      <p:cBhvr>
                                        <p:cTn id="185" dur="1" fill="hold">
                                          <p:stCondLst>
                                            <p:cond delay="0"/>
                                          </p:stCondLst>
                                        </p:cTn>
                                        <p:tgtEl>
                                          <p:spTgt spid="48"/>
                                        </p:tgtEl>
                                        <p:attrNameLst>
                                          <p:attrName>style.visibility</p:attrName>
                                        </p:attrNameLst>
                                      </p:cBhvr>
                                      <p:to>
                                        <p:strVal val="visible"/>
                                      </p:to>
                                    </p:set>
                                    <p:anim calcmode="lin" valueType="num">
                                      <p:cBhvr additive="base">
                                        <p:cTn id="186" dur="5000" fill="hold"/>
                                        <p:tgtEl>
                                          <p:spTgt spid="48"/>
                                        </p:tgtEl>
                                        <p:attrNameLst>
                                          <p:attrName>ppt_x</p:attrName>
                                        </p:attrNameLst>
                                      </p:cBhvr>
                                      <p:tavLst>
                                        <p:tav tm="0">
                                          <p:val>
                                            <p:strVal val="1+#ppt_w/2"/>
                                          </p:val>
                                        </p:tav>
                                        <p:tav tm="100000">
                                          <p:val>
                                            <p:strVal val="#ppt_x"/>
                                          </p:val>
                                        </p:tav>
                                      </p:tavLst>
                                    </p:anim>
                                    <p:anim calcmode="lin" valueType="num">
                                      <p:cBhvr additive="base">
                                        <p:cTn id="187" dur="5000" fill="hold"/>
                                        <p:tgtEl>
                                          <p:spTgt spid="48"/>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8"/>
                                        </p:tgtEl>
                                        <p:attrNameLst>
                                          <p:attrName>style.visibility</p:attrName>
                                        </p:attrNameLst>
                                      </p:cBhvr>
                                      <p:to>
                                        <p:strVal val="visible"/>
                                      </p:to>
                                    </p:set>
                                    <p:anim calcmode="lin" valueType="num">
                                      <p:cBhvr additive="base">
                                        <p:cTn id="190" dur="5000" fill="hold"/>
                                        <p:tgtEl>
                                          <p:spTgt spid="58"/>
                                        </p:tgtEl>
                                        <p:attrNameLst>
                                          <p:attrName>ppt_x</p:attrName>
                                        </p:attrNameLst>
                                      </p:cBhvr>
                                      <p:tavLst>
                                        <p:tav tm="0">
                                          <p:val>
                                            <p:strVal val="1+#ppt_w/2"/>
                                          </p:val>
                                        </p:tav>
                                        <p:tav tm="100000">
                                          <p:val>
                                            <p:strVal val="#ppt_x"/>
                                          </p:val>
                                        </p:tav>
                                      </p:tavLst>
                                    </p:anim>
                                    <p:anim calcmode="lin" valueType="num">
                                      <p:cBhvr additive="base">
                                        <p:cTn id="191" dur="5000" fill="hold"/>
                                        <p:tgtEl>
                                          <p:spTgt spid="58"/>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childTnLst>
                                    <p:set>
                                      <p:cBhvr>
                                        <p:cTn id="193" dur="1" fill="hold">
                                          <p:stCondLst>
                                            <p:cond delay="0"/>
                                          </p:stCondLst>
                                        </p:cTn>
                                        <p:tgtEl>
                                          <p:spTgt spid="68"/>
                                        </p:tgtEl>
                                        <p:attrNameLst>
                                          <p:attrName>style.visibility</p:attrName>
                                        </p:attrNameLst>
                                      </p:cBhvr>
                                      <p:to>
                                        <p:strVal val="visible"/>
                                      </p:to>
                                    </p:set>
                                    <p:anim calcmode="lin" valueType="num">
                                      <p:cBhvr additive="base">
                                        <p:cTn id="194" dur="5000" fill="hold"/>
                                        <p:tgtEl>
                                          <p:spTgt spid="68"/>
                                        </p:tgtEl>
                                        <p:attrNameLst>
                                          <p:attrName>ppt_x</p:attrName>
                                        </p:attrNameLst>
                                      </p:cBhvr>
                                      <p:tavLst>
                                        <p:tav tm="0">
                                          <p:val>
                                            <p:strVal val="1+#ppt_w/2"/>
                                          </p:val>
                                        </p:tav>
                                        <p:tav tm="100000">
                                          <p:val>
                                            <p:strVal val="#ppt_x"/>
                                          </p:val>
                                        </p:tav>
                                      </p:tavLst>
                                    </p:anim>
                                    <p:anim calcmode="lin" valueType="num">
                                      <p:cBhvr additive="base">
                                        <p:cTn id="195" dur="5000" fill="hold"/>
                                        <p:tgtEl>
                                          <p:spTgt spid="68"/>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78"/>
                                        </p:tgtEl>
                                        <p:attrNameLst>
                                          <p:attrName>style.visibility</p:attrName>
                                        </p:attrNameLst>
                                      </p:cBhvr>
                                      <p:to>
                                        <p:strVal val="visible"/>
                                      </p:to>
                                    </p:set>
                                    <p:anim calcmode="lin" valueType="num">
                                      <p:cBhvr additive="base">
                                        <p:cTn id="198" dur="5000" fill="hold"/>
                                        <p:tgtEl>
                                          <p:spTgt spid="78"/>
                                        </p:tgtEl>
                                        <p:attrNameLst>
                                          <p:attrName>ppt_x</p:attrName>
                                        </p:attrNameLst>
                                      </p:cBhvr>
                                      <p:tavLst>
                                        <p:tav tm="0">
                                          <p:val>
                                            <p:strVal val="1+#ppt_w/2"/>
                                          </p:val>
                                        </p:tav>
                                        <p:tav tm="100000">
                                          <p:val>
                                            <p:strVal val="#ppt_x"/>
                                          </p:val>
                                        </p:tav>
                                      </p:tavLst>
                                    </p:anim>
                                    <p:anim calcmode="lin" valueType="num">
                                      <p:cBhvr additive="base">
                                        <p:cTn id="199" dur="5000" fill="hold"/>
                                        <p:tgtEl>
                                          <p:spTgt spid="78"/>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childTnLst>
                                    <p:set>
                                      <p:cBhvr>
                                        <p:cTn id="201" dur="1" fill="hold">
                                          <p:stCondLst>
                                            <p:cond delay="0"/>
                                          </p:stCondLst>
                                        </p:cTn>
                                        <p:tgtEl>
                                          <p:spTgt spid="12"/>
                                        </p:tgtEl>
                                        <p:attrNameLst>
                                          <p:attrName>style.visibility</p:attrName>
                                        </p:attrNameLst>
                                      </p:cBhvr>
                                      <p:to>
                                        <p:strVal val="visible"/>
                                      </p:to>
                                    </p:set>
                                    <p:anim calcmode="lin" valueType="num">
                                      <p:cBhvr additive="base">
                                        <p:cTn id="202" dur="5000" fill="hold"/>
                                        <p:tgtEl>
                                          <p:spTgt spid="12"/>
                                        </p:tgtEl>
                                        <p:attrNameLst>
                                          <p:attrName>ppt_x</p:attrName>
                                        </p:attrNameLst>
                                      </p:cBhvr>
                                      <p:tavLst>
                                        <p:tav tm="0">
                                          <p:val>
                                            <p:strVal val="1+#ppt_w/2"/>
                                          </p:val>
                                        </p:tav>
                                        <p:tav tm="100000">
                                          <p:val>
                                            <p:strVal val="#ppt_x"/>
                                          </p:val>
                                        </p:tav>
                                      </p:tavLst>
                                    </p:anim>
                                    <p:anim calcmode="lin" valueType="num">
                                      <p:cBhvr additive="base">
                                        <p:cTn id="203" dur="5000" fill="hold"/>
                                        <p:tgtEl>
                                          <p:spTgt spid="12"/>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22"/>
                                        </p:tgtEl>
                                        <p:attrNameLst>
                                          <p:attrName>style.visibility</p:attrName>
                                        </p:attrNameLst>
                                      </p:cBhvr>
                                      <p:to>
                                        <p:strVal val="visible"/>
                                      </p:to>
                                    </p:set>
                                    <p:anim calcmode="lin" valueType="num">
                                      <p:cBhvr additive="base">
                                        <p:cTn id="206" dur="5000" fill="hold"/>
                                        <p:tgtEl>
                                          <p:spTgt spid="22"/>
                                        </p:tgtEl>
                                        <p:attrNameLst>
                                          <p:attrName>ppt_x</p:attrName>
                                        </p:attrNameLst>
                                      </p:cBhvr>
                                      <p:tavLst>
                                        <p:tav tm="0">
                                          <p:val>
                                            <p:strVal val="1+#ppt_w/2"/>
                                          </p:val>
                                        </p:tav>
                                        <p:tav tm="100000">
                                          <p:val>
                                            <p:strVal val="#ppt_x"/>
                                          </p:val>
                                        </p:tav>
                                      </p:tavLst>
                                    </p:anim>
                                    <p:anim calcmode="lin" valueType="num">
                                      <p:cBhvr additive="base">
                                        <p:cTn id="207" dur="5000" fill="hold"/>
                                        <p:tgtEl>
                                          <p:spTgt spid="22"/>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childTnLst>
                                    <p:set>
                                      <p:cBhvr>
                                        <p:cTn id="209" dur="1" fill="hold">
                                          <p:stCondLst>
                                            <p:cond delay="0"/>
                                          </p:stCondLst>
                                        </p:cTn>
                                        <p:tgtEl>
                                          <p:spTgt spid="32"/>
                                        </p:tgtEl>
                                        <p:attrNameLst>
                                          <p:attrName>style.visibility</p:attrName>
                                        </p:attrNameLst>
                                      </p:cBhvr>
                                      <p:to>
                                        <p:strVal val="visible"/>
                                      </p:to>
                                    </p:set>
                                    <p:anim calcmode="lin" valueType="num">
                                      <p:cBhvr additive="base">
                                        <p:cTn id="210" dur="5000" fill="hold"/>
                                        <p:tgtEl>
                                          <p:spTgt spid="32"/>
                                        </p:tgtEl>
                                        <p:attrNameLst>
                                          <p:attrName>ppt_x</p:attrName>
                                        </p:attrNameLst>
                                      </p:cBhvr>
                                      <p:tavLst>
                                        <p:tav tm="0">
                                          <p:val>
                                            <p:strVal val="1+#ppt_w/2"/>
                                          </p:val>
                                        </p:tav>
                                        <p:tav tm="100000">
                                          <p:val>
                                            <p:strVal val="#ppt_x"/>
                                          </p:val>
                                        </p:tav>
                                      </p:tavLst>
                                    </p:anim>
                                    <p:anim calcmode="lin" valueType="num">
                                      <p:cBhvr additive="base">
                                        <p:cTn id="211" dur="5000" fill="hold"/>
                                        <p:tgtEl>
                                          <p:spTgt spid="32"/>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42"/>
                                        </p:tgtEl>
                                        <p:attrNameLst>
                                          <p:attrName>style.visibility</p:attrName>
                                        </p:attrNameLst>
                                      </p:cBhvr>
                                      <p:to>
                                        <p:strVal val="visible"/>
                                      </p:to>
                                    </p:set>
                                    <p:anim calcmode="lin" valueType="num">
                                      <p:cBhvr additive="base">
                                        <p:cTn id="214" dur="5000" fill="hold"/>
                                        <p:tgtEl>
                                          <p:spTgt spid="42"/>
                                        </p:tgtEl>
                                        <p:attrNameLst>
                                          <p:attrName>ppt_x</p:attrName>
                                        </p:attrNameLst>
                                      </p:cBhvr>
                                      <p:tavLst>
                                        <p:tav tm="0">
                                          <p:val>
                                            <p:strVal val="1+#ppt_w/2"/>
                                          </p:val>
                                        </p:tav>
                                        <p:tav tm="100000">
                                          <p:val>
                                            <p:strVal val="#ppt_x"/>
                                          </p:val>
                                        </p:tav>
                                      </p:tavLst>
                                    </p:anim>
                                    <p:anim calcmode="lin" valueType="num">
                                      <p:cBhvr additive="base">
                                        <p:cTn id="215" dur="5000" fill="hold"/>
                                        <p:tgtEl>
                                          <p:spTgt spid="42"/>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childTnLst>
                                    <p:set>
                                      <p:cBhvr>
                                        <p:cTn id="217" dur="1" fill="hold">
                                          <p:stCondLst>
                                            <p:cond delay="0"/>
                                          </p:stCondLst>
                                        </p:cTn>
                                        <p:tgtEl>
                                          <p:spTgt spid="52"/>
                                        </p:tgtEl>
                                        <p:attrNameLst>
                                          <p:attrName>style.visibility</p:attrName>
                                        </p:attrNameLst>
                                      </p:cBhvr>
                                      <p:to>
                                        <p:strVal val="visible"/>
                                      </p:to>
                                    </p:set>
                                    <p:anim calcmode="lin" valueType="num">
                                      <p:cBhvr additive="base">
                                        <p:cTn id="218" dur="5000" fill="hold"/>
                                        <p:tgtEl>
                                          <p:spTgt spid="52"/>
                                        </p:tgtEl>
                                        <p:attrNameLst>
                                          <p:attrName>ppt_x</p:attrName>
                                        </p:attrNameLst>
                                      </p:cBhvr>
                                      <p:tavLst>
                                        <p:tav tm="0">
                                          <p:val>
                                            <p:strVal val="1+#ppt_w/2"/>
                                          </p:val>
                                        </p:tav>
                                        <p:tav tm="100000">
                                          <p:val>
                                            <p:strVal val="#ppt_x"/>
                                          </p:val>
                                        </p:tav>
                                      </p:tavLst>
                                    </p:anim>
                                    <p:anim calcmode="lin" valueType="num">
                                      <p:cBhvr additive="base">
                                        <p:cTn id="219" dur="5000" fill="hold"/>
                                        <p:tgtEl>
                                          <p:spTgt spid="52"/>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childTnLst>
                                    <p:set>
                                      <p:cBhvr>
                                        <p:cTn id="221" dur="1" fill="hold">
                                          <p:stCondLst>
                                            <p:cond delay="0"/>
                                          </p:stCondLst>
                                        </p:cTn>
                                        <p:tgtEl>
                                          <p:spTgt spid="62"/>
                                        </p:tgtEl>
                                        <p:attrNameLst>
                                          <p:attrName>style.visibility</p:attrName>
                                        </p:attrNameLst>
                                      </p:cBhvr>
                                      <p:to>
                                        <p:strVal val="visible"/>
                                      </p:to>
                                    </p:set>
                                    <p:anim calcmode="lin" valueType="num">
                                      <p:cBhvr additive="base">
                                        <p:cTn id="222" dur="5000" fill="hold"/>
                                        <p:tgtEl>
                                          <p:spTgt spid="62"/>
                                        </p:tgtEl>
                                        <p:attrNameLst>
                                          <p:attrName>ppt_x</p:attrName>
                                        </p:attrNameLst>
                                      </p:cBhvr>
                                      <p:tavLst>
                                        <p:tav tm="0">
                                          <p:val>
                                            <p:strVal val="1+#ppt_w/2"/>
                                          </p:val>
                                        </p:tav>
                                        <p:tav tm="100000">
                                          <p:val>
                                            <p:strVal val="#ppt_x"/>
                                          </p:val>
                                        </p:tav>
                                      </p:tavLst>
                                    </p:anim>
                                    <p:anim calcmode="lin" valueType="num">
                                      <p:cBhvr additive="base">
                                        <p:cTn id="223" dur="5000" fill="hold"/>
                                        <p:tgtEl>
                                          <p:spTgt spid="62"/>
                                        </p:tgtEl>
                                        <p:attrNameLst>
                                          <p:attrName>ppt_y</p:attrName>
                                        </p:attrNameLst>
                                      </p:cBhvr>
                                      <p:tavLst>
                                        <p:tav tm="0">
                                          <p:val>
                                            <p:strVal val="1+#ppt_h/2"/>
                                          </p:val>
                                        </p:tav>
                                        <p:tav tm="100000">
                                          <p:val>
                                            <p:strVal val="#ppt_y"/>
                                          </p:val>
                                        </p:tav>
                                      </p:tavLst>
                                    </p:anim>
                                  </p:childTnLst>
                                </p:cTn>
                              </p:par>
                              <p:par>
                                <p:cTn id="224" presetID="2" presetClass="entr" presetSubtype="6" fill="hold" grpId="0" nodeType="withEffect">
                                  <p:stCondLst>
                                    <p:cond delay="0"/>
                                  </p:stCondLst>
                                  <p:childTnLst>
                                    <p:set>
                                      <p:cBhvr>
                                        <p:cTn id="225" dur="1" fill="hold">
                                          <p:stCondLst>
                                            <p:cond delay="0"/>
                                          </p:stCondLst>
                                        </p:cTn>
                                        <p:tgtEl>
                                          <p:spTgt spid="72"/>
                                        </p:tgtEl>
                                        <p:attrNameLst>
                                          <p:attrName>style.visibility</p:attrName>
                                        </p:attrNameLst>
                                      </p:cBhvr>
                                      <p:to>
                                        <p:strVal val="visible"/>
                                      </p:to>
                                    </p:set>
                                    <p:anim calcmode="lin" valueType="num">
                                      <p:cBhvr additive="base">
                                        <p:cTn id="226" dur="5000" fill="hold"/>
                                        <p:tgtEl>
                                          <p:spTgt spid="72"/>
                                        </p:tgtEl>
                                        <p:attrNameLst>
                                          <p:attrName>ppt_x</p:attrName>
                                        </p:attrNameLst>
                                      </p:cBhvr>
                                      <p:tavLst>
                                        <p:tav tm="0">
                                          <p:val>
                                            <p:strVal val="1+#ppt_w/2"/>
                                          </p:val>
                                        </p:tav>
                                        <p:tav tm="100000">
                                          <p:val>
                                            <p:strVal val="#ppt_x"/>
                                          </p:val>
                                        </p:tav>
                                      </p:tavLst>
                                    </p:anim>
                                    <p:anim calcmode="lin" valueType="num">
                                      <p:cBhvr additive="base">
                                        <p:cTn id="227" dur="5000" fill="hold"/>
                                        <p:tgtEl>
                                          <p:spTgt spid="72"/>
                                        </p:tgtEl>
                                        <p:attrNameLst>
                                          <p:attrName>ppt_y</p:attrName>
                                        </p:attrNameLst>
                                      </p:cBhvr>
                                      <p:tavLst>
                                        <p:tav tm="0">
                                          <p:val>
                                            <p:strVal val="1+#ppt_h/2"/>
                                          </p:val>
                                        </p:tav>
                                        <p:tav tm="100000">
                                          <p:val>
                                            <p:strVal val="#ppt_y"/>
                                          </p:val>
                                        </p:tav>
                                      </p:tavLst>
                                    </p:anim>
                                  </p:childTnLst>
                                </p:cTn>
                              </p:par>
                              <p:par>
                                <p:cTn id="228" presetID="2" presetClass="entr" presetSubtype="6" fill="hold" grpId="0" nodeType="withEffect">
                                  <p:stCondLst>
                                    <p:cond delay="0"/>
                                  </p:stCondLst>
                                  <p:childTnLst>
                                    <p:set>
                                      <p:cBhvr>
                                        <p:cTn id="229" dur="1" fill="hold">
                                          <p:stCondLst>
                                            <p:cond delay="0"/>
                                          </p:stCondLst>
                                        </p:cTn>
                                        <p:tgtEl>
                                          <p:spTgt spid="82"/>
                                        </p:tgtEl>
                                        <p:attrNameLst>
                                          <p:attrName>style.visibility</p:attrName>
                                        </p:attrNameLst>
                                      </p:cBhvr>
                                      <p:to>
                                        <p:strVal val="visible"/>
                                      </p:to>
                                    </p:set>
                                    <p:anim calcmode="lin" valueType="num">
                                      <p:cBhvr additive="base">
                                        <p:cTn id="230" dur="5000" fill="hold"/>
                                        <p:tgtEl>
                                          <p:spTgt spid="82"/>
                                        </p:tgtEl>
                                        <p:attrNameLst>
                                          <p:attrName>ppt_x</p:attrName>
                                        </p:attrNameLst>
                                      </p:cBhvr>
                                      <p:tavLst>
                                        <p:tav tm="0">
                                          <p:val>
                                            <p:strVal val="1+#ppt_w/2"/>
                                          </p:val>
                                        </p:tav>
                                        <p:tav tm="100000">
                                          <p:val>
                                            <p:strVal val="#ppt_x"/>
                                          </p:val>
                                        </p:tav>
                                      </p:tavLst>
                                    </p:anim>
                                    <p:anim calcmode="lin" valueType="num">
                                      <p:cBhvr additive="base">
                                        <p:cTn id="231" dur="5000" fill="hold"/>
                                        <p:tgtEl>
                                          <p:spTgt spid="82"/>
                                        </p:tgtEl>
                                        <p:attrNameLst>
                                          <p:attrName>ppt_y</p:attrName>
                                        </p:attrNameLst>
                                      </p:cBhvr>
                                      <p:tavLst>
                                        <p:tav tm="0">
                                          <p:val>
                                            <p:strVal val="1+#ppt_h/2"/>
                                          </p:val>
                                        </p:tav>
                                        <p:tav tm="100000">
                                          <p:val>
                                            <p:strVal val="#ppt_y"/>
                                          </p:val>
                                        </p:tav>
                                      </p:tavLst>
                                    </p:anim>
                                  </p:childTnLst>
                                </p:cTn>
                              </p:par>
                              <p:par>
                                <p:cTn id="232" presetID="2" presetClass="entr" presetSubtype="6" fill="hold" grpId="0" nodeType="withEffect">
                                  <p:stCondLst>
                                    <p:cond delay="0"/>
                                  </p:stCondLst>
                                  <p:childTnLst>
                                    <p:set>
                                      <p:cBhvr>
                                        <p:cTn id="233" dur="1" fill="hold">
                                          <p:stCondLst>
                                            <p:cond delay="0"/>
                                          </p:stCondLst>
                                        </p:cTn>
                                        <p:tgtEl>
                                          <p:spTgt spid="6"/>
                                        </p:tgtEl>
                                        <p:attrNameLst>
                                          <p:attrName>style.visibility</p:attrName>
                                        </p:attrNameLst>
                                      </p:cBhvr>
                                      <p:to>
                                        <p:strVal val="visible"/>
                                      </p:to>
                                    </p:set>
                                    <p:anim calcmode="lin" valueType="num">
                                      <p:cBhvr additive="base">
                                        <p:cTn id="234" dur="5000" fill="hold"/>
                                        <p:tgtEl>
                                          <p:spTgt spid="6"/>
                                        </p:tgtEl>
                                        <p:attrNameLst>
                                          <p:attrName>ppt_x</p:attrName>
                                        </p:attrNameLst>
                                      </p:cBhvr>
                                      <p:tavLst>
                                        <p:tav tm="0">
                                          <p:val>
                                            <p:strVal val="1+#ppt_w/2"/>
                                          </p:val>
                                        </p:tav>
                                        <p:tav tm="100000">
                                          <p:val>
                                            <p:strVal val="#ppt_x"/>
                                          </p:val>
                                        </p:tav>
                                      </p:tavLst>
                                    </p:anim>
                                    <p:anim calcmode="lin" valueType="num">
                                      <p:cBhvr additive="base">
                                        <p:cTn id="235" dur="5000" fill="hold"/>
                                        <p:tgtEl>
                                          <p:spTgt spid="6"/>
                                        </p:tgtEl>
                                        <p:attrNameLst>
                                          <p:attrName>ppt_y</p:attrName>
                                        </p:attrNameLst>
                                      </p:cBhvr>
                                      <p:tavLst>
                                        <p:tav tm="0">
                                          <p:val>
                                            <p:strVal val="1+#ppt_h/2"/>
                                          </p:val>
                                        </p:tav>
                                        <p:tav tm="100000">
                                          <p:val>
                                            <p:strVal val="#ppt_y"/>
                                          </p:val>
                                        </p:tav>
                                      </p:tavLst>
                                    </p:anim>
                                  </p:childTnLst>
                                </p:cTn>
                              </p:par>
                              <p:par>
                                <p:cTn id="236" presetID="2" presetClass="entr" presetSubtype="6" fill="hold" grpId="0" nodeType="withEffect">
                                  <p:stCondLst>
                                    <p:cond delay="0"/>
                                  </p:stCondLst>
                                  <p:childTnLst>
                                    <p:set>
                                      <p:cBhvr>
                                        <p:cTn id="237" dur="1" fill="hold">
                                          <p:stCondLst>
                                            <p:cond delay="0"/>
                                          </p:stCondLst>
                                        </p:cTn>
                                        <p:tgtEl>
                                          <p:spTgt spid="16"/>
                                        </p:tgtEl>
                                        <p:attrNameLst>
                                          <p:attrName>style.visibility</p:attrName>
                                        </p:attrNameLst>
                                      </p:cBhvr>
                                      <p:to>
                                        <p:strVal val="visible"/>
                                      </p:to>
                                    </p:set>
                                    <p:anim calcmode="lin" valueType="num">
                                      <p:cBhvr additive="base">
                                        <p:cTn id="238" dur="5000" fill="hold"/>
                                        <p:tgtEl>
                                          <p:spTgt spid="16"/>
                                        </p:tgtEl>
                                        <p:attrNameLst>
                                          <p:attrName>ppt_x</p:attrName>
                                        </p:attrNameLst>
                                      </p:cBhvr>
                                      <p:tavLst>
                                        <p:tav tm="0">
                                          <p:val>
                                            <p:strVal val="1+#ppt_w/2"/>
                                          </p:val>
                                        </p:tav>
                                        <p:tav tm="100000">
                                          <p:val>
                                            <p:strVal val="#ppt_x"/>
                                          </p:val>
                                        </p:tav>
                                      </p:tavLst>
                                    </p:anim>
                                    <p:anim calcmode="lin" valueType="num">
                                      <p:cBhvr additive="base">
                                        <p:cTn id="239" dur="5000" fill="hold"/>
                                        <p:tgtEl>
                                          <p:spTgt spid="16"/>
                                        </p:tgtEl>
                                        <p:attrNameLst>
                                          <p:attrName>ppt_y</p:attrName>
                                        </p:attrNameLst>
                                      </p:cBhvr>
                                      <p:tavLst>
                                        <p:tav tm="0">
                                          <p:val>
                                            <p:strVal val="1+#ppt_h/2"/>
                                          </p:val>
                                        </p:tav>
                                        <p:tav tm="100000">
                                          <p:val>
                                            <p:strVal val="#ppt_y"/>
                                          </p:val>
                                        </p:tav>
                                      </p:tavLst>
                                    </p:anim>
                                  </p:childTnLst>
                                </p:cTn>
                              </p:par>
                              <p:par>
                                <p:cTn id="240" presetID="2" presetClass="entr" presetSubtype="6" fill="hold" grpId="0" nodeType="withEffect">
                                  <p:stCondLst>
                                    <p:cond delay="0"/>
                                  </p:stCondLst>
                                  <p:childTnLst>
                                    <p:set>
                                      <p:cBhvr>
                                        <p:cTn id="241" dur="1" fill="hold">
                                          <p:stCondLst>
                                            <p:cond delay="0"/>
                                          </p:stCondLst>
                                        </p:cTn>
                                        <p:tgtEl>
                                          <p:spTgt spid="26"/>
                                        </p:tgtEl>
                                        <p:attrNameLst>
                                          <p:attrName>style.visibility</p:attrName>
                                        </p:attrNameLst>
                                      </p:cBhvr>
                                      <p:to>
                                        <p:strVal val="visible"/>
                                      </p:to>
                                    </p:set>
                                    <p:anim calcmode="lin" valueType="num">
                                      <p:cBhvr additive="base">
                                        <p:cTn id="242" dur="5000" fill="hold"/>
                                        <p:tgtEl>
                                          <p:spTgt spid="26"/>
                                        </p:tgtEl>
                                        <p:attrNameLst>
                                          <p:attrName>ppt_x</p:attrName>
                                        </p:attrNameLst>
                                      </p:cBhvr>
                                      <p:tavLst>
                                        <p:tav tm="0">
                                          <p:val>
                                            <p:strVal val="1+#ppt_w/2"/>
                                          </p:val>
                                        </p:tav>
                                        <p:tav tm="100000">
                                          <p:val>
                                            <p:strVal val="#ppt_x"/>
                                          </p:val>
                                        </p:tav>
                                      </p:tavLst>
                                    </p:anim>
                                    <p:anim calcmode="lin" valueType="num">
                                      <p:cBhvr additive="base">
                                        <p:cTn id="243" dur="5000" fill="hold"/>
                                        <p:tgtEl>
                                          <p:spTgt spid="26"/>
                                        </p:tgtEl>
                                        <p:attrNameLst>
                                          <p:attrName>ppt_y</p:attrName>
                                        </p:attrNameLst>
                                      </p:cBhvr>
                                      <p:tavLst>
                                        <p:tav tm="0">
                                          <p:val>
                                            <p:strVal val="1+#ppt_h/2"/>
                                          </p:val>
                                        </p:tav>
                                        <p:tav tm="100000">
                                          <p:val>
                                            <p:strVal val="#ppt_y"/>
                                          </p:val>
                                        </p:tav>
                                      </p:tavLst>
                                    </p:anim>
                                  </p:childTnLst>
                                </p:cTn>
                              </p:par>
                              <p:par>
                                <p:cTn id="244" presetID="2" presetClass="entr" presetSubtype="6" fill="hold" grpId="0" nodeType="withEffect">
                                  <p:stCondLst>
                                    <p:cond delay="0"/>
                                  </p:stCondLst>
                                  <p:childTnLst>
                                    <p:set>
                                      <p:cBhvr>
                                        <p:cTn id="245" dur="1" fill="hold">
                                          <p:stCondLst>
                                            <p:cond delay="0"/>
                                          </p:stCondLst>
                                        </p:cTn>
                                        <p:tgtEl>
                                          <p:spTgt spid="36"/>
                                        </p:tgtEl>
                                        <p:attrNameLst>
                                          <p:attrName>style.visibility</p:attrName>
                                        </p:attrNameLst>
                                      </p:cBhvr>
                                      <p:to>
                                        <p:strVal val="visible"/>
                                      </p:to>
                                    </p:set>
                                    <p:anim calcmode="lin" valueType="num">
                                      <p:cBhvr additive="base">
                                        <p:cTn id="246" dur="5000" fill="hold"/>
                                        <p:tgtEl>
                                          <p:spTgt spid="36"/>
                                        </p:tgtEl>
                                        <p:attrNameLst>
                                          <p:attrName>ppt_x</p:attrName>
                                        </p:attrNameLst>
                                      </p:cBhvr>
                                      <p:tavLst>
                                        <p:tav tm="0">
                                          <p:val>
                                            <p:strVal val="1+#ppt_w/2"/>
                                          </p:val>
                                        </p:tav>
                                        <p:tav tm="100000">
                                          <p:val>
                                            <p:strVal val="#ppt_x"/>
                                          </p:val>
                                        </p:tav>
                                      </p:tavLst>
                                    </p:anim>
                                    <p:anim calcmode="lin" valueType="num">
                                      <p:cBhvr additive="base">
                                        <p:cTn id="247" dur="5000" fill="hold"/>
                                        <p:tgtEl>
                                          <p:spTgt spid="36"/>
                                        </p:tgtEl>
                                        <p:attrNameLst>
                                          <p:attrName>ppt_y</p:attrName>
                                        </p:attrNameLst>
                                      </p:cBhvr>
                                      <p:tavLst>
                                        <p:tav tm="0">
                                          <p:val>
                                            <p:strVal val="1+#ppt_h/2"/>
                                          </p:val>
                                        </p:tav>
                                        <p:tav tm="100000">
                                          <p:val>
                                            <p:strVal val="#ppt_y"/>
                                          </p:val>
                                        </p:tav>
                                      </p:tavLst>
                                    </p:anim>
                                  </p:childTnLst>
                                </p:cTn>
                              </p:par>
                              <p:par>
                                <p:cTn id="248" presetID="2" presetClass="entr" presetSubtype="6" fill="hold" grpId="0" nodeType="withEffect">
                                  <p:stCondLst>
                                    <p:cond delay="0"/>
                                  </p:stCondLst>
                                  <p:childTnLst>
                                    <p:set>
                                      <p:cBhvr>
                                        <p:cTn id="249" dur="1" fill="hold">
                                          <p:stCondLst>
                                            <p:cond delay="0"/>
                                          </p:stCondLst>
                                        </p:cTn>
                                        <p:tgtEl>
                                          <p:spTgt spid="46"/>
                                        </p:tgtEl>
                                        <p:attrNameLst>
                                          <p:attrName>style.visibility</p:attrName>
                                        </p:attrNameLst>
                                      </p:cBhvr>
                                      <p:to>
                                        <p:strVal val="visible"/>
                                      </p:to>
                                    </p:set>
                                    <p:anim calcmode="lin" valueType="num">
                                      <p:cBhvr additive="base">
                                        <p:cTn id="250" dur="5000" fill="hold"/>
                                        <p:tgtEl>
                                          <p:spTgt spid="46"/>
                                        </p:tgtEl>
                                        <p:attrNameLst>
                                          <p:attrName>ppt_x</p:attrName>
                                        </p:attrNameLst>
                                      </p:cBhvr>
                                      <p:tavLst>
                                        <p:tav tm="0">
                                          <p:val>
                                            <p:strVal val="1+#ppt_w/2"/>
                                          </p:val>
                                        </p:tav>
                                        <p:tav tm="100000">
                                          <p:val>
                                            <p:strVal val="#ppt_x"/>
                                          </p:val>
                                        </p:tav>
                                      </p:tavLst>
                                    </p:anim>
                                    <p:anim calcmode="lin" valueType="num">
                                      <p:cBhvr additive="base">
                                        <p:cTn id="251" dur="5000" fill="hold"/>
                                        <p:tgtEl>
                                          <p:spTgt spid="46"/>
                                        </p:tgtEl>
                                        <p:attrNameLst>
                                          <p:attrName>ppt_y</p:attrName>
                                        </p:attrNameLst>
                                      </p:cBhvr>
                                      <p:tavLst>
                                        <p:tav tm="0">
                                          <p:val>
                                            <p:strVal val="1+#ppt_h/2"/>
                                          </p:val>
                                        </p:tav>
                                        <p:tav tm="100000">
                                          <p:val>
                                            <p:strVal val="#ppt_y"/>
                                          </p:val>
                                        </p:tav>
                                      </p:tavLst>
                                    </p:anim>
                                  </p:childTnLst>
                                </p:cTn>
                              </p:par>
                              <p:par>
                                <p:cTn id="252" presetID="2" presetClass="entr" presetSubtype="6" fill="hold" grpId="0" nodeType="withEffect">
                                  <p:stCondLst>
                                    <p:cond delay="0"/>
                                  </p:stCondLst>
                                  <p:childTnLst>
                                    <p:set>
                                      <p:cBhvr>
                                        <p:cTn id="253" dur="1" fill="hold">
                                          <p:stCondLst>
                                            <p:cond delay="0"/>
                                          </p:stCondLst>
                                        </p:cTn>
                                        <p:tgtEl>
                                          <p:spTgt spid="56"/>
                                        </p:tgtEl>
                                        <p:attrNameLst>
                                          <p:attrName>style.visibility</p:attrName>
                                        </p:attrNameLst>
                                      </p:cBhvr>
                                      <p:to>
                                        <p:strVal val="visible"/>
                                      </p:to>
                                    </p:set>
                                    <p:anim calcmode="lin" valueType="num">
                                      <p:cBhvr additive="base">
                                        <p:cTn id="254" dur="5000" fill="hold"/>
                                        <p:tgtEl>
                                          <p:spTgt spid="56"/>
                                        </p:tgtEl>
                                        <p:attrNameLst>
                                          <p:attrName>ppt_x</p:attrName>
                                        </p:attrNameLst>
                                      </p:cBhvr>
                                      <p:tavLst>
                                        <p:tav tm="0">
                                          <p:val>
                                            <p:strVal val="1+#ppt_w/2"/>
                                          </p:val>
                                        </p:tav>
                                        <p:tav tm="100000">
                                          <p:val>
                                            <p:strVal val="#ppt_x"/>
                                          </p:val>
                                        </p:tav>
                                      </p:tavLst>
                                    </p:anim>
                                    <p:anim calcmode="lin" valueType="num">
                                      <p:cBhvr additive="base">
                                        <p:cTn id="255" dur="5000" fill="hold"/>
                                        <p:tgtEl>
                                          <p:spTgt spid="56"/>
                                        </p:tgtEl>
                                        <p:attrNameLst>
                                          <p:attrName>ppt_y</p:attrName>
                                        </p:attrNameLst>
                                      </p:cBhvr>
                                      <p:tavLst>
                                        <p:tav tm="0">
                                          <p:val>
                                            <p:strVal val="1+#ppt_h/2"/>
                                          </p:val>
                                        </p:tav>
                                        <p:tav tm="100000">
                                          <p:val>
                                            <p:strVal val="#ppt_y"/>
                                          </p:val>
                                        </p:tav>
                                      </p:tavLst>
                                    </p:anim>
                                  </p:childTnLst>
                                </p:cTn>
                              </p:par>
                              <p:par>
                                <p:cTn id="256" presetID="2" presetClass="entr" presetSubtype="6" fill="hold" grpId="0" nodeType="withEffect">
                                  <p:stCondLst>
                                    <p:cond delay="0"/>
                                  </p:stCondLst>
                                  <p:childTnLst>
                                    <p:set>
                                      <p:cBhvr>
                                        <p:cTn id="257" dur="1" fill="hold">
                                          <p:stCondLst>
                                            <p:cond delay="0"/>
                                          </p:stCondLst>
                                        </p:cTn>
                                        <p:tgtEl>
                                          <p:spTgt spid="66"/>
                                        </p:tgtEl>
                                        <p:attrNameLst>
                                          <p:attrName>style.visibility</p:attrName>
                                        </p:attrNameLst>
                                      </p:cBhvr>
                                      <p:to>
                                        <p:strVal val="visible"/>
                                      </p:to>
                                    </p:set>
                                    <p:anim calcmode="lin" valueType="num">
                                      <p:cBhvr additive="base">
                                        <p:cTn id="258" dur="5000" fill="hold"/>
                                        <p:tgtEl>
                                          <p:spTgt spid="66"/>
                                        </p:tgtEl>
                                        <p:attrNameLst>
                                          <p:attrName>ppt_x</p:attrName>
                                        </p:attrNameLst>
                                      </p:cBhvr>
                                      <p:tavLst>
                                        <p:tav tm="0">
                                          <p:val>
                                            <p:strVal val="1+#ppt_w/2"/>
                                          </p:val>
                                        </p:tav>
                                        <p:tav tm="100000">
                                          <p:val>
                                            <p:strVal val="#ppt_x"/>
                                          </p:val>
                                        </p:tav>
                                      </p:tavLst>
                                    </p:anim>
                                    <p:anim calcmode="lin" valueType="num">
                                      <p:cBhvr additive="base">
                                        <p:cTn id="259" dur="5000" fill="hold"/>
                                        <p:tgtEl>
                                          <p:spTgt spid="66"/>
                                        </p:tgtEl>
                                        <p:attrNameLst>
                                          <p:attrName>ppt_y</p:attrName>
                                        </p:attrNameLst>
                                      </p:cBhvr>
                                      <p:tavLst>
                                        <p:tav tm="0">
                                          <p:val>
                                            <p:strVal val="1+#ppt_h/2"/>
                                          </p:val>
                                        </p:tav>
                                        <p:tav tm="100000">
                                          <p:val>
                                            <p:strVal val="#ppt_y"/>
                                          </p:val>
                                        </p:tav>
                                      </p:tavLst>
                                    </p:anim>
                                  </p:childTnLst>
                                </p:cTn>
                              </p:par>
                              <p:par>
                                <p:cTn id="260" presetID="2" presetClass="entr" presetSubtype="6" fill="hold" grpId="0" nodeType="withEffect">
                                  <p:stCondLst>
                                    <p:cond delay="0"/>
                                  </p:stCondLst>
                                  <p:childTnLst>
                                    <p:set>
                                      <p:cBhvr>
                                        <p:cTn id="261" dur="1" fill="hold">
                                          <p:stCondLst>
                                            <p:cond delay="0"/>
                                          </p:stCondLst>
                                        </p:cTn>
                                        <p:tgtEl>
                                          <p:spTgt spid="76"/>
                                        </p:tgtEl>
                                        <p:attrNameLst>
                                          <p:attrName>style.visibility</p:attrName>
                                        </p:attrNameLst>
                                      </p:cBhvr>
                                      <p:to>
                                        <p:strVal val="visible"/>
                                      </p:to>
                                    </p:set>
                                    <p:anim calcmode="lin" valueType="num">
                                      <p:cBhvr additive="base">
                                        <p:cTn id="262" dur="5000" fill="hold"/>
                                        <p:tgtEl>
                                          <p:spTgt spid="76"/>
                                        </p:tgtEl>
                                        <p:attrNameLst>
                                          <p:attrName>ppt_x</p:attrName>
                                        </p:attrNameLst>
                                      </p:cBhvr>
                                      <p:tavLst>
                                        <p:tav tm="0">
                                          <p:val>
                                            <p:strVal val="1+#ppt_w/2"/>
                                          </p:val>
                                        </p:tav>
                                        <p:tav tm="100000">
                                          <p:val>
                                            <p:strVal val="#ppt_x"/>
                                          </p:val>
                                        </p:tav>
                                      </p:tavLst>
                                    </p:anim>
                                    <p:anim calcmode="lin" valueType="num">
                                      <p:cBhvr additive="base">
                                        <p:cTn id="263" dur="5000" fill="hold"/>
                                        <p:tgtEl>
                                          <p:spTgt spid="76"/>
                                        </p:tgtEl>
                                        <p:attrNameLst>
                                          <p:attrName>ppt_y</p:attrName>
                                        </p:attrNameLst>
                                      </p:cBhvr>
                                      <p:tavLst>
                                        <p:tav tm="0">
                                          <p:val>
                                            <p:strVal val="1+#ppt_h/2"/>
                                          </p:val>
                                        </p:tav>
                                        <p:tav tm="100000">
                                          <p:val>
                                            <p:strVal val="#ppt_y"/>
                                          </p:val>
                                        </p:tav>
                                      </p:tavLst>
                                    </p:anim>
                                  </p:childTnLst>
                                </p:cTn>
                              </p:par>
                              <p:par>
                                <p:cTn id="264" presetID="2" presetClass="entr" presetSubtype="6" fill="hold" grpId="0" nodeType="withEffect">
                                  <p:stCondLst>
                                    <p:cond delay="0"/>
                                  </p:stCondLst>
                                  <p:childTnLst>
                                    <p:set>
                                      <p:cBhvr>
                                        <p:cTn id="265" dur="1" fill="hold">
                                          <p:stCondLst>
                                            <p:cond delay="0"/>
                                          </p:stCondLst>
                                        </p:cTn>
                                        <p:tgtEl>
                                          <p:spTgt spid="14"/>
                                        </p:tgtEl>
                                        <p:attrNameLst>
                                          <p:attrName>style.visibility</p:attrName>
                                        </p:attrNameLst>
                                      </p:cBhvr>
                                      <p:to>
                                        <p:strVal val="visible"/>
                                      </p:to>
                                    </p:set>
                                    <p:anim calcmode="lin" valueType="num">
                                      <p:cBhvr additive="base">
                                        <p:cTn id="266" dur="5000" fill="hold"/>
                                        <p:tgtEl>
                                          <p:spTgt spid="14"/>
                                        </p:tgtEl>
                                        <p:attrNameLst>
                                          <p:attrName>ppt_x</p:attrName>
                                        </p:attrNameLst>
                                      </p:cBhvr>
                                      <p:tavLst>
                                        <p:tav tm="0">
                                          <p:val>
                                            <p:strVal val="1+#ppt_w/2"/>
                                          </p:val>
                                        </p:tav>
                                        <p:tav tm="100000">
                                          <p:val>
                                            <p:strVal val="#ppt_x"/>
                                          </p:val>
                                        </p:tav>
                                      </p:tavLst>
                                    </p:anim>
                                    <p:anim calcmode="lin" valueType="num">
                                      <p:cBhvr additive="base">
                                        <p:cTn id="267" dur="5000" fill="hold"/>
                                        <p:tgtEl>
                                          <p:spTgt spid="14"/>
                                        </p:tgtEl>
                                        <p:attrNameLst>
                                          <p:attrName>ppt_y</p:attrName>
                                        </p:attrNameLst>
                                      </p:cBhvr>
                                      <p:tavLst>
                                        <p:tav tm="0">
                                          <p:val>
                                            <p:strVal val="1+#ppt_h/2"/>
                                          </p:val>
                                        </p:tav>
                                        <p:tav tm="100000">
                                          <p:val>
                                            <p:strVal val="#ppt_y"/>
                                          </p:val>
                                        </p:tav>
                                      </p:tavLst>
                                    </p:anim>
                                  </p:childTnLst>
                                </p:cTn>
                              </p:par>
                              <p:par>
                                <p:cTn id="268" presetID="2" presetClass="entr" presetSubtype="6" fill="hold" grpId="0" nodeType="withEffect">
                                  <p:stCondLst>
                                    <p:cond delay="0"/>
                                  </p:stCondLst>
                                  <p:childTnLst>
                                    <p:set>
                                      <p:cBhvr>
                                        <p:cTn id="269" dur="1" fill="hold">
                                          <p:stCondLst>
                                            <p:cond delay="0"/>
                                          </p:stCondLst>
                                        </p:cTn>
                                        <p:tgtEl>
                                          <p:spTgt spid="24"/>
                                        </p:tgtEl>
                                        <p:attrNameLst>
                                          <p:attrName>style.visibility</p:attrName>
                                        </p:attrNameLst>
                                      </p:cBhvr>
                                      <p:to>
                                        <p:strVal val="visible"/>
                                      </p:to>
                                    </p:set>
                                    <p:anim calcmode="lin" valueType="num">
                                      <p:cBhvr additive="base">
                                        <p:cTn id="270" dur="5000" fill="hold"/>
                                        <p:tgtEl>
                                          <p:spTgt spid="24"/>
                                        </p:tgtEl>
                                        <p:attrNameLst>
                                          <p:attrName>ppt_x</p:attrName>
                                        </p:attrNameLst>
                                      </p:cBhvr>
                                      <p:tavLst>
                                        <p:tav tm="0">
                                          <p:val>
                                            <p:strVal val="1+#ppt_w/2"/>
                                          </p:val>
                                        </p:tav>
                                        <p:tav tm="100000">
                                          <p:val>
                                            <p:strVal val="#ppt_x"/>
                                          </p:val>
                                        </p:tav>
                                      </p:tavLst>
                                    </p:anim>
                                    <p:anim calcmode="lin" valueType="num">
                                      <p:cBhvr additive="base">
                                        <p:cTn id="271" dur="5000" fill="hold"/>
                                        <p:tgtEl>
                                          <p:spTgt spid="24"/>
                                        </p:tgtEl>
                                        <p:attrNameLst>
                                          <p:attrName>ppt_y</p:attrName>
                                        </p:attrNameLst>
                                      </p:cBhvr>
                                      <p:tavLst>
                                        <p:tav tm="0">
                                          <p:val>
                                            <p:strVal val="1+#ppt_h/2"/>
                                          </p:val>
                                        </p:tav>
                                        <p:tav tm="100000">
                                          <p:val>
                                            <p:strVal val="#ppt_y"/>
                                          </p:val>
                                        </p:tav>
                                      </p:tavLst>
                                    </p:anim>
                                  </p:childTnLst>
                                </p:cTn>
                              </p:par>
                              <p:par>
                                <p:cTn id="272" presetID="2" presetClass="entr" presetSubtype="6" fill="hold" grpId="0" nodeType="withEffect">
                                  <p:stCondLst>
                                    <p:cond delay="0"/>
                                  </p:stCondLst>
                                  <p:childTnLst>
                                    <p:set>
                                      <p:cBhvr>
                                        <p:cTn id="273" dur="1" fill="hold">
                                          <p:stCondLst>
                                            <p:cond delay="0"/>
                                          </p:stCondLst>
                                        </p:cTn>
                                        <p:tgtEl>
                                          <p:spTgt spid="34"/>
                                        </p:tgtEl>
                                        <p:attrNameLst>
                                          <p:attrName>style.visibility</p:attrName>
                                        </p:attrNameLst>
                                      </p:cBhvr>
                                      <p:to>
                                        <p:strVal val="visible"/>
                                      </p:to>
                                    </p:set>
                                    <p:anim calcmode="lin" valueType="num">
                                      <p:cBhvr additive="base">
                                        <p:cTn id="274" dur="5000" fill="hold"/>
                                        <p:tgtEl>
                                          <p:spTgt spid="34"/>
                                        </p:tgtEl>
                                        <p:attrNameLst>
                                          <p:attrName>ppt_x</p:attrName>
                                        </p:attrNameLst>
                                      </p:cBhvr>
                                      <p:tavLst>
                                        <p:tav tm="0">
                                          <p:val>
                                            <p:strVal val="1+#ppt_w/2"/>
                                          </p:val>
                                        </p:tav>
                                        <p:tav tm="100000">
                                          <p:val>
                                            <p:strVal val="#ppt_x"/>
                                          </p:val>
                                        </p:tav>
                                      </p:tavLst>
                                    </p:anim>
                                    <p:anim calcmode="lin" valueType="num">
                                      <p:cBhvr additive="base">
                                        <p:cTn id="275" dur="5000" fill="hold"/>
                                        <p:tgtEl>
                                          <p:spTgt spid="34"/>
                                        </p:tgtEl>
                                        <p:attrNameLst>
                                          <p:attrName>ppt_y</p:attrName>
                                        </p:attrNameLst>
                                      </p:cBhvr>
                                      <p:tavLst>
                                        <p:tav tm="0">
                                          <p:val>
                                            <p:strVal val="1+#ppt_h/2"/>
                                          </p:val>
                                        </p:tav>
                                        <p:tav tm="100000">
                                          <p:val>
                                            <p:strVal val="#ppt_y"/>
                                          </p:val>
                                        </p:tav>
                                      </p:tavLst>
                                    </p:anim>
                                  </p:childTnLst>
                                </p:cTn>
                              </p:par>
                              <p:par>
                                <p:cTn id="276" presetID="2" presetClass="entr" presetSubtype="6" fill="hold" grpId="0" nodeType="withEffect">
                                  <p:stCondLst>
                                    <p:cond delay="0"/>
                                  </p:stCondLst>
                                  <p:childTnLst>
                                    <p:set>
                                      <p:cBhvr>
                                        <p:cTn id="277" dur="1" fill="hold">
                                          <p:stCondLst>
                                            <p:cond delay="0"/>
                                          </p:stCondLst>
                                        </p:cTn>
                                        <p:tgtEl>
                                          <p:spTgt spid="44"/>
                                        </p:tgtEl>
                                        <p:attrNameLst>
                                          <p:attrName>style.visibility</p:attrName>
                                        </p:attrNameLst>
                                      </p:cBhvr>
                                      <p:to>
                                        <p:strVal val="visible"/>
                                      </p:to>
                                    </p:set>
                                    <p:anim calcmode="lin" valueType="num">
                                      <p:cBhvr additive="base">
                                        <p:cTn id="278" dur="5000" fill="hold"/>
                                        <p:tgtEl>
                                          <p:spTgt spid="44"/>
                                        </p:tgtEl>
                                        <p:attrNameLst>
                                          <p:attrName>ppt_x</p:attrName>
                                        </p:attrNameLst>
                                      </p:cBhvr>
                                      <p:tavLst>
                                        <p:tav tm="0">
                                          <p:val>
                                            <p:strVal val="1+#ppt_w/2"/>
                                          </p:val>
                                        </p:tav>
                                        <p:tav tm="100000">
                                          <p:val>
                                            <p:strVal val="#ppt_x"/>
                                          </p:val>
                                        </p:tav>
                                      </p:tavLst>
                                    </p:anim>
                                    <p:anim calcmode="lin" valueType="num">
                                      <p:cBhvr additive="base">
                                        <p:cTn id="279" dur="5000" fill="hold"/>
                                        <p:tgtEl>
                                          <p:spTgt spid="44"/>
                                        </p:tgtEl>
                                        <p:attrNameLst>
                                          <p:attrName>ppt_y</p:attrName>
                                        </p:attrNameLst>
                                      </p:cBhvr>
                                      <p:tavLst>
                                        <p:tav tm="0">
                                          <p:val>
                                            <p:strVal val="1+#ppt_h/2"/>
                                          </p:val>
                                        </p:tav>
                                        <p:tav tm="100000">
                                          <p:val>
                                            <p:strVal val="#ppt_y"/>
                                          </p:val>
                                        </p:tav>
                                      </p:tavLst>
                                    </p:anim>
                                  </p:childTnLst>
                                </p:cTn>
                              </p:par>
                              <p:par>
                                <p:cTn id="280" presetID="2" presetClass="entr" presetSubtype="6" fill="hold" grpId="0" nodeType="withEffect">
                                  <p:stCondLst>
                                    <p:cond delay="0"/>
                                  </p:stCondLst>
                                  <p:childTnLst>
                                    <p:set>
                                      <p:cBhvr>
                                        <p:cTn id="281" dur="1" fill="hold">
                                          <p:stCondLst>
                                            <p:cond delay="0"/>
                                          </p:stCondLst>
                                        </p:cTn>
                                        <p:tgtEl>
                                          <p:spTgt spid="54"/>
                                        </p:tgtEl>
                                        <p:attrNameLst>
                                          <p:attrName>style.visibility</p:attrName>
                                        </p:attrNameLst>
                                      </p:cBhvr>
                                      <p:to>
                                        <p:strVal val="visible"/>
                                      </p:to>
                                    </p:set>
                                    <p:anim calcmode="lin" valueType="num">
                                      <p:cBhvr additive="base">
                                        <p:cTn id="282" dur="5000" fill="hold"/>
                                        <p:tgtEl>
                                          <p:spTgt spid="54"/>
                                        </p:tgtEl>
                                        <p:attrNameLst>
                                          <p:attrName>ppt_x</p:attrName>
                                        </p:attrNameLst>
                                      </p:cBhvr>
                                      <p:tavLst>
                                        <p:tav tm="0">
                                          <p:val>
                                            <p:strVal val="1+#ppt_w/2"/>
                                          </p:val>
                                        </p:tav>
                                        <p:tav tm="100000">
                                          <p:val>
                                            <p:strVal val="#ppt_x"/>
                                          </p:val>
                                        </p:tav>
                                      </p:tavLst>
                                    </p:anim>
                                    <p:anim calcmode="lin" valueType="num">
                                      <p:cBhvr additive="base">
                                        <p:cTn id="283" dur="5000" fill="hold"/>
                                        <p:tgtEl>
                                          <p:spTgt spid="54"/>
                                        </p:tgtEl>
                                        <p:attrNameLst>
                                          <p:attrName>ppt_y</p:attrName>
                                        </p:attrNameLst>
                                      </p:cBhvr>
                                      <p:tavLst>
                                        <p:tav tm="0">
                                          <p:val>
                                            <p:strVal val="1+#ppt_h/2"/>
                                          </p:val>
                                        </p:tav>
                                        <p:tav tm="100000">
                                          <p:val>
                                            <p:strVal val="#ppt_y"/>
                                          </p:val>
                                        </p:tav>
                                      </p:tavLst>
                                    </p:anim>
                                  </p:childTnLst>
                                </p:cTn>
                              </p:par>
                              <p:par>
                                <p:cTn id="284" presetID="2" presetClass="entr" presetSubtype="6" fill="hold" grpId="0" nodeType="withEffect">
                                  <p:stCondLst>
                                    <p:cond delay="0"/>
                                  </p:stCondLst>
                                  <p:childTnLst>
                                    <p:set>
                                      <p:cBhvr>
                                        <p:cTn id="285" dur="1" fill="hold">
                                          <p:stCondLst>
                                            <p:cond delay="0"/>
                                          </p:stCondLst>
                                        </p:cTn>
                                        <p:tgtEl>
                                          <p:spTgt spid="64"/>
                                        </p:tgtEl>
                                        <p:attrNameLst>
                                          <p:attrName>style.visibility</p:attrName>
                                        </p:attrNameLst>
                                      </p:cBhvr>
                                      <p:to>
                                        <p:strVal val="visible"/>
                                      </p:to>
                                    </p:set>
                                    <p:anim calcmode="lin" valueType="num">
                                      <p:cBhvr additive="base">
                                        <p:cTn id="286" dur="5000" fill="hold"/>
                                        <p:tgtEl>
                                          <p:spTgt spid="64"/>
                                        </p:tgtEl>
                                        <p:attrNameLst>
                                          <p:attrName>ppt_x</p:attrName>
                                        </p:attrNameLst>
                                      </p:cBhvr>
                                      <p:tavLst>
                                        <p:tav tm="0">
                                          <p:val>
                                            <p:strVal val="1+#ppt_w/2"/>
                                          </p:val>
                                        </p:tav>
                                        <p:tav tm="100000">
                                          <p:val>
                                            <p:strVal val="#ppt_x"/>
                                          </p:val>
                                        </p:tav>
                                      </p:tavLst>
                                    </p:anim>
                                    <p:anim calcmode="lin" valueType="num">
                                      <p:cBhvr additive="base">
                                        <p:cTn id="287" dur="5000" fill="hold"/>
                                        <p:tgtEl>
                                          <p:spTgt spid="64"/>
                                        </p:tgtEl>
                                        <p:attrNameLst>
                                          <p:attrName>ppt_y</p:attrName>
                                        </p:attrNameLst>
                                      </p:cBhvr>
                                      <p:tavLst>
                                        <p:tav tm="0">
                                          <p:val>
                                            <p:strVal val="1+#ppt_h/2"/>
                                          </p:val>
                                        </p:tav>
                                        <p:tav tm="100000">
                                          <p:val>
                                            <p:strVal val="#ppt_y"/>
                                          </p:val>
                                        </p:tav>
                                      </p:tavLst>
                                    </p:anim>
                                  </p:childTnLst>
                                </p:cTn>
                              </p:par>
                              <p:par>
                                <p:cTn id="288" presetID="2" presetClass="entr" presetSubtype="6" fill="hold" grpId="0" nodeType="withEffect">
                                  <p:stCondLst>
                                    <p:cond delay="0"/>
                                  </p:stCondLst>
                                  <p:childTnLst>
                                    <p:set>
                                      <p:cBhvr>
                                        <p:cTn id="289" dur="1" fill="hold">
                                          <p:stCondLst>
                                            <p:cond delay="0"/>
                                          </p:stCondLst>
                                        </p:cTn>
                                        <p:tgtEl>
                                          <p:spTgt spid="74"/>
                                        </p:tgtEl>
                                        <p:attrNameLst>
                                          <p:attrName>style.visibility</p:attrName>
                                        </p:attrNameLst>
                                      </p:cBhvr>
                                      <p:to>
                                        <p:strVal val="visible"/>
                                      </p:to>
                                    </p:set>
                                    <p:anim calcmode="lin" valueType="num">
                                      <p:cBhvr additive="base">
                                        <p:cTn id="290" dur="5000" fill="hold"/>
                                        <p:tgtEl>
                                          <p:spTgt spid="74"/>
                                        </p:tgtEl>
                                        <p:attrNameLst>
                                          <p:attrName>ppt_x</p:attrName>
                                        </p:attrNameLst>
                                      </p:cBhvr>
                                      <p:tavLst>
                                        <p:tav tm="0">
                                          <p:val>
                                            <p:strVal val="1+#ppt_w/2"/>
                                          </p:val>
                                        </p:tav>
                                        <p:tav tm="100000">
                                          <p:val>
                                            <p:strVal val="#ppt_x"/>
                                          </p:val>
                                        </p:tav>
                                      </p:tavLst>
                                    </p:anim>
                                    <p:anim calcmode="lin" valueType="num">
                                      <p:cBhvr additive="base">
                                        <p:cTn id="291" dur="5000" fill="hold"/>
                                        <p:tgtEl>
                                          <p:spTgt spid="74"/>
                                        </p:tgtEl>
                                        <p:attrNameLst>
                                          <p:attrName>ppt_y</p:attrName>
                                        </p:attrNameLst>
                                      </p:cBhvr>
                                      <p:tavLst>
                                        <p:tav tm="0">
                                          <p:val>
                                            <p:strVal val="1+#ppt_h/2"/>
                                          </p:val>
                                        </p:tav>
                                        <p:tav tm="100000">
                                          <p:val>
                                            <p:strVal val="#ppt_y"/>
                                          </p:val>
                                        </p:tav>
                                      </p:tavLst>
                                    </p:anim>
                                  </p:childTnLst>
                                </p:cTn>
                              </p:par>
                              <p:par>
                                <p:cTn id="292" presetID="2" presetClass="entr" presetSubtype="6" fill="hold" grpId="0" nodeType="withEffect">
                                  <p:stCondLst>
                                    <p:cond delay="0"/>
                                  </p:stCondLst>
                                  <p:childTnLst>
                                    <p:set>
                                      <p:cBhvr>
                                        <p:cTn id="293" dur="1" fill="hold">
                                          <p:stCondLst>
                                            <p:cond delay="0"/>
                                          </p:stCondLst>
                                        </p:cTn>
                                        <p:tgtEl>
                                          <p:spTgt spid="84"/>
                                        </p:tgtEl>
                                        <p:attrNameLst>
                                          <p:attrName>style.visibility</p:attrName>
                                        </p:attrNameLst>
                                      </p:cBhvr>
                                      <p:to>
                                        <p:strVal val="visible"/>
                                      </p:to>
                                    </p:set>
                                    <p:anim calcmode="lin" valueType="num">
                                      <p:cBhvr additive="base">
                                        <p:cTn id="294" dur="5000" fill="hold"/>
                                        <p:tgtEl>
                                          <p:spTgt spid="84"/>
                                        </p:tgtEl>
                                        <p:attrNameLst>
                                          <p:attrName>ppt_x</p:attrName>
                                        </p:attrNameLst>
                                      </p:cBhvr>
                                      <p:tavLst>
                                        <p:tav tm="0">
                                          <p:val>
                                            <p:strVal val="1+#ppt_w/2"/>
                                          </p:val>
                                        </p:tav>
                                        <p:tav tm="100000">
                                          <p:val>
                                            <p:strVal val="#ppt_x"/>
                                          </p:val>
                                        </p:tav>
                                      </p:tavLst>
                                    </p:anim>
                                    <p:anim calcmode="lin" valueType="num">
                                      <p:cBhvr additive="base">
                                        <p:cTn id="295" dur="5000" fill="hold"/>
                                        <p:tgtEl>
                                          <p:spTgt spid="84"/>
                                        </p:tgtEl>
                                        <p:attrNameLst>
                                          <p:attrName>ppt_y</p:attrName>
                                        </p:attrNameLst>
                                      </p:cBhvr>
                                      <p:tavLst>
                                        <p:tav tm="0">
                                          <p:val>
                                            <p:strVal val="1+#ppt_h/2"/>
                                          </p:val>
                                        </p:tav>
                                        <p:tav tm="100000">
                                          <p:val>
                                            <p:strVal val="#ppt_y"/>
                                          </p:val>
                                        </p:tav>
                                      </p:tavLst>
                                    </p:anim>
                                  </p:childTnLst>
                                </p:cTn>
                              </p:par>
                              <p:par>
                                <p:cTn id="296" presetID="2" presetClass="entr" presetSubtype="6" fill="hold" grpId="0" nodeType="withEffect">
                                  <p:stCondLst>
                                    <p:cond delay="0"/>
                                  </p:stCondLst>
                                  <p:childTnLst>
                                    <p:set>
                                      <p:cBhvr>
                                        <p:cTn id="297" dur="1" fill="hold">
                                          <p:stCondLst>
                                            <p:cond delay="0"/>
                                          </p:stCondLst>
                                        </p:cTn>
                                        <p:tgtEl>
                                          <p:spTgt spid="10"/>
                                        </p:tgtEl>
                                        <p:attrNameLst>
                                          <p:attrName>style.visibility</p:attrName>
                                        </p:attrNameLst>
                                      </p:cBhvr>
                                      <p:to>
                                        <p:strVal val="visible"/>
                                      </p:to>
                                    </p:set>
                                    <p:anim calcmode="lin" valueType="num">
                                      <p:cBhvr additive="base">
                                        <p:cTn id="298" dur="5000" fill="hold"/>
                                        <p:tgtEl>
                                          <p:spTgt spid="10"/>
                                        </p:tgtEl>
                                        <p:attrNameLst>
                                          <p:attrName>ppt_x</p:attrName>
                                        </p:attrNameLst>
                                      </p:cBhvr>
                                      <p:tavLst>
                                        <p:tav tm="0">
                                          <p:val>
                                            <p:strVal val="1+#ppt_w/2"/>
                                          </p:val>
                                        </p:tav>
                                        <p:tav tm="100000">
                                          <p:val>
                                            <p:strVal val="#ppt_x"/>
                                          </p:val>
                                        </p:tav>
                                      </p:tavLst>
                                    </p:anim>
                                    <p:anim calcmode="lin" valueType="num">
                                      <p:cBhvr additive="base">
                                        <p:cTn id="299" dur="5000" fill="hold"/>
                                        <p:tgtEl>
                                          <p:spTgt spid="10"/>
                                        </p:tgtEl>
                                        <p:attrNameLst>
                                          <p:attrName>ppt_y</p:attrName>
                                        </p:attrNameLst>
                                      </p:cBhvr>
                                      <p:tavLst>
                                        <p:tav tm="0">
                                          <p:val>
                                            <p:strVal val="1+#ppt_h/2"/>
                                          </p:val>
                                        </p:tav>
                                        <p:tav tm="100000">
                                          <p:val>
                                            <p:strVal val="#ppt_y"/>
                                          </p:val>
                                        </p:tav>
                                      </p:tavLst>
                                    </p:anim>
                                  </p:childTnLst>
                                </p:cTn>
                              </p:par>
                              <p:par>
                                <p:cTn id="300" presetID="2" presetClass="entr" presetSubtype="6" fill="hold" grpId="0" nodeType="withEffect">
                                  <p:stCondLst>
                                    <p:cond delay="0"/>
                                  </p:stCondLst>
                                  <p:childTnLst>
                                    <p:set>
                                      <p:cBhvr>
                                        <p:cTn id="301" dur="1" fill="hold">
                                          <p:stCondLst>
                                            <p:cond delay="0"/>
                                          </p:stCondLst>
                                        </p:cTn>
                                        <p:tgtEl>
                                          <p:spTgt spid="20"/>
                                        </p:tgtEl>
                                        <p:attrNameLst>
                                          <p:attrName>style.visibility</p:attrName>
                                        </p:attrNameLst>
                                      </p:cBhvr>
                                      <p:to>
                                        <p:strVal val="visible"/>
                                      </p:to>
                                    </p:set>
                                    <p:anim calcmode="lin" valueType="num">
                                      <p:cBhvr additive="base">
                                        <p:cTn id="302" dur="5000" fill="hold"/>
                                        <p:tgtEl>
                                          <p:spTgt spid="20"/>
                                        </p:tgtEl>
                                        <p:attrNameLst>
                                          <p:attrName>ppt_x</p:attrName>
                                        </p:attrNameLst>
                                      </p:cBhvr>
                                      <p:tavLst>
                                        <p:tav tm="0">
                                          <p:val>
                                            <p:strVal val="1+#ppt_w/2"/>
                                          </p:val>
                                        </p:tav>
                                        <p:tav tm="100000">
                                          <p:val>
                                            <p:strVal val="#ppt_x"/>
                                          </p:val>
                                        </p:tav>
                                      </p:tavLst>
                                    </p:anim>
                                    <p:anim calcmode="lin" valueType="num">
                                      <p:cBhvr additive="base">
                                        <p:cTn id="303" dur="5000" fill="hold"/>
                                        <p:tgtEl>
                                          <p:spTgt spid="20"/>
                                        </p:tgtEl>
                                        <p:attrNameLst>
                                          <p:attrName>ppt_y</p:attrName>
                                        </p:attrNameLst>
                                      </p:cBhvr>
                                      <p:tavLst>
                                        <p:tav tm="0">
                                          <p:val>
                                            <p:strVal val="1+#ppt_h/2"/>
                                          </p:val>
                                        </p:tav>
                                        <p:tav tm="100000">
                                          <p:val>
                                            <p:strVal val="#ppt_y"/>
                                          </p:val>
                                        </p:tav>
                                      </p:tavLst>
                                    </p:anim>
                                  </p:childTnLst>
                                </p:cTn>
                              </p:par>
                              <p:par>
                                <p:cTn id="304" presetID="2" presetClass="entr" presetSubtype="6" fill="hold" grpId="0" nodeType="withEffect">
                                  <p:stCondLst>
                                    <p:cond delay="0"/>
                                  </p:stCondLst>
                                  <p:childTnLst>
                                    <p:set>
                                      <p:cBhvr>
                                        <p:cTn id="305" dur="1" fill="hold">
                                          <p:stCondLst>
                                            <p:cond delay="0"/>
                                          </p:stCondLst>
                                        </p:cTn>
                                        <p:tgtEl>
                                          <p:spTgt spid="30"/>
                                        </p:tgtEl>
                                        <p:attrNameLst>
                                          <p:attrName>style.visibility</p:attrName>
                                        </p:attrNameLst>
                                      </p:cBhvr>
                                      <p:to>
                                        <p:strVal val="visible"/>
                                      </p:to>
                                    </p:set>
                                    <p:anim calcmode="lin" valueType="num">
                                      <p:cBhvr additive="base">
                                        <p:cTn id="306" dur="5000" fill="hold"/>
                                        <p:tgtEl>
                                          <p:spTgt spid="30"/>
                                        </p:tgtEl>
                                        <p:attrNameLst>
                                          <p:attrName>ppt_x</p:attrName>
                                        </p:attrNameLst>
                                      </p:cBhvr>
                                      <p:tavLst>
                                        <p:tav tm="0">
                                          <p:val>
                                            <p:strVal val="1+#ppt_w/2"/>
                                          </p:val>
                                        </p:tav>
                                        <p:tav tm="100000">
                                          <p:val>
                                            <p:strVal val="#ppt_x"/>
                                          </p:val>
                                        </p:tav>
                                      </p:tavLst>
                                    </p:anim>
                                    <p:anim calcmode="lin" valueType="num">
                                      <p:cBhvr additive="base">
                                        <p:cTn id="307" dur="5000" fill="hold"/>
                                        <p:tgtEl>
                                          <p:spTgt spid="30"/>
                                        </p:tgtEl>
                                        <p:attrNameLst>
                                          <p:attrName>ppt_y</p:attrName>
                                        </p:attrNameLst>
                                      </p:cBhvr>
                                      <p:tavLst>
                                        <p:tav tm="0">
                                          <p:val>
                                            <p:strVal val="1+#ppt_h/2"/>
                                          </p:val>
                                        </p:tav>
                                        <p:tav tm="100000">
                                          <p:val>
                                            <p:strVal val="#ppt_y"/>
                                          </p:val>
                                        </p:tav>
                                      </p:tavLst>
                                    </p:anim>
                                  </p:childTnLst>
                                </p:cTn>
                              </p:par>
                              <p:par>
                                <p:cTn id="308" presetID="2" presetClass="entr" presetSubtype="6" fill="hold" grpId="0" nodeType="withEffect">
                                  <p:stCondLst>
                                    <p:cond delay="0"/>
                                  </p:stCondLst>
                                  <p:childTnLst>
                                    <p:set>
                                      <p:cBhvr>
                                        <p:cTn id="309" dur="1" fill="hold">
                                          <p:stCondLst>
                                            <p:cond delay="0"/>
                                          </p:stCondLst>
                                        </p:cTn>
                                        <p:tgtEl>
                                          <p:spTgt spid="40"/>
                                        </p:tgtEl>
                                        <p:attrNameLst>
                                          <p:attrName>style.visibility</p:attrName>
                                        </p:attrNameLst>
                                      </p:cBhvr>
                                      <p:to>
                                        <p:strVal val="visible"/>
                                      </p:to>
                                    </p:set>
                                    <p:anim calcmode="lin" valueType="num">
                                      <p:cBhvr additive="base">
                                        <p:cTn id="310" dur="5000" fill="hold"/>
                                        <p:tgtEl>
                                          <p:spTgt spid="40"/>
                                        </p:tgtEl>
                                        <p:attrNameLst>
                                          <p:attrName>ppt_x</p:attrName>
                                        </p:attrNameLst>
                                      </p:cBhvr>
                                      <p:tavLst>
                                        <p:tav tm="0">
                                          <p:val>
                                            <p:strVal val="1+#ppt_w/2"/>
                                          </p:val>
                                        </p:tav>
                                        <p:tav tm="100000">
                                          <p:val>
                                            <p:strVal val="#ppt_x"/>
                                          </p:val>
                                        </p:tav>
                                      </p:tavLst>
                                    </p:anim>
                                    <p:anim calcmode="lin" valueType="num">
                                      <p:cBhvr additive="base">
                                        <p:cTn id="311" dur="5000" fill="hold"/>
                                        <p:tgtEl>
                                          <p:spTgt spid="40"/>
                                        </p:tgtEl>
                                        <p:attrNameLst>
                                          <p:attrName>ppt_y</p:attrName>
                                        </p:attrNameLst>
                                      </p:cBhvr>
                                      <p:tavLst>
                                        <p:tav tm="0">
                                          <p:val>
                                            <p:strVal val="1+#ppt_h/2"/>
                                          </p:val>
                                        </p:tav>
                                        <p:tav tm="100000">
                                          <p:val>
                                            <p:strVal val="#ppt_y"/>
                                          </p:val>
                                        </p:tav>
                                      </p:tavLst>
                                    </p:anim>
                                  </p:childTnLst>
                                </p:cTn>
                              </p:par>
                              <p:par>
                                <p:cTn id="312" presetID="2" presetClass="entr" presetSubtype="6" fill="hold" grpId="0" nodeType="withEffect">
                                  <p:stCondLst>
                                    <p:cond delay="0"/>
                                  </p:stCondLst>
                                  <p:childTnLst>
                                    <p:set>
                                      <p:cBhvr>
                                        <p:cTn id="313" dur="1" fill="hold">
                                          <p:stCondLst>
                                            <p:cond delay="0"/>
                                          </p:stCondLst>
                                        </p:cTn>
                                        <p:tgtEl>
                                          <p:spTgt spid="50"/>
                                        </p:tgtEl>
                                        <p:attrNameLst>
                                          <p:attrName>style.visibility</p:attrName>
                                        </p:attrNameLst>
                                      </p:cBhvr>
                                      <p:to>
                                        <p:strVal val="visible"/>
                                      </p:to>
                                    </p:set>
                                    <p:anim calcmode="lin" valueType="num">
                                      <p:cBhvr additive="base">
                                        <p:cTn id="314" dur="5000" fill="hold"/>
                                        <p:tgtEl>
                                          <p:spTgt spid="50"/>
                                        </p:tgtEl>
                                        <p:attrNameLst>
                                          <p:attrName>ppt_x</p:attrName>
                                        </p:attrNameLst>
                                      </p:cBhvr>
                                      <p:tavLst>
                                        <p:tav tm="0">
                                          <p:val>
                                            <p:strVal val="1+#ppt_w/2"/>
                                          </p:val>
                                        </p:tav>
                                        <p:tav tm="100000">
                                          <p:val>
                                            <p:strVal val="#ppt_x"/>
                                          </p:val>
                                        </p:tav>
                                      </p:tavLst>
                                    </p:anim>
                                    <p:anim calcmode="lin" valueType="num">
                                      <p:cBhvr additive="base">
                                        <p:cTn id="315" dur="5000" fill="hold"/>
                                        <p:tgtEl>
                                          <p:spTgt spid="50"/>
                                        </p:tgtEl>
                                        <p:attrNameLst>
                                          <p:attrName>ppt_y</p:attrName>
                                        </p:attrNameLst>
                                      </p:cBhvr>
                                      <p:tavLst>
                                        <p:tav tm="0">
                                          <p:val>
                                            <p:strVal val="1+#ppt_h/2"/>
                                          </p:val>
                                        </p:tav>
                                        <p:tav tm="100000">
                                          <p:val>
                                            <p:strVal val="#ppt_y"/>
                                          </p:val>
                                        </p:tav>
                                      </p:tavLst>
                                    </p:anim>
                                  </p:childTnLst>
                                </p:cTn>
                              </p:par>
                              <p:par>
                                <p:cTn id="316" presetID="2" presetClass="entr" presetSubtype="6" fill="hold" grpId="0" nodeType="withEffect">
                                  <p:stCondLst>
                                    <p:cond delay="0"/>
                                  </p:stCondLst>
                                  <p:childTnLst>
                                    <p:set>
                                      <p:cBhvr>
                                        <p:cTn id="317" dur="1" fill="hold">
                                          <p:stCondLst>
                                            <p:cond delay="0"/>
                                          </p:stCondLst>
                                        </p:cTn>
                                        <p:tgtEl>
                                          <p:spTgt spid="60"/>
                                        </p:tgtEl>
                                        <p:attrNameLst>
                                          <p:attrName>style.visibility</p:attrName>
                                        </p:attrNameLst>
                                      </p:cBhvr>
                                      <p:to>
                                        <p:strVal val="visible"/>
                                      </p:to>
                                    </p:set>
                                    <p:anim calcmode="lin" valueType="num">
                                      <p:cBhvr additive="base">
                                        <p:cTn id="318" dur="5000" fill="hold"/>
                                        <p:tgtEl>
                                          <p:spTgt spid="60"/>
                                        </p:tgtEl>
                                        <p:attrNameLst>
                                          <p:attrName>ppt_x</p:attrName>
                                        </p:attrNameLst>
                                      </p:cBhvr>
                                      <p:tavLst>
                                        <p:tav tm="0">
                                          <p:val>
                                            <p:strVal val="1+#ppt_w/2"/>
                                          </p:val>
                                        </p:tav>
                                        <p:tav tm="100000">
                                          <p:val>
                                            <p:strVal val="#ppt_x"/>
                                          </p:val>
                                        </p:tav>
                                      </p:tavLst>
                                    </p:anim>
                                    <p:anim calcmode="lin" valueType="num">
                                      <p:cBhvr additive="base">
                                        <p:cTn id="319" dur="5000" fill="hold"/>
                                        <p:tgtEl>
                                          <p:spTgt spid="60"/>
                                        </p:tgtEl>
                                        <p:attrNameLst>
                                          <p:attrName>ppt_y</p:attrName>
                                        </p:attrNameLst>
                                      </p:cBhvr>
                                      <p:tavLst>
                                        <p:tav tm="0">
                                          <p:val>
                                            <p:strVal val="1+#ppt_h/2"/>
                                          </p:val>
                                        </p:tav>
                                        <p:tav tm="100000">
                                          <p:val>
                                            <p:strVal val="#ppt_y"/>
                                          </p:val>
                                        </p:tav>
                                      </p:tavLst>
                                    </p:anim>
                                  </p:childTnLst>
                                </p:cTn>
                              </p:par>
                              <p:par>
                                <p:cTn id="320" presetID="2" presetClass="entr" presetSubtype="6" fill="hold" grpId="0" nodeType="withEffect">
                                  <p:stCondLst>
                                    <p:cond delay="0"/>
                                  </p:stCondLst>
                                  <p:childTnLst>
                                    <p:set>
                                      <p:cBhvr>
                                        <p:cTn id="321" dur="1" fill="hold">
                                          <p:stCondLst>
                                            <p:cond delay="0"/>
                                          </p:stCondLst>
                                        </p:cTn>
                                        <p:tgtEl>
                                          <p:spTgt spid="70"/>
                                        </p:tgtEl>
                                        <p:attrNameLst>
                                          <p:attrName>style.visibility</p:attrName>
                                        </p:attrNameLst>
                                      </p:cBhvr>
                                      <p:to>
                                        <p:strVal val="visible"/>
                                      </p:to>
                                    </p:set>
                                    <p:anim calcmode="lin" valueType="num">
                                      <p:cBhvr additive="base">
                                        <p:cTn id="322" dur="5000" fill="hold"/>
                                        <p:tgtEl>
                                          <p:spTgt spid="70"/>
                                        </p:tgtEl>
                                        <p:attrNameLst>
                                          <p:attrName>ppt_x</p:attrName>
                                        </p:attrNameLst>
                                      </p:cBhvr>
                                      <p:tavLst>
                                        <p:tav tm="0">
                                          <p:val>
                                            <p:strVal val="1+#ppt_w/2"/>
                                          </p:val>
                                        </p:tav>
                                        <p:tav tm="100000">
                                          <p:val>
                                            <p:strVal val="#ppt_x"/>
                                          </p:val>
                                        </p:tav>
                                      </p:tavLst>
                                    </p:anim>
                                    <p:anim calcmode="lin" valueType="num">
                                      <p:cBhvr additive="base">
                                        <p:cTn id="323" dur="5000" fill="hold"/>
                                        <p:tgtEl>
                                          <p:spTgt spid="70"/>
                                        </p:tgtEl>
                                        <p:attrNameLst>
                                          <p:attrName>ppt_y</p:attrName>
                                        </p:attrNameLst>
                                      </p:cBhvr>
                                      <p:tavLst>
                                        <p:tav tm="0">
                                          <p:val>
                                            <p:strVal val="1+#ppt_h/2"/>
                                          </p:val>
                                        </p:tav>
                                        <p:tav tm="100000">
                                          <p:val>
                                            <p:strVal val="#ppt_y"/>
                                          </p:val>
                                        </p:tav>
                                      </p:tavLst>
                                    </p:anim>
                                  </p:childTnLst>
                                </p:cTn>
                              </p:par>
                              <p:par>
                                <p:cTn id="324" presetID="2" presetClass="entr" presetSubtype="6" fill="hold" grpId="0" nodeType="withEffect">
                                  <p:stCondLst>
                                    <p:cond delay="0"/>
                                  </p:stCondLst>
                                  <p:childTnLst>
                                    <p:set>
                                      <p:cBhvr>
                                        <p:cTn id="325" dur="1" fill="hold">
                                          <p:stCondLst>
                                            <p:cond delay="0"/>
                                          </p:stCondLst>
                                        </p:cTn>
                                        <p:tgtEl>
                                          <p:spTgt spid="80"/>
                                        </p:tgtEl>
                                        <p:attrNameLst>
                                          <p:attrName>style.visibility</p:attrName>
                                        </p:attrNameLst>
                                      </p:cBhvr>
                                      <p:to>
                                        <p:strVal val="visible"/>
                                      </p:to>
                                    </p:set>
                                    <p:anim calcmode="lin" valueType="num">
                                      <p:cBhvr additive="base">
                                        <p:cTn id="326" dur="5000" fill="hold"/>
                                        <p:tgtEl>
                                          <p:spTgt spid="80"/>
                                        </p:tgtEl>
                                        <p:attrNameLst>
                                          <p:attrName>ppt_x</p:attrName>
                                        </p:attrNameLst>
                                      </p:cBhvr>
                                      <p:tavLst>
                                        <p:tav tm="0">
                                          <p:val>
                                            <p:strVal val="1+#ppt_w/2"/>
                                          </p:val>
                                        </p:tav>
                                        <p:tav tm="100000">
                                          <p:val>
                                            <p:strVal val="#ppt_x"/>
                                          </p:val>
                                        </p:tav>
                                      </p:tavLst>
                                    </p:anim>
                                    <p:anim calcmode="lin" valueType="num">
                                      <p:cBhvr additive="base">
                                        <p:cTn id="327" dur="5000" fill="hold"/>
                                        <p:tgtEl>
                                          <p:spTgt spid="80"/>
                                        </p:tgtEl>
                                        <p:attrNameLst>
                                          <p:attrName>ppt_y</p:attrName>
                                        </p:attrNameLst>
                                      </p:cBhvr>
                                      <p:tavLst>
                                        <p:tav tm="0">
                                          <p:val>
                                            <p:strVal val="1+#ppt_h/2"/>
                                          </p:val>
                                        </p:tav>
                                        <p:tav tm="100000">
                                          <p:val>
                                            <p:strVal val="#ppt_y"/>
                                          </p:val>
                                        </p:tav>
                                      </p:tavLst>
                                    </p:anim>
                                  </p:childTnLst>
                                </p:cTn>
                              </p:par>
                              <p:par>
                                <p:cTn id="328" presetID="3" presetClass="entr" presetSubtype="10" fill="hold" grpId="3" nodeType="withEffect">
                                  <p:stCondLst>
                                    <p:cond delay="0"/>
                                  </p:stCondLst>
                                  <p:childTnLst>
                                    <p:set>
                                      <p:cBhvr>
                                        <p:cTn id="329" dur="1" fill="hold">
                                          <p:stCondLst>
                                            <p:cond delay="0"/>
                                          </p:stCondLst>
                                        </p:cTn>
                                        <p:tgtEl>
                                          <p:spTgt spid="5"/>
                                        </p:tgtEl>
                                        <p:attrNameLst>
                                          <p:attrName>style.visibility</p:attrName>
                                        </p:attrNameLst>
                                      </p:cBhvr>
                                      <p:to>
                                        <p:strVal val="visible"/>
                                      </p:to>
                                    </p:set>
                                    <p:animEffect transition="in" filter="blinds(horizontal)">
                                      <p:cBhvr>
                                        <p:cTn id="330" dur="5000"/>
                                        <p:tgtEl>
                                          <p:spTgt spid="5"/>
                                        </p:tgtEl>
                                      </p:cBhvr>
                                    </p:animEffect>
                                  </p:childTnLst>
                                </p:cTn>
                              </p:par>
                              <p:par>
                                <p:cTn id="331" presetID="3" presetClass="entr" presetSubtype="10" fill="hold" grpId="3" nodeType="withEffect">
                                  <p:stCondLst>
                                    <p:cond delay="0"/>
                                  </p:stCondLst>
                                  <p:childTnLst>
                                    <p:set>
                                      <p:cBhvr>
                                        <p:cTn id="332" dur="1" fill="hold">
                                          <p:stCondLst>
                                            <p:cond delay="0"/>
                                          </p:stCondLst>
                                        </p:cTn>
                                        <p:tgtEl>
                                          <p:spTgt spid="6"/>
                                        </p:tgtEl>
                                        <p:attrNameLst>
                                          <p:attrName>style.visibility</p:attrName>
                                        </p:attrNameLst>
                                      </p:cBhvr>
                                      <p:to>
                                        <p:strVal val="visible"/>
                                      </p:to>
                                    </p:set>
                                    <p:animEffect transition="in" filter="blinds(horizontal)">
                                      <p:cBhvr>
                                        <p:cTn id="333" dur="5000"/>
                                        <p:tgtEl>
                                          <p:spTgt spid="6"/>
                                        </p:tgtEl>
                                      </p:cBhvr>
                                    </p:animEffect>
                                  </p:childTnLst>
                                </p:cTn>
                              </p:par>
                              <p:par>
                                <p:cTn id="334" presetID="3" presetClass="entr" presetSubtype="10" fill="hold" grpId="3" nodeType="withEffect">
                                  <p:stCondLst>
                                    <p:cond delay="0"/>
                                  </p:stCondLst>
                                  <p:childTnLst>
                                    <p:set>
                                      <p:cBhvr>
                                        <p:cTn id="335" dur="1" fill="hold">
                                          <p:stCondLst>
                                            <p:cond delay="0"/>
                                          </p:stCondLst>
                                        </p:cTn>
                                        <p:tgtEl>
                                          <p:spTgt spid="7"/>
                                        </p:tgtEl>
                                        <p:attrNameLst>
                                          <p:attrName>style.visibility</p:attrName>
                                        </p:attrNameLst>
                                      </p:cBhvr>
                                      <p:to>
                                        <p:strVal val="visible"/>
                                      </p:to>
                                    </p:set>
                                    <p:animEffect transition="in" filter="blinds(horizontal)">
                                      <p:cBhvr>
                                        <p:cTn id="336" dur="5000"/>
                                        <p:tgtEl>
                                          <p:spTgt spid="7"/>
                                        </p:tgtEl>
                                      </p:cBhvr>
                                    </p:animEffect>
                                  </p:childTnLst>
                                </p:cTn>
                              </p:par>
                              <p:par>
                                <p:cTn id="337" presetID="3" presetClass="entr" presetSubtype="10" fill="hold" grpId="3" nodeType="withEffect">
                                  <p:stCondLst>
                                    <p:cond delay="0"/>
                                  </p:stCondLst>
                                  <p:childTnLst>
                                    <p:set>
                                      <p:cBhvr>
                                        <p:cTn id="338" dur="1" fill="hold">
                                          <p:stCondLst>
                                            <p:cond delay="0"/>
                                          </p:stCondLst>
                                        </p:cTn>
                                        <p:tgtEl>
                                          <p:spTgt spid="8"/>
                                        </p:tgtEl>
                                        <p:attrNameLst>
                                          <p:attrName>style.visibility</p:attrName>
                                        </p:attrNameLst>
                                      </p:cBhvr>
                                      <p:to>
                                        <p:strVal val="visible"/>
                                      </p:to>
                                    </p:set>
                                    <p:animEffect transition="in" filter="blinds(horizontal)">
                                      <p:cBhvr>
                                        <p:cTn id="339" dur="5000"/>
                                        <p:tgtEl>
                                          <p:spTgt spid="8"/>
                                        </p:tgtEl>
                                      </p:cBhvr>
                                    </p:animEffect>
                                  </p:childTnLst>
                                </p:cTn>
                              </p:par>
                              <p:par>
                                <p:cTn id="340" presetID="3" presetClass="entr" presetSubtype="10" fill="hold" grpId="3" nodeType="withEffect">
                                  <p:stCondLst>
                                    <p:cond delay="0"/>
                                  </p:stCondLst>
                                  <p:childTnLst>
                                    <p:set>
                                      <p:cBhvr>
                                        <p:cTn id="341" dur="1" fill="hold">
                                          <p:stCondLst>
                                            <p:cond delay="0"/>
                                          </p:stCondLst>
                                        </p:cTn>
                                        <p:tgtEl>
                                          <p:spTgt spid="9"/>
                                        </p:tgtEl>
                                        <p:attrNameLst>
                                          <p:attrName>style.visibility</p:attrName>
                                        </p:attrNameLst>
                                      </p:cBhvr>
                                      <p:to>
                                        <p:strVal val="visible"/>
                                      </p:to>
                                    </p:set>
                                    <p:animEffect transition="in" filter="blinds(horizontal)">
                                      <p:cBhvr>
                                        <p:cTn id="342" dur="5000"/>
                                        <p:tgtEl>
                                          <p:spTgt spid="9"/>
                                        </p:tgtEl>
                                      </p:cBhvr>
                                    </p:animEffect>
                                  </p:childTnLst>
                                </p:cTn>
                              </p:par>
                              <p:par>
                                <p:cTn id="343" presetID="3" presetClass="entr" presetSubtype="10" fill="hold" grpId="3" nodeType="withEffect">
                                  <p:stCondLst>
                                    <p:cond delay="0"/>
                                  </p:stCondLst>
                                  <p:childTnLst>
                                    <p:set>
                                      <p:cBhvr>
                                        <p:cTn id="344" dur="1" fill="hold">
                                          <p:stCondLst>
                                            <p:cond delay="0"/>
                                          </p:stCondLst>
                                        </p:cTn>
                                        <p:tgtEl>
                                          <p:spTgt spid="10"/>
                                        </p:tgtEl>
                                        <p:attrNameLst>
                                          <p:attrName>style.visibility</p:attrName>
                                        </p:attrNameLst>
                                      </p:cBhvr>
                                      <p:to>
                                        <p:strVal val="visible"/>
                                      </p:to>
                                    </p:set>
                                    <p:animEffect transition="in" filter="blinds(horizontal)">
                                      <p:cBhvr>
                                        <p:cTn id="345" dur="5000"/>
                                        <p:tgtEl>
                                          <p:spTgt spid="10"/>
                                        </p:tgtEl>
                                      </p:cBhvr>
                                    </p:animEffect>
                                  </p:childTnLst>
                                </p:cTn>
                              </p:par>
                              <p:par>
                                <p:cTn id="346" presetID="3" presetClass="entr" presetSubtype="10" fill="hold" grpId="3" nodeType="withEffect">
                                  <p:stCondLst>
                                    <p:cond delay="0"/>
                                  </p:stCondLst>
                                  <p:childTnLst>
                                    <p:set>
                                      <p:cBhvr>
                                        <p:cTn id="347" dur="1" fill="hold">
                                          <p:stCondLst>
                                            <p:cond delay="0"/>
                                          </p:stCondLst>
                                        </p:cTn>
                                        <p:tgtEl>
                                          <p:spTgt spid="11"/>
                                        </p:tgtEl>
                                        <p:attrNameLst>
                                          <p:attrName>style.visibility</p:attrName>
                                        </p:attrNameLst>
                                      </p:cBhvr>
                                      <p:to>
                                        <p:strVal val="visible"/>
                                      </p:to>
                                    </p:set>
                                    <p:animEffect transition="in" filter="blinds(horizontal)">
                                      <p:cBhvr>
                                        <p:cTn id="348" dur="5000"/>
                                        <p:tgtEl>
                                          <p:spTgt spid="11"/>
                                        </p:tgtEl>
                                      </p:cBhvr>
                                    </p:animEffect>
                                  </p:childTnLst>
                                </p:cTn>
                              </p:par>
                              <p:par>
                                <p:cTn id="349" presetID="3" presetClass="entr" presetSubtype="10" fill="hold" grpId="3" nodeType="withEffect">
                                  <p:stCondLst>
                                    <p:cond delay="0"/>
                                  </p:stCondLst>
                                  <p:childTnLst>
                                    <p:set>
                                      <p:cBhvr>
                                        <p:cTn id="350" dur="1" fill="hold">
                                          <p:stCondLst>
                                            <p:cond delay="0"/>
                                          </p:stCondLst>
                                        </p:cTn>
                                        <p:tgtEl>
                                          <p:spTgt spid="12"/>
                                        </p:tgtEl>
                                        <p:attrNameLst>
                                          <p:attrName>style.visibility</p:attrName>
                                        </p:attrNameLst>
                                      </p:cBhvr>
                                      <p:to>
                                        <p:strVal val="visible"/>
                                      </p:to>
                                    </p:set>
                                    <p:animEffect transition="in" filter="blinds(horizontal)">
                                      <p:cBhvr>
                                        <p:cTn id="351" dur="5000"/>
                                        <p:tgtEl>
                                          <p:spTgt spid="12"/>
                                        </p:tgtEl>
                                      </p:cBhvr>
                                    </p:animEffect>
                                  </p:childTnLst>
                                </p:cTn>
                              </p:par>
                              <p:par>
                                <p:cTn id="352" presetID="3" presetClass="entr" presetSubtype="10" fill="hold" grpId="3" nodeType="withEffect">
                                  <p:stCondLst>
                                    <p:cond delay="0"/>
                                  </p:stCondLst>
                                  <p:childTnLst>
                                    <p:set>
                                      <p:cBhvr>
                                        <p:cTn id="353" dur="1" fill="hold">
                                          <p:stCondLst>
                                            <p:cond delay="0"/>
                                          </p:stCondLst>
                                        </p:cTn>
                                        <p:tgtEl>
                                          <p:spTgt spid="13"/>
                                        </p:tgtEl>
                                        <p:attrNameLst>
                                          <p:attrName>style.visibility</p:attrName>
                                        </p:attrNameLst>
                                      </p:cBhvr>
                                      <p:to>
                                        <p:strVal val="visible"/>
                                      </p:to>
                                    </p:set>
                                    <p:animEffect transition="in" filter="blinds(horizontal)">
                                      <p:cBhvr>
                                        <p:cTn id="354" dur="5000"/>
                                        <p:tgtEl>
                                          <p:spTgt spid="13"/>
                                        </p:tgtEl>
                                      </p:cBhvr>
                                    </p:animEffect>
                                  </p:childTnLst>
                                </p:cTn>
                              </p:par>
                              <p:par>
                                <p:cTn id="355" presetID="3" presetClass="entr" presetSubtype="10" fill="hold" grpId="3" nodeType="withEffect">
                                  <p:stCondLst>
                                    <p:cond delay="0"/>
                                  </p:stCondLst>
                                  <p:childTnLst>
                                    <p:set>
                                      <p:cBhvr>
                                        <p:cTn id="356" dur="1" fill="hold">
                                          <p:stCondLst>
                                            <p:cond delay="0"/>
                                          </p:stCondLst>
                                        </p:cTn>
                                        <p:tgtEl>
                                          <p:spTgt spid="14"/>
                                        </p:tgtEl>
                                        <p:attrNameLst>
                                          <p:attrName>style.visibility</p:attrName>
                                        </p:attrNameLst>
                                      </p:cBhvr>
                                      <p:to>
                                        <p:strVal val="visible"/>
                                      </p:to>
                                    </p:set>
                                    <p:animEffect transition="in" filter="blinds(horizontal)">
                                      <p:cBhvr>
                                        <p:cTn id="357" dur="5000"/>
                                        <p:tgtEl>
                                          <p:spTgt spid="14"/>
                                        </p:tgtEl>
                                      </p:cBhvr>
                                    </p:animEffect>
                                  </p:childTnLst>
                                </p:cTn>
                              </p:par>
                              <p:par>
                                <p:cTn id="358" presetID="3" presetClass="entr" presetSubtype="10" fill="hold" grpId="3" nodeType="withEffect">
                                  <p:stCondLst>
                                    <p:cond delay="0"/>
                                  </p:stCondLst>
                                  <p:childTnLst>
                                    <p:set>
                                      <p:cBhvr>
                                        <p:cTn id="359" dur="1" fill="hold">
                                          <p:stCondLst>
                                            <p:cond delay="0"/>
                                          </p:stCondLst>
                                        </p:cTn>
                                        <p:tgtEl>
                                          <p:spTgt spid="15"/>
                                        </p:tgtEl>
                                        <p:attrNameLst>
                                          <p:attrName>style.visibility</p:attrName>
                                        </p:attrNameLst>
                                      </p:cBhvr>
                                      <p:to>
                                        <p:strVal val="visible"/>
                                      </p:to>
                                    </p:set>
                                    <p:animEffect transition="in" filter="blinds(horizontal)">
                                      <p:cBhvr>
                                        <p:cTn id="360" dur="5000"/>
                                        <p:tgtEl>
                                          <p:spTgt spid="15"/>
                                        </p:tgtEl>
                                      </p:cBhvr>
                                    </p:animEffect>
                                  </p:childTnLst>
                                </p:cTn>
                              </p:par>
                              <p:par>
                                <p:cTn id="361" presetID="3" presetClass="entr" presetSubtype="10" fill="hold" grpId="3" nodeType="withEffect">
                                  <p:stCondLst>
                                    <p:cond delay="0"/>
                                  </p:stCondLst>
                                  <p:childTnLst>
                                    <p:set>
                                      <p:cBhvr>
                                        <p:cTn id="362" dur="1" fill="hold">
                                          <p:stCondLst>
                                            <p:cond delay="0"/>
                                          </p:stCondLst>
                                        </p:cTn>
                                        <p:tgtEl>
                                          <p:spTgt spid="16"/>
                                        </p:tgtEl>
                                        <p:attrNameLst>
                                          <p:attrName>style.visibility</p:attrName>
                                        </p:attrNameLst>
                                      </p:cBhvr>
                                      <p:to>
                                        <p:strVal val="visible"/>
                                      </p:to>
                                    </p:set>
                                    <p:animEffect transition="in" filter="blinds(horizontal)">
                                      <p:cBhvr>
                                        <p:cTn id="363" dur="5000"/>
                                        <p:tgtEl>
                                          <p:spTgt spid="16"/>
                                        </p:tgtEl>
                                      </p:cBhvr>
                                    </p:animEffect>
                                  </p:childTnLst>
                                </p:cTn>
                              </p:par>
                              <p:par>
                                <p:cTn id="364" presetID="3" presetClass="entr" presetSubtype="10" fill="hold" grpId="3" nodeType="withEffect">
                                  <p:stCondLst>
                                    <p:cond delay="0"/>
                                  </p:stCondLst>
                                  <p:childTnLst>
                                    <p:set>
                                      <p:cBhvr>
                                        <p:cTn id="365" dur="1" fill="hold">
                                          <p:stCondLst>
                                            <p:cond delay="0"/>
                                          </p:stCondLst>
                                        </p:cTn>
                                        <p:tgtEl>
                                          <p:spTgt spid="17"/>
                                        </p:tgtEl>
                                        <p:attrNameLst>
                                          <p:attrName>style.visibility</p:attrName>
                                        </p:attrNameLst>
                                      </p:cBhvr>
                                      <p:to>
                                        <p:strVal val="visible"/>
                                      </p:to>
                                    </p:set>
                                    <p:animEffect transition="in" filter="blinds(horizontal)">
                                      <p:cBhvr>
                                        <p:cTn id="366" dur="5000"/>
                                        <p:tgtEl>
                                          <p:spTgt spid="17"/>
                                        </p:tgtEl>
                                      </p:cBhvr>
                                    </p:animEffect>
                                  </p:childTnLst>
                                </p:cTn>
                              </p:par>
                              <p:par>
                                <p:cTn id="367" presetID="3" presetClass="entr" presetSubtype="10" fill="hold" grpId="3" nodeType="withEffect">
                                  <p:stCondLst>
                                    <p:cond delay="0"/>
                                  </p:stCondLst>
                                  <p:childTnLst>
                                    <p:set>
                                      <p:cBhvr>
                                        <p:cTn id="368" dur="1" fill="hold">
                                          <p:stCondLst>
                                            <p:cond delay="0"/>
                                          </p:stCondLst>
                                        </p:cTn>
                                        <p:tgtEl>
                                          <p:spTgt spid="18"/>
                                        </p:tgtEl>
                                        <p:attrNameLst>
                                          <p:attrName>style.visibility</p:attrName>
                                        </p:attrNameLst>
                                      </p:cBhvr>
                                      <p:to>
                                        <p:strVal val="visible"/>
                                      </p:to>
                                    </p:set>
                                    <p:animEffect transition="in" filter="blinds(horizontal)">
                                      <p:cBhvr>
                                        <p:cTn id="369" dur="5000"/>
                                        <p:tgtEl>
                                          <p:spTgt spid="18"/>
                                        </p:tgtEl>
                                      </p:cBhvr>
                                    </p:animEffect>
                                  </p:childTnLst>
                                </p:cTn>
                              </p:par>
                              <p:par>
                                <p:cTn id="370" presetID="3" presetClass="entr" presetSubtype="10" fill="hold" grpId="3" nodeType="withEffect">
                                  <p:stCondLst>
                                    <p:cond delay="0"/>
                                  </p:stCondLst>
                                  <p:childTnLst>
                                    <p:set>
                                      <p:cBhvr>
                                        <p:cTn id="371" dur="1" fill="hold">
                                          <p:stCondLst>
                                            <p:cond delay="0"/>
                                          </p:stCondLst>
                                        </p:cTn>
                                        <p:tgtEl>
                                          <p:spTgt spid="19"/>
                                        </p:tgtEl>
                                        <p:attrNameLst>
                                          <p:attrName>style.visibility</p:attrName>
                                        </p:attrNameLst>
                                      </p:cBhvr>
                                      <p:to>
                                        <p:strVal val="visible"/>
                                      </p:to>
                                    </p:set>
                                    <p:animEffect transition="in" filter="blinds(horizontal)">
                                      <p:cBhvr>
                                        <p:cTn id="372" dur="5000"/>
                                        <p:tgtEl>
                                          <p:spTgt spid="19"/>
                                        </p:tgtEl>
                                      </p:cBhvr>
                                    </p:animEffect>
                                  </p:childTnLst>
                                </p:cTn>
                              </p:par>
                              <p:par>
                                <p:cTn id="373" presetID="3" presetClass="entr" presetSubtype="10" fill="hold" grpId="3" nodeType="withEffect">
                                  <p:stCondLst>
                                    <p:cond delay="0"/>
                                  </p:stCondLst>
                                  <p:childTnLst>
                                    <p:set>
                                      <p:cBhvr>
                                        <p:cTn id="374" dur="1" fill="hold">
                                          <p:stCondLst>
                                            <p:cond delay="0"/>
                                          </p:stCondLst>
                                        </p:cTn>
                                        <p:tgtEl>
                                          <p:spTgt spid="20"/>
                                        </p:tgtEl>
                                        <p:attrNameLst>
                                          <p:attrName>style.visibility</p:attrName>
                                        </p:attrNameLst>
                                      </p:cBhvr>
                                      <p:to>
                                        <p:strVal val="visible"/>
                                      </p:to>
                                    </p:set>
                                    <p:animEffect transition="in" filter="blinds(horizontal)">
                                      <p:cBhvr>
                                        <p:cTn id="375" dur="5000"/>
                                        <p:tgtEl>
                                          <p:spTgt spid="20"/>
                                        </p:tgtEl>
                                      </p:cBhvr>
                                    </p:animEffect>
                                  </p:childTnLst>
                                </p:cTn>
                              </p:par>
                              <p:par>
                                <p:cTn id="376" presetID="3" presetClass="entr" presetSubtype="10" fill="hold" grpId="3" nodeType="withEffect">
                                  <p:stCondLst>
                                    <p:cond delay="0"/>
                                  </p:stCondLst>
                                  <p:childTnLst>
                                    <p:set>
                                      <p:cBhvr>
                                        <p:cTn id="377" dur="1" fill="hold">
                                          <p:stCondLst>
                                            <p:cond delay="0"/>
                                          </p:stCondLst>
                                        </p:cTn>
                                        <p:tgtEl>
                                          <p:spTgt spid="21"/>
                                        </p:tgtEl>
                                        <p:attrNameLst>
                                          <p:attrName>style.visibility</p:attrName>
                                        </p:attrNameLst>
                                      </p:cBhvr>
                                      <p:to>
                                        <p:strVal val="visible"/>
                                      </p:to>
                                    </p:set>
                                    <p:animEffect transition="in" filter="blinds(horizontal)">
                                      <p:cBhvr>
                                        <p:cTn id="378" dur="5000"/>
                                        <p:tgtEl>
                                          <p:spTgt spid="21"/>
                                        </p:tgtEl>
                                      </p:cBhvr>
                                    </p:animEffect>
                                  </p:childTnLst>
                                </p:cTn>
                              </p:par>
                              <p:par>
                                <p:cTn id="379" presetID="3" presetClass="entr" presetSubtype="10" fill="hold" grpId="3" nodeType="withEffect">
                                  <p:stCondLst>
                                    <p:cond delay="0"/>
                                  </p:stCondLst>
                                  <p:childTnLst>
                                    <p:set>
                                      <p:cBhvr>
                                        <p:cTn id="380" dur="1" fill="hold">
                                          <p:stCondLst>
                                            <p:cond delay="0"/>
                                          </p:stCondLst>
                                        </p:cTn>
                                        <p:tgtEl>
                                          <p:spTgt spid="22"/>
                                        </p:tgtEl>
                                        <p:attrNameLst>
                                          <p:attrName>style.visibility</p:attrName>
                                        </p:attrNameLst>
                                      </p:cBhvr>
                                      <p:to>
                                        <p:strVal val="visible"/>
                                      </p:to>
                                    </p:set>
                                    <p:animEffect transition="in" filter="blinds(horizontal)">
                                      <p:cBhvr>
                                        <p:cTn id="381" dur="5000"/>
                                        <p:tgtEl>
                                          <p:spTgt spid="22"/>
                                        </p:tgtEl>
                                      </p:cBhvr>
                                    </p:animEffect>
                                  </p:childTnLst>
                                </p:cTn>
                              </p:par>
                              <p:par>
                                <p:cTn id="382" presetID="3" presetClass="entr" presetSubtype="10" fill="hold" grpId="3" nodeType="withEffect">
                                  <p:stCondLst>
                                    <p:cond delay="0"/>
                                  </p:stCondLst>
                                  <p:childTnLst>
                                    <p:set>
                                      <p:cBhvr>
                                        <p:cTn id="383" dur="1" fill="hold">
                                          <p:stCondLst>
                                            <p:cond delay="0"/>
                                          </p:stCondLst>
                                        </p:cTn>
                                        <p:tgtEl>
                                          <p:spTgt spid="23"/>
                                        </p:tgtEl>
                                        <p:attrNameLst>
                                          <p:attrName>style.visibility</p:attrName>
                                        </p:attrNameLst>
                                      </p:cBhvr>
                                      <p:to>
                                        <p:strVal val="visible"/>
                                      </p:to>
                                    </p:set>
                                    <p:animEffect transition="in" filter="blinds(horizontal)">
                                      <p:cBhvr>
                                        <p:cTn id="384" dur="5000"/>
                                        <p:tgtEl>
                                          <p:spTgt spid="23"/>
                                        </p:tgtEl>
                                      </p:cBhvr>
                                    </p:animEffect>
                                  </p:childTnLst>
                                </p:cTn>
                              </p:par>
                              <p:par>
                                <p:cTn id="385" presetID="3" presetClass="entr" presetSubtype="10" fill="hold" grpId="3" nodeType="withEffect">
                                  <p:stCondLst>
                                    <p:cond delay="0"/>
                                  </p:stCondLst>
                                  <p:childTnLst>
                                    <p:set>
                                      <p:cBhvr>
                                        <p:cTn id="386" dur="1" fill="hold">
                                          <p:stCondLst>
                                            <p:cond delay="0"/>
                                          </p:stCondLst>
                                        </p:cTn>
                                        <p:tgtEl>
                                          <p:spTgt spid="24"/>
                                        </p:tgtEl>
                                        <p:attrNameLst>
                                          <p:attrName>style.visibility</p:attrName>
                                        </p:attrNameLst>
                                      </p:cBhvr>
                                      <p:to>
                                        <p:strVal val="visible"/>
                                      </p:to>
                                    </p:set>
                                    <p:animEffect transition="in" filter="blinds(horizontal)">
                                      <p:cBhvr>
                                        <p:cTn id="387" dur="5000"/>
                                        <p:tgtEl>
                                          <p:spTgt spid="24"/>
                                        </p:tgtEl>
                                      </p:cBhvr>
                                    </p:animEffect>
                                  </p:childTnLst>
                                </p:cTn>
                              </p:par>
                              <p:par>
                                <p:cTn id="388" presetID="3" presetClass="entr" presetSubtype="10" fill="hold" grpId="3" nodeType="withEffect">
                                  <p:stCondLst>
                                    <p:cond delay="0"/>
                                  </p:stCondLst>
                                  <p:childTnLst>
                                    <p:set>
                                      <p:cBhvr>
                                        <p:cTn id="389" dur="1" fill="hold">
                                          <p:stCondLst>
                                            <p:cond delay="0"/>
                                          </p:stCondLst>
                                        </p:cTn>
                                        <p:tgtEl>
                                          <p:spTgt spid="25"/>
                                        </p:tgtEl>
                                        <p:attrNameLst>
                                          <p:attrName>style.visibility</p:attrName>
                                        </p:attrNameLst>
                                      </p:cBhvr>
                                      <p:to>
                                        <p:strVal val="visible"/>
                                      </p:to>
                                    </p:set>
                                    <p:animEffect transition="in" filter="blinds(horizontal)">
                                      <p:cBhvr>
                                        <p:cTn id="390" dur="5000"/>
                                        <p:tgtEl>
                                          <p:spTgt spid="25"/>
                                        </p:tgtEl>
                                      </p:cBhvr>
                                    </p:animEffect>
                                  </p:childTnLst>
                                </p:cTn>
                              </p:par>
                              <p:par>
                                <p:cTn id="391" presetID="3" presetClass="entr" presetSubtype="10" fill="hold" grpId="3" nodeType="withEffect">
                                  <p:stCondLst>
                                    <p:cond delay="0"/>
                                  </p:stCondLst>
                                  <p:childTnLst>
                                    <p:set>
                                      <p:cBhvr>
                                        <p:cTn id="392" dur="1" fill="hold">
                                          <p:stCondLst>
                                            <p:cond delay="0"/>
                                          </p:stCondLst>
                                        </p:cTn>
                                        <p:tgtEl>
                                          <p:spTgt spid="26"/>
                                        </p:tgtEl>
                                        <p:attrNameLst>
                                          <p:attrName>style.visibility</p:attrName>
                                        </p:attrNameLst>
                                      </p:cBhvr>
                                      <p:to>
                                        <p:strVal val="visible"/>
                                      </p:to>
                                    </p:set>
                                    <p:animEffect transition="in" filter="blinds(horizontal)">
                                      <p:cBhvr>
                                        <p:cTn id="393" dur="5000"/>
                                        <p:tgtEl>
                                          <p:spTgt spid="26"/>
                                        </p:tgtEl>
                                      </p:cBhvr>
                                    </p:animEffect>
                                  </p:childTnLst>
                                </p:cTn>
                              </p:par>
                              <p:par>
                                <p:cTn id="394" presetID="3" presetClass="entr" presetSubtype="10" fill="hold" grpId="3" nodeType="withEffect">
                                  <p:stCondLst>
                                    <p:cond delay="0"/>
                                  </p:stCondLst>
                                  <p:childTnLst>
                                    <p:set>
                                      <p:cBhvr>
                                        <p:cTn id="395" dur="1" fill="hold">
                                          <p:stCondLst>
                                            <p:cond delay="0"/>
                                          </p:stCondLst>
                                        </p:cTn>
                                        <p:tgtEl>
                                          <p:spTgt spid="27"/>
                                        </p:tgtEl>
                                        <p:attrNameLst>
                                          <p:attrName>style.visibility</p:attrName>
                                        </p:attrNameLst>
                                      </p:cBhvr>
                                      <p:to>
                                        <p:strVal val="visible"/>
                                      </p:to>
                                    </p:set>
                                    <p:animEffect transition="in" filter="blinds(horizontal)">
                                      <p:cBhvr>
                                        <p:cTn id="396" dur="5000"/>
                                        <p:tgtEl>
                                          <p:spTgt spid="27"/>
                                        </p:tgtEl>
                                      </p:cBhvr>
                                    </p:animEffect>
                                  </p:childTnLst>
                                </p:cTn>
                              </p:par>
                              <p:par>
                                <p:cTn id="397" presetID="3" presetClass="entr" presetSubtype="10" fill="hold" grpId="3" nodeType="withEffect">
                                  <p:stCondLst>
                                    <p:cond delay="0"/>
                                  </p:stCondLst>
                                  <p:childTnLst>
                                    <p:set>
                                      <p:cBhvr>
                                        <p:cTn id="398" dur="1" fill="hold">
                                          <p:stCondLst>
                                            <p:cond delay="0"/>
                                          </p:stCondLst>
                                        </p:cTn>
                                        <p:tgtEl>
                                          <p:spTgt spid="28"/>
                                        </p:tgtEl>
                                        <p:attrNameLst>
                                          <p:attrName>style.visibility</p:attrName>
                                        </p:attrNameLst>
                                      </p:cBhvr>
                                      <p:to>
                                        <p:strVal val="visible"/>
                                      </p:to>
                                    </p:set>
                                    <p:animEffect transition="in" filter="blinds(horizontal)">
                                      <p:cBhvr>
                                        <p:cTn id="399" dur="5000"/>
                                        <p:tgtEl>
                                          <p:spTgt spid="28"/>
                                        </p:tgtEl>
                                      </p:cBhvr>
                                    </p:animEffect>
                                  </p:childTnLst>
                                </p:cTn>
                              </p:par>
                              <p:par>
                                <p:cTn id="400" presetID="3" presetClass="entr" presetSubtype="10" fill="hold" grpId="3" nodeType="withEffect">
                                  <p:stCondLst>
                                    <p:cond delay="0"/>
                                  </p:stCondLst>
                                  <p:childTnLst>
                                    <p:set>
                                      <p:cBhvr>
                                        <p:cTn id="401" dur="1" fill="hold">
                                          <p:stCondLst>
                                            <p:cond delay="0"/>
                                          </p:stCondLst>
                                        </p:cTn>
                                        <p:tgtEl>
                                          <p:spTgt spid="29"/>
                                        </p:tgtEl>
                                        <p:attrNameLst>
                                          <p:attrName>style.visibility</p:attrName>
                                        </p:attrNameLst>
                                      </p:cBhvr>
                                      <p:to>
                                        <p:strVal val="visible"/>
                                      </p:to>
                                    </p:set>
                                    <p:animEffect transition="in" filter="blinds(horizontal)">
                                      <p:cBhvr>
                                        <p:cTn id="402" dur="5000"/>
                                        <p:tgtEl>
                                          <p:spTgt spid="29"/>
                                        </p:tgtEl>
                                      </p:cBhvr>
                                    </p:animEffect>
                                  </p:childTnLst>
                                </p:cTn>
                              </p:par>
                              <p:par>
                                <p:cTn id="403" presetID="3" presetClass="entr" presetSubtype="10" fill="hold" grpId="3" nodeType="withEffect">
                                  <p:stCondLst>
                                    <p:cond delay="0"/>
                                  </p:stCondLst>
                                  <p:childTnLst>
                                    <p:set>
                                      <p:cBhvr>
                                        <p:cTn id="404" dur="1" fill="hold">
                                          <p:stCondLst>
                                            <p:cond delay="0"/>
                                          </p:stCondLst>
                                        </p:cTn>
                                        <p:tgtEl>
                                          <p:spTgt spid="30"/>
                                        </p:tgtEl>
                                        <p:attrNameLst>
                                          <p:attrName>style.visibility</p:attrName>
                                        </p:attrNameLst>
                                      </p:cBhvr>
                                      <p:to>
                                        <p:strVal val="visible"/>
                                      </p:to>
                                    </p:set>
                                    <p:animEffect transition="in" filter="blinds(horizontal)">
                                      <p:cBhvr>
                                        <p:cTn id="405" dur="5000"/>
                                        <p:tgtEl>
                                          <p:spTgt spid="30"/>
                                        </p:tgtEl>
                                      </p:cBhvr>
                                    </p:animEffect>
                                  </p:childTnLst>
                                </p:cTn>
                              </p:par>
                              <p:par>
                                <p:cTn id="406" presetID="3" presetClass="entr" presetSubtype="10" fill="hold" grpId="3" nodeType="withEffect">
                                  <p:stCondLst>
                                    <p:cond delay="0"/>
                                  </p:stCondLst>
                                  <p:childTnLst>
                                    <p:set>
                                      <p:cBhvr>
                                        <p:cTn id="407" dur="1" fill="hold">
                                          <p:stCondLst>
                                            <p:cond delay="0"/>
                                          </p:stCondLst>
                                        </p:cTn>
                                        <p:tgtEl>
                                          <p:spTgt spid="31"/>
                                        </p:tgtEl>
                                        <p:attrNameLst>
                                          <p:attrName>style.visibility</p:attrName>
                                        </p:attrNameLst>
                                      </p:cBhvr>
                                      <p:to>
                                        <p:strVal val="visible"/>
                                      </p:to>
                                    </p:set>
                                    <p:animEffect transition="in" filter="blinds(horizontal)">
                                      <p:cBhvr>
                                        <p:cTn id="408" dur="5000"/>
                                        <p:tgtEl>
                                          <p:spTgt spid="31"/>
                                        </p:tgtEl>
                                      </p:cBhvr>
                                    </p:animEffect>
                                  </p:childTnLst>
                                </p:cTn>
                              </p:par>
                              <p:par>
                                <p:cTn id="409" presetID="3" presetClass="entr" presetSubtype="10" fill="hold" grpId="3" nodeType="withEffect">
                                  <p:stCondLst>
                                    <p:cond delay="0"/>
                                  </p:stCondLst>
                                  <p:childTnLst>
                                    <p:set>
                                      <p:cBhvr>
                                        <p:cTn id="410" dur="1" fill="hold">
                                          <p:stCondLst>
                                            <p:cond delay="0"/>
                                          </p:stCondLst>
                                        </p:cTn>
                                        <p:tgtEl>
                                          <p:spTgt spid="32"/>
                                        </p:tgtEl>
                                        <p:attrNameLst>
                                          <p:attrName>style.visibility</p:attrName>
                                        </p:attrNameLst>
                                      </p:cBhvr>
                                      <p:to>
                                        <p:strVal val="visible"/>
                                      </p:to>
                                    </p:set>
                                    <p:animEffect transition="in" filter="blinds(horizontal)">
                                      <p:cBhvr>
                                        <p:cTn id="411" dur="5000"/>
                                        <p:tgtEl>
                                          <p:spTgt spid="32"/>
                                        </p:tgtEl>
                                      </p:cBhvr>
                                    </p:animEffect>
                                  </p:childTnLst>
                                </p:cTn>
                              </p:par>
                              <p:par>
                                <p:cTn id="412" presetID="3" presetClass="entr" presetSubtype="10" fill="hold" grpId="3" nodeType="withEffect">
                                  <p:stCondLst>
                                    <p:cond delay="0"/>
                                  </p:stCondLst>
                                  <p:childTnLst>
                                    <p:set>
                                      <p:cBhvr>
                                        <p:cTn id="413" dur="1" fill="hold">
                                          <p:stCondLst>
                                            <p:cond delay="0"/>
                                          </p:stCondLst>
                                        </p:cTn>
                                        <p:tgtEl>
                                          <p:spTgt spid="33"/>
                                        </p:tgtEl>
                                        <p:attrNameLst>
                                          <p:attrName>style.visibility</p:attrName>
                                        </p:attrNameLst>
                                      </p:cBhvr>
                                      <p:to>
                                        <p:strVal val="visible"/>
                                      </p:to>
                                    </p:set>
                                    <p:animEffect transition="in" filter="blinds(horizontal)">
                                      <p:cBhvr>
                                        <p:cTn id="414" dur="5000"/>
                                        <p:tgtEl>
                                          <p:spTgt spid="33"/>
                                        </p:tgtEl>
                                      </p:cBhvr>
                                    </p:animEffect>
                                  </p:childTnLst>
                                </p:cTn>
                              </p:par>
                              <p:par>
                                <p:cTn id="415" presetID="3" presetClass="entr" presetSubtype="10" fill="hold" grpId="3" nodeType="withEffect">
                                  <p:stCondLst>
                                    <p:cond delay="0"/>
                                  </p:stCondLst>
                                  <p:childTnLst>
                                    <p:set>
                                      <p:cBhvr>
                                        <p:cTn id="416" dur="1" fill="hold">
                                          <p:stCondLst>
                                            <p:cond delay="0"/>
                                          </p:stCondLst>
                                        </p:cTn>
                                        <p:tgtEl>
                                          <p:spTgt spid="34"/>
                                        </p:tgtEl>
                                        <p:attrNameLst>
                                          <p:attrName>style.visibility</p:attrName>
                                        </p:attrNameLst>
                                      </p:cBhvr>
                                      <p:to>
                                        <p:strVal val="visible"/>
                                      </p:to>
                                    </p:set>
                                    <p:animEffect transition="in" filter="blinds(horizontal)">
                                      <p:cBhvr>
                                        <p:cTn id="417" dur="5000"/>
                                        <p:tgtEl>
                                          <p:spTgt spid="34"/>
                                        </p:tgtEl>
                                      </p:cBhvr>
                                    </p:animEffect>
                                  </p:childTnLst>
                                </p:cTn>
                              </p:par>
                              <p:par>
                                <p:cTn id="418" presetID="3" presetClass="entr" presetSubtype="10" fill="hold" grpId="3" nodeType="withEffect">
                                  <p:stCondLst>
                                    <p:cond delay="0"/>
                                  </p:stCondLst>
                                  <p:childTnLst>
                                    <p:set>
                                      <p:cBhvr>
                                        <p:cTn id="419" dur="1" fill="hold">
                                          <p:stCondLst>
                                            <p:cond delay="0"/>
                                          </p:stCondLst>
                                        </p:cTn>
                                        <p:tgtEl>
                                          <p:spTgt spid="35"/>
                                        </p:tgtEl>
                                        <p:attrNameLst>
                                          <p:attrName>style.visibility</p:attrName>
                                        </p:attrNameLst>
                                      </p:cBhvr>
                                      <p:to>
                                        <p:strVal val="visible"/>
                                      </p:to>
                                    </p:set>
                                    <p:animEffect transition="in" filter="blinds(horizontal)">
                                      <p:cBhvr>
                                        <p:cTn id="420" dur="5000"/>
                                        <p:tgtEl>
                                          <p:spTgt spid="35"/>
                                        </p:tgtEl>
                                      </p:cBhvr>
                                    </p:animEffect>
                                  </p:childTnLst>
                                </p:cTn>
                              </p:par>
                              <p:par>
                                <p:cTn id="421" presetID="3" presetClass="entr" presetSubtype="10" fill="hold" grpId="3" nodeType="withEffect">
                                  <p:stCondLst>
                                    <p:cond delay="0"/>
                                  </p:stCondLst>
                                  <p:childTnLst>
                                    <p:set>
                                      <p:cBhvr>
                                        <p:cTn id="422" dur="1" fill="hold">
                                          <p:stCondLst>
                                            <p:cond delay="0"/>
                                          </p:stCondLst>
                                        </p:cTn>
                                        <p:tgtEl>
                                          <p:spTgt spid="36"/>
                                        </p:tgtEl>
                                        <p:attrNameLst>
                                          <p:attrName>style.visibility</p:attrName>
                                        </p:attrNameLst>
                                      </p:cBhvr>
                                      <p:to>
                                        <p:strVal val="visible"/>
                                      </p:to>
                                    </p:set>
                                    <p:animEffect transition="in" filter="blinds(horizontal)">
                                      <p:cBhvr>
                                        <p:cTn id="423" dur="5000"/>
                                        <p:tgtEl>
                                          <p:spTgt spid="36"/>
                                        </p:tgtEl>
                                      </p:cBhvr>
                                    </p:animEffect>
                                  </p:childTnLst>
                                </p:cTn>
                              </p:par>
                              <p:par>
                                <p:cTn id="424" presetID="3" presetClass="entr" presetSubtype="10" fill="hold" grpId="3" nodeType="withEffect">
                                  <p:stCondLst>
                                    <p:cond delay="0"/>
                                  </p:stCondLst>
                                  <p:childTnLst>
                                    <p:set>
                                      <p:cBhvr>
                                        <p:cTn id="425" dur="1" fill="hold">
                                          <p:stCondLst>
                                            <p:cond delay="0"/>
                                          </p:stCondLst>
                                        </p:cTn>
                                        <p:tgtEl>
                                          <p:spTgt spid="37"/>
                                        </p:tgtEl>
                                        <p:attrNameLst>
                                          <p:attrName>style.visibility</p:attrName>
                                        </p:attrNameLst>
                                      </p:cBhvr>
                                      <p:to>
                                        <p:strVal val="visible"/>
                                      </p:to>
                                    </p:set>
                                    <p:animEffect transition="in" filter="blinds(horizontal)">
                                      <p:cBhvr>
                                        <p:cTn id="426" dur="5000"/>
                                        <p:tgtEl>
                                          <p:spTgt spid="37"/>
                                        </p:tgtEl>
                                      </p:cBhvr>
                                    </p:animEffect>
                                  </p:childTnLst>
                                </p:cTn>
                              </p:par>
                              <p:par>
                                <p:cTn id="427" presetID="3" presetClass="entr" presetSubtype="10" fill="hold" grpId="3" nodeType="withEffect">
                                  <p:stCondLst>
                                    <p:cond delay="0"/>
                                  </p:stCondLst>
                                  <p:childTnLst>
                                    <p:set>
                                      <p:cBhvr>
                                        <p:cTn id="428" dur="1" fill="hold">
                                          <p:stCondLst>
                                            <p:cond delay="0"/>
                                          </p:stCondLst>
                                        </p:cTn>
                                        <p:tgtEl>
                                          <p:spTgt spid="38"/>
                                        </p:tgtEl>
                                        <p:attrNameLst>
                                          <p:attrName>style.visibility</p:attrName>
                                        </p:attrNameLst>
                                      </p:cBhvr>
                                      <p:to>
                                        <p:strVal val="visible"/>
                                      </p:to>
                                    </p:set>
                                    <p:animEffect transition="in" filter="blinds(horizontal)">
                                      <p:cBhvr>
                                        <p:cTn id="429" dur="5000"/>
                                        <p:tgtEl>
                                          <p:spTgt spid="38"/>
                                        </p:tgtEl>
                                      </p:cBhvr>
                                    </p:animEffect>
                                  </p:childTnLst>
                                </p:cTn>
                              </p:par>
                              <p:par>
                                <p:cTn id="430" presetID="3" presetClass="entr" presetSubtype="10" fill="hold" grpId="3" nodeType="withEffect">
                                  <p:stCondLst>
                                    <p:cond delay="0"/>
                                  </p:stCondLst>
                                  <p:childTnLst>
                                    <p:set>
                                      <p:cBhvr>
                                        <p:cTn id="431" dur="1" fill="hold">
                                          <p:stCondLst>
                                            <p:cond delay="0"/>
                                          </p:stCondLst>
                                        </p:cTn>
                                        <p:tgtEl>
                                          <p:spTgt spid="39"/>
                                        </p:tgtEl>
                                        <p:attrNameLst>
                                          <p:attrName>style.visibility</p:attrName>
                                        </p:attrNameLst>
                                      </p:cBhvr>
                                      <p:to>
                                        <p:strVal val="visible"/>
                                      </p:to>
                                    </p:set>
                                    <p:animEffect transition="in" filter="blinds(horizontal)">
                                      <p:cBhvr>
                                        <p:cTn id="432" dur="5000"/>
                                        <p:tgtEl>
                                          <p:spTgt spid="39"/>
                                        </p:tgtEl>
                                      </p:cBhvr>
                                    </p:animEffect>
                                  </p:childTnLst>
                                </p:cTn>
                              </p:par>
                              <p:par>
                                <p:cTn id="433" presetID="3" presetClass="entr" presetSubtype="10" fill="hold" grpId="3" nodeType="withEffect">
                                  <p:stCondLst>
                                    <p:cond delay="0"/>
                                  </p:stCondLst>
                                  <p:childTnLst>
                                    <p:set>
                                      <p:cBhvr>
                                        <p:cTn id="434" dur="1" fill="hold">
                                          <p:stCondLst>
                                            <p:cond delay="0"/>
                                          </p:stCondLst>
                                        </p:cTn>
                                        <p:tgtEl>
                                          <p:spTgt spid="40"/>
                                        </p:tgtEl>
                                        <p:attrNameLst>
                                          <p:attrName>style.visibility</p:attrName>
                                        </p:attrNameLst>
                                      </p:cBhvr>
                                      <p:to>
                                        <p:strVal val="visible"/>
                                      </p:to>
                                    </p:set>
                                    <p:animEffect transition="in" filter="blinds(horizontal)">
                                      <p:cBhvr>
                                        <p:cTn id="435" dur="5000"/>
                                        <p:tgtEl>
                                          <p:spTgt spid="40"/>
                                        </p:tgtEl>
                                      </p:cBhvr>
                                    </p:animEffect>
                                  </p:childTnLst>
                                </p:cTn>
                              </p:par>
                              <p:par>
                                <p:cTn id="436" presetID="3" presetClass="entr" presetSubtype="10" fill="hold" grpId="3" nodeType="withEffect">
                                  <p:stCondLst>
                                    <p:cond delay="0"/>
                                  </p:stCondLst>
                                  <p:childTnLst>
                                    <p:set>
                                      <p:cBhvr>
                                        <p:cTn id="437" dur="1" fill="hold">
                                          <p:stCondLst>
                                            <p:cond delay="0"/>
                                          </p:stCondLst>
                                        </p:cTn>
                                        <p:tgtEl>
                                          <p:spTgt spid="41"/>
                                        </p:tgtEl>
                                        <p:attrNameLst>
                                          <p:attrName>style.visibility</p:attrName>
                                        </p:attrNameLst>
                                      </p:cBhvr>
                                      <p:to>
                                        <p:strVal val="visible"/>
                                      </p:to>
                                    </p:set>
                                    <p:animEffect transition="in" filter="blinds(horizontal)">
                                      <p:cBhvr>
                                        <p:cTn id="438" dur="5000"/>
                                        <p:tgtEl>
                                          <p:spTgt spid="41"/>
                                        </p:tgtEl>
                                      </p:cBhvr>
                                    </p:animEffect>
                                  </p:childTnLst>
                                </p:cTn>
                              </p:par>
                              <p:par>
                                <p:cTn id="439" presetID="3" presetClass="entr" presetSubtype="10" fill="hold" grpId="3" nodeType="withEffect">
                                  <p:stCondLst>
                                    <p:cond delay="0"/>
                                  </p:stCondLst>
                                  <p:childTnLst>
                                    <p:set>
                                      <p:cBhvr>
                                        <p:cTn id="440" dur="1" fill="hold">
                                          <p:stCondLst>
                                            <p:cond delay="0"/>
                                          </p:stCondLst>
                                        </p:cTn>
                                        <p:tgtEl>
                                          <p:spTgt spid="42"/>
                                        </p:tgtEl>
                                        <p:attrNameLst>
                                          <p:attrName>style.visibility</p:attrName>
                                        </p:attrNameLst>
                                      </p:cBhvr>
                                      <p:to>
                                        <p:strVal val="visible"/>
                                      </p:to>
                                    </p:set>
                                    <p:animEffect transition="in" filter="blinds(horizontal)">
                                      <p:cBhvr>
                                        <p:cTn id="441" dur="5000"/>
                                        <p:tgtEl>
                                          <p:spTgt spid="42"/>
                                        </p:tgtEl>
                                      </p:cBhvr>
                                    </p:animEffect>
                                  </p:childTnLst>
                                </p:cTn>
                              </p:par>
                              <p:par>
                                <p:cTn id="442" presetID="3" presetClass="entr" presetSubtype="10" fill="hold" grpId="3" nodeType="withEffect">
                                  <p:stCondLst>
                                    <p:cond delay="0"/>
                                  </p:stCondLst>
                                  <p:childTnLst>
                                    <p:set>
                                      <p:cBhvr>
                                        <p:cTn id="443" dur="1" fill="hold">
                                          <p:stCondLst>
                                            <p:cond delay="0"/>
                                          </p:stCondLst>
                                        </p:cTn>
                                        <p:tgtEl>
                                          <p:spTgt spid="43"/>
                                        </p:tgtEl>
                                        <p:attrNameLst>
                                          <p:attrName>style.visibility</p:attrName>
                                        </p:attrNameLst>
                                      </p:cBhvr>
                                      <p:to>
                                        <p:strVal val="visible"/>
                                      </p:to>
                                    </p:set>
                                    <p:animEffect transition="in" filter="blinds(horizontal)">
                                      <p:cBhvr>
                                        <p:cTn id="444" dur="5000"/>
                                        <p:tgtEl>
                                          <p:spTgt spid="43"/>
                                        </p:tgtEl>
                                      </p:cBhvr>
                                    </p:animEffect>
                                  </p:childTnLst>
                                </p:cTn>
                              </p:par>
                              <p:par>
                                <p:cTn id="445" presetID="3" presetClass="entr" presetSubtype="10" fill="hold" grpId="3" nodeType="withEffect">
                                  <p:stCondLst>
                                    <p:cond delay="0"/>
                                  </p:stCondLst>
                                  <p:childTnLst>
                                    <p:set>
                                      <p:cBhvr>
                                        <p:cTn id="446" dur="1" fill="hold">
                                          <p:stCondLst>
                                            <p:cond delay="0"/>
                                          </p:stCondLst>
                                        </p:cTn>
                                        <p:tgtEl>
                                          <p:spTgt spid="44"/>
                                        </p:tgtEl>
                                        <p:attrNameLst>
                                          <p:attrName>style.visibility</p:attrName>
                                        </p:attrNameLst>
                                      </p:cBhvr>
                                      <p:to>
                                        <p:strVal val="visible"/>
                                      </p:to>
                                    </p:set>
                                    <p:animEffect transition="in" filter="blinds(horizontal)">
                                      <p:cBhvr>
                                        <p:cTn id="447" dur="5000"/>
                                        <p:tgtEl>
                                          <p:spTgt spid="44"/>
                                        </p:tgtEl>
                                      </p:cBhvr>
                                    </p:animEffect>
                                  </p:childTnLst>
                                </p:cTn>
                              </p:par>
                              <p:par>
                                <p:cTn id="448" presetID="3" presetClass="entr" presetSubtype="10" fill="hold" grpId="3" nodeType="withEffect">
                                  <p:stCondLst>
                                    <p:cond delay="0"/>
                                  </p:stCondLst>
                                  <p:childTnLst>
                                    <p:set>
                                      <p:cBhvr>
                                        <p:cTn id="449" dur="1" fill="hold">
                                          <p:stCondLst>
                                            <p:cond delay="0"/>
                                          </p:stCondLst>
                                        </p:cTn>
                                        <p:tgtEl>
                                          <p:spTgt spid="45"/>
                                        </p:tgtEl>
                                        <p:attrNameLst>
                                          <p:attrName>style.visibility</p:attrName>
                                        </p:attrNameLst>
                                      </p:cBhvr>
                                      <p:to>
                                        <p:strVal val="visible"/>
                                      </p:to>
                                    </p:set>
                                    <p:animEffect transition="in" filter="blinds(horizontal)">
                                      <p:cBhvr>
                                        <p:cTn id="450" dur="5000"/>
                                        <p:tgtEl>
                                          <p:spTgt spid="45"/>
                                        </p:tgtEl>
                                      </p:cBhvr>
                                    </p:animEffect>
                                  </p:childTnLst>
                                </p:cTn>
                              </p:par>
                              <p:par>
                                <p:cTn id="451" presetID="3" presetClass="entr" presetSubtype="10" fill="hold" grpId="3" nodeType="withEffect">
                                  <p:stCondLst>
                                    <p:cond delay="0"/>
                                  </p:stCondLst>
                                  <p:childTnLst>
                                    <p:set>
                                      <p:cBhvr>
                                        <p:cTn id="452" dur="1" fill="hold">
                                          <p:stCondLst>
                                            <p:cond delay="0"/>
                                          </p:stCondLst>
                                        </p:cTn>
                                        <p:tgtEl>
                                          <p:spTgt spid="46"/>
                                        </p:tgtEl>
                                        <p:attrNameLst>
                                          <p:attrName>style.visibility</p:attrName>
                                        </p:attrNameLst>
                                      </p:cBhvr>
                                      <p:to>
                                        <p:strVal val="visible"/>
                                      </p:to>
                                    </p:set>
                                    <p:animEffect transition="in" filter="blinds(horizontal)">
                                      <p:cBhvr>
                                        <p:cTn id="453" dur="5000"/>
                                        <p:tgtEl>
                                          <p:spTgt spid="46"/>
                                        </p:tgtEl>
                                      </p:cBhvr>
                                    </p:animEffect>
                                  </p:childTnLst>
                                </p:cTn>
                              </p:par>
                              <p:par>
                                <p:cTn id="454" presetID="3" presetClass="entr" presetSubtype="10" fill="hold" grpId="3" nodeType="withEffect">
                                  <p:stCondLst>
                                    <p:cond delay="0"/>
                                  </p:stCondLst>
                                  <p:childTnLst>
                                    <p:set>
                                      <p:cBhvr>
                                        <p:cTn id="455" dur="1" fill="hold">
                                          <p:stCondLst>
                                            <p:cond delay="0"/>
                                          </p:stCondLst>
                                        </p:cTn>
                                        <p:tgtEl>
                                          <p:spTgt spid="47"/>
                                        </p:tgtEl>
                                        <p:attrNameLst>
                                          <p:attrName>style.visibility</p:attrName>
                                        </p:attrNameLst>
                                      </p:cBhvr>
                                      <p:to>
                                        <p:strVal val="visible"/>
                                      </p:to>
                                    </p:set>
                                    <p:animEffect transition="in" filter="blinds(horizontal)">
                                      <p:cBhvr>
                                        <p:cTn id="456" dur="5000"/>
                                        <p:tgtEl>
                                          <p:spTgt spid="47"/>
                                        </p:tgtEl>
                                      </p:cBhvr>
                                    </p:animEffect>
                                  </p:childTnLst>
                                </p:cTn>
                              </p:par>
                              <p:par>
                                <p:cTn id="457" presetID="3" presetClass="entr" presetSubtype="10" fill="hold" grpId="3" nodeType="withEffect">
                                  <p:stCondLst>
                                    <p:cond delay="0"/>
                                  </p:stCondLst>
                                  <p:childTnLst>
                                    <p:set>
                                      <p:cBhvr>
                                        <p:cTn id="458" dur="1" fill="hold">
                                          <p:stCondLst>
                                            <p:cond delay="0"/>
                                          </p:stCondLst>
                                        </p:cTn>
                                        <p:tgtEl>
                                          <p:spTgt spid="48"/>
                                        </p:tgtEl>
                                        <p:attrNameLst>
                                          <p:attrName>style.visibility</p:attrName>
                                        </p:attrNameLst>
                                      </p:cBhvr>
                                      <p:to>
                                        <p:strVal val="visible"/>
                                      </p:to>
                                    </p:set>
                                    <p:animEffect transition="in" filter="blinds(horizontal)">
                                      <p:cBhvr>
                                        <p:cTn id="459" dur="5000"/>
                                        <p:tgtEl>
                                          <p:spTgt spid="48"/>
                                        </p:tgtEl>
                                      </p:cBhvr>
                                    </p:animEffect>
                                  </p:childTnLst>
                                </p:cTn>
                              </p:par>
                              <p:par>
                                <p:cTn id="460" presetID="3" presetClass="entr" presetSubtype="10" fill="hold" grpId="3" nodeType="withEffect">
                                  <p:stCondLst>
                                    <p:cond delay="0"/>
                                  </p:stCondLst>
                                  <p:childTnLst>
                                    <p:set>
                                      <p:cBhvr>
                                        <p:cTn id="461" dur="1" fill="hold">
                                          <p:stCondLst>
                                            <p:cond delay="0"/>
                                          </p:stCondLst>
                                        </p:cTn>
                                        <p:tgtEl>
                                          <p:spTgt spid="49"/>
                                        </p:tgtEl>
                                        <p:attrNameLst>
                                          <p:attrName>style.visibility</p:attrName>
                                        </p:attrNameLst>
                                      </p:cBhvr>
                                      <p:to>
                                        <p:strVal val="visible"/>
                                      </p:to>
                                    </p:set>
                                    <p:animEffect transition="in" filter="blinds(horizontal)">
                                      <p:cBhvr>
                                        <p:cTn id="462" dur="5000"/>
                                        <p:tgtEl>
                                          <p:spTgt spid="49"/>
                                        </p:tgtEl>
                                      </p:cBhvr>
                                    </p:animEffect>
                                  </p:childTnLst>
                                </p:cTn>
                              </p:par>
                              <p:par>
                                <p:cTn id="463" presetID="3" presetClass="entr" presetSubtype="10" fill="hold" grpId="3" nodeType="withEffect">
                                  <p:stCondLst>
                                    <p:cond delay="0"/>
                                  </p:stCondLst>
                                  <p:childTnLst>
                                    <p:set>
                                      <p:cBhvr>
                                        <p:cTn id="464" dur="1" fill="hold">
                                          <p:stCondLst>
                                            <p:cond delay="0"/>
                                          </p:stCondLst>
                                        </p:cTn>
                                        <p:tgtEl>
                                          <p:spTgt spid="50"/>
                                        </p:tgtEl>
                                        <p:attrNameLst>
                                          <p:attrName>style.visibility</p:attrName>
                                        </p:attrNameLst>
                                      </p:cBhvr>
                                      <p:to>
                                        <p:strVal val="visible"/>
                                      </p:to>
                                    </p:set>
                                    <p:animEffect transition="in" filter="blinds(horizontal)">
                                      <p:cBhvr>
                                        <p:cTn id="465" dur="5000"/>
                                        <p:tgtEl>
                                          <p:spTgt spid="50"/>
                                        </p:tgtEl>
                                      </p:cBhvr>
                                    </p:animEffect>
                                  </p:childTnLst>
                                </p:cTn>
                              </p:par>
                              <p:par>
                                <p:cTn id="466" presetID="3" presetClass="entr" presetSubtype="10" fill="hold" grpId="3" nodeType="withEffect">
                                  <p:stCondLst>
                                    <p:cond delay="0"/>
                                  </p:stCondLst>
                                  <p:childTnLst>
                                    <p:set>
                                      <p:cBhvr>
                                        <p:cTn id="467" dur="1" fill="hold">
                                          <p:stCondLst>
                                            <p:cond delay="0"/>
                                          </p:stCondLst>
                                        </p:cTn>
                                        <p:tgtEl>
                                          <p:spTgt spid="51"/>
                                        </p:tgtEl>
                                        <p:attrNameLst>
                                          <p:attrName>style.visibility</p:attrName>
                                        </p:attrNameLst>
                                      </p:cBhvr>
                                      <p:to>
                                        <p:strVal val="visible"/>
                                      </p:to>
                                    </p:set>
                                    <p:animEffect transition="in" filter="blinds(horizontal)">
                                      <p:cBhvr>
                                        <p:cTn id="468" dur="5000"/>
                                        <p:tgtEl>
                                          <p:spTgt spid="51"/>
                                        </p:tgtEl>
                                      </p:cBhvr>
                                    </p:animEffect>
                                  </p:childTnLst>
                                </p:cTn>
                              </p:par>
                              <p:par>
                                <p:cTn id="469" presetID="3" presetClass="entr" presetSubtype="10" fill="hold" grpId="3" nodeType="withEffect">
                                  <p:stCondLst>
                                    <p:cond delay="0"/>
                                  </p:stCondLst>
                                  <p:childTnLst>
                                    <p:set>
                                      <p:cBhvr>
                                        <p:cTn id="470" dur="1" fill="hold">
                                          <p:stCondLst>
                                            <p:cond delay="0"/>
                                          </p:stCondLst>
                                        </p:cTn>
                                        <p:tgtEl>
                                          <p:spTgt spid="52"/>
                                        </p:tgtEl>
                                        <p:attrNameLst>
                                          <p:attrName>style.visibility</p:attrName>
                                        </p:attrNameLst>
                                      </p:cBhvr>
                                      <p:to>
                                        <p:strVal val="visible"/>
                                      </p:to>
                                    </p:set>
                                    <p:animEffect transition="in" filter="blinds(horizontal)">
                                      <p:cBhvr>
                                        <p:cTn id="471" dur="5000"/>
                                        <p:tgtEl>
                                          <p:spTgt spid="52"/>
                                        </p:tgtEl>
                                      </p:cBhvr>
                                    </p:animEffect>
                                  </p:childTnLst>
                                </p:cTn>
                              </p:par>
                              <p:par>
                                <p:cTn id="472" presetID="3" presetClass="entr" presetSubtype="10" fill="hold" grpId="3" nodeType="withEffect">
                                  <p:stCondLst>
                                    <p:cond delay="0"/>
                                  </p:stCondLst>
                                  <p:childTnLst>
                                    <p:set>
                                      <p:cBhvr>
                                        <p:cTn id="473" dur="1" fill="hold">
                                          <p:stCondLst>
                                            <p:cond delay="0"/>
                                          </p:stCondLst>
                                        </p:cTn>
                                        <p:tgtEl>
                                          <p:spTgt spid="53"/>
                                        </p:tgtEl>
                                        <p:attrNameLst>
                                          <p:attrName>style.visibility</p:attrName>
                                        </p:attrNameLst>
                                      </p:cBhvr>
                                      <p:to>
                                        <p:strVal val="visible"/>
                                      </p:to>
                                    </p:set>
                                    <p:animEffect transition="in" filter="blinds(horizontal)">
                                      <p:cBhvr>
                                        <p:cTn id="474" dur="5000"/>
                                        <p:tgtEl>
                                          <p:spTgt spid="53"/>
                                        </p:tgtEl>
                                      </p:cBhvr>
                                    </p:animEffect>
                                  </p:childTnLst>
                                </p:cTn>
                              </p:par>
                              <p:par>
                                <p:cTn id="475" presetID="3" presetClass="entr" presetSubtype="10" fill="hold" grpId="3" nodeType="withEffect">
                                  <p:stCondLst>
                                    <p:cond delay="0"/>
                                  </p:stCondLst>
                                  <p:childTnLst>
                                    <p:set>
                                      <p:cBhvr>
                                        <p:cTn id="476" dur="1" fill="hold">
                                          <p:stCondLst>
                                            <p:cond delay="0"/>
                                          </p:stCondLst>
                                        </p:cTn>
                                        <p:tgtEl>
                                          <p:spTgt spid="54"/>
                                        </p:tgtEl>
                                        <p:attrNameLst>
                                          <p:attrName>style.visibility</p:attrName>
                                        </p:attrNameLst>
                                      </p:cBhvr>
                                      <p:to>
                                        <p:strVal val="visible"/>
                                      </p:to>
                                    </p:set>
                                    <p:animEffect transition="in" filter="blinds(horizontal)">
                                      <p:cBhvr>
                                        <p:cTn id="477" dur="5000"/>
                                        <p:tgtEl>
                                          <p:spTgt spid="54"/>
                                        </p:tgtEl>
                                      </p:cBhvr>
                                    </p:animEffect>
                                  </p:childTnLst>
                                </p:cTn>
                              </p:par>
                              <p:par>
                                <p:cTn id="478" presetID="3" presetClass="entr" presetSubtype="10" fill="hold" grpId="3" nodeType="withEffect">
                                  <p:stCondLst>
                                    <p:cond delay="0"/>
                                  </p:stCondLst>
                                  <p:childTnLst>
                                    <p:set>
                                      <p:cBhvr>
                                        <p:cTn id="479" dur="1" fill="hold">
                                          <p:stCondLst>
                                            <p:cond delay="0"/>
                                          </p:stCondLst>
                                        </p:cTn>
                                        <p:tgtEl>
                                          <p:spTgt spid="55"/>
                                        </p:tgtEl>
                                        <p:attrNameLst>
                                          <p:attrName>style.visibility</p:attrName>
                                        </p:attrNameLst>
                                      </p:cBhvr>
                                      <p:to>
                                        <p:strVal val="visible"/>
                                      </p:to>
                                    </p:set>
                                    <p:animEffect transition="in" filter="blinds(horizontal)">
                                      <p:cBhvr>
                                        <p:cTn id="480" dur="5000"/>
                                        <p:tgtEl>
                                          <p:spTgt spid="55"/>
                                        </p:tgtEl>
                                      </p:cBhvr>
                                    </p:animEffect>
                                  </p:childTnLst>
                                </p:cTn>
                              </p:par>
                              <p:par>
                                <p:cTn id="481" presetID="3" presetClass="entr" presetSubtype="10" fill="hold" grpId="3" nodeType="withEffect">
                                  <p:stCondLst>
                                    <p:cond delay="0"/>
                                  </p:stCondLst>
                                  <p:childTnLst>
                                    <p:set>
                                      <p:cBhvr>
                                        <p:cTn id="482" dur="1" fill="hold">
                                          <p:stCondLst>
                                            <p:cond delay="0"/>
                                          </p:stCondLst>
                                        </p:cTn>
                                        <p:tgtEl>
                                          <p:spTgt spid="56"/>
                                        </p:tgtEl>
                                        <p:attrNameLst>
                                          <p:attrName>style.visibility</p:attrName>
                                        </p:attrNameLst>
                                      </p:cBhvr>
                                      <p:to>
                                        <p:strVal val="visible"/>
                                      </p:to>
                                    </p:set>
                                    <p:animEffect transition="in" filter="blinds(horizontal)">
                                      <p:cBhvr>
                                        <p:cTn id="483" dur="5000"/>
                                        <p:tgtEl>
                                          <p:spTgt spid="56"/>
                                        </p:tgtEl>
                                      </p:cBhvr>
                                    </p:animEffect>
                                  </p:childTnLst>
                                </p:cTn>
                              </p:par>
                              <p:par>
                                <p:cTn id="484" presetID="3" presetClass="entr" presetSubtype="10" fill="hold" grpId="3" nodeType="withEffect">
                                  <p:stCondLst>
                                    <p:cond delay="0"/>
                                  </p:stCondLst>
                                  <p:childTnLst>
                                    <p:set>
                                      <p:cBhvr>
                                        <p:cTn id="485" dur="1" fill="hold">
                                          <p:stCondLst>
                                            <p:cond delay="0"/>
                                          </p:stCondLst>
                                        </p:cTn>
                                        <p:tgtEl>
                                          <p:spTgt spid="57"/>
                                        </p:tgtEl>
                                        <p:attrNameLst>
                                          <p:attrName>style.visibility</p:attrName>
                                        </p:attrNameLst>
                                      </p:cBhvr>
                                      <p:to>
                                        <p:strVal val="visible"/>
                                      </p:to>
                                    </p:set>
                                    <p:animEffect transition="in" filter="blinds(horizontal)">
                                      <p:cBhvr>
                                        <p:cTn id="486" dur="5000"/>
                                        <p:tgtEl>
                                          <p:spTgt spid="57"/>
                                        </p:tgtEl>
                                      </p:cBhvr>
                                    </p:animEffect>
                                  </p:childTnLst>
                                </p:cTn>
                              </p:par>
                              <p:par>
                                <p:cTn id="487" presetID="3" presetClass="entr" presetSubtype="10" fill="hold" grpId="3" nodeType="withEffect">
                                  <p:stCondLst>
                                    <p:cond delay="0"/>
                                  </p:stCondLst>
                                  <p:childTnLst>
                                    <p:set>
                                      <p:cBhvr>
                                        <p:cTn id="488" dur="1" fill="hold">
                                          <p:stCondLst>
                                            <p:cond delay="0"/>
                                          </p:stCondLst>
                                        </p:cTn>
                                        <p:tgtEl>
                                          <p:spTgt spid="58"/>
                                        </p:tgtEl>
                                        <p:attrNameLst>
                                          <p:attrName>style.visibility</p:attrName>
                                        </p:attrNameLst>
                                      </p:cBhvr>
                                      <p:to>
                                        <p:strVal val="visible"/>
                                      </p:to>
                                    </p:set>
                                    <p:animEffect transition="in" filter="blinds(horizontal)">
                                      <p:cBhvr>
                                        <p:cTn id="489" dur="5000"/>
                                        <p:tgtEl>
                                          <p:spTgt spid="58"/>
                                        </p:tgtEl>
                                      </p:cBhvr>
                                    </p:animEffect>
                                  </p:childTnLst>
                                </p:cTn>
                              </p:par>
                              <p:par>
                                <p:cTn id="490" presetID="3" presetClass="entr" presetSubtype="10" fill="hold" grpId="3" nodeType="withEffect">
                                  <p:stCondLst>
                                    <p:cond delay="0"/>
                                  </p:stCondLst>
                                  <p:childTnLst>
                                    <p:set>
                                      <p:cBhvr>
                                        <p:cTn id="491" dur="1" fill="hold">
                                          <p:stCondLst>
                                            <p:cond delay="0"/>
                                          </p:stCondLst>
                                        </p:cTn>
                                        <p:tgtEl>
                                          <p:spTgt spid="59"/>
                                        </p:tgtEl>
                                        <p:attrNameLst>
                                          <p:attrName>style.visibility</p:attrName>
                                        </p:attrNameLst>
                                      </p:cBhvr>
                                      <p:to>
                                        <p:strVal val="visible"/>
                                      </p:to>
                                    </p:set>
                                    <p:animEffect transition="in" filter="blinds(horizontal)">
                                      <p:cBhvr>
                                        <p:cTn id="492" dur="5000"/>
                                        <p:tgtEl>
                                          <p:spTgt spid="59"/>
                                        </p:tgtEl>
                                      </p:cBhvr>
                                    </p:animEffect>
                                  </p:childTnLst>
                                </p:cTn>
                              </p:par>
                              <p:par>
                                <p:cTn id="493" presetID="3" presetClass="entr" presetSubtype="10" fill="hold" grpId="3" nodeType="withEffect">
                                  <p:stCondLst>
                                    <p:cond delay="0"/>
                                  </p:stCondLst>
                                  <p:childTnLst>
                                    <p:set>
                                      <p:cBhvr>
                                        <p:cTn id="494" dur="1" fill="hold">
                                          <p:stCondLst>
                                            <p:cond delay="0"/>
                                          </p:stCondLst>
                                        </p:cTn>
                                        <p:tgtEl>
                                          <p:spTgt spid="60"/>
                                        </p:tgtEl>
                                        <p:attrNameLst>
                                          <p:attrName>style.visibility</p:attrName>
                                        </p:attrNameLst>
                                      </p:cBhvr>
                                      <p:to>
                                        <p:strVal val="visible"/>
                                      </p:to>
                                    </p:set>
                                    <p:animEffect transition="in" filter="blinds(horizontal)">
                                      <p:cBhvr>
                                        <p:cTn id="495" dur="5000"/>
                                        <p:tgtEl>
                                          <p:spTgt spid="60"/>
                                        </p:tgtEl>
                                      </p:cBhvr>
                                    </p:animEffect>
                                  </p:childTnLst>
                                </p:cTn>
                              </p:par>
                              <p:par>
                                <p:cTn id="496" presetID="3" presetClass="entr" presetSubtype="10" fill="hold" grpId="3" nodeType="withEffect">
                                  <p:stCondLst>
                                    <p:cond delay="0"/>
                                  </p:stCondLst>
                                  <p:childTnLst>
                                    <p:set>
                                      <p:cBhvr>
                                        <p:cTn id="497" dur="1" fill="hold">
                                          <p:stCondLst>
                                            <p:cond delay="0"/>
                                          </p:stCondLst>
                                        </p:cTn>
                                        <p:tgtEl>
                                          <p:spTgt spid="61"/>
                                        </p:tgtEl>
                                        <p:attrNameLst>
                                          <p:attrName>style.visibility</p:attrName>
                                        </p:attrNameLst>
                                      </p:cBhvr>
                                      <p:to>
                                        <p:strVal val="visible"/>
                                      </p:to>
                                    </p:set>
                                    <p:animEffect transition="in" filter="blinds(horizontal)">
                                      <p:cBhvr>
                                        <p:cTn id="498" dur="5000"/>
                                        <p:tgtEl>
                                          <p:spTgt spid="61"/>
                                        </p:tgtEl>
                                      </p:cBhvr>
                                    </p:animEffect>
                                  </p:childTnLst>
                                </p:cTn>
                              </p:par>
                              <p:par>
                                <p:cTn id="499" presetID="3" presetClass="entr" presetSubtype="10" fill="hold" grpId="3" nodeType="withEffect">
                                  <p:stCondLst>
                                    <p:cond delay="0"/>
                                  </p:stCondLst>
                                  <p:childTnLst>
                                    <p:set>
                                      <p:cBhvr>
                                        <p:cTn id="500" dur="1" fill="hold">
                                          <p:stCondLst>
                                            <p:cond delay="0"/>
                                          </p:stCondLst>
                                        </p:cTn>
                                        <p:tgtEl>
                                          <p:spTgt spid="62"/>
                                        </p:tgtEl>
                                        <p:attrNameLst>
                                          <p:attrName>style.visibility</p:attrName>
                                        </p:attrNameLst>
                                      </p:cBhvr>
                                      <p:to>
                                        <p:strVal val="visible"/>
                                      </p:to>
                                    </p:set>
                                    <p:animEffect transition="in" filter="blinds(horizontal)">
                                      <p:cBhvr>
                                        <p:cTn id="501" dur="5000"/>
                                        <p:tgtEl>
                                          <p:spTgt spid="62"/>
                                        </p:tgtEl>
                                      </p:cBhvr>
                                    </p:animEffect>
                                  </p:childTnLst>
                                </p:cTn>
                              </p:par>
                              <p:par>
                                <p:cTn id="502" presetID="3" presetClass="entr" presetSubtype="10" fill="hold" grpId="3" nodeType="withEffect">
                                  <p:stCondLst>
                                    <p:cond delay="0"/>
                                  </p:stCondLst>
                                  <p:childTnLst>
                                    <p:set>
                                      <p:cBhvr>
                                        <p:cTn id="503" dur="1" fill="hold">
                                          <p:stCondLst>
                                            <p:cond delay="0"/>
                                          </p:stCondLst>
                                        </p:cTn>
                                        <p:tgtEl>
                                          <p:spTgt spid="63"/>
                                        </p:tgtEl>
                                        <p:attrNameLst>
                                          <p:attrName>style.visibility</p:attrName>
                                        </p:attrNameLst>
                                      </p:cBhvr>
                                      <p:to>
                                        <p:strVal val="visible"/>
                                      </p:to>
                                    </p:set>
                                    <p:animEffect transition="in" filter="blinds(horizontal)">
                                      <p:cBhvr>
                                        <p:cTn id="504" dur="5000"/>
                                        <p:tgtEl>
                                          <p:spTgt spid="63"/>
                                        </p:tgtEl>
                                      </p:cBhvr>
                                    </p:animEffect>
                                  </p:childTnLst>
                                </p:cTn>
                              </p:par>
                              <p:par>
                                <p:cTn id="505" presetID="3" presetClass="entr" presetSubtype="10" fill="hold" grpId="3" nodeType="withEffect">
                                  <p:stCondLst>
                                    <p:cond delay="0"/>
                                  </p:stCondLst>
                                  <p:childTnLst>
                                    <p:set>
                                      <p:cBhvr>
                                        <p:cTn id="506" dur="1" fill="hold">
                                          <p:stCondLst>
                                            <p:cond delay="0"/>
                                          </p:stCondLst>
                                        </p:cTn>
                                        <p:tgtEl>
                                          <p:spTgt spid="64"/>
                                        </p:tgtEl>
                                        <p:attrNameLst>
                                          <p:attrName>style.visibility</p:attrName>
                                        </p:attrNameLst>
                                      </p:cBhvr>
                                      <p:to>
                                        <p:strVal val="visible"/>
                                      </p:to>
                                    </p:set>
                                    <p:animEffect transition="in" filter="blinds(horizontal)">
                                      <p:cBhvr>
                                        <p:cTn id="507" dur="5000"/>
                                        <p:tgtEl>
                                          <p:spTgt spid="64"/>
                                        </p:tgtEl>
                                      </p:cBhvr>
                                    </p:animEffect>
                                  </p:childTnLst>
                                </p:cTn>
                              </p:par>
                              <p:par>
                                <p:cTn id="508" presetID="3" presetClass="entr" presetSubtype="10" fill="hold" grpId="3" nodeType="withEffect">
                                  <p:stCondLst>
                                    <p:cond delay="0"/>
                                  </p:stCondLst>
                                  <p:childTnLst>
                                    <p:set>
                                      <p:cBhvr>
                                        <p:cTn id="509" dur="1" fill="hold">
                                          <p:stCondLst>
                                            <p:cond delay="0"/>
                                          </p:stCondLst>
                                        </p:cTn>
                                        <p:tgtEl>
                                          <p:spTgt spid="65"/>
                                        </p:tgtEl>
                                        <p:attrNameLst>
                                          <p:attrName>style.visibility</p:attrName>
                                        </p:attrNameLst>
                                      </p:cBhvr>
                                      <p:to>
                                        <p:strVal val="visible"/>
                                      </p:to>
                                    </p:set>
                                    <p:animEffect transition="in" filter="blinds(horizontal)">
                                      <p:cBhvr>
                                        <p:cTn id="510" dur="5000"/>
                                        <p:tgtEl>
                                          <p:spTgt spid="65"/>
                                        </p:tgtEl>
                                      </p:cBhvr>
                                    </p:animEffect>
                                  </p:childTnLst>
                                </p:cTn>
                              </p:par>
                              <p:par>
                                <p:cTn id="511" presetID="3" presetClass="entr" presetSubtype="10" fill="hold" grpId="3" nodeType="withEffect">
                                  <p:stCondLst>
                                    <p:cond delay="0"/>
                                  </p:stCondLst>
                                  <p:childTnLst>
                                    <p:set>
                                      <p:cBhvr>
                                        <p:cTn id="512" dur="1" fill="hold">
                                          <p:stCondLst>
                                            <p:cond delay="0"/>
                                          </p:stCondLst>
                                        </p:cTn>
                                        <p:tgtEl>
                                          <p:spTgt spid="66"/>
                                        </p:tgtEl>
                                        <p:attrNameLst>
                                          <p:attrName>style.visibility</p:attrName>
                                        </p:attrNameLst>
                                      </p:cBhvr>
                                      <p:to>
                                        <p:strVal val="visible"/>
                                      </p:to>
                                    </p:set>
                                    <p:animEffect transition="in" filter="blinds(horizontal)">
                                      <p:cBhvr>
                                        <p:cTn id="513" dur="5000"/>
                                        <p:tgtEl>
                                          <p:spTgt spid="66"/>
                                        </p:tgtEl>
                                      </p:cBhvr>
                                    </p:animEffect>
                                  </p:childTnLst>
                                </p:cTn>
                              </p:par>
                              <p:par>
                                <p:cTn id="514" presetID="3" presetClass="entr" presetSubtype="10" fill="hold" grpId="3" nodeType="withEffect">
                                  <p:stCondLst>
                                    <p:cond delay="0"/>
                                  </p:stCondLst>
                                  <p:childTnLst>
                                    <p:set>
                                      <p:cBhvr>
                                        <p:cTn id="515" dur="1" fill="hold">
                                          <p:stCondLst>
                                            <p:cond delay="0"/>
                                          </p:stCondLst>
                                        </p:cTn>
                                        <p:tgtEl>
                                          <p:spTgt spid="67"/>
                                        </p:tgtEl>
                                        <p:attrNameLst>
                                          <p:attrName>style.visibility</p:attrName>
                                        </p:attrNameLst>
                                      </p:cBhvr>
                                      <p:to>
                                        <p:strVal val="visible"/>
                                      </p:to>
                                    </p:set>
                                    <p:animEffect transition="in" filter="blinds(horizontal)">
                                      <p:cBhvr>
                                        <p:cTn id="516" dur="5000"/>
                                        <p:tgtEl>
                                          <p:spTgt spid="67"/>
                                        </p:tgtEl>
                                      </p:cBhvr>
                                    </p:animEffect>
                                  </p:childTnLst>
                                </p:cTn>
                              </p:par>
                              <p:par>
                                <p:cTn id="517" presetID="3" presetClass="entr" presetSubtype="10" fill="hold" grpId="3" nodeType="withEffect">
                                  <p:stCondLst>
                                    <p:cond delay="0"/>
                                  </p:stCondLst>
                                  <p:childTnLst>
                                    <p:set>
                                      <p:cBhvr>
                                        <p:cTn id="518" dur="1" fill="hold">
                                          <p:stCondLst>
                                            <p:cond delay="0"/>
                                          </p:stCondLst>
                                        </p:cTn>
                                        <p:tgtEl>
                                          <p:spTgt spid="68"/>
                                        </p:tgtEl>
                                        <p:attrNameLst>
                                          <p:attrName>style.visibility</p:attrName>
                                        </p:attrNameLst>
                                      </p:cBhvr>
                                      <p:to>
                                        <p:strVal val="visible"/>
                                      </p:to>
                                    </p:set>
                                    <p:animEffect transition="in" filter="blinds(horizontal)">
                                      <p:cBhvr>
                                        <p:cTn id="519" dur="5000"/>
                                        <p:tgtEl>
                                          <p:spTgt spid="68"/>
                                        </p:tgtEl>
                                      </p:cBhvr>
                                    </p:animEffect>
                                  </p:childTnLst>
                                </p:cTn>
                              </p:par>
                              <p:par>
                                <p:cTn id="520" presetID="3" presetClass="entr" presetSubtype="10" fill="hold" grpId="3" nodeType="withEffect">
                                  <p:stCondLst>
                                    <p:cond delay="0"/>
                                  </p:stCondLst>
                                  <p:childTnLst>
                                    <p:set>
                                      <p:cBhvr>
                                        <p:cTn id="521" dur="1" fill="hold">
                                          <p:stCondLst>
                                            <p:cond delay="0"/>
                                          </p:stCondLst>
                                        </p:cTn>
                                        <p:tgtEl>
                                          <p:spTgt spid="69"/>
                                        </p:tgtEl>
                                        <p:attrNameLst>
                                          <p:attrName>style.visibility</p:attrName>
                                        </p:attrNameLst>
                                      </p:cBhvr>
                                      <p:to>
                                        <p:strVal val="visible"/>
                                      </p:to>
                                    </p:set>
                                    <p:animEffect transition="in" filter="blinds(horizontal)">
                                      <p:cBhvr>
                                        <p:cTn id="522" dur="5000"/>
                                        <p:tgtEl>
                                          <p:spTgt spid="69"/>
                                        </p:tgtEl>
                                      </p:cBhvr>
                                    </p:animEffect>
                                  </p:childTnLst>
                                </p:cTn>
                              </p:par>
                              <p:par>
                                <p:cTn id="523" presetID="3" presetClass="entr" presetSubtype="10" fill="hold" grpId="3" nodeType="withEffect">
                                  <p:stCondLst>
                                    <p:cond delay="0"/>
                                  </p:stCondLst>
                                  <p:childTnLst>
                                    <p:set>
                                      <p:cBhvr>
                                        <p:cTn id="524" dur="1" fill="hold">
                                          <p:stCondLst>
                                            <p:cond delay="0"/>
                                          </p:stCondLst>
                                        </p:cTn>
                                        <p:tgtEl>
                                          <p:spTgt spid="70"/>
                                        </p:tgtEl>
                                        <p:attrNameLst>
                                          <p:attrName>style.visibility</p:attrName>
                                        </p:attrNameLst>
                                      </p:cBhvr>
                                      <p:to>
                                        <p:strVal val="visible"/>
                                      </p:to>
                                    </p:set>
                                    <p:animEffect transition="in" filter="blinds(horizontal)">
                                      <p:cBhvr>
                                        <p:cTn id="525" dur="5000"/>
                                        <p:tgtEl>
                                          <p:spTgt spid="70"/>
                                        </p:tgtEl>
                                      </p:cBhvr>
                                    </p:animEffect>
                                  </p:childTnLst>
                                </p:cTn>
                              </p:par>
                              <p:par>
                                <p:cTn id="526" presetID="3" presetClass="entr" presetSubtype="10" fill="hold" grpId="3" nodeType="withEffect">
                                  <p:stCondLst>
                                    <p:cond delay="0"/>
                                  </p:stCondLst>
                                  <p:childTnLst>
                                    <p:set>
                                      <p:cBhvr>
                                        <p:cTn id="527" dur="1" fill="hold">
                                          <p:stCondLst>
                                            <p:cond delay="0"/>
                                          </p:stCondLst>
                                        </p:cTn>
                                        <p:tgtEl>
                                          <p:spTgt spid="71"/>
                                        </p:tgtEl>
                                        <p:attrNameLst>
                                          <p:attrName>style.visibility</p:attrName>
                                        </p:attrNameLst>
                                      </p:cBhvr>
                                      <p:to>
                                        <p:strVal val="visible"/>
                                      </p:to>
                                    </p:set>
                                    <p:animEffect transition="in" filter="blinds(horizontal)">
                                      <p:cBhvr>
                                        <p:cTn id="528" dur="5000"/>
                                        <p:tgtEl>
                                          <p:spTgt spid="71"/>
                                        </p:tgtEl>
                                      </p:cBhvr>
                                    </p:animEffect>
                                  </p:childTnLst>
                                </p:cTn>
                              </p:par>
                              <p:par>
                                <p:cTn id="529" presetID="3" presetClass="entr" presetSubtype="10" fill="hold" grpId="3" nodeType="withEffect">
                                  <p:stCondLst>
                                    <p:cond delay="0"/>
                                  </p:stCondLst>
                                  <p:childTnLst>
                                    <p:set>
                                      <p:cBhvr>
                                        <p:cTn id="530" dur="1" fill="hold">
                                          <p:stCondLst>
                                            <p:cond delay="0"/>
                                          </p:stCondLst>
                                        </p:cTn>
                                        <p:tgtEl>
                                          <p:spTgt spid="72"/>
                                        </p:tgtEl>
                                        <p:attrNameLst>
                                          <p:attrName>style.visibility</p:attrName>
                                        </p:attrNameLst>
                                      </p:cBhvr>
                                      <p:to>
                                        <p:strVal val="visible"/>
                                      </p:to>
                                    </p:set>
                                    <p:animEffect transition="in" filter="blinds(horizontal)">
                                      <p:cBhvr>
                                        <p:cTn id="531" dur="5000"/>
                                        <p:tgtEl>
                                          <p:spTgt spid="72"/>
                                        </p:tgtEl>
                                      </p:cBhvr>
                                    </p:animEffect>
                                  </p:childTnLst>
                                </p:cTn>
                              </p:par>
                              <p:par>
                                <p:cTn id="532" presetID="3" presetClass="entr" presetSubtype="10" fill="hold" grpId="3" nodeType="withEffect">
                                  <p:stCondLst>
                                    <p:cond delay="0"/>
                                  </p:stCondLst>
                                  <p:childTnLst>
                                    <p:set>
                                      <p:cBhvr>
                                        <p:cTn id="533" dur="1" fill="hold">
                                          <p:stCondLst>
                                            <p:cond delay="0"/>
                                          </p:stCondLst>
                                        </p:cTn>
                                        <p:tgtEl>
                                          <p:spTgt spid="73"/>
                                        </p:tgtEl>
                                        <p:attrNameLst>
                                          <p:attrName>style.visibility</p:attrName>
                                        </p:attrNameLst>
                                      </p:cBhvr>
                                      <p:to>
                                        <p:strVal val="visible"/>
                                      </p:to>
                                    </p:set>
                                    <p:animEffect transition="in" filter="blinds(horizontal)">
                                      <p:cBhvr>
                                        <p:cTn id="534" dur="5000"/>
                                        <p:tgtEl>
                                          <p:spTgt spid="73"/>
                                        </p:tgtEl>
                                      </p:cBhvr>
                                    </p:animEffect>
                                  </p:childTnLst>
                                </p:cTn>
                              </p:par>
                              <p:par>
                                <p:cTn id="535" presetID="3" presetClass="entr" presetSubtype="10" fill="hold" grpId="3" nodeType="withEffect">
                                  <p:stCondLst>
                                    <p:cond delay="0"/>
                                  </p:stCondLst>
                                  <p:childTnLst>
                                    <p:set>
                                      <p:cBhvr>
                                        <p:cTn id="536" dur="1" fill="hold">
                                          <p:stCondLst>
                                            <p:cond delay="0"/>
                                          </p:stCondLst>
                                        </p:cTn>
                                        <p:tgtEl>
                                          <p:spTgt spid="74"/>
                                        </p:tgtEl>
                                        <p:attrNameLst>
                                          <p:attrName>style.visibility</p:attrName>
                                        </p:attrNameLst>
                                      </p:cBhvr>
                                      <p:to>
                                        <p:strVal val="visible"/>
                                      </p:to>
                                    </p:set>
                                    <p:animEffect transition="in" filter="blinds(horizontal)">
                                      <p:cBhvr>
                                        <p:cTn id="537" dur="5000"/>
                                        <p:tgtEl>
                                          <p:spTgt spid="74"/>
                                        </p:tgtEl>
                                      </p:cBhvr>
                                    </p:animEffect>
                                  </p:childTnLst>
                                </p:cTn>
                              </p:par>
                              <p:par>
                                <p:cTn id="538" presetID="3" presetClass="entr" presetSubtype="10" fill="hold" grpId="3" nodeType="withEffect">
                                  <p:stCondLst>
                                    <p:cond delay="0"/>
                                  </p:stCondLst>
                                  <p:childTnLst>
                                    <p:set>
                                      <p:cBhvr>
                                        <p:cTn id="539" dur="1" fill="hold">
                                          <p:stCondLst>
                                            <p:cond delay="0"/>
                                          </p:stCondLst>
                                        </p:cTn>
                                        <p:tgtEl>
                                          <p:spTgt spid="75"/>
                                        </p:tgtEl>
                                        <p:attrNameLst>
                                          <p:attrName>style.visibility</p:attrName>
                                        </p:attrNameLst>
                                      </p:cBhvr>
                                      <p:to>
                                        <p:strVal val="visible"/>
                                      </p:to>
                                    </p:set>
                                    <p:animEffect transition="in" filter="blinds(horizontal)">
                                      <p:cBhvr>
                                        <p:cTn id="540" dur="5000"/>
                                        <p:tgtEl>
                                          <p:spTgt spid="75"/>
                                        </p:tgtEl>
                                      </p:cBhvr>
                                    </p:animEffect>
                                  </p:childTnLst>
                                </p:cTn>
                              </p:par>
                              <p:par>
                                <p:cTn id="541" presetID="3" presetClass="entr" presetSubtype="10" fill="hold" grpId="3" nodeType="withEffect">
                                  <p:stCondLst>
                                    <p:cond delay="0"/>
                                  </p:stCondLst>
                                  <p:childTnLst>
                                    <p:set>
                                      <p:cBhvr>
                                        <p:cTn id="542" dur="1" fill="hold">
                                          <p:stCondLst>
                                            <p:cond delay="0"/>
                                          </p:stCondLst>
                                        </p:cTn>
                                        <p:tgtEl>
                                          <p:spTgt spid="76"/>
                                        </p:tgtEl>
                                        <p:attrNameLst>
                                          <p:attrName>style.visibility</p:attrName>
                                        </p:attrNameLst>
                                      </p:cBhvr>
                                      <p:to>
                                        <p:strVal val="visible"/>
                                      </p:to>
                                    </p:set>
                                    <p:animEffect transition="in" filter="blinds(horizontal)">
                                      <p:cBhvr>
                                        <p:cTn id="543" dur="5000"/>
                                        <p:tgtEl>
                                          <p:spTgt spid="76"/>
                                        </p:tgtEl>
                                      </p:cBhvr>
                                    </p:animEffect>
                                  </p:childTnLst>
                                </p:cTn>
                              </p:par>
                              <p:par>
                                <p:cTn id="544" presetID="3" presetClass="entr" presetSubtype="10" fill="hold" grpId="3" nodeType="withEffect">
                                  <p:stCondLst>
                                    <p:cond delay="0"/>
                                  </p:stCondLst>
                                  <p:childTnLst>
                                    <p:set>
                                      <p:cBhvr>
                                        <p:cTn id="545" dur="1" fill="hold">
                                          <p:stCondLst>
                                            <p:cond delay="0"/>
                                          </p:stCondLst>
                                        </p:cTn>
                                        <p:tgtEl>
                                          <p:spTgt spid="77"/>
                                        </p:tgtEl>
                                        <p:attrNameLst>
                                          <p:attrName>style.visibility</p:attrName>
                                        </p:attrNameLst>
                                      </p:cBhvr>
                                      <p:to>
                                        <p:strVal val="visible"/>
                                      </p:to>
                                    </p:set>
                                    <p:animEffect transition="in" filter="blinds(horizontal)">
                                      <p:cBhvr>
                                        <p:cTn id="546" dur="5000"/>
                                        <p:tgtEl>
                                          <p:spTgt spid="77"/>
                                        </p:tgtEl>
                                      </p:cBhvr>
                                    </p:animEffect>
                                  </p:childTnLst>
                                </p:cTn>
                              </p:par>
                              <p:par>
                                <p:cTn id="547" presetID="3" presetClass="entr" presetSubtype="10" fill="hold" grpId="3" nodeType="withEffect">
                                  <p:stCondLst>
                                    <p:cond delay="0"/>
                                  </p:stCondLst>
                                  <p:childTnLst>
                                    <p:set>
                                      <p:cBhvr>
                                        <p:cTn id="548" dur="1" fill="hold">
                                          <p:stCondLst>
                                            <p:cond delay="0"/>
                                          </p:stCondLst>
                                        </p:cTn>
                                        <p:tgtEl>
                                          <p:spTgt spid="78"/>
                                        </p:tgtEl>
                                        <p:attrNameLst>
                                          <p:attrName>style.visibility</p:attrName>
                                        </p:attrNameLst>
                                      </p:cBhvr>
                                      <p:to>
                                        <p:strVal val="visible"/>
                                      </p:to>
                                    </p:set>
                                    <p:animEffect transition="in" filter="blinds(horizontal)">
                                      <p:cBhvr>
                                        <p:cTn id="549" dur="5000"/>
                                        <p:tgtEl>
                                          <p:spTgt spid="78"/>
                                        </p:tgtEl>
                                      </p:cBhvr>
                                    </p:animEffect>
                                  </p:childTnLst>
                                </p:cTn>
                              </p:par>
                              <p:par>
                                <p:cTn id="550" presetID="3" presetClass="entr" presetSubtype="10" fill="hold" grpId="3" nodeType="withEffect">
                                  <p:stCondLst>
                                    <p:cond delay="0"/>
                                  </p:stCondLst>
                                  <p:childTnLst>
                                    <p:set>
                                      <p:cBhvr>
                                        <p:cTn id="551" dur="1" fill="hold">
                                          <p:stCondLst>
                                            <p:cond delay="0"/>
                                          </p:stCondLst>
                                        </p:cTn>
                                        <p:tgtEl>
                                          <p:spTgt spid="79"/>
                                        </p:tgtEl>
                                        <p:attrNameLst>
                                          <p:attrName>style.visibility</p:attrName>
                                        </p:attrNameLst>
                                      </p:cBhvr>
                                      <p:to>
                                        <p:strVal val="visible"/>
                                      </p:to>
                                    </p:set>
                                    <p:animEffect transition="in" filter="blinds(horizontal)">
                                      <p:cBhvr>
                                        <p:cTn id="552" dur="5000"/>
                                        <p:tgtEl>
                                          <p:spTgt spid="79"/>
                                        </p:tgtEl>
                                      </p:cBhvr>
                                    </p:animEffect>
                                  </p:childTnLst>
                                </p:cTn>
                              </p:par>
                              <p:par>
                                <p:cTn id="553" presetID="3" presetClass="entr" presetSubtype="10" fill="hold" grpId="3" nodeType="withEffect">
                                  <p:stCondLst>
                                    <p:cond delay="0"/>
                                  </p:stCondLst>
                                  <p:childTnLst>
                                    <p:set>
                                      <p:cBhvr>
                                        <p:cTn id="554" dur="1" fill="hold">
                                          <p:stCondLst>
                                            <p:cond delay="0"/>
                                          </p:stCondLst>
                                        </p:cTn>
                                        <p:tgtEl>
                                          <p:spTgt spid="80"/>
                                        </p:tgtEl>
                                        <p:attrNameLst>
                                          <p:attrName>style.visibility</p:attrName>
                                        </p:attrNameLst>
                                      </p:cBhvr>
                                      <p:to>
                                        <p:strVal val="visible"/>
                                      </p:to>
                                    </p:set>
                                    <p:animEffect transition="in" filter="blinds(horizontal)">
                                      <p:cBhvr>
                                        <p:cTn id="555" dur="5000"/>
                                        <p:tgtEl>
                                          <p:spTgt spid="80"/>
                                        </p:tgtEl>
                                      </p:cBhvr>
                                    </p:animEffect>
                                  </p:childTnLst>
                                </p:cTn>
                              </p:par>
                              <p:par>
                                <p:cTn id="556" presetID="3" presetClass="entr" presetSubtype="10" fill="hold" grpId="3" nodeType="withEffect">
                                  <p:stCondLst>
                                    <p:cond delay="0"/>
                                  </p:stCondLst>
                                  <p:childTnLst>
                                    <p:set>
                                      <p:cBhvr>
                                        <p:cTn id="557" dur="1" fill="hold">
                                          <p:stCondLst>
                                            <p:cond delay="0"/>
                                          </p:stCondLst>
                                        </p:cTn>
                                        <p:tgtEl>
                                          <p:spTgt spid="81"/>
                                        </p:tgtEl>
                                        <p:attrNameLst>
                                          <p:attrName>style.visibility</p:attrName>
                                        </p:attrNameLst>
                                      </p:cBhvr>
                                      <p:to>
                                        <p:strVal val="visible"/>
                                      </p:to>
                                    </p:set>
                                    <p:animEffect transition="in" filter="blinds(horizontal)">
                                      <p:cBhvr>
                                        <p:cTn id="558" dur="5000"/>
                                        <p:tgtEl>
                                          <p:spTgt spid="81"/>
                                        </p:tgtEl>
                                      </p:cBhvr>
                                    </p:animEffect>
                                  </p:childTnLst>
                                </p:cTn>
                              </p:par>
                              <p:par>
                                <p:cTn id="559" presetID="3" presetClass="entr" presetSubtype="10" fill="hold" grpId="3" nodeType="withEffect">
                                  <p:stCondLst>
                                    <p:cond delay="0"/>
                                  </p:stCondLst>
                                  <p:childTnLst>
                                    <p:set>
                                      <p:cBhvr>
                                        <p:cTn id="560" dur="1" fill="hold">
                                          <p:stCondLst>
                                            <p:cond delay="0"/>
                                          </p:stCondLst>
                                        </p:cTn>
                                        <p:tgtEl>
                                          <p:spTgt spid="82"/>
                                        </p:tgtEl>
                                        <p:attrNameLst>
                                          <p:attrName>style.visibility</p:attrName>
                                        </p:attrNameLst>
                                      </p:cBhvr>
                                      <p:to>
                                        <p:strVal val="visible"/>
                                      </p:to>
                                    </p:set>
                                    <p:animEffect transition="in" filter="blinds(horizontal)">
                                      <p:cBhvr>
                                        <p:cTn id="561" dur="5000"/>
                                        <p:tgtEl>
                                          <p:spTgt spid="82"/>
                                        </p:tgtEl>
                                      </p:cBhvr>
                                    </p:animEffect>
                                  </p:childTnLst>
                                </p:cTn>
                              </p:par>
                              <p:par>
                                <p:cTn id="562" presetID="3" presetClass="entr" presetSubtype="10" fill="hold" grpId="3" nodeType="withEffect">
                                  <p:stCondLst>
                                    <p:cond delay="0"/>
                                  </p:stCondLst>
                                  <p:childTnLst>
                                    <p:set>
                                      <p:cBhvr>
                                        <p:cTn id="563" dur="1" fill="hold">
                                          <p:stCondLst>
                                            <p:cond delay="0"/>
                                          </p:stCondLst>
                                        </p:cTn>
                                        <p:tgtEl>
                                          <p:spTgt spid="83"/>
                                        </p:tgtEl>
                                        <p:attrNameLst>
                                          <p:attrName>style.visibility</p:attrName>
                                        </p:attrNameLst>
                                      </p:cBhvr>
                                      <p:to>
                                        <p:strVal val="visible"/>
                                      </p:to>
                                    </p:set>
                                    <p:animEffect transition="in" filter="blinds(horizontal)">
                                      <p:cBhvr>
                                        <p:cTn id="564" dur="5000"/>
                                        <p:tgtEl>
                                          <p:spTgt spid="83"/>
                                        </p:tgtEl>
                                      </p:cBhvr>
                                    </p:animEffect>
                                  </p:childTnLst>
                                </p:cTn>
                              </p:par>
                              <p:par>
                                <p:cTn id="565" presetID="3" presetClass="entr" presetSubtype="10" fill="hold" grpId="3" nodeType="withEffect">
                                  <p:stCondLst>
                                    <p:cond delay="0"/>
                                  </p:stCondLst>
                                  <p:childTnLst>
                                    <p:set>
                                      <p:cBhvr>
                                        <p:cTn id="566" dur="1" fill="hold">
                                          <p:stCondLst>
                                            <p:cond delay="0"/>
                                          </p:stCondLst>
                                        </p:cTn>
                                        <p:tgtEl>
                                          <p:spTgt spid="84"/>
                                        </p:tgtEl>
                                        <p:attrNameLst>
                                          <p:attrName>style.visibility</p:attrName>
                                        </p:attrNameLst>
                                      </p:cBhvr>
                                      <p:to>
                                        <p:strVal val="visible"/>
                                      </p:to>
                                    </p:set>
                                    <p:animEffect transition="in" filter="blinds(horizontal)">
                                      <p:cBhvr>
                                        <p:cTn id="567" dur="5000"/>
                                        <p:tgtEl>
                                          <p:spTgt spid="84"/>
                                        </p:tgtEl>
                                      </p:cBhvr>
                                    </p:animEffect>
                                  </p:childTnLst>
                                </p:cTn>
                              </p:par>
                            </p:childTnLst>
                          </p:cTn>
                        </p:par>
                        <p:par>
                          <p:cTn id="568" fill="hold">
                            <p:stCondLst>
                              <p:cond delay="5000"/>
                            </p:stCondLst>
                            <p:childTnLst>
                              <p:par>
                                <p:cTn id="569" presetID="2" presetClass="exit" presetSubtype="12" fill="hold" grpId="1" nodeType="afterEffect">
                                  <p:stCondLst>
                                    <p:cond delay="0"/>
                                  </p:stCondLst>
                                  <p:childTnLst>
                                    <p:anim calcmode="lin" valueType="num">
                                      <p:cBhvr additive="base">
                                        <p:cTn id="570" dur="5000"/>
                                        <p:tgtEl>
                                          <p:spTgt spid="7"/>
                                        </p:tgtEl>
                                        <p:attrNameLst>
                                          <p:attrName>ppt_x</p:attrName>
                                        </p:attrNameLst>
                                      </p:cBhvr>
                                      <p:tavLst>
                                        <p:tav tm="0">
                                          <p:val>
                                            <p:strVal val="ppt_x"/>
                                          </p:val>
                                        </p:tav>
                                        <p:tav tm="100000">
                                          <p:val>
                                            <p:strVal val="0-ppt_w/2"/>
                                          </p:val>
                                        </p:tav>
                                      </p:tavLst>
                                    </p:anim>
                                    <p:anim calcmode="lin" valueType="num">
                                      <p:cBhvr additive="base">
                                        <p:cTn id="571" dur="5000"/>
                                        <p:tgtEl>
                                          <p:spTgt spid="7"/>
                                        </p:tgtEl>
                                        <p:attrNameLst>
                                          <p:attrName>ppt_y</p:attrName>
                                        </p:attrNameLst>
                                      </p:cBhvr>
                                      <p:tavLst>
                                        <p:tav tm="0">
                                          <p:val>
                                            <p:strVal val="ppt_y"/>
                                          </p:val>
                                        </p:tav>
                                        <p:tav tm="100000">
                                          <p:val>
                                            <p:strVal val="1+ppt_h/2"/>
                                          </p:val>
                                        </p:tav>
                                      </p:tavLst>
                                    </p:anim>
                                    <p:set>
                                      <p:cBhvr>
                                        <p:cTn id="572" dur="1" fill="hold">
                                          <p:stCondLst>
                                            <p:cond delay="4999"/>
                                          </p:stCondLst>
                                        </p:cTn>
                                        <p:tgtEl>
                                          <p:spTgt spid="7"/>
                                        </p:tgtEl>
                                        <p:attrNameLst>
                                          <p:attrName>style.visibility</p:attrName>
                                        </p:attrNameLst>
                                      </p:cBhvr>
                                      <p:to>
                                        <p:strVal val="hidden"/>
                                      </p:to>
                                    </p:set>
                                  </p:childTnLst>
                                </p:cTn>
                              </p:par>
                              <p:par>
                                <p:cTn id="573" presetID="2" presetClass="exit" presetSubtype="12" fill="hold" grpId="1" nodeType="withEffect">
                                  <p:stCondLst>
                                    <p:cond delay="0"/>
                                  </p:stCondLst>
                                  <p:childTnLst>
                                    <p:anim calcmode="lin" valueType="num">
                                      <p:cBhvr additive="base">
                                        <p:cTn id="574" dur="5000"/>
                                        <p:tgtEl>
                                          <p:spTgt spid="17"/>
                                        </p:tgtEl>
                                        <p:attrNameLst>
                                          <p:attrName>ppt_x</p:attrName>
                                        </p:attrNameLst>
                                      </p:cBhvr>
                                      <p:tavLst>
                                        <p:tav tm="0">
                                          <p:val>
                                            <p:strVal val="ppt_x"/>
                                          </p:val>
                                        </p:tav>
                                        <p:tav tm="100000">
                                          <p:val>
                                            <p:strVal val="0-ppt_w/2"/>
                                          </p:val>
                                        </p:tav>
                                      </p:tavLst>
                                    </p:anim>
                                    <p:anim calcmode="lin" valueType="num">
                                      <p:cBhvr additive="base">
                                        <p:cTn id="575" dur="5000"/>
                                        <p:tgtEl>
                                          <p:spTgt spid="17"/>
                                        </p:tgtEl>
                                        <p:attrNameLst>
                                          <p:attrName>ppt_y</p:attrName>
                                        </p:attrNameLst>
                                      </p:cBhvr>
                                      <p:tavLst>
                                        <p:tav tm="0">
                                          <p:val>
                                            <p:strVal val="ppt_y"/>
                                          </p:val>
                                        </p:tav>
                                        <p:tav tm="100000">
                                          <p:val>
                                            <p:strVal val="1+ppt_h/2"/>
                                          </p:val>
                                        </p:tav>
                                      </p:tavLst>
                                    </p:anim>
                                    <p:set>
                                      <p:cBhvr>
                                        <p:cTn id="576" dur="1" fill="hold">
                                          <p:stCondLst>
                                            <p:cond delay="4999"/>
                                          </p:stCondLst>
                                        </p:cTn>
                                        <p:tgtEl>
                                          <p:spTgt spid="17"/>
                                        </p:tgtEl>
                                        <p:attrNameLst>
                                          <p:attrName>style.visibility</p:attrName>
                                        </p:attrNameLst>
                                      </p:cBhvr>
                                      <p:to>
                                        <p:strVal val="hidden"/>
                                      </p:to>
                                    </p:set>
                                  </p:childTnLst>
                                </p:cTn>
                              </p:par>
                              <p:par>
                                <p:cTn id="577" presetID="2" presetClass="exit" presetSubtype="12" fill="hold" grpId="1" nodeType="withEffect">
                                  <p:stCondLst>
                                    <p:cond delay="0"/>
                                  </p:stCondLst>
                                  <p:childTnLst>
                                    <p:anim calcmode="lin" valueType="num">
                                      <p:cBhvr additive="base">
                                        <p:cTn id="578" dur="5000"/>
                                        <p:tgtEl>
                                          <p:spTgt spid="27"/>
                                        </p:tgtEl>
                                        <p:attrNameLst>
                                          <p:attrName>ppt_x</p:attrName>
                                        </p:attrNameLst>
                                      </p:cBhvr>
                                      <p:tavLst>
                                        <p:tav tm="0">
                                          <p:val>
                                            <p:strVal val="ppt_x"/>
                                          </p:val>
                                        </p:tav>
                                        <p:tav tm="100000">
                                          <p:val>
                                            <p:strVal val="0-ppt_w/2"/>
                                          </p:val>
                                        </p:tav>
                                      </p:tavLst>
                                    </p:anim>
                                    <p:anim calcmode="lin" valueType="num">
                                      <p:cBhvr additive="base">
                                        <p:cTn id="579" dur="5000"/>
                                        <p:tgtEl>
                                          <p:spTgt spid="27"/>
                                        </p:tgtEl>
                                        <p:attrNameLst>
                                          <p:attrName>ppt_y</p:attrName>
                                        </p:attrNameLst>
                                      </p:cBhvr>
                                      <p:tavLst>
                                        <p:tav tm="0">
                                          <p:val>
                                            <p:strVal val="ppt_y"/>
                                          </p:val>
                                        </p:tav>
                                        <p:tav tm="100000">
                                          <p:val>
                                            <p:strVal val="1+ppt_h/2"/>
                                          </p:val>
                                        </p:tav>
                                      </p:tavLst>
                                    </p:anim>
                                    <p:set>
                                      <p:cBhvr>
                                        <p:cTn id="580" dur="1" fill="hold">
                                          <p:stCondLst>
                                            <p:cond delay="4999"/>
                                          </p:stCondLst>
                                        </p:cTn>
                                        <p:tgtEl>
                                          <p:spTgt spid="27"/>
                                        </p:tgtEl>
                                        <p:attrNameLst>
                                          <p:attrName>style.visibility</p:attrName>
                                        </p:attrNameLst>
                                      </p:cBhvr>
                                      <p:to>
                                        <p:strVal val="hidden"/>
                                      </p:to>
                                    </p:set>
                                  </p:childTnLst>
                                </p:cTn>
                              </p:par>
                              <p:par>
                                <p:cTn id="581" presetID="2" presetClass="exit" presetSubtype="12" fill="hold" grpId="1" nodeType="withEffect">
                                  <p:stCondLst>
                                    <p:cond delay="0"/>
                                  </p:stCondLst>
                                  <p:childTnLst>
                                    <p:anim calcmode="lin" valueType="num">
                                      <p:cBhvr additive="base">
                                        <p:cTn id="582" dur="5000"/>
                                        <p:tgtEl>
                                          <p:spTgt spid="37"/>
                                        </p:tgtEl>
                                        <p:attrNameLst>
                                          <p:attrName>ppt_x</p:attrName>
                                        </p:attrNameLst>
                                      </p:cBhvr>
                                      <p:tavLst>
                                        <p:tav tm="0">
                                          <p:val>
                                            <p:strVal val="ppt_x"/>
                                          </p:val>
                                        </p:tav>
                                        <p:tav tm="100000">
                                          <p:val>
                                            <p:strVal val="0-ppt_w/2"/>
                                          </p:val>
                                        </p:tav>
                                      </p:tavLst>
                                    </p:anim>
                                    <p:anim calcmode="lin" valueType="num">
                                      <p:cBhvr additive="base">
                                        <p:cTn id="583" dur="5000"/>
                                        <p:tgtEl>
                                          <p:spTgt spid="37"/>
                                        </p:tgtEl>
                                        <p:attrNameLst>
                                          <p:attrName>ppt_y</p:attrName>
                                        </p:attrNameLst>
                                      </p:cBhvr>
                                      <p:tavLst>
                                        <p:tav tm="0">
                                          <p:val>
                                            <p:strVal val="ppt_y"/>
                                          </p:val>
                                        </p:tav>
                                        <p:tav tm="100000">
                                          <p:val>
                                            <p:strVal val="1+ppt_h/2"/>
                                          </p:val>
                                        </p:tav>
                                      </p:tavLst>
                                    </p:anim>
                                    <p:set>
                                      <p:cBhvr>
                                        <p:cTn id="584" dur="1" fill="hold">
                                          <p:stCondLst>
                                            <p:cond delay="4999"/>
                                          </p:stCondLst>
                                        </p:cTn>
                                        <p:tgtEl>
                                          <p:spTgt spid="37"/>
                                        </p:tgtEl>
                                        <p:attrNameLst>
                                          <p:attrName>style.visibility</p:attrName>
                                        </p:attrNameLst>
                                      </p:cBhvr>
                                      <p:to>
                                        <p:strVal val="hidden"/>
                                      </p:to>
                                    </p:set>
                                  </p:childTnLst>
                                </p:cTn>
                              </p:par>
                              <p:par>
                                <p:cTn id="585" presetID="2" presetClass="exit" presetSubtype="12" fill="hold" grpId="1" nodeType="withEffect">
                                  <p:stCondLst>
                                    <p:cond delay="0"/>
                                  </p:stCondLst>
                                  <p:childTnLst>
                                    <p:anim calcmode="lin" valueType="num">
                                      <p:cBhvr additive="base">
                                        <p:cTn id="586" dur="5000"/>
                                        <p:tgtEl>
                                          <p:spTgt spid="47"/>
                                        </p:tgtEl>
                                        <p:attrNameLst>
                                          <p:attrName>ppt_x</p:attrName>
                                        </p:attrNameLst>
                                      </p:cBhvr>
                                      <p:tavLst>
                                        <p:tav tm="0">
                                          <p:val>
                                            <p:strVal val="ppt_x"/>
                                          </p:val>
                                        </p:tav>
                                        <p:tav tm="100000">
                                          <p:val>
                                            <p:strVal val="0-ppt_w/2"/>
                                          </p:val>
                                        </p:tav>
                                      </p:tavLst>
                                    </p:anim>
                                    <p:anim calcmode="lin" valueType="num">
                                      <p:cBhvr additive="base">
                                        <p:cTn id="587" dur="5000"/>
                                        <p:tgtEl>
                                          <p:spTgt spid="47"/>
                                        </p:tgtEl>
                                        <p:attrNameLst>
                                          <p:attrName>ppt_y</p:attrName>
                                        </p:attrNameLst>
                                      </p:cBhvr>
                                      <p:tavLst>
                                        <p:tav tm="0">
                                          <p:val>
                                            <p:strVal val="ppt_y"/>
                                          </p:val>
                                        </p:tav>
                                        <p:tav tm="100000">
                                          <p:val>
                                            <p:strVal val="1+ppt_h/2"/>
                                          </p:val>
                                        </p:tav>
                                      </p:tavLst>
                                    </p:anim>
                                    <p:set>
                                      <p:cBhvr>
                                        <p:cTn id="588" dur="1" fill="hold">
                                          <p:stCondLst>
                                            <p:cond delay="4999"/>
                                          </p:stCondLst>
                                        </p:cTn>
                                        <p:tgtEl>
                                          <p:spTgt spid="47"/>
                                        </p:tgtEl>
                                        <p:attrNameLst>
                                          <p:attrName>style.visibility</p:attrName>
                                        </p:attrNameLst>
                                      </p:cBhvr>
                                      <p:to>
                                        <p:strVal val="hidden"/>
                                      </p:to>
                                    </p:set>
                                  </p:childTnLst>
                                </p:cTn>
                              </p:par>
                              <p:par>
                                <p:cTn id="589" presetID="2" presetClass="exit" presetSubtype="12" fill="hold" grpId="1" nodeType="withEffect">
                                  <p:stCondLst>
                                    <p:cond delay="0"/>
                                  </p:stCondLst>
                                  <p:childTnLst>
                                    <p:anim calcmode="lin" valueType="num">
                                      <p:cBhvr additive="base">
                                        <p:cTn id="590" dur="5000"/>
                                        <p:tgtEl>
                                          <p:spTgt spid="57"/>
                                        </p:tgtEl>
                                        <p:attrNameLst>
                                          <p:attrName>ppt_x</p:attrName>
                                        </p:attrNameLst>
                                      </p:cBhvr>
                                      <p:tavLst>
                                        <p:tav tm="0">
                                          <p:val>
                                            <p:strVal val="ppt_x"/>
                                          </p:val>
                                        </p:tav>
                                        <p:tav tm="100000">
                                          <p:val>
                                            <p:strVal val="0-ppt_w/2"/>
                                          </p:val>
                                        </p:tav>
                                      </p:tavLst>
                                    </p:anim>
                                    <p:anim calcmode="lin" valueType="num">
                                      <p:cBhvr additive="base">
                                        <p:cTn id="591" dur="5000"/>
                                        <p:tgtEl>
                                          <p:spTgt spid="57"/>
                                        </p:tgtEl>
                                        <p:attrNameLst>
                                          <p:attrName>ppt_y</p:attrName>
                                        </p:attrNameLst>
                                      </p:cBhvr>
                                      <p:tavLst>
                                        <p:tav tm="0">
                                          <p:val>
                                            <p:strVal val="ppt_y"/>
                                          </p:val>
                                        </p:tav>
                                        <p:tav tm="100000">
                                          <p:val>
                                            <p:strVal val="1+ppt_h/2"/>
                                          </p:val>
                                        </p:tav>
                                      </p:tavLst>
                                    </p:anim>
                                    <p:set>
                                      <p:cBhvr>
                                        <p:cTn id="592" dur="1" fill="hold">
                                          <p:stCondLst>
                                            <p:cond delay="4999"/>
                                          </p:stCondLst>
                                        </p:cTn>
                                        <p:tgtEl>
                                          <p:spTgt spid="57"/>
                                        </p:tgtEl>
                                        <p:attrNameLst>
                                          <p:attrName>style.visibility</p:attrName>
                                        </p:attrNameLst>
                                      </p:cBhvr>
                                      <p:to>
                                        <p:strVal val="hidden"/>
                                      </p:to>
                                    </p:set>
                                  </p:childTnLst>
                                </p:cTn>
                              </p:par>
                              <p:par>
                                <p:cTn id="593" presetID="2" presetClass="exit" presetSubtype="12" fill="hold" grpId="1" nodeType="withEffect">
                                  <p:stCondLst>
                                    <p:cond delay="0"/>
                                  </p:stCondLst>
                                  <p:childTnLst>
                                    <p:anim calcmode="lin" valueType="num">
                                      <p:cBhvr additive="base">
                                        <p:cTn id="594" dur="5000"/>
                                        <p:tgtEl>
                                          <p:spTgt spid="67"/>
                                        </p:tgtEl>
                                        <p:attrNameLst>
                                          <p:attrName>ppt_x</p:attrName>
                                        </p:attrNameLst>
                                      </p:cBhvr>
                                      <p:tavLst>
                                        <p:tav tm="0">
                                          <p:val>
                                            <p:strVal val="ppt_x"/>
                                          </p:val>
                                        </p:tav>
                                        <p:tav tm="100000">
                                          <p:val>
                                            <p:strVal val="0-ppt_w/2"/>
                                          </p:val>
                                        </p:tav>
                                      </p:tavLst>
                                    </p:anim>
                                    <p:anim calcmode="lin" valueType="num">
                                      <p:cBhvr additive="base">
                                        <p:cTn id="595" dur="5000"/>
                                        <p:tgtEl>
                                          <p:spTgt spid="67"/>
                                        </p:tgtEl>
                                        <p:attrNameLst>
                                          <p:attrName>ppt_y</p:attrName>
                                        </p:attrNameLst>
                                      </p:cBhvr>
                                      <p:tavLst>
                                        <p:tav tm="0">
                                          <p:val>
                                            <p:strVal val="ppt_y"/>
                                          </p:val>
                                        </p:tav>
                                        <p:tav tm="100000">
                                          <p:val>
                                            <p:strVal val="1+ppt_h/2"/>
                                          </p:val>
                                        </p:tav>
                                      </p:tavLst>
                                    </p:anim>
                                    <p:set>
                                      <p:cBhvr>
                                        <p:cTn id="596" dur="1" fill="hold">
                                          <p:stCondLst>
                                            <p:cond delay="4999"/>
                                          </p:stCondLst>
                                        </p:cTn>
                                        <p:tgtEl>
                                          <p:spTgt spid="67"/>
                                        </p:tgtEl>
                                        <p:attrNameLst>
                                          <p:attrName>style.visibility</p:attrName>
                                        </p:attrNameLst>
                                      </p:cBhvr>
                                      <p:to>
                                        <p:strVal val="hidden"/>
                                      </p:to>
                                    </p:set>
                                  </p:childTnLst>
                                </p:cTn>
                              </p:par>
                              <p:par>
                                <p:cTn id="597" presetID="2" presetClass="exit" presetSubtype="12" fill="hold" grpId="1" nodeType="withEffect">
                                  <p:stCondLst>
                                    <p:cond delay="0"/>
                                  </p:stCondLst>
                                  <p:childTnLst>
                                    <p:anim calcmode="lin" valueType="num">
                                      <p:cBhvr additive="base">
                                        <p:cTn id="598" dur="5000"/>
                                        <p:tgtEl>
                                          <p:spTgt spid="77"/>
                                        </p:tgtEl>
                                        <p:attrNameLst>
                                          <p:attrName>ppt_x</p:attrName>
                                        </p:attrNameLst>
                                      </p:cBhvr>
                                      <p:tavLst>
                                        <p:tav tm="0">
                                          <p:val>
                                            <p:strVal val="ppt_x"/>
                                          </p:val>
                                        </p:tav>
                                        <p:tav tm="100000">
                                          <p:val>
                                            <p:strVal val="0-ppt_w/2"/>
                                          </p:val>
                                        </p:tav>
                                      </p:tavLst>
                                    </p:anim>
                                    <p:anim calcmode="lin" valueType="num">
                                      <p:cBhvr additive="base">
                                        <p:cTn id="599" dur="5000"/>
                                        <p:tgtEl>
                                          <p:spTgt spid="77"/>
                                        </p:tgtEl>
                                        <p:attrNameLst>
                                          <p:attrName>ppt_y</p:attrName>
                                        </p:attrNameLst>
                                      </p:cBhvr>
                                      <p:tavLst>
                                        <p:tav tm="0">
                                          <p:val>
                                            <p:strVal val="ppt_y"/>
                                          </p:val>
                                        </p:tav>
                                        <p:tav tm="100000">
                                          <p:val>
                                            <p:strVal val="1+ppt_h/2"/>
                                          </p:val>
                                        </p:tav>
                                      </p:tavLst>
                                    </p:anim>
                                    <p:set>
                                      <p:cBhvr>
                                        <p:cTn id="600" dur="1" fill="hold">
                                          <p:stCondLst>
                                            <p:cond delay="4999"/>
                                          </p:stCondLst>
                                        </p:cTn>
                                        <p:tgtEl>
                                          <p:spTgt spid="77"/>
                                        </p:tgtEl>
                                        <p:attrNameLst>
                                          <p:attrName>style.visibility</p:attrName>
                                        </p:attrNameLst>
                                      </p:cBhvr>
                                      <p:to>
                                        <p:strVal val="hidden"/>
                                      </p:to>
                                    </p:set>
                                  </p:childTnLst>
                                </p:cTn>
                              </p:par>
                              <p:par>
                                <p:cTn id="601" presetID="2" presetClass="exit" presetSubtype="12" fill="hold" grpId="1" nodeType="withEffect">
                                  <p:stCondLst>
                                    <p:cond delay="0"/>
                                  </p:stCondLst>
                                  <p:childTnLst>
                                    <p:anim calcmode="lin" valueType="num">
                                      <p:cBhvr additive="base">
                                        <p:cTn id="602" dur="5000"/>
                                        <p:tgtEl>
                                          <p:spTgt spid="11"/>
                                        </p:tgtEl>
                                        <p:attrNameLst>
                                          <p:attrName>ppt_x</p:attrName>
                                        </p:attrNameLst>
                                      </p:cBhvr>
                                      <p:tavLst>
                                        <p:tav tm="0">
                                          <p:val>
                                            <p:strVal val="ppt_x"/>
                                          </p:val>
                                        </p:tav>
                                        <p:tav tm="100000">
                                          <p:val>
                                            <p:strVal val="0-ppt_w/2"/>
                                          </p:val>
                                        </p:tav>
                                      </p:tavLst>
                                    </p:anim>
                                    <p:anim calcmode="lin" valueType="num">
                                      <p:cBhvr additive="base">
                                        <p:cTn id="603" dur="5000"/>
                                        <p:tgtEl>
                                          <p:spTgt spid="11"/>
                                        </p:tgtEl>
                                        <p:attrNameLst>
                                          <p:attrName>ppt_y</p:attrName>
                                        </p:attrNameLst>
                                      </p:cBhvr>
                                      <p:tavLst>
                                        <p:tav tm="0">
                                          <p:val>
                                            <p:strVal val="ppt_y"/>
                                          </p:val>
                                        </p:tav>
                                        <p:tav tm="100000">
                                          <p:val>
                                            <p:strVal val="1+ppt_h/2"/>
                                          </p:val>
                                        </p:tav>
                                      </p:tavLst>
                                    </p:anim>
                                    <p:set>
                                      <p:cBhvr>
                                        <p:cTn id="604" dur="1" fill="hold">
                                          <p:stCondLst>
                                            <p:cond delay="4999"/>
                                          </p:stCondLst>
                                        </p:cTn>
                                        <p:tgtEl>
                                          <p:spTgt spid="11"/>
                                        </p:tgtEl>
                                        <p:attrNameLst>
                                          <p:attrName>style.visibility</p:attrName>
                                        </p:attrNameLst>
                                      </p:cBhvr>
                                      <p:to>
                                        <p:strVal val="hidden"/>
                                      </p:to>
                                    </p:set>
                                  </p:childTnLst>
                                </p:cTn>
                              </p:par>
                              <p:par>
                                <p:cTn id="605" presetID="2" presetClass="exit" presetSubtype="12" fill="hold" grpId="1" nodeType="withEffect">
                                  <p:stCondLst>
                                    <p:cond delay="0"/>
                                  </p:stCondLst>
                                  <p:childTnLst>
                                    <p:anim calcmode="lin" valueType="num">
                                      <p:cBhvr additive="base">
                                        <p:cTn id="606" dur="5000"/>
                                        <p:tgtEl>
                                          <p:spTgt spid="21"/>
                                        </p:tgtEl>
                                        <p:attrNameLst>
                                          <p:attrName>ppt_x</p:attrName>
                                        </p:attrNameLst>
                                      </p:cBhvr>
                                      <p:tavLst>
                                        <p:tav tm="0">
                                          <p:val>
                                            <p:strVal val="ppt_x"/>
                                          </p:val>
                                        </p:tav>
                                        <p:tav tm="100000">
                                          <p:val>
                                            <p:strVal val="0-ppt_w/2"/>
                                          </p:val>
                                        </p:tav>
                                      </p:tavLst>
                                    </p:anim>
                                    <p:anim calcmode="lin" valueType="num">
                                      <p:cBhvr additive="base">
                                        <p:cTn id="607" dur="5000"/>
                                        <p:tgtEl>
                                          <p:spTgt spid="21"/>
                                        </p:tgtEl>
                                        <p:attrNameLst>
                                          <p:attrName>ppt_y</p:attrName>
                                        </p:attrNameLst>
                                      </p:cBhvr>
                                      <p:tavLst>
                                        <p:tav tm="0">
                                          <p:val>
                                            <p:strVal val="ppt_y"/>
                                          </p:val>
                                        </p:tav>
                                        <p:tav tm="100000">
                                          <p:val>
                                            <p:strVal val="1+ppt_h/2"/>
                                          </p:val>
                                        </p:tav>
                                      </p:tavLst>
                                    </p:anim>
                                    <p:set>
                                      <p:cBhvr>
                                        <p:cTn id="608" dur="1" fill="hold">
                                          <p:stCondLst>
                                            <p:cond delay="4999"/>
                                          </p:stCondLst>
                                        </p:cTn>
                                        <p:tgtEl>
                                          <p:spTgt spid="21"/>
                                        </p:tgtEl>
                                        <p:attrNameLst>
                                          <p:attrName>style.visibility</p:attrName>
                                        </p:attrNameLst>
                                      </p:cBhvr>
                                      <p:to>
                                        <p:strVal val="hidden"/>
                                      </p:to>
                                    </p:set>
                                  </p:childTnLst>
                                </p:cTn>
                              </p:par>
                              <p:par>
                                <p:cTn id="609" presetID="2" presetClass="exit" presetSubtype="12" fill="hold" grpId="1" nodeType="withEffect">
                                  <p:stCondLst>
                                    <p:cond delay="0"/>
                                  </p:stCondLst>
                                  <p:childTnLst>
                                    <p:anim calcmode="lin" valueType="num">
                                      <p:cBhvr additive="base">
                                        <p:cTn id="610" dur="5000"/>
                                        <p:tgtEl>
                                          <p:spTgt spid="31"/>
                                        </p:tgtEl>
                                        <p:attrNameLst>
                                          <p:attrName>ppt_x</p:attrName>
                                        </p:attrNameLst>
                                      </p:cBhvr>
                                      <p:tavLst>
                                        <p:tav tm="0">
                                          <p:val>
                                            <p:strVal val="ppt_x"/>
                                          </p:val>
                                        </p:tav>
                                        <p:tav tm="100000">
                                          <p:val>
                                            <p:strVal val="0-ppt_w/2"/>
                                          </p:val>
                                        </p:tav>
                                      </p:tavLst>
                                    </p:anim>
                                    <p:anim calcmode="lin" valueType="num">
                                      <p:cBhvr additive="base">
                                        <p:cTn id="611" dur="5000"/>
                                        <p:tgtEl>
                                          <p:spTgt spid="31"/>
                                        </p:tgtEl>
                                        <p:attrNameLst>
                                          <p:attrName>ppt_y</p:attrName>
                                        </p:attrNameLst>
                                      </p:cBhvr>
                                      <p:tavLst>
                                        <p:tav tm="0">
                                          <p:val>
                                            <p:strVal val="ppt_y"/>
                                          </p:val>
                                        </p:tav>
                                        <p:tav tm="100000">
                                          <p:val>
                                            <p:strVal val="1+ppt_h/2"/>
                                          </p:val>
                                        </p:tav>
                                      </p:tavLst>
                                    </p:anim>
                                    <p:set>
                                      <p:cBhvr>
                                        <p:cTn id="612" dur="1" fill="hold">
                                          <p:stCondLst>
                                            <p:cond delay="4999"/>
                                          </p:stCondLst>
                                        </p:cTn>
                                        <p:tgtEl>
                                          <p:spTgt spid="31"/>
                                        </p:tgtEl>
                                        <p:attrNameLst>
                                          <p:attrName>style.visibility</p:attrName>
                                        </p:attrNameLst>
                                      </p:cBhvr>
                                      <p:to>
                                        <p:strVal val="hidden"/>
                                      </p:to>
                                    </p:set>
                                  </p:childTnLst>
                                </p:cTn>
                              </p:par>
                              <p:par>
                                <p:cTn id="613" presetID="2" presetClass="exit" presetSubtype="12" fill="hold" grpId="1" nodeType="withEffect">
                                  <p:stCondLst>
                                    <p:cond delay="0"/>
                                  </p:stCondLst>
                                  <p:childTnLst>
                                    <p:anim calcmode="lin" valueType="num">
                                      <p:cBhvr additive="base">
                                        <p:cTn id="614" dur="5000"/>
                                        <p:tgtEl>
                                          <p:spTgt spid="41"/>
                                        </p:tgtEl>
                                        <p:attrNameLst>
                                          <p:attrName>ppt_x</p:attrName>
                                        </p:attrNameLst>
                                      </p:cBhvr>
                                      <p:tavLst>
                                        <p:tav tm="0">
                                          <p:val>
                                            <p:strVal val="ppt_x"/>
                                          </p:val>
                                        </p:tav>
                                        <p:tav tm="100000">
                                          <p:val>
                                            <p:strVal val="0-ppt_w/2"/>
                                          </p:val>
                                        </p:tav>
                                      </p:tavLst>
                                    </p:anim>
                                    <p:anim calcmode="lin" valueType="num">
                                      <p:cBhvr additive="base">
                                        <p:cTn id="615" dur="5000"/>
                                        <p:tgtEl>
                                          <p:spTgt spid="41"/>
                                        </p:tgtEl>
                                        <p:attrNameLst>
                                          <p:attrName>ppt_y</p:attrName>
                                        </p:attrNameLst>
                                      </p:cBhvr>
                                      <p:tavLst>
                                        <p:tav tm="0">
                                          <p:val>
                                            <p:strVal val="ppt_y"/>
                                          </p:val>
                                        </p:tav>
                                        <p:tav tm="100000">
                                          <p:val>
                                            <p:strVal val="1+ppt_h/2"/>
                                          </p:val>
                                        </p:tav>
                                      </p:tavLst>
                                    </p:anim>
                                    <p:set>
                                      <p:cBhvr>
                                        <p:cTn id="616" dur="1" fill="hold">
                                          <p:stCondLst>
                                            <p:cond delay="4999"/>
                                          </p:stCondLst>
                                        </p:cTn>
                                        <p:tgtEl>
                                          <p:spTgt spid="41"/>
                                        </p:tgtEl>
                                        <p:attrNameLst>
                                          <p:attrName>style.visibility</p:attrName>
                                        </p:attrNameLst>
                                      </p:cBhvr>
                                      <p:to>
                                        <p:strVal val="hidden"/>
                                      </p:to>
                                    </p:set>
                                  </p:childTnLst>
                                </p:cTn>
                              </p:par>
                              <p:par>
                                <p:cTn id="617" presetID="2" presetClass="exit" presetSubtype="12" fill="hold" grpId="1" nodeType="withEffect">
                                  <p:stCondLst>
                                    <p:cond delay="0"/>
                                  </p:stCondLst>
                                  <p:childTnLst>
                                    <p:anim calcmode="lin" valueType="num">
                                      <p:cBhvr additive="base">
                                        <p:cTn id="618" dur="5000"/>
                                        <p:tgtEl>
                                          <p:spTgt spid="51"/>
                                        </p:tgtEl>
                                        <p:attrNameLst>
                                          <p:attrName>ppt_x</p:attrName>
                                        </p:attrNameLst>
                                      </p:cBhvr>
                                      <p:tavLst>
                                        <p:tav tm="0">
                                          <p:val>
                                            <p:strVal val="ppt_x"/>
                                          </p:val>
                                        </p:tav>
                                        <p:tav tm="100000">
                                          <p:val>
                                            <p:strVal val="0-ppt_w/2"/>
                                          </p:val>
                                        </p:tav>
                                      </p:tavLst>
                                    </p:anim>
                                    <p:anim calcmode="lin" valueType="num">
                                      <p:cBhvr additive="base">
                                        <p:cTn id="619" dur="5000"/>
                                        <p:tgtEl>
                                          <p:spTgt spid="51"/>
                                        </p:tgtEl>
                                        <p:attrNameLst>
                                          <p:attrName>ppt_y</p:attrName>
                                        </p:attrNameLst>
                                      </p:cBhvr>
                                      <p:tavLst>
                                        <p:tav tm="0">
                                          <p:val>
                                            <p:strVal val="ppt_y"/>
                                          </p:val>
                                        </p:tav>
                                        <p:tav tm="100000">
                                          <p:val>
                                            <p:strVal val="1+ppt_h/2"/>
                                          </p:val>
                                        </p:tav>
                                      </p:tavLst>
                                    </p:anim>
                                    <p:set>
                                      <p:cBhvr>
                                        <p:cTn id="620" dur="1" fill="hold">
                                          <p:stCondLst>
                                            <p:cond delay="4999"/>
                                          </p:stCondLst>
                                        </p:cTn>
                                        <p:tgtEl>
                                          <p:spTgt spid="51"/>
                                        </p:tgtEl>
                                        <p:attrNameLst>
                                          <p:attrName>style.visibility</p:attrName>
                                        </p:attrNameLst>
                                      </p:cBhvr>
                                      <p:to>
                                        <p:strVal val="hidden"/>
                                      </p:to>
                                    </p:set>
                                  </p:childTnLst>
                                </p:cTn>
                              </p:par>
                              <p:par>
                                <p:cTn id="621" presetID="2" presetClass="exit" presetSubtype="12" fill="hold" grpId="1" nodeType="withEffect">
                                  <p:stCondLst>
                                    <p:cond delay="0"/>
                                  </p:stCondLst>
                                  <p:childTnLst>
                                    <p:anim calcmode="lin" valueType="num">
                                      <p:cBhvr additive="base">
                                        <p:cTn id="622" dur="5000"/>
                                        <p:tgtEl>
                                          <p:spTgt spid="61"/>
                                        </p:tgtEl>
                                        <p:attrNameLst>
                                          <p:attrName>ppt_x</p:attrName>
                                        </p:attrNameLst>
                                      </p:cBhvr>
                                      <p:tavLst>
                                        <p:tav tm="0">
                                          <p:val>
                                            <p:strVal val="ppt_x"/>
                                          </p:val>
                                        </p:tav>
                                        <p:tav tm="100000">
                                          <p:val>
                                            <p:strVal val="0-ppt_w/2"/>
                                          </p:val>
                                        </p:tav>
                                      </p:tavLst>
                                    </p:anim>
                                    <p:anim calcmode="lin" valueType="num">
                                      <p:cBhvr additive="base">
                                        <p:cTn id="623" dur="5000"/>
                                        <p:tgtEl>
                                          <p:spTgt spid="61"/>
                                        </p:tgtEl>
                                        <p:attrNameLst>
                                          <p:attrName>ppt_y</p:attrName>
                                        </p:attrNameLst>
                                      </p:cBhvr>
                                      <p:tavLst>
                                        <p:tav tm="0">
                                          <p:val>
                                            <p:strVal val="ppt_y"/>
                                          </p:val>
                                        </p:tav>
                                        <p:tav tm="100000">
                                          <p:val>
                                            <p:strVal val="1+ppt_h/2"/>
                                          </p:val>
                                        </p:tav>
                                      </p:tavLst>
                                    </p:anim>
                                    <p:set>
                                      <p:cBhvr>
                                        <p:cTn id="624" dur="1" fill="hold">
                                          <p:stCondLst>
                                            <p:cond delay="4999"/>
                                          </p:stCondLst>
                                        </p:cTn>
                                        <p:tgtEl>
                                          <p:spTgt spid="61"/>
                                        </p:tgtEl>
                                        <p:attrNameLst>
                                          <p:attrName>style.visibility</p:attrName>
                                        </p:attrNameLst>
                                      </p:cBhvr>
                                      <p:to>
                                        <p:strVal val="hidden"/>
                                      </p:to>
                                    </p:set>
                                  </p:childTnLst>
                                </p:cTn>
                              </p:par>
                              <p:par>
                                <p:cTn id="625" presetID="2" presetClass="exit" presetSubtype="12" fill="hold" grpId="1" nodeType="withEffect">
                                  <p:stCondLst>
                                    <p:cond delay="0"/>
                                  </p:stCondLst>
                                  <p:childTnLst>
                                    <p:anim calcmode="lin" valueType="num">
                                      <p:cBhvr additive="base">
                                        <p:cTn id="626" dur="5000"/>
                                        <p:tgtEl>
                                          <p:spTgt spid="71"/>
                                        </p:tgtEl>
                                        <p:attrNameLst>
                                          <p:attrName>ppt_x</p:attrName>
                                        </p:attrNameLst>
                                      </p:cBhvr>
                                      <p:tavLst>
                                        <p:tav tm="0">
                                          <p:val>
                                            <p:strVal val="ppt_x"/>
                                          </p:val>
                                        </p:tav>
                                        <p:tav tm="100000">
                                          <p:val>
                                            <p:strVal val="0-ppt_w/2"/>
                                          </p:val>
                                        </p:tav>
                                      </p:tavLst>
                                    </p:anim>
                                    <p:anim calcmode="lin" valueType="num">
                                      <p:cBhvr additive="base">
                                        <p:cTn id="627" dur="5000"/>
                                        <p:tgtEl>
                                          <p:spTgt spid="71"/>
                                        </p:tgtEl>
                                        <p:attrNameLst>
                                          <p:attrName>ppt_y</p:attrName>
                                        </p:attrNameLst>
                                      </p:cBhvr>
                                      <p:tavLst>
                                        <p:tav tm="0">
                                          <p:val>
                                            <p:strVal val="ppt_y"/>
                                          </p:val>
                                        </p:tav>
                                        <p:tav tm="100000">
                                          <p:val>
                                            <p:strVal val="1+ppt_h/2"/>
                                          </p:val>
                                        </p:tav>
                                      </p:tavLst>
                                    </p:anim>
                                    <p:set>
                                      <p:cBhvr>
                                        <p:cTn id="628" dur="1" fill="hold">
                                          <p:stCondLst>
                                            <p:cond delay="4999"/>
                                          </p:stCondLst>
                                        </p:cTn>
                                        <p:tgtEl>
                                          <p:spTgt spid="71"/>
                                        </p:tgtEl>
                                        <p:attrNameLst>
                                          <p:attrName>style.visibility</p:attrName>
                                        </p:attrNameLst>
                                      </p:cBhvr>
                                      <p:to>
                                        <p:strVal val="hidden"/>
                                      </p:to>
                                    </p:set>
                                  </p:childTnLst>
                                </p:cTn>
                              </p:par>
                              <p:par>
                                <p:cTn id="629" presetID="2" presetClass="exit" presetSubtype="12" fill="hold" grpId="1" nodeType="withEffect">
                                  <p:stCondLst>
                                    <p:cond delay="0"/>
                                  </p:stCondLst>
                                  <p:childTnLst>
                                    <p:anim calcmode="lin" valueType="num">
                                      <p:cBhvr additive="base">
                                        <p:cTn id="630" dur="5000"/>
                                        <p:tgtEl>
                                          <p:spTgt spid="81"/>
                                        </p:tgtEl>
                                        <p:attrNameLst>
                                          <p:attrName>ppt_x</p:attrName>
                                        </p:attrNameLst>
                                      </p:cBhvr>
                                      <p:tavLst>
                                        <p:tav tm="0">
                                          <p:val>
                                            <p:strVal val="ppt_x"/>
                                          </p:val>
                                        </p:tav>
                                        <p:tav tm="100000">
                                          <p:val>
                                            <p:strVal val="0-ppt_w/2"/>
                                          </p:val>
                                        </p:tav>
                                      </p:tavLst>
                                    </p:anim>
                                    <p:anim calcmode="lin" valueType="num">
                                      <p:cBhvr additive="base">
                                        <p:cTn id="631" dur="5000"/>
                                        <p:tgtEl>
                                          <p:spTgt spid="81"/>
                                        </p:tgtEl>
                                        <p:attrNameLst>
                                          <p:attrName>ppt_y</p:attrName>
                                        </p:attrNameLst>
                                      </p:cBhvr>
                                      <p:tavLst>
                                        <p:tav tm="0">
                                          <p:val>
                                            <p:strVal val="ppt_y"/>
                                          </p:val>
                                        </p:tav>
                                        <p:tav tm="100000">
                                          <p:val>
                                            <p:strVal val="1+ppt_h/2"/>
                                          </p:val>
                                        </p:tav>
                                      </p:tavLst>
                                    </p:anim>
                                    <p:set>
                                      <p:cBhvr>
                                        <p:cTn id="632" dur="1" fill="hold">
                                          <p:stCondLst>
                                            <p:cond delay="4999"/>
                                          </p:stCondLst>
                                        </p:cTn>
                                        <p:tgtEl>
                                          <p:spTgt spid="81"/>
                                        </p:tgtEl>
                                        <p:attrNameLst>
                                          <p:attrName>style.visibility</p:attrName>
                                        </p:attrNameLst>
                                      </p:cBhvr>
                                      <p:to>
                                        <p:strVal val="hidden"/>
                                      </p:to>
                                    </p:set>
                                  </p:childTnLst>
                                </p:cTn>
                              </p:par>
                              <p:par>
                                <p:cTn id="633" presetID="2" presetClass="exit" presetSubtype="12" fill="hold" grpId="1" nodeType="withEffect">
                                  <p:stCondLst>
                                    <p:cond delay="0"/>
                                  </p:stCondLst>
                                  <p:childTnLst>
                                    <p:anim calcmode="lin" valueType="num">
                                      <p:cBhvr additive="base">
                                        <p:cTn id="634" dur="5000"/>
                                        <p:tgtEl>
                                          <p:spTgt spid="5"/>
                                        </p:tgtEl>
                                        <p:attrNameLst>
                                          <p:attrName>ppt_x</p:attrName>
                                        </p:attrNameLst>
                                      </p:cBhvr>
                                      <p:tavLst>
                                        <p:tav tm="0">
                                          <p:val>
                                            <p:strVal val="ppt_x"/>
                                          </p:val>
                                        </p:tav>
                                        <p:tav tm="100000">
                                          <p:val>
                                            <p:strVal val="0-ppt_w/2"/>
                                          </p:val>
                                        </p:tav>
                                      </p:tavLst>
                                    </p:anim>
                                    <p:anim calcmode="lin" valueType="num">
                                      <p:cBhvr additive="base">
                                        <p:cTn id="635" dur="5000"/>
                                        <p:tgtEl>
                                          <p:spTgt spid="5"/>
                                        </p:tgtEl>
                                        <p:attrNameLst>
                                          <p:attrName>ppt_y</p:attrName>
                                        </p:attrNameLst>
                                      </p:cBhvr>
                                      <p:tavLst>
                                        <p:tav tm="0">
                                          <p:val>
                                            <p:strVal val="ppt_y"/>
                                          </p:val>
                                        </p:tav>
                                        <p:tav tm="100000">
                                          <p:val>
                                            <p:strVal val="1+ppt_h/2"/>
                                          </p:val>
                                        </p:tav>
                                      </p:tavLst>
                                    </p:anim>
                                    <p:set>
                                      <p:cBhvr>
                                        <p:cTn id="636" dur="1" fill="hold">
                                          <p:stCondLst>
                                            <p:cond delay="4999"/>
                                          </p:stCondLst>
                                        </p:cTn>
                                        <p:tgtEl>
                                          <p:spTgt spid="5"/>
                                        </p:tgtEl>
                                        <p:attrNameLst>
                                          <p:attrName>style.visibility</p:attrName>
                                        </p:attrNameLst>
                                      </p:cBhvr>
                                      <p:to>
                                        <p:strVal val="hidden"/>
                                      </p:to>
                                    </p:set>
                                  </p:childTnLst>
                                </p:cTn>
                              </p:par>
                              <p:par>
                                <p:cTn id="637" presetID="2" presetClass="exit" presetSubtype="12" fill="hold" grpId="1" nodeType="withEffect">
                                  <p:stCondLst>
                                    <p:cond delay="0"/>
                                  </p:stCondLst>
                                  <p:childTnLst>
                                    <p:anim calcmode="lin" valueType="num">
                                      <p:cBhvr additive="base">
                                        <p:cTn id="638" dur="5000"/>
                                        <p:tgtEl>
                                          <p:spTgt spid="15"/>
                                        </p:tgtEl>
                                        <p:attrNameLst>
                                          <p:attrName>ppt_x</p:attrName>
                                        </p:attrNameLst>
                                      </p:cBhvr>
                                      <p:tavLst>
                                        <p:tav tm="0">
                                          <p:val>
                                            <p:strVal val="ppt_x"/>
                                          </p:val>
                                        </p:tav>
                                        <p:tav tm="100000">
                                          <p:val>
                                            <p:strVal val="0-ppt_w/2"/>
                                          </p:val>
                                        </p:tav>
                                      </p:tavLst>
                                    </p:anim>
                                    <p:anim calcmode="lin" valueType="num">
                                      <p:cBhvr additive="base">
                                        <p:cTn id="639" dur="5000"/>
                                        <p:tgtEl>
                                          <p:spTgt spid="15"/>
                                        </p:tgtEl>
                                        <p:attrNameLst>
                                          <p:attrName>ppt_y</p:attrName>
                                        </p:attrNameLst>
                                      </p:cBhvr>
                                      <p:tavLst>
                                        <p:tav tm="0">
                                          <p:val>
                                            <p:strVal val="ppt_y"/>
                                          </p:val>
                                        </p:tav>
                                        <p:tav tm="100000">
                                          <p:val>
                                            <p:strVal val="1+ppt_h/2"/>
                                          </p:val>
                                        </p:tav>
                                      </p:tavLst>
                                    </p:anim>
                                    <p:set>
                                      <p:cBhvr>
                                        <p:cTn id="640" dur="1" fill="hold">
                                          <p:stCondLst>
                                            <p:cond delay="4999"/>
                                          </p:stCondLst>
                                        </p:cTn>
                                        <p:tgtEl>
                                          <p:spTgt spid="15"/>
                                        </p:tgtEl>
                                        <p:attrNameLst>
                                          <p:attrName>style.visibility</p:attrName>
                                        </p:attrNameLst>
                                      </p:cBhvr>
                                      <p:to>
                                        <p:strVal val="hidden"/>
                                      </p:to>
                                    </p:set>
                                  </p:childTnLst>
                                </p:cTn>
                              </p:par>
                              <p:par>
                                <p:cTn id="641" presetID="2" presetClass="exit" presetSubtype="12" fill="hold" grpId="1" nodeType="withEffect">
                                  <p:stCondLst>
                                    <p:cond delay="0"/>
                                  </p:stCondLst>
                                  <p:childTnLst>
                                    <p:anim calcmode="lin" valueType="num">
                                      <p:cBhvr additive="base">
                                        <p:cTn id="642" dur="5000"/>
                                        <p:tgtEl>
                                          <p:spTgt spid="25"/>
                                        </p:tgtEl>
                                        <p:attrNameLst>
                                          <p:attrName>ppt_x</p:attrName>
                                        </p:attrNameLst>
                                      </p:cBhvr>
                                      <p:tavLst>
                                        <p:tav tm="0">
                                          <p:val>
                                            <p:strVal val="ppt_x"/>
                                          </p:val>
                                        </p:tav>
                                        <p:tav tm="100000">
                                          <p:val>
                                            <p:strVal val="0-ppt_w/2"/>
                                          </p:val>
                                        </p:tav>
                                      </p:tavLst>
                                    </p:anim>
                                    <p:anim calcmode="lin" valueType="num">
                                      <p:cBhvr additive="base">
                                        <p:cTn id="643" dur="5000"/>
                                        <p:tgtEl>
                                          <p:spTgt spid="25"/>
                                        </p:tgtEl>
                                        <p:attrNameLst>
                                          <p:attrName>ppt_y</p:attrName>
                                        </p:attrNameLst>
                                      </p:cBhvr>
                                      <p:tavLst>
                                        <p:tav tm="0">
                                          <p:val>
                                            <p:strVal val="ppt_y"/>
                                          </p:val>
                                        </p:tav>
                                        <p:tav tm="100000">
                                          <p:val>
                                            <p:strVal val="1+ppt_h/2"/>
                                          </p:val>
                                        </p:tav>
                                      </p:tavLst>
                                    </p:anim>
                                    <p:set>
                                      <p:cBhvr>
                                        <p:cTn id="644" dur="1" fill="hold">
                                          <p:stCondLst>
                                            <p:cond delay="4999"/>
                                          </p:stCondLst>
                                        </p:cTn>
                                        <p:tgtEl>
                                          <p:spTgt spid="25"/>
                                        </p:tgtEl>
                                        <p:attrNameLst>
                                          <p:attrName>style.visibility</p:attrName>
                                        </p:attrNameLst>
                                      </p:cBhvr>
                                      <p:to>
                                        <p:strVal val="hidden"/>
                                      </p:to>
                                    </p:set>
                                  </p:childTnLst>
                                </p:cTn>
                              </p:par>
                              <p:par>
                                <p:cTn id="645" presetID="2" presetClass="exit" presetSubtype="12" fill="hold" grpId="1" nodeType="withEffect">
                                  <p:stCondLst>
                                    <p:cond delay="0"/>
                                  </p:stCondLst>
                                  <p:childTnLst>
                                    <p:anim calcmode="lin" valueType="num">
                                      <p:cBhvr additive="base">
                                        <p:cTn id="646" dur="5000"/>
                                        <p:tgtEl>
                                          <p:spTgt spid="35"/>
                                        </p:tgtEl>
                                        <p:attrNameLst>
                                          <p:attrName>ppt_x</p:attrName>
                                        </p:attrNameLst>
                                      </p:cBhvr>
                                      <p:tavLst>
                                        <p:tav tm="0">
                                          <p:val>
                                            <p:strVal val="ppt_x"/>
                                          </p:val>
                                        </p:tav>
                                        <p:tav tm="100000">
                                          <p:val>
                                            <p:strVal val="0-ppt_w/2"/>
                                          </p:val>
                                        </p:tav>
                                      </p:tavLst>
                                    </p:anim>
                                    <p:anim calcmode="lin" valueType="num">
                                      <p:cBhvr additive="base">
                                        <p:cTn id="647" dur="5000"/>
                                        <p:tgtEl>
                                          <p:spTgt spid="35"/>
                                        </p:tgtEl>
                                        <p:attrNameLst>
                                          <p:attrName>ppt_y</p:attrName>
                                        </p:attrNameLst>
                                      </p:cBhvr>
                                      <p:tavLst>
                                        <p:tav tm="0">
                                          <p:val>
                                            <p:strVal val="ppt_y"/>
                                          </p:val>
                                        </p:tav>
                                        <p:tav tm="100000">
                                          <p:val>
                                            <p:strVal val="1+ppt_h/2"/>
                                          </p:val>
                                        </p:tav>
                                      </p:tavLst>
                                    </p:anim>
                                    <p:set>
                                      <p:cBhvr>
                                        <p:cTn id="648" dur="1" fill="hold">
                                          <p:stCondLst>
                                            <p:cond delay="4999"/>
                                          </p:stCondLst>
                                        </p:cTn>
                                        <p:tgtEl>
                                          <p:spTgt spid="35"/>
                                        </p:tgtEl>
                                        <p:attrNameLst>
                                          <p:attrName>style.visibility</p:attrName>
                                        </p:attrNameLst>
                                      </p:cBhvr>
                                      <p:to>
                                        <p:strVal val="hidden"/>
                                      </p:to>
                                    </p:set>
                                  </p:childTnLst>
                                </p:cTn>
                              </p:par>
                              <p:par>
                                <p:cTn id="649" presetID="2" presetClass="exit" presetSubtype="12" fill="hold" grpId="1" nodeType="withEffect">
                                  <p:stCondLst>
                                    <p:cond delay="0"/>
                                  </p:stCondLst>
                                  <p:childTnLst>
                                    <p:anim calcmode="lin" valueType="num">
                                      <p:cBhvr additive="base">
                                        <p:cTn id="650" dur="5000"/>
                                        <p:tgtEl>
                                          <p:spTgt spid="45"/>
                                        </p:tgtEl>
                                        <p:attrNameLst>
                                          <p:attrName>ppt_x</p:attrName>
                                        </p:attrNameLst>
                                      </p:cBhvr>
                                      <p:tavLst>
                                        <p:tav tm="0">
                                          <p:val>
                                            <p:strVal val="ppt_x"/>
                                          </p:val>
                                        </p:tav>
                                        <p:tav tm="100000">
                                          <p:val>
                                            <p:strVal val="0-ppt_w/2"/>
                                          </p:val>
                                        </p:tav>
                                      </p:tavLst>
                                    </p:anim>
                                    <p:anim calcmode="lin" valueType="num">
                                      <p:cBhvr additive="base">
                                        <p:cTn id="651" dur="5000"/>
                                        <p:tgtEl>
                                          <p:spTgt spid="45"/>
                                        </p:tgtEl>
                                        <p:attrNameLst>
                                          <p:attrName>ppt_y</p:attrName>
                                        </p:attrNameLst>
                                      </p:cBhvr>
                                      <p:tavLst>
                                        <p:tav tm="0">
                                          <p:val>
                                            <p:strVal val="ppt_y"/>
                                          </p:val>
                                        </p:tav>
                                        <p:tav tm="100000">
                                          <p:val>
                                            <p:strVal val="1+ppt_h/2"/>
                                          </p:val>
                                        </p:tav>
                                      </p:tavLst>
                                    </p:anim>
                                    <p:set>
                                      <p:cBhvr>
                                        <p:cTn id="652" dur="1" fill="hold">
                                          <p:stCondLst>
                                            <p:cond delay="4999"/>
                                          </p:stCondLst>
                                        </p:cTn>
                                        <p:tgtEl>
                                          <p:spTgt spid="45"/>
                                        </p:tgtEl>
                                        <p:attrNameLst>
                                          <p:attrName>style.visibility</p:attrName>
                                        </p:attrNameLst>
                                      </p:cBhvr>
                                      <p:to>
                                        <p:strVal val="hidden"/>
                                      </p:to>
                                    </p:set>
                                  </p:childTnLst>
                                </p:cTn>
                              </p:par>
                              <p:par>
                                <p:cTn id="653" presetID="2" presetClass="exit" presetSubtype="12" fill="hold" grpId="1" nodeType="withEffect">
                                  <p:stCondLst>
                                    <p:cond delay="0"/>
                                  </p:stCondLst>
                                  <p:childTnLst>
                                    <p:anim calcmode="lin" valueType="num">
                                      <p:cBhvr additive="base">
                                        <p:cTn id="654" dur="5000"/>
                                        <p:tgtEl>
                                          <p:spTgt spid="55"/>
                                        </p:tgtEl>
                                        <p:attrNameLst>
                                          <p:attrName>ppt_x</p:attrName>
                                        </p:attrNameLst>
                                      </p:cBhvr>
                                      <p:tavLst>
                                        <p:tav tm="0">
                                          <p:val>
                                            <p:strVal val="ppt_x"/>
                                          </p:val>
                                        </p:tav>
                                        <p:tav tm="100000">
                                          <p:val>
                                            <p:strVal val="0-ppt_w/2"/>
                                          </p:val>
                                        </p:tav>
                                      </p:tavLst>
                                    </p:anim>
                                    <p:anim calcmode="lin" valueType="num">
                                      <p:cBhvr additive="base">
                                        <p:cTn id="655" dur="5000"/>
                                        <p:tgtEl>
                                          <p:spTgt spid="55"/>
                                        </p:tgtEl>
                                        <p:attrNameLst>
                                          <p:attrName>ppt_y</p:attrName>
                                        </p:attrNameLst>
                                      </p:cBhvr>
                                      <p:tavLst>
                                        <p:tav tm="0">
                                          <p:val>
                                            <p:strVal val="ppt_y"/>
                                          </p:val>
                                        </p:tav>
                                        <p:tav tm="100000">
                                          <p:val>
                                            <p:strVal val="1+ppt_h/2"/>
                                          </p:val>
                                        </p:tav>
                                      </p:tavLst>
                                    </p:anim>
                                    <p:set>
                                      <p:cBhvr>
                                        <p:cTn id="656" dur="1" fill="hold">
                                          <p:stCondLst>
                                            <p:cond delay="4999"/>
                                          </p:stCondLst>
                                        </p:cTn>
                                        <p:tgtEl>
                                          <p:spTgt spid="55"/>
                                        </p:tgtEl>
                                        <p:attrNameLst>
                                          <p:attrName>style.visibility</p:attrName>
                                        </p:attrNameLst>
                                      </p:cBhvr>
                                      <p:to>
                                        <p:strVal val="hidden"/>
                                      </p:to>
                                    </p:set>
                                  </p:childTnLst>
                                </p:cTn>
                              </p:par>
                              <p:par>
                                <p:cTn id="657" presetID="2" presetClass="exit" presetSubtype="12" fill="hold" grpId="1" nodeType="withEffect">
                                  <p:stCondLst>
                                    <p:cond delay="0"/>
                                  </p:stCondLst>
                                  <p:childTnLst>
                                    <p:anim calcmode="lin" valueType="num">
                                      <p:cBhvr additive="base">
                                        <p:cTn id="658" dur="5000"/>
                                        <p:tgtEl>
                                          <p:spTgt spid="65"/>
                                        </p:tgtEl>
                                        <p:attrNameLst>
                                          <p:attrName>ppt_x</p:attrName>
                                        </p:attrNameLst>
                                      </p:cBhvr>
                                      <p:tavLst>
                                        <p:tav tm="0">
                                          <p:val>
                                            <p:strVal val="ppt_x"/>
                                          </p:val>
                                        </p:tav>
                                        <p:tav tm="100000">
                                          <p:val>
                                            <p:strVal val="0-ppt_w/2"/>
                                          </p:val>
                                        </p:tav>
                                      </p:tavLst>
                                    </p:anim>
                                    <p:anim calcmode="lin" valueType="num">
                                      <p:cBhvr additive="base">
                                        <p:cTn id="659" dur="5000"/>
                                        <p:tgtEl>
                                          <p:spTgt spid="65"/>
                                        </p:tgtEl>
                                        <p:attrNameLst>
                                          <p:attrName>ppt_y</p:attrName>
                                        </p:attrNameLst>
                                      </p:cBhvr>
                                      <p:tavLst>
                                        <p:tav tm="0">
                                          <p:val>
                                            <p:strVal val="ppt_y"/>
                                          </p:val>
                                        </p:tav>
                                        <p:tav tm="100000">
                                          <p:val>
                                            <p:strVal val="1+ppt_h/2"/>
                                          </p:val>
                                        </p:tav>
                                      </p:tavLst>
                                    </p:anim>
                                    <p:set>
                                      <p:cBhvr>
                                        <p:cTn id="660" dur="1" fill="hold">
                                          <p:stCondLst>
                                            <p:cond delay="4999"/>
                                          </p:stCondLst>
                                        </p:cTn>
                                        <p:tgtEl>
                                          <p:spTgt spid="65"/>
                                        </p:tgtEl>
                                        <p:attrNameLst>
                                          <p:attrName>style.visibility</p:attrName>
                                        </p:attrNameLst>
                                      </p:cBhvr>
                                      <p:to>
                                        <p:strVal val="hidden"/>
                                      </p:to>
                                    </p:set>
                                  </p:childTnLst>
                                </p:cTn>
                              </p:par>
                              <p:par>
                                <p:cTn id="661" presetID="2" presetClass="exit" presetSubtype="12" fill="hold" grpId="1" nodeType="withEffect">
                                  <p:stCondLst>
                                    <p:cond delay="0"/>
                                  </p:stCondLst>
                                  <p:childTnLst>
                                    <p:anim calcmode="lin" valueType="num">
                                      <p:cBhvr additive="base">
                                        <p:cTn id="662" dur="5000"/>
                                        <p:tgtEl>
                                          <p:spTgt spid="75"/>
                                        </p:tgtEl>
                                        <p:attrNameLst>
                                          <p:attrName>ppt_x</p:attrName>
                                        </p:attrNameLst>
                                      </p:cBhvr>
                                      <p:tavLst>
                                        <p:tav tm="0">
                                          <p:val>
                                            <p:strVal val="ppt_x"/>
                                          </p:val>
                                        </p:tav>
                                        <p:tav tm="100000">
                                          <p:val>
                                            <p:strVal val="0-ppt_w/2"/>
                                          </p:val>
                                        </p:tav>
                                      </p:tavLst>
                                    </p:anim>
                                    <p:anim calcmode="lin" valueType="num">
                                      <p:cBhvr additive="base">
                                        <p:cTn id="663" dur="5000"/>
                                        <p:tgtEl>
                                          <p:spTgt spid="75"/>
                                        </p:tgtEl>
                                        <p:attrNameLst>
                                          <p:attrName>ppt_y</p:attrName>
                                        </p:attrNameLst>
                                      </p:cBhvr>
                                      <p:tavLst>
                                        <p:tav tm="0">
                                          <p:val>
                                            <p:strVal val="ppt_y"/>
                                          </p:val>
                                        </p:tav>
                                        <p:tav tm="100000">
                                          <p:val>
                                            <p:strVal val="1+ppt_h/2"/>
                                          </p:val>
                                        </p:tav>
                                      </p:tavLst>
                                    </p:anim>
                                    <p:set>
                                      <p:cBhvr>
                                        <p:cTn id="664" dur="1" fill="hold">
                                          <p:stCondLst>
                                            <p:cond delay="4999"/>
                                          </p:stCondLst>
                                        </p:cTn>
                                        <p:tgtEl>
                                          <p:spTgt spid="75"/>
                                        </p:tgtEl>
                                        <p:attrNameLst>
                                          <p:attrName>style.visibility</p:attrName>
                                        </p:attrNameLst>
                                      </p:cBhvr>
                                      <p:to>
                                        <p:strVal val="hidden"/>
                                      </p:to>
                                    </p:set>
                                  </p:childTnLst>
                                </p:cTn>
                              </p:par>
                              <p:par>
                                <p:cTn id="665" presetID="2" presetClass="exit" presetSubtype="12" fill="hold" grpId="1" nodeType="withEffect">
                                  <p:stCondLst>
                                    <p:cond delay="0"/>
                                  </p:stCondLst>
                                  <p:childTnLst>
                                    <p:anim calcmode="lin" valueType="num">
                                      <p:cBhvr additive="base">
                                        <p:cTn id="666" dur="5000"/>
                                        <p:tgtEl>
                                          <p:spTgt spid="13"/>
                                        </p:tgtEl>
                                        <p:attrNameLst>
                                          <p:attrName>ppt_x</p:attrName>
                                        </p:attrNameLst>
                                      </p:cBhvr>
                                      <p:tavLst>
                                        <p:tav tm="0">
                                          <p:val>
                                            <p:strVal val="ppt_x"/>
                                          </p:val>
                                        </p:tav>
                                        <p:tav tm="100000">
                                          <p:val>
                                            <p:strVal val="0-ppt_w/2"/>
                                          </p:val>
                                        </p:tav>
                                      </p:tavLst>
                                    </p:anim>
                                    <p:anim calcmode="lin" valueType="num">
                                      <p:cBhvr additive="base">
                                        <p:cTn id="667" dur="5000"/>
                                        <p:tgtEl>
                                          <p:spTgt spid="13"/>
                                        </p:tgtEl>
                                        <p:attrNameLst>
                                          <p:attrName>ppt_y</p:attrName>
                                        </p:attrNameLst>
                                      </p:cBhvr>
                                      <p:tavLst>
                                        <p:tav tm="0">
                                          <p:val>
                                            <p:strVal val="ppt_y"/>
                                          </p:val>
                                        </p:tav>
                                        <p:tav tm="100000">
                                          <p:val>
                                            <p:strVal val="1+ppt_h/2"/>
                                          </p:val>
                                        </p:tav>
                                      </p:tavLst>
                                    </p:anim>
                                    <p:set>
                                      <p:cBhvr>
                                        <p:cTn id="668" dur="1" fill="hold">
                                          <p:stCondLst>
                                            <p:cond delay="4999"/>
                                          </p:stCondLst>
                                        </p:cTn>
                                        <p:tgtEl>
                                          <p:spTgt spid="13"/>
                                        </p:tgtEl>
                                        <p:attrNameLst>
                                          <p:attrName>style.visibility</p:attrName>
                                        </p:attrNameLst>
                                      </p:cBhvr>
                                      <p:to>
                                        <p:strVal val="hidden"/>
                                      </p:to>
                                    </p:set>
                                  </p:childTnLst>
                                </p:cTn>
                              </p:par>
                              <p:par>
                                <p:cTn id="669" presetID="2" presetClass="exit" presetSubtype="12" fill="hold" grpId="1" nodeType="withEffect">
                                  <p:stCondLst>
                                    <p:cond delay="0"/>
                                  </p:stCondLst>
                                  <p:childTnLst>
                                    <p:anim calcmode="lin" valueType="num">
                                      <p:cBhvr additive="base">
                                        <p:cTn id="670" dur="5000"/>
                                        <p:tgtEl>
                                          <p:spTgt spid="23"/>
                                        </p:tgtEl>
                                        <p:attrNameLst>
                                          <p:attrName>ppt_x</p:attrName>
                                        </p:attrNameLst>
                                      </p:cBhvr>
                                      <p:tavLst>
                                        <p:tav tm="0">
                                          <p:val>
                                            <p:strVal val="ppt_x"/>
                                          </p:val>
                                        </p:tav>
                                        <p:tav tm="100000">
                                          <p:val>
                                            <p:strVal val="0-ppt_w/2"/>
                                          </p:val>
                                        </p:tav>
                                      </p:tavLst>
                                    </p:anim>
                                    <p:anim calcmode="lin" valueType="num">
                                      <p:cBhvr additive="base">
                                        <p:cTn id="671" dur="5000"/>
                                        <p:tgtEl>
                                          <p:spTgt spid="23"/>
                                        </p:tgtEl>
                                        <p:attrNameLst>
                                          <p:attrName>ppt_y</p:attrName>
                                        </p:attrNameLst>
                                      </p:cBhvr>
                                      <p:tavLst>
                                        <p:tav tm="0">
                                          <p:val>
                                            <p:strVal val="ppt_y"/>
                                          </p:val>
                                        </p:tav>
                                        <p:tav tm="100000">
                                          <p:val>
                                            <p:strVal val="1+ppt_h/2"/>
                                          </p:val>
                                        </p:tav>
                                      </p:tavLst>
                                    </p:anim>
                                    <p:set>
                                      <p:cBhvr>
                                        <p:cTn id="672" dur="1" fill="hold">
                                          <p:stCondLst>
                                            <p:cond delay="4999"/>
                                          </p:stCondLst>
                                        </p:cTn>
                                        <p:tgtEl>
                                          <p:spTgt spid="23"/>
                                        </p:tgtEl>
                                        <p:attrNameLst>
                                          <p:attrName>style.visibility</p:attrName>
                                        </p:attrNameLst>
                                      </p:cBhvr>
                                      <p:to>
                                        <p:strVal val="hidden"/>
                                      </p:to>
                                    </p:set>
                                  </p:childTnLst>
                                </p:cTn>
                              </p:par>
                              <p:par>
                                <p:cTn id="673" presetID="2" presetClass="exit" presetSubtype="12" fill="hold" grpId="1" nodeType="withEffect">
                                  <p:stCondLst>
                                    <p:cond delay="0"/>
                                  </p:stCondLst>
                                  <p:childTnLst>
                                    <p:anim calcmode="lin" valueType="num">
                                      <p:cBhvr additive="base">
                                        <p:cTn id="674" dur="5000"/>
                                        <p:tgtEl>
                                          <p:spTgt spid="33"/>
                                        </p:tgtEl>
                                        <p:attrNameLst>
                                          <p:attrName>ppt_x</p:attrName>
                                        </p:attrNameLst>
                                      </p:cBhvr>
                                      <p:tavLst>
                                        <p:tav tm="0">
                                          <p:val>
                                            <p:strVal val="ppt_x"/>
                                          </p:val>
                                        </p:tav>
                                        <p:tav tm="100000">
                                          <p:val>
                                            <p:strVal val="0-ppt_w/2"/>
                                          </p:val>
                                        </p:tav>
                                      </p:tavLst>
                                    </p:anim>
                                    <p:anim calcmode="lin" valueType="num">
                                      <p:cBhvr additive="base">
                                        <p:cTn id="675" dur="5000"/>
                                        <p:tgtEl>
                                          <p:spTgt spid="33"/>
                                        </p:tgtEl>
                                        <p:attrNameLst>
                                          <p:attrName>ppt_y</p:attrName>
                                        </p:attrNameLst>
                                      </p:cBhvr>
                                      <p:tavLst>
                                        <p:tav tm="0">
                                          <p:val>
                                            <p:strVal val="ppt_y"/>
                                          </p:val>
                                        </p:tav>
                                        <p:tav tm="100000">
                                          <p:val>
                                            <p:strVal val="1+ppt_h/2"/>
                                          </p:val>
                                        </p:tav>
                                      </p:tavLst>
                                    </p:anim>
                                    <p:set>
                                      <p:cBhvr>
                                        <p:cTn id="676" dur="1" fill="hold">
                                          <p:stCondLst>
                                            <p:cond delay="4999"/>
                                          </p:stCondLst>
                                        </p:cTn>
                                        <p:tgtEl>
                                          <p:spTgt spid="33"/>
                                        </p:tgtEl>
                                        <p:attrNameLst>
                                          <p:attrName>style.visibility</p:attrName>
                                        </p:attrNameLst>
                                      </p:cBhvr>
                                      <p:to>
                                        <p:strVal val="hidden"/>
                                      </p:to>
                                    </p:set>
                                  </p:childTnLst>
                                </p:cTn>
                              </p:par>
                              <p:par>
                                <p:cTn id="677" presetID="2" presetClass="exit" presetSubtype="12" fill="hold" grpId="1" nodeType="withEffect">
                                  <p:stCondLst>
                                    <p:cond delay="0"/>
                                  </p:stCondLst>
                                  <p:childTnLst>
                                    <p:anim calcmode="lin" valueType="num">
                                      <p:cBhvr additive="base">
                                        <p:cTn id="678" dur="5000"/>
                                        <p:tgtEl>
                                          <p:spTgt spid="43"/>
                                        </p:tgtEl>
                                        <p:attrNameLst>
                                          <p:attrName>ppt_x</p:attrName>
                                        </p:attrNameLst>
                                      </p:cBhvr>
                                      <p:tavLst>
                                        <p:tav tm="0">
                                          <p:val>
                                            <p:strVal val="ppt_x"/>
                                          </p:val>
                                        </p:tav>
                                        <p:tav tm="100000">
                                          <p:val>
                                            <p:strVal val="0-ppt_w/2"/>
                                          </p:val>
                                        </p:tav>
                                      </p:tavLst>
                                    </p:anim>
                                    <p:anim calcmode="lin" valueType="num">
                                      <p:cBhvr additive="base">
                                        <p:cTn id="679" dur="5000"/>
                                        <p:tgtEl>
                                          <p:spTgt spid="43"/>
                                        </p:tgtEl>
                                        <p:attrNameLst>
                                          <p:attrName>ppt_y</p:attrName>
                                        </p:attrNameLst>
                                      </p:cBhvr>
                                      <p:tavLst>
                                        <p:tav tm="0">
                                          <p:val>
                                            <p:strVal val="ppt_y"/>
                                          </p:val>
                                        </p:tav>
                                        <p:tav tm="100000">
                                          <p:val>
                                            <p:strVal val="1+ppt_h/2"/>
                                          </p:val>
                                        </p:tav>
                                      </p:tavLst>
                                    </p:anim>
                                    <p:set>
                                      <p:cBhvr>
                                        <p:cTn id="680" dur="1" fill="hold">
                                          <p:stCondLst>
                                            <p:cond delay="4999"/>
                                          </p:stCondLst>
                                        </p:cTn>
                                        <p:tgtEl>
                                          <p:spTgt spid="43"/>
                                        </p:tgtEl>
                                        <p:attrNameLst>
                                          <p:attrName>style.visibility</p:attrName>
                                        </p:attrNameLst>
                                      </p:cBhvr>
                                      <p:to>
                                        <p:strVal val="hidden"/>
                                      </p:to>
                                    </p:set>
                                  </p:childTnLst>
                                </p:cTn>
                              </p:par>
                              <p:par>
                                <p:cTn id="681" presetID="2" presetClass="exit" presetSubtype="12" fill="hold" grpId="1" nodeType="withEffect">
                                  <p:stCondLst>
                                    <p:cond delay="0"/>
                                  </p:stCondLst>
                                  <p:childTnLst>
                                    <p:anim calcmode="lin" valueType="num">
                                      <p:cBhvr additive="base">
                                        <p:cTn id="682" dur="5000"/>
                                        <p:tgtEl>
                                          <p:spTgt spid="53"/>
                                        </p:tgtEl>
                                        <p:attrNameLst>
                                          <p:attrName>ppt_x</p:attrName>
                                        </p:attrNameLst>
                                      </p:cBhvr>
                                      <p:tavLst>
                                        <p:tav tm="0">
                                          <p:val>
                                            <p:strVal val="ppt_x"/>
                                          </p:val>
                                        </p:tav>
                                        <p:tav tm="100000">
                                          <p:val>
                                            <p:strVal val="0-ppt_w/2"/>
                                          </p:val>
                                        </p:tav>
                                      </p:tavLst>
                                    </p:anim>
                                    <p:anim calcmode="lin" valueType="num">
                                      <p:cBhvr additive="base">
                                        <p:cTn id="683" dur="5000"/>
                                        <p:tgtEl>
                                          <p:spTgt spid="53"/>
                                        </p:tgtEl>
                                        <p:attrNameLst>
                                          <p:attrName>ppt_y</p:attrName>
                                        </p:attrNameLst>
                                      </p:cBhvr>
                                      <p:tavLst>
                                        <p:tav tm="0">
                                          <p:val>
                                            <p:strVal val="ppt_y"/>
                                          </p:val>
                                        </p:tav>
                                        <p:tav tm="100000">
                                          <p:val>
                                            <p:strVal val="1+ppt_h/2"/>
                                          </p:val>
                                        </p:tav>
                                      </p:tavLst>
                                    </p:anim>
                                    <p:set>
                                      <p:cBhvr>
                                        <p:cTn id="684" dur="1" fill="hold">
                                          <p:stCondLst>
                                            <p:cond delay="4999"/>
                                          </p:stCondLst>
                                        </p:cTn>
                                        <p:tgtEl>
                                          <p:spTgt spid="53"/>
                                        </p:tgtEl>
                                        <p:attrNameLst>
                                          <p:attrName>style.visibility</p:attrName>
                                        </p:attrNameLst>
                                      </p:cBhvr>
                                      <p:to>
                                        <p:strVal val="hidden"/>
                                      </p:to>
                                    </p:set>
                                  </p:childTnLst>
                                </p:cTn>
                              </p:par>
                              <p:par>
                                <p:cTn id="685" presetID="2" presetClass="exit" presetSubtype="12" fill="hold" grpId="1" nodeType="withEffect">
                                  <p:stCondLst>
                                    <p:cond delay="0"/>
                                  </p:stCondLst>
                                  <p:childTnLst>
                                    <p:anim calcmode="lin" valueType="num">
                                      <p:cBhvr additive="base">
                                        <p:cTn id="686" dur="5000"/>
                                        <p:tgtEl>
                                          <p:spTgt spid="63"/>
                                        </p:tgtEl>
                                        <p:attrNameLst>
                                          <p:attrName>ppt_x</p:attrName>
                                        </p:attrNameLst>
                                      </p:cBhvr>
                                      <p:tavLst>
                                        <p:tav tm="0">
                                          <p:val>
                                            <p:strVal val="ppt_x"/>
                                          </p:val>
                                        </p:tav>
                                        <p:tav tm="100000">
                                          <p:val>
                                            <p:strVal val="0-ppt_w/2"/>
                                          </p:val>
                                        </p:tav>
                                      </p:tavLst>
                                    </p:anim>
                                    <p:anim calcmode="lin" valueType="num">
                                      <p:cBhvr additive="base">
                                        <p:cTn id="687" dur="5000"/>
                                        <p:tgtEl>
                                          <p:spTgt spid="63"/>
                                        </p:tgtEl>
                                        <p:attrNameLst>
                                          <p:attrName>ppt_y</p:attrName>
                                        </p:attrNameLst>
                                      </p:cBhvr>
                                      <p:tavLst>
                                        <p:tav tm="0">
                                          <p:val>
                                            <p:strVal val="ppt_y"/>
                                          </p:val>
                                        </p:tav>
                                        <p:tav tm="100000">
                                          <p:val>
                                            <p:strVal val="1+ppt_h/2"/>
                                          </p:val>
                                        </p:tav>
                                      </p:tavLst>
                                    </p:anim>
                                    <p:set>
                                      <p:cBhvr>
                                        <p:cTn id="688" dur="1" fill="hold">
                                          <p:stCondLst>
                                            <p:cond delay="4999"/>
                                          </p:stCondLst>
                                        </p:cTn>
                                        <p:tgtEl>
                                          <p:spTgt spid="63"/>
                                        </p:tgtEl>
                                        <p:attrNameLst>
                                          <p:attrName>style.visibility</p:attrName>
                                        </p:attrNameLst>
                                      </p:cBhvr>
                                      <p:to>
                                        <p:strVal val="hidden"/>
                                      </p:to>
                                    </p:set>
                                  </p:childTnLst>
                                </p:cTn>
                              </p:par>
                              <p:par>
                                <p:cTn id="689" presetID="2" presetClass="exit" presetSubtype="12" fill="hold" grpId="1" nodeType="withEffect">
                                  <p:stCondLst>
                                    <p:cond delay="0"/>
                                  </p:stCondLst>
                                  <p:childTnLst>
                                    <p:anim calcmode="lin" valueType="num">
                                      <p:cBhvr additive="base">
                                        <p:cTn id="690" dur="5000"/>
                                        <p:tgtEl>
                                          <p:spTgt spid="73"/>
                                        </p:tgtEl>
                                        <p:attrNameLst>
                                          <p:attrName>ppt_x</p:attrName>
                                        </p:attrNameLst>
                                      </p:cBhvr>
                                      <p:tavLst>
                                        <p:tav tm="0">
                                          <p:val>
                                            <p:strVal val="ppt_x"/>
                                          </p:val>
                                        </p:tav>
                                        <p:tav tm="100000">
                                          <p:val>
                                            <p:strVal val="0-ppt_w/2"/>
                                          </p:val>
                                        </p:tav>
                                      </p:tavLst>
                                    </p:anim>
                                    <p:anim calcmode="lin" valueType="num">
                                      <p:cBhvr additive="base">
                                        <p:cTn id="691" dur="5000"/>
                                        <p:tgtEl>
                                          <p:spTgt spid="73"/>
                                        </p:tgtEl>
                                        <p:attrNameLst>
                                          <p:attrName>ppt_y</p:attrName>
                                        </p:attrNameLst>
                                      </p:cBhvr>
                                      <p:tavLst>
                                        <p:tav tm="0">
                                          <p:val>
                                            <p:strVal val="ppt_y"/>
                                          </p:val>
                                        </p:tav>
                                        <p:tav tm="100000">
                                          <p:val>
                                            <p:strVal val="1+ppt_h/2"/>
                                          </p:val>
                                        </p:tav>
                                      </p:tavLst>
                                    </p:anim>
                                    <p:set>
                                      <p:cBhvr>
                                        <p:cTn id="692" dur="1" fill="hold">
                                          <p:stCondLst>
                                            <p:cond delay="4999"/>
                                          </p:stCondLst>
                                        </p:cTn>
                                        <p:tgtEl>
                                          <p:spTgt spid="73"/>
                                        </p:tgtEl>
                                        <p:attrNameLst>
                                          <p:attrName>style.visibility</p:attrName>
                                        </p:attrNameLst>
                                      </p:cBhvr>
                                      <p:to>
                                        <p:strVal val="hidden"/>
                                      </p:to>
                                    </p:set>
                                  </p:childTnLst>
                                </p:cTn>
                              </p:par>
                              <p:par>
                                <p:cTn id="693" presetID="2" presetClass="exit" presetSubtype="12" fill="hold" grpId="1" nodeType="withEffect">
                                  <p:stCondLst>
                                    <p:cond delay="0"/>
                                  </p:stCondLst>
                                  <p:childTnLst>
                                    <p:anim calcmode="lin" valueType="num">
                                      <p:cBhvr additive="base">
                                        <p:cTn id="694" dur="5000"/>
                                        <p:tgtEl>
                                          <p:spTgt spid="83"/>
                                        </p:tgtEl>
                                        <p:attrNameLst>
                                          <p:attrName>ppt_x</p:attrName>
                                        </p:attrNameLst>
                                      </p:cBhvr>
                                      <p:tavLst>
                                        <p:tav tm="0">
                                          <p:val>
                                            <p:strVal val="ppt_x"/>
                                          </p:val>
                                        </p:tav>
                                        <p:tav tm="100000">
                                          <p:val>
                                            <p:strVal val="0-ppt_w/2"/>
                                          </p:val>
                                        </p:tav>
                                      </p:tavLst>
                                    </p:anim>
                                    <p:anim calcmode="lin" valueType="num">
                                      <p:cBhvr additive="base">
                                        <p:cTn id="695" dur="5000"/>
                                        <p:tgtEl>
                                          <p:spTgt spid="83"/>
                                        </p:tgtEl>
                                        <p:attrNameLst>
                                          <p:attrName>ppt_y</p:attrName>
                                        </p:attrNameLst>
                                      </p:cBhvr>
                                      <p:tavLst>
                                        <p:tav tm="0">
                                          <p:val>
                                            <p:strVal val="ppt_y"/>
                                          </p:val>
                                        </p:tav>
                                        <p:tav tm="100000">
                                          <p:val>
                                            <p:strVal val="1+ppt_h/2"/>
                                          </p:val>
                                        </p:tav>
                                      </p:tavLst>
                                    </p:anim>
                                    <p:set>
                                      <p:cBhvr>
                                        <p:cTn id="696" dur="1" fill="hold">
                                          <p:stCondLst>
                                            <p:cond delay="4999"/>
                                          </p:stCondLst>
                                        </p:cTn>
                                        <p:tgtEl>
                                          <p:spTgt spid="83"/>
                                        </p:tgtEl>
                                        <p:attrNameLst>
                                          <p:attrName>style.visibility</p:attrName>
                                        </p:attrNameLst>
                                      </p:cBhvr>
                                      <p:to>
                                        <p:strVal val="hidden"/>
                                      </p:to>
                                    </p:set>
                                  </p:childTnLst>
                                </p:cTn>
                              </p:par>
                              <p:par>
                                <p:cTn id="697" presetID="2" presetClass="exit" presetSubtype="12" fill="hold" grpId="1" nodeType="withEffect">
                                  <p:stCondLst>
                                    <p:cond delay="0"/>
                                  </p:stCondLst>
                                  <p:childTnLst>
                                    <p:anim calcmode="lin" valueType="num">
                                      <p:cBhvr additive="base">
                                        <p:cTn id="698" dur="5000"/>
                                        <p:tgtEl>
                                          <p:spTgt spid="9"/>
                                        </p:tgtEl>
                                        <p:attrNameLst>
                                          <p:attrName>ppt_x</p:attrName>
                                        </p:attrNameLst>
                                      </p:cBhvr>
                                      <p:tavLst>
                                        <p:tav tm="0">
                                          <p:val>
                                            <p:strVal val="ppt_x"/>
                                          </p:val>
                                        </p:tav>
                                        <p:tav tm="100000">
                                          <p:val>
                                            <p:strVal val="0-ppt_w/2"/>
                                          </p:val>
                                        </p:tav>
                                      </p:tavLst>
                                    </p:anim>
                                    <p:anim calcmode="lin" valueType="num">
                                      <p:cBhvr additive="base">
                                        <p:cTn id="699" dur="5000"/>
                                        <p:tgtEl>
                                          <p:spTgt spid="9"/>
                                        </p:tgtEl>
                                        <p:attrNameLst>
                                          <p:attrName>ppt_y</p:attrName>
                                        </p:attrNameLst>
                                      </p:cBhvr>
                                      <p:tavLst>
                                        <p:tav tm="0">
                                          <p:val>
                                            <p:strVal val="ppt_y"/>
                                          </p:val>
                                        </p:tav>
                                        <p:tav tm="100000">
                                          <p:val>
                                            <p:strVal val="1+ppt_h/2"/>
                                          </p:val>
                                        </p:tav>
                                      </p:tavLst>
                                    </p:anim>
                                    <p:set>
                                      <p:cBhvr>
                                        <p:cTn id="700" dur="1" fill="hold">
                                          <p:stCondLst>
                                            <p:cond delay="4999"/>
                                          </p:stCondLst>
                                        </p:cTn>
                                        <p:tgtEl>
                                          <p:spTgt spid="9"/>
                                        </p:tgtEl>
                                        <p:attrNameLst>
                                          <p:attrName>style.visibility</p:attrName>
                                        </p:attrNameLst>
                                      </p:cBhvr>
                                      <p:to>
                                        <p:strVal val="hidden"/>
                                      </p:to>
                                    </p:set>
                                  </p:childTnLst>
                                </p:cTn>
                              </p:par>
                              <p:par>
                                <p:cTn id="701" presetID="2" presetClass="exit" presetSubtype="12" fill="hold" grpId="1" nodeType="withEffect">
                                  <p:stCondLst>
                                    <p:cond delay="0"/>
                                  </p:stCondLst>
                                  <p:childTnLst>
                                    <p:anim calcmode="lin" valueType="num">
                                      <p:cBhvr additive="base">
                                        <p:cTn id="702" dur="5000"/>
                                        <p:tgtEl>
                                          <p:spTgt spid="19"/>
                                        </p:tgtEl>
                                        <p:attrNameLst>
                                          <p:attrName>ppt_x</p:attrName>
                                        </p:attrNameLst>
                                      </p:cBhvr>
                                      <p:tavLst>
                                        <p:tav tm="0">
                                          <p:val>
                                            <p:strVal val="ppt_x"/>
                                          </p:val>
                                        </p:tav>
                                        <p:tav tm="100000">
                                          <p:val>
                                            <p:strVal val="0-ppt_w/2"/>
                                          </p:val>
                                        </p:tav>
                                      </p:tavLst>
                                    </p:anim>
                                    <p:anim calcmode="lin" valueType="num">
                                      <p:cBhvr additive="base">
                                        <p:cTn id="703" dur="5000"/>
                                        <p:tgtEl>
                                          <p:spTgt spid="19"/>
                                        </p:tgtEl>
                                        <p:attrNameLst>
                                          <p:attrName>ppt_y</p:attrName>
                                        </p:attrNameLst>
                                      </p:cBhvr>
                                      <p:tavLst>
                                        <p:tav tm="0">
                                          <p:val>
                                            <p:strVal val="ppt_y"/>
                                          </p:val>
                                        </p:tav>
                                        <p:tav tm="100000">
                                          <p:val>
                                            <p:strVal val="1+ppt_h/2"/>
                                          </p:val>
                                        </p:tav>
                                      </p:tavLst>
                                    </p:anim>
                                    <p:set>
                                      <p:cBhvr>
                                        <p:cTn id="704" dur="1" fill="hold">
                                          <p:stCondLst>
                                            <p:cond delay="4999"/>
                                          </p:stCondLst>
                                        </p:cTn>
                                        <p:tgtEl>
                                          <p:spTgt spid="19"/>
                                        </p:tgtEl>
                                        <p:attrNameLst>
                                          <p:attrName>style.visibility</p:attrName>
                                        </p:attrNameLst>
                                      </p:cBhvr>
                                      <p:to>
                                        <p:strVal val="hidden"/>
                                      </p:to>
                                    </p:set>
                                  </p:childTnLst>
                                </p:cTn>
                              </p:par>
                              <p:par>
                                <p:cTn id="705" presetID="2" presetClass="exit" presetSubtype="12" fill="hold" grpId="1" nodeType="withEffect">
                                  <p:stCondLst>
                                    <p:cond delay="0"/>
                                  </p:stCondLst>
                                  <p:childTnLst>
                                    <p:anim calcmode="lin" valueType="num">
                                      <p:cBhvr additive="base">
                                        <p:cTn id="706" dur="5000"/>
                                        <p:tgtEl>
                                          <p:spTgt spid="29"/>
                                        </p:tgtEl>
                                        <p:attrNameLst>
                                          <p:attrName>ppt_x</p:attrName>
                                        </p:attrNameLst>
                                      </p:cBhvr>
                                      <p:tavLst>
                                        <p:tav tm="0">
                                          <p:val>
                                            <p:strVal val="ppt_x"/>
                                          </p:val>
                                        </p:tav>
                                        <p:tav tm="100000">
                                          <p:val>
                                            <p:strVal val="0-ppt_w/2"/>
                                          </p:val>
                                        </p:tav>
                                      </p:tavLst>
                                    </p:anim>
                                    <p:anim calcmode="lin" valueType="num">
                                      <p:cBhvr additive="base">
                                        <p:cTn id="707" dur="5000"/>
                                        <p:tgtEl>
                                          <p:spTgt spid="29"/>
                                        </p:tgtEl>
                                        <p:attrNameLst>
                                          <p:attrName>ppt_y</p:attrName>
                                        </p:attrNameLst>
                                      </p:cBhvr>
                                      <p:tavLst>
                                        <p:tav tm="0">
                                          <p:val>
                                            <p:strVal val="ppt_y"/>
                                          </p:val>
                                        </p:tav>
                                        <p:tav tm="100000">
                                          <p:val>
                                            <p:strVal val="1+ppt_h/2"/>
                                          </p:val>
                                        </p:tav>
                                      </p:tavLst>
                                    </p:anim>
                                    <p:set>
                                      <p:cBhvr>
                                        <p:cTn id="708" dur="1" fill="hold">
                                          <p:stCondLst>
                                            <p:cond delay="4999"/>
                                          </p:stCondLst>
                                        </p:cTn>
                                        <p:tgtEl>
                                          <p:spTgt spid="29"/>
                                        </p:tgtEl>
                                        <p:attrNameLst>
                                          <p:attrName>style.visibility</p:attrName>
                                        </p:attrNameLst>
                                      </p:cBhvr>
                                      <p:to>
                                        <p:strVal val="hidden"/>
                                      </p:to>
                                    </p:set>
                                  </p:childTnLst>
                                </p:cTn>
                              </p:par>
                              <p:par>
                                <p:cTn id="709" presetID="2" presetClass="exit" presetSubtype="12" fill="hold" grpId="1" nodeType="withEffect">
                                  <p:stCondLst>
                                    <p:cond delay="0"/>
                                  </p:stCondLst>
                                  <p:childTnLst>
                                    <p:anim calcmode="lin" valueType="num">
                                      <p:cBhvr additive="base">
                                        <p:cTn id="710" dur="5000"/>
                                        <p:tgtEl>
                                          <p:spTgt spid="39"/>
                                        </p:tgtEl>
                                        <p:attrNameLst>
                                          <p:attrName>ppt_x</p:attrName>
                                        </p:attrNameLst>
                                      </p:cBhvr>
                                      <p:tavLst>
                                        <p:tav tm="0">
                                          <p:val>
                                            <p:strVal val="ppt_x"/>
                                          </p:val>
                                        </p:tav>
                                        <p:tav tm="100000">
                                          <p:val>
                                            <p:strVal val="0-ppt_w/2"/>
                                          </p:val>
                                        </p:tav>
                                      </p:tavLst>
                                    </p:anim>
                                    <p:anim calcmode="lin" valueType="num">
                                      <p:cBhvr additive="base">
                                        <p:cTn id="711" dur="5000"/>
                                        <p:tgtEl>
                                          <p:spTgt spid="39"/>
                                        </p:tgtEl>
                                        <p:attrNameLst>
                                          <p:attrName>ppt_y</p:attrName>
                                        </p:attrNameLst>
                                      </p:cBhvr>
                                      <p:tavLst>
                                        <p:tav tm="0">
                                          <p:val>
                                            <p:strVal val="ppt_y"/>
                                          </p:val>
                                        </p:tav>
                                        <p:tav tm="100000">
                                          <p:val>
                                            <p:strVal val="1+ppt_h/2"/>
                                          </p:val>
                                        </p:tav>
                                      </p:tavLst>
                                    </p:anim>
                                    <p:set>
                                      <p:cBhvr>
                                        <p:cTn id="712" dur="1" fill="hold">
                                          <p:stCondLst>
                                            <p:cond delay="4999"/>
                                          </p:stCondLst>
                                        </p:cTn>
                                        <p:tgtEl>
                                          <p:spTgt spid="39"/>
                                        </p:tgtEl>
                                        <p:attrNameLst>
                                          <p:attrName>style.visibility</p:attrName>
                                        </p:attrNameLst>
                                      </p:cBhvr>
                                      <p:to>
                                        <p:strVal val="hidden"/>
                                      </p:to>
                                    </p:set>
                                  </p:childTnLst>
                                </p:cTn>
                              </p:par>
                              <p:par>
                                <p:cTn id="713" presetID="2" presetClass="exit" presetSubtype="12" fill="hold" grpId="1" nodeType="withEffect">
                                  <p:stCondLst>
                                    <p:cond delay="0"/>
                                  </p:stCondLst>
                                  <p:childTnLst>
                                    <p:anim calcmode="lin" valueType="num">
                                      <p:cBhvr additive="base">
                                        <p:cTn id="714" dur="5000"/>
                                        <p:tgtEl>
                                          <p:spTgt spid="49"/>
                                        </p:tgtEl>
                                        <p:attrNameLst>
                                          <p:attrName>ppt_x</p:attrName>
                                        </p:attrNameLst>
                                      </p:cBhvr>
                                      <p:tavLst>
                                        <p:tav tm="0">
                                          <p:val>
                                            <p:strVal val="ppt_x"/>
                                          </p:val>
                                        </p:tav>
                                        <p:tav tm="100000">
                                          <p:val>
                                            <p:strVal val="0-ppt_w/2"/>
                                          </p:val>
                                        </p:tav>
                                      </p:tavLst>
                                    </p:anim>
                                    <p:anim calcmode="lin" valueType="num">
                                      <p:cBhvr additive="base">
                                        <p:cTn id="715" dur="5000"/>
                                        <p:tgtEl>
                                          <p:spTgt spid="49"/>
                                        </p:tgtEl>
                                        <p:attrNameLst>
                                          <p:attrName>ppt_y</p:attrName>
                                        </p:attrNameLst>
                                      </p:cBhvr>
                                      <p:tavLst>
                                        <p:tav tm="0">
                                          <p:val>
                                            <p:strVal val="ppt_y"/>
                                          </p:val>
                                        </p:tav>
                                        <p:tav tm="100000">
                                          <p:val>
                                            <p:strVal val="1+ppt_h/2"/>
                                          </p:val>
                                        </p:tav>
                                      </p:tavLst>
                                    </p:anim>
                                    <p:set>
                                      <p:cBhvr>
                                        <p:cTn id="716" dur="1" fill="hold">
                                          <p:stCondLst>
                                            <p:cond delay="4999"/>
                                          </p:stCondLst>
                                        </p:cTn>
                                        <p:tgtEl>
                                          <p:spTgt spid="49"/>
                                        </p:tgtEl>
                                        <p:attrNameLst>
                                          <p:attrName>style.visibility</p:attrName>
                                        </p:attrNameLst>
                                      </p:cBhvr>
                                      <p:to>
                                        <p:strVal val="hidden"/>
                                      </p:to>
                                    </p:set>
                                  </p:childTnLst>
                                </p:cTn>
                              </p:par>
                              <p:par>
                                <p:cTn id="717" presetID="2" presetClass="exit" presetSubtype="12" fill="hold" grpId="1" nodeType="withEffect">
                                  <p:stCondLst>
                                    <p:cond delay="0"/>
                                  </p:stCondLst>
                                  <p:childTnLst>
                                    <p:anim calcmode="lin" valueType="num">
                                      <p:cBhvr additive="base">
                                        <p:cTn id="718" dur="5000"/>
                                        <p:tgtEl>
                                          <p:spTgt spid="59"/>
                                        </p:tgtEl>
                                        <p:attrNameLst>
                                          <p:attrName>ppt_x</p:attrName>
                                        </p:attrNameLst>
                                      </p:cBhvr>
                                      <p:tavLst>
                                        <p:tav tm="0">
                                          <p:val>
                                            <p:strVal val="ppt_x"/>
                                          </p:val>
                                        </p:tav>
                                        <p:tav tm="100000">
                                          <p:val>
                                            <p:strVal val="0-ppt_w/2"/>
                                          </p:val>
                                        </p:tav>
                                      </p:tavLst>
                                    </p:anim>
                                    <p:anim calcmode="lin" valueType="num">
                                      <p:cBhvr additive="base">
                                        <p:cTn id="719" dur="5000"/>
                                        <p:tgtEl>
                                          <p:spTgt spid="59"/>
                                        </p:tgtEl>
                                        <p:attrNameLst>
                                          <p:attrName>ppt_y</p:attrName>
                                        </p:attrNameLst>
                                      </p:cBhvr>
                                      <p:tavLst>
                                        <p:tav tm="0">
                                          <p:val>
                                            <p:strVal val="ppt_y"/>
                                          </p:val>
                                        </p:tav>
                                        <p:tav tm="100000">
                                          <p:val>
                                            <p:strVal val="1+ppt_h/2"/>
                                          </p:val>
                                        </p:tav>
                                      </p:tavLst>
                                    </p:anim>
                                    <p:set>
                                      <p:cBhvr>
                                        <p:cTn id="720" dur="1" fill="hold">
                                          <p:stCondLst>
                                            <p:cond delay="4999"/>
                                          </p:stCondLst>
                                        </p:cTn>
                                        <p:tgtEl>
                                          <p:spTgt spid="59"/>
                                        </p:tgtEl>
                                        <p:attrNameLst>
                                          <p:attrName>style.visibility</p:attrName>
                                        </p:attrNameLst>
                                      </p:cBhvr>
                                      <p:to>
                                        <p:strVal val="hidden"/>
                                      </p:to>
                                    </p:set>
                                  </p:childTnLst>
                                </p:cTn>
                              </p:par>
                              <p:par>
                                <p:cTn id="721" presetID="2" presetClass="exit" presetSubtype="12" fill="hold" grpId="1" nodeType="withEffect">
                                  <p:stCondLst>
                                    <p:cond delay="0"/>
                                  </p:stCondLst>
                                  <p:childTnLst>
                                    <p:anim calcmode="lin" valueType="num">
                                      <p:cBhvr additive="base">
                                        <p:cTn id="722" dur="5000"/>
                                        <p:tgtEl>
                                          <p:spTgt spid="69"/>
                                        </p:tgtEl>
                                        <p:attrNameLst>
                                          <p:attrName>ppt_x</p:attrName>
                                        </p:attrNameLst>
                                      </p:cBhvr>
                                      <p:tavLst>
                                        <p:tav tm="0">
                                          <p:val>
                                            <p:strVal val="ppt_x"/>
                                          </p:val>
                                        </p:tav>
                                        <p:tav tm="100000">
                                          <p:val>
                                            <p:strVal val="0-ppt_w/2"/>
                                          </p:val>
                                        </p:tav>
                                      </p:tavLst>
                                    </p:anim>
                                    <p:anim calcmode="lin" valueType="num">
                                      <p:cBhvr additive="base">
                                        <p:cTn id="723" dur="5000"/>
                                        <p:tgtEl>
                                          <p:spTgt spid="69"/>
                                        </p:tgtEl>
                                        <p:attrNameLst>
                                          <p:attrName>ppt_y</p:attrName>
                                        </p:attrNameLst>
                                      </p:cBhvr>
                                      <p:tavLst>
                                        <p:tav tm="0">
                                          <p:val>
                                            <p:strVal val="ppt_y"/>
                                          </p:val>
                                        </p:tav>
                                        <p:tav tm="100000">
                                          <p:val>
                                            <p:strVal val="1+ppt_h/2"/>
                                          </p:val>
                                        </p:tav>
                                      </p:tavLst>
                                    </p:anim>
                                    <p:set>
                                      <p:cBhvr>
                                        <p:cTn id="724" dur="1" fill="hold">
                                          <p:stCondLst>
                                            <p:cond delay="4999"/>
                                          </p:stCondLst>
                                        </p:cTn>
                                        <p:tgtEl>
                                          <p:spTgt spid="69"/>
                                        </p:tgtEl>
                                        <p:attrNameLst>
                                          <p:attrName>style.visibility</p:attrName>
                                        </p:attrNameLst>
                                      </p:cBhvr>
                                      <p:to>
                                        <p:strVal val="hidden"/>
                                      </p:to>
                                    </p:set>
                                  </p:childTnLst>
                                </p:cTn>
                              </p:par>
                              <p:par>
                                <p:cTn id="725" presetID="2" presetClass="exit" presetSubtype="12" fill="hold" grpId="1" nodeType="withEffect">
                                  <p:stCondLst>
                                    <p:cond delay="0"/>
                                  </p:stCondLst>
                                  <p:childTnLst>
                                    <p:anim calcmode="lin" valueType="num">
                                      <p:cBhvr additive="base">
                                        <p:cTn id="726" dur="5000"/>
                                        <p:tgtEl>
                                          <p:spTgt spid="79"/>
                                        </p:tgtEl>
                                        <p:attrNameLst>
                                          <p:attrName>ppt_x</p:attrName>
                                        </p:attrNameLst>
                                      </p:cBhvr>
                                      <p:tavLst>
                                        <p:tav tm="0">
                                          <p:val>
                                            <p:strVal val="ppt_x"/>
                                          </p:val>
                                        </p:tav>
                                        <p:tav tm="100000">
                                          <p:val>
                                            <p:strVal val="0-ppt_w/2"/>
                                          </p:val>
                                        </p:tav>
                                      </p:tavLst>
                                    </p:anim>
                                    <p:anim calcmode="lin" valueType="num">
                                      <p:cBhvr additive="base">
                                        <p:cTn id="727" dur="5000"/>
                                        <p:tgtEl>
                                          <p:spTgt spid="79"/>
                                        </p:tgtEl>
                                        <p:attrNameLst>
                                          <p:attrName>ppt_y</p:attrName>
                                        </p:attrNameLst>
                                      </p:cBhvr>
                                      <p:tavLst>
                                        <p:tav tm="0">
                                          <p:val>
                                            <p:strVal val="ppt_y"/>
                                          </p:val>
                                        </p:tav>
                                        <p:tav tm="100000">
                                          <p:val>
                                            <p:strVal val="1+ppt_h/2"/>
                                          </p:val>
                                        </p:tav>
                                      </p:tavLst>
                                    </p:anim>
                                    <p:set>
                                      <p:cBhvr>
                                        <p:cTn id="728" dur="1" fill="hold">
                                          <p:stCondLst>
                                            <p:cond delay="4999"/>
                                          </p:stCondLst>
                                        </p:cTn>
                                        <p:tgtEl>
                                          <p:spTgt spid="79"/>
                                        </p:tgtEl>
                                        <p:attrNameLst>
                                          <p:attrName>style.visibility</p:attrName>
                                        </p:attrNameLst>
                                      </p:cBhvr>
                                      <p:to>
                                        <p:strVal val="hidden"/>
                                      </p:to>
                                    </p:set>
                                  </p:childTnLst>
                                </p:cTn>
                              </p:par>
                              <p:par>
                                <p:cTn id="729" presetID="2" presetClass="exit" presetSubtype="6" fill="hold" grpId="1" nodeType="withEffect">
                                  <p:stCondLst>
                                    <p:cond delay="0"/>
                                  </p:stCondLst>
                                  <p:childTnLst>
                                    <p:anim calcmode="lin" valueType="num">
                                      <p:cBhvr additive="base">
                                        <p:cTn id="730" dur="5000"/>
                                        <p:tgtEl>
                                          <p:spTgt spid="8"/>
                                        </p:tgtEl>
                                        <p:attrNameLst>
                                          <p:attrName>ppt_x</p:attrName>
                                        </p:attrNameLst>
                                      </p:cBhvr>
                                      <p:tavLst>
                                        <p:tav tm="0">
                                          <p:val>
                                            <p:strVal val="ppt_x"/>
                                          </p:val>
                                        </p:tav>
                                        <p:tav tm="100000">
                                          <p:val>
                                            <p:strVal val="1+ppt_w/2"/>
                                          </p:val>
                                        </p:tav>
                                      </p:tavLst>
                                    </p:anim>
                                    <p:anim calcmode="lin" valueType="num">
                                      <p:cBhvr additive="base">
                                        <p:cTn id="731" dur="5000"/>
                                        <p:tgtEl>
                                          <p:spTgt spid="8"/>
                                        </p:tgtEl>
                                        <p:attrNameLst>
                                          <p:attrName>ppt_y</p:attrName>
                                        </p:attrNameLst>
                                      </p:cBhvr>
                                      <p:tavLst>
                                        <p:tav tm="0">
                                          <p:val>
                                            <p:strVal val="ppt_y"/>
                                          </p:val>
                                        </p:tav>
                                        <p:tav tm="100000">
                                          <p:val>
                                            <p:strVal val="1+ppt_h/2"/>
                                          </p:val>
                                        </p:tav>
                                      </p:tavLst>
                                    </p:anim>
                                    <p:set>
                                      <p:cBhvr>
                                        <p:cTn id="732" dur="1" fill="hold">
                                          <p:stCondLst>
                                            <p:cond delay="4999"/>
                                          </p:stCondLst>
                                        </p:cTn>
                                        <p:tgtEl>
                                          <p:spTgt spid="8"/>
                                        </p:tgtEl>
                                        <p:attrNameLst>
                                          <p:attrName>style.visibility</p:attrName>
                                        </p:attrNameLst>
                                      </p:cBhvr>
                                      <p:to>
                                        <p:strVal val="hidden"/>
                                      </p:to>
                                    </p:set>
                                  </p:childTnLst>
                                </p:cTn>
                              </p:par>
                              <p:par>
                                <p:cTn id="733" presetID="2" presetClass="exit" presetSubtype="6" fill="hold" grpId="1" nodeType="withEffect">
                                  <p:stCondLst>
                                    <p:cond delay="0"/>
                                  </p:stCondLst>
                                  <p:childTnLst>
                                    <p:anim calcmode="lin" valueType="num">
                                      <p:cBhvr additive="base">
                                        <p:cTn id="734" dur="5000"/>
                                        <p:tgtEl>
                                          <p:spTgt spid="18"/>
                                        </p:tgtEl>
                                        <p:attrNameLst>
                                          <p:attrName>ppt_x</p:attrName>
                                        </p:attrNameLst>
                                      </p:cBhvr>
                                      <p:tavLst>
                                        <p:tav tm="0">
                                          <p:val>
                                            <p:strVal val="ppt_x"/>
                                          </p:val>
                                        </p:tav>
                                        <p:tav tm="100000">
                                          <p:val>
                                            <p:strVal val="1+ppt_w/2"/>
                                          </p:val>
                                        </p:tav>
                                      </p:tavLst>
                                    </p:anim>
                                    <p:anim calcmode="lin" valueType="num">
                                      <p:cBhvr additive="base">
                                        <p:cTn id="735" dur="5000"/>
                                        <p:tgtEl>
                                          <p:spTgt spid="18"/>
                                        </p:tgtEl>
                                        <p:attrNameLst>
                                          <p:attrName>ppt_y</p:attrName>
                                        </p:attrNameLst>
                                      </p:cBhvr>
                                      <p:tavLst>
                                        <p:tav tm="0">
                                          <p:val>
                                            <p:strVal val="ppt_y"/>
                                          </p:val>
                                        </p:tav>
                                        <p:tav tm="100000">
                                          <p:val>
                                            <p:strVal val="1+ppt_h/2"/>
                                          </p:val>
                                        </p:tav>
                                      </p:tavLst>
                                    </p:anim>
                                    <p:set>
                                      <p:cBhvr>
                                        <p:cTn id="736" dur="1" fill="hold">
                                          <p:stCondLst>
                                            <p:cond delay="4999"/>
                                          </p:stCondLst>
                                        </p:cTn>
                                        <p:tgtEl>
                                          <p:spTgt spid="18"/>
                                        </p:tgtEl>
                                        <p:attrNameLst>
                                          <p:attrName>style.visibility</p:attrName>
                                        </p:attrNameLst>
                                      </p:cBhvr>
                                      <p:to>
                                        <p:strVal val="hidden"/>
                                      </p:to>
                                    </p:set>
                                  </p:childTnLst>
                                </p:cTn>
                              </p:par>
                              <p:par>
                                <p:cTn id="737" presetID="2" presetClass="exit" presetSubtype="6" fill="hold" grpId="1" nodeType="withEffect">
                                  <p:stCondLst>
                                    <p:cond delay="0"/>
                                  </p:stCondLst>
                                  <p:childTnLst>
                                    <p:anim calcmode="lin" valueType="num">
                                      <p:cBhvr additive="base">
                                        <p:cTn id="738" dur="5000"/>
                                        <p:tgtEl>
                                          <p:spTgt spid="28"/>
                                        </p:tgtEl>
                                        <p:attrNameLst>
                                          <p:attrName>ppt_x</p:attrName>
                                        </p:attrNameLst>
                                      </p:cBhvr>
                                      <p:tavLst>
                                        <p:tav tm="0">
                                          <p:val>
                                            <p:strVal val="ppt_x"/>
                                          </p:val>
                                        </p:tav>
                                        <p:tav tm="100000">
                                          <p:val>
                                            <p:strVal val="1+ppt_w/2"/>
                                          </p:val>
                                        </p:tav>
                                      </p:tavLst>
                                    </p:anim>
                                    <p:anim calcmode="lin" valueType="num">
                                      <p:cBhvr additive="base">
                                        <p:cTn id="739" dur="5000"/>
                                        <p:tgtEl>
                                          <p:spTgt spid="28"/>
                                        </p:tgtEl>
                                        <p:attrNameLst>
                                          <p:attrName>ppt_y</p:attrName>
                                        </p:attrNameLst>
                                      </p:cBhvr>
                                      <p:tavLst>
                                        <p:tav tm="0">
                                          <p:val>
                                            <p:strVal val="ppt_y"/>
                                          </p:val>
                                        </p:tav>
                                        <p:tav tm="100000">
                                          <p:val>
                                            <p:strVal val="1+ppt_h/2"/>
                                          </p:val>
                                        </p:tav>
                                      </p:tavLst>
                                    </p:anim>
                                    <p:set>
                                      <p:cBhvr>
                                        <p:cTn id="740" dur="1" fill="hold">
                                          <p:stCondLst>
                                            <p:cond delay="4999"/>
                                          </p:stCondLst>
                                        </p:cTn>
                                        <p:tgtEl>
                                          <p:spTgt spid="28"/>
                                        </p:tgtEl>
                                        <p:attrNameLst>
                                          <p:attrName>style.visibility</p:attrName>
                                        </p:attrNameLst>
                                      </p:cBhvr>
                                      <p:to>
                                        <p:strVal val="hidden"/>
                                      </p:to>
                                    </p:set>
                                  </p:childTnLst>
                                </p:cTn>
                              </p:par>
                              <p:par>
                                <p:cTn id="741" presetID="2" presetClass="exit" presetSubtype="6" fill="hold" grpId="1" nodeType="withEffect">
                                  <p:stCondLst>
                                    <p:cond delay="0"/>
                                  </p:stCondLst>
                                  <p:childTnLst>
                                    <p:anim calcmode="lin" valueType="num">
                                      <p:cBhvr additive="base">
                                        <p:cTn id="742" dur="5000"/>
                                        <p:tgtEl>
                                          <p:spTgt spid="38"/>
                                        </p:tgtEl>
                                        <p:attrNameLst>
                                          <p:attrName>ppt_x</p:attrName>
                                        </p:attrNameLst>
                                      </p:cBhvr>
                                      <p:tavLst>
                                        <p:tav tm="0">
                                          <p:val>
                                            <p:strVal val="ppt_x"/>
                                          </p:val>
                                        </p:tav>
                                        <p:tav tm="100000">
                                          <p:val>
                                            <p:strVal val="1+ppt_w/2"/>
                                          </p:val>
                                        </p:tav>
                                      </p:tavLst>
                                    </p:anim>
                                    <p:anim calcmode="lin" valueType="num">
                                      <p:cBhvr additive="base">
                                        <p:cTn id="743" dur="5000"/>
                                        <p:tgtEl>
                                          <p:spTgt spid="38"/>
                                        </p:tgtEl>
                                        <p:attrNameLst>
                                          <p:attrName>ppt_y</p:attrName>
                                        </p:attrNameLst>
                                      </p:cBhvr>
                                      <p:tavLst>
                                        <p:tav tm="0">
                                          <p:val>
                                            <p:strVal val="ppt_y"/>
                                          </p:val>
                                        </p:tav>
                                        <p:tav tm="100000">
                                          <p:val>
                                            <p:strVal val="1+ppt_h/2"/>
                                          </p:val>
                                        </p:tav>
                                      </p:tavLst>
                                    </p:anim>
                                    <p:set>
                                      <p:cBhvr>
                                        <p:cTn id="744" dur="1" fill="hold">
                                          <p:stCondLst>
                                            <p:cond delay="4999"/>
                                          </p:stCondLst>
                                        </p:cTn>
                                        <p:tgtEl>
                                          <p:spTgt spid="38"/>
                                        </p:tgtEl>
                                        <p:attrNameLst>
                                          <p:attrName>style.visibility</p:attrName>
                                        </p:attrNameLst>
                                      </p:cBhvr>
                                      <p:to>
                                        <p:strVal val="hidden"/>
                                      </p:to>
                                    </p:set>
                                  </p:childTnLst>
                                </p:cTn>
                              </p:par>
                              <p:par>
                                <p:cTn id="745" presetID="2" presetClass="exit" presetSubtype="6" fill="hold" grpId="1" nodeType="withEffect">
                                  <p:stCondLst>
                                    <p:cond delay="0"/>
                                  </p:stCondLst>
                                  <p:childTnLst>
                                    <p:anim calcmode="lin" valueType="num">
                                      <p:cBhvr additive="base">
                                        <p:cTn id="746" dur="5000"/>
                                        <p:tgtEl>
                                          <p:spTgt spid="48"/>
                                        </p:tgtEl>
                                        <p:attrNameLst>
                                          <p:attrName>ppt_x</p:attrName>
                                        </p:attrNameLst>
                                      </p:cBhvr>
                                      <p:tavLst>
                                        <p:tav tm="0">
                                          <p:val>
                                            <p:strVal val="ppt_x"/>
                                          </p:val>
                                        </p:tav>
                                        <p:tav tm="100000">
                                          <p:val>
                                            <p:strVal val="1+ppt_w/2"/>
                                          </p:val>
                                        </p:tav>
                                      </p:tavLst>
                                    </p:anim>
                                    <p:anim calcmode="lin" valueType="num">
                                      <p:cBhvr additive="base">
                                        <p:cTn id="747" dur="5000"/>
                                        <p:tgtEl>
                                          <p:spTgt spid="48"/>
                                        </p:tgtEl>
                                        <p:attrNameLst>
                                          <p:attrName>ppt_y</p:attrName>
                                        </p:attrNameLst>
                                      </p:cBhvr>
                                      <p:tavLst>
                                        <p:tav tm="0">
                                          <p:val>
                                            <p:strVal val="ppt_y"/>
                                          </p:val>
                                        </p:tav>
                                        <p:tav tm="100000">
                                          <p:val>
                                            <p:strVal val="1+ppt_h/2"/>
                                          </p:val>
                                        </p:tav>
                                      </p:tavLst>
                                    </p:anim>
                                    <p:set>
                                      <p:cBhvr>
                                        <p:cTn id="748" dur="1" fill="hold">
                                          <p:stCondLst>
                                            <p:cond delay="4999"/>
                                          </p:stCondLst>
                                        </p:cTn>
                                        <p:tgtEl>
                                          <p:spTgt spid="48"/>
                                        </p:tgtEl>
                                        <p:attrNameLst>
                                          <p:attrName>style.visibility</p:attrName>
                                        </p:attrNameLst>
                                      </p:cBhvr>
                                      <p:to>
                                        <p:strVal val="hidden"/>
                                      </p:to>
                                    </p:set>
                                  </p:childTnLst>
                                </p:cTn>
                              </p:par>
                              <p:par>
                                <p:cTn id="749" presetID="2" presetClass="exit" presetSubtype="6" fill="hold" grpId="1" nodeType="withEffect">
                                  <p:stCondLst>
                                    <p:cond delay="0"/>
                                  </p:stCondLst>
                                  <p:childTnLst>
                                    <p:anim calcmode="lin" valueType="num">
                                      <p:cBhvr additive="base">
                                        <p:cTn id="750" dur="5000"/>
                                        <p:tgtEl>
                                          <p:spTgt spid="58"/>
                                        </p:tgtEl>
                                        <p:attrNameLst>
                                          <p:attrName>ppt_x</p:attrName>
                                        </p:attrNameLst>
                                      </p:cBhvr>
                                      <p:tavLst>
                                        <p:tav tm="0">
                                          <p:val>
                                            <p:strVal val="ppt_x"/>
                                          </p:val>
                                        </p:tav>
                                        <p:tav tm="100000">
                                          <p:val>
                                            <p:strVal val="1+ppt_w/2"/>
                                          </p:val>
                                        </p:tav>
                                      </p:tavLst>
                                    </p:anim>
                                    <p:anim calcmode="lin" valueType="num">
                                      <p:cBhvr additive="base">
                                        <p:cTn id="751" dur="5000"/>
                                        <p:tgtEl>
                                          <p:spTgt spid="58"/>
                                        </p:tgtEl>
                                        <p:attrNameLst>
                                          <p:attrName>ppt_y</p:attrName>
                                        </p:attrNameLst>
                                      </p:cBhvr>
                                      <p:tavLst>
                                        <p:tav tm="0">
                                          <p:val>
                                            <p:strVal val="ppt_y"/>
                                          </p:val>
                                        </p:tav>
                                        <p:tav tm="100000">
                                          <p:val>
                                            <p:strVal val="1+ppt_h/2"/>
                                          </p:val>
                                        </p:tav>
                                      </p:tavLst>
                                    </p:anim>
                                    <p:set>
                                      <p:cBhvr>
                                        <p:cTn id="752" dur="1" fill="hold">
                                          <p:stCondLst>
                                            <p:cond delay="4999"/>
                                          </p:stCondLst>
                                        </p:cTn>
                                        <p:tgtEl>
                                          <p:spTgt spid="58"/>
                                        </p:tgtEl>
                                        <p:attrNameLst>
                                          <p:attrName>style.visibility</p:attrName>
                                        </p:attrNameLst>
                                      </p:cBhvr>
                                      <p:to>
                                        <p:strVal val="hidden"/>
                                      </p:to>
                                    </p:set>
                                  </p:childTnLst>
                                </p:cTn>
                              </p:par>
                              <p:par>
                                <p:cTn id="753" presetID="2" presetClass="exit" presetSubtype="6" fill="hold" grpId="1" nodeType="withEffect">
                                  <p:stCondLst>
                                    <p:cond delay="0"/>
                                  </p:stCondLst>
                                  <p:childTnLst>
                                    <p:anim calcmode="lin" valueType="num">
                                      <p:cBhvr additive="base">
                                        <p:cTn id="754" dur="5000"/>
                                        <p:tgtEl>
                                          <p:spTgt spid="68"/>
                                        </p:tgtEl>
                                        <p:attrNameLst>
                                          <p:attrName>ppt_x</p:attrName>
                                        </p:attrNameLst>
                                      </p:cBhvr>
                                      <p:tavLst>
                                        <p:tav tm="0">
                                          <p:val>
                                            <p:strVal val="ppt_x"/>
                                          </p:val>
                                        </p:tav>
                                        <p:tav tm="100000">
                                          <p:val>
                                            <p:strVal val="1+ppt_w/2"/>
                                          </p:val>
                                        </p:tav>
                                      </p:tavLst>
                                    </p:anim>
                                    <p:anim calcmode="lin" valueType="num">
                                      <p:cBhvr additive="base">
                                        <p:cTn id="755" dur="5000"/>
                                        <p:tgtEl>
                                          <p:spTgt spid="68"/>
                                        </p:tgtEl>
                                        <p:attrNameLst>
                                          <p:attrName>ppt_y</p:attrName>
                                        </p:attrNameLst>
                                      </p:cBhvr>
                                      <p:tavLst>
                                        <p:tav tm="0">
                                          <p:val>
                                            <p:strVal val="ppt_y"/>
                                          </p:val>
                                        </p:tav>
                                        <p:tav tm="100000">
                                          <p:val>
                                            <p:strVal val="1+ppt_h/2"/>
                                          </p:val>
                                        </p:tav>
                                      </p:tavLst>
                                    </p:anim>
                                    <p:set>
                                      <p:cBhvr>
                                        <p:cTn id="756" dur="1" fill="hold">
                                          <p:stCondLst>
                                            <p:cond delay="4999"/>
                                          </p:stCondLst>
                                        </p:cTn>
                                        <p:tgtEl>
                                          <p:spTgt spid="68"/>
                                        </p:tgtEl>
                                        <p:attrNameLst>
                                          <p:attrName>style.visibility</p:attrName>
                                        </p:attrNameLst>
                                      </p:cBhvr>
                                      <p:to>
                                        <p:strVal val="hidden"/>
                                      </p:to>
                                    </p:set>
                                  </p:childTnLst>
                                </p:cTn>
                              </p:par>
                              <p:par>
                                <p:cTn id="757" presetID="2" presetClass="exit" presetSubtype="6" fill="hold" grpId="1" nodeType="withEffect">
                                  <p:stCondLst>
                                    <p:cond delay="0"/>
                                  </p:stCondLst>
                                  <p:childTnLst>
                                    <p:anim calcmode="lin" valueType="num">
                                      <p:cBhvr additive="base">
                                        <p:cTn id="758" dur="5000"/>
                                        <p:tgtEl>
                                          <p:spTgt spid="78"/>
                                        </p:tgtEl>
                                        <p:attrNameLst>
                                          <p:attrName>ppt_x</p:attrName>
                                        </p:attrNameLst>
                                      </p:cBhvr>
                                      <p:tavLst>
                                        <p:tav tm="0">
                                          <p:val>
                                            <p:strVal val="ppt_x"/>
                                          </p:val>
                                        </p:tav>
                                        <p:tav tm="100000">
                                          <p:val>
                                            <p:strVal val="1+ppt_w/2"/>
                                          </p:val>
                                        </p:tav>
                                      </p:tavLst>
                                    </p:anim>
                                    <p:anim calcmode="lin" valueType="num">
                                      <p:cBhvr additive="base">
                                        <p:cTn id="759" dur="5000"/>
                                        <p:tgtEl>
                                          <p:spTgt spid="78"/>
                                        </p:tgtEl>
                                        <p:attrNameLst>
                                          <p:attrName>ppt_y</p:attrName>
                                        </p:attrNameLst>
                                      </p:cBhvr>
                                      <p:tavLst>
                                        <p:tav tm="0">
                                          <p:val>
                                            <p:strVal val="ppt_y"/>
                                          </p:val>
                                        </p:tav>
                                        <p:tav tm="100000">
                                          <p:val>
                                            <p:strVal val="1+ppt_h/2"/>
                                          </p:val>
                                        </p:tav>
                                      </p:tavLst>
                                    </p:anim>
                                    <p:set>
                                      <p:cBhvr>
                                        <p:cTn id="760" dur="1" fill="hold">
                                          <p:stCondLst>
                                            <p:cond delay="4999"/>
                                          </p:stCondLst>
                                        </p:cTn>
                                        <p:tgtEl>
                                          <p:spTgt spid="78"/>
                                        </p:tgtEl>
                                        <p:attrNameLst>
                                          <p:attrName>style.visibility</p:attrName>
                                        </p:attrNameLst>
                                      </p:cBhvr>
                                      <p:to>
                                        <p:strVal val="hidden"/>
                                      </p:to>
                                    </p:set>
                                  </p:childTnLst>
                                </p:cTn>
                              </p:par>
                              <p:par>
                                <p:cTn id="761" presetID="2" presetClass="exit" presetSubtype="6" fill="hold" grpId="1" nodeType="withEffect">
                                  <p:stCondLst>
                                    <p:cond delay="0"/>
                                  </p:stCondLst>
                                  <p:childTnLst>
                                    <p:anim calcmode="lin" valueType="num">
                                      <p:cBhvr additive="base">
                                        <p:cTn id="762" dur="5000"/>
                                        <p:tgtEl>
                                          <p:spTgt spid="12"/>
                                        </p:tgtEl>
                                        <p:attrNameLst>
                                          <p:attrName>ppt_x</p:attrName>
                                        </p:attrNameLst>
                                      </p:cBhvr>
                                      <p:tavLst>
                                        <p:tav tm="0">
                                          <p:val>
                                            <p:strVal val="ppt_x"/>
                                          </p:val>
                                        </p:tav>
                                        <p:tav tm="100000">
                                          <p:val>
                                            <p:strVal val="1+ppt_w/2"/>
                                          </p:val>
                                        </p:tav>
                                      </p:tavLst>
                                    </p:anim>
                                    <p:anim calcmode="lin" valueType="num">
                                      <p:cBhvr additive="base">
                                        <p:cTn id="763" dur="5000"/>
                                        <p:tgtEl>
                                          <p:spTgt spid="12"/>
                                        </p:tgtEl>
                                        <p:attrNameLst>
                                          <p:attrName>ppt_y</p:attrName>
                                        </p:attrNameLst>
                                      </p:cBhvr>
                                      <p:tavLst>
                                        <p:tav tm="0">
                                          <p:val>
                                            <p:strVal val="ppt_y"/>
                                          </p:val>
                                        </p:tav>
                                        <p:tav tm="100000">
                                          <p:val>
                                            <p:strVal val="1+ppt_h/2"/>
                                          </p:val>
                                        </p:tav>
                                      </p:tavLst>
                                    </p:anim>
                                    <p:set>
                                      <p:cBhvr>
                                        <p:cTn id="764" dur="1" fill="hold">
                                          <p:stCondLst>
                                            <p:cond delay="4999"/>
                                          </p:stCondLst>
                                        </p:cTn>
                                        <p:tgtEl>
                                          <p:spTgt spid="12"/>
                                        </p:tgtEl>
                                        <p:attrNameLst>
                                          <p:attrName>style.visibility</p:attrName>
                                        </p:attrNameLst>
                                      </p:cBhvr>
                                      <p:to>
                                        <p:strVal val="hidden"/>
                                      </p:to>
                                    </p:set>
                                  </p:childTnLst>
                                </p:cTn>
                              </p:par>
                              <p:par>
                                <p:cTn id="765" presetID="2" presetClass="exit" presetSubtype="6" fill="hold" grpId="1" nodeType="withEffect">
                                  <p:stCondLst>
                                    <p:cond delay="0"/>
                                  </p:stCondLst>
                                  <p:childTnLst>
                                    <p:anim calcmode="lin" valueType="num">
                                      <p:cBhvr additive="base">
                                        <p:cTn id="766" dur="5000"/>
                                        <p:tgtEl>
                                          <p:spTgt spid="22"/>
                                        </p:tgtEl>
                                        <p:attrNameLst>
                                          <p:attrName>ppt_x</p:attrName>
                                        </p:attrNameLst>
                                      </p:cBhvr>
                                      <p:tavLst>
                                        <p:tav tm="0">
                                          <p:val>
                                            <p:strVal val="ppt_x"/>
                                          </p:val>
                                        </p:tav>
                                        <p:tav tm="100000">
                                          <p:val>
                                            <p:strVal val="1+ppt_w/2"/>
                                          </p:val>
                                        </p:tav>
                                      </p:tavLst>
                                    </p:anim>
                                    <p:anim calcmode="lin" valueType="num">
                                      <p:cBhvr additive="base">
                                        <p:cTn id="767" dur="5000"/>
                                        <p:tgtEl>
                                          <p:spTgt spid="22"/>
                                        </p:tgtEl>
                                        <p:attrNameLst>
                                          <p:attrName>ppt_y</p:attrName>
                                        </p:attrNameLst>
                                      </p:cBhvr>
                                      <p:tavLst>
                                        <p:tav tm="0">
                                          <p:val>
                                            <p:strVal val="ppt_y"/>
                                          </p:val>
                                        </p:tav>
                                        <p:tav tm="100000">
                                          <p:val>
                                            <p:strVal val="1+ppt_h/2"/>
                                          </p:val>
                                        </p:tav>
                                      </p:tavLst>
                                    </p:anim>
                                    <p:set>
                                      <p:cBhvr>
                                        <p:cTn id="768" dur="1" fill="hold">
                                          <p:stCondLst>
                                            <p:cond delay="4999"/>
                                          </p:stCondLst>
                                        </p:cTn>
                                        <p:tgtEl>
                                          <p:spTgt spid="22"/>
                                        </p:tgtEl>
                                        <p:attrNameLst>
                                          <p:attrName>style.visibility</p:attrName>
                                        </p:attrNameLst>
                                      </p:cBhvr>
                                      <p:to>
                                        <p:strVal val="hidden"/>
                                      </p:to>
                                    </p:set>
                                  </p:childTnLst>
                                </p:cTn>
                              </p:par>
                              <p:par>
                                <p:cTn id="769" presetID="2" presetClass="exit" presetSubtype="6" fill="hold" grpId="1" nodeType="withEffect">
                                  <p:stCondLst>
                                    <p:cond delay="0"/>
                                  </p:stCondLst>
                                  <p:childTnLst>
                                    <p:anim calcmode="lin" valueType="num">
                                      <p:cBhvr additive="base">
                                        <p:cTn id="770" dur="5000"/>
                                        <p:tgtEl>
                                          <p:spTgt spid="32"/>
                                        </p:tgtEl>
                                        <p:attrNameLst>
                                          <p:attrName>ppt_x</p:attrName>
                                        </p:attrNameLst>
                                      </p:cBhvr>
                                      <p:tavLst>
                                        <p:tav tm="0">
                                          <p:val>
                                            <p:strVal val="ppt_x"/>
                                          </p:val>
                                        </p:tav>
                                        <p:tav tm="100000">
                                          <p:val>
                                            <p:strVal val="1+ppt_w/2"/>
                                          </p:val>
                                        </p:tav>
                                      </p:tavLst>
                                    </p:anim>
                                    <p:anim calcmode="lin" valueType="num">
                                      <p:cBhvr additive="base">
                                        <p:cTn id="771" dur="5000"/>
                                        <p:tgtEl>
                                          <p:spTgt spid="32"/>
                                        </p:tgtEl>
                                        <p:attrNameLst>
                                          <p:attrName>ppt_y</p:attrName>
                                        </p:attrNameLst>
                                      </p:cBhvr>
                                      <p:tavLst>
                                        <p:tav tm="0">
                                          <p:val>
                                            <p:strVal val="ppt_y"/>
                                          </p:val>
                                        </p:tav>
                                        <p:tav tm="100000">
                                          <p:val>
                                            <p:strVal val="1+ppt_h/2"/>
                                          </p:val>
                                        </p:tav>
                                      </p:tavLst>
                                    </p:anim>
                                    <p:set>
                                      <p:cBhvr>
                                        <p:cTn id="772" dur="1" fill="hold">
                                          <p:stCondLst>
                                            <p:cond delay="4999"/>
                                          </p:stCondLst>
                                        </p:cTn>
                                        <p:tgtEl>
                                          <p:spTgt spid="32"/>
                                        </p:tgtEl>
                                        <p:attrNameLst>
                                          <p:attrName>style.visibility</p:attrName>
                                        </p:attrNameLst>
                                      </p:cBhvr>
                                      <p:to>
                                        <p:strVal val="hidden"/>
                                      </p:to>
                                    </p:set>
                                  </p:childTnLst>
                                </p:cTn>
                              </p:par>
                              <p:par>
                                <p:cTn id="773" presetID="2" presetClass="exit" presetSubtype="6" fill="hold" grpId="1" nodeType="withEffect">
                                  <p:stCondLst>
                                    <p:cond delay="0"/>
                                  </p:stCondLst>
                                  <p:childTnLst>
                                    <p:anim calcmode="lin" valueType="num">
                                      <p:cBhvr additive="base">
                                        <p:cTn id="774" dur="5000"/>
                                        <p:tgtEl>
                                          <p:spTgt spid="42"/>
                                        </p:tgtEl>
                                        <p:attrNameLst>
                                          <p:attrName>ppt_x</p:attrName>
                                        </p:attrNameLst>
                                      </p:cBhvr>
                                      <p:tavLst>
                                        <p:tav tm="0">
                                          <p:val>
                                            <p:strVal val="ppt_x"/>
                                          </p:val>
                                        </p:tav>
                                        <p:tav tm="100000">
                                          <p:val>
                                            <p:strVal val="1+ppt_w/2"/>
                                          </p:val>
                                        </p:tav>
                                      </p:tavLst>
                                    </p:anim>
                                    <p:anim calcmode="lin" valueType="num">
                                      <p:cBhvr additive="base">
                                        <p:cTn id="775" dur="5000"/>
                                        <p:tgtEl>
                                          <p:spTgt spid="42"/>
                                        </p:tgtEl>
                                        <p:attrNameLst>
                                          <p:attrName>ppt_y</p:attrName>
                                        </p:attrNameLst>
                                      </p:cBhvr>
                                      <p:tavLst>
                                        <p:tav tm="0">
                                          <p:val>
                                            <p:strVal val="ppt_y"/>
                                          </p:val>
                                        </p:tav>
                                        <p:tav tm="100000">
                                          <p:val>
                                            <p:strVal val="1+ppt_h/2"/>
                                          </p:val>
                                        </p:tav>
                                      </p:tavLst>
                                    </p:anim>
                                    <p:set>
                                      <p:cBhvr>
                                        <p:cTn id="776" dur="1" fill="hold">
                                          <p:stCondLst>
                                            <p:cond delay="4999"/>
                                          </p:stCondLst>
                                        </p:cTn>
                                        <p:tgtEl>
                                          <p:spTgt spid="42"/>
                                        </p:tgtEl>
                                        <p:attrNameLst>
                                          <p:attrName>style.visibility</p:attrName>
                                        </p:attrNameLst>
                                      </p:cBhvr>
                                      <p:to>
                                        <p:strVal val="hidden"/>
                                      </p:to>
                                    </p:set>
                                  </p:childTnLst>
                                </p:cTn>
                              </p:par>
                              <p:par>
                                <p:cTn id="777" presetID="2" presetClass="exit" presetSubtype="6" fill="hold" grpId="1" nodeType="withEffect">
                                  <p:stCondLst>
                                    <p:cond delay="0"/>
                                  </p:stCondLst>
                                  <p:childTnLst>
                                    <p:anim calcmode="lin" valueType="num">
                                      <p:cBhvr additive="base">
                                        <p:cTn id="778" dur="5000"/>
                                        <p:tgtEl>
                                          <p:spTgt spid="52"/>
                                        </p:tgtEl>
                                        <p:attrNameLst>
                                          <p:attrName>ppt_x</p:attrName>
                                        </p:attrNameLst>
                                      </p:cBhvr>
                                      <p:tavLst>
                                        <p:tav tm="0">
                                          <p:val>
                                            <p:strVal val="ppt_x"/>
                                          </p:val>
                                        </p:tav>
                                        <p:tav tm="100000">
                                          <p:val>
                                            <p:strVal val="1+ppt_w/2"/>
                                          </p:val>
                                        </p:tav>
                                      </p:tavLst>
                                    </p:anim>
                                    <p:anim calcmode="lin" valueType="num">
                                      <p:cBhvr additive="base">
                                        <p:cTn id="779" dur="5000"/>
                                        <p:tgtEl>
                                          <p:spTgt spid="52"/>
                                        </p:tgtEl>
                                        <p:attrNameLst>
                                          <p:attrName>ppt_y</p:attrName>
                                        </p:attrNameLst>
                                      </p:cBhvr>
                                      <p:tavLst>
                                        <p:tav tm="0">
                                          <p:val>
                                            <p:strVal val="ppt_y"/>
                                          </p:val>
                                        </p:tav>
                                        <p:tav tm="100000">
                                          <p:val>
                                            <p:strVal val="1+ppt_h/2"/>
                                          </p:val>
                                        </p:tav>
                                      </p:tavLst>
                                    </p:anim>
                                    <p:set>
                                      <p:cBhvr>
                                        <p:cTn id="780" dur="1" fill="hold">
                                          <p:stCondLst>
                                            <p:cond delay="4999"/>
                                          </p:stCondLst>
                                        </p:cTn>
                                        <p:tgtEl>
                                          <p:spTgt spid="52"/>
                                        </p:tgtEl>
                                        <p:attrNameLst>
                                          <p:attrName>style.visibility</p:attrName>
                                        </p:attrNameLst>
                                      </p:cBhvr>
                                      <p:to>
                                        <p:strVal val="hidden"/>
                                      </p:to>
                                    </p:set>
                                  </p:childTnLst>
                                </p:cTn>
                              </p:par>
                              <p:par>
                                <p:cTn id="781" presetID="2" presetClass="exit" presetSubtype="6" fill="hold" grpId="1" nodeType="withEffect">
                                  <p:stCondLst>
                                    <p:cond delay="0"/>
                                  </p:stCondLst>
                                  <p:childTnLst>
                                    <p:anim calcmode="lin" valueType="num">
                                      <p:cBhvr additive="base">
                                        <p:cTn id="782" dur="5000"/>
                                        <p:tgtEl>
                                          <p:spTgt spid="62"/>
                                        </p:tgtEl>
                                        <p:attrNameLst>
                                          <p:attrName>ppt_x</p:attrName>
                                        </p:attrNameLst>
                                      </p:cBhvr>
                                      <p:tavLst>
                                        <p:tav tm="0">
                                          <p:val>
                                            <p:strVal val="ppt_x"/>
                                          </p:val>
                                        </p:tav>
                                        <p:tav tm="100000">
                                          <p:val>
                                            <p:strVal val="1+ppt_w/2"/>
                                          </p:val>
                                        </p:tav>
                                      </p:tavLst>
                                    </p:anim>
                                    <p:anim calcmode="lin" valueType="num">
                                      <p:cBhvr additive="base">
                                        <p:cTn id="783" dur="5000"/>
                                        <p:tgtEl>
                                          <p:spTgt spid="62"/>
                                        </p:tgtEl>
                                        <p:attrNameLst>
                                          <p:attrName>ppt_y</p:attrName>
                                        </p:attrNameLst>
                                      </p:cBhvr>
                                      <p:tavLst>
                                        <p:tav tm="0">
                                          <p:val>
                                            <p:strVal val="ppt_y"/>
                                          </p:val>
                                        </p:tav>
                                        <p:tav tm="100000">
                                          <p:val>
                                            <p:strVal val="1+ppt_h/2"/>
                                          </p:val>
                                        </p:tav>
                                      </p:tavLst>
                                    </p:anim>
                                    <p:set>
                                      <p:cBhvr>
                                        <p:cTn id="784" dur="1" fill="hold">
                                          <p:stCondLst>
                                            <p:cond delay="4999"/>
                                          </p:stCondLst>
                                        </p:cTn>
                                        <p:tgtEl>
                                          <p:spTgt spid="62"/>
                                        </p:tgtEl>
                                        <p:attrNameLst>
                                          <p:attrName>style.visibility</p:attrName>
                                        </p:attrNameLst>
                                      </p:cBhvr>
                                      <p:to>
                                        <p:strVal val="hidden"/>
                                      </p:to>
                                    </p:set>
                                  </p:childTnLst>
                                </p:cTn>
                              </p:par>
                              <p:par>
                                <p:cTn id="785" presetID="2" presetClass="exit" presetSubtype="6" fill="hold" grpId="1" nodeType="withEffect">
                                  <p:stCondLst>
                                    <p:cond delay="0"/>
                                  </p:stCondLst>
                                  <p:childTnLst>
                                    <p:anim calcmode="lin" valueType="num">
                                      <p:cBhvr additive="base">
                                        <p:cTn id="786" dur="5000"/>
                                        <p:tgtEl>
                                          <p:spTgt spid="72"/>
                                        </p:tgtEl>
                                        <p:attrNameLst>
                                          <p:attrName>ppt_x</p:attrName>
                                        </p:attrNameLst>
                                      </p:cBhvr>
                                      <p:tavLst>
                                        <p:tav tm="0">
                                          <p:val>
                                            <p:strVal val="ppt_x"/>
                                          </p:val>
                                        </p:tav>
                                        <p:tav tm="100000">
                                          <p:val>
                                            <p:strVal val="1+ppt_w/2"/>
                                          </p:val>
                                        </p:tav>
                                      </p:tavLst>
                                    </p:anim>
                                    <p:anim calcmode="lin" valueType="num">
                                      <p:cBhvr additive="base">
                                        <p:cTn id="787" dur="5000"/>
                                        <p:tgtEl>
                                          <p:spTgt spid="72"/>
                                        </p:tgtEl>
                                        <p:attrNameLst>
                                          <p:attrName>ppt_y</p:attrName>
                                        </p:attrNameLst>
                                      </p:cBhvr>
                                      <p:tavLst>
                                        <p:tav tm="0">
                                          <p:val>
                                            <p:strVal val="ppt_y"/>
                                          </p:val>
                                        </p:tav>
                                        <p:tav tm="100000">
                                          <p:val>
                                            <p:strVal val="1+ppt_h/2"/>
                                          </p:val>
                                        </p:tav>
                                      </p:tavLst>
                                    </p:anim>
                                    <p:set>
                                      <p:cBhvr>
                                        <p:cTn id="788" dur="1" fill="hold">
                                          <p:stCondLst>
                                            <p:cond delay="4999"/>
                                          </p:stCondLst>
                                        </p:cTn>
                                        <p:tgtEl>
                                          <p:spTgt spid="72"/>
                                        </p:tgtEl>
                                        <p:attrNameLst>
                                          <p:attrName>style.visibility</p:attrName>
                                        </p:attrNameLst>
                                      </p:cBhvr>
                                      <p:to>
                                        <p:strVal val="hidden"/>
                                      </p:to>
                                    </p:set>
                                  </p:childTnLst>
                                </p:cTn>
                              </p:par>
                              <p:par>
                                <p:cTn id="789" presetID="2" presetClass="exit" presetSubtype="6" fill="hold" grpId="1" nodeType="withEffect">
                                  <p:stCondLst>
                                    <p:cond delay="0"/>
                                  </p:stCondLst>
                                  <p:childTnLst>
                                    <p:anim calcmode="lin" valueType="num">
                                      <p:cBhvr additive="base">
                                        <p:cTn id="790" dur="5000"/>
                                        <p:tgtEl>
                                          <p:spTgt spid="82"/>
                                        </p:tgtEl>
                                        <p:attrNameLst>
                                          <p:attrName>ppt_x</p:attrName>
                                        </p:attrNameLst>
                                      </p:cBhvr>
                                      <p:tavLst>
                                        <p:tav tm="0">
                                          <p:val>
                                            <p:strVal val="ppt_x"/>
                                          </p:val>
                                        </p:tav>
                                        <p:tav tm="100000">
                                          <p:val>
                                            <p:strVal val="1+ppt_w/2"/>
                                          </p:val>
                                        </p:tav>
                                      </p:tavLst>
                                    </p:anim>
                                    <p:anim calcmode="lin" valueType="num">
                                      <p:cBhvr additive="base">
                                        <p:cTn id="791" dur="5000"/>
                                        <p:tgtEl>
                                          <p:spTgt spid="82"/>
                                        </p:tgtEl>
                                        <p:attrNameLst>
                                          <p:attrName>ppt_y</p:attrName>
                                        </p:attrNameLst>
                                      </p:cBhvr>
                                      <p:tavLst>
                                        <p:tav tm="0">
                                          <p:val>
                                            <p:strVal val="ppt_y"/>
                                          </p:val>
                                        </p:tav>
                                        <p:tav tm="100000">
                                          <p:val>
                                            <p:strVal val="1+ppt_h/2"/>
                                          </p:val>
                                        </p:tav>
                                      </p:tavLst>
                                    </p:anim>
                                    <p:set>
                                      <p:cBhvr>
                                        <p:cTn id="792" dur="1" fill="hold">
                                          <p:stCondLst>
                                            <p:cond delay="4999"/>
                                          </p:stCondLst>
                                        </p:cTn>
                                        <p:tgtEl>
                                          <p:spTgt spid="82"/>
                                        </p:tgtEl>
                                        <p:attrNameLst>
                                          <p:attrName>style.visibility</p:attrName>
                                        </p:attrNameLst>
                                      </p:cBhvr>
                                      <p:to>
                                        <p:strVal val="hidden"/>
                                      </p:to>
                                    </p:set>
                                  </p:childTnLst>
                                </p:cTn>
                              </p:par>
                              <p:par>
                                <p:cTn id="793" presetID="2" presetClass="exit" presetSubtype="6" fill="hold" grpId="1" nodeType="withEffect">
                                  <p:stCondLst>
                                    <p:cond delay="0"/>
                                  </p:stCondLst>
                                  <p:childTnLst>
                                    <p:anim calcmode="lin" valueType="num">
                                      <p:cBhvr additive="base">
                                        <p:cTn id="794" dur="5000"/>
                                        <p:tgtEl>
                                          <p:spTgt spid="6"/>
                                        </p:tgtEl>
                                        <p:attrNameLst>
                                          <p:attrName>ppt_x</p:attrName>
                                        </p:attrNameLst>
                                      </p:cBhvr>
                                      <p:tavLst>
                                        <p:tav tm="0">
                                          <p:val>
                                            <p:strVal val="ppt_x"/>
                                          </p:val>
                                        </p:tav>
                                        <p:tav tm="100000">
                                          <p:val>
                                            <p:strVal val="1+ppt_w/2"/>
                                          </p:val>
                                        </p:tav>
                                      </p:tavLst>
                                    </p:anim>
                                    <p:anim calcmode="lin" valueType="num">
                                      <p:cBhvr additive="base">
                                        <p:cTn id="795" dur="5000"/>
                                        <p:tgtEl>
                                          <p:spTgt spid="6"/>
                                        </p:tgtEl>
                                        <p:attrNameLst>
                                          <p:attrName>ppt_y</p:attrName>
                                        </p:attrNameLst>
                                      </p:cBhvr>
                                      <p:tavLst>
                                        <p:tav tm="0">
                                          <p:val>
                                            <p:strVal val="ppt_y"/>
                                          </p:val>
                                        </p:tav>
                                        <p:tav tm="100000">
                                          <p:val>
                                            <p:strVal val="1+ppt_h/2"/>
                                          </p:val>
                                        </p:tav>
                                      </p:tavLst>
                                    </p:anim>
                                    <p:set>
                                      <p:cBhvr>
                                        <p:cTn id="796" dur="1" fill="hold">
                                          <p:stCondLst>
                                            <p:cond delay="4999"/>
                                          </p:stCondLst>
                                        </p:cTn>
                                        <p:tgtEl>
                                          <p:spTgt spid="6"/>
                                        </p:tgtEl>
                                        <p:attrNameLst>
                                          <p:attrName>style.visibility</p:attrName>
                                        </p:attrNameLst>
                                      </p:cBhvr>
                                      <p:to>
                                        <p:strVal val="hidden"/>
                                      </p:to>
                                    </p:set>
                                  </p:childTnLst>
                                </p:cTn>
                              </p:par>
                              <p:par>
                                <p:cTn id="797" presetID="2" presetClass="exit" presetSubtype="6" fill="hold" grpId="1" nodeType="withEffect">
                                  <p:stCondLst>
                                    <p:cond delay="0"/>
                                  </p:stCondLst>
                                  <p:childTnLst>
                                    <p:anim calcmode="lin" valueType="num">
                                      <p:cBhvr additive="base">
                                        <p:cTn id="798" dur="5000"/>
                                        <p:tgtEl>
                                          <p:spTgt spid="16"/>
                                        </p:tgtEl>
                                        <p:attrNameLst>
                                          <p:attrName>ppt_x</p:attrName>
                                        </p:attrNameLst>
                                      </p:cBhvr>
                                      <p:tavLst>
                                        <p:tav tm="0">
                                          <p:val>
                                            <p:strVal val="ppt_x"/>
                                          </p:val>
                                        </p:tav>
                                        <p:tav tm="100000">
                                          <p:val>
                                            <p:strVal val="1+ppt_w/2"/>
                                          </p:val>
                                        </p:tav>
                                      </p:tavLst>
                                    </p:anim>
                                    <p:anim calcmode="lin" valueType="num">
                                      <p:cBhvr additive="base">
                                        <p:cTn id="799" dur="5000"/>
                                        <p:tgtEl>
                                          <p:spTgt spid="16"/>
                                        </p:tgtEl>
                                        <p:attrNameLst>
                                          <p:attrName>ppt_y</p:attrName>
                                        </p:attrNameLst>
                                      </p:cBhvr>
                                      <p:tavLst>
                                        <p:tav tm="0">
                                          <p:val>
                                            <p:strVal val="ppt_y"/>
                                          </p:val>
                                        </p:tav>
                                        <p:tav tm="100000">
                                          <p:val>
                                            <p:strVal val="1+ppt_h/2"/>
                                          </p:val>
                                        </p:tav>
                                      </p:tavLst>
                                    </p:anim>
                                    <p:set>
                                      <p:cBhvr>
                                        <p:cTn id="800" dur="1" fill="hold">
                                          <p:stCondLst>
                                            <p:cond delay="4999"/>
                                          </p:stCondLst>
                                        </p:cTn>
                                        <p:tgtEl>
                                          <p:spTgt spid="16"/>
                                        </p:tgtEl>
                                        <p:attrNameLst>
                                          <p:attrName>style.visibility</p:attrName>
                                        </p:attrNameLst>
                                      </p:cBhvr>
                                      <p:to>
                                        <p:strVal val="hidden"/>
                                      </p:to>
                                    </p:set>
                                  </p:childTnLst>
                                </p:cTn>
                              </p:par>
                              <p:par>
                                <p:cTn id="801" presetID="2" presetClass="exit" presetSubtype="6" fill="hold" grpId="1" nodeType="withEffect">
                                  <p:stCondLst>
                                    <p:cond delay="0"/>
                                  </p:stCondLst>
                                  <p:childTnLst>
                                    <p:anim calcmode="lin" valueType="num">
                                      <p:cBhvr additive="base">
                                        <p:cTn id="802" dur="5000"/>
                                        <p:tgtEl>
                                          <p:spTgt spid="26"/>
                                        </p:tgtEl>
                                        <p:attrNameLst>
                                          <p:attrName>ppt_x</p:attrName>
                                        </p:attrNameLst>
                                      </p:cBhvr>
                                      <p:tavLst>
                                        <p:tav tm="0">
                                          <p:val>
                                            <p:strVal val="ppt_x"/>
                                          </p:val>
                                        </p:tav>
                                        <p:tav tm="100000">
                                          <p:val>
                                            <p:strVal val="1+ppt_w/2"/>
                                          </p:val>
                                        </p:tav>
                                      </p:tavLst>
                                    </p:anim>
                                    <p:anim calcmode="lin" valueType="num">
                                      <p:cBhvr additive="base">
                                        <p:cTn id="803" dur="5000"/>
                                        <p:tgtEl>
                                          <p:spTgt spid="26"/>
                                        </p:tgtEl>
                                        <p:attrNameLst>
                                          <p:attrName>ppt_y</p:attrName>
                                        </p:attrNameLst>
                                      </p:cBhvr>
                                      <p:tavLst>
                                        <p:tav tm="0">
                                          <p:val>
                                            <p:strVal val="ppt_y"/>
                                          </p:val>
                                        </p:tav>
                                        <p:tav tm="100000">
                                          <p:val>
                                            <p:strVal val="1+ppt_h/2"/>
                                          </p:val>
                                        </p:tav>
                                      </p:tavLst>
                                    </p:anim>
                                    <p:set>
                                      <p:cBhvr>
                                        <p:cTn id="804" dur="1" fill="hold">
                                          <p:stCondLst>
                                            <p:cond delay="4999"/>
                                          </p:stCondLst>
                                        </p:cTn>
                                        <p:tgtEl>
                                          <p:spTgt spid="26"/>
                                        </p:tgtEl>
                                        <p:attrNameLst>
                                          <p:attrName>style.visibility</p:attrName>
                                        </p:attrNameLst>
                                      </p:cBhvr>
                                      <p:to>
                                        <p:strVal val="hidden"/>
                                      </p:to>
                                    </p:set>
                                  </p:childTnLst>
                                </p:cTn>
                              </p:par>
                              <p:par>
                                <p:cTn id="805" presetID="2" presetClass="exit" presetSubtype="6" fill="hold" grpId="1" nodeType="withEffect">
                                  <p:stCondLst>
                                    <p:cond delay="0"/>
                                  </p:stCondLst>
                                  <p:childTnLst>
                                    <p:anim calcmode="lin" valueType="num">
                                      <p:cBhvr additive="base">
                                        <p:cTn id="806" dur="5000"/>
                                        <p:tgtEl>
                                          <p:spTgt spid="36"/>
                                        </p:tgtEl>
                                        <p:attrNameLst>
                                          <p:attrName>ppt_x</p:attrName>
                                        </p:attrNameLst>
                                      </p:cBhvr>
                                      <p:tavLst>
                                        <p:tav tm="0">
                                          <p:val>
                                            <p:strVal val="ppt_x"/>
                                          </p:val>
                                        </p:tav>
                                        <p:tav tm="100000">
                                          <p:val>
                                            <p:strVal val="1+ppt_w/2"/>
                                          </p:val>
                                        </p:tav>
                                      </p:tavLst>
                                    </p:anim>
                                    <p:anim calcmode="lin" valueType="num">
                                      <p:cBhvr additive="base">
                                        <p:cTn id="807" dur="5000"/>
                                        <p:tgtEl>
                                          <p:spTgt spid="36"/>
                                        </p:tgtEl>
                                        <p:attrNameLst>
                                          <p:attrName>ppt_y</p:attrName>
                                        </p:attrNameLst>
                                      </p:cBhvr>
                                      <p:tavLst>
                                        <p:tav tm="0">
                                          <p:val>
                                            <p:strVal val="ppt_y"/>
                                          </p:val>
                                        </p:tav>
                                        <p:tav tm="100000">
                                          <p:val>
                                            <p:strVal val="1+ppt_h/2"/>
                                          </p:val>
                                        </p:tav>
                                      </p:tavLst>
                                    </p:anim>
                                    <p:set>
                                      <p:cBhvr>
                                        <p:cTn id="808" dur="1" fill="hold">
                                          <p:stCondLst>
                                            <p:cond delay="4999"/>
                                          </p:stCondLst>
                                        </p:cTn>
                                        <p:tgtEl>
                                          <p:spTgt spid="36"/>
                                        </p:tgtEl>
                                        <p:attrNameLst>
                                          <p:attrName>style.visibility</p:attrName>
                                        </p:attrNameLst>
                                      </p:cBhvr>
                                      <p:to>
                                        <p:strVal val="hidden"/>
                                      </p:to>
                                    </p:set>
                                  </p:childTnLst>
                                </p:cTn>
                              </p:par>
                              <p:par>
                                <p:cTn id="809" presetID="2" presetClass="exit" presetSubtype="6" fill="hold" grpId="1" nodeType="withEffect">
                                  <p:stCondLst>
                                    <p:cond delay="0"/>
                                  </p:stCondLst>
                                  <p:childTnLst>
                                    <p:anim calcmode="lin" valueType="num">
                                      <p:cBhvr additive="base">
                                        <p:cTn id="810" dur="5000"/>
                                        <p:tgtEl>
                                          <p:spTgt spid="46"/>
                                        </p:tgtEl>
                                        <p:attrNameLst>
                                          <p:attrName>ppt_x</p:attrName>
                                        </p:attrNameLst>
                                      </p:cBhvr>
                                      <p:tavLst>
                                        <p:tav tm="0">
                                          <p:val>
                                            <p:strVal val="ppt_x"/>
                                          </p:val>
                                        </p:tav>
                                        <p:tav tm="100000">
                                          <p:val>
                                            <p:strVal val="1+ppt_w/2"/>
                                          </p:val>
                                        </p:tav>
                                      </p:tavLst>
                                    </p:anim>
                                    <p:anim calcmode="lin" valueType="num">
                                      <p:cBhvr additive="base">
                                        <p:cTn id="811" dur="5000"/>
                                        <p:tgtEl>
                                          <p:spTgt spid="46"/>
                                        </p:tgtEl>
                                        <p:attrNameLst>
                                          <p:attrName>ppt_y</p:attrName>
                                        </p:attrNameLst>
                                      </p:cBhvr>
                                      <p:tavLst>
                                        <p:tav tm="0">
                                          <p:val>
                                            <p:strVal val="ppt_y"/>
                                          </p:val>
                                        </p:tav>
                                        <p:tav tm="100000">
                                          <p:val>
                                            <p:strVal val="1+ppt_h/2"/>
                                          </p:val>
                                        </p:tav>
                                      </p:tavLst>
                                    </p:anim>
                                    <p:set>
                                      <p:cBhvr>
                                        <p:cTn id="812" dur="1" fill="hold">
                                          <p:stCondLst>
                                            <p:cond delay="4999"/>
                                          </p:stCondLst>
                                        </p:cTn>
                                        <p:tgtEl>
                                          <p:spTgt spid="46"/>
                                        </p:tgtEl>
                                        <p:attrNameLst>
                                          <p:attrName>style.visibility</p:attrName>
                                        </p:attrNameLst>
                                      </p:cBhvr>
                                      <p:to>
                                        <p:strVal val="hidden"/>
                                      </p:to>
                                    </p:set>
                                  </p:childTnLst>
                                </p:cTn>
                              </p:par>
                              <p:par>
                                <p:cTn id="813" presetID="2" presetClass="exit" presetSubtype="6" fill="hold" grpId="1" nodeType="withEffect">
                                  <p:stCondLst>
                                    <p:cond delay="0"/>
                                  </p:stCondLst>
                                  <p:childTnLst>
                                    <p:anim calcmode="lin" valueType="num">
                                      <p:cBhvr additive="base">
                                        <p:cTn id="814" dur="5000"/>
                                        <p:tgtEl>
                                          <p:spTgt spid="56"/>
                                        </p:tgtEl>
                                        <p:attrNameLst>
                                          <p:attrName>ppt_x</p:attrName>
                                        </p:attrNameLst>
                                      </p:cBhvr>
                                      <p:tavLst>
                                        <p:tav tm="0">
                                          <p:val>
                                            <p:strVal val="ppt_x"/>
                                          </p:val>
                                        </p:tav>
                                        <p:tav tm="100000">
                                          <p:val>
                                            <p:strVal val="1+ppt_w/2"/>
                                          </p:val>
                                        </p:tav>
                                      </p:tavLst>
                                    </p:anim>
                                    <p:anim calcmode="lin" valueType="num">
                                      <p:cBhvr additive="base">
                                        <p:cTn id="815" dur="5000"/>
                                        <p:tgtEl>
                                          <p:spTgt spid="56"/>
                                        </p:tgtEl>
                                        <p:attrNameLst>
                                          <p:attrName>ppt_y</p:attrName>
                                        </p:attrNameLst>
                                      </p:cBhvr>
                                      <p:tavLst>
                                        <p:tav tm="0">
                                          <p:val>
                                            <p:strVal val="ppt_y"/>
                                          </p:val>
                                        </p:tav>
                                        <p:tav tm="100000">
                                          <p:val>
                                            <p:strVal val="1+ppt_h/2"/>
                                          </p:val>
                                        </p:tav>
                                      </p:tavLst>
                                    </p:anim>
                                    <p:set>
                                      <p:cBhvr>
                                        <p:cTn id="816" dur="1" fill="hold">
                                          <p:stCondLst>
                                            <p:cond delay="4999"/>
                                          </p:stCondLst>
                                        </p:cTn>
                                        <p:tgtEl>
                                          <p:spTgt spid="56"/>
                                        </p:tgtEl>
                                        <p:attrNameLst>
                                          <p:attrName>style.visibility</p:attrName>
                                        </p:attrNameLst>
                                      </p:cBhvr>
                                      <p:to>
                                        <p:strVal val="hidden"/>
                                      </p:to>
                                    </p:set>
                                  </p:childTnLst>
                                </p:cTn>
                              </p:par>
                              <p:par>
                                <p:cTn id="817" presetID="2" presetClass="exit" presetSubtype="6" fill="hold" grpId="1" nodeType="withEffect">
                                  <p:stCondLst>
                                    <p:cond delay="0"/>
                                  </p:stCondLst>
                                  <p:childTnLst>
                                    <p:anim calcmode="lin" valueType="num">
                                      <p:cBhvr additive="base">
                                        <p:cTn id="818" dur="5000"/>
                                        <p:tgtEl>
                                          <p:spTgt spid="66"/>
                                        </p:tgtEl>
                                        <p:attrNameLst>
                                          <p:attrName>ppt_x</p:attrName>
                                        </p:attrNameLst>
                                      </p:cBhvr>
                                      <p:tavLst>
                                        <p:tav tm="0">
                                          <p:val>
                                            <p:strVal val="ppt_x"/>
                                          </p:val>
                                        </p:tav>
                                        <p:tav tm="100000">
                                          <p:val>
                                            <p:strVal val="1+ppt_w/2"/>
                                          </p:val>
                                        </p:tav>
                                      </p:tavLst>
                                    </p:anim>
                                    <p:anim calcmode="lin" valueType="num">
                                      <p:cBhvr additive="base">
                                        <p:cTn id="819" dur="5000"/>
                                        <p:tgtEl>
                                          <p:spTgt spid="66"/>
                                        </p:tgtEl>
                                        <p:attrNameLst>
                                          <p:attrName>ppt_y</p:attrName>
                                        </p:attrNameLst>
                                      </p:cBhvr>
                                      <p:tavLst>
                                        <p:tav tm="0">
                                          <p:val>
                                            <p:strVal val="ppt_y"/>
                                          </p:val>
                                        </p:tav>
                                        <p:tav tm="100000">
                                          <p:val>
                                            <p:strVal val="1+ppt_h/2"/>
                                          </p:val>
                                        </p:tav>
                                      </p:tavLst>
                                    </p:anim>
                                    <p:set>
                                      <p:cBhvr>
                                        <p:cTn id="820" dur="1" fill="hold">
                                          <p:stCondLst>
                                            <p:cond delay="4999"/>
                                          </p:stCondLst>
                                        </p:cTn>
                                        <p:tgtEl>
                                          <p:spTgt spid="66"/>
                                        </p:tgtEl>
                                        <p:attrNameLst>
                                          <p:attrName>style.visibility</p:attrName>
                                        </p:attrNameLst>
                                      </p:cBhvr>
                                      <p:to>
                                        <p:strVal val="hidden"/>
                                      </p:to>
                                    </p:set>
                                  </p:childTnLst>
                                </p:cTn>
                              </p:par>
                              <p:par>
                                <p:cTn id="821" presetID="2" presetClass="exit" presetSubtype="6" fill="hold" grpId="1" nodeType="withEffect">
                                  <p:stCondLst>
                                    <p:cond delay="0"/>
                                  </p:stCondLst>
                                  <p:childTnLst>
                                    <p:anim calcmode="lin" valueType="num">
                                      <p:cBhvr additive="base">
                                        <p:cTn id="822" dur="5000"/>
                                        <p:tgtEl>
                                          <p:spTgt spid="76"/>
                                        </p:tgtEl>
                                        <p:attrNameLst>
                                          <p:attrName>ppt_x</p:attrName>
                                        </p:attrNameLst>
                                      </p:cBhvr>
                                      <p:tavLst>
                                        <p:tav tm="0">
                                          <p:val>
                                            <p:strVal val="ppt_x"/>
                                          </p:val>
                                        </p:tav>
                                        <p:tav tm="100000">
                                          <p:val>
                                            <p:strVal val="1+ppt_w/2"/>
                                          </p:val>
                                        </p:tav>
                                      </p:tavLst>
                                    </p:anim>
                                    <p:anim calcmode="lin" valueType="num">
                                      <p:cBhvr additive="base">
                                        <p:cTn id="823" dur="5000"/>
                                        <p:tgtEl>
                                          <p:spTgt spid="76"/>
                                        </p:tgtEl>
                                        <p:attrNameLst>
                                          <p:attrName>ppt_y</p:attrName>
                                        </p:attrNameLst>
                                      </p:cBhvr>
                                      <p:tavLst>
                                        <p:tav tm="0">
                                          <p:val>
                                            <p:strVal val="ppt_y"/>
                                          </p:val>
                                        </p:tav>
                                        <p:tav tm="100000">
                                          <p:val>
                                            <p:strVal val="1+ppt_h/2"/>
                                          </p:val>
                                        </p:tav>
                                      </p:tavLst>
                                    </p:anim>
                                    <p:set>
                                      <p:cBhvr>
                                        <p:cTn id="824" dur="1" fill="hold">
                                          <p:stCondLst>
                                            <p:cond delay="4999"/>
                                          </p:stCondLst>
                                        </p:cTn>
                                        <p:tgtEl>
                                          <p:spTgt spid="76"/>
                                        </p:tgtEl>
                                        <p:attrNameLst>
                                          <p:attrName>style.visibility</p:attrName>
                                        </p:attrNameLst>
                                      </p:cBhvr>
                                      <p:to>
                                        <p:strVal val="hidden"/>
                                      </p:to>
                                    </p:set>
                                  </p:childTnLst>
                                </p:cTn>
                              </p:par>
                              <p:par>
                                <p:cTn id="825" presetID="2" presetClass="exit" presetSubtype="6" fill="hold" grpId="1" nodeType="withEffect">
                                  <p:stCondLst>
                                    <p:cond delay="0"/>
                                  </p:stCondLst>
                                  <p:childTnLst>
                                    <p:anim calcmode="lin" valueType="num">
                                      <p:cBhvr additive="base">
                                        <p:cTn id="826" dur="5000"/>
                                        <p:tgtEl>
                                          <p:spTgt spid="14"/>
                                        </p:tgtEl>
                                        <p:attrNameLst>
                                          <p:attrName>ppt_x</p:attrName>
                                        </p:attrNameLst>
                                      </p:cBhvr>
                                      <p:tavLst>
                                        <p:tav tm="0">
                                          <p:val>
                                            <p:strVal val="ppt_x"/>
                                          </p:val>
                                        </p:tav>
                                        <p:tav tm="100000">
                                          <p:val>
                                            <p:strVal val="1+ppt_w/2"/>
                                          </p:val>
                                        </p:tav>
                                      </p:tavLst>
                                    </p:anim>
                                    <p:anim calcmode="lin" valueType="num">
                                      <p:cBhvr additive="base">
                                        <p:cTn id="827" dur="5000"/>
                                        <p:tgtEl>
                                          <p:spTgt spid="14"/>
                                        </p:tgtEl>
                                        <p:attrNameLst>
                                          <p:attrName>ppt_y</p:attrName>
                                        </p:attrNameLst>
                                      </p:cBhvr>
                                      <p:tavLst>
                                        <p:tav tm="0">
                                          <p:val>
                                            <p:strVal val="ppt_y"/>
                                          </p:val>
                                        </p:tav>
                                        <p:tav tm="100000">
                                          <p:val>
                                            <p:strVal val="1+ppt_h/2"/>
                                          </p:val>
                                        </p:tav>
                                      </p:tavLst>
                                    </p:anim>
                                    <p:set>
                                      <p:cBhvr>
                                        <p:cTn id="828" dur="1" fill="hold">
                                          <p:stCondLst>
                                            <p:cond delay="4999"/>
                                          </p:stCondLst>
                                        </p:cTn>
                                        <p:tgtEl>
                                          <p:spTgt spid="14"/>
                                        </p:tgtEl>
                                        <p:attrNameLst>
                                          <p:attrName>style.visibility</p:attrName>
                                        </p:attrNameLst>
                                      </p:cBhvr>
                                      <p:to>
                                        <p:strVal val="hidden"/>
                                      </p:to>
                                    </p:set>
                                  </p:childTnLst>
                                </p:cTn>
                              </p:par>
                              <p:par>
                                <p:cTn id="829" presetID="2" presetClass="exit" presetSubtype="6" fill="hold" grpId="1" nodeType="withEffect">
                                  <p:stCondLst>
                                    <p:cond delay="0"/>
                                  </p:stCondLst>
                                  <p:childTnLst>
                                    <p:anim calcmode="lin" valueType="num">
                                      <p:cBhvr additive="base">
                                        <p:cTn id="830" dur="5000"/>
                                        <p:tgtEl>
                                          <p:spTgt spid="24"/>
                                        </p:tgtEl>
                                        <p:attrNameLst>
                                          <p:attrName>ppt_x</p:attrName>
                                        </p:attrNameLst>
                                      </p:cBhvr>
                                      <p:tavLst>
                                        <p:tav tm="0">
                                          <p:val>
                                            <p:strVal val="ppt_x"/>
                                          </p:val>
                                        </p:tav>
                                        <p:tav tm="100000">
                                          <p:val>
                                            <p:strVal val="1+ppt_w/2"/>
                                          </p:val>
                                        </p:tav>
                                      </p:tavLst>
                                    </p:anim>
                                    <p:anim calcmode="lin" valueType="num">
                                      <p:cBhvr additive="base">
                                        <p:cTn id="831" dur="5000"/>
                                        <p:tgtEl>
                                          <p:spTgt spid="24"/>
                                        </p:tgtEl>
                                        <p:attrNameLst>
                                          <p:attrName>ppt_y</p:attrName>
                                        </p:attrNameLst>
                                      </p:cBhvr>
                                      <p:tavLst>
                                        <p:tav tm="0">
                                          <p:val>
                                            <p:strVal val="ppt_y"/>
                                          </p:val>
                                        </p:tav>
                                        <p:tav tm="100000">
                                          <p:val>
                                            <p:strVal val="1+ppt_h/2"/>
                                          </p:val>
                                        </p:tav>
                                      </p:tavLst>
                                    </p:anim>
                                    <p:set>
                                      <p:cBhvr>
                                        <p:cTn id="832" dur="1" fill="hold">
                                          <p:stCondLst>
                                            <p:cond delay="4999"/>
                                          </p:stCondLst>
                                        </p:cTn>
                                        <p:tgtEl>
                                          <p:spTgt spid="24"/>
                                        </p:tgtEl>
                                        <p:attrNameLst>
                                          <p:attrName>style.visibility</p:attrName>
                                        </p:attrNameLst>
                                      </p:cBhvr>
                                      <p:to>
                                        <p:strVal val="hidden"/>
                                      </p:to>
                                    </p:set>
                                  </p:childTnLst>
                                </p:cTn>
                              </p:par>
                              <p:par>
                                <p:cTn id="833" presetID="2" presetClass="exit" presetSubtype="6" fill="hold" grpId="1" nodeType="withEffect">
                                  <p:stCondLst>
                                    <p:cond delay="0"/>
                                  </p:stCondLst>
                                  <p:childTnLst>
                                    <p:anim calcmode="lin" valueType="num">
                                      <p:cBhvr additive="base">
                                        <p:cTn id="834" dur="5000"/>
                                        <p:tgtEl>
                                          <p:spTgt spid="34"/>
                                        </p:tgtEl>
                                        <p:attrNameLst>
                                          <p:attrName>ppt_x</p:attrName>
                                        </p:attrNameLst>
                                      </p:cBhvr>
                                      <p:tavLst>
                                        <p:tav tm="0">
                                          <p:val>
                                            <p:strVal val="ppt_x"/>
                                          </p:val>
                                        </p:tav>
                                        <p:tav tm="100000">
                                          <p:val>
                                            <p:strVal val="1+ppt_w/2"/>
                                          </p:val>
                                        </p:tav>
                                      </p:tavLst>
                                    </p:anim>
                                    <p:anim calcmode="lin" valueType="num">
                                      <p:cBhvr additive="base">
                                        <p:cTn id="835" dur="5000"/>
                                        <p:tgtEl>
                                          <p:spTgt spid="34"/>
                                        </p:tgtEl>
                                        <p:attrNameLst>
                                          <p:attrName>ppt_y</p:attrName>
                                        </p:attrNameLst>
                                      </p:cBhvr>
                                      <p:tavLst>
                                        <p:tav tm="0">
                                          <p:val>
                                            <p:strVal val="ppt_y"/>
                                          </p:val>
                                        </p:tav>
                                        <p:tav tm="100000">
                                          <p:val>
                                            <p:strVal val="1+ppt_h/2"/>
                                          </p:val>
                                        </p:tav>
                                      </p:tavLst>
                                    </p:anim>
                                    <p:set>
                                      <p:cBhvr>
                                        <p:cTn id="836" dur="1" fill="hold">
                                          <p:stCondLst>
                                            <p:cond delay="4999"/>
                                          </p:stCondLst>
                                        </p:cTn>
                                        <p:tgtEl>
                                          <p:spTgt spid="34"/>
                                        </p:tgtEl>
                                        <p:attrNameLst>
                                          <p:attrName>style.visibility</p:attrName>
                                        </p:attrNameLst>
                                      </p:cBhvr>
                                      <p:to>
                                        <p:strVal val="hidden"/>
                                      </p:to>
                                    </p:set>
                                  </p:childTnLst>
                                </p:cTn>
                              </p:par>
                              <p:par>
                                <p:cTn id="837" presetID="2" presetClass="exit" presetSubtype="6" fill="hold" grpId="1" nodeType="withEffect">
                                  <p:stCondLst>
                                    <p:cond delay="0"/>
                                  </p:stCondLst>
                                  <p:childTnLst>
                                    <p:anim calcmode="lin" valueType="num">
                                      <p:cBhvr additive="base">
                                        <p:cTn id="838" dur="5000"/>
                                        <p:tgtEl>
                                          <p:spTgt spid="44"/>
                                        </p:tgtEl>
                                        <p:attrNameLst>
                                          <p:attrName>ppt_x</p:attrName>
                                        </p:attrNameLst>
                                      </p:cBhvr>
                                      <p:tavLst>
                                        <p:tav tm="0">
                                          <p:val>
                                            <p:strVal val="ppt_x"/>
                                          </p:val>
                                        </p:tav>
                                        <p:tav tm="100000">
                                          <p:val>
                                            <p:strVal val="1+ppt_w/2"/>
                                          </p:val>
                                        </p:tav>
                                      </p:tavLst>
                                    </p:anim>
                                    <p:anim calcmode="lin" valueType="num">
                                      <p:cBhvr additive="base">
                                        <p:cTn id="839" dur="5000"/>
                                        <p:tgtEl>
                                          <p:spTgt spid="44"/>
                                        </p:tgtEl>
                                        <p:attrNameLst>
                                          <p:attrName>ppt_y</p:attrName>
                                        </p:attrNameLst>
                                      </p:cBhvr>
                                      <p:tavLst>
                                        <p:tav tm="0">
                                          <p:val>
                                            <p:strVal val="ppt_y"/>
                                          </p:val>
                                        </p:tav>
                                        <p:tav tm="100000">
                                          <p:val>
                                            <p:strVal val="1+ppt_h/2"/>
                                          </p:val>
                                        </p:tav>
                                      </p:tavLst>
                                    </p:anim>
                                    <p:set>
                                      <p:cBhvr>
                                        <p:cTn id="840" dur="1" fill="hold">
                                          <p:stCondLst>
                                            <p:cond delay="4999"/>
                                          </p:stCondLst>
                                        </p:cTn>
                                        <p:tgtEl>
                                          <p:spTgt spid="44"/>
                                        </p:tgtEl>
                                        <p:attrNameLst>
                                          <p:attrName>style.visibility</p:attrName>
                                        </p:attrNameLst>
                                      </p:cBhvr>
                                      <p:to>
                                        <p:strVal val="hidden"/>
                                      </p:to>
                                    </p:set>
                                  </p:childTnLst>
                                </p:cTn>
                              </p:par>
                              <p:par>
                                <p:cTn id="841" presetID="2" presetClass="exit" presetSubtype="6" fill="hold" grpId="1" nodeType="withEffect">
                                  <p:stCondLst>
                                    <p:cond delay="0"/>
                                  </p:stCondLst>
                                  <p:childTnLst>
                                    <p:anim calcmode="lin" valueType="num">
                                      <p:cBhvr additive="base">
                                        <p:cTn id="842" dur="5000"/>
                                        <p:tgtEl>
                                          <p:spTgt spid="54"/>
                                        </p:tgtEl>
                                        <p:attrNameLst>
                                          <p:attrName>ppt_x</p:attrName>
                                        </p:attrNameLst>
                                      </p:cBhvr>
                                      <p:tavLst>
                                        <p:tav tm="0">
                                          <p:val>
                                            <p:strVal val="ppt_x"/>
                                          </p:val>
                                        </p:tav>
                                        <p:tav tm="100000">
                                          <p:val>
                                            <p:strVal val="1+ppt_w/2"/>
                                          </p:val>
                                        </p:tav>
                                      </p:tavLst>
                                    </p:anim>
                                    <p:anim calcmode="lin" valueType="num">
                                      <p:cBhvr additive="base">
                                        <p:cTn id="843" dur="5000"/>
                                        <p:tgtEl>
                                          <p:spTgt spid="54"/>
                                        </p:tgtEl>
                                        <p:attrNameLst>
                                          <p:attrName>ppt_y</p:attrName>
                                        </p:attrNameLst>
                                      </p:cBhvr>
                                      <p:tavLst>
                                        <p:tav tm="0">
                                          <p:val>
                                            <p:strVal val="ppt_y"/>
                                          </p:val>
                                        </p:tav>
                                        <p:tav tm="100000">
                                          <p:val>
                                            <p:strVal val="1+ppt_h/2"/>
                                          </p:val>
                                        </p:tav>
                                      </p:tavLst>
                                    </p:anim>
                                    <p:set>
                                      <p:cBhvr>
                                        <p:cTn id="844" dur="1" fill="hold">
                                          <p:stCondLst>
                                            <p:cond delay="4999"/>
                                          </p:stCondLst>
                                        </p:cTn>
                                        <p:tgtEl>
                                          <p:spTgt spid="54"/>
                                        </p:tgtEl>
                                        <p:attrNameLst>
                                          <p:attrName>style.visibility</p:attrName>
                                        </p:attrNameLst>
                                      </p:cBhvr>
                                      <p:to>
                                        <p:strVal val="hidden"/>
                                      </p:to>
                                    </p:set>
                                  </p:childTnLst>
                                </p:cTn>
                              </p:par>
                              <p:par>
                                <p:cTn id="845" presetID="2" presetClass="exit" presetSubtype="6" fill="hold" grpId="1" nodeType="withEffect">
                                  <p:stCondLst>
                                    <p:cond delay="0"/>
                                  </p:stCondLst>
                                  <p:childTnLst>
                                    <p:anim calcmode="lin" valueType="num">
                                      <p:cBhvr additive="base">
                                        <p:cTn id="846" dur="5000"/>
                                        <p:tgtEl>
                                          <p:spTgt spid="64"/>
                                        </p:tgtEl>
                                        <p:attrNameLst>
                                          <p:attrName>ppt_x</p:attrName>
                                        </p:attrNameLst>
                                      </p:cBhvr>
                                      <p:tavLst>
                                        <p:tav tm="0">
                                          <p:val>
                                            <p:strVal val="ppt_x"/>
                                          </p:val>
                                        </p:tav>
                                        <p:tav tm="100000">
                                          <p:val>
                                            <p:strVal val="1+ppt_w/2"/>
                                          </p:val>
                                        </p:tav>
                                      </p:tavLst>
                                    </p:anim>
                                    <p:anim calcmode="lin" valueType="num">
                                      <p:cBhvr additive="base">
                                        <p:cTn id="847" dur="5000"/>
                                        <p:tgtEl>
                                          <p:spTgt spid="64"/>
                                        </p:tgtEl>
                                        <p:attrNameLst>
                                          <p:attrName>ppt_y</p:attrName>
                                        </p:attrNameLst>
                                      </p:cBhvr>
                                      <p:tavLst>
                                        <p:tav tm="0">
                                          <p:val>
                                            <p:strVal val="ppt_y"/>
                                          </p:val>
                                        </p:tav>
                                        <p:tav tm="100000">
                                          <p:val>
                                            <p:strVal val="1+ppt_h/2"/>
                                          </p:val>
                                        </p:tav>
                                      </p:tavLst>
                                    </p:anim>
                                    <p:set>
                                      <p:cBhvr>
                                        <p:cTn id="848" dur="1" fill="hold">
                                          <p:stCondLst>
                                            <p:cond delay="4999"/>
                                          </p:stCondLst>
                                        </p:cTn>
                                        <p:tgtEl>
                                          <p:spTgt spid="64"/>
                                        </p:tgtEl>
                                        <p:attrNameLst>
                                          <p:attrName>style.visibility</p:attrName>
                                        </p:attrNameLst>
                                      </p:cBhvr>
                                      <p:to>
                                        <p:strVal val="hidden"/>
                                      </p:to>
                                    </p:set>
                                  </p:childTnLst>
                                </p:cTn>
                              </p:par>
                              <p:par>
                                <p:cTn id="849" presetID="2" presetClass="exit" presetSubtype="6" fill="hold" grpId="1" nodeType="withEffect">
                                  <p:stCondLst>
                                    <p:cond delay="0"/>
                                  </p:stCondLst>
                                  <p:childTnLst>
                                    <p:anim calcmode="lin" valueType="num">
                                      <p:cBhvr additive="base">
                                        <p:cTn id="850" dur="5000"/>
                                        <p:tgtEl>
                                          <p:spTgt spid="74"/>
                                        </p:tgtEl>
                                        <p:attrNameLst>
                                          <p:attrName>ppt_x</p:attrName>
                                        </p:attrNameLst>
                                      </p:cBhvr>
                                      <p:tavLst>
                                        <p:tav tm="0">
                                          <p:val>
                                            <p:strVal val="ppt_x"/>
                                          </p:val>
                                        </p:tav>
                                        <p:tav tm="100000">
                                          <p:val>
                                            <p:strVal val="1+ppt_w/2"/>
                                          </p:val>
                                        </p:tav>
                                      </p:tavLst>
                                    </p:anim>
                                    <p:anim calcmode="lin" valueType="num">
                                      <p:cBhvr additive="base">
                                        <p:cTn id="851" dur="5000"/>
                                        <p:tgtEl>
                                          <p:spTgt spid="74"/>
                                        </p:tgtEl>
                                        <p:attrNameLst>
                                          <p:attrName>ppt_y</p:attrName>
                                        </p:attrNameLst>
                                      </p:cBhvr>
                                      <p:tavLst>
                                        <p:tav tm="0">
                                          <p:val>
                                            <p:strVal val="ppt_y"/>
                                          </p:val>
                                        </p:tav>
                                        <p:tav tm="100000">
                                          <p:val>
                                            <p:strVal val="1+ppt_h/2"/>
                                          </p:val>
                                        </p:tav>
                                      </p:tavLst>
                                    </p:anim>
                                    <p:set>
                                      <p:cBhvr>
                                        <p:cTn id="852" dur="1" fill="hold">
                                          <p:stCondLst>
                                            <p:cond delay="4999"/>
                                          </p:stCondLst>
                                        </p:cTn>
                                        <p:tgtEl>
                                          <p:spTgt spid="74"/>
                                        </p:tgtEl>
                                        <p:attrNameLst>
                                          <p:attrName>style.visibility</p:attrName>
                                        </p:attrNameLst>
                                      </p:cBhvr>
                                      <p:to>
                                        <p:strVal val="hidden"/>
                                      </p:to>
                                    </p:set>
                                  </p:childTnLst>
                                </p:cTn>
                              </p:par>
                              <p:par>
                                <p:cTn id="853" presetID="2" presetClass="exit" presetSubtype="6" fill="hold" grpId="1" nodeType="withEffect">
                                  <p:stCondLst>
                                    <p:cond delay="0"/>
                                  </p:stCondLst>
                                  <p:childTnLst>
                                    <p:anim calcmode="lin" valueType="num">
                                      <p:cBhvr additive="base">
                                        <p:cTn id="854" dur="5000"/>
                                        <p:tgtEl>
                                          <p:spTgt spid="84"/>
                                        </p:tgtEl>
                                        <p:attrNameLst>
                                          <p:attrName>ppt_x</p:attrName>
                                        </p:attrNameLst>
                                      </p:cBhvr>
                                      <p:tavLst>
                                        <p:tav tm="0">
                                          <p:val>
                                            <p:strVal val="ppt_x"/>
                                          </p:val>
                                        </p:tav>
                                        <p:tav tm="100000">
                                          <p:val>
                                            <p:strVal val="1+ppt_w/2"/>
                                          </p:val>
                                        </p:tav>
                                      </p:tavLst>
                                    </p:anim>
                                    <p:anim calcmode="lin" valueType="num">
                                      <p:cBhvr additive="base">
                                        <p:cTn id="855" dur="5000"/>
                                        <p:tgtEl>
                                          <p:spTgt spid="84"/>
                                        </p:tgtEl>
                                        <p:attrNameLst>
                                          <p:attrName>ppt_y</p:attrName>
                                        </p:attrNameLst>
                                      </p:cBhvr>
                                      <p:tavLst>
                                        <p:tav tm="0">
                                          <p:val>
                                            <p:strVal val="ppt_y"/>
                                          </p:val>
                                        </p:tav>
                                        <p:tav tm="100000">
                                          <p:val>
                                            <p:strVal val="1+ppt_h/2"/>
                                          </p:val>
                                        </p:tav>
                                      </p:tavLst>
                                    </p:anim>
                                    <p:set>
                                      <p:cBhvr>
                                        <p:cTn id="856" dur="1" fill="hold">
                                          <p:stCondLst>
                                            <p:cond delay="4999"/>
                                          </p:stCondLst>
                                        </p:cTn>
                                        <p:tgtEl>
                                          <p:spTgt spid="84"/>
                                        </p:tgtEl>
                                        <p:attrNameLst>
                                          <p:attrName>style.visibility</p:attrName>
                                        </p:attrNameLst>
                                      </p:cBhvr>
                                      <p:to>
                                        <p:strVal val="hidden"/>
                                      </p:to>
                                    </p:set>
                                  </p:childTnLst>
                                </p:cTn>
                              </p:par>
                              <p:par>
                                <p:cTn id="857" presetID="2" presetClass="exit" presetSubtype="6" fill="hold" grpId="1" nodeType="withEffect">
                                  <p:stCondLst>
                                    <p:cond delay="0"/>
                                  </p:stCondLst>
                                  <p:childTnLst>
                                    <p:anim calcmode="lin" valueType="num">
                                      <p:cBhvr additive="base">
                                        <p:cTn id="858" dur="5000"/>
                                        <p:tgtEl>
                                          <p:spTgt spid="10"/>
                                        </p:tgtEl>
                                        <p:attrNameLst>
                                          <p:attrName>ppt_x</p:attrName>
                                        </p:attrNameLst>
                                      </p:cBhvr>
                                      <p:tavLst>
                                        <p:tav tm="0">
                                          <p:val>
                                            <p:strVal val="ppt_x"/>
                                          </p:val>
                                        </p:tav>
                                        <p:tav tm="100000">
                                          <p:val>
                                            <p:strVal val="1+ppt_w/2"/>
                                          </p:val>
                                        </p:tav>
                                      </p:tavLst>
                                    </p:anim>
                                    <p:anim calcmode="lin" valueType="num">
                                      <p:cBhvr additive="base">
                                        <p:cTn id="859" dur="5000"/>
                                        <p:tgtEl>
                                          <p:spTgt spid="10"/>
                                        </p:tgtEl>
                                        <p:attrNameLst>
                                          <p:attrName>ppt_y</p:attrName>
                                        </p:attrNameLst>
                                      </p:cBhvr>
                                      <p:tavLst>
                                        <p:tav tm="0">
                                          <p:val>
                                            <p:strVal val="ppt_y"/>
                                          </p:val>
                                        </p:tav>
                                        <p:tav tm="100000">
                                          <p:val>
                                            <p:strVal val="1+ppt_h/2"/>
                                          </p:val>
                                        </p:tav>
                                      </p:tavLst>
                                    </p:anim>
                                    <p:set>
                                      <p:cBhvr>
                                        <p:cTn id="860" dur="1" fill="hold">
                                          <p:stCondLst>
                                            <p:cond delay="4999"/>
                                          </p:stCondLst>
                                        </p:cTn>
                                        <p:tgtEl>
                                          <p:spTgt spid="10"/>
                                        </p:tgtEl>
                                        <p:attrNameLst>
                                          <p:attrName>style.visibility</p:attrName>
                                        </p:attrNameLst>
                                      </p:cBhvr>
                                      <p:to>
                                        <p:strVal val="hidden"/>
                                      </p:to>
                                    </p:set>
                                  </p:childTnLst>
                                </p:cTn>
                              </p:par>
                              <p:par>
                                <p:cTn id="861" presetID="2" presetClass="exit" presetSubtype="6" fill="hold" grpId="1" nodeType="withEffect">
                                  <p:stCondLst>
                                    <p:cond delay="0"/>
                                  </p:stCondLst>
                                  <p:childTnLst>
                                    <p:anim calcmode="lin" valueType="num">
                                      <p:cBhvr additive="base">
                                        <p:cTn id="862" dur="5000"/>
                                        <p:tgtEl>
                                          <p:spTgt spid="20"/>
                                        </p:tgtEl>
                                        <p:attrNameLst>
                                          <p:attrName>ppt_x</p:attrName>
                                        </p:attrNameLst>
                                      </p:cBhvr>
                                      <p:tavLst>
                                        <p:tav tm="0">
                                          <p:val>
                                            <p:strVal val="ppt_x"/>
                                          </p:val>
                                        </p:tav>
                                        <p:tav tm="100000">
                                          <p:val>
                                            <p:strVal val="1+ppt_w/2"/>
                                          </p:val>
                                        </p:tav>
                                      </p:tavLst>
                                    </p:anim>
                                    <p:anim calcmode="lin" valueType="num">
                                      <p:cBhvr additive="base">
                                        <p:cTn id="863" dur="5000"/>
                                        <p:tgtEl>
                                          <p:spTgt spid="20"/>
                                        </p:tgtEl>
                                        <p:attrNameLst>
                                          <p:attrName>ppt_y</p:attrName>
                                        </p:attrNameLst>
                                      </p:cBhvr>
                                      <p:tavLst>
                                        <p:tav tm="0">
                                          <p:val>
                                            <p:strVal val="ppt_y"/>
                                          </p:val>
                                        </p:tav>
                                        <p:tav tm="100000">
                                          <p:val>
                                            <p:strVal val="1+ppt_h/2"/>
                                          </p:val>
                                        </p:tav>
                                      </p:tavLst>
                                    </p:anim>
                                    <p:set>
                                      <p:cBhvr>
                                        <p:cTn id="864" dur="1" fill="hold">
                                          <p:stCondLst>
                                            <p:cond delay="4999"/>
                                          </p:stCondLst>
                                        </p:cTn>
                                        <p:tgtEl>
                                          <p:spTgt spid="20"/>
                                        </p:tgtEl>
                                        <p:attrNameLst>
                                          <p:attrName>style.visibility</p:attrName>
                                        </p:attrNameLst>
                                      </p:cBhvr>
                                      <p:to>
                                        <p:strVal val="hidden"/>
                                      </p:to>
                                    </p:set>
                                  </p:childTnLst>
                                </p:cTn>
                              </p:par>
                              <p:par>
                                <p:cTn id="865" presetID="2" presetClass="exit" presetSubtype="6" fill="hold" grpId="1" nodeType="withEffect">
                                  <p:stCondLst>
                                    <p:cond delay="0"/>
                                  </p:stCondLst>
                                  <p:childTnLst>
                                    <p:anim calcmode="lin" valueType="num">
                                      <p:cBhvr additive="base">
                                        <p:cTn id="866" dur="5000"/>
                                        <p:tgtEl>
                                          <p:spTgt spid="30"/>
                                        </p:tgtEl>
                                        <p:attrNameLst>
                                          <p:attrName>ppt_x</p:attrName>
                                        </p:attrNameLst>
                                      </p:cBhvr>
                                      <p:tavLst>
                                        <p:tav tm="0">
                                          <p:val>
                                            <p:strVal val="ppt_x"/>
                                          </p:val>
                                        </p:tav>
                                        <p:tav tm="100000">
                                          <p:val>
                                            <p:strVal val="1+ppt_w/2"/>
                                          </p:val>
                                        </p:tav>
                                      </p:tavLst>
                                    </p:anim>
                                    <p:anim calcmode="lin" valueType="num">
                                      <p:cBhvr additive="base">
                                        <p:cTn id="867" dur="5000"/>
                                        <p:tgtEl>
                                          <p:spTgt spid="30"/>
                                        </p:tgtEl>
                                        <p:attrNameLst>
                                          <p:attrName>ppt_y</p:attrName>
                                        </p:attrNameLst>
                                      </p:cBhvr>
                                      <p:tavLst>
                                        <p:tav tm="0">
                                          <p:val>
                                            <p:strVal val="ppt_y"/>
                                          </p:val>
                                        </p:tav>
                                        <p:tav tm="100000">
                                          <p:val>
                                            <p:strVal val="1+ppt_h/2"/>
                                          </p:val>
                                        </p:tav>
                                      </p:tavLst>
                                    </p:anim>
                                    <p:set>
                                      <p:cBhvr>
                                        <p:cTn id="868" dur="1" fill="hold">
                                          <p:stCondLst>
                                            <p:cond delay="4999"/>
                                          </p:stCondLst>
                                        </p:cTn>
                                        <p:tgtEl>
                                          <p:spTgt spid="30"/>
                                        </p:tgtEl>
                                        <p:attrNameLst>
                                          <p:attrName>style.visibility</p:attrName>
                                        </p:attrNameLst>
                                      </p:cBhvr>
                                      <p:to>
                                        <p:strVal val="hidden"/>
                                      </p:to>
                                    </p:set>
                                  </p:childTnLst>
                                </p:cTn>
                              </p:par>
                              <p:par>
                                <p:cTn id="869" presetID="2" presetClass="exit" presetSubtype="6" fill="hold" grpId="1" nodeType="withEffect">
                                  <p:stCondLst>
                                    <p:cond delay="0"/>
                                  </p:stCondLst>
                                  <p:childTnLst>
                                    <p:anim calcmode="lin" valueType="num">
                                      <p:cBhvr additive="base">
                                        <p:cTn id="870" dur="5000"/>
                                        <p:tgtEl>
                                          <p:spTgt spid="40"/>
                                        </p:tgtEl>
                                        <p:attrNameLst>
                                          <p:attrName>ppt_x</p:attrName>
                                        </p:attrNameLst>
                                      </p:cBhvr>
                                      <p:tavLst>
                                        <p:tav tm="0">
                                          <p:val>
                                            <p:strVal val="ppt_x"/>
                                          </p:val>
                                        </p:tav>
                                        <p:tav tm="100000">
                                          <p:val>
                                            <p:strVal val="1+ppt_w/2"/>
                                          </p:val>
                                        </p:tav>
                                      </p:tavLst>
                                    </p:anim>
                                    <p:anim calcmode="lin" valueType="num">
                                      <p:cBhvr additive="base">
                                        <p:cTn id="871" dur="5000"/>
                                        <p:tgtEl>
                                          <p:spTgt spid="40"/>
                                        </p:tgtEl>
                                        <p:attrNameLst>
                                          <p:attrName>ppt_y</p:attrName>
                                        </p:attrNameLst>
                                      </p:cBhvr>
                                      <p:tavLst>
                                        <p:tav tm="0">
                                          <p:val>
                                            <p:strVal val="ppt_y"/>
                                          </p:val>
                                        </p:tav>
                                        <p:tav tm="100000">
                                          <p:val>
                                            <p:strVal val="1+ppt_h/2"/>
                                          </p:val>
                                        </p:tav>
                                      </p:tavLst>
                                    </p:anim>
                                    <p:set>
                                      <p:cBhvr>
                                        <p:cTn id="872" dur="1" fill="hold">
                                          <p:stCondLst>
                                            <p:cond delay="4999"/>
                                          </p:stCondLst>
                                        </p:cTn>
                                        <p:tgtEl>
                                          <p:spTgt spid="40"/>
                                        </p:tgtEl>
                                        <p:attrNameLst>
                                          <p:attrName>style.visibility</p:attrName>
                                        </p:attrNameLst>
                                      </p:cBhvr>
                                      <p:to>
                                        <p:strVal val="hidden"/>
                                      </p:to>
                                    </p:set>
                                  </p:childTnLst>
                                </p:cTn>
                              </p:par>
                              <p:par>
                                <p:cTn id="873" presetID="2" presetClass="exit" presetSubtype="6" fill="hold" grpId="1" nodeType="withEffect">
                                  <p:stCondLst>
                                    <p:cond delay="0"/>
                                  </p:stCondLst>
                                  <p:childTnLst>
                                    <p:anim calcmode="lin" valueType="num">
                                      <p:cBhvr additive="base">
                                        <p:cTn id="874" dur="5000"/>
                                        <p:tgtEl>
                                          <p:spTgt spid="50"/>
                                        </p:tgtEl>
                                        <p:attrNameLst>
                                          <p:attrName>ppt_x</p:attrName>
                                        </p:attrNameLst>
                                      </p:cBhvr>
                                      <p:tavLst>
                                        <p:tav tm="0">
                                          <p:val>
                                            <p:strVal val="ppt_x"/>
                                          </p:val>
                                        </p:tav>
                                        <p:tav tm="100000">
                                          <p:val>
                                            <p:strVal val="1+ppt_w/2"/>
                                          </p:val>
                                        </p:tav>
                                      </p:tavLst>
                                    </p:anim>
                                    <p:anim calcmode="lin" valueType="num">
                                      <p:cBhvr additive="base">
                                        <p:cTn id="875" dur="5000"/>
                                        <p:tgtEl>
                                          <p:spTgt spid="50"/>
                                        </p:tgtEl>
                                        <p:attrNameLst>
                                          <p:attrName>ppt_y</p:attrName>
                                        </p:attrNameLst>
                                      </p:cBhvr>
                                      <p:tavLst>
                                        <p:tav tm="0">
                                          <p:val>
                                            <p:strVal val="ppt_y"/>
                                          </p:val>
                                        </p:tav>
                                        <p:tav tm="100000">
                                          <p:val>
                                            <p:strVal val="1+ppt_h/2"/>
                                          </p:val>
                                        </p:tav>
                                      </p:tavLst>
                                    </p:anim>
                                    <p:set>
                                      <p:cBhvr>
                                        <p:cTn id="876" dur="1" fill="hold">
                                          <p:stCondLst>
                                            <p:cond delay="4999"/>
                                          </p:stCondLst>
                                        </p:cTn>
                                        <p:tgtEl>
                                          <p:spTgt spid="50"/>
                                        </p:tgtEl>
                                        <p:attrNameLst>
                                          <p:attrName>style.visibility</p:attrName>
                                        </p:attrNameLst>
                                      </p:cBhvr>
                                      <p:to>
                                        <p:strVal val="hidden"/>
                                      </p:to>
                                    </p:set>
                                  </p:childTnLst>
                                </p:cTn>
                              </p:par>
                              <p:par>
                                <p:cTn id="877" presetID="2" presetClass="exit" presetSubtype="6" fill="hold" grpId="1" nodeType="withEffect">
                                  <p:stCondLst>
                                    <p:cond delay="0"/>
                                  </p:stCondLst>
                                  <p:childTnLst>
                                    <p:anim calcmode="lin" valueType="num">
                                      <p:cBhvr additive="base">
                                        <p:cTn id="878" dur="5000"/>
                                        <p:tgtEl>
                                          <p:spTgt spid="60"/>
                                        </p:tgtEl>
                                        <p:attrNameLst>
                                          <p:attrName>ppt_x</p:attrName>
                                        </p:attrNameLst>
                                      </p:cBhvr>
                                      <p:tavLst>
                                        <p:tav tm="0">
                                          <p:val>
                                            <p:strVal val="ppt_x"/>
                                          </p:val>
                                        </p:tav>
                                        <p:tav tm="100000">
                                          <p:val>
                                            <p:strVal val="1+ppt_w/2"/>
                                          </p:val>
                                        </p:tav>
                                      </p:tavLst>
                                    </p:anim>
                                    <p:anim calcmode="lin" valueType="num">
                                      <p:cBhvr additive="base">
                                        <p:cTn id="879" dur="5000"/>
                                        <p:tgtEl>
                                          <p:spTgt spid="60"/>
                                        </p:tgtEl>
                                        <p:attrNameLst>
                                          <p:attrName>ppt_y</p:attrName>
                                        </p:attrNameLst>
                                      </p:cBhvr>
                                      <p:tavLst>
                                        <p:tav tm="0">
                                          <p:val>
                                            <p:strVal val="ppt_y"/>
                                          </p:val>
                                        </p:tav>
                                        <p:tav tm="100000">
                                          <p:val>
                                            <p:strVal val="1+ppt_h/2"/>
                                          </p:val>
                                        </p:tav>
                                      </p:tavLst>
                                    </p:anim>
                                    <p:set>
                                      <p:cBhvr>
                                        <p:cTn id="880" dur="1" fill="hold">
                                          <p:stCondLst>
                                            <p:cond delay="4999"/>
                                          </p:stCondLst>
                                        </p:cTn>
                                        <p:tgtEl>
                                          <p:spTgt spid="60"/>
                                        </p:tgtEl>
                                        <p:attrNameLst>
                                          <p:attrName>style.visibility</p:attrName>
                                        </p:attrNameLst>
                                      </p:cBhvr>
                                      <p:to>
                                        <p:strVal val="hidden"/>
                                      </p:to>
                                    </p:set>
                                  </p:childTnLst>
                                </p:cTn>
                              </p:par>
                              <p:par>
                                <p:cTn id="881" presetID="2" presetClass="exit" presetSubtype="6" fill="hold" grpId="1" nodeType="withEffect">
                                  <p:stCondLst>
                                    <p:cond delay="0"/>
                                  </p:stCondLst>
                                  <p:childTnLst>
                                    <p:anim calcmode="lin" valueType="num">
                                      <p:cBhvr additive="base">
                                        <p:cTn id="882" dur="5000"/>
                                        <p:tgtEl>
                                          <p:spTgt spid="70"/>
                                        </p:tgtEl>
                                        <p:attrNameLst>
                                          <p:attrName>ppt_x</p:attrName>
                                        </p:attrNameLst>
                                      </p:cBhvr>
                                      <p:tavLst>
                                        <p:tav tm="0">
                                          <p:val>
                                            <p:strVal val="ppt_x"/>
                                          </p:val>
                                        </p:tav>
                                        <p:tav tm="100000">
                                          <p:val>
                                            <p:strVal val="1+ppt_w/2"/>
                                          </p:val>
                                        </p:tav>
                                      </p:tavLst>
                                    </p:anim>
                                    <p:anim calcmode="lin" valueType="num">
                                      <p:cBhvr additive="base">
                                        <p:cTn id="883" dur="5000"/>
                                        <p:tgtEl>
                                          <p:spTgt spid="70"/>
                                        </p:tgtEl>
                                        <p:attrNameLst>
                                          <p:attrName>ppt_y</p:attrName>
                                        </p:attrNameLst>
                                      </p:cBhvr>
                                      <p:tavLst>
                                        <p:tav tm="0">
                                          <p:val>
                                            <p:strVal val="ppt_y"/>
                                          </p:val>
                                        </p:tav>
                                        <p:tav tm="100000">
                                          <p:val>
                                            <p:strVal val="1+ppt_h/2"/>
                                          </p:val>
                                        </p:tav>
                                      </p:tavLst>
                                    </p:anim>
                                    <p:set>
                                      <p:cBhvr>
                                        <p:cTn id="884" dur="1" fill="hold">
                                          <p:stCondLst>
                                            <p:cond delay="4999"/>
                                          </p:stCondLst>
                                        </p:cTn>
                                        <p:tgtEl>
                                          <p:spTgt spid="70"/>
                                        </p:tgtEl>
                                        <p:attrNameLst>
                                          <p:attrName>style.visibility</p:attrName>
                                        </p:attrNameLst>
                                      </p:cBhvr>
                                      <p:to>
                                        <p:strVal val="hidden"/>
                                      </p:to>
                                    </p:set>
                                  </p:childTnLst>
                                </p:cTn>
                              </p:par>
                              <p:par>
                                <p:cTn id="885" presetID="2" presetClass="exit" presetSubtype="6" fill="hold" grpId="1" nodeType="withEffect">
                                  <p:stCondLst>
                                    <p:cond delay="0"/>
                                  </p:stCondLst>
                                  <p:childTnLst>
                                    <p:anim calcmode="lin" valueType="num">
                                      <p:cBhvr additive="base">
                                        <p:cTn id="886" dur="5000"/>
                                        <p:tgtEl>
                                          <p:spTgt spid="80"/>
                                        </p:tgtEl>
                                        <p:attrNameLst>
                                          <p:attrName>ppt_x</p:attrName>
                                        </p:attrNameLst>
                                      </p:cBhvr>
                                      <p:tavLst>
                                        <p:tav tm="0">
                                          <p:val>
                                            <p:strVal val="ppt_x"/>
                                          </p:val>
                                        </p:tav>
                                        <p:tav tm="100000">
                                          <p:val>
                                            <p:strVal val="1+ppt_w/2"/>
                                          </p:val>
                                        </p:tav>
                                      </p:tavLst>
                                    </p:anim>
                                    <p:anim calcmode="lin" valueType="num">
                                      <p:cBhvr additive="base">
                                        <p:cTn id="887" dur="5000"/>
                                        <p:tgtEl>
                                          <p:spTgt spid="80"/>
                                        </p:tgtEl>
                                        <p:attrNameLst>
                                          <p:attrName>ppt_y</p:attrName>
                                        </p:attrNameLst>
                                      </p:cBhvr>
                                      <p:tavLst>
                                        <p:tav tm="0">
                                          <p:val>
                                            <p:strVal val="ppt_y"/>
                                          </p:val>
                                        </p:tav>
                                        <p:tav tm="100000">
                                          <p:val>
                                            <p:strVal val="1+ppt_h/2"/>
                                          </p:val>
                                        </p:tav>
                                      </p:tavLst>
                                    </p:anim>
                                    <p:set>
                                      <p:cBhvr>
                                        <p:cTn id="888" dur="1" fill="hold">
                                          <p:stCondLst>
                                            <p:cond delay="4999"/>
                                          </p:stCondLst>
                                        </p:cTn>
                                        <p:tgtEl>
                                          <p:spTgt spid="80"/>
                                        </p:tgtEl>
                                        <p:attrNameLst>
                                          <p:attrName>style.visibility</p:attrName>
                                        </p:attrNameLst>
                                      </p:cBhvr>
                                      <p:to>
                                        <p:strVal val="hidden"/>
                                      </p:to>
                                    </p:set>
                                  </p:childTnLst>
                                </p:cTn>
                              </p:par>
                              <p:par>
                                <p:cTn id="889" presetID="3" presetClass="exit" presetSubtype="10" fill="hold" grpId="2" nodeType="withEffect">
                                  <p:stCondLst>
                                    <p:cond delay="0"/>
                                  </p:stCondLst>
                                  <p:childTnLst>
                                    <p:animEffect transition="out" filter="blinds(horizontal)">
                                      <p:cBhvr>
                                        <p:cTn id="890" dur="5000"/>
                                        <p:tgtEl>
                                          <p:spTgt spid="5"/>
                                        </p:tgtEl>
                                      </p:cBhvr>
                                    </p:animEffect>
                                    <p:set>
                                      <p:cBhvr>
                                        <p:cTn id="891" dur="1" fill="hold">
                                          <p:stCondLst>
                                            <p:cond delay="4999"/>
                                          </p:stCondLst>
                                        </p:cTn>
                                        <p:tgtEl>
                                          <p:spTgt spid="5"/>
                                        </p:tgtEl>
                                        <p:attrNameLst>
                                          <p:attrName>style.visibility</p:attrName>
                                        </p:attrNameLst>
                                      </p:cBhvr>
                                      <p:to>
                                        <p:strVal val="hidden"/>
                                      </p:to>
                                    </p:set>
                                  </p:childTnLst>
                                </p:cTn>
                              </p:par>
                              <p:par>
                                <p:cTn id="892" presetID="3" presetClass="exit" presetSubtype="10" fill="hold" grpId="2" nodeType="withEffect">
                                  <p:stCondLst>
                                    <p:cond delay="0"/>
                                  </p:stCondLst>
                                  <p:childTnLst>
                                    <p:animEffect transition="out" filter="blinds(horizontal)">
                                      <p:cBhvr>
                                        <p:cTn id="893" dur="5000"/>
                                        <p:tgtEl>
                                          <p:spTgt spid="6"/>
                                        </p:tgtEl>
                                      </p:cBhvr>
                                    </p:animEffect>
                                    <p:set>
                                      <p:cBhvr>
                                        <p:cTn id="894" dur="1" fill="hold">
                                          <p:stCondLst>
                                            <p:cond delay="4999"/>
                                          </p:stCondLst>
                                        </p:cTn>
                                        <p:tgtEl>
                                          <p:spTgt spid="6"/>
                                        </p:tgtEl>
                                        <p:attrNameLst>
                                          <p:attrName>style.visibility</p:attrName>
                                        </p:attrNameLst>
                                      </p:cBhvr>
                                      <p:to>
                                        <p:strVal val="hidden"/>
                                      </p:to>
                                    </p:set>
                                  </p:childTnLst>
                                </p:cTn>
                              </p:par>
                              <p:par>
                                <p:cTn id="895" presetID="3" presetClass="exit" presetSubtype="10" fill="hold" grpId="2" nodeType="withEffect">
                                  <p:stCondLst>
                                    <p:cond delay="0"/>
                                  </p:stCondLst>
                                  <p:childTnLst>
                                    <p:animEffect transition="out" filter="blinds(horizontal)">
                                      <p:cBhvr>
                                        <p:cTn id="896" dur="5000"/>
                                        <p:tgtEl>
                                          <p:spTgt spid="7"/>
                                        </p:tgtEl>
                                      </p:cBhvr>
                                    </p:animEffect>
                                    <p:set>
                                      <p:cBhvr>
                                        <p:cTn id="897" dur="1" fill="hold">
                                          <p:stCondLst>
                                            <p:cond delay="4999"/>
                                          </p:stCondLst>
                                        </p:cTn>
                                        <p:tgtEl>
                                          <p:spTgt spid="7"/>
                                        </p:tgtEl>
                                        <p:attrNameLst>
                                          <p:attrName>style.visibility</p:attrName>
                                        </p:attrNameLst>
                                      </p:cBhvr>
                                      <p:to>
                                        <p:strVal val="hidden"/>
                                      </p:to>
                                    </p:set>
                                  </p:childTnLst>
                                </p:cTn>
                              </p:par>
                              <p:par>
                                <p:cTn id="898" presetID="3" presetClass="exit" presetSubtype="10" fill="hold" grpId="2" nodeType="withEffect">
                                  <p:stCondLst>
                                    <p:cond delay="0"/>
                                  </p:stCondLst>
                                  <p:childTnLst>
                                    <p:animEffect transition="out" filter="blinds(horizontal)">
                                      <p:cBhvr>
                                        <p:cTn id="899" dur="5000"/>
                                        <p:tgtEl>
                                          <p:spTgt spid="8"/>
                                        </p:tgtEl>
                                      </p:cBhvr>
                                    </p:animEffect>
                                    <p:set>
                                      <p:cBhvr>
                                        <p:cTn id="900" dur="1" fill="hold">
                                          <p:stCondLst>
                                            <p:cond delay="4999"/>
                                          </p:stCondLst>
                                        </p:cTn>
                                        <p:tgtEl>
                                          <p:spTgt spid="8"/>
                                        </p:tgtEl>
                                        <p:attrNameLst>
                                          <p:attrName>style.visibility</p:attrName>
                                        </p:attrNameLst>
                                      </p:cBhvr>
                                      <p:to>
                                        <p:strVal val="hidden"/>
                                      </p:to>
                                    </p:set>
                                  </p:childTnLst>
                                </p:cTn>
                              </p:par>
                              <p:par>
                                <p:cTn id="901" presetID="3" presetClass="exit" presetSubtype="10" fill="hold" grpId="2" nodeType="withEffect">
                                  <p:stCondLst>
                                    <p:cond delay="0"/>
                                  </p:stCondLst>
                                  <p:childTnLst>
                                    <p:animEffect transition="out" filter="blinds(horizontal)">
                                      <p:cBhvr>
                                        <p:cTn id="902" dur="5000"/>
                                        <p:tgtEl>
                                          <p:spTgt spid="9"/>
                                        </p:tgtEl>
                                      </p:cBhvr>
                                    </p:animEffect>
                                    <p:set>
                                      <p:cBhvr>
                                        <p:cTn id="903" dur="1" fill="hold">
                                          <p:stCondLst>
                                            <p:cond delay="4999"/>
                                          </p:stCondLst>
                                        </p:cTn>
                                        <p:tgtEl>
                                          <p:spTgt spid="9"/>
                                        </p:tgtEl>
                                        <p:attrNameLst>
                                          <p:attrName>style.visibility</p:attrName>
                                        </p:attrNameLst>
                                      </p:cBhvr>
                                      <p:to>
                                        <p:strVal val="hidden"/>
                                      </p:to>
                                    </p:set>
                                  </p:childTnLst>
                                </p:cTn>
                              </p:par>
                              <p:par>
                                <p:cTn id="904" presetID="3" presetClass="exit" presetSubtype="10" fill="hold" grpId="2" nodeType="withEffect">
                                  <p:stCondLst>
                                    <p:cond delay="0"/>
                                  </p:stCondLst>
                                  <p:childTnLst>
                                    <p:animEffect transition="out" filter="blinds(horizontal)">
                                      <p:cBhvr>
                                        <p:cTn id="905" dur="5000"/>
                                        <p:tgtEl>
                                          <p:spTgt spid="10"/>
                                        </p:tgtEl>
                                      </p:cBhvr>
                                    </p:animEffect>
                                    <p:set>
                                      <p:cBhvr>
                                        <p:cTn id="906" dur="1" fill="hold">
                                          <p:stCondLst>
                                            <p:cond delay="4999"/>
                                          </p:stCondLst>
                                        </p:cTn>
                                        <p:tgtEl>
                                          <p:spTgt spid="10"/>
                                        </p:tgtEl>
                                        <p:attrNameLst>
                                          <p:attrName>style.visibility</p:attrName>
                                        </p:attrNameLst>
                                      </p:cBhvr>
                                      <p:to>
                                        <p:strVal val="hidden"/>
                                      </p:to>
                                    </p:set>
                                  </p:childTnLst>
                                </p:cTn>
                              </p:par>
                              <p:par>
                                <p:cTn id="907" presetID="3" presetClass="exit" presetSubtype="10" fill="hold" grpId="2" nodeType="withEffect">
                                  <p:stCondLst>
                                    <p:cond delay="0"/>
                                  </p:stCondLst>
                                  <p:childTnLst>
                                    <p:animEffect transition="out" filter="blinds(horizontal)">
                                      <p:cBhvr>
                                        <p:cTn id="908" dur="5000"/>
                                        <p:tgtEl>
                                          <p:spTgt spid="11"/>
                                        </p:tgtEl>
                                      </p:cBhvr>
                                    </p:animEffect>
                                    <p:set>
                                      <p:cBhvr>
                                        <p:cTn id="909" dur="1" fill="hold">
                                          <p:stCondLst>
                                            <p:cond delay="4999"/>
                                          </p:stCondLst>
                                        </p:cTn>
                                        <p:tgtEl>
                                          <p:spTgt spid="11"/>
                                        </p:tgtEl>
                                        <p:attrNameLst>
                                          <p:attrName>style.visibility</p:attrName>
                                        </p:attrNameLst>
                                      </p:cBhvr>
                                      <p:to>
                                        <p:strVal val="hidden"/>
                                      </p:to>
                                    </p:set>
                                  </p:childTnLst>
                                </p:cTn>
                              </p:par>
                              <p:par>
                                <p:cTn id="910" presetID="3" presetClass="exit" presetSubtype="10" fill="hold" grpId="2" nodeType="withEffect">
                                  <p:stCondLst>
                                    <p:cond delay="0"/>
                                  </p:stCondLst>
                                  <p:childTnLst>
                                    <p:animEffect transition="out" filter="blinds(horizontal)">
                                      <p:cBhvr>
                                        <p:cTn id="911" dur="5000"/>
                                        <p:tgtEl>
                                          <p:spTgt spid="12"/>
                                        </p:tgtEl>
                                      </p:cBhvr>
                                    </p:animEffect>
                                    <p:set>
                                      <p:cBhvr>
                                        <p:cTn id="912" dur="1" fill="hold">
                                          <p:stCondLst>
                                            <p:cond delay="4999"/>
                                          </p:stCondLst>
                                        </p:cTn>
                                        <p:tgtEl>
                                          <p:spTgt spid="12"/>
                                        </p:tgtEl>
                                        <p:attrNameLst>
                                          <p:attrName>style.visibility</p:attrName>
                                        </p:attrNameLst>
                                      </p:cBhvr>
                                      <p:to>
                                        <p:strVal val="hidden"/>
                                      </p:to>
                                    </p:set>
                                  </p:childTnLst>
                                </p:cTn>
                              </p:par>
                              <p:par>
                                <p:cTn id="913" presetID="3" presetClass="exit" presetSubtype="10" fill="hold" grpId="2" nodeType="withEffect">
                                  <p:stCondLst>
                                    <p:cond delay="0"/>
                                  </p:stCondLst>
                                  <p:childTnLst>
                                    <p:animEffect transition="out" filter="blinds(horizontal)">
                                      <p:cBhvr>
                                        <p:cTn id="914" dur="5000"/>
                                        <p:tgtEl>
                                          <p:spTgt spid="13"/>
                                        </p:tgtEl>
                                      </p:cBhvr>
                                    </p:animEffect>
                                    <p:set>
                                      <p:cBhvr>
                                        <p:cTn id="915" dur="1" fill="hold">
                                          <p:stCondLst>
                                            <p:cond delay="4999"/>
                                          </p:stCondLst>
                                        </p:cTn>
                                        <p:tgtEl>
                                          <p:spTgt spid="13"/>
                                        </p:tgtEl>
                                        <p:attrNameLst>
                                          <p:attrName>style.visibility</p:attrName>
                                        </p:attrNameLst>
                                      </p:cBhvr>
                                      <p:to>
                                        <p:strVal val="hidden"/>
                                      </p:to>
                                    </p:set>
                                  </p:childTnLst>
                                </p:cTn>
                              </p:par>
                              <p:par>
                                <p:cTn id="916" presetID="3" presetClass="exit" presetSubtype="10" fill="hold" grpId="2" nodeType="withEffect">
                                  <p:stCondLst>
                                    <p:cond delay="0"/>
                                  </p:stCondLst>
                                  <p:childTnLst>
                                    <p:animEffect transition="out" filter="blinds(horizontal)">
                                      <p:cBhvr>
                                        <p:cTn id="917" dur="5000"/>
                                        <p:tgtEl>
                                          <p:spTgt spid="14"/>
                                        </p:tgtEl>
                                      </p:cBhvr>
                                    </p:animEffect>
                                    <p:set>
                                      <p:cBhvr>
                                        <p:cTn id="918" dur="1" fill="hold">
                                          <p:stCondLst>
                                            <p:cond delay="4999"/>
                                          </p:stCondLst>
                                        </p:cTn>
                                        <p:tgtEl>
                                          <p:spTgt spid="14"/>
                                        </p:tgtEl>
                                        <p:attrNameLst>
                                          <p:attrName>style.visibility</p:attrName>
                                        </p:attrNameLst>
                                      </p:cBhvr>
                                      <p:to>
                                        <p:strVal val="hidden"/>
                                      </p:to>
                                    </p:set>
                                  </p:childTnLst>
                                </p:cTn>
                              </p:par>
                              <p:par>
                                <p:cTn id="919" presetID="3" presetClass="exit" presetSubtype="10" fill="hold" grpId="2" nodeType="withEffect">
                                  <p:stCondLst>
                                    <p:cond delay="0"/>
                                  </p:stCondLst>
                                  <p:childTnLst>
                                    <p:animEffect transition="out" filter="blinds(horizontal)">
                                      <p:cBhvr>
                                        <p:cTn id="920" dur="5000"/>
                                        <p:tgtEl>
                                          <p:spTgt spid="15"/>
                                        </p:tgtEl>
                                      </p:cBhvr>
                                    </p:animEffect>
                                    <p:set>
                                      <p:cBhvr>
                                        <p:cTn id="921" dur="1" fill="hold">
                                          <p:stCondLst>
                                            <p:cond delay="4999"/>
                                          </p:stCondLst>
                                        </p:cTn>
                                        <p:tgtEl>
                                          <p:spTgt spid="15"/>
                                        </p:tgtEl>
                                        <p:attrNameLst>
                                          <p:attrName>style.visibility</p:attrName>
                                        </p:attrNameLst>
                                      </p:cBhvr>
                                      <p:to>
                                        <p:strVal val="hidden"/>
                                      </p:to>
                                    </p:set>
                                  </p:childTnLst>
                                </p:cTn>
                              </p:par>
                              <p:par>
                                <p:cTn id="922" presetID="3" presetClass="exit" presetSubtype="10" fill="hold" grpId="2" nodeType="withEffect">
                                  <p:stCondLst>
                                    <p:cond delay="0"/>
                                  </p:stCondLst>
                                  <p:childTnLst>
                                    <p:animEffect transition="out" filter="blinds(horizontal)">
                                      <p:cBhvr>
                                        <p:cTn id="923" dur="5000"/>
                                        <p:tgtEl>
                                          <p:spTgt spid="16"/>
                                        </p:tgtEl>
                                      </p:cBhvr>
                                    </p:animEffect>
                                    <p:set>
                                      <p:cBhvr>
                                        <p:cTn id="924" dur="1" fill="hold">
                                          <p:stCondLst>
                                            <p:cond delay="4999"/>
                                          </p:stCondLst>
                                        </p:cTn>
                                        <p:tgtEl>
                                          <p:spTgt spid="16"/>
                                        </p:tgtEl>
                                        <p:attrNameLst>
                                          <p:attrName>style.visibility</p:attrName>
                                        </p:attrNameLst>
                                      </p:cBhvr>
                                      <p:to>
                                        <p:strVal val="hidden"/>
                                      </p:to>
                                    </p:set>
                                  </p:childTnLst>
                                </p:cTn>
                              </p:par>
                              <p:par>
                                <p:cTn id="925" presetID="3" presetClass="exit" presetSubtype="10" fill="hold" grpId="2" nodeType="withEffect">
                                  <p:stCondLst>
                                    <p:cond delay="0"/>
                                  </p:stCondLst>
                                  <p:childTnLst>
                                    <p:animEffect transition="out" filter="blinds(horizontal)">
                                      <p:cBhvr>
                                        <p:cTn id="926" dur="5000"/>
                                        <p:tgtEl>
                                          <p:spTgt spid="17"/>
                                        </p:tgtEl>
                                      </p:cBhvr>
                                    </p:animEffect>
                                    <p:set>
                                      <p:cBhvr>
                                        <p:cTn id="927" dur="1" fill="hold">
                                          <p:stCondLst>
                                            <p:cond delay="4999"/>
                                          </p:stCondLst>
                                        </p:cTn>
                                        <p:tgtEl>
                                          <p:spTgt spid="17"/>
                                        </p:tgtEl>
                                        <p:attrNameLst>
                                          <p:attrName>style.visibility</p:attrName>
                                        </p:attrNameLst>
                                      </p:cBhvr>
                                      <p:to>
                                        <p:strVal val="hidden"/>
                                      </p:to>
                                    </p:set>
                                  </p:childTnLst>
                                </p:cTn>
                              </p:par>
                              <p:par>
                                <p:cTn id="928" presetID="3" presetClass="exit" presetSubtype="10" fill="hold" grpId="2" nodeType="withEffect">
                                  <p:stCondLst>
                                    <p:cond delay="0"/>
                                  </p:stCondLst>
                                  <p:childTnLst>
                                    <p:animEffect transition="out" filter="blinds(horizontal)">
                                      <p:cBhvr>
                                        <p:cTn id="929" dur="5000"/>
                                        <p:tgtEl>
                                          <p:spTgt spid="18"/>
                                        </p:tgtEl>
                                      </p:cBhvr>
                                    </p:animEffect>
                                    <p:set>
                                      <p:cBhvr>
                                        <p:cTn id="930" dur="1" fill="hold">
                                          <p:stCondLst>
                                            <p:cond delay="4999"/>
                                          </p:stCondLst>
                                        </p:cTn>
                                        <p:tgtEl>
                                          <p:spTgt spid="18"/>
                                        </p:tgtEl>
                                        <p:attrNameLst>
                                          <p:attrName>style.visibility</p:attrName>
                                        </p:attrNameLst>
                                      </p:cBhvr>
                                      <p:to>
                                        <p:strVal val="hidden"/>
                                      </p:to>
                                    </p:set>
                                  </p:childTnLst>
                                </p:cTn>
                              </p:par>
                              <p:par>
                                <p:cTn id="931" presetID="3" presetClass="exit" presetSubtype="10" fill="hold" grpId="2" nodeType="withEffect">
                                  <p:stCondLst>
                                    <p:cond delay="0"/>
                                  </p:stCondLst>
                                  <p:childTnLst>
                                    <p:animEffect transition="out" filter="blinds(horizontal)">
                                      <p:cBhvr>
                                        <p:cTn id="932" dur="5000"/>
                                        <p:tgtEl>
                                          <p:spTgt spid="19"/>
                                        </p:tgtEl>
                                      </p:cBhvr>
                                    </p:animEffect>
                                    <p:set>
                                      <p:cBhvr>
                                        <p:cTn id="933" dur="1" fill="hold">
                                          <p:stCondLst>
                                            <p:cond delay="4999"/>
                                          </p:stCondLst>
                                        </p:cTn>
                                        <p:tgtEl>
                                          <p:spTgt spid="19"/>
                                        </p:tgtEl>
                                        <p:attrNameLst>
                                          <p:attrName>style.visibility</p:attrName>
                                        </p:attrNameLst>
                                      </p:cBhvr>
                                      <p:to>
                                        <p:strVal val="hidden"/>
                                      </p:to>
                                    </p:set>
                                  </p:childTnLst>
                                </p:cTn>
                              </p:par>
                              <p:par>
                                <p:cTn id="934" presetID="3" presetClass="exit" presetSubtype="10" fill="hold" grpId="2" nodeType="withEffect">
                                  <p:stCondLst>
                                    <p:cond delay="0"/>
                                  </p:stCondLst>
                                  <p:childTnLst>
                                    <p:animEffect transition="out" filter="blinds(horizontal)">
                                      <p:cBhvr>
                                        <p:cTn id="935" dur="5000"/>
                                        <p:tgtEl>
                                          <p:spTgt spid="20"/>
                                        </p:tgtEl>
                                      </p:cBhvr>
                                    </p:animEffect>
                                    <p:set>
                                      <p:cBhvr>
                                        <p:cTn id="936" dur="1" fill="hold">
                                          <p:stCondLst>
                                            <p:cond delay="4999"/>
                                          </p:stCondLst>
                                        </p:cTn>
                                        <p:tgtEl>
                                          <p:spTgt spid="20"/>
                                        </p:tgtEl>
                                        <p:attrNameLst>
                                          <p:attrName>style.visibility</p:attrName>
                                        </p:attrNameLst>
                                      </p:cBhvr>
                                      <p:to>
                                        <p:strVal val="hidden"/>
                                      </p:to>
                                    </p:set>
                                  </p:childTnLst>
                                </p:cTn>
                              </p:par>
                              <p:par>
                                <p:cTn id="937" presetID="3" presetClass="exit" presetSubtype="10" fill="hold" grpId="2" nodeType="withEffect">
                                  <p:stCondLst>
                                    <p:cond delay="0"/>
                                  </p:stCondLst>
                                  <p:childTnLst>
                                    <p:animEffect transition="out" filter="blinds(horizontal)">
                                      <p:cBhvr>
                                        <p:cTn id="938" dur="5000"/>
                                        <p:tgtEl>
                                          <p:spTgt spid="21"/>
                                        </p:tgtEl>
                                      </p:cBhvr>
                                    </p:animEffect>
                                    <p:set>
                                      <p:cBhvr>
                                        <p:cTn id="939" dur="1" fill="hold">
                                          <p:stCondLst>
                                            <p:cond delay="4999"/>
                                          </p:stCondLst>
                                        </p:cTn>
                                        <p:tgtEl>
                                          <p:spTgt spid="21"/>
                                        </p:tgtEl>
                                        <p:attrNameLst>
                                          <p:attrName>style.visibility</p:attrName>
                                        </p:attrNameLst>
                                      </p:cBhvr>
                                      <p:to>
                                        <p:strVal val="hidden"/>
                                      </p:to>
                                    </p:set>
                                  </p:childTnLst>
                                </p:cTn>
                              </p:par>
                              <p:par>
                                <p:cTn id="940" presetID="3" presetClass="exit" presetSubtype="10" fill="hold" grpId="2" nodeType="withEffect">
                                  <p:stCondLst>
                                    <p:cond delay="0"/>
                                  </p:stCondLst>
                                  <p:childTnLst>
                                    <p:animEffect transition="out" filter="blinds(horizontal)">
                                      <p:cBhvr>
                                        <p:cTn id="941" dur="5000"/>
                                        <p:tgtEl>
                                          <p:spTgt spid="22"/>
                                        </p:tgtEl>
                                      </p:cBhvr>
                                    </p:animEffect>
                                    <p:set>
                                      <p:cBhvr>
                                        <p:cTn id="942" dur="1" fill="hold">
                                          <p:stCondLst>
                                            <p:cond delay="4999"/>
                                          </p:stCondLst>
                                        </p:cTn>
                                        <p:tgtEl>
                                          <p:spTgt spid="22"/>
                                        </p:tgtEl>
                                        <p:attrNameLst>
                                          <p:attrName>style.visibility</p:attrName>
                                        </p:attrNameLst>
                                      </p:cBhvr>
                                      <p:to>
                                        <p:strVal val="hidden"/>
                                      </p:to>
                                    </p:set>
                                  </p:childTnLst>
                                </p:cTn>
                              </p:par>
                              <p:par>
                                <p:cTn id="943" presetID="3" presetClass="exit" presetSubtype="10" fill="hold" grpId="2" nodeType="withEffect">
                                  <p:stCondLst>
                                    <p:cond delay="0"/>
                                  </p:stCondLst>
                                  <p:childTnLst>
                                    <p:animEffect transition="out" filter="blinds(horizontal)">
                                      <p:cBhvr>
                                        <p:cTn id="944" dur="5000"/>
                                        <p:tgtEl>
                                          <p:spTgt spid="23"/>
                                        </p:tgtEl>
                                      </p:cBhvr>
                                    </p:animEffect>
                                    <p:set>
                                      <p:cBhvr>
                                        <p:cTn id="945" dur="1" fill="hold">
                                          <p:stCondLst>
                                            <p:cond delay="4999"/>
                                          </p:stCondLst>
                                        </p:cTn>
                                        <p:tgtEl>
                                          <p:spTgt spid="23"/>
                                        </p:tgtEl>
                                        <p:attrNameLst>
                                          <p:attrName>style.visibility</p:attrName>
                                        </p:attrNameLst>
                                      </p:cBhvr>
                                      <p:to>
                                        <p:strVal val="hidden"/>
                                      </p:to>
                                    </p:set>
                                  </p:childTnLst>
                                </p:cTn>
                              </p:par>
                              <p:par>
                                <p:cTn id="946" presetID="3" presetClass="exit" presetSubtype="10" fill="hold" grpId="2" nodeType="withEffect">
                                  <p:stCondLst>
                                    <p:cond delay="0"/>
                                  </p:stCondLst>
                                  <p:childTnLst>
                                    <p:animEffect transition="out" filter="blinds(horizontal)">
                                      <p:cBhvr>
                                        <p:cTn id="947" dur="5000"/>
                                        <p:tgtEl>
                                          <p:spTgt spid="24"/>
                                        </p:tgtEl>
                                      </p:cBhvr>
                                    </p:animEffect>
                                    <p:set>
                                      <p:cBhvr>
                                        <p:cTn id="948" dur="1" fill="hold">
                                          <p:stCondLst>
                                            <p:cond delay="4999"/>
                                          </p:stCondLst>
                                        </p:cTn>
                                        <p:tgtEl>
                                          <p:spTgt spid="24"/>
                                        </p:tgtEl>
                                        <p:attrNameLst>
                                          <p:attrName>style.visibility</p:attrName>
                                        </p:attrNameLst>
                                      </p:cBhvr>
                                      <p:to>
                                        <p:strVal val="hidden"/>
                                      </p:to>
                                    </p:set>
                                  </p:childTnLst>
                                </p:cTn>
                              </p:par>
                              <p:par>
                                <p:cTn id="949" presetID="3" presetClass="exit" presetSubtype="10" fill="hold" grpId="2" nodeType="withEffect">
                                  <p:stCondLst>
                                    <p:cond delay="0"/>
                                  </p:stCondLst>
                                  <p:childTnLst>
                                    <p:animEffect transition="out" filter="blinds(horizontal)">
                                      <p:cBhvr>
                                        <p:cTn id="950" dur="5000"/>
                                        <p:tgtEl>
                                          <p:spTgt spid="25"/>
                                        </p:tgtEl>
                                      </p:cBhvr>
                                    </p:animEffect>
                                    <p:set>
                                      <p:cBhvr>
                                        <p:cTn id="951" dur="1" fill="hold">
                                          <p:stCondLst>
                                            <p:cond delay="4999"/>
                                          </p:stCondLst>
                                        </p:cTn>
                                        <p:tgtEl>
                                          <p:spTgt spid="25"/>
                                        </p:tgtEl>
                                        <p:attrNameLst>
                                          <p:attrName>style.visibility</p:attrName>
                                        </p:attrNameLst>
                                      </p:cBhvr>
                                      <p:to>
                                        <p:strVal val="hidden"/>
                                      </p:to>
                                    </p:set>
                                  </p:childTnLst>
                                </p:cTn>
                              </p:par>
                              <p:par>
                                <p:cTn id="952" presetID="3" presetClass="exit" presetSubtype="10" fill="hold" grpId="2" nodeType="withEffect">
                                  <p:stCondLst>
                                    <p:cond delay="0"/>
                                  </p:stCondLst>
                                  <p:childTnLst>
                                    <p:animEffect transition="out" filter="blinds(horizontal)">
                                      <p:cBhvr>
                                        <p:cTn id="953" dur="5000"/>
                                        <p:tgtEl>
                                          <p:spTgt spid="26"/>
                                        </p:tgtEl>
                                      </p:cBhvr>
                                    </p:animEffect>
                                    <p:set>
                                      <p:cBhvr>
                                        <p:cTn id="954" dur="1" fill="hold">
                                          <p:stCondLst>
                                            <p:cond delay="4999"/>
                                          </p:stCondLst>
                                        </p:cTn>
                                        <p:tgtEl>
                                          <p:spTgt spid="26"/>
                                        </p:tgtEl>
                                        <p:attrNameLst>
                                          <p:attrName>style.visibility</p:attrName>
                                        </p:attrNameLst>
                                      </p:cBhvr>
                                      <p:to>
                                        <p:strVal val="hidden"/>
                                      </p:to>
                                    </p:set>
                                  </p:childTnLst>
                                </p:cTn>
                              </p:par>
                              <p:par>
                                <p:cTn id="955" presetID="3" presetClass="exit" presetSubtype="10" fill="hold" grpId="2" nodeType="withEffect">
                                  <p:stCondLst>
                                    <p:cond delay="0"/>
                                  </p:stCondLst>
                                  <p:childTnLst>
                                    <p:animEffect transition="out" filter="blinds(horizontal)">
                                      <p:cBhvr>
                                        <p:cTn id="956" dur="5000"/>
                                        <p:tgtEl>
                                          <p:spTgt spid="27"/>
                                        </p:tgtEl>
                                      </p:cBhvr>
                                    </p:animEffect>
                                    <p:set>
                                      <p:cBhvr>
                                        <p:cTn id="957" dur="1" fill="hold">
                                          <p:stCondLst>
                                            <p:cond delay="4999"/>
                                          </p:stCondLst>
                                        </p:cTn>
                                        <p:tgtEl>
                                          <p:spTgt spid="27"/>
                                        </p:tgtEl>
                                        <p:attrNameLst>
                                          <p:attrName>style.visibility</p:attrName>
                                        </p:attrNameLst>
                                      </p:cBhvr>
                                      <p:to>
                                        <p:strVal val="hidden"/>
                                      </p:to>
                                    </p:set>
                                  </p:childTnLst>
                                </p:cTn>
                              </p:par>
                              <p:par>
                                <p:cTn id="958" presetID="3" presetClass="exit" presetSubtype="10" fill="hold" grpId="2" nodeType="withEffect">
                                  <p:stCondLst>
                                    <p:cond delay="0"/>
                                  </p:stCondLst>
                                  <p:childTnLst>
                                    <p:animEffect transition="out" filter="blinds(horizontal)">
                                      <p:cBhvr>
                                        <p:cTn id="959" dur="5000"/>
                                        <p:tgtEl>
                                          <p:spTgt spid="28"/>
                                        </p:tgtEl>
                                      </p:cBhvr>
                                    </p:animEffect>
                                    <p:set>
                                      <p:cBhvr>
                                        <p:cTn id="960" dur="1" fill="hold">
                                          <p:stCondLst>
                                            <p:cond delay="4999"/>
                                          </p:stCondLst>
                                        </p:cTn>
                                        <p:tgtEl>
                                          <p:spTgt spid="28"/>
                                        </p:tgtEl>
                                        <p:attrNameLst>
                                          <p:attrName>style.visibility</p:attrName>
                                        </p:attrNameLst>
                                      </p:cBhvr>
                                      <p:to>
                                        <p:strVal val="hidden"/>
                                      </p:to>
                                    </p:set>
                                  </p:childTnLst>
                                </p:cTn>
                              </p:par>
                              <p:par>
                                <p:cTn id="961" presetID="3" presetClass="exit" presetSubtype="10" fill="hold" grpId="2" nodeType="withEffect">
                                  <p:stCondLst>
                                    <p:cond delay="0"/>
                                  </p:stCondLst>
                                  <p:childTnLst>
                                    <p:animEffect transition="out" filter="blinds(horizontal)">
                                      <p:cBhvr>
                                        <p:cTn id="962" dur="5000"/>
                                        <p:tgtEl>
                                          <p:spTgt spid="29"/>
                                        </p:tgtEl>
                                      </p:cBhvr>
                                    </p:animEffect>
                                    <p:set>
                                      <p:cBhvr>
                                        <p:cTn id="963" dur="1" fill="hold">
                                          <p:stCondLst>
                                            <p:cond delay="4999"/>
                                          </p:stCondLst>
                                        </p:cTn>
                                        <p:tgtEl>
                                          <p:spTgt spid="29"/>
                                        </p:tgtEl>
                                        <p:attrNameLst>
                                          <p:attrName>style.visibility</p:attrName>
                                        </p:attrNameLst>
                                      </p:cBhvr>
                                      <p:to>
                                        <p:strVal val="hidden"/>
                                      </p:to>
                                    </p:set>
                                  </p:childTnLst>
                                </p:cTn>
                              </p:par>
                              <p:par>
                                <p:cTn id="964" presetID="3" presetClass="exit" presetSubtype="10" fill="hold" grpId="2" nodeType="withEffect">
                                  <p:stCondLst>
                                    <p:cond delay="0"/>
                                  </p:stCondLst>
                                  <p:childTnLst>
                                    <p:animEffect transition="out" filter="blinds(horizontal)">
                                      <p:cBhvr>
                                        <p:cTn id="965" dur="5000"/>
                                        <p:tgtEl>
                                          <p:spTgt spid="30"/>
                                        </p:tgtEl>
                                      </p:cBhvr>
                                    </p:animEffect>
                                    <p:set>
                                      <p:cBhvr>
                                        <p:cTn id="966" dur="1" fill="hold">
                                          <p:stCondLst>
                                            <p:cond delay="4999"/>
                                          </p:stCondLst>
                                        </p:cTn>
                                        <p:tgtEl>
                                          <p:spTgt spid="30"/>
                                        </p:tgtEl>
                                        <p:attrNameLst>
                                          <p:attrName>style.visibility</p:attrName>
                                        </p:attrNameLst>
                                      </p:cBhvr>
                                      <p:to>
                                        <p:strVal val="hidden"/>
                                      </p:to>
                                    </p:set>
                                  </p:childTnLst>
                                </p:cTn>
                              </p:par>
                              <p:par>
                                <p:cTn id="967" presetID="3" presetClass="exit" presetSubtype="10" fill="hold" grpId="2" nodeType="withEffect">
                                  <p:stCondLst>
                                    <p:cond delay="0"/>
                                  </p:stCondLst>
                                  <p:childTnLst>
                                    <p:animEffect transition="out" filter="blinds(horizontal)">
                                      <p:cBhvr>
                                        <p:cTn id="968" dur="5000"/>
                                        <p:tgtEl>
                                          <p:spTgt spid="31"/>
                                        </p:tgtEl>
                                      </p:cBhvr>
                                    </p:animEffect>
                                    <p:set>
                                      <p:cBhvr>
                                        <p:cTn id="969" dur="1" fill="hold">
                                          <p:stCondLst>
                                            <p:cond delay="4999"/>
                                          </p:stCondLst>
                                        </p:cTn>
                                        <p:tgtEl>
                                          <p:spTgt spid="31"/>
                                        </p:tgtEl>
                                        <p:attrNameLst>
                                          <p:attrName>style.visibility</p:attrName>
                                        </p:attrNameLst>
                                      </p:cBhvr>
                                      <p:to>
                                        <p:strVal val="hidden"/>
                                      </p:to>
                                    </p:set>
                                  </p:childTnLst>
                                </p:cTn>
                              </p:par>
                              <p:par>
                                <p:cTn id="970" presetID="3" presetClass="exit" presetSubtype="10" fill="hold" grpId="2" nodeType="withEffect">
                                  <p:stCondLst>
                                    <p:cond delay="0"/>
                                  </p:stCondLst>
                                  <p:childTnLst>
                                    <p:animEffect transition="out" filter="blinds(horizontal)">
                                      <p:cBhvr>
                                        <p:cTn id="971" dur="5000"/>
                                        <p:tgtEl>
                                          <p:spTgt spid="32"/>
                                        </p:tgtEl>
                                      </p:cBhvr>
                                    </p:animEffect>
                                    <p:set>
                                      <p:cBhvr>
                                        <p:cTn id="972" dur="1" fill="hold">
                                          <p:stCondLst>
                                            <p:cond delay="4999"/>
                                          </p:stCondLst>
                                        </p:cTn>
                                        <p:tgtEl>
                                          <p:spTgt spid="32"/>
                                        </p:tgtEl>
                                        <p:attrNameLst>
                                          <p:attrName>style.visibility</p:attrName>
                                        </p:attrNameLst>
                                      </p:cBhvr>
                                      <p:to>
                                        <p:strVal val="hidden"/>
                                      </p:to>
                                    </p:set>
                                  </p:childTnLst>
                                </p:cTn>
                              </p:par>
                              <p:par>
                                <p:cTn id="973" presetID="3" presetClass="exit" presetSubtype="10" fill="hold" grpId="2" nodeType="withEffect">
                                  <p:stCondLst>
                                    <p:cond delay="0"/>
                                  </p:stCondLst>
                                  <p:childTnLst>
                                    <p:animEffect transition="out" filter="blinds(horizontal)">
                                      <p:cBhvr>
                                        <p:cTn id="974" dur="5000"/>
                                        <p:tgtEl>
                                          <p:spTgt spid="33"/>
                                        </p:tgtEl>
                                      </p:cBhvr>
                                    </p:animEffect>
                                    <p:set>
                                      <p:cBhvr>
                                        <p:cTn id="975" dur="1" fill="hold">
                                          <p:stCondLst>
                                            <p:cond delay="4999"/>
                                          </p:stCondLst>
                                        </p:cTn>
                                        <p:tgtEl>
                                          <p:spTgt spid="33"/>
                                        </p:tgtEl>
                                        <p:attrNameLst>
                                          <p:attrName>style.visibility</p:attrName>
                                        </p:attrNameLst>
                                      </p:cBhvr>
                                      <p:to>
                                        <p:strVal val="hidden"/>
                                      </p:to>
                                    </p:set>
                                  </p:childTnLst>
                                </p:cTn>
                              </p:par>
                              <p:par>
                                <p:cTn id="976" presetID="3" presetClass="exit" presetSubtype="10" fill="hold" grpId="2" nodeType="withEffect">
                                  <p:stCondLst>
                                    <p:cond delay="0"/>
                                  </p:stCondLst>
                                  <p:childTnLst>
                                    <p:animEffect transition="out" filter="blinds(horizontal)">
                                      <p:cBhvr>
                                        <p:cTn id="977" dur="5000"/>
                                        <p:tgtEl>
                                          <p:spTgt spid="34"/>
                                        </p:tgtEl>
                                      </p:cBhvr>
                                    </p:animEffect>
                                    <p:set>
                                      <p:cBhvr>
                                        <p:cTn id="978" dur="1" fill="hold">
                                          <p:stCondLst>
                                            <p:cond delay="4999"/>
                                          </p:stCondLst>
                                        </p:cTn>
                                        <p:tgtEl>
                                          <p:spTgt spid="34"/>
                                        </p:tgtEl>
                                        <p:attrNameLst>
                                          <p:attrName>style.visibility</p:attrName>
                                        </p:attrNameLst>
                                      </p:cBhvr>
                                      <p:to>
                                        <p:strVal val="hidden"/>
                                      </p:to>
                                    </p:set>
                                  </p:childTnLst>
                                </p:cTn>
                              </p:par>
                              <p:par>
                                <p:cTn id="979" presetID="3" presetClass="exit" presetSubtype="10" fill="hold" grpId="2" nodeType="withEffect">
                                  <p:stCondLst>
                                    <p:cond delay="0"/>
                                  </p:stCondLst>
                                  <p:childTnLst>
                                    <p:animEffect transition="out" filter="blinds(horizontal)">
                                      <p:cBhvr>
                                        <p:cTn id="980" dur="5000"/>
                                        <p:tgtEl>
                                          <p:spTgt spid="35"/>
                                        </p:tgtEl>
                                      </p:cBhvr>
                                    </p:animEffect>
                                    <p:set>
                                      <p:cBhvr>
                                        <p:cTn id="981" dur="1" fill="hold">
                                          <p:stCondLst>
                                            <p:cond delay="4999"/>
                                          </p:stCondLst>
                                        </p:cTn>
                                        <p:tgtEl>
                                          <p:spTgt spid="35"/>
                                        </p:tgtEl>
                                        <p:attrNameLst>
                                          <p:attrName>style.visibility</p:attrName>
                                        </p:attrNameLst>
                                      </p:cBhvr>
                                      <p:to>
                                        <p:strVal val="hidden"/>
                                      </p:to>
                                    </p:set>
                                  </p:childTnLst>
                                </p:cTn>
                              </p:par>
                              <p:par>
                                <p:cTn id="982" presetID="3" presetClass="exit" presetSubtype="10" fill="hold" grpId="2" nodeType="withEffect">
                                  <p:stCondLst>
                                    <p:cond delay="0"/>
                                  </p:stCondLst>
                                  <p:childTnLst>
                                    <p:animEffect transition="out" filter="blinds(horizontal)">
                                      <p:cBhvr>
                                        <p:cTn id="983" dur="5000"/>
                                        <p:tgtEl>
                                          <p:spTgt spid="36"/>
                                        </p:tgtEl>
                                      </p:cBhvr>
                                    </p:animEffect>
                                    <p:set>
                                      <p:cBhvr>
                                        <p:cTn id="984" dur="1" fill="hold">
                                          <p:stCondLst>
                                            <p:cond delay="4999"/>
                                          </p:stCondLst>
                                        </p:cTn>
                                        <p:tgtEl>
                                          <p:spTgt spid="36"/>
                                        </p:tgtEl>
                                        <p:attrNameLst>
                                          <p:attrName>style.visibility</p:attrName>
                                        </p:attrNameLst>
                                      </p:cBhvr>
                                      <p:to>
                                        <p:strVal val="hidden"/>
                                      </p:to>
                                    </p:set>
                                  </p:childTnLst>
                                </p:cTn>
                              </p:par>
                              <p:par>
                                <p:cTn id="985" presetID="3" presetClass="exit" presetSubtype="10" fill="hold" grpId="2" nodeType="withEffect">
                                  <p:stCondLst>
                                    <p:cond delay="0"/>
                                  </p:stCondLst>
                                  <p:childTnLst>
                                    <p:animEffect transition="out" filter="blinds(horizontal)">
                                      <p:cBhvr>
                                        <p:cTn id="986" dur="5000"/>
                                        <p:tgtEl>
                                          <p:spTgt spid="37"/>
                                        </p:tgtEl>
                                      </p:cBhvr>
                                    </p:animEffect>
                                    <p:set>
                                      <p:cBhvr>
                                        <p:cTn id="987" dur="1" fill="hold">
                                          <p:stCondLst>
                                            <p:cond delay="4999"/>
                                          </p:stCondLst>
                                        </p:cTn>
                                        <p:tgtEl>
                                          <p:spTgt spid="37"/>
                                        </p:tgtEl>
                                        <p:attrNameLst>
                                          <p:attrName>style.visibility</p:attrName>
                                        </p:attrNameLst>
                                      </p:cBhvr>
                                      <p:to>
                                        <p:strVal val="hidden"/>
                                      </p:to>
                                    </p:set>
                                  </p:childTnLst>
                                </p:cTn>
                              </p:par>
                              <p:par>
                                <p:cTn id="988" presetID="3" presetClass="exit" presetSubtype="10" fill="hold" grpId="2" nodeType="withEffect">
                                  <p:stCondLst>
                                    <p:cond delay="0"/>
                                  </p:stCondLst>
                                  <p:childTnLst>
                                    <p:animEffect transition="out" filter="blinds(horizontal)">
                                      <p:cBhvr>
                                        <p:cTn id="989" dur="5000"/>
                                        <p:tgtEl>
                                          <p:spTgt spid="38"/>
                                        </p:tgtEl>
                                      </p:cBhvr>
                                    </p:animEffect>
                                    <p:set>
                                      <p:cBhvr>
                                        <p:cTn id="990" dur="1" fill="hold">
                                          <p:stCondLst>
                                            <p:cond delay="4999"/>
                                          </p:stCondLst>
                                        </p:cTn>
                                        <p:tgtEl>
                                          <p:spTgt spid="38"/>
                                        </p:tgtEl>
                                        <p:attrNameLst>
                                          <p:attrName>style.visibility</p:attrName>
                                        </p:attrNameLst>
                                      </p:cBhvr>
                                      <p:to>
                                        <p:strVal val="hidden"/>
                                      </p:to>
                                    </p:set>
                                  </p:childTnLst>
                                </p:cTn>
                              </p:par>
                              <p:par>
                                <p:cTn id="991" presetID="3" presetClass="exit" presetSubtype="10" fill="hold" grpId="2" nodeType="withEffect">
                                  <p:stCondLst>
                                    <p:cond delay="0"/>
                                  </p:stCondLst>
                                  <p:childTnLst>
                                    <p:animEffect transition="out" filter="blinds(horizontal)">
                                      <p:cBhvr>
                                        <p:cTn id="992" dur="5000"/>
                                        <p:tgtEl>
                                          <p:spTgt spid="39"/>
                                        </p:tgtEl>
                                      </p:cBhvr>
                                    </p:animEffect>
                                    <p:set>
                                      <p:cBhvr>
                                        <p:cTn id="993" dur="1" fill="hold">
                                          <p:stCondLst>
                                            <p:cond delay="4999"/>
                                          </p:stCondLst>
                                        </p:cTn>
                                        <p:tgtEl>
                                          <p:spTgt spid="39"/>
                                        </p:tgtEl>
                                        <p:attrNameLst>
                                          <p:attrName>style.visibility</p:attrName>
                                        </p:attrNameLst>
                                      </p:cBhvr>
                                      <p:to>
                                        <p:strVal val="hidden"/>
                                      </p:to>
                                    </p:set>
                                  </p:childTnLst>
                                </p:cTn>
                              </p:par>
                              <p:par>
                                <p:cTn id="994" presetID="3" presetClass="exit" presetSubtype="10" fill="hold" grpId="2" nodeType="withEffect">
                                  <p:stCondLst>
                                    <p:cond delay="0"/>
                                  </p:stCondLst>
                                  <p:childTnLst>
                                    <p:animEffect transition="out" filter="blinds(horizontal)">
                                      <p:cBhvr>
                                        <p:cTn id="995" dur="5000"/>
                                        <p:tgtEl>
                                          <p:spTgt spid="40"/>
                                        </p:tgtEl>
                                      </p:cBhvr>
                                    </p:animEffect>
                                    <p:set>
                                      <p:cBhvr>
                                        <p:cTn id="996" dur="1" fill="hold">
                                          <p:stCondLst>
                                            <p:cond delay="4999"/>
                                          </p:stCondLst>
                                        </p:cTn>
                                        <p:tgtEl>
                                          <p:spTgt spid="40"/>
                                        </p:tgtEl>
                                        <p:attrNameLst>
                                          <p:attrName>style.visibility</p:attrName>
                                        </p:attrNameLst>
                                      </p:cBhvr>
                                      <p:to>
                                        <p:strVal val="hidden"/>
                                      </p:to>
                                    </p:set>
                                  </p:childTnLst>
                                </p:cTn>
                              </p:par>
                              <p:par>
                                <p:cTn id="997" presetID="3" presetClass="exit" presetSubtype="10" fill="hold" grpId="2" nodeType="withEffect">
                                  <p:stCondLst>
                                    <p:cond delay="0"/>
                                  </p:stCondLst>
                                  <p:childTnLst>
                                    <p:animEffect transition="out" filter="blinds(horizontal)">
                                      <p:cBhvr>
                                        <p:cTn id="998" dur="5000"/>
                                        <p:tgtEl>
                                          <p:spTgt spid="41"/>
                                        </p:tgtEl>
                                      </p:cBhvr>
                                    </p:animEffect>
                                    <p:set>
                                      <p:cBhvr>
                                        <p:cTn id="999" dur="1" fill="hold">
                                          <p:stCondLst>
                                            <p:cond delay="4999"/>
                                          </p:stCondLst>
                                        </p:cTn>
                                        <p:tgtEl>
                                          <p:spTgt spid="41"/>
                                        </p:tgtEl>
                                        <p:attrNameLst>
                                          <p:attrName>style.visibility</p:attrName>
                                        </p:attrNameLst>
                                      </p:cBhvr>
                                      <p:to>
                                        <p:strVal val="hidden"/>
                                      </p:to>
                                    </p:set>
                                  </p:childTnLst>
                                </p:cTn>
                              </p:par>
                              <p:par>
                                <p:cTn id="1000" presetID="3" presetClass="exit" presetSubtype="10" fill="hold" grpId="2" nodeType="withEffect">
                                  <p:stCondLst>
                                    <p:cond delay="0"/>
                                  </p:stCondLst>
                                  <p:childTnLst>
                                    <p:animEffect transition="out" filter="blinds(horizontal)">
                                      <p:cBhvr>
                                        <p:cTn id="1001" dur="5000"/>
                                        <p:tgtEl>
                                          <p:spTgt spid="42"/>
                                        </p:tgtEl>
                                      </p:cBhvr>
                                    </p:animEffect>
                                    <p:set>
                                      <p:cBhvr>
                                        <p:cTn id="1002" dur="1" fill="hold">
                                          <p:stCondLst>
                                            <p:cond delay="4999"/>
                                          </p:stCondLst>
                                        </p:cTn>
                                        <p:tgtEl>
                                          <p:spTgt spid="42"/>
                                        </p:tgtEl>
                                        <p:attrNameLst>
                                          <p:attrName>style.visibility</p:attrName>
                                        </p:attrNameLst>
                                      </p:cBhvr>
                                      <p:to>
                                        <p:strVal val="hidden"/>
                                      </p:to>
                                    </p:set>
                                  </p:childTnLst>
                                </p:cTn>
                              </p:par>
                              <p:par>
                                <p:cTn id="1003" presetID="3" presetClass="exit" presetSubtype="10" fill="hold" grpId="2" nodeType="withEffect">
                                  <p:stCondLst>
                                    <p:cond delay="0"/>
                                  </p:stCondLst>
                                  <p:childTnLst>
                                    <p:animEffect transition="out" filter="blinds(horizontal)">
                                      <p:cBhvr>
                                        <p:cTn id="1004" dur="5000"/>
                                        <p:tgtEl>
                                          <p:spTgt spid="43"/>
                                        </p:tgtEl>
                                      </p:cBhvr>
                                    </p:animEffect>
                                    <p:set>
                                      <p:cBhvr>
                                        <p:cTn id="1005" dur="1" fill="hold">
                                          <p:stCondLst>
                                            <p:cond delay="4999"/>
                                          </p:stCondLst>
                                        </p:cTn>
                                        <p:tgtEl>
                                          <p:spTgt spid="43"/>
                                        </p:tgtEl>
                                        <p:attrNameLst>
                                          <p:attrName>style.visibility</p:attrName>
                                        </p:attrNameLst>
                                      </p:cBhvr>
                                      <p:to>
                                        <p:strVal val="hidden"/>
                                      </p:to>
                                    </p:set>
                                  </p:childTnLst>
                                </p:cTn>
                              </p:par>
                              <p:par>
                                <p:cTn id="1006" presetID="3" presetClass="exit" presetSubtype="10" fill="hold" grpId="2" nodeType="withEffect">
                                  <p:stCondLst>
                                    <p:cond delay="0"/>
                                  </p:stCondLst>
                                  <p:childTnLst>
                                    <p:animEffect transition="out" filter="blinds(horizontal)">
                                      <p:cBhvr>
                                        <p:cTn id="1007" dur="5000"/>
                                        <p:tgtEl>
                                          <p:spTgt spid="44"/>
                                        </p:tgtEl>
                                      </p:cBhvr>
                                    </p:animEffect>
                                    <p:set>
                                      <p:cBhvr>
                                        <p:cTn id="1008" dur="1" fill="hold">
                                          <p:stCondLst>
                                            <p:cond delay="4999"/>
                                          </p:stCondLst>
                                        </p:cTn>
                                        <p:tgtEl>
                                          <p:spTgt spid="44"/>
                                        </p:tgtEl>
                                        <p:attrNameLst>
                                          <p:attrName>style.visibility</p:attrName>
                                        </p:attrNameLst>
                                      </p:cBhvr>
                                      <p:to>
                                        <p:strVal val="hidden"/>
                                      </p:to>
                                    </p:set>
                                  </p:childTnLst>
                                </p:cTn>
                              </p:par>
                              <p:par>
                                <p:cTn id="1009" presetID="3" presetClass="exit" presetSubtype="10" fill="hold" grpId="2" nodeType="withEffect">
                                  <p:stCondLst>
                                    <p:cond delay="0"/>
                                  </p:stCondLst>
                                  <p:childTnLst>
                                    <p:animEffect transition="out" filter="blinds(horizontal)">
                                      <p:cBhvr>
                                        <p:cTn id="1010" dur="5000"/>
                                        <p:tgtEl>
                                          <p:spTgt spid="45"/>
                                        </p:tgtEl>
                                      </p:cBhvr>
                                    </p:animEffect>
                                    <p:set>
                                      <p:cBhvr>
                                        <p:cTn id="1011" dur="1" fill="hold">
                                          <p:stCondLst>
                                            <p:cond delay="4999"/>
                                          </p:stCondLst>
                                        </p:cTn>
                                        <p:tgtEl>
                                          <p:spTgt spid="45"/>
                                        </p:tgtEl>
                                        <p:attrNameLst>
                                          <p:attrName>style.visibility</p:attrName>
                                        </p:attrNameLst>
                                      </p:cBhvr>
                                      <p:to>
                                        <p:strVal val="hidden"/>
                                      </p:to>
                                    </p:set>
                                  </p:childTnLst>
                                </p:cTn>
                              </p:par>
                              <p:par>
                                <p:cTn id="1012" presetID="3" presetClass="exit" presetSubtype="10" fill="hold" grpId="2" nodeType="withEffect">
                                  <p:stCondLst>
                                    <p:cond delay="0"/>
                                  </p:stCondLst>
                                  <p:childTnLst>
                                    <p:animEffect transition="out" filter="blinds(horizontal)">
                                      <p:cBhvr>
                                        <p:cTn id="1013" dur="5000"/>
                                        <p:tgtEl>
                                          <p:spTgt spid="46"/>
                                        </p:tgtEl>
                                      </p:cBhvr>
                                    </p:animEffect>
                                    <p:set>
                                      <p:cBhvr>
                                        <p:cTn id="1014" dur="1" fill="hold">
                                          <p:stCondLst>
                                            <p:cond delay="4999"/>
                                          </p:stCondLst>
                                        </p:cTn>
                                        <p:tgtEl>
                                          <p:spTgt spid="46"/>
                                        </p:tgtEl>
                                        <p:attrNameLst>
                                          <p:attrName>style.visibility</p:attrName>
                                        </p:attrNameLst>
                                      </p:cBhvr>
                                      <p:to>
                                        <p:strVal val="hidden"/>
                                      </p:to>
                                    </p:set>
                                  </p:childTnLst>
                                </p:cTn>
                              </p:par>
                              <p:par>
                                <p:cTn id="1015" presetID="3" presetClass="exit" presetSubtype="10" fill="hold" grpId="2" nodeType="withEffect">
                                  <p:stCondLst>
                                    <p:cond delay="0"/>
                                  </p:stCondLst>
                                  <p:childTnLst>
                                    <p:animEffect transition="out" filter="blinds(horizontal)">
                                      <p:cBhvr>
                                        <p:cTn id="1016" dur="5000"/>
                                        <p:tgtEl>
                                          <p:spTgt spid="47"/>
                                        </p:tgtEl>
                                      </p:cBhvr>
                                    </p:animEffect>
                                    <p:set>
                                      <p:cBhvr>
                                        <p:cTn id="1017" dur="1" fill="hold">
                                          <p:stCondLst>
                                            <p:cond delay="4999"/>
                                          </p:stCondLst>
                                        </p:cTn>
                                        <p:tgtEl>
                                          <p:spTgt spid="47"/>
                                        </p:tgtEl>
                                        <p:attrNameLst>
                                          <p:attrName>style.visibility</p:attrName>
                                        </p:attrNameLst>
                                      </p:cBhvr>
                                      <p:to>
                                        <p:strVal val="hidden"/>
                                      </p:to>
                                    </p:set>
                                  </p:childTnLst>
                                </p:cTn>
                              </p:par>
                              <p:par>
                                <p:cTn id="1018" presetID="3" presetClass="exit" presetSubtype="10" fill="hold" grpId="2" nodeType="withEffect">
                                  <p:stCondLst>
                                    <p:cond delay="0"/>
                                  </p:stCondLst>
                                  <p:childTnLst>
                                    <p:animEffect transition="out" filter="blinds(horizontal)">
                                      <p:cBhvr>
                                        <p:cTn id="1019" dur="5000"/>
                                        <p:tgtEl>
                                          <p:spTgt spid="48"/>
                                        </p:tgtEl>
                                      </p:cBhvr>
                                    </p:animEffect>
                                    <p:set>
                                      <p:cBhvr>
                                        <p:cTn id="1020" dur="1" fill="hold">
                                          <p:stCondLst>
                                            <p:cond delay="4999"/>
                                          </p:stCondLst>
                                        </p:cTn>
                                        <p:tgtEl>
                                          <p:spTgt spid="48"/>
                                        </p:tgtEl>
                                        <p:attrNameLst>
                                          <p:attrName>style.visibility</p:attrName>
                                        </p:attrNameLst>
                                      </p:cBhvr>
                                      <p:to>
                                        <p:strVal val="hidden"/>
                                      </p:to>
                                    </p:set>
                                  </p:childTnLst>
                                </p:cTn>
                              </p:par>
                              <p:par>
                                <p:cTn id="1021" presetID="3" presetClass="exit" presetSubtype="10" fill="hold" grpId="2" nodeType="withEffect">
                                  <p:stCondLst>
                                    <p:cond delay="0"/>
                                  </p:stCondLst>
                                  <p:childTnLst>
                                    <p:animEffect transition="out" filter="blinds(horizontal)">
                                      <p:cBhvr>
                                        <p:cTn id="1022" dur="5000"/>
                                        <p:tgtEl>
                                          <p:spTgt spid="49"/>
                                        </p:tgtEl>
                                      </p:cBhvr>
                                    </p:animEffect>
                                    <p:set>
                                      <p:cBhvr>
                                        <p:cTn id="1023" dur="1" fill="hold">
                                          <p:stCondLst>
                                            <p:cond delay="4999"/>
                                          </p:stCondLst>
                                        </p:cTn>
                                        <p:tgtEl>
                                          <p:spTgt spid="49"/>
                                        </p:tgtEl>
                                        <p:attrNameLst>
                                          <p:attrName>style.visibility</p:attrName>
                                        </p:attrNameLst>
                                      </p:cBhvr>
                                      <p:to>
                                        <p:strVal val="hidden"/>
                                      </p:to>
                                    </p:set>
                                  </p:childTnLst>
                                </p:cTn>
                              </p:par>
                              <p:par>
                                <p:cTn id="1024" presetID="3" presetClass="exit" presetSubtype="10" fill="hold" grpId="2" nodeType="withEffect">
                                  <p:stCondLst>
                                    <p:cond delay="0"/>
                                  </p:stCondLst>
                                  <p:childTnLst>
                                    <p:animEffect transition="out" filter="blinds(horizontal)">
                                      <p:cBhvr>
                                        <p:cTn id="1025" dur="5000"/>
                                        <p:tgtEl>
                                          <p:spTgt spid="50"/>
                                        </p:tgtEl>
                                      </p:cBhvr>
                                    </p:animEffect>
                                    <p:set>
                                      <p:cBhvr>
                                        <p:cTn id="1026" dur="1" fill="hold">
                                          <p:stCondLst>
                                            <p:cond delay="4999"/>
                                          </p:stCondLst>
                                        </p:cTn>
                                        <p:tgtEl>
                                          <p:spTgt spid="50"/>
                                        </p:tgtEl>
                                        <p:attrNameLst>
                                          <p:attrName>style.visibility</p:attrName>
                                        </p:attrNameLst>
                                      </p:cBhvr>
                                      <p:to>
                                        <p:strVal val="hidden"/>
                                      </p:to>
                                    </p:set>
                                  </p:childTnLst>
                                </p:cTn>
                              </p:par>
                              <p:par>
                                <p:cTn id="1027" presetID="3" presetClass="exit" presetSubtype="10" fill="hold" grpId="2" nodeType="withEffect">
                                  <p:stCondLst>
                                    <p:cond delay="0"/>
                                  </p:stCondLst>
                                  <p:childTnLst>
                                    <p:animEffect transition="out" filter="blinds(horizontal)">
                                      <p:cBhvr>
                                        <p:cTn id="1028" dur="5000"/>
                                        <p:tgtEl>
                                          <p:spTgt spid="51"/>
                                        </p:tgtEl>
                                      </p:cBhvr>
                                    </p:animEffect>
                                    <p:set>
                                      <p:cBhvr>
                                        <p:cTn id="1029" dur="1" fill="hold">
                                          <p:stCondLst>
                                            <p:cond delay="4999"/>
                                          </p:stCondLst>
                                        </p:cTn>
                                        <p:tgtEl>
                                          <p:spTgt spid="51"/>
                                        </p:tgtEl>
                                        <p:attrNameLst>
                                          <p:attrName>style.visibility</p:attrName>
                                        </p:attrNameLst>
                                      </p:cBhvr>
                                      <p:to>
                                        <p:strVal val="hidden"/>
                                      </p:to>
                                    </p:set>
                                  </p:childTnLst>
                                </p:cTn>
                              </p:par>
                              <p:par>
                                <p:cTn id="1030" presetID="3" presetClass="exit" presetSubtype="10" fill="hold" grpId="2" nodeType="withEffect">
                                  <p:stCondLst>
                                    <p:cond delay="0"/>
                                  </p:stCondLst>
                                  <p:childTnLst>
                                    <p:animEffect transition="out" filter="blinds(horizontal)">
                                      <p:cBhvr>
                                        <p:cTn id="1031" dur="5000"/>
                                        <p:tgtEl>
                                          <p:spTgt spid="52"/>
                                        </p:tgtEl>
                                      </p:cBhvr>
                                    </p:animEffect>
                                    <p:set>
                                      <p:cBhvr>
                                        <p:cTn id="1032" dur="1" fill="hold">
                                          <p:stCondLst>
                                            <p:cond delay="4999"/>
                                          </p:stCondLst>
                                        </p:cTn>
                                        <p:tgtEl>
                                          <p:spTgt spid="52"/>
                                        </p:tgtEl>
                                        <p:attrNameLst>
                                          <p:attrName>style.visibility</p:attrName>
                                        </p:attrNameLst>
                                      </p:cBhvr>
                                      <p:to>
                                        <p:strVal val="hidden"/>
                                      </p:to>
                                    </p:set>
                                  </p:childTnLst>
                                </p:cTn>
                              </p:par>
                              <p:par>
                                <p:cTn id="1033" presetID="3" presetClass="exit" presetSubtype="10" fill="hold" grpId="2" nodeType="withEffect">
                                  <p:stCondLst>
                                    <p:cond delay="0"/>
                                  </p:stCondLst>
                                  <p:childTnLst>
                                    <p:animEffect transition="out" filter="blinds(horizontal)">
                                      <p:cBhvr>
                                        <p:cTn id="1034" dur="5000"/>
                                        <p:tgtEl>
                                          <p:spTgt spid="53"/>
                                        </p:tgtEl>
                                      </p:cBhvr>
                                    </p:animEffect>
                                    <p:set>
                                      <p:cBhvr>
                                        <p:cTn id="1035" dur="1" fill="hold">
                                          <p:stCondLst>
                                            <p:cond delay="4999"/>
                                          </p:stCondLst>
                                        </p:cTn>
                                        <p:tgtEl>
                                          <p:spTgt spid="53"/>
                                        </p:tgtEl>
                                        <p:attrNameLst>
                                          <p:attrName>style.visibility</p:attrName>
                                        </p:attrNameLst>
                                      </p:cBhvr>
                                      <p:to>
                                        <p:strVal val="hidden"/>
                                      </p:to>
                                    </p:set>
                                  </p:childTnLst>
                                </p:cTn>
                              </p:par>
                              <p:par>
                                <p:cTn id="1036" presetID="3" presetClass="exit" presetSubtype="10" fill="hold" grpId="2" nodeType="withEffect">
                                  <p:stCondLst>
                                    <p:cond delay="0"/>
                                  </p:stCondLst>
                                  <p:childTnLst>
                                    <p:animEffect transition="out" filter="blinds(horizontal)">
                                      <p:cBhvr>
                                        <p:cTn id="1037" dur="5000"/>
                                        <p:tgtEl>
                                          <p:spTgt spid="54"/>
                                        </p:tgtEl>
                                      </p:cBhvr>
                                    </p:animEffect>
                                    <p:set>
                                      <p:cBhvr>
                                        <p:cTn id="1038" dur="1" fill="hold">
                                          <p:stCondLst>
                                            <p:cond delay="4999"/>
                                          </p:stCondLst>
                                        </p:cTn>
                                        <p:tgtEl>
                                          <p:spTgt spid="54"/>
                                        </p:tgtEl>
                                        <p:attrNameLst>
                                          <p:attrName>style.visibility</p:attrName>
                                        </p:attrNameLst>
                                      </p:cBhvr>
                                      <p:to>
                                        <p:strVal val="hidden"/>
                                      </p:to>
                                    </p:set>
                                  </p:childTnLst>
                                </p:cTn>
                              </p:par>
                              <p:par>
                                <p:cTn id="1039" presetID="3" presetClass="exit" presetSubtype="10" fill="hold" grpId="2" nodeType="withEffect">
                                  <p:stCondLst>
                                    <p:cond delay="0"/>
                                  </p:stCondLst>
                                  <p:childTnLst>
                                    <p:animEffect transition="out" filter="blinds(horizontal)">
                                      <p:cBhvr>
                                        <p:cTn id="1040" dur="5000"/>
                                        <p:tgtEl>
                                          <p:spTgt spid="55"/>
                                        </p:tgtEl>
                                      </p:cBhvr>
                                    </p:animEffect>
                                    <p:set>
                                      <p:cBhvr>
                                        <p:cTn id="1041" dur="1" fill="hold">
                                          <p:stCondLst>
                                            <p:cond delay="4999"/>
                                          </p:stCondLst>
                                        </p:cTn>
                                        <p:tgtEl>
                                          <p:spTgt spid="55"/>
                                        </p:tgtEl>
                                        <p:attrNameLst>
                                          <p:attrName>style.visibility</p:attrName>
                                        </p:attrNameLst>
                                      </p:cBhvr>
                                      <p:to>
                                        <p:strVal val="hidden"/>
                                      </p:to>
                                    </p:set>
                                  </p:childTnLst>
                                </p:cTn>
                              </p:par>
                              <p:par>
                                <p:cTn id="1042" presetID="3" presetClass="exit" presetSubtype="10" fill="hold" grpId="2" nodeType="withEffect">
                                  <p:stCondLst>
                                    <p:cond delay="0"/>
                                  </p:stCondLst>
                                  <p:childTnLst>
                                    <p:animEffect transition="out" filter="blinds(horizontal)">
                                      <p:cBhvr>
                                        <p:cTn id="1043" dur="5000"/>
                                        <p:tgtEl>
                                          <p:spTgt spid="56"/>
                                        </p:tgtEl>
                                      </p:cBhvr>
                                    </p:animEffect>
                                    <p:set>
                                      <p:cBhvr>
                                        <p:cTn id="1044" dur="1" fill="hold">
                                          <p:stCondLst>
                                            <p:cond delay="4999"/>
                                          </p:stCondLst>
                                        </p:cTn>
                                        <p:tgtEl>
                                          <p:spTgt spid="56"/>
                                        </p:tgtEl>
                                        <p:attrNameLst>
                                          <p:attrName>style.visibility</p:attrName>
                                        </p:attrNameLst>
                                      </p:cBhvr>
                                      <p:to>
                                        <p:strVal val="hidden"/>
                                      </p:to>
                                    </p:set>
                                  </p:childTnLst>
                                </p:cTn>
                              </p:par>
                              <p:par>
                                <p:cTn id="1045" presetID="3" presetClass="exit" presetSubtype="10" fill="hold" grpId="2" nodeType="withEffect">
                                  <p:stCondLst>
                                    <p:cond delay="0"/>
                                  </p:stCondLst>
                                  <p:childTnLst>
                                    <p:animEffect transition="out" filter="blinds(horizontal)">
                                      <p:cBhvr>
                                        <p:cTn id="1046" dur="5000"/>
                                        <p:tgtEl>
                                          <p:spTgt spid="57"/>
                                        </p:tgtEl>
                                      </p:cBhvr>
                                    </p:animEffect>
                                    <p:set>
                                      <p:cBhvr>
                                        <p:cTn id="1047" dur="1" fill="hold">
                                          <p:stCondLst>
                                            <p:cond delay="4999"/>
                                          </p:stCondLst>
                                        </p:cTn>
                                        <p:tgtEl>
                                          <p:spTgt spid="57"/>
                                        </p:tgtEl>
                                        <p:attrNameLst>
                                          <p:attrName>style.visibility</p:attrName>
                                        </p:attrNameLst>
                                      </p:cBhvr>
                                      <p:to>
                                        <p:strVal val="hidden"/>
                                      </p:to>
                                    </p:set>
                                  </p:childTnLst>
                                </p:cTn>
                              </p:par>
                              <p:par>
                                <p:cTn id="1048" presetID="3" presetClass="exit" presetSubtype="10" fill="hold" grpId="2" nodeType="withEffect">
                                  <p:stCondLst>
                                    <p:cond delay="0"/>
                                  </p:stCondLst>
                                  <p:childTnLst>
                                    <p:animEffect transition="out" filter="blinds(horizontal)">
                                      <p:cBhvr>
                                        <p:cTn id="1049" dur="5000"/>
                                        <p:tgtEl>
                                          <p:spTgt spid="58"/>
                                        </p:tgtEl>
                                      </p:cBhvr>
                                    </p:animEffect>
                                    <p:set>
                                      <p:cBhvr>
                                        <p:cTn id="1050" dur="1" fill="hold">
                                          <p:stCondLst>
                                            <p:cond delay="4999"/>
                                          </p:stCondLst>
                                        </p:cTn>
                                        <p:tgtEl>
                                          <p:spTgt spid="58"/>
                                        </p:tgtEl>
                                        <p:attrNameLst>
                                          <p:attrName>style.visibility</p:attrName>
                                        </p:attrNameLst>
                                      </p:cBhvr>
                                      <p:to>
                                        <p:strVal val="hidden"/>
                                      </p:to>
                                    </p:set>
                                  </p:childTnLst>
                                </p:cTn>
                              </p:par>
                              <p:par>
                                <p:cTn id="1051" presetID="3" presetClass="exit" presetSubtype="10" fill="hold" grpId="2" nodeType="withEffect">
                                  <p:stCondLst>
                                    <p:cond delay="0"/>
                                  </p:stCondLst>
                                  <p:childTnLst>
                                    <p:animEffect transition="out" filter="blinds(horizontal)">
                                      <p:cBhvr>
                                        <p:cTn id="1052" dur="5000"/>
                                        <p:tgtEl>
                                          <p:spTgt spid="59"/>
                                        </p:tgtEl>
                                      </p:cBhvr>
                                    </p:animEffect>
                                    <p:set>
                                      <p:cBhvr>
                                        <p:cTn id="1053" dur="1" fill="hold">
                                          <p:stCondLst>
                                            <p:cond delay="4999"/>
                                          </p:stCondLst>
                                        </p:cTn>
                                        <p:tgtEl>
                                          <p:spTgt spid="59"/>
                                        </p:tgtEl>
                                        <p:attrNameLst>
                                          <p:attrName>style.visibility</p:attrName>
                                        </p:attrNameLst>
                                      </p:cBhvr>
                                      <p:to>
                                        <p:strVal val="hidden"/>
                                      </p:to>
                                    </p:set>
                                  </p:childTnLst>
                                </p:cTn>
                              </p:par>
                              <p:par>
                                <p:cTn id="1054" presetID="3" presetClass="exit" presetSubtype="10" fill="hold" grpId="2" nodeType="withEffect">
                                  <p:stCondLst>
                                    <p:cond delay="0"/>
                                  </p:stCondLst>
                                  <p:childTnLst>
                                    <p:animEffect transition="out" filter="blinds(horizontal)">
                                      <p:cBhvr>
                                        <p:cTn id="1055" dur="5000"/>
                                        <p:tgtEl>
                                          <p:spTgt spid="60"/>
                                        </p:tgtEl>
                                      </p:cBhvr>
                                    </p:animEffect>
                                    <p:set>
                                      <p:cBhvr>
                                        <p:cTn id="1056" dur="1" fill="hold">
                                          <p:stCondLst>
                                            <p:cond delay="4999"/>
                                          </p:stCondLst>
                                        </p:cTn>
                                        <p:tgtEl>
                                          <p:spTgt spid="60"/>
                                        </p:tgtEl>
                                        <p:attrNameLst>
                                          <p:attrName>style.visibility</p:attrName>
                                        </p:attrNameLst>
                                      </p:cBhvr>
                                      <p:to>
                                        <p:strVal val="hidden"/>
                                      </p:to>
                                    </p:set>
                                  </p:childTnLst>
                                </p:cTn>
                              </p:par>
                              <p:par>
                                <p:cTn id="1057" presetID="3" presetClass="exit" presetSubtype="10" fill="hold" grpId="2" nodeType="withEffect">
                                  <p:stCondLst>
                                    <p:cond delay="0"/>
                                  </p:stCondLst>
                                  <p:childTnLst>
                                    <p:animEffect transition="out" filter="blinds(horizontal)">
                                      <p:cBhvr>
                                        <p:cTn id="1058" dur="5000"/>
                                        <p:tgtEl>
                                          <p:spTgt spid="61"/>
                                        </p:tgtEl>
                                      </p:cBhvr>
                                    </p:animEffect>
                                    <p:set>
                                      <p:cBhvr>
                                        <p:cTn id="1059" dur="1" fill="hold">
                                          <p:stCondLst>
                                            <p:cond delay="4999"/>
                                          </p:stCondLst>
                                        </p:cTn>
                                        <p:tgtEl>
                                          <p:spTgt spid="61"/>
                                        </p:tgtEl>
                                        <p:attrNameLst>
                                          <p:attrName>style.visibility</p:attrName>
                                        </p:attrNameLst>
                                      </p:cBhvr>
                                      <p:to>
                                        <p:strVal val="hidden"/>
                                      </p:to>
                                    </p:set>
                                  </p:childTnLst>
                                </p:cTn>
                              </p:par>
                              <p:par>
                                <p:cTn id="1060" presetID="3" presetClass="exit" presetSubtype="10" fill="hold" grpId="2" nodeType="withEffect">
                                  <p:stCondLst>
                                    <p:cond delay="0"/>
                                  </p:stCondLst>
                                  <p:childTnLst>
                                    <p:animEffect transition="out" filter="blinds(horizontal)">
                                      <p:cBhvr>
                                        <p:cTn id="1061" dur="5000"/>
                                        <p:tgtEl>
                                          <p:spTgt spid="62"/>
                                        </p:tgtEl>
                                      </p:cBhvr>
                                    </p:animEffect>
                                    <p:set>
                                      <p:cBhvr>
                                        <p:cTn id="1062" dur="1" fill="hold">
                                          <p:stCondLst>
                                            <p:cond delay="4999"/>
                                          </p:stCondLst>
                                        </p:cTn>
                                        <p:tgtEl>
                                          <p:spTgt spid="62"/>
                                        </p:tgtEl>
                                        <p:attrNameLst>
                                          <p:attrName>style.visibility</p:attrName>
                                        </p:attrNameLst>
                                      </p:cBhvr>
                                      <p:to>
                                        <p:strVal val="hidden"/>
                                      </p:to>
                                    </p:set>
                                  </p:childTnLst>
                                </p:cTn>
                              </p:par>
                              <p:par>
                                <p:cTn id="1063" presetID="3" presetClass="exit" presetSubtype="10" fill="hold" grpId="2" nodeType="withEffect">
                                  <p:stCondLst>
                                    <p:cond delay="0"/>
                                  </p:stCondLst>
                                  <p:childTnLst>
                                    <p:animEffect transition="out" filter="blinds(horizontal)">
                                      <p:cBhvr>
                                        <p:cTn id="1064" dur="5000"/>
                                        <p:tgtEl>
                                          <p:spTgt spid="63"/>
                                        </p:tgtEl>
                                      </p:cBhvr>
                                    </p:animEffect>
                                    <p:set>
                                      <p:cBhvr>
                                        <p:cTn id="1065" dur="1" fill="hold">
                                          <p:stCondLst>
                                            <p:cond delay="4999"/>
                                          </p:stCondLst>
                                        </p:cTn>
                                        <p:tgtEl>
                                          <p:spTgt spid="63"/>
                                        </p:tgtEl>
                                        <p:attrNameLst>
                                          <p:attrName>style.visibility</p:attrName>
                                        </p:attrNameLst>
                                      </p:cBhvr>
                                      <p:to>
                                        <p:strVal val="hidden"/>
                                      </p:to>
                                    </p:set>
                                  </p:childTnLst>
                                </p:cTn>
                              </p:par>
                              <p:par>
                                <p:cTn id="1066" presetID="3" presetClass="exit" presetSubtype="10" fill="hold" grpId="2" nodeType="withEffect">
                                  <p:stCondLst>
                                    <p:cond delay="0"/>
                                  </p:stCondLst>
                                  <p:childTnLst>
                                    <p:animEffect transition="out" filter="blinds(horizontal)">
                                      <p:cBhvr>
                                        <p:cTn id="1067" dur="5000"/>
                                        <p:tgtEl>
                                          <p:spTgt spid="64"/>
                                        </p:tgtEl>
                                      </p:cBhvr>
                                    </p:animEffect>
                                    <p:set>
                                      <p:cBhvr>
                                        <p:cTn id="1068" dur="1" fill="hold">
                                          <p:stCondLst>
                                            <p:cond delay="4999"/>
                                          </p:stCondLst>
                                        </p:cTn>
                                        <p:tgtEl>
                                          <p:spTgt spid="64"/>
                                        </p:tgtEl>
                                        <p:attrNameLst>
                                          <p:attrName>style.visibility</p:attrName>
                                        </p:attrNameLst>
                                      </p:cBhvr>
                                      <p:to>
                                        <p:strVal val="hidden"/>
                                      </p:to>
                                    </p:set>
                                  </p:childTnLst>
                                </p:cTn>
                              </p:par>
                              <p:par>
                                <p:cTn id="1069" presetID="3" presetClass="exit" presetSubtype="10" fill="hold" grpId="2" nodeType="withEffect">
                                  <p:stCondLst>
                                    <p:cond delay="0"/>
                                  </p:stCondLst>
                                  <p:childTnLst>
                                    <p:animEffect transition="out" filter="blinds(horizontal)">
                                      <p:cBhvr>
                                        <p:cTn id="1070" dur="5000"/>
                                        <p:tgtEl>
                                          <p:spTgt spid="65"/>
                                        </p:tgtEl>
                                      </p:cBhvr>
                                    </p:animEffect>
                                    <p:set>
                                      <p:cBhvr>
                                        <p:cTn id="1071" dur="1" fill="hold">
                                          <p:stCondLst>
                                            <p:cond delay="4999"/>
                                          </p:stCondLst>
                                        </p:cTn>
                                        <p:tgtEl>
                                          <p:spTgt spid="65"/>
                                        </p:tgtEl>
                                        <p:attrNameLst>
                                          <p:attrName>style.visibility</p:attrName>
                                        </p:attrNameLst>
                                      </p:cBhvr>
                                      <p:to>
                                        <p:strVal val="hidden"/>
                                      </p:to>
                                    </p:set>
                                  </p:childTnLst>
                                </p:cTn>
                              </p:par>
                              <p:par>
                                <p:cTn id="1072" presetID="3" presetClass="exit" presetSubtype="10" fill="hold" grpId="2" nodeType="withEffect">
                                  <p:stCondLst>
                                    <p:cond delay="0"/>
                                  </p:stCondLst>
                                  <p:childTnLst>
                                    <p:animEffect transition="out" filter="blinds(horizontal)">
                                      <p:cBhvr>
                                        <p:cTn id="1073" dur="5000"/>
                                        <p:tgtEl>
                                          <p:spTgt spid="66"/>
                                        </p:tgtEl>
                                      </p:cBhvr>
                                    </p:animEffect>
                                    <p:set>
                                      <p:cBhvr>
                                        <p:cTn id="1074" dur="1" fill="hold">
                                          <p:stCondLst>
                                            <p:cond delay="4999"/>
                                          </p:stCondLst>
                                        </p:cTn>
                                        <p:tgtEl>
                                          <p:spTgt spid="66"/>
                                        </p:tgtEl>
                                        <p:attrNameLst>
                                          <p:attrName>style.visibility</p:attrName>
                                        </p:attrNameLst>
                                      </p:cBhvr>
                                      <p:to>
                                        <p:strVal val="hidden"/>
                                      </p:to>
                                    </p:set>
                                  </p:childTnLst>
                                </p:cTn>
                              </p:par>
                              <p:par>
                                <p:cTn id="1075" presetID="3" presetClass="exit" presetSubtype="10" fill="hold" grpId="2" nodeType="withEffect">
                                  <p:stCondLst>
                                    <p:cond delay="0"/>
                                  </p:stCondLst>
                                  <p:childTnLst>
                                    <p:animEffect transition="out" filter="blinds(horizontal)">
                                      <p:cBhvr>
                                        <p:cTn id="1076" dur="5000"/>
                                        <p:tgtEl>
                                          <p:spTgt spid="67"/>
                                        </p:tgtEl>
                                      </p:cBhvr>
                                    </p:animEffect>
                                    <p:set>
                                      <p:cBhvr>
                                        <p:cTn id="1077" dur="1" fill="hold">
                                          <p:stCondLst>
                                            <p:cond delay="4999"/>
                                          </p:stCondLst>
                                        </p:cTn>
                                        <p:tgtEl>
                                          <p:spTgt spid="67"/>
                                        </p:tgtEl>
                                        <p:attrNameLst>
                                          <p:attrName>style.visibility</p:attrName>
                                        </p:attrNameLst>
                                      </p:cBhvr>
                                      <p:to>
                                        <p:strVal val="hidden"/>
                                      </p:to>
                                    </p:set>
                                  </p:childTnLst>
                                </p:cTn>
                              </p:par>
                              <p:par>
                                <p:cTn id="1078" presetID="3" presetClass="exit" presetSubtype="10" fill="hold" grpId="2" nodeType="withEffect">
                                  <p:stCondLst>
                                    <p:cond delay="0"/>
                                  </p:stCondLst>
                                  <p:childTnLst>
                                    <p:animEffect transition="out" filter="blinds(horizontal)">
                                      <p:cBhvr>
                                        <p:cTn id="1079" dur="5000"/>
                                        <p:tgtEl>
                                          <p:spTgt spid="68"/>
                                        </p:tgtEl>
                                      </p:cBhvr>
                                    </p:animEffect>
                                    <p:set>
                                      <p:cBhvr>
                                        <p:cTn id="1080" dur="1" fill="hold">
                                          <p:stCondLst>
                                            <p:cond delay="4999"/>
                                          </p:stCondLst>
                                        </p:cTn>
                                        <p:tgtEl>
                                          <p:spTgt spid="68"/>
                                        </p:tgtEl>
                                        <p:attrNameLst>
                                          <p:attrName>style.visibility</p:attrName>
                                        </p:attrNameLst>
                                      </p:cBhvr>
                                      <p:to>
                                        <p:strVal val="hidden"/>
                                      </p:to>
                                    </p:set>
                                  </p:childTnLst>
                                </p:cTn>
                              </p:par>
                              <p:par>
                                <p:cTn id="1081" presetID="3" presetClass="exit" presetSubtype="10" fill="hold" grpId="2" nodeType="withEffect">
                                  <p:stCondLst>
                                    <p:cond delay="0"/>
                                  </p:stCondLst>
                                  <p:childTnLst>
                                    <p:animEffect transition="out" filter="blinds(horizontal)">
                                      <p:cBhvr>
                                        <p:cTn id="1082" dur="5000"/>
                                        <p:tgtEl>
                                          <p:spTgt spid="69"/>
                                        </p:tgtEl>
                                      </p:cBhvr>
                                    </p:animEffect>
                                    <p:set>
                                      <p:cBhvr>
                                        <p:cTn id="1083" dur="1" fill="hold">
                                          <p:stCondLst>
                                            <p:cond delay="4999"/>
                                          </p:stCondLst>
                                        </p:cTn>
                                        <p:tgtEl>
                                          <p:spTgt spid="69"/>
                                        </p:tgtEl>
                                        <p:attrNameLst>
                                          <p:attrName>style.visibility</p:attrName>
                                        </p:attrNameLst>
                                      </p:cBhvr>
                                      <p:to>
                                        <p:strVal val="hidden"/>
                                      </p:to>
                                    </p:set>
                                  </p:childTnLst>
                                </p:cTn>
                              </p:par>
                              <p:par>
                                <p:cTn id="1084" presetID="3" presetClass="exit" presetSubtype="10" fill="hold" grpId="2" nodeType="withEffect">
                                  <p:stCondLst>
                                    <p:cond delay="0"/>
                                  </p:stCondLst>
                                  <p:childTnLst>
                                    <p:animEffect transition="out" filter="blinds(horizontal)">
                                      <p:cBhvr>
                                        <p:cTn id="1085" dur="5000"/>
                                        <p:tgtEl>
                                          <p:spTgt spid="70"/>
                                        </p:tgtEl>
                                      </p:cBhvr>
                                    </p:animEffect>
                                    <p:set>
                                      <p:cBhvr>
                                        <p:cTn id="1086" dur="1" fill="hold">
                                          <p:stCondLst>
                                            <p:cond delay="4999"/>
                                          </p:stCondLst>
                                        </p:cTn>
                                        <p:tgtEl>
                                          <p:spTgt spid="70"/>
                                        </p:tgtEl>
                                        <p:attrNameLst>
                                          <p:attrName>style.visibility</p:attrName>
                                        </p:attrNameLst>
                                      </p:cBhvr>
                                      <p:to>
                                        <p:strVal val="hidden"/>
                                      </p:to>
                                    </p:set>
                                  </p:childTnLst>
                                </p:cTn>
                              </p:par>
                              <p:par>
                                <p:cTn id="1087" presetID="3" presetClass="exit" presetSubtype="10" fill="hold" grpId="2" nodeType="withEffect">
                                  <p:stCondLst>
                                    <p:cond delay="0"/>
                                  </p:stCondLst>
                                  <p:childTnLst>
                                    <p:animEffect transition="out" filter="blinds(horizontal)">
                                      <p:cBhvr>
                                        <p:cTn id="1088" dur="5000"/>
                                        <p:tgtEl>
                                          <p:spTgt spid="71"/>
                                        </p:tgtEl>
                                      </p:cBhvr>
                                    </p:animEffect>
                                    <p:set>
                                      <p:cBhvr>
                                        <p:cTn id="1089" dur="1" fill="hold">
                                          <p:stCondLst>
                                            <p:cond delay="4999"/>
                                          </p:stCondLst>
                                        </p:cTn>
                                        <p:tgtEl>
                                          <p:spTgt spid="71"/>
                                        </p:tgtEl>
                                        <p:attrNameLst>
                                          <p:attrName>style.visibility</p:attrName>
                                        </p:attrNameLst>
                                      </p:cBhvr>
                                      <p:to>
                                        <p:strVal val="hidden"/>
                                      </p:to>
                                    </p:set>
                                  </p:childTnLst>
                                </p:cTn>
                              </p:par>
                              <p:par>
                                <p:cTn id="1090" presetID="3" presetClass="exit" presetSubtype="10" fill="hold" grpId="2" nodeType="withEffect">
                                  <p:stCondLst>
                                    <p:cond delay="0"/>
                                  </p:stCondLst>
                                  <p:childTnLst>
                                    <p:animEffect transition="out" filter="blinds(horizontal)">
                                      <p:cBhvr>
                                        <p:cTn id="1091" dur="5000"/>
                                        <p:tgtEl>
                                          <p:spTgt spid="72"/>
                                        </p:tgtEl>
                                      </p:cBhvr>
                                    </p:animEffect>
                                    <p:set>
                                      <p:cBhvr>
                                        <p:cTn id="1092" dur="1" fill="hold">
                                          <p:stCondLst>
                                            <p:cond delay="4999"/>
                                          </p:stCondLst>
                                        </p:cTn>
                                        <p:tgtEl>
                                          <p:spTgt spid="72"/>
                                        </p:tgtEl>
                                        <p:attrNameLst>
                                          <p:attrName>style.visibility</p:attrName>
                                        </p:attrNameLst>
                                      </p:cBhvr>
                                      <p:to>
                                        <p:strVal val="hidden"/>
                                      </p:to>
                                    </p:set>
                                  </p:childTnLst>
                                </p:cTn>
                              </p:par>
                              <p:par>
                                <p:cTn id="1093" presetID="3" presetClass="exit" presetSubtype="10" fill="hold" grpId="2" nodeType="withEffect">
                                  <p:stCondLst>
                                    <p:cond delay="0"/>
                                  </p:stCondLst>
                                  <p:childTnLst>
                                    <p:animEffect transition="out" filter="blinds(horizontal)">
                                      <p:cBhvr>
                                        <p:cTn id="1094" dur="5000"/>
                                        <p:tgtEl>
                                          <p:spTgt spid="73"/>
                                        </p:tgtEl>
                                      </p:cBhvr>
                                    </p:animEffect>
                                    <p:set>
                                      <p:cBhvr>
                                        <p:cTn id="1095" dur="1" fill="hold">
                                          <p:stCondLst>
                                            <p:cond delay="4999"/>
                                          </p:stCondLst>
                                        </p:cTn>
                                        <p:tgtEl>
                                          <p:spTgt spid="73"/>
                                        </p:tgtEl>
                                        <p:attrNameLst>
                                          <p:attrName>style.visibility</p:attrName>
                                        </p:attrNameLst>
                                      </p:cBhvr>
                                      <p:to>
                                        <p:strVal val="hidden"/>
                                      </p:to>
                                    </p:set>
                                  </p:childTnLst>
                                </p:cTn>
                              </p:par>
                              <p:par>
                                <p:cTn id="1096" presetID="3" presetClass="exit" presetSubtype="10" fill="hold" grpId="2" nodeType="withEffect">
                                  <p:stCondLst>
                                    <p:cond delay="0"/>
                                  </p:stCondLst>
                                  <p:childTnLst>
                                    <p:animEffect transition="out" filter="blinds(horizontal)">
                                      <p:cBhvr>
                                        <p:cTn id="1097" dur="5000"/>
                                        <p:tgtEl>
                                          <p:spTgt spid="74"/>
                                        </p:tgtEl>
                                      </p:cBhvr>
                                    </p:animEffect>
                                    <p:set>
                                      <p:cBhvr>
                                        <p:cTn id="1098" dur="1" fill="hold">
                                          <p:stCondLst>
                                            <p:cond delay="4999"/>
                                          </p:stCondLst>
                                        </p:cTn>
                                        <p:tgtEl>
                                          <p:spTgt spid="74"/>
                                        </p:tgtEl>
                                        <p:attrNameLst>
                                          <p:attrName>style.visibility</p:attrName>
                                        </p:attrNameLst>
                                      </p:cBhvr>
                                      <p:to>
                                        <p:strVal val="hidden"/>
                                      </p:to>
                                    </p:set>
                                  </p:childTnLst>
                                </p:cTn>
                              </p:par>
                              <p:par>
                                <p:cTn id="1099" presetID="3" presetClass="exit" presetSubtype="10" fill="hold" grpId="2" nodeType="withEffect">
                                  <p:stCondLst>
                                    <p:cond delay="0"/>
                                  </p:stCondLst>
                                  <p:childTnLst>
                                    <p:animEffect transition="out" filter="blinds(horizontal)">
                                      <p:cBhvr>
                                        <p:cTn id="1100" dur="5000"/>
                                        <p:tgtEl>
                                          <p:spTgt spid="75"/>
                                        </p:tgtEl>
                                      </p:cBhvr>
                                    </p:animEffect>
                                    <p:set>
                                      <p:cBhvr>
                                        <p:cTn id="1101" dur="1" fill="hold">
                                          <p:stCondLst>
                                            <p:cond delay="4999"/>
                                          </p:stCondLst>
                                        </p:cTn>
                                        <p:tgtEl>
                                          <p:spTgt spid="75"/>
                                        </p:tgtEl>
                                        <p:attrNameLst>
                                          <p:attrName>style.visibility</p:attrName>
                                        </p:attrNameLst>
                                      </p:cBhvr>
                                      <p:to>
                                        <p:strVal val="hidden"/>
                                      </p:to>
                                    </p:set>
                                  </p:childTnLst>
                                </p:cTn>
                              </p:par>
                              <p:par>
                                <p:cTn id="1102" presetID="3" presetClass="exit" presetSubtype="10" fill="hold" grpId="2" nodeType="withEffect">
                                  <p:stCondLst>
                                    <p:cond delay="0"/>
                                  </p:stCondLst>
                                  <p:childTnLst>
                                    <p:animEffect transition="out" filter="blinds(horizontal)">
                                      <p:cBhvr>
                                        <p:cTn id="1103" dur="5000"/>
                                        <p:tgtEl>
                                          <p:spTgt spid="76"/>
                                        </p:tgtEl>
                                      </p:cBhvr>
                                    </p:animEffect>
                                    <p:set>
                                      <p:cBhvr>
                                        <p:cTn id="1104" dur="1" fill="hold">
                                          <p:stCondLst>
                                            <p:cond delay="4999"/>
                                          </p:stCondLst>
                                        </p:cTn>
                                        <p:tgtEl>
                                          <p:spTgt spid="76"/>
                                        </p:tgtEl>
                                        <p:attrNameLst>
                                          <p:attrName>style.visibility</p:attrName>
                                        </p:attrNameLst>
                                      </p:cBhvr>
                                      <p:to>
                                        <p:strVal val="hidden"/>
                                      </p:to>
                                    </p:set>
                                  </p:childTnLst>
                                </p:cTn>
                              </p:par>
                              <p:par>
                                <p:cTn id="1105" presetID="3" presetClass="exit" presetSubtype="10" fill="hold" grpId="2" nodeType="withEffect">
                                  <p:stCondLst>
                                    <p:cond delay="0"/>
                                  </p:stCondLst>
                                  <p:childTnLst>
                                    <p:animEffect transition="out" filter="blinds(horizontal)">
                                      <p:cBhvr>
                                        <p:cTn id="1106" dur="5000"/>
                                        <p:tgtEl>
                                          <p:spTgt spid="77"/>
                                        </p:tgtEl>
                                      </p:cBhvr>
                                    </p:animEffect>
                                    <p:set>
                                      <p:cBhvr>
                                        <p:cTn id="1107" dur="1" fill="hold">
                                          <p:stCondLst>
                                            <p:cond delay="4999"/>
                                          </p:stCondLst>
                                        </p:cTn>
                                        <p:tgtEl>
                                          <p:spTgt spid="77"/>
                                        </p:tgtEl>
                                        <p:attrNameLst>
                                          <p:attrName>style.visibility</p:attrName>
                                        </p:attrNameLst>
                                      </p:cBhvr>
                                      <p:to>
                                        <p:strVal val="hidden"/>
                                      </p:to>
                                    </p:set>
                                  </p:childTnLst>
                                </p:cTn>
                              </p:par>
                              <p:par>
                                <p:cTn id="1108" presetID="3" presetClass="exit" presetSubtype="10" fill="hold" grpId="2" nodeType="withEffect">
                                  <p:stCondLst>
                                    <p:cond delay="0"/>
                                  </p:stCondLst>
                                  <p:childTnLst>
                                    <p:animEffect transition="out" filter="blinds(horizontal)">
                                      <p:cBhvr>
                                        <p:cTn id="1109" dur="5000"/>
                                        <p:tgtEl>
                                          <p:spTgt spid="78"/>
                                        </p:tgtEl>
                                      </p:cBhvr>
                                    </p:animEffect>
                                    <p:set>
                                      <p:cBhvr>
                                        <p:cTn id="1110" dur="1" fill="hold">
                                          <p:stCondLst>
                                            <p:cond delay="4999"/>
                                          </p:stCondLst>
                                        </p:cTn>
                                        <p:tgtEl>
                                          <p:spTgt spid="78"/>
                                        </p:tgtEl>
                                        <p:attrNameLst>
                                          <p:attrName>style.visibility</p:attrName>
                                        </p:attrNameLst>
                                      </p:cBhvr>
                                      <p:to>
                                        <p:strVal val="hidden"/>
                                      </p:to>
                                    </p:set>
                                  </p:childTnLst>
                                </p:cTn>
                              </p:par>
                              <p:par>
                                <p:cTn id="1111" presetID="3" presetClass="exit" presetSubtype="10" fill="hold" grpId="2" nodeType="withEffect">
                                  <p:stCondLst>
                                    <p:cond delay="0"/>
                                  </p:stCondLst>
                                  <p:childTnLst>
                                    <p:animEffect transition="out" filter="blinds(horizontal)">
                                      <p:cBhvr>
                                        <p:cTn id="1112" dur="5000"/>
                                        <p:tgtEl>
                                          <p:spTgt spid="79"/>
                                        </p:tgtEl>
                                      </p:cBhvr>
                                    </p:animEffect>
                                    <p:set>
                                      <p:cBhvr>
                                        <p:cTn id="1113" dur="1" fill="hold">
                                          <p:stCondLst>
                                            <p:cond delay="4999"/>
                                          </p:stCondLst>
                                        </p:cTn>
                                        <p:tgtEl>
                                          <p:spTgt spid="79"/>
                                        </p:tgtEl>
                                        <p:attrNameLst>
                                          <p:attrName>style.visibility</p:attrName>
                                        </p:attrNameLst>
                                      </p:cBhvr>
                                      <p:to>
                                        <p:strVal val="hidden"/>
                                      </p:to>
                                    </p:set>
                                  </p:childTnLst>
                                </p:cTn>
                              </p:par>
                              <p:par>
                                <p:cTn id="1114" presetID="3" presetClass="exit" presetSubtype="10" fill="hold" grpId="2" nodeType="withEffect">
                                  <p:stCondLst>
                                    <p:cond delay="0"/>
                                  </p:stCondLst>
                                  <p:childTnLst>
                                    <p:animEffect transition="out" filter="blinds(horizontal)">
                                      <p:cBhvr>
                                        <p:cTn id="1115" dur="5000"/>
                                        <p:tgtEl>
                                          <p:spTgt spid="80"/>
                                        </p:tgtEl>
                                      </p:cBhvr>
                                    </p:animEffect>
                                    <p:set>
                                      <p:cBhvr>
                                        <p:cTn id="1116" dur="1" fill="hold">
                                          <p:stCondLst>
                                            <p:cond delay="4999"/>
                                          </p:stCondLst>
                                        </p:cTn>
                                        <p:tgtEl>
                                          <p:spTgt spid="80"/>
                                        </p:tgtEl>
                                        <p:attrNameLst>
                                          <p:attrName>style.visibility</p:attrName>
                                        </p:attrNameLst>
                                      </p:cBhvr>
                                      <p:to>
                                        <p:strVal val="hidden"/>
                                      </p:to>
                                    </p:set>
                                  </p:childTnLst>
                                </p:cTn>
                              </p:par>
                              <p:par>
                                <p:cTn id="1117" presetID="3" presetClass="exit" presetSubtype="10" fill="hold" grpId="2" nodeType="withEffect">
                                  <p:stCondLst>
                                    <p:cond delay="0"/>
                                  </p:stCondLst>
                                  <p:childTnLst>
                                    <p:animEffect transition="out" filter="blinds(horizontal)">
                                      <p:cBhvr>
                                        <p:cTn id="1118" dur="5000"/>
                                        <p:tgtEl>
                                          <p:spTgt spid="81"/>
                                        </p:tgtEl>
                                      </p:cBhvr>
                                    </p:animEffect>
                                    <p:set>
                                      <p:cBhvr>
                                        <p:cTn id="1119" dur="1" fill="hold">
                                          <p:stCondLst>
                                            <p:cond delay="4999"/>
                                          </p:stCondLst>
                                        </p:cTn>
                                        <p:tgtEl>
                                          <p:spTgt spid="81"/>
                                        </p:tgtEl>
                                        <p:attrNameLst>
                                          <p:attrName>style.visibility</p:attrName>
                                        </p:attrNameLst>
                                      </p:cBhvr>
                                      <p:to>
                                        <p:strVal val="hidden"/>
                                      </p:to>
                                    </p:set>
                                  </p:childTnLst>
                                </p:cTn>
                              </p:par>
                              <p:par>
                                <p:cTn id="1120" presetID="3" presetClass="exit" presetSubtype="10" fill="hold" grpId="2" nodeType="withEffect">
                                  <p:stCondLst>
                                    <p:cond delay="0"/>
                                  </p:stCondLst>
                                  <p:childTnLst>
                                    <p:animEffect transition="out" filter="blinds(horizontal)">
                                      <p:cBhvr>
                                        <p:cTn id="1121" dur="5000"/>
                                        <p:tgtEl>
                                          <p:spTgt spid="82"/>
                                        </p:tgtEl>
                                      </p:cBhvr>
                                    </p:animEffect>
                                    <p:set>
                                      <p:cBhvr>
                                        <p:cTn id="1122" dur="1" fill="hold">
                                          <p:stCondLst>
                                            <p:cond delay="4999"/>
                                          </p:stCondLst>
                                        </p:cTn>
                                        <p:tgtEl>
                                          <p:spTgt spid="82"/>
                                        </p:tgtEl>
                                        <p:attrNameLst>
                                          <p:attrName>style.visibility</p:attrName>
                                        </p:attrNameLst>
                                      </p:cBhvr>
                                      <p:to>
                                        <p:strVal val="hidden"/>
                                      </p:to>
                                    </p:set>
                                  </p:childTnLst>
                                </p:cTn>
                              </p:par>
                              <p:par>
                                <p:cTn id="1123" presetID="3" presetClass="exit" presetSubtype="10" fill="hold" grpId="2" nodeType="withEffect">
                                  <p:stCondLst>
                                    <p:cond delay="0"/>
                                  </p:stCondLst>
                                  <p:childTnLst>
                                    <p:animEffect transition="out" filter="blinds(horizontal)">
                                      <p:cBhvr>
                                        <p:cTn id="1124" dur="5000"/>
                                        <p:tgtEl>
                                          <p:spTgt spid="83"/>
                                        </p:tgtEl>
                                      </p:cBhvr>
                                    </p:animEffect>
                                    <p:set>
                                      <p:cBhvr>
                                        <p:cTn id="1125" dur="1" fill="hold">
                                          <p:stCondLst>
                                            <p:cond delay="4999"/>
                                          </p:stCondLst>
                                        </p:cTn>
                                        <p:tgtEl>
                                          <p:spTgt spid="83"/>
                                        </p:tgtEl>
                                        <p:attrNameLst>
                                          <p:attrName>style.visibility</p:attrName>
                                        </p:attrNameLst>
                                      </p:cBhvr>
                                      <p:to>
                                        <p:strVal val="hidden"/>
                                      </p:to>
                                    </p:set>
                                  </p:childTnLst>
                                </p:cTn>
                              </p:par>
                              <p:par>
                                <p:cTn id="1126" presetID="3" presetClass="exit" presetSubtype="10" fill="hold" grpId="2" nodeType="withEffect">
                                  <p:stCondLst>
                                    <p:cond delay="0"/>
                                  </p:stCondLst>
                                  <p:childTnLst>
                                    <p:animEffect transition="out" filter="blinds(horizontal)">
                                      <p:cBhvr>
                                        <p:cTn id="1127" dur="5000"/>
                                        <p:tgtEl>
                                          <p:spTgt spid="84"/>
                                        </p:tgtEl>
                                      </p:cBhvr>
                                    </p:animEffect>
                                    <p:set>
                                      <p:cBhvr>
                                        <p:cTn id="1128" dur="1" fill="hold">
                                          <p:stCondLst>
                                            <p:cond delay="4999"/>
                                          </p:stCondLst>
                                        </p:cTn>
                                        <p:tgtEl>
                                          <p:spTgt spid="84"/>
                                        </p:tgtEl>
                                        <p:attrNameLst>
                                          <p:attrName>style.visibility</p:attrName>
                                        </p:attrNameLst>
                                      </p:cBhvr>
                                      <p:to>
                                        <p:strVal val="hidden"/>
                                      </p:to>
                                    </p:set>
                                  </p:childTnLst>
                                </p:cTn>
                              </p:par>
                              <p:par>
                                <p:cTn id="1129" presetID="17" presetClass="entr" presetSubtype="1" fill="hold" nodeType="withEffect">
                                  <p:stCondLst>
                                    <p:cond delay="0"/>
                                  </p:stCondLst>
                                  <p:childTnLst>
                                    <p:set>
                                      <p:cBhvr>
                                        <p:cTn id="1130" dur="1" fill="hold">
                                          <p:stCondLst>
                                            <p:cond delay="0"/>
                                          </p:stCondLst>
                                        </p:cTn>
                                        <p:tgtEl>
                                          <p:spTgt spid="4"/>
                                        </p:tgtEl>
                                        <p:attrNameLst>
                                          <p:attrName>style.visibility</p:attrName>
                                        </p:attrNameLst>
                                      </p:cBhvr>
                                      <p:to>
                                        <p:strVal val="visible"/>
                                      </p:to>
                                    </p:set>
                                    <p:anim calcmode="lin" valueType="num">
                                      <p:cBhvr>
                                        <p:cTn id="1131" dur="5000" fill="hold"/>
                                        <p:tgtEl>
                                          <p:spTgt spid="4"/>
                                        </p:tgtEl>
                                        <p:attrNameLst>
                                          <p:attrName>ppt_x</p:attrName>
                                        </p:attrNameLst>
                                      </p:cBhvr>
                                      <p:tavLst>
                                        <p:tav tm="0">
                                          <p:val>
                                            <p:strVal val="#ppt_x"/>
                                          </p:val>
                                        </p:tav>
                                        <p:tav tm="100000">
                                          <p:val>
                                            <p:strVal val="#ppt_x"/>
                                          </p:val>
                                        </p:tav>
                                      </p:tavLst>
                                    </p:anim>
                                    <p:anim calcmode="lin" valueType="num">
                                      <p:cBhvr>
                                        <p:cTn id="1132" dur="5000" fill="hold"/>
                                        <p:tgtEl>
                                          <p:spTgt spid="4"/>
                                        </p:tgtEl>
                                        <p:attrNameLst>
                                          <p:attrName>ppt_y</p:attrName>
                                        </p:attrNameLst>
                                      </p:cBhvr>
                                      <p:tavLst>
                                        <p:tav tm="0">
                                          <p:val>
                                            <p:strVal val="#ppt_y-#ppt_h/2"/>
                                          </p:val>
                                        </p:tav>
                                        <p:tav tm="100000">
                                          <p:val>
                                            <p:strVal val="#ppt_y"/>
                                          </p:val>
                                        </p:tav>
                                      </p:tavLst>
                                    </p:anim>
                                    <p:anim calcmode="lin" valueType="num">
                                      <p:cBhvr>
                                        <p:cTn id="1133" dur="5000" fill="hold"/>
                                        <p:tgtEl>
                                          <p:spTgt spid="4"/>
                                        </p:tgtEl>
                                        <p:attrNameLst>
                                          <p:attrName>ppt_w</p:attrName>
                                        </p:attrNameLst>
                                      </p:cBhvr>
                                      <p:tavLst>
                                        <p:tav tm="0">
                                          <p:val>
                                            <p:strVal val="#ppt_w"/>
                                          </p:val>
                                        </p:tav>
                                        <p:tav tm="100000">
                                          <p:val>
                                            <p:strVal val="#ppt_w"/>
                                          </p:val>
                                        </p:tav>
                                      </p:tavLst>
                                    </p:anim>
                                    <p:anim calcmode="lin" valueType="num">
                                      <p:cBhvr>
                                        <p:cTn id="1134"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33FF"/>
              </a:gs>
              <a:gs pos="50000">
                <a:srgbClr val="36006C">
                  <a:shade val="67500"/>
                  <a:satMod val="115000"/>
                </a:srgbClr>
              </a:gs>
              <a:gs pos="100000">
                <a:srgbClr val="36006C">
                  <a:shade val="100000"/>
                  <a:satMod val="115000"/>
                </a:srgbClr>
              </a:gs>
            </a:gsLst>
            <a:lin ang="5400000" scaled="1"/>
            <a:tileRect/>
          </a:gradFill>
        </p:spPr>
        <p:txBody>
          <a:bodyPr/>
          <a:lstStyle/>
          <a:p>
            <a:endParaRPr lang="es-ES" dirty="0"/>
          </a:p>
        </p:txBody>
      </p:sp>
      <p:pic>
        <p:nvPicPr>
          <p:cNvPr id="4" name="3 Imagen" descr="b84eddc9996b1dcf310a0aef54620eb7.jpg"/>
          <p:cNvPicPr>
            <a:picLocks noChangeAspect="1"/>
          </p:cNvPicPr>
          <p:nvPr/>
        </p:nvPicPr>
        <p:blipFill>
          <a:blip r:embed="rId2"/>
          <a:stretch>
            <a:fillRect/>
          </a:stretch>
        </p:blipFill>
        <p:spPr>
          <a:xfrm>
            <a:off x="0" y="0"/>
            <a:ext cx="9144000" cy="5143500"/>
          </a:xfrm>
          <a:prstGeom prst="rect">
            <a:avLst/>
          </a:prstGeom>
        </p:spPr>
      </p:pic>
      <p:sp>
        <p:nvSpPr>
          <p:cNvPr id="6" name="5 Anillo"/>
          <p:cNvSpPr/>
          <p:nvPr/>
        </p:nvSpPr>
        <p:spPr>
          <a:xfrm rot="19176958">
            <a:off x="46680" y="18061"/>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2679793">
            <a:off x="7956912" y="-1914"/>
            <a:ext cx="1145864" cy="587980"/>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9176958">
            <a:off x="260961" y="232357"/>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2679793">
            <a:off x="7709095" y="255637"/>
            <a:ext cx="1145864" cy="587980"/>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9176958">
            <a:off x="475309" y="518127"/>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9176958">
            <a:off x="689590" y="732423"/>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2679793">
            <a:off x="7528284" y="498152"/>
            <a:ext cx="1145864" cy="587980"/>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2679793">
            <a:off x="7280467" y="755703"/>
            <a:ext cx="1145864" cy="587980"/>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9176958">
            <a:off x="903937" y="1018194"/>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9176958">
            <a:off x="1118218" y="1232490"/>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9176958">
            <a:off x="1332566" y="1518260"/>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9176958">
            <a:off x="1546847" y="1732556"/>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2679793">
            <a:off x="7099657" y="1069656"/>
            <a:ext cx="1145864" cy="587980"/>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2679793">
            <a:off x="6851840" y="1327207"/>
            <a:ext cx="1145864" cy="587980"/>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2679793">
            <a:off x="6671029" y="1569722"/>
            <a:ext cx="1145864" cy="587980"/>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2679793">
            <a:off x="6423212" y="1827273"/>
            <a:ext cx="1145864" cy="587980"/>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9176958">
            <a:off x="1761190" y="1946887"/>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9176958">
            <a:off x="1975471" y="2161183"/>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9176958">
            <a:off x="2189819" y="2446953"/>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9176958">
            <a:off x="2404100" y="2661249"/>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9176958">
            <a:off x="2618447" y="2947020"/>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9176958">
            <a:off x="2832728" y="3161316"/>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9176958">
            <a:off x="3047076" y="3447086"/>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9176958">
            <a:off x="3261357" y="3661382"/>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2679793">
            <a:off x="6242400" y="2131981"/>
            <a:ext cx="1145864" cy="587980"/>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2679793">
            <a:off x="5994583" y="2389532"/>
            <a:ext cx="1145864" cy="587980"/>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2679793">
            <a:off x="5813772" y="2632047"/>
            <a:ext cx="1145864" cy="587980"/>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2679793">
            <a:off x="5565955" y="2889598"/>
            <a:ext cx="1145864" cy="587980"/>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2679793">
            <a:off x="5385145" y="3203551"/>
            <a:ext cx="1145864" cy="587980"/>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2679793">
            <a:off x="5137328" y="3461102"/>
            <a:ext cx="1145864" cy="587980"/>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2679793">
            <a:off x="4956517" y="3703617"/>
            <a:ext cx="1145864" cy="587980"/>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2679793">
            <a:off x="4708700" y="3961168"/>
            <a:ext cx="1145864" cy="587980"/>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9176958">
            <a:off x="3475671" y="3988387"/>
            <a:ext cx="1145864" cy="565511"/>
          </a:xfrm>
          <a:prstGeom prst="donut">
            <a:avLst/>
          </a:prstGeom>
          <a:gradFill flip="none" rotWithShape="1">
            <a:gsLst>
              <a:gs pos="0">
                <a:srgbClr val="972AC8"/>
              </a:gs>
              <a:gs pos="50000">
                <a:srgbClr val="6600FF">
                  <a:shade val="67500"/>
                  <a:satMod val="115000"/>
                </a:srgbClr>
              </a:gs>
              <a:gs pos="100000">
                <a:srgbClr val="6600FF">
                  <a:shade val="100000"/>
                  <a:satMod val="115000"/>
                </a:srgbClr>
              </a:gs>
            </a:gsLst>
            <a:lin ang="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9"/>
                                        </p:tgtEl>
                                        <p:attrNameLst>
                                          <p:attrName>style.opacity</p:attrName>
                                        </p:attrNameLst>
                                      </p:cBhvr>
                                      <p:to>
                                        <p:strVal val="0"/>
                                      </p:to>
                                    </p:set>
                                    <p:animEffect filter="image" prLst="opacity: 0">
                                      <p:cBhvr rctx="IE">
                                        <p:cTn id="7" dur="indefinite"/>
                                        <p:tgtEl>
                                          <p:spTgt spid="39"/>
                                        </p:tgtEl>
                                      </p:cBhvr>
                                    </p:animEffect>
                                  </p:childTnLst>
                                </p:cTn>
                              </p:par>
                              <p:par>
                                <p:cTn id="8" presetID="2" presetClass="entr" presetSubtype="6"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1+#ppt_w/2"/>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additive="base">
                                        <p:cTn id="14" dur="5000" fill="hold"/>
                                        <p:tgtEl>
                                          <p:spTgt spid="8"/>
                                        </p:tgtEl>
                                        <p:attrNameLst>
                                          <p:attrName>ppt_x</p:attrName>
                                        </p:attrNameLst>
                                      </p:cBhvr>
                                      <p:tavLst>
                                        <p:tav tm="0">
                                          <p:val>
                                            <p:strVal val="1+#ppt_w/2"/>
                                          </p:val>
                                        </p:tav>
                                        <p:tav tm="100000">
                                          <p:val>
                                            <p:strVal val="#ppt_x"/>
                                          </p:val>
                                        </p:tav>
                                      </p:tavLst>
                                    </p:anim>
                                    <p:anim calcmode="lin" valueType="num">
                                      <p:cBhvr additive="base">
                                        <p:cTn id="15" dur="5000" fill="hold"/>
                                        <p:tgtEl>
                                          <p:spTgt spid="8"/>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5000" fill="hold"/>
                                        <p:tgtEl>
                                          <p:spTgt spid="10"/>
                                        </p:tgtEl>
                                        <p:attrNameLst>
                                          <p:attrName>ppt_x</p:attrName>
                                        </p:attrNameLst>
                                      </p:cBhvr>
                                      <p:tavLst>
                                        <p:tav tm="0">
                                          <p:val>
                                            <p:strVal val="1+#ppt_w/2"/>
                                          </p:val>
                                        </p:tav>
                                        <p:tav tm="100000">
                                          <p:val>
                                            <p:strVal val="#ppt_x"/>
                                          </p:val>
                                        </p:tav>
                                      </p:tavLst>
                                    </p:anim>
                                    <p:anim calcmode="lin" valueType="num">
                                      <p:cBhvr additive="base">
                                        <p:cTn id="19" dur="5000" fill="hold"/>
                                        <p:tgtEl>
                                          <p:spTgt spid="10"/>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1+#ppt_w/2"/>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5000" fill="hold"/>
                                        <p:tgtEl>
                                          <p:spTgt spid="14"/>
                                        </p:tgtEl>
                                        <p:attrNameLst>
                                          <p:attrName>ppt_x</p:attrName>
                                        </p:attrNameLst>
                                      </p:cBhvr>
                                      <p:tavLst>
                                        <p:tav tm="0">
                                          <p:val>
                                            <p:strVal val="1+#ppt_w/2"/>
                                          </p:val>
                                        </p:tav>
                                        <p:tav tm="100000">
                                          <p:val>
                                            <p:strVal val="#ppt_x"/>
                                          </p:val>
                                        </p:tav>
                                      </p:tavLst>
                                    </p:anim>
                                    <p:anim calcmode="lin" valueType="num">
                                      <p:cBhvr additive="base">
                                        <p:cTn id="27" dur="5000" fill="hold"/>
                                        <p:tgtEl>
                                          <p:spTgt spid="14"/>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1+#ppt_w/2"/>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6"/>
                                        </p:tgtEl>
                                        <p:attrNameLst>
                                          <p:attrName>style.visibility</p:attrName>
                                        </p:attrNameLst>
                                      </p:cBhvr>
                                      <p:to>
                                        <p:strVal val="visible"/>
                                      </p:to>
                                    </p:set>
                                    <p:anim calcmode="lin" valueType="num">
                                      <p:cBhvr additive="base">
                                        <p:cTn id="34" dur="5000" fill="hold"/>
                                        <p:tgtEl>
                                          <p:spTgt spid="16"/>
                                        </p:tgtEl>
                                        <p:attrNameLst>
                                          <p:attrName>ppt_x</p:attrName>
                                        </p:attrNameLst>
                                      </p:cBhvr>
                                      <p:tavLst>
                                        <p:tav tm="0">
                                          <p:val>
                                            <p:strVal val="1+#ppt_w/2"/>
                                          </p:val>
                                        </p:tav>
                                        <p:tav tm="100000">
                                          <p:val>
                                            <p:strVal val="#ppt_x"/>
                                          </p:val>
                                        </p:tav>
                                      </p:tavLst>
                                    </p:anim>
                                    <p:anim calcmode="lin" valueType="num">
                                      <p:cBhvr additive="base">
                                        <p:cTn id="35" dur="5000" fill="hold"/>
                                        <p:tgtEl>
                                          <p:spTgt spid="16"/>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5000" fill="hold"/>
                                        <p:tgtEl>
                                          <p:spTgt spid="17"/>
                                        </p:tgtEl>
                                        <p:attrNameLst>
                                          <p:attrName>ppt_x</p:attrName>
                                        </p:attrNameLst>
                                      </p:cBhvr>
                                      <p:tavLst>
                                        <p:tav tm="0">
                                          <p:val>
                                            <p:strVal val="1+#ppt_w/2"/>
                                          </p:val>
                                        </p:tav>
                                        <p:tav tm="100000">
                                          <p:val>
                                            <p:strVal val="#ppt_x"/>
                                          </p:val>
                                        </p:tav>
                                      </p:tavLst>
                                    </p:anim>
                                    <p:anim calcmode="lin" valueType="num">
                                      <p:cBhvr additive="base">
                                        <p:cTn id="39" dur="5000" fill="hold"/>
                                        <p:tgtEl>
                                          <p:spTgt spid="17"/>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5000" fill="hold"/>
                                        <p:tgtEl>
                                          <p:spTgt spid="22"/>
                                        </p:tgtEl>
                                        <p:attrNameLst>
                                          <p:attrName>ppt_x</p:attrName>
                                        </p:attrNameLst>
                                      </p:cBhvr>
                                      <p:tavLst>
                                        <p:tav tm="0">
                                          <p:val>
                                            <p:strVal val="1+#ppt_w/2"/>
                                          </p:val>
                                        </p:tav>
                                        <p:tav tm="100000">
                                          <p:val>
                                            <p:strVal val="#ppt_x"/>
                                          </p:val>
                                        </p:tav>
                                      </p:tavLst>
                                    </p:anim>
                                    <p:anim calcmode="lin" valueType="num">
                                      <p:cBhvr additive="base">
                                        <p:cTn id="43" dur="5000" fill="hold"/>
                                        <p:tgtEl>
                                          <p:spTgt spid="22"/>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5000" fill="hold"/>
                                        <p:tgtEl>
                                          <p:spTgt spid="23"/>
                                        </p:tgtEl>
                                        <p:attrNameLst>
                                          <p:attrName>ppt_x</p:attrName>
                                        </p:attrNameLst>
                                      </p:cBhvr>
                                      <p:tavLst>
                                        <p:tav tm="0">
                                          <p:val>
                                            <p:strVal val="1+#ppt_w/2"/>
                                          </p:val>
                                        </p:tav>
                                        <p:tav tm="100000">
                                          <p:val>
                                            <p:strVal val="#ppt_x"/>
                                          </p:val>
                                        </p:tav>
                                      </p:tavLst>
                                    </p:anim>
                                    <p:anim calcmode="lin" valueType="num">
                                      <p:cBhvr additive="base">
                                        <p:cTn id="47" dur="5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5000" fill="hold"/>
                                        <p:tgtEl>
                                          <p:spTgt spid="24"/>
                                        </p:tgtEl>
                                        <p:attrNameLst>
                                          <p:attrName>ppt_x</p:attrName>
                                        </p:attrNameLst>
                                      </p:cBhvr>
                                      <p:tavLst>
                                        <p:tav tm="0">
                                          <p:val>
                                            <p:strVal val="1+#ppt_w/2"/>
                                          </p:val>
                                        </p:tav>
                                        <p:tav tm="100000">
                                          <p:val>
                                            <p:strVal val="#ppt_x"/>
                                          </p:val>
                                        </p:tav>
                                      </p:tavLst>
                                    </p:anim>
                                    <p:anim calcmode="lin" valueType="num">
                                      <p:cBhvr additive="base">
                                        <p:cTn id="51" dur="5000" fill="hold"/>
                                        <p:tgtEl>
                                          <p:spTgt spid="24"/>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5000" fill="hold"/>
                                        <p:tgtEl>
                                          <p:spTgt spid="25"/>
                                        </p:tgtEl>
                                        <p:attrNameLst>
                                          <p:attrName>ppt_x</p:attrName>
                                        </p:attrNameLst>
                                      </p:cBhvr>
                                      <p:tavLst>
                                        <p:tav tm="0">
                                          <p:val>
                                            <p:strVal val="1+#ppt_w/2"/>
                                          </p:val>
                                        </p:tav>
                                        <p:tav tm="100000">
                                          <p:val>
                                            <p:strVal val="#ppt_x"/>
                                          </p:val>
                                        </p:tav>
                                      </p:tavLst>
                                    </p:anim>
                                    <p:anim calcmode="lin" valueType="num">
                                      <p:cBhvr additive="base">
                                        <p:cTn id="55" dur="5000" fill="hold"/>
                                        <p:tgtEl>
                                          <p:spTgt spid="25"/>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26"/>
                                        </p:tgtEl>
                                        <p:attrNameLst>
                                          <p:attrName>style.visibility</p:attrName>
                                        </p:attrNameLst>
                                      </p:cBhvr>
                                      <p:to>
                                        <p:strVal val="visible"/>
                                      </p:to>
                                    </p:set>
                                    <p:anim calcmode="lin" valueType="num">
                                      <p:cBhvr additive="base">
                                        <p:cTn id="58" dur="5000" fill="hold"/>
                                        <p:tgtEl>
                                          <p:spTgt spid="26"/>
                                        </p:tgtEl>
                                        <p:attrNameLst>
                                          <p:attrName>ppt_x</p:attrName>
                                        </p:attrNameLst>
                                      </p:cBhvr>
                                      <p:tavLst>
                                        <p:tav tm="0">
                                          <p:val>
                                            <p:strVal val="1+#ppt_w/2"/>
                                          </p:val>
                                        </p:tav>
                                        <p:tav tm="100000">
                                          <p:val>
                                            <p:strVal val="#ppt_x"/>
                                          </p:val>
                                        </p:tav>
                                      </p:tavLst>
                                    </p:anim>
                                    <p:anim calcmode="lin" valueType="num">
                                      <p:cBhvr additive="base">
                                        <p:cTn id="59" dur="5000" fill="hold"/>
                                        <p:tgtEl>
                                          <p:spTgt spid="26"/>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27"/>
                                        </p:tgtEl>
                                        <p:attrNameLst>
                                          <p:attrName>style.visibility</p:attrName>
                                        </p:attrNameLst>
                                      </p:cBhvr>
                                      <p:to>
                                        <p:strVal val="visible"/>
                                      </p:to>
                                    </p:set>
                                    <p:anim calcmode="lin" valueType="num">
                                      <p:cBhvr additive="base">
                                        <p:cTn id="62" dur="5000" fill="hold"/>
                                        <p:tgtEl>
                                          <p:spTgt spid="27"/>
                                        </p:tgtEl>
                                        <p:attrNameLst>
                                          <p:attrName>ppt_x</p:attrName>
                                        </p:attrNameLst>
                                      </p:cBhvr>
                                      <p:tavLst>
                                        <p:tav tm="0">
                                          <p:val>
                                            <p:strVal val="1+#ppt_w/2"/>
                                          </p:val>
                                        </p:tav>
                                        <p:tav tm="100000">
                                          <p:val>
                                            <p:strVal val="#ppt_x"/>
                                          </p:val>
                                        </p:tav>
                                      </p:tavLst>
                                    </p:anim>
                                    <p:anim calcmode="lin" valueType="num">
                                      <p:cBhvr additive="base">
                                        <p:cTn id="63" dur="5000" fill="hold"/>
                                        <p:tgtEl>
                                          <p:spTgt spid="27"/>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28"/>
                                        </p:tgtEl>
                                        <p:attrNameLst>
                                          <p:attrName>style.visibility</p:attrName>
                                        </p:attrNameLst>
                                      </p:cBhvr>
                                      <p:to>
                                        <p:strVal val="visible"/>
                                      </p:to>
                                    </p:set>
                                    <p:anim calcmode="lin" valueType="num">
                                      <p:cBhvr additive="base">
                                        <p:cTn id="66" dur="5000" fill="hold"/>
                                        <p:tgtEl>
                                          <p:spTgt spid="28"/>
                                        </p:tgtEl>
                                        <p:attrNameLst>
                                          <p:attrName>ppt_x</p:attrName>
                                        </p:attrNameLst>
                                      </p:cBhvr>
                                      <p:tavLst>
                                        <p:tav tm="0">
                                          <p:val>
                                            <p:strVal val="1+#ppt_w/2"/>
                                          </p:val>
                                        </p:tav>
                                        <p:tav tm="100000">
                                          <p:val>
                                            <p:strVal val="#ppt_x"/>
                                          </p:val>
                                        </p:tav>
                                      </p:tavLst>
                                    </p:anim>
                                    <p:anim calcmode="lin" valueType="num">
                                      <p:cBhvr additive="base">
                                        <p:cTn id="67" dur="5000" fill="hold"/>
                                        <p:tgtEl>
                                          <p:spTgt spid="28"/>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 calcmode="lin" valueType="num">
                                      <p:cBhvr additive="base">
                                        <p:cTn id="70" dur="5000" fill="hold"/>
                                        <p:tgtEl>
                                          <p:spTgt spid="29"/>
                                        </p:tgtEl>
                                        <p:attrNameLst>
                                          <p:attrName>ppt_x</p:attrName>
                                        </p:attrNameLst>
                                      </p:cBhvr>
                                      <p:tavLst>
                                        <p:tav tm="0">
                                          <p:val>
                                            <p:strVal val="1+#ppt_w/2"/>
                                          </p:val>
                                        </p:tav>
                                        <p:tav tm="100000">
                                          <p:val>
                                            <p:strVal val="#ppt_x"/>
                                          </p:val>
                                        </p:tav>
                                      </p:tavLst>
                                    </p:anim>
                                    <p:anim calcmode="lin" valueType="num">
                                      <p:cBhvr additive="base">
                                        <p:cTn id="71" dur="5000" fill="hold"/>
                                        <p:tgtEl>
                                          <p:spTgt spid="29"/>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childTnLst>
                                    <p:set>
                                      <p:cBhvr>
                                        <p:cTn id="73" dur="1" fill="hold">
                                          <p:stCondLst>
                                            <p:cond delay="0"/>
                                          </p:stCondLst>
                                        </p:cTn>
                                        <p:tgtEl>
                                          <p:spTgt spid="38"/>
                                        </p:tgtEl>
                                        <p:attrNameLst>
                                          <p:attrName>style.visibility</p:attrName>
                                        </p:attrNameLst>
                                      </p:cBhvr>
                                      <p:to>
                                        <p:strVal val="visible"/>
                                      </p:to>
                                    </p:set>
                                    <p:anim calcmode="lin" valueType="num">
                                      <p:cBhvr additive="base">
                                        <p:cTn id="74" dur="5000" fill="hold"/>
                                        <p:tgtEl>
                                          <p:spTgt spid="38"/>
                                        </p:tgtEl>
                                        <p:attrNameLst>
                                          <p:attrName>ppt_x</p:attrName>
                                        </p:attrNameLst>
                                      </p:cBhvr>
                                      <p:tavLst>
                                        <p:tav tm="0">
                                          <p:val>
                                            <p:strVal val="1+#ppt_w/2"/>
                                          </p:val>
                                        </p:tav>
                                        <p:tav tm="100000">
                                          <p:val>
                                            <p:strVal val="#ppt_x"/>
                                          </p:val>
                                        </p:tav>
                                      </p:tavLst>
                                    </p:anim>
                                    <p:anim calcmode="lin" valueType="num">
                                      <p:cBhvr additive="base">
                                        <p:cTn id="75" dur="5000" fill="hold"/>
                                        <p:tgtEl>
                                          <p:spTgt spid="38"/>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7"/>
                                        </p:tgtEl>
                                        <p:attrNameLst>
                                          <p:attrName>style.visibility</p:attrName>
                                        </p:attrNameLst>
                                      </p:cBhvr>
                                      <p:to>
                                        <p:strVal val="visible"/>
                                      </p:to>
                                    </p:set>
                                    <p:anim calcmode="lin" valueType="num">
                                      <p:cBhvr additive="base">
                                        <p:cTn id="78" dur="5000" fill="hold"/>
                                        <p:tgtEl>
                                          <p:spTgt spid="7"/>
                                        </p:tgtEl>
                                        <p:attrNameLst>
                                          <p:attrName>ppt_x</p:attrName>
                                        </p:attrNameLst>
                                      </p:cBhvr>
                                      <p:tavLst>
                                        <p:tav tm="0">
                                          <p:val>
                                            <p:strVal val="0-#ppt_w/2"/>
                                          </p:val>
                                        </p:tav>
                                        <p:tav tm="100000">
                                          <p:val>
                                            <p:strVal val="#ppt_x"/>
                                          </p:val>
                                        </p:tav>
                                      </p:tavLst>
                                    </p:anim>
                                    <p:anim calcmode="lin" valueType="num">
                                      <p:cBhvr additive="base">
                                        <p:cTn id="79" dur="5000" fill="hold"/>
                                        <p:tgtEl>
                                          <p:spTgt spid="7"/>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9"/>
                                        </p:tgtEl>
                                        <p:attrNameLst>
                                          <p:attrName>style.visibility</p:attrName>
                                        </p:attrNameLst>
                                      </p:cBhvr>
                                      <p:to>
                                        <p:strVal val="visible"/>
                                      </p:to>
                                    </p:set>
                                    <p:anim calcmode="lin" valueType="num">
                                      <p:cBhvr additive="base">
                                        <p:cTn id="82" dur="5000" fill="hold"/>
                                        <p:tgtEl>
                                          <p:spTgt spid="9"/>
                                        </p:tgtEl>
                                        <p:attrNameLst>
                                          <p:attrName>ppt_x</p:attrName>
                                        </p:attrNameLst>
                                      </p:cBhvr>
                                      <p:tavLst>
                                        <p:tav tm="0">
                                          <p:val>
                                            <p:strVal val="0-#ppt_w/2"/>
                                          </p:val>
                                        </p:tav>
                                        <p:tav tm="100000">
                                          <p:val>
                                            <p:strVal val="#ppt_x"/>
                                          </p:val>
                                        </p:tav>
                                      </p:tavLst>
                                    </p:anim>
                                    <p:anim calcmode="lin" valueType="num">
                                      <p:cBhvr additive="base">
                                        <p:cTn id="83" dur="5000" fill="hold"/>
                                        <p:tgtEl>
                                          <p:spTgt spid="9"/>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additive="base">
                                        <p:cTn id="86" dur="5000" fill="hold"/>
                                        <p:tgtEl>
                                          <p:spTgt spid="12"/>
                                        </p:tgtEl>
                                        <p:attrNameLst>
                                          <p:attrName>ppt_x</p:attrName>
                                        </p:attrNameLst>
                                      </p:cBhvr>
                                      <p:tavLst>
                                        <p:tav tm="0">
                                          <p:val>
                                            <p:strVal val="0-#ppt_w/2"/>
                                          </p:val>
                                        </p:tav>
                                        <p:tav tm="100000">
                                          <p:val>
                                            <p:strVal val="#ppt_x"/>
                                          </p:val>
                                        </p:tav>
                                      </p:tavLst>
                                    </p:anim>
                                    <p:anim calcmode="lin" valueType="num">
                                      <p:cBhvr additive="base">
                                        <p:cTn id="87" dur="5000" fill="hold"/>
                                        <p:tgtEl>
                                          <p:spTgt spid="12"/>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additive="base">
                                        <p:cTn id="90" dur="5000" fill="hold"/>
                                        <p:tgtEl>
                                          <p:spTgt spid="13"/>
                                        </p:tgtEl>
                                        <p:attrNameLst>
                                          <p:attrName>ppt_x</p:attrName>
                                        </p:attrNameLst>
                                      </p:cBhvr>
                                      <p:tavLst>
                                        <p:tav tm="0">
                                          <p:val>
                                            <p:strVal val="0-#ppt_w/2"/>
                                          </p:val>
                                        </p:tav>
                                        <p:tav tm="100000">
                                          <p:val>
                                            <p:strVal val="#ppt_x"/>
                                          </p:val>
                                        </p:tav>
                                      </p:tavLst>
                                    </p:anim>
                                    <p:anim calcmode="lin" valueType="num">
                                      <p:cBhvr additive="base">
                                        <p:cTn id="91" dur="5000" fill="hold"/>
                                        <p:tgtEl>
                                          <p:spTgt spid="13"/>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18"/>
                                        </p:tgtEl>
                                        <p:attrNameLst>
                                          <p:attrName>style.visibility</p:attrName>
                                        </p:attrNameLst>
                                      </p:cBhvr>
                                      <p:to>
                                        <p:strVal val="visible"/>
                                      </p:to>
                                    </p:set>
                                    <p:anim calcmode="lin" valueType="num">
                                      <p:cBhvr additive="base">
                                        <p:cTn id="94" dur="5000" fill="hold"/>
                                        <p:tgtEl>
                                          <p:spTgt spid="18"/>
                                        </p:tgtEl>
                                        <p:attrNameLst>
                                          <p:attrName>ppt_x</p:attrName>
                                        </p:attrNameLst>
                                      </p:cBhvr>
                                      <p:tavLst>
                                        <p:tav tm="0">
                                          <p:val>
                                            <p:strVal val="0-#ppt_w/2"/>
                                          </p:val>
                                        </p:tav>
                                        <p:tav tm="100000">
                                          <p:val>
                                            <p:strVal val="#ppt_x"/>
                                          </p:val>
                                        </p:tav>
                                      </p:tavLst>
                                    </p:anim>
                                    <p:anim calcmode="lin" valueType="num">
                                      <p:cBhvr additive="base">
                                        <p:cTn id="95" dur="5000" fill="hold"/>
                                        <p:tgtEl>
                                          <p:spTgt spid="18"/>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19"/>
                                        </p:tgtEl>
                                        <p:attrNameLst>
                                          <p:attrName>style.visibility</p:attrName>
                                        </p:attrNameLst>
                                      </p:cBhvr>
                                      <p:to>
                                        <p:strVal val="visible"/>
                                      </p:to>
                                    </p:set>
                                    <p:anim calcmode="lin" valueType="num">
                                      <p:cBhvr additive="base">
                                        <p:cTn id="98" dur="5000" fill="hold"/>
                                        <p:tgtEl>
                                          <p:spTgt spid="19"/>
                                        </p:tgtEl>
                                        <p:attrNameLst>
                                          <p:attrName>ppt_x</p:attrName>
                                        </p:attrNameLst>
                                      </p:cBhvr>
                                      <p:tavLst>
                                        <p:tav tm="0">
                                          <p:val>
                                            <p:strVal val="0-#ppt_w/2"/>
                                          </p:val>
                                        </p:tav>
                                        <p:tav tm="100000">
                                          <p:val>
                                            <p:strVal val="#ppt_x"/>
                                          </p:val>
                                        </p:tav>
                                      </p:tavLst>
                                    </p:anim>
                                    <p:anim calcmode="lin" valueType="num">
                                      <p:cBhvr additive="base">
                                        <p:cTn id="99" dur="5000" fill="hold"/>
                                        <p:tgtEl>
                                          <p:spTgt spid="19"/>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20"/>
                                        </p:tgtEl>
                                        <p:attrNameLst>
                                          <p:attrName>style.visibility</p:attrName>
                                        </p:attrNameLst>
                                      </p:cBhvr>
                                      <p:to>
                                        <p:strVal val="visible"/>
                                      </p:to>
                                    </p:set>
                                    <p:anim calcmode="lin" valueType="num">
                                      <p:cBhvr additive="base">
                                        <p:cTn id="102" dur="5000" fill="hold"/>
                                        <p:tgtEl>
                                          <p:spTgt spid="20"/>
                                        </p:tgtEl>
                                        <p:attrNameLst>
                                          <p:attrName>ppt_x</p:attrName>
                                        </p:attrNameLst>
                                      </p:cBhvr>
                                      <p:tavLst>
                                        <p:tav tm="0">
                                          <p:val>
                                            <p:strVal val="0-#ppt_w/2"/>
                                          </p:val>
                                        </p:tav>
                                        <p:tav tm="100000">
                                          <p:val>
                                            <p:strVal val="#ppt_x"/>
                                          </p:val>
                                        </p:tav>
                                      </p:tavLst>
                                    </p:anim>
                                    <p:anim calcmode="lin" valueType="num">
                                      <p:cBhvr additive="base">
                                        <p:cTn id="103" dur="5000" fill="hold"/>
                                        <p:tgtEl>
                                          <p:spTgt spid="20"/>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1"/>
                                        </p:tgtEl>
                                        <p:attrNameLst>
                                          <p:attrName>style.visibility</p:attrName>
                                        </p:attrNameLst>
                                      </p:cBhvr>
                                      <p:to>
                                        <p:strVal val="visible"/>
                                      </p:to>
                                    </p:set>
                                    <p:anim calcmode="lin" valueType="num">
                                      <p:cBhvr additive="base">
                                        <p:cTn id="106" dur="5000" fill="hold"/>
                                        <p:tgtEl>
                                          <p:spTgt spid="21"/>
                                        </p:tgtEl>
                                        <p:attrNameLst>
                                          <p:attrName>ppt_x</p:attrName>
                                        </p:attrNameLst>
                                      </p:cBhvr>
                                      <p:tavLst>
                                        <p:tav tm="0">
                                          <p:val>
                                            <p:strVal val="0-#ppt_w/2"/>
                                          </p:val>
                                        </p:tav>
                                        <p:tav tm="100000">
                                          <p:val>
                                            <p:strVal val="#ppt_x"/>
                                          </p:val>
                                        </p:tav>
                                      </p:tavLst>
                                    </p:anim>
                                    <p:anim calcmode="lin" valueType="num">
                                      <p:cBhvr additive="base">
                                        <p:cTn id="107" dur="5000" fill="hold"/>
                                        <p:tgtEl>
                                          <p:spTgt spid="2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0-#ppt_w/2"/>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0-#ppt_w/2"/>
                                          </p:val>
                                        </p:tav>
                                        <p:tav tm="100000">
                                          <p:val>
                                            <p:strVal val="#ppt_x"/>
                                          </p:val>
                                        </p:tav>
                                      </p:tavLst>
                                    </p:anim>
                                    <p:anim calcmode="lin" valueType="num">
                                      <p:cBhvr additive="base">
                                        <p:cTn id="115" dur="5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0-#ppt_w/2"/>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0-#ppt_w/2"/>
                                          </p:val>
                                        </p:tav>
                                        <p:tav tm="100000">
                                          <p:val>
                                            <p:strVal val="#ppt_x"/>
                                          </p:val>
                                        </p:tav>
                                      </p:tavLst>
                                    </p:anim>
                                    <p:anim calcmode="lin" valueType="num">
                                      <p:cBhvr additive="base">
                                        <p:cTn id="123" dur="5000" fill="hold"/>
                                        <p:tgtEl>
                                          <p:spTgt spid="33"/>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0-#ppt_w/2"/>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0-#ppt_w/2"/>
                                          </p:val>
                                        </p:tav>
                                        <p:tav tm="100000">
                                          <p:val>
                                            <p:strVal val="#ppt_x"/>
                                          </p:val>
                                        </p:tav>
                                      </p:tavLst>
                                    </p:anim>
                                    <p:anim calcmode="lin" valueType="num">
                                      <p:cBhvr additive="base">
                                        <p:cTn id="131" dur="5000" fill="hold"/>
                                        <p:tgtEl>
                                          <p:spTgt spid="35"/>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0-#ppt_w/2"/>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0-#ppt_w/2"/>
                                          </p:val>
                                        </p:tav>
                                        <p:tav tm="100000">
                                          <p:val>
                                            <p:strVal val="#ppt_x"/>
                                          </p:val>
                                        </p:tav>
                                      </p:tavLst>
                                    </p:anim>
                                    <p:anim calcmode="lin" valueType="num">
                                      <p:cBhvr additive="base">
                                        <p:cTn id="139" dur="5000" fill="hold"/>
                                        <p:tgtEl>
                                          <p:spTgt spid="37"/>
                                        </p:tgtEl>
                                        <p:attrNameLst>
                                          <p:attrName>ppt_y</p:attrName>
                                        </p:attrNameLst>
                                      </p:cBhvr>
                                      <p:tavLst>
                                        <p:tav tm="0">
                                          <p:val>
                                            <p:strVal val="1+#ppt_h/2"/>
                                          </p:val>
                                        </p:tav>
                                        <p:tav tm="100000">
                                          <p:val>
                                            <p:strVal val="#ppt_y"/>
                                          </p:val>
                                        </p:tav>
                                      </p:tavLst>
                                    </p:anim>
                                  </p:childTnLst>
                                </p:cTn>
                              </p:par>
                              <p:par>
                                <p:cTn id="140" presetID="8" presetClass="emph" presetSubtype="0" fill="hold" grpId="1" nodeType="withEffect">
                                  <p:stCondLst>
                                    <p:cond delay="0"/>
                                  </p:stCondLst>
                                  <p:childTnLst>
                                    <p:animRot by="21600000">
                                      <p:cBhvr>
                                        <p:cTn id="141" dur="5000" fill="hold"/>
                                        <p:tgtEl>
                                          <p:spTgt spid="6"/>
                                        </p:tgtEl>
                                        <p:attrNameLst>
                                          <p:attrName>r</p:attrName>
                                        </p:attrNameLst>
                                      </p:cBhvr>
                                    </p:animRot>
                                  </p:childTnLst>
                                </p:cTn>
                              </p:par>
                              <p:par>
                                <p:cTn id="142" presetID="8" presetClass="emph" presetSubtype="0" fill="hold" grpId="1" nodeType="withEffect">
                                  <p:stCondLst>
                                    <p:cond delay="0"/>
                                  </p:stCondLst>
                                  <p:childTnLst>
                                    <p:animRot by="-21600000">
                                      <p:cBhvr>
                                        <p:cTn id="143" dur="5000" fill="hold"/>
                                        <p:tgtEl>
                                          <p:spTgt spid="8"/>
                                        </p:tgtEl>
                                        <p:attrNameLst>
                                          <p:attrName>r</p:attrName>
                                        </p:attrNameLst>
                                      </p:cBhvr>
                                    </p:animRot>
                                  </p:childTnLst>
                                </p:cTn>
                              </p:par>
                              <p:par>
                                <p:cTn id="144" presetID="8" presetClass="emph" presetSubtype="0" fill="hold" grpId="1" nodeType="withEffect">
                                  <p:stCondLst>
                                    <p:cond delay="0"/>
                                  </p:stCondLst>
                                  <p:childTnLst>
                                    <p:animRot by="21600000">
                                      <p:cBhvr>
                                        <p:cTn id="145" dur="5000" fill="hold"/>
                                        <p:tgtEl>
                                          <p:spTgt spid="10"/>
                                        </p:tgtEl>
                                        <p:attrNameLst>
                                          <p:attrName>r</p:attrName>
                                        </p:attrNameLst>
                                      </p:cBhvr>
                                    </p:animRot>
                                  </p:childTnLst>
                                </p:cTn>
                              </p:par>
                              <p:par>
                                <p:cTn id="146" presetID="8" presetClass="emph" presetSubtype="0" fill="hold" grpId="1" nodeType="withEffect">
                                  <p:stCondLst>
                                    <p:cond delay="0"/>
                                  </p:stCondLst>
                                  <p:childTnLst>
                                    <p:animRot by="-21600000">
                                      <p:cBhvr>
                                        <p:cTn id="147" dur="5000" fill="hold"/>
                                        <p:tgtEl>
                                          <p:spTgt spid="11"/>
                                        </p:tgtEl>
                                        <p:attrNameLst>
                                          <p:attrName>r</p:attrName>
                                        </p:attrNameLst>
                                      </p:cBhvr>
                                    </p:animRot>
                                  </p:childTnLst>
                                </p:cTn>
                              </p:par>
                              <p:par>
                                <p:cTn id="148" presetID="8" presetClass="emph" presetSubtype="0" fill="hold" grpId="1" nodeType="withEffect">
                                  <p:stCondLst>
                                    <p:cond delay="0"/>
                                  </p:stCondLst>
                                  <p:childTnLst>
                                    <p:animRot by="21600000">
                                      <p:cBhvr>
                                        <p:cTn id="149" dur="5000" fill="hold"/>
                                        <p:tgtEl>
                                          <p:spTgt spid="14"/>
                                        </p:tgtEl>
                                        <p:attrNameLst>
                                          <p:attrName>r</p:attrName>
                                        </p:attrNameLst>
                                      </p:cBhvr>
                                    </p:animRot>
                                  </p:childTnLst>
                                </p:cTn>
                              </p:par>
                              <p:par>
                                <p:cTn id="150" presetID="8" presetClass="emph" presetSubtype="0" fill="hold" grpId="1" nodeType="withEffect">
                                  <p:stCondLst>
                                    <p:cond delay="0"/>
                                  </p:stCondLst>
                                  <p:childTnLst>
                                    <p:animRot by="-21600000">
                                      <p:cBhvr>
                                        <p:cTn id="151" dur="5000" fill="hold"/>
                                        <p:tgtEl>
                                          <p:spTgt spid="15"/>
                                        </p:tgtEl>
                                        <p:attrNameLst>
                                          <p:attrName>r</p:attrName>
                                        </p:attrNameLst>
                                      </p:cBhvr>
                                    </p:animRot>
                                  </p:childTnLst>
                                </p:cTn>
                              </p:par>
                              <p:par>
                                <p:cTn id="152" presetID="8" presetClass="emph" presetSubtype="0" fill="hold" grpId="1" nodeType="withEffect">
                                  <p:stCondLst>
                                    <p:cond delay="0"/>
                                  </p:stCondLst>
                                  <p:childTnLst>
                                    <p:animRot by="21600000">
                                      <p:cBhvr>
                                        <p:cTn id="153" dur="5000" fill="hold"/>
                                        <p:tgtEl>
                                          <p:spTgt spid="16"/>
                                        </p:tgtEl>
                                        <p:attrNameLst>
                                          <p:attrName>r</p:attrName>
                                        </p:attrNameLst>
                                      </p:cBhvr>
                                    </p:animRot>
                                  </p:childTnLst>
                                </p:cTn>
                              </p:par>
                              <p:par>
                                <p:cTn id="154" presetID="8" presetClass="emph" presetSubtype="0" fill="hold" grpId="1" nodeType="withEffect">
                                  <p:stCondLst>
                                    <p:cond delay="0"/>
                                  </p:stCondLst>
                                  <p:childTnLst>
                                    <p:animRot by="-21600000">
                                      <p:cBhvr>
                                        <p:cTn id="155" dur="5000" fill="hold"/>
                                        <p:tgtEl>
                                          <p:spTgt spid="17"/>
                                        </p:tgtEl>
                                        <p:attrNameLst>
                                          <p:attrName>r</p:attrName>
                                        </p:attrNameLst>
                                      </p:cBhvr>
                                    </p:animRot>
                                  </p:childTnLst>
                                </p:cTn>
                              </p:par>
                              <p:par>
                                <p:cTn id="156" presetID="8" presetClass="emph" presetSubtype="0" fill="hold" grpId="1" nodeType="withEffect">
                                  <p:stCondLst>
                                    <p:cond delay="0"/>
                                  </p:stCondLst>
                                  <p:childTnLst>
                                    <p:animRot by="21600000">
                                      <p:cBhvr>
                                        <p:cTn id="157" dur="5000" fill="hold"/>
                                        <p:tgtEl>
                                          <p:spTgt spid="22"/>
                                        </p:tgtEl>
                                        <p:attrNameLst>
                                          <p:attrName>r</p:attrName>
                                        </p:attrNameLst>
                                      </p:cBhvr>
                                    </p:animRot>
                                  </p:childTnLst>
                                </p:cTn>
                              </p:par>
                              <p:par>
                                <p:cTn id="158" presetID="8" presetClass="emph" presetSubtype="0" fill="hold" grpId="1" nodeType="withEffect">
                                  <p:stCondLst>
                                    <p:cond delay="0"/>
                                  </p:stCondLst>
                                  <p:childTnLst>
                                    <p:animRot by="-21600000">
                                      <p:cBhvr>
                                        <p:cTn id="159" dur="5000" fill="hold"/>
                                        <p:tgtEl>
                                          <p:spTgt spid="23"/>
                                        </p:tgtEl>
                                        <p:attrNameLst>
                                          <p:attrName>r</p:attrName>
                                        </p:attrNameLst>
                                      </p:cBhvr>
                                    </p:animRot>
                                  </p:childTnLst>
                                </p:cTn>
                              </p:par>
                              <p:par>
                                <p:cTn id="160" presetID="8" presetClass="emph" presetSubtype="0" fill="hold" grpId="1" nodeType="withEffect">
                                  <p:stCondLst>
                                    <p:cond delay="0"/>
                                  </p:stCondLst>
                                  <p:childTnLst>
                                    <p:animRot by="21600000">
                                      <p:cBhvr>
                                        <p:cTn id="161" dur="5000" fill="hold"/>
                                        <p:tgtEl>
                                          <p:spTgt spid="24"/>
                                        </p:tgtEl>
                                        <p:attrNameLst>
                                          <p:attrName>r</p:attrName>
                                        </p:attrNameLst>
                                      </p:cBhvr>
                                    </p:animRot>
                                  </p:childTnLst>
                                </p:cTn>
                              </p:par>
                              <p:par>
                                <p:cTn id="162" presetID="8" presetClass="emph" presetSubtype="0" fill="hold" grpId="1" nodeType="withEffect">
                                  <p:stCondLst>
                                    <p:cond delay="0"/>
                                  </p:stCondLst>
                                  <p:childTnLst>
                                    <p:animRot by="-21600000">
                                      <p:cBhvr>
                                        <p:cTn id="163" dur="5000" fill="hold"/>
                                        <p:tgtEl>
                                          <p:spTgt spid="25"/>
                                        </p:tgtEl>
                                        <p:attrNameLst>
                                          <p:attrName>r</p:attrName>
                                        </p:attrNameLst>
                                      </p:cBhvr>
                                    </p:animRot>
                                  </p:childTnLst>
                                </p:cTn>
                              </p:par>
                              <p:par>
                                <p:cTn id="164" presetID="8" presetClass="emph" presetSubtype="0" fill="hold" grpId="1" nodeType="withEffect">
                                  <p:stCondLst>
                                    <p:cond delay="0"/>
                                  </p:stCondLst>
                                  <p:childTnLst>
                                    <p:animRot by="21600000">
                                      <p:cBhvr>
                                        <p:cTn id="165" dur="5000" fill="hold"/>
                                        <p:tgtEl>
                                          <p:spTgt spid="26"/>
                                        </p:tgtEl>
                                        <p:attrNameLst>
                                          <p:attrName>r</p:attrName>
                                        </p:attrNameLst>
                                      </p:cBhvr>
                                    </p:animRot>
                                  </p:childTnLst>
                                </p:cTn>
                              </p:par>
                              <p:par>
                                <p:cTn id="166" presetID="8" presetClass="emph" presetSubtype="0" fill="hold" grpId="1" nodeType="withEffect">
                                  <p:stCondLst>
                                    <p:cond delay="0"/>
                                  </p:stCondLst>
                                  <p:childTnLst>
                                    <p:animRot by="-21600000">
                                      <p:cBhvr>
                                        <p:cTn id="167" dur="5000" fill="hold"/>
                                        <p:tgtEl>
                                          <p:spTgt spid="27"/>
                                        </p:tgtEl>
                                        <p:attrNameLst>
                                          <p:attrName>r</p:attrName>
                                        </p:attrNameLst>
                                      </p:cBhvr>
                                    </p:animRot>
                                  </p:childTnLst>
                                </p:cTn>
                              </p:par>
                              <p:par>
                                <p:cTn id="168" presetID="8" presetClass="emph" presetSubtype="0" fill="hold" grpId="1" nodeType="withEffect">
                                  <p:stCondLst>
                                    <p:cond delay="0"/>
                                  </p:stCondLst>
                                  <p:childTnLst>
                                    <p:animRot by="21600000">
                                      <p:cBhvr>
                                        <p:cTn id="169" dur="5000" fill="hold"/>
                                        <p:tgtEl>
                                          <p:spTgt spid="28"/>
                                        </p:tgtEl>
                                        <p:attrNameLst>
                                          <p:attrName>r</p:attrName>
                                        </p:attrNameLst>
                                      </p:cBhvr>
                                    </p:animRot>
                                  </p:childTnLst>
                                </p:cTn>
                              </p:par>
                              <p:par>
                                <p:cTn id="170" presetID="8" presetClass="emph" presetSubtype="0" fill="hold" grpId="1" nodeType="withEffect">
                                  <p:stCondLst>
                                    <p:cond delay="0"/>
                                  </p:stCondLst>
                                  <p:childTnLst>
                                    <p:animRot by="-21600000">
                                      <p:cBhvr>
                                        <p:cTn id="171" dur="5000" fill="hold"/>
                                        <p:tgtEl>
                                          <p:spTgt spid="29"/>
                                        </p:tgtEl>
                                        <p:attrNameLst>
                                          <p:attrName>r</p:attrName>
                                        </p:attrNameLst>
                                      </p:cBhvr>
                                    </p:animRot>
                                  </p:childTnLst>
                                </p:cTn>
                              </p:par>
                              <p:par>
                                <p:cTn id="172" presetID="8" presetClass="emph" presetSubtype="0" fill="hold" grpId="1" nodeType="withEffect">
                                  <p:stCondLst>
                                    <p:cond delay="0"/>
                                  </p:stCondLst>
                                  <p:childTnLst>
                                    <p:animRot by="21600000">
                                      <p:cBhvr>
                                        <p:cTn id="173" dur="5000" fill="hold"/>
                                        <p:tgtEl>
                                          <p:spTgt spid="38"/>
                                        </p:tgtEl>
                                        <p:attrNameLst>
                                          <p:attrName>r</p:attrName>
                                        </p:attrNameLst>
                                      </p:cBhvr>
                                    </p:animRot>
                                  </p:childTnLst>
                                </p:cTn>
                              </p:par>
                              <p:par>
                                <p:cTn id="174" presetID="8" presetClass="emph" presetSubtype="0" fill="hold" grpId="1" nodeType="withEffect">
                                  <p:stCondLst>
                                    <p:cond delay="0"/>
                                  </p:stCondLst>
                                  <p:childTnLst>
                                    <p:animRot by="-21600000">
                                      <p:cBhvr>
                                        <p:cTn id="175" dur="5000" fill="hold"/>
                                        <p:tgtEl>
                                          <p:spTgt spid="7"/>
                                        </p:tgtEl>
                                        <p:attrNameLst>
                                          <p:attrName>r</p:attrName>
                                        </p:attrNameLst>
                                      </p:cBhvr>
                                    </p:animRot>
                                  </p:childTnLst>
                                </p:cTn>
                              </p:par>
                              <p:par>
                                <p:cTn id="176" presetID="8" presetClass="emph" presetSubtype="0" fill="hold" grpId="1" nodeType="withEffect">
                                  <p:stCondLst>
                                    <p:cond delay="0"/>
                                  </p:stCondLst>
                                  <p:childTnLst>
                                    <p:animRot by="21600000">
                                      <p:cBhvr>
                                        <p:cTn id="177" dur="5000" fill="hold"/>
                                        <p:tgtEl>
                                          <p:spTgt spid="9"/>
                                        </p:tgtEl>
                                        <p:attrNameLst>
                                          <p:attrName>r</p:attrName>
                                        </p:attrNameLst>
                                      </p:cBhvr>
                                    </p:animRot>
                                  </p:childTnLst>
                                </p:cTn>
                              </p:par>
                              <p:par>
                                <p:cTn id="178" presetID="8" presetClass="emph" presetSubtype="0" fill="hold" grpId="1" nodeType="withEffect">
                                  <p:stCondLst>
                                    <p:cond delay="0"/>
                                  </p:stCondLst>
                                  <p:childTnLst>
                                    <p:animRot by="-21600000">
                                      <p:cBhvr>
                                        <p:cTn id="179" dur="5000" fill="hold"/>
                                        <p:tgtEl>
                                          <p:spTgt spid="12"/>
                                        </p:tgtEl>
                                        <p:attrNameLst>
                                          <p:attrName>r</p:attrName>
                                        </p:attrNameLst>
                                      </p:cBhvr>
                                    </p:animRot>
                                  </p:childTnLst>
                                </p:cTn>
                              </p:par>
                              <p:par>
                                <p:cTn id="180" presetID="8" presetClass="emph" presetSubtype="0" fill="hold" grpId="1" nodeType="withEffect">
                                  <p:stCondLst>
                                    <p:cond delay="0"/>
                                  </p:stCondLst>
                                  <p:childTnLst>
                                    <p:animRot by="21600000">
                                      <p:cBhvr>
                                        <p:cTn id="181" dur="5000" fill="hold"/>
                                        <p:tgtEl>
                                          <p:spTgt spid="13"/>
                                        </p:tgtEl>
                                        <p:attrNameLst>
                                          <p:attrName>r</p:attrName>
                                        </p:attrNameLst>
                                      </p:cBhvr>
                                    </p:animRot>
                                  </p:childTnLst>
                                </p:cTn>
                              </p:par>
                              <p:par>
                                <p:cTn id="182" presetID="8" presetClass="emph" presetSubtype="0" fill="hold" grpId="1" nodeType="withEffect">
                                  <p:stCondLst>
                                    <p:cond delay="0"/>
                                  </p:stCondLst>
                                  <p:childTnLst>
                                    <p:animRot by="-21600000">
                                      <p:cBhvr>
                                        <p:cTn id="183" dur="5000" fill="hold"/>
                                        <p:tgtEl>
                                          <p:spTgt spid="18"/>
                                        </p:tgtEl>
                                        <p:attrNameLst>
                                          <p:attrName>r</p:attrName>
                                        </p:attrNameLst>
                                      </p:cBhvr>
                                    </p:animRot>
                                  </p:childTnLst>
                                </p:cTn>
                              </p:par>
                              <p:par>
                                <p:cTn id="184" presetID="8" presetClass="emph" presetSubtype="0" fill="hold" grpId="1" nodeType="withEffect">
                                  <p:stCondLst>
                                    <p:cond delay="0"/>
                                  </p:stCondLst>
                                  <p:childTnLst>
                                    <p:animRot by="21600000">
                                      <p:cBhvr>
                                        <p:cTn id="185" dur="5000" fill="hold"/>
                                        <p:tgtEl>
                                          <p:spTgt spid="19"/>
                                        </p:tgtEl>
                                        <p:attrNameLst>
                                          <p:attrName>r</p:attrName>
                                        </p:attrNameLst>
                                      </p:cBhvr>
                                    </p:animRot>
                                  </p:childTnLst>
                                </p:cTn>
                              </p:par>
                              <p:par>
                                <p:cTn id="186" presetID="8" presetClass="emph" presetSubtype="0" fill="hold" grpId="1" nodeType="withEffect">
                                  <p:stCondLst>
                                    <p:cond delay="0"/>
                                  </p:stCondLst>
                                  <p:childTnLst>
                                    <p:animRot by="-21600000">
                                      <p:cBhvr>
                                        <p:cTn id="187" dur="5000" fill="hold"/>
                                        <p:tgtEl>
                                          <p:spTgt spid="20"/>
                                        </p:tgtEl>
                                        <p:attrNameLst>
                                          <p:attrName>r</p:attrName>
                                        </p:attrNameLst>
                                      </p:cBhvr>
                                    </p:animRot>
                                  </p:childTnLst>
                                </p:cTn>
                              </p:par>
                              <p:par>
                                <p:cTn id="188" presetID="8" presetClass="emph" presetSubtype="0" fill="hold" grpId="1" nodeType="withEffect">
                                  <p:stCondLst>
                                    <p:cond delay="0"/>
                                  </p:stCondLst>
                                  <p:childTnLst>
                                    <p:animRot by="21600000">
                                      <p:cBhvr>
                                        <p:cTn id="189" dur="5000" fill="hold"/>
                                        <p:tgtEl>
                                          <p:spTgt spid="21"/>
                                        </p:tgtEl>
                                        <p:attrNameLst>
                                          <p:attrName>r</p:attrName>
                                        </p:attrNameLst>
                                      </p:cBhvr>
                                    </p:animRot>
                                  </p:childTnLst>
                                </p:cTn>
                              </p:par>
                              <p:par>
                                <p:cTn id="190" presetID="8" presetClass="emph" presetSubtype="0" fill="hold" grpId="1" nodeType="withEffect">
                                  <p:stCondLst>
                                    <p:cond delay="0"/>
                                  </p:stCondLst>
                                  <p:childTnLst>
                                    <p:animRot by="-21600000">
                                      <p:cBhvr>
                                        <p:cTn id="191" dur="5000" fill="hold"/>
                                        <p:tgtEl>
                                          <p:spTgt spid="30"/>
                                        </p:tgtEl>
                                        <p:attrNameLst>
                                          <p:attrName>r</p:attrName>
                                        </p:attrNameLst>
                                      </p:cBhvr>
                                    </p:animRot>
                                  </p:childTnLst>
                                </p:cTn>
                              </p:par>
                              <p:par>
                                <p:cTn id="192" presetID="8" presetClass="emph" presetSubtype="0" fill="hold" grpId="1" nodeType="withEffect">
                                  <p:stCondLst>
                                    <p:cond delay="0"/>
                                  </p:stCondLst>
                                  <p:childTnLst>
                                    <p:animRot by="21600000">
                                      <p:cBhvr>
                                        <p:cTn id="193" dur="5000" fill="hold"/>
                                        <p:tgtEl>
                                          <p:spTgt spid="31"/>
                                        </p:tgtEl>
                                        <p:attrNameLst>
                                          <p:attrName>r</p:attrName>
                                        </p:attrNameLst>
                                      </p:cBhvr>
                                    </p:animRot>
                                  </p:childTnLst>
                                </p:cTn>
                              </p:par>
                              <p:par>
                                <p:cTn id="194" presetID="8" presetClass="emph" presetSubtype="0" fill="hold" grpId="1" nodeType="withEffect">
                                  <p:stCondLst>
                                    <p:cond delay="0"/>
                                  </p:stCondLst>
                                  <p:childTnLst>
                                    <p:animRot by="-21600000">
                                      <p:cBhvr>
                                        <p:cTn id="195" dur="5000" fill="hold"/>
                                        <p:tgtEl>
                                          <p:spTgt spid="32"/>
                                        </p:tgtEl>
                                        <p:attrNameLst>
                                          <p:attrName>r</p:attrName>
                                        </p:attrNameLst>
                                      </p:cBhvr>
                                    </p:animRot>
                                  </p:childTnLst>
                                </p:cTn>
                              </p:par>
                              <p:par>
                                <p:cTn id="196" presetID="8" presetClass="emph" presetSubtype="0" fill="hold" grpId="1" nodeType="withEffect">
                                  <p:stCondLst>
                                    <p:cond delay="0"/>
                                  </p:stCondLst>
                                  <p:childTnLst>
                                    <p:animRot by="21600000">
                                      <p:cBhvr>
                                        <p:cTn id="197" dur="5000" fill="hold"/>
                                        <p:tgtEl>
                                          <p:spTgt spid="33"/>
                                        </p:tgtEl>
                                        <p:attrNameLst>
                                          <p:attrName>r</p:attrName>
                                        </p:attrNameLst>
                                      </p:cBhvr>
                                    </p:animRot>
                                  </p:childTnLst>
                                </p:cTn>
                              </p:par>
                              <p:par>
                                <p:cTn id="198" presetID="8" presetClass="emph" presetSubtype="0" fill="hold" grpId="1" nodeType="withEffect">
                                  <p:stCondLst>
                                    <p:cond delay="0"/>
                                  </p:stCondLst>
                                  <p:childTnLst>
                                    <p:animRot by="-21600000">
                                      <p:cBhvr>
                                        <p:cTn id="199" dur="5000" fill="hold"/>
                                        <p:tgtEl>
                                          <p:spTgt spid="34"/>
                                        </p:tgtEl>
                                        <p:attrNameLst>
                                          <p:attrName>r</p:attrName>
                                        </p:attrNameLst>
                                      </p:cBhvr>
                                    </p:animRot>
                                  </p:childTnLst>
                                </p:cTn>
                              </p:par>
                              <p:par>
                                <p:cTn id="200" presetID="8" presetClass="emph" presetSubtype="0" fill="hold" grpId="1" nodeType="withEffect">
                                  <p:stCondLst>
                                    <p:cond delay="0"/>
                                  </p:stCondLst>
                                  <p:childTnLst>
                                    <p:animRot by="21600000">
                                      <p:cBhvr>
                                        <p:cTn id="201" dur="5000" fill="hold"/>
                                        <p:tgtEl>
                                          <p:spTgt spid="35"/>
                                        </p:tgtEl>
                                        <p:attrNameLst>
                                          <p:attrName>r</p:attrName>
                                        </p:attrNameLst>
                                      </p:cBhvr>
                                    </p:animRot>
                                  </p:childTnLst>
                                </p:cTn>
                              </p:par>
                              <p:par>
                                <p:cTn id="202" presetID="8" presetClass="emph" presetSubtype="0" fill="hold" grpId="1" nodeType="withEffect">
                                  <p:stCondLst>
                                    <p:cond delay="0"/>
                                  </p:stCondLst>
                                  <p:childTnLst>
                                    <p:animRot by="-21600000">
                                      <p:cBhvr>
                                        <p:cTn id="203" dur="5000" fill="hold"/>
                                        <p:tgtEl>
                                          <p:spTgt spid="36"/>
                                        </p:tgtEl>
                                        <p:attrNameLst>
                                          <p:attrName>r</p:attrName>
                                        </p:attrNameLst>
                                      </p:cBhvr>
                                    </p:animRot>
                                  </p:childTnLst>
                                </p:cTn>
                              </p:par>
                              <p:par>
                                <p:cTn id="204" presetID="8" presetClass="emph" presetSubtype="0" fill="hold" grpId="1" nodeType="withEffect">
                                  <p:stCondLst>
                                    <p:cond delay="0"/>
                                  </p:stCondLst>
                                  <p:childTnLst>
                                    <p:animRot by="21600000">
                                      <p:cBhvr>
                                        <p:cTn id="205" dur="5000" fill="hold"/>
                                        <p:tgtEl>
                                          <p:spTgt spid="37"/>
                                        </p:tgtEl>
                                        <p:attrNameLst>
                                          <p:attrName>r</p:attrName>
                                        </p:attrNameLst>
                                      </p:cBhvr>
                                    </p:animRot>
                                  </p:childTnLst>
                                </p:cTn>
                              </p:par>
                            </p:childTnLst>
                          </p:cTn>
                        </p:par>
                        <p:par>
                          <p:cTn id="206" fill="hold">
                            <p:stCondLst>
                              <p:cond delay="5000"/>
                            </p:stCondLst>
                            <p:childTnLst>
                              <p:par>
                                <p:cTn id="207" presetID="2" presetClass="exit" presetSubtype="6" fill="hold" grpId="2" nodeType="afterEffect">
                                  <p:stCondLst>
                                    <p:cond delay="0"/>
                                  </p:stCondLst>
                                  <p:childTnLst>
                                    <p:anim calcmode="lin" valueType="num">
                                      <p:cBhvr additive="base">
                                        <p:cTn id="208" dur="5000"/>
                                        <p:tgtEl>
                                          <p:spTgt spid="6"/>
                                        </p:tgtEl>
                                        <p:attrNameLst>
                                          <p:attrName>ppt_x</p:attrName>
                                        </p:attrNameLst>
                                      </p:cBhvr>
                                      <p:tavLst>
                                        <p:tav tm="0">
                                          <p:val>
                                            <p:strVal val="ppt_x"/>
                                          </p:val>
                                        </p:tav>
                                        <p:tav tm="100000">
                                          <p:val>
                                            <p:strVal val="1+ppt_w/2"/>
                                          </p:val>
                                        </p:tav>
                                      </p:tavLst>
                                    </p:anim>
                                    <p:anim calcmode="lin" valueType="num">
                                      <p:cBhvr additive="base">
                                        <p:cTn id="209" dur="5000"/>
                                        <p:tgtEl>
                                          <p:spTgt spid="6"/>
                                        </p:tgtEl>
                                        <p:attrNameLst>
                                          <p:attrName>ppt_y</p:attrName>
                                        </p:attrNameLst>
                                      </p:cBhvr>
                                      <p:tavLst>
                                        <p:tav tm="0">
                                          <p:val>
                                            <p:strVal val="ppt_y"/>
                                          </p:val>
                                        </p:tav>
                                        <p:tav tm="100000">
                                          <p:val>
                                            <p:strVal val="1+ppt_h/2"/>
                                          </p:val>
                                        </p:tav>
                                      </p:tavLst>
                                    </p:anim>
                                    <p:set>
                                      <p:cBhvr>
                                        <p:cTn id="210" dur="1" fill="hold">
                                          <p:stCondLst>
                                            <p:cond delay="4999"/>
                                          </p:stCondLst>
                                        </p:cTn>
                                        <p:tgtEl>
                                          <p:spTgt spid="6"/>
                                        </p:tgtEl>
                                        <p:attrNameLst>
                                          <p:attrName>style.visibility</p:attrName>
                                        </p:attrNameLst>
                                      </p:cBhvr>
                                      <p:to>
                                        <p:strVal val="hidden"/>
                                      </p:to>
                                    </p:set>
                                  </p:childTnLst>
                                </p:cTn>
                              </p:par>
                              <p:par>
                                <p:cTn id="211" presetID="2" presetClass="exit" presetSubtype="6" fill="hold" grpId="2" nodeType="withEffect">
                                  <p:stCondLst>
                                    <p:cond delay="0"/>
                                  </p:stCondLst>
                                  <p:childTnLst>
                                    <p:anim calcmode="lin" valueType="num">
                                      <p:cBhvr additive="base">
                                        <p:cTn id="212" dur="5000"/>
                                        <p:tgtEl>
                                          <p:spTgt spid="8"/>
                                        </p:tgtEl>
                                        <p:attrNameLst>
                                          <p:attrName>ppt_x</p:attrName>
                                        </p:attrNameLst>
                                      </p:cBhvr>
                                      <p:tavLst>
                                        <p:tav tm="0">
                                          <p:val>
                                            <p:strVal val="ppt_x"/>
                                          </p:val>
                                        </p:tav>
                                        <p:tav tm="100000">
                                          <p:val>
                                            <p:strVal val="1+ppt_w/2"/>
                                          </p:val>
                                        </p:tav>
                                      </p:tavLst>
                                    </p:anim>
                                    <p:anim calcmode="lin" valueType="num">
                                      <p:cBhvr additive="base">
                                        <p:cTn id="213" dur="5000"/>
                                        <p:tgtEl>
                                          <p:spTgt spid="8"/>
                                        </p:tgtEl>
                                        <p:attrNameLst>
                                          <p:attrName>ppt_y</p:attrName>
                                        </p:attrNameLst>
                                      </p:cBhvr>
                                      <p:tavLst>
                                        <p:tav tm="0">
                                          <p:val>
                                            <p:strVal val="ppt_y"/>
                                          </p:val>
                                        </p:tav>
                                        <p:tav tm="100000">
                                          <p:val>
                                            <p:strVal val="1+ppt_h/2"/>
                                          </p:val>
                                        </p:tav>
                                      </p:tavLst>
                                    </p:anim>
                                    <p:set>
                                      <p:cBhvr>
                                        <p:cTn id="214" dur="1" fill="hold">
                                          <p:stCondLst>
                                            <p:cond delay="4999"/>
                                          </p:stCondLst>
                                        </p:cTn>
                                        <p:tgtEl>
                                          <p:spTgt spid="8"/>
                                        </p:tgtEl>
                                        <p:attrNameLst>
                                          <p:attrName>style.visibility</p:attrName>
                                        </p:attrNameLst>
                                      </p:cBhvr>
                                      <p:to>
                                        <p:strVal val="hidden"/>
                                      </p:to>
                                    </p:set>
                                  </p:childTnLst>
                                </p:cTn>
                              </p:par>
                              <p:par>
                                <p:cTn id="215" presetID="2" presetClass="exit" presetSubtype="6" fill="hold" grpId="2" nodeType="withEffect">
                                  <p:stCondLst>
                                    <p:cond delay="0"/>
                                  </p:stCondLst>
                                  <p:childTnLst>
                                    <p:anim calcmode="lin" valueType="num">
                                      <p:cBhvr additive="base">
                                        <p:cTn id="216" dur="5000"/>
                                        <p:tgtEl>
                                          <p:spTgt spid="10"/>
                                        </p:tgtEl>
                                        <p:attrNameLst>
                                          <p:attrName>ppt_x</p:attrName>
                                        </p:attrNameLst>
                                      </p:cBhvr>
                                      <p:tavLst>
                                        <p:tav tm="0">
                                          <p:val>
                                            <p:strVal val="ppt_x"/>
                                          </p:val>
                                        </p:tav>
                                        <p:tav tm="100000">
                                          <p:val>
                                            <p:strVal val="1+ppt_w/2"/>
                                          </p:val>
                                        </p:tav>
                                      </p:tavLst>
                                    </p:anim>
                                    <p:anim calcmode="lin" valueType="num">
                                      <p:cBhvr additive="base">
                                        <p:cTn id="217" dur="5000"/>
                                        <p:tgtEl>
                                          <p:spTgt spid="10"/>
                                        </p:tgtEl>
                                        <p:attrNameLst>
                                          <p:attrName>ppt_y</p:attrName>
                                        </p:attrNameLst>
                                      </p:cBhvr>
                                      <p:tavLst>
                                        <p:tav tm="0">
                                          <p:val>
                                            <p:strVal val="ppt_y"/>
                                          </p:val>
                                        </p:tav>
                                        <p:tav tm="100000">
                                          <p:val>
                                            <p:strVal val="1+ppt_h/2"/>
                                          </p:val>
                                        </p:tav>
                                      </p:tavLst>
                                    </p:anim>
                                    <p:set>
                                      <p:cBhvr>
                                        <p:cTn id="218" dur="1" fill="hold">
                                          <p:stCondLst>
                                            <p:cond delay="4999"/>
                                          </p:stCondLst>
                                        </p:cTn>
                                        <p:tgtEl>
                                          <p:spTgt spid="10"/>
                                        </p:tgtEl>
                                        <p:attrNameLst>
                                          <p:attrName>style.visibility</p:attrName>
                                        </p:attrNameLst>
                                      </p:cBhvr>
                                      <p:to>
                                        <p:strVal val="hidden"/>
                                      </p:to>
                                    </p:set>
                                  </p:childTnLst>
                                </p:cTn>
                              </p:par>
                              <p:par>
                                <p:cTn id="219" presetID="2" presetClass="exit" presetSubtype="6" fill="hold" grpId="2" nodeType="withEffect">
                                  <p:stCondLst>
                                    <p:cond delay="0"/>
                                  </p:stCondLst>
                                  <p:childTnLst>
                                    <p:anim calcmode="lin" valueType="num">
                                      <p:cBhvr additive="base">
                                        <p:cTn id="220" dur="5000"/>
                                        <p:tgtEl>
                                          <p:spTgt spid="11"/>
                                        </p:tgtEl>
                                        <p:attrNameLst>
                                          <p:attrName>ppt_x</p:attrName>
                                        </p:attrNameLst>
                                      </p:cBhvr>
                                      <p:tavLst>
                                        <p:tav tm="0">
                                          <p:val>
                                            <p:strVal val="ppt_x"/>
                                          </p:val>
                                        </p:tav>
                                        <p:tav tm="100000">
                                          <p:val>
                                            <p:strVal val="1+ppt_w/2"/>
                                          </p:val>
                                        </p:tav>
                                      </p:tavLst>
                                    </p:anim>
                                    <p:anim calcmode="lin" valueType="num">
                                      <p:cBhvr additive="base">
                                        <p:cTn id="221" dur="5000"/>
                                        <p:tgtEl>
                                          <p:spTgt spid="11"/>
                                        </p:tgtEl>
                                        <p:attrNameLst>
                                          <p:attrName>ppt_y</p:attrName>
                                        </p:attrNameLst>
                                      </p:cBhvr>
                                      <p:tavLst>
                                        <p:tav tm="0">
                                          <p:val>
                                            <p:strVal val="ppt_y"/>
                                          </p:val>
                                        </p:tav>
                                        <p:tav tm="100000">
                                          <p:val>
                                            <p:strVal val="1+ppt_h/2"/>
                                          </p:val>
                                        </p:tav>
                                      </p:tavLst>
                                    </p:anim>
                                    <p:set>
                                      <p:cBhvr>
                                        <p:cTn id="222" dur="1" fill="hold">
                                          <p:stCondLst>
                                            <p:cond delay="4999"/>
                                          </p:stCondLst>
                                        </p:cTn>
                                        <p:tgtEl>
                                          <p:spTgt spid="11"/>
                                        </p:tgtEl>
                                        <p:attrNameLst>
                                          <p:attrName>style.visibility</p:attrName>
                                        </p:attrNameLst>
                                      </p:cBhvr>
                                      <p:to>
                                        <p:strVal val="hidden"/>
                                      </p:to>
                                    </p:set>
                                  </p:childTnLst>
                                </p:cTn>
                              </p:par>
                              <p:par>
                                <p:cTn id="223" presetID="2" presetClass="exit" presetSubtype="6" fill="hold" grpId="2" nodeType="withEffect">
                                  <p:stCondLst>
                                    <p:cond delay="0"/>
                                  </p:stCondLst>
                                  <p:childTnLst>
                                    <p:anim calcmode="lin" valueType="num">
                                      <p:cBhvr additive="base">
                                        <p:cTn id="224" dur="5000"/>
                                        <p:tgtEl>
                                          <p:spTgt spid="14"/>
                                        </p:tgtEl>
                                        <p:attrNameLst>
                                          <p:attrName>ppt_x</p:attrName>
                                        </p:attrNameLst>
                                      </p:cBhvr>
                                      <p:tavLst>
                                        <p:tav tm="0">
                                          <p:val>
                                            <p:strVal val="ppt_x"/>
                                          </p:val>
                                        </p:tav>
                                        <p:tav tm="100000">
                                          <p:val>
                                            <p:strVal val="1+ppt_w/2"/>
                                          </p:val>
                                        </p:tav>
                                      </p:tavLst>
                                    </p:anim>
                                    <p:anim calcmode="lin" valueType="num">
                                      <p:cBhvr additive="base">
                                        <p:cTn id="225" dur="5000"/>
                                        <p:tgtEl>
                                          <p:spTgt spid="14"/>
                                        </p:tgtEl>
                                        <p:attrNameLst>
                                          <p:attrName>ppt_y</p:attrName>
                                        </p:attrNameLst>
                                      </p:cBhvr>
                                      <p:tavLst>
                                        <p:tav tm="0">
                                          <p:val>
                                            <p:strVal val="ppt_y"/>
                                          </p:val>
                                        </p:tav>
                                        <p:tav tm="100000">
                                          <p:val>
                                            <p:strVal val="1+ppt_h/2"/>
                                          </p:val>
                                        </p:tav>
                                      </p:tavLst>
                                    </p:anim>
                                    <p:set>
                                      <p:cBhvr>
                                        <p:cTn id="226" dur="1" fill="hold">
                                          <p:stCondLst>
                                            <p:cond delay="4999"/>
                                          </p:stCondLst>
                                        </p:cTn>
                                        <p:tgtEl>
                                          <p:spTgt spid="14"/>
                                        </p:tgtEl>
                                        <p:attrNameLst>
                                          <p:attrName>style.visibility</p:attrName>
                                        </p:attrNameLst>
                                      </p:cBhvr>
                                      <p:to>
                                        <p:strVal val="hidden"/>
                                      </p:to>
                                    </p:set>
                                  </p:childTnLst>
                                </p:cTn>
                              </p:par>
                              <p:par>
                                <p:cTn id="227" presetID="2" presetClass="exit" presetSubtype="6" fill="hold" grpId="2" nodeType="withEffect">
                                  <p:stCondLst>
                                    <p:cond delay="0"/>
                                  </p:stCondLst>
                                  <p:childTnLst>
                                    <p:anim calcmode="lin" valueType="num">
                                      <p:cBhvr additive="base">
                                        <p:cTn id="228" dur="5000"/>
                                        <p:tgtEl>
                                          <p:spTgt spid="15"/>
                                        </p:tgtEl>
                                        <p:attrNameLst>
                                          <p:attrName>ppt_x</p:attrName>
                                        </p:attrNameLst>
                                      </p:cBhvr>
                                      <p:tavLst>
                                        <p:tav tm="0">
                                          <p:val>
                                            <p:strVal val="ppt_x"/>
                                          </p:val>
                                        </p:tav>
                                        <p:tav tm="100000">
                                          <p:val>
                                            <p:strVal val="1+ppt_w/2"/>
                                          </p:val>
                                        </p:tav>
                                      </p:tavLst>
                                    </p:anim>
                                    <p:anim calcmode="lin" valueType="num">
                                      <p:cBhvr additive="base">
                                        <p:cTn id="229" dur="5000"/>
                                        <p:tgtEl>
                                          <p:spTgt spid="15"/>
                                        </p:tgtEl>
                                        <p:attrNameLst>
                                          <p:attrName>ppt_y</p:attrName>
                                        </p:attrNameLst>
                                      </p:cBhvr>
                                      <p:tavLst>
                                        <p:tav tm="0">
                                          <p:val>
                                            <p:strVal val="ppt_y"/>
                                          </p:val>
                                        </p:tav>
                                        <p:tav tm="100000">
                                          <p:val>
                                            <p:strVal val="1+ppt_h/2"/>
                                          </p:val>
                                        </p:tav>
                                      </p:tavLst>
                                    </p:anim>
                                    <p:set>
                                      <p:cBhvr>
                                        <p:cTn id="230" dur="1" fill="hold">
                                          <p:stCondLst>
                                            <p:cond delay="4999"/>
                                          </p:stCondLst>
                                        </p:cTn>
                                        <p:tgtEl>
                                          <p:spTgt spid="15"/>
                                        </p:tgtEl>
                                        <p:attrNameLst>
                                          <p:attrName>style.visibility</p:attrName>
                                        </p:attrNameLst>
                                      </p:cBhvr>
                                      <p:to>
                                        <p:strVal val="hidden"/>
                                      </p:to>
                                    </p:set>
                                  </p:childTnLst>
                                </p:cTn>
                              </p:par>
                              <p:par>
                                <p:cTn id="231" presetID="2" presetClass="exit" presetSubtype="6" fill="hold" grpId="2" nodeType="withEffect">
                                  <p:stCondLst>
                                    <p:cond delay="0"/>
                                  </p:stCondLst>
                                  <p:childTnLst>
                                    <p:anim calcmode="lin" valueType="num">
                                      <p:cBhvr additive="base">
                                        <p:cTn id="232" dur="5000"/>
                                        <p:tgtEl>
                                          <p:spTgt spid="16"/>
                                        </p:tgtEl>
                                        <p:attrNameLst>
                                          <p:attrName>ppt_x</p:attrName>
                                        </p:attrNameLst>
                                      </p:cBhvr>
                                      <p:tavLst>
                                        <p:tav tm="0">
                                          <p:val>
                                            <p:strVal val="ppt_x"/>
                                          </p:val>
                                        </p:tav>
                                        <p:tav tm="100000">
                                          <p:val>
                                            <p:strVal val="1+ppt_w/2"/>
                                          </p:val>
                                        </p:tav>
                                      </p:tavLst>
                                    </p:anim>
                                    <p:anim calcmode="lin" valueType="num">
                                      <p:cBhvr additive="base">
                                        <p:cTn id="233" dur="5000"/>
                                        <p:tgtEl>
                                          <p:spTgt spid="16"/>
                                        </p:tgtEl>
                                        <p:attrNameLst>
                                          <p:attrName>ppt_y</p:attrName>
                                        </p:attrNameLst>
                                      </p:cBhvr>
                                      <p:tavLst>
                                        <p:tav tm="0">
                                          <p:val>
                                            <p:strVal val="ppt_y"/>
                                          </p:val>
                                        </p:tav>
                                        <p:tav tm="100000">
                                          <p:val>
                                            <p:strVal val="1+ppt_h/2"/>
                                          </p:val>
                                        </p:tav>
                                      </p:tavLst>
                                    </p:anim>
                                    <p:set>
                                      <p:cBhvr>
                                        <p:cTn id="234" dur="1" fill="hold">
                                          <p:stCondLst>
                                            <p:cond delay="4999"/>
                                          </p:stCondLst>
                                        </p:cTn>
                                        <p:tgtEl>
                                          <p:spTgt spid="16"/>
                                        </p:tgtEl>
                                        <p:attrNameLst>
                                          <p:attrName>style.visibility</p:attrName>
                                        </p:attrNameLst>
                                      </p:cBhvr>
                                      <p:to>
                                        <p:strVal val="hidden"/>
                                      </p:to>
                                    </p:set>
                                  </p:childTnLst>
                                </p:cTn>
                              </p:par>
                              <p:par>
                                <p:cTn id="235" presetID="2" presetClass="exit" presetSubtype="6" fill="hold" grpId="2" nodeType="withEffect">
                                  <p:stCondLst>
                                    <p:cond delay="0"/>
                                  </p:stCondLst>
                                  <p:childTnLst>
                                    <p:anim calcmode="lin" valueType="num">
                                      <p:cBhvr additive="base">
                                        <p:cTn id="236" dur="5000"/>
                                        <p:tgtEl>
                                          <p:spTgt spid="17"/>
                                        </p:tgtEl>
                                        <p:attrNameLst>
                                          <p:attrName>ppt_x</p:attrName>
                                        </p:attrNameLst>
                                      </p:cBhvr>
                                      <p:tavLst>
                                        <p:tav tm="0">
                                          <p:val>
                                            <p:strVal val="ppt_x"/>
                                          </p:val>
                                        </p:tav>
                                        <p:tav tm="100000">
                                          <p:val>
                                            <p:strVal val="1+ppt_w/2"/>
                                          </p:val>
                                        </p:tav>
                                      </p:tavLst>
                                    </p:anim>
                                    <p:anim calcmode="lin" valueType="num">
                                      <p:cBhvr additive="base">
                                        <p:cTn id="237" dur="5000"/>
                                        <p:tgtEl>
                                          <p:spTgt spid="17"/>
                                        </p:tgtEl>
                                        <p:attrNameLst>
                                          <p:attrName>ppt_y</p:attrName>
                                        </p:attrNameLst>
                                      </p:cBhvr>
                                      <p:tavLst>
                                        <p:tav tm="0">
                                          <p:val>
                                            <p:strVal val="ppt_y"/>
                                          </p:val>
                                        </p:tav>
                                        <p:tav tm="100000">
                                          <p:val>
                                            <p:strVal val="1+ppt_h/2"/>
                                          </p:val>
                                        </p:tav>
                                      </p:tavLst>
                                    </p:anim>
                                    <p:set>
                                      <p:cBhvr>
                                        <p:cTn id="238" dur="1" fill="hold">
                                          <p:stCondLst>
                                            <p:cond delay="4999"/>
                                          </p:stCondLst>
                                        </p:cTn>
                                        <p:tgtEl>
                                          <p:spTgt spid="17"/>
                                        </p:tgtEl>
                                        <p:attrNameLst>
                                          <p:attrName>style.visibility</p:attrName>
                                        </p:attrNameLst>
                                      </p:cBhvr>
                                      <p:to>
                                        <p:strVal val="hidden"/>
                                      </p:to>
                                    </p:set>
                                  </p:childTnLst>
                                </p:cTn>
                              </p:par>
                              <p:par>
                                <p:cTn id="239" presetID="2" presetClass="exit" presetSubtype="6" fill="hold" grpId="2" nodeType="withEffect">
                                  <p:stCondLst>
                                    <p:cond delay="0"/>
                                  </p:stCondLst>
                                  <p:childTnLst>
                                    <p:anim calcmode="lin" valueType="num">
                                      <p:cBhvr additive="base">
                                        <p:cTn id="240" dur="5000"/>
                                        <p:tgtEl>
                                          <p:spTgt spid="22"/>
                                        </p:tgtEl>
                                        <p:attrNameLst>
                                          <p:attrName>ppt_x</p:attrName>
                                        </p:attrNameLst>
                                      </p:cBhvr>
                                      <p:tavLst>
                                        <p:tav tm="0">
                                          <p:val>
                                            <p:strVal val="ppt_x"/>
                                          </p:val>
                                        </p:tav>
                                        <p:tav tm="100000">
                                          <p:val>
                                            <p:strVal val="1+ppt_w/2"/>
                                          </p:val>
                                        </p:tav>
                                      </p:tavLst>
                                    </p:anim>
                                    <p:anim calcmode="lin" valueType="num">
                                      <p:cBhvr additive="base">
                                        <p:cTn id="241" dur="5000"/>
                                        <p:tgtEl>
                                          <p:spTgt spid="22"/>
                                        </p:tgtEl>
                                        <p:attrNameLst>
                                          <p:attrName>ppt_y</p:attrName>
                                        </p:attrNameLst>
                                      </p:cBhvr>
                                      <p:tavLst>
                                        <p:tav tm="0">
                                          <p:val>
                                            <p:strVal val="ppt_y"/>
                                          </p:val>
                                        </p:tav>
                                        <p:tav tm="100000">
                                          <p:val>
                                            <p:strVal val="1+ppt_h/2"/>
                                          </p:val>
                                        </p:tav>
                                      </p:tavLst>
                                    </p:anim>
                                    <p:set>
                                      <p:cBhvr>
                                        <p:cTn id="242" dur="1" fill="hold">
                                          <p:stCondLst>
                                            <p:cond delay="4999"/>
                                          </p:stCondLst>
                                        </p:cTn>
                                        <p:tgtEl>
                                          <p:spTgt spid="22"/>
                                        </p:tgtEl>
                                        <p:attrNameLst>
                                          <p:attrName>style.visibility</p:attrName>
                                        </p:attrNameLst>
                                      </p:cBhvr>
                                      <p:to>
                                        <p:strVal val="hidden"/>
                                      </p:to>
                                    </p:set>
                                  </p:childTnLst>
                                </p:cTn>
                              </p:par>
                              <p:par>
                                <p:cTn id="243" presetID="2" presetClass="exit" presetSubtype="6" fill="hold" grpId="2" nodeType="withEffect">
                                  <p:stCondLst>
                                    <p:cond delay="0"/>
                                  </p:stCondLst>
                                  <p:childTnLst>
                                    <p:anim calcmode="lin" valueType="num">
                                      <p:cBhvr additive="base">
                                        <p:cTn id="244" dur="5000"/>
                                        <p:tgtEl>
                                          <p:spTgt spid="23"/>
                                        </p:tgtEl>
                                        <p:attrNameLst>
                                          <p:attrName>ppt_x</p:attrName>
                                        </p:attrNameLst>
                                      </p:cBhvr>
                                      <p:tavLst>
                                        <p:tav tm="0">
                                          <p:val>
                                            <p:strVal val="ppt_x"/>
                                          </p:val>
                                        </p:tav>
                                        <p:tav tm="100000">
                                          <p:val>
                                            <p:strVal val="1+ppt_w/2"/>
                                          </p:val>
                                        </p:tav>
                                      </p:tavLst>
                                    </p:anim>
                                    <p:anim calcmode="lin" valueType="num">
                                      <p:cBhvr additive="base">
                                        <p:cTn id="245" dur="5000"/>
                                        <p:tgtEl>
                                          <p:spTgt spid="23"/>
                                        </p:tgtEl>
                                        <p:attrNameLst>
                                          <p:attrName>ppt_y</p:attrName>
                                        </p:attrNameLst>
                                      </p:cBhvr>
                                      <p:tavLst>
                                        <p:tav tm="0">
                                          <p:val>
                                            <p:strVal val="ppt_y"/>
                                          </p:val>
                                        </p:tav>
                                        <p:tav tm="100000">
                                          <p:val>
                                            <p:strVal val="1+ppt_h/2"/>
                                          </p:val>
                                        </p:tav>
                                      </p:tavLst>
                                    </p:anim>
                                    <p:set>
                                      <p:cBhvr>
                                        <p:cTn id="246" dur="1" fill="hold">
                                          <p:stCondLst>
                                            <p:cond delay="4999"/>
                                          </p:stCondLst>
                                        </p:cTn>
                                        <p:tgtEl>
                                          <p:spTgt spid="23"/>
                                        </p:tgtEl>
                                        <p:attrNameLst>
                                          <p:attrName>style.visibility</p:attrName>
                                        </p:attrNameLst>
                                      </p:cBhvr>
                                      <p:to>
                                        <p:strVal val="hidden"/>
                                      </p:to>
                                    </p:set>
                                  </p:childTnLst>
                                </p:cTn>
                              </p:par>
                              <p:par>
                                <p:cTn id="247" presetID="2" presetClass="exit" presetSubtype="6" fill="hold" grpId="2" nodeType="withEffect">
                                  <p:stCondLst>
                                    <p:cond delay="0"/>
                                  </p:stCondLst>
                                  <p:childTnLst>
                                    <p:anim calcmode="lin" valueType="num">
                                      <p:cBhvr additive="base">
                                        <p:cTn id="248" dur="5000"/>
                                        <p:tgtEl>
                                          <p:spTgt spid="24"/>
                                        </p:tgtEl>
                                        <p:attrNameLst>
                                          <p:attrName>ppt_x</p:attrName>
                                        </p:attrNameLst>
                                      </p:cBhvr>
                                      <p:tavLst>
                                        <p:tav tm="0">
                                          <p:val>
                                            <p:strVal val="ppt_x"/>
                                          </p:val>
                                        </p:tav>
                                        <p:tav tm="100000">
                                          <p:val>
                                            <p:strVal val="1+ppt_w/2"/>
                                          </p:val>
                                        </p:tav>
                                      </p:tavLst>
                                    </p:anim>
                                    <p:anim calcmode="lin" valueType="num">
                                      <p:cBhvr additive="base">
                                        <p:cTn id="249" dur="5000"/>
                                        <p:tgtEl>
                                          <p:spTgt spid="24"/>
                                        </p:tgtEl>
                                        <p:attrNameLst>
                                          <p:attrName>ppt_y</p:attrName>
                                        </p:attrNameLst>
                                      </p:cBhvr>
                                      <p:tavLst>
                                        <p:tav tm="0">
                                          <p:val>
                                            <p:strVal val="ppt_y"/>
                                          </p:val>
                                        </p:tav>
                                        <p:tav tm="100000">
                                          <p:val>
                                            <p:strVal val="1+ppt_h/2"/>
                                          </p:val>
                                        </p:tav>
                                      </p:tavLst>
                                    </p:anim>
                                    <p:set>
                                      <p:cBhvr>
                                        <p:cTn id="250" dur="1" fill="hold">
                                          <p:stCondLst>
                                            <p:cond delay="4999"/>
                                          </p:stCondLst>
                                        </p:cTn>
                                        <p:tgtEl>
                                          <p:spTgt spid="24"/>
                                        </p:tgtEl>
                                        <p:attrNameLst>
                                          <p:attrName>style.visibility</p:attrName>
                                        </p:attrNameLst>
                                      </p:cBhvr>
                                      <p:to>
                                        <p:strVal val="hidden"/>
                                      </p:to>
                                    </p:set>
                                  </p:childTnLst>
                                </p:cTn>
                              </p:par>
                              <p:par>
                                <p:cTn id="251" presetID="2" presetClass="exit" presetSubtype="6" fill="hold" grpId="2" nodeType="withEffect">
                                  <p:stCondLst>
                                    <p:cond delay="0"/>
                                  </p:stCondLst>
                                  <p:childTnLst>
                                    <p:anim calcmode="lin" valueType="num">
                                      <p:cBhvr additive="base">
                                        <p:cTn id="252" dur="5000"/>
                                        <p:tgtEl>
                                          <p:spTgt spid="25"/>
                                        </p:tgtEl>
                                        <p:attrNameLst>
                                          <p:attrName>ppt_x</p:attrName>
                                        </p:attrNameLst>
                                      </p:cBhvr>
                                      <p:tavLst>
                                        <p:tav tm="0">
                                          <p:val>
                                            <p:strVal val="ppt_x"/>
                                          </p:val>
                                        </p:tav>
                                        <p:tav tm="100000">
                                          <p:val>
                                            <p:strVal val="1+ppt_w/2"/>
                                          </p:val>
                                        </p:tav>
                                      </p:tavLst>
                                    </p:anim>
                                    <p:anim calcmode="lin" valueType="num">
                                      <p:cBhvr additive="base">
                                        <p:cTn id="253" dur="5000"/>
                                        <p:tgtEl>
                                          <p:spTgt spid="25"/>
                                        </p:tgtEl>
                                        <p:attrNameLst>
                                          <p:attrName>ppt_y</p:attrName>
                                        </p:attrNameLst>
                                      </p:cBhvr>
                                      <p:tavLst>
                                        <p:tav tm="0">
                                          <p:val>
                                            <p:strVal val="ppt_y"/>
                                          </p:val>
                                        </p:tav>
                                        <p:tav tm="100000">
                                          <p:val>
                                            <p:strVal val="1+ppt_h/2"/>
                                          </p:val>
                                        </p:tav>
                                      </p:tavLst>
                                    </p:anim>
                                    <p:set>
                                      <p:cBhvr>
                                        <p:cTn id="254" dur="1" fill="hold">
                                          <p:stCondLst>
                                            <p:cond delay="4999"/>
                                          </p:stCondLst>
                                        </p:cTn>
                                        <p:tgtEl>
                                          <p:spTgt spid="25"/>
                                        </p:tgtEl>
                                        <p:attrNameLst>
                                          <p:attrName>style.visibility</p:attrName>
                                        </p:attrNameLst>
                                      </p:cBhvr>
                                      <p:to>
                                        <p:strVal val="hidden"/>
                                      </p:to>
                                    </p:set>
                                  </p:childTnLst>
                                </p:cTn>
                              </p:par>
                              <p:par>
                                <p:cTn id="255" presetID="2" presetClass="exit" presetSubtype="6" fill="hold" grpId="2" nodeType="withEffect">
                                  <p:stCondLst>
                                    <p:cond delay="0"/>
                                  </p:stCondLst>
                                  <p:childTnLst>
                                    <p:anim calcmode="lin" valueType="num">
                                      <p:cBhvr additive="base">
                                        <p:cTn id="256" dur="5000"/>
                                        <p:tgtEl>
                                          <p:spTgt spid="26"/>
                                        </p:tgtEl>
                                        <p:attrNameLst>
                                          <p:attrName>ppt_x</p:attrName>
                                        </p:attrNameLst>
                                      </p:cBhvr>
                                      <p:tavLst>
                                        <p:tav tm="0">
                                          <p:val>
                                            <p:strVal val="ppt_x"/>
                                          </p:val>
                                        </p:tav>
                                        <p:tav tm="100000">
                                          <p:val>
                                            <p:strVal val="1+ppt_w/2"/>
                                          </p:val>
                                        </p:tav>
                                      </p:tavLst>
                                    </p:anim>
                                    <p:anim calcmode="lin" valueType="num">
                                      <p:cBhvr additive="base">
                                        <p:cTn id="257" dur="5000"/>
                                        <p:tgtEl>
                                          <p:spTgt spid="26"/>
                                        </p:tgtEl>
                                        <p:attrNameLst>
                                          <p:attrName>ppt_y</p:attrName>
                                        </p:attrNameLst>
                                      </p:cBhvr>
                                      <p:tavLst>
                                        <p:tav tm="0">
                                          <p:val>
                                            <p:strVal val="ppt_y"/>
                                          </p:val>
                                        </p:tav>
                                        <p:tav tm="100000">
                                          <p:val>
                                            <p:strVal val="1+ppt_h/2"/>
                                          </p:val>
                                        </p:tav>
                                      </p:tavLst>
                                    </p:anim>
                                    <p:set>
                                      <p:cBhvr>
                                        <p:cTn id="258" dur="1" fill="hold">
                                          <p:stCondLst>
                                            <p:cond delay="4999"/>
                                          </p:stCondLst>
                                        </p:cTn>
                                        <p:tgtEl>
                                          <p:spTgt spid="26"/>
                                        </p:tgtEl>
                                        <p:attrNameLst>
                                          <p:attrName>style.visibility</p:attrName>
                                        </p:attrNameLst>
                                      </p:cBhvr>
                                      <p:to>
                                        <p:strVal val="hidden"/>
                                      </p:to>
                                    </p:set>
                                  </p:childTnLst>
                                </p:cTn>
                              </p:par>
                              <p:par>
                                <p:cTn id="259" presetID="2" presetClass="exit" presetSubtype="6" fill="hold" grpId="2" nodeType="withEffect">
                                  <p:stCondLst>
                                    <p:cond delay="0"/>
                                  </p:stCondLst>
                                  <p:childTnLst>
                                    <p:anim calcmode="lin" valueType="num">
                                      <p:cBhvr additive="base">
                                        <p:cTn id="260" dur="5000"/>
                                        <p:tgtEl>
                                          <p:spTgt spid="27"/>
                                        </p:tgtEl>
                                        <p:attrNameLst>
                                          <p:attrName>ppt_x</p:attrName>
                                        </p:attrNameLst>
                                      </p:cBhvr>
                                      <p:tavLst>
                                        <p:tav tm="0">
                                          <p:val>
                                            <p:strVal val="ppt_x"/>
                                          </p:val>
                                        </p:tav>
                                        <p:tav tm="100000">
                                          <p:val>
                                            <p:strVal val="1+ppt_w/2"/>
                                          </p:val>
                                        </p:tav>
                                      </p:tavLst>
                                    </p:anim>
                                    <p:anim calcmode="lin" valueType="num">
                                      <p:cBhvr additive="base">
                                        <p:cTn id="261" dur="5000"/>
                                        <p:tgtEl>
                                          <p:spTgt spid="27"/>
                                        </p:tgtEl>
                                        <p:attrNameLst>
                                          <p:attrName>ppt_y</p:attrName>
                                        </p:attrNameLst>
                                      </p:cBhvr>
                                      <p:tavLst>
                                        <p:tav tm="0">
                                          <p:val>
                                            <p:strVal val="ppt_y"/>
                                          </p:val>
                                        </p:tav>
                                        <p:tav tm="100000">
                                          <p:val>
                                            <p:strVal val="1+ppt_h/2"/>
                                          </p:val>
                                        </p:tav>
                                      </p:tavLst>
                                    </p:anim>
                                    <p:set>
                                      <p:cBhvr>
                                        <p:cTn id="262" dur="1" fill="hold">
                                          <p:stCondLst>
                                            <p:cond delay="4999"/>
                                          </p:stCondLst>
                                        </p:cTn>
                                        <p:tgtEl>
                                          <p:spTgt spid="27"/>
                                        </p:tgtEl>
                                        <p:attrNameLst>
                                          <p:attrName>style.visibility</p:attrName>
                                        </p:attrNameLst>
                                      </p:cBhvr>
                                      <p:to>
                                        <p:strVal val="hidden"/>
                                      </p:to>
                                    </p:set>
                                  </p:childTnLst>
                                </p:cTn>
                              </p:par>
                              <p:par>
                                <p:cTn id="263" presetID="2" presetClass="exit" presetSubtype="6" fill="hold" grpId="2" nodeType="withEffect">
                                  <p:stCondLst>
                                    <p:cond delay="0"/>
                                  </p:stCondLst>
                                  <p:childTnLst>
                                    <p:anim calcmode="lin" valueType="num">
                                      <p:cBhvr additive="base">
                                        <p:cTn id="264" dur="5000"/>
                                        <p:tgtEl>
                                          <p:spTgt spid="28"/>
                                        </p:tgtEl>
                                        <p:attrNameLst>
                                          <p:attrName>ppt_x</p:attrName>
                                        </p:attrNameLst>
                                      </p:cBhvr>
                                      <p:tavLst>
                                        <p:tav tm="0">
                                          <p:val>
                                            <p:strVal val="ppt_x"/>
                                          </p:val>
                                        </p:tav>
                                        <p:tav tm="100000">
                                          <p:val>
                                            <p:strVal val="1+ppt_w/2"/>
                                          </p:val>
                                        </p:tav>
                                      </p:tavLst>
                                    </p:anim>
                                    <p:anim calcmode="lin" valueType="num">
                                      <p:cBhvr additive="base">
                                        <p:cTn id="265" dur="5000"/>
                                        <p:tgtEl>
                                          <p:spTgt spid="28"/>
                                        </p:tgtEl>
                                        <p:attrNameLst>
                                          <p:attrName>ppt_y</p:attrName>
                                        </p:attrNameLst>
                                      </p:cBhvr>
                                      <p:tavLst>
                                        <p:tav tm="0">
                                          <p:val>
                                            <p:strVal val="ppt_y"/>
                                          </p:val>
                                        </p:tav>
                                        <p:tav tm="100000">
                                          <p:val>
                                            <p:strVal val="1+ppt_h/2"/>
                                          </p:val>
                                        </p:tav>
                                      </p:tavLst>
                                    </p:anim>
                                    <p:set>
                                      <p:cBhvr>
                                        <p:cTn id="266" dur="1" fill="hold">
                                          <p:stCondLst>
                                            <p:cond delay="4999"/>
                                          </p:stCondLst>
                                        </p:cTn>
                                        <p:tgtEl>
                                          <p:spTgt spid="28"/>
                                        </p:tgtEl>
                                        <p:attrNameLst>
                                          <p:attrName>style.visibility</p:attrName>
                                        </p:attrNameLst>
                                      </p:cBhvr>
                                      <p:to>
                                        <p:strVal val="hidden"/>
                                      </p:to>
                                    </p:set>
                                  </p:childTnLst>
                                </p:cTn>
                              </p:par>
                              <p:par>
                                <p:cTn id="267" presetID="2" presetClass="exit" presetSubtype="6" fill="hold" grpId="2" nodeType="withEffect">
                                  <p:stCondLst>
                                    <p:cond delay="0"/>
                                  </p:stCondLst>
                                  <p:childTnLst>
                                    <p:anim calcmode="lin" valueType="num">
                                      <p:cBhvr additive="base">
                                        <p:cTn id="268" dur="5000"/>
                                        <p:tgtEl>
                                          <p:spTgt spid="29"/>
                                        </p:tgtEl>
                                        <p:attrNameLst>
                                          <p:attrName>ppt_x</p:attrName>
                                        </p:attrNameLst>
                                      </p:cBhvr>
                                      <p:tavLst>
                                        <p:tav tm="0">
                                          <p:val>
                                            <p:strVal val="ppt_x"/>
                                          </p:val>
                                        </p:tav>
                                        <p:tav tm="100000">
                                          <p:val>
                                            <p:strVal val="1+ppt_w/2"/>
                                          </p:val>
                                        </p:tav>
                                      </p:tavLst>
                                    </p:anim>
                                    <p:anim calcmode="lin" valueType="num">
                                      <p:cBhvr additive="base">
                                        <p:cTn id="269" dur="5000"/>
                                        <p:tgtEl>
                                          <p:spTgt spid="29"/>
                                        </p:tgtEl>
                                        <p:attrNameLst>
                                          <p:attrName>ppt_y</p:attrName>
                                        </p:attrNameLst>
                                      </p:cBhvr>
                                      <p:tavLst>
                                        <p:tav tm="0">
                                          <p:val>
                                            <p:strVal val="ppt_y"/>
                                          </p:val>
                                        </p:tav>
                                        <p:tav tm="100000">
                                          <p:val>
                                            <p:strVal val="1+ppt_h/2"/>
                                          </p:val>
                                        </p:tav>
                                      </p:tavLst>
                                    </p:anim>
                                    <p:set>
                                      <p:cBhvr>
                                        <p:cTn id="270" dur="1" fill="hold">
                                          <p:stCondLst>
                                            <p:cond delay="4999"/>
                                          </p:stCondLst>
                                        </p:cTn>
                                        <p:tgtEl>
                                          <p:spTgt spid="29"/>
                                        </p:tgtEl>
                                        <p:attrNameLst>
                                          <p:attrName>style.visibility</p:attrName>
                                        </p:attrNameLst>
                                      </p:cBhvr>
                                      <p:to>
                                        <p:strVal val="hidden"/>
                                      </p:to>
                                    </p:set>
                                  </p:childTnLst>
                                </p:cTn>
                              </p:par>
                              <p:par>
                                <p:cTn id="271" presetID="2" presetClass="exit" presetSubtype="6" fill="hold" grpId="2" nodeType="withEffect">
                                  <p:stCondLst>
                                    <p:cond delay="0"/>
                                  </p:stCondLst>
                                  <p:childTnLst>
                                    <p:anim calcmode="lin" valueType="num">
                                      <p:cBhvr additive="base">
                                        <p:cTn id="272" dur="5000"/>
                                        <p:tgtEl>
                                          <p:spTgt spid="38"/>
                                        </p:tgtEl>
                                        <p:attrNameLst>
                                          <p:attrName>ppt_x</p:attrName>
                                        </p:attrNameLst>
                                      </p:cBhvr>
                                      <p:tavLst>
                                        <p:tav tm="0">
                                          <p:val>
                                            <p:strVal val="ppt_x"/>
                                          </p:val>
                                        </p:tav>
                                        <p:tav tm="100000">
                                          <p:val>
                                            <p:strVal val="1+ppt_w/2"/>
                                          </p:val>
                                        </p:tav>
                                      </p:tavLst>
                                    </p:anim>
                                    <p:anim calcmode="lin" valueType="num">
                                      <p:cBhvr additive="base">
                                        <p:cTn id="273" dur="5000"/>
                                        <p:tgtEl>
                                          <p:spTgt spid="38"/>
                                        </p:tgtEl>
                                        <p:attrNameLst>
                                          <p:attrName>ppt_y</p:attrName>
                                        </p:attrNameLst>
                                      </p:cBhvr>
                                      <p:tavLst>
                                        <p:tav tm="0">
                                          <p:val>
                                            <p:strVal val="ppt_y"/>
                                          </p:val>
                                        </p:tav>
                                        <p:tav tm="100000">
                                          <p:val>
                                            <p:strVal val="1+ppt_h/2"/>
                                          </p:val>
                                        </p:tav>
                                      </p:tavLst>
                                    </p:anim>
                                    <p:set>
                                      <p:cBhvr>
                                        <p:cTn id="274" dur="1" fill="hold">
                                          <p:stCondLst>
                                            <p:cond delay="4999"/>
                                          </p:stCondLst>
                                        </p:cTn>
                                        <p:tgtEl>
                                          <p:spTgt spid="38"/>
                                        </p:tgtEl>
                                        <p:attrNameLst>
                                          <p:attrName>style.visibility</p:attrName>
                                        </p:attrNameLst>
                                      </p:cBhvr>
                                      <p:to>
                                        <p:strVal val="hidden"/>
                                      </p:to>
                                    </p:set>
                                  </p:childTnLst>
                                </p:cTn>
                              </p:par>
                              <p:par>
                                <p:cTn id="275" presetID="2" presetClass="exit" presetSubtype="12" fill="hold" grpId="2" nodeType="withEffect">
                                  <p:stCondLst>
                                    <p:cond delay="0"/>
                                  </p:stCondLst>
                                  <p:childTnLst>
                                    <p:anim calcmode="lin" valueType="num">
                                      <p:cBhvr additive="base">
                                        <p:cTn id="276" dur="5000"/>
                                        <p:tgtEl>
                                          <p:spTgt spid="7"/>
                                        </p:tgtEl>
                                        <p:attrNameLst>
                                          <p:attrName>ppt_x</p:attrName>
                                        </p:attrNameLst>
                                      </p:cBhvr>
                                      <p:tavLst>
                                        <p:tav tm="0">
                                          <p:val>
                                            <p:strVal val="ppt_x"/>
                                          </p:val>
                                        </p:tav>
                                        <p:tav tm="100000">
                                          <p:val>
                                            <p:strVal val="0-ppt_w/2"/>
                                          </p:val>
                                        </p:tav>
                                      </p:tavLst>
                                    </p:anim>
                                    <p:anim calcmode="lin" valueType="num">
                                      <p:cBhvr additive="base">
                                        <p:cTn id="277" dur="5000"/>
                                        <p:tgtEl>
                                          <p:spTgt spid="7"/>
                                        </p:tgtEl>
                                        <p:attrNameLst>
                                          <p:attrName>ppt_y</p:attrName>
                                        </p:attrNameLst>
                                      </p:cBhvr>
                                      <p:tavLst>
                                        <p:tav tm="0">
                                          <p:val>
                                            <p:strVal val="ppt_y"/>
                                          </p:val>
                                        </p:tav>
                                        <p:tav tm="100000">
                                          <p:val>
                                            <p:strVal val="1+ppt_h/2"/>
                                          </p:val>
                                        </p:tav>
                                      </p:tavLst>
                                    </p:anim>
                                    <p:set>
                                      <p:cBhvr>
                                        <p:cTn id="278" dur="1" fill="hold">
                                          <p:stCondLst>
                                            <p:cond delay="4999"/>
                                          </p:stCondLst>
                                        </p:cTn>
                                        <p:tgtEl>
                                          <p:spTgt spid="7"/>
                                        </p:tgtEl>
                                        <p:attrNameLst>
                                          <p:attrName>style.visibility</p:attrName>
                                        </p:attrNameLst>
                                      </p:cBhvr>
                                      <p:to>
                                        <p:strVal val="hidden"/>
                                      </p:to>
                                    </p:set>
                                  </p:childTnLst>
                                </p:cTn>
                              </p:par>
                              <p:par>
                                <p:cTn id="279" presetID="2" presetClass="exit" presetSubtype="12" fill="hold" grpId="2" nodeType="withEffect">
                                  <p:stCondLst>
                                    <p:cond delay="0"/>
                                  </p:stCondLst>
                                  <p:childTnLst>
                                    <p:anim calcmode="lin" valueType="num">
                                      <p:cBhvr additive="base">
                                        <p:cTn id="280" dur="5000"/>
                                        <p:tgtEl>
                                          <p:spTgt spid="9"/>
                                        </p:tgtEl>
                                        <p:attrNameLst>
                                          <p:attrName>ppt_x</p:attrName>
                                        </p:attrNameLst>
                                      </p:cBhvr>
                                      <p:tavLst>
                                        <p:tav tm="0">
                                          <p:val>
                                            <p:strVal val="ppt_x"/>
                                          </p:val>
                                        </p:tav>
                                        <p:tav tm="100000">
                                          <p:val>
                                            <p:strVal val="0-ppt_w/2"/>
                                          </p:val>
                                        </p:tav>
                                      </p:tavLst>
                                    </p:anim>
                                    <p:anim calcmode="lin" valueType="num">
                                      <p:cBhvr additive="base">
                                        <p:cTn id="281" dur="5000"/>
                                        <p:tgtEl>
                                          <p:spTgt spid="9"/>
                                        </p:tgtEl>
                                        <p:attrNameLst>
                                          <p:attrName>ppt_y</p:attrName>
                                        </p:attrNameLst>
                                      </p:cBhvr>
                                      <p:tavLst>
                                        <p:tav tm="0">
                                          <p:val>
                                            <p:strVal val="ppt_y"/>
                                          </p:val>
                                        </p:tav>
                                        <p:tav tm="100000">
                                          <p:val>
                                            <p:strVal val="1+ppt_h/2"/>
                                          </p:val>
                                        </p:tav>
                                      </p:tavLst>
                                    </p:anim>
                                    <p:set>
                                      <p:cBhvr>
                                        <p:cTn id="282" dur="1" fill="hold">
                                          <p:stCondLst>
                                            <p:cond delay="4999"/>
                                          </p:stCondLst>
                                        </p:cTn>
                                        <p:tgtEl>
                                          <p:spTgt spid="9"/>
                                        </p:tgtEl>
                                        <p:attrNameLst>
                                          <p:attrName>style.visibility</p:attrName>
                                        </p:attrNameLst>
                                      </p:cBhvr>
                                      <p:to>
                                        <p:strVal val="hidden"/>
                                      </p:to>
                                    </p:set>
                                  </p:childTnLst>
                                </p:cTn>
                              </p:par>
                              <p:par>
                                <p:cTn id="283" presetID="2" presetClass="exit" presetSubtype="12" fill="hold" grpId="2" nodeType="withEffect">
                                  <p:stCondLst>
                                    <p:cond delay="0"/>
                                  </p:stCondLst>
                                  <p:childTnLst>
                                    <p:anim calcmode="lin" valueType="num">
                                      <p:cBhvr additive="base">
                                        <p:cTn id="284" dur="5000"/>
                                        <p:tgtEl>
                                          <p:spTgt spid="12"/>
                                        </p:tgtEl>
                                        <p:attrNameLst>
                                          <p:attrName>ppt_x</p:attrName>
                                        </p:attrNameLst>
                                      </p:cBhvr>
                                      <p:tavLst>
                                        <p:tav tm="0">
                                          <p:val>
                                            <p:strVal val="ppt_x"/>
                                          </p:val>
                                        </p:tav>
                                        <p:tav tm="100000">
                                          <p:val>
                                            <p:strVal val="0-ppt_w/2"/>
                                          </p:val>
                                        </p:tav>
                                      </p:tavLst>
                                    </p:anim>
                                    <p:anim calcmode="lin" valueType="num">
                                      <p:cBhvr additive="base">
                                        <p:cTn id="285" dur="5000"/>
                                        <p:tgtEl>
                                          <p:spTgt spid="12"/>
                                        </p:tgtEl>
                                        <p:attrNameLst>
                                          <p:attrName>ppt_y</p:attrName>
                                        </p:attrNameLst>
                                      </p:cBhvr>
                                      <p:tavLst>
                                        <p:tav tm="0">
                                          <p:val>
                                            <p:strVal val="ppt_y"/>
                                          </p:val>
                                        </p:tav>
                                        <p:tav tm="100000">
                                          <p:val>
                                            <p:strVal val="1+ppt_h/2"/>
                                          </p:val>
                                        </p:tav>
                                      </p:tavLst>
                                    </p:anim>
                                    <p:set>
                                      <p:cBhvr>
                                        <p:cTn id="286" dur="1" fill="hold">
                                          <p:stCondLst>
                                            <p:cond delay="4999"/>
                                          </p:stCondLst>
                                        </p:cTn>
                                        <p:tgtEl>
                                          <p:spTgt spid="12"/>
                                        </p:tgtEl>
                                        <p:attrNameLst>
                                          <p:attrName>style.visibility</p:attrName>
                                        </p:attrNameLst>
                                      </p:cBhvr>
                                      <p:to>
                                        <p:strVal val="hidden"/>
                                      </p:to>
                                    </p:set>
                                  </p:childTnLst>
                                </p:cTn>
                              </p:par>
                              <p:par>
                                <p:cTn id="287" presetID="2" presetClass="exit" presetSubtype="12" fill="hold" grpId="2" nodeType="withEffect">
                                  <p:stCondLst>
                                    <p:cond delay="0"/>
                                  </p:stCondLst>
                                  <p:childTnLst>
                                    <p:anim calcmode="lin" valueType="num">
                                      <p:cBhvr additive="base">
                                        <p:cTn id="288" dur="5000"/>
                                        <p:tgtEl>
                                          <p:spTgt spid="13"/>
                                        </p:tgtEl>
                                        <p:attrNameLst>
                                          <p:attrName>ppt_x</p:attrName>
                                        </p:attrNameLst>
                                      </p:cBhvr>
                                      <p:tavLst>
                                        <p:tav tm="0">
                                          <p:val>
                                            <p:strVal val="ppt_x"/>
                                          </p:val>
                                        </p:tav>
                                        <p:tav tm="100000">
                                          <p:val>
                                            <p:strVal val="0-ppt_w/2"/>
                                          </p:val>
                                        </p:tav>
                                      </p:tavLst>
                                    </p:anim>
                                    <p:anim calcmode="lin" valueType="num">
                                      <p:cBhvr additive="base">
                                        <p:cTn id="289" dur="5000"/>
                                        <p:tgtEl>
                                          <p:spTgt spid="13"/>
                                        </p:tgtEl>
                                        <p:attrNameLst>
                                          <p:attrName>ppt_y</p:attrName>
                                        </p:attrNameLst>
                                      </p:cBhvr>
                                      <p:tavLst>
                                        <p:tav tm="0">
                                          <p:val>
                                            <p:strVal val="ppt_y"/>
                                          </p:val>
                                        </p:tav>
                                        <p:tav tm="100000">
                                          <p:val>
                                            <p:strVal val="1+ppt_h/2"/>
                                          </p:val>
                                        </p:tav>
                                      </p:tavLst>
                                    </p:anim>
                                    <p:set>
                                      <p:cBhvr>
                                        <p:cTn id="290" dur="1" fill="hold">
                                          <p:stCondLst>
                                            <p:cond delay="4999"/>
                                          </p:stCondLst>
                                        </p:cTn>
                                        <p:tgtEl>
                                          <p:spTgt spid="13"/>
                                        </p:tgtEl>
                                        <p:attrNameLst>
                                          <p:attrName>style.visibility</p:attrName>
                                        </p:attrNameLst>
                                      </p:cBhvr>
                                      <p:to>
                                        <p:strVal val="hidden"/>
                                      </p:to>
                                    </p:set>
                                  </p:childTnLst>
                                </p:cTn>
                              </p:par>
                              <p:par>
                                <p:cTn id="291" presetID="2" presetClass="exit" presetSubtype="12" fill="hold" grpId="2" nodeType="withEffect">
                                  <p:stCondLst>
                                    <p:cond delay="0"/>
                                  </p:stCondLst>
                                  <p:childTnLst>
                                    <p:anim calcmode="lin" valueType="num">
                                      <p:cBhvr additive="base">
                                        <p:cTn id="292" dur="5000"/>
                                        <p:tgtEl>
                                          <p:spTgt spid="18"/>
                                        </p:tgtEl>
                                        <p:attrNameLst>
                                          <p:attrName>ppt_x</p:attrName>
                                        </p:attrNameLst>
                                      </p:cBhvr>
                                      <p:tavLst>
                                        <p:tav tm="0">
                                          <p:val>
                                            <p:strVal val="ppt_x"/>
                                          </p:val>
                                        </p:tav>
                                        <p:tav tm="100000">
                                          <p:val>
                                            <p:strVal val="0-ppt_w/2"/>
                                          </p:val>
                                        </p:tav>
                                      </p:tavLst>
                                    </p:anim>
                                    <p:anim calcmode="lin" valueType="num">
                                      <p:cBhvr additive="base">
                                        <p:cTn id="293" dur="5000"/>
                                        <p:tgtEl>
                                          <p:spTgt spid="18"/>
                                        </p:tgtEl>
                                        <p:attrNameLst>
                                          <p:attrName>ppt_y</p:attrName>
                                        </p:attrNameLst>
                                      </p:cBhvr>
                                      <p:tavLst>
                                        <p:tav tm="0">
                                          <p:val>
                                            <p:strVal val="ppt_y"/>
                                          </p:val>
                                        </p:tav>
                                        <p:tav tm="100000">
                                          <p:val>
                                            <p:strVal val="1+ppt_h/2"/>
                                          </p:val>
                                        </p:tav>
                                      </p:tavLst>
                                    </p:anim>
                                    <p:set>
                                      <p:cBhvr>
                                        <p:cTn id="294" dur="1" fill="hold">
                                          <p:stCondLst>
                                            <p:cond delay="4999"/>
                                          </p:stCondLst>
                                        </p:cTn>
                                        <p:tgtEl>
                                          <p:spTgt spid="18"/>
                                        </p:tgtEl>
                                        <p:attrNameLst>
                                          <p:attrName>style.visibility</p:attrName>
                                        </p:attrNameLst>
                                      </p:cBhvr>
                                      <p:to>
                                        <p:strVal val="hidden"/>
                                      </p:to>
                                    </p:set>
                                  </p:childTnLst>
                                </p:cTn>
                              </p:par>
                              <p:par>
                                <p:cTn id="295" presetID="2" presetClass="exit" presetSubtype="12" fill="hold" grpId="2" nodeType="withEffect">
                                  <p:stCondLst>
                                    <p:cond delay="0"/>
                                  </p:stCondLst>
                                  <p:childTnLst>
                                    <p:anim calcmode="lin" valueType="num">
                                      <p:cBhvr additive="base">
                                        <p:cTn id="296" dur="5000"/>
                                        <p:tgtEl>
                                          <p:spTgt spid="19"/>
                                        </p:tgtEl>
                                        <p:attrNameLst>
                                          <p:attrName>ppt_x</p:attrName>
                                        </p:attrNameLst>
                                      </p:cBhvr>
                                      <p:tavLst>
                                        <p:tav tm="0">
                                          <p:val>
                                            <p:strVal val="ppt_x"/>
                                          </p:val>
                                        </p:tav>
                                        <p:tav tm="100000">
                                          <p:val>
                                            <p:strVal val="0-ppt_w/2"/>
                                          </p:val>
                                        </p:tav>
                                      </p:tavLst>
                                    </p:anim>
                                    <p:anim calcmode="lin" valueType="num">
                                      <p:cBhvr additive="base">
                                        <p:cTn id="297" dur="5000"/>
                                        <p:tgtEl>
                                          <p:spTgt spid="19"/>
                                        </p:tgtEl>
                                        <p:attrNameLst>
                                          <p:attrName>ppt_y</p:attrName>
                                        </p:attrNameLst>
                                      </p:cBhvr>
                                      <p:tavLst>
                                        <p:tav tm="0">
                                          <p:val>
                                            <p:strVal val="ppt_y"/>
                                          </p:val>
                                        </p:tav>
                                        <p:tav tm="100000">
                                          <p:val>
                                            <p:strVal val="1+ppt_h/2"/>
                                          </p:val>
                                        </p:tav>
                                      </p:tavLst>
                                    </p:anim>
                                    <p:set>
                                      <p:cBhvr>
                                        <p:cTn id="298" dur="1" fill="hold">
                                          <p:stCondLst>
                                            <p:cond delay="4999"/>
                                          </p:stCondLst>
                                        </p:cTn>
                                        <p:tgtEl>
                                          <p:spTgt spid="19"/>
                                        </p:tgtEl>
                                        <p:attrNameLst>
                                          <p:attrName>style.visibility</p:attrName>
                                        </p:attrNameLst>
                                      </p:cBhvr>
                                      <p:to>
                                        <p:strVal val="hidden"/>
                                      </p:to>
                                    </p:set>
                                  </p:childTnLst>
                                </p:cTn>
                              </p:par>
                              <p:par>
                                <p:cTn id="299" presetID="2" presetClass="exit" presetSubtype="12" fill="hold" grpId="2" nodeType="withEffect">
                                  <p:stCondLst>
                                    <p:cond delay="0"/>
                                  </p:stCondLst>
                                  <p:childTnLst>
                                    <p:anim calcmode="lin" valueType="num">
                                      <p:cBhvr additive="base">
                                        <p:cTn id="300" dur="5000"/>
                                        <p:tgtEl>
                                          <p:spTgt spid="20"/>
                                        </p:tgtEl>
                                        <p:attrNameLst>
                                          <p:attrName>ppt_x</p:attrName>
                                        </p:attrNameLst>
                                      </p:cBhvr>
                                      <p:tavLst>
                                        <p:tav tm="0">
                                          <p:val>
                                            <p:strVal val="ppt_x"/>
                                          </p:val>
                                        </p:tav>
                                        <p:tav tm="100000">
                                          <p:val>
                                            <p:strVal val="0-ppt_w/2"/>
                                          </p:val>
                                        </p:tav>
                                      </p:tavLst>
                                    </p:anim>
                                    <p:anim calcmode="lin" valueType="num">
                                      <p:cBhvr additive="base">
                                        <p:cTn id="301" dur="5000"/>
                                        <p:tgtEl>
                                          <p:spTgt spid="20"/>
                                        </p:tgtEl>
                                        <p:attrNameLst>
                                          <p:attrName>ppt_y</p:attrName>
                                        </p:attrNameLst>
                                      </p:cBhvr>
                                      <p:tavLst>
                                        <p:tav tm="0">
                                          <p:val>
                                            <p:strVal val="ppt_y"/>
                                          </p:val>
                                        </p:tav>
                                        <p:tav tm="100000">
                                          <p:val>
                                            <p:strVal val="1+ppt_h/2"/>
                                          </p:val>
                                        </p:tav>
                                      </p:tavLst>
                                    </p:anim>
                                    <p:set>
                                      <p:cBhvr>
                                        <p:cTn id="302" dur="1" fill="hold">
                                          <p:stCondLst>
                                            <p:cond delay="4999"/>
                                          </p:stCondLst>
                                        </p:cTn>
                                        <p:tgtEl>
                                          <p:spTgt spid="20"/>
                                        </p:tgtEl>
                                        <p:attrNameLst>
                                          <p:attrName>style.visibility</p:attrName>
                                        </p:attrNameLst>
                                      </p:cBhvr>
                                      <p:to>
                                        <p:strVal val="hidden"/>
                                      </p:to>
                                    </p:set>
                                  </p:childTnLst>
                                </p:cTn>
                              </p:par>
                              <p:par>
                                <p:cTn id="303" presetID="2" presetClass="exit" presetSubtype="12" fill="hold" grpId="2" nodeType="withEffect">
                                  <p:stCondLst>
                                    <p:cond delay="0"/>
                                  </p:stCondLst>
                                  <p:childTnLst>
                                    <p:anim calcmode="lin" valueType="num">
                                      <p:cBhvr additive="base">
                                        <p:cTn id="304" dur="5000"/>
                                        <p:tgtEl>
                                          <p:spTgt spid="21"/>
                                        </p:tgtEl>
                                        <p:attrNameLst>
                                          <p:attrName>ppt_x</p:attrName>
                                        </p:attrNameLst>
                                      </p:cBhvr>
                                      <p:tavLst>
                                        <p:tav tm="0">
                                          <p:val>
                                            <p:strVal val="ppt_x"/>
                                          </p:val>
                                        </p:tav>
                                        <p:tav tm="100000">
                                          <p:val>
                                            <p:strVal val="0-ppt_w/2"/>
                                          </p:val>
                                        </p:tav>
                                      </p:tavLst>
                                    </p:anim>
                                    <p:anim calcmode="lin" valueType="num">
                                      <p:cBhvr additive="base">
                                        <p:cTn id="305" dur="5000"/>
                                        <p:tgtEl>
                                          <p:spTgt spid="21"/>
                                        </p:tgtEl>
                                        <p:attrNameLst>
                                          <p:attrName>ppt_y</p:attrName>
                                        </p:attrNameLst>
                                      </p:cBhvr>
                                      <p:tavLst>
                                        <p:tav tm="0">
                                          <p:val>
                                            <p:strVal val="ppt_y"/>
                                          </p:val>
                                        </p:tav>
                                        <p:tav tm="100000">
                                          <p:val>
                                            <p:strVal val="1+ppt_h/2"/>
                                          </p:val>
                                        </p:tav>
                                      </p:tavLst>
                                    </p:anim>
                                    <p:set>
                                      <p:cBhvr>
                                        <p:cTn id="306" dur="1" fill="hold">
                                          <p:stCondLst>
                                            <p:cond delay="4999"/>
                                          </p:stCondLst>
                                        </p:cTn>
                                        <p:tgtEl>
                                          <p:spTgt spid="21"/>
                                        </p:tgtEl>
                                        <p:attrNameLst>
                                          <p:attrName>style.visibility</p:attrName>
                                        </p:attrNameLst>
                                      </p:cBhvr>
                                      <p:to>
                                        <p:strVal val="hidden"/>
                                      </p:to>
                                    </p:set>
                                  </p:childTnLst>
                                </p:cTn>
                              </p:par>
                              <p:par>
                                <p:cTn id="307" presetID="2" presetClass="exit" presetSubtype="12" fill="hold" grpId="2" nodeType="withEffect">
                                  <p:stCondLst>
                                    <p:cond delay="0"/>
                                  </p:stCondLst>
                                  <p:childTnLst>
                                    <p:anim calcmode="lin" valueType="num">
                                      <p:cBhvr additive="base">
                                        <p:cTn id="308" dur="5000"/>
                                        <p:tgtEl>
                                          <p:spTgt spid="30"/>
                                        </p:tgtEl>
                                        <p:attrNameLst>
                                          <p:attrName>ppt_x</p:attrName>
                                        </p:attrNameLst>
                                      </p:cBhvr>
                                      <p:tavLst>
                                        <p:tav tm="0">
                                          <p:val>
                                            <p:strVal val="ppt_x"/>
                                          </p:val>
                                        </p:tav>
                                        <p:tav tm="100000">
                                          <p:val>
                                            <p:strVal val="0-ppt_w/2"/>
                                          </p:val>
                                        </p:tav>
                                      </p:tavLst>
                                    </p:anim>
                                    <p:anim calcmode="lin" valueType="num">
                                      <p:cBhvr additive="base">
                                        <p:cTn id="309" dur="5000"/>
                                        <p:tgtEl>
                                          <p:spTgt spid="30"/>
                                        </p:tgtEl>
                                        <p:attrNameLst>
                                          <p:attrName>ppt_y</p:attrName>
                                        </p:attrNameLst>
                                      </p:cBhvr>
                                      <p:tavLst>
                                        <p:tav tm="0">
                                          <p:val>
                                            <p:strVal val="ppt_y"/>
                                          </p:val>
                                        </p:tav>
                                        <p:tav tm="100000">
                                          <p:val>
                                            <p:strVal val="1+ppt_h/2"/>
                                          </p:val>
                                        </p:tav>
                                      </p:tavLst>
                                    </p:anim>
                                    <p:set>
                                      <p:cBhvr>
                                        <p:cTn id="310" dur="1" fill="hold">
                                          <p:stCondLst>
                                            <p:cond delay="4999"/>
                                          </p:stCondLst>
                                        </p:cTn>
                                        <p:tgtEl>
                                          <p:spTgt spid="30"/>
                                        </p:tgtEl>
                                        <p:attrNameLst>
                                          <p:attrName>style.visibility</p:attrName>
                                        </p:attrNameLst>
                                      </p:cBhvr>
                                      <p:to>
                                        <p:strVal val="hidden"/>
                                      </p:to>
                                    </p:set>
                                  </p:childTnLst>
                                </p:cTn>
                              </p:par>
                              <p:par>
                                <p:cTn id="311" presetID="2" presetClass="exit" presetSubtype="12" fill="hold" grpId="2" nodeType="withEffect">
                                  <p:stCondLst>
                                    <p:cond delay="0"/>
                                  </p:stCondLst>
                                  <p:childTnLst>
                                    <p:anim calcmode="lin" valueType="num">
                                      <p:cBhvr additive="base">
                                        <p:cTn id="312" dur="5000"/>
                                        <p:tgtEl>
                                          <p:spTgt spid="31"/>
                                        </p:tgtEl>
                                        <p:attrNameLst>
                                          <p:attrName>ppt_x</p:attrName>
                                        </p:attrNameLst>
                                      </p:cBhvr>
                                      <p:tavLst>
                                        <p:tav tm="0">
                                          <p:val>
                                            <p:strVal val="ppt_x"/>
                                          </p:val>
                                        </p:tav>
                                        <p:tav tm="100000">
                                          <p:val>
                                            <p:strVal val="0-ppt_w/2"/>
                                          </p:val>
                                        </p:tav>
                                      </p:tavLst>
                                    </p:anim>
                                    <p:anim calcmode="lin" valueType="num">
                                      <p:cBhvr additive="base">
                                        <p:cTn id="313" dur="5000"/>
                                        <p:tgtEl>
                                          <p:spTgt spid="31"/>
                                        </p:tgtEl>
                                        <p:attrNameLst>
                                          <p:attrName>ppt_y</p:attrName>
                                        </p:attrNameLst>
                                      </p:cBhvr>
                                      <p:tavLst>
                                        <p:tav tm="0">
                                          <p:val>
                                            <p:strVal val="ppt_y"/>
                                          </p:val>
                                        </p:tav>
                                        <p:tav tm="100000">
                                          <p:val>
                                            <p:strVal val="1+ppt_h/2"/>
                                          </p:val>
                                        </p:tav>
                                      </p:tavLst>
                                    </p:anim>
                                    <p:set>
                                      <p:cBhvr>
                                        <p:cTn id="314" dur="1" fill="hold">
                                          <p:stCondLst>
                                            <p:cond delay="4999"/>
                                          </p:stCondLst>
                                        </p:cTn>
                                        <p:tgtEl>
                                          <p:spTgt spid="31"/>
                                        </p:tgtEl>
                                        <p:attrNameLst>
                                          <p:attrName>style.visibility</p:attrName>
                                        </p:attrNameLst>
                                      </p:cBhvr>
                                      <p:to>
                                        <p:strVal val="hidden"/>
                                      </p:to>
                                    </p:set>
                                  </p:childTnLst>
                                </p:cTn>
                              </p:par>
                              <p:par>
                                <p:cTn id="315" presetID="2" presetClass="exit" presetSubtype="12" fill="hold" grpId="2" nodeType="withEffect">
                                  <p:stCondLst>
                                    <p:cond delay="0"/>
                                  </p:stCondLst>
                                  <p:childTnLst>
                                    <p:anim calcmode="lin" valueType="num">
                                      <p:cBhvr additive="base">
                                        <p:cTn id="316" dur="5000"/>
                                        <p:tgtEl>
                                          <p:spTgt spid="32"/>
                                        </p:tgtEl>
                                        <p:attrNameLst>
                                          <p:attrName>ppt_x</p:attrName>
                                        </p:attrNameLst>
                                      </p:cBhvr>
                                      <p:tavLst>
                                        <p:tav tm="0">
                                          <p:val>
                                            <p:strVal val="ppt_x"/>
                                          </p:val>
                                        </p:tav>
                                        <p:tav tm="100000">
                                          <p:val>
                                            <p:strVal val="0-ppt_w/2"/>
                                          </p:val>
                                        </p:tav>
                                      </p:tavLst>
                                    </p:anim>
                                    <p:anim calcmode="lin" valueType="num">
                                      <p:cBhvr additive="base">
                                        <p:cTn id="317" dur="5000"/>
                                        <p:tgtEl>
                                          <p:spTgt spid="32"/>
                                        </p:tgtEl>
                                        <p:attrNameLst>
                                          <p:attrName>ppt_y</p:attrName>
                                        </p:attrNameLst>
                                      </p:cBhvr>
                                      <p:tavLst>
                                        <p:tav tm="0">
                                          <p:val>
                                            <p:strVal val="ppt_y"/>
                                          </p:val>
                                        </p:tav>
                                        <p:tav tm="100000">
                                          <p:val>
                                            <p:strVal val="1+ppt_h/2"/>
                                          </p:val>
                                        </p:tav>
                                      </p:tavLst>
                                    </p:anim>
                                    <p:set>
                                      <p:cBhvr>
                                        <p:cTn id="318" dur="1" fill="hold">
                                          <p:stCondLst>
                                            <p:cond delay="4999"/>
                                          </p:stCondLst>
                                        </p:cTn>
                                        <p:tgtEl>
                                          <p:spTgt spid="32"/>
                                        </p:tgtEl>
                                        <p:attrNameLst>
                                          <p:attrName>style.visibility</p:attrName>
                                        </p:attrNameLst>
                                      </p:cBhvr>
                                      <p:to>
                                        <p:strVal val="hidden"/>
                                      </p:to>
                                    </p:set>
                                  </p:childTnLst>
                                </p:cTn>
                              </p:par>
                              <p:par>
                                <p:cTn id="319" presetID="2" presetClass="exit" presetSubtype="12" fill="hold" grpId="2" nodeType="withEffect">
                                  <p:stCondLst>
                                    <p:cond delay="0"/>
                                  </p:stCondLst>
                                  <p:childTnLst>
                                    <p:anim calcmode="lin" valueType="num">
                                      <p:cBhvr additive="base">
                                        <p:cTn id="320" dur="5000"/>
                                        <p:tgtEl>
                                          <p:spTgt spid="33"/>
                                        </p:tgtEl>
                                        <p:attrNameLst>
                                          <p:attrName>ppt_x</p:attrName>
                                        </p:attrNameLst>
                                      </p:cBhvr>
                                      <p:tavLst>
                                        <p:tav tm="0">
                                          <p:val>
                                            <p:strVal val="ppt_x"/>
                                          </p:val>
                                        </p:tav>
                                        <p:tav tm="100000">
                                          <p:val>
                                            <p:strVal val="0-ppt_w/2"/>
                                          </p:val>
                                        </p:tav>
                                      </p:tavLst>
                                    </p:anim>
                                    <p:anim calcmode="lin" valueType="num">
                                      <p:cBhvr additive="base">
                                        <p:cTn id="321" dur="5000"/>
                                        <p:tgtEl>
                                          <p:spTgt spid="33"/>
                                        </p:tgtEl>
                                        <p:attrNameLst>
                                          <p:attrName>ppt_y</p:attrName>
                                        </p:attrNameLst>
                                      </p:cBhvr>
                                      <p:tavLst>
                                        <p:tav tm="0">
                                          <p:val>
                                            <p:strVal val="ppt_y"/>
                                          </p:val>
                                        </p:tav>
                                        <p:tav tm="100000">
                                          <p:val>
                                            <p:strVal val="1+ppt_h/2"/>
                                          </p:val>
                                        </p:tav>
                                      </p:tavLst>
                                    </p:anim>
                                    <p:set>
                                      <p:cBhvr>
                                        <p:cTn id="322" dur="1" fill="hold">
                                          <p:stCondLst>
                                            <p:cond delay="4999"/>
                                          </p:stCondLst>
                                        </p:cTn>
                                        <p:tgtEl>
                                          <p:spTgt spid="33"/>
                                        </p:tgtEl>
                                        <p:attrNameLst>
                                          <p:attrName>style.visibility</p:attrName>
                                        </p:attrNameLst>
                                      </p:cBhvr>
                                      <p:to>
                                        <p:strVal val="hidden"/>
                                      </p:to>
                                    </p:set>
                                  </p:childTnLst>
                                </p:cTn>
                              </p:par>
                              <p:par>
                                <p:cTn id="323" presetID="2" presetClass="exit" presetSubtype="12" fill="hold" grpId="2" nodeType="withEffect">
                                  <p:stCondLst>
                                    <p:cond delay="0"/>
                                  </p:stCondLst>
                                  <p:childTnLst>
                                    <p:anim calcmode="lin" valueType="num">
                                      <p:cBhvr additive="base">
                                        <p:cTn id="324" dur="5000"/>
                                        <p:tgtEl>
                                          <p:spTgt spid="34"/>
                                        </p:tgtEl>
                                        <p:attrNameLst>
                                          <p:attrName>ppt_x</p:attrName>
                                        </p:attrNameLst>
                                      </p:cBhvr>
                                      <p:tavLst>
                                        <p:tav tm="0">
                                          <p:val>
                                            <p:strVal val="ppt_x"/>
                                          </p:val>
                                        </p:tav>
                                        <p:tav tm="100000">
                                          <p:val>
                                            <p:strVal val="0-ppt_w/2"/>
                                          </p:val>
                                        </p:tav>
                                      </p:tavLst>
                                    </p:anim>
                                    <p:anim calcmode="lin" valueType="num">
                                      <p:cBhvr additive="base">
                                        <p:cTn id="325" dur="5000"/>
                                        <p:tgtEl>
                                          <p:spTgt spid="34"/>
                                        </p:tgtEl>
                                        <p:attrNameLst>
                                          <p:attrName>ppt_y</p:attrName>
                                        </p:attrNameLst>
                                      </p:cBhvr>
                                      <p:tavLst>
                                        <p:tav tm="0">
                                          <p:val>
                                            <p:strVal val="ppt_y"/>
                                          </p:val>
                                        </p:tav>
                                        <p:tav tm="100000">
                                          <p:val>
                                            <p:strVal val="1+ppt_h/2"/>
                                          </p:val>
                                        </p:tav>
                                      </p:tavLst>
                                    </p:anim>
                                    <p:set>
                                      <p:cBhvr>
                                        <p:cTn id="326" dur="1" fill="hold">
                                          <p:stCondLst>
                                            <p:cond delay="4999"/>
                                          </p:stCondLst>
                                        </p:cTn>
                                        <p:tgtEl>
                                          <p:spTgt spid="34"/>
                                        </p:tgtEl>
                                        <p:attrNameLst>
                                          <p:attrName>style.visibility</p:attrName>
                                        </p:attrNameLst>
                                      </p:cBhvr>
                                      <p:to>
                                        <p:strVal val="hidden"/>
                                      </p:to>
                                    </p:set>
                                  </p:childTnLst>
                                </p:cTn>
                              </p:par>
                              <p:par>
                                <p:cTn id="327" presetID="2" presetClass="exit" presetSubtype="12" fill="hold" grpId="2" nodeType="withEffect">
                                  <p:stCondLst>
                                    <p:cond delay="0"/>
                                  </p:stCondLst>
                                  <p:childTnLst>
                                    <p:anim calcmode="lin" valueType="num">
                                      <p:cBhvr additive="base">
                                        <p:cTn id="328" dur="5000"/>
                                        <p:tgtEl>
                                          <p:spTgt spid="35"/>
                                        </p:tgtEl>
                                        <p:attrNameLst>
                                          <p:attrName>ppt_x</p:attrName>
                                        </p:attrNameLst>
                                      </p:cBhvr>
                                      <p:tavLst>
                                        <p:tav tm="0">
                                          <p:val>
                                            <p:strVal val="ppt_x"/>
                                          </p:val>
                                        </p:tav>
                                        <p:tav tm="100000">
                                          <p:val>
                                            <p:strVal val="0-ppt_w/2"/>
                                          </p:val>
                                        </p:tav>
                                      </p:tavLst>
                                    </p:anim>
                                    <p:anim calcmode="lin" valueType="num">
                                      <p:cBhvr additive="base">
                                        <p:cTn id="329" dur="5000"/>
                                        <p:tgtEl>
                                          <p:spTgt spid="35"/>
                                        </p:tgtEl>
                                        <p:attrNameLst>
                                          <p:attrName>ppt_y</p:attrName>
                                        </p:attrNameLst>
                                      </p:cBhvr>
                                      <p:tavLst>
                                        <p:tav tm="0">
                                          <p:val>
                                            <p:strVal val="ppt_y"/>
                                          </p:val>
                                        </p:tav>
                                        <p:tav tm="100000">
                                          <p:val>
                                            <p:strVal val="1+ppt_h/2"/>
                                          </p:val>
                                        </p:tav>
                                      </p:tavLst>
                                    </p:anim>
                                    <p:set>
                                      <p:cBhvr>
                                        <p:cTn id="330" dur="1" fill="hold">
                                          <p:stCondLst>
                                            <p:cond delay="4999"/>
                                          </p:stCondLst>
                                        </p:cTn>
                                        <p:tgtEl>
                                          <p:spTgt spid="35"/>
                                        </p:tgtEl>
                                        <p:attrNameLst>
                                          <p:attrName>style.visibility</p:attrName>
                                        </p:attrNameLst>
                                      </p:cBhvr>
                                      <p:to>
                                        <p:strVal val="hidden"/>
                                      </p:to>
                                    </p:set>
                                  </p:childTnLst>
                                </p:cTn>
                              </p:par>
                              <p:par>
                                <p:cTn id="331" presetID="2" presetClass="exit" presetSubtype="12" fill="hold" grpId="2" nodeType="withEffect">
                                  <p:stCondLst>
                                    <p:cond delay="0"/>
                                  </p:stCondLst>
                                  <p:childTnLst>
                                    <p:anim calcmode="lin" valueType="num">
                                      <p:cBhvr additive="base">
                                        <p:cTn id="332" dur="5000"/>
                                        <p:tgtEl>
                                          <p:spTgt spid="36"/>
                                        </p:tgtEl>
                                        <p:attrNameLst>
                                          <p:attrName>ppt_x</p:attrName>
                                        </p:attrNameLst>
                                      </p:cBhvr>
                                      <p:tavLst>
                                        <p:tav tm="0">
                                          <p:val>
                                            <p:strVal val="ppt_x"/>
                                          </p:val>
                                        </p:tav>
                                        <p:tav tm="100000">
                                          <p:val>
                                            <p:strVal val="0-ppt_w/2"/>
                                          </p:val>
                                        </p:tav>
                                      </p:tavLst>
                                    </p:anim>
                                    <p:anim calcmode="lin" valueType="num">
                                      <p:cBhvr additive="base">
                                        <p:cTn id="333" dur="5000"/>
                                        <p:tgtEl>
                                          <p:spTgt spid="36"/>
                                        </p:tgtEl>
                                        <p:attrNameLst>
                                          <p:attrName>ppt_y</p:attrName>
                                        </p:attrNameLst>
                                      </p:cBhvr>
                                      <p:tavLst>
                                        <p:tav tm="0">
                                          <p:val>
                                            <p:strVal val="ppt_y"/>
                                          </p:val>
                                        </p:tav>
                                        <p:tav tm="100000">
                                          <p:val>
                                            <p:strVal val="1+ppt_h/2"/>
                                          </p:val>
                                        </p:tav>
                                      </p:tavLst>
                                    </p:anim>
                                    <p:set>
                                      <p:cBhvr>
                                        <p:cTn id="334" dur="1" fill="hold">
                                          <p:stCondLst>
                                            <p:cond delay="4999"/>
                                          </p:stCondLst>
                                        </p:cTn>
                                        <p:tgtEl>
                                          <p:spTgt spid="36"/>
                                        </p:tgtEl>
                                        <p:attrNameLst>
                                          <p:attrName>style.visibility</p:attrName>
                                        </p:attrNameLst>
                                      </p:cBhvr>
                                      <p:to>
                                        <p:strVal val="hidden"/>
                                      </p:to>
                                    </p:set>
                                  </p:childTnLst>
                                </p:cTn>
                              </p:par>
                              <p:par>
                                <p:cTn id="335" presetID="2" presetClass="exit" presetSubtype="12" fill="hold" grpId="2" nodeType="withEffect">
                                  <p:stCondLst>
                                    <p:cond delay="0"/>
                                  </p:stCondLst>
                                  <p:childTnLst>
                                    <p:anim calcmode="lin" valueType="num">
                                      <p:cBhvr additive="base">
                                        <p:cTn id="336" dur="5000"/>
                                        <p:tgtEl>
                                          <p:spTgt spid="37"/>
                                        </p:tgtEl>
                                        <p:attrNameLst>
                                          <p:attrName>ppt_x</p:attrName>
                                        </p:attrNameLst>
                                      </p:cBhvr>
                                      <p:tavLst>
                                        <p:tav tm="0">
                                          <p:val>
                                            <p:strVal val="ppt_x"/>
                                          </p:val>
                                        </p:tav>
                                        <p:tav tm="100000">
                                          <p:val>
                                            <p:strVal val="0-ppt_w/2"/>
                                          </p:val>
                                        </p:tav>
                                      </p:tavLst>
                                    </p:anim>
                                    <p:anim calcmode="lin" valueType="num">
                                      <p:cBhvr additive="base">
                                        <p:cTn id="337" dur="5000"/>
                                        <p:tgtEl>
                                          <p:spTgt spid="37"/>
                                        </p:tgtEl>
                                        <p:attrNameLst>
                                          <p:attrName>ppt_y</p:attrName>
                                        </p:attrNameLst>
                                      </p:cBhvr>
                                      <p:tavLst>
                                        <p:tav tm="0">
                                          <p:val>
                                            <p:strVal val="ppt_y"/>
                                          </p:val>
                                        </p:tav>
                                        <p:tav tm="100000">
                                          <p:val>
                                            <p:strVal val="1+ppt_h/2"/>
                                          </p:val>
                                        </p:tav>
                                      </p:tavLst>
                                    </p:anim>
                                    <p:set>
                                      <p:cBhvr>
                                        <p:cTn id="338" dur="1" fill="hold">
                                          <p:stCondLst>
                                            <p:cond delay="4999"/>
                                          </p:stCondLst>
                                        </p:cTn>
                                        <p:tgtEl>
                                          <p:spTgt spid="37"/>
                                        </p:tgtEl>
                                        <p:attrNameLst>
                                          <p:attrName>style.visibility</p:attrName>
                                        </p:attrNameLst>
                                      </p:cBhvr>
                                      <p:to>
                                        <p:strVal val="hidden"/>
                                      </p:to>
                                    </p:set>
                                  </p:childTnLst>
                                </p:cTn>
                              </p:par>
                              <p:par>
                                <p:cTn id="339" presetID="19" presetClass="exit" presetSubtype="5" fill="hold" grpId="3" nodeType="withEffect">
                                  <p:stCondLst>
                                    <p:cond delay="0"/>
                                  </p:stCondLst>
                                  <p:childTnLst>
                                    <p:anim calcmode="lin" valueType="num">
                                      <p:cBhvr>
                                        <p:cTn id="340" dur="5000"/>
                                        <p:tgtEl>
                                          <p:spTgt spid="6"/>
                                        </p:tgtEl>
                                        <p:attrNameLst>
                                          <p:attrName>ppt_w</p:attrName>
                                        </p:attrNameLst>
                                      </p:cBhvr>
                                      <p:tavLst>
                                        <p:tav tm="0">
                                          <p:val>
                                            <p:strVal val="ppt_w"/>
                                          </p:val>
                                        </p:tav>
                                        <p:tav tm="100000">
                                          <p:val>
                                            <p:strVal val="ppt_w"/>
                                          </p:val>
                                        </p:tav>
                                      </p:tavLst>
                                    </p:anim>
                                    <p:anim calcmode="lin" valueType="num">
                                      <p:cBhvr>
                                        <p:cTn id="341"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2" dur="1" fill="hold">
                                          <p:stCondLst>
                                            <p:cond delay="4999"/>
                                          </p:stCondLst>
                                        </p:cTn>
                                        <p:tgtEl>
                                          <p:spTgt spid="6"/>
                                        </p:tgtEl>
                                        <p:attrNameLst>
                                          <p:attrName>style.visibility</p:attrName>
                                        </p:attrNameLst>
                                      </p:cBhvr>
                                      <p:to>
                                        <p:strVal val="hidden"/>
                                      </p:to>
                                    </p:set>
                                  </p:childTnLst>
                                </p:cTn>
                              </p:par>
                              <p:par>
                                <p:cTn id="343" presetID="19" presetClass="exit" presetSubtype="5" fill="hold" grpId="3" nodeType="withEffect">
                                  <p:stCondLst>
                                    <p:cond delay="0"/>
                                  </p:stCondLst>
                                  <p:childTnLst>
                                    <p:anim calcmode="lin" valueType="num">
                                      <p:cBhvr>
                                        <p:cTn id="344" dur="5000"/>
                                        <p:tgtEl>
                                          <p:spTgt spid="8"/>
                                        </p:tgtEl>
                                        <p:attrNameLst>
                                          <p:attrName>ppt_w</p:attrName>
                                        </p:attrNameLst>
                                      </p:cBhvr>
                                      <p:tavLst>
                                        <p:tav tm="0">
                                          <p:val>
                                            <p:strVal val="ppt_w"/>
                                          </p:val>
                                        </p:tav>
                                        <p:tav tm="100000">
                                          <p:val>
                                            <p:strVal val="ppt_w"/>
                                          </p:val>
                                        </p:tav>
                                      </p:tavLst>
                                    </p:anim>
                                    <p:anim calcmode="lin" valueType="num">
                                      <p:cBhvr>
                                        <p:cTn id="345"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6" dur="1" fill="hold">
                                          <p:stCondLst>
                                            <p:cond delay="4999"/>
                                          </p:stCondLst>
                                        </p:cTn>
                                        <p:tgtEl>
                                          <p:spTgt spid="8"/>
                                        </p:tgtEl>
                                        <p:attrNameLst>
                                          <p:attrName>style.visibility</p:attrName>
                                        </p:attrNameLst>
                                      </p:cBhvr>
                                      <p:to>
                                        <p:strVal val="hidden"/>
                                      </p:to>
                                    </p:set>
                                  </p:childTnLst>
                                </p:cTn>
                              </p:par>
                              <p:par>
                                <p:cTn id="347" presetID="19" presetClass="exit" presetSubtype="5" fill="hold" grpId="3" nodeType="withEffect">
                                  <p:stCondLst>
                                    <p:cond delay="0"/>
                                  </p:stCondLst>
                                  <p:childTnLst>
                                    <p:anim calcmode="lin" valueType="num">
                                      <p:cBhvr>
                                        <p:cTn id="348" dur="5000"/>
                                        <p:tgtEl>
                                          <p:spTgt spid="10"/>
                                        </p:tgtEl>
                                        <p:attrNameLst>
                                          <p:attrName>ppt_w</p:attrName>
                                        </p:attrNameLst>
                                      </p:cBhvr>
                                      <p:tavLst>
                                        <p:tav tm="0">
                                          <p:val>
                                            <p:strVal val="ppt_w"/>
                                          </p:val>
                                        </p:tav>
                                        <p:tav tm="100000">
                                          <p:val>
                                            <p:strVal val="ppt_w"/>
                                          </p:val>
                                        </p:tav>
                                      </p:tavLst>
                                    </p:anim>
                                    <p:anim calcmode="lin" valueType="num">
                                      <p:cBhvr>
                                        <p:cTn id="349"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0" dur="1" fill="hold">
                                          <p:stCondLst>
                                            <p:cond delay="4999"/>
                                          </p:stCondLst>
                                        </p:cTn>
                                        <p:tgtEl>
                                          <p:spTgt spid="10"/>
                                        </p:tgtEl>
                                        <p:attrNameLst>
                                          <p:attrName>style.visibility</p:attrName>
                                        </p:attrNameLst>
                                      </p:cBhvr>
                                      <p:to>
                                        <p:strVal val="hidden"/>
                                      </p:to>
                                    </p:set>
                                  </p:childTnLst>
                                </p:cTn>
                              </p:par>
                              <p:par>
                                <p:cTn id="351" presetID="19" presetClass="exit" presetSubtype="5" fill="hold" grpId="3" nodeType="withEffect">
                                  <p:stCondLst>
                                    <p:cond delay="0"/>
                                  </p:stCondLst>
                                  <p:childTnLst>
                                    <p:anim calcmode="lin" valueType="num">
                                      <p:cBhvr>
                                        <p:cTn id="352" dur="5000"/>
                                        <p:tgtEl>
                                          <p:spTgt spid="11"/>
                                        </p:tgtEl>
                                        <p:attrNameLst>
                                          <p:attrName>ppt_w</p:attrName>
                                        </p:attrNameLst>
                                      </p:cBhvr>
                                      <p:tavLst>
                                        <p:tav tm="0">
                                          <p:val>
                                            <p:strVal val="ppt_w"/>
                                          </p:val>
                                        </p:tav>
                                        <p:tav tm="100000">
                                          <p:val>
                                            <p:strVal val="ppt_w"/>
                                          </p:val>
                                        </p:tav>
                                      </p:tavLst>
                                    </p:anim>
                                    <p:anim calcmode="lin" valueType="num">
                                      <p:cBhvr>
                                        <p:cTn id="353"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4" dur="1" fill="hold">
                                          <p:stCondLst>
                                            <p:cond delay="4999"/>
                                          </p:stCondLst>
                                        </p:cTn>
                                        <p:tgtEl>
                                          <p:spTgt spid="11"/>
                                        </p:tgtEl>
                                        <p:attrNameLst>
                                          <p:attrName>style.visibility</p:attrName>
                                        </p:attrNameLst>
                                      </p:cBhvr>
                                      <p:to>
                                        <p:strVal val="hidden"/>
                                      </p:to>
                                    </p:set>
                                  </p:childTnLst>
                                </p:cTn>
                              </p:par>
                              <p:par>
                                <p:cTn id="355" presetID="19" presetClass="exit" presetSubtype="5" fill="hold" grpId="3" nodeType="withEffect">
                                  <p:stCondLst>
                                    <p:cond delay="0"/>
                                  </p:stCondLst>
                                  <p:childTnLst>
                                    <p:anim calcmode="lin" valueType="num">
                                      <p:cBhvr>
                                        <p:cTn id="356" dur="5000"/>
                                        <p:tgtEl>
                                          <p:spTgt spid="14"/>
                                        </p:tgtEl>
                                        <p:attrNameLst>
                                          <p:attrName>ppt_w</p:attrName>
                                        </p:attrNameLst>
                                      </p:cBhvr>
                                      <p:tavLst>
                                        <p:tav tm="0">
                                          <p:val>
                                            <p:strVal val="ppt_w"/>
                                          </p:val>
                                        </p:tav>
                                        <p:tav tm="100000">
                                          <p:val>
                                            <p:strVal val="ppt_w"/>
                                          </p:val>
                                        </p:tav>
                                      </p:tavLst>
                                    </p:anim>
                                    <p:anim calcmode="lin" valueType="num">
                                      <p:cBhvr>
                                        <p:cTn id="357"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8" dur="1" fill="hold">
                                          <p:stCondLst>
                                            <p:cond delay="4999"/>
                                          </p:stCondLst>
                                        </p:cTn>
                                        <p:tgtEl>
                                          <p:spTgt spid="14"/>
                                        </p:tgtEl>
                                        <p:attrNameLst>
                                          <p:attrName>style.visibility</p:attrName>
                                        </p:attrNameLst>
                                      </p:cBhvr>
                                      <p:to>
                                        <p:strVal val="hidden"/>
                                      </p:to>
                                    </p:set>
                                  </p:childTnLst>
                                </p:cTn>
                              </p:par>
                              <p:par>
                                <p:cTn id="359" presetID="19" presetClass="exit" presetSubtype="5" fill="hold" grpId="3" nodeType="withEffect">
                                  <p:stCondLst>
                                    <p:cond delay="0"/>
                                  </p:stCondLst>
                                  <p:childTnLst>
                                    <p:anim calcmode="lin" valueType="num">
                                      <p:cBhvr>
                                        <p:cTn id="360" dur="5000"/>
                                        <p:tgtEl>
                                          <p:spTgt spid="15"/>
                                        </p:tgtEl>
                                        <p:attrNameLst>
                                          <p:attrName>ppt_w</p:attrName>
                                        </p:attrNameLst>
                                      </p:cBhvr>
                                      <p:tavLst>
                                        <p:tav tm="0">
                                          <p:val>
                                            <p:strVal val="ppt_w"/>
                                          </p:val>
                                        </p:tav>
                                        <p:tav tm="100000">
                                          <p:val>
                                            <p:strVal val="ppt_w"/>
                                          </p:val>
                                        </p:tav>
                                      </p:tavLst>
                                    </p:anim>
                                    <p:anim calcmode="lin" valueType="num">
                                      <p:cBhvr>
                                        <p:cTn id="361"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2" dur="1" fill="hold">
                                          <p:stCondLst>
                                            <p:cond delay="4999"/>
                                          </p:stCondLst>
                                        </p:cTn>
                                        <p:tgtEl>
                                          <p:spTgt spid="15"/>
                                        </p:tgtEl>
                                        <p:attrNameLst>
                                          <p:attrName>style.visibility</p:attrName>
                                        </p:attrNameLst>
                                      </p:cBhvr>
                                      <p:to>
                                        <p:strVal val="hidden"/>
                                      </p:to>
                                    </p:set>
                                  </p:childTnLst>
                                </p:cTn>
                              </p:par>
                              <p:par>
                                <p:cTn id="363" presetID="19" presetClass="exit" presetSubtype="5" fill="hold" grpId="3" nodeType="withEffect">
                                  <p:stCondLst>
                                    <p:cond delay="0"/>
                                  </p:stCondLst>
                                  <p:childTnLst>
                                    <p:anim calcmode="lin" valueType="num">
                                      <p:cBhvr>
                                        <p:cTn id="364" dur="5000"/>
                                        <p:tgtEl>
                                          <p:spTgt spid="16"/>
                                        </p:tgtEl>
                                        <p:attrNameLst>
                                          <p:attrName>ppt_w</p:attrName>
                                        </p:attrNameLst>
                                      </p:cBhvr>
                                      <p:tavLst>
                                        <p:tav tm="0">
                                          <p:val>
                                            <p:strVal val="ppt_w"/>
                                          </p:val>
                                        </p:tav>
                                        <p:tav tm="100000">
                                          <p:val>
                                            <p:strVal val="ppt_w"/>
                                          </p:val>
                                        </p:tav>
                                      </p:tavLst>
                                    </p:anim>
                                    <p:anim calcmode="lin" valueType="num">
                                      <p:cBhvr>
                                        <p:cTn id="365"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6" dur="1" fill="hold">
                                          <p:stCondLst>
                                            <p:cond delay="4999"/>
                                          </p:stCondLst>
                                        </p:cTn>
                                        <p:tgtEl>
                                          <p:spTgt spid="16"/>
                                        </p:tgtEl>
                                        <p:attrNameLst>
                                          <p:attrName>style.visibility</p:attrName>
                                        </p:attrNameLst>
                                      </p:cBhvr>
                                      <p:to>
                                        <p:strVal val="hidden"/>
                                      </p:to>
                                    </p:set>
                                  </p:childTnLst>
                                </p:cTn>
                              </p:par>
                              <p:par>
                                <p:cTn id="367" presetID="19" presetClass="exit" presetSubtype="5" fill="hold" grpId="3" nodeType="withEffect">
                                  <p:stCondLst>
                                    <p:cond delay="0"/>
                                  </p:stCondLst>
                                  <p:childTnLst>
                                    <p:anim calcmode="lin" valueType="num">
                                      <p:cBhvr>
                                        <p:cTn id="368" dur="5000"/>
                                        <p:tgtEl>
                                          <p:spTgt spid="17"/>
                                        </p:tgtEl>
                                        <p:attrNameLst>
                                          <p:attrName>ppt_w</p:attrName>
                                        </p:attrNameLst>
                                      </p:cBhvr>
                                      <p:tavLst>
                                        <p:tav tm="0">
                                          <p:val>
                                            <p:strVal val="ppt_w"/>
                                          </p:val>
                                        </p:tav>
                                        <p:tav tm="100000">
                                          <p:val>
                                            <p:strVal val="ppt_w"/>
                                          </p:val>
                                        </p:tav>
                                      </p:tavLst>
                                    </p:anim>
                                    <p:anim calcmode="lin" valueType="num">
                                      <p:cBhvr>
                                        <p:cTn id="369"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0" dur="1" fill="hold">
                                          <p:stCondLst>
                                            <p:cond delay="4999"/>
                                          </p:stCondLst>
                                        </p:cTn>
                                        <p:tgtEl>
                                          <p:spTgt spid="17"/>
                                        </p:tgtEl>
                                        <p:attrNameLst>
                                          <p:attrName>style.visibility</p:attrName>
                                        </p:attrNameLst>
                                      </p:cBhvr>
                                      <p:to>
                                        <p:strVal val="hidden"/>
                                      </p:to>
                                    </p:set>
                                  </p:childTnLst>
                                </p:cTn>
                              </p:par>
                              <p:par>
                                <p:cTn id="371" presetID="19" presetClass="exit" presetSubtype="5" fill="hold" grpId="3" nodeType="withEffect">
                                  <p:stCondLst>
                                    <p:cond delay="0"/>
                                  </p:stCondLst>
                                  <p:childTnLst>
                                    <p:anim calcmode="lin" valueType="num">
                                      <p:cBhvr>
                                        <p:cTn id="372" dur="5000"/>
                                        <p:tgtEl>
                                          <p:spTgt spid="22"/>
                                        </p:tgtEl>
                                        <p:attrNameLst>
                                          <p:attrName>ppt_w</p:attrName>
                                        </p:attrNameLst>
                                      </p:cBhvr>
                                      <p:tavLst>
                                        <p:tav tm="0">
                                          <p:val>
                                            <p:strVal val="ppt_w"/>
                                          </p:val>
                                        </p:tav>
                                        <p:tav tm="100000">
                                          <p:val>
                                            <p:strVal val="ppt_w"/>
                                          </p:val>
                                        </p:tav>
                                      </p:tavLst>
                                    </p:anim>
                                    <p:anim calcmode="lin" valueType="num">
                                      <p:cBhvr>
                                        <p:cTn id="373"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4" dur="1" fill="hold">
                                          <p:stCondLst>
                                            <p:cond delay="4999"/>
                                          </p:stCondLst>
                                        </p:cTn>
                                        <p:tgtEl>
                                          <p:spTgt spid="22"/>
                                        </p:tgtEl>
                                        <p:attrNameLst>
                                          <p:attrName>style.visibility</p:attrName>
                                        </p:attrNameLst>
                                      </p:cBhvr>
                                      <p:to>
                                        <p:strVal val="hidden"/>
                                      </p:to>
                                    </p:set>
                                  </p:childTnLst>
                                </p:cTn>
                              </p:par>
                              <p:par>
                                <p:cTn id="375" presetID="19" presetClass="exit" presetSubtype="5" fill="hold" grpId="3" nodeType="withEffect">
                                  <p:stCondLst>
                                    <p:cond delay="0"/>
                                  </p:stCondLst>
                                  <p:childTnLst>
                                    <p:anim calcmode="lin" valueType="num">
                                      <p:cBhvr>
                                        <p:cTn id="376" dur="5000"/>
                                        <p:tgtEl>
                                          <p:spTgt spid="23"/>
                                        </p:tgtEl>
                                        <p:attrNameLst>
                                          <p:attrName>ppt_w</p:attrName>
                                        </p:attrNameLst>
                                      </p:cBhvr>
                                      <p:tavLst>
                                        <p:tav tm="0">
                                          <p:val>
                                            <p:strVal val="ppt_w"/>
                                          </p:val>
                                        </p:tav>
                                        <p:tav tm="100000">
                                          <p:val>
                                            <p:strVal val="ppt_w"/>
                                          </p:val>
                                        </p:tav>
                                      </p:tavLst>
                                    </p:anim>
                                    <p:anim calcmode="lin" valueType="num">
                                      <p:cBhvr>
                                        <p:cTn id="377"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8" dur="1" fill="hold">
                                          <p:stCondLst>
                                            <p:cond delay="4999"/>
                                          </p:stCondLst>
                                        </p:cTn>
                                        <p:tgtEl>
                                          <p:spTgt spid="23"/>
                                        </p:tgtEl>
                                        <p:attrNameLst>
                                          <p:attrName>style.visibility</p:attrName>
                                        </p:attrNameLst>
                                      </p:cBhvr>
                                      <p:to>
                                        <p:strVal val="hidden"/>
                                      </p:to>
                                    </p:set>
                                  </p:childTnLst>
                                </p:cTn>
                              </p:par>
                              <p:par>
                                <p:cTn id="379" presetID="19" presetClass="exit" presetSubtype="5" fill="hold" grpId="3" nodeType="withEffect">
                                  <p:stCondLst>
                                    <p:cond delay="0"/>
                                  </p:stCondLst>
                                  <p:childTnLst>
                                    <p:anim calcmode="lin" valueType="num">
                                      <p:cBhvr>
                                        <p:cTn id="380" dur="5000"/>
                                        <p:tgtEl>
                                          <p:spTgt spid="24"/>
                                        </p:tgtEl>
                                        <p:attrNameLst>
                                          <p:attrName>ppt_w</p:attrName>
                                        </p:attrNameLst>
                                      </p:cBhvr>
                                      <p:tavLst>
                                        <p:tav tm="0">
                                          <p:val>
                                            <p:strVal val="ppt_w"/>
                                          </p:val>
                                        </p:tav>
                                        <p:tav tm="100000">
                                          <p:val>
                                            <p:strVal val="ppt_w"/>
                                          </p:val>
                                        </p:tav>
                                      </p:tavLst>
                                    </p:anim>
                                    <p:anim calcmode="lin" valueType="num">
                                      <p:cBhvr>
                                        <p:cTn id="381"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2" dur="1" fill="hold">
                                          <p:stCondLst>
                                            <p:cond delay="4999"/>
                                          </p:stCondLst>
                                        </p:cTn>
                                        <p:tgtEl>
                                          <p:spTgt spid="24"/>
                                        </p:tgtEl>
                                        <p:attrNameLst>
                                          <p:attrName>style.visibility</p:attrName>
                                        </p:attrNameLst>
                                      </p:cBhvr>
                                      <p:to>
                                        <p:strVal val="hidden"/>
                                      </p:to>
                                    </p:set>
                                  </p:childTnLst>
                                </p:cTn>
                              </p:par>
                              <p:par>
                                <p:cTn id="383" presetID="19" presetClass="exit" presetSubtype="5" fill="hold" grpId="3" nodeType="withEffect">
                                  <p:stCondLst>
                                    <p:cond delay="0"/>
                                  </p:stCondLst>
                                  <p:childTnLst>
                                    <p:anim calcmode="lin" valueType="num">
                                      <p:cBhvr>
                                        <p:cTn id="384" dur="5000"/>
                                        <p:tgtEl>
                                          <p:spTgt spid="25"/>
                                        </p:tgtEl>
                                        <p:attrNameLst>
                                          <p:attrName>ppt_w</p:attrName>
                                        </p:attrNameLst>
                                      </p:cBhvr>
                                      <p:tavLst>
                                        <p:tav tm="0">
                                          <p:val>
                                            <p:strVal val="ppt_w"/>
                                          </p:val>
                                        </p:tav>
                                        <p:tav tm="100000">
                                          <p:val>
                                            <p:strVal val="ppt_w"/>
                                          </p:val>
                                        </p:tav>
                                      </p:tavLst>
                                    </p:anim>
                                    <p:anim calcmode="lin" valueType="num">
                                      <p:cBhvr>
                                        <p:cTn id="385"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6" dur="1" fill="hold">
                                          <p:stCondLst>
                                            <p:cond delay="4999"/>
                                          </p:stCondLst>
                                        </p:cTn>
                                        <p:tgtEl>
                                          <p:spTgt spid="25"/>
                                        </p:tgtEl>
                                        <p:attrNameLst>
                                          <p:attrName>style.visibility</p:attrName>
                                        </p:attrNameLst>
                                      </p:cBhvr>
                                      <p:to>
                                        <p:strVal val="hidden"/>
                                      </p:to>
                                    </p:set>
                                  </p:childTnLst>
                                </p:cTn>
                              </p:par>
                              <p:par>
                                <p:cTn id="387" presetID="19" presetClass="exit" presetSubtype="5" fill="hold" grpId="3" nodeType="withEffect">
                                  <p:stCondLst>
                                    <p:cond delay="0"/>
                                  </p:stCondLst>
                                  <p:childTnLst>
                                    <p:anim calcmode="lin" valueType="num">
                                      <p:cBhvr>
                                        <p:cTn id="388" dur="5000"/>
                                        <p:tgtEl>
                                          <p:spTgt spid="26"/>
                                        </p:tgtEl>
                                        <p:attrNameLst>
                                          <p:attrName>ppt_w</p:attrName>
                                        </p:attrNameLst>
                                      </p:cBhvr>
                                      <p:tavLst>
                                        <p:tav tm="0">
                                          <p:val>
                                            <p:strVal val="ppt_w"/>
                                          </p:val>
                                        </p:tav>
                                        <p:tav tm="100000">
                                          <p:val>
                                            <p:strVal val="ppt_w"/>
                                          </p:val>
                                        </p:tav>
                                      </p:tavLst>
                                    </p:anim>
                                    <p:anim calcmode="lin" valueType="num">
                                      <p:cBhvr>
                                        <p:cTn id="389"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0" dur="1" fill="hold">
                                          <p:stCondLst>
                                            <p:cond delay="4999"/>
                                          </p:stCondLst>
                                        </p:cTn>
                                        <p:tgtEl>
                                          <p:spTgt spid="26"/>
                                        </p:tgtEl>
                                        <p:attrNameLst>
                                          <p:attrName>style.visibility</p:attrName>
                                        </p:attrNameLst>
                                      </p:cBhvr>
                                      <p:to>
                                        <p:strVal val="hidden"/>
                                      </p:to>
                                    </p:set>
                                  </p:childTnLst>
                                </p:cTn>
                              </p:par>
                              <p:par>
                                <p:cTn id="391" presetID="19" presetClass="exit" presetSubtype="5" fill="hold" grpId="3" nodeType="withEffect">
                                  <p:stCondLst>
                                    <p:cond delay="0"/>
                                  </p:stCondLst>
                                  <p:childTnLst>
                                    <p:anim calcmode="lin" valueType="num">
                                      <p:cBhvr>
                                        <p:cTn id="392" dur="5000"/>
                                        <p:tgtEl>
                                          <p:spTgt spid="27"/>
                                        </p:tgtEl>
                                        <p:attrNameLst>
                                          <p:attrName>ppt_w</p:attrName>
                                        </p:attrNameLst>
                                      </p:cBhvr>
                                      <p:tavLst>
                                        <p:tav tm="0">
                                          <p:val>
                                            <p:strVal val="ppt_w"/>
                                          </p:val>
                                        </p:tav>
                                        <p:tav tm="100000">
                                          <p:val>
                                            <p:strVal val="ppt_w"/>
                                          </p:val>
                                        </p:tav>
                                      </p:tavLst>
                                    </p:anim>
                                    <p:anim calcmode="lin" valueType="num">
                                      <p:cBhvr>
                                        <p:cTn id="393"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4" dur="1" fill="hold">
                                          <p:stCondLst>
                                            <p:cond delay="4999"/>
                                          </p:stCondLst>
                                        </p:cTn>
                                        <p:tgtEl>
                                          <p:spTgt spid="27"/>
                                        </p:tgtEl>
                                        <p:attrNameLst>
                                          <p:attrName>style.visibility</p:attrName>
                                        </p:attrNameLst>
                                      </p:cBhvr>
                                      <p:to>
                                        <p:strVal val="hidden"/>
                                      </p:to>
                                    </p:set>
                                  </p:childTnLst>
                                </p:cTn>
                              </p:par>
                              <p:par>
                                <p:cTn id="395" presetID="19" presetClass="exit" presetSubtype="5" fill="hold" grpId="3" nodeType="withEffect">
                                  <p:stCondLst>
                                    <p:cond delay="0"/>
                                  </p:stCondLst>
                                  <p:childTnLst>
                                    <p:anim calcmode="lin" valueType="num">
                                      <p:cBhvr>
                                        <p:cTn id="396" dur="5000"/>
                                        <p:tgtEl>
                                          <p:spTgt spid="28"/>
                                        </p:tgtEl>
                                        <p:attrNameLst>
                                          <p:attrName>ppt_w</p:attrName>
                                        </p:attrNameLst>
                                      </p:cBhvr>
                                      <p:tavLst>
                                        <p:tav tm="0">
                                          <p:val>
                                            <p:strVal val="ppt_w"/>
                                          </p:val>
                                        </p:tav>
                                        <p:tav tm="100000">
                                          <p:val>
                                            <p:strVal val="ppt_w"/>
                                          </p:val>
                                        </p:tav>
                                      </p:tavLst>
                                    </p:anim>
                                    <p:anim calcmode="lin" valueType="num">
                                      <p:cBhvr>
                                        <p:cTn id="397"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8" dur="1" fill="hold">
                                          <p:stCondLst>
                                            <p:cond delay="4999"/>
                                          </p:stCondLst>
                                        </p:cTn>
                                        <p:tgtEl>
                                          <p:spTgt spid="28"/>
                                        </p:tgtEl>
                                        <p:attrNameLst>
                                          <p:attrName>style.visibility</p:attrName>
                                        </p:attrNameLst>
                                      </p:cBhvr>
                                      <p:to>
                                        <p:strVal val="hidden"/>
                                      </p:to>
                                    </p:set>
                                  </p:childTnLst>
                                </p:cTn>
                              </p:par>
                              <p:par>
                                <p:cTn id="399" presetID="19" presetClass="exit" presetSubtype="5" fill="hold" grpId="3" nodeType="withEffect">
                                  <p:stCondLst>
                                    <p:cond delay="0"/>
                                  </p:stCondLst>
                                  <p:childTnLst>
                                    <p:anim calcmode="lin" valueType="num">
                                      <p:cBhvr>
                                        <p:cTn id="400" dur="5000"/>
                                        <p:tgtEl>
                                          <p:spTgt spid="29"/>
                                        </p:tgtEl>
                                        <p:attrNameLst>
                                          <p:attrName>ppt_w</p:attrName>
                                        </p:attrNameLst>
                                      </p:cBhvr>
                                      <p:tavLst>
                                        <p:tav tm="0">
                                          <p:val>
                                            <p:strVal val="ppt_w"/>
                                          </p:val>
                                        </p:tav>
                                        <p:tav tm="100000">
                                          <p:val>
                                            <p:strVal val="ppt_w"/>
                                          </p:val>
                                        </p:tav>
                                      </p:tavLst>
                                    </p:anim>
                                    <p:anim calcmode="lin" valueType="num">
                                      <p:cBhvr>
                                        <p:cTn id="401"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2" dur="1" fill="hold">
                                          <p:stCondLst>
                                            <p:cond delay="4999"/>
                                          </p:stCondLst>
                                        </p:cTn>
                                        <p:tgtEl>
                                          <p:spTgt spid="29"/>
                                        </p:tgtEl>
                                        <p:attrNameLst>
                                          <p:attrName>style.visibility</p:attrName>
                                        </p:attrNameLst>
                                      </p:cBhvr>
                                      <p:to>
                                        <p:strVal val="hidden"/>
                                      </p:to>
                                    </p:set>
                                  </p:childTnLst>
                                </p:cTn>
                              </p:par>
                              <p:par>
                                <p:cTn id="403" presetID="19" presetClass="exit" presetSubtype="5" fill="hold" grpId="3" nodeType="withEffect">
                                  <p:stCondLst>
                                    <p:cond delay="0"/>
                                  </p:stCondLst>
                                  <p:childTnLst>
                                    <p:anim calcmode="lin" valueType="num">
                                      <p:cBhvr>
                                        <p:cTn id="404" dur="5000"/>
                                        <p:tgtEl>
                                          <p:spTgt spid="38"/>
                                        </p:tgtEl>
                                        <p:attrNameLst>
                                          <p:attrName>ppt_w</p:attrName>
                                        </p:attrNameLst>
                                      </p:cBhvr>
                                      <p:tavLst>
                                        <p:tav tm="0">
                                          <p:val>
                                            <p:strVal val="ppt_w"/>
                                          </p:val>
                                        </p:tav>
                                        <p:tav tm="100000">
                                          <p:val>
                                            <p:strVal val="ppt_w"/>
                                          </p:val>
                                        </p:tav>
                                      </p:tavLst>
                                    </p:anim>
                                    <p:anim calcmode="lin" valueType="num">
                                      <p:cBhvr>
                                        <p:cTn id="405"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6" dur="1" fill="hold">
                                          <p:stCondLst>
                                            <p:cond delay="4999"/>
                                          </p:stCondLst>
                                        </p:cTn>
                                        <p:tgtEl>
                                          <p:spTgt spid="38"/>
                                        </p:tgtEl>
                                        <p:attrNameLst>
                                          <p:attrName>style.visibility</p:attrName>
                                        </p:attrNameLst>
                                      </p:cBhvr>
                                      <p:to>
                                        <p:strVal val="hidden"/>
                                      </p:to>
                                    </p:set>
                                  </p:childTnLst>
                                </p:cTn>
                              </p:par>
                              <p:par>
                                <p:cTn id="407" presetID="19" presetClass="exit" presetSubtype="5" fill="hold" grpId="3" nodeType="withEffect">
                                  <p:stCondLst>
                                    <p:cond delay="0"/>
                                  </p:stCondLst>
                                  <p:childTnLst>
                                    <p:anim calcmode="lin" valueType="num">
                                      <p:cBhvr>
                                        <p:cTn id="408" dur="5000"/>
                                        <p:tgtEl>
                                          <p:spTgt spid="7"/>
                                        </p:tgtEl>
                                        <p:attrNameLst>
                                          <p:attrName>ppt_w</p:attrName>
                                        </p:attrNameLst>
                                      </p:cBhvr>
                                      <p:tavLst>
                                        <p:tav tm="0">
                                          <p:val>
                                            <p:strVal val="ppt_w"/>
                                          </p:val>
                                        </p:tav>
                                        <p:tav tm="100000">
                                          <p:val>
                                            <p:strVal val="ppt_w"/>
                                          </p:val>
                                        </p:tav>
                                      </p:tavLst>
                                    </p:anim>
                                    <p:anim calcmode="lin" valueType="num">
                                      <p:cBhvr>
                                        <p:cTn id="409"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0" dur="1" fill="hold">
                                          <p:stCondLst>
                                            <p:cond delay="4999"/>
                                          </p:stCondLst>
                                        </p:cTn>
                                        <p:tgtEl>
                                          <p:spTgt spid="7"/>
                                        </p:tgtEl>
                                        <p:attrNameLst>
                                          <p:attrName>style.visibility</p:attrName>
                                        </p:attrNameLst>
                                      </p:cBhvr>
                                      <p:to>
                                        <p:strVal val="hidden"/>
                                      </p:to>
                                    </p:set>
                                  </p:childTnLst>
                                </p:cTn>
                              </p:par>
                              <p:par>
                                <p:cTn id="411" presetID="19" presetClass="exit" presetSubtype="5" fill="hold" grpId="3" nodeType="withEffect">
                                  <p:stCondLst>
                                    <p:cond delay="0"/>
                                  </p:stCondLst>
                                  <p:childTnLst>
                                    <p:anim calcmode="lin" valueType="num">
                                      <p:cBhvr>
                                        <p:cTn id="412" dur="5000"/>
                                        <p:tgtEl>
                                          <p:spTgt spid="9"/>
                                        </p:tgtEl>
                                        <p:attrNameLst>
                                          <p:attrName>ppt_w</p:attrName>
                                        </p:attrNameLst>
                                      </p:cBhvr>
                                      <p:tavLst>
                                        <p:tav tm="0">
                                          <p:val>
                                            <p:strVal val="ppt_w"/>
                                          </p:val>
                                        </p:tav>
                                        <p:tav tm="100000">
                                          <p:val>
                                            <p:strVal val="ppt_w"/>
                                          </p:val>
                                        </p:tav>
                                      </p:tavLst>
                                    </p:anim>
                                    <p:anim calcmode="lin" valueType="num">
                                      <p:cBhvr>
                                        <p:cTn id="413"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4" dur="1" fill="hold">
                                          <p:stCondLst>
                                            <p:cond delay="4999"/>
                                          </p:stCondLst>
                                        </p:cTn>
                                        <p:tgtEl>
                                          <p:spTgt spid="9"/>
                                        </p:tgtEl>
                                        <p:attrNameLst>
                                          <p:attrName>style.visibility</p:attrName>
                                        </p:attrNameLst>
                                      </p:cBhvr>
                                      <p:to>
                                        <p:strVal val="hidden"/>
                                      </p:to>
                                    </p:set>
                                  </p:childTnLst>
                                </p:cTn>
                              </p:par>
                              <p:par>
                                <p:cTn id="415" presetID="19" presetClass="exit" presetSubtype="5" fill="hold" grpId="3" nodeType="withEffect">
                                  <p:stCondLst>
                                    <p:cond delay="0"/>
                                  </p:stCondLst>
                                  <p:childTnLst>
                                    <p:anim calcmode="lin" valueType="num">
                                      <p:cBhvr>
                                        <p:cTn id="416" dur="5000"/>
                                        <p:tgtEl>
                                          <p:spTgt spid="12"/>
                                        </p:tgtEl>
                                        <p:attrNameLst>
                                          <p:attrName>ppt_w</p:attrName>
                                        </p:attrNameLst>
                                      </p:cBhvr>
                                      <p:tavLst>
                                        <p:tav tm="0">
                                          <p:val>
                                            <p:strVal val="ppt_w"/>
                                          </p:val>
                                        </p:tav>
                                        <p:tav tm="100000">
                                          <p:val>
                                            <p:strVal val="ppt_w"/>
                                          </p:val>
                                        </p:tav>
                                      </p:tavLst>
                                    </p:anim>
                                    <p:anim calcmode="lin" valueType="num">
                                      <p:cBhvr>
                                        <p:cTn id="417"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8" dur="1" fill="hold">
                                          <p:stCondLst>
                                            <p:cond delay="4999"/>
                                          </p:stCondLst>
                                        </p:cTn>
                                        <p:tgtEl>
                                          <p:spTgt spid="12"/>
                                        </p:tgtEl>
                                        <p:attrNameLst>
                                          <p:attrName>style.visibility</p:attrName>
                                        </p:attrNameLst>
                                      </p:cBhvr>
                                      <p:to>
                                        <p:strVal val="hidden"/>
                                      </p:to>
                                    </p:set>
                                  </p:childTnLst>
                                </p:cTn>
                              </p:par>
                              <p:par>
                                <p:cTn id="419" presetID="19" presetClass="exit" presetSubtype="5" fill="hold" grpId="3" nodeType="withEffect">
                                  <p:stCondLst>
                                    <p:cond delay="0"/>
                                  </p:stCondLst>
                                  <p:childTnLst>
                                    <p:anim calcmode="lin" valueType="num">
                                      <p:cBhvr>
                                        <p:cTn id="420" dur="5000"/>
                                        <p:tgtEl>
                                          <p:spTgt spid="13"/>
                                        </p:tgtEl>
                                        <p:attrNameLst>
                                          <p:attrName>ppt_w</p:attrName>
                                        </p:attrNameLst>
                                      </p:cBhvr>
                                      <p:tavLst>
                                        <p:tav tm="0">
                                          <p:val>
                                            <p:strVal val="ppt_w"/>
                                          </p:val>
                                        </p:tav>
                                        <p:tav tm="100000">
                                          <p:val>
                                            <p:strVal val="ppt_w"/>
                                          </p:val>
                                        </p:tav>
                                      </p:tavLst>
                                    </p:anim>
                                    <p:anim calcmode="lin" valueType="num">
                                      <p:cBhvr>
                                        <p:cTn id="421"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2" dur="1" fill="hold">
                                          <p:stCondLst>
                                            <p:cond delay="4999"/>
                                          </p:stCondLst>
                                        </p:cTn>
                                        <p:tgtEl>
                                          <p:spTgt spid="13"/>
                                        </p:tgtEl>
                                        <p:attrNameLst>
                                          <p:attrName>style.visibility</p:attrName>
                                        </p:attrNameLst>
                                      </p:cBhvr>
                                      <p:to>
                                        <p:strVal val="hidden"/>
                                      </p:to>
                                    </p:set>
                                  </p:childTnLst>
                                </p:cTn>
                              </p:par>
                              <p:par>
                                <p:cTn id="423" presetID="19" presetClass="exit" presetSubtype="5" fill="hold" grpId="3" nodeType="withEffect">
                                  <p:stCondLst>
                                    <p:cond delay="0"/>
                                  </p:stCondLst>
                                  <p:childTnLst>
                                    <p:anim calcmode="lin" valueType="num">
                                      <p:cBhvr>
                                        <p:cTn id="424" dur="5000"/>
                                        <p:tgtEl>
                                          <p:spTgt spid="18"/>
                                        </p:tgtEl>
                                        <p:attrNameLst>
                                          <p:attrName>ppt_w</p:attrName>
                                        </p:attrNameLst>
                                      </p:cBhvr>
                                      <p:tavLst>
                                        <p:tav tm="0">
                                          <p:val>
                                            <p:strVal val="ppt_w"/>
                                          </p:val>
                                        </p:tav>
                                        <p:tav tm="100000">
                                          <p:val>
                                            <p:strVal val="ppt_w"/>
                                          </p:val>
                                        </p:tav>
                                      </p:tavLst>
                                    </p:anim>
                                    <p:anim calcmode="lin" valueType="num">
                                      <p:cBhvr>
                                        <p:cTn id="42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6" dur="1" fill="hold">
                                          <p:stCondLst>
                                            <p:cond delay="4999"/>
                                          </p:stCondLst>
                                        </p:cTn>
                                        <p:tgtEl>
                                          <p:spTgt spid="18"/>
                                        </p:tgtEl>
                                        <p:attrNameLst>
                                          <p:attrName>style.visibility</p:attrName>
                                        </p:attrNameLst>
                                      </p:cBhvr>
                                      <p:to>
                                        <p:strVal val="hidden"/>
                                      </p:to>
                                    </p:set>
                                  </p:childTnLst>
                                </p:cTn>
                              </p:par>
                              <p:par>
                                <p:cTn id="427" presetID="19" presetClass="exit" presetSubtype="5" fill="hold" grpId="3" nodeType="withEffect">
                                  <p:stCondLst>
                                    <p:cond delay="0"/>
                                  </p:stCondLst>
                                  <p:childTnLst>
                                    <p:anim calcmode="lin" valueType="num">
                                      <p:cBhvr>
                                        <p:cTn id="428" dur="5000"/>
                                        <p:tgtEl>
                                          <p:spTgt spid="19"/>
                                        </p:tgtEl>
                                        <p:attrNameLst>
                                          <p:attrName>ppt_w</p:attrName>
                                        </p:attrNameLst>
                                      </p:cBhvr>
                                      <p:tavLst>
                                        <p:tav tm="0">
                                          <p:val>
                                            <p:strVal val="ppt_w"/>
                                          </p:val>
                                        </p:tav>
                                        <p:tav tm="100000">
                                          <p:val>
                                            <p:strVal val="ppt_w"/>
                                          </p:val>
                                        </p:tav>
                                      </p:tavLst>
                                    </p:anim>
                                    <p:anim calcmode="lin" valueType="num">
                                      <p:cBhvr>
                                        <p:cTn id="42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0" dur="1" fill="hold">
                                          <p:stCondLst>
                                            <p:cond delay="4999"/>
                                          </p:stCondLst>
                                        </p:cTn>
                                        <p:tgtEl>
                                          <p:spTgt spid="19"/>
                                        </p:tgtEl>
                                        <p:attrNameLst>
                                          <p:attrName>style.visibility</p:attrName>
                                        </p:attrNameLst>
                                      </p:cBhvr>
                                      <p:to>
                                        <p:strVal val="hidden"/>
                                      </p:to>
                                    </p:set>
                                  </p:childTnLst>
                                </p:cTn>
                              </p:par>
                              <p:par>
                                <p:cTn id="431" presetID="19" presetClass="exit" presetSubtype="5" fill="hold" grpId="3" nodeType="withEffect">
                                  <p:stCondLst>
                                    <p:cond delay="0"/>
                                  </p:stCondLst>
                                  <p:childTnLst>
                                    <p:anim calcmode="lin" valueType="num">
                                      <p:cBhvr>
                                        <p:cTn id="432" dur="5000"/>
                                        <p:tgtEl>
                                          <p:spTgt spid="20"/>
                                        </p:tgtEl>
                                        <p:attrNameLst>
                                          <p:attrName>ppt_w</p:attrName>
                                        </p:attrNameLst>
                                      </p:cBhvr>
                                      <p:tavLst>
                                        <p:tav tm="0">
                                          <p:val>
                                            <p:strVal val="ppt_w"/>
                                          </p:val>
                                        </p:tav>
                                        <p:tav tm="100000">
                                          <p:val>
                                            <p:strVal val="ppt_w"/>
                                          </p:val>
                                        </p:tav>
                                      </p:tavLst>
                                    </p:anim>
                                    <p:anim calcmode="lin" valueType="num">
                                      <p:cBhvr>
                                        <p:cTn id="43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4" dur="1" fill="hold">
                                          <p:stCondLst>
                                            <p:cond delay="4999"/>
                                          </p:stCondLst>
                                        </p:cTn>
                                        <p:tgtEl>
                                          <p:spTgt spid="20"/>
                                        </p:tgtEl>
                                        <p:attrNameLst>
                                          <p:attrName>style.visibility</p:attrName>
                                        </p:attrNameLst>
                                      </p:cBhvr>
                                      <p:to>
                                        <p:strVal val="hidden"/>
                                      </p:to>
                                    </p:set>
                                  </p:childTnLst>
                                </p:cTn>
                              </p:par>
                              <p:par>
                                <p:cTn id="435" presetID="19" presetClass="exit" presetSubtype="5" fill="hold" grpId="3" nodeType="withEffect">
                                  <p:stCondLst>
                                    <p:cond delay="0"/>
                                  </p:stCondLst>
                                  <p:childTnLst>
                                    <p:anim calcmode="lin" valueType="num">
                                      <p:cBhvr>
                                        <p:cTn id="436" dur="5000"/>
                                        <p:tgtEl>
                                          <p:spTgt spid="21"/>
                                        </p:tgtEl>
                                        <p:attrNameLst>
                                          <p:attrName>ppt_w</p:attrName>
                                        </p:attrNameLst>
                                      </p:cBhvr>
                                      <p:tavLst>
                                        <p:tav tm="0">
                                          <p:val>
                                            <p:strVal val="ppt_w"/>
                                          </p:val>
                                        </p:tav>
                                        <p:tav tm="100000">
                                          <p:val>
                                            <p:strVal val="ppt_w"/>
                                          </p:val>
                                        </p:tav>
                                      </p:tavLst>
                                    </p:anim>
                                    <p:anim calcmode="lin" valueType="num">
                                      <p:cBhvr>
                                        <p:cTn id="43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8" dur="1" fill="hold">
                                          <p:stCondLst>
                                            <p:cond delay="4999"/>
                                          </p:stCondLst>
                                        </p:cTn>
                                        <p:tgtEl>
                                          <p:spTgt spid="21"/>
                                        </p:tgtEl>
                                        <p:attrNameLst>
                                          <p:attrName>style.visibility</p:attrName>
                                        </p:attrNameLst>
                                      </p:cBhvr>
                                      <p:to>
                                        <p:strVal val="hidden"/>
                                      </p:to>
                                    </p:set>
                                  </p:childTnLst>
                                </p:cTn>
                              </p:par>
                              <p:par>
                                <p:cTn id="439" presetID="19" presetClass="exit" presetSubtype="5" fill="hold" grpId="3" nodeType="withEffect">
                                  <p:stCondLst>
                                    <p:cond delay="0"/>
                                  </p:stCondLst>
                                  <p:childTnLst>
                                    <p:anim calcmode="lin" valueType="num">
                                      <p:cBhvr>
                                        <p:cTn id="440" dur="5000"/>
                                        <p:tgtEl>
                                          <p:spTgt spid="30"/>
                                        </p:tgtEl>
                                        <p:attrNameLst>
                                          <p:attrName>ppt_w</p:attrName>
                                        </p:attrNameLst>
                                      </p:cBhvr>
                                      <p:tavLst>
                                        <p:tav tm="0">
                                          <p:val>
                                            <p:strVal val="ppt_w"/>
                                          </p:val>
                                        </p:tav>
                                        <p:tav tm="100000">
                                          <p:val>
                                            <p:strVal val="ppt_w"/>
                                          </p:val>
                                        </p:tav>
                                      </p:tavLst>
                                    </p:anim>
                                    <p:anim calcmode="lin" valueType="num">
                                      <p:cBhvr>
                                        <p:cTn id="441"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2" dur="1" fill="hold">
                                          <p:stCondLst>
                                            <p:cond delay="4999"/>
                                          </p:stCondLst>
                                        </p:cTn>
                                        <p:tgtEl>
                                          <p:spTgt spid="30"/>
                                        </p:tgtEl>
                                        <p:attrNameLst>
                                          <p:attrName>style.visibility</p:attrName>
                                        </p:attrNameLst>
                                      </p:cBhvr>
                                      <p:to>
                                        <p:strVal val="hidden"/>
                                      </p:to>
                                    </p:set>
                                  </p:childTnLst>
                                </p:cTn>
                              </p:par>
                              <p:par>
                                <p:cTn id="443" presetID="19" presetClass="exit" presetSubtype="5" fill="hold" grpId="3" nodeType="withEffect">
                                  <p:stCondLst>
                                    <p:cond delay="0"/>
                                  </p:stCondLst>
                                  <p:childTnLst>
                                    <p:anim calcmode="lin" valueType="num">
                                      <p:cBhvr>
                                        <p:cTn id="444" dur="5000"/>
                                        <p:tgtEl>
                                          <p:spTgt spid="31"/>
                                        </p:tgtEl>
                                        <p:attrNameLst>
                                          <p:attrName>ppt_w</p:attrName>
                                        </p:attrNameLst>
                                      </p:cBhvr>
                                      <p:tavLst>
                                        <p:tav tm="0">
                                          <p:val>
                                            <p:strVal val="ppt_w"/>
                                          </p:val>
                                        </p:tav>
                                        <p:tav tm="100000">
                                          <p:val>
                                            <p:strVal val="ppt_w"/>
                                          </p:val>
                                        </p:tav>
                                      </p:tavLst>
                                    </p:anim>
                                    <p:anim calcmode="lin" valueType="num">
                                      <p:cBhvr>
                                        <p:cTn id="445"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6" dur="1" fill="hold">
                                          <p:stCondLst>
                                            <p:cond delay="4999"/>
                                          </p:stCondLst>
                                        </p:cTn>
                                        <p:tgtEl>
                                          <p:spTgt spid="31"/>
                                        </p:tgtEl>
                                        <p:attrNameLst>
                                          <p:attrName>style.visibility</p:attrName>
                                        </p:attrNameLst>
                                      </p:cBhvr>
                                      <p:to>
                                        <p:strVal val="hidden"/>
                                      </p:to>
                                    </p:set>
                                  </p:childTnLst>
                                </p:cTn>
                              </p:par>
                              <p:par>
                                <p:cTn id="447" presetID="19" presetClass="exit" presetSubtype="5" fill="hold" grpId="3" nodeType="withEffect">
                                  <p:stCondLst>
                                    <p:cond delay="0"/>
                                  </p:stCondLst>
                                  <p:childTnLst>
                                    <p:anim calcmode="lin" valueType="num">
                                      <p:cBhvr>
                                        <p:cTn id="448" dur="5000"/>
                                        <p:tgtEl>
                                          <p:spTgt spid="32"/>
                                        </p:tgtEl>
                                        <p:attrNameLst>
                                          <p:attrName>ppt_w</p:attrName>
                                        </p:attrNameLst>
                                      </p:cBhvr>
                                      <p:tavLst>
                                        <p:tav tm="0">
                                          <p:val>
                                            <p:strVal val="ppt_w"/>
                                          </p:val>
                                        </p:tav>
                                        <p:tav tm="100000">
                                          <p:val>
                                            <p:strVal val="ppt_w"/>
                                          </p:val>
                                        </p:tav>
                                      </p:tavLst>
                                    </p:anim>
                                    <p:anim calcmode="lin" valueType="num">
                                      <p:cBhvr>
                                        <p:cTn id="449"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0" dur="1" fill="hold">
                                          <p:stCondLst>
                                            <p:cond delay="4999"/>
                                          </p:stCondLst>
                                        </p:cTn>
                                        <p:tgtEl>
                                          <p:spTgt spid="32"/>
                                        </p:tgtEl>
                                        <p:attrNameLst>
                                          <p:attrName>style.visibility</p:attrName>
                                        </p:attrNameLst>
                                      </p:cBhvr>
                                      <p:to>
                                        <p:strVal val="hidden"/>
                                      </p:to>
                                    </p:set>
                                  </p:childTnLst>
                                </p:cTn>
                              </p:par>
                              <p:par>
                                <p:cTn id="451" presetID="19" presetClass="exit" presetSubtype="5" fill="hold" grpId="3" nodeType="withEffect">
                                  <p:stCondLst>
                                    <p:cond delay="0"/>
                                  </p:stCondLst>
                                  <p:childTnLst>
                                    <p:anim calcmode="lin" valueType="num">
                                      <p:cBhvr>
                                        <p:cTn id="452" dur="5000"/>
                                        <p:tgtEl>
                                          <p:spTgt spid="33"/>
                                        </p:tgtEl>
                                        <p:attrNameLst>
                                          <p:attrName>ppt_w</p:attrName>
                                        </p:attrNameLst>
                                      </p:cBhvr>
                                      <p:tavLst>
                                        <p:tav tm="0">
                                          <p:val>
                                            <p:strVal val="ppt_w"/>
                                          </p:val>
                                        </p:tav>
                                        <p:tav tm="100000">
                                          <p:val>
                                            <p:strVal val="ppt_w"/>
                                          </p:val>
                                        </p:tav>
                                      </p:tavLst>
                                    </p:anim>
                                    <p:anim calcmode="lin" valueType="num">
                                      <p:cBhvr>
                                        <p:cTn id="453"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4" dur="1" fill="hold">
                                          <p:stCondLst>
                                            <p:cond delay="4999"/>
                                          </p:stCondLst>
                                        </p:cTn>
                                        <p:tgtEl>
                                          <p:spTgt spid="33"/>
                                        </p:tgtEl>
                                        <p:attrNameLst>
                                          <p:attrName>style.visibility</p:attrName>
                                        </p:attrNameLst>
                                      </p:cBhvr>
                                      <p:to>
                                        <p:strVal val="hidden"/>
                                      </p:to>
                                    </p:set>
                                  </p:childTnLst>
                                </p:cTn>
                              </p:par>
                              <p:par>
                                <p:cTn id="455" presetID="19" presetClass="exit" presetSubtype="5" fill="hold" grpId="3" nodeType="withEffect">
                                  <p:stCondLst>
                                    <p:cond delay="0"/>
                                  </p:stCondLst>
                                  <p:childTnLst>
                                    <p:anim calcmode="lin" valueType="num">
                                      <p:cBhvr>
                                        <p:cTn id="456" dur="5000"/>
                                        <p:tgtEl>
                                          <p:spTgt spid="34"/>
                                        </p:tgtEl>
                                        <p:attrNameLst>
                                          <p:attrName>ppt_w</p:attrName>
                                        </p:attrNameLst>
                                      </p:cBhvr>
                                      <p:tavLst>
                                        <p:tav tm="0">
                                          <p:val>
                                            <p:strVal val="ppt_w"/>
                                          </p:val>
                                        </p:tav>
                                        <p:tav tm="100000">
                                          <p:val>
                                            <p:strVal val="ppt_w"/>
                                          </p:val>
                                        </p:tav>
                                      </p:tavLst>
                                    </p:anim>
                                    <p:anim calcmode="lin" valueType="num">
                                      <p:cBhvr>
                                        <p:cTn id="457"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8" dur="1" fill="hold">
                                          <p:stCondLst>
                                            <p:cond delay="4999"/>
                                          </p:stCondLst>
                                        </p:cTn>
                                        <p:tgtEl>
                                          <p:spTgt spid="34"/>
                                        </p:tgtEl>
                                        <p:attrNameLst>
                                          <p:attrName>style.visibility</p:attrName>
                                        </p:attrNameLst>
                                      </p:cBhvr>
                                      <p:to>
                                        <p:strVal val="hidden"/>
                                      </p:to>
                                    </p:set>
                                  </p:childTnLst>
                                </p:cTn>
                              </p:par>
                              <p:par>
                                <p:cTn id="459" presetID="19" presetClass="exit" presetSubtype="5" fill="hold" grpId="3" nodeType="withEffect">
                                  <p:stCondLst>
                                    <p:cond delay="0"/>
                                  </p:stCondLst>
                                  <p:childTnLst>
                                    <p:anim calcmode="lin" valueType="num">
                                      <p:cBhvr>
                                        <p:cTn id="460" dur="5000"/>
                                        <p:tgtEl>
                                          <p:spTgt spid="35"/>
                                        </p:tgtEl>
                                        <p:attrNameLst>
                                          <p:attrName>ppt_w</p:attrName>
                                        </p:attrNameLst>
                                      </p:cBhvr>
                                      <p:tavLst>
                                        <p:tav tm="0">
                                          <p:val>
                                            <p:strVal val="ppt_w"/>
                                          </p:val>
                                        </p:tav>
                                        <p:tav tm="100000">
                                          <p:val>
                                            <p:strVal val="ppt_w"/>
                                          </p:val>
                                        </p:tav>
                                      </p:tavLst>
                                    </p:anim>
                                    <p:anim calcmode="lin" valueType="num">
                                      <p:cBhvr>
                                        <p:cTn id="461"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2" dur="1" fill="hold">
                                          <p:stCondLst>
                                            <p:cond delay="4999"/>
                                          </p:stCondLst>
                                        </p:cTn>
                                        <p:tgtEl>
                                          <p:spTgt spid="35"/>
                                        </p:tgtEl>
                                        <p:attrNameLst>
                                          <p:attrName>style.visibility</p:attrName>
                                        </p:attrNameLst>
                                      </p:cBhvr>
                                      <p:to>
                                        <p:strVal val="hidden"/>
                                      </p:to>
                                    </p:set>
                                  </p:childTnLst>
                                </p:cTn>
                              </p:par>
                              <p:par>
                                <p:cTn id="463" presetID="19" presetClass="exit" presetSubtype="5" fill="hold" grpId="3" nodeType="withEffect">
                                  <p:stCondLst>
                                    <p:cond delay="0"/>
                                  </p:stCondLst>
                                  <p:childTnLst>
                                    <p:anim calcmode="lin" valueType="num">
                                      <p:cBhvr>
                                        <p:cTn id="464" dur="5000"/>
                                        <p:tgtEl>
                                          <p:spTgt spid="36"/>
                                        </p:tgtEl>
                                        <p:attrNameLst>
                                          <p:attrName>ppt_w</p:attrName>
                                        </p:attrNameLst>
                                      </p:cBhvr>
                                      <p:tavLst>
                                        <p:tav tm="0">
                                          <p:val>
                                            <p:strVal val="ppt_w"/>
                                          </p:val>
                                        </p:tav>
                                        <p:tav tm="100000">
                                          <p:val>
                                            <p:strVal val="ppt_w"/>
                                          </p:val>
                                        </p:tav>
                                      </p:tavLst>
                                    </p:anim>
                                    <p:anim calcmode="lin" valueType="num">
                                      <p:cBhvr>
                                        <p:cTn id="465"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6" dur="1" fill="hold">
                                          <p:stCondLst>
                                            <p:cond delay="4999"/>
                                          </p:stCondLst>
                                        </p:cTn>
                                        <p:tgtEl>
                                          <p:spTgt spid="36"/>
                                        </p:tgtEl>
                                        <p:attrNameLst>
                                          <p:attrName>style.visibility</p:attrName>
                                        </p:attrNameLst>
                                      </p:cBhvr>
                                      <p:to>
                                        <p:strVal val="hidden"/>
                                      </p:to>
                                    </p:set>
                                  </p:childTnLst>
                                </p:cTn>
                              </p:par>
                              <p:par>
                                <p:cTn id="467" presetID="19" presetClass="exit" presetSubtype="5" fill="hold" grpId="3" nodeType="withEffect">
                                  <p:stCondLst>
                                    <p:cond delay="0"/>
                                  </p:stCondLst>
                                  <p:childTnLst>
                                    <p:anim calcmode="lin" valueType="num">
                                      <p:cBhvr>
                                        <p:cTn id="468" dur="5000"/>
                                        <p:tgtEl>
                                          <p:spTgt spid="37"/>
                                        </p:tgtEl>
                                        <p:attrNameLst>
                                          <p:attrName>ppt_w</p:attrName>
                                        </p:attrNameLst>
                                      </p:cBhvr>
                                      <p:tavLst>
                                        <p:tav tm="0">
                                          <p:val>
                                            <p:strVal val="ppt_w"/>
                                          </p:val>
                                        </p:tav>
                                        <p:tav tm="100000">
                                          <p:val>
                                            <p:strVal val="ppt_w"/>
                                          </p:val>
                                        </p:tav>
                                      </p:tavLst>
                                    </p:anim>
                                    <p:anim calcmode="lin" valueType="num">
                                      <p:cBhvr>
                                        <p:cTn id="469"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0" dur="1" fill="hold">
                                          <p:stCondLst>
                                            <p:cond delay="4999"/>
                                          </p:stCondLst>
                                        </p:cTn>
                                        <p:tgtEl>
                                          <p:spTgt spid="37"/>
                                        </p:tgtEl>
                                        <p:attrNameLst>
                                          <p:attrName>style.visibility</p:attrName>
                                        </p:attrNameLst>
                                      </p:cBhvr>
                                      <p:to>
                                        <p:strVal val="hidden"/>
                                      </p:to>
                                    </p:set>
                                  </p:childTnLst>
                                </p:cTn>
                              </p:par>
                              <p:par>
                                <p:cTn id="471" presetID="3" presetClass="exit" presetSubtype="5" fill="hold" grpId="4" nodeType="withEffect">
                                  <p:stCondLst>
                                    <p:cond delay="0"/>
                                  </p:stCondLst>
                                  <p:childTnLst>
                                    <p:animEffect transition="out" filter="blinds(vertical)">
                                      <p:cBhvr>
                                        <p:cTn id="472" dur="5000"/>
                                        <p:tgtEl>
                                          <p:spTgt spid="7"/>
                                        </p:tgtEl>
                                      </p:cBhvr>
                                    </p:animEffect>
                                    <p:set>
                                      <p:cBhvr>
                                        <p:cTn id="473" dur="1" fill="hold">
                                          <p:stCondLst>
                                            <p:cond delay="4999"/>
                                          </p:stCondLst>
                                        </p:cTn>
                                        <p:tgtEl>
                                          <p:spTgt spid="7"/>
                                        </p:tgtEl>
                                        <p:attrNameLst>
                                          <p:attrName>style.visibility</p:attrName>
                                        </p:attrNameLst>
                                      </p:cBhvr>
                                      <p:to>
                                        <p:strVal val="hidden"/>
                                      </p:to>
                                    </p:set>
                                  </p:childTnLst>
                                </p:cTn>
                              </p:par>
                              <p:par>
                                <p:cTn id="474" presetID="3" presetClass="exit" presetSubtype="5" fill="hold" grpId="4" nodeType="withEffect">
                                  <p:stCondLst>
                                    <p:cond delay="0"/>
                                  </p:stCondLst>
                                  <p:childTnLst>
                                    <p:animEffect transition="out" filter="blinds(vertical)">
                                      <p:cBhvr>
                                        <p:cTn id="475" dur="5000"/>
                                        <p:tgtEl>
                                          <p:spTgt spid="9"/>
                                        </p:tgtEl>
                                      </p:cBhvr>
                                    </p:animEffect>
                                    <p:set>
                                      <p:cBhvr>
                                        <p:cTn id="476" dur="1" fill="hold">
                                          <p:stCondLst>
                                            <p:cond delay="4999"/>
                                          </p:stCondLst>
                                        </p:cTn>
                                        <p:tgtEl>
                                          <p:spTgt spid="9"/>
                                        </p:tgtEl>
                                        <p:attrNameLst>
                                          <p:attrName>style.visibility</p:attrName>
                                        </p:attrNameLst>
                                      </p:cBhvr>
                                      <p:to>
                                        <p:strVal val="hidden"/>
                                      </p:to>
                                    </p:set>
                                  </p:childTnLst>
                                </p:cTn>
                              </p:par>
                              <p:par>
                                <p:cTn id="477" presetID="3" presetClass="exit" presetSubtype="5" fill="hold" grpId="4" nodeType="withEffect">
                                  <p:stCondLst>
                                    <p:cond delay="0"/>
                                  </p:stCondLst>
                                  <p:childTnLst>
                                    <p:animEffect transition="out" filter="blinds(vertical)">
                                      <p:cBhvr>
                                        <p:cTn id="478" dur="5000"/>
                                        <p:tgtEl>
                                          <p:spTgt spid="12"/>
                                        </p:tgtEl>
                                      </p:cBhvr>
                                    </p:animEffect>
                                    <p:set>
                                      <p:cBhvr>
                                        <p:cTn id="479" dur="1" fill="hold">
                                          <p:stCondLst>
                                            <p:cond delay="4999"/>
                                          </p:stCondLst>
                                        </p:cTn>
                                        <p:tgtEl>
                                          <p:spTgt spid="12"/>
                                        </p:tgtEl>
                                        <p:attrNameLst>
                                          <p:attrName>style.visibility</p:attrName>
                                        </p:attrNameLst>
                                      </p:cBhvr>
                                      <p:to>
                                        <p:strVal val="hidden"/>
                                      </p:to>
                                    </p:set>
                                  </p:childTnLst>
                                </p:cTn>
                              </p:par>
                              <p:par>
                                <p:cTn id="480" presetID="3" presetClass="exit" presetSubtype="5" fill="hold" grpId="4" nodeType="withEffect">
                                  <p:stCondLst>
                                    <p:cond delay="0"/>
                                  </p:stCondLst>
                                  <p:childTnLst>
                                    <p:animEffect transition="out" filter="blinds(vertical)">
                                      <p:cBhvr>
                                        <p:cTn id="481" dur="5000"/>
                                        <p:tgtEl>
                                          <p:spTgt spid="13"/>
                                        </p:tgtEl>
                                      </p:cBhvr>
                                    </p:animEffect>
                                    <p:set>
                                      <p:cBhvr>
                                        <p:cTn id="482" dur="1" fill="hold">
                                          <p:stCondLst>
                                            <p:cond delay="4999"/>
                                          </p:stCondLst>
                                        </p:cTn>
                                        <p:tgtEl>
                                          <p:spTgt spid="13"/>
                                        </p:tgtEl>
                                        <p:attrNameLst>
                                          <p:attrName>style.visibility</p:attrName>
                                        </p:attrNameLst>
                                      </p:cBhvr>
                                      <p:to>
                                        <p:strVal val="hidden"/>
                                      </p:to>
                                    </p:set>
                                  </p:childTnLst>
                                </p:cTn>
                              </p:par>
                              <p:par>
                                <p:cTn id="483" presetID="3" presetClass="exit" presetSubtype="5" fill="hold" grpId="4" nodeType="withEffect">
                                  <p:stCondLst>
                                    <p:cond delay="0"/>
                                  </p:stCondLst>
                                  <p:childTnLst>
                                    <p:animEffect transition="out" filter="blinds(vertical)">
                                      <p:cBhvr>
                                        <p:cTn id="484" dur="5000"/>
                                        <p:tgtEl>
                                          <p:spTgt spid="18"/>
                                        </p:tgtEl>
                                      </p:cBhvr>
                                    </p:animEffect>
                                    <p:set>
                                      <p:cBhvr>
                                        <p:cTn id="485" dur="1" fill="hold">
                                          <p:stCondLst>
                                            <p:cond delay="4999"/>
                                          </p:stCondLst>
                                        </p:cTn>
                                        <p:tgtEl>
                                          <p:spTgt spid="18"/>
                                        </p:tgtEl>
                                        <p:attrNameLst>
                                          <p:attrName>style.visibility</p:attrName>
                                        </p:attrNameLst>
                                      </p:cBhvr>
                                      <p:to>
                                        <p:strVal val="hidden"/>
                                      </p:to>
                                    </p:set>
                                  </p:childTnLst>
                                </p:cTn>
                              </p:par>
                              <p:par>
                                <p:cTn id="486" presetID="3" presetClass="exit" presetSubtype="5" fill="hold" grpId="4" nodeType="withEffect">
                                  <p:stCondLst>
                                    <p:cond delay="0"/>
                                  </p:stCondLst>
                                  <p:childTnLst>
                                    <p:animEffect transition="out" filter="blinds(vertical)">
                                      <p:cBhvr>
                                        <p:cTn id="487" dur="5000"/>
                                        <p:tgtEl>
                                          <p:spTgt spid="19"/>
                                        </p:tgtEl>
                                      </p:cBhvr>
                                    </p:animEffect>
                                    <p:set>
                                      <p:cBhvr>
                                        <p:cTn id="488" dur="1" fill="hold">
                                          <p:stCondLst>
                                            <p:cond delay="4999"/>
                                          </p:stCondLst>
                                        </p:cTn>
                                        <p:tgtEl>
                                          <p:spTgt spid="19"/>
                                        </p:tgtEl>
                                        <p:attrNameLst>
                                          <p:attrName>style.visibility</p:attrName>
                                        </p:attrNameLst>
                                      </p:cBhvr>
                                      <p:to>
                                        <p:strVal val="hidden"/>
                                      </p:to>
                                    </p:set>
                                  </p:childTnLst>
                                </p:cTn>
                              </p:par>
                              <p:par>
                                <p:cTn id="489" presetID="3" presetClass="exit" presetSubtype="5" fill="hold" grpId="4" nodeType="withEffect">
                                  <p:stCondLst>
                                    <p:cond delay="0"/>
                                  </p:stCondLst>
                                  <p:childTnLst>
                                    <p:animEffect transition="out" filter="blinds(vertical)">
                                      <p:cBhvr>
                                        <p:cTn id="490" dur="5000"/>
                                        <p:tgtEl>
                                          <p:spTgt spid="20"/>
                                        </p:tgtEl>
                                      </p:cBhvr>
                                    </p:animEffect>
                                    <p:set>
                                      <p:cBhvr>
                                        <p:cTn id="491" dur="1" fill="hold">
                                          <p:stCondLst>
                                            <p:cond delay="4999"/>
                                          </p:stCondLst>
                                        </p:cTn>
                                        <p:tgtEl>
                                          <p:spTgt spid="20"/>
                                        </p:tgtEl>
                                        <p:attrNameLst>
                                          <p:attrName>style.visibility</p:attrName>
                                        </p:attrNameLst>
                                      </p:cBhvr>
                                      <p:to>
                                        <p:strVal val="hidden"/>
                                      </p:to>
                                    </p:set>
                                  </p:childTnLst>
                                </p:cTn>
                              </p:par>
                              <p:par>
                                <p:cTn id="492" presetID="3" presetClass="exit" presetSubtype="5" fill="hold" grpId="4" nodeType="withEffect">
                                  <p:stCondLst>
                                    <p:cond delay="0"/>
                                  </p:stCondLst>
                                  <p:childTnLst>
                                    <p:animEffect transition="out" filter="blinds(vertical)">
                                      <p:cBhvr>
                                        <p:cTn id="493" dur="5000"/>
                                        <p:tgtEl>
                                          <p:spTgt spid="21"/>
                                        </p:tgtEl>
                                      </p:cBhvr>
                                    </p:animEffect>
                                    <p:set>
                                      <p:cBhvr>
                                        <p:cTn id="494" dur="1" fill="hold">
                                          <p:stCondLst>
                                            <p:cond delay="4999"/>
                                          </p:stCondLst>
                                        </p:cTn>
                                        <p:tgtEl>
                                          <p:spTgt spid="21"/>
                                        </p:tgtEl>
                                        <p:attrNameLst>
                                          <p:attrName>style.visibility</p:attrName>
                                        </p:attrNameLst>
                                      </p:cBhvr>
                                      <p:to>
                                        <p:strVal val="hidden"/>
                                      </p:to>
                                    </p:set>
                                  </p:childTnLst>
                                </p:cTn>
                              </p:par>
                              <p:par>
                                <p:cTn id="495" presetID="3" presetClass="exit" presetSubtype="5" fill="hold" grpId="4" nodeType="withEffect">
                                  <p:stCondLst>
                                    <p:cond delay="0"/>
                                  </p:stCondLst>
                                  <p:childTnLst>
                                    <p:animEffect transition="out" filter="blinds(vertical)">
                                      <p:cBhvr>
                                        <p:cTn id="496" dur="5000"/>
                                        <p:tgtEl>
                                          <p:spTgt spid="30"/>
                                        </p:tgtEl>
                                      </p:cBhvr>
                                    </p:animEffect>
                                    <p:set>
                                      <p:cBhvr>
                                        <p:cTn id="497" dur="1" fill="hold">
                                          <p:stCondLst>
                                            <p:cond delay="4999"/>
                                          </p:stCondLst>
                                        </p:cTn>
                                        <p:tgtEl>
                                          <p:spTgt spid="30"/>
                                        </p:tgtEl>
                                        <p:attrNameLst>
                                          <p:attrName>style.visibility</p:attrName>
                                        </p:attrNameLst>
                                      </p:cBhvr>
                                      <p:to>
                                        <p:strVal val="hidden"/>
                                      </p:to>
                                    </p:set>
                                  </p:childTnLst>
                                </p:cTn>
                              </p:par>
                              <p:par>
                                <p:cTn id="498" presetID="3" presetClass="exit" presetSubtype="5" fill="hold" grpId="4" nodeType="withEffect">
                                  <p:stCondLst>
                                    <p:cond delay="0"/>
                                  </p:stCondLst>
                                  <p:childTnLst>
                                    <p:animEffect transition="out" filter="blinds(vertical)">
                                      <p:cBhvr>
                                        <p:cTn id="499" dur="5000"/>
                                        <p:tgtEl>
                                          <p:spTgt spid="31"/>
                                        </p:tgtEl>
                                      </p:cBhvr>
                                    </p:animEffect>
                                    <p:set>
                                      <p:cBhvr>
                                        <p:cTn id="500" dur="1" fill="hold">
                                          <p:stCondLst>
                                            <p:cond delay="4999"/>
                                          </p:stCondLst>
                                        </p:cTn>
                                        <p:tgtEl>
                                          <p:spTgt spid="31"/>
                                        </p:tgtEl>
                                        <p:attrNameLst>
                                          <p:attrName>style.visibility</p:attrName>
                                        </p:attrNameLst>
                                      </p:cBhvr>
                                      <p:to>
                                        <p:strVal val="hidden"/>
                                      </p:to>
                                    </p:set>
                                  </p:childTnLst>
                                </p:cTn>
                              </p:par>
                              <p:par>
                                <p:cTn id="501" presetID="3" presetClass="exit" presetSubtype="5" fill="hold" grpId="4" nodeType="withEffect">
                                  <p:stCondLst>
                                    <p:cond delay="0"/>
                                  </p:stCondLst>
                                  <p:childTnLst>
                                    <p:animEffect transition="out" filter="blinds(vertical)">
                                      <p:cBhvr>
                                        <p:cTn id="502" dur="5000"/>
                                        <p:tgtEl>
                                          <p:spTgt spid="32"/>
                                        </p:tgtEl>
                                      </p:cBhvr>
                                    </p:animEffect>
                                    <p:set>
                                      <p:cBhvr>
                                        <p:cTn id="503" dur="1" fill="hold">
                                          <p:stCondLst>
                                            <p:cond delay="4999"/>
                                          </p:stCondLst>
                                        </p:cTn>
                                        <p:tgtEl>
                                          <p:spTgt spid="32"/>
                                        </p:tgtEl>
                                        <p:attrNameLst>
                                          <p:attrName>style.visibility</p:attrName>
                                        </p:attrNameLst>
                                      </p:cBhvr>
                                      <p:to>
                                        <p:strVal val="hidden"/>
                                      </p:to>
                                    </p:set>
                                  </p:childTnLst>
                                </p:cTn>
                              </p:par>
                              <p:par>
                                <p:cTn id="504" presetID="3" presetClass="exit" presetSubtype="5" fill="hold" grpId="4" nodeType="withEffect">
                                  <p:stCondLst>
                                    <p:cond delay="0"/>
                                  </p:stCondLst>
                                  <p:childTnLst>
                                    <p:animEffect transition="out" filter="blinds(vertical)">
                                      <p:cBhvr>
                                        <p:cTn id="505" dur="5000"/>
                                        <p:tgtEl>
                                          <p:spTgt spid="33"/>
                                        </p:tgtEl>
                                      </p:cBhvr>
                                    </p:animEffect>
                                    <p:set>
                                      <p:cBhvr>
                                        <p:cTn id="506" dur="1" fill="hold">
                                          <p:stCondLst>
                                            <p:cond delay="4999"/>
                                          </p:stCondLst>
                                        </p:cTn>
                                        <p:tgtEl>
                                          <p:spTgt spid="33"/>
                                        </p:tgtEl>
                                        <p:attrNameLst>
                                          <p:attrName>style.visibility</p:attrName>
                                        </p:attrNameLst>
                                      </p:cBhvr>
                                      <p:to>
                                        <p:strVal val="hidden"/>
                                      </p:to>
                                    </p:set>
                                  </p:childTnLst>
                                </p:cTn>
                              </p:par>
                              <p:par>
                                <p:cTn id="507" presetID="3" presetClass="exit" presetSubtype="5" fill="hold" grpId="4" nodeType="withEffect">
                                  <p:stCondLst>
                                    <p:cond delay="0"/>
                                  </p:stCondLst>
                                  <p:childTnLst>
                                    <p:animEffect transition="out" filter="blinds(vertical)">
                                      <p:cBhvr>
                                        <p:cTn id="508" dur="5000"/>
                                        <p:tgtEl>
                                          <p:spTgt spid="34"/>
                                        </p:tgtEl>
                                      </p:cBhvr>
                                    </p:animEffect>
                                    <p:set>
                                      <p:cBhvr>
                                        <p:cTn id="509" dur="1" fill="hold">
                                          <p:stCondLst>
                                            <p:cond delay="4999"/>
                                          </p:stCondLst>
                                        </p:cTn>
                                        <p:tgtEl>
                                          <p:spTgt spid="34"/>
                                        </p:tgtEl>
                                        <p:attrNameLst>
                                          <p:attrName>style.visibility</p:attrName>
                                        </p:attrNameLst>
                                      </p:cBhvr>
                                      <p:to>
                                        <p:strVal val="hidden"/>
                                      </p:to>
                                    </p:set>
                                  </p:childTnLst>
                                </p:cTn>
                              </p:par>
                              <p:par>
                                <p:cTn id="510" presetID="3" presetClass="exit" presetSubtype="5" fill="hold" grpId="4" nodeType="withEffect">
                                  <p:stCondLst>
                                    <p:cond delay="0"/>
                                  </p:stCondLst>
                                  <p:childTnLst>
                                    <p:animEffect transition="out" filter="blinds(vertical)">
                                      <p:cBhvr>
                                        <p:cTn id="511" dur="5000"/>
                                        <p:tgtEl>
                                          <p:spTgt spid="35"/>
                                        </p:tgtEl>
                                      </p:cBhvr>
                                    </p:animEffect>
                                    <p:set>
                                      <p:cBhvr>
                                        <p:cTn id="512" dur="1" fill="hold">
                                          <p:stCondLst>
                                            <p:cond delay="4999"/>
                                          </p:stCondLst>
                                        </p:cTn>
                                        <p:tgtEl>
                                          <p:spTgt spid="35"/>
                                        </p:tgtEl>
                                        <p:attrNameLst>
                                          <p:attrName>style.visibility</p:attrName>
                                        </p:attrNameLst>
                                      </p:cBhvr>
                                      <p:to>
                                        <p:strVal val="hidden"/>
                                      </p:to>
                                    </p:set>
                                  </p:childTnLst>
                                </p:cTn>
                              </p:par>
                              <p:par>
                                <p:cTn id="513" presetID="3" presetClass="exit" presetSubtype="5" fill="hold" grpId="4" nodeType="withEffect">
                                  <p:stCondLst>
                                    <p:cond delay="0"/>
                                  </p:stCondLst>
                                  <p:childTnLst>
                                    <p:animEffect transition="out" filter="blinds(vertical)">
                                      <p:cBhvr>
                                        <p:cTn id="514" dur="5000"/>
                                        <p:tgtEl>
                                          <p:spTgt spid="36"/>
                                        </p:tgtEl>
                                      </p:cBhvr>
                                    </p:animEffect>
                                    <p:set>
                                      <p:cBhvr>
                                        <p:cTn id="515" dur="1" fill="hold">
                                          <p:stCondLst>
                                            <p:cond delay="4999"/>
                                          </p:stCondLst>
                                        </p:cTn>
                                        <p:tgtEl>
                                          <p:spTgt spid="36"/>
                                        </p:tgtEl>
                                        <p:attrNameLst>
                                          <p:attrName>style.visibility</p:attrName>
                                        </p:attrNameLst>
                                      </p:cBhvr>
                                      <p:to>
                                        <p:strVal val="hidden"/>
                                      </p:to>
                                    </p:set>
                                  </p:childTnLst>
                                </p:cTn>
                              </p:par>
                              <p:par>
                                <p:cTn id="516" presetID="3" presetClass="exit" presetSubtype="5" fill="hold" grpId="4" nodeType="withEffect">
                                  <p:stCondLst>
                                    <p:cond delay="0"/>
                                  </p:stCondLst>
                                  <p:childTnLst>
                                    <p:animEffect transition="out" filter="blinds(vertical)">
                                      <p:cBhvr>
                                        <p:cTn id="517" dur="5000"/>
                                        <p:tgtEl>
                                          <p:spTgt spid="37"/>
                                        </p:tgtEl>
                                      </p:cBhvr>
                                    </p:animEffect>
                                    <p:set>
                                      <p:cBhvr>
                                        <p:cTn id="518" dur="1" fill="hold">
                                          <p:stCondLst>
                                            <p:cond delay="4999"/>
                                          </p:stCondLst>
                                        </p:cTn>
                                        <p:tgtEl>
                                          <p:spTgt spid="37"/>
                                        </p:tgtEl>
                                        <p:attrNameLst>
                                          <p:attrName>style.visibility</p:attrName>
                                        </p:attrNameLst>
                                      </p:cBhvr>
                                      <p:to>
                                        <p:strVal val="hidden"/>
                                      </p:to>
                                    </p:set>
                                  </p:childTnLst>
                                </p:cTn>
                              </p:par>
                              <p:par>
                                <p:cTn id="519" presetID="3" presetClass="exit" presetSubtype="5" fill="hold" grpId="4" nodeType="withEffect">
                                  <p:stCondLst>
                                    <p:cond delay="0"/>
                                  </p:stCondLst>
                                  <p:childTnLst>
                                    <p:animEffect transition="out" filter="blinds(vertical)">
                                      <p:cBhvr>
                                        <p:cTn id="520" dur="5000"/>
                                        <p:tgtEl>
                                          <p:spTgt spid="6"/>
                                        </p:tgtEl>
                                      </p:cBhvr>
                                    </p:animEffect>
                                    <p:set>
                                      <p:cBhvr>
                                        <p:cTn id="521" dur="1" fill="hold">
                                          <p:stCondLst>
                                            <p:cond delay="4999"/>
                                          </p:stCondLst>
                                        </p:cTn>
                                        <p:tgtEl>
                                          <p:spTgt spid="6"/>
                                        </p:tgtEl>
                                        <p:attrNameLst>
                                          <p:attrName>style.visibility</p:attrName>
                                        </p:attrNameLst>
                                      </p:cBhvr>
                                      <p:to>
                                        <p:strVal val="hidden"/>
                                      </p:to>
                                    </p:set>
                                  </p:childTnLst>
                                </p:cTn>
                              </p:par>
                              <p:par>
                                <p:cTn id="522" presetID="3" presetClass="exit" presetSubtype="5" fill="hold" grpId="4" nodeType="withEffect">
                                  <p:stCondLst>
                                    <p:cond delay="0"/>
                                  </p:stCondLst>
                                  <p:childTnLst>
                                    <p:animEffect transition="out" filter="blinds(vertical)">
                                      <p:cBhvr>
                                        <p:cTn id="523" dur="5000"/>
                                        <p:tgtEl>
                                          <p:spTgt spid="8"/>
                                        </p:tgtEl>
                                      </p:cBhvr>
                                    </p:animEffect>
                                    <p:set>
                                      <p:cBhvr>
                                        <p:cTn id="524" dur="1" fill="hold">
                                          <p:stCondLst>
                                            <p:cond delay="4999"/>
                                          </p:stCondLst>
                                        </p:cTn>
                                        <p:tgtEl>
                                          <p:spTgt spid="8"/>
                                        </p:tgtEl>
                                        <p:attrNameLst>
                                          <p:attrName>style.visibility</p:attrName>
                                        </p:attrNameLst>
                                      </p:cBhvr>
                                      <p:to>
                                        <p:strVal val="hidden"/>
                                      </p:to>
                                    </p:set>
                                  </p:childTnLst>
                                </p:cTn>
                              </p:par>
                              <p:par>
                                <p:cTn id="525" presetID="3" presetClass="exit" presetSubtype="5" fill="hold" grpId="4" nodeType="withEffect">
                                  <p:stCondLst>
                                    <p:cond delay="0"/>
                                  </p:stCondLst>
                                  <p:childTnLst>
                                    <p:animEffect transition="out" filter="blinds(vertical)">
                                      <p:cBhvr>
                                        <p:cTn id="526" dur="5000"/>
                                        <p:tgtEl>
                                          <p:spTgt spid="10"/>
                                        </p:tgtEl>
                                      </p:cBhvr>
                                    </p:animEffect>
                                    <p:set>
                                      <p:cBhvr>
                                        <p:cTn id="527" dur="1" fill="hold">
                                          <p:stCondLst>
                                            <p:cond delay="4999"/>
                                          </p:stCondLst>
                                        </p:cTn>
                                        <p:tgtEl>
                                          <p:spTgt spid="10"/>
                                        </p:tgtEl>
                                        <p:attrNameLst>
                                          <p:attrName>style.visibility</p:attrName>
                                        </p:attrNameLst>
                                      </p:cBhvr>
                                      <p:to>
                                        <p:strVal val="hidden"/>
                                      </p:to>
                                    </p:set>
                                  </p:childTnLst>
                                </p:cTn>
                              </p:par>
                              <p:par>
                                <p:cTn id="528" presetID="3" presetClass="exit" presetSubtype="5" fill="hold" grpId="4" nodeType="withEffect">
                                  <p:stCondLst>
                                    <p:cond delay="0"/>
                                  </p:stCondLst>
                                  <p:childTnLst>
                                    <p:animEffect transition="out" filter="blinds(vertical)">
                                      <p:cBhvr>
                                        <p:cTn id="529" dur="5000"/>
                                        <p:tgtEl>
                                          <p:spTgt spid="11"/>
                                        </p:tgtEl>
                                      </p:cBhvr>
                                    </p:animEffect>
                                    <p:set>
                                      <p:cBhvr>
                                        <p:cTn id="530" dur="1" fill="hold">
                                          <p:stCondLst>
                                            <p:cond delay="4999"/>
                                          </p:stCondLst>
                                        </p:cTn>
                                        <p:tgtEl>
                                          <p:spTgt spid="11"/>
                                        </p:tgtEl>
                                        <p:attrNameLst>
                                          <p:attrName>style.visibility</p:attrName>
                                        </p:attrNameLst>
                                      </p:cBhvr>
                                      <p:to>
                                        <p:strVal val="hidden"/>
                                      </p:to>
                                    </p:set>
                                  </p:childTnLst>
                                </p:cTn>
                              </p:par>
                              <p:par>
                                <p:cTn id="531" presetID="3" presetClass="exit" presetSubtype="5" fill="hold" grpId="4" nodeType="withEffect">
                                  <p:stCondLst>
                                    <p:cond delay="0"/>
                                  </p:stCondLst>
                                  <p:childTnLst>
                                    <p:animEffect transition="out" filter="blinds(vertical)">
                                      <p:cBhvr>
                                        <p:cTn id="532" dur="5000"/>
                                        <p:tgtEl>
                                          <p:spTgt spid="14"/>
                                        </p:tgtEl>
                                      </p:cBhvr>
                                    </p:animEffect>
                                    <p:set>
                                      <p:cBhvr>
                                        <p:cTn id="533" dur="1" fill="hold">
                                          <p:stCondLst>
                                            <p:cond delay="4999"/>
                                          </p:stCondLst>
                                        </p:cTn>
                                        <p:tgtEl>
                                          <p:spTgt spid="14"/>
                                        </p:tgtEl>
                                        <p:attrNameLst>
                                          <p:attrName>style.visibility</p:attrName>
                                        </p:attrNameLst>
                                      </p:cBhvr>
                                      <p:to>
                                        <p:strVal val="hidden"/>
                                      </p:to>
                                    </p:set>
                                  </p:childTnLst>
                                </p:cTn>
                              </p:par>
                              <p:par>
                                <p:cTn id="534" presetID="3" presetClass="exit" presetSubtype="5" fill="hold" grpId="4" nodeType="withEffect">
                                  <p:stCondLst>
                                    <p:cond delay="0"/>
                                  </p:stCondLst>
                                  <p:childTnLst>
                                    <p:animEffect transition="out" filter="blinds(vertical)">
                                      <p:cBhvr>
                                        <p:cTn id="535" dur="5000"/>
                                        <p:tgtEl>
                                          <p:spTgt spid="15"/>
                                        </p:tgtEl>
                                      </p:cBhvr>
                                    </p:animEffect>
                                    <p:set>
                                      <p:cBhvr>
                                        <p:cTn id="536" dur="1" fill="hold">
                                          <p:stCondLst>
                                            <p:cond delay="4999"/>
                                          </p:stCondLst>
                                        </p:cTn>
                                        <p:tgtEl>
                                          <p:spTgt spid="15"/>
                                        </p:tgtEl>
                                        <p:attrNameLst>
                                          <p:attrName>style.visibility</p:attrName>
                                        </p:attrNameLst>
                                      </p:cBhvr>
                                      <p:to>
                                        <p:strVal val="hidden"/>
                                      </p:to>
                                    </p:set>
                                  </p:childTnLst>
                                </p:cTn>
                              </p:par>
                              <p:par>
                                <p:cTn id="537" presetID="3" presetClass="exit" presetSubtype="5" fill="hold" grpId="4" nodeType="withEffect">
                                  <p:stCondLst>
                                    <p:cond delay="0"/>
                                  </p:stCondLst>
                                  <p:childTnLst>
                                    <p:animEffect transition="out" filter="blinds(vertical)">
                                      <p:cBhvr>
                                        <p:cTn id="538" dur="5000"/>
                                        <p:tgtEl>
                                          <p:spTgt spid="16"/>
                                        </p:tgtEl>
                                      </p:cBhvr>
                                    </p:animEffect>
                                    <p:set>
                                      <p:cBhvr>
                                        <p:cTn id="539" dur="1" fill="hold">
                                          <p:stCondLst>
                                            <p:cond delay="4999"/>
                                          </p:stCondLst>
                                        </p:cTn>
                                        <p:tgtEl>
                                          <p:spTgt spid="16"/>
                                        </p:tgtEl>
                                        <p:attrNameLst>
                                          <p:attrName>style.visibility</p:attrName>
                                        </p:attrNameLst>
                                      </p:cBhvr>
                                      <p:to>
                                        <p:strVal val="hidden"/>
                                      </p:to>
                                    </p:set>
                                  </p:childTnLst>
                                </p:cTn>
                              </p:par>
                              <p:par>
                                <p:cTn id="540" presetID="3" presetClass="exit" presetSubtype="5" fill="hold" grpId="4" nodeType="withEffect">
                                  <p:stCondLst>
                                    <p:cond delay="0"/>
                                  </p:stCondLst>
                                  <p:childTnLst>
                                    <p:animEffect transition="out" filter="blinds(vertical)">
                                      <p:cBhvr>
                                        <p:cTn id="541" dur="5000"/>
                                        <p:tgtEl>
                                          <p:spTgt spid="17"/>
                                        </p:tgtEl>
                                      </p:cBhvr>
                                    </p:animEffect>
                                    <p:set>
                                      <p:cBhvr>
                                        <p:cTn id="542" dur="1" fill="hold">
                                          <p:stCondLst>
                                            <p:cond delay="4999"/>
                                          </p:stCondLst>
                                        </p:cTn>
                                        <p:tgtEl>
                                          <p:spTgt spid="17"/>
                                        </p:tgtEl>
                                        <p:attrNameLst>
                                          <p:attrName>style.visibility</p:attrName>
                                        </p:attrNameLst>
                                      </p:cBhvr>
                                      <p:to>
                                        <p:strVal val="hidden"/>
                                      </p:to>
                                    </p:set>
                                  </p:childTnLst>
                                </p:cTn>
                              </p:par>
                              <p:par>
                                <p:cTn id="543" presetID="3" presetClass="exit" presetSubtype="5" fill="hold" grpId="4" nodeType="withEffect">
                                  <p:stCondLst>
                                    <p:cond delay="0"/>
                                  </p:stCondLst>
                                  <p:childTnLst>
                                    <p:animEffect transition="out" filter="blinds(vertical)">
                                      <p:cBhvr>
                                        <p:cTn id="544" dur="5000"/>
                                        <p:tgtEl>
                                          <p:spTgt spid="22"/>
                                        </p:tgtEl>
                                      </p:cBhvr>
                                    </p:animEffect>
                                    <p:set>
                                      <p:cBhvr>
                                        <p:cTn id="545" dur="1" fill="hold">
                                          <p:stCondLst>
                                            <p:cond delay="4999"/>
                                          </p:stCondLst>
                                        </p:cTn>
                                        <p:tgtEl>
                                          <p:spTgt spid="22"/>
                                        </p:tgtEl>
                                        <p:attrNameLst>
                                          <p:attrName>style.visibility</p:attrName>
                                        </p:attrNameLst>
                                      </p:cBhvr>
                                      <p:to>
                                        <p:strVal val="hidden"/>
                                      </p:to>
                                    </p:set>
                                  </p:childTnLst>
                                </p:cTn>
                              </p:par>
                              <p:par>
                                <p:cTn id="546" presetID="3" presetClass="exit" presetSubtype="5" fill="hold" grpId="4" nodeType="withEffect">
                                  <p:stCondLst>
                                    <p:cond delay="0"/>
                                  </p:stCondLst>
                                  <p:childTnLst>
                                    <p:animEffect transition="out" filter="blinds(vertical)">
                                      <p:cBhvr>
                                        <p:cTn id="547" dur="5000"/>
                                        <p:tgtEl>
                                          <p:spTgt spid="23"/>
                                        </p:tgtEl>
                                      </p:cBhvr>
                                    </p:animEffect>
                                    <p:set>
                                      <p:cBhvr>
                                        <p:cTn id="548" dur="1" fill="hold">
                                          <p:stCondLst>
                                            <p:cond delay="4999"/>
                                          </p:stCondLst>
                                        </p:cTn>
                                        <p:tgtEl>
                                          <p:spTgt spid="23"/>
                                        </p:tgtEl>
                                        <p:attrNameLst>
                                          <p:attrName>style.visibility</p:attrName>
                                        </p:attrNameLst>
                                      </p:cBhvr>
                                      <p:to>
                                        <p:strVal val="hidden"/>
                                      </p:to>
                                    </p:set>
                                  </p:childTnLst>
                                </p:cTn>
                              </p:par>
                              <p:par>
                                <p:cTn id="549" presetID="3" presetClass="exit" presetSubtype="5" fill="hold" grpId="4" nodeType="withEffect">
                                  <p:stCondLst>
                                    <p:cond delay="0"/>
                                  </p:stCondLst>
                                  <p:childTnLst>
                                    <p:animEffect transition="out" filter="blinds(vertical)">
                                      <p:cBhvr>
                                        <p:cTn id="550" dur="5000"/>
                                        <p:tgtEl>
                                          <p:spTgt spid="24"/>
                                        </p:tgtEl>
                                      </p:cBhvr>
                                    </p:animEffect>
                                    <p:set>
                                      <p:cBhvr>
                                        <p:cTn id="551" dur="1" fill="hold">
                                          <p:stCondLst>
                                            <p:cond delay="4999"/>
                                          </p:stCondLst>
                                        </p:cTn>
                                        <p:tgtEl>
                                          <p:spTgt spid="24"/>
                                        </p:tgtEl>
                                        <p:attrNameLst>
                                          <p:attrName>style.visibility</p:attrName>
                                        </p:attrNameLst>
                                      </p:cBhvr>
                                      <p:to>
                                        <p:strVal val="hidden"/>
                                      </p:to>
                                    </p:set>
                                  </p:childTnLst>
                                </p:cTn>
                              </p:par>
                              <p:par>
                                <p:cTn id="552" presetID="3" presetClass="exit" presetSubtype="5" fill="hold" grpId="4" nodeType="withEffect">
                                  <p:stCondLst>
                                    <p:cond delay="0"/>
                                  </p:stCondLst>
                                  <p:childTnLst>
                                    <p:animEffect transition="out" filter="blinds(vertical)">
                                      <p:cBhvr>
                                        <p:cTn id="553" dur="5000"/>
                                        <p:tgtEl>
                                          <p:spTgt spid="25"/>
                                        </p:tgtEl>
                                      </p:cBhvr>
                                    </p:animEffect>
                                    <p:set>
                                      <p:cBhvr>
                                        <p:cTn id="554" dur="1" fill="hold">
                                          <p:stCondLst>
                                            <p:cond delay="4999"/>
                                          </p:stCondLst>
                                        </p:cTn>
                                        <p:tgtEl>
                                          <p:spTgt spid="25"/>
                                        </p:tgtEl>
                                        <p:attrNameLst>
                                          <p:attrName>style.visibility</p:attrName>
                                        </p:attrNameLst>
                                      </p:cBhvr>
                                      <p:to>
                                        <p:strVal val="hidden"/>
                                      </p:to>
                                    </p:set>
                                  </p:childTnLst>
                                </p:cTn>
                              </p:par>
                              <p:par>
                                <p:cTn id="555" presetID="3" presetClass="exit" presetSubtype="5" fill="hold" grpId="4" nodeType="withEffect">
                                  <p:stCondLst>
                                    <p:cond delay="0"/>
                                  </p:stCondLst>
                                  <p:childTnLst>
                                    <p:animEffect transition="out" filter="blinds(vertical)">
                                      <p:cBhvr>
                                        <p:cTn id="556" dur="5000"/>
                                        <p:tgtEl>
                                          <p:spTgt spid="26"/>
                                        </p:tgtEl>
                                      </p:cBhvr>
                                    </p:animEffect>
                                    <p:set>
                                      <p:cBhvr>
                                        <p:cTn id="557" dur="1" fill="hold">
                                          <p:stCondLst>
                                            <p:cond delay="4999"/>
                                          </p:stCondLst>
                                        </p:cTn>
                                        <p:tgtEl>
                                          <p:spTgt spid="26"/>
                                        </p:tgtEl>
                                        <p:attrNameLst>
                                          <p:attrName>style.visibility</p:attrName>
                                        </p:attrNameLst>
                                      </p:cBhvr>
                                      <p:to>
                                        <p:strVal val="hidden"/>
                                      </p:to>
                                    </p:set>
                                  </p:childTnLst>
                                </p:cTn>
                              </p:par>
                              <p:par>
                                <p:cTn id="558" presetID="3" presetClass="exit" presetSubtype="5" fill="hold" grpId="4" nodeType="withEffect">
                                  <p:stCondLst>
                                    <p:cond delay="0"/>
                                  </p:stCondLst>
                                  <p:childTnLst>
                                    <p:animEffect transition="out" filter="blinds(vertical)">
                                      <p:cBhvr>
                                        <p:cTn id="559" dur="5000"/>
                                        <p:tgtEl>
                                          <p:spTgt spid="27"/>
                                        </p:tgtEl>
                                      </p:cBhvr>
                                    </p:animEffect>
                                    <p:set>
                                      <p:cBhvr>
                                        <p:cTn id="560" dur="1" fill="hold">
                                          <p:stCondLst>
                                            <p:cond delay="4999"/>
                                          </p:stCondLst>
                                        </p:cTn>
                                        <p:tgtEl>
                                          <p:spTgt spid="27"/>
                                        </p:tgtEl>
                                        <p:attrNameLst>
                                          <p:attrName>style.visibility</p:attrName>
                                        </p:attrNameLst>
                                      </p:cBhvr>
                                      <p:to>
                                        <p:strVal val="hidden"/>
                                      </p:to>
                                    </p:set>
                                  </p:childTnLst>
                                </p:cTn>
                              </p:par>
                              <p:par>
                                <p:cTn id="561" presetID="3" presetClass="exit" presetSubtype="5" fill="hold" grpId="4" nodeType="withEffect">
                                  <p:stCondLst>
                                    <p:cond delay="0"/>
                                  </p:stCondLst>
                                  <p:childTnLst>
                                    <p:animEffect transition="out" filter="blinds(vertical)">
                                      <p:cBhvr>
                                        <p:cTn id="562" dur="5000"/>
                                        <p:tgtEl>
                                          <p:spTgt spid="28"/>
                                        </p:tgtEl>
                                      </p:cBhvr>
                                    </p:animEffect>
                                    <p:set>
                                      <p:cBhvr>
                                        <p:cTn id="563" dur="1" fill="hold">
                                          <p:stCondLst>
                                            <p:cond delay="4999"/>
                                          </p:stCondLst>
                                        </p:cTn>
                                        <p:tgtEl>
                                          <p:spTgt spid="28"/>
                                        </p:tgtEl>
                                        <p:attrNameLst>
                                          <p:attrName>style.visibility</p:attrName>
                                        </p:attrNameLst>
                                      </p:cBhvr>
                                      <p:to>
                                        <p:strVal val="hidden"/>
                                      </p:to>
                                    </p:set>
                                  </p:childTnLst>
                                </p:cTn>
                              </p:par>
                              <p:par>
                                <p:cTn id="564" presetID="3" presetClass="exit" presetSubtype="5" fill="hold" grpId="4" nodeType="withEffect">
                                  <p:stCondLst>
                                    <p:cond delay="0"/>
                                  </p:stCondLst>
                                  <p:childTnLst>
                                    <p:animEffect transition="out" filter="blinds(vertical)">
                                      <p:cBhvr>
                                        <p:cTn id="565" dur="5000"/>
                                        <p:tgtEl>
                                          <p:spTgt spid="29"/>
                                        </p:tgtEl>
                                      </p:cBhvr>
                                    </p:animEffect>
                                    <p:set>
                                      <p:cBhvr>
                                        <p:cTn id="566" dur="1" fill="hold">
                                          <p:stCondLst>
                                            <p:cond delay="4999"/>
                                          </p:stCondLst>
                                        </p:cTn>
                                        <p:tgtEl>
                                          <p:spTgt spid="29"/>
                                        </p:tgtEl>
                                        <p:attrNameLst>
                                          <p:attrName>style.visibility</p:attrName>
                                        </p:attrNameLst>
                                      </p:cBhvr>
                                      <p:to>
                                        <p:strVal val="hidden"/>
                                      </p:to>
                                    </p:set>
                                  </p:childTnLst>
                                </p:cTn>
                              </p:par>
                              <p:par>
                                <p:cTn id="567" presetID="3" presetClass="exit" presetSubtype="5" fill="hold" grpId="4" nodeType="withEffect">
                                  <p:stCondLst>
                                    <p:cond delay="0"/>
                                  </p:stCondLst>
                                  <p:childTnLst>
                                    <p:animEffect transition="out" filter="blinds(vertical)">
                                      <p:cBhvr>
                                        <p:cTn id="568" dur="5000"/>
                                        <p:tgtEl>
                                          <p:spTgt spid="38"/>
                                        </p:tgtEl>
                                      </p:cBhvr>
                                    </p:animEffect>
                                    <p:set>
                                      <p:cBhvr>
                                        <p:cTn id="569" dur="1" fill="hold">
                                          <p:stCondLst>
                                            <p:cond delay="4999"/>
                                          </p:stCondLst>
                                        </p:cTn>
                                        <p:tgtEl>
                                          <p:spTgt spid="38"/>
                                        </p:tgtEl>
                                        <p:attrNameLst>
                                          <p:attrName>style.visibility</p:attrName>
                                        </p:attrNameLst>
                                      </p:cBhvr>
                                      <p:to>
                                        <p:strVal val="hidden"/>
                                      </p:to>
                                    </p:set>
                                  </p:childTnLst>
                                </p:cTn>
                              </p:par>
                              <p:par>
                                <p:cTn id="570" presetID="17" presetClass="entr" presetSubtype="1" fill="hold" nodeType="withEffect">
                                  <p:stCondLst>
                                    <p:cond delay="0"/>
                                  </p:stCondLst>
                                  <p:childTnLst>
                                    <p:set>
                                      <p:cBhvr>
                                        <p:cTn id="571" dur="1" fill="hold">
                                          <p:stCondLst>
                                            <p:cond delay="0"/>
                                          </p:stCondLst>
                                        </p:cTn>
                                        <p:tgtEl>
                                          <p:spTgt spid="4"/>
                                        </p:tgtEl>
                                        <p:attrNameLst>
                                          <p:attrName>style.visibility</p:attrName>
                                        </p:attrNameLst>
                                      </p:cBhvr>
                                      <p:to>
                                        <p:strVal val="visible"/>
                                      </p:to>
                                    </p:set>
                                    <p:anim calcmode="lin" valueType="num">
                                      <p:cBhvr>
                                        <p:cTn id="572" dur="5000" fill="hold"/>
                                        <p:tgtEl>
                                          <p:spTgt spid="4"/>
                                        </p:tgtEl>
                                        <p:attrNameLst>
                                          <p:attrName>ppt_x</p:attrName>
                                        </p:attrNameLst>
                                      </p:cBhvr>
                                      <p:tavLst>
                                        <p:tav tm="0">
                                          <p:val>
                                            <p:strVal val="#ppt_x"/>
                                          </p:val>
                                        </p:tav>
                                        <p:tav tm="100000">
                                          <p:val>
                                            <p:strVal val="#ppt_x"/>
                                          </p:val>
                                        </p:tav>
                                      </p:tavLst>
                                    </p:anim>
                                    <p:anim calcmode="lin" valueType="num">
                                      <p:cBhvr>
                                        <p:cTn id="573" dur="5000" fill="hold"/>
                                        <p:tgtEl>
                                          <p:spTgt spid="4"/>
                                        </p:tgtEl>
                                        <p:attrNameLst>
                                          <p:attrName>ppt_y</p:attrName>
                                        </p:attrNameLst>
                                      </p:cBhvr>
                                      <p:tavLst>
                                        <p:tav tm="0">
                                          <p:val>
                                            <p:strVal val="#ppt_y-#ppt_h/2"/>
                                          </p:val>
                                        </p:tav>
                                        <p:tav tm="100000">
                                          <p:val>
                                            <p:strVal val="#ppt_y"/>
                                          </p:val>
                                        </p:tav>
                                      </p:tavLst>
                                    </p:anim>
                                    <p:anim calcmode="lin" valueType="num">
                                      <p:cBhvr>
                                        <p:cTn id="574" dur="5000" fill="hold"/>
                                        <p:tgtEl>
                                          <p:spTgt spid="4"/>
                                        </p:tgtEl>
                                        <p:attrNameLst>
                                          <p:attrName>ppt_w</p:attrName>
                                        </p:attrNameLst>
                                      </p:cBhvr>
                                      <p:tavLst>
                                        <p:tav tm="0">
                                          <p:val>
                                            <p:strVal val="#ppt_w"/>
                                          </p:val>
                                        </p:tav>
                                        <p:tav tm="100000">
                                          <p:val>
                                            <p:strVal val="#ppt_w"/>
                                          </p:val>
                                        </p:tav>
                                      </p:tavLst>
                                    </p:anim>
                                    <p:anim calcmode="lin" valueType="num">
                                      <p:cBhvr>
                                        <p:cTn id="575"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61D87">
                  <a:shade val="67500"/>
                  <a:satMod val="115000"/>
                </a:srgbClr>
              </a:gs>
              <a:gs pos="100000">
                <a:srgbClr val="661D87">
                  <a:shade val="100000"/>
                  <a:satMod val="115000"/>
                </a:srgbClr>
              </a:gs>
            </a:gsLst>
            <a:lin ang="16200000" scaled="1"/>
            <a:tileRect/>
          </a:gradFill>
        </p:spPr>
        <p:txBody>
          <a:bodyPr/>
          <a:lstStyle/>
          <a:p>
            <a:endParaRPr lang="es-ES" dirty="0"/>
          </a:p>
        </p:txBody>
      </p:sp>
      <p:pic>
        <p:nvPicPr>
          <p:cNvPr id="4" name="3 Imagen" descr="b482a5a4d36a34ab909b73492f4a6856.jpg"/>
          <p:cNvPicPr>
            <a:picLocks noChangeAspect="1"/>
          </p:cNvPicPr>
          <p:nvPr/>
        </p:nvPicPr>
        <p:blipFill>
          <a:blip r:embed="rId3"/>
          <a:stretch>
            <a:fillRect/>
          </a:stretch>
        </p:blipFill>
        <p:spPr>
          <a:xfrm>
            <a:off x="7432" y="0"/>
            <a:ext cx="9136568" cy="5143500"/>
          </a:xfrm>
          <a:prstGeom prst="rect">
            <a:avLst/>
          </a:prstGeom>
        </p:spPr>
      </p:pic>
      <p:sp>
        <p:nvSpPr>
          <p:cNvPr id="5" name="4 Onda"/>
          <p:cNvSpPr/>
          <p:nvPr/>
        </p:nvSpPr>
        <p:spPr>
          <a:xfrm>
            <a:off x="4572000" y="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flipH="1">
            <a:off x="2857488" y="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a:off x="4572000" y="571486"/>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flipH="1">
            <a:off x="2857488" y="571486"/>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a:off x="4572000" y="114299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flipH="1">
            <a:off x="2857488" y="114299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a:off x="4572000" y="1714476"/>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flipH="1">
            <a:off x="2857488" y="1714476"/>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a:off x="4572000" y="2286034"/>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flipH="1">
            <a:off x="2857488" y="2286034"/>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a:off x="4572000" y="285752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flipH="1">
            <a:off x="2857488" y="285752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a:off x="4572000" y="3429024"/>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flipH="1">
            <a:off x="2857488" y="3429024"/>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a:off x="4572000" y="4000510"/>
            <a:ext cx="1785950"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flipH="1">
            <a:off x="2857488" y="4000510"/>
            <a:ext cx="1714512" cy="642942"/>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a:off x="4572000" y="4572014"/>
            <a:ext cx="1785950" cy="571486"/>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flipH="1">
            <a:off x="2857488" y="4572014"/>
            <a:ext cx="1714512" cy="571486"/>
          </a:xfrm>
          <a:prstGeom prst="wave">
            <a:avLst>
              <a:gd name="adj1" fmla="val 20000"/>
              <a:gd name="adj2" fmla="val -10000"/>
            </a:avLst>
          </a:prstGeom>
          <a:gradFill flip="none" rotWithShape="1">
            <a:gsLst>
              <a:gs pos="17000">
                <a:srgbClr val="9933FF"/>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3"/>
                                        </p:tgtEl>
                                        <p:attrNameLst>
                                          <p:attrName>style.opacity</p:attrName>
                                        </p:attrNameLst>
                                      </p:cBhvr>
                                      <p:to>
                                        <p:strVal val="0"/>
                                      </p:to>
                                    </p:set>
                                    <p:animEffect filter="image" prLst="opacity: 0">
                                      <p:cBhvr rctx="IE">
                                        <p:cTn id="7" dur="indefinite"/>
                                        <p:tgtEl>
                                          <p:spTgt spid="2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0" fill="hold"/>
                                        <p:tgtEl>
                                          <p:spTgt spid="6"/>
                                        </p:tgtEl>
                                        <p:attrNameLst>
                                          <p:attrName>ppt_x</p:attrName>
                                        </p:attrNameLst>
                                      </p:cBhvr>
                                      <p:tavLst>
                                        <p:tav tm="0">
                                          <p:val>
                                            <p:strVal val="#ppt_x"/>
                                          </p:val>
                                        </p:tav>
                                        <p:tav tm="100000">
                                          <p:val>
                                            <p:strVal val="#ppt_x"/>
                                          </p:val>
                                        </p:tav>
                                      </p:tavLst>
                                    </p:anim>
                                    <p:anim calcmode="lin" valueType="num">
                                      <p:cBhvr additive="base">
                                        <p:cTn id="15" dur="5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0" fill="hold"/>
                                        <p:tgtEl>
                                          <p:spTgt spid="7"/>
                                        </p:tgtEl>
                                        <p:attrNameLst>
                                          <p:attrName>ppt_x</p:attrName>
                                        </p:attrNameLst>
                                      </p:cBhvr>
                                      <p:tavLst>
                                        <p:tav tm="0">
                                          <p:val>
                                            <p:strVal val="#ppt_x"/>
                                          </p:val>
                                        </p:tav>
                                        <p:tav tm="100000">
                                          <p:val>
                                            <p:strVal val="#ppt_x"/>
                                          </p:val>
                                        </p:tav>
                                      </p:tavLst>
                                    </p:anim>
                                    <p:anim calcmode="lin" valueType="num">
                                      <p:cBhvr additive="base">
                                        <p:cTn id="19" dur="5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ppt_x"/>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0" fill="hold"/>
                                        <p:tgtEl>
                                          <p:spTgt spid="9"/>
                                        </p:tgtEl>
                                        <p:attrNameLst>
                                          <p:attrName>ppt_x</p:attrName>
                                        </p:attrNameLst>
                                      </p:cBhvr>
                                      <p:tavLst>
                                        <p:tav tm="0">
                                          <p:val>
                                            <p:strVal val="#ppt_x"/>
                                          </p:val>
                                        </p:tav>
                                        <p:tav tm="100000">
                                          <p:val>
                                            <p:strVal val="#ppt_x"/>
                                          </p:val>
                                        </p:tav>
                                      </p:tavLst>
                                    </p:anim>
                                    <p:anim calcmode="lin" valueType="num">
                                      <p:cBhvr additive="base">
                                        <p:cTn id="27" dur="5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0" fill="hold"/>
                                        <p:tgtEl>
                                          <p:spTgt spid="10"/>
                                        </p:tgtEl>
                                        <p:attrNameLst>
                                          <p:attrName>ppt_x</p:attrName>
                                        </p:attrNameLst>
                                      </p:cBhvr>
                                      <p:tavLst>
                                        <p:tav tm="0">
                                          <p:val>
                                            <p:strVal val="#ppt_x"/>
                                          </p:val>
                                        </p:tav>
                                        <p:tav tm="100000">
                                          <p:val>
                                            <p:strVal val="#ppt_x"/>
                                          </p:val>
                                        </p:tav>
                                      </p:tavLst>
                                    </p:anim>
                                    <p:anim calcmode="lin" valueType="num">
                                      <p:cBhvr additive="base">
                                        <p:cTn id="31" dur="5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0" fill="hold"/>
                                        <p:tgtEl>
                                          <p:spTgt spid="11"/>
                                        </p:tgtEl>
                                        <p:attrNameLst>
                                          <p:attrName>ppt_x</p:attrName>
                                        </p:attrNameLst>
                                      </p:cBhvr>
                                      <p:tavLst>
                                        <p:tav tm="0">
                                          <p:val>
                                            <p:strVal val="#ppt_x"/>
                                          </p:val>
                                        </p:tav>
                                        <p:tav tm="100000">
                                          <p:val>
                                            <p:strVal val="#ppt_x"/>
                                          </p:val>
                                        </p:tav>
                                      </p:tavLst>
                                    </p:anim>
                                    <p:anim calcmode="lin" valueType="num">
                                      <p:cBhvr additive="base">
                                        <p:cTn id="35" dur="5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0" fill="hold"/>
                                        <p:tgtEl>
                                          <p:spTgt spid="12"/>
                                        </p:tgtEl>
                                        <p:attrNameLst>
                                          <p:attrName>ppt_x</p:attrName>
                                        </p:attrNameLst>
                                      </p:cBhvr>
                                      <p:tavLst>
                                        <p:tav tm="0">
                                          <p:val>
                                            <p:strVal val="#ppt_x"/>
                                          </p:val>
                                        </p:tav>
                                        <p:tav tm="100000">
                                          <p:val>
                                            <p:strVal val="#ppt_x"/>
                                          </p:val>
                                        </p:tav>
                                      </p:tavLst>
                                    </p:anim>
                                    <p:anim calcmode="lin" valueType="num">
                                      <p:cBhvr additive="base">
                                        <p:cTn id="39" dur="5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0" fill="hold"/>
                                        <p:tgtEl>
                                          <p:spTgt spid="13"/>
                                        </p:tgtEl>
                                        <p:attrNameLst>
                                          <p:attrName>ppt_x</p:attrName>
                                        </p:attrNameLst>
                                      </p:cBhvr>
                                      <p:tavLst>
                                        <p:tav tm="0">
                                          <p:val>
                                            <p:strVal val="#ppt_x"/>
                                          </p:val>
                                        </p:tav>
                                        <p:tav tm="100000">
                                          <p:val>
                                            <p:strVal val="#ppt_x"/>
                                          </p:val>
                                        </p:tav>
                                      </p:tavLst>
                                    </p:anim>
                                    <p:anim calcmode="lin" valueType="num">
                                      <p:cBhvr additive="base">
                                        <p:cTn id="43" dur="5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ppt_x"/>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0" fill="hold"/>
                                        <p:tgtEl>
                                          <p:spTgt spid="15"/>
                                        </p:tgtEl>
                                        <p:attrNameLst>
                                          <p:attrName>ppt_x</p:attrName>
                                        </p:attrNameLst>
                                      </p:cBhvr>
                                      <p:tavLst>
                                        <p:tav tm="0">
                                          <p:val>
                                            <p:strVal val="#ppt_x"/>
                                          </p:val>
                                        </p:tav>
                                        <p:tav tm="100000">
                                          <p:val>
                                            <p:strVal val="#ppt_x"/>
                                          </p:val>
                                        </p:tav>
                                      </p:tavLst>
                                    </p:anim>
                                    <p:anim calcmode="lin" valueType="num">
                                      <p:cBhvr additive="base">
                                        <p:cTn id="51" dur="5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0" fill="hold"/>
                                        <p:tgtEl>
                                          <p:spTgt spid="16"/>
                                        </p:tgtEl>
                                        <p:attrNameLst>
                                          <p:attrName>ppt_x</p:attrName>
                                        </p:attrNameLst>
                                      </p:cBhvr>
                                      <p:tavLst>
                                        <p:tav tm="0">
                                          <p:val>
                                            <p:strVal val="#ppt_x"/>
                                          </p:val>
                                        </p:tav>
                                        <p:tav tm="100000">
                                          <p:val>
                                            <p:strVal val="#ppt_x"/>
                                          </p:val>
                                        </p:tav>
                                      </p:tavLst>
                                    </p:anim>
                                    <p:anim calcmode="lin" valueType="num">
                                      <p:cBhvr additive="base">
                                        <p:cTn id="55" dur="5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ppt_x"/>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0" fill="hold"/>
                                        <p:tgtEl>
                                          <p:spTgt spid="18"/>
                                        </p:tgtEl>
                                        <p:attrNameLst>
                                          <p:attrName>ppt_x</p:attrName>
                                        </p:attrNameLst>
                                      </p:cBhvr>
                                      <p:tavLst>
                                        <p:tav tm="0">
                                          <p:val>
                                            <p:strVal val="#ppt_x"/>
                                          </p:val>
                                        </p:tav>
                                        <p:tav tm="100000">
                                          <p:val>
                                            <p:strVal val="#ppt_x"/>
                                          </p:val>
                                        </p:tav>
                                      </p:tavLst>
                                    </p:anim>
                                    <p:anim calcmode="lin" valueType="num">
                                      <p:cBhvr additive="base">
                                        <p:cTn id="63" dur="5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0" fill="hold"/>
                                        <p:tgtEl>
                                          <p:spTgt spid="19"/>
                                        </p:tgtEl>
                                        <p:attrNameLst>
                                          <p:attrName>ppt_x</p:attrName>
                                        </p:attrNameLst>
                                      </p:cBhvr>
                                      <p:tavLst>
                                        <p:tav tm="0">
                                          <p:val>
                                            <p:strVal val="#ppt_x"/>
                                          </p:val>
                                        </p:tav>
                                        <p:tav tm="100000">
                                          <p:val>
                                            <p:strVal val="#ppt_x"/>
                                          </p:val>
                                        </p:tav>
                                      </p:tavLst>
                                    </p:anim>
                                    <p:anim calcmode="lin" valueType="num">
                                      <p:cBhvr additive="base">
                                        <p:cTn id="67" dur="5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0" fill="hold"/>
                                        <p:tgtEl>
                                          <p:spTgt spid="20"/>
                                        </p:tgtEl>
                                        <p:attrNameLst>
                                          <p:attrName>ppt_x</p:attrName>
                                        </p:attrNameLst>
                                      </p:cBhvr>
                                      <p:tavLst>
                                        <p:tav tm="0">
                                          <p:val>
                                            <p:strVal val="#ppt_x"/>
                                          </p:val>
                                        </p:tav>
                                        <p:tav tm="100000">
                                          <p:val>
                                            <p:strVal val="#ppt_x"/>
                                          </p:val>
                                        </p:tav>
                                      </p:tavLst>
                                    </p:anim>
                                    <p:anim calcmode="lin" valueType="num">
                                      <p:cBhvr additive="base">
                                        <p:cTn id="71" dur="5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0" fill="hold"/>
                                        <p:tgtEl>
                                          <p:spTgt spid="21"/>
                                        </p:tgtEl>
                                        <p:attrNameLst>
                                          <p:attrName>ppt_x</p:attrName>
                                        </p:attrNameLst>
                                      </p:cBhvr>
                                      <p:tavLst>
                                        <p:tav tm="0">
                                          <p:val>
                                            <p:strVal val="#ppt_x"/>
                                          </p:val>
                                        </p:tav>
                                        <p:tav tm="100000">
                                          <p:val>
                                            <p:strVal val="#ppt_x"/>
                                          </p:val>
                                        </p:tav>
                                      </p:tavLst>
                                    </p:anim>
                                    <p:anim calcmode="lin" valueType="num">
                                      <p:cBhvr additive="base">
                                        <p:cTn id="75" dur="5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ppt_x"/>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8" presetClass="emph" presetSubtype="0" fill="hold" grpId="1" nodeType="withEffect">
                                  <p:stCondLst>
                                    <p:cond delay="0"/>
                                  </p:stCondLst>
                                  <p:childTnLst>
                                    <p:animRot by="21600000">
                                      <p:cBhvr>
                                        <p:cTn id="81" dur="5000" fill="hold"/>
                                        <p:tgtEl>
                                          <p:spTgt spid="6"/>
                                        </p:tgtEl>
                                        <p:attrNameLst>
                                          <p:attrName>r</p:attrName>
                                        </p:attrNameLst>
                                      </p:cBhvr>
                                    </p:animRot>
                                  </p:childTnLst>
                                </p:cTn>
                              </p:par>
                              <p:par>
                                <p:cTn id="82" presetID="8" presetClass="emph" presetSubtype="0" fill="hold" grpId="1" nodeType="withEffect">
                                  <p:stCondLst>
                                    <p:cond delay="0"/>
                                  </p:stCondLst>
                                  <p:childTnLst>
                                    <p:animRot by="21600000">
                                      <p:cBhvr>
                                        <p:cTn id="83" dur="5000" fill="hold"/>
                                        <p:tgtEl>
                                          <p:spTgt spid="8"/>
                                        </p:tgtEl>
                                        <p:attrNameLst>
                                          <p:attrName>r</p:attrName>
                                        </p:attrNameLst>
                                      </p:cBhvr>
                                    </p:animRot>
                                  </p:childTnLst>
                                </p:cTn>
                              </p:par>
                              <p:par>
                                <p:cTn id="84" presetID="8" presetClass="emph" presetSubtype="0" fill="hold" grpId="1" nodeType="withEffect">
                                  <p:stCondLst>
                                    <p:cond delay="0"/>
                                  </p:stCondLst>
                                  <p:childTnLst>
                                    <p:animRot by="21600000">
                                      <p:cBhvr>
                                        <p:cTn id="85" dur="5000" fill="hold"/>
                                        <p:tgtEl>
                                          <p:spTgt spid="10"/>
                                        </p:tgtEl>
                                        <p:attrNameLst>
                                          <p:attrName>r</p:attrName>
                                        </p:attrNameLst>
                                      </p:cBhvr>
                                    </p:animRot>
                                  </p:childTnLst>
                                </p:cTn>
                              </p:par>
                              <p:par>
                                <p:cTn id="86" presetID="8" presetClass="emph" presetSubtype="0" fill="hold" grpId="1" nodeType="withEffect">
                                  <p:stCondLst>
                                    <p:cond delay="0"/>
                                  </p:stCondLst>
                                  <p:childTnLst>
                                    <p:animRot by="21600000">
                                      <p:cBhvr>
                                        <p:cTn id="87" dur="5000" fill="hold"/>
                                        <p:tgtEl>
                                          <p:spTgt spid="12"/>
                                        </p:tgtEl>
                                        <p:attrNameLst>
                                          <p:attrName>r</p:attrName>
                                        </p:attrNameLst>
                                      </p:cBhvr>
                                    </p:animRot>
                                  </p:childTnLst>
                                </p:cTn>
                              </p:par>
                              <p:par>
                                <p:cTn id="88" presetID="8" presetClass="emph" presetSubtype="0" fill="hold" grpId="1" nodeType="withEffect">
                                  <p:stCondLst>
                                    <p:cond delay="0"/>
                                  </p:stCondLst>
                                  <p:childTnLst>
                                    <p:animRot by="21600000">
                                      <p:cBhvr>
                                        <p:cTn id="89" dur="5000" fill="hold"/>
                                        <p:tgtEl>
                                          <p:spTgt spid="14"/>
                                        </p:tgtEl>
                                        <p:attrNameLst>
                                          <p:attrName>r</p:attrName>
                                        </p:attrNameLst>
                                      </p:cBhvr>
                                    </p:animRot>
                                  </p:childTnLst>
                                </p:cTn>
                              </p:par>
                              <p:par>
                                <p:cTn id="90" presetID="8" presetClass="emph" presetSubtype="0" fill="hold" grpId="1" nodeType="withEffect">
                                  <p:stCondLst>
                                    <p:cond delay="0"/>
                                  </p:stCondLst>
                                  <p:childTnLst>
                                    <p:animRot by="21600000">
                                      <p:cBhvr>
                                        <p:cTn id="91" dur="5000" fill="hold"/>
                                        <p:tgtEl>
                                          <p:spTgt spid="16"/>
                                        </p:tgtEl>
                                        <p:attrNameLst>
                                          <p:attrName>r</p:attrName>
                                        </p:attrNameLst>
                                      </p:cBhvr>
                                    </p:animRot>
                                  </p:childTnLst>
                                </p:cTn>
                              </p:par>
                              <p:par>
                                <p:cTn id="92" presetID="8" presetClass="emph" presetSubtype="0" fill="hold" grpId="1" nodeType="withEffect">
                                  <p:stCondLst>
                                    <p:cond delay="0"/>
                                  </p:stCondLst>
                                  <p:childTnLst>
                                    <p:animRot by="21600000">
                                      <p:cBhvr>
                                        <p:cTn id="93" dur="5000" fill="hold"/>
                                        <p:tgtEl>
                                          <p:spTgt spid="18"/>
                                        </p:tgtEl>
                                        <p:attrNameLst>
                                          <p:attrName>r</p:attrName>
                                        </p:attrNameLst>
                                      </p:cBhvr>
                                    </p:animRot>
                                  </p:childTnLst>
                                </p:cTn>
                              </p:par>
                              <p:par>
                                <p:cTn id="94" presetID="8" presetClass="emph" presetSubtype="0" fill="hold" grpId="1" nodeType="withEffect">
                                  <p:stCondLst>
                                    <p:cond delay="0"/>
                                  </p:stCondLst>
                                  <p:childTnLst>
                                    <p:animRot by="21600000">
                                      <p:cBhvr>
                                        <p:cTn id="95" dur="5000" fill="hold"/>
                                        <p:tgtEl>
                                          <p:spTgt spid="20"/>
                                        </p:tgtEl>
                                        <p:attrNameLst>
                                          <p:attrName>r</p:attrName>
                                        </p:attrNameLst>
                                      </p:cBhvr>
                                    </p:animRot>
                                  </p:childTnLst>
                                </p:cTn>
                              </p:par>
                              <p:par>
                                <p:cTn id="96" presetID="8" presetClass="emph" presetSubtype="0" fill="hold" grpId="1" nodeType="withEffect">
                                  <p:stCondLst>
                                    <p:cond delay="0"/>
                                  </p:stCondLst>
                                  <p:childTnLst>
                                    <p:animRot by="21600000">
                                      <p:cBhvr>
                                        <p:cTn id="97" dur="5000" fill="hold"/>
                                        <p:tgtEl>
                                          <p:spTgt spid="22"/>
                                        </p:tgtEl>
                                        <p:attrNameLst>
                                          <p:attrName>r</p:attrName>
                                        </p:attrNameLst>
                                      </p:cBhvr>
                                    </p:animRot>
                                  </p:childTnLst>
                                </p:cTn>
                              </p:par>
                              <p:par>
                                <p:cTn id="98" presetID="8" presetClass="emph" presetSubtype="0" fill="hold" grpId="1" nodeType="withEffect">
                                  <p:stCondLst>
                                    <p:cond delay="0"/>
                                  </p:stCondLst>
                                  <p:childTnLst>
                                    <p:animRot by="-21600000">
                                      <p:cBhvr>
                                        <p:cTn id="99" dur="5000" fill="hold"/>
                                        <p:tgtEl>
                                          <p:spTgt spid="5"/>
                                        </p:tgtEl>
                                        <p:attrNameLst>
                                          <p:attrName>r</p:attrName>
                                        </p:attrNameLst>
                                      </p:cBhvr>
                                    </p:animRot>
                                  </p:childTnLst>
                                </p:cTn>
                              </p:par>
                              <p:par>
                                <p:cTn id="100" presetID="8" presetClass="emph" presetSubtype="0" fill="hold" grpId="1" nodeType="withEffect">
                                  <p:stCondLst>
                                    <p:cond delay="0"/>
                                  </p:stCondLst>
                                  <p:childTnLst>
                                    <p:animRot by="-21600000">
                                      <p:cBhvr>
                                        <p:cTn id="101" dur="5000" fill="hold"/>
                                        <p:tgtEl>
                                          <p:spTgt spid="7"/>
                                        </p:tgtEl>
                                        <p:attrNameLst>
                                          <p:attrName>r</p:attrName>
                                        </p:attrNameLst>
                                      </p:cBhvr>
                                    </p:animRot>
                                  </p:childTnLst>
                                </p:cTn>
                              </p:par>
                              <p:par>
                                <p:cTn id="102" presetID="8" presetClass="emph" presetSubtype="0" fill="hold" grpId="1" nodeType="withEffect">
                                  <p:stCondLst>
                                    <p:cond delay="0"/>
                                  </p:stCondLst>
                                  <p:childTnLst>
                                    <p:animRot by="-21600000">
                                      <p:cBhvr>
                                        <p:cTn id="103" dur="5000" fill="hold"/>
                                        <p:tgtEl>
                                          <p:spTgt spid="9"/>
                                        </p:tgtEl>
                                        <p:attrNameLst>
                                          <p:attrName>r</p:attrName>
                                        </p:attrNameLst>
                                      </p:cBhvr>
                                    </p:animRot>
                                  </p:childTnLst>
                                </p:cTn>
                              </p:par>
                              <p:par>
                                <p:cTn id="104" presetID="8" presetClass="emph" presetSubtype="0" fill="hold" grpId="1" nodeType="withEffect">
                                  <p:stCondLst>
                                    <p:cond delay="0"/>
                                  </p:stCondLst>
                                  <p:childTnLst>
                                    <p:animRot by="-21600000">
                                      <p:cBhvr>
                                        <p:cTn id="105" dur="5000" fill="hold"/>
                                        <p:tgtEl>
                                          <p:spTgt spid="11"/>
                                        </p:tgtEl>
                                        <p:attrNameLst>
                                          <p:attrName>r</p:attrName>
                                        </p:attrNameLst>
                                      </p:cBhvr>
                                    </p:animRot>
                                  </p:childTnLst>
                                </p:cTn>
                              </p:par>
                              <p:par>
                                <p:cTn id="106" presetID="8" presetClass="emph" presetSubtype="0" fill="hold" grpId="1" nodeType="withEffect">
                                  <p:stCondLst>
                                    <p:cond delay="0"/>
                                  </p:stCondLst>
                                  <p:childTnLst>
                                    <p:animRot by="-21600000">
                                      <p:cBhvr>
                                        <p:cTn id="107" dur="5000" fill="hold"/>
                                        <p:tgtEl>
                                          <p:spTgt spid="13"/>
                                        </p:tgtEl>
                                        <p:attrNameLst>
                                          <p:attrName>r</p:attrName>
                                        </p:attrNameLst>
                                      </p:cBhvr>
                                    </p:animRot>
                                  </p:childTnLst>
                                </p:cTn>
                              </p:par>
                              <p:par>
                                <p:cTn id="108" presetID="8" presetClass="emph" presetSubtype="0" fill="hold" grpId="1" nodeType="withEffect">
                                  <p:stCondLst>
                                    <p:cond delay="0"/>
                                  </p:stCondLst>
                                  <p:childTnLst>
                                    <p:animRot by="-21600000">
                                      <p:cBhvr>
                                        <p:cTn id="109" dur="5000" fill="hold"/>
                                        <p:tgtEl>
                                          <p:spTgt spid="15"/>
                                        </p:tgtEl>
                                        <p:attrNameLst>
                                          <p:attrName>r</p:attrName>
                                        </p:attrNameLst>
                                      </p:cBhvr>
                                    </p:animRot>
                                  </p:childTnLst>
                                </p:cTn>
                              </p:par>
                              <p:par>
                                <p:cTn id="110" presetID="8" presetClass="emph" presetSubtype="0" fill="hold" grpId="1" nodeType="withEffect">
                                  <p:stCondLst>
                                    <p:cond delay="0"/>
                                  </p:stCondLst>
                                  <p:childTnLst>
                                    <p:animRot by="-21600000">
                                      <p:cBhvr>
                                        <p:cTn id="111" dur="5000" fill="hold"/>
                                        <p:tgtEl>
                                          <p:spTgt spid="17"/>
                                        </p:tgtEl>
                                        <p:attrNameLst>
                                          <p:attrName>r</p:attrName>
                                        </p:attrNameLst>
                                      </p:cBhvr>
                                    </p:animRot>
                                  </p:childTnLst>
                                </p:cTn>
                              </p:par>
                              <p:par>
                                <p:cTn id="112" presetID="8" presetClass="emph" presetSubtype="0" fill="hold" grpId="1" nodeType="withEffect">
                                  <p:stCondLst>
                                    <p:cond delay="0"/>
                                  </p:stCondLst>
                                  <p:childTnLst>
                                    <p:animRot by="-21600000">
                                      <p:cBhvr>
                                        <p:cTn id="113" dur="5000" fill="hold"/>
                                        <p:tgtEl>
                                          <p:spTgt spid="19"/>
                                        </p:tgtEl>
                                        <p:attrNameLst>
                                          <p:attrName>r</p:attrName>
                                        </p:attrNameLst>
                                      </p:cBhvr>
                                    </p:animRot>
                                  </p:childTnLst>
                                </p:cTn>
                              </p:par>
                              <p:par>
                                <p:cTn id="114" presetID="8" presetClass="emph" presetSubtype="0" fill="hold" grpId="1" nodeType="withEffect">
                                  <p:stCondLst>
                                    <p:cond delay="0"/>
                                  </p:stCondLst>
                                  <p:childTnLst>
                                    <p:animRot by="-21600000">
                                      <p:cBhvr>
                                        <p:cTn id="115" dur="5000" fill="hold"/>
                                        <p:tgtEl>
                                          <p:spTgt spid="21"/>
                                        </p:tgtEl>
                                        <p:attrNameLst>
                                          <p:attrName>r</p:attrName>
                                        </p:attrNameLst>
                                      </p:cBhvr>
                                    </p:animRot>
                                  </p:childTnLst>
                                </p:cTn>
                              </p:par>
                              <p:par>
                                <p:cTn id="116" presetID="2" presetClass="exit" presetSubtype="2" fill="hold" grpId="2" nodeType="withEffect">
                                  <p:stCondLst>
                                    <p:cond delay="0"/>
                                  </p:stCondLst>
                                  <p:childTnLst>
                                    <p:anim calcmode="lin" valueType="num">
                                      <p:cBhvr additive="base">
                                        <p:cTn id="117" dur="5000"/>
                                        <p:tgtEl>
                                          <p:spTgt spid="6"/>
                                        </p:tgtEl>
                                        <p:attrNameLst>
                                          <p:attrName>ppt_x</p:attrName>
                                        </p:attrNameLst>
                                      </p:cBhvr>
                                      <p:tavLst>
                                        <p:tav tm="0">
                                          <p:val>
                                            <p:strVal val="ppt_x"/>
                                          </p:val>
                                        </p:tav>
                                        <p:tav tm="100000">
                                          <p:val>
                                            <p:strVal val="1+ppt_w/2"/>
                                          </p:val>
                                        </p:tav>
                                      </p:tavLst>
                                    </p:anim>
                                    <p:anim calcmode="lin" valueType="num">
                                      <p:cBhvr additive="base">
                                        <p:cTn id="118" dur="5000"/>
                                        <p:tgtEl>
                                          <p:spTgt spid="6"/>
                                        </p:tgtEl>
                                        <p:attrNameLst>
                                          <p:attrName>ppt_y</p:attrName>
                                        </p:attrNameLst>
                                      </p:cBhvr>
                                      <p:tavLst>
                                        <p:tav tm="0">
                                          <p:val>
                                            <p:strVal val="ppt_y"/>
                                          </p:val>
                                        </p:tav>
                                        <p:tav tm="100000">
                                          <p:val>
                                            <p:strVal val="ppt_y"/>
                                          </p:val>
                                        </p:tav>
                                      </p:tavLst>
                                    </p:anim>
                                    <p:set>
                                      <p:cBhvr>
                                        <p:cTn id="119" dur="1" fill="hold">
                                          <p:stCondLst>
                                            <p:cond delay="4999"/>
                                          </p:stCondLst>
                                        </p:cTn>
                                        <p:tgtEl>
                                          <p:spTgt spid="6"/>
                                        </p:tgtEl>
                                        <p:attrNameLst>
                                          <p:attrName>style.visibility</p:attrName>
                                        </p:attrNameLst>
                                      </p:cBhvr>
                                      <p:to>
                                        <p:strVal val="hidden"/>
                                      </p:to>
                                    </p:set>
                                  </p:childTnLst>
                                </p:cTn>
                              </p:par>
                              <p:par>
                                <p:cTn id="120" presetID="2" presetClass="exit" presetSubtype="2" fill="hold" grpId="2" nodeType="withEffect">
                                  <p:stCondLst>
                                    <p:cond delay="0"/>
                                  </p:stCondLst>
                                  <p:childTnLst>
                                    <p:anim calcmode="lin" valueType="num">
                                      <p:cBhvr additive="base">
                                        <p:cTn id="121" dur="5000"/>
                                        <p:tgtEl>
                                          <p:spTgt spid="8"/>
                                        </p:tgtEl>
                                        <p:attrNameLst>
                                          <p:attrName>ppt_x</p:attrName>
                                        </p:attrNameLst>
                                      </p:cBhvr>
                                      <p:tavLst>
                                        <p:tav tm="0">
                                          <p:val>
                                            <p:strVal val="ppt_x"/>
                                          </p:val>
                                        </p:tav>
                                        <p:tav tm="100000">
                                          <p:val>
                                            <p:strVal val="1+ppt_w/2"/>
                                          </p:val>
                                        </p:tav>
                                      </p:tavLst>
                                    </p:anim>
                                    <p:anim calcmode="lin" valueType="num">
                                      <p:cBhvr additive="base">
                                        <p:cTn id="122" dur="5000"/>
                                        <p:tgtEl>
                                          <p:spTgt spid="8"/>
                                        </p:tgtEl>
                                        <p:attrNameLst>
                                          <p:attrName>ppt_y</p:attrName>
                                        </p:attrNameLst>
                                      </p:cBhvr>
                                      <p:tavLst>
                                        <p:tav tm="0">
                                          <p:val>
                                            <p:strVal val="ppt_y"/>
                                          </p:val>
                                        </p:tav>
                                        <p:tav tm="100000">
                                          <p:val>
                                            <p:strVal val="ppt_y"/>
                                          </p:val>
                                        </p:tav>
                                      </p:tavLst>
                                    </p:anim>
                                    <p:set>
                                      <p:cBhvr>
                                        <p:cTn id="123" dur="1" fill="hold">
                                          <p:stCondLst>
                                            <p:cond delay="4999"/>
                                          </p:stCondLst>
                                        </p:cTn>
                                        <p:tgtEl>
                                          <p:spTgt spid="8"/>
                                        </p:tgtEl>
                                        <p:attrNameLst>
                                          <p:attrName>style.visibility</p:attrName>
                                        </p:attrNameLst>
                                      </p:cBhvr>
                                      <p:to>
                                        <p:strVal val="hidden"/>
                                      </p:to>
                                    </p:set>
                                  </p:childTnLst>
                                </p:cTn>
                              </p:par>
                              <p:par>
                                <p:cTn id="124" presetID="2" presetClass="exit" presetSubtype="2" fill="hold" grpId="2" nodeType="withEffect">
                                  <p:stCondLst>
                                    <p:cond delay="0"/>
                                  </p:stCondLst>
                                  <p:childTnLst>
                                    <p:anim calcmode="lin" valueType="num">
                                      <p:cBhvr additive="base">
                                        <p:cTn id="125" dur="5000"/>
                                        <p:tgtEl>
                                          <p:spTgt spid="10"/>
                                        </p:tgtEl>
                                        <p:attrNameLst>
                                          <p:attrName>ppt_x</p:attrName>
                                        </p:attrNameLst>
                                      </p:cBhvr>
                                      <p:tavLst>
                                        <p:tav tm="0">
                                          <p:val>
                                            <p:strVal val="ppt_x"/>
                                          </p:val>
                                        </p:tav>
                                        <p:tav tm="100000">
                                          <p:val>
                                            <p:strVal val="1+ppt_w/2"/>
                                          </p:val>
                                        </p:tav>
                                      </p:tavLst>
                                    </p:anim>
                                    <p:anim calcmode="lin" valueType="num">
                                      <p:cBhvr additive="base">
                                        <p:cTn id="126" dur="5000"/>
                                        <p:tgtEl>
                                          <p:spTgt spid="10"/>
                                        </p:tgtEl>
                                        <p:attrNameLst>
                                          <p:attrName>ppt_y</p:attrName>
                                        </p:attrNameLst>
                                      </p:cBhvr>
                                      <p:tavLst>
                                        <p:tav tm="0">
                                          <p:val>
                                            <p:strVal val="ppt_y"/>
                                          </p:val>
                                        </p:tav>
                                        <p:tav tm="100000">
                                          <p:val>
                                            <p:strVal val="ppt_y"/>
                                          </p:val>
                                        </p:tav>
                                      </p:tavLst>
                                    </p:anim>
                                    <p:set>
                                      <p:cBhvr>
                                        <p:cTn id="127" dur="1" fill="hold">
                                          <p:stCondLst>
                                            <p:cond delay="4999"/>
                                          </p:stCondLst>
                                        </p:cTn>
                                        <p:tgtEl>
                                          <p:spTgt spid="10"/>
                                        </p:tgtEl>
                                        <p:attrNameLst>
                                          <p:attrName>style.visibility</p:attrName>
                                        </p:attrNameLst>
                                      </p:cBhvr>
                                      <p:to>
                                        <p:strVal val="hidden"/>
                                      </p:to>
                                    </p:set>
                                  </p:childTnLst>
                                </p:cTn>
                              </p:par>
                              <p:par>
                                <p:cTn id="128" presetID="2" presetClass="exit" presetSubtype="2" fill="hold" grpId="2" nodeType="withEffect">
                                  <p:stCondLst>
                                    <p:cond delay="0"/>
                                  </p:stCondLst>
                                  <p:childTnLst>
                                    <p:anim calcmode="lin" valueType="num">
                                      <p:cBhvr additive="base">
                                        <p:cTn id="129" dur="5000"/>
                                        <p:tgtEl>
                                          <p:spTgt spid="12"/>
                                        </p:tgtEl>
                                        <p:attrNameLst>
                                          <p:attrName>ppt_x</p:attrName>
                                        </p:attrNameLst>
                                      </p:cBhvr>
                                      <p:tavLst>
                                        <p:tav tm="0">
                                          <p:val>
                                            <p:strVal val="ppt_x"/>
                                          </p:val>
                                        </p:tav>
                                        <p:tav tm="100000">
                                          <p:val>
                                            <p:strVal val="1+ppt_w/2"/>
                                          </p:val>
                                        </p:tav>
                                      </p:tavLst>
                                    </p:anim>
                                    <p:anim calcmode="lin" valueType="num">
                                      <p:cBhvr additive="base">
                                        <p:cTn id="130" dur="5000"/>
                                        <p:tgtEl>
                                          <p:spTgt spid="12"/>
                                        </p:tgtEl>
                                        <p:attrNameLst>
                                          <p:attrName>ppt_y</p:attrName>
                                        </p:attrNameLst>
                                      </p:cBhvr>
                                      <p:tavLst>
                                        <p:tav tm="0">
                                          <p:val>
                                            <p:strVal val="ppt_y"/>
                                          </p:val>
                                        </p:tav>
                                        <p:tav tm="100000">
                                          <p:val>
                                            <p:strVal val="ppt_y"/>
                                          </p:val>
                                        </p:tav>
                                      </p:tavLst>
                                    </p:anim>
                                    <p:set>
                                      <p:cBhvr>
                                        <p:cTn id="131" dur="1" fill="hold">
                                          <p:stCondLst>
                                            <p:cond delay="4999"/>
                                          </p:stCondLst>
                                        </p:cTn>
                                        <p:tgtEl>
                                          <p:spTgt spid="12"/>
                                        </p:tgtEl>
                                        <p:attrNameLst>
                                          <p:attrName>style.visibility</p:attrName>
                                        </p:attrNameLst>
                                      </p:cBhvr>
                                      <p:to>
                                        <p:strVal val="hidden"/>
                                      </p:to>
                                    </p:set>
                                  </p:childTnLst>
                                </p:cTn>
                              </p:par>
                              <p:par>
                                <p:cTn id="132" presetID="2" presetClass="exit" presetSubtype="2" fill="hold" grpId="2" nodeType="withEffect">
                                  <p:stCondLst>
                                    <p:cond delay="0"/>
                                  </p:stCondLst>
                                  <p:childTnLst>
                                    <p:anim calcmode="lin" valueType="num">
                                      <p:cBhvr additive="base">
                                        <p:cTn id="133" dur="5000"/>
                                        <p:tgtEl>
                                          <p:spTgt spid="14"/>
                                        </p:tgtEl>
                                        <p:attrNameLst>
                                          <p:attrName>ppt_x</p:attrName>
                                        </p:attrNameLst>
                                      </p:cBhvr>
                                      <p:tavLst>
                                        <p:tav tm="0">
                                          <p:val>
                                            <p:strVal val="ppt_x"/>
                                          </p:val>
                                        </p:tav>
                                        <p:tav tm="100000">
                                          <p:val>
                                            <p:strVal val="1+ppt_w/2"/>
                                          </p:val>
                                        </p:tav>
                                      </p:tavLst>
                                    </p:anim>
                                    <p:anim calcmode="lin" valueType="num">
                                      <p:cBhvr additive="base">
                                        <p:cTn id="134" dur="5000"/>
                                        <p:tgtEl>
                                          <p:spTgt spid="14"/>
                                        </p:tgtEl>
                                        <p:attrNameLst>
                                          <p:attrName>ppt_y</p:attrName>
                                        </p:attrNameLst>
                                      </p:cBhvr>
                                      <p:tavLst>
                                        <p:tav tm="0">
                                          <p:val>
                                            <p:strVal val="ppt_y"/>
                                          </p:val>
                                        </p:tav>
                                        <p:tav tm="100000">
                                          <p:val>
                                            <p:strVal val="ppt_y"/>
                                          </p:val>
                                        </p:tav>
                                      </p:tavLst>
                                    </p:anim>
                                    <p:set>
                                      <p:cBhvr>
                                        <p:cTn id="135" dur="1" fill="hold">
                                          <p:stCondLst>
                                            <p:cond delay="4999"/>
                                          </p:stCondLst>
                                        </p:cTn>
                                        <p:tgtEl>
                                          <p:spTgt spid="14"/>
                                        </p:tgtEl>
                                        <p:attrNameLst>
                                          <p:attrName>style.visibility</p:attrName>
                                        </p:attrNameLst>
                                      </p:cBhvr>
                                      <p:to>
                                        <p:strVal val="hidden"/>
                                      </p:to>
                                    </p:set>
                                  </p:childTnLst>
                                </p:cTn>
                              </p:par>
                              <p:par>
                                <p:cTn id="136" presetID="2" presetClass="exit" presetSubtype="2" fill="hold" grpId="2" nodeType="withEffect">
                                  <p:stCondLst>
                                    <p:cond delay="0"/>
                                  </p:stCondLst>
                                  <p:childTnLst>
                                    <p:anim calcmode="lin" valueType="num">
                                      <p:cBhvr additive="base">
                                        <p:cTn id="137" dur="5000"/>
                                        <p:tgtEl>
                                          <p:spTgt spid="16"/>
                                        </p:tgtEl>
                                        <p:attrNameLst>
                                          <p:attrName>ppt_x</p:attrName>
                                        </p:attrNameLst>
                                      </p:cBhvr>
                                      <p:tavLst>
                                        <p:tav tm="0">
                                          <p:val>
                                            <p:strVal val="ppt_x"/>
                                          </p:val>
                                        </p:tav>
                                        <p:tav tm="100000">
                                          <p:val>
                                            <p:strVal val="1+ppt_w/2"/>
                                          </p:val>
                                        </p:tav>
                                      </p:tavLst>
                                    </p:anim>
                                    <p:anim calcmode="lin" valueType="num">
                                      <p:cBhvr additive="base">
                                        <p:cTn id="138" dur="5000"/>
                                        <p:tgtEl>
                                          <p:spTgt spid="16"/>
                                        </p:tgtEl>
                                        <p:attrNameLst>
                                          <p:attrName>ppt_y</p:attrName>
                                        </p:attrNameLst>
                                      </p:cBhvr>
                                      <p:tavLst>
                                        <p:tav tm="0">
                                          <p:val>
                                            <p:strVal val="ppt_y"/>
                                          </p:val>
                                        </p:tav>
                                        <p:tav tm="100000">
                                          <p:val>
                                            <p:strVal val="ppt_y"/>
                                          </p:val>
                                        </p:tav>
                                      </p:tavLst>
                                    </p:anim>
                                    <p:set>
                                      <p:cBhvr>
                                        <p:cTn id="139" dur="1" fill="hold">
                                          <p:stCondLst>
                                            <p:cond delay="4999"/>
                                          </p:stCondLst>
                                        </p:cTn>
                                        <p:tgtEl>
                                          <p:spTgt spid="16"/>
                                        </p:tgtEl>
                                        <p:attrNameLst>
                                          <p:attrName>style.visibility</p:attrName>
                                        </p:attrNameLst>
                                      </p:cBhvr>
                                      <p:to>
                                        <p:strVal val="hidden"/>
                                      </p:to>
                                    </p:set>
                                  </p:childTnLst>
                                </p:cTn>
                              </p:par>
                              <p:par>
                                <p:cTn id="140" presetID="2" presetClass="exit" presetSubtype="2" fill="hold" grpId="2" nodeType="withEffect">
                                  <p:stCondLst>
                                    <p:cond delay="0"/>
                                  </p:stCondLst>
                                  <p:childTnLst>
                                    <p:anim calcmode="lin" valueType="num">
                                      <p:cBhvr additive="base">
                                        <p:cTn id="141" dur="5000"/>
                                        <p:tgtEl>
                                          <p:spTgt spid="18"/>
                                        </p:tgtEl>
                                        <p:attrNameLst>
                                          <p:attrName>ppt_x</p:attrName>
                                        </p:attrNameLst>
                                      </p:cBhvr>
                                      <p:tavLst>
                                        <p:tav tm="0">
                                          <p:val>
                                            <p:strVal val="ppt_x"/>
                                          </p:val>
                                        </p:tav>
                                        <p:tav tm="100000">
                                          <p:val>
                                            <p:strVal val="1+ppt_w/2"/>
                                          </p:val>
                                        </p:tav>
                                      </p:tavLst>
                                    </p:anim>
                                    <p:anim calcmode="lin" valueType="num">
                                      <p:cBhvr additive="base">
                                        <p:cTn id="142" dur="5000"/>
                                        <p:tgtEl>
                                          <p:spTgt spid="18"/>
                                        </p:tgtEl>
                                        <p:attrNameLst>
                                          <p:attrName>ppt_y</p:attrName>
                                        </p:attrNameLst>
                                      </p:cBhvr>
                                      <p:tavLst>
                                        <p:tav tm="0">
                                          <p:val>
                                            <p:strVal val="ppt_y"/>
                                          </p:val>
                                        </p:tav>
                                        <p:tav tm="100000">
                                          <p:val>
                                            <p:strVal val="ppt_y"/>
                                          </p:val>
                                        </p:tav>
                                      </p:tavLst>
                                    </p:anim>
                                    <p:set>
                                      <p:cBhvr>
                                        <p:cTn id="143" dur="1" fill="hold">
                                          <p:stCondLst>
                                            <p:cond delay="4999"/>
                                          </p:stCondLst>
                                        </p:cTn>
                                        <p:tgtEl>
                                          <p:spTgt spid="18"/>
                                        </p:tgtEl>
                                        <p:attrNameLst>
                                          <p:attrName>style.visibility</p:attrName>
                                        </p:attrNameLst>
                                      </p:cBhvr>
                                      <p:to>
                                        <p:strVal val="hidden"/>
                                      </p:to>
                                    </p:set>
                                  </p:childTnLst>
                                </p:cTn>
                              </p:par>
                              <p:par>
                                <p:cTn id="144" presetID="2" presetClass="exit" presetSubtype="2" fill="hold" grpId="2" nodeType="withEffect">
                                  <p:stCondLst>
                                    <p:cond delay="0"/>
                                  </p:stCondLst>
                                  <p:childTnLst>
                                    <p:anim calcmode="lin" valueType="num">
                                      <p:cBhvr additive="base">
                                        <p:cTn id="145" dur="5000"/>
                                        <p:tgtEl>
                                          <p:spTgt spid="20"/>
                                        </p:tgtEl>
                                        <p:attrNameLst>
                                          <p:attrName>ppt_x</p:attrName>
                                        </p:attrNameLst>
                                      </p:cBhvr>
                                      <p:tavLst>
                                        <p:tav tm="0">
                                          <p:val>
                                            <p:strVal val="ppt_x"/>
                                          </p:val>
                                        </p:tav>
                                        <p:tav tm="100000">
                                          <p:val>
                                            <p:strVal val="1+ppt_w/2"/>
                                          </p:val>
                                        </p:tav>
                                      </p:tavLst>
                                    </p:anim>
                                    <p:anim calcmode="lin" valueType="num">
                                      <p:cBhvr additive="base">
                                        <p:cTn id="146" dur="5000"/>
                                        <p:tgtEl>
                                          <p:spTgt spid="20"/>
                                        </p:tgtEl>
                                        <p:attrNameLst>
                                          <p:attrName>ppt_y</p:attrName>
                                        </p:attrNameLst>
                                      </p:cBhvr>
                                      <p:tavLst>
                                        <p:tav tm="0">
                                          <p:val>
                                            <p:strVal val="ppt_y"/>
                                          </p:val>
                                        </p:tav>
                                        <p:tav tm="100000">
                                          <p:val>
                                            <p:strVal val="ppt_y"/>
                                          </p:val>
                                        </p:tav>
                                      </p:tavLst>
                                    </p:anim>
                                    <p:set>
                                      <p:cBhvr>
                                        <p:cTn id="147" dur="1" fill="hold">
                                          <p:stCondLst>
                                            <p:cond delay="4999"/>
                                          </p:stCondLst>
                                        </p:cTn>
                                        <p:tgtEl>
                                          <p:spTgt spid="20"/>
                                        </p:tgtEl>
                                        <p:attrNameLst>
                                          <p:attrName>style.visibility</p:attrName>
                                        </p:attrNameLst>
                                      </p:cBhvr>
                                      <p:to>
                                        <p:strVal val="hidden"/>
                                      </p:to>
                                    </p:set>
                                  </p:childTnLst>
                                </p:cTn>
                              </p:par>
                              <p:par>
                                <p:cTn id="148" presetID="2" presetClass="exit" presetSubtype="2" fill="hold" grpId="2" nodeType="withEffect">
                                  <p:stCondLst>
                                    <p:cond delay="0"/>
                                  </p:stCondLst>
                                  <p:childTnLst>
                                    <p:anim calcmode="lin" valueType="num">
                                      <p:cBhvr additive="base">
                                        <p:cTn id="149" dur="5000"/>
                                        <p:tgtEl>
                                          <p:spTgt spid="22"/>
                                        </p:tgtEl>
                                        <p:attrNameLst>
                                          <p:attrName>ppt_x</p:attrName>
                                        </p:attrNameLst>
                                      </p:cBhvr>
                                      <p:tavLst>
                                        <p:tav tm="0">
                                          <p:val>
                                            <p:strVal val="ppt_x"/>
                                          </p:val>
                                        </p:tav>
                                        <p:tav tm="100000">
                                          <p:val>
                                            <p:strVal val="1+ppt_w/2"/>
                                          </p:val>
                                        </p:tav>
                                      </p:tavLst>
                                    </p:anim>
                                    <p:anim calcmode="lin" valueType="num">
                                      <p:cBhvr additive="base">
                                        <p:cTn id="150" dur="5000"/>
                                        <p:tgtEl>
                                          <p:spTgt spid="22"/>
                                        </p:tgtEl>
                                        <p:attrNameLst>
                                          <p:attrName>ppt_y</p:attrName>
                                        </p:attrNameLst>
                                      </p:cBhvr>
                                      <p:tavLst>
                                        <p:tav tm="0">
                                          <p:val>
                                            <p:strVal val="ppt_y"/>
                                          </p:val>
                                        </p:tav>
                                        <p:tav tm="100000">
                                          <p:val>
                                            <p:strVal val="ppt_y"/>
                                          </p:val>
                                        </p:tav>
                                      </p:tavLst>
                                    </p:anim>
                                    <p:set>
                                      <p:cBhvr>
                                        <p:cTn id="151" dur="1" fill="hold">
                                          <p:stCondLst>
                                            <p:cond delay="4999"/>
                                          </p:stCondLst>
                                        </p:cTn>
                                        <p:tgtEl>
                                          <p:spTgt spid="22"/>
                                        </p:tgtEl>
                                        <p:attrNameLst>
                                          <p:attrName>style.visibility</p:attrName>
                                        </p:attrNameLst>
                                      </p:cBhvr>
                                      <p:to>
                                        <p:strVal val="hidden"/>
                                      </p:to>
                                    </p:set>
                                  </p:childTnLst>
                                </p:cTn>
                              </p:par>
                              <p:par>
                                <p:cTn id="152" presetID="2" presetClass="exit" presetSubtype="8" fill="hold" grpId="2" nodeType="withEffect">
                                  <p:stCondLst>
                                    <p:cond delay="0"/>
                                  </p:stCondLst>
                                  <p:childTnLst>
                                    <p:anim calcmode="lin" valueType="num">
                                      <p:cBhvr additive="base">
                                        <p:cTn id="153" dur="5000"/>
                                        <p:tgtEl>
                                          <p:spTgt spid="5"/>
                                        </p:tgtEl>
                                        <p:attrNameLst>
                                          <p:attrName>ppt_x</p:attrName>
                                        </p:attrNameLst>
                                      </p:cBhvr>
                                      <p:tavLst>
                                        <p:tav tm="0">
                                          <p:val>
                                            <p:strVal val="ppt_x"/>
                                          </p:val>
                                        </p:tav>
                                        <p:tav tm="100000">
                                          <p:val>
                                            <p:strVal val="0-ppt_w/2"/>
                                          </p:val>
                                        </p:tav>
                                      </p:tavLst>
                                    </p:anim>
                                    <p:anim calcmode="lin" valueType="num">
                                      <p:cBhvr additive="base">
                                        <p:cTn id="154" dur="5000"/>
                                        <p:tgtEl>
                                          <p:spTgt spid="5"/>
                                        </p:tgtEl>
                                        <p:attrNameLst>
                                          <p:attrName>ppt_y</p:attrName>
                                        </p:attrNameLst>
                                      </p:cBhvr>
                                      <p:tavLst>
                                        <p:tav tm="0">
                                          <p:val>
                                            <p:strVal val="ppt_y"/>
                                          </p:val>
                                        </p:tav>
                                        <p:tav tm="100000">
                                          <p:val>
                                            <p:strVal val="ppt_y"/>
                                          </p:val>
                                        </p:tav>
                                      </p:tavLst>
                                    </p:anim>
                                    <p:set>
                                      <p:cBhvr>
                                        <p:cTn id="155" dur="1" fill="hold">
                                          <p:stCondLst>
                                            <p:cond delay="4999"/>
                                          </p:stCondLst>
                                        </p:cTn>
                                        <p:tgtEl>
                                          <p:spTgt spid="5"/>
                                        </p:tgtEl>
                                        <p:attrNameLst>
                                          <p:attrName>style.visibility</p:attrName>
                                        </p:attrNameLst>
                                      </p:cBhvr>
                                      <p:to>
                                        <p:strVal val="hidden"/>
                                      </p:to>
                                    </p:set>
                                  </p:childTnLst>
                                </p:cTn>
                              </p:par>
                              <p:par>
                                <p:cTn id="156" presetID="2" presetClass="exit" presetSubtype="8" fill="hold" grpId="2" nodeType="withEffect">
                                  <p:stCondLst>
                                    <p:cond delay="0"/>
                                  </p:stCondLst>
                                  <p:childTnLst>
                                    <p:anim calcmode="lin" valueType="num">
                                      <p:cBhvr additive="base">
                                        <p:cTn id="157" dur="5000"/>
                                        <p:tgtEl>
                                          <p:spTgt spid="7"/>
                                        </p:tgtEl>
                                        <p:attrNameLst>
                                          <p:attrName>ppt_x</p:attrName>
                                        </p:attrNameLst>
                                      </p:cBhvr>
                                      <p:tavLst>
                                        <p:tav tm="0">
                                          <p:val>
                                            <p:strVal val="ppt_x"/>
                                          </p:val>
                                        </p:tav>
                                        <p:tav tm="100000">
                                          <p:val>
                                            <p:strVal val="0-ppt_w/2"/>
                                          </p:val>
                                        </p:tav>
                                      </p:tavLst>
                                    </p:anim>
                                    <p:anim calcmode="lin" valueType="num">
                                      <p:cBhvr additive="base">
                                        <p:cTn id="158" dur="5000"/>
                                        <p:tgtEl>
                                          <p:spTgt spid="7"/>
                                        </p:tgtEl>
                                        <p:attrNameLst>
                                          <p:attrName>ppt_y</p:attrName>
                                        </p:attrNameLst>
                                      </p:cBhvr>
                                      <p:tavLst>
                                        <p:tav tm="0">
                                          <p:val>
                                            <p:strVal val="ppt_y"/>
                                          </p:val>
                                        </p:tav>
                                        <p:tav tm="100000">
                                          <p:val>
                                            <p:strVal val="ppt_y"/>
                                          </p:val>
                                        </p:tav>
                                      </p:tavLst>
                                    </p:anim>
                                    <p:set>
                                      <p:cBhvr>
                                        <p:cTn id="159" dur="1" fill="hold">
                                          <p:stCondLst>
                                            <p:cond delay="4999"/>
                                          </p:stCondLst>
                                        </p:cTn>
                                        <p:tgtEl>
                                          <p:spTgt spid="7"/>
                                        </p:tgtEl>
                                        <p:attrNameLst>
                                          <p:attrName>style.visibility</p:attrName>
                                        </p:attrNameLst>
                                      </p:cBhvr>
                                      <p:to>
                                        <p:strVal val="hidden"/>
                                      </p:to>
                                    </p:set>
                                  </p:childTnLst>
                                </p:cTn>
                              </p:par>
                              <p:par>
                                <p:cTn id="160" presetID="2" presetClass="exit" presetSubtype="8" fill="hold" grpId="2" nodeType="withEffect">
                                  <p:stCondLst>
                                    <p:cond delay="0"/>
                                  </p:stCondLst>
                                  <p:childTnLst>
                                    <p:anim calcmode="lin" valueType="num">
                                      <p:cBhvr additive="base">
                                        <p:cTn id="161" dur="5000"/>
                                        <p:tgtEl>
                                          <p:spTgt spid="9"/>
                                        </p:tgtEl>
                                        <p:attrNameLst>
                                          <p:attrName>ppt_x</p:attrName>
                                        </p:attrNameLst>
                                      </p:cBhvr>
                                      <p:tavLst>
                                        <p:tav tm="0">
                                          <p:val>
                                            <p:strVal val="ppt_x"/>
                                          </p:val>
                                        </p:tav>
                                        <p:tav tm="100000">
                                          <p:val>
                                            <p:strVal val="0-ppt_w/2"/>
                                          </p:val>
                                        </p:tav>
                                      </p:tavLst>
                                    </p:anim>
                                    <p:anim calcmode="lin" valueType="num">
                                      <p:cBhvr additive="base">
                                        <p:cTn id="162" dur="5000"/>
                                        <p:tgtEl>
                                          <p:spTgt spid="9"/>
                                        </p:tgtEl>
                                        <p:attrNameLst>
                                          <p:attrName>ppt_y</p:attrName>
                                        </p:attrNameLst>
                                      </p:cBhvr>
                                      <p:tavLst>
                                        <p:tav tm="0">
                                          <p:val>
                                            <p:strVal val="ppt_y"/>
                                          </p:val>
                                        </p:tav>
                                        <p:tav tm="100000">
                                          <p:val>
                                            <p:strVal val="ppt_y"/>
                                          </p:val>
                                        </p:tav>
                                      </p:tavLst>
                                    </p:anim>
                                    <p:set>
                                      <p:cBhvr>
                                        <p:cTn id="163" dur="1" fill="hold">
                                          <p:stCondLst>
                                            <p:cond delay="4999"/>
                                          </p:stCondLst>
                                        </p:cTn>
                                        <p:tgtEl>
                                          <p:spTgt spid="9"/>
                                        </p:tgtEl>
                                        <p:attrNameLst>
                                          <p:attrName>style.visibility</p:attrName>
                                        </p:attrNameLst>
                                      </p:cBhvr>
                                      <p:to>
                                        <p:strVal val="hidden"/>
                                      </p:to>
                                    </p:set>
                                  </p:childTnLst>
                                </p:cTn>
                              </p:par>
                              <p:par>
                                <p:cTn id="164" presetID="2" presetClass="exit" presetSubtype="8" fill="hold" grpId="2" nodeType="withEffect">
                                  <p:stCondLst>
                                    <p:cond delay="0"/>
                                  </p:stCondLst>
                                  <p:childTnLst>
                                    <p:anim calcmode="lin" valueType="num">
                                      <p:cBhvr additive="base">
                                        <p:cTn id="165" dur="5000"/>
                                        <p:tgtEl>
                                          <p:spTgt spid="11"/>
                                        </p:tgtEl>
                                        <p:attrNameLst>
                                          <p:attrName>ppt_x</p:attrName>
                                        </p:attrNameLst>
                                      </p:cBhvr>
                                      <p:tavLst>
                                        <p:tav tm="0">
                                          <p:val>
                                            <p:strVal val="ppt_x"/>
                                          </p:val>
                                        </p:tav>
                                        <p:tav tm="100000">
                                          <p:val>
                                            <p:strVal val="0-ppt_w/2"/>
                                          </p:val>
                                        </p:tav>
                                      </p:tavLst>
                                    </p:anim>
                                    <p:anim calcmode="lin" valueType="num">
                                      <p:cBhvr additive="base">
                                        <p:cTn id="166" dur="5000"/>
                                        <p:tgtEl>
                                          <p:spTgt spid="11"/>
                                        </p:tgtEl>
                                        <p:attrNameLst>
                                          <p:attrName>ppt_y</p:attrName>
                                        </p:attrNameLst>
                                      </p:cBhvr>
                                      <p:tavLst>
                                        <p:tav tm="0">
                                          <p:val>
                                            <p:strVal val="ppt_y"/>
                                          </p:val>
                                        </p:tav>
                                        <p:tav tm="100000">
                                          <p:val>
                                            <p:strVal val="ppt_y"/>
                                          </p:val>
                                        </p:tav>
                                      </p:tavLst>
                                    </p:anim>
                                    <p:set>
                                      <p:cBhvr>
                                        <p:cTn id="167" dur="1" fill="hold">
                                          <p:stCondLst>
                                            <p:cond delay="4999"/>
                                          </p:stCondLst>
                                        </p:cTn>
                                        <p:tgtEl>
                                          <p:spTgt spid="11"/>
                                        </p:tgtEl>
                                        <p:attrNameLst>
                                          <p:attrName>style.visibility</p:attrName>
                                        </p:attrNameLst>
                                      </p:cBhvr>
                                      <p:to>
                                        <p:strVal val="hidden"/>
                                      </p:to>
                                    </p:set>
                                  </p:childTnLst>
                                </p:cTn>
                              </p:par>
                              <p:par>
                                <p:cTn id="168" presetID="2" presetClass="exit" presetSubtype="8" fill="hold" grpId="2" nodeType="withEffect">
                                  <p:stCondLst>
                                    <p:cond delay="0"/>
                                  </p:stCondLst>
                                  <p:childTnLst>
                                    <p:anim calcmode="lin" valueType="num">
                                      <p:cBhvr additive="base">
                                        <p:cTn id="169" dur="5000"/>
                                        <p:tgtEl>
                                          <p:spTgt spid="13"/>
                                        </p:tgtEl>
                                        <p:attrNameLst>
                                          <p:attrName>ppt_x</p:attrName>
                                        </p:attrNameLst>
                                      </p:cBhvr>
                                      <p:tavLst>
                                        <p:tav tm="0">
                                          <p:val>
                                            <p:strVal val="ppt_x"/>
                                          </p:val>
                                        </p:tav>
                                        <p:tav tm="100000">
                                          <p:val>
                                            <p:strVal val="0-ppt_w/2"/>
                                          </p:val>
                                        </p:tav>
                                      </p:tavLst>
                                    </p:anim>
                                    <p:anim calcmode="lin" valueType="num">
                                      <p:cBhvr additive="base">
                                        <p:cTn id="170" dur="5000"/>
                                        <p:tgtEl>
                                          <p:spTgt spid="13"/>
                                        </p:tgtEl>
                                        <p:attrNameLst>
                                          <p:attrName>ppt_y</p:attrName>
                                        </p:attrNameLst>
                                      </p:cBhvr>
                                      <p:tavLst>
                                        <p:tav tm="0">
                                          <p:val>
                                            <p:strVal val="ppt_y"/>
                                          </p:val>
                                        </p:tav>
                                        <p:tav tm="100000">
                                          <p:val>
                                            <p:strVal val="ppt_y"/>
                                          </p:val>
                                        </p:tav>
                                      </p:tavLst>
                                    </p:anim>
                                    <p:set>
                                      <p:cBhvr>
                                        <p:cTn id="171" dur="1" fill="hold">
                                          <p:stCondLst>
                                            <p:cond delay="4999"/>
                                          </p:stCondLst>
                                        </p:cTn>
                                        <p:tgtEl>
                                          <p:spTgt spid="13"/>
                                        </p:tgtEl>
                                        <p:attrNameLst>
                                          <p:attrName>style.visibility</p:attrName>
                                        </p:attrNameLst>
                                      </p:cBhvr>
                                      <p:to>
                                        <p:strVal val="hidden"/>
                                      </p:to>
                                    </p:set>
                                  </p:childTnLst>
                                </p:cTn>
                              </p:par>
                              <p:par>
                                <p:cTn id="172" presetID="2" presetClass="exit" presetSubtype="8" fill="hold" grpId="2" nodeType="withEffect">
                                  <p:stCondLst>
                                    <p:cond delay="0"/>
                                  </p:stCondLst>
                                  <p:childTnLst>
                                    <p:anim calcmode="lin" valueType="num">
                                      <p:cBhvr additive="base">
                                        <p:cTn id="173" dur="5000"/>
                                        <p:tgtEl>
                                          <p:spTgt spid="15"/>
                                        </p:tgtEl>
                                        <p:attrNameLst>
                                          <p:attrName>ppt_x</p:attrName>
                                        </p:attrNameLst>
                                      </p:cBhvr>
                                      <p:tavLst>
                                        <p:tav tm="0">
                                          <p:val>
                                            <p:strVal val="ppt_x"/>
                                          </p:val>
                                        </p:tav>
                                        <p:tav tm="100000">
                                          <p:val>
                                            <p:strVal val="0-ppt_w/2"/>
                                          </p:val>
                                        </p:tav>
                                      </p:tavLst>
                                    </p:anim>
                                    <p:anim calcmode="lin" valueType="num">
                                      <p:cBhvr additive="base">
                                        <p:cTn id="174" dur="5000"/>
                                        <p:tgtEl>
                                          <p:spTgt spid="15"/>
                                        </p:tgtEl>
                                        <p:attrNameLst>
                                          <p:attrName>ppt_y</p:attrName>
                                        </p:attrNameLst>
                                      </p:cBhvr>
                                      <p:tavLst>
                                        <p:tav tm="0">
                                          <p:val>
                                            <p:strVal val="ppt_y"/>
                                          </p:val>
                                        </p:tav>
                                        <p:tav tm="100000">
                                          <p:val>
                                            <p:strVal val="ppt_y"/>
                                          </p:val>
                                        </p:tav>
                                      </p:tavLst>
                                    </p:anim>
                                    <p:set>
                                      <p:cBhvr>
                                        <p:cTn id="175" dur="1" fill="hold">
                                          <p:stCondLst>
                                            <p:cond delay="4999"/>
                                          </p:stCondLst>
                                        </p:cTn>
                                        <p:tgtEl>
                                          <p:spTgt spid="15"/>
                                        </p:tgtEl>
                                        <p:attrNameLst>
                                          <p:attrName>style.visibility</p:attrName>
                                        </p:attrNameLst>
                                      </p:cBhvr>
                                      <p:to>
                                        <p:strVal val="hidden"/>
                                      </p:to>
                                    </p:set>
                                  </p:childTnLst>
                                </p:cTn>
                              </p:par>
                              <p:par>
                                <p:cTn id="176" presetID="2" presetClass="exit" presetSubtype="8" fill="hold" grpId="2" nodeType="withEffect">
                                  <p:stCondLst>
                                    <p:cond delay="0"/>
                                  </p:stCondLst>
                                  <p:childTnLst>
                                    <p:anim calcmode="lin" valueType="num">
                                      <p:cBhvr additive="base">
                                        <p:cTn id="177" dur="5000"/>
                                        <p:tgtEl>
                                          <p:spTgt spid="17"/>
                                        </p:tgtEl>
                                        <p:attrNameLst>
                                          <p:attrName>ppt_x</p:attrName>
                                        </p:attrNameLst>
                                      </p:cBhvr>
                                      <p:tavLst>
                                        <p:tav tm="0">
                                          <p:val>
                                            <p:strVal val="ppt_x"/>
                                          </p:val>
                                        </p:tav>
                                        <p:tav tm="100000">
                                          <p:val>
                                            <p:strVal val="0-ppt_w/2"/>
                                          </p:val>
                                        </p:tav>
                                      </p:tavLst>
                                    </p:anim>
                                    <p:anim calcmode="lin" valueType="num">
                                      <p:cBhvr additive="base">
                                        <p:cTn id="178" dur="5000"/>
                                        <p:tgtEl>
                                          <p:spTgt spid="17"/>
                                        </p:tgtEl>
                                        <p:attrNameLst>
                                          <p:attrName>ppt_y</p:attrName>
                                        </p:attrNameLst>
                                      </p:cBhvr>
                                      <p:tavLst>
                                        <p:tav tm="0">
                                          <p:val>
                                            <p:strVal val="ppt_y"/>
                                          </p:val>
                                        </p:tav>
                                        <p:tav tm="100000">
                                          <p:val>
                                            <p:strVal val="ppt_y"/>
                                          </p:val>
                                        </p:tav>
                                      </p:tavLst>
                                    </p:anim>
                                    <p:set>
                                      <p:cBhvr>
                                        <p:cTn id="179" dur="1" fill="hold">
                                          <p:stCondLst>
                                            <p:cond delay="4999"/>
                                          </p:stCondLst>
                                        </p:cTn>
                                        <p:tgtEl>
                                          <p:spTgt spid="17"/>
                                        </p:tgtEl>
                                        <p:attrNameLst>
                                          <p:attrName>style.visibility</p:attrName>
                                        </p:attrNameLst>
                                      </p:cBhvr>
                                      <p:to>
                                        <p:strVal val="hidden"/>
                                      </p:to>
                                    </p:set>
                                  </p:childTnLst>
                                </p:cTn>
                              </p:par>
                              <p:par>
                                <p:cTn id="180" presetID="2" presetClass="exit" presetSubtype="8" fill="hold" grpId="2" nodeType="withEffect">
                                  <p:stCondLst>
                                    <p:cond delay="0"/>
                                  </p:stCondLst>
                                  <p:childTnLst>
                                    <p:anim calcmode="lin" valueType="num">
                                      <p:cBhvr additive="base">
                                        <p:cTn id="181" dur="5000"/>
                                        <p:tgtEl>
                                          <p:spTgt spid="19"/>
                                        </p:tgtEl>
                                        <p:attrNameLst>
                                          <p:attrName>ppt_x</p:attrName>
                                        </p:attrNameLst>
                                      </p:cBhvr>
                                      <p:tavLst>
                                        <p:tav tm="0">
                                          <p:val>
                                            <p:strVal val="ppt_x"/>
                                          </p:val>
                                        </p:tav>
                                        <p:tav tm="100000">
                                          <p:val>
                                            <p:strVal val="0-ppt_w/2"/>
                                          </p:val>
                                        </p:tav>
                                      </p:tavLst>
                                    </p:anim>
                                    <p:anim calcmode="lin" valueType="num">
                                      <p:cBhvr additive="base">
                                        <p:cTn id="182" dur="5000"/>
                                        <p:tgtEl>
                                          <p:spTgt spid="19"/>
                                        </p:tgtEl>
                                        <p:attrNameLst>
                                          <p:attrName>ppt_y</p:attrName>
                                        </p:attrNameLst>
                                      </p:cBhvr>
                                      <p:tavLst>
                                        <p:tav tm="0">
                                          <p:val>
                                            <p:strVal val="ppt_y"/>
                                          </p:val>
                                        </p:tav>
                                        <p:tav tm="100000">
                                          <p:val>
                                            <p:strVal val="ppt_y"/>
                                          </p:val>
                                        </p:tav>
                                      </p:tavLst>
                                    </p:anim>
                                    <p:set>
                                      <p:cBhvr>
                                        <p:cTn id="183" dur="1" fill="hold">
                                          <p:stCondLst>
                                            <p:cond delay="4999"/>
                                          </p:stCondLst>
                                        </p:cTn>
                                        <p:tgtEl>
                                          <p:spTgt spid="19"/>
                                        </p:tgtEl>
                                        <p:attrNameLst>
                                          <p:attrName>style.visibility</p:attrName>
                                        </p:attrNameLst>
                                      </p:cBhvr>
                                      <p:to>
                                        <p:strVal val="hidden"/>
                                      </p:to>
                                    </p:set>
                                  </p:childTnLst>
                                </p:cTn>
                              </p:par>
                              <p:par>
                                <p:cTn id="184" presetID="2" presetClass="exit" presetSubtype="8" fill="hold" grpId="2" nodeType="withEffect">
                                  <p:stCondLst>
                                    <p:cond delay="0"/>
                                  </p:stCondLst>
                                  <p:childTnLst>
                                    <p:anim calcmode="lin" valueType="num">
                                      <p:cBhvr additive="base">
                                        <p:cTn id="185" dur="5000"/>
                                        <p:tgtEl>
                                          <p:spTgt spid="21"/>
                                        </p:tgtEl>
                                        <p:attrNameLst>
                                          <p:attrName>ppt_x</p:attrName>
                                        </p:attrNameLst>
                                      </p:cBhvr>
                                      <p:tavLst>
                                        <p:tav tm="0">
                                          <p:val>
                                            <p:strVal val="ppt_x"/>
                                          </p:val>
                                        </p:tav>
                                        <p:tav tm="100000">
                                          <p:val>
                                            <p:strVal val="0-ppt_w/2"/>
                                          </p:val>
                                        </p:tav>
                                      </p:tavLst>
                                    </p:anim>
                                    <p:anim calcmode="lin" valueType="num">
                                      <p:cBhvr additive="base">
                                        <p:cTn id="186" dur="5000"/>
                                        <p:tgtEl>
                                          <p:spTgt spid="21"/>
                                        </p:tgtEl>
                                        <p:attrNameLst>
                                          <p:attrName>ppt_y</p:attrName>
                                        </p:attrNameLst>
                                      </p:cBhvr>
                                      <p:tavLst>
                                        <p:tav tm="0">
                                          <p:val>
                                            <p:strVal val="ppt_y"/>
                                          </p:val>
                                        </p:tav>
                                        <p:tav tm="100000">
                                          <p:val>
                                            <p:strVal val="ppt_y"/>
                                          </p:val>
                                        </p:tav>
                                      </p:tavLst>
                                    </p:anim>
                                    <p:set>
                                      <p:cBhvr>
                                        <p:cTn id="187" dur="1" fill="hold">
                                          <p:stCondLst>
                                            <p:cond delay="4999"/>
                                          </p:stCondLst>
                                        </p:cTn>
                                        <p:tgtEl>
                                          <p:spTgt spid="21"/>
                                        </p:tgtEl>
                                        <p:attrNameLst>
                                          <p:attrName>style.visibility</p:attrName>
                                        </p:attrNameLst>
                                      </p:cBhvr>
                                      <p:to>
                                        <p:strVal val="hidden"/>
                                      </p:to>
                                    </p:set>
                                  </p:childTnLst>
                                </p:cTn>
                              </p:par>
                              <p:par>
                                <p:cTn id="188" presetID="8" presetClass="emph" presetSubtype="0" fill="hold" grpId="3" nodeType="withEffect">
                                  <p:stCondLst>
                                    <p:cond delay="0"/>
                                  </p:stCondLst>
                                  <p:childTnLst>
                                    <p:animRot by="21600000">
                                      <p:cBhvr>
                                        <p:cTn id="189" dur="5000" fill="hold"/>
                                        <p:tgtEl>
                                          <p:spTgt spid="6"/>
                                        </p:tgtEl>
                                        <p:attrNameLst>
                                          <p:attrName>r</p:attrName>
                                        </p:attrNameLst>
                                      </p:cBhvr>
                                    </p:animRot>
                                  </p:childTnLst>
                                </p:cTn>
                              </p:par>
                              <p:par>
                                <p:cTn id="190" presetID="8" presetClass="emph" presetSubtype="0" fill="hold" grpId="3" nodeType="withEffect">
                                  <p:stCondLst>
                                    <p:cond delay="0"/>
                                  </p:stCondLst>
                                  <p:childTnLst>
                                    <p:animRot by="21600000">
                                      <p:cBhvr>
                                        <p:cTn id="191" dur="5000" fill="hold"/>
                                        <p:tgtEl>
                                          <p:spTgt spid="8"/>
                                        </p:tgtEl>
                                        <p:attrNameLst>
                                          <p:attrName>r</p:attrName>
                                        </p:attrNameLst>
                                      </p:cBhvr>
                                    </p:animRot>
                                  </p:childTnLst>
                                </p:cTn>
                              </p:par>
                              <p:par>
                                <p:cTn id="192" presetID="8" presetClass="emph" presetSubtype="0" fill="hold" grpId="3" nodeType="withEffect">
                                  <p:stCondLst>
                                    <p:cond delay="0"/>
                                  </p:stCondLst>
                                  <p:childTnLst>
                                    <p:animRot by="21600000">
                                      <p:cBhvr>
                                        <p:cTn id="193" dur="5000" fill="hold"/>
                                        <p:tgtEl>
                                          <p:spTgt spid="10"/>
                                        </p:tgtEl>
                                        <p:attrNameLst>
                                          <p:attrName>r</p:attrName>
                                        </p:attrNameLst>
                                      </p:cBhvr>
                                    </p:animRot>
                                  </p:childTnLst>
                                </p:cTn>
                              </p:par>
                              <p:par>
                                <p:cTn id="194" presetID="8" presetClass="emph" presetSubtype="0" fill="hold" grpId="3" nodeType="withEffect">
                                  <p:stCondLst>
                                    <p:cond delay="0"/>
                                  </p:stCondLst>
                                  <p:childTnLst>
                                    <p:animRot by="21600000">
                                      <p:cBhvr>
                                        <p:cTn id="195" dur="5000" fill="hold"/>
                                        <p:tgtEl>
                                          <p:spTgt spid="12"/>
                                        </p:tgtEl>
                                        <p:attrNameLst>
                                          <p:attrName>r</p:attrName>
                                        </p:attrNameLst>
                                      </p:cBhvr>
                                    </p:animRot>
                                  </p:childTnLst>
                                </p:cTn>
                              </p:par>
                              <p:par>
                                <p:cTn id="196" presetID="8" presetClass="emph" presetSubtype="0" fill="hold" grpId="3" nodeType="withEffect">
                                  <p:stCondLst>
                                    <p:cond delay="0"/>
                                  </p:stCondLst>
                                  <p:childTnLst>
                                    <p:animRot by="21600000">
                                      <p:cBhvr>
                                        <p:cTn id="197" dur="5000" fill="hold"/>
                                        <p:tgtEl>
                                          <p:spTgt spid="14"/>
                                        </p:tgtEl>
                                        <p:attrNameLst>
                                          <p:attrName>r</p:attrName>
                                        </p:attrNameLst>
                                      </p:cBhvr>
                                    </p:animRot>
                                  </p:childTnLst>
                                </p:cTn>
                              </p:par>
                              <p:par>
                                <p:cTn id="198" presetID="8" presetClass="emph" presetSubtype="0" fill="hold" grpId="3" nodeType="withEffect">
                                  <p:stCondLst>
                                    <p:cond delay="0"/>
                                  </p:stCondLst>
                                  <p:childTnLst>
                                    <p:animRot by="21600000">
                                      <p:cBhvr>
                                        <p:cTn id="199" dur="5000" fill="hold"/>
                                        <p:tgtEl>
                                          <p:spTgt spid="16"/>
                                        </p:tgtEl>
                                        <p:attrNameLst>
                                          <p:attrName>r</p:attrName>
                                        </p:attrNameLst>
                                      </p:cBhvr>
                                    </p:animRot>
                                  </p:childTnLst>
                                </p:cTn>
                              </p:par>
                              <p:par>
                                <p:cTn id="200" presetID="8" presetClass="emph" presetSubtype="0" fill="hold" grpId="3" nodeType="withEffect">
                                  <p:stCondLst>
                                    <p:cond delay="0"/>
                                  </p:stCondLst>
                                  <p:childTnLst>
                                    <p:animRot by="21600000">
                                      <p:cBhvr>
                                        <p:cTn id="201" dur="5000" fill="hold"/>
                                        <p:tgtEl>
                                          <p:spTgt spid="18"/>
                                        </p:tgtEl>
                                        <p:attrNameLst>
                                          <p:attrName>r</p:attrName>
                                        </p:attrNameLst>
                                      </p:cBhvr>
                                    </p:animRot>
                                  </p:childTnLst>
                                </p:cTn>
                              </p:par>
                              <p:par>
                                <p:cTn id="202" presetID="8" presetClass="emph" presetSubtype="0" fill="hold" grpId="3" nodeType="withEffect">
                                  <p:stCondLst>
                                    <p:cond delay="0"/>
                                  </p:stCondLst>
                                  <p:childTnLst>
                                    <p:animRot by="21600000">
                                      <p:cBhvr>
                                        <p:cTn id="203" dur="5000" fill="hold"/>
                                        <p:tgtEl>
                                          <p:spTgt spid="20"/>
                                        </p:tgtEl>
                                        <p:attrNameLst>
                                          <p:attrName>r</p:attrName>
                                        </p:attrNameLst>
                                      </p:cBhvr>
                                    </p:animRot>
                                  </p:childTnLst>
                                </p:cTn>
                              </p:par>
                              <p:par>
                                <p:cTn id="204" presetID="8" presetClass="emph" presetSubtype="0" fill="hold" grpId="3" nodeType="withEffect">
                                  <p:stCondLst>
                                    <p:cond delay="0"/>
                                  </p:stCondLst>
                                  <p:childTnLst>
                                    <p:animRot by="21600000">
                                      <p:cBhvr>
                                        <p:cTn id="205" dur="5000" fill="hold"/>
                                        <p:tgtEl>
                                          <p:spTgt spid="22"/>
                                        </p:tgtEl>
                                        <p:attrNameLst>
                                          <p:attrName>r</p:attrName>
                                        </p:attrNameLst>
                                      </p:cBhvr>
                                    </p:animRot>
                                  </p:childTnLst>
                                </p:cTn>
                              </p:par>
                              <p:par>
                                <p:cTn id="206" presetID="8" presetClass="emph" presetSubtype="0" fill="hold" grpId="3" nodeType="withEffect">
                                  <p:stCondLst>
                                    <p:cond delay="0"/>
                                  </p:stCondLst>
                                  <p:childTnLst>
                                    <p:animRot by="-21600000">
                                      <p:cBhvr>
                                        <p:cTn id="207" dur="5000" fill="hold"/>
                                        <p:tgtEl>
                                          <p:spTgt spid="5"/>
                                        </p:tgtEl>
                                        <p:attrNameLst>
                                          <p:attrName>r</p:attrName>
                                        </p:attrNameLst>
                                      </p:cBhvr>
                                    </p:animRot>
                                  </p:childTnLst>
                                </p:cTn>
                              </p:par>
                              <p:par>
                                <p:cTn id="208" presetID="8" presetClass="emph" presetSubtype="0" fill="hold" grpId="3" nodeType="withEffect">
                                  <p:stCondLst>
                                    <p:cond delay="0"/>
                                  </p:stCondLst>
                                  <p:childTnLst>
                                    <p:animRot by="-21600000">
                                      <p:cBhvr>
                                        <p:cTn id="209" dur="5000" fill="hold"/>
                                        <p:tgtEl>
                                          <p:spTgt spid="7"/>
                                        </p:tgtEl>
                                        <p:attrNameLst>
                                          <p:attrName>r</p:attrName>
                                        </p:attrNameLst>
                                      </p:cBhvr>
                                    </p:animRot>
                                  </p:childTnLst>
                                </p:cTn>
                              </p:par>
                              <p:par>
                                <p:cTn id="210" presetID="8" presetClass="emph" presetSubtype="0" fill="hold" grpId="3" nodeType="withEffect">
                                  <p:stCondLst>
                                    <p:cond delay="0"/>
                                  </p:stCondLst>
                                  <p:childTnLst>
                                    <p:animRot by="-21600000">
                                      <p:cBhvr>
                                        <p:cTn id="211" dur="5000" fill="hold"/>
                                        <p:tgtEl>
                                          <p:spTgt spid="9"/>
                                        </p:tgtEl>
                                        <p:attrNameLst>
                                          <p:attrName>r</p:attrName>
                                        </p:attrNameLst>
                                      </p:cBhvr>
                                    </p:animRot>
                                  </p:childTnLst>
                                </p:cTn>
                              </p:par>
                              <p:par>
                                <p:cTn id="212" presetID="8" presetClass="emph" presetSubtype="0" fill="hold" grpId="3" nodeType="withEffect">
                                  <p:stCondLst>
                                    <p:cond delay="0"/>
                                  </p:stCondLst>
                                  <p:childTnLst>
                                    <p:animRot by="-21600000">
                                      <p:cBhvr>
                                        <p:cTn id="213" dur="5000" fill="hold"/>
                                        <p:tgtEl>
                                          <p:spTgt spid="11"/>
                                        </p:tgtEl>
                                        <p:attrNameLst>
                                          <p:attrName>r</p:attrName>
                                        </p:attrNameLst>
                                      </p:cBhvr>
                                    </p:animRot>
                                  </p:childTnLst>
                                </p:cTn>
                              </p:par>
                              <p:par>
                                <p:cTn id="214" presetID="8" presetClass="emph" presetSubtype="0" fill="hold" grpId="3" nodeType="withEffect">
                                  <p:stCondLst>
                                    <p:cond delay="0"/>
                                  </p:stCondLst>
                                  <p:childTnLst>
                                    <p:animRot by="-21600000">
                                      <p:cBhvr>
                                        <p:cTn id="215" dur="5000" fill="hold"/>
                                        <p:tgtEl>
                                          <p:spTgt spid="13"/>
                                        </p:tgtEl>
                                        <p:attrNameLst>
                                          <p:attrName>r</p:attrName>
                                        </p:attrNameLst>
                                      </p:cBhvr>
                                    </p:animRot>
                                  </p:childTnLst>
                                </p:cTn>
                              </p:par>
                              <p:par>
                                <p:cTn id="216" presetID="8" presetClass="emph" presetSubtype="0" fill="hold" grpId="3" nodeType="withEffect">
                                  <p:stCondLst>
                                    <p:cond delay="0"/>
                                  </p:stCondLst>
                                  <p:childTnLst>
                                    <p:animRot by="-21600000">
                                      <p:cBhvr>
                                        <p:cTn id="217" dur="5000" fill="hold"/>
                                        <p:tgtEl>
                                          <p:spTgt spid="15"/>
                                        </p:tgtEl>
                                        <p:attrNameLst>
                                          <p:attrName>r</p:attrName>
                                        </p:attrNameLst>
                                      </p:cBhvr>
                                    </p:animRot>
                                  </p:childTnLst>
                                </p:cTn>
                              </p:par>
                              <p:par>
                                <p:cTn id="218" presetID="8" presetClass="emph" presetSubtype="0" fill="hold" grpId="3" nodeType="withEffect">
                                  <p:stCondLst>
                                    <p:cond delay="0"/>
                                  </p:stCondLst>
                                  <p:childTnLst>
                                    <p:animRot by="-21600000">
                                      <p:cBhvr>
                                        <p:cTn id="219" dur="5000" fill="hold"/>
                                        <p:tgtEl>
                                          <p:spTgt spid="17"/>
                                        </p:tgtEl>
                                        <p:attrNameLst>
                                          <p:attrName>r</p:attrName>
                                        </p:attrNameLst>
                                      </p:cBhvr>
                                    </p:animRot>
                                  </p:childTnLst>
                                </p:cTn>
                              </p:par>
                              <p:par>
                                <p:cTn id="220" presetID="8" presetClass="emph" presetSubtype="0" fill="hold" grpId="3" nodeType="withEffect">
                                  <p:stCondLst>
                                    <p:cond delay="0"/>
                                  </p:stCondLst>
                                  <p:childTnLst>
                                    <p:animRot by="-21600000">
                                      <p:cBhvr>
                                        <p:cTn id="221" dur="5000" fill="hold"/>
                                        <p:tgtEl>
                                          <p:spTgt spid="19"/>
                                        </p:tgtEl>
                                        <p:attrNameLst>
                                          <p:attrName>r</p:attrName>
                                        </p:attrNameLst>
                                      </p:cBhvr>
                                    </p:animRot>
                                  </p:childTnLst>
                                </p:cTn>
                              </p:par>
                              <p:par>
                                <p:cTn id="222" presetID="8" presetClass="emph" presetSubtype="0" fill="hold" grpId="3" nodeType="withEffect">
                                  <p:stCondLst>
                                    <p:cond delay="0"/>
                                  </p:stCondLst>
                                  <p:childTnLst>
                                    <p:animRot by="-21600000">
                                      <p:cBhvr>
                                        <p:cTn id="223" dur="5000" fill="hold"/>
                                        <p:tgtEl>
                                          <p:spTgt spid="21"/>
                                        </p:tgtEl>
                                        <p:attrNameLst>
                                          <p:attrName>r</p:attrName>
                                        </p:attrNameLst>
                                      </p:cBhvr>
                                    </p:animRot>
                                  </p:childTnLst>
                                </p:cTn>
                              </p:par>
                              <p:par>
                                <p:cTn id="224" presetID="23" presetClass="entr" presetSubtype="288" fill="hold" nodeType="withEffect">
                                  <p:stCondLst>
                                    <p:cond delay="0"/>
                                  </p:stCondLst>
                                  <p:childTnLst>
                                    <p:set>
                                      <p:cBhvr>
                                        <p:cTn id="225" dur="1" fill="hold">
                                          <p:stCondLst>
                                            <p:cond delay="0"/>
                                          </p:stCondLst>
                                        </p:cTn>
                                        <p:tgtEl>
                                          <p:spTgt spid="4"/>
                                        </p:tgtEl>
                                        <p:attrNameLst>
                                          <p:attrName>style.visibility</p:attrName>
                                        </p:attrNameLst>
                                      </p:cBhvr>
                                      <p:to>
                                        <p:strVal val="visible"/>
                                      </p:to>
                                    </p:set>
                                    <p:anim calcmode="lin" valueType="num">
                                      <p:cBhvr>
                                        <p:cTn id="226" dur="5000" fill="hold"/>
                                        <p:tgtEl>
                                          <p:spTgt spid="4"/>
                                        </p:tgtEl>
                                        <p:attrNameLst>
                                          <p:attrName>ppt_w</p:attrName>
                                        </p:attrNameLst>
                                      </p:cBhvr>
                                      <p:tavLst>
                                        <p:tav tm="0">
                                          <p:val>
                                            <p:strVal val="4/3*#ppt_w"/>
                                          </p:val>
                                        </p:tav>
                                        <p:tav tm="100000">
                                          <p:val>
                                            <p:strVal val="#ppt_w"/>
                                          </p:val>
                                        </p:tav>
                                      </p:tavLst>
                                    </p:anim>
                                    <p:anim calcmode="lin" valueType="num">
                                      <p:cBhvr>
                                        <p:cTn id="227" dur="5000" fill="hold"/>
                                        <p:tgtEl>
                                          <p:spTgt spid="4"/>
                                        </p:tgtEl>
                                        <p:attrNameLst>
                                          <p:attrName>ppt_h</p:attrName>
                                        </p:attrNameLst>
                                      </p:cBhvr>
                                      <p:tavLst>
                                        <p:tav tm="0">
                                          <p:val>
                                            <p:strVal val="4/3*#ppt_h"/>
                                          </p:val>
                                        </p:tav>
                                        <p:tav tm="100000">
                                          <p:val>
                                            <p:strVal val="#ppt_h"/>
                                          </p:val>
                                        </p:tav>
                                      </p:tavLst>
                                    </p:anim>
                                  </p:childTnLst>
                                </p:cTn>
                              </p:par>
                              <p:par>
                                <p:cTn id="228" presetID="16" presetClass="entr" presetSubtype="37" fill="hold" nodeType="withEffect">
                                  <p:stCondLst>
                                    <p:cond delay="0"/>
                                  </p:stCondLst>
                                  <p:childTnLst>
                                    <p:set>
                                      <p:cBhvr>
                                        <p:cTn id="229" dur="1" fill="hold">
                                          <p:stCondLst>
                                            <p:cond delay="0"/>
                                          </p:stCondLst>
                                        </p:cTn>
                                        <p:tgtEl>
                                          <p:spTgt spid="4"/>
                                        </p:tgtEl>
                                        <p:attrNameLst>
                                          <p:attrName>style.visibility</p:attrName>
                                        </p:attrNameLst>
                                      </p:cBhvr>
                                      <p:to>
                                        <p:strVal val="visible"/>
                                      </p:to>
                                    </p:set>
                                    <p:animEffect transition="in" filter="barn(outVertical)">
                                      <p:cBhvr>
                                        <p:cTn id="230"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solidFill>
            <a:srgbClr val="36006C"/>
          </a:solidFill>
        </p:spPr>
        <p:txBody>
          <a:bodyPr/>
          <a:lstStyle/>
          <a:p>
            <a:endParaRPr lang="es-ES" dirty="0"/>
          </a:p>
        </p:txBody>
      </p:sp>
      <p:pic>
        <p:nvPicPr>
          <p:cNvPr id="4" name="3 Imagen" descr="beff68598373d1a1a0c104a8429524b9.jpg"/>
          <p:cNvPicPr>
            <a:picLocks noChangeAspect="1"/>
          </p:cNvPicPr>
          <p:nvPr/>
        </p:nvPicPr>
        <p:blipFill>
          <a:blip r:embed="rId2"/>
          <a:stretch>
            <a:fillRect/>
          </a:stretch>
        </p:blipFill>
        <p:spPr>
          <a:xfrm>
            <a:off x="0" y="0"/>
            <a:ext cx="9144000" cy="5143500"/>
          </a:xfrm>
          <a:prstGeom prst="rect">
            <a:avLst/>
          </a:prstGeom>
        </p:spPr>
      </p:pic>
      <p:sp>
        <p:nvSpPr>
          <p:cNvPr id="5" name="4 Rectángulo"/>
          <p:cNvSpPr/>
          <p:nvPr/>
        </p:nvSpPr>
        <p:spPr>
          <a:xfrm rot="958054">
            <a:off x="-3592" y="2261472"/>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3749" y="2762460"/>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58054">
            <a:off x="639318" y="2261472"/>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639161" y="2762460"/>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58054">
            <a:off x="1353731" y="2261470"/>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1353574" y="2762458"/>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58054">
            <a:off x="1996641" y="2261470"/>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1996484" y="2762458"/>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58054">
            <a:off x="2639613" y="2261474"/>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2639456" y="2762462"/>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58054">
            <a:off x="3282523" y="2261474"/>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3282366" y="2762462"/>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7744004" y="2262390"/>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958054">
            <a:off x="7743846" y="2761536"/>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637084">
            <a:off x="7283212" y="2262390"/>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958054">
            <a:off x="7283054" y="2761536"/>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637084">
            <a:off x="6672435" y="2262390"/>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958054">
            <a:off x="6672277" y="2761536"/>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637084">
            <a:off x="5997326" y="2262390"/>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958054">
            <a:off x="5997168" y="2761536"/>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637084">
            <a:off x="5347279" y="2262389"/>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958054">
            <a:off x="5347121" y="2761535"/>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637084">
            <a:off x="4672170" y="2262389"/>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958054">
            <a:off x="4672012" y="2761535"/>
            <a:ext cx="1403744" cy="170766"/>
          </a:xfrm>
          <a:prstGeom prst="rect">
            <a:avLst/>
          </a:prstGeom>
          <a:gradFill flip="none" rotWithShape="1">
            <a:gsLst>
              <a:gs pos="0">
                <a:schemeClr val="bg1"/>
              </a:gs>
              <a:gs pos="50000">
                <a:srgbClr val="6600FF">
                  <a:shade val="67500"/>
                  <a:satMod val="115000"/>
                </a:srgbClr>
              </a:gs>
              <a:gs pos="100000">
                <a:srgbClr val="6600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0-#ppt_w/2"/>
                                          </p:val>
                                        </p:tav>
                                        <p:tav tm="100000">
                                          <p:val>
                                            <p:strVal val="#ppt_x"/>
                                          </p:val>
                                        </p:tav>
                                      </p:tavLst>
                                    </p:anim>
                                    <p:anim calcmode="lin" valueType="num">
                                      <p:cBhvr additive="base">
                                        <p:cTn id="15" dur="3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3000" fill="hold"/>
                                        <p:tgtEl>
                                          <p:spTgt spid="9"/>
                                        </p:tgtEl>
                                        <p:attrNameLst>
                                          <p:attrName>ppt_x</p:attrName>
                                        </p:attrNameLst>
                                      </p:cBhvr>
                                      <p:tavLst>
                                        <p:tav tm="0">
                                          <p:val>
                                            <p:strVal val="0-#ppt_w/2"/>
                                          </p:val>
                                        </p:tav>
                                        <p:tav tm="100000">
                                          <p:val>
                                            <p:strVal val="#ppt_x"/>
                                          </p:val>
                                        </p:tav>
                                      </p:tavLst>
                                    </p:anim>
                                    <p:anim calcmode="lin" valueType="num">
                                      <p:cBhvr additive="base">
                                        <p:cTn id="19" dur="3000" fill="hold"/>
                                        <p:tgtEl>
                                          <p:spTgt spid="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0-#ppt_w/2"/>
                                          </p:val>
                                        </p:tav>
                                        <p:tav tm="100000">
                                          <p:val>
                                            <p:strVal val="#ppt_x"/>
                                          </p:val>
                                        </p:tav>
                                      </p:tavLst>
                                    </p:anim>
                                    <p:anim calcmode="lin" valueType="num">
                                      <p:cBhvr additive="base">
                                        <p:cTn id="23" dur="3000" fill="hold"/>
                                        <p:tgtEl>
                                          <p:spTgt spid="1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3000" fill="hold"/>
                                        <p:tgtEl>
                                          <p:spTgt spid="13"/>
                                        </p:tgtEl>
                                        <p:attrNameLst>
                                          <p:attrName>ppt_x</p:attrName>
                                        </p:attrNameLst>
                                      </p:cBhvr>
                                      <p:tavLst>
                                        <p:tav tm="0">
                                          <p:val>
                                            <p:strVal val="0-#ppt_w/2"/>
                                          </p:val>
                                        </p:tav>
                                        <p:tav tm="100000">
                                          <p:val>
                                            <p:strVal val="#ppt_x"/>
                                          </p:val>
                                        </p:tav>
                                      </p:tavLst>
                                    </p:anim>
                                    <p:anim calcmode="lin" valueType="num">
                                      <p:cBhvr additive="base">
                                        <p:cTn id="27" dur="3000" fill="hold"/>
                                        <p:tgtEl>
                                          <p:spTgt spid="1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0-#ppt_w/2"/>
                                          </p:val>
                                        </p:tav>
                                        <p:tav tm="100000">
                                          <p:val>
                                            <p:strVal val="#ppt_x"/>
                                          </p:val>
                                        </p:tav>
                                      </p:tavLst>
                                    </p:anim>
                                    <p:anim calcmode="lin" valueType="num">
                                      <p:cBhvr additive="base">
                                        <p:cTn id="31" dur="3000" fill="hold"/>
                                        <p:tgtEl>
                                          <p:spTgt spid="15"/>
                                        </p:tgtEl>
                                        <p:attrNameLst>
                                          <p:attrName>ppt_y</p:attrName>
                                        </p:attrNameLst>
                                      </p:cBhvr>
                                      <p:tavLst>
                                        <p:tav tm="0">
                                          <p:val>
                                            <p:strVal val="0-#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0-#ppt_w/2"/>
                                          </p:val>
                                        </p:tav>
                                        <p:tav tm="100000">
                                          <p:val>
                                            <p:strVal val="#ppt_x"/>
                                          </p:val>
                                        </p:tav>
                                      </p:tavLst>
                                    </p:anim>
                                    <p:anim calcmode="lin" valueType="num">
                                      <p:cBhvr additive="base">
                                        <p:cTn id="39" dur="3000" fill="hold"/>
                                        <p:tgtEl>
                                          <p:spTgt spid="8"/>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3000" fill="hold"/>
                                        <p:tgtEl>
                                          <p:spTgt spid="10"/>
                                        </p:tgtEl>
                                        <p:attrNameLst>
                                          <p:attrName>ppt_x</p:attrName>
                                        </p:attrNameLst>
                                      </p:cBhvr>
                                      <p:tavLst>
                                        <p:tav tm="0">
                                          <p:val>
                                            <p:strVal val="0-#ppt_w/2"/>
                                          </p:val>
                                        </p:tav>
                                        <p:tav tm="100000">
                                          <p:val>
                                            <p:strVal val="#ppt_x"/>
                                          </p:val>
                                        </p:tav>
                                      </p:tavLst>
                                    </p:anim>
                                    <p:anim calcmode="lin" valueType="num">
                                      <p:cBhvr additive="base">
                                        <p:cTn id="43" dur="3000" fill="hold"/>
                                        <p:tgtEl>
                                          <p:spTgt spid="10"/>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3000" fill="hold"/>
                                        <p:tgtEl>
                                          <p:spTgt spid="14"/>
                                        </p:tgtEl>
                                        <p:attrNameLst>
                                          <p:attrName>ppt_x</p:attrName>
                                        </p:attrNameLst>
                                      </p:cBhvr>
                                      <p:tavLst>
                                        <p:tav tm="0">
                                          <p:val>
                                            <p:strVal val="0-#ppt_w/2"/>
                                          </p:val>
                                        </p:tav>
                                        <p:tav tm="100000">
                                          <p:val>
                                            <p:strVal val="#ppt_x"/>
                                          </p:val>
                                        </p:tav>
                                      </p:tavLst>
                                    </p:anim>
                                    <p:anim calcmode="lin" valueType="num">
                                      <p:cBhvr additive="base">
                                        <p:cTn id="51" dur="3000" fill="hold"/>
                                        <p:tgtEl>
                                          <p:spTgt spid="14"/>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0-#ppt_w/2"/>
                                          </p:val>
                                        </p:tav>
                                        <p:tav tm="100000">
                                          <p:val>
                                            <p:strVal val="#ppt_x"/>
                                          </p:val>
                                        </p:tav>
                                      </p:tavLst>
                                    </p:anim>
                                    <p:anim calcmode="lin" valueType="num">
                                      <p:cBhvr additive="base">
                                        <p:cTn id="55" dur="3000" fill="hold"/>
                                        <p:tgtEl>
                                          <p:spTgt spid="16"/>
                                        </p:tgtEl>
                                        <p:attrNameLst>
                                          <p:attrName>ppt_y</p:attrName>
                                        </p:attrNameLst>
                                      </p:cBhvr>
                                      <p:tavLst>
                                        <p:tav tm="0">
                                          <p:val>
                                            <p:strVal val="1+#ppt_h/2"/>
                                          </p:val>
                                        </p:tav>
                                        <p:tav tm="100000">
                                          <p:val>
                                            <p:strVal val="#ppt_y"/>
                                          </p:val>
                                        </p:tav>
                                      </p:tavLst>
                                    </p:anim>
                                  </p:childTnLst>
                                </p:cTn>
                              </p:par>
                              <p:par>
                                <p:cTn id="56" presetID="3" presetClass="entr" presetSubtype="5" fill="hold" grpId="1" nodeType="withEffect">
                                  <p:stCondLst>
                                    <p:cond delay="0"/>
                                  </p:stCondLst>
                                  <p:childTnLst>
                                    <p:set>
                                      <p:cBhvr>
                                        <p:cTn id="57" dur="1" fill="hold">
                                          <p:stCondLst>
                                            <p:cond delay="0"/>
                                          </p:stCondLst>
                                        </p:cTn>
                                        <p:tgtEl>
                                          <p:spTgt spid="5"/>
                                        </p:tgtEl>
                                        <p:attrNameLst>
                                          <p:attrName>style.visibility</p:attrName>
                                        </p:attrNameLst>
                                      </p:cBhvr>
                                      <p:to>
                                        <p:strVal val="visible"/>
                                      </p:to>
                                    </p:set>
                                    <p:animEffect transition="in" filter="blinds(vertical)">
                                      <p:cBhvr>
                                        <p:cTn id="58" dur="3000"/>
                                        <p:tgtEl>
                                          <p:spTgt spid="5"/>
                                        </p:tgtEl>
                                      </p:cBhvr>
                                    </p:animEffect>
                                  </p:childTnLst>
                                </p:cTn>
                              </p:par>
                              <p:par>
                                <p:cTn id="59" presetID="3" presetClass="entr" presetSubtype="5" fill="hold" grpId="1" nodeType="with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blinds(vertical)">
                                      <p:cBhvr>
                                        <p:cTn id="61" dur="3000"/>
                                        <p:tgtEl>
                                          <p:spTgt spid="6"/>
                                        </p:tgtEl>
                                      </p:cBhvr>
                                    </p:animEffect>
                                  </p:childTnLst>
                                </p:cTn>
                              </p:par>
                              <p:par>
                                <p:cTn id="62" presetID="3" presetClass="entr" presetSubtype="5" fill="hold" grpId="1" nodeType="withEffect">
                                  <p:stCondLst>
                                    <p:cond delay="0"/>
                                  </p:stCondLst>
                                  <p:childTnLst>
                                    <p:set>
                                      <p:cBhvr>
                                        <p:cTn id="63" dur="1" fill="hold">
                                          <p:stCondLst>
                                            <p:cond delay="0"/>
                                          </p:stCondLst>
                                        </p:cTn>
                                        <p:tgtEl>
                                          <p:spTgt spid="7"/>
                                        </p:tgtEl>
                                        <p:attrNameLst>
                                          <p:attrName>style.visibility</p:attrName>
                                        </p:attrNameLst>
                                      </p:cBhvr>
                                      <p:to>
                                        <p:strVal val="visible"/>
                                      </p:to>
                                    </p:set>
                                    <p:animEffect transition="in" filter="blinds(vertical)">
                                      <p:cBhvr>
                                        <p:cTn id="64" dur="3000"/>
                                        <p:tgtEl>
                                          <p:spTgt spid="7"/>
                                        </p:tgtEl>
                                      </p:cBhvr>
                                    </p:animEffect>
                                  </p:childTnLst>
                                </p:cTn>
                              </p:par>
                              <p:par>
                                <p:cTn id="65" presetID="3" presetClass="entr" presetSubtype="5" fill="hold" grpId="1" nodeType="withEffect">
                                  <p:stCondLst>
                                    <p:cond delay="0"/>
                                  </p:stCondLst>
                                  <p:childTnLst>
                                    <p:set>
                                      <p:cBhvr>
                                        <p:cTn id="66" dur="1" fill="hold">
                                          <p:stCondLst>
                                            <p:cond delay="0"/>
                                          </p:stCondLst>
                                        </p:cTn>
                                        <p:tgtEl>
                                          <p:spTgt spid="8"/>
                                        </p:tgtEl>
                                        <p:attrNameLst>
                                          <p:attrName>style.visibility</p:attrName>
                                        </p:attrNameLst>
                                      </p:cBhvr>
                                      <p:to>
                                        <p:strVal val="visible"/>
                                      </p:to>
                                    </p:set>
                                    <p:animEffect transition="in" filter="blinds(vertical)">
                                      <p:cBhvr>
                                        <p:cTn id="67" dur="3000"/>
                                        <p:tgtEl>
                                          <p:spTgt spid="8"/>
                                        </p:tgtEl>
                                      </p:cBhvr>
                                    </p:animEffect>
                                  </p:childTnLst>
                                </p:cTn>
                              </p:par>
                              <p:par>
                                <p:cTn id="68" presetID="3" presetClass="entr" presetSubtype="5" fill="hold" grpId="1" nodeType="with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blinds(vertical)">
                                      <p:cBhvr>
                                        <p:cTn id="70" dur="3000"/>
                                        <p:tgtEl>
                                          <p:spTgt spid="9"/>
                                        </p:tgtEl>
                                      </p:cBhvr>
                                    </p:animEffect>
                                  </p:childTnLst>
                                </p:cTn>
                              </p:par>
                              <p:par>
                                <p:cTn id="71" presetID="3" presetClass="entr" presetSubtype="5" fill="hold" grpId="1" nodeType="withEffect">
                                  <p:stCondLst>
                                    <p:cond delay="0"/>
                                  </p:stCondLst>
                                  <p:childTnLst>
                                    <p:set>
                                      <p:cBhvr>
                                        <p:cTn id="72" dur="1" fill="hold">
                                          <p:stCondLst>
                                            <p:cond delay="0"/>
                                          </p:stCondLst>
                                        </p:cTn>
                                        <p:tgtEl>
                                          <p:spTgt spid="10"/>
                                        </p:tgtEl>
                                        <p:attrNameLst>
                                          <p:attrName>style.visibility</p:attrName>
                                        </p:attrNameLst>
                                      </p:cBhvr>
                                      <p:to>
                                        <p:strVal val="visible"/>
                                      </p:to>
                                    </p:set>
                                    <p:animEffect transition="in" filter="blinds(vertical)">
                                      <p:cBhvr>
                                        <p:cTn id="73" dur="3000"/>
                                        <p:tgtEl>
                                          <p:spTgt spid="10"/>
                                        </p:tgtEl>
                                      </p:cBhvr>
                                    </p:animEffect>
                                  </p:childTnLst>
                                </p:cTn>
                              </p:par>
                              <p:par>
                                <p:cTn id="74" presetID="3" presetClass="entr" presetSubtype="5" fill="hold" grpId="1" nodeType="withEffect">
                                  <p:stCondLst>
                                    <p:cond delay="0"/>
                                  </p:stCondLst>
                                  <p:childTnLst>
                                    <p:set>
                                      <p:cBhvr>
                                        <p:cTn id="75" dur="1" fill="hold">
                                          <p:stCondLst>
                                            <p:cond delay="0"/>
                                          </p:stCondLst>
                                        </p:cTn>
                                        <p:tgtEl>
                                          <p:spTgt spid="11"/>
                                        </p:tgtEl>
                                        <p:attrNameLst>
                                          <p:attrName>style.visibility</p:attrName>
                                        </p:attrNameLst>
                                      </p:cBhvr>
                                      <p:to>
                                        <p:strVal val="visible"/>
                                      </p:to>
                                    </p:set>
                                    <p:animEffect transition="in" filter="blinds(vertical)">
                                      <p:cBhvr>
                                        <p:cTn id="76" dur="3000"/>
                                        <p:tgtEl>
                                          <p:spTgt spid="11"/>
                                        </p:tgtEl>
                                      </p:cBhvr>
                                    </p:animEffect>
                                  </p:childTnLst>
                                </p:cTn>
                              </p:par>
                              <p:par>
                                <p:cTn id="77" presetID="3" presetClass="entr" presetSubtype="5" fill="hold" grpId="1" nodeType="withEffect">
                                  <p:stCondLst>
                                    <p:cond delay="0"/>
                                  </p:stCondLst>
                                  <p:childTnLst>
                                    <p:set>
                                      <p:cBhvr>
                                        <p:cTn id="78" dur="1" fill="hold">
                                          <p:stCondLst>
                                            <p:cond delay="0"/>
                                          </p:stCondLst>
                                        </p:cTn>
                                        <p:tgtEl>
                                          <p:spTgt spid="12"/>
                                        </p:tgtEl>
                                        <p:attrNameLst>
                                          <p:attrName>style.visibility</p:attrName>
                                        </p:attrNameLst>
                                      </p:cBhvr>
                                      <p:to>
                                        <p:strVal val="visible"/>
                                      </p:to>
                                    </p:set>
                                    <p:animEffect transition="in" filter="blinds(vertical)">
                                      <p:cBhvr>
                                        <p:cTn id="79" dur="3000"/>
                                        <p:tgtEl>
                                          <p:spTgt spid="12"/>
                                        </p:tgtEl>
                                      </p:cBhvr>
                                    </p:animEffect>
                                  </p:childTnLst>
                                </p:cTn>
                              </p:par>
                              <p:par>
                                <p:cTn id="80" presetID="3" presetClass="entr" presetSubtype="5" fill="hold" grpId="1" nodeType="withEffect">
                                  <p:stCondLst>
                                    <p:cond delay="0"/>
                                  </p:stCondLst>
                                  <p:childTnLst>
                                    <p:set>
                                      <p:cBhvr>
                                        <p:cTn id="81" dur="1" fill="hold">
                                          <p:stCondLst>
                                            <p:cond delay="0"/>
                                          </p:stCondLst>
                                        </p:cTn>
                                        <p:tgtEl>
                                          <p:spTgt spid="13"/>
                                        </p:tgtEl>
                                        <p:attrNameLst>
                                          <p:attrName>style.visibility</p:attrName>
                                        </p:attrNameLst>
                                      </p:cBhvr>
                                      <p:to>
                                        <p:strVal val="visible"/>
                                      </p:to>
                                    </p:set>
                                    <p:animEffect transition="in" filter="blinds(vertical)">
                                      <p:cBhvr>
                                        <p:cTn id="82" dur="3000"/>
                                        <p:tgtEl>
                                          <p:spTgt spid="13"/>
                                        </p:tgtEl>
                                      </p:cBhvr>
                                    </p:animEffect>
                                  </p:childTnLst>
                                </p:cTn>
                              </p:par>
                              <p:par>
                                <p:cTn id="83" presetID="3" presetClass="entr" presetSubtype="5" fill="hold" grpId="1" nodeType="withEffect">
                                  <p:stCondLst>
                                    <p:cond delay="0"/>
                                  </p:stCondLst>
                                  <p:childTnLst>
                                    <p:set>
                                      <p:cBhvr>
                                        <p:cTn id="84" dur="1" fill="hold">
                                          <p:stCondLst>
                                            <p:cond delay="0"/>
                                          </p:stCondLst>
                                        </p:cTn>
                                        <p:tgtEl>
                                          <p:spTgt spid="14"/>
                                        </p:tgtEl>
                                        <p:attrNameLst>
                                          <p:attrName>style.visibility</p:attrName>
                                        </p:attrNameLst>
                                      </p:cBhvr>
                                      <p:to>
                                        <p:strVal val="visible"/>
                                      </p:to>
                                    </p:set>
                                    <p:animEffect transition="in" filter="blinds(vertical)">
                                      <p:cBhvr>
                                        <p:cTn id="85" dur="3000"/>
                                        <p:tgtEl>
                                          <p:spTgt spid="14"/>
                                        </p:tgtEl>
                                      </p:cBhvr>
                                    </p:animEffect>
                                  </p:childTnLst>
                                </p:cTn>
                              </p:par>
                              <p:par>
                                <p:cTn id="86" presetID="3" presetClass="entr" presetSubtype="5" fill="hold" grpId="1" nodeType="withEffect">
                                  <p:stCondLst>
                                    <p:cond delay="0"/>
                                  </p:stCondLst>
                                  <p:childTnLst>
                                    <p:set>
                                      <p:cBhvr>
                                        <p:cTn id="87" dur="1" fill="hold">
                                          <p:stCondLst>
                                            <p:cond delay="0"/>
                                          </p:stCondLst>
                                        </p:cTn>
                                        <p:tgtEl>
                                          <p:spTgt spid="15"/>
                                        </p:tgtEl>
                                        <p:attrNameLst>
                                          <p:attrName>style.visibility</p:attrName>
                                        </p:attrNameLst>
                                      </p:cBhvr>
                                      <p:to>
                                        <p:strVal val="visible"/>
                                      </p:to>
                                    </p:set>
                                    <p:animEffect transition="in" filter="blinds(vertical)">
                                      <p:cBhvr>
                                        <p:cTn id="88" dur="3000"/>
                                        <p:tgtEl>
                                          <p:spTgt spid="15"/>
                                        </p:tgtEl>
                                      </p:cBhvr>
                                    </p:animEffect>
                                  </p:childTnLst>
                                </p:cTn>
                              </p:par>
                              <p:par>
                                <p:cTn id="89" presetID="3" presetClass="entr" presetSubtype="5" fill="hold" grpId="1" nodeType="withEffect">
                                  <p:stCondLst>
                                    <p:cond delay="0"/>
                                  </p:stCondLst>
                                  <p:childTnLst>
                                    <p:set>
                                      <p:cBhvr>
                                        <p:cTn id="90" dur="1" fill="hold">
                                          <p:stCondLst>
                                            <p:cond delay="0"/>
                                          </p:stCondLst>
                                        </p:cTn>
                                        <p:tgtEl>
                                          <p:spTgt spid="16"/>
                                        </p:tgtEl>
                                        <p:attrNameLst>
                                          <p:attrName>style.visibility</p:attrName>
                                        </p:attrNameLst>
                                      </p:cBhvr>
                                      <p:to>
                                        <p:strVal val="visible"/>
                                      </p:to>
                                    </p:set>
                                    <p:animEffect transition="in" filter="blinds(vertical)">
                                      <p:cBhvr>
                                        <p:cTn id="91" dur="3000"/>
                                        <p:tgtEl>
                                          <p:spTgt spid="16"/>
                                        </p:tgtEl>
                                      </p:cBhvr>
                                    </p:animEffect>
                                  </p:childTnLst>
                                </p:cTn>
                              </p:par>
                              <p:par>
                                <p:cTn id="92" presetID="2" presetClass="entr" presetSubtype="3" fill="hold" grpId="0"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3000" fill="hold"/>
                                        <p:tgtEl>
                                          <p:spTgt spid="17"/>
                                        </p:tgtEl>
                                        <p:attrNameLst>
                                          <p:attrName>ppt_x</p:attrName>
                                        </p:attrNameLst>
                                      </p:cBhvr>
                                      <p:tavLst>
                                        <p:tav tm="0">
                                          <p:val>
                                            <p:strVal val="1+#ppt_w/2"/>
                                          </p:val>
                                        </p:tav>
                                        <p:tav tm="100000">
                                          <p:val>
                                            <p:strVal val="#ppt_x"/>
                                          </p:val>
                                        </p:tav>
                                      </p:tavLst>
                                    </p:anim>
                                    <p:anim calcmode="lin" valueType="num">
                                      <p:cBhvr additive="base">
                                        <p:cTn id="95" dur="3000" fill="hold"/>
                                        <p:tgtEl>
                                          <p:spTgt spid="17"/>
                                        </p:tgtEl>
                                        <p:attrNameLst>
                                          <p:attrName>ppt_y</p:attrName>
                                        </p:attrNameLst>
                                      </p:cBhvr>
                                      <p:tavLst>
                                        <p:tav tm="0">
                                          <p:val>
                                            <p:strVal val="0-#ppt_h/2"/>
                                          </p:val>
                                        </p:tav>
                                        <p:tav tm="100000">
                                          <p:val>
                                            <p:strVal val="#ppt_y"/>
                                          </p:val>
                                        </p:tav>
                                      </p:tavLst>
                                    </p:anim>
                                  </p:childTnLst>
                                </p:cTn>
                              </p:par>
                              <p:par>
                                <p:cTn id="96" presetID="2" presetClass="entr" presetSubtype="6" fill="hold" grpId="0" nodeType="withEffect">
                                  <p:stCondLst>
                                    <p:cond delay="0"/>
                                  </p:stCondLst>
                                  <p:childTnLst>
                                    <p:set>
                                      <p:cBhvr>
                                        <p:cTn id="97" dur="1" fill="hold">
                                          <p:stCondLst>
                                            <p:cond delay="0"/>
                                          </p:stCondLst>
                                        </p:cTn>
                                        <p:tgtEl>
                                          <p:spTgt spid="18"/>
                                        </p:tgtEl>
                                        <p:attrNameLst>
                                          <p:attrName>style.visibility</p:attrName>
                                        </p:attrNameLst>
                                      </p:cBhvr>
                                      <p:to>
                                        <p:strVal val="visible"/>
                                      </p:to>
                                    </p:set>
                                    <p:anim calcmode="lin" valueType="num">
                                      <p:cBhvr additive="base">
                                        <p:cTn id="98" dur="3000" fill="hold"/>
                                        <p:tgtEl>
                                          <p:spTgt spid="18"/>
                                        </p:tgtEl>
                                        <p:attrNameLst>
                                          <p:attrName>ppt_x</p:attrName>
                                        </p:attrNameLst>
                                      </p:cBhvr>
                                      <p:tavLst>
                                        <p:tav tm="0">
                                          <p:val>
                                            <p:strVal val="1+#ppt_w/2"/>
                                          </p:val>
                                        </p:tav>
                                        <p:tav tm="100000">
                                          <p:val>
                                            <p:strVal val="#ppt_x"/>
                                          </p:val>
                                        </p:tav>
                                      </p:tavLst>
                                    </p:anim>
                                    <p:anim calcmode="lin" valueType="num">
                                      <p:cBhvr additive="base">
                                        <p:cTn id="99" dur="3000" fill="hold"/>
                                        <p:tgtEl>
                                          <p:spTgt spid="18"/>
                                        </p:tgtEl>
                                        <p:attrNameLst>
                                          <p:attrName>ppt_y</p:attrName>
                                        </p:attrNameLst>
                                      </p:cBhvr>
                                      <p:tavLst>
                                        <p:tav tm="0">
                                          <p:val>
                                            <p:strVal val="1+#ppt_h/2"/>
                                          </p:val>
                                        </p:tav>
                                        <p:tav tm="100000">
                                          <p:val>
                                            <p:strVal val="#ppt_y"/>
                                          </p:val>
                                        </p:tav>
                                      </p:tavLst>
                                    </p:anim>
                                  </p:childTnLst>
                                </p:cTn>
                              </p:par>
                              <p:par>
                                <p:cTn id="100" presetID="2" presetClass="entr" presetSubtype="3" fill="hold" grpId="0" nodeType="withEffect">
                                  <p:stCondLst>
                                    <p:cond delay="0"/>
                                  </p:stCondLst>
                                  <p:childTnLst>
                                    <p:set>
                                      <p:cBhvr>
                                        <p:cTn id="101" dur="1" fill="hold">
                                          <p:stCondLst>
                                            <p:cond delay="0"/>
                                          </p:stCondLst>
                                        </p:cTn>
                                        <p:tgtEl>
                                          <p:spTgt spid="19"/>
                                        </p:tgtEl>
                                        <p:attrNameLst>
                                          <p:attrName>style.visibility</p:attrName>
                                        </p:attrNameLst>
                                      </p:cBhvr>
                                      <p:to>
                                        <p:strVal val="visible"/>
                                      </p:to>
                                    </p:set>
                                    <p:anim calcmode="lin" valueType="num">
                                      <p:cBhvr additive="base">
                                        <p:cTn id="102" dur="3000" fill="hold"/>
                                        <p:tgtEl>
                                          <p:spTgt spid="19"/>
                                        </p:tgtEl>
                                        <p:attrNameLst>
                                          <p:attrName>ppt_x</p:attrName>
                                        </p:attrNameLst>
                                      </p:cBhvr>
                                      <p:tavLst>
                                        <p:tav tm="0">
                                          <p:val>
                                            <p:strVal val="1+#ppt_w/2"/>
                                          </p:val>
                                        </p:tav>
                                        <p:tav tm="100000">
                                          <p:val>
                                            <p:strVal val="#ppt_x"/>
                                          </p:val>
                                        </p:tav>
                                      </p:tavLst>
                                    </p:anim>
                                    <p:anim calcmode="lin" valueType="num">
                                      <p:cBhvr additive="base">
                                        <p:cTn id="103" dur="3000" fill="hold"/>
                                        <p:tgtEl>
                                          <p:spTgt spid="19"/>
                                        </p:tgtEl>
                                        <p:attrNameLst>
                                          <p:attrName>ppt_y</p:attrName>
                                        </p:attrNameLst>
                                      </p:cBhvr>
                                      <p:tavLst>
                                        <p:tav tm="0">
                                          <p:val>
                                            <p:strVal val="0-#ppt_h/2"/>
                                          </p:val>
                                        </p:tav>
                                        <p:tav tm="100000">
                                          <p:val>
                                            <p:strVal val="#ppt_y"/>
                                          </p:val>
                                        </p:tav>
                                      </p:tavLst>
                                    </p:anim>
                                  </p:childTnLst>
                                </p:cTn>
                              </p:par>
                              <p:par>
                                <p:cTn id="104" presetID="2" presetClass="entr" presetSubtype="6" fill="hold" grpId="0" nodeType="withEffect">
                                  <p:stCondLst>
                                    <p:cond delay="0"/>
                                  </p:stCondLst>
                                  <p:childTnLst>
                                    <p:set>
                                      <p:cBhvr>
                                        <p:cTn id="105" dur="1" fill="hold">
                                          <p:stCondLst>
                                            <p:cond delay="0"/>
                                          </p:stCondLst>
                                        </p:cTn>
                                        <p:tgtEl>
                                          <p:spTgt spid="20"/>
                                        </p:tgtEl>
                                        <p:attrNameLst>
                                          <p:attrName>style.visibility</p:attrName>
                                        </p:attrNameLst>
                                      </p:cBhvr>
                                      <p:to>
                                        <p:strVal val="visible"/>
                                      </p:to>
                                    </p:set>
                                    <p:anim calcmode="lin" valueType="num">
                                      <p:cBhvr additive="base">
                                        <p:cTn id="106" dur="3000" fill="hold"/>
                                        <p:tgtEl>
                                          <p:spTgt spid="20"/>
                                        </p:tgtEl>
                                        <p:attrNameLst>
                                          <p:attrName>ppt_x</p:attrName>
                                        </p:attrNameLst>
                                      </p:cBhvr>
                                      <p:tavLst>
                                        <p:tav tm="0">
                                          <p:val>
                                            <p:strVal val="1+#ppt_w/2"/>
                                          </p:val>
                                        </p:tav>
                                        <p:tav tm="100000">
                                          <p:val>
                                            <p:strVal val="#ppt_x"/>
                                          </p:val>
                                        </p:tav>
                                      </p:tavLst>
                                    </p:anim>
                                    <p:anim calcmode="lin" valueType="num">
                                      <p:cBhvr additive="base">
                                        <p:cTn id="107" dur="3000" fill="hold"/>
                                        <p:tgtEl>
                                          <p:spTgt spid="20"/>
                                        </p:tgtEl>
                                        <p:attrNameLst>
                                          <p:attrName>ppt_y</p:attrName>
                                        </p:attrNameLst>
                                      </p:cBhvr>
                                      <p:tavLst>
                                        <p:tav tm="0">
                                          <p:val>
                                            <p:strVal val="1+#ppt_h/2"/>
                                          </p:val>
                                        </p:tav>
                                        <p:tav tm="100000">
                                          <p:val>
                                            <p:strVal val="#ppt_y"/>
                                          </p:val>
                                        </p:tav>
                                      </p:tavLst>
                                    </p:anim>
                                  </p:childTnLst>
                                </p:cTn>
                              </p:par>
                              <p:par>
                                <p:cTn id="108" presetID="2" presetClass="entr" presetSubtype="3"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3000" fill="hold"/>
                                        <p:tgtEl>
                                          <p:spTgt spid="21"/>
                                        </p:tgtEl>
                                        <p:attrNameLst>
                                          <p:attrName>ppt_x</p:attrName>
                                        </p:attrNameLst>
                                      </p:cBhvr>
                                      <p:tavLst>
                                        <p:tav tm="0">
                                          <p:val>
                                            <p:strVal val="1+#ppt_w/2"/>
                                          </p:val>
                                        </p:tav>
                                        <p:tav tm="100000">
                                          <p:val>
                                            <p:strVal val="#ppt_x"/>
                                          </p:val>
                                        </p:tav>
                                      </p:tavLst>
                                    </p:anim>
                                    <p:anim calcmode="lin" valueType="num">
                                      <p:cBhvr additive="base">
                                        <p:cTn id="111" dur="3000" fill="hold"/>
                                        <p:tgtEl>
                                          <p:spTgt spid="21"/>
                                        </p:tgtEl>
                                        <p:attrNameLst>
                                          <p:attrName>ppt_y</p:attrName>
                                        </p:attrNameLst>
                                      </p:cBhvr>
                                      <p:tavLst>
                                        <p:tav tm="0">
                                          <p:val>
                                            <p:strVal val="0-#ppt_h/2"/>
                                          </p:val>
                                        </p:tav>
                                        <p:tav tm="100000">
                                          <p:val>
                                            <p:strVal val="#ppt_y"/>
                                          </p:val>
                                        </p:tav>
                                      </p:tavLst>
                                    </p:anim>
                                  </p:childTnLst>
                                </p:cTn>
                              </p:par>
                              <p:par>
                                <p:cTn id="112" presetID="2" presetClass="entr" presetSubtype="6" fill="hold" grpId="0" nodeType="withEffect">
                                  <p:stCondLst>
                                    <p:cond delay="0"/>
                                  </p:stCondLst>
                                  <p:childTnLst>
                                    <p:set>
                                      <p:cBhvr>
                                        <p:cTn id="113" dur="1" fill="hold">
                                          <p:stCondLst>
                                            <p:cond delay="0"/>
                                          </p:stCondLst>
                                        </p:cTn>
                                        <p:tgtEl>
                                          <p:spTgt spid="22"/>
                                        </p:tgtEl>
                                        <p:attrNameLst>
                                          <p:attrName>style.visibility</p:attrName>
                                        </p:attrNameLst>
                                      </p:cBhvr>
                                      <p:to>
                                        <p:strVal val="visible"/>
                                      </p:to>
                                    </p:set>
                                    <p:anim calcmode="lin" valueType="num">
                                      <p:cBhvr additive="base">
                                        <p:cTn id="114" dur="3000" fill="hold"/>
                                        <p:tgtEl>
                                          <p:spTgt spid="22"/>
                                        </p:tgtEl>
                                        <p:attrNameLst>
                                          <p:attrName>ppt_x</p:attrName>
                                        </p:attrNameLst>
                                      </p:cBhvr>
                                      <p:tavLst>
                                        <p:tav tm="0">
                                          <p:val>
                                            <p:strVal val="1+#ppt_w/2"/>
                                          </p:val>
                                        </p:tav>
                                        <p:tav tm="100000">
                                          <p:val>
                                            <p:strVal val="#ppt_x"/>
                                          </p:val>
                                        </p:tav>
                                      </p:tavLst>
                                    </p:anim>
                                    <p:anim calcmode="lin" valueType="num">
                                      <p:cBhvr additive="base">
                                        <p:cTn id="115" dur="3000" fill="hold"/>
                                        <p:tgtEl>
                                          <p:spTgt spid="22"/>
                                        </p:tgtEl>
                                        <p:attrNameLst>
                                          <p:attrName>ppt_y</p:attrName>
                                        </p:attrNameLst>
                                      </p:cBhvr>
                                      <p:tavLst>
                                        <p:tav tm="0">
                                          <p:val>
                                            <p:strVal val="1+#ppt_h/2"/>
                                          </p:val>
                                        </p:tav>
                                        <p:tav tm="100000">
                                          <p:val>
                                            <p:strVal val="#ppt_y"/>
                                          </p:val>
                                        </p:tav>
                                      </p:tavLst>
                                    </p:anim>
                                  </p:childTnLst>
                                </p:cTn>
                              </p:par>
                              <p:par>
                                <p:cTn id="116" presetID="2" presetClass="entr" presetSubtype="3" fill="hold" grpId="0" nodeType="withEffect">
                                  <p:stCondLst>
                                    <p:cond delay="0"/>
                                  </p:stCondLst>
                                  <p:childTnLst>
                                    <p:set>
                                      <p:cBhvr>
                                        <p:cTn id="117" dur="1" fill="hold">
                                          <p:stCondLst>
                                            <p:cond delay="0"/>
                                          </p:stCondLst>
                                        </p:cTn>
                                        <p:tgtEl>
                                          <p:spTgt spid="23"/>
                                        </p:tgtEl>
                                        <p:attrNameLst>
                                          <p:attrName>style.visibility</p:attrName>
                                        </p:attrNameLst>
                                      </p:cBhvr>
                                      <p:to>
                                        <p:strVal val="visible"/>
                                      </p:to>
                                    </p:set>
                                    <p:anim calcmode="lin" valueType="num">
                                      <p:cBhvr additive="base">
                                        <p:cTn id="118" dur="3000" fill="hold"/>
                                        <p:tgtEl>
                                          <p:spTgt spid="23"/>
                                        </p:tgtEl>
                                        <p:attrNameLst>
                                          <p:attrName>ppt_x</p:attrName>
                                        </p:attrNameLst>
                                      </p:cBhvr>
                                      <p:tavLst>
                                        <p:tav tm="0">
                                          <p:val>
                                            <p:strVal val="1+#ppt_w/2"/>
                                          </p:val>
                                        </p:tav>
                                        <p:tav tm="100000">
                                          <p:val>
                                            <p:strVal val="#ppt_x"/>
                                          </p:val>
                                        </p:tav>
                                      </p:tavLst>
                                    </p:anim>
                                    <p:anim calcmode="lin" valueType="num">
                                      <p:cBhvr additive="base">
                                        <p:cTn id="119" dur="3000" fill="hold"/>
                                        <p:tgtEl>
                                          <p:spTgt spid="23"/>
                                        </p:tgtEl>
                                        <p:attrNameLst>
                                          <p:attrName>ppt_y</p:attrName>
                                        </p:attrNameLst>
                                      </p:cBhvr>
                                      <p:tavLst>
                                        <p:tav tm="0">
                                          <p:val>
                                            <p:strVal val="0-#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4"/>
                                        </p:tgtEl>
                                        <p:attrNameLst>
                                          <p:attrName>style.visibility</p:attrName>
                                        </p:attrNameLst>
                                      </p:cBhvr>
                                      <p:to>
                                        <p:strVal val="visible"/>
                                      </p:to>
                                    </p:set>
                                    <p:anim calcmode="lin" valueType="num">
                                      <p:cBhvr additive="base">
                                        <p:cTn id="122" dur="3000" fill="hold"/>
                                        <p:tgtEl>
                                          <p:spTgt spid="24"/>
                                        </p:tgtEl>
                                        <p:attrNameLst>
                                          <p:attrName>ppt_x</p:attrName>
                                        </p:attrNameLst>
                                      </p:cBhvr>
                                      <p:tavLst>
                                        <p:tav tm="0">
                                          <p:val>
                                            <p:strVal val="1+#ppt_w/2"/>
                                          </p:val>
                                        </p:tav>
                                        <p:tav tm="100000">
                                          <p:val>
                                            <p:strVal val="#ppt_x"/>
                                          </p:val>
                                        </p:tav>
                                      </p:tavLst>
                                    </p:anim>
                                    <p:anim calcmode="lin" valueType="num">
                                      <p:cBhvr additive="base">
                                        <p:cTn id="123" dur="3000" fill="hold"/>
                                        <p:tgtEl>
                                          <p:spTgt spid="24"/>
                                        </p:tgtEl>
                                        <p:attrNameLst>
                                          <p:attrName>ppt_y</p:attrName>
                                        </p:attrNameLst>
                                      </p:cBhvr>
                                      <p:tavLst>
                                        <p:tav tm="0">
                                          <p:val>
                                            <p:strVal val="1+#ppt_h/2"/>
                                          </p:val>
                                        </p:tav>
                                        <p:tav tm="100000">
                                          <p:val>
                                            <p:strVal val="#ppt_y"/>
                                          </p:val>
                                        </p:tav>
                                      </p:tavLst>
                                    </p:anim>
                                  </p:childTnLst>
                                </p:cTn>
                              </p:par>
                              <p:par>
                                <p:cTn id="124" presetID="2" presetClass="entr" presetSubtype="3" fill="hold" grpId="0" nodeType="withEffect">
                                  <p:stCondLst>
                                    <p:cond delay="0"/>
                                  </p:stCondLst>
                                  <p:childTnLst>
                                    <p:set>
                                      <p:cBhvr>
                                        <p:cTn id="125" dur="1" fill="hold">
                                          <p:stCondLst>
                                            <p:cond delay="0"/>
                                          </p:stCondLst>
                                        </p:cTn>
                                        <p:tgtEl>
                                          <p:spTgt spid="25"/>
                                        </p:tgtEl>
                                        <p:attrNameLst>
                                          <p:attrName>style.visibility</p:attrName>
                                        </p:attrNameLst>
                                      </p:cBhvr>
                                      <p:to>
                                        <p:strVal val="visible"/>
                                      </p:to>
                                    </p:set>
                                    <p:anim calcmode="lin" valueType="num">
                                      <p:cBhvr additive="base">
                                        <p:cTn id="126" dur="3000" fill="hold"/>
                                        <p:tgtEl>
                                          <p:spTgt spid="25"/>
                                        </p:tgtEl>
                                        <p:attrNameLst>
                                          <p:attrName>ppt_x</p:attrName>
                                        </p:attrNameLst>
                                      </p:cBhvr>
                                      <p:tavLst>
                                        <p:tav tm="0">
                                          <p:val>
                                            <p:strVal val="1+#ppt_w/2"/>
                                          </p:val>
                                        </p:tav>
                                        <p:tav tm="100000">
                                          <p:val>
                                            <p:strVal val="#ppt_x"/>
                                          </p:val>
                                        </p:tav>
                                      </p:tavLst>
                                    </p:anim>
                                    <p:anim calcmode="lin" valueType="num">
                                      <p:cBhvr additive="base">
                                        <p:cTn id="127" dur="3000" fill="hold"/>
                                        <p:tgtEl>
                                          <p:spTgt spid="25"/>
                                        </p:tgtEl>
                                        <p:attrNameLst>
                                          <p:attrName>ppt_y</p:attrName>
                                        </p:attrNameLst>
                                      </p:cBhvr>
                                      <p:tavLst>
                                        <p:tav tm="0">
                                          <p:val>
                                            <p:strVal val="0-#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26"/>
                                        </p:tgtEl>
                                        <p:attrNameLst>
                                          <p:attrName>style.visibility</p:attrName>
                                        </p:attrNameLst>
                                      </p:cBhvr>
                                      <p:to>
                                        <p:strVal val="visible"/>
                                      </p:to>
                                    </p:set>
                                    <p:anim calcmode="lin" valueType="num">
                                      <p:cBhvr additive="base">
                                        <p:cTn id="130" dur="3000" fill="hold"/>
                                        <p:tgtEl>
                                          <p:spTgt spid="26"/>
                                        </p:tgtEl>
                                        <p:attrNameLst>
                                          <p:attrName>ppt_x</p:attrName>
                                        </p:attrNameLst>
                                      </p:cBhvr>
                                      <p:tavLst>
                                        <p:tav tm="0">
                                          <p:val>
                                            <p:strVal val="1+#ppt_w/2"/>
                                          </p:val>
                                        </p:tav>
                                        <p:tav tm="100000">
                                          <p:val>
                                            <p:strVal val="#ppt_x"/>
                                          </p:val>
                                        </p:tav>
                                      </p:tavLst>
                                    </p:anim>
                                    <p:anim calcmode="lin" valueType="num">
                                      <p:cBhvr additive="base">
                                        <p:cTn id="131" dur="3000" fill="hold"/>
                                        <p:tgtEl>
                                          <p:spTgt spid="26"/>
                                        </p:tgtEl>
                                        <p:attrNameLst>
                                          <p:attrName>ppt_y</p:attrName>
                                        </p:attrNameLst>
                                      </p:cBhvr>
                                      <p:tavLst>
                                        <p:tav tm="0">
                                          <p:val>
                                            <p:strVal val="1+#ppt_h/2"/>
                                          </p:val>
                                        </p:tav>
                                        <p:tav tm="100000">
                                          <p:val>
                                            <p:strVal val="#ppt_y"/>
                                          </p:val>
                                        </p:tav>
                                      </p:tavLst>
                                    </p:anim>
                                  </p:childTnLst>
                                </p:cTn>
                              </p:par>
                              <p:par>
                                <p:cTn id="132" presetID="2" presetClass="entr" presetSubtype="3" fill="hold" grpId="0" nodeType="withEffect">
                                  <p:stCondLst>
                                    <p:cond delay="0"/>
                                  </p:stCondLst>
                                  <p:childTnLst>
                                    <p:set>
                                      <p:cBhvr>
                                        <p:cTn id="133" dur="1" fill="hold">
                                          <p:stCondLst>
                                            <p:cond delay="0"/>
                                          </p:stCondLst>
                                        </p:cTn>
                                        <p:tgtEl>
                                          <p:spTgt spid="27"/>
                                        </p:tgtEl>
                                        <p:attrNameLst>
                                          <p:attrName>style.visibility</p:attrName>
                                        </p:attrNameLst>
                                      </p:cBhvr>
                                      <p:to>
                                        <p:strVal val="visible"/>
                                      </p:to>
                                    </p:set>
                                    <p:anim calcmode="lin" valueType="num">
                                      <p:cBhvr additive="base">
                                        <p:cTn id="134" dur="3000" fill="hold"/>
                                        <p:tgtEl>
                                          <p:spTgt spid="27"/>
                                        </p:tgtEl>
                                        <p:attrNameLst>
                                          <p:attrName>ppt_x</p:attrName>
                                        </p:attrNameLst>
                                      </p:cBhvr>
                                      <p:tavLst>
                                        <p:tav tm="0">
                                          <p:val>
                                            <p:strVal val="1+#ppt_w/2"/>
                                          </p:val>
                                        </p:tav>
                                        <p:tav tm="100000">
                                          <p:val>
                                            <p:strVal val="#ppt_x"/>
                                          </p:val>
                                        </p:tav>
                                      </p:tavLst>
                                    </p:anim>
                                    <p:anim calcmode="lin" valueType="num">
                                      <p:cBhvr additive="base">
                                        <p:cTn id="135" dur="3000" fill="hold"/>
                                        <p:tgtEl>
                                          <p:spTgt spid="27"/>
                                        </p:tgtEl>
                                        <p:attrNameLst>
                                          <p:attrName>ppt_y</p:attrName>
                                        </p:attrNameLst>
                                      </p:cBhvr>
                                      <p:tavLst>
                                        <p:tav tm="0">
                                          <p:val>
                                            <p:strVal val="0-#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28"/>
                                        </p:tgtEl>
                                        <p:attrNameLst>
                                          <p:attrName>style.visibility</p:attrName>
                                        </p:attrNameLst>
                                      </p:cBhvr>
                                      <p:to>
                                        <p:strVal val="visible"/>
                                      </p:to>
                                    </p:set>
                                    <p:anim calcmode="lin" valueType="num">
                                      <p:cBhvr additive="base">
                                        <p:cTn id="138" dur="3000" fill="hold"/>
                                        <p:tgtEl>
                                          <p:spTgt spid="28"/>
                                        </p:tgtEl>
                                        <p:attrNameLst>
                                          <p:attrName>ppt_x</p:attrName>
                                        </p:attrNameLst>
                                      </p:cBhvr>
                                      <p:tavLst>
                                        <p:tav tm="0">
                                          <p:val>
                                            <p:strVal val="1+#ppt_w/2"/>
                                          </p:val>
                                        </p:tav>
                                        <p:tav tm="100000">
                                          <p:val>
                                            <p:strVal val="#ppt_x"/>
                                          </p:val>
                                        </p:tav>
                                      </p:tavLst>
                                    </p:anim>
                                    <p:anim calcmode="lin" valueType="num">
                                      <p:cBhvr additive="base">
                                        <p:cTn id="139" dur="3000" fill="hold"/>
                                        <p:tgtEl>
                                          <p:spTgt spid="28"/>
                                        </p:tgtEl>
                                        <p:attrNameLst>
                                          <p:attrName>ppt_y</p:attrName>
                                        </p:attrNameLst>
                                      </p:cBhvr>
                                      <p:tavLst>
                                        <p:tav tm="0">
                                          <p:val>
                                            <p:strVal val="1+#ppt_h/2"/>
                                          </p:val>
                                        </p:tav>
                                        <p:tav tm="100000">
                                          <p:val>
                                            <p:strVal val="#ppt_y"/>
                                          </p:val>
                                        </p:tav>
                                      </p:tavLst>
                                    </p:anim>
                                  </p:childTnLst>
                                </p:cTn>
                              </p:par>
                              <p:par>
                                <p:cTn id="140" presetID="3" presetClass="entr" presetSubtype="5" fill="hold" grpId="1" nodeType="withEffect">
                                  <p:stCondLst>
                                    <p:cond delay="0"/>
                                  </p:stCondLst>
                                  <p:childTnLst>
                                    <p:set>
                                      <p:cBhvr>
                                        <p:cTn id="141" dur="1" fill="hold">
                                          <p:stCondLst>
                                            <p:cond delay="0"/>
                                          </p:stCondLst>
                                        </p:cTn>
                                        <p:tgtEl>
                                          <p:spTgt spid="17"/>
                                        </p:tgtEl>
                                        <p:attrNameLst>
                                          <p:attrName>style.visibility</p:attrName>
                                        </p:attrNameLst>
                                      </p:cBhvr>
                                      <p:to>
                                        <p:strVal val="visible"/>
                                      </p:to>
                                    </p:set>
                                    <p:animEffect transition="in" filter="blinds(vertical)">
                                      <p:cBhvr>
                                        <p:cTn id="142" dur="3000"/>
                                        <p:tgtEl>
                                          <p:spTgt spid="17"/>
                                        </p:tgtEl>
                                      </p:cBhvr>
                                    </p:animEffect>
                                  </p:childTnLst>
                                </p:cTn>
                              </p:par>
                              <p:par>
                                <p:cTn id="143" presetID="3" presetClass="entr" presetSubtype="5" fill="hold" grpId="1" nodeType="withEffect">
                                  <p:stCondLst>
                                    <p:cond delay="0"/>
                                  </p:stCondLst>
                                  <p:childTnLst>
                                    <p:set>
                                      <p:cBhvr>
                                        <p:cTn id="144" dur="1" fill="hold">
                                          <p:stCondLst>
                                            <p:cond delay="0"/>
                                          </p:stCondLst>
                                        </p:cTn>
                                        <p:tgtEl>
                                          <p:spTgt spid="18"/>
                                        </p:tgtEl>
                                        <p:attrNameLst>
                                          <p:attrName>style.visibility</p:attrName>
                                        </p:attrNameLst>
                                      </p:cBhvr>
                                      <p:to>
                                        <p:strVal val="visible"/>
                                      </p:to>
                                    </p:set>
                                    <p:animEffect transition="in" filter="blinds(vertical)">
                                      <p:cBhvr>
                                        <p:cTn id="145" dur="3000"/>
                                        <p:tgtEl>
                                          <p:spTgt spid="18"/>
                                        </p:tgtEl>
                                      </p:cBhvr>
                                    </p:animEffect>
                                  </p:childTnLst>
                                </p:cTn>
                              </p:par>
                              <p:par>
                                <p:cTn id="146" presetID="3" presetClass="entr" presetSubtype="5" fill="hold" grpId="1" nodeType="withEffect">
                                  <p:stCondLst>
                                    <p:cond delay="0"/>
                                  </p:stCondLst>
                                  <p:childTnLst>
                                    <p:set>
                                      <p:cBhvr>
                                        <p:cTn id="147" dur="1" fill="hold">
                                          <p:stCondLst>
                                            <p:cond delay="0"/>
                                          </p:stCondLst>
                                        </p:cTn>
                                        <p:tgtEl>
                                          <p:spTgt spid="19"/>
                                        </p:tgtEl>
                                        <p:attrNameLst>
                                          <p:attrName>style.visibility</p:attrName>
                                        </p:attrNameLst>
                                      </p:cBhvr>
                                      <p:to>
                                        <p:strVal val="visible"/>
                                      </p:to>
                                    </p:set>
                                    <p:animEffect transition="in" filter="blinds(vertical)">
                                      <p:cBhvr>
                                        <p:cTn id="148" dur="3000"/>
                                        <p:tgtEl>
                                          <p:spTgt spid="19"/>
                                        </p:tgtEl>
                                      </p:cBhvr>
                                    </p:animEffect>
                                  </p:childTnLst>
                                </p:cTn>
                              </p:par>
                              <p:par>
                                <p:cTn id="149" presetID="3" presetClass="entr" presetSubtype="5" fill="hold" grpId="1" nodeType="withEffect">
                                  <p:stCondLst>
                                    <p:cond delay="0"/>
                                  </p:stCondLst>
                                  <p:childTnLst>
                                    <p:set>
                                      <p:cBhvr>
                                        <p:cTn id="150" dur="1" fill="hold">
                                          <p:stCondLst>
                                            <p:cond delay="0"/>
                                          </p:stCondLst>
                                        </p:cTn>
                                        <p:tgtEl>
                                          <p:spTgt spid="20"/>
                                        </p:tgtEl>
                                        <p:attrNameLst>
                                          <p:attrName>style.visibility</p:attrName>
                                        </p:attrNameLst>
                                      </p:cBhvr>
                                      <p:to>
                                        <p:strVal val="visible"/>
                                      </p:to>
                                    </p:set>
                                    <p:animEffect transition="in" filter="blinds(vertical)">
                                      <p:cBhvr>
                                        <p:cTn id="151" dur="3000"/>
                                        <p:tgtEl>
                                          <p:spTgt spid="20"/>
                                        </p:tgtEl>
                                      </p:cBhvr>
                                    </p:animEffect>
                                  </p:childTnLst>
                                </p:cTn>
                              </p:par>
                              <p:par>
                                <p:cTn id="152" presetID="3" presetClass="entr" presetSubtype="5" fill="hold" grpId="1" nodeType="withEffect">
                                  <p:stCondLst>
                                    <p:cond delay="0"/>
                                  </p:stCondLst>
                                  <p:childTnLst>
                                    <p:set>
                                      <p:cBhvr>
                                        <p:cTn id="153" dur="1" fill="hold">
                                          <p:stCondLst>
                                            <p:cond delay="0"/>
                                          </p:stCondLst>
                                        </p:cTn>
                                        <p:tgtEl>
                                          <p:spTgt spid="21"/>
                                        </p:tgtEl>
                                        <p:attrNameLst>
                                          <p:attrName>style.visibility</p:attrName>
                                        </p:attrNameLst>
                                      </p:cBhvr>
                                      <p:to>
                                        <p:strVal val="visible"/>
                                      </p:to>
                                    </p:set>
                                    <p:animEffect transition="in" filter="blinds(vertical)">
                                      <p:cBhvr>
                                        <p:cTn id="154" dur="3000"/>
                                        <p:tgtEl>
                                          <p:spTgt spid="21"/>
                                        </p:tgtEl>
                                      </p:cBhvr>
                                    </p:animEffect>
                                  </p:childTnLst>
                                </p:cTn>
                              </p:par>
                              <p:par>
                                <p:cTn id="155" presetID="3" presetClass="entr" presetSubtype="5" fill="hold" grpId="1" nodeType="withEffect">
                                  <p:stCondLst>
                                    <p:cond delay="0"/>
                                  </p:stCondLst>
                                  <p:childTnLst>
                                    <p:set>
                                      <p:cBhvr>
                                        <p:cTn id="156" dur="1" fill="hold">
                                          <p:stCondLst>
                                            <p:cond delay="0"/>
                                          </p:stCondLst>
                                        </p:cTn>
                                        <p:tgtEl>
                                          <p:spTgt spid="22"/>
                                        </p:tgtEl>
                                        <p:attrNameLst>
                                          <p:attrName>style.visibility</p:attrName>
                                        </p:attrNameLst>
                                      </p:cBhvr>
                                      <p:to>
                                        <p:strVal val="visible"/>
                                      </p:to>
                                    </p:set>
                                    <p:animEffect transition="in" filter="blinds(vertical)">
                                      <p:cBhvr>
                                        <p:cTn id="157" dur="3000"/>
                                        <p:tgtEl>
                                          <p:spTgt spid="22"/>
                                        </p:tgtEl>
                                      </p:cBhvr>
                                    </p:animEffect>
                                  </p:childTnLst>
                                </p:cTn>
                              </p:par>
                              <p:par>
                                <p:cTn id="158" presetID="3" presetClass="entr" presetSubtype="5" fill="hold" grpId="1" nodeType="withEffect">
                                  <p:stCondLst>
                                    <p:cond delay="0"/>
                                  </p:stCondLst>
                                  <p:childTnLst>
                                    <p:set>
                                      <p:cBhvr>
                                        <p:cTn id="159" dur="1" fill="hold">
                                          <p:stCondLst>
                                            <p:cond delay="0"/>
                                          </p:stCondLst>
                                        </p:cTn>
                                        <p:tgtEl>
                                          <p:spTgt spid="23"/>
                                        </p:tgtEl>
                                        <p:attrNameLst>
                                          <p:attrName>style.visibility</p:attrName>
                                        </p:attrNameLst>
                                      </p:cBhvr>
                                      <p:to>
                                        <p:strVal val="visible"/>
                                      </p:to>
                                    </p:set>
                                    <p:animEffect transition="in" filter="blinds(vertical)">
                                      <p:cBhvr>
                                        <p:cTn id="160" dur="3000"/>
                                        <p:tgtEl>
                                          <p:spTgt spid="23"/>
                                        </p:tgtEl>
                                      </p:cBhvr>
                                    </p:animEffect>
                                  </p:childTnLst>
                                </p:cTn>
                              </p:par>
                              <p:par>
                                <p:cTn id="161" presetID="3" presetClass="entr" presetSubtype="5" fill="hold" grpId="1" nodeType="withEffect">
                                  <p:stCondLst>
                                    <p:cond delay="0"/>
                                  </p:stCondLst>
                                  <p:childTnLst>
                                    <p:set>
                                      <p:cBhvr>
                                        <p:cTn id="162" dur="1" fill="hold">
                                          <p:stCondLst>
                                            <p:cond delay="0"/>
                                          </p:stCondLst>
                                        </p:cTn>
                                        <p:tgtEl>
                                          <p:spTgt spid="24"/>
                                        </p:tgtEl>
                                        <p:attrNameLst>
                                          <p:attrName>style.visibility</p:attrName>
                                        </p:attrNameLst>
                                      </p:cBhvr>
                                      <p:to>
                                        <p:strVal val="visible"/>
                                      </p:to>
                                    </p:set>
                                    <p:animEffect transition="in" filter="blinds(vertical)">
                                      <p:cBhvr>
                                        <p:cTn id="163" dur="3000"/>
                                        <p:tgtEl>
                                          <p:spTgt spid="24"/>
                                        </p:tgtEl>
                                      </p:cBhvr>
                                    </p:animEffect>
                                  </p:childTnLst>
                                </p:cTn>
                              </p:par>
                              <p:par>
                                <p:cTn id="164" presetID="3" presetClass="entr" presetSubtype="5" fill="hold" grpId="1" nodeType="withEffect">
                                  <p:stCondLst>
                                    <p:cond delay="0"/>
                                  </p:stCondLst>
                                  <p:childTnLst>
                                    <p:set>
                                      <p:cBhvr>
                                        <p:cTn id="165" dur="1" fill="hold">
                                          <p:stCondLst>
                                            <p:cond delay="0"/>
                                          </p:stCondLst>
                                        </p:cTn>
                                        <p:tgtEl>
                                          <p:spTgt spid="25"/>
                                        </p:tgtEl>
                                        <p:attrNameLst>
                                          <p:attrName>style.visibility</p:attrName>
                                        </p:attrNameLst>
                                      </p:cBhvr>
                                      <p:to>
                                        <p:strVal val="visible"/>
                                      </p:to>
                                    </p:set>
                                    <p:animEffect transition="in" filter="blinds(vertical)">
                                      <p:cBhvr>
                                        <p:cTn id="166" dur="3000"/>
                                        <p:tgtEl>
                                          <p:spTgt spid="25"/>
                                        </p:tgtEl>
                                      </p:cBhvr>
                                    </p:animEffect>
                                  </p:childTnLst>
                                </p:cTn>
                              </p:par>
                              <p:par>
                                <p:cTn id="167" presetID="3" presetClass="entr" presetSubtype="5" fill="hold" grpId="1" nodeType="withEffect">
                                  <p:stCondLst>
                                    <p:cond delay="0"/>
                                  </p:stCondLst>
                                  <p:childTnLst>
                                    <p:set>
                                      <p:cBhvr>
                                        <p:cTn id="168" dur="1" fill="hold">
                                          <p:stCondLst>
                                            <p:cond delay="0"/>
                                          </p:stCondLst>
                                        </p:cTn>
                                        <p:tgtEl>
                                          <p:spTgt spid="26"/>
                                        </p:tgtEl>
                                        <p:attrNameLst>
                                          <p:attrName>style.visibility</p:attrName>
                                        </p:attrNameLst>
                                      </p:cBhvr>
                                      <p:to>
                                        <p:strVal val="visible"/>
                                      </p:to>
                                    </p:set>
                                    <p:animEffect transition="in" filter="blinds(vertical)">
                                      <p:cBhvr>
                                        <p:cTn id="169" dur="3000"/>
                                        <p:tgtEl>
                                          <p:spTgt spid="26"/>
                                        </p:tgtEl>
                                      </p:cBhvr>
                                    </p:animEffect>
                                  </p:childTnLst>
                                </p:cTn>
                              </p:par>
                              <p:par>
                                <p:cTn id="170" presetID="3" presetClass="entr" presetSubtype="5" fill="hold" grpId="1" nodeType="withEffect">
                                  <p:stCondLst>
                                    <p:cond delay="0"/>
                                  </p:stCondLst>
                                  <p:childTnLst>
                                    <p:set>
                                      <p:cBhvr>
                                        <p:cTn id="171" dur="1" fill="hold">
                                          <p:stCondLst>
                                            <p:cond delay="0"/>
                                          </p:stCondLst>
                                        </p:cTn>
                                        <p:tgtEl>
                                          <p:spTgt spid="27"/>
                                        </p:tgtEl>
                                        <p:attrNameLst>
                                          <p:attrName>style.visibility</p:attrName>
                                        </p:attrNameLst>
                                      </p:cBhvr>
                                      <p:to>
                                        <p:strVal val="visible"/>
                                      </p:to>
                                    </p:set>
                                    <p:animEffect transition="in" filter="blinds(vertical)">
                                      <p:cBhvr>
                                        <p:cTn id="172" dur="3000"/>
                                        <p:tgtEl>
                                          <p:spTgt spid="27"/>
                                        </p:tgtEl>
                                      </p:cBhvr>
                                    </p:animEffect>
                                  </p:childTnLst>
                                </p:cTn>
                              </p:par>
                              <p:par>
                                <p:cTn id="173" presetID="3" presetClass="entr" presetSubtype="5" fill="hold" grpId="1" nodeType="withEffect">
                                  <p:stCondLst>
                                    <p:cond delay="0"/>
                                  </p:stCondLst>
                                  <p:childTnLst>
                                    <p:set>
                                      <p:cBhvr>
                                        <p:cTn id="174" dur="1" fill="hold">
                                          <p:stCondLst>
                                            <p:cond delay="0"/>
                                          </p:stCondLst>
                                        </p:cTn>
                                        <p:tgtEl>
                                          <p:spTgt spid="28"/>
                                        </p:tgtEl>
                                        <p:attrNameLst>
                                          <p:attrName>style.visibility</p:attrName>
                                        </p:attrNameLst>
                                      </p:cBhvr>
                                      <p:to>
                                        <p:strVal val="visible"/>
                                      </p:to>
                                    </p:set>
                                    <p:animEffect transition="in" filter="blinds(vertical)">
                                      <p:cBhvr>
                                        <p:cTn id="175" dur="3000"/>
                                        <p:tgtEl>
                                          <p:spTgt spid="28"/>
                                        </p:tgtEl>
                                      </p:cBhvr>
                                    </p:animEffect>
                                  </p:childTnLst>
                                </p:cTn>
                              </p:par>
                            </p:childTnLst>
                          </p:cTn>
                        </p:par>
                        <p:par>
                          <p:cTn id="176" fill="hold">
                            <p:stCondLst>
                              <p:cond delay="3000"/>
                            </p:stCondLst>
                            <p:childTnLst>
                              <p:par>
                                <p:cTn id="177" presetID="2" presetClass="exit" presetSubtype="6" fill="hold" grpId="2" nodeType="afterEffect">
                                  <p:stCondLst>
                                    <p:cond delay="0"/>
                                  </p:stCondLst>
                                  <p:childTnLst>
                                    <p:anim calcmode="lin" valueType="num">
                                      <p:cBhvr additive="base">
                                        <p:cTn id="178" dur="3000"/>
                                        <p:tgtEl>
                                          <p:spTgt spid="5"/>
                                        </p:tgtEl>
                                        <p:attrNameLst>
                                          <p:attrName>ppt_x</p:attrName>
                                        </p:attrNameLst>
                                      </p:cBhvr>
                                      <p:tavLst>
                                        <p:tav tm="0">
                                          <p:val>
                                            <p:strVal val="ppt_x"/>
                                          </p:val>
                                        </p:tav>
                                        <p:tav tm="100000">
                                          <p:val>
                                            <p:strVal val="1+ppt_w/2"/>
                                          </p:val>
                                        </p:tav>
                                      </p:tavLst>
                                    </p:anim>
                                    <p:anim calcmode="lin" valueType="num">
                                      <p:cBhvr additive="base">
                                        <p:cTn id="179" dur="3000"/>
                                        <p:tgtEl>
                                          <p:spTgt spid="5"/>
                                        </p:tgtEl>
                                        <p:attrNameLst>
                                          <p:attrName>ppt_y</p:attrName>
                                        </p:attrNameLst>
                                      </p:cBhvr>
                                      <p:tavLst>
                                        <p:tav tm="0">
                                          <p:val>
                                            <p:strVal val="ppt_y"/>
                                          </p:val>
                                        </p:tav>
                                        <p:tav tm="100000">
                                          <p:val>
                                            <p:strVal val="1+ppt_h/2"/>
                                          </p:val>
                                        </p:tav>
                                      </p:tavLst>
                                    </p:anim>
                                    <p:set>
                                      <p:cBhvr>
                                        <p:cTn id="180" dur="1" fill="hold">
                                          <p:stCondLst>
                                            <p:cond delay="2999"/>
                                          </p:stCondLst>
                                        </p:cTn>
                                        <p:tgtEl>
                                          <p:spTgt spid="5"/>
                                        </p:tgtEl>
                                        <p:attrNameLst>
                                          <p:attrName>style.visibility</p:attrName>
                                        </p:attrNameLst>
                                      </p:cBhvr>
                                      <p:to>
                                        <p:strVal val="hidden"/>
                                      </p:to>
                                    </p:set>
                                  </p:childTnLst>
                                </p:cTn>
                              </p:par>
                              <p:par>
                                <p:cTn id="181" presetID="2" presetClass="exit" presetSubtype="6" fill="hold" grpId="2" nodeType="withEffect">
                                  <p:stCondLst>
                                    <p:cond delay="0"/>
                                  </p:stCondLst>
                                  <p:childTnLst>
                                    <p:anim calcmode="lin" valueType="num">
                                      <p:cBhvr additive="base">
                                        <p:cTn id="182" dur="3000"/>
                                        <p:tgtEl>
                                          <p:spTgt spid="7"/>
                                        </p:tgtEl>
                                        <p:attrNameLst>
                                          <p:attrName>ppt_x</p:attrName>
                                        </p:attrNameLst>
                                      </p:cBhvr>
                                      <p:tavLst>
                                        <p:tav tm="0">
                                          <p:val>
                                            <p:strVal val="ppt_x"/>
                                          </p:val>
                                        </p:tav>
                                        <p:tav tm="100000">
                                          <p:val>
                                            <p:strVal val="1+ppt_w/2"/>
                                          </p:val>
                                        </p:tav>
                                      </p:tavLst>
                                    </p:anim>
                                    <p:anim calcmode="lin" valueType="num">
                                      <p:cBhvr additive="base">
                                        <p:cTn id="183" dur="3000"/>
                                        <p:tgtEl>
                                          <p:spTgt spid="7"/>
                                        </p:tgtEl>
                                        <p:attrNameLst>
                                          <p:attrName>ppt_y</p:attrName>
                                        </p:attrNameLst>
                                      </p:cBhvr>
                                      <p:tavLst>
                                        <p:tav tm="0">
                                          <p:val>
                                            <p:strVal val="ppt_y"/>
                                          </p:val>
                                        </p:tav>
                                        <p:tav tm="100000">
                                          <p:val>
                                            <p:strVal val="1+ppt_h/2"/>
                                          </p:val>
                                        </p:tav>
                                      </p:tavLst>
                                    </p:anim>
                                    <p:set>
                                      <p:cBhvr>
                                        <p:cTn id="184" dur="1" fill="hold">
                                          <p:stCondLst>
                                            <p:cond delay="2999"/>
                                          </p:stCondLst>
                                        </p:cTn>
                                        <p:tgtEl>
                                          <p:spTgt spid="7"/>
                                        </p:tgtEl>
                                        <p:attrNameLst>
                                          <p:attrName>style.visibility</p:attrName>
                                        </p:attrNameLst>
                                      </p:cBhvr>
                                      <p:to>
                                        <p:strVal val="hidden"/>
                                      </p:to>
                                    </p:set>
                                  </p:childTnLst>
                                </p:cTn>
                              </p:par>
                              <p:par>
                                <p:cTn id="185" presetID="2" presetClass="exit" presetSubtype="6" fill="hold" grpId="2" nodeType="withEffect">
                                  <p:stCondLst>
                                    <p:cond delay="0"/>
                                  </p:stCondLst>
                                  <p:childTnLst>
                                    <p:anim calcmode="lin" valueType="num">
                                      <p:cBhvr additive="base">
                                        <p:cTn id="186" dur="3000"/>
                                        <p:tgtEl>
                                          <p:spTgt spid="9"/>
                                        </p:tgtEl>
                                        <p:attrNameLst>
                                          <p:attrName>ppt_x</p:attrName>
                                        </p:attrNameLst>
                                      </p:cBhvr>
                                      <p:tavLst>
                                        <p:tav tm="0">
                                          <p:val>
                                            <p:strVal val="ppt_x"/>
                                          </p:val>
                                        </p:tav>
                                        <p:tav tm="100000">
                                          <p:val>
                                            <p:strVal val="1+ppt_w/2"/>
                                          </p:val>
                                        </p:tav>
                                      </p:tavLst>
                                    </p:anim>
                                    <p:anim calcmode="lin" valueType="num">
                                      <p:cBhvr additive="base">
                                        <p:cTn id="187" dur="3000"/>
                                        <p:tgtEl>
                                          <p:spTgt spid="9"/>
                                        </p:tgtEl>
                                        <p:attrNameLst>
                                          <p:attrName>ppt_y</p:attrName>
                                        </p:attrNameLst>
                                      </p:cBhvr>
                                      <p:tavLst>
                                        <p:tav tm="0">
                                          <p:val>
                                            <p:strVal val="ppt_y"/>
                                          </p:val>
                                        </p:tav>
                                        <p:tav tm="100000">
                                          <p:val>
                                            <p:strVal val="1+ppt_h/2"/>
                                          </p:val>
                                        </p:tav>
                                      </p:tavLst>
                                    </p:anim>
                                    <p:set>
                                      <p:cBhvr>
                                        <p:cTn id="188" dur="1" fill="hold">
                                          <p:stCondLst>
                                            <p:cond delay="2999"/>
                                          </p:stCondLst>
                                        </p:cTn>
                                        <p:tgtEl>
                                          <p:spTgt spid="9"/>
                                        </p:tgtEl>
                                        <p:attrNameLst>
                                          <p:attrName>style.visibility</p:attrName>
                                        </p:attrNameLst>
                                      </p:cBhvr>
                                      <p:to>
                                        <p:strVal val="hidden"/>
                                      </p:to>
                                    </p:set>
                                  </p:childTnLst>
                                </p:cTn>
                              </p:par>
                              <p:par>
                                <p:cTn id="189" presetID="2" presetClass="exit" presetSubtype="6" fill="hold" grpId="2" nodeType="withEffect">
                                  <p:stCondLst>
                                    <p:cond delay="0"/>
                                  </p:stCondLst>
                                  <p:childTnLst>
                                    <p:anim calcmode="lin" valueType="num">
                                      <p:cBhvr additive="base">
                                        <p:cTn id="190" dur="3000"/>
                                        <p:tgtEl>
                                          <p:spTgt spid="11"/>
                                        </p:tgtEl>
                                        <p:attrNameLst>
                                          <p:attrName>ppt_x</p:attrName>
                                        </p:attrNameLst>
                                      </p:cBhvr>
                                      <p:tavLst>
                                        <p:tav tm="0">
                                          <p:val>
                                            <p:strVal val="ppt_x"/>
                                          </p:val>
                                        </p:tav>
                                        <p:tav tm="100000">
                                          <p:val>
                                            <p:strVal val="1+ppt_w/2"/>
                                          </p:val>
                                        </p:tav>
                                      </p:tavLst>
                                    </p:anim>
                                    <p:anim calcmode="lin" valueType="num">
                                      <p:cBhvr additive="base">
                                        <p:cTn id="191" dur="3000"/>
                                        <p:tgtEl>
                                          <p:spTgt spid="11"/>
                                        </p:tgtEl>
                                        <p:attrNameLst>
                                          <p:attrName>ppt_y</p:attrName>
                                        </p:attrNameLst>
                                      </p:cBhvr>
                                      <p:tavLst>
                                        <p:tav tm="0">
                                          <p:val>
                                            <p:strVal val="ppt_y"/>
                                          </p:val>
                                        </p:tav>
                                        <p:tav tm="100000">
                                          <p:val>
                                            <p:strVal val="1+ppt_h/2"/>
                                          </p:val>
                                        </p:tav>
                                      </p:tavLst>
                                    </p:anim>
                                    <p:set>
                                      <p:cBhvr>
                                        <p:cTn id="192" dur="1" fill="hold">
                                          <p:stCondLst>
                                            <p:cond delay="2999"/>
                                          </p:stCondLst>
                                        </p:cTn>
                                        <p:tgtEl>
                                          <p:spTgt spid="11"/>
                                        </p:tgtEl>
                                        <p:attrNameLst>
                                          <p:attrName>style.visibility</p:attrName>
                                        </p:attrNameLst>
                                      </p:cBhvr>
                                      <p:to>
                                        <p:strVal val="hidden"/>
                                      </p:to>
                                    </p:set>
                                  </p:childTnLst>
                                </p:cTn>
                              </p:par>
                              <p:par>
                                <p:cTn id="193" presetID="2" presetClass="exit" presetSubtype="6" fill="hold" grpId="2" nodeType="withEffect">
                                  <p:stCondLst>
                                    <p:cond delay="0"/>
                                  </p:stCondLst>
                                  <p:childTnLst>
                                    <p:anim calcmode="lin" valueType="num">
                                      <p:cBhvr additive="base">
                                        <p:cTn id="194" dur="3000"/>
                                        <p:tgtEl>
                                          <p:spTgt spid="13"/>
                                        </p:tgtEl>
                                        <p:attrNameLst>
                                          <p:attrName>ppt_x</p:attrName>
                                        </p:attrNameLst>
                                      </p:cBhvr>
                                      <p:tavLst>
                                        <p:tav tm="0">
                                          <p:val>
                                            <p:strVal val="ppt_x"/>
                                          </p:val>
                                        </p:tav>
                                        <p:tav tm="100000">
                                          <p:val>
                                            <p:strVal val="1+ppt_w/2"/>
                                          </p:val>
                                        </p:tav>
                                      </p:tavLst>
                                    </p:anim>
                                    <p:anim calcmode="lin" valueType="num">
                                      <p:cBhvr additive="base">
                                        <p:cTn id="195" dur="3000"/>
                                        <p:tgtEl>
                                          <p:spTgt spid="13"/>
                                        </p:tgtEl>
                                        <p:attrNameLst>
                                          <p:attrName>ppt_y</p:attrName>
                                        </p:attrNameLst>
                                      </p:cBhvr>
                                      <p:tavLst>
                                        <p:tav tm="0">
                                          <p:val>
                                            <p:strVal val="ppt_y"/>
                                          </p:val>
                                        </p:tav>
                                        <p:tav tm="100000">
                                          <p:val>
                                            <p:strVal val="1+ppt_h/2"/>
                                          </p:val>
                                        </p:tav>
                                      </p:tavLst>
                                    </p:anim>
                                    <p:set>
                                      <p:cBhvr>
                                        <p:cTn id="196" dur="1" fill="hold">
                                          <p:stCondLst>
                                            <p:cond delay="2999"/>
                                          </p:stCondLst>
                                        </p:cTn>
                                        <p:tgtEl>
                                          <p:spTgt spid="13"/>
                                        </p:tgtEl>
                                        <p:attrNameLst>
                                          <p:attrName>style.visibility</p:attrName>
                                        </p:attrNameLst>
                                      </p:cBhvr>
                                      <p:to>
                                        <p:strVal val="hidden"/>
                                      </p:to>
                                    </p:set>
                                  </p:childTnLst>
                                </p:cTn>
                              </p:par>
                              <p:par>
                                <p:cTn id="197" presetID="2" presetClass="exit" presetSubtype="6" fill="hold" grpId="2" nodeType="withEffect">
                                  <p:stCondLst>
                                    <p:cond delay="0"/>
                                  </p:stCondLst>
                                  <p:childTnLst>
                                    <p:anim calcmode="lin" valueType="num">
                                      <p:cBhvr additive="base">
                                        <p:cTn id="198" dur="3000"/>
                                        <p:tgtEl>
                                          <p:spTgt spid="15"/>
                                        </p:tgtEl>
                                        <p:attrNameLst>
                                          <p:attrName>ppt_x</p:attrName>
                                        </p:attrNameLst>
                                      </p:cBhvr>
                                      <p:tavLst>
                                        <p:tav tm="0">
                                          <p:val>
                                            <p:strVal val="ppt_x"/>
                                          </p:val>
                                        </p:tav>
                                        <p:tav tm="100000">
                                          <p:val>
                                            <p:strVal val="1+ppt_w/2"/>
                                          </p:val>
                                        </p:tav>
                                      </p:tavLst>
                                    </p:anim>
                                    <p:anim calcmode="lin" valueType="num">
                                      <p:cBhvr additive="base">
                                        <p:cTn id="199" dur="3000"/>
                                        <p:tgtEl>
                                          <p:spTgt spid="15"/>
                                        </p:tgtEl>
                                        <p:attrNameLst>
                                          <p:attrName>ppt_y</p:attrName>
                                        </p:attrNameLst>
                                      </p:cBhvr>
                                      <p:tavLst>
                                        <p:tav tm="0">
                                          <p:val>
                                            <p:strVal val="ppt_y"/>
                                          </p:val>
                                        </p:tav>
                                        <p:tav tm="100000">
                                          <p:val>
                                            <p:strVal val="1+ppt_h/2"/>
                                          </p:val>
                                        </p:tav>
                                      </p:tavLst>
                                    </p:anim>
                                    <p:set>
                                      <p:cBhvr>
                                        <p:cTn id="200" dur="1" fill="hold">
                                          <p:stCondLst>
                                            <p:cond delay="2999"/>
                                          </p:stCondLst>
                                        </p:cTn>
                                        <p:tgtEl>
                                          <p:spTgt spid="15"/>
                                        </p:tgtEl>
                                        <p:attrNameLst>
                                          <p:attrName>style.visibility</p:attrName>
                                        </p:attrNameLst>
                                      </p:cBhvr>
                                      <p:to>
                                        <p:strVal val="hidden"/>
                                      </p:to>
                                    </p:set>
                                  </p:childTnLst>
                                </p:cTn>
                              </p:par>
                              <p:par>
                                <p:cTn id="201" presetID="2" presetClass="exit" presetSubtype="12" fill="hold" grpId="2" nodeType="withEffect">
                                  <p:stCondLst>
                                    <p:cond delay="0"/>
                                  </p:stCondLst>
                                  <p:childTnLst>
                                    <p:anim calcmode="lin" valueType="num">
                                      <p:cBhvr additive="base">
                                        <p:cTn id="202" dur="3000"/>
                                        <p:tgtEl>
                                          <p:spTgt spid="17"/>
                                        </p:tgtEl>
                                        <p:attrNameLst>
                                          <p:attrName>ppt_x</p:attrName>
                                        </p:attrNameLst>
                                      </p:cBhvr>
                                      <p:tavLst>
                                        <p:tav tm="0">
                                          <p:val>
                                            <p:strVal val="ppt_x"/>
                                          </p:val>
                                        </p:tav>
                                        <p:tav tm="100000">
                                          <p:val>
                                            <p:strVal val="0-ppt_w/2"/>
                                          </p:val>
                                        </p:tav>
                                      </p:tavLst>
                                    </p:anim>
                                    <p:anim calcmode="lin" valueType="num">
                                      <p:cBhvr additive="base">
                                        <p:cTn id="203" dur="3000"/>
                                        <p:tgtEl>
                                          <p:spTgt spid="17"/>
                                        </p:tgtEl>
                                        <p:attrNameLst>
                                          <p:attrName>ppt_y</p:attrName>
                                        </p:attrNameLst>
                                      </p:cBhvr>
                                      <p:tavLst>
                                        <p:tav tm="0">
                                          <p:val>
                                            <p:strVal val="ppt_y"/>
                                          </p:val>
                                        </p:tav>
                                        <p:tav tm="100000">
                                          <p:val>
                                            <p:strVal val="1+ppt_h/2"/>
                                          </p:val>
                                        </p:tav>
                                      </p:tavLst>
                                    </p:anim>
                                    <p:set>
                                      <p:cBhvr>
                                        <p:cTn id="204" dur="1" fill="hold">
                                          <p:stCondLst>
                                            <p:cond delay="2999"/>
                                          </p:stCondLst>
                                        </p:cTn>
                                        <p:tgtEl>
                                          <p:spTgt spid="17"/>
                                        </p:tgtEl>
                                        <p:attrNameLst>
                                          <p:attrName>style.visibility</p:attrName>
                                        </p:attrNameLst>
                                      </p:cBhvr>
                                      <p:to>
                                        <p:strVal val="hidden"/>
                                      </p:to>
                                    </p:set>
                                  </p:childTnLst>
                                </p:cTn>
                              </p:par>
                              <p:par>
                                <p:cTn id="205" presetID="2" presetClass="exit" presetSubtype="12" fill="hold" grpId="2" nodeType="withEffect">
                                  <p:stCondLst>
                                    <p:cond delay="0"/>
                                  </p:stCondLst>
                                  <p:childTnLst>
                                    <p:anim calcmode="lin" valueType="num">
                                      <p:cBhvr additive="base">
                                        <p:cTn id="206" dur="3000"/>
                                        <p:tgtEl>
                                          <p:spTgt spid="19"/>
                                        </p:tgtEl>
                                        <p:attrNameLst>
                                          <p:attrName>ppt_x</p:attrName>
                                        </p:attrNameLst>
                                      </p:cBhvr>
                                      <p:tavLst>
                                        <p:tav tm="0">
                                          <p:val>
                                            <p:strVal val="ppt_x"/>
                                          </p:val>
                                        </p:tav>
                                        <p:tav tm="100000">
                                          <p:val>
                                            <p:strVal val="0-ppt_w/2"/>
                                          </p:val>
                                        </p:tav>
                                      </p:tavLst>
                                    </p:anim>
                                    <p:anim calcmode="lin" valueType="num">
                                      <p:cBhvr additive="base">
                                        <p:cTn id="207" dur="3000"/>
                                        <p:tgtEl>
                                          <p:spTgt spid="19"/>
                                        </p:tgtEl>
                                        <p:attrNameLst>
                                          <p:attrName>ppt_y</p:attrName>
                                        </p:attrNameLst>
                                      </p:cBhvr>
                                      <p:tavLst>
                                        <p:tav tm="0">
                                          <p:val>
                                            <p:strVal val="ppt_y"/>
                                          </p:val>
                                        </p:tav>
                                        <p:tav tm="100000">
                                          <p:val>
                                            <p:strVal val="1+ppt_h/2"/>
                                          </p:val>
                                        </p:tav>
                                      </p:tavLst>
                                    </p:anim>
                                    <p:set>
                                      <p:cBhvr>
                                        <p:cTn id="208" dur="1" fill="hold">
                                          <p:stCondLst>
                                            <p:cond delay="2999"/>
                                          </p:stCondLst>
                                        </p:cTn>
                                        <p:tgtEl>
                                          <p:spTgt spid="19"/>
                                        </p:tgtEl>
                                        <p:attrNameLst>
                                          <p:attrName>style.visibility</p:attrName>
                                        </p:attrNameLst>
                                      </p:cBhvr>
                                      <p:to>
                                        <p:strVal val="hidden"/>
                                      </p:to>
                                    </p:set>
                                  </p:childTnLst>
                                </p:cTn>
                              </p:par>
                              <p:par>
                                <p:cTn id="209" presetID="2" presetClass="exit" presetSubtype="12" fill="hold" grpId="2" nodeType="withEffect">
                                  <p:stCondLst>
                                    <p:cond delay="0"/>
                                  </p:stCondLst>
                                  <p:childTnLst>
                                    <p:anim calcmode="lin" valueType="num">
                                      <p:cBhvr additive="base">
                                        <p:cTn id="210" dur="3000"/>
                                        <p:tgtEl>
                                          <p:spTgt spid="21"/>
                                        </p:tgtEl>
                                        <p:attrNameLst>
                                          <p:attrName>ppt_x</p:attrName>
                                        </p:attrNameLst>
                                      </p:cBhvr>
                                      <p:tavLst>
                                        <p:tav tm="0">
                                          <p:val>
                                            <p:strVal val="ppt_x"/>
                                          </p:val>
                                        </p:tav>
                                        <p:tav tm="100000">
                                          <p:val>
                                            <p:strVal val="0-ppt_w/2"/>
                                          </p:val>
                                        </p:tav>
                                      </p:tavLst>
                                    </p:anim>
                                    <p:anim calcmode="lin" valueType="num">
                                      <p:cBhvr additive="base">
                                        <p:cTn id="211" dur="3000"/>
                                        <p:tgtEl>
                                          <p:spTgt spid="21"/>
                                        </p:tgtEl>
                                        <p:attrNameLst>
                                          <p:attrName>ppt_y</p:attrName>
                                        </p:attrNameLst>
                                      </p:cBhvr>
                                      <p:tavLst>
                                        <p:tav tm="0">
                                          <p:val>
                                            <p:strVal val="ppt_y"/>
                                          </p:val>
                                        </p:tav>
                                        <p:tav tm="100000">
                                          <p:val>
                                            <p:strVal val="1+ppt_h/2"/>
                                          </p:val>
                                        </p:tav>
                                      </p:tavLst>
                                    </p:anim>
                                    <p:set>
                                      <p:cBhvr>
                                        <p:cTn id="212" dur="1" fill="hold">
                                          <p:stCondLst>
                                            <p:cond delay="2999"/>
                                          </p:stCondLst>
                                        </p:cTn>
                                        <p:tgtEl>
                                          <p:spTgt spid="21"/>
                                        </p:tgtEl>
                                        <p:attrNameLst>
                                          <p:attrName>style.visibility</p:attrName>
                                        </p:attrNameLst>
                                      </p:cBhvr>
                                      <p:to>
                                        <p:strVal val="hidden"/>
                                      </p:to>
                                    </p:set>
                                  </p:childTnLst>
                                </p:cTn>
                              </p:par>
                              <p:par>
                                <p:cTn id="213" presetID="2" presetClass="exit" presetSubtype="12" fill="hold" grpId="2" nodeType="withEffect">
                                  <p:stCondLst>
                                    <p:cond delay="0"/>
                                  </p:stCondLst>
                                  <p:childTnLst>
                                    <p:anim calcmode="lin" valueType="num">
                                      <p:cBhvr additive="base">
                                        <p:cTn id="214" dur="3000"/>
                                        <p:tgtEl>
                                          <p:spTgt spid="23"/>
                                        </p:tgtEl>
                                        <p:attrNameLst>
                                          <p:attrName>ppt_x</p:attrName>
                                        </p:attrNameLst>
                                      </p:cBhvr>
                                      <p:tavLst>
                                        <p:tav tm="0">
                                          <p:val>
                                            <p:strVal val="ppt_x"/>
                                          </p:val>
                                        </p:tav>
                                        <p:tav tm="100000">
                                          <p:val>
                                            <p:strVal val="0-ppt_w/2"/>
                                          </p:val>
                                        </p:tav>
                                      </p:tavLst>
                                    </p:anim>
                                    <p:anim calcmode="lin" valueType="num">
                                      <p:cBhvr additive="base">
                                        <p:cTn id="215" dur="3000"/>
                                        <p:tgtEl>
                                          <p:spTgt spid="23"/>
                                        </p:tgtEl>
                                        <p:attrNameLst>
                                          <p:attrName>ppt_y</p:attrName>
                                        </p:attrNameLst>
                                      </p:cBhvr>
                                      <p:tavLst>
                                        <p:tav tm="0">
                                          <p:val>
                                            <p:strVal val="ppt_y"/>
                                          </p:val>
                                        </p:tav>
                                        <p:tav tm="100000">
                                          <p:val>
                                            <p:strVal val="1+ppt_h/2"/>
                                          </p:val>
                                        </p:tav>
                                      </p:tavLst>
                                    </p:anim>
                                    <p:set>
                                      <p:cBhvr>
                                        <p:cTn id="216" dur="1" fill="hold">
                                          <p:stCondLst>
                                            <p:cond delay="2999"/>
                                          </p:stCondLst>
                                        </p:cTn>
                                        <p:tgtEl>
                                          <p:spTgt spid="23"/>
                                        </p:tgtEl>
                                        <p:attrNameLst>
                                          <p:attrName>style.visibility</p:attrName>
                                        </p:attrNameLst>
                                      </p:cBhvr>
                                      <p:to>
                                        <p:strVal val="hidden"/>
                                      </p:to>
                                    </p:set>
                                  </p:childTnLst>
                                </p:cTn>
                              </p:par>
                              <p:par>
                                <p:cTn id="217" presetID="2" presetClass="exit" presetSubtype="12" fill="hold" grpId="2" nodeType="withEffect">
                                  <p:stCondLst>
                                    <p:cond delay="0"/>
                                  </p:stCondLst>
                                  <p:childTnLst>
                                    <p:anim calcmode="lin" valueType="num">
                                      <p:cBhvr additive="base">
                                        <p:cTn id="218" dur="3000"/>
                                        <p:tgtEl>
                                          <p:spTgt spid="25"/>
                                        </p:tgtEl>
                                        <p:attrNameLst>
                                          <p:attrName>ppt_x</p:attrName>
                                        </p:attrNameLst>
                                      </p:cBhvr>
                                      <p:tavLst>
                                        <p:tav tm="0">
                                          <p:val>
                                            <p:strVal val="ppt_x"/>
                                          </p:val>
                                        </p:tav>
                                        <p:tav tm="100000">
                                          <p:val>
                                            <p:strVal val="0-ppt_w/2"/>
                                          </p:val>
                                        </p:tav>
                                      </p:tavLst>
                                    </p:anim>
                                    <p:anim calcmode="lin" valueType="num">
                                      <p:cBhvr additive="base">
                                        <p:cTn id="219" dur="3000"/>
                                        <p:tgtEl>
                                          <p:spTgt spid="25"/>
                                        </p:tgtEl>
                                        <p:attrNameLst>
                                          <p:attrName>ppt_y</p:attrName>
                                        </p:attrNameLst>
                                      </p:cBhvr>
                                      <p:tavLst>
                                        <p:tav tm="0">
                                          <p:val>
                                            <p:strVal val="ppt_y"/>
                                          </p:val>
                                        </p:tav>
                                        <p:tav tm="100000">
                                          <p:val>
                                            <p:strVal val="1+ppt_h/2"/>
                                          </p:val>
                                        </p:tav>
                                      </p:tavLst>
                                    </p:anim>
                                    <p:set>
                                      <p:cBhvr>
                                        <p:cTn id="220" dur="1" fill="hold">
                                          <p:stCondLst>
                                            <p:cond delay="2999"/>
                                          </p:stCondLst>
                                        </p:cTn>
                                        <p:tgtEl>
                                          <p:spTgt spid="25"/>
                                        </p:tgtEl>
                                        <p:attrNameLst>
                                          <p:attrName>style.visibility</p:attrName>
                                        </p:attrNameLst>
                                      </p:cBhvr>
                                      <p:to>
                                        <p:strVal val="hidden"/>
                                      </p:to>
                                    </p:set>
                                  </p:childTnLst>
                                </p:cTn>
                              </p:par>
                              <p:par>
                                <p:cTn id="221" presetID="2" presetClass="exit" presetSubtype="12" fill="hold" grpId="2" nodeType="withEffect">
                                  <p:stCondLst>
                                    <p:cond delay="0"/>
                                  </p:stCondLst>
                                  <p:childTnLst>
                                    <p:anim calcmode="lin" valueType="num">
                                      <p:cBhvr additive="base">
                                        <p:cTn id="222" dur="3000"/>
                                        <p:tgtEl>
                                          <p:spTgt spid="27"/>
                                        </p:tgtEl>
                                        <p:attrNameLst>
                                          <p:attrName>ppt_x</p:attrName>
                                        </p:attrNameLst>
                                      </p:cBhvr>
                                      <p:tavLst>
                                        <p:tav tm="0">
                                          <p:val>
                                            <p:strVal val="ppt_x"/>
                                          </p:val>
                                        </p:tav>
                                        <p:tav tm="100000">
                                          <p:val>
                                            <p:strVal val="0-ppt_w/2"/>
                                          </p:val>
                                        </p:tav>
                                      </p:tavLst>
                                    </p:anim>
                                    <p:anim calcmode="lin" valueType="num">
                                      <p:cBhvr additive="base">
                                        <p:cTn id="223" dur="3000"/>
                                        <p:tgtEl>
                                          <p:spTgt spid="27"/>
                                        </p:tgtEl>
                                        <p:attrNameLst>
                                          <p:attrName>ppt_y</p:attrName>
                                        </p:attrNameLst>
                                      </p:cBhvr>
                                      <p:tavLst>
                                        <p:tav tm="0">
                                          <p:val>
                                            <p:strVal val="ppt_y"/>
                                          </p:val>
                                        </p:tav>
                                        <p:tav tm="100000">
                                          <p:val>
                                            <p:strVal val="1+ppt_h/2"/>
                                          </p:val>
                                        </p:tav>
                                      </p:tavLst>
                                    </p:anim>
                                    <p:set>
                                      <p:cBhvr>
                                        <p:cTn id="224" dur="1" fill="hold">
                                          <p:stCondLst>
                                            <p:cond delay="2999"/>
                                          </p:stCondLst>
                                        </p:cTn>
                                        <p:tgtEl>
                                          <p:spTgt spid="27"/>
                                        </p:tgtEl>
                                        <p:attrNameLst>
                                          <p:attrName>style.visibility</p:attrName>
                                        </p:attrNameLst>
                                      </p:cBhvr>
                                      <p:to>
                                        <p:strVal val="hidden"/>
                                      </p:to>
                                    </p:set>
                                  </p:childTnLst>
                                </p:cTn>
                              </p:par>
                              <p:par>
                                <p:cTn id="225" presetID="2" presetClass="exit" presetSubtype="9" fill="hold" grpId="2" nodeType="withEffect">
                                  <p:stCondLst>
                                    <p:cond delay="0"/>
                                  </p:stCondLst>
                                  <p:childTnLst>
                                    <p:anim calcmode="lin" valueType="num">
                                      <p:cBhvr additive="base">
                                        <p:cTn id="226" dur="3000"/>
                                        <p:tgtEl>
                                          <p:spTgt spid="18"/>
                                        </p:tgtEl>
                                        <p:attrNameLst>
                                          <p:attrName>ppt_x</p:attrName>
                                        </p:attrNameLst>
                                      </p:cBhvr>
                                      <p:tavLst>
                                        <p:tav tm="0">
                                          <p:val>
                                            <p:strVal val="ppt_x"/>
                                          </p:val>
                                        </p:tav>
                                        <p:tav tm="100000">
                                          <p:val>
                                            <p:strVal val="0-ppt_w/2"/>
                                          </p:val>
                                        </p:tav>
                                      </p:tavLst>
                                    </p:anim>
                                    <p:anim calcmode="lin" valueType="num">
                                      <p:cBhvr additive="base">
                                        <p:cTn id="227" dur="3000"/>
                                        <p:tgtEl>
                                          <p:spTgt spid="18"/>
                                        </p:tgtEl>
                                        <p:attrNameLst>
                                          <p:attrName>ppt_y</p:attrName>
                                        </p:attrNameLst>
                                      </p:cBhvr>
                                      <p:tavLst>
                                        <p:tav tm="0">
                                          <p:val>
                                            <p:strVal val="ppt_y"/>
                                          </p:val>
                                        </p:tav>
                                        <p:tav tm="100000">
                                          <p:val>
                                            <p:strVal val="0-ppt_h/2"/>
                                          </p:val>
                                        </p:tav>
                                      </p:tavLst>
                                    </p:anim>
                                    <p:set>
                                      <p:cBhvr>
                                        <p:cTn id="228" dur="1" fill="hold">
                                          <p:stCondLst>
                                            <p:cond delay="2999"/>
                                          </p:stCondLst>
                                        </p:cTn>
                                        <p:tgtEl>
                                          <p:spTgt spid="18"/>
                                        </p:tgtEl>
                                        <p:attrNameLst>
                                          <p:attrName>style.visibility</p:attrName>
                                        </p:attrNameLst>
                                      </p:cBhvr>
                                      <p:to>
                                        <p:strVal val="hidden"/>
                                      </p:to>
                                    </p:set>
                                  </p:childTnLst>
                                </p:cTn>
                              </p:par>
                              <p:par>
                                <p:cTn id="229" presetID="2" presetClass="exit" presetSubtype="9" fill="hold" grpId="2" nodeType="withEffect">
                                  <p:stCondLst>
                                    <p:cond delay="0"/>
                                  </p:stCondLst>
                                  <p:childTnLst>
                                    <p:anim calcmode="lin" valueType="num">
                                      <p:cBhvr additive="base">
                                        <p:cTn id="230" dur="3000"/>
                                        <p:tgtEl>
                                          <p:spTgt spid="20"/>
                                        </p:tgtEl>
                                        <p:attrNameLst>
                                          <p:attrName>ppt_x</p:attrName>
                                        </p:attrNameLst>
                                      </p:cBhvr>
                                      <p:tavLst>
                                        <p:tav tm="0">
                                          <p:val>
                                            <p:strVal val="ppt_x"/>
                                          </p:val>
                                        </p:tav>
                                        <p:tav tm="100000">
                                          <p:val>
                                            <p:strVal val="0-ppt_w/2"/>
                                          </p:val>
                                        </p:tav>
                                      </p:tavLst>
                                    </p:anim>
                                    <p:anim calcmode="lin" valueType="num">
                                      <p:cBhvr additive="base">
                                        <p:cTn id="231" dur="3000"/>
                                        <p:tgtEl>
                                          <p:spTgt spid="20"/>
                                        </p:tgtEl>
                                        <p:attrNameLst>
                                          <p:attrName>ppt_y</p:attrName>
                                        </p:attrNameLst>
                                      </p:cBhvr>
                                      <p:tavLst>
                                        <p:tav tm="0">
                                          <p:val>
                                            <p:strVal val="ppt_y"/>
                                          </p:val>
                                        </p:tav>
                                        <p:tav tm="100000">
                                          <p:val>
                                            <p:strVal val="0-ppt_h/2"/>
                                          </p:val>
                                        </p:tav>
                                      </p:tavLst>
                                    </p:anim>
                                    <p:set>
                                      <p:cBhvr>
                                        <p:cTn id="232" dur="1" fill="hold">
                                          <p:stCondLst>
                                            <p:cond delay="2999"/>
                                          </p:stCondLst>
                                        </p:cTn>
                                        <p:tgtEl>
                                          <p:spTgt spid="20"/>
                                        </p:tgtEl>
                                        <p:attrNameLst>
                                          <p:attrName>style.visibility</p:attrName>
                                        </p:attrNameLst>
                                      </p:cBhvr>
                                      <p:to>
                                        <p:strVal val="hidden"/>
                                      </p:to>
                                    </p:set>
                                  </p:childTnLst>
                                </p:cTn>
                              </p:par>
                              <p:par>
                                <p:cTn id="233" presetID="2" presetClass="exit" presetSubtype="9" fill="hold" grpId="2" nodeType="withEffect">
                                  <p:stCondLst>
                                    <p:cond delay="0"/>
                                  </p:stCondLst>
                                  <p:childTnLst>
                                    <p:anim calcmode="lin" valueType="num">
                                      <p:cBhvr additive="base">
                                        <p:cTn id="234" dur="3000"/>
                                        <p:tgtEl>
                                          <p:spTgt spid="22"/>
                                        </p:tgtEl>
                                        <p:attrNameLst>
                                          <p:attrName>ppt_x</p:attrName>
                                        </p:attrNameLst>
                                      </p:cBhvr>
                                      <p:tavLst>
                                        <p:tav tm="0">
                                          <p:val>
                                            <p:strVal val="ppt_x"/>
                                          </p:val>
                                        </p:tav>
                                        <p:tav tm="100000">
                                          <p:val>
                                            <p:strVal val="0-ppt_w/2"/>
                                          </p:val>
                                        </p:tav>
                                      </p:tavLst>
                                    </p:anim>
                                    <p:anim calcmode="lin" valueType="num">
                                      <p:cBhvr additive="base">
                                        <p:cTn id="235" dur="3000"/>
                                        <p:tgtEl>
                                          <p:spTgt spid="22"/>
                                        </p:tgtEl>
                                        <p:attrNameLst>
                                          <p:attrName>ppt_y</p:attrName>
                                        </p:attrNameLst>
                                      </p:cBhvr>
                                      <p:tavLst>
                                        <p:tav tm="0">
                                          <p:val>
                                            <p:strVal val="ppt_y"/>
                                          </p:val>
                                        </p:tav>
                                        <p:tav tm="100000">
                                          <p:val>
                                            <p:strVal val="0-ppt_h/2"/>
                                          </p:val>
                                        </p:tav>
                                      </p:tavLst>
                                    </p:anim>
                                    <p:set>
                                      <p:cBhvr>
                                        <p:cTn id="236" dur="1" fill="hold">
                                          <p:stCondLst>
                                            <p:cond delay="2999"/>
                                          </p:stCondLst>
                                        </p:cTn>
                                        <p:tgtEl>
                                          <p:spTgt spid="22"/>
                                        </p:tgtEl>
                                        <p:attrNameLst>
                                          <p:attrName>style.visibility</p:attrName>
                                        </p:attrNameLst>
                                      </p:cBhvr>
                                      <p:to>
                                        <p:strVal val="hidden"/>
                                      </p:to>
                                    </p:set>
                                  </p:childTnLst>
                                </p:cTn>
                              </p:par>
                              <p:par>
                                <p:cTn id="237" presetID="2" presetClass="exit" presetSubtype="9" fill="hold" grpId="2" nodeType="withEffect">
                                  <p:stCondLst>
                                    <p:cond delay="0"/>
                                  </p:stCondLst>
                                  <p:childTnLst>
                                    <p:anim calcmode="lin" valueType="num">
                                      <p:cBhvr additive="base">
                                        <p:cTn id="238" dur="3000"/>
                                        <p:tgtEl>
                                          <p:spTgt spid="24"/>
                                        </p:tgtEl>
                                        <p:attrNameLst>
                                          <p:attrName>ppt_x</p:attrName>
                                        </p:attrNameLst>
                                      </p:cBhvr>
                                      <p:tavLst>
                                        <p:tav tm="0">
                                          <p:val>
                                            <p:strVal val="ppt_x"/>
                                          </p:val>
                                        </p:tav>
                                        <p:tav tm="100000">
                                          <p:val>
                                            <p:strVal val="0-ppt_w/2"/>
                                          </p:val>
                                        </p:tav>
                                      </p:tavLst>
                                    </p:anim>
                                    <p:anim calcmode="lin" valueType="num">
                                      <p:cBhvr additive="base">
                                        <p:cTn id="239" dur="3000"/>
                                        <p:tgtEl>
                                          <p:spTgt spid="24"/>
                                        </p:tgtEl>
                                        <p:attrNameLst>
                                          <p:attrName>ppt_y</p:attrName>
                                        </p:attrNameLst>
                                      </p:cBhvr>
                                      <p:tavLst>
                                        <p:tav tm="0">
                                          <p:val>
                                            <p:strVal val="ppt_y"/>
                                          </p:val>
                                        </p:tav>
                                        <p:tav tm="100000">
                                          <p:val>
                                            <p:strVal val="0-ppt_h/2"/>
                                          </p:val>
                                        </p:tav>
                                      </p:tavLst>
                                    </p:anim>
                                    <p:set>
                                      <p:cBhvr>
                                        <p:cTn id="240" dur="1" fill="hold">
                                          <p:stCondLst>
                                            <p:cond delay="2999"/>
                                          </p:stCondLst>
                                        </p:cTn>
                                        <p:tgtEl>
                                          <p:spTgt spid="24"/>
                                        </p:tgtEl>
                                        <p:attrNameLst>
                                          <p:attrName>style.visibility</p:attrName>
                                        </p:attrNameLst>
                                      </p:cBhvr>
                                      <p:to>
                                        <p:strVal val="hidden"/>
                                      </p:to>
                                    </p:set>
                                  </p:childTnLst>
                                </p:cTn>
                              </p:par>
                              <p:par>
                                <p:cTn id="241" presetID="2" presetClass="exit" presetSubtype="9" fill="hold" grpId="2" nodeType="withEffect">
                                  <p:stCondLst>
                                    <p:cond delay="0"/>
                                  </p:stCondLst>
                                  <p:childTnLst>
                                    <p:anim calcmode="lin" valueType="num">
                                      <p:cBhvr additive="base">
                                        <p:cTn id="242" dur="3000"/>
                                        <p:tgtEl>
                                          <p:spTgt spid="26"/>
                                        </p:tgtEl>
                                        <p:attrNameLst>
                                          <p:attrName>ppt_x</p:attrName>
                                        </p:attrNameLst>
                                      </p:cBhvr>
                                      <p:tavLst>
                                        <p:tav tm="0">
                                          <p:val>
                                            <p:strVal val="ppt_x"/>
                                          </p:val>
                                        </p:tav>
                                        <p:tav tm="100000">
                                          <p:val>
                                            <p:strVal val="0-ppt_w/2"/>
                                          </p:val>
                                        </p:tav>
                                      </p:tavLst>
                                    </p:anim>
                                    <p:anim calcmode="lin" valueType="num">
                                      <p:cBhvr additive="base">
                                        <p:cTn id="243" dur="3000"/>
                                        <p:tgtEl>
                                          <p:spTgt spid="26"/>
                                        </p:tgtEl>
                                        <p:attrNameLst>
                                          <p:attrName>ppt_y</p:attrName>
                                        </p:attrNameLst>
                                      </p:cBhvr>
                                      <p:tavLst>
                                        <p:tav tm="0">
                                          <p:val>
                                            <p:strVal val="ppt_y"/>
                                          </p:val>
                                        </p:tav>
                                        <p:tav tm="100000">
                                          <p:val>
                                            <p:strVal val="0-ppt_h/2"/>
                                          </p:val>
                                        </p:tav>
                                      </p:tavLst>
                                    </p:anim>
                                    <p:set>
                                      <p:cBhvr>
                                        <p:cTn id="244" dur="1" fill="hold">
                                          <p:stCondLst>
                                            <p:cond delay="2999"/>
                                          </p:stCondLst>
                                        </p:cTn>
                                        <p:tgtEl>
                                          <p:spTgt spid="26"/>
                                        </p:tgtEl>
                                        <p:attrNameLst>
                                          <p:attrName>style.visibility</p:attrName>
                                        </p:attrNameLst>
                                      </p:cBhvr>
                                      <p:to>
                                        <p:strVal val="hidden"/>
                                      </p:to>
                                    </p:set>
                                  </p:childTnLst>
                                </p:cTn>
                              </p:par>
                              <p:par>
                                <p:cTn id="245" presetID="2" presetClass="exit" presetSubtype="9" fill="hold" grpId="2" nodeType="withEffect">
                                  <p:stCondLst>
                                    <p:cond delay="0"/>
                                  </p:stCondLst>
                                  <p:childTnLst>
                                    <p:anim calcmode="lin" valueType="num">
                                      <p:cBhvr additive="base">
                                        <p:cTn id="246" dur="3000"/>
                                        <p:tgtEl>
                                          <p:spTgt spid="28"/>
                                        </p:tgtEl>
                                        <p:attrNameLst>
                                          <p:attrName>ppt_x</p:attrName>
                                        </p:attrNameLst>
                                      </p:cBhvr>
                                      <p:tavLst>
                                        <p:tav tm="0">
                                          <p:val>
                                            <p:strVal val="ppt_x"/>
                                          </p:val>
                                        </p:tav>
                                        <p:tav tm="100000">
                                          <p:val>
                                            <p:strVal val="0-ppt_w/2"/>
                                          </p:val>
                                        </p:tav>
                                      </p:tavLst>
                                    </p:anim>
                                    <p:anim calcmode="lin" valueType="num">
                                      <p:cBhvr additive="base">
                                        <p:cTn id="247" dur="3000"/>
                                        <p:tgtEl>
                                          <p:spTgt spid="28"/>
                                        </p:tgtEl>
                                        <p:attrNameLst>
                                          <p:attrName>ppt_y</p:attrName>
                                        </p:attrNameLst>
                                      </p:cBhvr>
                                      <p:tavLst>
                                        <p:tav tm="0">
                                          <p:val>
                                            <p:strVal val="ppt_y"/>
                                          </p:val>
                                        </p:tav>
                                        <p:tav tm="100000">
                                          <p:val>
                                            <p:strVal val="0-ppt_h/2"/>
                                          </p:val>
                                        </p:tav>
                                      </p:tavLst>
                                    </p:anim>
                                    <p:set>
                                      <p:cBhvr>
                                        <p:cTn id="248" dur="1" fill="hold">
                                          <p:stCondLst>
                                            <p:cond delay="2999"/>
                                          </p:stCondLst>
                                        </p:cTn>
                                        <p:tgtEl>
                                          <p:spTgt spid="28"/>
                                        </p:tgtEl>
                                        <p:attrNameLst>
                                          <p:attrName>style.visibility</p:attrName>
                                        </p:attrNameLst>
                                      </p:cBhvr>
                                      <p:to>
                                        <p:strVal val="hidden"/>
                                      </p:to>
                                    </p:set>
                                  </p:childTnLst>
                                </p:cTn>
                              </p:par>
                              <p:par>
                                <p:cTn id="249" presetID="2" presetClass="exit" presetSubtype="3" fill="hold" grpId="2" nodeType="withEffect">
                                  <p:stCondLst>
                                    <p:cond delay="0"/>
                                  </p:stCondLst>
                                  <p:childTnLst>
                                    <p:anim calcmode="lin" valueType="num">
                                      <p:cBhvr additive="base">
                                        <p:cTn id="250" dur="3000"/>
                                        <p:tgtEl>
                                          <p:spTgt spid="6"/>
                                        </p:tgtEl>
                                        <p:attrNameLst>
                                          <p:attrName>ppt_x</p:attrName>
                                        </p:attrNameLst>
                                      </p:cBhvr>
                                      <p:tavLst>
                                        <p:tav tm="0">
                                          <p:val>
                                            <p:strVal val="ppt_x"/>
                                          </p:val>
                                        </p:tav>
                                        <p:tav tm="100000">
                                          <p:val>
                                            <p:strVal val="1+ppt_w/2"/>
                                          </p:val>
                                        </p:tav>
                                      </p:tavLst>
                                    </p:anim>
                                    <p:anim calcmode="lin" valueType="num">
                                      <p:cBhvr additive="base">
                                        <p:cTn id="251" dur="3000"/>
                                        <p:tgtEl>
                                          <p:spTgt spid="6"/>
                                        </p:tgtEl>
                                        <p:attrNameLst>
                                          <p:attrName>ppt_y</p:attrName>
                                        </p:attrNameLst>
                                      </p:cBhvr>
                                      <p:tavLst>
                                        <p:tav tm="0">
                                          <p:val>
                                            <p:strVal val="ppt_y"/>
                                          </p:val>
                                        </p:tav>
                                        <p:tav tm="100000">
                                          <p:val>
                                            <p:strVal val="0-ppt_h/2"/>
                                          </p:val>
                                        </p:tav>
                                      </p:tavLst>
                                    </p:anim>
                                    <p:set>
                                      <p:cBhvr>
                                        <p:cTn id="252" dur="1" fill="hold">
                                          <p:stCondLst>
                                            <p:cond delay="2999"/>
                                          </p:stCondLst>
                                        </p:cTn>
                                        <p:tgtEl>
                                          <p:spTgt spid="6"/>
                                        </p:tgtEl>
                                        <p:attrNameLst>
                                          <p:attrName>style.visibility</p:attrName>
                                        </p:attrNameLst>
                                      </p:cBhvr>
                                      <p:to>
                                        <p:strVal val="hidden"/>
                                      </p:to>
                                    </p:set>
                                  </p:childTnLst>
                                </p:cTn>
                              </p:par>
                              <p:par>
                                <p:cTn id="253" presetID="2" presetClass="exit" presetSubtype="3" fill="hold" grpId="2" nodeType="withEffect">
                                  <p:stCondLst>
                                    <p:cond delay="0"/>
                                  </p:stCondLst>
                                  <p:childTnLst>
                                    <p:anim calcmode="lin" valueType="num">
                                      <p:cBhvr additive="base">
                                        <p:cTn id="254" dur="3000"/>
                                        <p:tgtEl>
                                          <p:spTgt spid="8"/>
                                        </p:tgtEl>
                                        <p:attrNameLst>
                                          <p:attrName>ppt_x</p:attrName>
                                        </p:attrNameLst>
                                      </p:cBhvr>
                                      <p:tavLst>
                                        <p:tav tm="0">
                                          <p:val>
                                            <p:strVal val="ppt_x"/>
                                          </p:val>
                                        </p:tav>
                                        <p:tav tm="100000">
                                          <p:val>
                                            <p:strVal val="1+ppt_w/2"/>
                                          </p:val>
                                        </p:tav>
                                      </p:tavLst>
                                    </p:anim>
                                    <p:anim calcmode="lin" valueType="num">
                                      <p:cBhvr additive="base">
                                        <p:cTn id="255" dur="3000"/>
                                        <p:tgtEl>
                                          <p:spTgt spid="8"/>
                                        </p:tgtEl>
                                        <p:attrNameLst>
                                          <p:attrName>ppt_y</p:attrName>
                                        </p:attrNameLst>
                                      </p:cBhvr>
                                      <p:tavLst>
                                        <p:tav tm="0">
                                          <p:val>
                                            <p:strVal val="ppt_y"/>
                                          </p:val>
                                        </p:tav>
                                        <p:tav tm="100000">
                                          <p:val>
                                            <p:strVal val="0-ppt_h/2"/>
                                          </p:val>
                                        </p:tav>
                                      </p:tavLst>
                                    </p:anim>
                                    <p:set>
                                      <p:cBhvr>
                                        <p:cTn id="256" dur="1" fill="hold">
                                          <p:stCondLst>
                                            <p:cond delay="2999"/>
                                          </p:stCondLst>
                                        </p:cTn>
                                        <p:tgtEl>
                                          <p:spTgt spid="8"/>
                                        </p:tgtEl>
                                        <p:attrNameLst>
                                          <p:attrName>style.visibility</p:attrName>
                                        </p:attrNameLst>
                                      </p:cBhvr>
                                      <p:to>
                                        <p:strVal val="hidden"/>
                                      </p:to>
                                    </p:set>
                                  </p:childTnLst>
                                </p:cTn>
                              </p:par>
                              <p:par>
                                <p:cTn id="257" presetID="2" presetClass="exit" presetSubtype="3" fill="hold" grpId="2" nodeType="withEffect">
                                  <p:stCondLst>
                                    <p:cond delay="0"/>
                                  </p:stCondLst>
                                  <p:childTnLst>
                                    <p:anim calcmode="lin" valueType="num">
                                      <p:cBhvr additive="base">
                                        <p:cTn id="258" dur="3000"/>
                                        <p:tgtEl>
                                          <p:spTgt spid="10"/>
                                        </p:tgtEl>
                                        <p:attrNameLst>
                                          <p:attrName>ppt_x</p:attrName>
                                        </p:attrNameLst>
                                      </p:cBhvr>
                                      <p:tavLst>
                                        <p:tav tm="0">
                                          <p:val>
                                            <p:strVal val="ppt_x"/>
                                          </p:val>
                                        </p:tav>
                                        <p:tav tm="100000">
                                          <p:val>
                                            <p:strVal val="1+ppt_w/2"/>
                                          </p:val>
                                        </p:tav>
                                      </p:tavLst>
                                    </p:anim>
                                    <p:anim calcmode="lin" valueType="num">
                                      <p:cBhvr additive="base">
                                        <p:cTn id="259" dur="3000"/>
                                        <p:tgtEl>
                                          <p:spTgt spid="10"/>
                                        </p:tgtEl>
                                        <p:attrNameLst>
                                          <p:attrName>ppt_y</p:attrName>
                                        </p:attrNameLst>
                                      </p:cBhvr>
                                      <p:tavLst>
                                        <p:tav tm="0">
                                          <p:val>
                                            <p:strVal val="ppt_y"/>
                                          </p:val>
                                        </p:tav>
                                        <p:tav tm="100000">
                                          <p:val>
                                            <p:strVal val="0-ppt_h/2"/>
                                          </p:val>
                                        </p:tav>
                                      </p:tavLst>
                                    </p:anim>
                                    <p:set>
                                      <p:cBhvr>
                                        <p:cTn id="260" dur="1" fill="hold">
                                          <p:stCondLst>
                                            <p:cond delay="2999"/>
                                          </p:stCondLst>
                                        </p:cTn>
                                        <p:tgtEl>
                                          <p:spTgt spid="10"/>
                                        </p:tgtEl>
                                        <p:attrNameLst>
                                          <p:attrName>style.visibility</p:attrName>
                                        </p:attrNameLst>
                                      </p:cBhvr>
                                      <p:to>
                                        <p:strVal val="hidden"/>
                                      </p:to>
                                    </p:set>
                                  </p:childTnLst>
                                </p:cTn>
                              </p:par>
                              <p:par>
                                <p:cTn id="261" presetID="2" presetClass="exit" presetSubtype="3" fill="hold" grpId="2" nodeType="withEffect">
                                  <p:stCondLst>
                                    <p:cond delay="0"/>
                                  </p:stCondLst>
                                  <p:childTnLst>
                                    <p:anim calcmode="lin" valueType="num">
                                      <p:cBhvr additive="base">
                                        <p:cTn id="262" dur="3000"/>
                                        <p:tgtEl>
                                          <p:spTgt spid="12"/>
                                        </p:tgtEl>
                                        <p:attrNameLst>
                                          <p:attrName>ppt_x</p:attrName>
                                        </p:attrNameLst>
                                      </p:cBhvr>
                                      <p:tavLst>
                                        <p:tav tm="0">
                                          <p:val>
                                            <p:strVal val="ppt_x"/>
                                          </p:val>
                                        </p:tav>
                                        <p:tav tm="100000">
                                          <p:val>
                                            <p:strVal val="1+ppt_w/2"/>
                                          </p:val>
                                        </p:tav>
                                      </p:tavLst>
                                    </p:anim>
                                    <p:anim calcmode="lin" valueType="num">
                                      <p:cBhvr additive="base">
                                        <p:cTn id="263" dur="3000"/>
                                        <p:tgtEl>
                                          <p:spTgt spid="12"/>
                                        </p:tgtEl>
                                        <p:attrNameLst>
                                          <p:attrName>ppt_y</p:attrName>
                                        </p:attrNameLst>
                                      </p:cBhvr>
                                      <p:tavLst>
                                        <p:tav tm="0">
                                          <p:val>
                                            <p:strVal val="ppt_y"/>
                                          </p:val>
                                        </p:tav>
                                        <p:tav tm="100000">
                                          <p:val>
                                            <p:strVal val="0-ppt_h/2"/>
                                          </p:val>
                                        </p:tav>
                                      </p:tavLst>
                                    </p:anim>
                                    <p:set>
                                      <p:cBhvr>
                                        <p:cTn id="264" dur="1" fill="hold">
                                          <p:stCondLst>
                                            <p:cond delay="2999"/>
                                          </p:stCondLst>
                                        </p:cTn>
                                        <p:tgtEl>
                                          <p:spTgt spid="12"/>
                                        </p:tgtEl>
                                        <p:attrNameLst>
                                          <p:attrName>style.visibility</p:attrName>
                                        </p:attrNameLst>
                                      </p:cBhvr>
                                      <p:to>
                                        <p:strVal val="hidden"/>
                                      </p:to>
                                    </p:set>
                                  </p:childTnLst>
                                </p:cTn>
                              </p:par>
                              <p:par>
                                <p:cTn id="265" presetID="2" presetClass="exit" presetSubtype="3" fill="hold" grpId="2" nodeType="withEffect">
                                  <p:stCondLst>
                                    <p:cond delay="0"/>
                                  </p:stCondLst>
                                  <p:childTnLst>
                                    <p:anim calcmode="lin" valueType="num">
                                      <p:cBhvr additive="base">
                                        <p:cTn id="266" dur="3000"/>
                                        <p:tgtEl>
                                          <p:spTgt spid="14"/>
                                        </p:tgtEl>
                                        <p:attrNameLst>
                                          <p:attrName>ppt_x</p:attrName>
                                        </p:attrNameLst>
                                      </p:cBhvr>
                                      <p:tavLst>
                                        <p:tav tm="0">
                                          <p:val>
                                            <p:strVal val="ppt_x"/>
                                          </p:val>
                                        </p:tav>
                                        <p:tav tm="100000">
                                          <p:val>
                                            <p:strVal val="1+ppt_w/2"/>
                                          </p:val>
                                        </p:tav>
                                      </p:tavLst>
                                    </p:anim>
                                    <p:anim calcmode="lin" valueType="num">
                                      <p:cBhvr additive="base">
                                        <p:cTn id="267" dur="3000"/>
                                        <p:tgtEl>
                                          <p:spTgt spid="14"/>
                                        </p:tgtEl>
                                        <p:attrNameLst>
                                          <p:attrName>ppt_y</p:attrName>
                                        </p:attrNameLst>
                                      </p:cBhvr>
                                      <p:tavLst>
                                        <p:tav tm="0">
                                          <p:val>
                                            <p:strVal val="ppt_y"/>
                                          </p:val>
                                        </p:tav>
                                        <p:tav tm="100000">
                                          <p:val>
                                            <p:strVal val="0-ppt_h/2"/>
                                          </p:val>
                                        </p:tav>
                                      </p:tavLst>
                                    </p:anim>
                                    <p:set>
                                      <p:cBhvr>
                                        <p:cTn id="268" dur="1" fill="hold">
                                          <p:stCondLst>
                                            <p:cond delay="2999"/>
                                          </p:stCondLst>
                                        </p:cTn>
                                        <p:tgtEl>
                                          <p:spTgt spid="14"/>
                                        </p:tgtEl>
                                        <p:attrNameLst>
                                          <p:attrName>style.visibility</p:attrName>
                                        </p:attrNameLst>
                                      </p:cBhvr>
                                      <p:to>
                                        <p:strVal val="hidden"/>
                                      </p:to>
                                    </p:set>
                                  </p:childTnLst>
                                </p:cTn>
                              </p:par>
                              <p:par>
                                <p:cTn id="269" presetID="2" presetClass="exit" presetSubtype="3" fill="hold" grpId="2" nodeType="withEffect">
                                  <p:stCondLst>
                                    <p:cond delay="0"/>
                                  </p:stCondLst>
                                  <p:childTnLst>
                                    <p:anim calcmode="lin" valueType="num">
                                      <p:cBhvr additive="base">
                                        <p:cTn id="270" dur="3000"/>
                                        <p:tgtEl>
                                          <p:spTgt spid="16"/>
                                        </p:tgtEl>
                                        <p:attrNameLst>
                                          <p:attrName>ppt_x</p:attrName>
                                        </p:attrNameLst>
                                      </p:cBhvr>
                                      <p:tavLst>
                                        <p:tav tm="0">
                                          <p:val>
                                            <p:strVal val="ppt_x"/>
                                          </p:val>
                                        </p:tav>
                                        <p:tav tm="100000">
                                          <p:val>
                                            <p:strVal val="1+ppt_w/2"/>
                                          </p:val>
                                        </p:tav>
                                      </p:tavLst>
                                    </p:anim>
                                    <p:anim calcmode="lin" valueType="num">
                                      <p:cBhvr additive="base">
                                        <p:cTn id="271" dur="3000"/>
                                        <p:tgtEl>
                                          <p:spTgt spid="16"/>
                                        </p:tgtEl>
                                        <p:attrNameLst>
                                          <p:attrName>ppt_y</p:attrName>
                                        </p:attrNameLst>
                                      </p:cBhvr>
                                      <p:tavLst>
                                        <p:tav tm="0">
                                          <p:val>
                                            <p:strVal val="ppt_y"/>
                                          </p:val>
                                        </p:tav>
                                        <p:tav tm="100000">
                                          <p:val>
                                            <p:strVal val="0-ppt_h/2"/>
                                          </p:val>
                                        </p:tav>
                                      </p:tavLst>
                                    </p:anim>
                                    <p:set>
                                      <p:cBhvr>
                                        <p:cTn id="272" dur="1" fill="hold">
                                          <p:stCondLst>
                                            <p:cond delay="2999"/>
                                          </p:stCondLst>
                                        </p:cTn>
                                        <p:tgtEl>
                                          <p:spTgt spid="16"/>
                                        </p:tgtEl>
                                        <p:attrNameLst>
                                          <p:attrName>style.visibility</p:attrName>
                                        </p:attrNameLst>
                                      </p:cBhvr>
                                      <p:to>
                                        <p:strVal val="hidden"/>
                                      </p:to>
                                    </p:set>
                                  </p:childTnLst>
                                </p:cTn>
                              </p:par>
                              <p:par>
                                <p:cTn id="273" presetID="23" presetClass="entr" presetSubtype="288" fill="hold" nodeType="withEffect">
                                  <p:stCondLst>
                                    <p:cond delay="0"/>
                                  </p:stCondLst>
                                  <p:childTnLst>
                                    <p:set>
                                      <p:cBhvr>
                                        <p:cTn id="274" dur="1" fill="hold">
                                          <p:stCondLst>
                                            <p:cond delay="0"/>
                                          </p:stCondLst>
                                        </p:cTn>
                                        <p:tgtEl>
                                          <p:spTgt spid="4"/>
                                        </p:tgtEl>
                                        <p:attrNameLst>
                                          <p:attrName>style.visibility</p:attrName>
                                        </p:attrNameLst>
                                      </p:cBhvr>
                                      <p:to>
                                        <p:strVal val="visible"/>
                                      </p:to>
                                    </p:set>
                                    <p:anim calcmode="lin" valueType="num">
                                      <p:cBhvr>
                                        <p:cTn id="275" dur="3000" fill="hold"/>
                                        <p:tgtEl>
                                          <p:spTgt spid="4"/>
                                        </p:tgtEl>
                                        <p:attrNameLst>
                                          <p:attrName>ppt_w</p:attrName>
                                        </p:attrNameLst>
                                      </p:cBhvr>
                                      <p:tavLst>
                                        <p:tav tm="0">
                                          <p:val>
                                            <p:strVal val="4/3*#ppt_w"/>
                                          </p:val>
                                        </p:tav>
                                        <p:tav tm="100000">
                                          <p:val>
                                            <p:strVal val="#ppt_w"/>
                                          </p:val>
                                        </p:tav>
                                      </p:tavLst>
                                    </p:anim>
                                    <p:anim calcmode="lin" valueType="num">
                                      <p:cBhvr>
                                        <p:cTn id="276" dur="3000" fill="hold"/>
                                        <p:tgtEl>
                                          <p:spTgt spid="4"/>
                                        </p:tgtEl>
                                        <p:attrNameLst>
                                          <p:attrName>ppt_h</p:attrName>
                                        </p:attrNameLst>
                                      </p:cBhvr>
                                      <p:tavLst>
                                        <p:tav tm="0">
                                          <p:val>
                                            <p:strVal val="4/3*#ppt_h"/>
                                          </p:val>
                                        </p:tav>
                                        <p:tav tm="100000">
                                          <p:val>
                                            <p:strVal val="#ppt_h"/>
                                          </p:val>
                                        </p:tav>
                                      </p:tavLst>
                                    </p:anim>
                                  </p:childTnLst>
                                </p:cTn>
                              </p:par>
                              <p:par>
                                <p:cTn id="277" presetID="16" presetClass="entr" presetSubtype="37" fill="hold" nodeType="withEffect">
                                  <p:stCondLst>
                                    <p:cond delay="0"/>
                                  </p:stCondLst>
                                  <p:childTnLst>
                                    <p:set>
                                      <p:cBhvr>
                                        <p:cTn id="278" dur="1" fill="hold">
                                          <p:stCondLst>
                                            <p:cond delay="0"/>
                                          </p:stCondLst>
                                        </p:cTn>
                                        <p:tgtEl>
                                          <p:spTgt spid="4"/>
                                        </p:tgtEl>
                                        <p:attrNameLst>
                                          <p:attrName>style.visibility</p:attrName>
                                        </p:attrNameLst>
                                      </p:cBhvr>
                                      <p:to>
                                        <p:strVal val="visible"/>
                                      </p:to>
                                    </p:set>
                                    <p:animEffect transition="in" filter="barn(outVertical)">
                                      <p:cBhvr>
                                        <p:cTn id="279"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72AC8">
                  <a:shade val="67500"/>
                  <a:satMod val="115000"/>
                </a:srgbClr>
              </a:gs>
              <a:gs pos="100000">
                <a:srgbClr val="972AC8">
                  <a:shade val="100000"/>
                  <a:satMod val="115000"/>
                </a:srgbClr>
              </a:gs>
            </a:gsLst>
            <a:lin ang="5400000" scaled="1"/>
            <a:tileRect/>
          </a:gradFill>
        </p:spPr>
        <p:txBody>
          <a:bodyPr/>
          <a:lstStyle/>
          <a:p>
            <a:endParaRPr lang="es-ES" dirty="0"/>
          </a:p>
        </p:txBody>
      </p:sp>
      <p:pic>
        <p:nvPicPr>
          <p:cNvPr id="5" name="4 Imagen" descr="antananarivo-view_102501-1600x1200.jpg"/>
          <p:cNvPicPr>
            <a:picLocks noChangeAspect="1"/>
          </p:cNvPicPr>
          <p:nvPr/>
        </p:nvPicPr>
        <p:blipFill>
          <a:blip r:embed="rId2"/>
          <a:stretch>
            <a:fillRect/>
          </a:stretch>
        </p:blipFill>
        <p:spPr>
          <a:xfrm>
            <a:off x="0" y="0"/>
            <a:ext cx="9124703" cy="5143500"/>
          </a:xfrm>
          <a:prstGeom prst="rect">
            <a:avLst/>
          </a:prstGeom>
        </p:spPr>
      </p:pic>
      <p:sp>
        <p:nvSpPr>
          <p:cNvPr id="6" name="5 Rectángulo"/>
          <p:cNvSpPr/>
          <p:nvPr/>
        </p:nvSpPr>
        <p:spPr>
          <a:xfrm rot="20637084">
            <a:off x="-3749"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0637084">
            <a:off x="639161"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1353574" y="19070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20637084">
            <a:off x="1996484" y="19070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2639456" y="19071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0637084">
            <a:off x="3282366" y="19071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3996779"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20637084">
            <a:off x="4639689"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5211225" y="19071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20637084">
            <a:off x="5854135" y="19071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6568548" y="19070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7211458" y="19070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637084">
            <a:off x="7744007" y="19070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637084">
            <a:off x="-3747"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637084">
            <a:off x="639163"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637084">
            <a:off x="1353576" y="104796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637084">
            <a:off x="1996486" y="104796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637084">
            <a:off x="2639458" y="104796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637084">
            <a:off x="3282368" y="104796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637084">
            <a:off x="3996781"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637084">
            <a:off x="4639691"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637084">
            <a:off x="5211227" y="104796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637084">
            <a:off x="5854137" y="104796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20637084">
            <a:off x="6568550" y="104796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637084">
            <a:off x="7211460" y="104796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0637084">
            <a:off x="7744009" y="104796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637084">
            <a:off x="-3748"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0637084">
            <a:off x="639162"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637084">
            <a:off x="1353575" y="190521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20637084">
            <a:off x="1996485" y="190521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637084">
            <a:off x="2639457" y="190522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20637084">
            <a:off x="3282367" y="190522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637084">
            <a:off x="3996780"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20637084">
            <a:off x="4639690"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637084">
            <a:off x="5211226" y="190522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20637084">
            <a:off x="5854136" y="190522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637084">
            <a:off x="6568549" y="190522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20637084">
            <a:off x="7211459" y="190522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637084">
            <a:off x="7744008" y="190522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20637084">
            <a:off x="-3748"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637084">
            <a:off x="639162"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20637084">
            <a:off x="1353575" y="290535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637084">
            <a:off x="1996485" y="290535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20637084">
            <a:off x="2639457" y="290535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637084">
            <a:off x="3282367" y="290535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20637084">
            <a:off x="3996780"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637084">
            <a:off x="4639690"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0637084">
            <a:off x="5211226" y="290535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637084">
            <a:off x="5854136" y="290535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0637084">
            <a:off x="6568549" y="290535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637084">
            <a:off x="7211459" y="290535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20637084">
            <a:off x="7744008" y="290535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637084">
            <a:off x="-3749"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20637084">
            <a:off x="639161"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637084">
            <a:off x="1353574" y="390548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20637084">
            <a:off x="1996484" y="390548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637084">
            <a:off x="2639456" y="390548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20637084">
            <a:off x="3282366" y="390548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637084">
            <a:off x="3996779"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20637084">
            <a:off x="4639689"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637084">
            <a:off x="5211225" y="390548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20637084">
            <a:off x="5854135" y="390548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637084">
            <a:off x="6568548" y="390548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20637084">
            <a:off x="7211458" y="390548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637084">
            <a:off x="7744007" y="390548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1"/>
                                        </p:tgtEl>
                                        <p:attrNameLst>
                                          <p:attrName>style.opacity</p:attrName>
                                        </p:attrNameLst>
                                      </p:cBhvr>
                                      <p:to>
                                        <p:strVal val="0"/>
                                      </p:to>
                                    </p:set>
                                    <p:animEffect filter="image" prLst="opacity: 0">
                                      <p:cBhvr rctx="IE">
                                        <p:cTn id="7" dur="indefinite"/>
                                        <p:tgtEl>
                                          <p:spTgt spid="71"/>
                                        </p:tgtEl>
                                      </p:cBhvr>
                                    </p:animEffect>
                                  </p:childTnLst>
                                </p:cTn>
                              </p:par>
                              <p:par>
                                <p:cTn id="8" presetID="2" presetClass="entr" presetSubtype="4"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ppt_x"/>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ppt_x"/>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5000" fill="hold"/>
                                        <p:tgtEl>
                                          <p:spTgt spid="8"/>
                                        </p:tgtEl>
                                        <p:attrNameLst>
                                          <p:attrName>ppt_x</p:attrName>
                                        </p:attrNameLst>
                                      </p:cBhvr>
                                      <p:tavLst>
                                        <p:tav tm="0">
                                          <p:val>
                                            <p:strVal val="#ppt_x"/>
                                          </p:val>
                                        </p:tav>
                                        <p:tav tm="100000">
                                          <p:val>
                                            <p:strVal val="#ppt_x"/>
                                          </p:val>
                                        </p:tav>
                                      </p:tavLst>
                                    </p:anim>
                                    <p:anim calcmode="lin" valueType="num">
                                      <p:cBhvr additive="base">
                                        <p:cTn id="19" dur="5000" fill="hold"/>
                                        <p:tgtEl>
                                          <p:spTgt spid="8"/>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5000" fill="hold"/>
                                        <p:tgtEl>
                                          <p:spTgt spid="9"/>
                                        </p:tgtEl>
                                        <p:attrNameLst>
                                          <p:attrName>ppt_x</p:attrName>
                                        </p:attrNameLst>
                                      </p:cBhvr>
                                      <p:tavLst>
                                        <p:tav tm="0">
                                          <p:val>
                                            <p:strVal val="#ppt_x"/>
                                          </p:val>
                                        </p:tav>
                                        <p:tav tm="100000">
                                          <p:val>
                                            <p:strVal val="#ppt_x"/>
                                          </p:val>
                                        </p:tav>
                                      </p:tavLst>
                                    </p:anim>
                                    <p:anim calcmode="lin" valueType="num">
                                      <p:cBhvr additive="base">
                                        <p:cTn id="23" dur="5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5000" fill="hold"/>
                                        <p:tgtEl>
                                          <p:spTgt spid="10"/>
                                        </p:tgtEl>
                                        <p:attrNameLst>
                                          <p:attrName>ppt_x</p:attrName>
                                        </p:attrNameLst>
                                      </p:cBhvr>
                                      <p:tavLst>
                                        <p:tav tm="0">
                                          <p:val>
                                            <p:strVal val="#ppt_x"/>
                                          </p:val>
                                        </p:tav>
                                        <p:tav tm="100000">
                                          <p:val>
                                            <p:strVal val="#ppt_x"/>
                                          </p:val>
                                        </p:tav>
                                      </p:tavLst>
                                    </p:anim>
                                    <p:anim calcmode="lin" valueType="num">
                                      <p:cBhvr additive="base">
                                        <p:cTn id="27" dur="5000" fill="hold"/>
                                        <p:tgtEl>
                                          <p:spTgt spid="10"/>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5000" fill="hold"/>
                                        <p:tgtEl>
                                          <p:spTgt spid="11"/>
                                        </p:tgtEl>
                                        <p:attrNameLst>
                                          <p:attrName>ppt_x</p:attrName>
                                        </p:attrNameLst>
                                      </p:cBhvr>
                                      <p:tavLst>
                                        <p:tav tm="0">
                                          <p:val>
                                            <p:strVal val="#ppt_x"/>
                                          </p:val>
                                        </p:tav>
                                        <p:tav tm="100000">
                                          <p:val>
                                            <p:strVal val="#ppt_x"/>
                                          </p:val>
                                        </p:tav>
                                      </p:tavLst>
                                    </p:anim>
                                    <p:anim calcmode="lin" valueType="num">
                                      <p:cBhvr additive="base">
                                        <p:cTn id="31" dur="5000" fill="hold"/>
                                        <p:tgtEl>
                                          <p:spTgt spid="11"/>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5000" fill="hold"/>
                                        <p:tgtEl>
                                          <p:spTgt spid="12"/>
                                        </p:tgtEl>
                                        <p:attrNameLst>
                                          <p:attrName>ppt_x</p:attrName>
                                        </p:attrNameLst>
                                      </p:cBhvr>
                                      <p:tavLst>
                                        <p:tav tm="0">
                                          <p:val>
                                            <p:strVal val="#ppt_x"/>
                                          </p:val>
                                        </p:tav>
                                        <p:tav tm="100000">
                                          <p:val>
                                            <p:strVal val="#ppt_x"/>
                                          </p:val>
                                        </p:tav>
                                      </p:tavLst>
                                    </p:anim>
                                    <p:anim calcmode="lin" valueType="num">
                                      <p:cBhvr additive="base">
                                        <p:cTn id="35" dur="5000" fill="hold"/>
                                        <p:tgtEl>
                                          <p:spTgt spid="12"/>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5000" fill="hold"/>
                                        <p:tgtEl>
                                          <p:spTgt spid="13"/>
                                        </p:tgtEl>
                                        <p:attrNameLst>
                                          <p:attrName>ppt_x</p:attrName>
                                        </p:attrNameLst>
                                      </p:cBhvr>
                                      <p:tavLst>
                                        <p:tav tm="0">
                                          <p:val>
                                            <p:strVal val="#ppt_x"/>
                                          </p:val>
                                        </p:tav>
                                        <p:tav tm="100000">
                                          <p:val>
                                            <p:strVal val="#ppt_x"/>
                                          </p:val>
                                        </p:tav>
                                      </p:tavLst>
                                    </p:anim>
                                    <p:anim calcmode="lin" valueType="num">
                                      <p:cBhvr additive="base">
                                        <p:cTn id="39" dur="5000" fill="hold"/>
                                        <p:tgtEl>
                                          <p:spTgt spid="13"/>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5000" fill="hold"/>
                                        <p:tgtEl>
                                          <p:spTgt spid="14"/>
                                        </p:tgtEl>
                                        <p:attrNameLst>
                                          <p:attrName>ppt_x</p:attrName>
                                        </p:attrNameLst>
                                      </p:cBhvr>
                                      <p:tavLst>
                                        <p:tav tm="0">
                                          <p:val>
                                            <p:strVal val="#ppt_x"/>
                                          </p:val>
                                        </p:tav>
                                        <p:tav tm="100000">
                                          <p:val>
                                            <p:strVal val="#ppt_x"/>
                                          </p:val>
                                        </p:tav>
                                      </p:tavLst>
                                    </p:anim>
                                    <p:anim calcmode="lin" valueType="num">
                                      <p:cBhvr additive="base">
                                        <p:cTn id="43" dur="5000" fill="hold"/>
                                        <p:tgtEl>
                                          <p:spTgt spid="14"/>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5000" fill="hold"/>
                                        <p:tgtEl>
                                          <p:spTgt spid="15"/>
                                        </p:tgtEl>
                                        <p:attrNameLst>
                                          <p:attrName>ppt_x</p:attrName>
                                        </p:attrNameLst>
                                      </p:cBhvr>
                                      <p:tavLst>
                                        <p:tav tm="0">
                                          <p:val>
                                            <p:strVal val="#ppt_x"/>
                                          </p:val>
                                        </p:tav>
                                        <p:tav tm="100000">
                                          <p:val>
                                            <p:strVal val="#ppt_x"/>
                                          </p:val>
                                        </p:tav>
                                      </p:tavLst>
                                    </p:anim>
                                    <p:anim calcmode="lin" valueType="num">
                                      <p:cBhvr additive="base">
                                        <p:cTn id="47" dur="5000" fill="hold"/>
                                        <p:tgtEl>
                                          <p:spTgt spid="15"/>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additive="base">
                                        <p:cTn id="50" dur="5000" fill="hold"/>
                                        <p:tgtEl>
                                          <p:spTgt spid="16"/>
                                        </p:tgtEl>
                                        <p:attrNameLst>
                                          <p:attrName>ppt_x</p:attrName>
                                        </p:attrNameLst>
                                      </p:cBhvr>
                                      <p:tavLst>
                                        <p:tav tm="0">
                                          <p:val>
                                            <p:strVal val="#ppt_x"/>
                                          </p:val>
                                        </p:tav>
                                        <p:tav tm="100000">
                                          <p:val>
                                            <p:strVal val="#ppt_x"/>
                                          </p:val>
                                        </p:tav>
                                      </p:tavLst>
                                    </p:anim>
                                    <p:anim calcmode="lin" valueType="num">
                                      <p:cBhvr additive="base">
                                        <p:cTn id="51" dur="5000" fill="hold"/>
                                        <p:tgtEl>
                                          <p:spTgt spid="16"/>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 calcmode="lin" valueType="num">
                                      <p:cBhvr additive="base">
                                        <p:cTn id="54" dur="5000" fill="hold"/>
                                        <p:tgtEl>
                                          <p:spTgt spid="17"/>
                                        </p:tgtEl>
                                        <p:attrNameLst>
                                          <p:attrName>ppt_x</p:attrName>
                                        </p:attrNameLst>
                                      </p:cBhvr>
                                      <p:tavLst>
                                        <p:tav tm="0">
                                          <p:val>
                                            <p:strVal val="#ppt_x"/>
                                          </p:val>
                                        </p:tav>
                                        <p:tav tm="100000">
                                          <p:val>
                                            <p:strVal val="#ppt_x"/>
                                          </p:val>
                                        </p:tav>
                                      </p:tavLst>
                                    </p:anim>
                                    <p:anim calcmode="lin" valueType="num">
                                      <p:cBhvr additive="base">
                                        <p:cTn id="55" dur="5000" fill="hold"/>
                                        <p:tgtEl>
                                          <p:spTgt spid="17"/>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8"/>
                                        </p:tgtEl>
                                        <p:attrNameLst>
                                          <p:attrName>style.visibility</p:attrName>
                                        </p:attrNameLst>
                                      </p:cBhvr>
                                      <p:to>
                                        <p:strVal val="visible"/>
                                      </p:to>
                                    </p:set>
                                    <p:anim calcmode="lin" valueType="num">
                                      <p:cBhvr additive="base">
                                        <p:cTn id="58" dur="5000" fill="hold"/>
                                        <p:tgtEl>
                                          <p:spTgt spid="18"/>
                                        </p:tgtEl>
                                        <p:attrNameLst>
                                          <p:attrName>ppt_x</p:attrName>
                                        </p:attrNameLst>
                                      </p:cBhvr>
                                      <p:tavLst>
                                        <p:tav tm="0">
                                          <p:val>
                                            <p:strVal val="#ppt_x"/>
                                          </p:val>
                                        </p:tav>
                                        <p:tav tm="100000">
                                          <p:val>
                                            <p:strVal val="#ppt_x"/>
                                          </p:val>
                                        </p:tav>
                                      </p:tavLst>
                                    </p:anim>
                                    <p:anim calcmode="lin" valueType="num">
                                      <p:cBhvr additive="base">
                                        <p:cTn id="59" dur="5000" fill="hold"/>
                                        <p:tgtEl>
                                          <p:spTgt spid="18"/>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9"/>
                                        </p:tgtEl>
                                        <p:attrNameLst>
                                          <p:attrName>style.visibility</p:attrName>
                                        </p:attrNameLst>
                                      </p:cBhvr>
                                      <p:to>
                                        <p:strVal val="visible"/>
                                      </p:to>
                                    </p:set>
                                    <p:anim calcmode="lin" valueType="num">
                                      <p:cBhvr additive="base">
                                        <p:cTn id="62" dur="5000" fill="hold"/>
                                        <p:tgtEl>
                                          <p:spTgt spid="19"/>
                                        </p:tgtEl>
                                        <p:attrNameLst>
                                          <p:attrName>ppt_x</p:attrName>
                                        </p:attrNameLst>
                                      </p:cBhvr>
                                      <p:tavLst>
                                        <p:tav tm="0">
                                          <p:val>
                                            <p:strVal val="#ppt_x"/>
                                          </p:val>
                                        </p:tav>
                                        <p:tav tm="100000">
                                          <p:val>
                                            <p:strVal val="#ppt_x"/>
                                          </p:val>
                                        </p:tav>
                                      </p:tavLst>
                                    </p:anim>
                                    <p:anim calcmode="lin" valueType="num">
                                      <p:cBhvr additive="base">
                                        <p:cTn id="63" dur="5000" fill="hold"/>
                                        <p:tgtEl>
                                          <p:spTgt spid="19"/>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additive="base">
                                        <p:cTn id="66" dur="5000" fill="hold"/>
                                        <p:tgtEl>
                                          <p:spTgt spid="20"/>
                                        </p:tgtEl>
                                        <p:attrNameLst>
                                          <p:attrName>ppt_x</p:attrName>
                                        </p:attrNameLst>
                                      </p:cBhvr>
                                      <p:tavLst>
                                        <p:tav tm="0">
                                          <p:val>
                                            <p:strVal val="#ppt_x"/>
                                          </p:val>
                                        </p:tav>
                                        <p:tav tm="100000">
                                          <p:val>
                                            <p:strVal val="#ppt_x"/>
                                          </p:val>
                                        </p:tav>
                                      </p:tavLst>
                                    </p:anim>
                                    <p:anim calcmode="lin" valueType="num">
                                      <p:cBhvr additive="base">
                                        <p:cTn id="67" dur="5000" fill="hold"/>
                                        <p:tgtEl>
                                          <p:spTgt spid="20"/>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anim calcmode="lin" valueType="num">
                                      <p:cBhvr additive="base">
                                        <p:cTn id="70" dur="5000" fill="hold"/>
                                        <p:tgtEl>
                                          <p:spTgt spid="21"/>
                                        </p:tgtEl>
                                        <p:attrNameLst>
                                          <p:attrName>ppt_x</p:attrName>
                                        </p:attrNameLst>
                                      </p:cBhvr>
                                      <p:tavLst>
                                        <p:tav tm="0">
                                          <p:val>
                                            <p:strVal val="#ppt_x"/>
                                          </p:val>
                                        </p:tav>
                                        <p:tav tm="100000">
                                          <p:val>
                                            <p:strVal val="#ppt_x"/>
                                          </p:val>
                                        </p:tav>
                                      </p:tavLst>
                                    </p:anim>
                                    <p:anim calcmode="lin" valueType="num">
                                      <p:cBhvr additive="base">
                                        <p:cTn id="71" dur="5000" fill="hold"/>
                                        <p:tgtEl>
                                          <p:spTgt spid="21"/>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2"/>
                                        </p:tgtEl>
                                        <p:attrNameLst>
                                          <p:attrName>style.visibility</p:attrName>
                                        </p:attrNameLst>
                                      </p:cBhvr>
                                      <p:to>
                                        <p:strVal val="visible"/>
                                      </p:to>
                                    </p:set>
                                    <p:anim calcmode="lin" valueType="num">
                                      <p:cBhvr additive="base">
                                        <p:cTn id="74" dur="5000" fill="hold"/>
                                        <p:tgtEl>
                                          <p:spTgt spid="22"/>
                                        </p:tgtEl>
                                        <p:attrNameLst>
                                          <p:attrName>ppt_x</p:attrName>
                                        </p:attrNameLst>
                                      </p:cBhvr>
                                      <p:tavLst>
                                        <p:tav tm="0">
                                          <p:val>
                                            <p:strVal val="#ppt_x"/>
                                          </p:val>
                                        </p:tav>
                                        <p:tav tm="100000">
                                          <p:val>
                                            <p:strVal val="#ppt_x"/>
                                          </p:val>
                                        </p:tav>
                                      </p:tavLst>
                                    </p:anim>
                                    <p:anim calcmode="lin" valueType="num">
                                      <p:cBhvr additive="base">
                                        <p:cTn id="75" dur="5000" fill="hold"/>
                                        <p:tgtEl>
                                          <p:spTgt spid="22"/>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additive="base">
                                        <p:cTn id="78" dur="5000" fill="hold"/>
                                        <p:tgtEl>
                                          <p:spTgt spid="23"/>
                                        </p:tgtEl>
                                        <p:attrNameLst>
                                          <p:attrName>ppt_x</p:attrName>
                                        </p:attrNameLst>
                                      </p:cBhvr>
                                      <p:tavLst>
                                        <p:tav tm="0">
                                          <p:val>
                                            <p:strVal val="#ppt_x"/>
                                          </p:val>
                                        </p:tav>
                                        <p:tav tm="100000">
                                          <p:val>
                                            <p:strVal val="#ppt_x"/>
                                          </p:val>
                                        </p:tav>
                                      </p:tavLst>
                                    </p:anim>
                                    <p:anim calcmode="lin" valueType="num">
                                      <p:cBhvr additive="base">
                                        <p:cTn id="79" dur="5000" fill="hold"/>
                                        <p:tgtEl>
                                          <p:spTgt spid="23"/>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4"/>
                                        </p:tgtEl>
                                        <p:attrNameLst>
                                          <p:attrName>style.visibility</p:attrName>
                                        </p:attrNameLst>
                                      </p:cBhvr>
                                      <p:to>
                                        <p:strVal val="visible"/>
                                      </p:to>
                                    </p:set>
                                    <p:anim calcmode="lin" valueType="num">
                                      <p:cBhvr additive="base">
                                        <p:cTn id="82" dur="5000" fill="hold"/>
                                        <p:tgtEl>
                                          <p:spTgt spid="24"/>
                                        </p:tgtEl>
                                        <p:attrNameLst>
                                          <p:attrName>ppt_x</p:attrName>
                                        </p:attrNameLst>
                                      </p:cBhvr>
                                      <p:tavLst>
                                        <p:tav tm="0">
                                          <p:val>
                                            <p:strVal val="#ppt_x"/>
                                          </p:val>
                                        </p:tav>
                                        <p:tav tm="100000">
                                          <p:val>
                                            <p:strVal val="#ppt_x"/>
                                          </p:val>
                                        </p:tav>
                                      </p:tavLst>
                                    </p:anim>
                                    <p:anim calcmode="lin" valueType="num">
                                      <p:cBhvr additive="base">
                                        <p:cTn id="83" dur="5000" fill="hold"/>
                                        <p:tgtEl>
                                          <p:spTgt spid="24"/>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5"/>
                                        </p:tgtEl>
                                        <p:attrNameLst>
                                          <p:attrName>style.visibility</p:attrName>
                                        </p:attrNameLst>
                                      </p:cBhvr>
                                      <p:to>
                                        <p:strVal val="visible"/>
                                      </p:to>
                                    </p:set>
                                    <p:anim calcmode="lin" valueType="num">
                                      <p:cBhvr additive="base">
                                        <p:cTn id="86" dur="5000" fill="hold"/>
                                        <p:tgtEl>
                                          <p:spTgt spid="25"/>
                                        </p:tgtEl>
                                        <p:attrNameLst>
                                          <p:attrName>ppt_x</p:attrName>
                                        </p:attrNameLst>
                                      </p:cBhvr>
                                      <p:tavLst>
                                        <p:tav tm="0">
                                          <p:val>
                                            <p:strVal val="#ppt_x"/>
                                          </p:val>
                                        </p:tav>
                                        <p:tav tm="100000">
                                          <p:val>
                                            <p:strVal val="#ppt_x"/>
                                          </p:val>
                                        </p:tav>
                                      </p:tavLst>
                                    </p:anim>
                                    <p:anim calcmode="lin" valueType="num">
                                      <p:cBhvr additive="base">
                                        <p:cTn id="87" dur="5000" fill="hold"/>
                                        <p:tgtEl>
                                          <p:spTgt spid="25"/>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6"/>
                                        </p:tgtEl>
                                        <p:attrNameLst>
                                          <p:attrName>style.visibility</p:attrName>
                                        </p:attrNameLst>
                                      </p:cBhvr>
                                      <p:to>
                                        <p:strVal val="visible"/>
                                      </p:to>
                                    </p:set>
                                    <p:anim calcmode="lin" valueType="num">
                                      <p:cBhvr additive="base">
                                        <p:cTn id="90" dur="5000" fill="hold"/>
                                        <p:tgtEl>
                                          <p:spTgt spid="26"/>
                                        </p:tgtEl>
                                        <p:attrNameLst>
                                          <p:attrName>ppt_x</p:attrName>
                                        </p:attrNameLst>
                                      </p:cBhvr>
                                      <p:tavLst>
                                        <p:tav tm="0">
                                          <p:val>
                                            <p:strVal val="#ppt_x"/>
                                          </p:val>
                                        </p:tav>
                                        <p:tav tm="100000">
                                          <p:val>
                                            <p:strVal val="#ppt_x"/>
                                          </p:val>
                                        </p:tav>
                                      </p:tavLst>
                                    </p:anim>
                                    <p:anim calcmode="lin" valueType="num">
                                      <p:cBhvr additive="base">
                                        <p:cTn id="91" dur="5000" fill="hold"/>
                                        <p:tgtEl>
                                          <p:spTgt spid="26"/>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7"/>
                                        </p:tgtEl>
                                        <p:attrNameLst>
                                          <p:attrName>style.visibility</p:attrName>
                                        </p:attrNameLst>
                                      </p:cBhvr>
                                      <p:to>
                                        <p:strVal val="visible"/>
                                      </p:to>
                                    </p:set>
                                    <p:anim calcmode="lin" valueType="num">
                                      <p:cBhvr additive="base">
                                        <p:cTn id="94" dur="5000" fill="hold"/>
                                        <p:tgtEl>
                                          <p:spTgt spid="27"/>
                                        </p:tgtEl>
                                        <p:attrNameLst>
                                          <p:attrName>ppt_x</p:attrName>
                                        </p:attrNameLst>
                                      </p:cBhvr>
                                      <p:tavLst>
                                        <p:tav tm="0">
                                          <p:val>
                                            <p:strVal val="#ppt_x"/>
                                          </p:val>
                                        </p:tav>
                                        <p:tav tm="100000">
                                          <p:val>
                                            <p:strVal val="#ppt_x"/>
                                          </p:val>
                                        </p:tav>
                                      </p:tavLst>
                                    </p:anim>
                                    <p:anim calcmode="lin" valueType="num">
                                      <p:cBhvr additive="base">
                                        <p:cTn id="95" dur="5000" fill="hold"/>
                                        <p:tgtEl>
                                          <p:spTgt spid="27"/>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8"/>
                                        </p:tgtEl>
                                        <p:attrNameLst>
                                          <p:attrName>style.visibility</p:attrName>
                                        </p:attrNameLst>
                                      </p:cBhvr>
                                      <p:to>
                                        <p:strVal val="visible"/>
                                      </p:to>
                                    </p:set>
                                    <p:anim calcmode="lin" valueType="num">
                                      <p:cBhvr additive="base">
                                        <p:cTn id="98" dur="5000" fill="hold"/>
                                        <p:tgtEl>
                                          <p:spTgt spid="28"/>
                                        </p:tgtEl>
                                        <p:attrNameLst>
                                          <p:attrName>ppt_x</p:attrName>
                                        </p:attrNameLst>
                                      </p:cBhvr>
                                      <p:tavLst>
                                        <p:tav tm="0">
                                          <p:val>
                                            <p:strVal val="#ppt_x"/>
                                          </p:val>
                                        </p:tav>
                                        <p:tav tm="100000">
                                          <p:val>
                                            <p:strVal val="#ppt_x"/>
                                          </p:val>
                                        </p:tav>
                                      </p:tavLst>
                                    </p:anim>
                                    <p:anim calcmode="lin" valueType="num">
                                      <p:cBhvr additive="base">
                                        <p:cTn id="99" dur="5000" fill="hold"/>
                                        <p:tgtEl>
                                          <p:spTgt spid="28"/>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9"/>
                                        </p:tgtEl>
                                        <p:attrNameLst>
                                          <p:attrName>style.visibility</p:attrName>
                                        </p:attrNameLst>
                                      </p:cBhvr>
                                      <p:to>
                                        <p:strVal val="visible"/>
                                      </p:to>
                                    </p:set>
                                    <p:anim calcmode="lin" valueType="num">
                                      <p:cBhvr additive="base">
                                        <p:cTn id="102" dur="5000" fill="hold"/>
                                        <p:tgtEl>
                                          <p:spTgt spid="29"/>
                                        </p:tgtEl>
                                        <p:attrNameLst>
                                          <p:attrName>ppt_x</p:attrName>
                                        </p:attrNameLst>
                                      </p:cBhvr>
                                      <p:tavLst>
                                        <p:tav tm="0">
                                          <p:val>
                                            <p:strVal val="#ppt_x"/>
                                          </p:val>
                                        </p:tav>
                                        <p:tav tm="100000">
                                          <p:val>
                                            <p:strVal val="#ppt_x"/>
                                          </p:val>
                                        </p:tav>
                                      </p:tavLst>
                                    </p:anim>
                                    <p:anim calcmode="lin" valueType="num">
                                      <p:cBhvr additive="base">
                                        <p:cTn id="103" dur="5000" fill="hold"/>
                                        <p:tgtEl>
                                          <p:spTgt spid="29"/>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30"/>
                                        </p:tgtEl>
                                        <p:attrNameLst>
                                          <p:attrName>style.visibility</p:attrName>
                                        </p:attrNameLst>
                                      </p:cBhvr>
                                      <p:to>
                                        <p:strVal val="visible"/>
                                      </p:to>
                                    </p:set>
                                    <p:anim calcmode="lin" valueType="num">
                                      <p:cBhvr additive="base">
                                        <p:cTn id="106" dur="5000" fill="hold"/>
                                        <p:tgtEl>
                                          <p:spTgt spid="30"/>
                                        </p:tgtEl>
                                        <p:attrNameLst>
                                          <p:attrName>ppt_x</p:attrName>
                                        </p:attrNameLst>
                                      </p:cBhvr>
                                      <p:tavLst>
                                        <p:tav tm="0">
                                          <p:val>
                                            <p:strVal val="#ppt_x"/>
                                          </p:val>
                                        </p:tav>
                                        <p:tav tm="100000">
                                          <p:val>
                                            <p:strVal val="#ppt_x"/>
                                          </p:val>
                                        </p:tav>
                                      </p:tavLst>
                                    </p:anim>
                                    <p:anim calcmode="lin" valueType="num">
                                      <p:cBhvr additive="base">
                                        <p:cTn id="107" dur="5000" fill="hold"/>
                                        <p:tgtEl>
                                          <p:spTgt spid="30"/>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31"/>
                                        </p:tgtEl>
                                        <p:attrNameLst>
                                          <p:attrName>style.visibility</p:attrName>
                                        </p:attrNameLst>
                                      </p:cBhvr>
                                      <p:to>
                                        <p:strVal val="visible"/>
                                      </p:to>
                                    </p:set>
                                    <p:anim calcmode="lin" valueType="num">
                                      <p:cBhvr additive="base">
                                        <p:cTn id="110" dur="5000" fill="hold"/>
                                        <p:tgtEl>
                                          <p:spTgt spid="31"/>
                                        </p:tgtEl>
                                        <p:attrNameLst>
                                          <p:attrName>ppt_x</p:attrName>
                                        </p:attrNameLst>
                                      </p:cBhvr>
                                      <p:tavLst>
                                        <p:tav tm="0">
                                          <p:val>
                                            <p:strVal val="#ppt_x"/>
                                          </p:val>
                                        </p:tav>
                                        <p:tav tm="100000">
                                          <p:val>
                                            <p:strVal val="#ppt_x"/>
                                          </p:val>
                                        </p:tav>
                                      </p:tavLst>
                                    </p:anim>
                                    <p:anim calcmode="lin" valueType="num">
                                      <p:cBhvr additive="base">
                                        <p:cTn id="111" dur="5000" fill="hold"/>
                                        <p:tgtEl>
                                          <p:spTgt spid="31"/>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32"/>
                                        </p:tgtEl>
                                        <p:attrNameLst>
                                          <p:attrName>style.visibility</p:attrName>
                                        </p:attrNameLst>
                                      </p:cBhvr>
                                      <p:to>
                                        <p:strVal val="visible"/>
                                      </p:to>
                                    </p:set>
                                    <p:anim calcmode="lin" valueType="num">
                                      <p:cBhvr additive="base">
                                        <p:cTn id="114" dur="5000" fill="hold"/>
                                        <p:tgtEl>
                                          <p:spTgt spid="32"/>
                                        </p:tgtEl>
                                        <p:attrNameLst>
                                          <p:attrName>ppt_x</p:attrName>
                                        </p:attrNameLst>
                                      </p:cBhvr>
                                      <p:tavLst>
                                        <p:tav tm="0">
                                          <p:val>
                                            <p:strVal val="#ppt_x"/>
                                          </p:val>
                                        </p:tav>
                                        <p:tav tm="100000">
                                          <p:val>
                                            <p:strVal val="#ppt_x"/>
                                          </p:val>
                                        </p:tav>
                                      </p:tavLst>
                                    </p:anim>
                                    <p:anim calcmode="lin" valueType="num">
                                      <p:cBhvr additive="base">
                                        <p:cTn id="115" dur="5000" fill="hold"/>
                                        <p:tgtEl>
                                          <p:spTgt spid="32"/>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3"/>
                                        </p:tgtEl>
                                        <p:attrNameLst>
                                          <p:attrName>style.visibility</p:attrName>
                                        </p:attrNameLst>
                                      </p:cBhvr>
                                      <p:to>
                                        <p:strVal val="visible"/>
                                      </p:to>
                                    </p:set>
                                    <p:anim calcmode="lin" valueType="num">
                                      <p:cBhvr additive="base">
                                        <p:cTn id="118" dur="5000" fill="hold"/>
                                        <p:tgtEl>
                                          <p:spTgt spid="33"/>
                                        </p:tgtEl>
                                        <p:attrNameLst>
                                          <p:attrName>ppt_x</p:attrName>
                                        </p:attrNameLst>
                                      </p:cBhvr>
                                      <p:tavLst>
                                        <p:tav tm="0">
                                          <p:val>
                                            <p:strVal val="#ppt_x"/>
                                          </p:val>
                                        </p:tav>
                                        <p:tav tm="100000">
                                          <p:val>
                                            <p:strVal val="#ppt_x"/>
                                          </p:val>
                                        </p:tav>
                                      </p:tavLst>
                                    </p:anim>
                                    <p:anim calcmode="lin" valueType="num">
                                      <p:cBhvr additive="base">
                                        <p:cTn id="119" dur="5000" fill="hold"/>
                                        <p:tgtEl>
                                          <p:spTgt spid="33"/>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4"/>
                                        </p:tgtEl>
                                        <p:attrNameLst>
                                          <p:attrName>style.visibility</p:attrName>
                                        </p:attrNameLst>
                                      </p:cBhvr>
                                      <p:to>
                                        <p:strVal val="visible"/>
                                      </p:to>
                                    </p:set>
                                    <p:anim calcmode="lin" valueType="num">
                                      <p:cBhvr additive="base">
                                        <p:cTn id="122" dur="5000" fill="hold"/>
                                        <p:tgtEl>
                                          <p:spTgt spid="34"/>
                                        </p:tgtEl>
                                        <p:attrNameLst>
                                          <p:attrName>ppt_x</p:attrName>
                                        </p:attrNameLst>
                                      </p:cBhvr>
                                      <p:tavLst>
                                        <p:tav tm="0">
                                          <p:val>
                                            <p:strVal val="#ppt_x"/>
                                          </p:val>
                                        </p:tav>
                                        <p:tav tm="100000">
                                          <p:val>
                                            <p:strVal val="#ppt_x"/>
                                          </p:val>
                                        </p:tav>
                                      </p:tavLst>
                                    </p:anim>
                                    <p:anim calcmode="lin" valueType="num">
                                      <p:cBhvr additive="base">
                                        <p:cTn id="123" dur="5000" fill="hold"/>
                                        <p:tgtEl>
                                          <p:spTgt spid="34"/>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5"/>
                                        </p:tgtEl>
                                        <p:attrNameLst>
                                          <p:attrName>style.visibility</p:attrName>
                                        </p:attrNameLst>
                                      </p:cBhvr>
                                      <p:to>
                                        <p:strVal val="visible"/>
                                      </p:to>
                                    </p:set>
                                    <p:anim calcmode="lin" valueType="num">
                                      <p:cBhvr additive="base">
                                        <p:cTn id="126" dur="5000" fill="hold"/>
                                        <p:tgtEl>
                                          <p:spTgt spid="35"/>
                                        </p:tgtEl>
                                        <p:attrNameLst>
                                          <p:attrName>ppt_x</p:attrName>
                                        </p:attrNameLst>
                                      </p:cBhvr>
                                      <p:tavLst>
                                        <p:tav tm="0">
                                          <p:val>
                                            <p:strVal val="#ppt_x"/>
                                          </p:val>
                                        </p:tav>
                                        <p:tav tm="100000">
                                          <p:val>
                                            <p:strVal val="#ppt_x"/>
                                          </p:val>
                                        </p:tav>
                                      </p:tavLst>
                                    </p:anim>
                                    <p:anim calcmode="lin" valueType="num">
                                      <p:cBhvr additive="base">
                                        <p:cTn id="127" dur="5000" fill="hold"/>
                                        <p:tgtEl>
                                          <p:spTgt spid="35"/>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6"/>
                                        </p:tgtEl>
                                        <p:attrNameLst>
                                          <p:attrName>style.visibility</p:attrName>
                                        </p:attrNameLst>
                                      </p:cBhvr>
                                      <p:to>
                                        <p:strVal val="visible"/>
                                      </p:to>
                                    </p:set>
                                    <p:anim calcmode="lin" valueType="num">
                                      <p:cBhvr additive="base">
                                        <p:cTn id="130" dur="5000" fill="hold"/>
                                        <p:tgtEl>
                                          <p:spTgt spid="36"/>
                                        </p:tgtEl>
                                        <p:attrNameLst>
                                          <p:attrName>ppt_x</p:attrName>
                                        </p:attrNameLst>
                                      </p:cBhvr>
                                      <p:tavLst>
                                        <p:tav tm="0">
                                          <p:val>
                                            <p:strVal val="#ppt_x"/>
                                          </p:val>
                                        </p:tav>
                                        <p:tav tm="100000">
                                          <p:val>
                                            <p:strVal val="#ppt_x"/>
                                          </p:val>
                                        </p:tav>
                                      </p:tavLst>
                                    </p:anim>
                                    <p:anim calcmode="lin" valueType="num">
                                      <p:cBhvr additive="base">
                                        <p:cTn id="131" dur="5000" fill="hold"/>
                                        <p:tgtEl>
                                          <p:spTgt spid="36"/>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7"/>
                                        </p:tgtEl>
                                        <p:attrNameLst>
                                          <p:attrName>style.visibility</p:attrName>
                                        </p:attrNameLst>
                                      </p:cBhvr>
                                      <p:to>
                                        <p:strVal val="visible"/>
                                      </p:to>
                                    </p:set>
                                    <p:anim calcmode="lin" valueType="num">
                                      <p:cBhvr additive="base">
                                        <p:cTn id="134" dur="5000" fill="hold"/>
                                        <p:tgtEl>
                                          <p:spTgt spid="37"/>
                                        </p:tgtEl>
                                        <p:attrNameLst>
                                          <p:attrName>ppt_x</p:attrName>
                                        </p:attrNameLst>
                                      </p:cBhvr>
                                      <p:tavLst>
                                        <p:tav tm="0">
                                          <p:val>
                                            <p:strVal val="#ppt_x"/>
                                          </p:val>
                                        </p:tav>
                                        <p:tav tm="100000">
                                          <p:val>
                                            <p:strVal val="#ppt_x"/>
                                          </p:val>
                                        </p:tav>
                                      </p:tavLst>
                                    </p:anim>
                                    <p:anim calcmode="lin" valueType="num">
                                      <p:cBhvr additive="base">
                                        <p:cTn id="135" dur="5000" fill="hold"/>
                                        <p:tgtEl>
                                          <p:spTgt spid="37"/>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8"/>
                                        </p:tgtEl>
                                        <p:attrNameLst>
                                          <p:attrName>style.visibility</p:attrName>
                                        </p:attrNameLst>
                                      </p:cBhvr>
                                      <p:to>
                                        <p:strVal val="visible"/>
                                      </p:to>
                                    </p:set>
                                    <p:anim calcmode="lin" valueType="num">
                                      <p:cBhvr additive="base">
                                        <p:cTn id="138" dur="5000" fill="hold"/>
                                        <p:tgtEl>
                                          <p:spTgt spid="38"/>
                                        </p:tgtEl>
                                        <p:attrNameLst>
                                          <p:attrName>ppt_x</p:attrName>
                                        </p:attrNameLst>
                                      </p:cBhvr>
                                      <p:tavLst>
                                        <p:tav tm="0">
                                          <p:val>
                                            <p:strVal val="#ppt_x"/>
                                          </p:val>
                                        </p:tav>
                                        <p:tav tm="100000">
                                          <p:val>
                                            <p:strVal val="#ppt_x"/>
                                          </p:val>
                                        </p:tav>
                                      </p:tavLst>
                                    </p:anim>
                                    <p:anim calcmode="lin" valueType="num">
                                      <p:cBhvr additive="base">
                                        <p:cTn id="139" dur="5000" fill="hold"/>
                                        <p:tgtEl>
                                          <p:spTgt spid="38"/>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9"/>
                                        </p:tgtEl>
                                        <p:attrNameLst>
                                          <p:attrName>style.visibility</p:attrName>
                                        </p:attrNameLst>
                                      </p:cBhvr>
                                      <p:to>
                                        <p:strVal val="visible"/>
                                      </p:to>
                                    </p:set>
                                    <p:anim calcmode="lin" valueType="num">
                                      <p:cBhvr additive="base">
                                        <p:cTn id="142" dur="5000" fill="hold"/>
                                        <p:tgtEl>
                                          <p:spTgt spid="39"/>
                                        </p:tgtEl>
                                        <p:attrNameLst>
                                          <p:attrName>ppt_x</p:attrName>
                                        </p:attrNameLst>
                                      </p:cBhvr>
                                      <p:tavLst>
                                        <p:tav tm="0">
                                          <p:val>
                                            <p:strVal val="#ppt_x"/>
                                          </p:val>
                                        </p:tav>
                                        <p:tav tm="100000">
                                          <p:val>
                                            <p:strVal val="#ppt_x"/>
                                          </p:val>
                                        </p:tav>
                                      </p:tavLst>
                                    </p:anim>
                                    <p:anim calcmode="lin" valueType="num">
                                      <p:cBhvr additive="base">
                                        <p:cTn id="143" dur="5000" fill="hold"/>
                                        <p:tgtEl>
                                          <p:spTgt spid="39"/>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40"/>
                                        </p:tgtEl>
                                        <p:attrNameLst>
                                          <p:attrName>style.visibility</p:attrName>
                                        </p:attrNameLst>
                                      </p:cBhvr>
                                      <p:to>
                                        <p:strVal val="visible"/>
                                      </p:to>
                                    </p:set>
                                    <p:anim calcmode="lin" valueType="num">
                                      <p:cBhvr additive="base">
                                        <p:cTn id="146" dur="5000" fill="hold"/>
                                        <p:tgtEl>
                                          <p:spTgt spid="40"/>
                                        </p:tgtEl>
                                        <p:attrNameLst>
                                          <p:attrName>ppt_x</p:attrName>
                                        </p:attrNameLst>
                                      </p:cBhvr>
                                      <p:tavLst>
                                        <p:tav tm="0">
                                          <p:val>
                                            <p:strVal val="#ppt_x"/>
                                          </p:val>
                                        </p:tav>
                                        <p:tav tm="100000">
                                          <p:val>
                                            <p:strVal val="#ppt_x"/>
                                          </p:val>
                                        </p:tav>
                                      </p:tavLst>
                                    </p:anim>
                                    <p:anim calcmode="lin" valueType="num">
                                      <p:cBhvr additive="base">
                                        <p:cTn id="147" dur="5000" fill="hold"/>
                                        <p:tgtEl>
                                          <p:spTgt spid="40"/>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41"/>
                                        </p:tgtEl>
                                        <p:attrNameLst>
                                          <p:attrName>style.visibility</p:attrName>
                                        </p:attrNameLst>
                                      </p:cBhvr>
                                      <p:to>
                                        <p:strVal val="visible"/>
                                      </p:to>
                                    </p:set>
                                    <p:anim calcmode="lin" valueType="num">
                                      <p:cBhvr additive="base">
                                        <p:cTn id="150" dur="5000" fill="hold"/>
                                        <p:tgtEl>
                                          <p:spTgt spid="41"/>
                                        </p:tgtEl>
                                        <p:attrNameLst>
                                          <p:attrName>ppt_x</p:attrName>
                                        </p:attrNameLst>
                                      </p:cBhvr>
                                      <p:tavLst>
                                        <p:tav tm="0">
                                          <p:val>
                                            <p:strVal val="#ppt_x"/>
                                          </p:val>
                                        </p:tav>
                                        <p:tav tm="100000">
                                          <p:val>
                                            <p:strVal val="#ppt_x"/>
                                          </p:val>
                                        </p:tav>
                                      </p:tavLst>
                                    </p:anim>
                                    <p:anim calcmode="lin" valueType="num">
                                      <p:cBhvr additive="base">
                                        <p:cTn id="151" dur="5000" fill="hold"/>
                                        <p:tgtEl>
                                          <p:spTgt spid="41"/>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42"/>
                                        </p:tgtEl>
                                        <p:attrNameLst>
                                          <p:attrName>style.visibility</p:attrName>
                                        </p:attrNameLst>
                                      </p:cBhvr>
                                      <p:to>
                                        <p:strVal val="visible"/>
                                      </p:to>
                                    </p:set>
                                    <p:anim calcmode="lin" valueType="num">
                                      <p:cBhvr additive="base">
                                        <p:cTn id="154" dur="5000" fill="hold"/>
                                        <p:tgtEl>
                                          <p:spTgt spid="42"/>
                                        </p:tgtEl>
                                        <p:attrNameLst>
                                          <p:attrName>ppt_x</p:attrName>
                                        </p:attrNameLst>
                                      </p:cBhvr>
                                      <p:tavLst>
                                        <p:tav tm="0">
                                          <p:val>
                                            <p:strVal val="#ppt_x"/>
                                          </p:val>
                                        </p:tav>
                                        <p:tav tm="100000">
                                          <p:val>
                                            <p:strVal val="#ppt_x"/>
                                          </p:val>
                                        </p:tav>
                                      </p:tavLst>
                                    </p:anim>
                                    <p:anim calcmode="lin" valueType="num">
                                      <p:cBhvr additive="base">
                                        <p:cTn id="155" dur="5000" fill="hold"/>
                                        <p:tgtEl>
                                          <p:spTgt spid="42"/>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43"/>
                                        </p:tgtEl>
                                        <p:attrNameLst>
                                          <p:attrName>style.visibility</p:attrName>
                                        </p:attrNameLst>
                                      </p:cBhvr>
                                      <p:to>
                                        <p:strVal val="visible"/>
                                      </p:to>
                                    </p:set>
                                    <p:anim calcmode="lin" valueType="num">
                                      <p:cBhvr additive="base">
                                        <p:cTn id="158" dur="5000" fill="hold"/>
                                        <p:tgtEl>
                                          <p:spTgt spid="43"/>
                                        </p:tgtEl>
                                        <p:attrNameLst>
                                          <p:attrName>ppt_x</p:attrName>
                                        </p:attrNameLst>
                                      </p:cBhvr>
                                      <p:tavLst>
                                        <p:tav tm="0">
                                          <p:val>
                                            <p:strVal val="#ppt_x"/>
                                          </p:val>
                                        </p:tav>
                                        <p:tav tm="100000">
                                          <p:val>
                                            <p:strVal val="#ppt_x"/>
                                          </p:val>
                                        </p:tav>
                                      </p:tavLst>
                                    </p:anim>
                                    <p:anim calcmode="lin" valueType="num">
                                      <p:cBhvr additive="base">
                                        <p:cTn id="159" dur="5000" fill="hold"/>
                                        <p:tgtEl>
                                          <p:spTgt spid="43"/>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44"/>
                                        </p:tgtEl>
                                        <p:attrNameLst>
                                          <p:attrName>style.visibility</p:attrName>
                                        </p:attrNameLst>
                                      </p:cBhvr>
                                      <p:to>
                                        <p:strVal val="visible"/>
                                      </p:to>
                                    </p:set>
                                    <p:anim calcmode="lin" valueType="num">
                                      <p:cBhvr additive="base">
                                        <p:cTn id="162" dur="5000" fill="hold"/>
                                        <p:tgtEl>
                                          <p:spTgt spid="44"/>
                                        </p:tgtEl>
                                        <p:attrNameLst>
                                          <p:attrName>ppt_x</p:attrName>
                                        </p:attrNameLst>
                                      </p:cBhvr>
                                      <p:tavLst>
                                        <p:tav tm="0">
                                          <p:val>
                                            <p:strVal val="#ppt_x"/>
                                          </p:val>
                                        </p:tav>
                                        <p:tav tm="100000">
                                          <p:val>
                                            <p:strVal val="#ppt_x"/>
                                          </p:val>
                                        </p:tav>
                                      </p:tavLst>
                                    </p:anim>
                                    <p:anim calcmode="lin" valueType="num">
                                      <p:cBhvr additive="base">
                                        <p:cTn id="163" dur="5000" fill="hold"/>
                                        <p:tgtEl>
                                          <p:spTgt spid="44"/>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45"/>
                                        </p:tgtEl>
                                        <p:attrNameLst>
                                          <p:attrName>style.visibility</p:attrName>
                                        </p:attrNameLst>
                                      </p:cBhvr>
                                      <p:to>
                                        <p:strVal val="visible"/>
                                      </p:to>
                                    </p:set>
                                    <p:anim calcmode="lin" valueType="num">
                                      <p:cBhvr additive="base">
                                        <p:cTn id="166" dur="5000" fill="hold"/>
                                        <p:tgtEl>
                                          <p:spTgt spid="45"/>
                                        </p:tgtEl>
                                        <p:attrNameLst>
                                          <p:attrName>ppt_x</p:attrName>
                                        </p:attrNameLst>
                                      </p:cBhvr>
                                      <p:tavLst>
                                        <p:tav tm="0">
                                          <p:val>
                                            <p:strVal val="#ppt_x"/>
                                          </p:val>
                                        </p:tav>
                                        <p:tav tm="100000">
                                          <p:val>
                                            <p:strVal val="#ppt_x"/>
                                          </p:val>
                                        </p:tav>
                                      </p:tavLst>
                                    </p:anim>
                                    <p:anim calcmode="lin" valueType="num">
                                      <p:cBhvr additive="base">
                                        <p:cTn id="167" dur="5000" fill="hold"/>
                                        <p:tgtEl>
                                          <p:spTgt spid="45"/>
                                        </p:tgtEl>
                                        <p:attrNameLst>
                                          <p:attrName>ppt_y</p:attrName>
                                        </p:attrNameLst>
                                      </p:cBhvr>
                                      <p:tavLst>
                                        <p:tav tm="0">
                                          <p:val>
                                            <p:strVal val="1+#ppt_h/2"/>
                                          </p:val>
                                        </p:tav>
                                        <p:tav tm="100000">
                                          <p:val>
                                            <p:strVal val="#ppt_y"/>
                                          </p:val>
                                        </p:tav>
                                      </p:tavLst>
                                    </p:anim>
                                  </p:childTnLst>
                                </p:cTn>
                              </p:par>
                              <p:par>
                                <p:cTn id="168" presetID="2" presetClass="entr" presetSubtype="4" fill="hold" grpId="0" nodeType="withEffect">
                                  <p:stCondLst>
                                    <p:cond delay="0"/>
                                  </p:stCondLst>
                                  <p:childTnLst>
                                    <p:set>
                                      <p:cBhvr>
                                        <p:cTn id="169" dur="1" fill="hold">
                                          <p:stCondLst>
                                            <p:cond delay="0"/>
                                          </p:stCondLst>
                                        </p:cTn>
                                        <p:tgtEl>
                                          <p:spTgt spid="46"/>
                                        </p:tgtEl>
                                        <p:attrNameLst>
                                          <p:attrName>style.visibility</p:attrName>
                                        </p:attrNameLst>
                                      </p:cBhvr>
                                      <p:to>
                                        <p:strVal val="visible"/>
                                      </p:to>
                                    </p:set>
                                    <p:anim calcmode="lin" valueType="num">
                                      <p:cBhvr additive="base">
                                        <p:cTn id="170" dur="5000" fill="hold"/>
                                        <p:tgtEl>
                                          <p:spTgt spid="46"/>
                                        </p:tgtEl>
                                        <p:attrNameLst>
                                          <p:attrName>ppt_x</p:attrName>
                                        </p:attrNameLst>
                                      </p:cBhvr>
                                      <p:tavLst>
                                        <p:tav tm="0">
                                          <p:val>
                                            <p:strVal val="#ppt_x"/>
                                          </p:val>
                                        </p:tav>
                                        <p:tav tm="100000">
                                          <p:val>
                                            <p:strVal val="#ppt_x"/>
                                          </p:val>
                                        </p:tav>
                                      </p:tavLst>
                                    </p:anim>
                                    <p:anim calcmode="lin" valueType="num">
                                      <p:cBhvr additive="base">
                                        <p:cTn id="171" dur="5000" fill="hold"/>
                                        <p:tgtEl>
                                          <p:spTgt spid="46"/>
                                        </p:tgtEl>
                                        <p:attrNameLst>
                                          <p:attrName>ppt_y</p:attrName>
                                        </p:attrNameLst>
                                      </p:cBhvr>
                                      <p:tavLst>
                                        <p:tav tm="0">
                                          <p:val>
                                            <p:strVal val="1+#ppt_h/2"/>
                                          </p:val>
                                        </p:tav>
                                        <p:tav tm="100000">
                                          <p:val>
                                            <p:strVal val="#ppt_y"/>
                                          </p:val>
                                        </p:tav>
                                      </p:tavLst>
                                    </p:anim>
                                  </p:childTnLst>
                                </p:cTn>
                              </p:par>
                              <p:par>
                                <p:cTn id="172" presetID="2" presetClass="entr" presetSubtype="4" fill="hold" grpId="0" nodeType="withEffect">
                                  <p:stCondLst>
                                    <p:cond delay="0"/>
                                  </p:stCondLst>
                                  <p:childTnLst>
                                    <p:set>
                                      <p:cBhvr>
                                        <p:cTn id="173" dur="1" fill="hold">
                                          <p:stCondLst>
                                            <p:cond delay="0"/>
                                          </p:stCondLst>
                                        </p:cTn>
                                        <p:tgtEl>
                                          <p:spTgt spid="47"/>
                                        </p:tgtEl>
                                        <p:attrNameLst>
                                          <p:attrName>style.visibility</p:attrName>
                                        </p:attrNameLst>
                                      </p:cBhvr>
                                      <p:to>
                                        <p:strVal val="visible"/>
                                      </p:to>
                                    </p:set>
                                    <p:anim calcmode="lin" valueType="num">
                                      <p:cBhvr additive="base">
                                        <p:cTn id="174" dur="5000" fill="hold"/>
                                        <p:tgtEl>
                                          <p:spTgt spid="47"/>
                                        </p:tgtEl>
                                        <p:attrNameLst>
                                          <p:attrName>ppt_x</p:attrName>
                                        </p:attrNameLst>
                                      </p:cBhvr>
                                      <p:tavLst>
                                        <p:tav tm="0">
                                          <p:val>
                                            <p:strVal val="#ppt_x"/>
                                          </p:val>
                                        </p:tav>
                                        <p:tav tm="100000">
                                          <p:val>
                                            <p:strVal val="#ppt_x"/>
                                          </p:val>
                                        </p:tav>
                                      </p:tavLst>
                                    </p:anim>
                                    <p:anim calcmode="lin" valueType="num">
                                      <p:cBhvr additive="base">
                                        <p:cTn id="175" dur="5000" fill="hold"/>
                                        <p:tgtEl>
                                          <p:spTgt spid="47"/>
                                        </p:tgtEl>
                                        <p:attrNameLst>
                                          <p:attrName>ppt_y</p:attrName>
                                        </p:attrNameLst>
                                      </p:cBhvr>
                                      <p:tavLst>
                                        <p:tav tm="0">
                                          <p:val>
                                            <p:strVal val="1+#ppt_h/2"/>
                                          </p:val>
                                        </p:tav>
                                        <p:tav tm="100000">
                                          <p:val>
                                            <p:strVal val="#ppt_y"/>
                                          </p:val>
                                        </p:tav>
                                      </p:tavLst>
                                    </p:anim>
                                  </p:childTnLst>
                                </p:cTn>
                              </p:par>
                              <p:par>
                                <p:cTn id="176" presetID="2" presetClass="entr" presetSubtype="4" fill="hold" grpId="0" nodeType="withEffect">
                                  <p:stCondLst>
                                    <p:cond delay="0"/>
                                  </p:stCondLst>
                                  <p:childTnLst>
                                    <p:set>
                                      <p:cBhvr>
                                        <p:cTn id="177" dur="1" fill="hold">
                                          <p:stCondLst>
                                            <p:cond delay="0"/>
                                          </p:stCondLst>
                                        </p:cTn>
                                        <p:tgtEl>
                                          <p:spTgt spid="48"/>
                                        </p:tgtEl>
                                        <p:attrNameLst>
                                          <p:attrName>style.visibility</p:attrName>
                                        </p:attrNameLst>
                                      </p:cBhvr>
                                      <p:to>
                                        <p:strVal val="visible"/>
                                      </p:to>
                                    </p:set>
                                    <p:anim calcmode="lin" valueType="num">
                                      <p:cBhvr additive="base">
                                        <p:cTn id="178" dur="5000" fill="hold"/>
                                        <p:tgtEl>
                                          <p:spTgt spid="48"/>
                                        </p:tgtEl>
                                        <p:attrNameLst>
                                          <p:attrName>ppt_x</p:attrName>
                                        </p:attrNameLst>
                                      </p:cBhvr>
                                      <p:tavLst>
                                        <p:tav tm="0">
                                          <p:val>
                                            <p:strVal val="#ppt_x"/>
                                          </p:val>
                                        </p:tav>
                                        <p:tav tm="100000">
                                          <p:val>
                                            <p:strVal val="#ppt_x"/>
                                          </p:val>
                                        </p:tav>
                                      </p:tavLst>
                                    </p:anim>
                                    <p:anim calcmode="lin" valueType="num">
                                      <p:cBhvr additive="base">
                                        <p:cTn id="179" dur="5000" fill="hold"/>
                                        <p:tgtEl>
                                          <p:spTgt spid="48"/>
                                        </p:tgtEl>
                                        <p:attrNameLst>
                                          <p:attrName>ppt_y</p:attrName>
                                        </p:attrNameLst>
                                      </p:cBhvr>
                                      <p:tavLst>
                                        <p:tav tm="0">
                                          <p:val>
                                            <p:strVal val="1+#ppt_h/2"/>
                                          </p:val>
                                        </p:tav>
                                        <p:tav tm="100000">
                                          <p:val>
                                            <p:strVal val="#ppt_y"/>
                                          </p:val>
                                        </p:tav>
                                      </p:tavLst>
                                    </p:anim>
                                  </p:childTnLst>
                                </p:cTn>
                              </p:par>
                              <p:par>
                                <p:cTn id="180" presetID="2" presetClass="entr" presetSubtype="4" fill="hold" grpId="0" nodeType="withEffect">
                                  <p:stCondLst>
                                    <p:cond delay="0"/>
                                  </p:stCondLst>
                                  <p:childTnLst>
                                    <p:set>
                                      <p:cBhvr>
                                        <p:cTn id="181" dur="1" fill="hold">
                                          <p:stCondLst>
                                            <p:cond delay="0"/>
                                          </p:stCondLst>
                                        </p:cTn>
                                        <p:tgtEl>
                                          <p:spTgt spid="49"/>
                                        </p:tgtEl>
                                        <p:attrNameLst>
                                          <p:attrName>style.visibility</p:attrName>
                                        </p:attrNameLst>
                                      </p:cBhvr>
                                      <p:to>
                                        <p:strVal val="visible"/>
                                      </p:to>
                                    </p:set>
                                    <p:anim calcmode="lin" valueType="num">
                                      <p:cBhvr additive="base">
                                        <p:cTn id="182" dur="5000" fill="hold"/>
                                        <p:tgtEl>
                                          <p:spTgt spid="49"/>
                                        </p:tgtEl>
                                        <p:attrNameLst>
                                          <p:attrName>ppt_x</p:attrName>
                                        </p:attrNameLst>
                                      </p:cBhvr>
                                      <p:tavLst>
                                        <p:tav tm="0">
                                          <p:val>
                                            <p:strVal val="#ppt_x"/>
                                          </p:val>
                                        </p:tav>
                                        <p:tav tm="100000">
                                          <p:val>
                                            <p:strVal val="#ppt_x"/>
                                          </p:val>
                                        </p:tav>
                                      </p:tavLst>
                                    </p:anim>
                                    <p:anim calcmode="lin" valueType="num">
                                      <p:cBhvr additive="base">
                                        <p:cTn id="183" dur="5000" fill="hold"/>
                                        <p:tgtEl>
                                          <p:spTgt spid="49"/>
                                        </p:tgtEl>
                                        <p:attrNameLst>
                                          <p:attrName>ppt_y</p:attrName>
                                        </p:attrNameLst>
                                      </p:cBhvr>
                                      <p:tavLst>
                                        <p:tav tm="0">
                                          <p:val>
                                            <p:strVal val="1+#ppt_h/2"/>
                                          </p:val>
                                        </p:tav>
                                        <p:tav tm="100000">
                                          <p:val>
                                            <p:strVal val="#ppt_y"/>
                                          </p:val>
                                        </p:tav>
                                      </p:tavLst>
                                    </p:anim>
                                  </p:childTnLst>
                                </p:cTn>
                              </p:par>
                              <p:par>
                                <p:cTn id="184" presetID="2" presetClass="entr" presetSubtype="4" fill="hold" grpId="0" nodeType="withEffect">
                                  <p:stCondLst>
                                    <p:cond delay="0"/>
                                  </p:stCondLst>
                                  <p:childTnLst>
                                    <p:set>
                                      <p:cBhvr>
                                        <p:cTn id="185" dur="1" fill="hold">
                                          <p:stCondLst>
                                            <p:cond delay="0"/>
                                          </p:stCondLst>
                                        </p:cTn>
                                        <p:tgtEl>
                                          <p:spTgt spid="50"/>
                                        </p:tgtEl>
                                        <p:attrNameLst>
                                          <p:attrName>style.visibility</p:attrName>
                                        </p:attrNameLst>
                                      </p:cBhvr>
                                      <p:to>
                                        <p:strVal val="visible"/>
                                      </p:to>
                                    </p:set>
                                    <p:anim calcmode="lin" valueType="num">
                                      <p:cBhvr additive="base">
                                        <p:cTn id="186" dur="5000" fill="hold"/>
                                        <p:tgtEl>
                                          <p:spTgt spid="50"/>
                                        </p:tgtEl>
                                        <p:attrNameLst>
                                          <p:attrName>ppt_x</p:attrName>
                                        </p:attrNameLst>
                                      </p:cBhvr>
                                      <p:tavLst>
                                        <p:tav tm="0">
                                          <p:val>
                                            <p:strVal val="#ppt_x"/>
                                          </p:val>
                                        </p:tav>
                                        <p:tav tm="100000">
                                          <p:val>
                                            <p:strVal val="#ppt_x"/>
                                          </p:val>
                                        </p:tav>
                                      </p:tavLst>
                                    </p:anim>
                                    <p:anim calcmode="lin" valueType="num">
                                      <p:cBhvr additive="base">
                                        <p:cTn id="187" dur="5000" fill="hold"/>
                                        <p:tgtEl>
                                          <p:spTgt spid="50"/>
                                        </p:tgtEl>
                                        <p:attrNameLst>
                                          <p:attrName>ppt_y</p:attrName>
                                        </p:attrNameLst>
                                      </p:cBhvr>
                                      <p:tavLst>
                                        <p:tav tm="0">
                                          <p:val>
                                            <p:strVal val="1+#ppt_h/2"/>
                                          </p:val>
                                        </p:tav>
                                        <p:tav tm="100000">
                                          <p:val>
                                            <p:strVal val="#ppt_y"/>
                                          </p:val>
                                        </p:tav>
                                      </p:tavLst>
                                    </p:anim>
                                  </p:childTnLst>
                                </p:cTn>
                              </p:par>
                              <p:par>
                                <p:cTn id="188" presetID="2" presetClass="entr" presetSubtype="4" fill="hold" grpId="0" nodeType="withEffect">
                                  <p:stCondLst>
                                    <p:cond delay="0"/>
                                  </p:stCondLst>
                                  <p:childTnLst>
                                    <p:set>
                                      <p:cBhvr>
                                        <p:cTn id="189" dur="1" fill="hold">
                                          <p:stCondLst>
                                            <p:cond delay="0"/>
                                          </p:stCondLst>
                                        </p:cTn>
                                        <p:tgtEl>
                                          <p:spTgt spid="51"/>
                                        </p:tgtEl>
                                        <p:attrNameLst>
                                          <p:attrName>style.visibility</p:attrName>
                                        </p:attrNameLst>
                                      </p:cBhvr>
                                      <p:to>
                                        <p:strVal val="visible"/>
                                      </p:to>
                                    </p:set>
                                    <p:anim calcmode="lin" valueType="num">
                                      <p:cBhvr additive="base">
                                        <p:cTn id="190" dur="5000" fill="hold"/>
                                        <p:tgtEl>
                                          <p:spTgt spid="51"/>
                                        </p:tgtEl>
                                        <p:attrNameLst>
                                          <p:attrName>ppt_x</p:attrName>
                                        </p:attrNameLst>
                                      </p:cBhvr>
                                      <p:tavLst>
                                        <p:tav tm="0">
                                          <p:val>
                                            <p:strVal val="#ppt_x"/>
                                          </p:val>
                                        </p:tav>
                                        <p:tav tm="100000">
                                          <p:val>
                                            <p:strVal val="#ppt_x"/>
                                          </p:val>
                                        </p:tav>
                                      </p:tavLst>
                                    </p:anim>
                                    <p:anim calcmode="lin" valueType="num">
                                      <p:cBhvr additive="base">
                                        <p:cTn id="191" dur="5000" fill="hold"/>
                                        <p:tgtEl>
                                          <p:spTgt spid="51"/>
                                        </p:tgtEl>
                                        <p:attrNameLst>
                                          <p:attrName>ppt_y</p:attrName>
                                        </p:attrNameLst>
                                      </p:cBhvr>
                                      <p:tavLst>
                                        <p:tav tm="0">
                                          <p:val>
                                            <p:strVal val="1+#ppt_h/2"/>
                                          </p:val>
                                        </p:tav>
                                        <p:tav tm="100000">
                                          <p:val>
                                            <p:strVal val="#ppt_y"/>
                                          </p:val>
                                        </p:tav>
                                      </p:tavLst>
                                    </p:anim>
                                  </p:childTnLst>
                                </p:cTn>
                              </p:par>
                              <p:par>
                                <p:cTn id="192" presetID="2" presetClass="entr" presetSubtype="4" fill="hold" grpId="0" nodeType="withEffect">
                                  <p:stCondLst>
                                    <p:cond delay="0"/>
                                  </p:stCondLst>
                                  <p:childTnLst>
                                    <p:set>
                                      <p:cBhvr>
                                        <p:cTn id="193" dur="1" fill="hold">
                                          <p:stCondLst>
                                            <p:cond delay="0"/>
                                          </p:stCondLst>
                                        </p:cTn>
                                        <p:tgtEl>
                                          <p:spTgt spid="52"/>
                                        </p:tgtEl>
                                        <p:attrNameLst>
                                          <p:attrName>style.visibility</p:attrName>
                                        </p:attrNameLst>
                                      </p:cBhvr>
                                      <p:to>
                                        <p:strVal val="visible"/>
                                      </p:to>
                                    </p:set>
                                    <p:anim calcmode="lin" valueType="num">
                                      <p:cBhvr additive="base">
                                        <p:cTn id="194" dur="5000" fill="hold"/>
                                        <p:tgtEl>
                                          <p:spTgt spid="52"/>
                                        </p:tgtEl>
                                        <p:attrNameLst>
                                          <p:attrName>ppt_x</p:attrName>
                                        </p:attrNameLst>
                                      </p:cBhvr>
                                      <p:tavLst>
                                        <p:tav tm="0">
                                          <p:val>
                                            <p:strVal val="#ppt_x"/>
                                          </p:val>
                                        </p:tav>
                                        <p:tav tm="100000">
                                          <p:val>
                                            <p:strVal val="#ppt_x"/>
                                          </p:val>
                                        </p:tav>
                                      </p:tavLst>
                                    </p:anim>
                                    <p:anim calcmode="lin" valueType="num">
                                      <p:cBhvr additive="base">
                                        <p:cTn id="195" dur="5000" fill="hold"/>
                                        <p:tgtEl>
                                          <p:spTgt spid="52"/>
                                        </p:tgtEl>
                                        <p:attrNameLst>
                                          <p:attrName>ppt_y</p:attrName>
                                        </p:attrNameLst>
                                      </p:cBhvr>
                                      <p:tavLst>
                                        <p:tav tm="0">
                                          <p:val>
                                            <p:strVal val="1+#ppt_h/2"/>
                                          </p:val>
                                        </p:tav>
                                        <p:tav tm="100000">
                                          <p:val>
                                            <p:strVal val="#ppt_y"/>
                                          </p:val>
                                        </p:tav>
                                      </p:tavLst>
                                    </p:anim>
                                  </p:childTnLst>
                                </p:cTn>
                              </p:par>
                              <p:par>
                                <p:cTn id="196" presetID="2" presetClass="entr" presetSubtype="4" fill="hold" grpId="0" nodeType="withEffect">
                                  <p:stCondLst>
                                    <p:cond delay="0"/>
                                  </p:stCondLst>
                                  <p:childTnLst>
                                    <p:set>
                                      <p:cBhvr>
                                        <p:cTn id="197" dur="1" fill="hold">
                                          <p:stCondLst>
                                            <p:cond delay="0"/>
                                          </p:stCondLst>
                                        </p:cTn>
                                        <p:tgtEl>
                                          <p:spTgt spid="53"/>
                                        </p:tgtEl>
                                        <p:attrNameLst>
                                          <p:attrName>style.visibility</p:attrName>
                                        </p:attrNameLst>
                                      </p:cBhvr>
                                      <p:to>
                                        <p:strVal val="visible"/>
                                      </p:to>
                                    </p:set>
                                    <p:anim calcmode="lin" valueType="num">
                                      <p:cBhvr additive="base">
                                        <p:cTn id="198" dur="5000" fill="hold"/>
                                        <p:tgtEl>
                                          <p:spTgt spid="53"/>
                                        </p:tgtEl>
                                        <p:attrNameLst>
                                          <p:attrName>ppt_x</p:attrName>
                                        </p:attrNameLst>
                                      </p:cBhvr>
                                      <p:tavLst>
                                        <p:tav tm="0">
                                          <p:val>
                                            <p:strVal val="#ppt_x"/>
                                          </p:val>
                                        </p:tav>
                                        <p:tav tm="100000">
                                          <p:val>
                                            <p:strVal val="#ppt_x"/>
                                          </p:val>
                                        </p:tav>
                                      </p:tavLst>
                                    </p:anim>
                                    <p:anim calcmode="lin" valueType="num">
                                      <p:cBhvr additive="base">
                                        <p:cTn id="199" dur="5000" fill="hold"/>
                                        <p:tgtEl>
                                          <p:spTgt spid="53"/>
                                        </p:tgtEl>
                                        <p:attrNameLst>
                                          <p:attrName>ppt_y</p:attrName>
                                        </p:attrNameLst>
                                      </p:cBhvr>
                                      <p:tavLst>
                                        <p:tav tm="0">
                                          <p:val>
                                            <p:strVal val="1+#ppt_h/2"/>
                                          </p:val>
                                        </p:tav>
                                        <p:tav tm="100000">
                                          <p:val>
                                            <p:strVal val="#ppt_y"/>
                                          </p:val>
                                        </p:tav>
                                      </p:tavLst>
                                    </p:anim>
                                  </p:childTnLst>
                                </p:cTn>
                              </p:par>
                              <p:par>
                                <p:cTn id="200" presetID="2" presetClass="entr" presetSubtype="4" fill="hold" grpId="0" nodeType="withEffect">
                                  <p:stCondLst>
                                    <p:cond delay="0"/>
                                  </p:stCondLst>
                                  <p:childTnLst>
                                    <p:set>
                                      <p:cBhvr>
                                        <p:cTn id="201" dur="1" fill="hold">
                                          <p:stCondLst>
                                            <p:cond delay="0"/>
                                          </p:stCondLst>
                                        </p:cTn>
                                        <p:tgtEl>
                                          <p:spTgt spid="54"/>
                                        </p:tgtEl>
                                        <p:attrNameLst>
                                          <p:attrName>style.visibility</p:attrName>
                                        </p:attrNameLst>
                                      </p:cBhvr>
                                      <p:to>
                                        <p:strVal val="visible"/>
                                      </p:to>
                                    </p:set>
                                    <p:anim calcmode="lin" valueType="num">
                                      <p:cBhvr additive="base">
                                        <p:cTn id="202" dur="5000" fill="hold"/>
                                        <p:tgtEl>
                                          <p:spTgt spid="54"/>
                                        </p:tgtEl>
                                        <p:attrNameLst>
                                          <p:attrName>ppt_x</p:attrName>
                                        </p:attrNameLst>
                                      </p:cBhvr>
                                      <p:tavLst>
                                        <p:tav tm="0">
                                          <p:val>
                                            <p:strVal val="#ppt_x"/>
                                          </p:val>
                                        </p:tav>
                                        <p:tav tm="100000">
                                          <p:val>
                                            <p:strVal val="#ppt_x"/>
                                          </p:val>
                                        </p:tav>
                                      </p:tavLst>
                                    </p:anim>
                                    <p:anim calcmode="lin" valueType="num">
                                      <p:cBhvr additive="base">
                                        <p:cTn id="203" dur="5000" fill="hold"/>
                                        <p:tgtEl>
                                          <p:spTgt spid="54"/>
                                        </p:tgtEl>
                                        <p:attrNameLst>
                                          <p:attrName>ppt_y</p:attrName>
                                        </p:attrNameLst>
                                      </p:cBhvr>
                                      <p:tavLst>
                                        <p:tav tm="0">
                                          <p:val>
                                            <p:strVal val="1+#ppt_h/2"/>
                                          </p:val>
                                        </p:tav>
                                        <p:tav tm="100000">
                                          <p:val>
                                            <p:strVal val="#ppt_y"/>
                                          </p:val>
                                        </p:tav>
                                      </p:tavLst>
                                    </p:anim>
                                  </p:childTnLst>
                                </p:cTn>
                              </p:par>
                              <p:par>
                                <p:cTn id="204" presetID="2" presetClass="entr" presetSubtype="4" fill="hold" grpId="0" nodeType="withEffect">
                                  <p:stCondLst>
                                    <p:cond delay="0"/>
                                  </p:stCondLst>
                                  <p:childTnLst>
                                    <p:set>
                                      <p:cBhvr>
                                        <p:cTn id="205" dur="1" fill="hold">
                                          <p:stCondLst>
                                            <p:cond delay="0"/>
                                          </p:stCondLst>
                                        </p:cTn>
                                        <p:tgtEl>
                                          <p:spTgt spid="55"/>
                                        </p:tgtEl>
                                        <p:attrNameLst>
                                          <p:attrName>style.visibility</p:attrName>
                                        </p:attrNameLst>
                                      </p:cBhvr>
                                      <p:to>
                                        <p:strVal val="visible"/>
                                      </p:to>
                                    </p:set>
                                    <p:anim calcmode="lin" valueType="num">
                                      <p:cBhvr additive="base">
                                        <p:cTn id="206" dur="5000" fill="hold"/>
                                        <p:tgtEl>
                                          <p:spTgt spid="55"/>
                                        </p:tgtEl>
                                        <p:attrNameLst>
                                          <p:attrName>ppt_x</p:attrName>
                                        </p:attrNameLst>
                                      </p:cBhvr>
                                      <p:tavLst>
                                        <p:tav tm="0">
                                          <p:val>
                                            <p:strVal val="#ppt_x"/>
                                          </p:val>
                                        </p:tav>
                                        <p:tav tm="100000">
                                          <p:val>
                                            <p:strVal val="#ppt_x"/>
                                          </p:val>
                                        </p:tav>
                                      </p:tavLst>
                                    </p:anim>
                                    <p:anim calcmode="lin" valueType="num">
                                      <p:cBhvr additive="base">
                                        <p:cTn id="207" dur="5000" fill="hold"/>
                                        <p:tgtEl>
                                          <p:spTgt spid="55"/>
                                        </p:tgtEl>
                                        <p:attrNameLst>
                                          <p:attrName>ppt_y</p:attrName>
                                        </p:attrNameLst>
                                      </p:cBhvr>
                                      <p:tavLst>
                                        <p:tav tm="0">
                                          <p:val>
                                            <p:strVal val="1+#ppt_h/2"/>
                                          </p:val>
                                        </p:tav>
                                        <p:tav tm="100000">
                                          <p:val>
                                            <p:strVal val="#ppt_y"/>
                                          </p:val>
                                        </p:tav>
                                      </p:tavLst>
                                    </p:anim>
                                  </p:childTnLst>
                                </p:cTn>
                              </p:par>
                              <p:par>
                                <p:cTn id="208" presetID="2" presetClass="entr" presetSubtype="4" fill="hold" grpId="0" nodeType="withEffect">
                                  <p:stCondLst>
                                    <p:cond delay="0"/>
                                  </p:stCondLst>
                                  <p:childTnLst>
                                    <p:set>
                                      <p:cBhvr>
                                        <p:cTn id="209" dur="1" fill="hold">
                                          <p:stCondLst>
                                            <p:cond delay="0"/>
                                          </p:stCondLst>
                                        </p:cTn>
                                        <p:tgtEl>
                                          <p:spTgt spid="56"/>
                                        </p:tgtEl>
                                        <p:attrNameLst>
                                          <p:attrName>style.visibility</p:attrName>
                                        </p:attrNameLst>
                                      </p:cBhvr>
                                      <p:to>
                                        <p:strVal val="visible"/>
                                      </p:to>
                                    </p:set>
                                    <p:anim calcmode="lin" valueType="num">
                                      <p:cBhvr additive="base">
                                        <p:cTn id="210" dur="5000" fill="hold"/>
                                        <p:tgtEl>
                                          <p:spTgt spid="56"/>
                                        </p:tgtEl>
                                        <p:attrNameLst>
                                          <p:attrName>ppt_x</p:attrName>
                                        </p:attrNameLst>
                                      </p:cBhvr>
                                      <p:tavLst>
                                        <p:tav tm="0">
                                          <p:val>
                                            <p:strVal val="#ppt_x"/>
                                          </p:val>
                                        </p:tav>
                                        <p:tav tm="100000">
                                          <p:val>
                                            <p:strVal val="#ppt_x"/>
                                          </p:val>
                                        </p:tav>
                                      </p:tavLst>
                                    </p:anim>
                                    <p:anim calcmode="lin" valueType="num">
                                      <p:cBhvr additive="base">
                                        <p:cTn id="211" dur="5000" fill="hold"/>
                                        <p:tgtEl>
                                          <p:spTgt spid="56"/>
                                        </p:tgtEl>
                                        <p:attrNameLst>
                                          <p:attrName>ppt_y</p:attrName>
                                        </p:attrNameLst>
                                      </p:cBhvr>
                                      <p:tavLst>
                                        <p:tav tm="0">
                                          <p:val>
                                            <p:strVal val="1+#ppt_h/2"/>
                                          </p:val>
                                        </p:tav>
                                        <p:tav tm="100000">
                                          <p:val>
                                            <p:strVal val="#ppt_y"/>
                                          </p:val>
                                        </p:tav>
                                      </p:tavLst>
                                    </p:anim>
                                  </p:childTnLst>
                                </p:cTn>
                              </p:par>
                              <p:par>
                                <p:cTn id="212" presetID="2" presetClass="entr" presetSubtype="4" fill="hold" grpId="0" nodeType="withEffect">
                                  <p:stCondLst>
                                    <p:cond delay="0"/>
                                  </p:stCondLst>
                                  <p:childTnLst>
                                    <p:set>
                                      <p:cBhvr>
                                        <p:cTn id="213" dur="1" fill="hold">
                                          <p:stCondLst>
                                            <p:cond delay="0"/>
                                          </p:stCondLst>
                                        </p:cTn>
                                        <p:tgtEl>
                                          <p:spTgt spid="57"/>
                                        </p:tgtEl>
                                        <p:attrNameLst>
                                          <p:attrName>style.visibility</p:attrName>
                                        </p:attrNameLst>
                                      </p:cBhvr>
                                      <p:to>
                                        <p:strVal val="visible"/>
                                      </p:to>
                                    </p:set>
                                    <p:anim calcmode="lin" valueType="num">
                                      <p:cBhvr additive="base">
                                        <p:cTn id="214" dur="5000" fill="hold"/>
                                        <p:tgtEl>
                                          <p:spTgt spid="57"/>
                                        </p:tgtEl>
                                        <p:attrNameLst>
                                          <p:attrName>ppt_x</p:attrName>
                                        </p:attrNameLst>
                                      </p:cBhvr>
                                      <p:tavLst>
                                        <p:tav tm="0">
                                          <p:val>
                                            <p:strVal val="#ppt_x"/>
                                          </p:val>
                                        </p:tav>
                                        <p:tav tm="100000">
                                          <p:val>
                                            <p:strVal val="#ppt_x"/>
                                          </p:val>
                                        </p:tav>
                                      </p:tavLst>
                                    </p:anim>
                                    <p:anim calcmode="lin" valueType="num">
                                      <p:cBhvr additive="base">
                                        <p:cTn id="215" dur="5000" fill="hold"/>
                                        <p:tgtEl>
                                          <p:spTgt spid="57"/>
                                        </p:tgtEl>
                                        <p:attrNameLst>
                                          <p:attrName>ppt_y</p:attrName>
                                        </p:attrNameLst>
                                      </p:cBhvr>
                                      <p:tavLst>
                                        <p:tav tm="0">
                                          <p:val>
                                            <p:strVal val="1+#ppt_h/2"/>
                                          </p:val>
                                        </p:tav>
                                        <p:tav tm="100000">
                                          <p:val>
                                            <p:strVal val="#ppt_y"/>
                                          </p:val>
                                        </p:tav>
                                      </p:tavLst>
                                    </p:anim>
                                  </p:childTnLst>
                                </p:cTn>
                              </p:par>
                              <p:par>
                                <p:cTn id="216" presetID="2" presetClass="entr" presetSubtype="4" fill="hold" grpId="0" nodeType="withEffect">
                                  <p:stCondLst>
                                    <p:cond delay="0"/>
                                  </p:stCondLst>
                                  <p:childTnLst>
                                    <p:set>
                                      <p:cBhvr>
                                        <p:cTn id="217" dur="1" fill="hold">
                                          <p:stCondLst>
                                            <p:cond delay="0"/>
                                          </p:stCondLst>
                                        </p:cTn>
                                        <p:tgtEl>
                                          <p:spTgt spid="58"/>
                                        </p:tgtEl>
                                        <p:attrNameLst>
                                          <p:attrName>style.visibility</p:attrName>
                                        </p:attrNameLst>
                                      </p:cBhvr>
                                      <p:to>
                                        <p:strVal val="visible"/>
                                      </p:to>
                                    </p:set>
                                    <p:anim calcmode="lin" valueType="num">
                                      <p:cBhvr additive="base">
                                        <p:cTn id="218" dur="5000" fill="hold"/>
                                        <p:tgtEl>
                                          <p:spTgt spid="58"/>
                                        </p:tgtEl>
                                        <p:attrNameLst>
                                          <p:attrName>ppt_x</p:attrName>
                                        </p:attrNameLst>
                                      </p:cBhvr>
                                      <p:tavLst>
                                        <p:tav tm="0">
                                          <p:val>
                                            <p:strVal val="#ppt_x"/>
                                          </p:val>
                                        </p:tav>
                                        <p:tav tm="100000">
                                          <p:val>
                                            <p:strVal val="#ppt_x"/>
                                          </p:val>
                                        </p:tav>
                                      </p:tavLst>
                                    </p:anim>
                                    <p:anim calcmode="lin" valueType="num">
                                      <p:cBhvr additive="base">
                                        <p:cTn id="219" dur="5000" fill="hold"/>
                                        <p:tgtEl>
                                          <p:spTgt spid="58"/>
                                        </p:tgtEl>
                                        <p:attrNameLst>
                                          <p:attrName>ppt_y</p:attrName>
                                        </p:attrNameLst>
                                      </p:cBhvr>
                                      <p:tavLst>
                                        <p:tav tm="0">
                                          <p:val>
                                            <p:strVal val="1+#ppt_h/2"/>
                                          </p:val>
                                        </p:tav>
                                        <p:tav tm="100000">
                                          <p:val>
                                            <p:strVal val="#ppt_y"/>
                                          </p:val>
                                        </p:tav>
                                      </p:tavLst>
                                    </p:anim>
                                  </p:childTnLst>
                                </p:cTn>
                              </p:par>
                              <p:par>
                                <p:cTn id="220" presetID="2" presetClass="entr" presetSubtype="4" fill="hold" grpId="0" nodeType="withEffect">
                                  <p:stCondLst>
                                    <p:cond delay="0"/>
                                  </p:stCondLst>
                                  <p:childTnLst>
                                    <p:set>
                                      <p:cBhvr>
                                        <p:cTn id="221" dur="1" fill="hold">
                                          <p:stCondLst>
                                            <p:cond delay="0"/>
                                          </p:stCondLst>
                                        </p:cTn>
                                        <p:tgtEl>
                                          <p:spTgt spid="59"/>
                                        </p:tgtEl>
                                        <p:attrNameLst>
                                          <p:attrName>style.visibility</p:attrName>
                                        </p:attrNameLst>
                                      </p:cBhvr>
                                      <p:to>
                                        <p:strVal val="visible"/>
                                      </p:to>
                                    </p:set>
                                    <p:anim calcmode="lin" valueType="num">
                                      <p:cBhvr additive="base">
                                        <p:cTn id="222" dur="5000" fill="hold"/>
                                        <p:tgtEl>
                                          <p:spTgt spid="59"/>
                                        </p:tgtEl>
                                        <p:attrNameLst>
                                          <p:attrName>ppt_x</p:attrName>
                                        </p:attrNameLst>
                                      </p:cBhvr>
                                      <p:tavLst>
                                        <p:tav tm="0">
                                          <p:val>
                                            <p:strVal val="#ppt_x"/>
                                          </p:val>
                                        </p:tav>
                                        <p:tav tm="100000">
                                          <p:val>
                                            <p:strVal val="#ppt_x"/>
                                          </p:val>
                                        </p:tav>
                                      </p:tavLst>
                                    </p:anim>
                                    <p:anim calcmode="lin" valueType="num">
                                      <p:cBhvr additive="base">
                                        <p:cTn id="223" dur="5000" fill="hold"/>
                                        <p:tgtEl>
                                          <p:spTgt spid="59"/>
                                        </p:tgtEl>
                                        <p:attrNameLst>
                                          <p:attrName>ppt_y</p:attrName>
                                        </p:attrNameLst>
                                      </p:cBhvr>
                                      <p:tavLst>
                                        <p:tav tm="0">
                                          <p:val>
                                            <p:strVal val="1+#ppt_h/2"/>
                                          </p:val>
                                        </p:tav>
                                        <p:tav tm="100000">
                                          <p:val>
                                            <p:strVal val="#ppt_y"/>
                                          </p:val>
                                        </p:tav>
                                      </p:tavLst>
                                    </p:anim>
                                  </p:childTnLst>
                                </p:cTn>
                              </p:par>
                              <p:par>
                                <p:cTn id="224" presetID="2" presetClass="entr" presetSubtype="4" fill="hold" grpId="0" nodeType="withEffect">
                                  <p:stCondLst>
                                    <p:cond delay="0"/>
                                  </p:stCondLst>
                                  <p:childTnLst>
                                    <p:set>
                                      <p:cBhvr>
                                        <p:cTn id="225" dur="1" fill="hold">
                                          <p:stCondLst>
                                            <p:cond delay="0"/>
                                          </p:stCondLst>
                                        </p:cTn>
                                        <p:tgtEl>
                                          <p:spTgt spid="60"/>
                                        </p:tgtEl>
                                        <p:attrNameLst>
                                          <p:attrName>style.visibility</p:attrName>
                                        </p:attrNameLst>
                                      </p:cBhvr>
                                      <p:to>
                                        <p:strVal val="visible"/>
                                      </p:to>
                                    </p:set>
                                    <p:anim calcmode="lin" valueType="num">
                                      <p:cBhvr additive="base">
                                        <p:cTn id="226" dur="5000" fill="hold"/>
                                        <p:tgtEl>
                                          <p:spTgt spid="60"/>
                                        </p:tgtEl>
                                        <p:attrNameLst>
                                          <p:attrName>ppt_x</p:attrName>
                                        </p:attrNameLst>
                                      </p:cBhvr>
                                      <p:tavLst>
                                        <p:tav tm="0">
                                          <p:val>
                                            <p:strVal val="#ppt_x"/>
                                          </p:val>
                                        </p:tav>
                                        <p:tav tm="100000">
                                          <p:val>
                                            <p:strVal val="#ppt_x"/>
                                          </p:val>
                                        </p:tav>
                                      </p:tavLst>
                                    </p:anim>
                                    <p:anim calcmode="lin" valueType="num">
                                      <p:cBhvr additive="base">
                                        <p:cTn id="227" dur="5000" fill="hold"/>
                                        <p:tgtEl>
                                          <p:spTgt spid="60"/>
                                        </p:tgtEl>
                                        <p:attrNameLst>
                                          <p:attrName>ppt_y</p:attrName>
                                        </p:attrNameLst>
                                      </p:cBhvr>
                                      <p:tavLst>
                                        <p:tav tm="0">
                                          <p:val>
                                            <p:strVal val="1+#ppt_h/2"/>
                                          </p:val>
                                        </p:tav>
                                        <p:tav tm="100000">
                                          <p:val>
                                            <p:strVal val="#ppt_y"/>
                                          </p:val>
                                        </p:tav>
                                      </p:tavLst>
                                    </p:anim>
                                  </p:childTnLst>
                                </p:cTn>
                              </p:par>
                              <p:par>
                                <p:cTn id="228" presetID="2" presetClass="entr" presetSubtype="4" fill="hold" grpId="0" nodeType="withEffect">
                                  <p:stCondLst>
                                    <p:cond delay="0"/>
                                  </p:stCondLst>
                                  <p:childTnLst>
                                    <p:set>
                                      <p:cBhvr>
                                        <p:cTn id="229" dur="1" fill="hold">
                                          <p:stCondLst>
                                            <p:cond delay="0"/>
                                          </p:stCondLst>
                                        </p:cTn>
                                        <p:tgtEl>
                                          <p:spTgt spid="61"/>
                                        </p:tgtEl>
                                        <p:attrNameLst>
                                          <p:attrName>style.visibility</p:attrName>
                                        </p:attrNameLst>
                                      </p:cBhvr>
                                      <p:to>
                                        <p:strVal val="visible"/>
                                      </p:to>
                                    </p:set>
                                    <p:anim calcmode="lin" valueType="num">
                                      <p:cBhvr additive="base">
                                        <p:cTn id="230" dur="5000" fill="hold"/>
                                        <p:tgtEl>
                                          <p:spTgt spid="61"/>
                                        </p:tgtEl>
                                        <p:attrNameLst>
                                          <p:attrName>ppt_x</p:attrName>
                                        </p:attrNameLst>
                                      </p:cBhvr>
                                      <p:tavLst>
                                        <p:tav tm="0">
                                          <p:val>
                                            <p:strVal val="#ppt_x"/>
                                          </p:val>
                                        </p:tav>
                                        <p:tav tm="100000">
                                          <p:val>
                                            <p:strVal val="#ppt_x"/>
                                          </p:val>
                                        </p:tav>
                                      </p:tavLst>
                                    </p:anim>
                                    <p:anim calcmode="lin" valueType="num">
                                      <p:cBhvr additive="base">
                                        <p:cTn id="231" dur="5000" fill="hold"/>
                                        <p:tgtEl>
                                          <p:spTgt spid="61"/>
                                        </p:tgtEl>
                                        <p:attrNameLst>
                                          <p:attrName>ppt_y</p:attrName>
                                        </p:attrNameLst>
                                      </p:cBhvr>
                                      <p:tavLst>
                                        <p:tav tm="0">
                                          <p:val>
                                            <p:strVal val="1+#ppt_h/2"/>
                                          </p:val>
                                        </p:tav>
                                        <p:tav tm="100000">
                                          <p:val>
                                            <p:strVal val="#ppt_y"/>
                                          </p:val>
                                        </p:tav>
                                      </p:tavLst>
                                    </p:anim>
                                  </p:childTnLst>
                                </p:cTn>
                              </p:par>
                              <p:par>
                                <p:cTn id="232" presetID="2" presetClass="entr" presetSubtype="4" fill="hold" grpId="0" nodeType="withEffect">
                                  <p:stCondLst>
                                    <p:cond delay="0"/>
                                  </p:stCondLst>
                                  <p:childTnLst>
                                    <p:set>
                                      <p:cBhvr>
                                        <p:cTn id="233" dur="1" fill="hold">
                                          <p:stCondLst>
                                            <p:cond delay="0"/>
                                          </p:stCondLst>
                                        </p:cTn>
                                        <p:tgtEl>
                                          <p:spTgt spid="62"/>
                                        </p:tgtEl>
                                        <p:attrNameLst>
                                          <p:attrName>style.visibility</p:attrName>
                                        </p:attrNameLst>
                                      </p:cBhvr>
                                      <p:to>
                                        <p:strVal val="visible"/>
                                      </p:to>
                                    </p:set>
                                    <p:anim calcmode="lin" valueType="num">
                                      <p:cBhvr additive="base">
                                        <p:cTn id="234" dur="5000" fill="hold"/>
                                        <p:tgtEl>
                                          <p:spTgt spid="62"/>
                                        </p:tgtEl>
                                        <p:attrNameLst>
                                          <p:attrName>ppt_x</p:attrName>
                                        </p:attrNameLst>
                                      </p:cBhvr>
                                      <p:tavLst>
                                        <p:tav tm="0">
                                          <p:val>
                                            <p:strVal val="#ppt_x"/>
                                          </p:val>
                                        </p:tav>
                                        <p:tav tm="100000">
                                          <p:val>
                                            <p:strVal val="#ppt_x"/>
                                          </p:val>
                                        </p:tav>
                                      </p:tavLst>
                                    </p:anim>
                                    <p:anim calcmode="lin" valueType="num">
                                      <p:cBhvr additive="base">
                                        <p:cTn id="235" dur="5000" fill="hold"/>
                                        <p:tgtEl>
                                          <p:spTgt spid="62"/>
                                        </p:tgtEl>
                                        <p:attrNameLst>
                                          <p:attrName>ppt_y</p:attrName>
                                        </p:attrNameLst>
                                      </p:cBhvr>
                                      <p:tavLst>
                                        <p:tav tm="0">
                                          <p:val>
                                            <p:strVal val="1+#ppt_h/2"/>
                                          </p:val>
                                        </p:tav>
                                        <p:tav tm="100000">
                                          <p:val>
                                            <p:strVal val="#ppt_y"/>
                                          </p:val>
                                        </p:tav>
                                      </p:tavLst>
                                    </p:anim>
                                  </p:childTnLst>
                                </p:cTn>
                              </p:par>
                              <p:par>
                                <p:cTn id="236" presetID="2" presetClass="entr" presetSubtype="4" fill="hold" grpId="0" nodeType="withEffect">
                                  <p:stCondLst>
                                    <p:cond delay="0"/>
                                  </p:stCondLst>
                                  <p:childTnLst>
                                    <p:set>
                                      <p:cBhvr>
                                        <p:cTn id="237" dur="1" fill="hold">
                                          <p:stCondLst>
                                            <p:cond delay="0"/>
                                          </p:stCondLst>
                                        </p:cTn>
                                        <p:tgtEl>
                                          <p:spTgt spid="63"/>
                                        </p:tgtEl>
                                        <p:attrNameLst>
                                          <p:attrName>style.visibility</p:attrName>
                                        </p:attrNameLst>
                                      </p:cBhvr>
                                      <p:to>
                                        <p:strVal val="visible"/>
                                      </p:to>
                                    </p:set>
                                    <p:anim calcmode="lin" valueType="num">
                                      <p:cBhvr additive="base">
                                        <p:cTn id="238" dur="5000" fill="hold"/>
                                        <p:tgtEl>
                                          <p:spTgt spid="63"/>
                                        </p:tgtEl>
                                        <p:attrNameLst>
                                          <p:attrName>ppt_x</p:attrName>
                                        </p:attrNameLst>
                                      </p:cBhvr>
                                      <p:tavLst>
                                        <p:tav tm="0">
                                          <p:val>
                                            <p:strVal val="#ppt_x"/>
                                          </p:val>
                                        </p:tav>
                                        <p:tav tm="100000">
                                          <p:val>
                                            <p:strVal val="#ppt_x"/>
                                          </p:val>
                                        </p:tav>
                                      </p:tavLst>
                                    </p:anim>
                                    <p:anim calcmode="lin" valueType="num">
                                      <p:cBhvr additive="base">
                                        <p:cTn id="239" dur="5000" fill="hold"/>
                                        <p:tgtEl>
                                          <p:spTgt spid="63"/>
                                        </p:tgtEl>
                                        <p:attrNameLst>
                                          <p:attrName>ppt_y</p:attrName>
                                        </p:attrNameLst>
                                      </p:cBhvr>
                                      <p:tavLst>
                                        <p:tav tm="0">
                                          <p:val>
                                            <p:strVal val="1+#ppt_h/2"/>
                                          </p:val>
                                        </p:tav>
                                        <p:tav tm="100000">
                                          <p:val>
                                            <p:strVal val="#ppt_y"/>
                                          </p:val>
                                        </p:tav>
                                      </p:tavLst>
                                    </p:anim>
                                  </p:childTnLst>
                                </p:cTn>
                              </p:par>
                              <p:par>
                                <p:cTn id="240" presetID="2" presetClass="entr" presetSubtype="4" fill="hold" grpId="0" nodeType="withEffect">
                                  <p:stCondLst>
                                    <p:cond delay="0"/>
                                  </p:stCondLst>
                                  <p:childTnLst>
                                    <p:set>
                                      <p:cBhvr>
                                        <p:cTn id="241" dur="1" fill="hold">
                                          <p:stCondLst>
                                            <p:cond delay="0"/>
                                          </p:stCondLst>
                                        </p:cTn>
                                        <p:tgtEl>
                                          <p:spTgt spid="64"/>
                                        </p:tgtEl>
                                        <p:attrNameLst>
                                          <p:attrName>style.visibility</p:attrName>
                                        </p:attrNameLst>
                                      </p:cBhvr>
                                      <p:to>
                                        <p:strVal val="visible"/>
                                      </p:to>
                                    </p:set>
                                    <p:anim calcmode="lin" valueType="num">
                                      <p:cBhvr additive="base">
                                        <p:cTn id="242" dur="5000" fill="hold"/>
                                        <p:tgtEl>
                                          <p:spTgt spid="64"/>
                                        </p:tgtEl>
                                        <p:attrNameLst>
                                          <p:attrName>ppt_x</p:attrName>
                                        </p:attrNameLst>
                                      </p:cBhvr>
                                      <p:tavLst>
                                        <p:tav tm="0">
                                          <p:val>
                                            <p:strVal val="#ppt_x"/>
                                          </p:val>
                                        </p:tav>
                                        <p:tav tm="100000">
                                          <p:val>
                                            <p:strVal val="#ppt_x"/>
                                          </p:val>
                                        </p:tav>
                                      </p:tavLst>
                                    </p:anim>
                                    <p:anim calcmode="lin" valueType="num">
                                      <p:cBhvr additive="base">
                                        <p:cTn id="243" dur="5000" fill="hold"/>
                                        <p:tgtEl>
                                          <p:spTgt spid="64"/>
                                        </p:tgtEl>
                                        <p:attrNameLst>
                                          <p:attrName>ppt_y</p:attrName>
                                        </p:attrNameLst>
                                      </p:cBhvr>
                                      <p:tavLst>
                                        <p:tav tm="0">
                                          <p:val>
                                            <p:strVal val="1+#ppt_h/2"/>
                                          </p:val>
                                        </p:tav>
                                        <p:tav tm="100000">
                                          <p:val>
                                            <p:strVal val="#ppt_y"/>
                                          </p:val>
                                        </p:tav>
                                      </p:tavLst>
                                    </p:anim>
                                  </p:childTnLst>
                                </p:cTn>
                              </p:par>
                              <p:par>
                                <p:cTn id="244" presetID="2" presetClass="entr" presetSubtype="4" fill="hold" grpId="0" nodeType="withEffect">
                                  <p:stCondLst>
                                    <p:cond delay="0"/>
                                  </p:stCondLst>
                                  <p:childTnLst>
                                    <p:set>
                                      <p:cBhvr>
                                        <p:cTn id="245" dur="1" fill="hold">
                                          <p:stCondLst>
                                            <p:cond delay="0"/>
                                          </p:stCondLst>
                                        </p:cTn>
                                        <p:tgtEl>
                                          <p:spTgt spid="65"/>
                                        </p:tgtEl>
                                        <p:attrNameLst>
                                          <p:attrName>style.visibility</p:attrName>
                                        </p:attrNameLst>
                                      </p:cBhvr>
                                      <p:to>
                                        <p:strVal val="visible"/>
                                      </p:to>
                                    </p:set>
                                    <p:anim calcmode="lin" valueType="num">
                                      <p:cBhvr additive="base">
                                        <p:cTn id="246" dur="5000" fill="hold"/>
                                        <p:tgtEl>
                                          <p:spTgt spid="65"/>
                                        </p:tgtEl>
                                        <p:attrNameLst>
                                          <p:attrName>ppt_x</p:attrName>
                                        </p:attrNameLst>
                                      </p:cBhvr>
                                      <p:tavLst>
                                        <p:tav tm="0">
                                          <p:val>
                                            <p:strVal val="#ppt_x"/>
                                          </p:val>
                                        </p:tav>
                                        <p:tav tm="100000">
                                          <p:val>
                                            <p:strVal val="#ppt_x"/>
                                          </p:val>
                                        </p:tav>
                                      </p:tavLst>
                                    </p:anim>
                                    <p:anim calcmode="lin" valueType="num">
                                      <p:cBhvr additive="base">
                                        <p:cTn id="247" dur="5000" fill="hold"/>
                                        <p:tgtEl>
                                          <p:spTgt spid="65"/>
                                        </p:tgtEl>
                                        <p:attrNameLst>
                                          <p:attrName>ppt_y</p:attrName>
                                        </p:attrNameLst>
                                      </p:cBhvr>
                                      <p:tavLst>
                                        <p:tav tm="0">
                                          <p:val>
                                            <p:strVal val="1+#ppt_h/2"/>
                                          </p:val>
                                        </p:tav>
                                        <p:tav tm="100000">
                                          <p:val>
                                            <p:strVal val="#ppt_y"/>
                                          </p:val>
                                        </p:tav>
                                      </p:tavLst>
                                    </p:anim>
                                  </p:childTnLst>
                                </p:cTn>
                              </p:par>
                              <p:par>
                                <p:cTn id="248" presetID="2" presetClass="entr" presetSubtype="4" fill="hold" grpId="0" nodeType="withEffect">
                                  <p:stCondLst>
                                    <p:cond delay="0"/>
                                  </p:stCondLst>
                                  <p:childTnLst>
                                    <p:set>
                                      <p:cBhvr>
                                        <p:cTn id="249" dur="1" fill="hold">
                                          <p:stCondLst>
                                            <p:cond delay="0"/>
                                          </p:stCondLst>
                                        </p:cTn>
                                        <p:tgtEl>
                                          <p:spTgt spid="66"/>
                                        </p:tgtEl>
                                        <p:attrNameLst>
                                          <p:attrName>style.visibility</p:attrName>
                                        </p:attrNameLst>
                                      </p:cBhvr>
                                      <p:to>
                                        <p:strVal val="visible"/>
                                      </p:to>
                                    </p:set>
                                    <p:anim calcmode="lin" valueType="num">
                                      <p:cBhvr additive="base">
                                        <p:cTn id="250" dur="5000" fill="hold"/>
                                        <p:tgtEl>
                                          <p:spTgt spid="66"/>
                                        </p:tgtEl>
                                        <p:attrNameLst>
                                          <p:attrName>ppt_x</p:attrName>
                                        </p:attrNameLst>
                                      </p:cBhvr>
                                      <p:tavLst>
                                        <p:tav tm="0">
                                          <p:val>
                                            <p:strVal val="#ppt_x"/>
                                          </p:val>
                                        </p:tav>
                                        <p:tav tm="100000">
                                          <p:val>
                                            <p:strVal val="#ppt_x"/>
                                          </p:val>
                                        </p:tav>
                                      </p:tavLst>
                                    </p:anim>
                                    <p:anim calcmode="lin" valueType="num">
                                      <p:cBhvr additive="base">
                                        <p:cTn id="251" dur="5000" fill="hold"/>
                                        <p:tgtEl>
                                          <p:spTgt spid="66"/>
                                        </p:tgtEl>
                                        <p:attrNameLst>
                                          <p:attrName>ppt_y</p:attrName>
                                        </p:attrNameLst>
                                      </p:cBhvr>
                                      <p:tavLst>
                                        <p:tav tm="0">
                                          <p:val>
                                            <p:strVal val="1+#ppt_h/2"/>
                                          </p:val>
                                        </p:tav>
                                        <p:tav tm="100000">
                                          <p:val>
                                            <p:strVal val="#ppt_y"/>
                                          </p:val>
                                        </p:tav>
                                      </p:tavLst>
                                    </p:anim>
                                  </p:childTnLst>
                                </p:cTn>
                              </p:par>
                              <p:par>
                                <p:cTn id="252" presetID="2" presetClass="entr" presetSubtype="4" fill="hold" grpId="0" nodeType="withEffect">
                                  <p:stCondLst>
                                    <p:cond delay="0"/>
                                  </p:stCondLst>
                                  <p:childTnLst>
                                    <p:set>
                                      <p:cBhvr>
                                        <p:cTn id="253" dur="1" fill="hold">
                                          <p:stCondLst>
                                            <p:cond delay="0"/>
                                          </p:stCondLst>
                                        </p:cTn>
                                        <p:tgtEl>
                                          <p:spTgt spid="67"/>
                                        </p:tgtEl>
                                        <p:attrNameLst>
                                          <p:attrName>style.visibility</p:attrName>
                                        </p:attrNameLst>
                                      </p:cBhvr>
                                      <p:to>
                                        <p:strVal val="visible"/>
                                      </p:to>
                                    </p:set>
                                    <p:anim calcmode="lin" valueType="num">
                                      <p:cBhvr additive="base">
                                        <p:cTn id="254" dur="5000" fill="hold"/>
                                        <p:tgtEl>
                                          <p:spTgt spid="67"/>
                                        </p:tgtEl>
                                        <p:attrNameLst>
                                          <p:attrName>ppt_x</p:attrName>
                                        </p:attrNameLst>
                                      </p:cBhvr>
                                      <p:tavLst>
                                        <p:tav tm="0">
                                          <p:val>
                                            <p:strVal val="#ppt_x"/>
                                          </p:val>
                                        </p:tav>
                                        <p:tav tm="100000">
                                          <p:val>
                                            <p:strVal val="#ppt_x"/>
                                          </p:val>
                                        </p:tav>
                                      </p:tavLst>
                                    </p:anim>
                                    <p:anim calcmode="lin" valueType="num">
                                      <p:cBhvr additive="base">
                                        <p:cTn id="255" dur="5000" fill="hold"/>
                                        <p:tgtEl>
                                          <p:spTgt spid="67"/>
                                        </p:tgtEl>
                                        <p:attrNameLst>
                                          <p:attrName>ppt_y</p:attrName>
                                        </p:attrNameLst>
                                      </p:cBhvr>
                                      <p:tavLst>
                                        <p:tav tm="0">
                                          <p:val>
                                            <p:strVal val="1+#ppt_h/2"/>
                                          </p:val>
                                        </p:tav>
                                        <p:tav tm="100000">
                                          <p:val>
                                            <p:strVal val="#ppt_y"/>
                                          </p:val>
                                        </p:tav>
                                      </p:tavLst>
                                    </p:anim>
                                  </p:childTnLst>
                                </p:cTn>
                              </p:par>
                              <p:par>
                                <p:cTn id="256" presetID="2" presetClass="entr" presetSubtype="4" fill="hold" grpId="0" nodeType="withEffect">
                                  <p:stCondLst>
                                    <p:cond delay="0"/>
                                  </p:stCondLst>
                                  <p:childTnLst>
                                    <p:set>
                                      <p:cBhvr>
                                        <p:cTn id="257" dur="1" fill="hold">
                                          <p:stCondLst>
                                            <p:cond delay="0"/>
                                          </p:stCondLst>
                                        </p:cTn>
                                        <p:tgtEl>
                                          <p:spTgt spid="68"/>
                                        </p:tgtEl>
                                        <p:attrNameLst>
                                          <p:attrName>style.visibility</p:attrName>
                                        </p:attrNameLst>
                                      </p:cBhvr>
                                      <p:to>
                                        <p:strVal val="visible"/>
                                      </p:to>
                                    </p:set>
                                    <p:anim calcmode="lin" valueType="num">
                                      <p:cBhvr additive="base">
                                        <p:cTn id="258" dur="5000" fill="hold"/>
                                        <p:tgtEl>
                                          <p:spTgt spid="68"/>
                                        </p:tgtEl>
                                        <p:attrNameLst>
                                          <p:attrName>ppt_x</p:attrName>
                                        </p:attrNameLst>
                                      </p:cBhvr>
                                      <p:tavLst>
                                        <p:tav tm="0">
                                          <p:val>
                                            <p:strVal val="#ppt_x"/>
                                          </p:val>
                                        </p:tav>
                                        <p:tav tm="100000">
                                          <p:val>
                                            <p:strVal val="#ppt_x"/>
                                          </p:val>
                                        </p:tav>
                                      </p:tavLst>
                                    </p:anim>
                                    <p:anim calcmode="lin" valueType="num">
                                      <p:cBhvr additive="base">
                                        <p:cTn id="259" dur="5000" fill="hold"/>
                                        <p:tgtEl>
                                          <p:spTgt spid="68"/>
                                        </p:tgtEl>
                                        <p:attrNameLst>
                                          <p:attrName>ppt_y</p:attrName>
                                        </p:attrNameLst>
                                      </p:cBhvr>
                                      <p:tavLst>
                                        <p:tav tm="0">
                                          <p:val>
                                            <p:strVal val="1+#ppt_h/2"/>
                                          </p:val>
                                        </p:tav>
                                        <p:tav tm="100000">
                                          <p:val>
                                            <p:strVal val="#ppt_y"/>
                                          </p:val>
                                        </p:tav>
                                      </p:tavLst>
                                    </p:anim>
                                  </p:childTnLst>
                                </p:cTn>
                              </p:par>
                              <p:par>
                                <p:cTn id="260" presetID="2" presetClass="entr" presetSubtype="4" fill="hold" grpId="0" nodeType="withEffect">
                                  <p:stCondLst>
                                    <p:cond delay="0"/>
                                  </p:stCondLst>
                                  <p:childTnLst>
                                    <p:set>
                                      <p:cBhvr>
                                        <p:cTn id="261" dur="1" fill="hold">
                                          <p:stCondLst>
                                            <p:cond delay="0"/>
                                          </p:stCondLst>
                                        </p:cTn>
                                        <p:tgtEl>
                                          <p:spTgt spid="69"/>
                                        </p:tgtEl>
                                        <p:attrNameLst>
                                          <p:attrName>style.visibility</p:attrName>
                                        </p:attrNameLst>
                                      </p:cBhvr>
                                      <p:to>
                                        <p:strVal val="visible"/>
                                      </p:to>
                                    </p:set>
                                    <p:anim calcmode="lin" valueType="num">
                                      <p:cBhvr additive="base">
                                        <p:cTn id="262" dur="5000" fill="hold"/>
                                        <p:tgtEl>
                                          <p:spTgt spid="69"/>
                                        </p:tgtEl>
                                        <p:attrNameLst>
                                          <p:attrName>ppt_x</p:attrName>
                                        </p:attrNameLst>
                                      </p:cBhvr>
                                      <p:tavLst>
                                        <p:tav tm="0">
                                          <p:val>
                                            <p:strVal val="#ppt_x"/>
                                          </p:val>
                                        </p:tav>
                                        <p:tav tm="100000">
                                          <p:val>
                                            <p:strVal val="#ppt_x"/>
                                          </p:val>
                                        </p:tav>
                                      </p:tavLst>
                                    </p:anim>
                                    <p:anim calcmode="lin" valueType="num">
                                      <p:cBhvr additive="base">
                                        <p:cTn id="263" dur="5000" fill="hold"/>
                                        <p:tgtEl>
                                          <p:spTgt spid="69"/>
                                        </p:tgtEl>
                                        <p:attrNameLst>
                                          <p:attrName>ppt_y</p:attrName>
                                        </p:attrNameLst>
                                      </p:cBhvr>
                                      <p:tavLst>
                                        <p:tav tm="0">
                                          <p:val>
                                            <p:strVal val="1+#ppt_h/2"/>
                                          </p:val>
                                        </p:tav>
                                        <p:tav tm="100000">
                                          <p:val>
                                            <p:strVal val="#ppt_y"/>
                                          </p:val>
                                        </p:tav>
                                      </p:tavLst>
                                    </p:anim>
                                  </p:childTnLst>
                                </p:cTn>
                              </p:par>
                              <p:par>
                                <p:cTn id="264" presetID="2" presetClass="entr" presetSubtype="4" fill="hold" grpId="0" nodeType="withEffect">
                                  <p:stCondLst>
                                    <p:cond delay="0"/>
                                  </p:stCondLst>
                                  <p:childTnLst>
                                    <p:set>
                                      <p:cBhvr>
                                        <p:cTn id="265" dur="1" fill="hold">
                                          <p:stCondLst>
                                            <p:cond delay="0"/>
                                          </p:stCondLst>
                                        </p:cTn>
                                        <p:tgtEl>
                                          <p:spTgt spid="70"/>
                                        </p:tgtEl>
                                        <p:attrNameLst>
                                          <p:attrName>style.visibility</p:attrName>
                                        </p:attrNameLst>
                                      </p:cBhvr>
                                      <p:to>
                                        <p:strVal val="visible"/>
                                      </p:to>
                                    </p:set>
                                    <p:anim calcmode="lin" valueType="num">
                                      <p:cBhvr additive="base">
                                        <p:cTn id="266" dur="5000" fill="hold"/>
                                        <p:tgtEl>
                                          <p:spTgt spid="70"/>
                                        </p:tgtEl>
                                        <p:attrNameLst>
                                          <p:attrName>ppt_x</p:attrName>
                                        </p:attrNameLst>
                                      </p:cBhvr>
                                      <p:tavLst>
                                        <p:tav tm="0">
                                          <p:val>
                                            <p:strVal val="#ppt_x"/>
                                          </p:val>
                                        </p:tav>
                                        <p:tav tm="100000">
                                          <p:val>
                                            <p:strVal val="#ppt_x"/>
                                          </p:val>
                                        </p:tav>
                                      </p:tavLst>
                                    </p:anim>
                                    <p:anim calcmode="lin" valueType="num">
                                      <p:cBhvr additive="base">
                                        <p:cTn id="267" dur="5000" fill="hold"/>
                                        <p:tgtEl>
                                          <p:spTgt spid="70"/>
                                        </p:tgtEl>
                                        <p:attrNameLst>
                                          <p:attrName>ppt_y</p:attrName>
                                        </p:attrNameLst>
                                      </p:cBhvr>
                                      <p:tavLst>
                                        <p:tav tm="0">
                                          <p:val>
                                            <p:strVal val="1+#ppt_h/2"/>
                                          </p:val>
                                        </p:tav>
                                        <p:tav tm="100000">
                                          <p:val>
                                            <p:strVal val="#ppt_y"/>
                                          </p:val>
                                        </p:tav>
                                      </p:tavLst>
                                    </p:anim>
                                  </p:childTnLst>
                                </p:cTn>
                              </p:par>
                              <p:par>
                                <p:cTn id="268" presetID="3" presetClass="entr" presetSubtype="5" fill="hold" grpId="1" nodeType="withEffect">
                                  <p:stCondLst>
                                    <p:cond delay="0"/>
                                  </p:stCondLst>
                                  <p:childTnLst>
                                    <p:set>
                                      <p:cBhvr>
                                        <p:cTn id="269" dur="1" fill="hold">
                                          <p:stCondLst>
                                            <p:cond delay="0"/>
                                          </p:stCondLst>
                                        </p:cTn>
                                        <p:tgtEl>
                                          <p:spTgt spid="6"/>
                                        </p:tgtEl>
                                        <p:attrNameLst>
                                          <p:attrName>style.visibility</p:attrName>
                                        </p:attrNameLst>
                                      </p:cBhvr>
                                      <p:to>
                                        <p:strVal val="visible"/>
                                      </p:to>
                                    </p:set>
                                    <p:animEffect transition="in" filter="blinds(vertical)">
                                      <p:cBhvr>
                                        <p:cTn id="270" dur="5000"/>
                                        <p:tgtEl>
                                          <p:spTgt spid="6"/>
                                        </p:tgtEl>
                                      </p:cBhvr>
                                    </p:animEffect>
                                  </p:childTnLst>
                                </p:cTn>
                              </p:par>
                              <p:par>
                                <p:cTn id="271" presetID="3" presetClass="entr" presetSubtype="5" fill="hold" grpId="1" nodeType="withEffect">
                                  <p:stCondLst>
                                    <p:cond delay="0"/>
                                  </p:stCondLst>
                                  <p:childTnLst>
                                    <p:set>
                                      <p:cBhvr>
                                        <p:cTn id="272" dur="1" fill="hold">
                                          <p:stCondLst>
                                            <p:cond delay="0"/>
                                          </p:stCondLst>
                                        </p:cTn>
                                        <p:tgtEl>
                                          <p:spTgt spid="7"/>
                                        </p:tgtEl>
                                        <p:attrNameLst>
                                          <p:attrName>style.visibility</p:attrName>
                                        </p:attrNameLst>
                                      </p:cBhvr>
                                      <p:to>
                                        <p:strVal val="visible"/>
                                      </p:to>
                                    </p:set>
                                    <p:animEffect transition="in" filter="blinds(vertical)">
                                      <p:cBhvr>
                                        <p:cTn id="273" dur="5000"/>
                                        <p:tgtEl>
                                          <p:spTgt spid="7"/>
                                        </p:tgtEl>
                                      </p:cBhvr>
                                    </p:animEffect>
                                  </p:childTnLst>
                                </p:cTn>
                              </p:par>
                              <p:par>
                                <p:cTn id="274" presetID="3" presetClass="entr" presetSubtype="5" fill="hold" grpId="1" nodeType="withEffect">
                                  <p:stCondLst>
                                    <p:cond delay="0"/>
                                  </p:stCondLst>
                                  <p:childTnLst>
                                    <p:set>
                                      <p:cBhvr>
                                        <p:cTn id="275" dur="1" fill="hold">
                                          <p:stCondLst>
                                            <p:cond delay="0"/>
                                          </p:stCondLst>
                                        </p:cTn>
                                        <p:tgtEl>
                                          <p:spTgt spid="8"/>
                                        </p:tgtEl>
                                        <p:attrNameLst>
                                          <p:attrName>style.visibility</p:attrName>
                                        </p:attrNameLst>
                                      </p:cBhvr>
                                      <p:to>
                                        <p:strVal val="visible"/>
                                      </p:to>
                                    </p:set>
                                    <p:animEffect transition="in" filter="blinds(vertical)">
                                      <p:cBhvr>
                                        <p:cTn id="276" dur="5000"/>
                                        <p:tgtEl>
                                          <p:spTgt spid="8"/>
                                        </p:tgtEl>
                                      </p:cBhvr>
                                    </p:animEffect>
                                  </p:childTnLst>
                                </p:cTn>
                              </p:par>
                              <p:par>
                                <p:cTn id="277" presetID="3" presetClass="entr" presetSubtype="5" fill="hold" grpId="1" nodeType="withEffect">
                                  <p:stCondLst>
                                    <p:cond delay="0"/>
                                  </p:stCondLst>
                                  <p:childTnLst>
                                    <p:set>
                                      <p:cBhvr>
                                        <p:cTn id="278" dur="1" fill="hold">
                                          <p:stCondLst>
                                            <p:cond delay="0"/>
                                          </p:stCondLst>
                                        </p:cTn>
                                        <p:tgtEl>
                                          <p:spTgt spid="9"/>
                                        </p:tgtEl>
                                        <p:attrNameLst>
                                          <p:attrName>style.visibility</p:attrName>
                                        </p:attrNameLst>
                                      </p:cBhvr>
                                      <p:to>
                                        <p:strVal val="visible"/>
                                      </p:to>
                                    </p:set>
                                    <p:animEffect transition="in" filter="blinds(vertical)">
                                      <p:cBhvr>
                                        <p:cTn id="279" dur="5000"/>
                                        <p:tgtEl>
                                          <p:spTgt spid="9"/>
                                        </p:tgtEl>
                                      </p:cBhvr>
                                    </p:animEffect>
                                  </p:childTnLst>
                                </p:cTn>
                              </p:par>
                              <p:par>
                                <p:cTn id="280" presetID="3" presetClass="entr" presetSubtype="5" fill="hold" grpId="1" nodeType="withEffect">
                                  <p:stCondLst>
                                    <p:cond delay="0"/>
                                  </p:stCondLst>
                                  <p:childTnLst>
                                    <p:set>
                                      <p:cBhvr>
                                        <p:cTn id="281" dur="1" fill="hold">
                                          <p:stCondLst>
                                            <p:cond delay="0"/>
                                          </p:stCondLst>
                                        </p:cTn>
                                        <p:tgtEl>
                                          <p:spTgt spid="10"/>
                                        </p:tgtEl>
                                        <p:attrNameLst>
                                          <p:attrName>style.visibility</p:attrName>
                                        </p:attrNameLst>
                                      </p:cBhvr>
                                      <p:to>
                                        <p:strVal val="visible"/>
                                      </p:to>
                                    </p:set>
                                    <p:animEffect transition="in" filter="blinds(vertical)">
                                      <p:cBhvr>
                                        <p:cTn id="282" dur="5000"/>
                                        <p:tgtEl>
                                          <p:spTgt spid="10"/>
                                        </p:tgtEl>
                                      </p:cBhvr>
                                    </p:animEffect>
                                  </p:childTnLst>
                                </p:cTn>
                              </p:par>
                              <p:par>
                                <p:cTn id="283" presetID="3" presetClass="entr" presetSubtype="5" fill="hold" grpId="1" nodeType="withEffect">
                                  <p:stCondLst>
                                    <p:cond delay="0"/>
                                  </p:stCondLst>
                                  <p:childTnLst>
                                    <p:set>
                                      <p:cBhvr>
                                        <p:cTn id="284" dur="1" fill="hold">
                                          <p:stCondLst>
                                            <p:cond delay="0"/>
                                          </p:stCondLst>
                                        </p:cTn>
                                        <p:tgtEl>
                                          <p:spTgt spid="11"/>
                                        </p:tgtEl>
                                        <p:attrNameLst>
                                          <p:attrName>style.visibility</p:attrName>
                                        </p:attrNameLst>
                                      </p:cBhvr>
                                      <p:to>
                                        <p:strVal val="visible"/>
                                      </p:to>
                                    </p:set>
                                    <p:animEffect transition="in" filter="blinds(vertical)">
                                      <p:cBhvr>
                                        <p:cTn id="285" dur="5000"/>
                                        <p:tgtEl>
                                          <p:spTgt spid="11"/>
                                        </p:tgtEl>
                                      </p:cBhvr>
                                    </p:animEffect>
                                  </p:childTnLst>
                                </p:cTn>
                              </p:par>
                              <p:par>
                                <p:cTn id="286" presetID="3" presetClass="entr" presetSubtype="5" fill="hold" grpId="1" nodeType="withEffect">
                                  <p:stCondLst>
                                    <p:cond delay="0"/>
                                  </p:stCondLst>
                                  <p:childTnLst>
                                    <p:set>
                                      <p:cBhvr>
                                        <p:cTn id="287" dur="1" fill="hold">
                                          <p:stCondLst>
                                            <p:cond delay="0"/>
                                          </p:stCondLst>
                                        </p:cTn>
                                        <p:tgtEl>
                                          <p:spTgt spid="12"/>
                                        </p:tgtEl>
                                        <p:attrNameLst>
                                          <p:attrName>style.visibility</p:attrName>
                                        </p:attrNameLst>
                                      </p:cBhvr>
                                      <p:to>
                                        <p:strVal val="visible"/>
                                      </p:to>
                                    </p:set>
                                    <p:animEffect transition="in" filter="blinds(vertical)">
                                      <p:cBhvr>
                                        <p:cTn id="288" dur="5000"/>
                                        <p:tgtEl>
                                          <p:spTgt spid="12"/>
                                        </p:tgtEl>
                                      </p:cBhvr>
                                    </p:animEffect>
                                  </p:childTnLst>
                                </p:cTn>
                              </p:par>
                              <p:par>
                                <p:cTn id="289" presetID="3" presetClass="entr" presetSubtype="5" fill="hold" grpId="1" nodeType="withEffect">
                                  <p:stCondLst>
                                    <p:cond delay="0"/>
                                  </p:stCondLst>
                                  <p:childTnLst>
                                    <p:set>
                                      <p:cBhvr>
                                        <p:cTn id="290" dur="1" fill="hold">
                                          <p:stCondLst>
                                            <p:cond delay="0"/>
                                          </p:stCondLst>
                                        </p:cTn>
                                        <p:tgtEl>
                                          <p:spTgt spid="13"/>
                                        </p:tgtEl>
                                        <p:attrNameLst>
                                          <p:attrName>style.visibility</p:attrName>
                                        </p:attrNameLst>
                                      </p:cBhvr>
                                      <p:to>
                                        <p:strVal val="visible"/>
                                      </p:to>
                                    </p:set>
                                    <p:animEffect transition="in" filter="blinds(vertical)">
                                      <p:cBhvr>
                                        <p:cTn id="291" dur="5000"/>
                                        <p:tgtEl>
                                          <p:spTgt spid="13"/>
                                        </p:tgtEl>
                                      </p:cBhvr>
                                    </p:animEffect>
                                  </p:childTnLst>
                                </p:cTn>
                              </p:par>
                              <p:par>
                                <p:cTn id="292" presetID="3" presetClass="entr" presetSubtype="5" fill="hold" grpId="1" nodeType="withEffect">
                                  <p:stCondLst>
                                    <p:cond delay="0"/>
                                  </p:stCondLst>
                                  <p:childTnLst>
                                    <p:set>
                                      <p:cBhvr>
                                        <p:cTn id="293" dur="1" fill="hold">
                                          <p:stCondLst>
                                            <p:cond delay="0"/>
                                          </p:stCondLst>
                                        </p:cTn>
                                        <p:tgtEl>
                                          <p:spTgt spid="14"/>
                                        </p:tgtEl>
                                        <p:attrNameLst>
                                          <p:attrName>style.visibility</p:attrName>
                                        </p:attrNameLst>
                                      </p:cBhvr>
                                      <p:to>
                                        <p:strVal val="visible"/>
                                      </p:to>
                                    </p:set>
                                    <p:animEffect transition="in" filter="blinds(vertical)">
                                      <p:cBhvr>
                                        <p:cTn id="294" dur="5000"/>
                                        <p:tgtEl>
                                          <p:spTgt spid="14"/>
                                        </p:tgtEl>
                                      </p:cBhvr>
                                    </p:animEffect>
                                  </p:childTnLst>
                                </p:cTn>
                              </p:par>
                              <p:par>
                                <p:cTn id="295" presetID="3" presetClass="entr" presetSubtype="5" fill="hold" grpId="1" nodeType="withEffect">
                                  <p:stCondLst>
                                    <p:cond delay="0"/>
                                  </p:stCondLst>
                                  <p:childTnLst>
                                    <p:set>
                                      <p:cBhvr>
                                        <p:cTn id="296" dur="1" fill="hold">
                                          <p:stCondLst>
                                            <p:cond delay="0"/>
                                          </p:stCondLst>
                                        </p:cTn>
                                        <p:tgtEl>
                                          <p:spTgt spid="15"/>
                                        </p:tgtEl>
                                        <p:attrNameLst>
                                          <p:attrName>style.visibility</p:attrName>
                                        </p:attrNameLst>
                                      </p:cBhvr>
                                      <p:to>
                                        <p:strVal val="visible"/>
                                      </p:to>
                                    </p:set>
                                    <p:animEffect transition="in" filter="blinds(vertical)">
                                      <p:cBhvr>
                                        <p:cTn id="297" dur="5000"/>
                                        <p:tgtEl>
                                          <p:spTgt spid="15"/>
                                        </p:tgtEl>
                                      </p:cBhvr>
                                    </p:animEffect>
                                  </p:childTnLst>
                                </p:cTn>
                              </p:par>
                              <p:par>
                                <p:cTn id="298" presetID="3" presetClass="entr" presetSubtype="5" fill="hold" grpId="1" nodeType="withEffect">
                                  <p:stCondLst>
                                    <p:cond delay="0"/>
                                  </p:stCondLst>
                                  <p:childTnLst>
                                    <p:set>
                                      <p:cBhvr>
                                        <p:cTn id="299" dur="1" fill="hold">
                                          <p:stCondLst>
                                            <p:cond delay="0"/>
                                          </p:stCondLst>
                                        </p:cTn>
                                        <p:tgtEl>
                                          <p:spTgt spid="16"/>
                                        </p:tgtEl>
                                        <p:attrNameLst>
                                          <p:attrName>style.visibility</p:attrName>
                                        </p:attrNameLst>
                                      </p:cBhvr>
                                      <p:to>
                                        <p:strVal val="visible"/>
                                      </p:to>
                                    </p:set>
                                    <p:animEffect transition="in" filter="blinds(vertical)">
                                      <p:cBhvr>
                                        <p:cTn id="300" dur="5000"/>
                                        <p:tgtEl>
                                          <p:spTgt spid="16"/>
                                        </p:tgtEl>
                                      </p:cBhvr>
                                    </p:animEffect>
                                  </p:childTnLst>
                                </p:cTn>
                              </p:par>
                              <p:par>
                                <p:cTn id="301" presetID="3" presetClass="entr" presetSubtype="5" fill="hold" grpId="1" nodeType="withEffect">
                                  <p:stCondLst>
                                    <p:cond delay="0"/>
                                  </p:stCondLst>
                                  <p:childTnLst>
                                    <p:set>
                                      <p:cBhvr>
                                        <p:cTn id="302" dur="1" fill="hold">
                                          <p:stCondLst>
                                            <p:cond delay="0"/>
                                          </p:stCondLst>
                                        </p:cTn>
                                        <p:tgtEl>
                                          <p:spTgt spid="17"/>
                                        </p:tgtEl>
                                        <p:attrNameLst>
                                          <p:attrName>style.visibility</p:attrName>
                                        </p:attrNameLst>
                                      </p:cBhvr>
                                      <p:to>
                                        <p:strVal val="visible"/>
                                      </p:to>
                                    </p:set>
                                    <p:animEffect transition="in" filter="blinds(vertical)">
                                      <p:cBhvr>
                                        <p:cTn id="303" dur="5000"/>
                                        <p:tgtEl>
                                          <p:spTgt spid="17"/>
                                        </p:tgtEl>
                                      </p:cBhvr>
                                    </p:animEffect>
                                  </p:childTnLst>
                                </p:cTn>
                              </p:par>
                              <p:par>
                                <p:cTn id="304" presetID="3" presetClass="entr" presetSubtype="5" fill="hold" grpId="1" nodeType="withEffect">
                                  <p:stCondLst>
                                    <p:cond delay="0"/>
                                  </p:stCondLst>
                                  <p:childTnLst>
                                    <p:set>
                                      <p:cBhvr>
                                        <p:cTn id="305" dur="1" fill="hold">
                                          <p:stCondLst>
                                            <p:cond delay="0"/>
                                          </p:stCondLst>
                                        </p:cTn>
                                        <p:tgtEl>
                                          <p:spTgt spid="18"/>
                                        </p:tgtEl>
                                        <p:attrNameLst>
                                          <p:attrName>style.visibility</p:attrName>
                                        </p:attrNameLst>
                                      </p:cBhvr>
                                      <p:to>
                                        <p:strVal val="visible"/>
                                      </p:to>
                                    </p:set>
                                    <p:animEffect transition="in" filter="blinds(vertical)">
                                      <p:cBhvr>
                                        <p:cTn id="306" dur="5000"/>
                                        <p:tgtEl>
                                          <p:spTgt spid="18"/>
                                        </p:tgtEl>
                                      </p:cBhvr>
                                    </p:animEffect>
                                  </p:childTnLst>
                                </p:cTn>
                              </p:par>
                              <p:par>
                                <p:cTn id="307" presetID="3" presetClass="entr" presetSubtype="5" fill="hold" grpId="1" nodeType="withEffect">
                                  <p:stCondLst>
                                    <p:cond delay="0"/>
                                  </p:stCondLst>
                                  <p:childTnLst>
                                    <p:set>
                                      <p:cBhvr>
                                        <p:cTn id="308" dur="1" fill="hold">
                                          <p:stCondLst>
                                            <p:cond delay="0"/>
                                          </p:stCondLst>
                                        </p:cTn>
                                        <p:tgtEl>
                                          <p:spTgt spid="19"/>
                                        </p:tgtEl>
                                        <p:attrNameLst>
                                          <p:attrName>style.visibility</p:attrName>
                                        </p:attrNameLst>
                                      </p:cBhvr>
                                      <p:to>
                                        <p:strVal val="visible"/>
                                      </p:to>
                                    </p:set>
                                    <p:animEffect transition="in" filter="blinds(vertical)">
                                      <p:cBhvr>
                                        <p:cTn id="309" dur="5000"/>
                                        <p:tgtEl>
                                          <p:spTgt spid="19"/>
                                        </p:tgtEl>
                                      </p:cBhvr>
                                    </p:animEffect>
                                  </p:childTnLst>
                                </p:cTn>
                              </p:par>
                              <p:par>
                                <p:cTn id="310" presetID="3" presetClass="entr" presetSubtype="5" fill="hold" grpId="1" nodeType="withEffect">
                                  <p:stCondLst>
                                    <p:cond delay="0"/>
                                  </p:stCondLst>
                                  <p:childTnLst>
                                    <p:set>
                                      <p:cBhvr>
                                        <p:cTn id="311" dur="1" fill="hold">
                                          <p:stCondLst>
                                            <p:cond delay="0"/>
                                          </p:stCondLst>
                                        </p:cTn>
                                        <p:tgtEl>
                                          <p:spTgt spid="20"/>
                                        </p:tgtEl>
                                        <p:attrNameLst>
                                          <p:attrName>style.visibility</p:attrName>
                                        </p:attrNameLst>
                                      </p:cBhvr>
                                      <p:to>
                                        <p:strVal val="visible"/>
                                      </p:to>
                                    </p:set>
                                    <p:animEffect transition="in" filter="blinds(vertical)">
                                      <p:cBhvr>
                                        <p:cTn id="312" dur="5000"/>
                                        <p:tgtEl>
                                          <p:spTgt spid="20"/>
                                        </p:tgtEl>
                                      </p:cBhvr>
                                    </p:animEffect>
                                  </p:childTnLst>
                                </p:cTn>
                              </p:par>
                              <p:par>
                                <p:cTn id="313" presetID="3" presetClass="entr" presetSubtype="5" fill="hold" grpId="1" nodeType="withEffect">
                                  <p:stCondLst>
                                    <p:cond delay="0"/>
                                  </p:stCondLst>
                                  <p:childTnLst>
                                    <p:set>
                                      <p:cBhvr>
                                        <p:cTn id="314" dur="1" fill="hold">
                                          <p:stCondLst>
                                            <p:cond delay="0"/>
                                          </p:stCondLst>
                                        </p:cTn>
                                        <p:tgtEl>
                                          <p:spTgt spid="21"/>
                                        </p:tgtEl>
                                        <p:attrNameLst>
                                          <p:attrName>style.visibility</p:attrName>
                                        </p:attrNameLst>
                                      </p:cBhvr>
                                      <p:to>
                                        <p:strVal val="visible"/>
                                      </p:to>
                                    </p:set>
                                    <p:animEffect transition="in" filter="blinds(vertical)">
                                      <p:cBhvr>
                                        <p:cTn id="315" dur="5000"/>
                                        <p:tgtEl>
                                          <p:spTgt spid="21"/>
                                        </p:tgtEl>
                                      </p:cBhvr>
                                    </p:animEffect>
                                  </p:childTnLst>
                                </p:cTn>
                              </p:par>
                              <p:par>
                                <p:cTn id="316" presetID="3" presetClass="entr" presetSubtype="5" fill="hold" grpId="1" nodeType="withEffect">
                                  <p:stCondLst>
                                    <p:cond delay="0"/>
                                  </p:stCondLst>
                                  <p:childTnLst>
                                    <p:set>
                                      <p:cBhvr>
                                        <p:cTn id="317" dur="1" fill="hold">
                                          <p:stCondLst>
                                            <p:cond delay="0"/>
                                          </p:stCondLst>
                                        </p:cTn>
                                        <p:tgtEl>
                                          <p:spTgt spid="22"/>
                                        </p:tgtEl>
                                        <p:attrNameLst>
                                          <p:attrName>style.visibility</p:attrName>
                                        </p:attrNameLst>
                                      </p:cBhvr>
                                      <p:to>
                                        <p:strVal val="visible"/>
                                      </p:to>
                                    </p:set>
                                    <p:animEffect transition="in" filter="blinds(vertical)">
                                      <p:cBhvr>
                                        <p:cTn id="318" dur="5000"/>
                                        <p:tgtEl>
                                          <p:spTgt spid="22"/>
                                        </p:tgtEl>
                                      </p:cBhvr>
                                    </p:animEffect>
                                  </p:childTnLst>
                                </p:cTn>
                              </p:par>
                              <p:par>
                                <p:cTn id="319" presetID="3" presetClass="entr" presetSubtype="5" fill="hold" grpId="1" nodeType="withEffect">
                                  <p:stCondLst>
                                    <p:cond delay="0"/>
                                  </p:stCondLst>
                                  <p:childTnLst>
                                    <p:set>
                                      <p:cBhvr>
                                        <p:cTn id="320" dur="1" fill="hold">
                                          <p:stCondLst>
                                            <p:cond delay="0"/>
                                          </p:stCondLst>
                                        </p:cTn>
                                        <p:tgtEl>
                                          <p:spTgt spid="23"/>
                                        </p:tgtEl>
                                        <p:attrNameLst>
                                          <p:attrName>style.visibility</p:attrName>
                                        </p:attrNameLst>
                                      </p:cBhvr>
                                      <p:to>
                                        <p:strVal val="visible"/>
                                      </p:to>
                                    </p:set>
                                    <p:animEffect transition="in" filter="blinds(vertical)">
                                      <p:cBhvr>
                                        <p:cTn id="321" dur="5000"/>
                                        <p:tgtEl>
                                          <p:spTgt spid="23"/>
                                        </p:tgtEl>
                                      </p:cBhvr>
                                    </p:animEffect>
                                  </p:childTnLst>
                                </p:cTn>
                              </p:par>
                              <p:par>
                                <p:cTn id="322" presetID="3" presetClass="entr" presetSubtype="5" fill="hold" grpId="1" nodeType="withEffect">
                                  <p:stCondLst>
                                    <p:cond delay="0"/>
                                  </p:stCondLst>
                                  <p:childTnLst>
                                    <p:set>
                                      <p:cBhvr>
                                        <p:cTn id="323" dur="1" fill="hold">
                                          <p:stCondLst>
                                            <p:cond delay="0"/>
                                          </p:stCondLst>
                                        </p:cTn>
                                        <p:tgtEl>
                                          <p:spTgt spid="24"/>
                                        </p:tgtEl>
                                        <p:attrNameLst>
                                          <p:attrName>style.visibility</p:attrName>
                                        </p:attrNameLst>
                                      </p:cBhvr>
                                      <p:to>
                                        <p:strVal val="visible"/>
                                      </p:to>
                                    </p:set>
                                    <p:animEffect transition="in" filter="blinds(vertical)">
                                      <p:cBhvr>
                                        <p:cTn id="324" dur="5000"/>
                                        <p:tgtEl>
                                          <p:spTgt spid="24"/>
                                        </p:tgtEl>
                                      </p:cBhvr>
                                    </p:animEffect>
                                  </p:childTnLst>
                                </p:cTn>
                              </p:par>
                              <p:par>
                                <p:cTn id="325" presetID="3" presetClass="entr" presetSubtype="5" fill="hold" grpId="1" nodeType="withEffect">
                                  <p:stCondLst>
                                    <p:cond delay="0"/>
                                  </p:stCondLst>
                                  <p:childTnLst>
                                    <p:set>
                                      <p:cBhvr>
                                        <p:cTn id="326" dur="1" fill="hold">
                                          <p:stCondLst>
                                            <p:cond delay="0"/>
                                          </p:stCondLst>
                                        </p:cTn>
                                        <p:tgtEl>
                                          <p:spTgt spid="25"/>
                                        </p:tgtEl>
                                        <p:attrNameLst>
                                          <p:attrName>style.visibility</p:attrName>
                                        </p:attrNameLst>
                                      </p:cBhvr>
                                      <p:to>
                                        <p:strVal val="visible"/>
                                      </p:to>
                                    </p:set>
                                    <p:animEffect transition="in" filter="blinds(vertical)">
                                      <p:cBhvr>
                                        <p:cTn id="327" dur="5000"/>
                                        <p:tgtEl>
                                          <p:spTgt spid="25"/>
                                        </p:tgtEl>
                                      </p:cBhvr>
                                    </p:animEffect>
                                  </p:childTnLst>
                                </p:cTn>
                              </p:par>
                              <p:par>
                                <p:cTn id="328" presetID="3" presetClass="entr" presetSubtype="5" fill="hold" grpId="1" nodeType="withEffect">
                                  <p:stCondLst>
                                    <p:cond delay="0"/>
                                  </p:stCondLst>
                                  <p:childTnLst>
                                    <p:set>
                                      <p:cBhvr>
                                        <p:cTn id="329" dur="1" fill="hold">
                                          <p:stCondLst>
                                            <p:cond delay="0"/>
                                          </p:stCondLst>
                                        </p:cTn>
                                        <p:tgtEl>
                                          <p:spTgt spid="26"/>
                                        </p:tgtEl>
                                        <p:attrNameLst>
                                          <p:attrName>style.visibility</p:attrName>
                                        </p:attrNameLst>
                                      </p:cBhvr>
                                      <p:to>
                                        <p:strVal val="visible"/>
                                      </p:to>
                                    </p:set>
                                    <p:animEffect transition="in" filter="blinds(vertical)">
                                      <p:cBhvr>
                                        <p:cTn id="330" dur="5000"/>
                                        <p:tgtEl>
                                          <p:spTgt spid="26"/>
                                        </p:tgtEl>
                                      </p:cBhvr>
                                    </p:animEffect>
                                  </p:childTnLst>
                                </p:cTn>
                              </p:par>
                              <p:par>
                                <p:cTn id="331" presetID="3" presetClass="entr" presetSubtype="5" fill="hold" grpId="1" nodeType="withEffect">
                                  <p:stCondLst>
                                    <p:cond delay="0"/>
                                  </p:stCondLst>
                                  <p:childTnLst>
                                    <p:set>
                                      <p:cBhvr>
                                        <p:cTn id="332" dur="1" fill="hold">
                                          <p:stCondLst>
                                            <p:cond delay="0"/>
                                          </p:stCondLst>
                                        </p:cTn>
                                        <p:tgtEl>
                                          <p:spTgt spid="27"/>
                                        </p:tgtEl>
                                        <p:attrNameLst>
                                          <p:attrName>style.visibility</p:attrName>
                                        </p:attrNameLst>
                                      </p:cBhvr>
                                      <p:to>
                                        <p:strVal val="visible"/>
                                      </p:to>
                                    </p:set>
                                    <p:animEffect transition="in" filter="blinds(vertical)">
                                      <p:cBhvr>
                                        <p:cTn id="333" dur="5000"/>
                                        <p:tgtEl>
                                          <p:spTgt spid="27"/>
                                        </p:tgtEl>
                                      </p:cBhvr>
                                    </p:animEffect>
                                  </p:childTnLst>
                                </p:cTn>
                              </p:par>
                              <p:par>
                                <p:cTn id="334" presetID="3" presetClass="entr" presetSubtype="5" fill="hold" grpId="1" nodeType="withEffect">
                                  <p:stCondLst>
                                    <p:cond delay="0"/>
                                  </p:stCondLst>
                                  <p:childTnLst>
                                    <p:set>
                                      <p:cBhvr>
                                        <p:cTn id="335" dur="1" fill="hold">
                                          <p:stCondLst>
                                            <p:cond delay="0"/>
                                          </p:stCondLst>
                                        </p:cTn>
                                        <p:tgtEl>
                                          <p:spTgt spid="28"/>
                                        </p:tgtEl>
                                        <p:attrNameLst>
                                          <p:attrName>style.visibility</p:attrName>
                                        </p:attrNameLst>
                                      </p:cBhvr>
                                      <p:to>
                                        <p:strVal val="visible"/>
                                      </p:to>
                                    </p:set>
                                    <p:animEffect transition="in" filter="blinds(vertical)">
                                      <p:cBhvr>
                                        <p:cTn id="336" dur="5000"/>
                                        <p:tgtEl>
                                          <p:spTgt spid="28"/>
                                        </p:tgtEl>
                                      </p:cBhvr>
                                    </p:animEffect>
                                  </p:childTnLst>
                                </p:cTn>
                              </p:par>
                              <p:par>
                                <p:cTn id="337" presetID="3" presetClass="entr" presetSubtype="5" fill="hold" grpId="1" nodeType="withEffect">
                                  <p:stCondLst>
                                    <p:cond delay="0"/>
                                  </p:stCondLst>
                                  <p:childTnLst>
                                    <p:set>
                                      <p:cBhvr>
                                        <p:cTn id="338" dur="1" fill="hold">
                                          <p:stCondLst>
                                            <p:cond delay="0"/>
                                          </p:stCondLst>
                                        </p:cTn>
                                        <p:tgtEl>
                                          <p:spTgt spid="29"/>
                                        </p:tgtEl>
                                        <p:attrNameLst>
                                          <p:attrName>style.visibility</p:attrName>
                                        </p:attrNameLst>
                                      </p:cBhvr>
                                      <p:to>
                                        <p:strVal val="visible"/>
                                      </p:to>
                                    </p:set>
                                    <p:animEffect transition="in" filter="blinds(vertical)">
                                      <p:cBhvr>
                                        <p:cTn id="339" dur="5000"/>
                                        <p:tgtEl>
                                          <p:spTgt spid="29"/>
                                        </p:tgtEl>
                                      </p:cBhvr>
                                    </p:animEffect>
                                  </p:childTnLst>
                                </p:cTn>
                              </p:par>
                              <p:par>
                                <p:cTn id="340" presetID="3" presetClass="entr" presetSubtype="5" fill="hold" grpId="1" nodeType="withEffect">
                                  <p:stCondLst>
                                    <p:cond delay="0"/>
                                  </p:stCondLst>
                                  <p:childTnLst>
                                    <p:set>
                                      <p:cBhvr>
                                        <p:cTn id="341" dur="1" fill="hold">
                                          <p:stCondLst>
                                            <p:cond delay="0"/>
                                          </p:stCondLst>
                                        </p:cTn>
                                        <p:tgtEl>
                                          <p:spTgt spid="30"/>
                                        </p:tgtEl>
                                        <p:attrNameLst>
                                          <p:attrName>style.visibility</p:attrName>
                                        </p:attrNameLst>
                                      </p:cBhvr>
                                      <p:to>
                                        <p:strVal val="visible"/>
                                      </p:to>
                                    </p:set>
                                    <p:animEffect transition="in" filter="blinds(vertical)">
                                      <p:cBhvr>
                                        <p:cTn id="342" dur="5000"/>
                                        <p:tgtEl>
                                          <p:spTgt spid="30"/>
                                        </p:tgtEl>
                                      </p:cBhvr>
                                    </p:animEffect>
                                  </p:childTnLst>
                                </p:cTn>
                              </p:par>
                              <p:par>
                                <p:cTn id="343" presetID="3" presetClass="entr" presetSubtype="5" fill="hold" grpId="1" nodeType="withEffect">
                                  <p:stCondLst>
                                    <p:cond delay="0"/>
                                  </p:stCondLst>
                                  <p:childTnLst>
                                    <p:set>
                                      <p:cBhvr>
                                        <p:cTn id="344" dur="1" fill="hold">
                                          <p:stCondLst>
                                            <p:cond delay="0"/>
                                          </p:stCondLst>
                                        </p:cTn>
                                        <p:tgtEl>
                                          <p:spTgt spid="31"/>
                                        </p:tgtEl>
                                        <p:attrNameLst>
                                          <p:attrName>style.visibility</p:attrName>
                                        </p:attrNameLst>
                                      </p:cBhvr>
                                      <p:to>
                                        <p:strVal val="visible"/>
                                      </p:to>
                                    </p:set>
                                    <p:animEffect transition="in" filter="blinds(vertical)">
                                      <p:cBhvr>
                                        <p:cTn id="345" dur="5000"/>
                                        <p:tgtEl>
                                          <p:spTgt spid="31"/>
                                        </p:tgtEl>
                                      </p:cBhvr>
                                    </p:animEffect>
                                  </p:childTnLst>
                                </p:cTn>
                              </p:par>
                              <p:par>
                                <p:cTn id="346" presetID="3" presetClass="entr" presetSubtype="5" fill="hold" grpId="1" nodeType="withEffect">
                                  <p:stCondLst>
                                    <p:cond delay="0"/>
                                  </p:stCondLst>
                                  <p:childTnLst>
                                    <p:set>
                                      <p:cBhvr>
                                        <p:cTn id="347" dur="1" fill="hold">
                                          <p:stCondLst>
                                            <p:cond delay="0"/>
                                          </p:stCondLst>
                                        </p:cTn>
                                        <p:tgtEl>
                                          <p:spTgt spid="32"/>
                                        </p:tgtEl>
                                        <p:attrNameLst>
                                          <p:attrName>style.visibility</p:attrName>
                                        </p:attrNameLst>
                                      </p:cBhvr>
                                      <p:to>
                                        <p:strVal val="visible"/>
                                      </p:to>
                                    </p:set>
                                    <p:animEffect transition="in" filter="blinds(vertical)">
                                      <p:cBhvr>
                                        <p:cTn id="348" dur="5000"/>
                                        <p:tgtEl>
                                          <p:spTgt spid="32"/>
                                        </p:tgtEl>
                                      </p:cBhvr>
                                    </p:animEffect>
                                  </p:childTnLst>
                                </p:cTn>
                              </p:par>
                              <p:par>
                                <p:cTn id="349" presetID="3" presetClass="entr" presetSubtype="5" fill="hold" grpId="1" nodeType="withEffect">
                                  <p:stCondLst>
                                    <p:cond delay="0"/>
                                  </p:stCondLst>
                                  <p:childTnLst>
                                    <p:set>
                                      <p:cBhvr>
                                        <p:cTn id="350" dur="1" fill="hold">
                                          <p:stCondLst>
                                            <p:cond delay="0"/>
                                          </p:stCondLst>
                                        </p:cTn>
                                        <p:tgtEl>
                                          <p:spTgt spid="33"/>
                                        </p:tgtEl>
                                        <p:attrNameLst>
                                          <p:attrName>style.visibility</p:attrName>
                                        </p:attrNameLst>
                                      </p:cBhvr>
                                      <p:to>
                                        <p:strVal val="visible"/>
                                      </p:to>
                                    </p:set>
                                    <p:animEffect transition="in" filter="blinds(vertical)">
                                      <p:cBhvr>
                                        <p:cTn id="351" dur="5000"/>
                                        <p:tgtEl>
                                          <p:spTgt spid="33"/>
                                        </p:tgtEl>
                                      </p:cBhvr>
                                    </p:animEffect>
                                  </p:childTnLst>
                                </p:cTn>
                              </p:par>
                              <p:par>
                                <p:cTn id="352" presetID="3" presetClass="entr" presetSubtype="5" fill="hold" grpId="1" nodeType="withEffect">
                                  <p:stCondLst>
                                    <p:cond delay="0"/>
                                  </p:stCondLst>
                                  <p:childTnLst>
                                    <p:set>
                                      <p:cBhvr>
                                        <p:cTn id="353" dur="1" fill="hold">
                                          <p:stCondLst>
                                            <p:cond delay="0"/>
                                          </p:stCondLst>
                                        </p:cTn>
                                        <p:tgtEl>
                                          <p:spTgt spid="34"/>
                                        </p:tgtEl>
                                        <p:attrNameLst>
                                          <p:attrName>style.visibility</p:attrName>
                                        </p:attrNameLst>
                                      </p:cBhvr>
                                      <p:to>
                                        <p:strVal val="visible"/>
                                      </p:to>
                                    </p:set>
                                    <p:animEffect transition="in" filter="blinds(vertical)">
                                      <p:cBhvr>
                                        <p:cTn id="354" dur="5000"/>
                                        <p:tgtEl>
                                          <p:spTgt spid="34"/>
                                        </p:tgtEl>
                                      </p:cBhvr>
                                    </p:animEffect>
                                  </p:childTnLst>
                                </p:cTn>
                              </p:par>
                              <p:par>
                                <p:cTn id="355" presetID="3" presetClass="entr" presetSubtype="5" fill="hold" grpId="1" nodeType="withEffect">
                                  <p:stCondLst>
                                    <p:cond delay="0"/>
                                  </p:stCondLst>
                                  <p:childTnLst>
                                    <p:set>
                                      <p:cBhvr>
                                        <p:cTn id="356" dur="1" fill="hold">
                                          <p:stCondLst>
                                            <p:cond delay="0"/>
                                          </p:stCondLst>
                                        </p:cTn>
                                        <p:tgtEl>
                                          <p:spTgt spid="35"/>
                                        </p:tgtEl>
                                        <p:attrNameLst>
                                          <p:attrName>style.visibility</p:attrName>
                                        </p:attrNameLst>
                                      </p:cBhvr>
                                      <p:to>
                                        <p:strVal val="visible"/>
                                      </p:to>
                                    </p:set>
                                    <p:animEffect transition="in" filter="blinds(vertical)">
                                      <p:cBhvr>
                                        <p:cTn id="357" dur="5000"/>
                                        <p:tgtEl>
                                          <p:spTgt spid="35"/>
                                        </p:tgtEl>
                                      </p:cBhvr>
                                    </p:animEffect>
                                  </p:childTnLst>
                                </p:cTn>
                              </p:par>
                              <p:par>
                                <p:cTn id="358" presetID="3" presetClass="entr" presetSubtype="5" fill="hold" grpId="1" nodeType="withEffect">
                                  <p:stCondLst>
                                    <p:cond delay="0"/>
                                  </p:stCondLst>
                                  <p:childTnLst>
                                    <p:set>
                                      <p:cBhvr>
                                        <p:cTn id="359" dur="1" fill="hold">
                                          <p:stCondLst>
                                            <p:cond delay="0"/>
                                          </p:stCondLst>
                                        </p:cTn>
                                        <p:tgtEl>
                                          <p:spTgt spid="36"/>
                                        </p:tgtEl>
                                        <p:attrNameLst>
                                          <p:attrName>style.visibility</p:attrName>
                                        </p:attrNameLst>
                                      </p:cBhvr>
                                      <p:to>
                                        <p:strVal val="visible"/>
                                      </p:to>
                                    </p:set>
                                    <p:animEffect transition="in" filter="blinds(vertical)">
                                      <p:cBhvr>
                                        <p:cTn id="360" dur="5000"/>
                                        <p:tgtEl>
                                          <p:spTgt spid="36"/>
                                        </p:tgtEl>
                                      </p:cBhvr>
                                    </p:animEffect>
                                  </p:childTnLst>
                                </p:cTn>
                              </p:par>
                              <p:par>
                                <p:cTn id="361" presetID="3" presetClass="entr" presetSubtype="5" fill="hold" grpId="1" nodeType="withEffect">
                                  <p:stCondLst>
                                    <p:cond delay="0"/>
                                  </p:stCondLst>
                                  <p:childTnLst>
                                    <p:set>
                                      <p:cBhvr>
                                        <p:cTn id="362" dur="1" fill="hold">
                                          <p:stCondLst>
                                            <p:cond delay="0"/>
                                          </p:stCondLst>
                                        </p:cTn>
                                        <p:tgtEl>
                                          <p:spTgt spid="37"/>
                                        </p:tgtEl>
                                        <p:attrNameLst>
                                          <p:attrName>style.visibility</p:attrName>
                                        </p:attrNameLst>
                                      </p:cBhvr>
                                      <p:to>
                                        <p:strVal val="visible"/>
                                      </p:to>
                                    </p:set>
                                    <p:animEffect transition="in" filter="blinds(vertical)">
                                      <p:cBhvr>
                                        <p:cTn id="363" dur="5000"/>
                                        <p:tgtEl>
                                          <p:spTgt spid="37"/>
                                        </p:tgtEl>
                                      </p:cBhvr>
                                    </p:animEffect>
                                  </p:childTnLst>
                                </p:cTn>
                              </p:par>
                              <p:par>
                                <p:cTn id="364" presetID="3" presetClass="entr" presetSubtype="5" fill="hold" grpId="1" nodeType="withEffect">
                                  <p:stCondLst>
                                    <p:cond delay="0"/>
                                  </p:stCondLst>
                                  <p:childTnLst>
                                    <p:set>
                                      <p:cBhvr>
                                        <p:cTn id="365" dur="1" fill="hold">
                                          <p:stCondLst>
                                            <p:cond delay="0"/>
                                          </p:stCondLst>
                                        </p:cTn>
                                        <p:tgtEl>
                                          <p:spTgt spid="38"/>
                                        </p:tgtEl>
                                        <p:attrNameLst>
                                          <p:attrName>style.visibility</p:attrName>
                                        </p:attrNameLst>
                                      </p:cBhvr>
                                      <p:to>
                                        <p:strVal val="visible"/>
                                      </p:to>
                                    </p:set>
                                    <p:animEffect transition="in" filter="blinds(vertical)">
                                      <p:cBhvr>
                                        <p:cTn id="366" dur="5000"/>
                                        <p:tgtEl>
                                          <p:spTgt spid="38"/>
                                        </p:tgtEl>
                                      </p:cBhvr>
                                    </p:animEffect>
                                  </p:childTnLst>
                                </p:cTn>
                              </p:par>
                              <p:par>
                                <p:cTn id="367" presetID="3" presetClass="entr" presetSubtype="5" fill="hold" grpId="1" nodeType="withEffect">
                                  <p:stCondLst>
                                    <p:cond delay="0"/>
                                  </p:stCondLst>
                                  <p:childTnLst>
                                    <p:set>
                                      <p:cBhvr>
                                        <p:cTn id="368" dur="1" fill="hold">
                                          <p:stCondLst>
                                            <p:cond delay="0"/>
                                          </p:stCondLst>
                                        </p:cTn>
                                        <p:tgtEl>
                                          <p:spTgt spid="39"/>
                                        </p:tgtEl>
                                        <p:attrNameLst>
                                          <p:attrName>style.visibility</p:attrName>
                                        </p:attrNameLst>
                                      </p:cBhvr>
                                      <p:to>
                                        <p:strVal val="visible"/>
                                      </p:to>
                                    </p:set>
                                    <p:animEffect transition="in" filter="blinds(vertical)">
                                      <p:cBhvr>
                                        <p:cTn id="369" dur="5000"/>
                                        <p:tgtEl>
                                          <p:spTgt spid="39"/>
                                        </p:tgtEl>
                                      </p:cBhvr>
                                    </p:animEffect>
                                  </p:childTnLst>
                                </p:cTn>
                              </p:par>
                              <p:par>
                                <p:cTn id="370" presetID="3" presetClass="entr" presetSubtype="5" fill="hold" grpId="1" nodeType="withEffect">
                                  <p:stCondLst>
                                    <p:cond delay="0"/>
                                  </p:stCondLst>
                                  <p:childTnLst>
                                    <p:set>
                                      <p:cBhvr>
                                        <p:cTn id="371" dur="1" fill="hold">
                                          <p:stCondLst>
                                            <p:cond delay="0"/>
                                          </p:stCondLst>
                                        </p:cTn>
                                        <p:tgtEl>
                                          <p:spTgt spid="40"/>
                                        </p:tgtEl>
                                        <p:attrNameLst>
                                          <p:attrName>style.visibility</p:attrName>
                                        </p:attrNameLst>
                                      </p:cBhvr>
                                      <p:to>
                                        <p:strVal val="visible"/>
                                      </p:to>
                                    </p:set>
                                    <p:animEffect transition="in" filter="blinds(vertical)">
                                      <p:cBhvr>
                                        <p:cTn id="372" dur="5000"/>
                                        <p:tgtEl>
                                          <p:spTgt spid="40"/>
                                        </p:tgtEl>
                                      </p:cBhvr>
                                    </p:animEffect>
                                  </p:childTnLst>
                                </p:cTn>
                              </p:par>
                              <p:par>
                                <p:cTn id="373" presetID="3" presetClass="entr" presetSubtype="5" fill="hold" grpId="1" nodeType="withEffect">
                                  <p:stCondLst>
                                    <p:cond delay="0"/>
                                  </p:stCondLst>
                                  <p:childTnLst>
                                    <p:set>
                                      <p:cBhvr>
                                        <p:cTn id="374" dur="1" fill="hold">
                                          <p:stCondLst>
                                            <p:cond delay="0"/>
                                          </p:stCondLst>
                                        </p:cTn>
                                        <p:tgtEl>
                                          <p:spTgt spid="41"/>
                                        </p:tgtEl>
                                        <p:attrNameLst>
                                          <p:attrName>style.visibility</p:attrName>
                                        </p:attrNameLst>
                                      </p:cBhvr>
                                      <p:to>
                                        <p:strVal val="visible"/>
                                      </p:to>
                                    </p:set>
                                    <p:animEffect transition="in" filter="blinds(vertical)">
                                      <p:cBhvr>
                                        <p:cTn id="375" dur="5000"/>
                                        <p:tgtEl>
                                          <p:spTgt spid="41"/>
                                        </p:tgtEl>
                                      </p:cBhvr>
                                    </p:animEffect>
                                  </p:childTnLst>
                                </p:cTn>
                              </p:par>
                              <p:par>
                                <p:cTn id="376" presetID="3" presetClass="entr" presetSubtype="5" fill="hold" grpId="1" nodeType="withEffect">
                                  <p:stCondLst>
                                    <p:cond delay="0"/>
                                  </p:stCondLst>
                                  <p:childTnLst>
                                    <p:set>
                                      <p:cBhvr>
                                        <p:cTn id="377" dur="1" fill="hold">
                                          <p:stCondLst>
                                            <p:cond delay="0"/>
                                          </p:stCondLst>
                                        </p:cTn>
                                        <p:tgtEl>
                                          <p:spTgt spid="42"/>
                                        </p:tgtEl>
                                        <p:attrNameLst>
                                          <p:attrName>style.visibility</p:attrName>
                                        </p:attrNameLst>
                                      </p:cBhvr>
                                      <p:to>
                                        <p:strVal val="visible"/>
                                      </p:to>
                                    </p:set>
                                    <p:animEffect transition="in" filter="blinds(vertical)">
                                      <p:cBhvr>
                                        <p:cTn id="378" dur="5000"/>
                                        <p:tgtEl>
                                          <p:spTgt spid="42"/>
                                        </p:tgtEl>
                                      </p:cBhvr>
                                    </p:animEffect>
                                  </p:childTnLst>
                                </p:cTn>
                              </p:par>
                              <p:par>
                                <p:cTn id="379" presetID="3" presetClass="entr" presetSubtype="5" fill="hold" grpId="1" nodeType="withEffect">
                                  <p:stCondLst>
                                    <p:cond delay="0"/>
                                  </p:stCondLst>
                                  <p:childTnLst>
                                    <p:set>
                                      <p:cBhvr>
                                        <p:cTn id="380" dur="1" fill="hold">
                                          <p:stCondLst>
                                            <p:cond delay="0"/>
                                          </p:stCondLst>
                                        </p:cTn>
                                        <p:tgtEl>
                                          <p:spTgt spid="43"/>
                                        </p:tgtEl>
                                        <p:attrNameLst>
                                          <p:attrName>style.visibility</p:attrName>
                                        </p:attrNameLst>
                                      </p:cBhvr>
                                      <p:to>
                                        <p:strVal val="visible"/>
                                      </p:to>
                                    </p:set>
                                    <p:animEffect transition="in" filter="blinds(vertical)">
                                      <p:cBhvr>
                                        <p:cTn id="381" dur="5000"/>
                                        <p:tgtEl>
                                          <p:spTgt spid="43"/>
                                        </p:tgtEl>
                                      </p:cBhvr>
                                    </p:animEffect>
                                  </p:childTnLst>
                                </p:cTn>
                              </p:par>
                              <p:par>
                                <p:cTn id="382" presetID="3" presetClass="entr" presetSubtype="5" fill="hold" grpId="1" nodeType="withEffect">
                                  <p:stCondLst>
                                    <p:cond delay="0"/>
                                  </p:stCondLst>
                                  <p:childTnLst>
                                    <p:set>
                                      <p:cBhvr>
                                        <p:cTn id="383" dur="1" fill="hold">
                                          <p:stCondLst>
                                            <p:cond delay="0"/>
                                          </p:stCondLst>
                                        </p:cTn>
                                        <p:tgtEl>
                                          <p:spTgt spid="44"/>
                                        </p:tgtEl>
                                        <p:attrNameLst>
                                          <p:attrName>style.visibility</p:attrName>
                                        </p:attrNameLst>
                                      </p:cBhvr>
                                      <p:to>
                                        <p:strVal val="visible"/>
                                      </p:to>
                                    </p:set>
                                    <p:animEffect transition="in" filter="blinds(vertical)">
                                      <p:cBhvr>
                                        <p:cTn id="384" dur="5000"/>
                                        <p:tgtEl>
                                          <p:spTgt spid="44"/>
                                        </p:tgtEl>
                                      </p:cBhvr>
                                    </p:animEffect>
                                  </p:childTnLst>
                                </p:cTn>
                              </p:par>
                              <p:par>
                                <p:cTn id="385" presetID="3" presetClass="entr" presetSubtype="5" fill="hold" grpId="1" nodeType="withEffect">
                                  <p:stCondLst>
                                    <p:cond delay="0"/>
                                  </p:stCondLst>
                                  <p:childTnLst>
                                    <p:set>
                                      <p:cBhvr>
                                        <p:cTn id="386" dur="1" fill="hold">
                                          <p:stCondLst>
                                            <p:cond delay="0"/>
                                          </p:stCondLst>
                                        </p:cTn>
                                        <p:tgtEl>
                                          <p:spTgt spid="45"/>
                                        </p:tgtEl>
                                        <p:attrNameLst>
                                          <p:attrName>style.visibility</p:attrName>
                                        </p:attrNameLst>
                                      </p:cBhvr>
                                      <p:to>
                                        <p:strVal val="visible"/>
                                      </p:to>
                                    </p:set>
                                    <p:animEffect transition="in" filter="blinds(vertical)">
                                      <p:cBhvr>
                                        <p:cTn id="387" dur="5000"/>
                                        <p:tgtEl>
                                          <p:spTgt spid="45"/>
                                        </p:tgtEl>
                                      </p:cBhvr>
                                    </p:animEffect>
                                  </p:childTnLst>
                                </p:cTn>
                              </p:par>
                              <p:par>
                                <p:cTn id="388" presetID="3" presetClass="entr" presetSubtype="5" fill="hold" grpId="1" nodeType="withEffect">
                                  <p:stCondLst>
                                    <p:cond delay="0"/>
                                  </p:stCondLst>
                                  <p:childTnLst>
                                    <p:set>
                                      <p:cBhvr>
                                        <p:cTn id="389" dur="1" fill="hold">
                                          <p:stCondLst>
                                            <p:cond delay="0"/>
                                          </p:stCondLst>
                                        </p:cTn>
                                        <p:tgtEl>
                                          <p:spTgt spid="46"/>
                                        </p:tgtEl>
                                        <p:attrNameLst>
                                          <p:attrName>style.visibility</p:attrName>
                                        </p:attrNameLst>
                                      </p:cBhvr>
                                      <p:to>
                                        <p:strVal val="visible"/>
                                      </p:to>
                                    </p:set>
                                    <p:animEffect transition="in" filter="blinds(vertical)">
                                      <p:cBhvr>
                                        <p:cTn id="390" dur="5000"/>
                                        <p:tgtEl>
                                          <p:spTgt spid="46"/>
                                        </p:tgtEl>
                                      </p:cBhvr>
                                    </p:animEffect>
                                  </p:childTnLst>
                                </p:cTn>
                              </p:par>
                              <p:par>
                                <p:cTn id="391" presetID="3" presetClass="entr" presetSubtype="5" fill="hold" grpId="1" nodeType="withEffect">
                                  <p:stCondLst>
                                    <p:cond delay="0"/>
                                  </p:stCondLst>
                                  <p:childTnLst>
                                    <p:set>
                                      <p:cBhvr>
                                        <p:cTn id="392" dur="1" fill="hold">
                                          <p:stCondLst>
                                            <p:cond delay="0"/>
                                          </p:stCondLst>
                                        </p:cTn>
                                        <p:tgtEl>
                                          <p:spTgt spid="47"/>
                                        </p:tgtEl>
                                        <p:attrNameLst>
                                          <p:attrName>style.visibility</p:attrName>
                                        </p:attrNameLst>
                                      </p:cBhvr>
                                      <p:to>
                                        <p:strVal val="visible"/>
                                      </p:to>
                                    </p:set>
                                    <p:animEffect transition="in" filter="blinds(vertical)">
                                      <p:cBhvr>
                                        <p:cTn id="393" dur="5000"/>
                                        <p:tgtEl>
                                          <p:spTgt spid="47"/>
                                        </p:tgtEl>
                                      </p:cBhvr>
                                    </p:animEffect>
                                  </p:childTnLst>
                                </p:cTn>
                              </p:par>
                              <p:par>
                                <p:cTn id="394" presetID="3" presetClass="entr" presetSubtype="5" fill="hold" grpId="1" nodeType="withEffect">
                                  <p:stCondLst>
                                    <p:cond delay="0"/>
                                  </p:stCondLst>
                                  <p:childTnLst>
                                    <p:set>
                                      <p:cBhvr>
                                        <p:cTn id="395" dur="1" fill="hold">
                                          <p:stCondLst>
                                            <p:cond delay="0"/>
                                          </p:stCondLst>
                                        </p:cTn>
                                        <p:tgtEl>
                                          <p:spTgt spid="48"/>
                                        </p:tgtEl>
                                        <p:attrNameLst>
                                          <p:attrName>style.visibility</p:attrName>
                                        </p:attrNameLst>
                                      </p:cBhvr>
                                      <p:to>
                                        <p:strVal val="visible"/>
                                      </p:to>
                                    </p:set>
                                    <p:animEffect transition="in" filter="blinds(vertical)">
                                      <p:cBhvr>
                                        <p:cTn id="396" dur="5000"/>
                                        <p:tgtEl>
                                          <p:spTgt spid="48"/>
                                        </p:tgtEl>
                                      </p:cBhvr>
                                    </p:animEffect>
                                  </p:childTnLst>
                                </p:cTn>
                              </p:par>
                              <p:par>
                                <p:cTn id="397" presetID="3" presetClass="entr" presetSubtype="5" fill="hold" grpId="1" nodeType="withEffect">
                                  <p:stCondLst>
                                    <p:cond delay="0"/>
                                  </p:stCondLst>
                                  <p:childTnLst>
                                    <p:set>
                                      <p:cBhvr>
                                        <p:cTn id="398" dur="1" fill="hold">
                                          <p:stCondLst>
                                            <p:cond delay="0"/>
                                          </p:stCondLst>
                                        </p:cTn>
                                        <p:tgtEl>
                                          <p:spTgt spid="49"/>
                                        </p:tgtEl>
                                        <p:attrNameLst>
                                          <p:attrName>style.visibility</p:attrName>
                                        </p:attrNameLst>
                                      </p:cBhvr>
                                      <p:to>
                                        <p:strVal val="visible"/>
                                      </p:to>
                                    </p:set>
                                    <p:animEffect transition="in" filter="blinds(vertical)">
                                      <p:cBhvr>
                                        <p:cTn id="399" dur="5000"/>
                                        <p:tgtEl>
                                          <p:spTgt spid="49"/>
                                        </p:tgtEl>
                                      </p:cBhvr>
                                    </p:animEffect>
                                  </p:childTnLst>
                                </p:cTn>
                              </p:par>
                              <p:par>
                                <p:cTn id="400" presetID="3" presetClass="entr" presetSubtype="5" fill="hold" grpId="1" nodeType="withEffect">
                                  <p:stCondLst>
                                    <p:cond delay="0"/>
                                  </p:stCondLst>
                                  <p:childTnLst>
                                    <p:set>
                                      <p:cBhvr>
                                        <p:cTn id="401" dur="1" fill="hold">
                                          <p:stCondLst>
                                            <p:cond delay="0"/>
                                          </p:stCondLst>
                                        </p:cTn>
                                        <p:tgtEl>
                                          <p:spTgt spid="50"/>
                                        </p:tgtEl>
                                        <p:attrNameLst>
                                          <p:attrName>style.visibility</p:attrName>
                                        </p:attrNameLst>
                                      </p:cBhvr>
                                      <p:to>
                                        <p:strVal val="visible"/>
                                      </p:to>
                                    </p:set>
                                    <p:animEffect transition="in" filter="blinds(vertical)">
                                      <p:cBhvr>
                                        <p:cTn id="402" dur="5000"/>
                                        <p:tgtEl>
                                          <p:spTgt spid="50"/>
                                        </p:tgtEl>
                                      </p:cBhvr>
                                    </p:animEffect>
                                  </p:childTnLst>
                                </p:cTn>
                              </p:par>
                              <p:par>
                                <p:cTn id="403" presetID="3" presetClass="entr" presetSubtype="5" fill="hold" grpId="1" nodeType="withEffect">
                                  <p:stCondLst>
                                    <p:cond delay="0"/>
                                  </p:stCondLst>
                                  <p:childTnLst>
                                    <p:set>
                                      <p:cBhvr>
                                        <p:cTn id="404" dur="1" fill="hold">
                                          <p:stCondLst>
                                            <p:cond delay="0"/>
                                          </p:stCondLst>
                                        </p:cTn>
                                        <p:tgtEl>
                                          <p:spTgt spid="51"/>
                                        </p:tgtEl>
                                        <p:attrNameLst>
                                          <p:attrName>style.visibility</p:attrName>
                                        </p:attrNameLst>
                                      </p:cBhvr>
                                      <p:to>
                                        <p:strVal val="visible"/>
                                      </p:to>
                                    </p:set>
                                    <p:animEffect transition="in" filter="blinds(vertical)">
                                      <p:cBhvr>
                                        <p:cTn id="405" dur="5000"/>
                                        <p:tgtEl>
                                          <p:spTgt spid="51"/>
                                        </p:tgtEl>
                                      </p:cBhvr>
                                    </p:animEffect>
                                  </p:childTnLst>
                                </p:cTn>
                              </p:par>
                              <p:par>
                                <p:cTn id="406" presetID="3" presetClass="entr" presetSubtype="5" fill="hold" grpId="1" nodeType="withEffect">
                                  <p:stCondLst>
                                    <p:cond delay="0"/>
                                  </p:stCondLst>
                                  <p:childTnLst>
                                    <p:set>
                                      <p:cBhvr>
                                        <p:cTn id="407" dur="1" fill="hold">
                                          <p:stCondLst>
                                            <p:cond delay="0"/>
                                          </p:stCondLst>
                                        </p:cTn>
                                        <p:tgtEl>
                                          <p:spTgt spid="52"/>
                                        </p:tgtEl>
                                        <p:attrNameLst>
                                          <p:attrName>style.visibility</p:attrName>
                                        </p:attrNameLst>
                                      </p:cBhvr>
                                      <p:to>
                                        <p:strVal val="visible"/>
                                      </p:to>
                                    </p:set>
                                    <p:animEffect transition="in" filter="blinds(vertical)">
                                      <p:cBhvr>
                                        <p:cTn id="408" dur="5000"/>
                                        <p:tgtEl>
                                          <p:spTgt spid="52"/>
                                        </p:tgtEl>
                                      </p:cBhvr>
                                    </p:animEffect>
                                  </p:childTnLst>
                                </p:cTn>
                              </p:par>
                              <p:par>
                                <p:cTn id="409" presetID="3" presetClass="entr" presetSubtype="5" fill="hold" grpId="1" nodeType="withEffect">
                                  <p:stCondLst>
                                    <p:cond delay="0"/>
                                  </p:stCondLst>
                                  <p:childTnLst>
                                    <p:set>
                                      <p:cBhvr>
                                        <p:cTn id="410" dur="1" fill="hold">
                                          <p:stCondLst>
                                            <p:cond delay="0"/>
                                          </p:stCondLst>
                                        </p:cTn>
                                        <p:tgtEl>
                                          <p:spTgt spid="53"/>
                                        </p:tgtEl>
                                        <p:attrNameLst>
                                          <p:attrName>style.visibility</p:attrName>
                                        </p:attrNameLst>
                                      </p:cBhvr>
                                      <p:to>
                                        <p:strVal val="visible"/>
                                      </p:to>
                                    </p:set>
                                    <p:animEffect transition="in" filter="blinds(vertical)">
                                      <p:cBhvr>
                                        <p:cTn id="411" dur="5000"/>
                                        <p:tgtEl>
                                          <p:spTgt spid="53"/>
                                        </p:tgtEl>
                                      </p:cBhvr>
                                    </p:animEffect>
                                  </p:childTnLst>
                                </p:cTn>
                              </p:par>
                              <p:par>
                                <p:cTn id="412" presetID="3" presetClass="entr" presetSubtype="5" fill="hold" grpId="1" nodeType="withEffect">
                                  <p:stCondLst>
                                    <p:cond delay="0"/>
                                  </p:stCondLst>
                                  <p:childTnLst>
                                    <p:set>
                                      <p:cBhvr>
                                        <p:cTn id="413" dur="1" fill="hold">
                                          <p:stCondLst>
                                            <p:cond delay="0"/>
                                          </p:stCondLst>
                                        </p:cTn>
                                        <p:tgtEl>
                                          <p:spTgt spid="54"/>
                                        </p:tgtEl>
                                        <p:attrNameLst>
                                          <p:attrName>style.visibility</p:attrName>
                                        </p:attrNameLst>
                                      </p:cBhvr>
                                      <p:to>
                                        <p:strVal val="visible"/>
                                      </p:to>
                                    </p:set>
                                    <p:animEffect transition="in" filter="blinds(vertical)">
                                      <p:cBhvr>
                                        <p:cTn id="414" dur="5000"/>
                                        <p:tgtEl>
                                          <p:spTgt spid="54"/>
                                        </p:tgtEl>
                                      </p:cBhvr>
                                    </p:animEffect>
                                  </p:childTnLst>
                                </p:cTn>
                              </p:par>
                              <p:par>
                                <p:cTn id="415" presetID="3" presetClass="entr" presetSubtype="5" fill="hold" grpId="1" nodeType="withEffect">
                                  <p:stCondLst>
                                    <p:cond delay="0"/>
                                  </p:stCondLst>
                                  <p:childTnLst>
                                    <p:set>
                                      <p:cBhvr>
                                        <p:cTn id="416" dur="1" fill="hold">
                                          <p:stCondLst>
                                            <p:cond delay="0"/>
                                          </p:stCondLst>
                                        </p:cTn>
                                        <p:tgtEl>
                                          <p:spTgt spid="55"/>
                                        </p:tgtEl>
                                        <p:attrNameLst>
                                          <p:attrName>style.visibility</p:attrName>
                                        </p:attrNameLst>
                                      </p:cBhvr>
                                      <p:to>
                                        <p:strVal val="visible"/>
                                      </p:to>
                                    </p:set>
                                    <p:animEffect transition="in" filter="blinds(vertical)">
                                      <p:cBhvr>
                                        <p:cTn id="417" dur="5000"/>
                                        <p:tgtEl>
                                          <p:spTgt spid="55"/>
                                        </p:tgtEl>
                                      </p:cBhvr>
                                    </p:animEffect>
                                  </p:childTnLst>
                                </p:cTn>
                              </p:par>
                              <p:par>
                                <p:cTn id="418" presetID="3" presetClass="entr" presetSubtype="5" fill="hold" grpId="1" nodeType="withEffect">
                                  <p:stCondLst>
                                    <p:cond delay="0"/>
                                  </p:stCondLst>
                                  <p:childTnLst>
                                    <p:set>
                                      <p:cBhvr>
                                        <p:cTn id="419" dur="1" fill="hold">
                                          <p:stCondLst>
                                            <p:cond delay="0"/>
                                          </p:stCondLst>
                                        </p:cTn>
                                        <p:tgtEl>
                                          <p:spTgt spid="56"/>
                                        </p:tgtEl>
                                        <p:attrNameLst>
                                          <p:attrName>style.visibility</p:attrName>
                                        </p:attrNameLst>
                                      </p:cBhvr>
                                      <p:to>
                                        <p:strVal val="visible"/>
                                      </p:to>
                                    </p:set>
                                    <p:animEffect transition="in" filter="blinds(vertical)">
                                      <p:cBhvr>
                                        <p:cTn id="420" dur="5000"/>
                                        <p:tgtEl>
                                          <p:spTgt spid="56"/>
                                        </p:tgtEl>
                                      </p:cBhvr>
                                    </p:animEffect>
                                  </p:childTnLst>
                                </p:cTn>
                              </p:par>
                              <p:par>
                                <p:cTn id="421" presetID="3" presetClass="entr" presetSubtype="5" fill="hold" grpId="1" nodeType="withEffect">
                                  <p:stCondLst>
                                    <p:cond delay="0"/>
                                  </p:stCondLst>
                                  <p:childTnLst>
                                    <p:set>
                                      <p:cBhvr>
                                        <p:cTn id="422" dur="1" fill="hold">
                                          <p:stCondLst>
                                            <p:cond delay="0"/>
                                          </p:stCondLst>
                                        </p:cTn>
                                        <p:tgtEl>
                                          <p:spTgt spid="57"/>
                                        </p:tgtEl>
                                        <p:attrNameLst>
                                          <p:attrName>style.visibility</p:attrName>
                                        </p:attrNameLst>
                                      </p:cBhvr>
                                      <p:to>
                                        <p:strVal val="visible"/>
                                      </p:to>
                                    </p:set>
                                    <p:animEffect transition="in" filter="blinds(vertical)">
                                      <p:cBhvr>
                                        <p:cTn id="423" dur="5000"/>
                                        <p:tgtEl>
                                          <p:spTgt spid="57"/>
                                        </p:tgtEl>
                                      </p:cBhvr>
                                    </p:animEffect>
                                  </p:childTnLst>
                                </p:cTn>
                              </p:par>
                              <p:par>
                                <p:cTn id="424" presetID="3" presetClass="entr" presetSubtype="5" fill="hold" grpId="1" nodeType="withEffect">
                                  <p:stCondLst>
                                    <p:cond delay="0"/>
                                  </p:stCondLst>
                                  <p:childTnLst>
                                    <p:set>
                                      <p:cBhvr>
                                        <p:cTn id="425" dur="1" fill="hold">
                                          <p:stCondLst>
                                            <p:cond delay="0"/>
                                          </p:stCondLst>
                                        </p:cTn>
                                        <p:tgtEl>
                                          <p:spTgt spid="58"/>
                                        </p:tgtEl>
                                        <p:attrNameLst>
                                          <p:attrName>style.visibility</p:attrName>
                                        </p:attrNameLst>
                                      </p:cBhvr>
                                      <p:to>
                                        <p:strVal val="visible"/>
                                      </p:to>
                                    </p:set>
                                    <p:animEffect transition="in" filter="blinds(vertical)">
                                      <p:cBhvr>
                                        <p:cTn id="426" dur="5000"/>
                                        <p:tgtEl>
                                          <p:spTgt spid="58"/>
                                        </p:tgtEl>
                                      </p:cBhvr>
                                    </p:animEffect>
                                  </p:childTnLst>
                                </p:cTn>
                              </p:par>
                              <p:par>
                                <p:cTn id="427" presetID="3" presetClass="entr" presetSubtype="5" fill="hold" grpId="1" nodeType="withEffect">
                                  <p:stCondLst>
                                    <p:cond delay="0"/>
                                  </p:stCondLst>
                                  <p:childTnLst>
                                    <p:set>
                                      <p:cBhvr>
                                        <p:cTn id="428" dur="1" fill="hold">
                                          <p:stCondLst>
                                            <p:cond delay="0"/>
                                          </p:stCondLst>
                                        </p:cTn>
                                        <p:tgtEl>
                                          <p:spTgt spid="59"/>
                                        </p:tgtEl>
                                        <p:attrNameLst>
                                          <p:attrName>style.visibility</p:attrName>
                                        </p:attrNameLst>
                                      </p:cBhvr>
                                      <p:to>
                                        <p:strVal val="visible"/>
                                      </p:to>
                                    </p:set>
                                    <p:animEffect transition="in" filter="blinds(vertical)">
                                      <p:cBhvr>
                                        <p:cTn id="429" dur="5000"/>
                                        <p:tgtEl>
                                          <p:spTgt spid="59"/>
                                        </p:tgtEl>
                                      </p:cBhvr>
                                    </p:animEffect>
                                  </p:childTnLst>
                                </p:cTn>
                              </p:par>
                              <p:par>
                                <p:cTn id="430" presetID="3" presetClass="entr" presetSubtype="5" fill="hold" grpId="1" nodeType="withEffect">
                                  <p:stCondLst>
                                    <p:cond delay="0"/>
                                  </p:stCondLst>
                                  <p:childTnLst>
                                    <p:set>
                                      <p:cBhvr>
                                        <p:cTn id="431" dur="1" fill="hold">
                                          <p:stCondLst>
                                            <p:cond delay="0"/>
                                          </p:stCondLst>
                                        </p:cTn>
                                        <p:tgtEl>
                                          <p:spTgt spid="60"/>
                                        </p:tgtEl>
                                        <p:attrNameLst>
                                          <p:attrName>style.visibility</p:attrName>
                                        </p:attrNameLst>
                                      </p:cBhvr>
                                      <p:to>
                                        <p:strVal val="visible"/>
                                      </p:to>
                                    </p:set>
                                    <p:animEffect transition="in" filter="blinds(vertical)">
                                      <p:cBhvr>
                                        <p:cTn id="432" dur="5000"/>
                                        <p:tgtEl>
                                          <p:spTgt spid="60"/>
                                        </p:tgtEl>
                                      </p:cBhvr>
                                    </p:animEffect>
                                  </p:childTnLst>
                                </p:cTn>
                              </p:par>
                              <p:par>
                                <p:cTn id="433" presetID="3" presetClass="entr" presetSubtype="5" fill="hold" grpId="1" nodeType="withEffect">
                                  <p:stCondLst>
                                    <p:cond delay="0"/>
                                  </p:stCondLst>
                                  <p:childTnLst>
                                    <p:set>
                                      <p:cBhvr>
                                        <p:cTn id="434" dur="1" fill="hold">
                                          <p:stCondLst>
                                            <p:cond delay="0"/>
                                          </p:stCondLst>
                                        </p:cTn>
                                        <p:tgtEl>
                                          <p:spTgt spid="61"/>
                                        </p:tgtEl>
                                        <p:attrNameLst>
                                          <p:attrName>style.visibility</p:attrName>
                                        </p:attrNameLst>
                                      </p:cBhvr>
                                      <p:to>
                                        <p:strVal val="visible"/>
                                      </p:to>
                                    </p:set>
                                    <p:animEffect transition="in" filter="blinds(vertical)">
                                      <p:cBhvr>
                                        <p:cTn id="435" dur="5000"/>
                                        <p:tgtEl>
                                          <p:spTgt spid="61"/>
                                        </p:tgtEl>
                                      </p:cBhvr>
                                    </p:animEffect>
                                  </p:childTnLst>
                                </p:cTn>
                              </p:par>
                              <p:par>
                                <p:cTn id="436" presetID="3" presetClass="entr" presetSubtype="5" fill="hold" grpId="1" nodeType="withEffect">
                                  <p:stCondLst>
                                    <p:cond delay="0"/>
                                  </p:stCondLst>
                                  <p:childTnLst>
                                    <p:set>
                                      <p:cBhvr>
                                        <p:cTn id="437" dur="1" fill="hold">
                                          <p:stCondLst>
                                            <p:cond delay="0"/>
                                          </p:stCondLst>
                                        </p:cTn>
                                        <p:tgtEl>
                                          <p:spTgt spid="62"/>
                                        </p:tgtEl>
                                        <p:attrNameLst>
                                          <p:attrName>style.visibility</p:attrName>
                                        </p:attrNameLst>
                                      </p:cBhvr>
                                      <p:to>
                                        <p:strVal val="visible"/>
                                      </p:to>
                                    </p:set>
                                    <p:animEffect transition="in" filter="blinds(vertical)">
                                      <p:cBhvr>
                                        <p:cTn id="438" dur="5000"/>
                                        <p:tgtEl>
                                          <p:spTgt spid="62"/>
                                        </p:tgtEl>
                                      </p:cBhvr>
                                    </p:animEffect>
                                  </p:childTnLst>
                                </p:cTn>
                              </p:par>
                              <p:par>
                                <p:cTn id="439" presetID="3" presetClass="entr" presetSubtype="5" fill="hold" grpId="1" nodeType="withEffect">
                                  <p:stCondLst>
                                    <p:cond delay="0"/>
                                  </p:stCondLst>
                                  <p:childTnLst>
                                    <p:set>
                                      <p:cBhvr>
                                        <p:cTn id="440" dur="1" fill="hold">
                                          <p:stCondLst>
                                            <p:cond delay="0"/>
                                          </p:stCondLst>
                                        </p:cTn>
                                        <p:tgtEl>
                                          <p:spTgt spid="63"/>
                                        </p:tgtEl>
                                        <p:attrNameLst>
                                          <p:attrName>style.visibility</p:attrName>
                                        </p:attrNameLst>
                                      </p:cBhvr>
                                      <p:to>
                                        <p:strVal val="visible"/>
                                      </p:to>
                                    </p:set>
                                    <p:animEffect transition="in" filter="blinds(vertical)">
                                      <p:cBhvr>
                                        <p:cTn id="441" dur="5000"/>
                                        <p:tgtEl>
                                          <p:spTgt spid="63"/>
                                        </p:tgtEl>
                                      </p:cBhvr>
                                    </p:animEffect>
                                  </p:childTnLst>
                                </p:cTn>
                              </p:par>
                              <p:par>
                                <p:cTn id="442" presetID="3" presetClass="entr" presetSubtype="5" fill="hold" grpId="1" nodeType="withEffect">
                                  <p:stCondLst>
                                    <p:cond delay="0"/>
                                  </p:stCondLst>
                                  <p:childTnLst>
                                    <p:set>
                                      <p:cBhvr>
                                        <p:cTn id="443" dur="1" fill="hold">
                                          <p:stCondLst>
                                            <p:cond delay="0"/>
                                          </p:stCondLst>
                                        </p:cTn>
                                        <p:tgtEl>
                                          <p:spTgt spid="64"/>
                                        </p:tgtEl>
                                        <p:attrNameLst>
                                          <p:attrName>style.visibility</p:attrName>
                                        </p:attrNameLst>
                                      </p:cBhvr>
                                      <p:to>
                                        <p:strVal val="visible"/>
                                      </p:to>
                                    </p:set>
                                    <p:animEffect transition="in" filter="blinds(vertical)">
                                      <p:cBhvr>
                                        <p:cTn id="444" dur="5000"/>
                                        <p:tgtEl>
                                          <p:spTgt spid="64"/>
                                        </p:tgtEl>
                                      </p:cBhvr>
                                    </p:animEffect>
                                  </p:childTnLst>
                                </p:cTn>
                              </p:par>
                              <p:par>
                                <p:cTn id="445" presetID="3" presetClass="entr" presetSubtype="5" fill="hold" grpId="1" nodeType="withEffect">
                                  <p:stCondLst>
                                    <p:cond delay="0"/>
                                  </p:stCondLst>
                                  <p:childTnLst>
                                    <p:set>
                                      <p:cBhvr>
                                        <p:cTn id="446" dur="1" fill="hold">
                                          <p:stCondLst>
                                            <p:cond delay="0"/>
                                          </p:stCondLst>
                                        </p:cTn>
                                        <p:tgtEl>
                                          <p:spTgt spid="65"/>
                                        </p:tgtEl>
                                        <p:attrNameLst>
                                          <p:attrName>style.visibility</p:attrName>
                                        </p:attrNameLst>
                                      </p:cBhvr>
                                      <p:to>
                                        <p:strVal val="visible"/>
                                      </p:to>
                                    </p:set>
                                    <p:animEffect transition="in" filter="blinds(vertical)">
                                      <p:cBhvr>
                                        <p:cTn id="447" dur="5000"/>
                                        <p:tgtEl>
                                          <p:spTgt spid="65"/>
                                        </p:tgtEl>
                                      </p:cBhvr>
                                    </p:animEffect>
                                  </p:childTnLst>
                                </p:cTn>
                              </p:par>
                              <p:par>
                                <p:cTn id="448" presetID="3" presetClass="entr" presetSubtype="5" fill="hold" grpId="1" nodeType="withEffect">
                                  <p:stCondLst>
                                    <p:cond delay="0"/>
                                  </p:stCondLst>
                                  <p:childTnLst>
                                    <p:set>
                                      <p:cBhvr>
                                        <p:cTn id="449" dur="1" fill="hold">
                                          <p:stCondLst>
                                            <p:cond delay="0"/>
                                          </p:stCondLst>
                                        </p:cTn>
                                        <p:tgtEl>
                                          <p:spTgt spid="66"/>
                                        </p:tgtEl>
                                        <p:attrNameLst>
                                          <p:attrName>style.visibility</p:attrName>
                                        </p:attrNameLst>
                                      </p:cBhvr>
                                      <p:to>
                                        <p:strVal val="visible"/>
                                      </p:to>
                                    </p:set>
                                    <p:animEffect transition="in" filter="blinds(vertical)">
                                      <p:cBhvr>
                                        <p:cTn id="450" dur="5000"/>
                                        <p:tgtEl>
                                          <p:spTgt spid="66"/>
                                        </p:tgtEl>
                                      </p:cBhvr>
                                    </p:animEffect>
                                  </p:childTnLst>
                                </p:cTn>
                              </p:par>
                              <p:par>
                                <p:cTn id="451" presetID="3" presetClass="entr" presetSubtype="5" fill="hold" grpId="1" nodeType="withEffect">
                                  <p:stCondLst>
                                    <p:cond delay="0"/>
                                  </p:stCondLst>
                                  <p:childTnLst>
                                    <p:set>
                                      <p:cBhvr>
                                        <p:cTn id="452" dur="1" fill="hold">
                                          <p:stCondLst>
                                            <p:cond delay="0"/>
                                          </p:stCondLst>
                                        </p:cTn>
                                        <p:tgtEl>
                                          <p:spTgt spid="67"/>
                                        </p:tgtEl>
                                        <p:attrNameLst>
                                          <p:attrName>style.visibility</p:attrName>
                                        </p:attrNameLst>
                                      </p:cBhvr>
                                      <p:to>
                                        <p:strVal val="visible"/>
                                      </p:to>
                                    </p:set>
                                    <p:animEffect transition="in" filter="blinds(vertical)">
                                      <p:cBhvr>
                                        <p:cTn id="453" dur="5000"/>
                                        <p:tgtEl>
                                          <p:spTgt spid="67"/>
                                        </p:tgtEl>
                                      </p:cBhvr>
                                    </p:animEffect>
                                  </p:childTnLst>
                                </p:cTn>
                              </p:par>
                              <p:par>
                                <p:cTn id="454" presetID="3" presetClass="entr" presetSubtype="5" fill="hold" grpId="1" nodeType="withEffect">
                                  <p:stCondLst>
                                    <p:cond delay="0"/>
                                  </p:stCondLst>
                                  <p:childTnLst>
                                    <p:set>
                                      <p:cBhvr>
                                        <p:cTn id="455" dur="1" fill="hold">
                                          <p:stCondLst>
                                            <p:cond delay="0"/>
                                          </p:stCondLst>
                                        </p:cTn>
                                        <p:tgtEl>
                                          <p:spTgt spid="68"/>
                                        </p:tgtEl>
                                        <p:attrNameLst>
                                          <p:attrName>style.visibility</p:attrName>
                                        </p:attrNameLst>
                                      </p:cBhvr>
                                      <p:to>
                                        <p:strVal val="visible"/>
                                      </p:to>
                                    </p:set>
                                    <p:animEffect transition="in" filter="blinds(vertical)">
                                      <p:cBhvr>
                                        <p:cTn id="456" dur="5000"/>
                                        <p:tgtEl>
                                          <p:spTgt spid="68"/>
                                        </p:tgtEl>
                                      </p:cBhvr>
                                    </p:animEffect>
                                  </p:childTnLst>
                                </p:cTn>
                              </p:par>
                              <p:par>
                                <p:cTn id="457" presetID="3" presetClass="entr" presetSubtype="5" fill="hold" grpId="1" nodeType="withEffect">
                                  <p:stCondLst>
                                    <p:cond delay="0"/>
                                  </p:stCondLst>
                                  <p:childTnLst>
                                    <p:set>
                                      <p:cBhvr>
                                        <p:cTn id="458" dur="1" fill="hold">
                                          <p:stCondLst>
                                            <p:cond delay="0"/>
                                          </p:stCondLst>
                                        </p:cTn>
                                        <p:tgtEl>
                                          <p:spTgt spid="69"/>
                                        </p:tgtEl>
                                        <p:attrNameLst>
                                          <p:attrName>style.visibility</p:attrName>
                                        </p:attrNameLst>
                                      </p:cBhvr>
                                      <p:to>
                                        <p:strVal val="visible"/>
                                      </p:to>
                                    </p:set>
                                    <p:animEffect transition="in" filter="blinds(vertical)">
                                      <p:cBhvr>
                                        <p:cTn id="459" dur="5000"/>
                                        <p:tgtEl>
                                          <p:spTgt spid="69"/>
                                        </p:tgtEl>
                                      </p:cBhvr>
                                    </p:animEffect>
                                  </p:childTnLst>
                                </p:cTn>
                              </p:par>
                              <p:par>
                                <p:cTn id="460" presetID="3" presetClass="entr" presetSubtype="5" fill="hold" grpId="1" nodeType="withEffect">
                                  <p:stCondLst>
                                    <p:cond delay="0"/>
                                  </p:stCondLst>
                                  <p:childTnLst>
                                    <p:set>
                                      <p:cBhvr>
                                        <p:cTn id="461" dur="1" fill="hold">
                                          <p:stCondLst>
                                            <p:cond delay="0"/>
                                          </p:stCondLst>
                                        </p:cTn>
                                        <p:tgtEl>
                                          <p:spTgt spid="70"/>
                                        </p:tgtEl>
                                        <p:attrNameLst>
                                          <p:attrName>style.visibility</p:attrName>
                                        </p:attrNameLst>
                                      </p:cBhvr>
                                      <p:to>
                                        <p:strVal val="visible"/>
                                      </p:to>
                                    </p:set>
                                    <p:animEffect transition="in" filter="blinds(vertical)">
                                      <p:cBhvr>
                                        <p:cTn id="462" dur="5000"/>
                                        <p:tgtEl>
                                          <p:spTgt spid="70"/>
                                        </p:tgtEl>
                                      </p:cBhvr>
                                    </p:animEffect>
                                  </p:childTnLst>
                                </p:cTn>
                              </p:par>
                              <p:par>
                                <p:cTn id="463" presetID="8" presetClass="emph" presetSubtype="0" fill="hold" grpId="2" nodeType="withEffect">
                                  <p:stCondLst>
                                    <p:cond delay="0"/>
                                  </p:stCondLst>
                                  <p:childTnLst>
                                    <p:animRot by="21600000">
                                      <p:cBhvr>
                                        <p:cTn id="464" dur="5000" fill="hold"/>
                                        <p:tgtEl>
                                          <p:spTgt spid="6"/>
                                        </p:tgtEl>
                                        <p:attrNameLst>
                                          <p:attrName>r</p:attrName>
                                        </p:attrNameLst>
                                      </p:cBhvr>
                                    </p:animRot>
                                  </p:childTnLst>
                                </p:cTn>
                              </p:par>
                              <p:par>
                                <p:cTn id="465" presetID="8" presetClass="emph" presetSubtype="0" fill="hold" grpId="2" nodeType="withEffect">
                                  <p:stCondLst>
                                    <p:cond delay="0"/>
                                  </p:stCondLst>
                                  <p:childTnLst>
                                    <p:animRot by="-21600000">
                                      <p:cBhvr>
                                        <p:cTn id="466" dur="5000" fill="hold"/>
                                        <p:tgtEl>
                                          <p:spTgt spid="7"/>
                                        </p:tgtEl>
                                        <p:attrNameLst>
                                          <p:attrName>r</p:attrName>
                                        </p:attrNameLst>
                                      </p:cBhvr>
                                    </p:animRot>
                                  </p:childTnLst>
                                </p:cTn>
                              </p:par>
                              <p:par>
                                <p:cTn id="467" presetID="8" presetClass="emph" presetSubtype="0" fill="hold" grpId="2" nodeType="withEffect">
                                  <p:stCondLst>
                                    <p:cond delay="0"/>
                                  </p:stCondLst>
                                  <p:childTnLst>
                                    <p:animRot by="21600000">
                                      <p:cBhvr>
                                        <p:cTn id="468" dur="5000" fill="hold"/>
                                        <p:tgtEl>
                                          <p:spTgt spid="8"/>
                                        </p:tgtEl>
                                        <p:attrNameLst>
                                          <p:attrName>r</p:attrName>
                                        </p:attrNameLst>
                                      </p:cBhvr>
                                    </p:animRot>
                                  </p:childTnLst>
                                </p:cTn>
                              </p:par>
                              <p:par>
                                <p:cTn id="469" presetID="8" presetClass="emph" presetSubtype="0" fill="hold" grpId="2" nodeType="withEffect">
                                  <p:stCondLst>
                                    <p:cond delay="0"/>
                                  </p:stCondLst>
                                  <p:childTnLst>
                                    <p:animRot by="-21600000">
                                      <p:cBhvr>
                                        <p:cTn id="470" dur="5000" fill="hold"/>
                                        <p:tgtEl>
                                          <p:spTgt spid="9"/>
                                        </p:tgtEl>
                                        <p:attrNameLst>
                                          <p:attrName>r</p:attrName>
                                        </p:attrNameLst>
                                      </p:cBhvr>
                                    </p:animRot>
                                  </p:childTnLst>
                                </p:cTn>
                              </p:par>
                              <p:par>
                                <p:cTn id="471" presetID="8" presetClass="emph" presetSubtype="0" fill="hold" grpId="2" nodeType="withEffect">
                                  <p:stCondLst>
                                    <p:cond delay="0"/>
                                  </p:stCondLst>
                                  <p:childTnLst>
                                    <p:animRot by="21600000">
                                      <p:cBhvr>
                                        <p:cTn id="472" dur="5000" fill="hold"/>
                                        <p:tgtEl>
                                          <p:spTgt spid="10"/>
                                        </p:tgtEl>
                                        <p:attrNameLst>
                                          <p:attrName>r</p:attrName>
                                        </p:attrNameLst>
                                      </p:cBhvr>
                                    </p:animRot>
                                  </p:childTnLst>
                                </p:cTn>
                              </p:par>
                              <p:par>
                                <p:cTn id="473" presetID="8" presetClass="emph" presetSubtype="0" fill="hold" grpId="2" nodeType="withEffect">
                                  <p:stCondLst>
                                    <p:cond delay="0"/>
                                  </p:stCondLst>
                                  <p:childTnLst>
                                    <p:animRot by="-21600000">
                                      <p:cBhvr>
                                        <p:cTn id="474" dur="5000" fill="hold"/>
                                        <p:tgtEl>
                                          <p:spTgt spid="11"/>
                                        </p:tgtEl>
                                        <p:attrNameLst>
                                          <p:attrName>r</p:attrName>
                                        </p:attrNameLst>
                                      </p:cBhvr>
                                    </p:animRot>
                                  </p:childTnLst>
                                </p:cTn>
                              </p:par>
                              <p:par>
                                <p:cTn id="475" presetID="8" presetClass="emph" presetSubtype="0" fill="hold" grpId="2" nodeType="withEffect">
                                  <p:stCondLst>
                                    <p:cond delay="0"/>
                                  </p:stCondLst>
                                  <p:childTnLst>
                                    <p:animRot by="21600000">
                                      <p:cBhvr>
                                        <p:cTn id="476" dur="5000" fill="hold"/>
                                        <p:tgtEl>
                                          <p:spTgt spid="12"/>
                                        </p:tgtEl>
                                        <p:attrNameLst>
                                          <p:attrName>r</p:attrName>
                                        </p:attrNameLst>
                                      </p:cBhvr>
                                    </p:animRot>
                                  </p:childTnLst>
                                </p:cTn>
                              </p:par>
                              <p:par>
                                <p:cTn id="477" presetID="8" presetClass="emph" presetSubtype="0" fill="hold" grpId="2" nodeType="withEffect">
                                  <p:stCondLst>
                                    <p:cond delay="0"/>
                                  </p:stCondLst>
                                  <p:childTnLst>
                                    <p:animRot by="-21600000">
                                      <p:cBhvr>
                                        <p:cTn id="478" dur="5000" fill="hold"/>
                                        <p:tgtEl>
                                          <p:spTgt spid="13"/>
                                        </p:tgtEl>
                                        <p:attrNameLst>
                                          <p:attrName>r</p:attrName>
                                        </p:attrNameLst>
                                      </p:cBhvr>
                                    </p:animRot>
                                  </p:childTnLst>
                                </p:cTn>
                              </p:par>
                              <p:par>
                                <p:cTn id="479" presetID="8" presetClass="emph" presetSubtype="0" fill="hold" grpId="2" nodeType="withEffect">
                                  <p:stCondLst>
                                    <p:cond delay="0"/>
                                  </p:stCondLst>
                                  <p:childTnLst>
                                    <p:animRot by="21600000">
                                      <p:cBhvr>
                                        <p:cTn id="480" dur="5000" fill="hold"/>
                                        <p:tgtEl>
                                          <p:spTgt spid="14"/>
                                        </p:tgtEl>
                                        <p:attrNameLst>
                                          <p:attrName>r</p:attrName>
                                        </p:attrNameLst>
                                      </p:cBhvr>
                                    </p:animRot>
                                  </p:childTnLst>
                                </p:cTn>
                              </p:par>
                              <p:par>
                                <p:cTn id="481" presetID="8" presetClass="emph" presetSubtype="0" fill="hold" grpId="2" nodeType="withEffect">
                                  <p:stCondLst>
                                    <p:cond delay="0"/>
                                  </p:stCondLst>
                                  <p:childTnLst>
                                    <p:animRot by="-21600000">
                                      <p:cBhvr>
                                        <p:cTn id="482" dur="5000" fill="hold"/>
                                        <p:tgtEl>
                                          <p:spTgt spid="15"/>
                                        </p:tgtEl>
                                        <p:attrNameLst>
                                          <p:attrName>r</p:attrName>
                                        </p:attrNameLst>
                                      </p:cBhvr>
                                    </p:animRot>
                                  </p:childTnLst>
                                </p:cTn>
                              </p:par>
                              <p:par>
                                <p:cTn id="483" presetID="8" presetClass="emph" presetSubtype="0" fill="hold" grpId="2" nodeType="withEffect">
                                  <p:stCondLst>
                                    <p:cond delay="0"/>
                                  </p:stCondLst>
                                  <p:childTnLst>
                                    <p:animRot by="21600000">
                                      <p:cBhvr>
                                        <p:cTn id="484" dur="5000" fill="hold"/>
                                        <p:tgtEl>
                                          <p:spTgt spid="16"/>
                                        </p:tgtEl>
                                        <p:attrNameLst>
                                          <p:attrName>r</p:attrName>
                                        </p:attrNameLst>
                                      </p:cBhvr>
                                    </p:animRot>
                                  </p:childTnLst>
                                </p:cTn>
                              </p:par>
                              <p:par>
                                <p:cTn id="485" presetID="8" presetClass="emph" presetSubtype="0" fill="hold" grpId="2" nodeType="withEffect">
                                  <p:stCondLst>
                                    <p:cond delay="0"/>
                                  </p:stCondLst>
                                  <p:childTnLst>
                                    <p:animRot by="-21600000">
                                      <p:cBhvr>
                                        <p:cTn id="486" dur="5000" fill="hold"/>
                                        <p:tgtEl>
                                          <p:spTgt spid="17"/>
                                        </p:tgtEl>
                                        <p:attrNameLst>
                                          <p:attrName>r</p:attrName>
                                        </p:attrNameLst>
                                      </p:cBhvr>
                                    </p:animRot>
                                  </p:childTnLst>
                                </p:cTn>
                              </p:par>
                              <p:par>
                                <p:cTn id="487" presetID="8" presetClass="emph" presetSubtype="0" fill="hold" grpId="2" nodeType="withEffect">
                                  <p:stCondLst>
                                    <p:cond delay="0"/>
                                  </p:stCondLst>
                                  <p:childTnLst>
                                    <p:animRot by="21600000">
                                      <p:cBhvr>
                                        <p:cTn id="488" dur="5000" fill="hold"/>
                                        <p:tgtEl>
                                          <p:spTgt spid="18"/>
                                        </p:tgtEl>
                                        <p:attrNameLst>
                                          <p:attrName>r</p:attrName>
                                        </p:attrNameLst>
                                      </p:cBhvr>
                                    </p:animRot>
                                  </p:childTnLst>
                                </p:cTn>
                              </p:par>
                              <p:par>
                                <p:cTn id="489" presetID="8" presetClass="emph" presetSubtype="0" fill="hold" grpId="2" nodeType="withEffect">
                                  <p:stCondLst>
                                    <p:cond delay="0"/>
                                  </p:stCondLst>
                                  <p:childTnLst>
                                    <p:animRot by="21600000">
                                      <p:cBhvr>
                                        <p:cTn id="490" dur="5000" fill="hold"/>
                                        <p:tgtEl>
                                          <p:spTgt spid="19"/>
                                        </p:tgtEl>
                                        <p:attrNameLst>
                                          <p:attrName>r</p:attrName>
                                        </p:attrNameLst>
                                      </p:cBhvr>
                                    </p:animRot>
                                  </p:childTnLst>
                                </p:cTn>
                              </p:par>
                              <p:par>
                                <p:cTn id="491" presetID="8" presetClass="emph" presetSubtype="0" fill="hold" grpId="2" nodeType="withEffect">
                                  <p:stCondLst>
                                    <p:cond delay="0"/>
                                  </p:stCondLst>
                                  <p:childTnLst>
                                    <p:animRot by="-21600000">
                                      <p:cBhvr>
                                        <p:cTn id="492" dur="5000" fill="hold"/>
                                        <p:tgtEl>
                                          <p:spTgt spid="20"/>
                                        </p:tgtEl>
                                        <p:attrNameLst>
                                          <p:attrName>r</p:attrName>
                                        </p:attrNameLst>
                                      </p:cBhvr>
                                    </p:animRot>
                                  </p:childTnLst>
                                </p:cTn>
                              </p:par>
                              <p:par>
                                <p:cTn id="493" presetID="8" presetClass="emph" presetSubtype="0" fill="hold" grpId="2" nodeType="withEffect">
                                  <p:stCondLst>
                                    <p:cond delay="0"/>
                                  </p:stCondLst>
                                  <p:childTnLst>
                                    <p:animRot by="21600000">
                                      <p:cBhvr>
                                        <p:cTn id="494" dur="5000" fill="hold"/>
                                        <p:tgtEl>
                                          <p:spTgt spid="21"/>
                                        </p:tgtEl>
                                        <p:attrNameLst>
                                          <p:attrName>r</p:attrName>
                                        </p:attrNameLst>
                                      </p:cBhvr>
                                    </p:animRot>
                                  </p:childTnLst>
                                </p:cTn>
                              </p:par>
                              <p:par>
                                <p:cTn id="495" presetID="8" presetClass="emph" presetSubtype="0" fill="hold" grpId="2" nodeType="withEffect">
                                  <p:stCondLst>
                                    <p:cond delay="0"/>
                                  </p:stCondLst>
                                  <p:childTnLst>
                                    <p:animRot by="-21600000">
                                      <p:cBhvr>
                                        <p:cTn id="496" dur="5000" fill="hold"/>
                                        <p:tgtEl>
                                          <p:spTgt spid="22"/>
                                        </p:tgtEl>
                                        <p:attrNameLst>
                                          <p:attrName>r</p:attrName>
                                        </p:attrNameLst>
                                      </p:cBhvr>
                                    </p:animRot>
                                  </p:childTnLst>
                                </p:cTn>
                              </p:par>
                              <p:par>
                                <p:cTn id="497" presetID="8" presetClass="emph" presetSubtype="0" fill="hold" grpId="2" nodeType="withEffect">
                                  <p:stCondLst>
                                    <p:cond delay="0"/>
                                  </p:stCondLst>
                                  <p:childTnLst>
                                    <p:animRot by="21600000">
                                      <p:cBhvr>
                                        <p:cTn id="498" dur="5000" fill="hold"/>
                                        <p:tgtEl>
                                          <p:spTgt spid="23"/>
                                        </p:tgtEl>
                                        <p:attrNameLst>
                                          <p:attrName>r</p:attrName>
                                        </p:attrNameLst>
                                      </p:cBhvr>
                                    </p:animRot>
                                  </p:childTnLst>
                                </p:cTn>
                              </p:par>
                              <p:par>
                                <p:cTn id="499" presetID="8" presetClass="emph" presetSubtype="0" fill="hold" grpId="2" nodeType="withEffect">
                                  <p:stCondLst>
                                    <p:cond delay="0"/>
                                  </p:stCondLst>
                                  <p:childTnLst>
                                    <p:animRot by="-21600000">
                                      <p:cBhvr>
                                        <p:cTn id="500" dur="5000" fill="hold"/>
                                        <p:tgtEl>
                                          <p:spTgt spid="24"/>
                                        </p:tgtEl>
                                        <p:attrNameLst>
                                          <p:attrName>r</p:attrName>
                                        </p:attrNameLst>
                                      </p:cBhvr>
                                    </p:animRot>
                                  </p:childTnLst>
                                </p:cTn>
                              </p:par>
                              <p:par>
                                <p:cTn id="501" presetID="8" presetClass="emph" presetSubtype="0" fill="hold" grpId="2" nodeType="withEffect">
                                  <p:stCondLst>
                                    <p:cond delay="0"/>
                                  </p:stCondLst>
                                  <p:childTnLst>
                                    <p:animRot by="21600000">
                                      <p:cBhvr>
                                        <p:cTn id="502" dur="5000" fill="hold"/>
                                        <p:tgtEl>
                                          <p:spTgt spid="25"/>
                                        </p:tgtEl>
                                        <p:attrNameLst>
                                          <p:attrName>r</p:attrName>
                                        </p:attrNameLst>
                                      </p:cBhvr>
                                    </p:animRot>
                                  </p:childTnLst>
                                </p:cTn>
                              </p:par>
                              <p:par>
                                <p:cTn id="503" presetID="8" presetClass="emph" presetSubtype="0" fill="hold" grpId="2" nodeType="withEffect">
                                  <p:stCondLst>
                                    <p:cond delay="0"/>
                                  </p:stCondLst>
                                  <p:childTnLst>
                                    <p:animRot by="-21600000">
                                      <p:cBhvr>
                                        <p:cTn id="504" dur="5000" fill="hold"/>
                                        <p:tgtEl>
                                          <p:spTgt spid="26"/>
                                        </p:tgtEl>
                                        <p:attrNameLst>
                                          <p:attrName>r</p:attrName>
                                        </p:attrNameLst>
                                      </p:cBhvr>
                                    </p:animRot>
                                  </p:childTnLst>
                                </p:cTn>
                              </p:par>
                              <p:par>
                                <p:cTn id="505" presetID="8" presetClass="emph" presetSubtype="0" fill="hold" grpId="2" nodeType="withEffect">
                                  <p:stCondLst>
                                    <p:cond delay="0"/>
                                  </p:stCondLst>
                                  <p:childTnLst>
                                    <p:animRot by="21600000">
                                      <p:cBhvr>
                                        <p:cTn id="506" dur="5000" fill="hold"/>
                                        <p:tgtEl>
                                          <p:spTgt spid="27"/>
                                        </p:tgtEl>
                                        <p:attrNameLst>
                                          <p:attrName>r</p:attrName>
                                        </p:attrNameLst>
                                      </p:cBhvr>
                                    </p:animRot>
                                  </p:childTnLst>
                                </p:cTn>
                              </p:par>
                              <p:par>
                                <p:cTn id="507" presetID="8" presetClass="emph" presetSubtype="0" fill="hold" grpId="2" nodeType="withEffect">
                                  <p:stCondLst>
                                    <p:cond delay="0"/>
                                  </p:stCondLst>
                                  <p:childTnLst>
                                    <p:animRot by="-21600000">
                                      <p:cBhvr>
                                        <p:cTn id="508" dur="5000" fill="hold"/>
                                        <p:tgtEl>
                                          <p:spTgt spid="28"/>
                                        </p:tgtEl>
                                        <p:attrNameLst>
                                          <p:attrName>r</p:attrName>
                                        </p:attrNameLst>
                                      </p:cBhvr>
                                    </p:animRot>
                                  </p:childTnLst>
                                </p:cTn>
                              </p:par>
                              <p:par>
                                <p:cTn id="509" presetID="8" presetClass="emph" presetSubtype="0" fill="hold" grpId="2" nodeType="withEffect">
                                  <p:stCondLst>
                                    <p:cond delay="0"/>
                                  </p:stCondLst>
                                  <p:childTnLst>
                                    <p:animRot by="21600000">
                                      <p:cBhvr>
                                        <p:cTn id="510" dur="5000" fill="hold"/>
                                        <p:tgtEl>
                                          <p:spTgt spid="29"/>
                                        </p:tgtEl>
                                        <p:attrNameLst>
                                          <p:attrName>r</p:attrName>
                                        </p:attrNameLst>
                                      </p:cBhvr>
                                    </p:animRot>
                                  </p:childTnLst>
                                </p:cTn>
                              </p:par>
                              <p:par>
                                <p:cTn id="511" presetID="8" presetClass="emph" presetSubtype="0" fill="hold" grpId="2" nodeType="withEffect">
                                  <p:stCondLst>
                                    <p:cond delay="0"/>
                                  </p:stCondLst>
                                  <p:childTnLst>
                                    <p:animRot by="-21600000">
                                      <p:cBhvr>
                                        <p:cTn id="512" dur="5000" fill="hold"/>
                                        <p:tgtEl>
                                          <p:spTgt spid="30"/>
                                        </p:tgtEl>
                                        <p:attrNameLst>
                                          <p:attrName>r</p:attrName>
                                        </p:attrNameLst>
                                      </p:cBhvr>
                                    </p:animRot>
                                  </p:childTnLst>
                                </p:cTn>
                              </p:par>
                              <p:par>
                                <p:cTn id="513" presetID="8" presetClass="emph" presetSubtype="0" fill="hold" grpId="2" nodeType="withEffect">
                                  <p:stCondLst>
                                    <p:cond delay="0"/>
                                  </p:stCondLst>
                                  <p:childTnLst>
                                    <p:animRot by="21600000">
                                      <p:cBhvr>
                                        <p:cTn id="514" dur="5000" fill="hold"/>
                                        <p:tgtEl>
                                          <p:spTgt spid="31"/>
                                        </p:tgtEl>
                                        <p:attrNameLst>
                                          <p:attrName>r</p:attrName>
                                        </p:attrNameLst>
                                      </p:cBhvr>
                                    </p:animRot>
                                  </p:childTnLst>
                                </p:cTn>
                              </p:par>
                              <p:par>
                                <p:cTn id="515" presetID="8" presetClass="emph" presetSubtype="0" fill="hold" grpId="2" nodeType="withEffect">
                                  <p:stCondLst>
                                    <p:cond delay="0"/>
                                  </p:stCondLst>
                                  <p:childTnLst>
                                    <p:animRot by="21600000">
                                      <p:cBhvr>
                                        <p:cTn id="516" dur="5000" fill="hold"/>
                                        <p:tgtEl>
                                          <p:spTgt spid="32"/>
                                        </p:tgtEl>
                                        <p:attrNameLst>
                                          <p:attrName>r</p:attrName>
                                        </p:attrNameLst>
                                      </p:cBhvr>
                                    </p:animRot>
                                  </p:childTnLst>
                                </p:cTn>
                              </p:par>
                              <p:par>
                                <p:cTn id="517" presetID="8" presetClass="emph" presetSubtype="0" fill="hold" grpId="2" nodeType="withEffect">
                                  <p:stCondLst>
                                    <p:cond delay="0"/>
                                  </p:stCondLst>
                                  <p:childTnLst>
                                    <p:animRot by="-21600000">
                                      <p:cBhvr>
                                        <p:cTn id="518" dur="5000" fill="hold"/>
                                        <p:tgtEl>
                                          <p:spTgt spid="33"/>
                                        </p:tgtEl>
                                        <p:attrNameLst>
                                          <p:attrName>r</p:attrName>
                                        </p:attrNameLst>
                                      </p:cBhvr>
                                    </p:animRot>
                                  </p:childTnLst>
                                </p:cTn>
                              </p:par>
                              <p:par>
                                <p:cTn id="519" presetID="8" presetClass="emph" presetSubtype="0" fill="hold" grpId="2" nodeType="withEffect">
                                  <p:stCondLst>
                                    <p:cond delay="0"/>
                                  </p:stCondLst>
                                  <p:childTnLst>
                                    <p:animRot by="21600000">
                                      <p:cBhvr>
                                        <p:cTn id="520" dur="5000" fill="hold"/>
                                        <p:tgtEl>
                                          <p:spTgt spid="34"/>
                                        </p:tgtEl>
                                        <p:attrNameLst>
                                          <p:attrName>r</p:attrName>
                                        </p:attrNameLst>
                                      </p:cBhvr>
                                    </p:animRot>
                                  </p:childTnLst>
                                </p:cTn>
                              </p:par>
                              <p:par>
                                <p:cTn id="521" presetID="8" presetClass="emph" presetSubtype="0" fill="hold" grpId="2" nodeType="withEffect">
                                  <p:stCondLst>
                                    <p:cond delay="0"/>
                                  </p:stCondLst>
                                  <p:childTnLst>
                                    <p:animRot by="-21600000">
                                      <p:cBhvr>
                                        <p:cTn id="522" dur="5000" fill="hold"/>
                                        <p:tgtEl>
                                          <p:spTgt spid="35"/>
                                        </p:tgtEl>
                                        <p:attrNameLst>
                                          <p:attrName>r</p:attrName>
                                        </p:attrNameLst>
                                      </p:cBhvr>
                                    </p:animRot>
                                  </p:childTnLst>
                                </p:cTn>
                              </p:par>
                              <p:par>
                                <p:cTn id="523" presetID="8" presetClass="emph" presetSubtype="0" fill="hold" grpId="2" nodeType="withEffect">
                                  <p:stCondLst>
                                    <p:cond delay="0"/>
                                  </p:stCondLst>
                                  <p:childTnLst>
                                    <p:animRot by="21600000">
                                      <p:cBhvr>
                                        <p:cTn id="524" dur="5000" fill="hold"/>
                                        <p:tgtEl>
                                          <p:spTgt spid="36"/>
                                        </p:tgtEl>
                                        <p:attrNameLst>
                                          <p:attrName>r</p:attrName>
                                        </p:attrNameLst>
                                      </p:cBhvr>
                                    </p:animRot>
                                  </p:childTnLst>
                                </p:cTn>
                              </p:par>
                              <p:par>
                                <p:cTn id="525" presetID="8" presetClass="emph" presetSubtype="0" fill="hold" grpId="2" nodeType="withEffect">
                                  <p:stCondLst>
                                    <p:cond delay="0"/>
                                  </p:stCondLst>
                                  <p:childTnLst>
                                    <p:animRot by="-21600000">
                                      <p:cBhvr>
                                        <p:cTn id="526" dur="5000" fill="hold"/>
                                        <p:tgtEl>
                                          <p:spTgt spid="37"/>
                                        </p:tgtEl>
                                        <p:attrNameLst>
                                          <p:attrName>r</p:attrName>
                                        </p:attrNameLst>
                                      </p:cBhvr>
                                    </p:animRot>
                                  </p:childTnLst>
                                </p:cTn>
                              </p:par>
                              <p:par>
                                <p:cTn id="527" presetID="8" presetClass="emph" presetSubtype="0" fill="hold" grpId="2" nodeType="withEffect">
                                  <p:stCondLst>
                                    <p:cond delay="0"/>
                                  </p:stCondLst>
                                  <p:childTnLst>
                                    <p:animRot by="21600000">
                                      <p:cBhvr>
                                        <p:cTn id="528" dur="5000" fill="hold"/>
                                        <p:tgtEl>
                                          <p:spTgt spid="38"/>
                                        </p:tgtEl>
                                        <p:attrNameLst>
                                          <p:attrName>r</p:attrName>
                                        </p:attrNameLst>
                                      </p:cBhvr>
                                    </p:animRot>
                                  </p:childTnLst>
                                </p:cTn>
                              </p:par>
                              <p:par>
                                <p:cTn id="529" presetID="8" presetClass="emph" presetSubtype="0" fill="hold" grpId="2" nodeType="withEffect">
                                  <p:stCondLst>
                                    <p:cond delay="0"/>
                                  </p:stCondLst>
                                  <p:childTnLst>
                                    <p:animRot by="-21600000">
                                      <p:cBhvr>
                                        <p:cTn id="530" dur="5000" fill="hold"/>
                                        <p:tgtEl>
                                          <p:spTgt spid="39"/>
                                        </p:tgtEl>
                                        <p:attrNameLst>
                                          <p:attrName>r</p:attrName>
                                        </p:attrNameLst>
                                      </p:cBhvr>
                                    </p:animRot>
                                  </p:childTnLst>
                                </p:cTn>
                              </p:par>
                              <p:par>
                                <p:cTn id="531" presetID="8" presetClass="emph" presetSubtype="0" fill="hold" grpId="2" nodeType="withEffect">
                                  <p:stCondLst>
                                    <p:cond delay="0"/>
                                  </p:stCondLst>
                                  <p:childTnLst>
                                    <p:animRot by="21600000">
                                      <p:cBhvr>
                                        <p:cTn id="532" dur="5000" fill="hold"/>
                                        <p:tgtEl>
                                          <p:spTgt spid="40"/>
                                        </p:tgtEl>
                                        <p:attrNameLst>
                                          <p:attrName>r</p:attrName>
                                        </p:attrNameLst>
                                      </p:cBhvr>
                                    </p:animRot>
                                  </p:childTnLst>
                                </p:cTn>
                              </p:par>
                              <p:par>
                                <p:cTn id="533" presetID="8" presetClass="emph" presetSubtype="0" fill="hold" grpId="2" nodeType="withEffect">
                                  <p:stCondLst>
                                    <p:cond delay="0"/>
                                  </p:stCondLst>
                                  <p:childTnLst>
                                    <p:animRot by="-21600000">
                                      <p:cBhvr>
                                        <p:cTn id="534" dur="5000" fill="hold"/>
                                        <p:tgtEl>
                                          <p:spTgt spid="41"/>
                                        </p:tgtEl>
                                        <p:attrNameLst>
                                          <p:attrName>r</p:attrName>
                                        </p:attrNameLst>
                                      </p:cBhvr>
                                    </p:animRot>
                                  </p:childTnLst>
                                </p:cTn>
                              </p:par>
                              <p:par>
                                <p:cTn id="535" presetID="8" presetClass="emph" presetSubtype="0" fill="hold" grpId="2" nodeType="withEffect">
                                  <p:stCondLst>
                                    <p:cond delay="0"/>
                                  </p:stCondLst>
                                  <p:childTnLst>
                                    <p:animRot by="21600000">
                                      <p:cBhvr>
                                        <p:cTn id="536" dur="5000" fill="hold"/>
                                        <p:tgtEl>
                                          <p:spTgt spid="42"/>
                                        </p:tgtEl>
                                        <p:attrNameLst>
                                          <p:attrName>r</p:attrName>
                                        </p:attrNameLst>
                                      </p:cBhvr>
                                    </p:animRot>
                                  </p:childTnLst>
                                </p:cTn>
                              </p:par>
                              <p:par>
                                <p:cTn id="537" presetID="8" presetClass="emph" presetSubtype="0" fill="hold" grpId="2" nodeType="withEffect">
                                  <p:stCondLst>
                                    <p:cond delay="0"/>
                                  </p:stCondLst>
                                  <p:childTnLst>
                                    <p:animRot by="-21600000">
                                      <p:cBhvr>
                                        <p:cTn id="538" dur="5000" fill="hold"/>
                                        <p:tgtEl>
                                          <p:spTgt spid="43"/>
                                        </p:tgtEl>
                                        <p:attrNameLst>
                                          <p:attrName>r</p:attrName>
                                        </p:attrNameLst>
                                      </p:cBhvr>
                                    </p:animRot>
                                  </p:childTnLst>
                                </p:cTn>
                              </p:par>
                              <p:par>
                                <p:cTn id="539" presetID="8" presetClass="emph" presetSubtype="0" fill="hold" grpId="2" nodeType="withEffect">
                                  <p:stCondLst>
                                    <p:cond delay="0"/>
                                  </p:stCondLst>
                                  <p:childTnLst>
                                    <p:animRot by="21600000">
                                      <p:cBhvr>
                                        <p:cTn id="540" dur="5000" fill="hold"/>
                                        <p:tgtEl>
                                          <p:spTgt spid="44"/>
                                        </p:tgtEl>
                                        <p:attrNameLst>
                                          <p:attrName>r</p:attrName>
                                        </p:attrNameLst>
                                      </p:cBhvr>
                                    </p:animRot>
                                  </p:childTnLst>
                                </p:cTn>
                              </p:par>
                              <p:par>
                                <p:cTn id="541" presetID="8" presetClass="emph" presetSubtype="0" fill="hold" grpId="2" nodeType="withEffect">
                                  <p:stCondLst>
                                    <p:cond delay="0"/>
                                  </p:stCondLst>
                                  <p:childTnLst>
                                    <p:animRot by="21600000">
                                      <p:cBhvr>
                                        <p:cTn id="542" dur="5000" fill="hold"/>
                                        <p:tgtEl>
                                          <p:spTgt spid="45"/>
                                        </p:tgtEl>
                                        <p:attrNameLst>
                                          <p:attrName>r</p:attrName>
                                        </p:attrNameLst>
                                      </p:cBhvr>
                                    </p:animRot>
                                  </p:childTnLst>
                                </p:cTn>
                              </p:par>
                              <p:par>
                                <p:cTn id="543" presetID="8" presetClass="emph" presetSubtype="0" fill="hold" grpId="2" nodeType="withEffect">
                                  <p:stCondLst>
                                    <p:cond delay="0"/>
                                  </p:stCondLst>
                                  <p:childTnLst>
                                    <p:animRot by="-21600000">
                                      <p:cBhvr>
                                        <p:cTn id="544" dur="5000" fill="hold"/>
                                        <p:tgtEl>
                                          <p:spTgt spid="46"/>
                                        </p:tgtEl>
                                        <p:attrNameLst>
                                          <p:attrName>r</p:attrName>
                                        </p:attrNameLst>
                                      </p:cBhvr>
                                    </p:animRot>
                                  </p:childTnLst>
                                </p:cTn>
                              </p:par>
                              <p:par>
                                <p:cTn id="545" presetID="8" presetClass="emph" presetSubtype="0" fill="hold" grpId="2" nodeType="withEffect">
                                  <p:stCondLst>
                                    <p:cond delay="0"/>
                                  </p:stCondLst>
                                  <p:childTnLst>
                                    <p:animRot by="21600000">
                                      <p:cBhvr>
                                        <p:cTn id="546" dur="5000" fill="hold"/>
                                        <p:tgtEl>
                                          <p:spTgt spid="47"/>
                                        </p:tgtEl>
                                        <p:attrNameLst>
                                          <p:attrName>r</p:attrName>
                                        </p:attrNameLst>
                                      </p:cBhvr>
                                    </p:animRot>
                                  </p:childTnLst>
                                </p:cTn>
                              </p:par>
                              <p:par>
                                <p:cTn id="547" presetID="8" presetClass="emph" presetSubtype="0" fill="hold" grpId="2" nodeType="withEffect">
                                  <p:stCondLst>
                                    <p:cond delay="0"/>
                                  </p:stCondLst>
                                  <p:childTnLst>
                                    <p:animRot by="-21600000">
                                      <p:cBhvr>
                                        <p:cTn id="548" dur="5000" fill="hold"/>
                                        <p:tgtEl>
                                          <p:spTgt spid="48"/>
                                        </p:tgtEl>
                                        <p:attrNameLst>
                                          <p:attrName>r</p:attrName>
                                        </p:attrNameLst>
                                      </p:cBhvr>
                                    </p:animRot>
                                  </p:childTnLst>
                                </p:cTn>
                              </p:par>
                              <p:par>
                                <p:cTn id="549" presetID="8" presetClass="emph" presetSubtype="0" fill="hold" grpId="2" nodeType="withEffect">
                                  <p:stCondLst>
                                    <p:cond delay="0"/>
                                  </p:stCondLst>
                                  <p:childTnLst>
                                    <p:animRot by="21600000">
                                      <p:cBhvr>
                                        <p:cTn id="550" dur="5000" fill="hold"/>
                                        <p:tgtEl>
                                          <p:spTgt spid="49"/>
                                        </p:tgtEl>
                                        <p:attrNameLst>
                                          <p:attrName>r</p:attrName>
                                        </p:attrNameLst>
                                      </p:cBhvr>
                                    </p:animRot>
                                  </p:childTnLst>
                                </p:cTn>
                              </p:par>
                              <p:par>
                                <p:cTn id="551" presetID="8" presetClass="emph" presetSubtype="0" fill="hold" grpId="2" nodeType="withEffect">
                                  <p:stCondLst>
                                    <p:cond delay="0"/>
                                  </p:stCondLst>
                                  <p:childTnLst>
                                    <p:animRot by="-21600000">
                                      <p:cBhvr>
                                        <p:cTn id="552" dur="5000" fill="hold"/>
                                        <p:tgtEl>
                                          <p:spTgt spid="50"/>
                                        </p:tgtEl>
                                        <p:attrNameLst>
                                          <p:attrName>r</p:attrName>
                                        </p:attrNameLst>
                                      </p:cBhvr>
                                    </p:animRot>
                                  </p:childTnLst>
                                </p:cTn>
                              </p:par>
                              <p:par>
                                <p:cTn id="553" presetID="8" presetClass="emph" presetSubtype="0" fill="hold" grpId="2" nodeType="withEffect">
                                  <p:stCondLst>
                                    <p:cond delay="0"/>
                                  </p:stCondLst>
                                  <p:childTnLst>
                                    <p:animRot by="21600000">
                                      <p:cBhvr>
                                        <p:cTn id="554" dur="5000" fill="hold"/>
                                        <p:tgtEl>
                                          <p:spTgt spid="51"/>
                                        </p:tgtEl>
                                        <p:attrNameLst>
                                          <p:attrName>r</p:attrName>
                                        </p:attrNameLst>
                                      </p:cBhvr>
                                    </p:animRot>
                                  </p:childTnLst>
                                </p:cTn>
                              </p:par>
                              <p:par>
                                <p:cTn id="555" presetID="8" presetClass="emph" presetSubtype="0" fill="hold" grpId="2" nodeType="withEffect">
                                  <p:stCondLst>
                                    <p:cond delay="0"/>
                                  </p:stCondLst>
                                  <p:childTnLst>
                                    <p:animRot by="-21600000">
                                      <p:cBhvr>
                                        <p:cTn id="556" dur="5000" fill="hold"/>
                                        <p:tgtEl>
                                          <p:spTgt spid="52"/>
                                        </p:tgtEl>
                                        <p:attrNameLst>
                                          <p:attrName>r</p:attrName>
                                        </p:attrNameLst>
                                      </p:cBhvr>
                                    </p:animRot>
                                  </p:childTnLst>
                                </p:cTn>
                              </p:par>
                              <p:par>
                                <p:cTn id="557" presetID="8" presetClass="emph" presetSubtype="0" fill="hold" grpId="2" nodeType="withEffect">
                                  <p:stCondLst>
                                    <p:cond delay="0"/>
                                  </p:stCondLst>
                                  <p:childTnLst>
                                    <p:animRot by="21600000">
                                      <p:cBhvr>
                                        <p:cTn id="558" dur="5000" fill="hold"/>
                                        <p:tgtEl>
                                          <p:spTgt spid="53"/>
                                        </p:tgtEl>
                                        <p:attrNameLst>
                                          <p:attrName>r</p:attrName>
                                        </p:attrNameLst>
                                      </p:cBhvr>
                                    </p:animRot>
                                  </p:childTnLst>
                                </p:cTn>
                              </p:par>
                              <p:par>
                                <p:cTn id="559" presetID="8" presetClass="emph" presetSubtype="0" fill="hold" grpId="2" nodeType="withEffect">
                                  <p:stCondLst>
                                    <p:cond delay="0"/>
                                  </p:stCondLst>
                                  <p:childTnLst>
                                    <p:animRot by="-21600000">
                                      <p:cBhvr>
                                        <p:cTn id="560" dur="5000" fill="hold"/>
                                        <p:tgtEl>
                                          <p:spTgt spid="54"/>
                                        </p:tgtEl>
                                        <p:attrNameLst>
                                          <p:attrName>r</p:attrName>
                                        </p:attrNameLst>
                                      </p:cBhvr>
                                    </p:animRot>
                                  </p:childTnLst>
                                </p:cTn>
                              </p:par>
                              <p:par>
                                <p:cTn id="561" presetID="8" presetClass="emph" presetSubtype="0" fill="hold" grpId="2" nodeType="withEffect">
                                  <p:stCondLst>
                                    <p:cond delay="0"/>
                                  </p:stCondLst>
                                  <p:childTnLst>
                                    <p:animRot by="21600000">
                                      <p:cBhvr>
                                        <p:cTn id="562" dur="5000" fill="hold"/>
                                        <p:tgtEl>
                                          <p:spTgt spid="55"/>
                                        </p:tgtEl>
                                        <p:attrNameLst>
                                          <p:attrName>r</p:attrName>
                                        </p:attrNameLst>
                                      </p:cBhvr>
                                    </p:animRot>
                                  </p:childTnLst>
                                </p:cTn>
                              </p:par>
                              <p:par>
                                <p:cTn id="563" presetID="8" presetClass="emph" presetSubtype="0" fill="hold" grpId="2" nodeType="withEffect">
                                  <p:stCondLst>
                                    <p:cond delay="0"/>
                                  </p:stCondLst>
                                  <p:childTnLst>
                                    <p:animRot by="-21600000">
                                      <p:cBhvr>
                                        <p:cTn id="564" dur="5000" fill="hold"/>
                                        <p:tgtEl>
                                          <p:spTgt spid="56"/>
                                        </p:tgtEl>
                                        <p:attrNameLst>
                                          <p:attrName>r</p:attrName>
                                        </p:attrNameLst>
                                      </p:cBhvr>
                                    </p:animRot>
                                  </p:childTnLst>
                                </p:cTn>
                              </p:par>
                              <p:par>
                                <p:cTn id="565" presetID="8" presetClass="emph" presetSubtype="0" fill="hold" grpId="2" nodeType="withEffect">
                                  <p:stCondLst>
                                    <p:cond delay="0"/>
                                  </p:stCondLst>
                                  <p:childTnLst>
                                    <p:animRot by="21600000">
                                      <p:cBhvr>
                                        <p:cTn id="566" dur="5000" fill="hold"/>
                                        <p:tgtEl>
                                          <p:spTgt spid="57"/>
                                        </p:tgtEl>
                                        <p:attrNameLst>
                                          <p:attrName>r</p:attrName>
                                        </p:attrNameLst>
                                      </p:cBhvr>
                                    </p:animRot>
                                  </p:childTnLst>
                                </p:cTn>
                              </p:par>
                              <p:par>
                                <p:cTn id="567" presetID="8" presetClass="emph" presetSubtype="0" fill="hold" grpId="2" nodeType="withEffect">
                                  <p:stCondLst>
                                    <p:cond delay="0"/>
                                  </p:stCondLst>
                                  <p:childTnLst>
                                    <p:animRot by="21600000">
                                      <p:cBhvr>
                                        <p:cTn id="568" dur="5000" fill="hold"/>
                                        <p:tgtEl>
                                          <p:spTgt spid="58"/>
                                        </p:tgtEl>
                                        <p:attrNameLst>
                                          <p:attrName>r</p:attrName>
                                        </p:attrNameLst>
                                      </p:cBhvr>
                                    </p:animRot>
                                  </p:childTnLst>
                                </p:cTn>
                              </p:par>
                              <p:par>
                                <p:cTn id="569" presetID="8" presetClass="emph" presetSubtype="0" fill="hold" grpId="2" nodeType="withEffect">
                                  <p:stCondLst>
                                    <p:cond delay="0"/>
                                  </p:stCondLst>
                                  <p:childTnLst>
                                    <p:animRot by="-21600000">
                                      <p:cBhvr>
                                        <p:cTn id="570" dur="5000" fill="hold"/>
                                        <p:tgtEl>
                                          <p:spTgt spid="59"/>
                                        </p:tgtEl>
                                        <p:attrNameLst>
                                          <p:attrName>r</p:attrName>
                                        </p:attrNameLst>
                                      </p:cBhvr>
                                    </p:animRot>
                                  </p:childTnLst>
                                </p:cTn>
                              </p:par>
                              <p:par>
                                <p:cTn id="571" presetID="8" presetClass="emph" presetSubtype="0" fill="hold" grpId="2" nodeType="withEffect">
                                  <p:stCondLst>
                                    <p:cond delay="0"/>
                                  </p:stCondLst>
                                  <p:childTnLst>
                                    <p:animRot by="21600000">
                                      <p:cBhvr>
                                        <p:cTn id="572" dur="5000" fill="hold"/>
                                        <p:tgtEl>
                                          <p:spTgt spid="60"/>
                                        </p:tgtEl>
                                        <p:attrNameLst>
                                          <p:attrName>r</p:attrName>
                                        </p:attrNameLst>
                                      </p:cBhvr>
                                    </p:animRot>
                                  </p:childTnLst>
                                </p:cTn>
                              </p:par>
                              <p:par>
                                <p:cTn id="573" presetID="8" presetClass="emph" presetSubtype="0" fill="hold" grpId="2" nodeType="withEffect">
                                  <p:stCondLst>
                                    <p:cond delay="0"/>
                                  </p:stCondLst>
                                  <p:childTnLst>
                                    <p:animRot by="-21600000">
                                      <p:cBhvr>
                                        <p:cTn id="574" dur="5000" fill="hold"/>
                                        <p:tgtEl>
                                          <p:spTgt spid="61"/>
                                        </p:tgtEl>
                                        <p:attrNameLst>
                                          <p:attrName>r</p:attrName>
                                        </p:attrNameLst>
                                      </p:cBhvr>
                                    </p:animRot>
                                  </p:childTnLst>
                                </p:cTn>
                              </p:par>
                              <p:par>
                                <p:cTn id="575" presetID="8" presetClass="emph" presetSubtype="0" fill="hold" grpId="2" nodeType="withEffect">
                                  <p:stCondLst>
                                    <p:cond delay="0"/>
                                  </p:stCondLst>
                                  <p:childTnLst>
                                    <p:animRot by="21600000">
                                      <p:cBhvr>
                                        <p:cTn id="576" dur="5000" fill="hold"/>
                                        <p:tgtEl>
                                          <p:spTgt spid="62"/>
                                        </p:tgtEl>
                                        <p:attrNameLst>
                                          <p:attrName>r</p:attrName>
                                        </p:attrNameLst>
                                      </p:cBhvr>
                                    </p:animRot>
                                  </p:childTnLst>
                                </p:cTn>
                              </p:par>
                              <p:par>
                                <p:cTn id="577" presetID="8" presetClass="emph" presetSubtype="0" fill="hold" grpId="2" nodeType="withEffect">
                                  <p:stCondLst>
                                    <p:cond delay="0"/>
                                  </p:stCondLst>
                                  <p:childTnLst>
                                    <p:animRot by="-21600000">
                                      <p:cBhvr>
                                        <p:cTn id="578" dur="5000" fill="hold"/>
                                        <p:tgtEl>
                                          <p:spTgt spid="63"/>
                                        </p:tgtEl>
                                        <p:attrNameLst>
                                          <p:attrName>r</p:attrName>
                                        </p:attrNameLst>
                                      </p:cBhvr>
                                    </p:animRot>
                                  </p:childTnLst>
                                </p:cTn>
                              </p:par>
                              <p:par>
                                <p:cTn id="579" presetID="8" presetClass="emph" presetSubtype="0" fill="hold" grpId="2" nodeType="withEffect">
                                  <p:stCondLst>
                                    <p:cond delay="0"/>
                                  </p:stCondLst>
                                  <p:childTnLst>
                                    <p:animRot by="21600000">
                                      <p:cBhvr>
                                        <p:cTn id="580" dur="5000" fill="hold"/>
                                        <p:tgtEl>
                                          <p:spTgt spid="64"/>
                                        </p:tgtEl>
                                        <p:attrNameLst>
                                          <p:attrName>r</p:attrName>
                                        </p:attrNameLst>
                                      </p:cBhvr>
                                    </p:animRot>
                                  </p:childTnLst>
                                </p:cTn>
                              </p:par>
                              <p:par>
                                <p:cTn id="581" presetID="8" presetClass="emph" presetSubtype="0" fill="hold" grpId="2" nodeType="withEffect">
                                  <p:stCondLst>
                                    <p:cond delay="0"/>
                                  </p:stCondLst>
                                  <p:childTnLst>
                                    <p:animRot by="-21600000">
                                      <p:cBhvr>
                                        <p:cTn id="582" dur="5000" fill="hold"/>
                                        <p:tgtEl>
                                          <p:spTgt spid="65"/>
                                        </p:tgtEl>
                                        <p:attrNameLst>
                                          <p:attrName>r</p:attrName>
                                        </p:attrNameLst>
                                      </p:cBhvr>
                                    </p:animRot>
                                  </p:childTnLst>
                                </p:cTn>
                              </p:par>
                              <p:par>
                                <p:cTn id="583" presetID="8" presetClass="emph" presetSubtype="0" fill="hold" grpId="2" nodeType="withEffect">
                                  <p:stCondLst>
                                    <p:cond delay="0"/>
                                  </p:stCondLst>
                                  <p:childTnLst>
                                    <p:animRot by="21600000">
                                      <p:cBhvr>
                                        <p:cTn id="584" dur="5000" fill="hold"/>
                                        <p:tgtEl>
                                          <p:spTgt spid="66"/>
                                        </p:tgtEl>
                                        <p:attrNameLst>
                                          <p:attrName>r</p:attrName>
                                        </p:attrNameLst>
                                      </p:cBhvr>
                                    </p:animRot>
                                  </p:childTnLst>
                                </p:cTn>
                              </p:par>
                              <p:par>
                                <p:cTn id="585" presetID="8" presetClass="emph" presetSubtype="0" fill="hold" grpId="2" nodeType="withEffect">
                                  <p:stCondLst>
                                    <p:cond delay="0"/>
                                  </p:stCondLst>
                                  <p:childTnLst>
                                    <p:animRot by="-21600000">
                                      <p:cBhvr>
                                        <p:cTn id="586" dur="5000" fill="hold"/>
                                        <p:tgtEl>
                                          <p:spTgt spid="67"/>
                                        </p:tgtEl>
                                        <p:attrNameLst>
                                          <p:attrName>r</p:attrName>
                                        </p:attrNameLst>
                                      </p:cBhvr>
                                    </p:animRot>
                                  </p:childTnLst>
                                </p:cTn>
                              </p:par>
                              <p:par>
                                <p:cTn id="587" presetID="8" presetClass="emph" presetSubtype="0" fill="hold" grpId="2" nodeType="withEffect">
                                  <p:stCondLst>
                                    <p:cond delay="0"/>
                                  </p:stCondLst>
                                  <p:childTnLst>
                                    <p:animRot by="21600000">
                                      <p:cBhvr>
                                        <p:cTn id="588" dur="5000" fill="hold"/>
                                        <p:tgtEl>
                                          <p:spTgt spid="68"/>
                                        </p:tgtEl>
                                        <p:attrNameLst>
                                          <p:attrName>r</p:attrName>
                                        </p:attrNameLst>
                                      </p:cBhvr>
                                    </p:animRot>
                                  </p:childTnLst>
                                </p:cTn>
                              </p:par>
                              <p:par>
                                <p:cTn id="589" presetID="8" presetClass="emph" presetSubtype="0" fill="hold" grpId="2" nodeType="withEffect">
                                  <p:stCondLst>
                                    <p:cond delay="0"/>
                                  </p:stCondLst>
                                  <p:childTnLst>
                                    <p:animRot by="-21600000">
                                      <p:cBhvr>
                                        <p:cTn id="590" dur="5000" fill="hold"/>
                                        <p:tgtEl>
                                          <p:spTgt spid="69"/>
                                        </p:tgtEl>
                                        <p:attrNameLst>
                                          <p:attrName>r</p:attrName>
                                        </p:attrNameLst>
                                      </p:cBhvr>
                                    </p:animRot>
                                  </p:childTnLst>
                                </p:cTn>
                              </p:par>
                              <p:par>
                                <p:cTn id="591" presetID="8" presetClass="emph" presetSubtype="0" fill="hold" grpId="2" nodeType="withEffect">
                                  <p:stCondLst>
                                    <p:cond delay="0"/>
                                  </p:stCondLst>
                                  <p:childTnLst>
                                    <p:animRot by="21600000">
                                      <p:cBhvr>
                                        <p:cTn id="592" dur="5000" fill="hold"/>
                                        <p:tgtEl>
                                          <p:spTgt spid="70"/>
                                        </p:tgtEl>
                                        <p:attrNameLst>
                                          <p:attrName>r</p:attrName>
                                        </p:attrNameLst>
                                      </p:cBhvr>
                                    </p:animRot>
                                  </p:childTnLst>
                                </p:cTn>
                              </p:par>
                            </p:childTnLst>
                          </p:cTn>
                        </p:par>
                        <p:par>
                          <p:cTn id="593" fill="hold">
                            <p:stCondLst>
                              <p:cond delay="5000"/>
                            </p:stCondLst>
                            <p:childTnLst>
                              <p:par>
                                <p:cTn id="594" presetID="2" presetClass="exit" presetSubtype="4" fill="hold" grpId="3" nodeType="afterEffect">
                                  <p:stCondLst>
                                    <p:cond delay="0"/>
                                  </p:stCondLst>
                                  <p:childTnLst>
                                    <p:anim calcmode="lin" valueType="num">
                                      <p:cBhvr additive="base">
                                        <p:cTn id="595" dur="5000"/>
                                        <p:tgtEl>
                                          <p:spTgt spid="6"/>
                                        </p:tgtEl>
                                        <p:attrNameLst>
                                          <p:attrName>ppt_x</p:attrName>
                                        </p:attrNameLst>
                                      </p:cBhvr>
                                      <p:tavLst>
                                        <p:tav tm="0">
                                          <p:val>
                                            <p:strVal val="ppt_x"/>
                                          </p:val>
                                        </p:tav>
                                        <p:tav tm="100000">
                                          <p:val>
                                            <p:strVal val="ppt_x"/>
                                          </p:val>
                                        </p:tav>
                                      </p:tavLst>
                                    </p:anim>
                                    <p:anim calcmode="lin" valueType="num">
                                      <p:cBhvr additive="base">
                                        <p:cTn id="596" dur="5000"/>
                                        <p:tgtEl>
                                          <p:spTgt spid="6"/>
                                        </p:tgtEl>
                                        <p:attrNameLst>
                                          <p:attrName>ppt_y</p:attrName>
                                        </p:attrNameLst>
                                      </p:cBhvr>
                                      <p:tavLst>
                                        <p:tav tm="0">
                                          <p:val>
                                            <p:strVal val="ppt_y"/>
                                          </p:val>
                                        </p:tav>
                                        <p:tav tm="100000">
                                          <p:val>
                                            <p:strVal val="1+ppt_h/2"/>
                                          </p:val>
                                        </p:tav>
                                      </p:tavLst>
                                    </p:anim>
                                    <p:set>
                                      <p:cBhvr>
                                        <p:cTn id="597" dur="1" fill="hold">
                                          <p:stCondLst>
                                            <p:cond delay="4999"/>
                                          </p:stCondLst>
                                        </p:cTn>
                                        <p:tgtEl>
                                          <p:spTgt spid="6"/>
                                        </p:tgtEl>
                                        <p:attrNameLst>
                                          <p:attrName>style.visibility</p:attrName>
                                        </p:attrNameLst>
                                      </p:cBhvr>
                                      <p:to>
                                        <p:strVal val="hidden"/>
                                      </p:to>
                                    </p:set>
                                  </p:childTnLst>
                                </p:cTn>
                              </p:par>
                              <p:par>
                                <p:cTn id="598" presetID="2" presetClass="exit" presetSubtype="4" fill="hold" grpId="3" nodeType="withEffect">
                                  <p:stCondLst>
                                    <p:cond delay="0"/>
                                  </p:stCondLst>
                                  <p:childTnLst>
                                    <p:anim calcmode="lin" valueType="num">
                                      <p:cBhvr additive="base">
                                        <p:cTn id="599" dur="5000"/>
                                        <p:tgtEl>
                                          <p:spTgt spid="7"/>
                                        </p:tgtEl>
                                        <p:attrNameLst>
                                          <p:attrName>ppt_x</p:attrName>
                                        </p:attrNameLst>
                                      </p:cBhvr>
                                      <p:tavLst>
                                        <p:tav tm="0">
                                          <p:val>
                                            <p:strVal val="ppt_x"/>
                                          </p:val>
                                        </p:tav>
                                        <p:tav tm="100000">
                                          <p:val>
                                            <p:strVal val="ppt_x"/>
                                          </p:val>
                                        </p:tav>
                                      </p:tavLst>
                                    </p:anim>
                                    <p:anim calcmode="lin" valueType="num">
                                      <p:cBhvr additive="base">
                                        <p:cTn id="600" dur="5000"/>
                                        <p:tgtEl>
                                          <p:spTgt spid="7"/>
                                        </p:tgtEl>
                                        <p:attrNameLst>
                                          <p:attrName>ppt_y</p:attrName>
                                        </p:attrNameLst>
                                      </p:cBhvr>
                                      <p:tavLst>
                                        <p:tav tm="0">
                                          <p:val>
                                            <p:strVal val="ppt_y"/>
                                          </p:val>
                                        </p:tav>
                                        <p:tav tm="100000">
                                          <p:val>
                                            <p:strVal val="1+ppt_h/2"/>
                                          </p:val>
                                        </p:tav>
                                      </p:tavLst>
                                    </p:anim>
                                    <p:set>
                                      <p:cBhvr>
                                        <p:cTn id="601" dur="1" fill="hold">
                                          <p:stCondLst>
                                            <p:cond delay="4999"/>
                                          </p:stCondLst>
                                        </p:cTn>
                                        <p:tgtEl>
                                          <p:spTgt spid="7"/>
                                        </p:tgtEl>
                                        <p:attrNameLst>
                                          <p:attrName>style.visibility</p:attrName>
                                        </p:attrNameLst>
                                      </p:cBhvr>
                                      <p:to>
                                        <p:strVal val="hidden"/>
                                      </p:to>
                                    </p:set>
                                  </p:childTnLst>
                                </p:cTn>
                              </p:par>
                              <p:par>
                                <p:cTn id="602" presetID="2" presetClass="exit" presetSubtype="4" fill="hold" grpId="3" nodeType="withEffect">
                                  <p:stCondLst>
                                    <p:cond delay="0"/>
                                  </p:stCondLst>
                                  <p:childTnLst>
                                    <p:anim calcmode="lin" valueType="num">
                                      <p:cBhvr additive="base">
                                        <p:cTn id="603" dur="5000"/>
                                        <p:tgtEl>
                                          <p:spTgt spid="8"/>
                                        </p:tgtEl>
                                        <p:attrNameLst>
                                          <p:attrName>ppt_x</p:attrName>
                                        </p:attrNameLst>
                                      </p:cBhvr>
                                      <p:tavLst>
                                        <p:tav tm="0">
                                          <p:val>
                                            <p:strVal val="ppt_x"/>
                                          </p:val>
                                        </p:tav>
                                        <p:tav tm="100000">
                                          <p:val>
                                            <p:strVal val="ppt_x"/>
                                          </p:val>
                                        </p:tav>
                                      </p:tavLst>
                                    </p:anim>
                                    <p:anim calcmode="lin" valueType="num">
                                      <p:cBhvr additive="base">
                                        <p:cTn id="604" dur="5000"/>
                                        <p:tgtEl>
                                          <p:spTgt spid="8"/>
                                        </p:tgtEl>
                                        <p:attrNameLst>
                                          <p:attrName>ppt_y</p:attrName>
                                        </p:attrNameLst>
                                      </p:cBhvr>
                                      <p:tavLst>
                                        <p:tav tm="0">
                                          <p:val>
                                            <p:strVal val="ppt_y"/>
                                          </p:val>
                                        </p:tav>
                                        <p:tav tm="100000">
                                          <p:val>
                                            <p:strVal val="1+ppt_h/2"/>
                                          </p:val>
                                        </p:tav>
                                      </p:tavLst>
                                    </p:anim>
                                    <p:set>
                                      <p:cBhvr>
                                        <p:cTn id="605" dur="1" fill="hold">
                                          <p:stCondLst>
                                            <p:cond delay="4999"/>
                                          </p:stCondLst>
                                        </p:cTn>
                                        <p:tgtEl>
                                          <p:spTgt spid="8"/>
                                        </p:tgtEl>
                                        <p:attrNameLst>
                                          <p:attrName>style.visibility</p:attrName>
                                        </p:attrNameLst>
                                      </p:cBhvr>
                                      <p:to>
                                        <p:strVal val="hidden"/>
                                      </p:to>
                                    </p:set>
                                  </p:childTnLst>
                                </p:cTn>
                              </p:par>
                              <p:par>
                                <p:cTn id="606" presetID="2" presetClass="exit" presetSubtype="4" fill="hold" grpId="3" nodeType="withEffect">
                                  <p:stCondLst>
                                    <p:cond delay="0"/>
                                  </p:stCondLst>
                                  <p:childTnLst>
                                    <p:anim calcmode="lin" valueType="num">
                                      <p:cBhvr additive="base">
                                        <p:cTn id="607" dur="5000"/>
                                        <p:tgtEl>
                                          <p:spTgt spid="9"/>
                                        </p:tgtEl>
                                        <p:attrNameLst>
                                          <p:attrName>ppt_x</p:attrName>
                                        </p:attrNameLst>
                                      </p:cBhvr>
                                      <p:tavLst>
                                        <p:tav tm="0">
                                          <p:val>
                                            <p:strVal val="ppt_x"/>
                                          </p:val>
                                        </p:tav>
                                        <p:tav tm="100000">
                                          <p:val>
                                            <p:strVal val="ppt_x"/>
                                          </p:val>
                                        </p:tav>
                                      </p:tavLst>
                                    </p:anim>
                                    <p:anim calcmode="lin" valueType="num">
                                      <p:cBhvr additive="base">
                                        <p:cTn id="608" dur="5000"/>
                                        <p:tgtEl>
                                          <p:spTgt spid="9"/>
                                        </p:tgtEl>
                                        <p:attrNameLst>
                                          <p:attrName>ppt_y</p:attrName>
                                        </p:attrNameLst>
                                      </p:cBhvr>
                                      <p:tavLst>
                                        <p:tav tm="0">
                                          <p:val>
                                            <p:strVal val="ppt_y"/>
                                          </p:val>
                                        </p:tav>
                                        <p:tav tm="100000">
                                          <p:val>
                                            <p:strVal val="1+ppt_h/2"/>
                                          </p:val>
                                        </p:tav>
                                      </p:tavLst>
                                    </p:anim>
                                    <p:set>
                                      <p:cBhvr>
                                        <p:cTn id="609" dur="1" fill="hold">
                                          <p:stCondLst>
                                            <p:cond delay="4999"/>
                                          </p:stCondLst>
                                        </p:cTn>
                                        <p:tgtEl>
                                          <p:spTgt spid="9"/>
                                        </p:tgtEl>
                                        <p:attrNameLst>
                                          <p:attrName>style.visibility</p:attrName>
                                        </p:attrNameLst>
                                      </p:cBhvr>
                                      <p:to>
                                        <p:strVal val="hidden"/>
                                      </p:to>
                                    </p:set>
                                  </p:childTnLst>
                                </p:cTn>
                              </p:par>
                              <p:par>
                                <p:cTn id="610" presetID="2" presetClass="exit" presetSubtype="4" fill="hold" grpId="3" nodeType="withEffect">
                                  <p:stCondLst>
                                    <p:cond delay="0"/>
                                  </p:stCondLst>
                                  <p:childTnLst>
                                    <p:anim calcmode="lin" valueType="num">
                                      <p:cBhvr additive="base">
                                        <p:cTn id="611" dur="5000"/>
                                        <p:tgtEl>
                                          <p:spTgt spid="10"/>
                                        </p:tgtEl>
                                        <p:attrNameLst>
                                          <p:attrName>ppt_x</p:attrName>
                                        </p:attrNameLst>
                                      </p:cBhvr>
                                      <p:tavLst>
                                        <p:tav tm="0">
                                          <p:val>
                                            <p:strVal val="ppt_x"/>
                                          </p:val>
                                        </p:tav>
                                        <p:tav tm="100000">
                                          <p:val>
                                            <p:strVal val="ppt_x"/>
                                          </p:val>
                                        </p:tav>
                                      </p:tavLst>
                                    </p:anim>
                                    <p:anim calcmode="lin" valueType="num">
                                      <p:cBhvr additive="base">
                                        <p:cTn id="612" dur="5000"/>
                                        <p:tgtEl>
                                          <p:spTgt spid="10"/>
                                        </p:tgtEl>
                                        <p:attrNameLst>
                                          <p:attrName>ppt_y</p:attrName>
                                        </p:attrNameLst>
                                      </p:cBhvr>
                                      <p:tavLst>
                                        <p:tav tm="0">
                                          <p:val>
                                            <p:strVal val="ppt_y"/>
                                          </p:val>
                                        </p:tav>
                                        <p:tav tm="100000">
                                          <p:val>
                                            <p:strVal val="1+ppt_h/2"/>
                                          </p:val>
                                        </p:tav>
                                      </p:tavLst>
                                    </p:anim>
                                    <p:set>
                                      <p:cBhvr>
                                        <p:cTn id="613" dur="1" fill="hold">
                                          <p:stCondLst>
                                            <p:cond delay="4999"/>
                                          </p:stCondLst>
                                        </p:cTn>
                                        <p:tgtEl>
                                          <p:spTgt spid="10"/>
                                        </p:tgtEl>
                                        <p:attrNameLst>
                                          <p:attrName>style.visibility</p:attrName>
                                        </p:attrNameLst>
                                      </p:cBhvr>
                                      <p:to>
                                        <p:strVal val="hidden"/>
                                      </p:to>
                                    </p:set>
                                  </p:childTnLst>
                                </p:cTn>
                              </p:par>
                              <p:par>
                                <p:cTn id="614" presetID="2" presetClass="exit" presetSubtype="4" fill="hold" grpId="3" nodeType="withEffect">
                                  <p:stCondLst>
                                    <p:cond delay="0"/>
                                  </p:stCondLst>
                                  <p:childTnLst>
                                    <p:anim calcmode="lin" valueType="num">
                                      <p:cBhvr additive="base">
                                        <p:cTn id="615" dur="5000"/>
                                        <p:tgtEl>
                                          <p:spTgt spid="11"/>
                                        </p:tgtEl>
                                        <p:attrNameLst>
                                          <p:attrName>ppt_x</p:attrName>
                                        </p:attrNameLst>
                                      </p:cBhvr>
                                      <p:tavLst>
                                        <p:tav tm="0">
                                          <p:val>
                                            <p:strVal val="ppt_x"/>
                                          </p:val>
                                        </p:tav>
                                        <p:tav tm="100000">
                                          <p:val>
                                            <p:strVal val="ppt_x"/>
                                          </p:val>
                                        </p:tav>
                                      </p:tavLst>
                                    </p:anim>
                                    <p:anim calcmode="lin" valueType="num">
                                      <p:cBhvr additive="base">
                                        <p:cTn id="616" dur="5000"/>
                                        <p:tgtEl>
                                          <p:spTgt spid="11"/>
                                        </p:tgtEl>
                                        <p:attrNameLst>
                                          <p:attrName>ppt_y</p:attrName>
                                        </p:attrNameLst>
                                      </p:cBhvr>
                                      <p:tavLst>
                                        <p:tav tm="0">
                                          <p:val>
                                            <p:strVal val="ppt_y"/>
                                          </p:val>
                                        </p:tav>
                                        <p:tav tm="100000">
                                          <p:val>
                                            <p:strVal val="1+ppt_h/2"/>
                                          </p:val>
                                        </p:tav>
                                      </p:tavLst>
                                    </p:anim>
                                    <p:set>
                                      <p:cBhvr>
                                        <p:cTn id="617" dur="1" fill="hold">
                                          <p:stCondLst>
                                            <p:cond delay="4999"/>
                                          </p:stCondLst>
                                        </p:cTn>
                                        <p:tgtEl>
                                          <p:spTgt spid="11"/>
                                        </p:tgtEl>
                                        <p:attrNameLst>
                                          <p:attrName>style.visibility</p:attrName>
                                        </p:attrNameLst>
                                      </p:cBhvr>
                                      <p:to>
                                        <p:strVal val="hidden"/>
                                      </p:to>
                                    </p:set>
                                  </p:childTnLst>
                                </p:cTn>
                              </p:par>
                              <p:par>
                                <p:cTn id="618" presetID="2" presetClass="exit" presetSubtype="4" fill="hold" grpId="3" nodeType="withEffect">
                                  <p:stCondLst>
                                    <p:cond delay="0"/>
                                  </p:stCondLst>
                                  <p:childTnLst>
                                    <p:anim calcmode="lin" valueType="num">
                                      <p:cBhvr additive="base">
                                        <p:cTn id="619" dur="5000"/>
                                        <p:tgtEl>
                                          <p:spTgt spid="12"/>
                                        </p:tgtEl>
                                        <p:attrNameLst>
                                          <p:attrName>ppt_x</p:attrName>
                                        </p:attrNameLst>
                                      </p:cBhvr>
                                      <p:tavLst>
                                        <p:tav tm="0">
                                          <p:val>
                                            <p:strVal val="ppt_x"/>
                                          </p:val>
                                        </p:tav>
                                        <p:tav tm="100000">
                                          <p:val>
                                            <p:strVal val="ppt_x"/>
                                          </p:val>
                                        </p:tav>
                                      </p:tavLst>
                                    </p:anim>
                                    <p:anim calcmode="lin" valueType="num">
                                      <p:cBhvr additive="base">
                                        <p:cTn id="620" dur="5000"/>
                                        <p:tgtEl>
                                          <p:spTgt spid="12"/>
                                        </p:tgtEl>
                                        <p:attrNameLst>
                                          <p:attrName>ppt_y</p:attrName>
                                        </p:attrNameLst>
                                      </p:cBhvr>
                                      <p:tavLst>
                                        <p:tav tm="0">
                                          <p:val>
                                            <p:strVal val="ppt_y"/>
                                          </p:val>
                                        </p:tav>
                                        <p:tav tm="100000">
                                          <p:val>
                                            <p:strVal val="1+ppt_h/2"/>
                                          </p:val>
                                        </p:tav>
                                      </p:tavLst>
                                    </p:anim>
                                    <p:set>
                                      <p:cBhvr>
                                        <p:cTn id="621" dur="1" fill="hold">
                                          <p:stCondLst>
                                            <p:cond delay="4999"/>
                                          </p:stCondLst>
                                        </p:cTn>
                                        <p:tgtEl>
                                          <p:spTgt spid="12"/>
                                        </p:tgtEl>
                                        <p:attrNameLst>
                                          <p:attrName>style.visibility</p:attrName>
                                        </p:attrNameLst>
                                      </p:cBhvr>
                                      <p:to>
                                        <p:strVal val="hidden"/>
                                      </p:to>
                                    </p:set>
                                  </p:childTnLst>
                                </p:cTn>
                              </p:par>
                              <p:par>
                                <p:cTn id="622" presetID="2" presetClass="exit" presetSubtype="4" fill="hold" grpId="3" nodeType="withEffect">
                                  <p:stCondLst>
                                    <p:cond delay="0"/>
                                  </p:stCondLst>
                                  <p:childTnLst>
                                    <p:anim calcmode="lin" valueType="num">
                                      <p:cBhvr additive="base">
                                        <p:cTn id="623" dur="5000"/>
                                        <p:tgtEl>
                                          <p:spTgt spid="13"/>
                                        </p:tgtEl>
                                        <p:attrNameLst>
                                          <p:attrName>ppt_x</p:attrName>
                                        </p:attrNameLst>
                                      </p:cBhvr>
                                      <p:tavLst>
                                        <p:tav tm="0">
                                          <p:val>
                                            <p:strVal val="ppt_x"/>
                                          </p:val>
                                        </p:tav>
                                        <p:tav tm="100000">
                                          <p:val>
                                            <p:strVal val="ppt_x"/>
                                          </p:val>
                                        </p:tav>
                                      </p:tavLst>
                                    </p:anim>
                                    <p:anim calcmode="lin" valueType="num">
                                      <p:cBhvr additive="base">
                                        <p:cTn id="624" dur="5000"/>
                                        <p:tgtEl>
                                          <p:spTgt spid="13"/>
                                        </p:tgtEl>
                                        <p:attrNameLst>
                                          <p:attrName>ppt_y</p:attrName>
                                        </p:attrNameLst>
                                      </p:cBhvr>
                                      <p:tavLst>
                                        <p:tav tm="0">
                                          <p:val>
                                            <p:strVal val="ppt_y"/>
                                          </p:val>
                                        </p:tav>
                                        <p:tav tm="100000">
                                          <p:val>
                                            <p:strVal val="1+ppt_h/2"/>
                                          </p:val>
                                        </p:tav>
                                      </p:tavLst>
                                    </p:anim>
                                    <p:set>
                                      <p:cBhvr>
                                        <p:cTn id="625" dur="1" fill="hold">
                                          <p:stCondLst>
                                            <p:cond delay="4999"/>
                                          </p:stCondLst>
                                        </p:cTn>
                                        <p:tgtEl>
                                          <p:spTgt spid="13"/>
                                        </p:tgtEl>
                                        <p:attrNameLst>
                                          <p:attrName>style.visibility</p:attrName>
                                        </p:attrNameLst>
                                      </p:cBhvr>
                                      <p:to>
                                        <p:strVal val="hidden"/>
                                      </p:to>
                                    </p:set>
                                  </p:childTnLst>
                                </p:cTn>
                              </p:par>
                              <p:par>
                                <p:cTn id="626" presetID="2" presetClass="exit" presetSubtype="4" fill="hold" grpId="3" nodeType="withEffect">
                                  <p:stCondLst>
                                    <p:cond delay="0"/>
                                  </p:stCondLst>
                                  <p:childTnLst>
                                    <p:anim calcmode="lin" valueType="num">
                                      <p:cBhvr additive="base">
                                        <p:cTn id="627" dur="5000"/>
                                        <p:tgtEl>
                                          <p:spTgt spid="14"/>
                                        </p:tgtEl>
                                        <p:attrNameLst>
                                          <p:attrName>ppt_x</p:attrName>
                                        </p:attrNameLst>
                                      </p:cBhvr>
                                      <p:tavLst>
                                        <p:tav tm="0">
                                          <p:val>
                                            <p:strVal val="ppt_x"/>
                                          </p:val>
                                        </p:tav>
                                        <p:tav tm="100000">
                                          <p:val>
                                            <p:strVal val="ppt_x"/>
                                          </p:val>
                                        </p:tav>
                                      </p:tavLst>
                                    </p:anim>
                                    <p:anim calcmode="lin" valueType="num">
                                      <p:cBhvr additive="base">
                                        <p:cTn id="628" dur="5000"/>
                                        <p:tgtEl>
                                          <p:spTgt spid="14"/>
                                        </p:tgtEl>
                                        <p:attrNameLst>
                                          <p:attrName>ppt_y</p:attrName>
                                        </p:attrNameLst>
                                      </p:cBhvr>
                                      <p:tavLst>
                                        <p:tav tm="0">
                                          <p:val>
                                            <p:strVal val="ppt_y"/>
                                          </p:val>
                                        </p:tav>
                                        <p:tav tm="100000">
                                          <p:val>
                                            <p:strVal val="1+ppt_h/2"/>
                                          </p:val>
                                        </p:tav>
                                      </p:tavLst>
                                    </p:anim>
                                    <p:set>
                                      <p:cBhvr>
                                        <p:cTn id="629" dur="1" fill="hold">
                                          <p:stCondLst>
                                            <p:cond delay="4999"/>
                                          </p:stCondLst>
                                        </p:cTn>
                                        <p:tgtEl>
                                          <p:spTgt spid="14"/>
                                        </p:tgtEl>
                                        <p:attrNameLst>
                                          <p:attrName>style.visibility</p:attrName>
                                        </p:attrNameLst>
                                      </p:cBhvr>
                                      <p:to>
                                        <p:strVal val="hidden"/>
                                      </p:to>
                                    </p:set>
                                  </p:childTnLst>
                                </p:cTn>
                              </p:par>
                              <p:par>
                                <p:cTn id="630" presetID="2" presetClass="exit" presetSubtype="4" fill="hold" grpId="3" nodeType="withEffect">
                                  <p:stCondLst>
                                    <p:cond delay="0"/>
                                  </p:stCondLst>
                                  <p:childTnLst>
                                    <p:anim calcmode="lin" valueType="num">
                                      <p:cBhvr additive="base">
                                        <p:cTn id="631" dur="5000"/>
                                        <p:tgtEl>
                                          <p:spTgt spid="15"/>
                                        </p:tgtEl>
                                        <p:attrNameLst>
                                          <p:attrName>ppt_x</p:attrName>
                                        </p:attrNameLst>
                                      </p:cBhvr>
                                      <p:tavLst>
                                        <p:tav tm="0">
                                          <p:val>
                                            <p:strVal val="ppt_x"/>
                                          </p:val>
                                        </p:tav>
                                        <p:tav tm="100000">
                                          <p:val>
                                            <p:strVal val="ppt_x"/>
                                          </p:val>
                                        </p:tav>
                                      </p:tavLst>
                                    </p:anim>
                                    <p:anim calcmode="lin" valueType="num">
                                      <p:cBhvr additive="base">
                                        <p:cTn id="632" dur="5000"/>
                                        <p:tgtEl>
                                          <p:spTgt spid="15"/>
                                        </p:tgtEl>
                                        <p:attrNameLst>
                                          <p:attrName>ppt_y</p:attrName>
                                        </p:attrNameLst>
                                      </p:cBhvr>
                                      <p:tavLst>
                                        <p:tav tm="0">
                                          <p:val>
                                            <p:strVal val="ppt_y"/>
                                          </p:val>
                                        </p:tav>
                                        <p:tav tm="100000">
                                          <p:val>
                                            <p:strVal val="1+ppt_h/2"/>
                                          </p:val>
                                        </p:tav>
                                      </p:tavLst>
                                    </p:anim>
                                    <p:set>
                                      <p:cBhvr>
                                        <p:cTn id="633" dur="1" fill="hold">
                                          <p:stCondLst>
                                            <p:cond delay="4999"/>
                                          </p:stCondLst>
                                        </p:cTn>
                                        <p:tgtEl>
                                          <p:spTgt spid="15"/>
                                        </p:tgtEl>
                                        <p:attrNameLst>
                                          <p:attrName>style.visibility</p:attrName>
                                        </p:attrNameLst>
                                      </p:cBhvr>
                                      <p:to>
                                        <p:strVal val="hidden"/>
                                      </p:to>
                                    </p:set>
                                  </p:childTnLst>
                                </p:cTn>
                              </p:par>
                              <p:par>
                                <p:cTn id="634" presetID="2" presetClass="exit" presetSubtype="4" fill="hold" grpId="3" nodeType="withEffect">
                                  <p:stCondLst>
                                    <p:cond delay="0"/>
                                  </p:stCondLst>
                                  <p:childTnLst>
                                    <p:anim calcmode="lin" valueType="num">
                                      <p:cBhvr additive="base">
                                        <p:cTn id="635" dur="5000"/>
                                        <p:tgtEl>
                                          <p:spTgt spid="16"/>
                                        </p:tgtEl>
                                        <p:attrNameLst>
                                          <p:attrName>ppt_x</p:attrName>
                                        </p:attrNameLst>
                                      </p:cBhvr>
                                      <p:tavLst>
                                        <p:tav tm="0">
                                          <p:val>
                                            <p:strVal val="ppt_x"/>
                                          </p:val>
                                        </p:tav>
                                        <p:tav tm="100000">
                                          <p:val>
                                            <p:strVal val="ppt_x"/>
                                          </p:val>
                                        </p:tav>
                                      </p:tavLst>
                                    </p:anim>
                                    <p:anim calcmode="lin" valueType="num">
                                      <p:cBhvr additive="base">
                                        <p:cTn id="636" dur="5000"/>
                                        <p:tgtEl>
                                          <p:spTgt spid="16"/>
                                        </p:tgtEl>
                                        <p:attrNameLst>
                                          <p:attrName>ppt_y</p:attrName>
                                        </p:attrNameLst>
                                      </p:cBhvr>
                                      <p:tavLst>
                                        <p:tav tm="0">
                                          <p:val>
                                            <p:strVal val="ppt_y"/>
                                          </p:val>
                                        </p:tav>
                                        <p:tav tm="100000">
                                          <p:val>
                                            <p:strVal val="1+ppt_h/2"/>
                                          </p:val>
                                        </p:tav>
                                      </p:tavLst>
                                    </p:anim>
                                    <p:set>
                                      <p:cBhvr>
                                        <p:cTn id="637" dur="1" fill="hold">
                                          <p:stCondLst>
                                            <p:cond delay="4999"/>
                                          </p:stCondLst>
                                        </p:cTn>
                                        <p:tgtEl>
                                          <p:spTgt spid="16"/>
                                        </p:tgtEl>
                                        <p:attrNameLst>
                                          <p:attrName>style.visibility</p:attrName>
                                        </p:attrNameLst>
                                      </p:cBhvr>
                                      <p:to>
                                        <p:strVal val="hidden"/>
                                      </p:to>
                                    </p:set>
                                  </p:childTnLst>
                                </p:cTn>
                              </p:par>
                              <p:par>
                                <p:cTn id="638" presetID="2" presetClass="exit" presetSubtype="4" fill="hold" grpId="3" nodeType="withEffect">
                                  <p:stCondLst>
                                    <p:cond delay="0"/>
                                  </p:stCondLst>
                                  <p:childTnLst>
                                    <p:anim calcmode="lin" valueType="num">
                                      <p:cBhvr additive="base">
                                        <p:cTn id="639" dur="5000"/>
                                        <p:tgtEl>
                                          <p:spTgt spid="17"/>
                                        </p:tgtEl>
                                        <p:attrNameLst>
                                          <p:attrName>ppt_x</p:attrName>
                                        </p:attrNameLst>
                                      </p:cBhvr>
                                      <p:tavLst>
                                        <p:tav tm="0">
                                          <p:val>
                                            <p:strVal val="ppt_x"/>
                                          </p:val>
                                        </p:tav>
                                        <p:tav tm="100000">
                                          <p:val>
                                            <p:strVal val="ppt_x"/>
                                          </p:val>
                                        </p:tav>
                                      </p:tavLst>
                                    </p:anim>
                                    <p:anim calcmode="lin" valueType="num">
                                      <p:cBhvr additive="base">
                                        <p:cTn id="640" dur="5000"/>
                                        <p:tgtEl>
                                          <p:spTgt spid="17"/>
                                        </p:tgtEl>
                                        <p:attrNameLst>
                                          <p:attrName>ppt_y</p:attrName>
                                        </p:attrNameLst>
                                      </p:cBhvr>
                                      <p:tavLst>
                                        <p:tav tm="0">
                                          <p:val>
                                            <p:strVal val="ppt_y"/>
                                          </p:val>
                                        </p:tav>
                                        <p:tav tm="100000">
                                          <p:val>
                                            <p:strVal val="1+ppt_h/2"/>
                                          </p:val>
                                        </p:tav>
                                      </p:tavLst>
                                    </p:anim>
                                    <p:set>
                                      <p:cBhvr>
                                        <p:cTn id="641" dur="1" fill="hold">
                                          <p:stCondLst>
                                            <p:cond delay="4999"/>
                                          </p:stCondLst>
                                        </p:cTn>
                                        <p:tgtEl>
                                          <p:spTgt spid="17"/>
                                        </p:tgtEl>
                                        <p:attrNameLst>
                                          <p:attrName>style.visibility</p:attrName>
                                        </p:attrNameLst>
                                      </p:cBhvr>
                                      <p:to>
                                        <p:strVal val="hidden"/>
                                      </p:to>
                                    </p:set>
                                  </p:childTnLst>
                                </p:cTn>
                              </p:par>
                              <p:par>
                                <p:cTn id="642" presetID="2" presetClass="exit" presetSubtype="4" fill="hold" grpId="3" nodeType="withEffect">
                                  <p:stCondLst>
                                    <p:cond delay="0"/>
                                  </p:stCondLst>
                                  <p:childTnLst>
                                    <p:anim calcmode="lin" valueType="num">
                                      <p:cBhvr additive="base">
                                        <p:cTn id="643" dur="5000"/>
                                        <p:tgtEl>
                                          <p:spTgt spid="18"/>
                                        </p:tgtEl>
                                        <p:attrNameLst>
                                          <p:attrName>ppt_x</p:attrName>
                                        </p:attrNameLst>
                                      </p:cBhvr>
                                      <p:tavLst>
                                        <p:tav tm="0">
                                          <p:val>
                                            <p:strVal val="ppt_x"/>
                                          </p:val>
                                        </p:tav>
                                        <p:tav tm="100000">
                                          <p:val>
                                            <p:strVal val="ppt_x"/>
                                          </p:val>
                                        </p:tav>
                                      </p:tavLst>
                                    </p:anim>
                                    <p:anim calcmode="lin" valueType="num">
                                      <p:cBhvr additive="base">
                                        <p:cTn id="644" dur="5000"/>
                                        <p:tgtEl>
                                          <p:spTgt spid="18"/>
                                        </p:tgtEl>
                                        <p:attrNameLst>
                                          <p:attrName>ppt_y</p:attrName>
                                        </p:attrNameLst>
                                      </p:cBhvr>
                                      <p:tavLst>
                                        <p:tav tm="0">
                                          <p:val>
                                            <p:strVal val="ppt_y"/>
                                          </p:val>
                                        </p:tav>
                                        <p:tav tm="100000">
                                          <p:val>
                                            <p:strVal val="1+ppt_h/2"/>
                                          </p:val>
                                        </p:tav>
                                      </p:tavLst>
                                    </p:anim>
                                    <p:set>
                                      <p:cBhvr>
                                        <p:cTn id="645" dur="1" fill="hold">
                                          <p:stCondLst>
                                            <p:cond delay="4999"/>
                                          </p:stCondLst>
                                        </p:cTn>
                                        <p:tgtEl>
                                          <p:spTgt spid="18"/>
                                        </p:tgtEl>
                                        <p:attrNameLst>
                                          <p:attrName>style.visibility</p:attrName>
                                        </p:attrNameLst>
                                      </p:cBhvr>
                                      <p:to>
                                        <p:strVal val="hidden"/>
                                      </p:to>
                                    </p:set>
                                  </p:childTnLst>
                                </p:cTn>
                              </p:par>
                              <p:par>
                                <p:cTn id="646" presetID="2" presetClass="exit" presetSubtype="4" fill="hold" grpId="3" nodeType="withEffect">
                                  <p:stCondLst>
                                    <p:cond delay="0"/>
                                  </p:stCondLst>
                                  <p:childTnLst>
                                    <p:anim calcmode="lin" valueType="num">
                                      <p:cBhvr additive="base">
                                        <p:cTn id="647" dur="5000"/>
                                        <p:tgtEl>
                                          <p:spTgt spid="19"/>
                                        </p:tgtEl>
                                        <p:attrNameLst>
                                          <p:attrName>ppt_x</p:attrName>
                                        </p:attrNameLst>
                                      </p:cBhvr>
                                      <p:tavLst>
                                        <p:tav tm="0">
                                          <p:val>
                                            <p:strVal val="ppt_x"/>
                                          </p:val>
                                        </p:tav>
                                        <p:tav tm="100000">
                                          <p:val>
                                            <p:strVal val="ppt_x"/>
                                          </p:val>
                                        </p:tav>
                                      </p:tavLst>
                                    </p:anim>
                                    <p:anim calcmode="lin" valueType="num">
                                      <p:cBhvr additive="base">
                                        <p:cTn id="648" dur="5000"/>
                                        <p:tgtEl>
                                          <p:spTgt spid="19"/>
                                        </p:tgtEl>
                                        <p:attrNameLst>
                                          <p:attrName>ppt_y</p:attrName>
                                        </p:attrNameLst>
                                      </p:cBhvr>
                                      <p:tavLst>
                                        <p:tav tm="0">
                                          <p:val>
                                            <p:strVal val="ppt_y"/>
                                          </p:val>
                                        </p:tav>
                                        <p:tav tm="100000">
                                          <p:val>
                                            <p:strVal val="1+ppt_h/2"/>
                                          </p:val>
                                        </p:tav>
                                      </p:tavLst>
                                    </p:anim>
                                    <p:set>
                                      <p:cBhvr>
                                        <p:cTn id="649" dur="1" fill="hold">
                                          <p:stCondLst>
                                            <p:cond delay="4999"/>
                                          </p:stCondLst>
                                        </p:cTn>
                                        <p:tgtEl>
                                          <p:spTgt spid="19"/>
                                        </p:tgtEl>
                                        <p:attrNameLst>
                                          <p:attrName>style.visibility</p:attrName>
                                        </p:attrNameLst>
                                      </p:cBhvr>
                                      <p:to>
                                        <p:strVal val="hidden"/>
                                      </p:to>
                                    </p:set>
                                  </p:childTnLst>
                                </p:cTn>
                              </p:par>
                              <p:par>
                                <p:cTn id="650" presetID="2" presetClass="exit" presetSubtype="4" fill="hold" grpId="3" nodeType="withEffect">
                                  <p:stCondLst>
                                    <p:cond delay="0"/>
                                  </p:stCondLst>
                                  <p:childTnLst>
                                    <p:anim calcmode="lin" valueType="num">
                                      <p:cBhvr additive="base">
                                        <p:cTn id="651" dur="5000"/>
                                        <p:tgtEl>
                                          <p:spTgt spid="20"/>
                                        </p:tgtEl>
                                        <p:attrNameLst>
                                          <p:attrName>ppt_x</p:attrName>
                                        </p:attrNameLst>
                                      </p:cBhvr>
                                      <p:tavLst>
                                        <p:tav tm="0">
                                          <p:val>
                                            <p:strVal val="ppt_x"/>
                                          </p:val>
                                        </p:tav>
                                        <p:tav tm="100000">
                                          <p:val>
                                            <p:strVal val="ppt_x"/>
                                          </p:val>
                                        </p:tav>
                                      </p:tavLst>
                                    </p:anim>
                                    <p:anim calcmode="lin" valueType="num">
                                      <p:cBhvr additive="base">
                                        <p:cTn id="652" dur="5000"/>
                                        <p:tgtEl>
                                          <p:spTgt spid="20"/>
                                        </p:tgtEl>
                                        <p:attrNameLst>
                                          <p:attrName>ppt_y</p:attrName>
                                        </p:attrNameLst>
                                      </p:cBhvr>
                                      <p:tavLst>
                                        <p:tav tm="0">
                                          <p:val>
                                            <p:strVal val="ppt_y"/>
                                          </p:val>
                                        </p:tav>
                                        <p:tav tm="100000">
                                          <p:val>
                                            <p:strVal val="1+ppt_h/2"/>
                                          </p:val>
                                        </p:tav>
                                      </p:tavLst>
                                    </p:anim>
                                    <p:set>
                                      <p:cBhvr>
                                        <p:cTn id="653" dur="1" fill="hold">
                                          <p:stCondLst>
                                            <p:cond delay="4999"/>
                                          </p:stCondLst>
                                        </p:cTn>
                                        <p:tgtEl>
                                          <p:spTgt spid="20"/>
                                        </p:tgtEl>
                                        <p:attrNameLst>
                                          <p:attrName>style.visibility</p:attrName>
                                        </p:attrNameLst>
                                      </p:cBhvr>
                                      <p:to>
                                        <p:strVal val="hidden"/>
                                      </p:to>
                                    </p:set>
                                  </p:childTnLst>
                                </p:cTn>
                              </p:par>
                              <p:par>
                                <p:cTn id="654" presetID="2" presetClass="exit" presetSubtype="4" fill="hold" grpId="3" nodeType="withEffect">
                                  <p:stCondLst>
                                    <p:cond delay="0"/>
                                  </p:stCondLst>
                                  <p:childTnLst>
                                    <p:anim calcmode="lin" valueType="num">
                                      <p:cBhvr additive="base">
                                        <p:cTn id="655" dur="5000"/>
                                        <p:tgtEl>
                                          <p:spTgt spid="21"/>
                                        </p:tgtEl>
                                        <p:attrNameLst>
                                          <p:attrName>ppt_x</p:attrName>
                                        </p:attrNameLst>
                                      </p:cBhvr>
                                      <p:tavLst>
                                        <p:tav tm="0">
                                          <p:val>
                                            <p:strVal val="ppt_x"/>
                                          </p:val>
                                        </p:tav>
                                        <p:tav tm="100000">
                                          <p:val>
                                            <p:strVal val="ppt_x"/>
                                          </p:val>
                                        </p:tav>
                                      </p:tavLst>
                                    </p:anim>
                                    <p:anim calcmode="lin" valueType="num">
                                      <p:cBhvr additive="base">
                                        <p:cTn id="656" dur="5000"/>
                                        <p:tgtEl>
                                          <p:spTgt spid="21"/>
                                        </p:tgtEl>
                                        <p:attrNameLst>
                                          <p:attrName>ppt_y</p:attrName>
                                        </p:attrNameLst>
                                      </p:cBhvr>
                                      <p:tavLst>
                                        <p:tav tm="0">
                                          <p:val>
                                            <p:strVal val="ppt_y"/>
                                          </p:val>
                                        </p:tav>
                                        <p:tav tm="100000">
                                          <p:val>
                                            <p:strVal val="1+ppt_h/2"/>
                                          </p:val>
                                        </p:tav>
                                      </p:tavLst>
                                    </p:anim>
                                    <p:set>
                                      <p:cBhvr>
                                        <p:cTn id="657" dur="1" fill="hold">
                                          <p:stCondLst>
                                            <p:cond delay="4999"/>
                                          </p:stCondLst>
                                        </p:cTn>
                                        <p:tgtEl>
                                          <p:spTgt spid="21"/>
                                        </p:tgtEl>
                                        <p:attrNameLst>
                                          <p:attrName>style.visibility</p:attrName>
                                        </p:attrNameLst>
                                      </p:cBhvr>
                                      <p:to>
                                        <p:strVal val="hidden"/>
                                      </p:to>
                                    </p:set>
                                  </p:childTnLst>
                                </p:cTn>
                              </p:par>
                              <p:par>
                                <p:cTn id="658" presetID="2" presetClass="exit" presetSubtype="4" fill="hold" grpId="3" nodeType="withEffect">
                                  <p:stCondLst>
                                    <p:cond delay="0"/>
                                  </p:stCondLst>
                                  <p:childTnLst>
                                    <p:anim calcmode="lin" valueType="num">
                                      <p:cBhvr additive="base">
                                        <p:cTn id="659" dur="5000"/>
                                        <p:tgtEl>
                                          <p:spTgt spid="22"/>
                                        </p:tgtEl>
                                        <p:attrNameLst>
                                          <p:attrName>ppt_x</p:attrName>
                                        </p:attrNameLst>
                                      </p:cBhvr>
                                      <p:tavLst>
                                        <p:tav tm="0">
                                          <p:val>
                                            <p:strVal val="ppt_x"/>
                                          </p:val>
                                        </p:tav>
                                        <p:tav tm="100000">
                                          <p:val>
                                            <p:strVal val="ppt_x"/>
                                          </p:val>
                                        </p:tav>
                                      </p:tavLst>
                                    </p:anim>
                                    <p:anim calcmode="lin" valueType="num">
                                      <p:cBhvr additive="base">
                                        <p:cTn id="660" dur="5000"/>
                                        <p:tgtEl>
                                          <p:spTgt spid="22"/>
                                        </p:tgtEl>
                                        <p:attrNameLst>
                                          <p:attrName>ppt_y</p:attrName>
                                        </p:attrNameLst>
                                      </p:cBhvr>
                                      <p:tavLst>
                                        <p:tav tm="0">
                                          <p:val>
                                            <p:strVal val="ppt_y"/>
                                          </p:val>
                                        </p:tav>
                                        <p:tav tm="100000">
                                          <p:val>
                                            <p:strVal val="1+ppt_h/2"/>
                                          </p:val>
                                        </p:tav>
                                      </p:tavLst>
                                    </p:anim>
                                    <p:set>
                                      <p:cBhvr>
                                        <p:cTn id="661" dur="1" fill="hold">
                                          <p:stCondLst>
                                            <p:cond delay="4999"/>
                                          </p:stCondLst>
                                        </p:cTn>
                                        <p:tgtEl>
                                          <p:spTgt spid="22"/>
                                        </p:tgtEl>
                                        <p:attrNameLst>
                                          <p:attrName>style.visibility</p:attrName>
                                        </p:attrNameLst>
                                      </p:cBhvr>
                                      <p:to>
                                        <p:strVal val="hidden"/>
                                      </p:to>
                                    </p:set>
                                  </p:childTnLst>
                                </p:cTn>
                              </p:par>
                              <p:par>
                                <p:cTn id="662" presetID="2" presetClass="exit" presetSubtype="4" fill="hold" grpId="3" nodeType="withEffect">
                                  <p:stCondLst>
                                    <p:cond delay="0"/>
                                  </p:stCondLst>
                                  <p:childTnLst>
                                    <p:anim calcmode="lin" valueType="num">
                                      <p:cBhvr additive="base">
                                        <p:cTn id="663" dur="5000"/>
                                        <p:tgtEl>
                                          <p:spTgt spid="23"/>
                                        </p:tgtEl>
                                        <p:attrNameLst>
                                          <p:attrName>ppt_x</p:attrName>
                                        </p:attrNameLst>
                                      </p:cBhvr>
                                      <p:tavLst>
                                        <p:tav tm="0">
                                          <p:val>
                                            <p:strVal val="ppt_x"/>
                                          </p:val>
                                        </p:tav>
                                        <p:tav tm="100000">
                                          <p:val>
                                            <p:strVal val="ppt_x"/>
                                          </p:val>
                                        </p:tav>
                                      </p:tavLst>
                                    </p:anim>
                                    <p:anim calcmode="lin" valueType="num">
                                      <p:cBhvr additive="base">
                                        <p:cTn id="664" dur="5000"/>
                                        <p:tgtEl>
                                          <p:spTgt spid="23"/>
                                        </p:tgtEl>
                                        <p:attrNameLst>
                                          <p:attrName>ppt_y</p:attrName>
                                        </p:attrNameLst>
                                      </p:cBhvr>
                                      <p:tavLst>
                                        <p:tav tm="0">
                                          <p:val>
                                            <p:strVal val="ppt_y"/>
                                          </p:val>
                                        </p:tav>
                                        <p:tav tm="100000">
                                          <p:val>
                                            <p:strVal val="1+ppt_h/2"/>
                                          </p:val>
                                        </p:tav>
                                      </p:tavLst>
                                    </p:anim>
                                    <p:set>
                                      <p:cBhvr>
                                        <p:cTn id="665" dur="1" fill="hold">
                                          <p:stCondLst>
                                            <p:cond delay="4999"/>
                                          </p:stCondLst>
                                        </p:cTn>
                                        <p:tgtEl>
                                          <p:spTgt spid="23"/>
                                        </p:tgtEl>
                                        <p:attrNameLst>
                                          <p:attrName>style.visibility</p:attrName>
                                        </p:attrNameLst>
                                      </p:cBhvr>
                                      <p:to>
                                        <p:strVal val="hidden"/>
                                      </p:to>
                                    </p:set>
                                  </p:childTnLst>
                                </p:cTn>
                              </p:par>
                              <p:par>
                                <p:cTn id="666" presetID="2" presetClass="exit" presetSubtype="4" fill="hold" grpId="3" nodeType="withEffect">
                                  <p:stCondLst>
                                    <p:cond delay="0"/>
                                  </p:stCondLst>
                                  <p:childTnLst>
                                    <p:anim calcmode="lin" valueType="num">
                                      <p:cBhvr additive="base">
                                        <p:cTn id="667" dur="5000"/>
                                        <p:tgtEl>
                                          <p:spTgt spid="24"/>
                                        </p:tgtEl>
                                        <p:attrNameLst>
                                          <p:attrName>ppt_x</p:attrName>
                                        </p:attrNameLst>
                                      </p:cBhvr>
                                      <p:tavLst>
                                        <p:tav tm="0">
                                          <p:val>
                                            <p:strVal val="ppt_x"/>
                                          </p:val>
                                        </p:tav>
                                        <p:tav tm="100000">
                                          <p:val>
                                            <p:strVal val="ppt_x"/>
                                          </p:val>
                                        </p:tav>
                                      </p:tavLst>
                                    </p:anim>
                                    <p:anim calcmode="lin" valueType="num">
                                      <p:cBhvr additive="base">
                                        <p:cTn id="668" dur="5000"/>
                                        <p:tgtEl>
                                          <p:spTgt spid="24"/>
                                        </p:tgtEl>
                                        <p:attrNameLst>
                                          <p:attrName>ppt_y</p:attrName>
                                        </p:attrNameLst>
                                      </p:cBhvr>
                                      <p:tavLst>
                                        <p:tav tm="0">
                                          <p:val>
                                            <p:strVal val="ppt_y"/>
                                          </p:val>
                                        </p:tav>
                                        <p:tav tm="100000">
                                          <p:val>
                                            <p:strVal val="1+ppt_h/2"/>
                                          </p:val>
                                        </p:tav>
                                      </p:tavLst>
                                    </p:anim>
                                    <p:set>
                                      <p:cBhvr>
                                        <p:cTn id="669" dur="1" fill="hold">
                                          <p:stCondLst>
                                            <p:cond delay="4999"/>
                                          </p:stCondLst>
                                        </p:cTn>
                                        <p:tgtEl>
                                          <p:spTgt spid="24"/>
                                        </p:tgtEl>
                                        <p:attrNameLst>
                                          <p:attrName>style.visibility</p:attrName>
                                        </p:attrNameLst>
                                      </p:cBhvr>
                                      <p:to>
                                        <p:strVal val="hidden"/>
                                      </p:to>
                                    </p:set>
                                  </p:childTnLst>
                                </p:cTn>
                              </p:par>
                              <p:par>
                                <p:cTn id="670" presetID="2" presetClass="exit" presetSubtype="4" fill="hold" grpId="3" nodeType="withEffect">
                                  <p:stCondLst>
                                    <p:cond delay="0"/>
                                  </p:stCondLst>
                                  <p:childTnLst>
                                    <p:anim calcmode="lin" valueType="num">
                                      <p:cBhvr additive="base">
                                        <p:cTn id="671" dur="5000"/>
                                        <p:tgtEl>
                                          <p:spTgt spid="25"/>
                                        </p:tgtEl>
                                        <p:attrNameLst>
                                          <p:attrName>ppt_x</p:attrName>
                                        </p:attrNameLst>
                                      </p:cBhvr>
                                      <p:tavLst>
                                        <p:tav tm="0">
                                          <p:val>
                                            <p:strVal val="ppt_x"/>
                                          </p:val>
                                        </p:tav>
                                        <p:tav tm="100000">
                                          <p:val>
                                            <p:strVal val="ppt_x"/>
                                          </p:val>
                                        </p:tav>
                                      </p:tavLst>
                                    </p:anim>
                                    <p:anim calcmode="lin" valueType="num">
                                      <p:cBhvr additive="base">
                                        <p:cTn id="672" dur="5000"/>
                                        <p:tgtEl>
                                          <p:spTgt spid="25"/>
                                        </p:tgtEl>
                                        <p:attrNameLst>
                                          <p:attrName>ppt_y</p:attrName>
                                        </p:attrNameLst>
                                      </p:cBhvr>
                                      <p:tavLst>
                                        <p:tav tm="0">
                                          <p:val>
                                            <p:strVal val="ppt_y"/>
                                          </p:val>
                                        </p:tav>
                                        <p:tav tm="100000">
                                          <p:val>
                                            <p:strVal val="1+ppt_h/2"/>
                                          </p:val>
                                        </p:tav>
                                      </p:tavLst>
                                    </p:anim>
                                    <p:set>
                                      <p:cBhvr>
                                        <p:cTn id="673" dur="1" fill="hold">
                                          <p:stCondLst>
                                            <p:cond delay="4999"/>
                                          </p:stCondLst>
                                        </p:cTn>
                                        <p:tgtEl>
                                          <p:spTgt spid="25"/>
                                        </p:tgtEl>
                                        <p:attrNameLst>
                                          <p:attrName>style.visibility</p:attrName>
                                        </p:attrNameLst>
                                      </p:cBhvr>
                                      <p:to>
                                        <p:strVal val="hidden"/>
                                      </p:to>
                                    </p:set>
                                  </p:childTnLst>
                                </p:cTn>
                              </p:par>
                              <p:par>
                                <p:cTn id="674" presetID="2" presetClass="exit" presetSubtype="4" fill="hold" grpId="3" nodeType="withEffect">
                                  <p:stCondLst>
                                    <p:cond delay="0"/>
                                  </p:stCondLst>
                                  <p:childTnLst>
                                    <p:anim calcmode="lin" valueType="num">
                                      <p:cBhvr additive="base">
                                        <p:cTn id="675" dur="5000"/>
                                        <p:tgtEl>
                                          <p:spTgt spid="26"/>
                                        </p:tgtEl>
                                        <p:attrNameLst>
                                          <p:attrName>ppt_x</p:attrName>
                                        </p:attrNameLst>
                                      </p:cBhvr>
                                      <p:tavLst>
                                        <p:tav tm="0">
                                          <p:val>
                                            <p:strVal val="ppt_x"/>
                                          </p:val>
                                        </p:tav>
                                        <p:tav tm="100000">
                                          <p:val>
                                            <p:strVal val="ppt_x"/>
                                          </p:val>
                                        </p:tav>
                                      </p:tavLst>
                                    </p:anim>
                                    <p:anim calcmode="lin" valueType="num">
                                      <p:cBhvr additive="base">
                                        <p:cTn id="676" dur="5000"/>
                                        <p:tgtEl>
                                          <p:spTgt spid="26"/>
                                        </p:tgtEl>
                                        <p:attrNameLst>
                                          <p:attrName>ppt_y</p:attrName>
                                        </p:attrNameLst>
                                      </p:cBhvr>
                                      <p:tavLst>
                                        <p:tav tm="0">
                                          <p:val>
                                            <p:strVal val="ppt_y"/>
                                          </p:val>
                                        </p:tav>
                                        <p:tav tm="100000">
                                          <p:val>
                                            <p:strVal val="1+ppt_h/2"/>
                                          </p:val>
                                        </p:tav>
                                      </p:tavLst>
                                    </p:anim>
                                    <p:set>
                                      <p:cBhvr>
                                        <p:cTn id="677" dur="1" fill="hold">
                                          <p:stCondLst>
                                            <p:cond delay="4999"/>
                                          </p:stCondLst>
                                        </p:cTn>
                                        <p:tgtEl>
                                          <p:spTgt spid="26"/>
                                        </p:tgtEl>
                                        <p:attrNameLst>
                                          <p:attrName>style.visibility</p:attrName>
                                        </p:attrNameLst>
                                      </p:cBhvr>
                                      <p:to>
                                        <p:strVal val="hidden"/>
                                      </p:to>
                                    </p:set>
                                  </p:childTnLst>
                                </p:cTn>
                              </p:par>
                              <p:par>
                                <p:cTn id="678" presetID="2" presetClass="exit" presetSubtype="4" fill="hold" grpId="3" nodeType="withEffect">
                                  <p:stCondLst>
                                    <p:cond delay="0"/>
                                  </p:stCondLst>
                                  <p:childTnLst>
                                    <p:anim calcmode="lin" valueType="num">
                                      <p:cBhvr additive="base">
                                        <p:cTn id="679" dur="5000"/>
                                        <p:tgtEl>
                                          <p:spTgt spid="27"/>
                                        </p:tgtEl>
                                        <p:attrNameLst>
                                          <p:attrName>ppt_x</p:attrName>
                                        </p:attrNameLst>
                                      </p:cBhvr>
                                      <p:tavLst>
                                        <p:tav tm="0">
                                          <p:val>
                                            <p:strVal val="ppt_x"/>
                                          </p:val>
                                        </p:tav>
                                        <p:tav tm="100000">
                                          <p:val>
                                            <p:strVal val="ppt_x"/>
                                          </p:val>
                                        </p:tav>
                                      </p:tavLst>
                                    </p:anim>
                                    <p:anim calcmode="lin" valueType="num">
                                      <p:cBhvr additive="base">
                                        <p:cTn id="680" dur="5000"/>
                                        <p:tgtEl>
                                          <p:spTgt spid="27"/>
                                        </p:tgtEl>
                                        <p:attrNameLst>
                                          <p:attrName>ppt_y</p:attrName>
                                        </p:attrNameLst>
                                      </p:cBhvr>
                                      <p:tavLst>
                                        <p:tav tm="0">
                                          <p:val>
                                            <p:strVal val="ppt_y"/>
                                          </p:val>
                                        </p:tav>
                                        <p:tav tm="100000">
                                          <p:val>
                                            <p:strVal val="1+ppt_h/2"/>
                                          </p:val>
                                        </p:tav>
                                      </p:tavLst>
                                    </p:anim>
                                    <p:set>
                                      <p:cBhvr>
                                        <p:cTn id="681" dur="1" fill="hold">
                                          <p:stCondLst>
                                            <p:cond delay="4999"/>
                                          </p:stCondLst>
                                        </p:cTn>
                                        <p:tgtEl>
                                          <p:spTgt spid="27"/>
                                        </p:tgtEl>
                                        <p:attrNameLst>
                                          <p:attrName>style.visibility</p:attrName>
                                        </p:attrNameLst>
                                      </p:cBhvr>
                                      <p:to>
                                        <p:strVal val="hidden"/>
                                      </p:to>
                                    </p:set>
                                  </p:childTnLst>
                                </p:cTn>
                              </p:par>
                              <p:par>
                                <p:cTn id="682" presetID="2" presetClass="exit" presetSubtype="4" fill="hold" grpId="3" nodeType="withEffect">
                                  <p:stCondLst>
                                    <p:cond delay="0"/>
                                  </p:stCondLst>
                                  <p:childTnLst>
                                    <p:anim calcmode="lin" valueType="num">
                                      <p:cBhvr additive="base">
                                        <p:cTn id="683" dur="5000"/>
                                        <p:tgtEl>
                                          <p:spTgt spid="28"/>
                                        </p:tgtEl>
                                        <p:attrNameLst>
                                          <p:attrName>ppt_x</p:attrName>
                                        </p:attrNameLst>
                                      </p:cBhvr>
                                      <p:tavLst>
                                        <p:tav tm="0">
                                          <p:val>
                                            <p:strVal val="ppt_x"/>
                                          </p:val>
                                        </p:tav>
                                        <p:tav tm="100000">
                                          <p:val>
                                            <p:strVal val="ppt_x"/>
                                          </p:val>
                                        </p:tav>
                                      </p:tavLst>
                                    </p:anim>
                                    <p:anim calcmode="lin" valueType="num">
                                      <p:cBhvr additive="base">
                                        <p:cTn id="684" dur="5000"/>
                                        <p:tgtEl>
                                          <p:spTgt spid="28"/>
                                        </p:tgtEl>
                                        <p:attrNameLst>
                                          <p:attrName>ppt_y</p:attrName>
                                        </p:attrNameLst>
                                      </p:cBhvr>
                                      <p:tavLst>
                                        <p:tav tm="0">
                                          <p:val>
                                            <p:strVal val="ppt_y"/>
                                          </p:val>
                                        </p:tav>
                                        <p:tav tm="100000">
                                          <p:val>
                                            <p:strVal val="1+ppt_h/2"/>
                                          </p:val>
                                        </p:tav>
                                      </p:tavLst>
                                    </p:anim>
                                    <p:set>
                                      <p:cBhvr>
                                        <p:cTn id="685" dur="1" fill="hold">
                                          <p:stCondLst>
                                            <p:cond delay="4999"/>
                                          </p:stCondLst>
                                        </p:cTn>
                                        <p:tgtEl>
                                          <p:spTgt spid="28"/>
                                        </p:tgtEl>
                                        <p:attrNameLst>
                                          <p:attrName>style.visibility</p:attrName>
                                        </p:attrNameLst>
                                      </p:cBhvr>
                                      <p:to>
                                        <p:strVal val="hidden"/>
                                      </p:to>
                                    </p:set>
                                  </p:childTnLst>
                                </p:cTn>
                              </p:par>
                              <p:par>
                                <p:cTn id="686" presetID="2" presetClass="exit" presetSubtype="4" fill="hold" grpId="3" nodeType="withEffect">
                                  <p:stCondLst>
                                    <p:cond delay="0"/>
                                  </p:stCondLst>
                                  <p:childTnLst>
                                    <p:anim calcmode="lin" valueType="num">
                                      <p:cBhvr additive="base">
                                        <p:cTn id="687" dur="5000"/>
                                        <p:tgtEl>
                                          <p:spTgt spid="29"/>
                                        </p:tgtEl>
                                        <p:attrNameLst>
                                          <p:attrName>ppt_x</p:attrName>
                                        </p:attrNameLst>
                                      </p:cBhvr>
                                      <p:tavLst>
                                        <p:tav tm="0">
                                          <p:val>
                                            <p:strVal val="ppt_x"/>
                                          </p:val>
                                        </p:tav>
                                        <p:tav tm="100000">
                                          <p:val>
                                            <p:strVal val="ppt_x"/>
                                          </p:val>
                                        </p:tav>
                                      </p:tavLst>
                                    </p:anim>
                                    <p:anim calcmode="lin" valueType="num">
                                      <p:cBhvr additive="base">
                                        <p:cTn id="688" dur="5000"/>
                                        <p:tgtEl>
                                          <p:spTgt spid="29"/>
                                        </p:tgtEl>
                                        <p:attrNameLst>
                                          <p:attrName>ppt_y</p:attrName>
                                        </p:attrNameLst>
                                      </p:cBhvr>
                                      <p:tavLst>
                                        <p:tav tm="0">
                                          <p:val>
                                            <p:strVal val="ppt_y"/>
                                          </p:val>
                                        </p:tav>
                                        <p:tav tm="100000">
                                          <p:val>
                                            <p:strVal val="1+ppt_h/2"/>
                                          </p:val>
                                        </p:tav>
                                      </p:tavLst>
                                    </p:anim>
                                    <p:set>
                                      <p:cBhvr>
                                        <p:cTn id="689" dur="1" fill="hold">
                                          <p:stCondLst>
                                            <p:cond delay="4999"/>
                                          </p:stCondLst>
                                        </p:cTn>
                                        <p:tgtEl>
                                          <p:spTgt spid="29"/>
                                        </p:tgtEl>
                                        <p:attrNameLst>
                                          <p:attrName>style.visibility</p:attrName>
                                        </p:attrNameLst>
                                      </p:cBhvr>
                                      <p:to>
                                        <p:strVal val="hidden"/>
                                      </p:to>
                                    </p:set>
                                  </p:childTnLst>
                                </p:cTn>
                              </p:par>
                              <p:par>
                                <p:cTn id="690" presetID="2" presetClass="exit" presetSubtype="4" fill="hold" grpId="3" nodeType="withEffect">
                                  <p:stCondLst>
                                    <p:cond delay="0"/>
                                  </p:stCondLst>
                                  <p:childTnLst>
                                    <p:anim calcmode="lin" valueType="num">
                                      <p:cBhvr additive="base">
                                        <p:cTn id="691" dur="5000"/>
                                        <p:tgtEl>
                                          <p:spTgt spid="30"/>
                                        </p:tgtEl>
                                        <p:attrNameLst>
                                          <p:attrName>ppt_x</p:attrName>
                                        </p:attrNameLst>
                                      </p:cBhvr>
                                      <p:tavLst>
                                        <p:tav tm="0">
                                          <p:val>
                                            <p:strVal val="ppt_x"/>
                                          </p:val>
                                        </p:tav>
                                        <p:tav tm="100000">
                                          <p:val>
                                            <p:strVal val="ppt_x"/>
                                          </p:val>
                                        </p:tav>
                                      </p:tavLst>
                                    </p:anim>
                                    <p:anim calcmode="lin" valueType="num">
                                      <p:cBhvr additive="base">
                                        <p:cTn id="692" dur="5000"/>
                                        <p:tgtEl>
                                          <p:spTgt spid="30"/>
                                        </p:tgtEl>
                                        <p:attrNameLst>
                                          <p:attrName>ppt_y</p:attrName>
                                        </p:attrNameLst>
                                      </p:cBhvr>
                                      <p:tavLst>
                                        <p:tav tm="0">
                                          <p:val>
                                            <p:strVal val="ppt_y"/>
                                          </p:val>
                                        </p:tav>
                                        <p:tav tm="100000">
                                          <p:val>
                                            <p:strVal val="1+ppt_h/2"/>
                                          </p:val>
                                        </p:tav>
                                      </p:tavLst>
                                    </p:anim>
                                    <p:set>
                                      <p:cBhvr>
                                        <p:cTn id="693" dur="1" fill="hold">
                                          <p:stCondLst>
                                            <p:cond delay="4999"/>
                                          </p:stCondLst>
                                        </p:cTn>
                                        <p:tgtEl>
                                          <p:spTgt spid="30"/>
                                        </p:tgtEl>
                                        <p:attrNameLst>
                                          <p:attrName>style.visibility</p:attrName>
                                        </p:attrNameLst>
                                      </p:cBhvr>
                                      <p:to>
                                        <p:strVal val="hidden"/>
                                      </p:to>
                                    </p:set>
                                  </p:childTnLst>
                                </p:cTn>
                              </p:par>
                              <p:par>
                                <p:cTn id="694" presetID="2" presetClass="exit" presetSubtype="4" fill="hold" grpId="3" nodeType="withEffect">
                                  <p:stCondLst>
                                    <p:cond delay="0"/>
                                  </p:stCondLst>
                                  <p:childTnLst>
                                    <p:anim calcmode="lin" valueType="num">
                                      <p:cBhvr additive="base">
                                        <p:cTn id="695" dur="5000"/>
                                        <p:tgtEl>
                                          <p:spTgt spid="31"/>
                                        </p:tgtEl>
                                        <p:attrNameLst>
                                          <p:attrName>ppt_x</p:attrName>
                                        </p:attrNameLst>
                                      </p:cBhvr>
                                      <p:tavLst>
                                        <p:tav tm="0">
                                          <p:val>
                                            <p:strVal val="ppt_x"/>
                                          </p:val>
                                        </p:tav>
                                        <p:tav tm="100000">
                                          <p:val>
                                            <p:strVal val="ppt_x"/>
                                          </p:val>
                                        </p:tav>
                                      </p:tavLst>
                                    </p:anim>
                                    <p:anim calcmode="lin" valueType="num">
                                      <p:cBhvr additive="base">
                                        <p:cTn id="696" dur="5000"/>
                                        <p:tgtEl>
                                          <p:spTgt spid="31"/>
                                        </p:tgtEl>
                                        <p:attrNameLst>
                                          <p:attrName>ppt_y</p:attrName>
                                        </p:attrNameLst>
                                      </p:cBhvr>
                                      <p:tavLst>
                                        <p:tav tm="0">
                                          <p:val>
                                            <p:strVal val="ppt_y"/>
                                          </p:val>
                                        </p:tav>
                                        <p:tav tm="100000">
                                          <p:val>
                                            <p:strVal val="1+ppt_h/2"/>
                                          </p:val>
                                        </p:tav>
                                      </p:tavLst>
                                    </p:anim>
                                    <p:set>
                                      <p:cBhvr>
                                        <p:cTn id="697" dur="1" fill="hold">
                                          <p:stCondLst>
                                            <p:cond delay="4999"/>
                                          </p:stCondLst>
                                        </p:cTn>
                                        <p:tgtEl>
                                          <p:spTgt spid="31"/>
                                        </p:tgtEl>
                                        <p:attrNameLst>
                                          <p:attrName>style.visibility</p:attrName>
                                        </p:attrNameLst>
                                      </p:cBhvr>
                                      <p:to>
                                        <p:strVal val="hidden"/>
                                      </p:to>
                                    </p:set>
                                  </p:childTnLst>
                                </p:cTn>
                              </p:par>
                              <p:par>
                                <p:cTn id="698" presetID="2" presetClass="exit" presetSubtype="4" fill="hold" grpId="3" nodeType="withEffect">
                                  <p:stCondLst>
                                    <p:cond delay="0"/>
                                  </p:stCondLst>
                                  <p:childTnLst>
                                    <p:anim calcmode="lin" valueType="num">
                                      <p:cBhvr additive="base">
                                        <p:cTn id="699" dur="5000"/>
                                        <p:tgtEl>
                                          <p:spTgt spid="32"/>
                                        </p:tgtEl>
                                        <p:attrNameLst>
                                          <p:attrName>ppt_x</p:attrName>
                                        </p:attrNameLst>
                                      </p:cBhvr>
                                      <p:tavLst>
                                        <p:tav tm="0">
                                          <p:val>
                                            <p:strVal val="ppt_x"/>
                                          </p:val>
                                        </p:tav>
                                        <p:tav tm="100000">
                                          <p:val>
                                            <p:strVal val="ppt_x"/>
                                          </p:val>
                                        </p:tav>
                                      </p:tavLst>
                                    </p:anim>
                                    <p:anim calcmode="lin" valueType="num">
                                      <p:cBhvr additive="base">
                                        <p:cTn id="700" dur="5000"/>
                                        <p:tgtEl>
                                          <p:spTgt spid="32"/>
                                        </p:tgtEl>
                                        <p:attrNameLst>
                                          <p:attrName>ppt_y</p:attrName>
                                        </p:attrNameLst>
                                      </p:cBhvr>
                                      <p:tavLst>
                                        <p:tav tm="0">
                                          <p:val>
                                            <p:strVal val="ppt_y"/>
                                          </p:val>
                                        </p:tav>
                                        <p:tav tm="100000">
                                          <p:val>
                                            <p:strVal val="1+ppt_h/2"/>
                                          </p:val>
                                        </p:tav>
                                      </p:tavLst>
                                    </p:anim>
                                    <p:set>
                                      <p:cBhvr>
                                        <p:cTn id="701" dur="1" fill="hold">
                                          <p:stCondLst>
                                            <p:cond delay="4999"/>
                                          </p:stCondLst>
                                        </p:cTn>
                                        <p:tgtEl>
                                          <p:spTgt spid="32"/>
                                        </p:tgtEl>
                                        <p:attrNameLst>
                                          <p:attrName>style.visibility</p:attrName>
                                        </p:attrNameLst>
                                      </p:cBhvr>
                                      <p:to>
                                        <p:strVal val="hidden"/>
                                      </p:to>
                                    </p:set>
                                  </p:childTnLst>
                                </p:cTn>
                              </p:par>
                              <p:par>
                                <p:cTn id="702" presetID="2" presetClass="exit" presetSubtype="4" fill="hold" grpId="3" nodeType="withEffect">
                                  <p:stCondLst>
                                    <p:cond delay="0"/>
                                  </p:stCondLst>
                                  <p:childTnLst>
                                    <p:anim calcmode="lin" valueType="num">
                                      <p:cBhvr additive="base">
                                        <p:cTn id="703" dur="5000"/>
                                        <p:tgtEl>
                                          <p:spTgt spid="33"/>
                                        </p:tgtEl>
                                        <p:attrNameLst>
                                          <p:attrName>ppt_x</p:attrName>
                                        </p:attrNameLst>
                                      </p:cBhvr>
                                      <p:tavLst>
                                        <p:tav tm="0">
                                          <p:val>
                                            <p:strVal val="ppt_x"/>
                                          </p:val>
                                        </p:tav>
                                        <p:tav tm="100000">
                                          <p:val>
                                            <p:strVal val="ppt_x"/>
                                          </p:val>
                                        </p:tav>
                                      </p:tavLst>
                                    </p:anim>
                                    <p:anim calcmode="lin" valueType="num">
                                      <p:cBhvr additive="base">
                                        <p:cTn id="704" dur="5000"/>
                                        <p:tgtEl>
                                          <p:spTgt spid="33"/>
                                        </p:tgtEl>
                                        <p:attrNameLst>
                                          <p:attrName>ppt_y</p:attrName>
                                        </p:attrNameLst>
                                      </p:cBhvr>
                                      <p:tavLst>
                                        <p:tav tm="0">
                                          <p:val>
                                            <p:strVal val="ppt_y"/>
                                          </p:val>
                                        </p:tav>
                                        <p:tav tm="100000">
                                          <p:val>
                                            <p:strVal val="1+ppt_h/2"/>
                                          </p:val>
                                        </p:tav>
                                      </p:tavLst>
                                    </p:anim>
                                    <p:set>
                                      <p:cBhvr>
                                        <p:cTn id="705" dur="1" fill="hold">
                                          <p:stCondLst>
                                            <p:cond delay="4999"/>
                                          </p:stCondLst>
                                        </p:cTn>
                                        <p:tgtEl>
                                          <p:spTgt spid="33"/>
                                        </p:tgtEl>
                                        <p:attrNameLst>
                                          <p:attrName>style.visibility</p:attrName>
                                        </p:attrNameLst>
                                      </p:cBhvr>
                                      <p:to>
                                        <p:strVal val="hidden"/>
                                      </p:to>
                                    </p:set>
                                  </p:childTnLst>
                                </p:cTn>
                              </p:par>
                              <p:par>
                                <p:cTn id="706" presetID="2" presetClass="exit" presetSubtype="4" fill="hold" grpId="3" nodeType="withEffect">
                                  <p:stCondLst>
                                    <p:cond delay="0"/>
                                  </p:stCondLst>
                                  <p:childTnLst>
                                    <p:anim calcmode="lin" valueType="num">
                                      <p:cBhvr additive="base">
                                        <p:cTn id="707" dur="5000"/>
                                        <p:tgtEl>
                                          <p:spTgt spid="34"/>
                                        </p:tgtEl>
                                        <p:attrNameLst>
                                          <p:attrName>ppt_x</p:attrName>
                                        </p:attrNameLst>
                                      </p:cBhvr>
                                      <p:tavLst>
                                        <p:tav tm="0">
                                          <p:val>
                                            <p:strVal val="ppt_x"/>
                                          </p:val>
                                        </p:tav>
                                        <p:tav tm="100000">
                                          <p:val>
                                            <p:strVal val="ppt_x"/>
                                          </p:val>
                                        </p:tav>
                                      </p:tavLst>
                                    </p:anim>
                                    <p:anim calcmode="lin" valueType="num">
                                      <p:cBhvr additive="base">
                                        <p:cTn id="708" dur="5000"/>
                                        <p:tgtEl>
                                          <p:spTgt spid="34"/>
                                        </p:tgtEl>
                                        <p:attrNameLst>
                                          <p:attrName>ppt_y</p:attrName>
                                        </p:attrNameLst>
                                      </p:cBhvr>
                                      <p:tavLst>
                                        <p:tav tm="0">
                                          <p:val>
                                            <p:strVal val="ppt_y"/>
                                          </p:val>
                                        </p:tav>
                                        <p:tav tm="100000">
                                          <p:val>
                                            <p:strVal val="1+ppt_h/2"/>
                                          </p:val>
                                        </p:tav>
                                      </p:tavLst>
                                    </p:anim>
                                    <p:set>
                                      <p:cBhvr>
                                        <p:cTn id="709" dur="1" fill="hold">
                                          <p:stCondLst>
                                            <p:cond delay="4999"/>
                                          </p:stCondLst>
                                        </p:cTn>
                                        <p:tgtEl>
                                          <p:spTgt spid="34"/>
                                        </p:tgtEl>
                                        <p:attrNameLst>
                                          <p:attrName>style.visibility</p:attrName>
                                        </p:attrNameLst>
                                      </p:cBhvr>
                                      <p:to>
                                        <p:strVal val="hidden"/>
                                      </p:to>
                                    </p:set>
                                  </p:childTnLst>
                                </p:cTn>
                              </p:par>
                              <p:par>
                                <p:cTn id="710" presetID="2" presetClass="exit" presetSubtype="4" fill="hold" grpId="3" nodeType="withEffect">
                                  <p:stCondLst>
                                    <p:cond delay="0"/>
                                  </p:stCondLst>
                                  <p:childTnLst>
                                    <p:anim calcmode="lin" valueType="num">
                                      <p:cBhvr additive="base">
                                        <p:cTn id="711" dur="5000"/>
                                        <p:tgtEl>
                                          <p:spTgt spid="35"/>
                                        </p:tgtEl>
                                        <p:attrNameLst>
                                          <p:attrName>ppt_x</p:attrName>
                                        </p:attrNameLst>
                                      </p:cBhvr>
                                      <p:tavLst>
                                        <p:tav tm="0">
                                          <p:val>
                                            <p:strVal val="ppt_x"/>
                                          </p:val>
                                        </p:tav>
                                        <p:tav tm="100000">
                                          <p:val>
                                            <p:strVal val="ppt_x"/>
                                          </p:val>
                                        </p:tav>
                                      </p:tavLst>
                                    </p:anim>
                                    <p:anim calcmode="lin" valueType="num">
                                      <p:cBhvr additive="base">
                                        <p:cTn id="712" dur="5000"/>
                                        <p:tgtEl>
                                          <p:spTgt spid="35"/>
                                        </p:tgtEl>
                                        <p:attrNameLst>
                                          <p:attrName>ppt_y</p:attrName>
                                        </p:attrNameLst>
                                      </p:cBhvr>
                                      <p:tavLst>
                                        <p:tav tm="0">
                                          <p:val>
                                            <p:strVal val="ppt_y"/>
                                          </p:val>
                                        </p:tav>
                                        <p:tav tm="100000">
                                          <p:val>
                                            <p:strVal val="1+ppt_h/2"/>
                                          </p:val>
                                        </p:tav>
                                      </p:tavLst>
                                    </p:anim>
                                    <p:set>
                                      <p:cBhvr>
                                        <p:cTn id="713" dur="1" fill="hold">
                                          <p:stCondLst>
                                            <p:cond delay="4999"/>
                                          </p:stCondLst>
                                        </p:cTn>
                                        <p:tgtEl>
                                          <p:spTgt spid="35"/>
                                        </p:tgtEl>
                                        <p:attrNameLst>
                                          <p:attrName>style.visibility</p:attrName>
                                        </p:attrNameLst>
                                      </p:cBhvr>
                                      <p:to>
                                        <p:strVal val="hidden"/>
                                      </p:to>
                                    </p:set>
                                  </p:childTnLst>
                                </p:cTn>
                              </p:par>
                              <p:par>
                                <p:cTn id="714" presetID="2" presetClass="exit" presetSubtype="4" fill="hold" grpId="3" nodeType="withEffect">
                                  <p:stCondLst>
                                    <p:cond delay="0"/>
                                  </p:stCondLst>
                                  <p:childTnLst>
                                    <p:anim calcmode="lin" valueType="num">
                                      <p:cBhvr additive="base">
                                        <p:cTn id="715" dur="5000"/>
                                        <p:tgtEl>
                                          <p:spTgt spid="36"/>
                                        </p:tgtEl>
                                        <p:attrNameLst>
                                          <p:attrName>ppt_x</p:attrName>
                                        </p:attrNameLst>
                                      </p:cBhvr>
                                      <p:tavLst>
                                        <p:tav tm="0">
                                          <p:val>
                                            <p:strVal val="ppt_x"/>
                                          </p:val>
                                        </p:tav>
                                        <p:tav tm="100000">
                                          <p:val>
                                            <p:strVal val="ppt_x"/>
                                          </p:val>
                                        </p:tav>
                                      </p:tavLst>
                                    </p:anim>
                                    <p:anim calcmode="lin" valueType="num">
                                      <p:cBhvr additive="base">
                                        <p:cTn id="716" dur="5000"/>
                                        <p:tgtEl>
                                          <p:spTgt spid="36"/>
                                        </p:tgtEl>
                                        <p:attrNameLst>
                                          <p:attrName>ppt_y</p:attrName>
                                        </p:attrNameLst>
                                      </p:cBhvr>
                                      <p:tavLst>
                                        <p:tav tm="0">
                                          <p:val>
                                            <p:strVal val="ppt_y"/>
                                          </p:val>
                                        </p:tav>
                                        <p:tav tm="100000">
                                          <p:val>
                                            <p:strVal val="1+ppt_h/2"/>
                                          </p:val>
                                        </p:tav>
                                      </p:tavLst>
                                    </p:anim>
                                    <p:set>
                                      <p:cBhvr>
                                        <p:cTn id="717" dur="1" fill="hold">
                                          <p:stCondLst>
                                            <p:cond delay="4999"/>
                                          </p:stCondLst>
                                        </p:cTn>
                                        <p:tgtEl>
                                          <p:spTgt spid="36"/>
                                        </p:tgtEl>
                                        <p:attrNameLst>
                                          <p:attrName>style.visibility</p:attrName>
                                        </p:attrNameLst>
                                      </p:cBhvr>
                                      <p:to>
                                        <p:strVal val="hidden"/>
                                      </p:to>
                                    </p:set>
                                  </p:childTnLst>
                                </p:cTn>
                              </p:par>
                              <p:par>
                                <p:cTn id="718" presetID="2" presetClass="exit" presetSubtype="4" fill="hold" grpId="3" nodeType="withEffect">
                                  <p:stCondLst>
                                    <p:cond delay="0"/>
                                  </p:stCondLst>
                                  <p:childTnLst>
                                    <p:anim calcmode="lin" valueType="num">
                                      <p:cBhvr additive="base">
                                        <p:cTn id="719" dur="5000"/>
                                        <p:tgtEl>
                                          <p:spTgt spid="37"/>
                                        </p:tgtEl>
                                        <p:attrNameLst>
                                          <p:attrName>ppt_x</p:attrName>
                                        </p:attrNameLst>
                                      </p:cBhvr>
                                      <p:tavLst>
                                        <p:tav tm="0">
                                          <p:val>
                                            <p:strVal val="ppt_x"/>
                                          </p:val>
                                        </p:tav>
                                        <p:tav tm="100000">
                                          <p:val>
                                            <p:strVal val="ppt_x"/>
                                          </p:val>
                                        </p:tav>
                                      </p:tavLst>
                                    </p:anim>
                                    <p:anim calcmode="lin" valueType="num">
                                      <p:cBhvr additive="base">
                                        <p:cTn id="720" dur="5000"/>
                                        <p:tgtEl>
                                          <p:spTgt spid="37"/>
                                        </p:tgtEl>
                                        <p:attrNameLst>
                                          <p:attrName>ppt_y</p:attrName>
                                        </p:attrNameLst>
                                      </p:cBhvr>
                                      <p:tavLst>
                                        <p:tav tm="0">
                                          <p:val>
                                            <p:strVal val="ppt_y"/>
                                          </p:val>
                                        </p:tav>
                                        <p:tav tm="100000">
                                          <p:val>
                                            <p:strVal val="1+ppt_h/2"/>
                                          </p:val>
                                        </p:tav>
                                      </p:tavLst>
                                    </p:anim>
                                    <p:set>
                                      <p:cBhvr>
                                        <p:cTn id="721" dur="1" fill="hold">
                                          <p:stCondLst>
                                            <p:cond delay="4999"/>
                                          </p:stCondLst>
                                        </p:cTn>
                                        <p:tgtEl>
                                          <p:spTgt spid="37"/>
                                        </p:tgtEl>
                                        <p:attrNameLst>
                                          <p:attrName>style.visibility</p:attrName>
                                        </p:attrNameLst>
                                      </p:cBhvr>
                                      <p:to>
                                        <p:strVal val="hidden"/>
                                      </p:to>
                                    </p:set>
                                  </p:childTnLst>
                                </p:cTn>
                              </p:par>
                              <p:par>
                                <p:cTn id="722" presetID="2" presetClass="exit" presetSubtype="4" fill="hold" grpId="3" nodeType="withEffect">
                                  <p:stCondLst>
                                    <p:cond delay="0"/>
                                  </p:stCondLst>
                                  <p:childTnLst>
                                    <p:anim calcmode="lin" valueType="num">
                                      <p:cBhvr additive="base">
                                        <p:cTn id="723" dur="5000"/>
                                        <p:tgtEl>
                                          <p:spTgt spid="38"/>
                                        </p:tgtEl>
                                        <p:attrNameLst>
                                          <p:attrName>ppt_x</p:attrName>
                                        </p:attrNameLst>
                                      </p:cBhvr>
                                      <p:tavLst>
                                        <p:tav tm="0">
                                          <p:val>
                                            <p:strVal val="ppt_x"/>
                                          </p:val>
                                        </p:tav>
                                        <p:tav tm="100000">
                                          <p:val>
                                            <p:strVal val="ppt_x"/>
                                          </p:val>
                                        </p:tav>
                                      </p:tavLst>
                                    </p:anim>
                                    <p:anim calcmode="lin" valueType="num">
                                      <p:cBhvr additive="base">
                                        <p:cTn id="724" dur="5000"/>
                                        <p:tgtEl>
                                          <p:spTgt spid="38"/>
                                        </p:tgtEl>
                                        <p:attrNameLst>
                                          <p:attrName>ppt_y</p:attrName>
                                        </p:attrNameLst>
                                      </p:cBhvr>
                                      <p:tavLst>
                                        <p:tav tm="0">
                                          <p:val>
                                            <p:strVal val="ppt_y"/>
                                          </p:val>
                                        </p:tav>
                                        <p:tav tm="100000">
                                          <p:val>
                                            <p:strVal val="1+ppt_h/2"/>
                                          </p:val>
                                        </p:tav>
                                      </p:tavLst>
                                    </p:anim>
                                    <p:set>
                                      <p:cBhvr>
                                        <p:cTn id="725" dur="1" fill="hold">
                                          <p:stCondLst>
                                            <p:cond delay="4999"/>
                                          </p:stCondLst>
                                        </p:cTn>
                                        <p:tgtEl>
                                          <p:spTgt spid="38"/>
                                        </p:tgtEl>
                                        <p:attrNameLst>
                                          <p:attrName>style.visibility</p:attrName>
                                        </p:attrNameLst>
                                      </p:cBhvr>
                                      <p:to>
                                        <p:strVal val="hidden"/>
                                      </p:to>
                                    </p:set>
                                  </p:childTnLst>
                                </p:cTn>
                              </p:par>
                              <p:par>
                                <p:cTn id="726" presetID="2" presetClass="exit" presetSubtype="4" fill="hold" grpId="3" nodeType="withEffect">
                                  <p:stCondLst>
                                    <p:cond delay="0"/>
                                  </p:stCondLst>
                                  <p:childTnLst>
                                    <p:anim calcmode="lin" valueType="num">
                                      <p:cBhvr additive="base">
                                        <p:cTn id="727" dur="5000"/>
                                        <p:tgtEl>
                                          <p:spTgt spid="39"/>
                                        </p:tgtEl>
                                        <p:attrNameLst>
                                          <p:attrName>ppt_x</p:attrName>
                                        </p:attrNameLst>
                                      </p:cBhvr>
                                      <p:tavLst>
                                        <p:tav tm="0">
                                          <p:val>
                                            <p:strVal val="ppt_x"/>
                                          </p:val>
                                        </p:tav>
                                        <p:tav tm="100000">
                                          <p:val>
                                            <p:strVal val="ppt_x"/>
                                          </p:val>
                                        </p:tav>
                                      </p:tavLst>
                                    </p:anim>
                                    <p:anim calcmode="lin" valueType="num">
                                      <p:cBhvr additive="base">
                                        <p:cTn id="728" dur="5000"/>
                                        <p:tgtEl>
                                          <p:spTgt spid="39"/>
                                        </p:tgtEl>
                                        <p:attrNameLst>
                                          <p:attrName>ppt_y</p:attrName>
                                        </p:attrNameLst>
                                      </p:cBhvr>
                                      <p:tavLst>
                                        <p:tav tm="0">
                                          <p:val>
                                            <p:strVal val="ppt_y"/>
                                          </p:val>
                                        </p:tav>
                                        <p:tav tm="100000">
                                          <p:val>
                                            <p:strVal val="1+ppt_h/2"/>
                                          </p:val>
                                        </p:tav>
                                      </p:tavLst>
                                    </p:anim>
                                    <p:set>
                                      <p:cBhvr>
                                        <p:cTn id="729" dur="1" fill="hold">
                                          <p:stCondLst>
                                            <p:cond delay="4999"/>
                                          </p:stCondLst>
                                        </p:cTn>
                                        <p:tgtEl>
                                          <p:spTgt spid="39"/>
                                        </p:tgtEl>
                                        <p:attrNameLst>
                                          <p:attrName>style.visibility</p:attrName>
                                        </p:attrNameLst>
                                      </p:cBhvr>
                                      <p:to>
                                        <p:strVal val="hidden"/>
                                      </p:to>
                                    </p:set>
                                  </p:childTnLst>
                                </p:cTn>
                              </p:par>
                              <p:par>
                                <p:cTn id="730" presetID="2" presetClass="exit" presetSubtype="4" fill="hold" grpId="3" nodeType="withEffect">
                                  <p:stCondLst>
                                    <p:cond delay="0"/>
                                  </p:stCondLst>
                                  <p:childTnLst>
                                    <p:anim calcmode="lin" valueType="num">
                                      <p:cBhvr additive="base">
                                        <p:cTn id="731" dur="5000"/>
                                        <p:tgtEl>
                                          <p:spTgt spid="40"/>
                                        </p:tgtEl>
                                        <p:attrNameLst>
                                          <p:attrName>ppt_x</p:attrName>
                                        </p:attrNameLst>
                                      </p:cBhvr>
                                      <p:tavLst>
                                        <p:tav tm="0">
                                          <p:val>
                                            <p:strVal val="ppt_x"/>
                                          </p:val>
                                        </p:tav>
                                        <p:tav tm="100000">
                                          <p:val>
                                            <p:strVal val="ppt_x"/>
                                          </p:val>
                                        </p:tav>
                                      </p:tavLst>
                                    </p:anim>
                                    <p:anim calcmode="lin" valueType="num">
                                      <p:cBhvr additive="base">
                                        <p:cTn id="732" dur="5000"/>
                                        <p:tgtEl>
                                          <p:spTgt spid="40"/>
                                        </p:tgtEl>
                                        <p:attrNameLst>
                                          <p:attrName>ppt_y</p:attrName>
                                        </p:attrNameLst>
                                      </p:cBhvr>
                                      <p:tavLst>
                                        <p:tav tm="0">
                                          <p:val>
                                            <p:strVal val="ppt_y"/>
                                          </p:val>
                                        </p:tav>
                                        <p:tav tm="100000">
                                          <p:val>
                                            <p:strVal val="1+ppt_h/2"/>
                                          </p:val>
                                        </p:tav>
                                      </p:tavLst>
                                    </p:anim>
                                    <p:set>
                                      <p:cBhvr>
                                        <p:cTn id="733" dur="1" fill="hold">
                                          <p:stCondLst>
                                            <p:cond delay="4999"/>
                                          </p:stCondLst>
                                        </p:cTn>
                                        <p:tgtEl>
                                          <p:spTgt spid="40"/>
                                        </p:tgtEl>
                                        <p:attrNameLst>
                                          <p:attrName>style.visibility</p:attrName>
                                        </p:attrNameLst>
                                      </p:cBhvr>
                                      <p:to>
                                        <p:strVal val="hidden"/>
                                      </p:to>
                                    </p:set>
                                  </p:childTnLst>
                                </p:cTn>
                              </p:par>
                              <p:par>
                                <p:cTn id="734" presetID="2" presetClass="exit" presetSubtype="4" fill="hold" grpId="3" nodeType="withEffect">
                                  <p:stCondLst>
                                    <p:cond delay="0"/>
                                  </p:stCondLst>
                                  <p:childTnLst>
                                    <p:anim calcmode="lin" valueType="num">
                                      <p:cBhvr additive="base">
                                        <p:cTn id="735" dur="5000"/>
                                        <p:tgtEl>
                                          <p:spTgt spid="41"/>
                                        </p:tgtEl>
                                        <p:attrNameLst>
                                          <p:attrName>ppt_x</p:attrName>
                                        </p:attrNameLst>
                                      </p:cBhvr>
                                      <p:tavLst>
                                        <p:tav tm="0">
                                          <p:val>
                                            <p:strVal val="ppt_x"/>
                                          </p:val>
                                        </p:tav>
                                        <p:tav tm="100000">
                                          <p:val>
                                            <p:strVal val="ppt_x"/>
                                          </p:val>
                                        </p:tav>
                                      </p:tavLst>
                                    </p:anim>
                                    <p:anim calcmode="lin" valueType="num">
                                      <p:cBhvr additive="base">
                                        <p:cTn id="736" dur="5000"/>
                                        <p:tgtEl>
                                          <p:spTgt spid="41"/>
                                        </p:tgtEl>
                                        <p:attrNameLst>
                                          <p:attrName>ppt_y</p:attrName>
                                        </p:attrNameLst>
                                      </p:cBhvr>
                                      <p:tavLst>
                                        <p:tav tm="0">
                                          <p:val>
                                            <p:strVal val="ppt_y"/>
                                          </p:val>
                                        </p:tav>
                                        <p:tav tm="100000">
                                          <p:val>
                                            <p:strVal val="1+ppt_h/2"/>
                                          </p:val>
                                        </p:tav>
                                      </p:tavLst>
                                    </p:anim>
                                    <p:set>
                                      <p:cBhvr>
                                        <p:cTn id="737" dur="1" fill="hold">
                                          <p:stCondLst>
                                            <p:cond delay="4999"/>
                                          </p:stCondLst>
                                        </p:cTn>
                                        <p:tgtEl>
                                          <p:spTgt spid="41"/>
                                        </p:tgtEl>
                                        <p:attrNameLst>
                                          <p:attrName>style.visibility</p:attrName>
                                        </p:attrNameLst>
                                      </p:cBhvr>
                                      <p:to>
                                        <p:strVal val="hidden"/>
                                      </p:to>
                                    </p:set>
                                  </p:childTnLst>
                                </p:cTn>
                              </p:par>
                              <p:par>
                                <p:cTn id="738" presetID="2" presetClass="exit" presetSubtype="4" fill="hold" grpId="3" nodeType="withEffect">
                                  <p:stCondLst>
                                    <p:cond delay="0"/>
                                  </p:stCondLst>
                                  <p:childTnLst>
                                    <p:anim calcmode="lin" valueType="num">
                                      <p:cBhvr additive="base">
                                        <p:cTn id="739" dur="5000"/>
                                        <p:tgtEl>
                                          <p:spTgt spid="42"/>
                                        </p:tgtEl>
                                        <p:attrNameLst>
                                          <p:attrName>ppt_x</p:attrName>
                                        </p:attrNameLst>
                                      </p:cBhvr>
                                      <p:tavLst>
                                        <p:tav tm="0">
                                          <p:val>
                                            <p:strVal val="ppt_x"/>
                                          </p:val>
                                        </p:tav>
                                        <p:tav tm="100000">
                                          <p:val>
                                            <p:strVal val="ppt_x"/>
                                          </p:val>
                                        </p:tav>
                                      </p:tavLst>
                                    </p:anim>
                                    <p:anim calcmode="lin" valueType="num">
                                      <p:cBhvr additive="base">
                                        <p:cTn id="740" dur="5000"/>
                                        <p:tgtEl>
                                          <p:spTgt spid="42"/>
                                        </p:tgtEl>
                                        <p:attrNameLst>
                                          <p:attrName>ppt_y</p:attrName>
                                        </p:attrNameLst>
                                      </p:cBhvr>
                                      <p:tavLst>
                                        <p:tav tm="0">
                                          <p:val>
                                            <p:strVal val="ppt_y"/>
                                          </p:val>
                                        </p:tav>
                                        <p:tav tm="100000">
                                          <p:val>
                                            <p:strVal val="1+ppt_h/2"/>
                                          </p:val>
                                        </p:tav>
                                      </p:tavLst>
                                    </p:anim>
                                    <p:set>
                                      <p:cBhvr>
                                        <p:cTn id="741" dur="1" fill="hold">
                                          <p:stCondLst>
                                            <p:cond delay="4999"/>
                                          </p:stCondLst>
                                        </p:cTn>
                                        <p:tgtEl>
                                          <p:spTgt spid="42"/>
                                        </p:tgtEl>
                                        <p:attrNameLst>
                                          <p:attrName>style.visibility</p:attrName>
                                        </p:attrNameLst>
                                      </p:cBhvr>
                                      <p:to>
                                        <p:strVal val="hidden"/>
                                      </p:to>
                                    </p:set>
                                  </p:childTnLst>
                                </p:cTn>
                              </p:par>
                              <p:par>
                                <p:cTn id="742" presetID="2" presetClass="exit" presetSubtype="4" fill="hold" grpId="3" nodeType="withEffect">
                                  <p:stCondLst>
                                    <p:cond delay="0"/>
                                  </p:stCondLst>
                                  <p:childTnLst>
                                    <p:anim calcmode="lin" valueType="num">
                                      <p:cBhvr additive="base">
                                        <p:cTn id="743" dur="5000"/>
                                        <p:tgtEl>
                                          <p:spTgt spid="43"/>
                                        </p:tgtEl>
                                        <p:attrNameLst>
                                          <p:attrName>ppt_x</p:attrName>
                                        </p:attrNameLst>
                                      </p:cBhvr>
                                      <p:tavLst>
                                        <p:tav tm="0">
                                          <p:val>
                                            <p:strVal val="ppt_x"/>
                                          </p:val>
                                        </p:tav>
                                        <p:tav tm="100000">
                                          <p:val>
                                            <p:strVal val="ppt_x"/>
                                          </p:val>
                                        </p:tav>
                                      </p:tavLst>
                                    </p:anim>
                                    <p:anim calcmode="lin" valueType="num">
                                      <p:cBhvr additive="base">
                                        <p:cTn id="744" dur="5000"/>
                                        <p:tgtEl>
                                          <p:spTgt spid="43"/>
                                        </p:tgtEl>
                                        <p:attrNameLst>
                                          <p:attrName>ppt_y</p:attrName>
                                        </p:attrNameLst>
                                      </p:cBhvr>
                                      <p:tavLst>
                                        <p:tav tm="0">
                                          <p:val>
                                            <p:strVal val="ppt_y"/>
                                          </p:val>
                                        </p:tav>
                                        <p:tav tm="100000">
                                          <p:val>
                                            <p:strVal val="1+ppt_h/2"/>
                                          </p:val>
                                        </p:tav>
                                      </p:tavLst>
                                    </p:anim>
                                    <p:set>
                                      <p:cBhvr>
                                        <p:cTn id="745" dur="1" fill="hold">
                                          <p:stCondLst>
                                            <p:cond delay="4999"/>
                                          </p:stCondLst>
                                        </p:cTn>
                                        <p:tgtEl>
                                          <p:spTgt spid="43"/>
                                        </p:tgtEl>
                                        <p:attrNameLst>
                                          <p:attrName>style.visibility</p:attrName>
                                        </p:attrNameLst>
                                      </p:cBhvr>
                                      <p:to>
                                        <p:strVal val="hidden"/>
                                      </p:to>
                                    </p:set>
                                  </p:childTnLst>
                                </p:cTn>
                              </p:par>
                              <p:par>
                                <p:cTn id="746" presetID="2" presetClass="exit" presetSubtype="4" fill="hold" grpId="3" nodeType="withEffect">
                                  <p:stCondLst>
                                    <p:cond delay="0"/>
                                  </p:stCondLst>
                                  <p:childTnLst>
                                    <p:anim calcmode="lin" valueType="num">
                                      <p:cBhvr additive="base">
                                        <p:cTn id="747" dur="5000"/>
                                        <p:tgtEl>
                                          <p:spTgt spid="44"/>
                                        </p:tgtEl>
                                        <p:attrNameLst>
                                          <p:attrName>ppt_x</p:attrName>
                                        </p:attrNameLst>
                                      </p:cBhvr>
                                      <p:tavLst>
                                        <p:tav tm="0">
                                          <p:val>
                                            <p:strVal val="ppt_x"/>
                                          </p:val>
                                        </p:tav>
                                        <p:tav tm="100000">
                                          <p:val>
                                            <p:strVal val="ppt_x"/>
                                          </p:val>
                                        </p:tav>
                                      </p:tavLst>
                                    </p:anim>
                                    <p:anim calcmode="lin" valueType="num">
                                      <p:cBhvr additive="base">
                                        <p:cTn id="748" dur="5000"/>
                                        <p:tgtEl>
                                          <p:spTgt spid="44"/>
                                        </p:tgtEl>
                                        <p:attrNameLst>
                                          <p:attrName>ppt_y</p:attrName>
                                        </p:attrNameLst>
                                      </p:cBhvr>
                                      <p:tavLst>
                                        <p:tav tm="0">
                                          <p:val>
                                            <p:strVal val="ppt_y"/>
                                          </p:val>
                                        </p:tav>
                                        <p:tav tm="100000">
                                          <p:val>
                                            <p:strVal val="1+ppt_h/2"/>
                                          </p:val>
                                        </p:tav>
                                      </p:tavLst>
                                    </p:anim>
                                    <p:set>
                                      <p:cBhvr>
                                        <p:cTn id="749" dur="1" fill="hold">
                                          <p:stCondLst>
                                            <p:cond delay="4999"/>
                                          </p:stCondLst>
                                        </p:cTn>
                                        <p:tgtEl>
                                          <p:spTgt spid="44"/>
                                        </p:tgtEl>
                                        <p:attrNameLst>
                                          <p:attrName>style.visibility</p:attrName>
                                        </p:attrNameLst>
                                      </p:cBhvr>
                                      <p:to>
                                        <p:strVal val="hidden"/>
                                      </p:to>
                                    </p:set>
                                  </p:childTnLst>
                                </p:cTn>
                              </p:par>
                              <p:par>
                                <p:cTn id="750" presetID="2" presetClass="exit" presetSubtype="4" fill="hold" grpId="3" nodeType="withEffect">
                                  <p:stCondLst>
                                    <p:cond delay="0"/>
                                  </p:stCondLst>
                                  <p:childTnLst>
                                    <p:anim calcmode="lin" valueType="num">
                                      <p:cBhvr additive="base">
                                        <p:cTn id="751" dur="5000"/>
                                        <p:tgtEl>
                                          <p:spTgt spid="45"/>
                                        </p:tgtEl>
                                        <p:attrNameLst>
                                          <p:attrName>ppt_x</p:attrName>
                                        </p:attrNameLst>
                                      </p:cBhvr>
                                      <p:tavLst>
                                        <p:tav tm="0">
                                          <p:val>
                                            <p:strVal val="ppt_x"/>
                                          </p:val>
                                        </p:tav>
                                        <p:tav tm="100000">
                                          <p:val>
                                            <p:strVal val="ppt_x"/>
                                          </p:val>
                                        </p:tav>
                                      </p:tavLst>
                                    </p:anim>
                                    <p:anim calcmode="lin" valueType="num">
                                      <p:cBhvr additive="base">
                                        <p:cTn id="752" dur="5000"/>
                                        <p:tgtEl>
                                          <p:spTgt spid="45"/>
                                        </p:tgtEl>
                                        <p:attrNameLst>
                                          <p:attrName>ppt_y</p:attrName>
                                        </p:attrNameLst>
                                      </p:cBhvr>
                                      <p:tavLst>
                                        <p:tav tm="0">
                                          <p:val>
                                            <p:strVal val="ppt_y"/>
                                          </p:val>
                                        </p:tav>
                                        <p:tav tm="100000">
                                          <p:val>
                                            <p:strVal val="1+ppt_h/2"/>
                                          </p:val>
                                        </p:tav>
                                      </p:tavLst>
                                    </p:anim>
                                    <p:set>
                                      <p:cBhvr>
                                        <p:cTn id="753" dur="1" fill="hold">
                                          <p:stCondLst>
                                            <p:cond delay="4999"/>
                                          </p:stCondLst>
                                        </p:cTn>
                                        <p:tgtEl>
                                          <p:spTgt spid="45"/>
                                        </p:tgtEl>
                                        <p:attrNameLst>
                                          <p:attrName>style.visibility</p:attrName>
                                        </p:attrNameLst>
                                      </p:cBhvr>
                                      <p:to>
                                        <p:strVal val="hidden"/>
                                      </p:to>
                                    </p:set>
                                  </p:childTnLst>
                                </p:cTn>
                              </p:par>
                              <p:par>
                                <p:cTn id="754" presetID="2" presetClass="exit" presetSubtype="4" fill="hold" grpId="3" nodeType="withEffect">
                                  <p:stCondLst>
                                    <p:cond delay="0"/>
                                  </p:stCondLst>
                                  <p:childTnLst>
                                    <p:anim calcmode="lin" valueType="num">
                                      <p:cBhvr additive="base">
                                        <p:cTn id="755" dur="5000"/>
                                        <p:tgtEl>
                                          <p:spTgt spid="46"/>
                                        </p:tgtEl>
                                        <p:attrNameLst>
                                          <p:attrName>ppt_x</p:attrName>
                                        </p:attrNameLst>
                                      </p:cBhvr>
                                      <p:tavLst>
                                        <p:tav tm="0">
                                          <p:val>
                                            <p:strVal val="ppt_x"/>
                                          </p:val>
                                        </p:tav>
                                        <p:tav tm="100000">
                                          <p:val>
                                            <p:strVal val="ppt_x"/>
                                          </p:val>
                                        </p:tav>
                                      </p:tavLst>
                                    </p:anim>
                                    <p:anim calcmode="lin" valueType="num">
                                      <p:cBhvr additive="base">
                                        <p:cTn id="756" dur="5000"/>
                                        <p:tgtEl>
                                          <p:spTgt spid="46"/>
                                        </p:tgtEl>
                                        <p:attrNameLst>
                                          <p:attrName>ppt_y</p:attrName>
                                        </p:attrNameLst>
                                      </p:cBhvr>
                                      <p:tavLst>
                                        <p:tav tm="0">
                                          <p:val>
                                            <p:strVal val="ppt_y"/>
                                          </p:val>
                                        </p:tav>
                                        <p:tav tm="100000">
                                          <p:val>
                                            <p:strVal val="1+ppt_h/2"/>
                                          </p:val>
                                        </p:tav>
                                      </p:tavLst>
                                    </p:anim>
                                    <p:set>
                                      <p:cBhvr>
                                        <p:cTn id="757" dur="1" fill="hold">
                                          <p:stCondLst>
                                            <p:cond delay="4999"/>
                                          </p:stCondLst>
                                        </p:cTn>
                                        <p:tgtEl>
                                          <p:spTgt spid="46"/>
                                        </p:tgtEl>
                                        <p:attrNameLst>
                                          <p:attrName>style.visibility</p:attrName>
                                        </p:attrNameLst>
                                      </p:cBhvr>
                                      <p:to>
                                        <p:strVal val="hidden"/>
                                      </p:to>
                                    </p:set>
                                  </p:childTnLst>
                                </p:cTn>
                              </p:par>
                              <p:par>
                                <p:cTn id="758" presetID="2" presetClass="exit" presetSubtype="4" fill="hold" grpId="3" nodeType="withEffect">
                                  <p:stCondLst>
                                    <p:cond delay="0"/>
                                  </p:stCondLst>
                                  <p:childTnLst>
                                    <p:anim calcmode="lin" valueType="num">
                                      <p:cBhvr additive="base">
                                        <p:cTn id="759" dur="5000"/>
                                        <p:tgtEl>
                                          <p:spTgt spid="47"/>
                                        </p:tgtEl>
                                        <p:attrNameLst>
                                          <p:attrName>ppt_x</p:attrName>
                                        </p:attrNameLst>
                                      </p:cBhvr>
                                      <p:tavLst>
                                        <p:tav tm="0">
                                          <p:val>
                                            <p:strVal val="ppt_x"/>
                                          </p:val>
                                        </p:tav>
                                        <p:tav tm="100000">
                                          <p:val>
                                            <p:strVal val="ppt_x"/>
                                          </p:val>
                                        </p:tav>
                                      </p:tavLst>
                                    </p:anim>
                                    <p:anim calcmode="lin" valueType="num">
                                      <p:cBhvr additive="base">
                                        <p:cTn id="760" dur="5000"/>
                                        <p:tgtEl>
                                          <p:spTgt spid="47"/>
                                        </p:tgtEl>
                                        <p:attrNameLst>
                                          <p:attrName>ppt_y</p:attrName>
                                        </p:attrNameLst>
                                      </p:cBhvr>
                                      <p:tavLst>
                                        <p:tav tm="0">
                                          <p:val>
                                            <p:strVal val="ppt_y"/>
                                          </p:val>
                                        </p:tav>
                                        <p:tav tm="100000">
                                          <p:val>
                                            <p:strVal val="1+ppt_h/2"/>
                                          </p:val>
                                        </p:tav>
                                      </p:tavLst>
                                    </p:anim>
                                    <p:set>
                                      <p:cBhvr>
                                        <p:cTn id="761" dur="1" fill="hold">
                                          <p:stCondLst>
                                            <p:cond delay="4999"/>
                                          </p:stCondLst>
                                        </p:cTn>
                                        <p:tgtEl>
                                          <p:spTgt spid="47"/>
                                        </p:tgtEl>
                                        <p:attrNameLst>
                                          <p:attrName>style.visibility</p:attrName>
                                        </p:attrNameLst>
                                      </p:cBhvr>
                                      <p:to>
                                        <p:strVal val="hidden"/>
                                      </p:to>
                                    </p:set>
                                  </p:childTnLst>
                                </p:cTn>
                              </p:par>
                              <p:par>
                                <p:cTn id="762" presetID="2" presetClass="exit" presetSubtype="4" fill="hold" grpId="3" nodeType="withEffect">
                                  <p:stCondLst>
                                    <p:cond delay="0"/>
                                  </p:stCondLst>
                                  <p:childTnLst>
                                    <p:anim calcmode="lin" valueType="num">
                                      <p:cBhvr additive="base">
                                        <p:cTn id="763" dur="5000"/>
                                        <p:tgtEl>
                                          <p:spTgt spid="48"/>
                                        </p:tgtEl>
                                        <p:attrNameLst>
                                          <p:attrName>ppt_x</p:attrName>
                                        </p:attrNameLst>
                                      </p:cBhvr>
                                      <p:tavLst>
                                        <p:tav tm="0">
                                          <p:val>
                                            <p:strVal val="ppt_x"/>
                                          </p:val>
                                        </p:tav>
                                        <p:tav tm="100000">
                                          <p:val>
                                            <p:strVal val="ppt_x"/>
                                          </p:val>
                                        </p:tav>
                                      </p:tavLst>
                                    </p:anim>
                                    <p:anim calcmode="lin" valueType="num">
                                      <p:cBhvr additive="base">
                                        <p:cTn id="764" dur="5000"/>
                                        <p:tgtEl>
                                          <p:spTgt spid="48"/>
                                        </p:tgtEl>
                                        <p:attrNameLst>
                                          <p:attrName>ppt_y</p:attrName>
                                        </p:attrNameLst>
                                      </p:cBhvr>
                                      <p:tavLst>
                                        <p:tav tm="0">
                                          <p:val>
                                            <p:strVal val="ppt_y"/>
                                          </p:val>
                                        </p:tav>
                                        <p:tav tm="100000">
                                          <p:val>
                                            <p:strVal val="1+ppt_h/2"/>
                                          </p:val>
                                        </p:tav>
                                      </p:tavLst>
                                    </p:anim>
                                    <p:set>
                                      <p:cBhvr>
                                        <p:cTn id="765" dur="1" fill="hold">
                                          <p:stCondLst>
                                            <p:cond delay="4999"/>
                                          </p:stCondLst>
                                        </p:cTn>
                                        <p:tgtEl>
                                          <p:spTgt spid="48"/>
                                        </p:tgtEl>
                                        <p:attrNameLst>
                                          <p:attrName>style.visibility</p:attrName>
                                        </p:attrNameLst>
                                      </p:cBhvr>
                                      <p:to>
                                        <p:strVal val="hidden"/>
                                      </p:to>
                                    </p:set>
                                  </p:childTnLst>
                                </p:cTn>
                              </p:par>
                              <p:par>
                                <p:cTn id="766" presetID="2" presetClass="exit" presetSubtype="4" fill="hold" grpId="3" nodeType="withEffect">
                                  <p:stCondLst>
                                    <p:cond delay="0"/>
                                  </p:stCondLst>
                                  <p:childTnLst>
                                    <p:anim calcmode="lin" valueType="num">
                                      <p:cBhvr additive="base">
                                        <p:cTn id="767" dur="5000"/>
                                        <p:tgtEl>
                                          <p:spTgt spid="49"/>
                                        </p:tgtEl>
                                        <p:attrNameLst>
                                          <p:attrName>ppt_x</p:attrName>
                                        </p:attrNameLst>
                                      </p:cBhvr>
                                      <p:tavLst>
                                        <p:tav tm="0">
                                          <p:val>
                                            <p:strVal val="ppt_x"/>
                                          </p:val>
                                        </p:tav>
                                        <p:tav tm="100000">
                                          <p:val>
                                            <p:strVal val="ppt_x"/>
                                          </p:val>
                                        </p:tav>
                                      </p:tavLst>
                                    </p:anim>
                                    <p:anim calcmode="lin" valueType="num">
                                      <p:cBhvr additive="base">
                                        <p:cTn id="768" dur="5000"/>
                                        <p:tgtEl>
                                          <p:spTgt spid="49"/>
                                        </p:tgtEl>
                                        <p:attrNameLst>
                                          <p:attrName>ppt_y</p:attrName>
                                        </p:attrNameLst>
                                      </p:cBhvr>
                                      <p:tavLst>
                                        <p:tav tm="0">
                                          <p:val>
                                            <p:strVal val="ppt_y"/>
                                          </p:val>
                                        </p:tav>
                                        <p:tav tm="100000">
                                          <p:val>
                                            <p:strVal val="1+ppt_h/2"/>
                                          </p:val>
                                        </p:tav>
                                      </p:tavLst>
                                    </p:anim>
                                    <p:set>
                                      <p:cBhvr>
                                        <p:cTn id="769" dur="1" fill="hold">
                                          <p:stCondLst>
                                            <p:cond delay="4999"/>
                                          </p:stCondLst>
                                        </p:cTn>
                                        <p:tgtEl>
                                          <p:spTgt spid="49"/>
                                        </p:tgtEl>
                                        <p:attrNameLst>
                                          <p:attrName>style.visibility</p:attrName>
                                        </p:attrNameLst>
                                      </p:cBhvr>
                                      <p:to>
                                        <p:strVal val="hidden"/>
                                      </p:to>
                                    </p:set>
                                  </p:childTnLst>
                                </p:cTn>
                              </p:par>
                              <p:par>
                                <p:cTn id="770" presetID="2" presetClass="exit" presetSubtype="4" fill="hold" grpId="3" nodeType="withEffect">
                                  <p:stCondLst>
                                    <p:cond delay="0"/>
                                  </p:stCondLst>
                                  <p:childTnLst>
                                    <p:anim calcmode="lin" valueType="num">
                                      <p:cBhvr additive="base">
                                        <p:cTn id="771" dur="5000"/>
                                        <p:tgtEl>
                                          <p:spTgt spid="50"/>
                                        </p:tgtEl>
                                        <p:attrNameLst>
                                          <p:attrName>ppt_x</p:attrName>
                                        </p:attrNameLst>
                                      </p:cBhvr>
                                      <p:tavLst>
                                        <p:tav tm="0">
                                          <p:val>
                                            <p:strVal val="ppt_x"/>
                                          </p:val>
                                        </p:tav>
                                        <p:tav tm="100000">
                                          <p:val>
                                            <p:strVal val="ppt_x"/>
                                          </p:val>
                                        </p:tav>
                                      </p:tavLst>
                                    </p:anim>
                                    <p:anim calcmode="lin" valueType="num">
                                      <p:cBhvr additive="base">
                                        <p:cTn id="772" dur="5000"/>
                                        <p:tgtEl>
                                          <p:spTgt spid="50"/>
                                        </p:tgtEl>
                                        <p:attrNameLst>
                                          <p:attrName>ppt_y</p:attrName>
                                        </p:attrNameLst>
                                      </p:cBhvr>
                                      <p:tavLst>
                                        <p:tav tm="0">
                                          <p:val>
                                            <p:strVal val="ppt_y"/>
                                          </p:val>
                                        </p:tav>
                                        <p:tav tm="100000">
                                          <p:val>
                                            <p:strVal val="1+ppt_h/2"/>
                                          </p:val>
                                        </p:tav>
                                      </p:tavLst>
                                    </p:anim>
                                    <p:set>
                                      <p:cBhvr>
                                        <p:cTn id="773" dur="1" fill="hold">
                                          <p:stCondLst>
                                            <p:cond delay="4999"/>
                                          </p:stCondLst>
                                        </p:cTn>
                                        <p:tgtEl>
                                          <p:spTgt spid="50"/>
                                        </p:tgtEl>
                                        <p:attrNameLst>
                                          <p:attrName>style.visibility</p:attrName>
                                        </p:attrNameLst>
                                      </p:cBhvr>
                                      <p:to>
                                        <p:strVal val="hidden"/>
                                      </p:to>
                                    </p:set>
                                  </p:childTnLst>
                                </p:cTn>
                              </p:par>
                              <p:par>
                                <p:cTn id="774" presetID="2" presetClass="exit" presetSubtype="4" fill="hold" grpId="3" nodeType="withEffect">
                                  <p:stCondLst>
                                    <p:cond delay="0"/>
                                  </p:stCondLst>
                                  <p:childTnLst>
                                    <p:anim calcmode="lin" valueType="num">
                                      <p:cBhvr additive="base">
                                        <p:cTn id="775" dur="5000"/>
                                        <p:tgtEl>
                                          <p:spTgt spid="51"/>
                                        </p:tgtEl>
                                        <p:attrNameLst>
                                          <p:attrName>ppt_x</p:attrName>
                                        </p:attrNameLst>
                                      </p:cBhvr>
                                      <p:tavLst>
                                        <p:tav tm="0">
                                          <p:val>
                                            <p:strVal val="ppt_x"/>
                                          </p:val>
                                        </p:tav>
                                        <p:tav tm="100000">
                                          <p:val>
                                            <p:strVal val="ppt_x"/>
                                          </p:val>
                                        </p:tav>
                                      </p:tavLst>
                                    </p:anim>
                                    <p:anim calcmode="lin" valueType="num">
                                      <p:cBhvr additive="base">
                                        <p:cTn id="776" dur="5000"/>
                                        <p:tgtEl>
                                          <p:spTgt spid="51"/>
                                        </p:tgtEl>
                                        <p:attrNameLst>
                                          <p:attrName>ppt_y</p:attrName>
                                        </p:attrNameLst>
                                      </p:cBhvr>
                                      <p:tavLst>
                                        <p:tav tm="0">
                                          <p:val>
                                            <p:strVal val="ppt_y"/>
                                          </p:val>
                                        </p:tav>
                                        <p:tav tm="100000">
                                          <p:val>
                                            <p:strVal val="1+ppt_h/2"/>
                                          </p:val>
                                        </p:tav>
                                      </p:tavLst>
                                    </p:anim>
                                    <p:set>
                                      <p:cBhvr>
                                        <p:cTn id="777" dur="1" fill="hold">
                                          <p:stCondLst>
                                            <p:cond delay="4999"/>
                                          </p:stCondLst>
                                        </p:cTn>
                                        <p:tgtEl>
                                          <p:spTgt spid="51"/>
                                        </p:tgtEl>
                                        <p:attrNameLst>
                                          <p:attrName>style.visibility</p:attrName>
                                        </p:attrNameLst>
                                      </p:cBhvr>
                                      <p:to>
                                        <p:strVal val="hidden"/>
                                      </p:to>
                                    </p:set>
                                  </p:childTnLst>
                                </p:cTn>
                              </p:par>
                              <p:par>
                                <p:cTn id="778" presetID="2" presetClass="exit" presetSubtype="4" fill="hold" grpId="3" nodeType="withEffect">
                                  <p:stCondLst>
                                    <p:cond delay="0"/>
                                  </p:stCondLst>
                                  <p:childTnLst>
                                    <p:anim calcmode="lin" valueType="num">
                                      <p:cBhvr additive="base">
                                        <p:cTn id="779" dur="5000"/>
                                        <p:tgtEl>
                                          <p:spTgt spid="52"/>
                                        </p:tgtEl>
                                        <p:attrNameLst>
                                          <p:attrName>ppt_x</p:attrName>
                                        </p:attrNameLst>
                                      </p:cBhvr>
                                      <p:tavLst>
                                        <p:tav tm="0">
                                          <p:val>
                                            <p:strVal val="ppt_x"/>
                                          </p:val>
                                        </p:tav>
                                        <p:tav tm="100000">
                                          <p:val>
                                            <p:strVal val="ppt_x"/>
                                          </p:val>
                                        </p:tav>
                                      </p:tavLst>
                                    </p:anim>
                                    <p:anim calcmode="lin" valueType="num">
                                      <p:cBhvr additive="base">
                                        <p:cTn id="780" dur="5000"/>
                                        <p:tgtEl>
                                          <p:spTgt spid="52"/>
                                        </p:tgtEl>
                                        <p:attrNameLst>
                                          <p:attrName>ppt_y</p:attrName>
                                        </p:attrNameLst>
                                      </p:cBhvr>
                                      <p:tavLst>
                                        <p:tav tm="0">
                                          <p:val>
                                            <p:strVal val="ppt_y"/>
                                          </p:val>
                                        </p:tav>
                                        <p:tav tm="100000">
                                          <p:val>
                                            <p:strVal val="1+ppt_h/2"/>
                                          </p:val>
                                        </p:tav>
                                      </p:tavLst>
                                    </p:anim>
                                    <p:set>
                                      <p:cBhvr>
                                        <p:cTn id="781" dur="1" fill="hold">
                                          <p:stCondLst>
                                            <p:cond delay="4999"/>
                                          </p:stCondLst>
                                        </p:cTn>
                                        <p:tgtEl>
                                          <p:spTgt spid="52"/>
                                        </p:tgtEl>
                                        <p:attrNameLst>
                                          <p:attrName>style.visibility</p:attrName>
                                        </p:attrNameLst>
                                      </p:cBhvr>
                                      <p:to>
                                        <p:strVal val="hidden"/>
                                      </p:to>
                                    </p:set>
                                  </p:childTnLst>
                                </p:cTn>
                              </p:par>
                              <p:par>
                                <p:cTn id="782" presetID="2" presetClass="exit" presetSubtype="4" fill="hold" grpId="3" nodeType="withEffect">
                                  <p:stCondLst>
                                    <p:cond delay="0"/>
                                  </p:stCondLst>
                                  <p:childTnLst>
                                    <p:anim calcmode="lin" valueType="num">
                                      <p:cBhvr additive="base">
                                        <p:cTn id="783" dur="5000"/>
                                        <p:tgtEl>
                                          <p:spTgt spid="53"/>
                                        </p:tgtEl>
                                        <p:attrNameLst>
                                          <p:attrName>ppt_x</p:attrName>
                                        </p:attrNameLst>
                                      </p:cBhvr>
                                      <p:tavLst>
                                        <p:tav tm="0">
                                          <p:val>
                                            <p:strVal val="ppt_x"/>
                                          </p:val>
                                        </p:tav>
                                        <p:tav tm="100000">
                                          <p:val>
                                            <p:strVal val="ppt_x"/>
                                          </p:val>
                                        </p:tav>
                                      </p:tavLst>
                                    </p:anim>
                                    <p:anim calcmode="lin" valueType="num">
                                      <p:cBhvr additive="base">
                                        <p:cTn id="784" dur="5000"/>
                                        <p:tgtEl>
                                          <p:spTgt spid="53"/>
                                        </p:tgtEl>
                                        <p:attrNameLst>
                                          <p:attrName>ppt_y</p:attrName>
                                        </p:attrNameLst>
                                      </p:cBhvr>
                                      <p:tavLst>
                                        <p:tav tm="0">
                                          <p:val>
                                            <p:strVal val="ppt_y"/>
                                          </p:val>
                                        </p:tav>
                                        <p:tav tm="100000">
                                          <p:val>
                                            <p:strVal val="1+ppt_h/2"/>
                                          </p:val>
                                        </p:tav>
                                      </p:tavLst>
                                    </p:anim>
                                    <p:set>
                                      <p:cBhvr>
                                        <p:cTn id="785" dur="1" fill="hold">
                                          <p:stCondLst>
                                            <p:cond delay="4999"/>
                                          </p:stCondLst>
                                        </p:cTn>
                                        <p:tgtEl>
                                          <p:spTgt spid="53"/>
                                        </p:tgtEl>
                                        <p:attrNameLst>
                                          <p:attrName>style.visibility</p:attrName>
                                        </p:attrNameLst>
                                      </p:cBhvr>
                                      <p:to>
                                        <p:strVal val="hidden"/>
                                      </p:to>
                                    </p:set>
                                  </p:childTnLst>
                                </p:cTn>
                              </p:par>
                              <p:par>
                                <p:cTn id="786" presetID="2" presetClass="exit" presetSubtype="4" fill="hold" grpId="3" nodeType="withEffect">
                                  <p:stCondLst>
                                    <p:cond delay="0"/>
                                  </p:stCondLst>
                                  <p:childTnLst>
                                    <p:anim calcmode="lin" valueType="num">
                                      <p:cBhvr additive="base">
                                        <p:cTn id="787" dur="5000"/>
                                        <p:tgtEl>
                                          <p:spTgt spid="54"/>
                                        </p:tgtEl>
                                        <p:attrNameLst>
                                          <p:attrName>ppt_x</p:attrName>
                                        </p:attrNameLst>
                                      </p:cBhvr>
                                      <p:tavLst>
                                        <p:tav tm="0">
                                          <p:val>
                                            <p:strVal val="ppt_x"/>
                                          </p:val>
                                        </p:tav>
                                        <p:tav tm="100000">
                                          <p:val>
                                            <p:strVal val="ppt_x"/>
                                          </p:val>
                                        </p:tav>
                                      </p:tavLst>
                                    </p:anim>
                                    <p:anim calcmode="lin" valueType="num">
                                      <p:cBhvr additive="base">
                                        <p:cTn id="788" dur="5000"/>
                                        <p:tgtEl>
                                          <p:spTgt spid="54"/>
                                        </p:tgtEl>
                                        <p:attrNameLst>
                                          <p:attrName>ppt_y</p:attrName>
                                        </p:attrNameLst>
                                      </p:cBhvr>
                                      <p:tavLst>
                                        <p:tav tm="0">
                                          <p:val>
                                            <p:strVal val="ppt_y"/>
                                          </p:val>
                                        </p:tav>
                                        <p:tav tm="100000">
                                          <p:val>
                                            <p:strVal val="1+ppt_h/2"/>
                                          </p:val>
                                        </p:tav>
                                      </p:tavLst>
                                    </p:anim>
                                    <p:set>
                                      <p:cBhvr>
                                        <p:cTn id="789" dur="1" fill="hold">
                                          <p:stCondLst>
                                            <p:cond delay="4999"/>
                                          </p:stCondLst>
                                        </p:cTn>
                                        <p:tgtEl>
                                          <p:spTgt spid="54"/>
                                        </p:tgtEl>
                                        <p:attrNameLst>
                                          <p:attrName>style.visibility</p:attrName>
                                        </p:attrNameLst>
                                      </p:cBhvr>
                                      <p:to>
                                        <p:strVal val="hidden"/>
                                      </p:to>
                                    </p:set>
                                  </p:childTnLst>
                                </p:cTn>
                              </p:par>
                              <p:par>
                                <p:cTn id="790" presetID="2" presetClass="exit" presetSubtype="4" fill="hold" grpId="3" nodeType="withEffect">
                                  <p:stCondLst>
                                    <p:cond delay="0"/>
                                  </p:stCondLst>
                                  <p:childTnLst>
                                    <p:anim calcmode="lin" valueType="num">
                                      <p:cBhvr additive="base">
                                        <p:cTn id="791" dur="5000"/>
                                        <p:tgtEl>
                                          <p:spTgt spid="55"/>
                                        </p:tgtEl>
                                        <p:attrNameLst>
                                          <p:attrName>ppt_x</p:attrName>
                                        </p:attrNameLst>
                                      </p:cBhvr>
                                      <p:tavLst>
                                        <p:tav tm="0">
                                          <p:val>
                                            <p:strVal val="ppt_x"/>
                                          </p:val>
                                        </p:tav>
                                        <p:tav tm="100000">
                                          <p:val>
                                            <p:strVal val="ppt_x"/>
                                          </p:val>
                                        </p:tav>
                                      </p:tavLst>
                                    </p:anim>
                                    <p:anim calcmode="lin" valueType="num">
                                      <p:cBhvr additive="base">
                                        <p:cTn id="792" dur="5000"/>
                                        <p:tgtEl>
                                          <p:spTgt spid="55"/>
                                        </p:tgtEl>
                                        <p:attrNameLst>
                                          <p:attrName>ppt_y</p:attrName>
                                        </p:attrNameLst>
                                      </p:cBhvr>
                                      <p:tavLst>
                                        <p:tav tm="0">
                                          <p:val>
                                            <p:strVal val="ppt_y"/>
                                          </p:val>
                                        </p:tav>
                                        <p:tav tm="100000">
                                          <p:val>
                                            <p:strVal val="1+ppt_h/2"/>
                                          </p:val>
                                        </p:tav>
                                      </p:tavLst>
                                    </p:anim>
                                    <p:set>
                                      <p:cBhvr>
                                        <p:cTn id="793" dur="1" fill="hold">
                                          <p:stCondLst>
                                            <p:cond delay="4999"/>
                                          </p:stCondLst>
                                        </p:cTn>
                                        <p:tgtEl>
                                          <p:spTgt spid="55"/>
                                        </p:tgtEl>
                                        <p:attrNameLst>
                                          <p:attrName>style.visibility</p:attrName>
                                        </p:attrNameLst>
                                      </p:cBhvr>
                                      <p:to>
                                        <p:strVal val="hidden"/>
                                      </p:to>
                                    </p:set>
                                  </p:childTnLst>
                                </p:cTn>
                              </p:par>
                              <p:par>
                                <p:cTn id="794" presetID="2" presetClass="exit" presetSubtype="4" fill="hold" grpId="3" nodeType="withEffect">
                                  <p:stCondLst>
                                    <p:cond delay="0"/>
                                  </p:stCondLst>
                                  <p:childTnLst>
                                    <p:anim calcmode="lin" valueType="num">
                                      <p:cBhvr additive="base">
                                        <p:cTn id="795" dur="5000"/>
                                        <p:tgtEl>
                                          <p:spTgt spid="56"/>
                                        </p:tgtEl>
                                        <p:attrNameLst>
                                          <p:attrName>ppt_x</p:attrName>
                                        </p:attrNameLst>
                                      </p:cBhvr>
                                      <p:tavLst>
                                        <p:tav tm="0">
                                          <p:val>
                                            <p:strVal val="ppt_x"/>
                                          </p:val>
                                        </p:tav>
                                        <p:tav tm="100000">
                                          <p:val>
                                            <p:strVal val="ppt_x"/>
                                          </p:val>
                                        </p:tav>
                                      </p:tavLst>
                                    </p:anim>
                                    <p:anim calcmode="lin" valueType="num">
                                      <p:cBhvr additive="base">
                                        <p:cTn id="796" dur="5000"/>
                                        <p:tgtEl>
                                          <p:spTgt spid="56"/>
                                        </p:tgtEl>
                                        <p:attrNameLst>
                                          <p:attrName>ppt_y</p:attrName>
                                        </p:attrNameLst>
                                      </p:cBhvr>
                                      <p:tavLst>
                                        <p:tav tm="0">
                                          <p:val>
                                            <p:strVal val="ppt_y"/>
                                          </p:val>
                                        </p:tav>
                                        <p:tav tm="100000">
                                          <p:val>
                                            <p:strVal val="1+ppt_h/2"/>
                                          </p:val>
                                        </p:tav>
                                      </p:tavLst>
                                    </p:anim>
                                    <p:set>
                                      <p:cBhvr>
                                        <p:cTn id="797" dur="1" fill="hold">
                                          <p:stCondLst>
                                            <p:cond delay="4999"/>
                                          </p:stCondLst>
                                        </p:cTn>
                                        <p:tgtEl>
                                          <p:spTgt spid="56"/>
                                        </p:tgtEl>
                                        <p:attrNameLst>
                                          <p:attrName>style.visibility</p:attrName>
                                        </p:attrNameLst>
                                      </p:cBhvr>
                                      <p:to>
                                        <p:strVal val="hidden"/>
                                      </p:to>
                                    </p:set>
                                  </p:childTnLst>
                                </p:cTn>
                              </p:par>
                              <p:par>
                                <p:cTn id="798" presetID="2" presetClass="exit" presetSubtype="4" fill="hold" grpId="3" nodeType="withEffect">
                                  <p:stCondLst>
                                    <p:cond delay="0"/>
                                  </p:stCondLst>
                                  <p:childTnLst>
                                    <p:anim calcmode="lin" valueType="num">
                                      <p:cBhvr additive="base">
                                        <p:cTn id="799" dur="5000"/>
                                        <p:tgtEl>
                                          <p:spTgt spid="57"/>
                                        </p:tgtEl>
                                        <p:attrNameLst>
                                          <p:attrName>ppt_x</p:attrName>
                                        </p:attrNameLst>
                                      </p:cBhvr>
                                      <p:tavLst>
                                        <p:tav tm="0">
                                          <p:val>
                                            <p:strVal val="ppt_x"/>
                                          </p:val>
                                        </p:tav>
                                        <p:tav tm="100000">
                                          <p:val>
                                            <p:strVal val="ppt_x"/>
                                          </p:val>
                                        </p:tav>
                                      </p:tavLst>
                                    </p:anim>
                                    <p:anim calcmode="lin" valueType="num">
                                      <p:cBhvr additive="base">
                                        <p:cTn id="800" dur="5000"/>
                                        <p:tgtEl>
                                          <p:spTgt spid="57"/>
                                        </p:tgtEl>
                                        <p:attrNameLst>
                                          <p:attrName>ppt_y</p:attrName>
                                        </p:attrNameLst>
                                      </p:cBhvr>
                                      <p:tavLst>
                                        <p:tav tm="0">
                                          <p:val>
                                            <p:strVal val="ppt_y"/>
                                          </p:val>
                                        </p:tav>
                                        <p:tav tm="100000">
                                          <p:val>
                                            <p:strVal val="1+ppt_h/2"/>
                                          </p:val>
                                        </p:tav>
                                      </p:tavLst>
                                    </p:anim>
                                    <p:set>
                                      <p:cBhvr>
                                        <p:cTn id="801" dur="1" fill="hold">
                                          <p:stCondLst>
                                            <p:cond delay="4999"/>
                                          </p:stCondLst>
                                        </p:cTn>
                                        <p:tgtEl>
                                          <p:spTgt spid="57"/>
                                        </p:tgtEl>
                                        <p:attrNameLst>
                                          <p:attrName>style.visibility</p:attrName>
                                        </p:attrNameLst>
                                      </p:cBhvr>
                                      <p:to>
                                        <p:strVal val="hidden"/>
                                      </p:to>
                                    </p:set>
                                  </p:childTnLst>
                                </p:cTn>
                              </p:par>
                              <p:par>
                                <p:cTn id="802" presetID="2" presetClass="exit" presetSubtype="4" fill="hold" grpId="3" nodeType="withEffect">
                                  <p:stCondLst>
                                    <p:cond delay="0"/>
                                  </p:stCondLst>
                                  <p:childTnLst>
                                    <p:anim calcmode="lin" valueType="num">
                                      <p:cBhvr additive="base">
                                        <p:cTn id="803" dur="5000"/>
                                        <p:tgtEl>
                                          <p:spTgt spid="58"/>
                                        </p:tgtEl>
                                        <p:attrNameLst>
                                          <p:attrName>ppt_x</p:attrName>
                                        </p:attrNameLst>
                                      </p:cBhvr>
                                      <p:tavLst>
                                        <p:tav tm="0">
                                          <p:val>
                                            <p:strVal val="ppt_x"/>
                                          </p:val>
                                        </p:tav>
                                        <p:tav tm="100000">
                                          <p:val>
                                            <p:strVal val="ppt_x"/>
                                          </p:val>
                                        </p:tav>
                                      </p:tavLst>
                                    </p:anim>
                                    <p:anim calcmode="lin" valueType="num">
                                      <p:cBhvr additive="base">
                                        <p:cTn id="804" dur="5000"/>
                                        <p:tgtEl>
                                          <p:spTgt spid="58"/>
                                        </p:tgtEl>
                                        <p:attrNameLst>
                                          <p:attrName>ppt_y</p:attrName>
                                        </p:attrNameLst>
                                      </p:cBhvr>
                                      <p:tavLst>
                                        <p:tav tm="0">
                                          <p:val>
                                            <p:strVal val="ppt_y"/>
                                          </p:val>
                                        </p:tav>
                                        <p:tav tm="100000">
                                          <p:val>
                                            <p:strVal val="1+ppt_h/2"/>
                                          </p:val>
                                        </p:tav>
                                      </p:tavLst>
                                    </p:anim>
                                    <p:set>
                                      <p:cBhvr>
                                        <p:cTn id="805" dur="1" fill="hold">
                                          <p:stCondLst>
                                            <p:cond delay="4999"/>
                                          </p:stCondLst>
                                        </p:cTn>
                                        <p:tgtEl>
                                          <p:spTgt spid="58"/>
                                        </p:tgtEl>
                                        <p:attrNameLst>
                                          <p:attrName>style.visibility</p:attrName>
                                        </p:attrNameLst>
                                      </p:cBhvr>
                                      <p:to>
                                        <p:strVal val="hidden"/>
                                      </p:to>
                                    </p:set>
                                  </p:childTnLst>
                                </p:cTn>
                              </p:par>
                              <p:par>
                                <p:cTn id="806" presetID="2" presetClass="exit" presetSubtype="4" fill="hold" grpId="3" nodeType="withEffect">
                                  <p:stCondLst>
                                    <p:cond delay="0"/>
                                  </p:stCondLst>
                                  <p:childTnLst>
                                    <p:anim calcmode="lin" valueType="num">
                                      <p:cBhvr additive="base">
                                        <p:cTn id="807" dur="5000"/>
                                        <p:tgtEl>
                                          <p:spTgt spid="59"/>
                                        </p:tgtEl>
                                        <p:attrNameLst>
                                          <p:attrName>ppt_x</p:attrName>
                                        </p:attrNameLst>
                                      </p:cBhvr>
                                      <p:tavLst>
                                        <p:tav tm="0">
                                          <p:val>
                                            <p:strVal val="ppt_x"/>
                                          </p:val>
                                        </p:tav>
                                        <p:tav tm="100000">
                                          <p:val>
                                            <p:strVal val="ppt_x"/>
                                          </p:val>
                                        </p:tav>
                                      </p:tavLst>
                                    </p:anim>
                                    <p:anim calcmode="lin" valueType="num">
                                      <p:cBhvr additive="base">
                                        <p:cTn id="808" dur="5000"/>
                                        <p:tgtEl>
                                          <p:spTgt spid="59"/>
                                        </p:tgtEl>
                                        <p:attrNameLst>
                                          <p:attrName>ppt_y</p:attrName>
                                        </p:attrNameLst>
                                      </p:cBhvr>
                                      <p:tavLst>
                                        <p:tav tm="0">
                                          <p:val>
                                            <p:strVal val="ppt_y"/>
                                          </p:val>
                                        </p:tav>
                                        <p:tav tm="100000">
                                          <p:val>
                                            <p:strVal val="1+ppt_h/2"/>
                                          </p:val>
                                        </p:tav>
                                      </p:tavLst>
                                    </p:anim>
                                    <p:set>
                                      <p:cBhvr>
                                        <p:cTn id="809" dur="1" fill="hold">
                                          <p:stCondLst>
                                            <p:cond delay="4999"/>
                                          </p:stCondLst>
                                        </p:cTn>
                                        <p:tgtEl>
                                          <p:spTgt spid="59"/>
                                        </p:tgtEl>
                                        <p:attrNameLst>
                                          <p:attrName>style.visibility</p:attrName>
                                        </p:attrNameLst>
                                      </p:cBhvr>
                                      <p:to>
                                        <p:strVal val="hidden"/>
                                      </p:to>
                                    </p:set>
                                  </p:childTnLst>
                                </p:cTn>
                              </p:par>
                              <p:par>
                                <p:cTn id="810" presetID="2" presetClass="exit" presetSubtype="4" fill="hold" grpId="3" nodeType="withEffect">
                                  <p:stCondLst>
                                    <p:cond delay="0"/>
                                  </p:stCondLst>
                                  <p:childTnLst>
                                    <p:anim calcmode="lin" valueType="num">
                                      <p:cBhvr additive="base">
                                        <p:cTn id="811" dur="5000"/>
                                        <p:tgtEl>
                                          <p:spTgt spid="60"/>
                                        </p:tgtEl>
                                        <p:attrNameLst>
                                          <p:attrName>ppt_x</p:attrName>
                                        </p:attrNameLst>
                                      </p:cBhvr>
                                      <p:tavLst>
                                        <p:tav tm="0">
                                          <p:val>
                                            <p:strVal val="ppt_x"/>
                                          </p:val>
                                        </p:tav>
                                        <p:tav tm="100000">
                                          <p:val>
                                            <p:strVal val="ppt_x"/>
                                          </p:val>
                                        </p:tav>
                                      </p:tavLst>
                                    </p:anim>
                                    <p:anim calcmode="lin" valueType="num">
                                      <p:cBhvr additive="base">
                                        <p:cTn id="812" dur="5000"/>
                                        <p:tgtEl>
                                          <p:spTgt spid="60"/>
                                        </p:tgtEl>
                                        <p:attrNameLst>
                                          <p:attrName>ppt_y</p:attrName>
                                        </p:attrNameLst>
                                      </p:cBhvr>
                                      <p:tavLst>
                                        <p:tav tm="0">
                                          <p:val>
                                            <p:strVal val="ppt_y"/>
                                          </p:val>
                                        </p:tav>
                                        <p:tav tm="100000">
                                          <p:val>
                                            <p:strVal val="1+ppt_h/2"/>
                                          </p:val>
                                        </p:tav>
                                      </p:tavLst>
                                    </p:anim>
                                    <p:set>
                                      <p:cBhvr>
                                        <p:cTn id="813" dur="1" fill="hold">
                                          <p:stCondLst>
                                            <p:cond delay="4999"/>
                                          </p:stCondLst>
                                        </p:cTn>
                                        <p:tgtEl>
                                          <p:spTgt spid="60"/>
                                        </p:tgtEl>
                                        <p:attrNameLst>
                                          <p:attrName>style.visibility</p:attrName>
                                        </p:attrNameLst>
                                      </p:cBhvr>
                                      <p:to>
                                        <p:strVal val="hidden"/>
                                      </p:to>
                                    </p:set>
                                  </p:childTnLst>
                                </p:cTn>
                              </p:par>
                              <p:par>
                                <p:cTn id="814" presetID="2" presetClass="exit" presetSubtype="4" fill="hold" grpId="3" nodeType="withEffect">
                                  <p:stCondLst>
                                    <p:cond delay="0"/>
                                  </p:stCondLst>
                                  <p:childTnLst>
                                    <p:anim calcmode="lin" valueType="num">
                                      <p:cBhvr additive="base">
                                        <p:cTn id="815" dur="5000"/>
                                        <p:tgtEl>
                                          <p:spTgt spid="61"/>
                                        </p:tgtEl>
                                        <p:attrNameLst>
                                          <p:attrName>ppt_x</p:attrName>
                                        </p:attrNameLst>
                                      </p:cBhvr>
                                      <p:tavLst>
                                        <p:tav tm="0">
                                          <p:val>
                                            <p:strVal val="ppt_x"/>
                                          </p:val>
                                        </p:tav>
                                        <p:tav tm="100000">
                                          <p:val>
                                            <p:strVal val="ppt_x"/>
                                          </p:val>
                                        </p:tav>
                                      </p:tavLst>
                                    </p:anim>
                                    <p:anim calcmode="lin" valueType="num">
                                      <p:cBhvr additive="base">
                                        <p:cTn id="816" dur="5000"/>
                                        <p:tgtEl>
                                          <p:spTgt spid="61"/>
                                        </p:tgtEl>
                                        <p:attrNameLst>
                                          <p:attrName>ppt_y</p:attrName>
                                        </p:attrNameLst>
                                      </p:cBhvr>
                                      <p:tavLst>
                                        <p:tav tm="0">
                                          <p:val>
                                            <p:strVal val="ppt_y"/>
                                          </p:val>
                                        </p:tav>
                                        <p:tav tm="100000">
                                          <p:val>
                                            <p:strVal val="1+ppt_h/2"/>
                                          </p:val>
                                        </p:tav>
                                      </p:tavLst>
                                    </p:anim>
                                    <p:set>
                                      <p:cBhvr>
                                        <p:cTn id="817" dur="1" fill="hold">
                                          <p:stCondLst>
                                            <p:cond delay="4999"/>
                                          </p:stCondLst>
                                        </p:cTn>
                                        <p:tgtEl>
                                          <p:spTgt spid="61"/>
                                        </p:tgtEl>
                                        <p:attrNameLst>
                                          <p:attrName>style.visibility</p:attrName>
                                        </p:attrNameLst>
                                      </p:cBhvr>
                                      <p:to>
                                        <p:strVal val="hidden"/>
                                      </p:to>
                                    </p:set>
                                  </p:childTnLst>
                                </p:cTn>
                              </p:par>
                              <p:par>
                                <p:cTn id="818" presetID="2" presetClass="exit" presetSubtype="4" fill="hold" grpId="3" nodeType="withEffect">
                                  <p:stCondLst>
                                    <p:cond delay="0"/>
                                  </p:stCondLst>
                                  <p:childTnLst>
                                    <p:anim calcmode="lin" valueType="num">
                                      <p:cBhvr additive="base">
                                        <p:cTn id="819" dur="5000"/>
                                        <p:tgtEl>
                                          <p:spTgt spid="62"/>
                                        </p:tgtEl>
                                        <p:attrNameLst>
                                          <p:attrName>ppt_x</p:attrName>
                                        </p:attrNameLst>
                                      </p:cBhvr>
                                      <p:tavLst>
                                        <p:tav tm="0">
                                          <p:val>
                                            <p:strVal val="ppt_x"/>
                                          </p:val>
                                        </p:tav>
                                        <p:tav tm="100000">
                                          <p:val>
                                            <p:strVal val="ppt_x"/>
                                          </p:val>
                                        </p:tav>
                                      </p:tavLst>
                                    </p:anim>
                                    <p:anim calcmode="lin" valueType="num">
                                      <p:cBhvr additive="base">
                                        <p:cTn id="820" dur="5000"/>
                                        <p:tgtEl>
                                          <p:spTgt spid="62"/>
                                        </p:tgtEl>
                                        <p:attrNameLst>
                                          <p:attrName>ppt_y</p:attrName>
                                        </p:attrNameLst>
                                      </p:cBhvr>
                                      <p:tavLst>
                                        <p:tav tm="0">
                                          <p:val>
                                            <p:strVal val="ppt_y"/>
                                          </p:val>
                                        </p:tav>
                                        <p:tav tm="100000">
                                          <p:val>
                                            <p:strVal val="1+ppt_h/2"/>
                                          </p:val>
                                        </p:tav>
                                      </p:tavLst>
                                    </p:anim>
                                    <p:set>
                                      <p:cBhvr>
                                        <p:cTn id="821" dur="1" fill="hold">
                                          <p:stCondLst>
                                            <p:cond delay="4999"/>
                                          </p:stCondLst>
                                        </p:cTn>
                                        <p:tgtEl>
                                          <p:spTgt spid="62"/>
                                        </p:tgtEl>
                                        <p:attrNameLst>
                                          <p:attrName>style.visibility</p:attrName>
                                        </p:attrNameLst>
                                      </p:cBhvr>
                                      <p:to>
                                        <p:strVal val="hidden"/>
                                      </p:to>
                                    </p:set>
                                  </p:childTnLst>
                                </p:cTn>
                              </p:par>
                              <p:par>
                                <p:cTn id="822" presetID="2" presetClass="exit" presetSubtype="4" fill="hold" grpId="3" nodeType="withEffect">
                                  <p:stCondLst>
                                    <p:cond delay="0"/>
                                  </p:stCondLst>
                                  <p:childTnLst>
                                    <p:anim calcmode="lin" valueType="num">
                                      <p:cBhvr additive="base">
                                        <p:cTn id="823" dur="5000"/>
                                        <p:tgtEl>
                                          <p:spTgt spid="63"/>
                                        </p:tgtEl>
                                        <p:attrNameLst>
                                          <p:attrName>ppt_x</p:attrName>
                                        </p:attrNameLst>
                                      </p:cBhvr>
                                      <p:tavLst>
                                        <p:tav tm="0">
                                          <p:val>
                                            <p:strVal val="ppt_x"/>
                                          </p:val>
                                        </p:tav>
                                        <p:tav tm="100000">
                                          <p:val>
                                            <p:strVal val="ppt_x"/>
                                          </p:val>
                                        </p:tav>
                                      </p:tavLst>
                                    </p:anim>
                                    <p:anim calcmode="lin" valueType="num">
                                      <p:cBhvr additive="base">
                                        <p:cTn id="824" dur="5000"/>
                                        <p:tgtEl>
                                          <p:spTgt spid="63"/>
                                        </p:tgtEl>
                                        <p:attrNameLst>
                                          <p:attrName>ppt_y</p:attrName>
                                        </p:attrNameLst>
                                      </p:cBhvr>
                                      <p:tavLst>
                                        <p:tav tm="0">
                                          <p:val>
                                            <p:strVal val="ppt_y"/>
                                          </p:val>
                                        </p:tav>
                                        <p:tav tm="100000">
                                          <p:val>
                                            <p:strVal val="1+ppt_h/2"/>
                                          </p:val>
                                        </p:tav>
                                      </p:tavLst>
                                    </p:anim>
                                    <p:set>
                                      <p:cBhvr>
                                        <p:cTn id="825" dur="1" fill="hold">
                                          <p:stCondLst>
                                            <p:cond delay="4999"/>
                                          </p:stCondLst>
                                        </p:cTn>
                                        <p:tgtEl>
                                          <p:spTgt spid="63"/>
                                        </p:tgtEl>
                                        <p:attrNameLst>
                                          <p:attrName>style.visibility</p:attrName>
                                        </p:attrNameLst>
                                      </p:cBhvr>
                                      <p:to>
                                        <p:strVal val="hidden"/>
                                      </p:to>
                                    </p:set>
                                  </p:childTnLst>
                                </p:cTn>
                              </p:par>
                              <p:par>
                                <p:cTn id="826" presetID="2" presetClass="exit" presetSubtype="4" fill="hold" grpId="3" nodeType="withEffect">
                                  <p:stCondLst>
                                    <p:cond delay="0"/>
                                  </p:stCondLst>
                                  <p:childTnLst>
                                    <p:anim calcmode="lin" valueType="num">
                                      <p:cBhvr additive="base">
                                        <p:cTn id="827" dur="5000"/>
                                        <p:tgtEl>
                                          <p:spTgt spid="64"/>
                                        </p:tgtEl>
                                        <p:attrNameLst>
                                          <p:attrName>ppt_x</p:attrName>
                                        </p:attrNameLst>
                                      </p:cBhvr>
                                      <p:tavLst>
                                        <p:tav tm="0">
                                          <p:val>
                                            <p:strVal val="ppt_x"/>
                                          </p:val>
                                        </p:tav>
                                        <p:tav tm="100000">
                                          <p:val>
                                            <p:strVal val="ppt_x"/>
                                          </p:val>
                                        </p:tav>
                                      </p:tavLst>
                                    </p:anim>
                                    <p:anim calcmode="lin" valueType="num">
                                      <p:cBhvr additive="base">
                                        <p:cTn id="828" dur="5000"/>
                                        <p:tgtEl>
                                          <p:spTgt spid="64"/>
                                        </p:tgtEl>
                                        <p:attrNameLst>
                                          <p:attrName>ppt_y</p:attrName>
                                        </p:attrNameLst>
                                      </p:cBhvr>
                                      <p:tavLst>
                                        <p:tav tm="0">
                                          <p:val>
                                            <p:strVal val="ppt_y"/>
                                          </p:val>
                                        </p:tav>
                                        <p:tav tm="100000">
                                          <p:val>
                                            <p:strVal val="1+ppt_h/2"/>
                                          </p:val>
                                        </p:tav>
                                      </p:tavLst>
                                    </p:anim>
                                    <p:set>
                                      <p:cBhvr>
                                        <p:cTn id="829" dur="1" fill="hold">
                                          <p:stCondLst>
                                            <p:cond delay="4999"/>
                                          </p:stCondLst>
                                        </p:cTn>
                                        <p:tgtEl>
                                          <p:spTgt spid="64"/>
                                        </p:tgtEl>
                                        <p:attrNameLst>
                                          <p:attrName>style.visibility</p:attrName>
                                        </p:attrNameLst>
                                      </p:cBhvr>
                                      <p:to>
                                        <p:strVal val="hidden"/>
                                      </p:to>
                                    </p:set>
                                  </p:childTnLst>
                                </p:cTn>
                              </p:par>
                              <p:par>
                                <p:cTn id="830" presetID="2" presetClass="exit" presetSubtype="4" fill="hold" grpId="3" nodeType="withEffect">
                                  <p:stCondLst>
                                    <p:cond delay="0"/>
                                  </p:stCondLst>
                                  <p:childTnLst>
                                    <p:anim calcmode="lin" valueType="num">
                                      <p:cBhvr additive="base">
                                        <p:cTn id="831" dur="5000"/>
                                        <p:tgtEl>
                                          <p:spTgt spid="65"/>
                                        </p:tgtEl>
                                        <p:attrNameLst>
                                          <p:attrName>ppt_x</p:attrName>
                                        </p:attrNameLst>
                                      </p:cBhvr>
                                      <p:tavLst>
                                        <p:tav tm="0">
                                          <p:val>
                                            <p:strVal val="ppt_x"/>
                                          </p:val>
                                        </p:tav>
                                        <p:tav tm="100000">
                                          <p:val>
                                            <p:strVal val="ppt_x"/>
                                          </p:val>
                                        </p:tav>
                                      </p:tavLst>
                                    </p:anim>
                                    <p:anim calcmode="lin" valueType="num">
                                      <p:cBhvr additive="base">
                                        <p:cTn id="832" dur="5000"/>
                                        <p:tgtEl>
                                          <p:spTgt spid="65"/>
                                        </p:tgtEl>
                                        <p:attrNameLst>
                                          <p:attrName>ppt_y</p:attrName>
                                        </p:attrNameLst>
                                      </p:cBhvr>
                                      <p:tavLst>
                                        <p:tav tm="0">
                                          <p:val>
                                            <p:strVal val="ppt_y"/>
                                          </p:val>
                                        </p:tav>
                                        <p:tav tm="100000">
                                          <p:val>
                                            <p:strVal val="1+ppt_h/2"/>
                                          </p:val>
                                        </p:tav>
                                      </p:tavLst>
                                    </p:anim>
                                    <p:set>
                                      <p:cBhvr>
                                        <p:cTn id="833" dur="1" fill="hold">
                                          <p:stCondLst>
                                            <p:cond delay="4999"/>
                                          </p:stCondLst>
                                        </p:cTn>
                                        <p:tgtEl>
                                          <p:spTgt spid="65"/>
                                        </p:tgtEl>
                                        <p:attrNameLst>
                                          <p:attrName>style.visibility</p:attrName>
                                        </p:attrNameLst>
                                      </p:cBhvr>
                                      <p:to>
                                        <p:strVal val="hidden"/>
                                      </p:to>
                                    </p:set>
                                  </p:childTnLst>
                                </p:cTn>
                              </p:par>
                              <p:par>
                                <p:cTn id="834" presetID="2" presetClass="exit" presetSubtype="4" fill="hold" grpId="3" nodeType="withEffect">
                                  <p:stCondLst>
                                    <p:cond delay="0"/>
                                  </p:stCondLst>
                                  <p:childTnLst>
                                    <p:anim calcmode="lin" valueType="num">
                                      <p:cBhvr additive="base">
                                        <p:cTn id="835" dur="5000"/>
                                        <p:tgtEl>
                                          <p:spTgt spid="66"/>
                                        </p:tgtEl>
                                        <p:attrNameLst>
                                          <p:attrName>ppt_x</p:attrName>
                                        </p:attrNameLst>
                                      </p:cBhvr>
                                      <p:tavLst>
                                        <p:tav tm="0">
                                          <p:val>
                                            <p:strVal val="ppt_x"/>
                                          </p:val>
                                        </p:tav>
                                        <p:tav tm="100000">
                                          <p:val>
                                            <p:strVal val="ppt_x"/>
                                          </p:val>
                                        </p:tav>
                                      </p:tavLst>
                                    </p:anim>
                                    <p:anim calcmode="lin" valueType="num">
                                      <p:cBhvr additive="base">
                                        <p:cTn id="836" dur="5000"/>
                                        <p:tgtEl>
                                          <p:spTgt spid="66"/>
                                        </p:tgtEl>
                                        <p:attrNameLst>
                                          <p:attrName>ppt_y</p:attrName>
                                        </p:attrNameLst>
                                      </p:cBhvr>
                                      <p:tavLst>
                                        <p:tav tm="0">
                                          <p:val>
                                            <p:strVal val="ppt_y"/>
                                          </p:val>
                                        </p:tav>
                                        <p:tav tm="100000">
                                          <p:val>
                                            <p:strVal val="1+ppt_h/2"/>
                                          </p:val>
                                        </p:tav>
                                      </p:tavLst>
                                    </p:anim>
                                    <p:set>
                                      <p:cBhvr>
                                        <p:cTn id="837" dur="1" fill="hold">
                                          <p:stCondLst>
                                            <p:cond delay="4999"/>
                                          </p:stCondLst>
                                        </p:cTn>
                                        <p:tgtEl>
                                          <p:spTgt spid="66"/>
                                        </p:tgtEl>
                                        <p:attrNameLst>
                                          <p:attrName>style.visibility</p:attrName>
                                        </p:attrNameLst>
                                      </p:cBhvr>
                                      <p:to>
                                        <p:strVal val="hidden"/>
                                      </p:to>
                                    </p:set>
                                  </p:childTnLst>
                                </p:cTn>
                              </p:par>
                              <p:par>
                                <p:cTn id="838" presetID="2" presetClass="exit" presetSubtype="4" fill="hold" grpId="3" nodeType="withEffect">
                                  <p:stCondLst>
                                    <p:cond delay="0"/>
                                  </p:stCondLst>
                                  <p:childTnLst>
                                    <p:anim calcmode="lin" valueType="num">
                                      <p:cBhvr additive="base">
                                        <p:cTn id="839" dur="5000"/>
                                        <p:tgtEl>
                                          <p:spTgt spid="67"/>
                                        </p:tgtEl>
                                        <p:attrNameLst>
                                          <p:attrName>ppt_x</p:attrName>
                                        </p:attrNameLst>
                                      </p:cBhvr>
                                      <p:tavLst>
                                        <p:tav tm="0">
                                          <p:val>
                                            <p:strVal val="ppt_x"/>
                                          </p:val>
                                        </p:tav>
                                        <p:tav tm="100000">
                                          <p:val>
                                            <p:strVal val="ppt_x"/>
                                          </p:val>
                                        </p:tav>
                                      </p:tavLst>
                                    </p:anim>
                                    <p:anim calcmode="lin" valueType="num">
                                      <p:cBhvr additive="base">
                                        <p:cTn id="840" dur="5000"/>
                                        <p:tgtEl>
                                          <p:spTgt spid="67"/>
                                        </p:tgtEl>
                                        <p:attrNameLst>
                                          <p:attrName>ppt_y</p:attrName>
                                        </p:attrNameLst>
                                      </p:cBhvr>
                                      <p:tavLst>
                                        <p:tav tm="0">
                                          <p:val>
                                            <p:strVal val="ppt_y"/>
                                          </p:val>
                                        </p:tav>
                                        <p:tav tm="100000">
                                          <p:val>
                                            <p:strVal val="1+ppt_h/2"/>
                                          </p:val>
                                        </p:tav>
                                      </p:tavLst>
                                    </p:anim>
                                    <p:set>
                                      <p:cBhvr>
                                        <p:cTn id="841" dur="1" fill="hold">
                                          <p:stCondLst>
                                            <p:cond delay="4999"/>
                                          </p:stCondLst>
                                        </p:cTn>
                                        <p:tgtEl>
                                          <p:spTgt spid="67"/>
                                        </p:tgtEl>
                                        <p:attrNameLst>
                                          <p:attrName>style.visibility</p:attrName>
                                        </p:attrNameLst>
                                      </p:cBhvr>
                                      <p:to>
                                        <p:strVal val="hidden"/>
                                      </p:to>
                                    </p:set>
                                  </p:childTnLst>
                                </p:cTn>
                              </p:par>
                              <p:par>
                                <p:cTn id="842" presetID="2" presetClass="exit" presetSubtype="4" fill="hold" grpId="3" nodeType="withEffect">
                                  <p:stCondLst>
                                    <p:cond delay="0"/>
                                  </p:stCondLst>
                                  <p:childTnLst>
                                    <p:anim calcmode="lin" valueType="num">
                                      <p:cBhvr additive="base">
                                        <p:cTn id="843" dur="5000"/>
                                        <p:tgtEl>
                                          <p:spTgt spid="68"/>
                                        </p:tgtEl>
                                        <p:attrNameLst>
                                          <p:attrName>ppt_x</p:attrName>
                                        </p:attrNameLst>
                                      </p:cBhvr>
                                      <p:tavLst>
                                        <p:tav tm="0">
                                          <p:val>
                                            <p:strVal val="ppt_x"/>
                                          </p:val>
                                        </p:tav>
                                        <p:tav tm="100000">
                                          <p:val>
                                            <p:strVal val="ppt_x"/>
                                          </p:val>
                                        </p:tav>
                                      </p:tavLst>
                                    </p:anim>
                                    <p:anim calcmode="lin" valueType="num">
                                      <p:cBhvr additive="base">
                                        <p:cTn id="844" dur="5000"/>
                                        <p:tgtEl>
                                          <p:spTgt spid="68"/>
                                        </p:tgtEl>
                                        <p:attrNameLst>
                                          <p:attrName>ppt_y</p:attrName>
                                        </p:attrNameLst>
                                      </p:cBhvr>
                                      <p:tavLst>
                                        <p:tav tm="0">
                                          <p:val>
                                            <p:strVal val="ppt_y"/>
                                          </p:val>
                                        </p:tav>
                                        <p:tav tm="100000">
                                          <p:val>
                                            <p:strVal val="1+ppt_h/2"/>
                                          </p:val>
                                        </p:tav>
                                      </p:tavLst>
                                    </p:anim>
                                    <p:set>
                                      <p:cBhvr>
                                        <p:cTn id="845" dur="1" fill="hold">
                                          <p:stCondLst>
                                            <p:cond delay="4999"/>
                                          </p:stCondLst>
                                        </p:cTn>
                                        <p:tgtEl>
                                          <p:spTgt spid="68"/>
                                        </p:tgtEl>
                                        <p:attrNameLst>
                                          <p:attrName>style.visibility</p:attrName>
                                        </p:attrNameLst>
                                      </p:cBhvr>
                                      <p:to>
                                        <p:strVal val="hidden"/>
                                      </p:to>
                                    </p:set>
                                  </p:childTnLst>
                                </p:cTn>
                              </p:par>
                              <p:par>
                                <p:cTn id="846" presetID="2" presetClass="exit" presetSubtype="4" fill="hold" grpId="3" nodeType="withEffect">
                                  <p:stCondLst>
                                    <p:cond delay="0"/>
                                  </p:stCondLst>
                                  <p:childTnLst>
                                    <p:anim calcmode="lin" valueType="num">
                                      <p:cBhvr additive="base">
                                        <p:cTn id="847" dur="5000"/>
                                        <p:tgtEl>
                                          <p:spTgt spid="69"/>
                                        </p:tgtEl>
                                        <p:attrNameLst>
                                          <p:attrName>ppt_x</p:attrName>
                                        </p:attrNameLst>
                                      </p:cBhvr>
                                      <p:tavLst>
                                        <p:tav tm="0">
                                          <p:val>
                                            <p:strVal val="ppt_x"/>
                                          </p:val>
                                        </p:tav>
                                        <p:tav tm="100000">
                                          <p:val>
                                            <p:strVal val="ppt_x"/>
                                          </p:val>
                                        </p:tav>
                                      </p:tavLst>
                                    </p:anim>
                                    <p:anim calcmode="lin" valueType="num">
                                      <p:cBhvr additive="base">
                                        <p:cTn id="848" dur="5000"/>
                                        <p:tgtEl>
                                          <p:spTgt spid="69"/>
                                        </p:tgtEl>
                                        <p:attrNameLst>
                                          <p:attrName>ppt_y</p:attrName>
                                        </p:attrNameLst>
                                      </p:cBhvr>
                                      <p:tavLst>
                                        <p:tav tm="0">
                                          <p:val>
                                            <p:strVal val="ppt_y"/>
                                          </p:val>
                                        </p:tav>
                                        <p:tav tm="100000">
                                          <p:val>
                                            <p:strVal val="1+ppt_h/2"/>
                                          </p:val>
                                        </p:tav>
                                      </p:tavLst>
                                    </p:anim>
                                    <p:set>
                                      <p:cBhvr>
                                        <p:cTn id="849" dur="1" fill="hold">
                                          <p:stCondLst>
                                            <p:cond delay="4999"/>
                                          </p:stCondLst>
                                        </p:cTn>
                                        <p:tgtEl>
                                          <p:spTgt spid="69"/>
                                        </p:tgtEl>
                                        <p:attrNameLst>
                                          <p:attrName>style.visibility</p:attrName>
                                        </p:attrNameLst>
                                      </p:cBhvr>
                                      <p:to>
                                        <p:strVal val="hidden"/>
                                      </p:to>
                                    </p:set>
                                  </p:childTnLst>
                                </p:cTn>
                              </p:par>
                              <p:par>
                                <p:cTn id="850" presetID="2" presetClass="exit" presetSubtype="4" fill="hold" grpId="3" nodeType="withEffect">
                                  <p:stCondLst>
                                    <p:cond delay="0"/>
                                  </p:stCondLst>
                                  <p:childTnLst>
                                    <p:anim calcmode="lin" valueType="num">
                                      <p:cBhvr additive="base">
                                        <p:cTn id="851" dur="5000"/>
                                        <p:tgtEl>
                                          <p:spTgt spid="70"/>
                                        </p:tgtEl>
                                        <p:attrNameLst>
                                          <p:attrName>ppt_x</p:attrName>
                                        </p:attrNameLst>
                                      </p:cBhvr>
                                      <p:tavLst>
                                        <p:tav tm="0">
                                          <p:val>
                                            <p:strVal val="ppt_x"/>
                                          </p:val>
                                        </p:tav>
                                        <p:tav tm="100000">
                                          <p:val>
                                            <p:strVal val="ppt_x"/>
                                          </p:val>
                                        </p:tav>
                                      </p:tavLst>
                                    </p:anim>
                                    <p:anim calcmode="lin" valueType="num">
                                      <p:cBhvr additive="base">
                                        <p:cTn id="852" dur="5000"/>
                                        <p:tgtEl>
                                          <p:spTgt spid="70"/>
                                        </p:tgtEl>
                                        <p:attrNameLst>
                                          <p:attrName>ppt_y</p:attrName>
                                        </p:attrNameLst>
                                      </p:cBhvr>
                                      <p:tavLst>
                                        <p:tav tm="0">
                                          <p:val>
                                            <p:strVal val="ppt_y"/>
                                          </p:val>
                                        </p:tav>
                                        <p:tav tm="100000">
                                          <p:val>
                                            <p:strVal val="1+ppt_h/2"/>
                                          </p:val>
                                        </p:tav>
                                      </p:tavLst>
                                    </p:anim>
                                    <p:set>
                                      <p:cBhvr>
                                        <p:cTn id="853" dur="1" fill="hold">
                                          <p:stCondLst>
                                            <p:cond delay="4999"/>
                                          </p:stCondLst>
                                        </p:cTn>
                                        <p:tgtEl>
                                          <p:spTgt spid="70"/>
                                        </p:tgtEl>
                                        <p:attrNameLst>
                                          <p:attrName>style.visibility</p:attrName>
                                        </p:attrNameLst>
                                      </p:cBhvr>
                                      <p:to>
                                        <p:strVal val="hidden"/>
                                      </p:to>
                                    </p:set>
                                  </p:childTnLst>
                                </p:cTn>
                              </p:par>
                              <p:par>
                                <p:cTn id="854" presetID="19" presetClass="exit" presetSubtype="10" fill="hold" grpId="4" nodeType="withEffect">
                                  <p:stCondLst>
                                    <p:cond delay="0"/>
                                  </p:stCondLst>
                                  <p:childTnLst>
                                    <p:anim calcmode="lin" valueType="num">
                                      <p:cBhvr>
                                        <p:cTn id="855" dur="5000"/>
                                        <p:tgtEl>
                                          <p:spTgt spid="6"/>
                                        </p:tgtEl>
                                        <p:attrNameLst>
                                          <p:attrName>ppt_h</p:attrName>
                                        </p:attrNameLst>
                                      </p:cBhvr>
                                      <p:tavLst>
                                        <p:tav tm="0">
                                          <p:val>
                                            <p:strVal val="ppt_h"/>
                                          </p:val>
                                        </p:tav>
                                        <p:tav tm="100000">
                                          <p:val>
                                            <p:strVal val="ppt_h"/>
                                          </p:val>
                                        </p:tav>
                                      </p:tavLst>
                                    </p:anim>
                                    <p:anim calcmode="lin" valueType="num">
                                      <p:cBhvr>
                                        <p:cTn id="856"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57" dur="1" fill="hold">
                                          <p:stCondLst>
                                            <p:cond delay="4999"/>
                                          </p:stCondLst>
                                        </p:cTn>
                                        <p:tgtEl>
                                          <p:spTgt spid="6"/>
                                        </p:tgtEl>
                                        <p:attrNameLst>
                                          <p:attrName>style.visibility</p:attrName>
                                        </p:attrNameLst>
                                      </p:cBhvr>
                                      <p:to>
                                        <p:strVal val="hidden"/>
                                      </p:to>
                                    </p:set>
                                  </p:childTnLst>
                                </p:cTn>
                              </p:par>
                              <p:par>
                                <p:cTn id="858" presetID="19" presetClass="exit" presetSubtype="10" fill="hold" grpId="4" nodeType="withEffect">
                                  <p:stCondLst>
                                    <p:cond delay="0"/>
                                  </p:stCondLst>
                                  <p:childTnLst>
                                    <p:anim calcmode="lin" valueType="num">
                                      <p:cBhvr>
                                        <p:cTn id="859" dur="5000"/>
                                        <p:tgtEl>
                                          <p:spTgt spid="7"/>
                                        </p:tgtEl>
                                        <p:attrNameLst>
                                          <p:attrName>ppt_h</p:attrName>
                                        </p:attrNameLst>
                                      </p:cBhvr>
                                      <p:tavLst>
                                        <p:tav tm="0">
                                          <p:val>
                                            <p:strVal val="ppt_h"/>
                                          </p:val>
                                        </p:tav>
                                        <p:tav tm="100000">
                                          <p:val>
                                            <p:strVal val="ppt_h"/>
                                          </p:val>
                                        </p:tav>
                                      </p:tavLst>
                                    </p:anim>
                                    <p:anim calcmode="lin" valueType="num">
                                      <p:cBhvr>
                                        <p:cTn id="860"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1" dur="1" fill="hold">
                                          <p:stCondLst>
                                            <p:cond delay="4999"/>
                                          </p:stCondLst>
                                        </p:cTn>
                                        <p:tgtEl>
                                          <p:spTgt spid="7"/>
                                        </p:tgtEl>
                                        <p:attrNameLst>
                                          <p:attrName>style.visibility</p:attrName>
                                        </p:attrNameLst>
                                      </p:cBhvr>
                                      <p:to>
                                        <p:strVal val="hidden"/>
                                      </p:to>
                                    </p:set>
                                  </p:childTnLst>
                                </p:cTn>
                              </p:par>
                              <p:par>
                                <p:cTn id="862" presetID="19" presetClass="exit" presetSubtype="10" fill="hold" grpId="4" nodeType="withEffect">
                                  <p:stCondLst>
                                    <p:cond delay="0"/>
                                  </p:stCondLst>
                                  <p:childTnLst>
                                    <p:anim calcmode="lin" valueType="num">
                                      <p:cBhvr>
                                        <p:cTn id="863" dur="5000"/>
                                        <p:tgtEl>
                                          <p:spTgt spid="8"/>
                                        </p:tgtEl>
                                        <p:attrNameLst>
                                          <p:attrName>ppt_h</p:attrName>
                                        </p:attrNameLst>
                                      </p:cBhvr>
                                      <p:tavLst>
                                        <p:tav tm="0">
                                          <p:val>
                                            <p:strVal val="ppt_h"/>
                                          </p:val>
                                        </p:tav>
                                        <p:tav tm="100000">
                                          <p:val>
                                            <p:strVal val="ppt_h"/>
                                          </p:val>
                                        </p:tav>
                                      </p:tavLst>
                                    </p:anim>
                                    <p:anim calcmode="lin" valueType="num">
                                      <p:cBhvr>
                                        <p:cTn id="864"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5" dur="1" fill="hold">
                                          <p:stCondLst>
                                            <p:cond delay="4999"/>
                                          </p:stCondLst>
                                        </p:cTn>
                                        <p:tgtEl>
                                          <p:spTgt spid="8"/>
                                        </p:tgtEl>
                                        <p:attrNameLst>
                                          <p:attrName>style.visibility</p:attrName>
                                        </p:attrNameLst>
                                      </p:cBhvr>
                                      <p:to>
                                        <p:strVal val="hidden"/>
                                      </p:to>
                                    </p:set>
                                  </p:childTnLst>
                                </p:cTn>
                              </p:par>
                              <p:par>
                                <p:cTn id="866" presetID="19" presetClass="exit" presetSubtype="10" fill="hold" grpId="4" nodeType="withEffect">
                                  <p:stCondLst>
                                    <p:cond delay="0"/>
                                  </p:stCondLst>
                                  <p:childTnLst>
                                    <p:anim calcmode="lin" valueType="num">
                                      <p:cBhvr>
                                        <p:cTn id="867" dur="5000"/>
                                        <p:tgtEl>
                                          <p:spTgt spid="9"/>
                                        </p:tgtEl>
                                        <p:attrNameLst>
                                          <p:attrName>ppt_h</p:attrName>
                                        </p:attrNameLst>
                                      </p:cBhvr>
                                      <p:tavLst>
                                        <p:tav tm="0">
                                          <p:val>
                                            <p:strVal val="ppt_h"/>
                                          </p:val>
                                        </p:tav>
                                        <p:tav tm="100000">
                                          <p:val>
                                            <p:strVal val="ppt_h"/>
                                          </p:val>
                                        </p:tav>
                                      </p:tavLst>
                                    </p:anim>
                                    <p:anim calcmode="lin" valueType="num">
                                      <p:cBhvr>
                                        <p:cTn id="868"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9" dur="1" fill="hold">
                                          <p:stCondLst>
                                            <p:cond delay="4999"/>
                                          </p:stCondLst>
                                        </p:cTn>
                                        <p:tgtEl>
                                          <p:spTgt spid="9"/>
                                        </p:tgtEl>
                                        <p:attrNameLst>
                                          <p:attrName>style.visibility</p:attrName>
                                        </p:attrNameLst>
                                      </p:cBhvr>
                                      <p:to>
                                        <p:strVal val="hidden"/>
                                      </p:to>
                                    </p:set>
                                  </p:childTnLst>
                                </p:cTn>
                              </p:par>
                              <p:par>
                                <p:cTn id="870" presetID="19" presetClass="exit" presetSubtype="10" fill="hold" grpId="4" nodeType="withEffect">
                                  <p:stCondLst>
                                    <p:cond delay="0"/>
                                  </p:stCondLst>
                                  <p:childTnLst>
                                    <p:anim calcmode="lin" valueType="num">
                                      <p:cBhvr>
                                        <p:cTn id="871" dur="5000"/>
                                        <p:tgtEl>
                                          <p:spTgt spid="10"/>
                                        </p:tgtEl>
                                        <p:attrNameLst>
                                          <p:attrName>ppt_h</p:attrName>
                                        </p:attrNameLst>
                                      </p:cBhvr>
                                      <p:tavLst>
                                        <p:tav tm="0">
                                          <p:val>
                                            <p:strVal val="ppt_h"/>
                                          </p:val>
                                        </p:tav>
                                        <p:tav tm="100000">
                                          <p:val>
                                            <p:strVal val="ppt_h"/>
                                          </p:val>
                                        </p:tav>
                                      </p:tavLst>
                                    </p:anim>
                                    <p:anim calcmode="lin" valueType="num">
                                      <p:cBhvr>
                                        <p:cTn id="872"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3" dur="1" fill="hold">
                                          <p:stCondLst>
                                            <p:cond delay="4999"/>
                                          </p:stCondLst>
                                        </p:cTn>
                                        <p:tgtEl>
                                          <p:spTgt spid="10"/>
                                        </p:tgtEl>
                                        <p:attrNameLst>
                                          <p:attrName>style.visibility</p:attrName>
                                        </p:attrNameLst>
                                      </p:cBhvr>
                                      <p:to>
                                        <p:strVal val="hidden"/>
                                      </p:to>
                                    </p:set>
                                  </p:childTnLst>
                                </p:cTn>
                              </p:par>
                              <p:par>
                                <p:cTn id="874" presetID="19" presetClass="exit" presetSubtype="10" fill="hold" grpId="4" nodeType="withEffect">
                                  <p:stCondLst>
                                    <p:cond delay="0"/>
                                  </p:stCondLst>
                                  <p:childTnLst>
                                    <p:anim calcmode="lin" valueType="num">
                                      <p:cBhvr>
                                        <p:cTn id="875" dur="5000"/>
                                        <p:tgtEl>
                                          <p:spTgt spid="11"/>
                                        </p:tgtEl>
                                        <p:attrNameLst>
                                          <p:attrName>ppt_h</p:attrName>
                                        </p:attrNameLst>
                                      </p:cBhvr>
                                      <p:tavLst>
                                        <p:tav tm="0">
                                          <p:val>
                                            <p:strVal val="ppt_h"/>
                                          </p:val>
                                        </p:tav>
                                        <p:tav tm="100000">
                                          <p:val>
                                            <p:strVal val="ppt_h"/>
                                          </p:val>
                                        </p:tav>
                                      </p:tavLst>
                                    </p:anim>
                                    <p:anim calcmode="lin" valueType="num">
                                      <p:cBhvr>
                                        <p:cTn id="876"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7" dur="1" fill="hold">
                                          <p:stCondLst>
                                            <p:cond delay="4999"/>
                                          </p:stCondLst>
                                        </p:cTn>
                                        <p:tgtEl>
                                          <p:spTgt spid="11"/>
                                        </p:tgtEl>
                                        <p:attrNameLst>
                                          <p:attrName>style.visibility</p:attrName>
                                        </p:attrNameLst>
                                      </p:cBhvr>
                                      <p:to>
                                        <p:strVal val="hidden"/>
                                      </p:to>
                                    </p:set>
                                  </p:childTnLst>
                                </p:cTn>
                              </p:par>
                              <p:par>
                                <p:cTn id="878" presetID="19" presetClass="exit" presetSubtype="10" fill="hold" grpId="4" nodeType="withEffect">
                                  <p:stCondLst>
                                    <p:cond delay="0"/>
                                  </p:stCondLst>
                                  <p:childTnLst>
                                    <p:anim calcmode="lin" valueType="num">
                                      <p:cBhvr>
                                        <p:cTn id="879" dur="5000"/>
                                        <p:tgtEl>
                                          <p:spTgt spid="12"/>
                                        </p:tgtEl>
                                        <p:attrNameLst>
                                          <p:attrName>ppt_h</p:attrName>
                                        </p:attrNameLst>
                                      </p:cBhvr>
                                      <p:tavLst>
                                        <p:tav tm="0">
                                          <p:val>
                                            <p:strVal val="ppt_h"/>
                                          </p:val>
                                        </p:tav>
                                        <p:tav tm="100000">
                                          <p:val>
                                            <p:strVal val="ppt_h"/>
                                          </p:val>
                                        </p:tav>
                                      </p:tavLst>
                                    </p:anim>
                                    <p:anim calcmode="lin" valueType="num">
                                      <p:cBhvr>
                                        <p:cTn id="880"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1" dur="1" fill="hold">
                                          <p:stCondLst>
                                            <p:cond delay="4999"/>
                                          </p:stCondLst>
                                        </p:cTn>
                                        <p:tgtEl>
                                          <p:spTgt spid="12"/>
                                        </p:tgtEl>
                                        <p:attrNameLst>
                                          <p:attrName>style.visibility</p:attrName>
                                        </p:attrNameLst>
                                      </p:cBhvr>
                                      <p:to>
                                        <p:strVal val="hidden"/>
                                      </p:to>
                                    </p:set>
                                  </p:childTnLst>
                                </p:cTn>
                              </p:par>
                              <p:par>
                                <p:cTn id="882" presetID="19" presetClass="exit" presetSubtype="10" fill="hold" grpId="4" nodeType="withEffect">
                                  <p:stCondLst>
                                    <p:cond delay="0"/>
                                  </p:stCondLst>
                                  <p:childTnLst>
                                    <p:anim calcmode="lin" valueType="num">
                                      <p:cBhvr>
                                        <p:cTn id="883" dur="5000"/>
                                        <p:tgtEl>
                                          <p:spTgt spid="13"/>
                                        </p:tgtEl>
                                        <p:attrNameLst>
                                          <p:attrName>ppt_h</p:attrName>
                                        </p:attrNameLst>
                                      </p:cBhvr>
                                      <p:tavLst>
                                        <p:tav tm="0">
                                          <p:val>
                                            <p:strVal val="ppt_h"/>
                                          </p:val>
                                        </p:tav>
                                        <p:tav tm="100000">
                                          <p:val>
                                            <p:strVal val="ppt_h"/>
                                          </p:val>
                                        </p:tav>
                                      </p:tavLst>
                                    </p:anim>
                                    <p:anim calcmode="lin" valueType="num">
                                      <p:cBhvr>
                                        <p:cTn id="884"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5" dur="1" fill="hold">
                                          <p:stCondLst>
                                            <p:cond delay="4999"/>
                                          </p:stCondLst>
                                        </p:cTn>
                                        <p:tgtEl>
                                          <p:spTgt spid="13"/>
                                        </p:tgtEl>
                                        <p:attrNameLst>
                                          <p:attrName>style.visibility</p:attrName>
                                        </p:attrNameLst>
                                      </p:cBhvr>
                                      <p:to>
                                        <p:strVal val="hidden"/>
                                      </p:to>
                                    </p:set>
                                  </p:childTnLst>
                                </p:cTn>
                              </p:par>
                              <p:par>
                                <p:cTn id="886" presetID="19" presetClass="exit" presetSubtype="10" fill="hold" grpId="4" nodeType="withEffect">
                                  <p:stCondLst>
                                    <p:cond delay="0"/>
                                  </p:stCondLst>
                                  <p:childTnLst>
                                    <p:anim calcmode="lin" valueType="num">
                                      <p:cBhvr>
                                        <p:cTn id="887" dur="5000"/>
                                        <p:tgtEl>
                                          <p:spTgt spid="14"/>
                                        </p:tgtEl>
                                        <p:attrNameLst>
                                          <p:attrName>ppt_h</p:attrName>
                                        </p:attrNameLst>
                                      </p:cBhvr>
                                      <p:tavLst>
                                        <p:tav tm="0">
                                          <p:val>
                                            <p:strVal val="ppt_h"/>
                                          </p:val>
                                        </p:tav>
                                        <p:tav tm="100000">
                                          <p:val>
                                            <p:strVal val="ppt_h"/>
                                          </p:val>
                                        </p:tav>
                                      </p:tavLst>
                                    </p:anim>
                                    <p:anim calcmode="lin" valueType="num">
                                      <p:cBhvr>
                                        <p:cTn id="888"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9" dur="1" fill="hold">
                                          <p:stCondLst>
                                            <p:cond delay="4999"/>
                                          </p:stCondLst>
                                        </p:cTn>
                                        <p:tgtEl>
                                          <p:spTgt spid="14"/>
                                        </p:tgtEl>
                                        <p:attrNameLst>
                                          <p:attrName>style.visibility</p:attrName>
                                        </p:attrNameLst>
                                      </p:cBhvr>
                                      <p:to>
                                        <p:strVal val="hidden"/>
                                      </p:to>
                                    </p:set>
                                  </p:childTnLst>
                                </p:cTn>
                              </p:par>
                              <p:par>
                                <p:cTn id="890" presetID="19" presetClass="exit" presetSubtype="10" fill="hold" grpId="4" nodeType="withEffect">
                                  <p:stCondLst>
                                    <p:cond delay="0"/>
                                  </p:stCondLst>
                                  <p:childTnLst>
                                    <p:anim calcmode="lin" valueType="num">
                                      <p:cBhvr>
                                        <p:cTn id="891" dur="5000"/>
                                        <p:tgtEl>
                                          <p:spTgt spid="15"/>
                                        </p:tgtEl>
                                        <p:attrNameLst>
                                          <p:attrName>ppt_h</p:attrName>
                                        </p:attrNameLst>
                                      </p:cBhvr>
                                      <p:tavLst>
                                        <p:tav tm="0">
                                          <p:val>
                                            <p:strVal val="ppt_h"/>
                                          </p:val>
                                        </p:tav>
                                        <p:tav tm="100000">
                                          <p:val>
                                            <p:strVal val="ppt_h"/>
                                          </p:val>
                                        </p:tav>
                                      </p:tavLst>
                                    </p:anim>
                                    <p:anim calcmode="lin" valueType="num">
                                      <p:cBhvr>
                                        <p:cTn id="892"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3" dur="1" fill="hold">
                                          <p:stCondLst>
                                            <p:cond delay="4999"/>
                                          </p:stCondLst>
                                        </p:cTn>
                                        <p:tgtEl>
                                          <p:spTgt spid="15"/>
                                        </p:tgtEl>
                                        <p:attrNameLst>
                                          <p:attrName>style.visibility</p:attrName>
                                        </p:attrNameLst>
                                      </p:cBhvr>
                                      <p:to>
                                        <p:strVal val="hidden"/>
                                      </p:to>
                                    </p:set>
                                  </p:childTnLst>
                                </p:cTn>
                              </p:par>
                              <p:par>
                                <p:cTn id="894" presetID="19" presetClass="exit" presetSubtype="10" fill="hold" grpId="4" nodeType="withEffect">
                                  <p:stCondLst>
                                    <p:cond delay="0"/>
                                  </p:stCondLst>
                                  <p:childTnLst>
                                    <p:anim calcmode="lin" valueType="num">
                                      <p:cBhvr>
                                        <p:cTn id="895" dur="5000"/>
                                        <p:tgtEl>
                                          <p:spTgt spid="16"/>
                                        </p:tgtEl>
                                        <p:attrNameLst>
                                          <p:attrName>ppt_h</p:attrName>
                                        </p:attrNameLst>
                                      </p:cBhvr>
                                      <p:tavLst>
                                        <p:tav tm="0">
                                          <p:val>
                                            <p:strVal val="ppt_h"/>
                                          </p:val>
                                        </p:tav>
                                        <p:tav tm="100000">
                                          <p:val>
                                            <p:strVal val="ppt_h"/>
                                          </p:val>
                                        </p:tav>
                                      </p:tavLst>
                                    </p:anim>
                                    <p:anim calcmode="lin" valueType="num">
                                      <p:cBhvr>
                                        <p:cTn id="896"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7" dur="1" fill="hold">
                                          <p:stCondLst>
                                            <p:cond delay="4999"/>
                                          </p:stCondLst>
                                        </p:cTn>
                                        <p:tgtEl>
                                          <p:spTgt spid="16"/>
                                        </p:tgtEl>
                                        <p:attrNameLst>
                                          <p:attrName>style.visibility</p:attrName>
                                        </p:attrNameLst>
                                      </p:cBhvr>
                                      <p:to>
                                        <p:strVal val="hidden"/>
                                      </p:to>
                                    </p:set>
                                  </p:childTnLst>
                                </p:cTn>
                              </p:par>
                              <p:par>
                                <p:cTn id="898" presetID="19" presetClass="exit" presetSubtype="10" fill="hold" grpId="4" nodeType="withEffect">
                                  <p:stCondLst>
                                    <p:cond delay="0"/>
                                  </p:stCondLst>
                                  <p:childTnLst>
                                    <p:anim calcmode="lin" valueType="num">
                                      <p:cBhvr>
                                        <p:cTn id="899" dur="5000"/>
                                        <p:tgtEl>
                                          <p:spTgt spid="17"/>
                                        </p:tgtEl>
                                        <p:attrNameLst>
                                          <p:attrName>ppt_h</p:attrName>
                                        </p:attrNameLst>
                                      </p:cBhvr>
                                      <p:tavLst>
                                        <p:tav tm="0">
                                          <p:val>
                                            <p:strVal val="ppt_h"/>
                                          </p:val>
                                        </p:tav>
                                        <p:tav tm="100000">
                                          <p:val>
                                            <p:strVal val="ppt_h"/>
                                          </p:val>
                                        </p:tav>
                                      </p:tavLst>
                                    </p:anim>
                                    <p:anim calcmode="lin" valueType="num">
                                      <p:cBhvr>
                                        <p:cTn id="900"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1" dur="1" fill="hold">
                                          <p:stCondLst>
                                            <p:cond delay="4999"/>
                                          </p:stCondLst>
                                        </p:cTn>
                                        <p:tgtEl>
                                          <p:spTgt spid="17"/>
                                        </p:tgtEl>
                                        <p:attrNameLst>
                                          <p:attrName>style.visibility</p:attrName>
                                        </p:attrNameLst>
                                      </p:cBhvr>
                                      <p:to>
                                        <p:strVal val="hidden"/>
                                      </p:to>
                                    </p:set>
                                  </p:childTnLst>
                                </p:cTn>
                              </p:par>
                              <p:par>
                                <p:cTn id="902" presetID="19" presetClass="exit" presetSubtype="10" fill="hold" grpId="4" nodeType="withEffect">
                                  <p:stCondLst>
                                    <p:cond delay="0"/>
                                  </p:stCondLst>
                                  <p:childTnLst>
                                    <p:anim calcmode="lin" valueType="num">
                                      <p:cBhvr>
                                        <p:cTn id="903" dur="5000"/>
                                        <p:tgtEl>
                                          <p:spTgt spid="18"/>
                                        </p:tgtEl>
                                        <p:attrNameLst>
                                          <p:attrName>ppt_h</p:attrName>
                                        </p:attrNameLst>
                                      </p:cBhvr>
                                      <p:tavLst>
                                        <p:tav tm="0">
                                          <p:val>
                                            <p:strVal val="ppt_h"/>
                                          </p:val>
                                        </p:tav>
                                        <p:tav tm="100000">
                                          <p:val>
                                            <p:strVal val="ppt_h"/>
                                          </p:val>
                                        </p:tav>
                                      </p:tavLst>
                                    </p:anim>
                                    <p:anim calcmode="lin" valueType="num">
                                      <p:cBhvr>
                                        <p:cTn id="904"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5" dur="1" fill="hold">
                                          <p:stCondLst>
                                            <p:cond delay="4999"/>
                                          </p:stCondLst>
                                        </p:cTn>
                                        <p:tgtEl>
                                          <p:spTgt spid="18"/>
                                        </p:tgtEl>
                                        <p:attrNameLst>
                                          <p:attrName>style.visibility</p:attrName>
                                        </p:attrNameLst>
                                      </p:cBhvr>
                                      <p:to>
                                        <p:strVal val="hidden"/>
                                      </p:to>
                                    </p:set>
                                  </p:childTnLst>
                                </p:cTn>
                              </p:par>
                              <p:par>
                                <p:cTn id="906" presetID="19" presetClass="exit" presetSubtype="10" fill="hold" grpId="4" nodeType="withEffect">
                                  <p:stCondLst>
                                    <p:cond delay="0"/>
                                  </p:stCondLst>
                                  <p:childTnLst>
                                    <p:anim calcmode="lin" valueType="num">
                                      <p:cBhvr>
                                        <p:cTn id="907" dur="5000"/>
                                        <p:tgtEl>
                                          <p:spTgt spid="19"/>
                                        </p:tgtEl>
                                        <p:attrNameLst>
                                          <p:attrName>ppt_h</p:attrName>
                                        </p:attrNameLst>
                                      </p:cBhvr>
                                      <p:tavLst>
                                        <p:tav tm="0">
                                          <p:val>
                                            <p:strVal val="ppt_h"/>
                                          </p:val>
                                        </p:tav>
                                        <p:tav tm="100000">
                                          <p:val>
                                            <p:strVal val="ppt_h"/>
                                          </p:val>
                                        </p:tav>
                                      </p:tavLst>
                                    </p:anim>
                                    <p:anim calcmode="lin" valueType="num">
                                      <p:cBhvr>
                                        <p:cTn id="908"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9" dur="1" fill="hold">
                                          <p:stCondLst>
                                            <p:cond delay="4999"/>
                                          </p:stCondLst>
                                        </p:cTn>
                                        <p:tgtEl>
                                          <p:spTgt spid="19"/>
                                        </p:tgtEl>
                                        <p:attrNameLst>
                                          <p:attrName>style.visibility</p:attrName>
                                        </p:attrNameLst>
                                      </p:cBhvr>
                                      <p:to>
                                        <p:strVal val="hidden"/>
                                      </p:to>
                                    </p:set>
                                  </p:childTnLst>
                                </p:cTn>
                              </p:par>
                              <p:par>
                                <p:cTn id="910" presetID="19" presetClass="exit" presetSubtype="10" fill="hold" grpId="4" nodeType="withEffect">
                                  <p:stCondLst>
                                    <p:cond delay="0"/>
                                  </p:stCondLst>
                                  <p:childTnLst>
                                    <p:anim calcmode="lin" valueType="num">
                                      <p:cBhvr>
                                        <p:cTn id="911" dur="5000"/>
                                        <p:tgtEl>
                                          <p:spTgt spid="20"/>
                                        </p:tgtEl>
                                        <p:attrNameLst>
                                          <p:attrName>ppt_h</p:attrName>
                                        </p:attrNameLst>
                                      </p:cBhvr>
                                      <p:tavLst>
                                        <p:tav tm="0">
                                          <p:val>
                                            <p:strVal val="ppt_h"/>
                                          </p:val>
                                        </p:tav>
                                        <p:tav tm="100000">
                                          <p:val>
                                            <p:strVal val="ppt_h"/>
                                          </p:val>
                                        </p:tav>
                                      </p:tavLst>
                                    </p:anim>
                                    <p:anim calcmode="lin" valueType="num">
                                      <p:cBhvr>
                                        <p:cTn id="912"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3" dur="1" fill="hold">
                                          <p:stCondLst>
                                            <p:cond delay="4999"/>
                                          </p:stCondLst>
                                        </p:cTn>
                                        <p:tgtEl>
                                          <p:spTgt spid="20"/>
                                        </p:tgtEl>
                                        <p:attrNameLst>
                                          <p:attrName>style.visibility</p:attrName>
                                        </p:attrNameLst>
                                      </p:cBhvr>
                                      <p:to>
                                        <p:strVal val="hidden"/>
                                      </p:to>
                                    </p:set>
                                  </p:childTnLst>
                                </p:cTn>
                              </p:par>
                              <p:par>
                                <p:cTn id="914" presetID="19" presetClass="exit" presetSubtype="10" fill="hold" grpId="4" nodeType="withEffect">
                                  <p:stCondLst>
                                    <p:cond delay="0"/>
                                  </p:stCondLst>
                                  <p:childTnLst>
                                    <p:anim calcmode="lin" valueType="num">
                                      <p:cBhvr>
                                        <p:cTn id="915" dur="5000"/>
                                        <p:tgtEl>
                                          <p:spTgt spid="21"/>
                                        </p:tgtEl>
                                        <p:attrNameLst>
                                          <p:attrName>ppt_h</p:attrName>
                                        </p:attrNameLst>
                                      </p:cBhvr>
                                      <p:tavLst>
                                        <p:tav tm="0">
                                          <p:val>
                                            <p:strVal val="ppt_h"/>
                                          </p:val>
                                        </p:tav>
                                        <p:tav tm="100000">
                                          <p:val>
                                            <p:strVal val="ppt_h"/>
                                          </p:val>
                                        </p:tav>
                                      </p:tavLst>
                                    </p:anim>
                                    <p:anim calcmode="lin" valueType="num">
                                      <p:cBhvr>
                                        <p:cTn id="916"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7" dur="1" fill="hold">
                                          <p:stCondLst>
                                            <p:cond delay="4999"/>
                                          </p:stCondLst>
                                        </p:cTn>
                                        <p:tgtEl>
                                          <p:spTgt spid="21"/>
                                        </p:tgtEl>
                                        <p:attrNameLst>
                                          <p:attrName>style.visibility</p:attrName>
                                        </p:attrNameLst>
                                      </p:cBhvr>
                                      <p:to>
                                        <p:strVal val="hidden"/>
                                      </p:to>
                                    </p:set>
                                  </p:childTnLst>
                                </p:cTn>
                              </p:par>
                              <p:par>
                                <p:cTn id="918" presetID="19" presetClass="exit" presetSubtype="10" fill="hold" grpId="4" nodeType="withEffect">
                                  <p:stCondLst>
                                    <p:cond delay="0"/>
                                  </p:stCondLst>
                                  <p:childTnLst>
                                    <p:anim calcmode="lin" valueType="num">
                                      <p:cBhvr>
                                        <p:cTn id="919" dur="5000"/>
                                        <p:tgtEl>
                                          <p:spTgt spid="22"/>
                                        </p:tgtEl>
                                        <p:attrNameLst>
                                          <p:attrName>ppt_h</p:attrName>
                                        </p:attrNameLst>
                                      </p:cBhvr>
                                      <p:tavLst>
                                        <p:tav tm="0">
                                          <p:val>
                                            <p:strVal val="ppt_h"/>
                                          </p:val>
                                        </p:tav>
                                        <p:tav tm="100000">
                                          <p:val>
                                            <p:strVal val="ppt_h"/>
                                          </p:val>
                                        </p:tav>
                                      </p:tavLst>
                                    </p:anim>
                                    <p:anim calcmode="lin" valueType="num">
                                      <p:cBhvr>
                                        <p:cTn id="920"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1" dur="1" fill="hold">
                                          <p:stCondLst>
                                            <p:cond delay="4999"/>
                                          </p:stCondLst>
                                        </p:cTn>
                                        <p:tgtEl>
                                          <p:spTgt spid="22"/>
                                        </p:tgtEl>
                                        <p:attrNameLst>
                                          <p:attrName>style.visibility</p:attrName>
                                        </p:attrNameLst>
                                      </p:cBhvr>
                                      <p:to>
                                        <p:strVal val="hidden"/>
                                      </p:to>
                                    </p:set>
                                  </p:childTnLst>
                                </p:cTn>
                              </p:par>
                              <p:par>
                                <p:cTn id="922" presetID="19" presetClass="exit" presetSubtype="10" fill="hold" grpId="4" nodeType="withEffect">
                                  <p:stCondLst>
                                    <p:cond delay="0"/>
                                  </p:stCondLst>
                                  <p:childTnLst>
                                    <p:anim calcmode="lin" valueType="num">
                                      <p:cBhvr>
                                        <p:cTn id="923" dur="5000"/>
                                        <p:tgtEl>
                                          <p:spTgt spid="23"/>
                                        </p:tgtEl>
                                        <p:attrNameLst>
                                          <p:attrName>ppt_h</p:attrName>
                                        </p:attrNameLst>
                                      </p:cBhvr>
                                      <p:tavLst>
                                        <p:tav tm="0">
                                          <p:val>
                                            <p:strVal val="ppt_h"/>
                                          </p:val>
                                        </p:tav>
                                        <p:tav tm="100000">
                                          <p:val>
                                            <p:strVal val="ppt_h"/>
                                          </p:val>
                                        </p:tav>
                                      </p:tavLst>
                                    </p:anim>
                                    <p:anim calcmode="lin" valueType="num">
                                      <p:cBhvr>
                                        <p:cTn id="924"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5" dur="1" fill="hold">
                                          <p:stCondLst>
                                            <p:cond delay="4999"/>
                                          </p:stCondLst>
                                        </p:cTn>
                                        <p:tgtEl>
                                          <p:spTgt spid="23"/>
                                        </p:tgtEl>
                                        <p:attrNameLst>
                                          <p:attrName>style.visibility</p:attrName>
                                        </p:attrNameLst>
                                      </p:cBhvr>
                                      <p:to>
                                        <p:strVal val="hidden"/>
                                      </p:to>
                                    </p:set>
                                  </p:childTnLst>
                                </p:cTn>
                              </p:par>
                              <p:par>
                                <p:cTn id="926" presetID="19" presetClass="exit" presetSubtype="10" fill="hold" grpId="4" nodeType="withEffect">
                                  <p:stCondLst>
                                    <p:cond delay="0"/>
                                  </p:stCondLst>
                                  <p:childTnLst>
                                    <p:anim calcmode="lin" valueType="num">
                                      <p:cBhvr>
                                        <p:cTn id="927" dur="5000"/>
                                        <p:tgtEl>
                                          <p:spTgt spid="24"/>
                                        </p:tgtEl>
                                        <p:attrNameLst>
                                          <p:attrName>ppt_h</p:attrName>
                                        </p:attrNameLst>
                                      </p:cBhvr>
                                      <p:tavLst>
                                        <p:tav tm="0">
                                          <p:val>
                                            <p:strVal val="ppt_h"/>
                                          </p:val>
                                        </p:tav>
                                        <p:tav tm="100000">
                                          <p:val>
                                            <p:strVal val="ppt_h"/>
                                          </p:val>
                                        </p:tav>
                                      </p:tavLst>
                                    </p:anim>
                                    <p:anim calcmode="lin" valueType="num">
                                      <p:cBhvr>
                                        <p:cTn id="928"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9" dur="1" fill="hold">
                                          <p:stCondLst>
                                            <p:cond delay="4999"/>
                                          </p:stCondLst>
                                        </p:cTn>
                                        <p:tgtEl>
                                          <p:spTgt spid="24"/>
                                        </p:tgtEl>
                                        <p:attrNameLst>
                                          <p:attrName>style.visibility</p:attrName>
                                        </p:attrNameLst>
                                      </p:cBhvr>
                                      <p:to>
                                        <p:strVal val="hidden"/>
                                      </p:to>
                                    </p:set>
                                  </p:childTnLst>
                                </p:cTn>
                              </p:par>
                              <p:par>
                                <p:cTn id="930" presetID="19" presetClass="exit" presetSubtype="10" fill="hold" grpId="4" nodeType="withEffect">
                                  <p:stCondLst>
                                    <p:cond delay="0"/>
                                  </p:stCondLst>
                                  <p:childTnLst>
                                    <p:anim calcmode="lin" valueType="num">
                                      <p:cBhvr>
                                        <p:cTn id="931" dur="5000"/>
                                        <p:tgtEl>
                                          <p:spTgt spid="25"/>
                                        </p:tgtEl>
                                        <p:attrNameLst>
                                          <p:attrName>ppt_h</p:attrName>
                                        </p:attrNameLst>
                                      </p:cBhvr>
                                      <p:tavLst>
                                        <p:tav tm="0">
                                          <p:val>
                                            <p:strVal val="ppt_h"/>
                                          </p:val>
                                        </p:tav>
                                        <p:tav tm="100000">
                                          <p:val>
                                            <p:strVal val="ppt_h"/>
                                          </p:val>
                                        </p:tav>
                                      </p:tavLst>
                                    </p:anim>
                                    <p:anim calcmode="lin" valueType="num">
                                      <p:cBhvr>
                                        <p:cTn id="932"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3" dur="1" fill="hold">
                                          <p:stCondLst>
                                            <p:cond delay="4999"/>
                                          </p:stCondLst>
                                        </p:cTn>
                                        <p:tgtEl>
                                          <p:spTgt spid="25"/>
                                        </p:tgtEl>
                                        <p:attrNameLst>
                                          <p:attrName>style.visibility</p:attrName>
                                        </p:attrNameLst>
                                      </p:cBhvr>
                                      <p:to>
                                        <p:strVal val="hidden"/>
                                      </p:to>
                                    </p:set>
                                  </p:childTnLst>
                                </p:cTn>
                              </p:par>
                              <p:par>
                                <p:cTn id="934" presetID="19" presetClass="exit" presetSubtype="10" fill="hold" grpId="4" nodeType="withEffect">
                                  <p:stCondLst>
                                    <p:cond delay="0"/>
                                  </p:stCondLst>
                                  <p:childTnLst>
                                    <p:anim calcmode="lin" valueType="num">
                                      <p:cBhvr>
                                        <p:cTn id="935" dur="5000"/>
                                        <p:tgtEl>
                                          <p:spTgt spid="26"/>
                                        </p:tgtEl>
                                        <p:attrNameLst>
                                          <p:attrName>ppt_h</p:attrName>
                                        </p:attrNameLst>
                                      </p:cBhvr>
                                      <p:tavLst>
                                        <p:tav tm="0">
                                          <p:val>
                                            <p:strVal val="ppt_h"/>
                                          </p:val>
                                        </p:tav>
                                        <p:tav tm="100000">
                                          <p:val>
                                            <p:strVal val="ppt_h"/>
                                          </p:val>
                                        </p:tav>
                                      </p:tavLst>
                                    </p:anim>
                                    <p:anim calcmode="lin" valueType="num">
                                      <p:cBhvr>
                                        <p:cTn id="936"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7" dur="1" fill="hold">
                                          <p:stCondLst>
                                            <p:cond delay="4999"/>
                                          </p:stCondLst>
                                        </p:cTn>
                                        <p:tgtEl>
                                          <p:spTgt spid="26"/>
                                        </p:tgtEl>
                                        <p:attrNameLst>
                                          <p:attrName>style.visibility</p:attrName>
                                        </p:attrNameLst>
                                      </p:cBhvr>
                                      <p:to>
                                        <p:strVal val="hidden"/>
                                      </p:to>
                                    </p:set>
                                  </p:childTnLst>
                                </p:cTn>
                              </p:par>
                              <p:par>
                                <p:cTn id="938" presetID="19" presetClass="exit" presetSubtype="10" fill="hold" grpId="4" nodeType="withEffect">
                                  <p:stCondLst>
                                    <p:cond delay="0"/>
                                  </p:stCondLst>
                                  <p:childTnLst>
                                    <p:anim calcmode="lin" valueType="num">
                                      <p:cBhvr>
                                        <p:cTn id="939" dur="5000"/>
                                        <p:tgtEl>
                                          <p:spTgt spid="27"/>
                                        </p:tgtEl>
                                        <p:attrNameLst>
                                          <p:attrName>ppt_h</p:attrName>
                                        </p:attrNameLst>
                                      </p:cBhvr>
                                      <p:tavLst>
                                        <p:tav tm="0">
                                          <p:val>
                                            <p:strVal val="ppt_h"/>
                                          </p:val>
                                        </p:tav>
                                        <p:tav tm="100000">
                                          <p:val>
                                            <p:strVal val="ppt_h"/>
                                          </p:val>
                                        </p:tav>
                                      </p:tavLst>
                                    </p:anim>
                                    <p:anim calcmode="lin" valueType="num">
                                      <p:cBhvr>
                                        <p:cTn id="940"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1" dur="1" fill="hold">
                                          <p:stCondLst>
                                            <p:cond delay="4999"/>
                                          </p:stCondLst>
                                        </p:cTn>
                                        <p:tgtEl>
                                          <p:spTgt spid="27"/>
                                        </p:tgtEl>
                                        <p:attrNameLst>
                                          <p:attrName>style.visibility</p:attrName>
                                        </p:attrNameLst>
                                      </p:cBhvr>
                                      <p:to>
                                        <p:strVal val="hidden"/>
                                      </p:to>
                                    </p:set>
                                  </p:childTnLst>
                                </p:cTn>
                              </p:par>
                              <p:par>
                                <p:cTn id="942" presetID="19" presetClass="exit" presetSubtype="10" fill="hold" grpId="4" nodeType="withEffect">
                                  <p:stCondLst>
                                    <p:cond delay="0"/>
                                  </p:stCondLst>
                                  <p:childTnLst>
                                    <p:anim calcmode="lin" valueType="num">
                                      <p:cBhvr>
                                        <p:cTn id="943" dur="5000"/>
                                        <p:tgtEl>
                                          <p:spTgt spid="28"/>
                                        </p:tgtEl>
                                        <p:attrNameLst>
                                          <p:attrName>ppt_h</p:attrName>
                                        </p:attrNameLst>
                                      </p:cBhvr>
                                      <p:tavLst>
                                        <p:tav tm="0">
                                          <p:val>
                                            <p:strVal val="ppt_h"/>
                                          </p:val>
                                        </p:tav>
                                        <p:tav tm="100000">
                                          <p:val>
                                            <p:strVal val="ppt_h"/>
                                          </p:val>
                                        </p:tav>
                                      </p:tavLst>
                                    </p:anim>
                                    <p:anim calcmode="lin" valueType="num">
                                      <p:cBhvr>
                                        <p:cTn id="944"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5" dur="1" fill="hold">
                                          <p:stCondLst>
                                            <p:cond delay="4999"/>
                                          </p:stCondLst>
                                        </p:cTn>
                                        <p:tgtEl>
                                          <p:spTgt spid="28"/>
                                        </p:tgtEl>
                                        <p:attrNameLst>
                                          <p:attrName>style.visibility</p:attrName>
                                        </p:attrNameLst>
                                      </p:cBhvr>
                                      <p:to>
                                        <p:strVal val="hidden"/>
                                      </p:to>
                                    </p:set>
                                  </p:childTnLst>
                                </p:cTn>
                              </p:par>
                              <p:par>
                                <p:cTn id="946" presetID="19" presetClass="exit" presetSubtype="10" fill="hold" grpId="4" nodeType="withEffect">
                                  <p:stCondLst>
                                    <p:cond delay="0"/>
                                  </p:stCondLst>
                                  <p:childTnLst>
                                    <p:anim calcmode="lin" valueType="num">
                                      <p:cBhvr>
                                        <p:cTn id="947" dur="5000"/>
                                        <p:tgtEl>
                                          <p:spTgt spid="29"/>
                                        </p:tgtEl>
                                        <p:attrNameLst>
                                          <p:attrName>ppt_h</p:attrName>
                                        </p:attrNameLst>
                                      </p:cBhvr>
                                      <p:tavLst>
                                        <p:tav tm="0">
                                          <p:val>
                                            <p:strVal val="ppt_h"/>
                                          </p:val>
                                        </p:tav>
                                        <p:tav tm="100000">
                                          <p:val>
                                            <p:strVal val="ppt_h"/>
                                          </p:val>
                                        </p:tav>
                                      </p:tavLst>
                                    </p:anim>
                                    <p:anim calcmode="lin" valueType="num">
                                      <p:cBhvr>
                                        <p:cTn id="948"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9" dur="1" fill="hold">
                                          <p:stCondLst>
                                            <p:cond delay="4999"/>
                                          </p:stCondLst>
                                        </p:cTn>
                                        <p:tgtEl>
                                          <p:spTgt spid="29"/>
                                        </p:tgtEl>
                                        <p:attrNameLst>
                                          <p:attrName>style.visibility</p:attrName>
                                        </p:attrNameLst>
                                      </p:cBhvr>
                                      <p:to>
                                        <p:strVal val="hidden"/>
                                      </p:to>
                                    </p:set>
                                  </p:childTnLst>
                                </p:cTn>
                              </p:par>
                              <p:par>
                                <p:cTn id="950" presetID="19" presetClass="exit" presetSubtype="10" fill="hold" grpId="4" nodeType="withEffect">
                                  <p:stCondLst>
                                    <p:cond delay="0"/>
                                  </p:stCondLst>
                                  <p:childTnLst>
                                    <p:anim calcmode="lin" valueType="num">
                                      <p:cBhvr>
                                        <p:cTn id="951" dur="5000"/>
                                        <p:tgtEl>
                                          <p:spTgt spid="30"/>
                                        </p:tgtEl>
                                        <p:attrNameLst>
                                          <p:attrName>ppt_h</p:attrName>
                                        </p:attrNameLst>
                                      </p:cBhvr>
                                      <p:tavLst>
                                        <p:tav tm="0">
                                          <p:val>
                                            <p:strVal val="ppt_h"/>
                                          </p:val>
                                        </p:tav>
                                        <p:tav tm="100000">
                                          <p:val>
                                            <p:strVal val="ppt_h"/>
                                          </p:val>
                                        </p:tav>
                                      </p:tavLst>
                                    </p:anim>
                                    <p:anim calcmode="lin" valueType="num">
                                      <p:cBhvr>
                                        <p:cTn id="952"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3" dur="1" fill="hold">
                                          <p:stCondLst>
                                            <p:cond delay="4999"/>
                                          </p:stCondLst>
                                        </p:cTn>
                                        <p:tgtEl>
                                          <p:spTgt spid="30"/>
                                        </p:tgtEl>
                                        <p:attrNameLst>
                                          <p:attrName>style.visibility</p:attrName>
                                        </p:attrNameLst>
                                      </p:cBhvr>
                                      <p:to>
                                        <p:strVal val="hidden"/>
                                      </p:to>
                                    </p:set>
                                  </p:childTnLst>
                                </p:cTn>
                              </p:par>
                              <p:par>
                                <p:cTn id="954" presetID="19" presetClass="exit" presetSubtype="10" fill="hold" grpId="4" nodeType="withEffect">
                                  <p:stCondLst>
                                    <p:cond delay="0"/>
                                  </p:stCondLst>
                                  <p:childTnLst>
                                    <p:anim calcmode="lin" valueType="num">
                                      <p:cBhvr>
                                        <p:cTn id="955" dur="5000"/>
                                        <p:tgtEl>
                                          <p:spTgt spid="31"/>
                                        </p:tgtEl>
                                        <p:attrNameLst>
                                          <p:attrName>ppt_h</p:attrName>
                                        </p:attrNameLst>
                                      </p:cBhvr>
                                      <p:tavLst>
                                        <p:tav tm="0">
                                          <p:val>
                                            <p:strVal val="ppt_h"/>
                                          </p:val>
                                        </p:tav>
                                        <p:tav tm="100000">
                                          <p:val>
                                            <p:strVal val="ppt_h"/>
                                          </p:val>
                                        </p:tav>
                                      </p:tavLst>
                                    </p:anim>
                                    <p:anim calcmode="lin" valueType="num">
                                      <p:cBhvr>
                                        <p:cTn id="956"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7" dur="1" fill="hold">
                                          <p:stCondLst>
                                            <p:cond delay="4999"/>
                                          </p:stCondLst>
                                        </p:cTn>
                                        <p:tgtEl>
                                          <p:spTgt spid="31"/>
                                        </p:tgtEl>
                                        <p:attrNameLst>
                                          <p:attrName>style.visibility</p:attrName>
                                        </p:attrNameLst>
                                      </p:cBhvr>
                                      <p:to>
                                        <p:strVal val="hidden"/>
                                      </p:to>
                                    </p:set>
                                  </p:childTnLst>
                                </p:cTn>
                              </p:par>
                              <p:par>
                                <p:cTn id="958" presetID="19" presetClass="exit" presetSubtype="10" fill="hold" grpId="4" nodeType="withEffect">
                                  <p:stCondLst>
                                    <p:cond delay="0"/>
                                  </p:stCondLst>
                                  <p:childTnLst>
                                    <p:anim calcmode="lin" valueType="num">
                                      <p:cBhvr>
                                        <p:cTn id="959" dur="5000"/>
                                        <p:tgtEl>
                                          <p:spTgt spid="32"/>
                                        </p:tgtEl>
                                        <p:attrNameLst>
                                          <p:attrName>ppt_h</p:attrName>
                                        </p:attrNameLst>
                                      </p:cBhvr>
                                      <p:tavLst>
                                        <p:tav tm="0">
                                          <p:val>
                                            <p:strVal val="ppt_h"/>
                                          </p:val>
                                        </p:tav>
                                        <p:tav tm="100000">
                                          <p:val>
                                            <p:strVal val="ppt_h"/>
                                          </p:val>
                                        </p:tav>
                                      </p:tavLst>
                                    </p:anim>
                                    <p:anim calcmode="lin" valueType="num">
                                      <p:cBhvr>
                                        <p:cTn id="960"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1" dur="1" fill="hold">
                                          <p:stCondLst>
                                            <p:cond delay="4999"/>
                                          </p:stCondLst>
                                        </p:cTn>
                                        <p:tgtEl>
                                          <p:spTgt spid="32"/>
                                        </p:tgtEl>
                                        <p:attrNameLst>
                                          <p:attrName>style.visibility</p:attrName>
                                        </p:attrNameLst>
                                      </p:cBhvr>
                                      <p:to>
                                        <p:strVal val="hidden"/>
                                      </p:to>
                                    </p:set>
                                  </p:childTnLst>
                                </p:cTn>
                              </p:par>
                              <p:par>
                                <p:cTn id="962" presetID="19" presetClass="exit" presetSubtype="10" fill="hold" grpId="4" nodeType="withEffect">
                                  <p:stCondLst>
                                    <p:cond delay="0"/>
                                  </p:stCondLst>
                                  <p:childTnLst>
                                    <p:anim calcmode="lin" valueType="num">
                                      <p:cBhvr>
                                        <p:cTn id="963" dur="5000"/>
                                        <p:tgtEl>
                                          <p:spTgt spid="33"/>
                                        </p:tgtEl>
                                        <p:attrNameLst>
                                          <p:attrName>ppt_h</p:attrName>
                                        </p:attrNameLst>
                                      </p:cBhvr>
                                      <p:tavLst>
                                        <p:tav tm="0">
                                          <p:val>
                                            <p:strVal val="ppt_h"/>
                                          </p:val>
                                        </p:tav>
                                        <p:tav tm="100000">
                                          <p:val>
                                            <p:strVal val="ppt_h"/>
                                          </p:val>
                                        </p:tav>
                                      </p:tavLst>
                                    </p:anim>
                                    <p:anim calcmode="lin" valueType="num">
                                      <p:cBhvr>
                                        <p:cTn id="964"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5" dur="1" fill="hold">
                                          <p:stCondLst>
                                            <p:cond delay="4999"/>
                                          </p:stCondLst>
                                        </p:cTn>
                                        <p:tgtEl>
                                          <p:spTgt spid="33"/>
                                        </p:tgtEl>
                                        <p:attrNameLst>
                                          <p:attrName>style.visibility</p:attrName>
                                        </p:attrNameLst>
                                      </p:cBhvr>
                                      <p:to>
                                        <p:strVal val="hidden"/>
                                      </p:to>
                                    </p:set>
                                  </p:childTnLst>
                                </p:cTn>
                              </p:par>
                              <p:par>
                                <p:cTn id="966" presetID="19" presetClass="exit" presetSubtype="10" fill="hold" grpId="4" nodeType="withEffect">
                                  <p:stCondLst>
                                    <p:cond delay="0"/>
                                  </p:stCondLst>
                                  <p:childTnLst>
                                    <p:anim calcmode="lin" valueType="num">
                                      <p:cBhvr>
                                        <p:cTn id="967" dur="5000"/>
                                        <p:tgtEl>
                                          <p:spTgt spid="34"/>
                                        </p:tgtEl>
                                        <p:attrNameLst>
                                          <p:attrName>ppt_h</p:attrName>
                                        </p:attrNameLst>
                                      </p:cBhvr>
                                      <p:tavLst>
                                        <p:tav tm="0">
                                          <p:val>
                                            <p:strVal val="ppt_h"/>
                                          </p:val>
                                        </p:tav>
                                        <p:tav tm="100000">
                                          <p:val>
                                            <p:strVal val="ppt_h"/>
                                          </p:val>
                                        </p:tav>
                                      </p:tavLst>
                                    </p:anim>
                                    <p:anim calcmode="lin" valueType="num">
                                      <p:cBhvr>
                                        <p:cTn id="968"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9" dur="1" fill="hold">
                                          <p:stCondLst>
                                            <p:cond delay="4999"/>
                                          </p:stCondLst>
                                        </p:cTn>
                                        <p:tgtEl>
                                          <p:spTgt spid="34"/>
                                        </p:tgtEl>
                                        <p:attrNameLst>
                                          <p:attrName>style.visibility</p:attrName>
                                        </p:attrNameLst>
                                      </p:cBhvr>
                                      <p:to>
                                        <p:strVal val="hidden"/>
                                      </p:to>
                                    </p:set>
                                  </p:childTnLst>
                                </p:cTn>
                              </p:par>
                              <p:par>
                                <p:cTn id="970" presetID="19" presetClass="exit" presetSubtype="10" fill="hold" grpId="4" nodeType="withEffect">
                                  <p:stCondLst>
                                    <p:cond delay="0"/>
                                  </p:stCondLst>
                                  <p:childTnLst>
                                    <p:anim calcmode="lin" valueType="num">
                                      <p:cBhvr>
                                        <p:cTn id="971" dur="5000"/>
                                        <p:tgtEl>
                                          <p:spTgt spid="35"/>
                                        </p:tgtEl>
                                        <p:attrNameLst>
                                          <p:attrName>ppt_h</p:attrName>
                                        </p:attrNameLst>
                                      </p:cBhvr>
                                      <p:tavLst>
                                        <p:tav tm="0">
                                          <p:val>
                                            <p:strVal val="ppt_h"/>
                                          </p:val>
                                        </p:tav>
                                        <p:tav tm="100000">
                                          <p:val>
                                            <p:strVal val="ppt_h"/>
                                          </p:val>
                                        </p:tav>
                                      </p:tavLst>
                                    </p:anim>
                                    <p:anim calcmode="lin" valueType="num">
                                      <p:cBhvr>
                                        <p:cTn id="972"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3" dur="1" fill="hold">
                                          <p:stCondLst>
                                            <p:cond delay="4999"/>
                                          </p:stCondLst>
                                        </p:cTn>
                                        <p:tgtEl>
                                          <p:spTgt spid="35"/>
                                        </p:tgtEl>
                                        <p:attrNameLst>
                                          <p:attrName>style.visibility</p:attrName>
                                        </p:attrNameLst>
                                      </p:cBhvr>
                                      <p:to>
                                        <p:strVal val="hidden"/>
                                      </p:to>
                                    </p:set>
                                  </p:childTnLst>
                                </p:cTn>
                              </p:par>
                              <p:par>
                                <p:cTn id="974" presetID="19" presetClass="exit" presetSubtype="10" fill="hold" grpId="4" nodeType="withEffect">
                                  <p:stCondLst>
                                    <p:cond delay="0"/>
                                  </p:stCondLst>
                                  <p:childTnLst>
                                    <p:anim calcmode="lin" valueType="num">
                                      <p:cBhvr>
                                        <p:cTn id="975" dur="5000"/>
                                        <p:tgtEl>
                                          <p:spTgt spid="36"/>
                                        </p:tgtEl>
                                        <p:attrNameLst>
                                          <p:attrName>ppt_h</p:attrName>
                                        </p:attrNameLst>
                                      </p:cBhvr>
                                      <p:tavLst>
                                        <p:tav tm="0">
                                          <p:val>
                                            <p:strVal val="ppt_h"/>
                                          </p:val>
                                        </p:tav>
                                        <p:tav tm="100000">
                                          <p:val>
                                            <p:strVal val="ppt_h"/>
                                          </p:val>
                                        </p:tav>
                                      </p:tavLst>
                                    </p:anim>
                                    <p:anim calcmode="lin" valueType="num">
                                      <p:cBhvr>
                                        <p:cTn id="976"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7" dur="1" fill="hold">
                                          <p:stCondLst>
                                            <p:cond delay="4999"/>
                                          </p:stCondLst>
                                        </p:cTn>
                                        <p:tgtEl>
                                          <p:spTgt spid="36"/>
                                        </p:tgtEl>
                                        <p:attrNameLst>
                                          <p:attrName>style.visibility</p:attrName>
                                        </p:attrNameLst>
                                      </p:cBhvr>
                                      <p:to>
                                        <p:strVal val="hidden"/>
                                      </p:to>
                                    </p:set>
                                  </p:childTnLst>
                                </p:cTn>
                              </p:par>
                              <p:par>
                                <p:cTn id="978" presetID="19" presetClass="exit" presetSubtype="10" fill="hold" grpId="4" nodeType="withEffect">
                                  <p:stCondLst>
                                    <p:cond delay="0"/>
                                  </p:stCondLst>
                                  <p:childTnLst>
                                    <p:anim calcmode="lin" valueType="num">
                                      <p:cBhvr>
                                        <p:cTn id="979" dur="5000"/>
                                        <p:tgtEl>
                                          <p:spTgt spid="37"/>
                                        </p:tgtEl>
                                        <p:attrNameLst>
                                          <p:attrName>ppt_h</p:attrName>
                                        </p:attrNameLst>
                                      </p:cBhvr>
                                      <p:tavLst>
                                        <p:tav tm="0">
                                          <p:val>
                                            <p:strVal val="ppt_h"/>
                                          </p:val>
                                        </p:tav>
                                        <p:tav tm="100000">
                                          <p:val>
                                            <p:strVal val="ppt_h"/>
                                          </p:val>
                                        </p:tav>
                                      </p:tavLst>
                                    </p:anim>
                                    <p:anim calcmode="lin" valueType="num">
                                      <p:cBhvr>
                                        <p:cTn id="980"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1" dur="1" fill="hold">
                                          <p:stCondLst>
                                            <p:cond delay="4999"/>
                                          </p:stCondLst>
                                        </p:cTn>
                                        <p:tgtEl>
                                          <p:spTgt spid="37"/>
                                        </p:tgtEl>
                                        <p:attrNameLst>
                                          <p:attrName>style.visibility</p:attrName>
                                        </p:attrNameLst>
                                      </p:cBhvr>
                                      <p:to>
                                        <p:strVal val="hidden"/>
                                      </p:to>
                                    </p:set>
                                  </p:childTnLst>
                                </p:cTn>
                              </p:par>
                              <p:par>
                                <p:cTn id="982" presetID="19" presetClass="exit" presetSubtype="10" fill="hold" grpId="4" nodeType="withEffect">
                                  <p:stCondLst>
                                    <p:cond delay="0"/>
                                  </p:stCondLst>
                                  <p:childTnLst>
                                    <p:anim calcmode="lin" valueType="num">
                                      <p:cBhvr>
                                        <p:cTn id="983" dur="5000"/>
                                        <p:tgtEl>
                                          <p:spTgt spid="38"/>
                                        </p:tgtEl>
                                        <p:attrNameLst>
                                          <p:attrName>ppt_h</p:attrName>
                                        </p:attrNameLst>
                                      </p:cBhvr>
                                      <p:tavLst>
                                        <p:tav tm="0">
                                          <p:val>
                                            <p:strVal val="ppt_h"/>
                                          </p:val>
                                        </p:tav>
                                        <p:tav tm="100000">
                                          <p:val>
                                            <p:strVal val="ppt_h"/>
                                          </p:val>
                                        </p:tav>
                                      </p:tavLst>
                                    </p:anim>
                                    <p:anim calcmode="lin" valueType="num">
                                      <p:cBhvr>
                                        <p:cTn id="984"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5" dur="1" fill="hold">
                                          <p:stCondLst>
                                            <p:cond delay="4999"/>
                                          </p:stCondLst>
                                        </p:cTn>
                                        <p:tgtEl>
                                          <p:spTgt spid="38"/>
                                        </p:tgtEl>
                                        <p:attrNameLst>
                                          <p:attrName>style.visibility</p:attrName>
                                        </p:attrNameLst>
                                      </p:cBhvr>
                                      <p:to>
                                        <p:strVal val="hidden"/>
                                      </p:to>
                                    </p:set>
                                  </p:childTnLst>
                                </p:cTn>
                              </p:par>
                              <p:par>
                                <p:cTn id="986" presetID="19" presetClass="exit" presetSubtype="10" fill="hold" grpId="4" nodeType="withEffect">
                                  <p:stCondLst>
                                    <p:cond delay="0"/>
                                  </p:stCondLst>
                                  <p:childTnLst>
                                    <p:anim calcmode="lin" valueType="num">
                                      <p:cBhvr>
                                        <p:cTn id="987" dur="5000"/>
                                        <p:tgtEl>
                                          <p:spTgt spid="39"/>
                                        </p:tgtEl>
                                        <p:attrNameLst>
                                          <p:attrName>ppt_h</p:attrName>
                                        </p:attrNameLst>
                                      </p:cBhvr>
                                      <p:tavLst>
                                        <p:tav tm="0">
                                          <p:val>
                                            <p:strVal val="ppt_h"/>
                                          </p:val>
                                        </p:tav>
                                        <p:tav tm="100000">
                                          <p:val>
                                            <p:strVal val="ppt_h"/>
                                          </p:val>
                                        </p:tav>
                                      </p:tavLst>
                                    </p:anim>
                                    <p:anim calcmode="lin" valueType="num">
                                      <p:cBhvr>
                                        <p:cTn id="988"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9" dur="1" fill="hold">
                                          <p:stCondLst>
                                            <p:cond delay="4999"/>
                                          </p:stCondLst>
                                        </p:cTn>
                                        <p:tgtEl>
                                          <p:spTgt spid="39"/>
                                        </p:tgtEl>
                                        <p:attrNameLst>
                                          <p:attrName>style.visibility</p:attrName>
                                        </p:attrNameLst>
                                      </p:cBhvr>
                                      <p:to>
                                        <p:strVal val="hidden"/>
                                      </p:to>
                                    </p:set>
                                  </p:childTnLst>
                                </p:cTn>
                              </p:par>
                              <p:par>
                                <p:cTn id="990" presetID="19" presetClass="exit" presetSubtype="10" fill="hold" grpId="4" nodeType="withEffect">
                                  <p:stCondLst>
                                    <p:cond delay="0"/>
                                  </p:stCondLst>
                                  <p:childTnLst>
                                    <p:anim calcmode="lin" valueType="num">
                                      <p:cBhvr>
                                        <p:cTn id="991" dur="5000"/>
                                        <p:tgtEl>
                                          <p:spTgt spid="40"/>
                                        </p:tgtEl>
                                        <p:attrNameLst>
                                          <p:attrName>ppt_h</p:attrName>
                                        </p:attrNameLst>
                                      </p:cBhvr>
                                      <p:tavLst>
                                        <p:tav tm="0">
                                          <p:val>
                                            <p:strVal val="ppt_h"/>
                                          </p:val>
                                        </p:tav>
                                        <p:tav tm="100000">
                                          <p:val>
                                            <p:strVal val="ppt_h"/>
                                          </p:val>
                                        </p:tav>
                                      </p:tavLst>
                                    </p:anim>
                                    <p:anim calcmode="lin" valueType="num">
                                      <p:cBhvr>
                                        <p:cTn id="992"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3" dur="1" fill="hold">
                                          <p:stCondLst>
                                            <p:cond delay="4999"/>
                                          </p:stCondLst>
                                        </p:cTn>
                                        <p:tgtEl>
                                          <p:spTgt spid="40"/>
                                        </p:tgtEl>
                                        <p:attrNameLst>
                                          <p:attrName>style.visibility</p:attrName>
                                        </p:attrNameLst>
                                      </p:cBhvr>
                                      <p:to>
                                        <p:strVal val="hidden"/>
                                      </p:to>
                                    </p:set>
                                  </p:childTnLst>
                                </p:cTn>
                              </p:par>
                              <p:par>
                                <p:cTn id="994" presetID="19" presetClass="exit" presetSubtype="10" fill="hold" grpId="4" nodeType="withEffect">
                                  <p:stCondLst>
                                    <p:cond delay="0"/>
                                  </p:stCondLst>
                                  <p:childTnLst>
                                    <p:anim calcmode="lin" valueType="num">
                                      <p:cBhvr>
                                        <p:cTn id="995" dur="5000"/>
                                        <p:tgtEl>
                                          <p:spTgt spid="41"/>
                                        </p:tgtEl>
                                        <p:attrNameLst>
                                          <p:attrName>ppt_h</p:attrName>
                                        </p:attrNameLst>
                                      </p:cBhvr>
                                      <p:tavLst>
                                        <p:tav tm="0">
                                          <p:val>
                                            <p:strVal val="ppt_h"/>
                                          </p:val>
                                        </p:tav>
                                        <p:tav tm="100000">
                                          <p:val>
                                            <p:strVal val="ppt_h"/>
                                          </p:val>
                                        </p:tav>
                                      </p:tavLst>
                                    </p:anim>
                                    <p:anim calcmode="lin" valueType="num">
                                      <p:cBhvr>
                                        <p:cTn id="996"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7" dur="1" fill="hold">
                                          <p:stCondLst>
                                            <p:cond delay="4999"/>
                                          </p:stCondLst>
                                        </p:cTn>
                                        <p:tgtEl>
                                          <p:spTgt spid="41"/>
                                        </p:tgtEl>
                                        <p:attrNameLst>
                                          <p:attrName>style.visibility</p:attrName>
                                        </p:attrNameLst>
                                      </p:cBhvr>
                                      <p:to>
                                        <p:strVal val="hidden"/>
                                      </p:to>
                                    </p:set>
                                  </p:childTnLst>
                                </p:cTn>
                              </p:par>
                              <p:par>
                                <p:cTn id="998" presetID="19" presetClass="exit" presetSubtype="10" fill="hold" grpId="4" nodeType="withEffect">
                                  <p:stCondLst>
                                    <p:cond delay="0"/>
                                  </p:stCondLst>
                                  <p:childTnLst>
                                    <p:anim calcmode="lin" valueType="num">
                                      <p:cBhvr>
                                        <p:cTn id="999" dur="5000"/>
                                        <p:tgtEl>
                                          <p:spTgt spid="42"/>
                                        </p:tgtEl>
                                        <p:attrNameLst>
                                          <p:attrName>ppt_h</p:attrName>
                                        </p:attrNameLst>
                                      </p:cBhvr>
                                      <p:tavLst>
                                        <p:tav tm="0">
                                          <p:val>
                                            <p:strVal val="ppt_h"/>
                                          </p:val>
                                        </p:tav>
                                        <p:tav tm="100000">
                                          <p:val>
                                            <p:strVal val="ppt_h"/>
                                          </p:val>
                                        </p:tav>
                                      </p:tavLst>
                                    </p:anim>
                                    <p:anim calcmode="lin" valueType="num">
                                      <p:cBhvr>
                                        <p:cTn id="1000"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1" dur="1" fill="hold">
                                          <p:stCondLst>
                                            <p:cond delay="4999"/>
                                          </p:stCondLst>
                                        </p:cTn>
                                        <p:tgtEl>
                                          <p:spTgt spid="42"/>
                                        </p:tgtEl>
                                        <p:attrNameLst>
                                          <p:attrName>style.visibility</p:attrName>
                                        </p:attrNameLst>
                                      </p:cBhvr>
                                      <p:to>
                                        <p:strVal val="hidden"/>
                                      </p:to>
                                    </p:set>
                                  </p:childTnLst>
                                </p:cTn>
                              </p:par>
                              <p:par>
                                <p:cTn id="1002" presetID="19" presetClass="exit" presetSubtype="10" fill="hold" grpId="4" nodeType="withEffect">
                                  <p:stCondLst>
                                    <p:cond delay="0"/>
                                  </p:stCondLst>
                                  <p:childTnLst>
                                    <p:anim calcmode="lin" valueType="num">
                                      <p:cBhvr>
                                        <p:cTn id="1003" dur="5000"/>
                                        <p:tgtEl>
                                          <p:spTgt spid="43"/>
                                        </p:tgtEl>
                                        <p:attrNameLst>
                                          <p:attrName>ppt_h</p:attrName>
                                        </p:attrNameLst>
                                      </p:cBhvr>
                                      <p:tavLst>
                                        <p:tav tm="0">
                                          <p:val>
                                            <p:strVal val="ppt_h"/>
                                          </p:val>
                                        </p:tav>
                                        <p:tav tm="100000">
                                          <p:val>
                                            <p:strVal val="ppt_h"/>
                                          </p:val>
                                        </p:tav>
                                      </p:tavLst>
                                    </p:anim>
                                    <p:anim calcmode="lin" valueType="num">
                                      <p:cBhvr>
                                        <p:cTn id="1004"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5" dur="1" fill="hold">
                                          <p:stCondLst>
                                            <p:cond delay="4999"/>
                                          </p:stCondLst>
                                        </p:cTn>
                                        <p:tgtEl>
                                          <p:spTgt spid="43"/>
                                        </p:tgtEl>
                                        <p:attrNameLst>
                                          <p:attrName>style.visibility</p:attrName>
                                        </p:attrNameLst>
                                      </p:cBhvr>
                                      <p:to>
                                        <p:strVal val="hidden"/>
                                      </p:to>
                                    </p:set>
                                  </p:childTnLst>
                                </p:cTn>
                              </p:par>
                              <p:par>
                                <p:cTn id="1006" presetID="19" presetClass="exit" presetSubtype="10" fill="hold" grpId="4" nodeType="withEffect">
                                  <p:stCondLst>
                                    <p:cond delay="0"/>
                                  </p:stCondLst>
                                  <p:childTnLst>
                                    <p:anim calcmode="lin" valueType="num">
                                      <p:cBhvr>
                                        <p:cTn id="1007" dur="5000"/>
                                        <p:tgtEl>
                                          <p:spTgt spid="44"/>
                                        </p:tgtEl>
                                        <p:attrNameLst>
                                          <p:attrName>ppt_h</p:attrName>
                                        </p:attrNameLst>
                                      </p:cBhvr>
                                      <p:tavLst>
                                        <p:tav tm="0">
                                          <p:val>
                                            <p:strVal val="ppt_h"/>
                                          </p:val>
                                        </p:tav>
                                        <p:tav tm="100000">
                                          <p:val>
                                            <p:strVal val="ppt_h"/>
                                          </p:val>
                                        </p:tav>
                                      </p:tavLst>
                                    </p:anim>
                                    <p:anim calcmode="lin" valueType="num">
                                      <p:cBhvr>
                                        <p:cTn id="1008"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9" dur="1" fill="hold">
                                          <p:stCondLst>
                                            <p:cond delay="4999"/>
                                          </p:stCondLst>
                                        </p:cTn>
                                        <p:tgtEl>
                                          <p:spTgt spid="44"/>
                                        </p:tgtEl>
                                        <p:attrNameLst>
                                          <p:attrName>style.visibility</p:attrName>
                                        </p:attrNameLst>
                                      </p:cBhvr>
                                      <p:to>
                                        <p:strVal val="hidden"/>
                                      </p:to>
                                    </p:set>
                                  </p:childTnLst>
                                </p:cTn>
                              </p:par>
                              <p:par>
                                <p:cTn id="1010" presetID="19" presetClass="exit" presetSubtype="10" fill="hold" grpId="4" nodeType="withEffect">
                                  <p:stCondLst>
                                    <p:cond delay="0"/>
                                  </p:stCondLst>
                                  <p:childTnLst>
                                    <p:anim calcmode="lin" valueType="num">
                                      <p:cBhvr>
                                        <p:cTn id="1011" dur="5000"/>
                                        <p:tgtEl>
                                          <p:spTgt spid="45"/>
                                        </p:tgtEl>
                                        <p:attrNameLst>
                                          <p:attrName>ppt_h</p:attrName>
                                        </p:attrNameLst>
                                      </p:cBhvr>
                                      <p:tavLst>
                                        <p:tav tm="0">
                                          <p:val>
                                            <p:strVal val="ppt_h"/>
                                          </p:val>
                                        </p:tav>
                                        <p:tav tm="100000">
                                          <p:val>
                                            <p:strVal val="ppt_h"/>
                                          </p:val>
                                        </p:tav>
                                      </p:tavLst>
                                    </p:anim>
                                    <p:anim calcmode="lin" valueType="num">
                                      <p:cBhvr>
                                        <p:cTn id="1012"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3" dur="1" fill="hold">
                                          <p:stCondLst>
                                            <p:cond delay="4999"/>
                                          </p:stCondLst>
                                        </p:cTn>
                                        <p:tgtEl>
                                          <p:spTgt spid="45"/>
                                        </p:tgtEl>
                                        <p:attrNameLst>
                                          <p:attrName>style.visibility</p:attrName>
                                        </p:attrNameLst>
                                      </p:cBhvr>
                                      <p:to>
                                        <p:strVal val="hidden"/>
                                      </p:to>
                                    </p:set>
                                  </p:childTnLst>
                                </p:cTn>
                              </p:par>
                              <p:par>
                                <p:cTn id="1014" presetID="19" presetClass="exit" presetSubtype="10" fill="hold" grpId="4" nodeType="withEffect">
                                  <p:stCondLst>
                                    <p:cond delay="0"/>
                                  </p:stCondLst>
                                  <p:childTnLst>
                                    <p:anim calcmode="lin" valueType="num">
                                      <p:cBhvr>
                                        <p:cTn id="1015" dur="5000"/>
                                        <p:tgtEl>
                                          <p:spTgt spid="46"/>
                                        </p:tgtEl>
                                        <p:attrNameLst>
                                          <p:attrName>ppt_h</p:attrName>
                                        </p:attrNameLst>
                                      </p:cBhvr>
                                      <p:tavLst>
                                        <p:tav tm="0">
                                          <p:val>
                                            <p:strVal val="ppt_h"/>
                                          </p:val>
                                        </p:tav>
                                        <p:tav tm="100000">
                                          <p:val>
                                            <p:strVal val="ppt_h"/>
                                          </p:val>
                                        </p:tav>
                                      </p:tavLst>
                                    </p:anim>
                                    <p:anim calcmode="lin" valueType="num">
                                      <p:cBhvr>
                                        <p:cTn id="1016"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7" dur="1" fill="hold">
                                          <p:stCondLst>
                                            <p:cond delay="4999"/>
                                          </p:stCondLst>
                                        </p:cTn>
                                        <p:tgtEl>
                                          <p:spTgt spid="46"/>
                                        </p:tgtEl>
                                        <p:attrNameLst>
                                          <p:attrName>style.visibility</p:attrName>
                                        </p:attrNameLst>
                                      </p:cBhvr>
                                      <p:to>
                                        <p:strVal val="hidden"/>
                                      </p:to>
                                    </p:set>
                                  </p:childTnLst>
                                </p:cTn>
                              </p:par>
                              <p:par>
                                <p:cTn id="1018" presetID="19" presetClass="exit" presetSubtype="10" fill="hold" grpId="4" nodeType="withEffect">
                                  <p:stCondLst>
                                    <p:cond delay="0"/>
                                  </p:stCondLst>
                                  <p:childTnLst>
                                    <p:anim calcmode="lin" valueType="num">
                                      <p:cBhvr>
                                        <p:cTn id="1019" dur="5000"/>
                                        <p:tgtEl>
                                          <p:spTgt spid="47"/>
                                        </p:tgtEl>
                                        <p:attrNameLst>
                                          <p:attrName>ppt_h</p:attrName>
                                        </p:attrNameLst>
                                      </p:cBhvr>
                                      <p:tavLst>
                                        <p:tav tm="0">
                                          <p:val>
                                            <p:strVal val="ppt_h"/>
                                          </p:val>
                                        </p:tav>
                                        <p:tav tm="100000">
                                          <p:val>
                                            <p:strVal val="ppt_h"/>
                                          </p:val>
                                        </p:tav>
                                      </p:tavLst>
                                    </p:anim>
                                    <p:anim calcmode="lin" valueType="num">
                                      <p:cBhvr>
                                        <p:cTn id="1020"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1" dur="1" fill="hold">
                                          <p:stCondLst>
                                            <p:cond delay="4999"/>
                                          </p:stCondLst>
                                        </p:cTn>
                                        <p:tgtEl>
                                          <p:spTgt spid="47"/>
                                        </p:tgtEl>
                                        <p:attrNameLst>
                                          <p:attrName>style.visibility</p:attrName>
                                        </p:attrNameLst>
                                      </p:cBhvr>
                                      <p:to>
                                        <p:strVal val="hidden"/>
                                      </p:to>
                                    </p:set>
                                  </p:childTnLst>
                                </p:cTn>
                              </p:par>
                              <p:par>
                                <p:cTn id="1022" presetID="19" presetClass="exit" presetSubtype="10" fill="hold" grpId="4" nodeType="withEffect">
                                  <p:stCondLst>
                                    <p:cond delay="0"/>
                                  </p:stCondLst>
                                  <p:childTnLst>
                                    <p:anim calcmode="lin" valueType="num">
                                      <p:cBhvr>
                                        <p:cTn id="1023" dur="5000"/>
                                        <p:tgtEl>
                                          <p:spTgt spid="48"/>
                                        </p:tgtEl>
                                        <p:attrNameLst>
                                          <p:attrName>ppt_h</p:attrName>
                                        </p:attrNameLst>
                                      </p:cBhvr>
                                      <p:tavLst>
                                        <p:tav tm="0">
                                          <p:val>
                                            <p:strVal val="ppt_h"/>
                                          </p:val>
                                        </p:tav>
                                        <p:tav tm="100000">
                                          <p:val>
                                            <p:strVal val="ppt_h"/>
                                          </p:val>
                                        </p:tav>
                                      </p:tavLst>
                                    </p:anim>
                                    <p:anim calcmode="lin" valueType="num">
                                      <p:cBhvr>
                                        <p:cTn id="1024" dur="5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5" dur="1" fill="hold">
                                          <p:stCondLst>
                                            <p:cond delay="4999"/>
                                          </p:stCondLst>
                                        </p:cTn>
                                        <p:tgtEl>
                                          <p:spTgt spid="48"/>
                                        </p:tgtEl>
                                        <p:attrNameLst>
                                          <p:attrName>style.visibility</p:attrName>
                                        </p:attrNameLst>
                                      </p:cBhvr>
                                      <p:to>
                                        <p:strVal val="hidden"/>
                                      </p:to>
                                    </p:set>
                                  </p:childTnLst>
                                </p:cTn>
                              </p:par>
                              <p:par>
                                <p:cTn id="1026" presetID="19" presetClass="exit" presetSubtype="10" fill="hold" grpId="4" nodeType="withEffect">
                                  <p:stCondLst>
                                    <p:cond delay="0"/>
                                  </p:stCondLst>
                                  <p:childTnLst>
                                    <p:anim calcmode="lin" valueType="num">
                                      <p:cBhvr>
                                        <p:cTn id="1027" dur="5000"/>
                                        <p:tgtEl>
                                          <p:spTgt spid="49"/>
                                        </p:tgtEl>
                                        <p:attrNameLst>
                                          <p:attrName>ppt_h</p:attrName>
                                        </p:attrNameLst>
                                      </p:cBhvr>
                                      <p:tavLst>
                                        <p:tav tm="0">
                                          <p:val>
                                            <p:strVal val="ppt_h"/>
                                          </p:val>
                                        </p:tav>
                                        <p:tav tm="100000">
                                          <p:val>
                                            <p:strVal val="ppt_h"/>
                                          </p:val>
                                        </p:tav>
                                      </p:tavLst>
                                    </p:anim>
                                    <p:anim calcmode="lin" valueType="num">
                                      <p:cBhvr>
                                        <p:cTn id="1028"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9" dur="1" fill="hold">
                                          <p:stCondLst>
                                            <p:cond delay="4999"/>
                                          </p:stCondLst>
                                        </p:cTn>
                                        <p:tgtEl>
                                          <p:spTgt spid="49"/>
                                        </p:tgtEl>
                                        <p:attrNameLst>
                                          <p:attrName>style.visibility</p:attrName>
                                        </p:attrNameLst>
                                      </p:cBhvr>
                                      <p:to>
                                        <p:strVal val="hidden"/>
                                      </p:to>
                                    </p:set>
                                  </p:childTnLst>
                                </p:cTn>
                              </p:par>
                              <p:par>
                                <p:cTn id="1030" presetID="19" presetClass="exit" presetSubtype="10" fill="hold" grpId="4" nodeType="withEffect">
                                  <p:stCondLst>
                                    <p:cond delay="0"/>
                                  </p:stCondLst>
                                  <p:childTnLst>
                                    <p:anim calcmode="lin" valueType="num">
                                      <p:cBhvr>
                                        <p:cTn id="1031" dur="5000"/>
                                        <p:tgtEl>
                                          <p:spTgt spid="50"/>
                                        </p:tgtEl>
                                        <p:attrNameLst>
                                          <p:attrName>ppt_h</p:attrName>
                                        </p:attrNameLst>
                                      </p:cBhvr>
                                      <p:tavLst>
                                        <p:tav tm="0">
                                          <p:val>
                                            <p:strVal val="ppt_h"/>
                                          </p:val>
                                        </p:tav>
                                        <p:tav tm="100000">
                                          <p:val>
                                            <p:strVal val="ppt_h"/>
                                          </p:val>
                                        </p:tav>
                                      </p:tavLst>
                                    </p:anim>
                                    <p:anim calcmode="lin" valueType="num">
                                      <p:cBhvr>
                                        <p:cTn id="1032"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3" dur="1" fill="hold">
                                          <p:stCondLst>
                                            <p:cond delay="4999"/>
                                          </p:stCondLst>
                                        </p:cTn>
                                        <p:tgtEl>
                                          <p:spTgt spid="50"/>
                                        </p:tgtEl>
                                        <p:attrNameLst>
                                          <p:attrName>style.visibility</p:attrName>
                                        </p:attrNameLst>
                                      </p:cBhvr>
                                      <p:to>
                                        <p:strVal val="hidden"/>
                                      </p:to>
                                    </p:set>
                                  </p:childTnLst>
                                </p:cTn>
                              </p:par>
                              <p:par>
                                <p:cTn id="1034" presetID="19" presetClass="exit" presetSubtype="10" fill="hold" grpId="4" nodeType="withEffect">
                                  <p:stCondLst>
                                    <p:cond delay="0"/>
                                  </p:stCondLst>
                                  <p:childTnLst>
                                    <p:anim calcmode="lin" valueType="num">
                                      <p:cBhvr>
                                        <p:cTn id="1035" dur="5000"/>
                                        <p:tgtEl>
                                          <p:spTgt spid="51"/>
                                        </p:tgtEl>
                                        <p:attrNameLst>
                                          <p:attrName>ppt_h</p:attrName>
                                        </p:attrNameLst>
                                      </p:cBhvr>
                                      <p:tavLst>
                                        <p:tav tm="0">
                                          <p:val>
                                            <p:strVal val="ppt_h"/>
                                          </p:val>
                                        </p:tav>
                                        <p:tav tm="100000">
                                          <p:val>
                                            <p:strVal val="ppt_h"/>
                                          </p:val>
                                        </p:tav>
                                      </p:tavLst>
                                    </p:anim>
                                    <p:anim calcmode="lin" valueType="num">
                                      <p:cBhvr>
                                        <p:cTn id="1036"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7" dur="1" fill="hold">
                                          <p:stCondLst>
                                            <p:cond delay="4999"/>
                                          </p:stCondLst>
                                        </p:cTn>
                                        <p:tgtEl>
                                          <p:spTgt spid="51"/>
                                        </p:tgtEl>
                                        <p:attrNameLst>
                                          <p:attrName>style.visibility</p:attrName>
                                        </p:attrNameLst>
                                      </p:cBhvr>
                                      <p:to>
                                        <p:strVal val="hidden"/>
                                      </p:to>
                                    </p:set>
                                  </p:childTnLst>
                                </p:cTn>
                              </p:par>
                              <p:par>
                                <p:cTn id="1038" presetID="19" presetClass="exit" presetSubtype="10" fill="hold" grpId="4" nodeType="withEffect">
                                  <p:stCondLst>
                                    <p:cond delay="0"/>
                                  </p:stCondLst>
                                  <p:childTnLst>
                                    <p:anim calcmode="lin" valueType="num">
                                      <p:cBhvr>
                                        <p:cTn id="1039" dur="5000"/>
                                        <p:tgtEl>
                                          <p:spTgt spid="52"/>
                                        </p:tgtEl>
                                        <p:attrNameLst>
                                          <p:attrName>ppt_h</p:attrName>
                                        </p:attrNameLst>
                                      </p:cBhvr>
                                      <p:tavLst>
                                        <p:tav tm="0">
                                          <p:val>
                                            <p:strVal val="ppt_h"/>
                                          </p:val>
                                        </p:tav>
                                        <p:tav tm="100000">
                                          <p:val>
                                            <p:strVal val="ppt_h"/>
                                          </p:val>
                                        </p:tav>
                                      </p:tavLst>
                                    </p:anim>
                                    <p:anim calcmode="lin" valueType="num">
                                      <p:cBhvr>
                                        <p:cTn id="1040"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1" dur="1" fill="hold">
                                          <p:stCondLst>
                                            <p:cond delay="4999"/>
                                          </p:stCondLst>
                                        </p:cTn>
                                        <p:tgtEl>
                                          <p:spTgt spid="52"/>
                                        </p:tgtEl>
                                        <p:attrNameLst>
                                          <p:attrName>style.visibility</p:attrName>
                                        </p:attrNameLst>
                                      </p:cBhvr>
                                      <p:to>
                                        <p:strVal val="hidden"/>
                                      </p:to>
                                    </p:set>
                                  </p:childTnLst>
                                </p:cTn>
                              </p:par>
                              <p:par>
                                <p:cTn id="1042" presetID="19" presetClass="exit" presetSubtype="10" fill="hold" grpId="4" nodeType="withEffect">
                                  <p:stCondLst>
                                    <p:cond delay="0"/>
                                  </p:stCondLst>
                                  <p:childTnLst>
                                    <p:anim calcmode="lin" valueType="num">
                                      <p:cBhvr>
                                        <p:cTn id="1043" dur="5000"/>
                                        <p:tgtEl>
                                          <p:spTgt spid="53"/>
                                        </p:tgtEl>
                                        <p:attrNameLst>
                                          <p:attrName>ppt_h</p:attrName>
                                        </p:attrNameLst>
                                      </p:cBhvr>
                                      <p:tavLst>
                                        <p:tav tm="0">
                                          <p:val>
                                            <p:strVal val="ppt_h"/>
                                          </p:val>
                                        </p:tav>
                                        <p:tav tm="100000">
                                          <p:val>
                                            <p:strVal val="ppt_h"/>
                                          </p:val>
                                        </p:tav>
                                      </p:tavLst>
                                    </p:anim>
                                    <p:anim calcmode="lin" valueType="num">
                                      <p:cBhvr>
                                        <p:cTn id="1044"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5" dur="1" fill="hold">
                                          <p:stCondLst>
                                            <p:cond delay="4999"/>
                                          </p:stCondLst>
                                        </p:cTn>
                                        <p:tgtEl>
                                          <p:spTgt spid="53"/>
                                        </p:tgtEl>
                                        <p:attrNameLst>
                                          <p:attrName>style.visibility</p:attrName>
                                        </p:attrNameLst>
                                      </p:cBhvr>
                                      <p:to>
                                        <p:strVal val="hidden"/>
                                      </p:to>
                                    </p:set>
                                  </p:childTnLst>
                                </p:cTn>
                              </p:par>
                              <p:par>
                                <p:cTn id="1046" presetID="19" presetClass="exit" presetSubtype="10" fill="hold" grpId="4" nodeType="withEffect">
                                  <p:stCondLst>
                                    <p:cond delay="0"/>
                                  </p:stCondLst>
                                  <p:childTnLst>
                                    <p:anim calcmode="lin" valueType="num">
                                      <p:cBhvr>
                                        <p:cTn id="1047" dur="5000"/>
                                        <p:tgtEl>
                                          <p:spTgt spid="54"/>
                                        </p:tgtEl>
                                        <p:attrNameLst>
                                          <p:attrName>ppt_h</p:attrName>
                                        </p:attrNameLst>
                                      </p:cBhvr>
                                      <p:tavLst>
                                        <p:tav tm="0">
                                          <p:val>
                                            <p:strVal val="ppt_h"/>
                                          </p:val>
                                        </p:tav>
                                        <p:tav tm="100000">
                                          <p:val>
                                            <p:strVal val="ppt_h"/>
                                          </p:val>
                                        </p:tav>
                                      </p:tavLst>
                                    </p:anim>
                                    <p:anim calcmode="lin" valueType="num">
                                      <p:cBhvr>
                                        <p:cTn id="1048"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9" dur="1" fill="hold">
                                          <p:stCondLst>
                                            <p:cond delay="4999"/>
                                          </p:stCondLst>
                                        </p:cTn>
                                        <p:tgtEl>
                                          <p:spTgt spid="54"/>
                                        </p:tgtEl>
                                        <p:attrNameLst>
                                          <p:attrName>style.visibility</p:attrName>
                                        </p:attrNameLst>
                                      </p:cBhvr>
                                      <p:to>
                                        <p:strVal val="hidden"/>
                                      </p:to>
                                    </p:set>
                                  </p:childTnLst>
                                </p:cTn>
                              </p:par>
                              <p:par>
                                <p:cTn id="1050" presetID="19" presetClass="exit" presetSubtype="10" fill="hold" grpId="4" nodeType="withEffect">
                                  <p:stCondLst>
                                    <p:cond delay="0"/>
                                  </p:stCondLst>
                                  <p:childTnLst>
                                    <p:anim calcmode="lin" valueType="num">
                                      <p:cBhvr>
                                        <p:cTn id="1051" dur="5000"/>
                                        <p:tgtEl>
                                          <p:spTgt spid="55"/>
                                        </p:tgtEl>
                                        <p:attrNameLst>
                                          <p:attrName>ppt_h</p:attrName>
                                        </p:attrNameLst>
                                      </p:cBhvr>
                                      <p:tavLst>
                                        <p:tav tm="0">
                                          <p:val>
                                            <p:strVal val="ppt_h"/>
                                          </p:val>
                                        </p:tav>
                                        <p:tav tm="100000">
                                          <p:val>
                                            <p:strVal val="ppt_h"/>
                                          </p:val>
                                        </p:tav>
                                      </p:tavLst>
                                    </p:anim>
                                    <p:anim calcmode="lin" valueType="num">
                                      <p:cBhvr>
                                        <p:cTn id="1052" dur="5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3" dur="1" fill="hold">
                                          <p:stCondLst>
                                            <p:cond delay="4999"/>
                                          </p:stCondLst>
                                        </p:cTn>
                                        <p:tgtEl>
                                          <p:spTgt spid="55"/>
                                        </p:tgtEl>
                                        <p:attrNameLst>
                                          <p:attrName>style.visibility</p:attrName>
                                        </p:attrNameLst>
                                      </p:cBhvr>
                                      <p:to>
                                        <p:strVal val="hidden"/>
                                      </p:to>
                                    </p:set>
                                  </p:childTnLst>
                                </p:cTn>
                              </p:par>
                              <p:par>
                                <p:cTn id="1054" presetID="19" presetClass="exit" presetSubtype="10" fill="hold" grpId="4" nodeType="withEffect">
                                  <p:stCondLst>
                                    <p:cond delay="0"/>
                                  </p:stCondLst>
                                  <p:childTnLst>
                                    <p:anim calcmode="lin" valueType="num">
                                      <p:cBhvr>
                                        <p:cTn id="1055" dur="5000"/>
                                        <p:tgtEl>
                                          <p:spTgt spid="56"/>
                                        </p:tgtEl>
                                        <p:attrNameLst>
                                          <p:attrName>ppt_h</p:attrName>
                                        </p:attrNameLst>
                                      </p:cBhvr>
                                      <p:tavLst>
                                        <p:tav tm="0">
                                          <p:val>
                                            <p:strVal val="ppt_h"/>
                                          </p:val>
                                        </p:tav>
                                        <p:tav tm="100000">
                                          <p:val>
                                            <p:strVal val="ppt_h"/>
                                          </p:val>
                                        </p:tav>
                                      </p:tavLst>
                                    </p:anim>
                                    <p:anim calcmode="lin" valueType="num">
                                      <p:cBhvr>
                                        <p:cTn id="1056"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7" dur="1" fill="hold">
                                          <p:stCondLst>
                                            <p:cond delay="4999"/>
                                          </p:stCondLst>
                                        </p:cTn>
                                        <p:tgtEl>
                                          <p:spTgt spid="56"/>
                                        </p:tgtEl>
                                        <p:attrNameLst>
                                          <p:attrName>style.visibility</p:attrName>
                                        </p:attrNameLst>
                                      </p:cBhvr>
                                      <p:to>
                                        <p:strVal val="hidden"/>
                                      </p:to>
                                    </p:set>
                                  </p:childTnLst>
                                </p:cTn>
                              </p:par>
                              <p:par>
                                <p:cTn id="1058" presetID="19" presetClass="exit" presetSubtype="10" fill="hold" grpId="4" nodeType="withEffect">
                                  <p:stCondLst>
                                    <p:cond delay="0"/>
                                  </p:stCondLst>
                                  <p:childTnLst>
                                    <p:anim calcmode="lin" valueType="num">
                                      <p:cBhvr>
                                        <p:cTn id="1059" dur="5000"/>
                                        <p:tgtEl>
                                          <p:spTgt spid="57"/>
                                        </p:tgtEl>
                                        <p:attrNameLst>
                                          <p:attrName>ppt_h</p:attrName>
                                        </p:attrNameLst>
                                      </p:cBhvr>
                                      <p:tavLst>
                                        <p:tav tm="0">
                                          <p:val>
                                            <p:strVal val="ppt_h"/>
                                          </p:val>
                                        </p:tav>
                                        <p:tav tm="100000">
                                          <p:val>
                                            <p:strVal val="ppt_h"/>
                                          </p:val>
                                        </p:tav>
                                      </p:tavLst>
                                    </p:anim>
                                    <p:anim calcmode="lin" valueType="num">
                                      <p:cBhvr>
                                        <p:cTn id="1060"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1" dur="1" fill="hold">
                                          <p:stCondLst>
                                            <p:cond delay="4999"/>
                                          </p:stCondLst>
                                        </p:cTn>
                                        <p:tgtEl>
                                          <p:spTgt spid="57"/>
                                        </p:tgtEl>
                                        <p:attrNameLst>
                                          <p:attrName>style.visibility</p:attrName>
                                        </p:attrNameLst>
                                      </p:cBhvr>
                                      <p:to>
                                        <p:strVal val="hidden"/>
                                      </p:to>
                                    </p:set>
                                  </p:childTnLst>
                                </p:cTn>
                              </p:par>
                              <p:par>
                                <p:cTn id="1062" presetID="19" presetClass="exit" presetSubtype="10" fill="hold" grpId="4" nodeType="withEffect">
                                  <p:stCondLst>
                                    <p:cond delay="0"/>
                                  </p:stCondLst>
                                  <p:childTnLst>
                                    <p:anim calcmode="lin" valueType="num">
                                      <p:cBhvr>
                                        <p:cTn id="1063" dur="5000"/>
                                        <p:tgtEl>
                                          <p:spTgt spid="58"/>
                                        </p:tgtEl>
                                        <p:attrNameLst>
                                          <p:attrName>ppt_h</p:attrName>
                                        </p:attrNameLst>
                                      </p:cBhvr>
                                      <p:tavLst>
                                        <p:tav tm="0">
                                          <p:val>
                                            <p:strVal val="ppt_h"/>
                                          </p:val>
                                        </p:tav>
                                        <p:tav tm="100000">
                                          <p:val>
                                            <p:strVal val="ppt_h"/>
                                          </p:val>
                                        </p:tav>
                                      </p:tavLst>
                                    </p:anim>
                                    <p:anim calcmode="lin" valueType="num">
                                      <p:cBhvr>
                                        <p:cTn id="1064"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5" dur="1" fill="hold">
                                          <p:stCondLst>
                                            <p:cond delay="4999"/>
                                          </p:stCondLst>
                                        </p:cTn>
                                        <p:tgtEl>
                                          <p:spTgt spid="58"/>
                                        </p:tgtEl>
                                        <p:attrNameLst>
                                          <p:attrName>style.visibility</p:attrName>
                                        </p:attrNameLst>
                                      </p:cBhvr>
                                      <p:to>
                                        <p:strVal val="hidden"/>
                                      </p:to>
                                    </p:set>
                                  </p:childTnLst>
                                </p:cTn>
                              </p:par>
                              <p:par>
                                <p:cTn id="1066" presetID="19" presetClass="exit" presetSubtype="10" fill="hold" grpId="4" nodeType="withEffect">
                                  <p:stCondLst>
                                    <p:cond delay="0"/>
                                  </p:stCondLst>
                                  <p:childTnLst>
                                    <p:anim calcmode="lin" valueType="num">
                                      <p:cBhvr>
                                        <p:cTn id="1067" dur="5000"/>
                                        <p:tgtEl>
                                          <p:spTgt spid="59"/>
                                        </p:tgtEl>
                                        <p:attrNameLst>
                                          <p:attrName>ppt_h</p:attrName>
                                        </p:attrNameLst>
                                      </p:cBhvr>
                                      <p:tavLst>
                                        <p:tav tm="0">
                                          <p:val>
                                            <p:strVal val="ppt_h"/>
                                          </p:val>
                                        </p:tav>
                                        <p:tav tm="100000">
                                          <p:val>
                                            <p:strVal val="ppt_h"/>
                                          </p:val>
                                        </p:tav>
                                      </p:tavLst>
                                    </p:anim>
                                    <p:anim calcmode="lin" valueType="num">
                                      <p:cBhvr>
                                        <p:cTn id="1068"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9" dur="1" fill="hold">
                                          <p:stCondLst>
                                            <p:cond delay="4999"/>
                                          </p:stCondLst>
                                        </p:cTn>
                                        <p:tgtEl>
                                          <p:spTgt spid="59"/>
                                        </p:tgtEl>
                                        <p:attrNameLst>
                                          <p:attrName>style.visibility</p:attrName>
                                        </p:attrNameLst>
                                      </p:cBhvr>
                                      <p:to>
                                        <p:strVal val="hidden"/>
                                      </p:to>
                                    </p:set>
                                  </p:childTnLst>
                                </p:cTn>
                              </p:par>
                              <p:par>
                                <p:cTn id="1070" presetID="19" presetClass="exit" presetSubtype="10" fill="hold" grpId="4" nodeType="withEffect">
                                  <p:stCondLst>
                                    <p:cond delay="0"/>
                                  </p:stCondLst>
                                  <p:childTnLst>
                                    <p:anim calcmode="lin" valueType="num">
                                      <p:cBhvr>
                                        <p:cTn id="1071" dur="5000"/>
                                        <p:tgtEl>
                                          <p:spTgt spid="60"/>
                                        </p:tgtEl>
                                        <p:attrNameLst>
                                          <p:attrName>ppt_h</p:attrName>
                                        </p:attrNameLst>
                                      </p:cBhvr>
                                      <p:tavLst>
                                        <p:tav tm="0">
                                          <p:val>
                                            <p:strVal val="ppt_h"/>
                                          </p:val>
                                        </p:tav>
                                        <p:tav tm="100000">
                                          <p:val>
                                            <p:strVal val="ppt_h"/>
                                          </p:val>
                                        </p:tav>
                                      </p:tavLst>
                                    </p:anim>
                                    <p:anim calcmode="lin" valueType="num">
                                      <p:cBhvr>
                                        <p:cTn id="1072"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3" dur="1" fill="hold">
                                          <p:stCondLst>
                                            <p:cond delay="4999"/>
                                          </p:stCondLst>
                                        </p:cTn>
                                        <p:tgtEl>
                                          <p:spTgt spid="60"/>
                                        </p:tgtEl>
                                        <p:attrNameLst>
                                          <p:attrName>style.visibility</p:attrName>
                                        </p:attrNameLst>
                                      </p:cBhvr>
                                      <p:to>
                                        <p:strVal val="hidden"/>
                                      </p:to>
                                    </p:set>
                                  </p:childTnLst>
                                </p:cTn>
                              </p:par>
                              <p:par>
                                <p:cTn id="1074" presetID="19" presetClass="exit" presetSubtype="10" fill="hold" grpId="4" nodeType="withEffect">
                                  <p:stCondLst>
                                    <p:cond delay="0"/>
                                  </p:stCondLst>
                                  <p:childTnLst>
                                    <p:anim calcmode="lin" valueType="num">
                                      <p:cBhvr>
                                        <p:cTn id="1075" dur="5000"/>
                                        <p:tgtEl>
                                          <p:spTgt spid="61"/>
                                        </p:tgtEl>
                                        <p:attrNameLst>
                                          <p:attrName>ppt_h</p:attrName>
                                        </p:attrNameLst>
                                      </p:cBhvr>
                                      <p:tavLst>
                                        <p:tav tm="0">
                                          <p:val>
                                            <p:strVal val="ppt_h"/>
                                          </p:val>
                                        </p:tav>
                                        <p:tav tm="100000">
                                          <p:val>
                                            <p:strVal val="ppt_h"/>
                                          </p:val>
                                        </p:tav>
                                      </p:tavLst>
                                    </p:anim>
                                    <p:anim calcmode="lin" valueType="num">
                                      <p:cBhvr>
                                        <p:cTn id="1076"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7" dur="1" fill="hold">
                                          <p:stCondLst>
                                            <p:cond delay="4999"/>
                                          </p:stCondLst>
                                        </p:cTn>
                                        <p:tgtEl>
                                          <p:spTgt spid="61"/>
                                        </p:tgtEl>
                                        <p:attrNameLst>
                                          <p:attrName>style.visibility</p:attrName>
                                        </p:attrNameLst>
                                      </p:cBhvr>
                                      <p:to>
                                        <p:strVal val="hidden"/>
                                      </p:to>
                                    </p:set>
                                  </p:childTnLst>
                                </p:cTn>
                              </p:par>
                              <p:par>
                                <p:cTn id="1078" presetID="19" presetClass="exit" presetSubtype="10" fill="hold" grpId="4" nodeType="withEffect">
                                  <p:stCondLst>
                                    <p:cond delay="0"/>
                                  </p:stCondLst>
                                  <p:childTnLst>
                                    <p:anim calcmode="lin" valueType="num">
                                      <p:cBhvr>
                                        <p:cTn id="1079" dur="5000"/>
                                        <p:tgtEl>
                                          <p:spTgt spid="62"/>
                                        </p:tgtEl>
                                        <p:attrNameLst>
                                          <p:attrName>ppt_h</p:attrName>
                                        </p:attrNameLst>
                                      </p:cBhvr>
                                      <p:tavLst>
                                        <p:tav tm="0">
                                          <p:val>
                                            <p:strVal val="ppt_h"/>
                                          </p:val>
                                        </p:tav>
                                        <p:tav tm="100000">
                                          <p:val>
                                            <p:strVal val="ppt_h"/>
                                          </p:val>
                                        </p:tav>
                                      </p:tavLst>
                                    </p:anim>
                                    <p:anim calcmode="lin" valueType="num">
                                      <p:cBhvr>
                                        <p:cTn id="1080" dur="50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1" dur="1" fill="hold">
                                          <p:stCondLst>
                                            <p:cond delay="4999"/>
                                          </p:stCondLst>
                                        </p:cTn>
                                        <p:tgtEl>
                                          <p:spTgt spid="62"/>
                                        </p:tgtEl>
                                        <p:attrNameLst>
                                          <p:attrName>style.visibility</p:attrName>
                                        </p:attrNameLst>
                                      </p:cBhvr>
                                      <p:to>
                                        <p:strVal val="hidden"/>
                                      </p:to>
                                    </p:set>
                                  </p:childTnLst>
                                </p:cTn>
                              </p:par>
                              <p:par>
                                <p:cTn id="1082" presetID="19" presetClass="exit" presetSubtype="10" fill="hold" grpId="4" nodeType="withEffect">
                                  <p:stCondLst>
                                    <p:cond delay="0"/>
                                  </p:stCondLst>
                                  <p:childTnLst>
                                    <p:anim calcmode="lin" valueType="num">
                                      <p:cBhvr>
                                        <p:cTn id="1083" dur="5000"/>
                                        <p:tgtEl>
                                          <p:spTgt spid="63"/>
                                        </p:tgtEl>
                                        <p:attrNameLst>
                                          <p:attrName>ppt_h</p:attrName>
                                        </p:attrNameLst>
                                      </p:cBhvr>
                                      <p:tavLst>
                                        <p:tav tm="0">
                                          <p:val>
                                            <p:strVal val="ppt_h"/>
                                          </p:val>
                                        </p:tav>
                                        <p:tav tm="100000">
                                          <p:val>
                                            <p:strVal val="ppt_h"/>
                                          </p:val>
                                        </p:tav>
                                      </p:tavLst>
                                    </p:anim>
                                    <p:anim calcmode="lin" valueType="num">
                                      <p:cBhvr>
                                        <p:cTn id="1084"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5" dur="1" fill="hold">
                                          <p:stCondLst>
                                            <p:cond delay="4999"/>
                                          </p:stCondLst>
                                        </p:cTn>
                                        <p:tgtEl>
                                          <p:spTgt spid="63"/>
                                        </p:tgtEl>
                                        <p:attrNameLst>
                                          <p:attrName>style.visibility</p:attrName>
                                        </p:attrNameLst>
                                      </p:cBhvr>
                                      <p:to>
                                        <p:strVal val="hidden"/>
                                      </p:to>
                                    </p:set>
                                  </p:childTnLst>
                                </p:cTn>
                              </p:par>
                              <p:par>
                                <p:cTn id="1086" presetID="19" presetClass="exit" presetSubtype="10" fill="hold" grpId="4" nodeType="withEffect">
                                  <p:stCondLst>
                                    <p:cond delay="0"/>
                                  </p:stCondLst>
                                  <p:childTnLst>
                                    <p:anim calcmode="lin" valueType="num">
                                      <p:cBhvr>
                                        <p:cTn id="1087" dur="5000"/>
                                        <p:tgtEl>
                                          <p:spTgt spid="64"/>
                                        </p:tgtEl>
                                        <p:attrNameLst>
                                          <p:attrName>ppt_h</p:attrName>
                                        </p:attrNameLst>
                                      </p:cBhvr>
                                      <p:tavLst>
                                        <p:tav tm="0">
                                          <p:val>
                                            <p:strVal val="ppt_h"/>
                                          </p:val>
                                        </p:tav>
                                        <p:tav tm="100000">
                                          <p:val>
                                            <p:strVal val="ppt_h"/>
                                          </p:val>
                                        </p:tav>
                                      </p:tavLst>
                                    </p:anim>
                                    <p:anim calcmode="lin" valueType="num">
                                      <p:cBhvr>
                                        <p:cTn id="1088"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9" dur="1" fill="hold">
                                          <p:stCondLst>
                                            <p:cond delay="4999"/>
                                          </p:stCondLst>
                                        </p:cTn>
                                        <p:tgtEl>
                                          <p:spTgt spid="64"/>
                                        </p:tgtEl>
                                        <p:attrNameLst>
                                          <p:attrName>style.visibility</p:attrName>
                                        </p:attrNameLst>
                                      </p:cBhvr>
                                      <p:to>
                                        <p:strVal val="hidden"/>
                                      </p:to>
                                    </p:set>
                                  </p:childTnLst>
                                </p:cTn>
                              </p:par>
                              <p:par>
                                <p:cTn id="1090" presetID="19" presetClass="exit" presetSubtype="10" fill="hold" grpId="4" nodeType="withEffect">
                                  <p:stCondLst>
                                    <p:cond delay="0"/>
                                  </p:stCondLst>
                                  <p:childTnLst>
                                    <p:anim calcmode="lin" valueType="num">
                                      <p:cBhvr>
                                        <p:cTn id="1091" dur="5000"/>
                                        <p:tgtEl>
                                          <p:spTgt spid="65"/>
                                        </p:tgtEl>
                                        <p:attrNameLst>
                                          <p:attrName>ppt_h</p:attrName>
                                        </p:attrNameLst>
                                      </p:cBhvr>
                                      <p:tavLst>
                                        <p:tav tm="0">
                                          <p:val>
                                            <p:strVal val="ppt_h"/>
                                          </p:val>
                                        </p:tav>
                                        <p:tav tm="100000">
                                          <p:val>
                                            <p:strVal val="ppt_h"/>
                                          </p:val>
                                        </p:tav>
                                      </p:tavLst>
                                    </p:anim>
                                    <p:anim calcmode="lin" valueType="num">
                                      <p:cBhvr>
                                        <p:cTn id="1092"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3" dur="1" fill="hold">
                                          <p:stCondLst>
                                            <p:cond delay="4999"/>
                                          </p:stCondLst>
                                        </p:cTn>
                                        <p:tgtEl>
                                          <p:spTgt spid="65"/>
                                        </p:tgtEl>
                                        <p:attrNameLst>
                                          <p:attrName>style.visibility</p:attrName>
                                        </p:attrNameLst>
                                      </p:cBhvr>
                                      <p:to>
                                        <p:strVal val="hidden"/>
                                      </p:to>
                                    </p:set>
                                  </p:childTnLst>
                                </p:cTn>
                              </p:par>
                              <p:par>
                                <p:cTn id="1094" presetID="19" presetClass="exit" presetSubtype="10" fill="hold" grpId="4" nodeType="withEffect">
                                  <p:stCondLst>
                                    <p:cond delay="0"/>
                                  </p:stCondLst>
                                  <p:childTnLst>
                                    <p:anim calcmode="lin" valueType="num">
                                      <p:cBhvr>
                                        <p:cTn id="1095" dur="5000"/>
                                        <p:tgtEl>
                                          <p:spTgt spid="66"/>
                                        </p:tgtEl>
                                        <p:attrNameLst>
                                          <p:attrName>ppt_h</p:attrName>
                                        </p:attrNameLst>
                                      </p:cBhvr>
                                      <p:tavLst>
                                        <p:tav tm="0">
                                          <p:val>
                                            <p:strVal val="ppt_h"/>
                                          </p:val>
                                        </p:tav>
                                        <p:tav tm="100000">
                                          <p:val>
                                            <p:strVal val="ppt_h"/>
                                          </p:val>
                                        </p:tav>
                                      </p:tavLst>
                                    </p:anim>
                                    <p:anim calcmode="lin" valueType="num">
                                      <p:cBhvr>
                                        <p:cTn id="1096"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7" dur="1" fill="hold">
                                          <p:stCondLst>
                                            <p:cond delay="4999"/>
                                          </p:stCondLst>
                                        </p:cTn>
                                        <p:tgtEl>
                                          <p:spTgt spid="66"/>
                                        </p:tgtEl>
                                        <p:attrNameLst>
                                          <p:attrName>style.visibility</p:attrName>
                                        </p:attrNameLst>
                                      </p:cBhvr>
                                      <p:to>
                                        <p:strVal val="hidden"/>
                                      </p:to>
                                    </p:set>
                                  </p:childTnLst>
                                </p:cTn>
                              </p:par>
                              <p:par>
                                <p:cTn id="1098" presetID="19" presetClass="exit" presetSubtype="10" fill="hold" grpId="4" nodeType="withEffect">
                                  <p:stCondLst>
                                    <p:cond delay="0"/>
                                  </p:stCondLst>
                                  <p:childTnLst>
                                    <p:anim calcmode="lin" valueType="num">
                                      <p:cBhvr>
                                        <p:cTn id="1099" dur="5000"/>
                                        <p:tgtEl>
                                          <p:spTgt spid="67"/>
                                        </p:tgtEl>
                                        <p:attrNameLst>
                                          <p:attrName>ppt_h</p:attrName>
                                        </p:attrNameLst>
                                      </p:cBhvr>
                                      <p:tavLst>
                                        <p:tav tm="0">
                                          <p:val>
                                            <p:strVal val="ppt_h"/>
                                          </p:val>
                                        </p:tav>
                                        <p:tav tm="100000">
                                          <p:val>
                                            <p:strVal val="ppt_h"/>
                                          </p:val>
                                        </p:tav>
                                      </p:tavLst>
                                    </p:anim>
                                    <p:anim calcmode="lin" valueType="num">
                                      <p:cBhvr>
                                        <p:cTn id="1100"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1" dur="1" fill="hold">
                                          <p:stCondLst>
                                            <p:cond delay="4999"/>
                                          </p:stCondLst>
                                        </p:cTn>
                                        <p:tgtEl>
                                          <p:spTgt spid="67"/>
                                        </p:tgtEl>
                                        <p:attrNameLst>
                                          <p:attrName>style.visibility</p:attrName>
                                        </p:attrNameLst>
                                      </p:cBhvr>
                                      <p:to>
                                        <p:strVal val="hidden"/>
                                      </p:to>
                                    </p:set>
                                  </p:childTnLst>
                                </p:cTn>
                              </p:par>
                              <p:par>
                                <p:cTn id="1102" presetID="19" presetClass="exit" presetSubtype="10" fill="hold" grpId="4" nodeType="withEffect">
                                  <p:stCondLst>
                                    <p:cond delay="0"/>
                                  </p:stCondLst>
                                  <p:childTnLst>
                                    <p:anim calcmode="lin" valueType="num">
                                      <p:cBhvr>
                                        <p:cTn id="1103" dur="5000"/>
                                        <p:tgtEl>
                                          <p:spTgt spid="68"/>
                                        </p:tgtEl>
                                        <p:attrNameLst>
                                          <p:attrName>ppt_h</p:attrName>
                                        </p:attrNameLst>
                                      </p:cBhvr>
                                      <p:tavLst>
                                        <p:tav tm="0">
                                          <p:val>
                                            <p:strVal val="ppt_h"/>
                                          </p:val>
                                        </p:tav>
                                        <p:tav tm="100000">
                                          <p:val>
                                            <p:strVal val="ppt_h"/>
                                          </p:val>
                                        </p:tav>
                                      </p:tavLst>
                                    </p:anim>
                                    <p:anim calcmode="lin" valueType="num">
                                      <p:cBhvr>
                                        <p:cTn id="1104"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5" dur="1" fill="hold">
                                          <p:stCondLst>
                                            <p:cond delay="4999"/>
                                          </p:stCondLst>
                                        </p:cTn>
                                        <p:tgtEl>
                                          <p:spTgt spid="68"/>
                                        </p:tgtEl>
                                        <p:attrNameLst>
                                          <p:attrName>style.visibility</p:attrName>
                                        </p:attrNameLst>
                                      </p:cBhvr>
                                      <p:to>
                                        <p:strVal val="hidden"/>
                                      </p:to>
                                    </p:set>
                                  </p:childTnLst>
                                </p:cTn>
                              </p:par>
                              <p:par>
                                <p:cTn id="1106" presetID="19" presetClass="exit" presetSubtype="10" fill="hold" grpId="4" nodeType="withEffect">
                                  <p:stCondLst>
                                    <p:cond delay="0"/>
                                  </p:stCondLst>
                                  <p:childTnLst>
                                    <p:anim calcmode="lin" valueType="num">
                                      <p:cBhvr>
                                        <p:cTn id="1107" dur="5000"/>
                                        <p:tgtEl>
                                          <p:spTgt spid="69"/>
                                        </p:tgtEl>
                                        <p:attrNameLst>
                                          <p:attrName>ppt_h</p:attrName>
                                        </p:attrNameLst>
                                      </p:cBhvr>
                                      <p:tavLst>
                                        <p:tav tm="0">
                                          <p:val>
                                            <p:strVal val="ppt_h"/>
                                          </p:val>
                                        </p:tav>
                                        <p:tav tm="100000">
                                          <p:val>
                                            <p:strVal val="ppt_h"/>
                                          </p:val>
                                        </p:tav>
                                      </p:tavLst>
                                    </p:anim>
                                    <p:anim calcmode="lin" valueType="num">
                                      <p:cBhvr>
                                        <p:cTn id="1108"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9" dur="1" fill="hold">
                                          <p:stCondLst>
                                            <p:cond delay="4999"/>
                                          </p:stCondLst>
                                        </p:cTn>
                                        <p:tgtEl>
                                          <p:spTgt spid="69"/>
                                        </p:tgtEl>
                                        <p:attrNameLst>
                                          <p:attrName>style.visibility</p:attrName>
                                        </p:attrNameLst>
                                      </p:cBhvr>
                                      <p:to>
                                        <p:strVal val="hidden"/>
                                      </p:to>
                                    </p:set>
                                  </p:childTnLst>
                                </p:cTn>
                              </p:par>
                              <p:par>
                                <p:cTn id="1110" presetID="19" presetClass="exit" presetSubtype="10" fill="hold" grpId="4" nodeType="withEffect">
                                  <p:stCondLst>
                                    <p:cond delay="0"/>
                                  </p:stCondLst>
                                  <p:childTnLst>
                                    <p:anim calcmode="lin" valueType="num">
                                      <p:cBhvr>
                                        <p:cTn id="1111" dur="5000"/>
                                        <p:tgtEl>
                                          <p:spTgt spid="70"/>
                                        </p:tgtEl>
                                        <p:attrNameLst>
                                          <p:attrName>ppt_h</p:attrName>
                                        </p:attrNameLst>
                                      </p:cBhvr>
                                      <p:tavLst>
                                        <p:tav tm="0">
                                          <p:val>
                                            <p:strVal val="ppt_h"/>
                                          </p:val>
                                        </p:tav>
                                        <p:tav tm="100000">
                                          <p:val>
                                            <p:strVal val="ppt_h"/>
                                          </p:val>
                                        </p:tav>
                                      </p:tavLst>
                                    </p:anim>
                                    <p:anim calcmode="lin" valueType="num">
                                      <p:cBhvr>
                                        <p:cTn id="1112" dur="5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13" dur="1" fill="hold">
                                          <p:stCondLst>
                                            <p:cond delay="4999"/>
                                          </p:stCondLst>
                                        </p:cTn>
                                        <p:tgtEl>
                                          <p:spTgt spid="70"/>
                                        </p:tgtEl>
                                        <p:attrNameLst>
                                          <p:attrName>style.visibility</p:attrName>
                                        </p:attrNameLst>
                                      </p:cBhvr>
                                      <p:to>
                                        <p:strVal val="hidden"/>
                                      </p:to>
                                    </p:set>
                                  </p:childTnLst>
                                </p:cTn>
                              </p:par>
                              <p:par>
                                <p:cTn id="1114" presetID="17" presetClass="entr" presetSubtype="1" fill="hold" nodeType="withEffect">
                                  <p:stCondLst>
                                    <p:cond delay="0"/>
                                  </p:stCondLst>
                                  <p:childTnLst>
                                    <p:set>
                                      <p:cBhvr>
                                        <p:cTn id="1115" dur="1" fill="hold">
                                          <p:stCondLst>
                                            <p:cond delay="0"/>
                                          </p:stCondLst>
                                        </p:cTn>
                                        <p:tgtEl>
                                          <p:spTgt spid="5"/>
                                        </p:tgtEl>
                                        <p:attrNameLst>
                                          <p:attrName>style.visibility</p:attrName>
                                        </p:attrNameLst>
                                      </p:cBhvr>
                                      <p:to>
                                        <p:strVal val="visible"/>
                                      </p:to>
                                    </p:set>
                                    <p:anim calcmode="lin" valueType="num">
                                      <p:cBhvr>
                                        <p:cTn id="1116" dur="5000" fill="hold"/>
                                        <p:tgtEl>
                                          <p:spTgt spid="5"/>
                                        </p:tgtEl>
                                        <p:attrNameLst>
                                          <p:attrName>ppt_x</p:attrName>
                                        </p:attrNameLst>
                                      </p:cBhvr>
                                      <p:tavLst>
                                        <p:tav tm="0">
                                          <p:val>
                                            <p:strVal val="#ppt_x"/>
                                          </p:val>
                                        </p:tav>
                                        <p:tav tm="100000">
                                          <p:val>
                                            <p:strVal val="#ppt_x"/>
                                          </p:val>
                                        </p:tav>
                                      </p:tavLst>
                                    </p:anim>
                                    <p:anim calcmode="lin" valueType="num">
                                      <p:cBhvr>
                                        <p:cTn id="1117" dur="5000" fill="hold"/>
                                        <p:tgtEl>
                                          <p:spTgt spid="5"/>
                                        </p:tgtEl>
                                        <p:attrNameLst>
                                          <p:attrName>ppt_y</p:attrName>
                                        </p:attrNameLst>
                                      </p:cBhvr>
                                      <p:tavLst>
                                        <p:tav tm="0">
                                          <p:val>
                                            <p:strVal val="#ppt_y-#ppt_h/2"/>
                                          </p:val>
                                        </p:tav>
                                        <p:tav tm="100000">
                                          <p:val>
                                            <p:strVal val="#ppt_y"/>
                                          </p:val>
                                        </p:tav>
                                      </p:tavLst>
                                    </p:anim>
                                    <p:anim calcmode="lin" valueType="num">
                                      <p:cBhvr>
                                        <p:cTn id="1118" dur="5000" fill="hold"/>
                                        <p:tgtEl>
                                          <p:spTgt spid="5"/>
                                        </p:tgtEl>
                                        <p:attrNameLst>
                                          <p:attrName>ppt_w</p:attrName>
                                        </p:attrNameLst>
                                      </p:cBhvr>
                                      <p:tavLst>
                                        <p:tav tm="0">
                                          <p:val>
                                            <p:strVal val="#ppt_w"/>
                                          </p:val>
                                        </p:tav>
                                        <p:tav tm="100000">
                                          <p:val>
                                            <p:strVal val="#ppt_w"/>
                                          </p:val>
                                        </p:tav>
                                      </p:tavLst>
                                    </p:anim>
                                    <p:anim calcmode="lin" valueType="num">
                                      <p:cBhvr>
                                        <p:cTn id="1119" dur="50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72AC8">
                  <a:shade val="30000"/>
                  <a:satMod val="115000"/>
                </a:srgbClr>
              </a:gs>
              <a:gs pos="50000">
                <a:srgbClr val="972AC8">
                  <a:shade val="67500"/>
                  <a:satMod val="115000"/>
                </a:srgbClr>
              </a:gs>
              <a:gs pos="100000">
                <a:srgbClr val="972AC8">
                  <a:shade val="100000"/>
                  <a:satMod val="115000"/>
                </a:srgbClr>
              </a:gs>
            </a:gsLst>
            <a:lin ang="5400000" scaled="1"/>
            <a:tileRect/>
          </a:gradFill>
        </p:spPr>
        <p:txBody>
          <a:bodyPr/>
          <a:lstStyle/>
          <a:p>
            <a:endParaRPr lang="es-ES" dirty="0"/>
          </a:p>
        </p:txBody>
      </p:sp>
      <p:pic>
        <p:nvPicPr>
          <p:cNvPr id="4" name="3 Imagen" descr="c2dd916dcccf3ec7ef406ef400359c3b.jpg"/>
          <p:cNvPicPr>
            <a:picLocks noChangeAspect="1"/>
          </p:cNvPicPr>
          <p:nvPr/>
        </p:nvPicPr>
        <p:blipFill>
          <a:blip r:embed="rId2"/>
          <a:srcRect t="5555"/>
          <a:stretch>
            <a:fillRect/>
          </a:stretch>
        </p:blipFill>
        <p:spPr>
          <a:xfrm>
            <a:off x="7434" y="0"/>
            <a:ext cx="9136566" cy="5143500"/>
          </a:xfrm>
          <a:prstGeom prst="rect">
            <a:avLst/>
          </a:prstGeom>
        </p:spPr>
      </p:pic>
      <p:sp>
        <p:nvSpPr>
          <p:cNvPr id="5" name="4 Triángulo rectángulo"/>
          <p:cNvSpPr/>
          <p:nvPr/>
        </p:nvSpPr>
        <p:spPr>
          <a:xfrm>
            <a:off x="4572000" y="0"/>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rectángulo"/>
          <p:cNvSpPr/>
          <p:nvPr/>
        </p:nvSpPr>
        <p:spPr>
          <a:xfrm flipH="1">
            <a:off x="3214678" y="0"/>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rectángulo"/>
          <p:cNvSpPr/>
          <p:nvPr/>
        </p:nvSpPr>
        <p:spPr>
          <a:xfrm>
            <a:off x="4572000" y="285734"/>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rectángulo"/>
          <p:cNvSpPr/>
          <p:nvPr/>
        </p:nvSpPr>
        <p:spPr>
          <a:xfrm flipH="1">
            <a:off x="3214678" y="285734"/>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rectángulo"/>
          <p:cNvSpPr/>
          <p:nvPr/>
        </p:nvSpPr>
        <p:spPr>
          <a:xfrm>
            <a:off x="4572000" y="571504"/>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rectángulo"/>
          <p:cNvSpPr/>
          <p:nvPr/>
        </p:nvSpPr>
        <p:spPr>
          <a:xfrm flipH="1">
            <a:off x="3214678" y="571504"/>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rectángulo"/>
          <p:cNvSpPr/>
          <p:nvPr/>
        </p:nvSpPr>
        <p:spPr>
          <a:xfrm>
            <a:off x="4572000" y="857238"/>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rectángulo"/>
          <p:cNvSpPr/>
          <p:nvPr/>
        </p:nvSpPr>
        <p:spPr>
          <a:xfrm flipH="1">
            <a:off x="3214678" y="857238"/>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rectángulo"/>
          <p:cNvSpPr/>
          <p:nvPr/>
        </p:nvSpPr>
        <p:spPr>
          <a:xfrm>
            <a:off x="4572000" y="1143008"/>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rectángulo"/>
          <p:cNvSpPr/>
          <p:nvPr/>
        </p:nvSpPr>
        <p:spPr>
          <a:xfrm flipH="1">
            <a:off x="3214678" y="1143008"/>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rectángulo"/>
          <p:cNvSpPr/>
          <p:nvPr/>
        </p:nvSpPr>
        <p:spPr>
          <a:xfrm>
            <a:off x="4572000" y="1428742"/>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rectángulo"/>
          <p:cNvSpPr/>
          <p:nvPr/>
        </p:nvSpPr>
        <p:spPr>
          <a:xfrm flipH="1">
            <a:off x="3214678" y="1428742"/>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rectángulo"/>
          <p:cNvSpPr/>
          <p:nvPr/>
        </p:nvSpPr>
        <p:spPr>
          <a:xfrm>
            <a:off x="4572000" y="1714512"/>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rectángulo"/>
          <p:cNvSpPr/>
          <p:nvPr/>
        </p:nvSpPr>
        <p:spPr>
          <a:xfrm flipH="1">
            <a:off x="3214678" y="1714512"/>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rectángulo"/>
          <p:cNvSpPr/>
          <p:nvPr/>
        </p:nvSpPr>
        <p:spPr>
          <a:xfrm>
            <a:off x="4572000" y="2071684"/>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rectángulo"/>
          <p:cNvSpPr/>
          <p:nvPr/>
        </p:nvSpPr>
        <p:spPr>
          <a:xfrm flipH="1">
            <a:off x="3214678" y="2071684"/>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rectángulo"/>
          <p:cNvSpPr/>
          <p:nvPr/>
        </p:nvSpPr>
        <p:spPr>
          <a:xfrm>
            <a:off x="4572000" y="2286016"/>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rectángulo"/>
          <p:cNvSpPr/>
          <p:nvPr/>
        </p:nvSpPr>
        <p:spPr>
          <a:xfrm flipH="1">
            <a:off x="3214678" y="2286016"/>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rectángulo"/>
          <p:cNvSpPr/>
          <p:nvPr/>
        </p:nvSpPr>
        <p:spPr>
          <a:xfrm>
            <a:off x="4572000" y="2643188"/>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rectángulo"/>
          <p:cNvSpPr/>
          <p:nvPr/>
        </p:nvSpPr>
        <p:spPr>
          <a:xfrm flipH="1">
            <a:off x="3214678" y="2643188"/>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rectángulo"/>
          <p:cNvSpPr/>
          <p:nvPr/>
        </p:nvSpPr>
        <p:spPr>
          <a:xfrm>
            <a:off x="4572000" y="2928958"/>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rectángulo"/>
          <p:cNvSpPr/>
          <p:nvPr/>
        </p:nvSpPr>
        <p:spPr>
          <a:xfrm flipH="1">
            <a:off x="3214678" y="2928958"/>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rectángulo"/>
          <p:cNvSpPr/>
          <p:nvPr/>
        </p:nvSpPr>
        <p:spPr>
          <a:xfrm>
            <a:off x="4572000" y="3214692"/>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rectángulo"/>
          <p:cNvSpPr/>
          <p:nvPr/>
        </p:nvSpPr>
        <p:spPr>
          <a:xfrm flipH="1">
            <a:off x="3214678" y="3214692"/>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rectángulo"/>
          <p:cNvSpPr/>
          <p:nvPr/>
        </p:nvSpPr>
        <p:spPr>
          <a:xfrm>
            <a:off x="4572000" y="3500462"/>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rectángulo"/>
          <p:cNvSpPr/>
          <p:nvPr/>
        </p:nvSpPr>
        <p:spPr>
          <a:xfrm flipH="1">
            <a:off x="3214678" y="3500462"/>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rectángulo"/>
          <p:cNvSpPr/>
          <p:nvPr/>
        </p:nvSpPr>
        <p:spPr>
          <a:xfrm>
            <a:off x="4572000" y="3786196"/>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rectángulo"/>
          <p:cNvSpPr/>
          <p:nvPr/>
        </p:nvSpPr>
        <p:spPr>
          <a:xfrm flipH="1">
            <a:off x="3214678" y="3786196"/>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rectángulo"/>
          <p:cNvSpPr/>
          <p:nvPr/>
        </p:nvSpPr>
        <p:spPr>
          <a:xfrm>
            <a:off x="4572000" y="4071966"/>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rectángulo"/>
          <p:cNvSpPr/>
          <p:nvPr/>
        </p:nvSpPr>
        <p:spPr>
          <a:xfrm flipH="1">
            <a:off x="3214678" y="4071966"/>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rectángulo"/>
          <p:cNvSpPr/>
          <p:nvPr/>
        </p:nvSpPr>
        <p:spPr>
          <a:xfrm>
            <a:off x="4572000" y="4429138"/>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rectángulo"/>
          <p:cNvSpPr/>
          <p:nvPr/>
        </p:nvSpPr>
        <p:spPr>
          <a:xfrm flipH="1">
            <a:off x="3214678" y="4429138"/>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rectángulo"/>
          <p:cNvSpPr/>
          <p:nvPr/>
        </p:nvSpPr>
        <p:spPr>
          <a:xfrm>
            <a:off x="4572000" y="4750600"/>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rectángulo"/>
          <p:cNvSpPr/>
          <p:nvPr/>
        </p:nvSpPr>
        <p:spPr>
          <a:xfrm flipH="1">
            <a:off x="3214678" y="4750600"/>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a:off x="-285784" y="-214332"/>
            <a:ext cx="9644130" cy="5929354"/>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9"/>
                                        </p:tgtEl>
                                        <p:attrNameLst>
                                          <p:attrName>style.opacity</p:attrName>
                                        </p:attrNameLst>
                                      </p:cBhvr>
                                      <p:to>
                                        <p:strVal val="0"/>
                                      </p:to>
                                    </p:set>
                                    <p:animEffect filter="image" prLst="opacity: 0">
                                      <p:cBhvr rctx="IE">
                                        <p:cTn id="7" dur="indefinite"/>
                                        <p:tgtEl>
                                          <p:spTgt spid="39"/>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0" fill="hold"/>
                                        <p:tgtEl>
                                          <p:spTgt spid="6"/>
                                        </p:tgtEl>
                                        <p:attrNameLst>
                                          <p:attrName>ppt_x</p:attrName>
                                        </p:attrNameLst>
                                      </p:cBhvr>
                                      <p:tavLst>
                                        <p:tav tm="0">
                                          <p:val>
                                            <p:strVal val="#ppt_x"/>
                                          </p:val>
                                        </p:tav>
                                        <p:tav tm="100000">
                                          <p:val>
                                            <p:strVal val="#ppt_x"/>
                                          </p:val>
                                        </p:tav>
                                      </p:tavLst>
                                    </p:anim>
                                    <p:anim calcmode="lin" valueType="num">
                                      <p:cBhvr additive="base">
                                        <p:cTn id="15" dur="5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0" fill="hold"/>
                                        <p:tgtEl>
                                          <p:spTgt spid="7"/>
                                        </p:tgtEl>
                                        <p:attrNameLst>
                                          <p:attrName>ppt_x</p:attrName>
                                        </p:attrNameLst>
                                      </p:cBhvr>
                                      <p:tavLst>
                                        <p:tav tm="0">
                                          <p:val>
                                            <p:strVal val="#ppt_x"/>
                                          </p:val>
                                        </p:tav>
                                        <p:tav tm="100000">
                                          <p:val>
                                            <p:strVal val="#ppt_x"/>
                                          </p:val>
                                        </p:tav>
                                      </p:tavLst>
                                    </p:anim>
                                    <p:anim calcmode="lin" valueType="num">
                                      <p:cBhvr additive="base">
                                        <p:cTn id="19" dur="5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ppt_x"/>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0" fill="hold"/>
                                        <p:tgtEl>
                                          <p:spTgt spid="9"/>
                                        </p:tgtEl>
                                        <p:attrNameLst>
                                          <p:attrName>ppt_x</p:attrName>
                                        </p:attrNameLst>
                                      </p:cBhvr>
                                      <p:tavLst>
                                        <p:tav tm="0">
                                          <p:val>
                                            <p:strVal val="#ppt_x"/>
                                          </p:val>
                                        </p:tav>
                                        <p:tav tm="100000">
                                          <p:val>
                                            <p:strVal val="#ppt_x"/>
                                          </p:val>
                                        </p:tav>
                                      </p:tavLst>
                                    </p:anim>
                                    <p:anim calcmode="lin" valueType="num">
                                      <p:cBhvr additive="base">
                                        <p:cTn id="27" dur="5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0" fill="hold"/>
                                        <p:tgtEl>
                                          <p:spTgt spid="10"/>
                                        </p:tgtEl>
                                        <p:attrNameLst>
                                          <p:attrName>ppt_x</p:attrName>
                                        </p:attrNameLst>
                                      </p:cBhvr>
                                      <p:tavLst>
                                        <p:tav tm="0">
                                          <p:val>
                                            <p:strVal val="#ppt_x"/>
                                          </p:val>
                                        </p:tav>
                                        <p:tav tm="100000">
                                          <p:val>
                                            <p:strVal val="#ppt_x"/>
                                          </p:val>
                                        </p:tav>
                                      </p:tavLst>
                                    </p:anim>
                                    <p:anim calcmode="lin" valueType="num">
                                      <p:cBhvr additive="base">
                                        <p:cTn id="31" dur="5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0" fill="hold"/>
                                        <p:tgtEl>
                                          <p:spTgt spid="11"/>
                                        </p:tgtEl>
                                        <p:attrNameLst>
                                          <p:attrName>ppt_x</p:attrName>
                                        </p:attrNameLst>
                                      </p:cBhvr>
                                      <p:tavLst>
                                        <p:tav tm="0">
                                          <p:val>
                                            <p:strVal val="#ppt_x"/>
                                          </p:val>
                                        </p:tav>
                                        <p:tav tm="100000">
                                          <p:val>
                                            <p:strVal val="#ppt_x"/>
                                          </p:val>
                                        </p:tav>
                                      </p:tavLst>
                                    </p:anim>
                                    <p:anim calcmode="lin" valueType="num">
                                      <p:cBhvr additive="base">
                                        <p:cTn id="35" dur="5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0" fill="hold"/>
                                        <p:tgtEl>
                                          <p:spTgt spid="12"/>
                                        </p:tgtEl>
                                        <p:attrNameLst>
                                          <p:attrName>ppt_x</p:attrName>
                                        </p:attrNameLst>
                                      </p:cBhvr>
                                      <p:tavLst>
                                        <p:tav tm="0">
                                          <p:val>
                                            <p:strVal val="#ppt_x"/>
                                          </p:val>
                                        </p:tav>
                                        <p:tav tm="100000">
                                          <p:val>
                                            <p:strVal val="#ppt_x"/>
                                          </p:val>
                                        </p:tav>
                                      </p:tavLst>
                                    </p:anim>
                                    <p:anim calcmode="lin" valueType="num">
                                      <p:cBhvr additive="base">
                                        <p:cTn id="39" dur="5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0" fill="hold"/>
                                        <p:tgtEl>
                                          <p:spTgt spid="13"/>
                                        </p:tgtEl>
                                        <p:attrNameLst>
                                          <p:attrName>ppt_x</p:attrName>
                                        </p:attrNameLst>
                                      </p:cBhvr>
                                      <p:tavLst>
                                        <p:tav tm="0">
                                          <p:val>
                                            <p:strVal val="#ppt_x"/>
                                          </p:val>
                                        </p:tav>
                                        <p:tav tm="100000">
                                          <p:val>
                                            <p:strVal val="#ppt_x"/>
                                          </p:val>
                                        </p:tav>
                                      </p:tavLst>
                                    </p:anim>
                                    <p:anim calcmode="lin" valueType="num">
                                      <p:cBhvr additive="base">
                                        <p:cTn id="43" dur="5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ppt_x"/>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0" fill="hold"/>
                                        <p:tgtEl>
                                          <p:spTgt spid="15"/>
                                        </p:tgtEl>
                                        <p:attrNameLst>
                                          <p:attrName>ppt_x</p:attrName>
                                        </p:attrNameLst>
                                      </p:cBhvr>
                                      <p:tavLst>
                                        <p:tav tm="0">
                                          <p:val>
                                            <p:strVal val="#ppt_x"/>
                                          </p:val>
                                        </p:tav>
                                        <p:tav tm="100000">
                                          <p:val>
                                            <p:strVal val="#ppt_x"/>
                                          </p:val>
                                        </p:tav>
                                      </p:tavLst>
                                    </p:anim>
                                    <p:anim calcmode="lin" valueType="num">
                                      <p:cBhvr additive="base">
                                        <p:cTn id="51" dur="5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0" fill="hold"/>
                                        <p:tgtEl>
                                          <p:spTgt spid="16"/>
                                        </p:tgtEl>
                                        <p:attrNameLst>
                                          <p:attrName>ppt_x</p:attrName>
                                        </p:attrNameLst>
                                      </p:cBhvr>
                                      <p:tavLst>
                                        <p:tav tm="0">
                                          <p:val>
                                            <p:strVal val="#ppt_x"/>
                                          </p:val>
                                        </p:tav>
                                        <p:tav tm="100000">
                                          <p:val>
                                            <p:strVal val="#ppt_x"/>
                                          </p:val>
                                        </p:tav>
                                      </p:tavLst>
                                    </p:anim>
                                    <p:anim calcmode="lin" valueType="num">
                                      <p:cBhvr additive="base">
                                        <p:cTn id="55" dur="5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ppt_x"/>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0" fill="hold"/>
                                        <p:tgtEl>
                                          <p:spTgt spid="18"/>
                                        </p:tgtEl>
                                        <p:attrNameLst>
                                          <p:attrName>ppt_x</p:attrName>
                                        </p:attrNameLst>
                                      </p:cBhvr>
                                      <p:tavLst>
                                        <p:tav tm="0">
                                          <p:val>
                                            <p:strVal val="#ppt_x"/>
                                          </p:val>
                                        </p:tav>
                                        <p:tav tm="100000">
                                          <p:val>
                                            <p:strVal val="#ppt_x"/>
                                          </p:val>
                                        </p:tav>
                                      </p:tavLst>
                                    </p:anim>
                                    <p:anim calcmode="lin" valueType="num">
                                      <p:cBhvr additive="base">
                                        <p:cTn id="63" dur="5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0" fill="hold"/>
                                        <p:tgtEl>
                                          <p:spTgt spid="19"/>
                                        </p:tgtEl>
                                        <p:attrNameLst>
                                          <p:attrName>ppt_x</p:attrName>
                                        </p:attrNameLst>
                                      </p:cBhvr>
                                      <p:tavLst>
                                        <p:tav tm="0">
                                          <p:val>
                                            <p:strVal val="#ppt_x"/>
                                          </p:val>
                                        </p:tav>
                                        <p:tav tm="100000">
                                          <p:val>
                                            <p:strVal val="#ppt_x"/>
                                          </p:val>
                                        </p:tav>
                                      </p:tavLst>
                                    </p:anim>
                                    <p:anim calcmode="lin" valueType="num">
                                      <p:cBhvr additive="base">
                                        <p:cTn id="67" dur="5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0" fill="hold"/>
                                        <p:tgtEl>
                                          <p:spTgt spid="20"/>
                                        </p:tgtEl>
                                        <p:attrNameLst>
                                          <p:attrName>ppt_x</p:attrName>
                                        </p:attrNameLst>
                                      </p:cBhvr>
                                      <p:tavLst>
                                        <p:tav tm="0">
                                          <p:val>
                                            <p:strVal val="#ppt_x"/>
                                          </p:val>
                                        </p:tav>
                                        <p:tav tm="100000">
                                          <p:val>
                                            <p:strVal val="#ppt_x"/>
                                          </p:val>
                                        </p:tav>
                                      </p:tavLst>
                                    </p:anim>
                                    <p:anim calcmode="lin" valueType="num">
                                      <p:cBhvr additive="base">
                                        <p:cTn id="71" dur="5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0" fill="hold"/>
                                        <p:tgtEl>
                                          <p:spTgt spid="21"/>
                                        </p:tgtEl>
                                        <p:attrNameLst>
                                          <p:attrName>ppt_x</p:attrName>
                                        </p:attrNameLst>
                                      </p:cBhvr>
                                      <p:tavLst>
                                        <p:tav tm="0">
                                          <p:val>
                                            <p:strVal val="#ppt_x"/>
                                          </p:val>
                                        </p:tav>
                                        <p:tav tm="100000">
                                          <p:val>
                                            <p:strVal val="#ppt_x"/>
                                          </p:val>
                                        </p:tav>
                                      </p:tavLst>
                                    </p:anim>
                                    <p:anim calcmode="lin" valueType="num">
                                      <p:cBhvr additive="base">
                                        <p:cTn id="75" dur="5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ppt_x"/>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ppt_x"/>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5000" fill="hold"/>
                                        <p:tgtEl>
                                          <p:spTgt spid="24"/>
                                        </p:tgtEl>
                                        <p:attrNameLst>
                                          <p:attrName>ppt_x</p:attrName>
                                        </p:attrNameLst>
                                      </p:cBhvr>
                                      <p:tavLst>
                                        <p:tav tm="0">
                                          <p:val>
                                            <p:strVal val="#ppt_x"/>
                                          </p:val>
                                        </p:tav>
                                        <p:tav tm="100000">
                                          <p:val>
                                            <p:strVal val="#ppt_x"/>
                                          </p:val>
                                        </p:tav>
                                      </p:tavLst>
                                    </p:anim>
                                    <p:anim calcmode="lin" valueType="num">
                                      <p:cBhvr additive="base">
                                        <p:cTn id="87" dur="5000" fill="hold"/>
                                        <p:tgtEl>
                                          <p:spTgt spid="24"/>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5000" fill="hold"/>
                                        <p:tgtEl>
                                          <p:spTgt spid="25"/>
                                        </p:tgtEl>
                                        <p:attrNameLst>
                                          <p:attrName>ppt_x</p:attrName>
                                        </p:attrNameLst>
                                      </p:cBhvr>
                                      <p:tavLst>
                                        <p:tav tm="0">
                                          <p:val>
                                            <p:strVal val="#ppt_x"/>
                                          </p:val>
                                        </p:tav>
                                        <p:tav tm="100000">
                                          <p:val>
                                            <p:strVal val="#ppt_x"/>
                                          </p:val>
                                        </p:tav>
                                      </p:tavLst>
                                    </p:anim>
                                    <p:anim calcmode="lin" valueType="num">
                                      <p:cBhvr additive="base">
                                        <p:cTn id="91" dur="5000" fill="hold"/>
                                        <p:tgtEl>
                                          <p:spTgt spid="25"/>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5000" fill="hold"/>
                                        <p:tgtEl>
                                          <p:spTgt spid="26"/>
                                        </p:tgtEl>
                                        <p:attrNameLst>
                                          <p:attrName>ppt_x</p:attrName>
                                        </p:attrNameLst>
                                      </p:cBhvr>
                                      <p:tavLst>
                                        <p:tav tm="0">
                                          <p:val>
                                            <p:strVal val="#ppt_x"/>
                                          </p:val>
                                        </p:tav>
                                        <p:tav tm="100000">
                                          <p:val>
                                            <p:strVal val="#ppt_x"/>
                                          </p:val>
                                        </p:tav>
                                      </p:tavLst>
                                    </p:anim>
                                    <p:anim calcmode="lin" valueType="num">
                                      <p:cBhvr additive="base">
                                        <p:cTn id="95" dur="5000" fill="hold"/>
                                        <p:tgtEl>
                                          <p:spTgt spid="26"/>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5000" fill="hold"/>
                                        <p:tgtEl>
                                          <p:spTgt spid="27"/>
                                        </p:tgtEl>
                                        <p:attrNameLst>
                                          <p:attrName>ppt_x</p:attrName>
                                        </p:attrNameLst>
                                      </p:cBhvr>
                                      <p:tavLst>
                                        <p:tav tm="0">
                                          <p:val>
                                            <p:strVal val="#ppt_x"/>
                                          </p:val>
                                        </p:tav>
                                        <p:tav tm="100000">
                                          <p:val>
                                            <p:strVal val="#ppt_x"/>
                                          </p:val>
                                        </p:tav>
                                      </p:tavLst>
                                    </p:anim>
                                    <p:anim calcmode="lin" valueType="num">
                                      <p:cBhvr additive="base">
                                        <p:cTn id="99" dur="5000" fill="hold"/>
                                        <p:tgtEl>
                                          <p:spTgt spid="27"/>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5000" fill="hold"/>
                                        <p:tgtEl>
                                          <p:spTgt spid="28"/>
                                        </p:tgtEl>
                                        <p:attrNameLst>
                                          <p:attrName>ppt_x</p:attrName>
                                        </p:attrNameLst>
                                      </p:cBhvr>
                                      <p:tavLst>
                                        <p:tav tm="0">
                                          <p:val>
                                            <p:strVal val="#ppt_x"/>
                                          </p:val>
                                        </p:tav>
                                        <p:tav tm="100000">
                                          <p:val>
                                            <p:strVal val="#ppt_x"/>
                                          </p:val>
                                        </p:tav>
                                      </p:tavLst>
                                    </p:anim>
                                    <p:anim calcmode="lin" valueType="num">
                                      <p:cBhvr additive="base">
                                        <p:cTn id="103" dur="5000" fill="hold"/>
                                        <p:tgtEl>
                                          <p:spTgt spid="28"/>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5000" fill="hold"/>
                                        <p:tgtEl>
                                          <p:spTgt spid="29"/>
                                        </p:tgtEl>
                                        <p:attrNameLst>
                                          <p:attrName>ppt_x</p:attrName>
                                        </p:attrNameLst>
                                      </p:cBhvr>
                                      <p:tavLst>
                                        <p:tav tm="0">
                                          <p:val>
                                            <p:strVal val="#ppt_x"/>
                                          </p:val>
                                        </p:tav>
                                        <p:tav tm="100000">
                                          <p:val>
                                            <p:strVal val="#ppt_x"/>
                                          </p:val>
                                        </p:tav>
                                      </p:tavLst>
                                    </p:anim>
                                    <p:anim calcmode="lin" valueType="num">
                                      <p:cBhvr additive="base">
                                        <p:cTn id="107" dur="5000" fill="hold"/>
                                        <p:tgtEl>
                                          <p:spTgt spid="29"/>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ppt_x"/>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ppt_x"/>
                                          </p:val>
                                        </p:tav>
                                        <p:tav tm="100000">
                                          <p:val>
                                            <p:strVal val="#ppt_x"/>
                                          </p:val>
                                        </p:tav>
                                      </p:tavLst>
                                    </p:anim>
                                    <p:anim calcmode="lin" valueType="num">
                                      <p:cBhvr additive="base">
                                        <p:cTn id="115" dur="5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ppt_x"/>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ppt_x"/>
                                          </p:val>
                                        </p:tav>
                                        <p:tav tm="100000">
                                          <p:val>
                                            <p:strVal val="#ppt_x"/>
                                          </p:val>
                                        </p:tav>
                                      </p:tavLst>
                                    </p:anim>
                                    <p:anim calcmode="lin" valueType="num">
                                      <p:cBhvr additive="base">
                                        <p:cTn id="123" dur="5000" fill="hold"/>
                                        <p:tgtEl>
                                          <p:spTgt spid="33"/>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ppt_x"/>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ppt_x"/>
                                          </p:val>
                                        </p:tav>
                                        <p:tav tm="100000">
                                          <p:val>
                                            <p:strVal val="#ppt_x"/>
                                          </p:val>
                                        </p:tav>
                                      </p:tavLst>
                                    </p:anim>
                                    <p:anim calcmode="lin" valueType="num">
                                      <p:cBhvr additive="base">
                                        <p:cTn id="131" dur="5000" fill="hold"/>
                                        <p:tgtEl>
                                          <p:spTgt spid="35"/>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ppt_x"/>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ppt_x"/>
                                          </p:val>
                                        </p:tav>
                                        <p:tav tm="100000">
                                          <p:val>
                                            <p:strVal val="#ppt_x"/>
                                          </p:val>
                                        </p:tav>
                                      </p:tavLst>
                                    </p:anim>
                                    <p:anim calcmode="lin" valueType="num">
                                      <p:cBhvr additive="base">
                                        <p:cTn id="139" dur="5000" fill="hold"/>
                                        <p:tgtEl>
                                          <p:spTgt spid="37"/>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5000" fill="hold"/>
                                        <p:tgtEl>
                                          <p:spTgt spid="38"/>
                                        </p:tgtEl>
                                        <p:attrNameLst>
                                          <p:attrName>ppt_x</p:attrName>
                                        </p:attrNameLst>
                                      </p:cBhvr>
                                      <p:tavLst>
                                        <p:tav tm="0">
                                          <p:val>
                                            <p:strVal val="#ppt_x"/>
                                          </p:val>
                                        </p:tav>
                                        <p:tav tm="100000">
                                          <p:val>
                                            <p:strVal val="#ppt_x"/>
                                          </p:val>
                                        </p:tav>
                                      </p:tavLst>
                                    </p:anim>
                                    <p:anim calcmode="lin" valueType="num">
                                      <p:cBhvr additive="base">
                                        <p:cTn id="143" dur="5000" fill="hold"/>
                                        <p:tgtEl>
                                          <p:spTgt spid="38"/>
                                        </p:tgtEl>
                                        <p:attrNameLst>
                                          <p:attrName>ppt_y</p:attrName>
                                        </p:attrNameLst>
                                      </p:cBhvr>
                                      <p:tavLst>
                                        <p:tav tm="0">
                                          <p:val>
                                            <p:strVal val="1+#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5"/>
                                        </p:tgtEl>
                                        <p:attrNameLst>
                                          <p:attrName>style.visibility</p:attrName>
                                        </p:attrNameLst>
                                      </p:cBhvr>
                                      <p:to>
                                        <p:strVal val="visible"/>
                                      </p:to>
                                    </p:set>
                                    <p:anim calcmode="lin" valueType="num">
                                      <p:cBhvr>
                                        <p:cTn id="146" dur="5000" fill="hold"/>
                                        <p:tgtEl>
                                          <p:spTgt spid="5"/>
                                        </p:tgtEl>
                                        <p:attrNameLst>
                                          <p:attrName>ppt_w</p:attrName>
                                        </p:attrNameLst>
                                      </p:cBhvr>
                                      <p:tavLst>
                                        <p:tav tm="0">
                                          <p:val>
                                            <p:strVal val="#ppt_w"/>
                                          </p:val>
                                        </p:tav>
                                        <p:tav tm="100000">
                                          <p:val>
                                            <p:strVal val="#ppt_w"/>
                                          </p:val>
                                        </p:tav>
                                      </p:tavLst>
                                    </p:anim>
                                    <p:anim calcmode="lin" valueType="num">
                                      <p:cBhvr>
                                        <p:cTn id="147" dur="5000" fill="hold"/>
                                        <p:tgtEl>
                                          <p:spTgt spid="5"/>
                                        </p:tgtEl>
                                        <p:attrNameLst>
                                          <p:attrName>ppt_h</p:attrName>
                                        </p:attrNameLst>
                                      </p:cBhvr>
                                      <p:tavLst>
                                        <p:tav tm="0" fmla="#ppt_h*sin(2.5*pi*$)">
                                          <p:val>
                                            <p:fltVal val="0"/>
                                          </p:val>
                                        </p:tav>
                                        <p:tav tm="100000">
                                          <p:val>
                                            <p:fltVal val="1"/>
                                          </p:val>
                                        </p:tav>
                                      </p:tavLst>
                                    </p:anim>
                                  </p:childTnLst>
                                </p:cTn>
                              </p:par>
                              <p:par>
                                <p:cTn id="148" presetID="19" presetClass="entr" presetSubtype="5" fill="hold" grpId="1" nodeType="withEffect">
                                  <p:stCondLst>
                                    <p:cond delay="0"/>
                                  </p:stCondLst>
                                  <p:childTnLst>
                                    <p:set>
                                      <p:cBhvr>
                                        <p:cTn id="149" dur="1" fill="hold">
                                          <p:stCondLst>
                                            <p:cond delay="0"/>
                                          </p:stCondLst>
                                        </p:cTn>
                                        <p:tgtEl>
                                          <p:spTgt spid="6"/>
                                        </p:tgtEl>
                                        <p:attrNameLst>
                                          <p:attrName>style.visibility</p:attrName>
                                        </p:attrNameLst>
                                      </p:cBhvr>
                                      <p:to>
                                        <p:strVal val="visible"/>
                                      </p:to>
                                    </p:set>
                                    <p:anim calcmode="lin" valueType="num">
                                      <p:cBhvr>
                                        <p:cTn id="150" dur="5000" fill="hold"/>
                                        <p:tgtEl>
                                          <p:spTgt spid="6"/>
                                        </p:tgtEl>
                                        <p:attrNameLst>
                                          <p:attrName>ppt_w</p:attrName>
                                        </p:attrNameLst>
                                      </p:cBhvr>
                                      <p:tavLst>
                                        <p:tav tm="0">
                                          <p:val>
                                            <p:strVal val="#ppt_w"/>
                                          </p:val>
                                        </p:tav>
                                        <p:tav tm="100000">
                                          <p:val>
                                            <p:strVal val="#ppt_w"/>
                                          </p:val>
                                        </p:tav>
                                      </p:tavLst>
                                    </p:anim>
                                    <p:anim calcmode="lin" valueType="num">
                                      <p:cBhvr>
                                        <p:cTn id="151" dur="5000" fill="hold"/>
                                        <p:tgtEl>
                                          <p:spTgt spid="6"/>
                                        </p:tgtEl>
                                        <p:attrNameLst>
                                          <p:attrName>ppt_h</p:attrName>
                                        </p:attrNameLst>
                                      </p:cBhvr>
                                      <p:tavLst>
                                        <p:tav tm="0" fmla="#ppt_h*sin(2.5*pi*$)">
                                          <p:val>
                                            <p:fltVal val="0"/>
                                          </p:val>
                                        </p:tav>
                                        <p:tav tm="100000">
                                          <p:val>
                                            <p:fltVal val="1"/>
                                          </p:val>
                                        </p:tav>
                                      </p:tavLst>
                                    </p:anim>
                                  </p:childTnLst>
                                </p:cTn>
                              </p:par>
                              <p:par>
                                <p:cTn id="152" presetID="19" presetClass="entr" presetSubtype="5" fill="hold" grpId="1" nodeType="withEffect">
                                  <p:stCondLst>
                                    <p:cond delay="0"/>
                                  </p:stCondLst>
                                  <p:childTnLst>
                                    <p:set>
                                      <p:cBhvr>
                                        <p:cTn id="153" dur="1" fill="hold">
                                          <p:stCondLst>
                                            <p:cond delay="0"/>
                                          </p:stCondLst>
                                        </p:cTn>
                                        <p:tgtEl>
                                          <p:spTgt spid="7"/>
                                        </p:tgtEl>
                                        <p:attrNameLst>
                                          <p:attrName>style.visibility</p:attrName>
                                        </p:attrNameLst>
                                      </p:cBhvr>
                                      <p:to>
                                        <p:strVal val="visible"/>
                                      </p:to>
                                    </p:set>
                                    <p:anim calcmode="lin" valueType="num">
                                      <p:cBhvr>
                                        <p:cTn id="154" dur="5000" fill="hold"/>
                                        <p:tgtEl>
                                          <p:spTgt spid="7"/>
                                        </p:tgtEl>
                                        <p:attrNameLst>
                                          <p:attrName>ppt_w</p:attrName>
                                        </p:attrNameLst>
                                      </p:cBhvr>
                                      <p:tavLst>
                                        <p:tav tm="0">
                                          <p:val>
                                            <p:strVal val="#ppt_w"/>
                                          </p:val>
                                        </p:tav>
                                        <p:tav tm="100000">
                                          <p:val>
                                            <p:strVal val="#ppt_w"/>
                                          </p:val>
                                        </p:tav>
                                      </p:tavLst>
                                    </p:anim>
                                    <p:anim calcmode="lin" valueType="num">
                                      <p:cBhvr>
                                        <p:cTn id="155" dur="5000" fill="hold"/>
                                        <p:tgtEl>
                                          <p:spTgt spid="7"/>
                                        </p:tgtEl>
                                        <p:attrNameLst>
                                          <p:attrName>ppt_h</p:attrName>
                                        </p:attrNameLst>
                                      </p:cBhvr>
                                      <p:tavLst>
                                        <p:tav tm="0" fmla="#ppt_h*sin(2.5*pi*$)">
                                          <p:val>
                                            <p:fltVal val="0"/>
                                          </p:val>
                                        </p:tav>
                                        <p:tav tm="100000">
                                          <p:val>
                                            <p:fltVal val="1"/>
                                          </p:val>
                                        </p:tav>
                                      </p:tavLst>
                                    </p:anim>
                                  </p:childTnLst>
                                </p:cTn>
                              </p:par>
                              <p:par>
                                <p:cTn id="156" presetID="19" presetClass="entr" presetSubtype="5" fill="hold" grpId="1" nodeType="withEffect">
                                  <p:stCondLst>
                                    <p:cond delay="0"/>
                                  </p:stCondLst>
                                  <p:childTnLst>
                                    <p:set>
                                      <p:cBhvr>
                                        <p:cTn id="157" dur="1" fill="hold">
                                          <p:stCondLst>
                                            <p:cond delay="0"/>
                                          </p:stCondLst>
                                        </p:cTn>
                                        <p:tgtEl>
                                          <p:spTgt spid="8"/>
                                        </p:tgtEl>
                                        <p:attrNameLst>
                                          <p:attrName>style.visibility</p:attrName>
                                        </p:attrNameLst>
                                      </p:cBhvr>
                                      <p:to>
                                        <p:strVal val="visible"/>
                                      </p:to>
                                    </p:set>
                                    <p:anim calcmode="lin" valueType="num">
                                      <p:cBhvr>
                                        <p:cTn id="158" dur="5000" fill="hold"/>
                                        <p:tgtEl>
                                          <p:spTgt spid="8"/>
                                        </p:tgtEl>
                                        <p:attrNameLst>
                                          <p:attrName>ppt_w</p:attrName>
                                        </p:attrNameLst>
                                      </p:cBhvr>
                                      <p:tavLst>
                                        <p:tav tm="0">
                                          <p:val>
                                            <p:strVal val="#ppt_w"/>
                                          </p:val>
                                        </p:tav>
                                        <p:tav tm="100000">
                                          <p:val>
                                            <p:strVal val="#ppt_w"/>
                                          </p:val>
                                        </p:tav>
                                      </p:tavLst>
                                    </p:anim>
                                    <p:anim calcmode="lin" valueType="num">
                                      <p:cBhvr>
                                        <p:cTn id="159" dur="5000" fill="hold"/>
                                        <p:tgtEl>
                                          <p:spTgt spid="8"/>
                                        </p:tgtEl>
                                        <p:attrNameLst>
                                          <p:attrName>ppt_h</p:attrName>
                                        </p:attrNameLst>
                                      </p:cBhvr>
                                      <p:tavLst>
                                        <p:tav tm="0" fmla="#ppt_h*sin(2.5*pi*$)">
                                          <p:val>
                                            <p:fltVal val="0"/>
                                          </p:val>
                                        </p:tav>
                                        <p:tav tm="100000">
                                          <p:val>
                                            <p:fltVal val="1"/>
                                          </p:val>
                                        </p:tav>
                                      </p:tavLst>
                                    </p:anim>
                                  </p:childTnLst>
                                </p:cTn>
                              </p:par>
                              <p:par>
                                <p:cTn id="160" presetID="19" presetClass="entr" presetSubtype="5" fill="hold" grpId="1" nodeType="withEffect">
                                  <p:stCondLst>
                                    <p:cond delay="0"/>
                                  </p:stCondLst>
                                  <p:childTnLst>
                                    <p:set>
                                      <p:cBhvr>
                                        <p:cTn id="161" dur="1" fill="hold">
                                          <p:stCondLst>
                                            <p:cond delay="0"/>
                                          </p:stCondLst>
                                        </p:cTn>
                                        <p:tgtEl>
                                          <p:spTgt spid="9"/>
                                        </p:tgtEl>
                                        <p:attrNameLst>
                                          <p:attrName>style.visibility</p:attrName>
                                        </p:attrNameLst>
                                      </p:cBhvr>
                                      <p:to>
                                        <p:strVal val="visible"/>
                                      </p:to>
                                    </p:set>
                                    <p:anim calcmode="lin" valueType="num">
                                      <p:cBhvr>
                                        <p:cTn id="162" dur="5000" fill="hold"/>
                                        <p:tgtEl>
                                          <p:spTgt spid="9"/>
                                        </p:tgtEl>
                                        <p:attrNameLst>
                                          <p:attrName>ppt_w</p:attrName>
                                        </p:attrNameLst>
                                      </p:cBhvr>
                                      <p:tavLst>
                                        <p:tav tm="0">
                                          <p:val>
                                            <p:strVal val="#ppt_w"/>
                                          </p:val>
                                        </p:tav>
                                        <p:tav tm="100000">
                                          <p:val>
                                            <p:strVal val="#ppt_w"/>
                                          </p:val>
                                        </p:tav>
                                      </p:tavLst>
                                    </p:anim>
                                    <p:anim calcmode="lin" valueType="num">
                                      <p:cBhvr>
                                        <p:cTn id="163" dur="5000" fill="hold"/>
                                        <p:tgtEl>
                                          <p:spTgt spid="9"/>
                                        </p:tgtEl>
                                        <p:attrNameLst>
                                          <p:attrName>ppt_h</p:attrName>
                                        </p:attrNameLst>
                                      </p:cBhvr>
                                      <p:tavLst>
                                        <p:tav tm="0" fmla="#ppt_h*sin(2.5*pi*$)">
                                          <p:val>
                                            <p:fltVal val="0"/>
                                          </p:val>
                                        </p:tav>
                                        <p:tav tm="100000">
                                          <p:val>
                                            <p:fltVal val="1"/>
                                          </p:val>
                                        </p:tav>
                                      </p:tavLst>
                                    </p:anim>
                                  </p:childTnLst>
                                </p:cTn>
                              </p:par>
                              <p:par>
                                <p:cTn id="164" presetID="19" presetClass="entr" presetSubtype="5" fill="hold" grpId="1" nodeType="withEffect">
                                  <p:stCondLst>
                                    <p:cond delay="0"/>
                                  </p:stCondLst>
                                  <p:childTnLst>
                                    <p:set>
                                      <p:cBhvr>
                                        <p:cTn id="165" dur="1" fill="hold">
                                          <p:stCondLst>
                                            <p:cond delay="0"/>
                                          </p:stCondLst>
                                        </p:cTn>
                                        <p:tgtEl>
                                          <p:spTgt spid="10"/>
                                        </p:tgtEl>
                                        <p:attrNameLst>
                                          <p:attrName>style.visibility</p:attrName>
                                        </p:attrNameLst>
                                      </p:cBhvr>
                                      <p:to>
                                        <p:strVal val="visible"/>
                                      </p:to>
                                    </p:set>
                                    <p:anim calcmode="lin" valueType="num">
                                      <p:cBhvr>
                                        <p:cTn id="166" dur="5000" fill="hold"/>
                                        <p:tgtEl>
                                          <p:spTgt spid="10"/>
                                        </p:tgtEl>
                                        <p:attrNameLst>
                                          <p:attrName>ppt_w</p:attrName>
                                        </p:attrNameLst>
                                      </p:cBhvr>
                                      <p:tavLst>
                                        <p:tav tm="0">
                                          <p:val>
                                            <p:strVal val="#ppt_w"/>
                                          </p:val>
                                        </p:tav>
                                        <p:tav tm="100000">
                                          <p:val>
                                            <p:strVal val="#ppt_w"/>
                                          </p:val>
                                        </p:tav>
                                      </p:tavLst>
                                    </p:anim>
                                    <p:anim calcmode="lin" valueType="num">
                                      <p:cBhvr>
                                        <p:cTn id="167" dur="5000" fill="hold"/>
                                        <p:tgtEl>
                                          <p:spTgt spid="10"/>
                                        </p:tgtEl>
                                        <p:attrNameLst>
                                          <p:attrName>ppt_h</p:attrName>
                                        </p:attrNameLst>
                                      </p:cBhvr>
                                      <p:tavLst>
                                        <p:tav tm="0" fmla="#ppt_h*sin(2.5*pi*$)">
                                          <p:val>
                                            <p:fltVal val="0"/>
                                          </p:val>
                                        </p:tav>
                                        <p:tav tm="100000">
                                          <p:val>
                                            <p:fltVal val="1"/>
                                          </p:val>
                                        </p:tav>
                                      </p:tavLst>
                                    </p:anim>
                                  </p:childTnLst>
                                </p:cTn>
                              </p:par>
                              <p:par>
                                <p:cTn id="168" presetID="19" presetClass="entr" presetSubtype="5" fill="hold" grpId="1" nodeType="withEffect">
                                  <p:stCondLst>
                                    <p:cond delay="0"/>
                                  </p:stCondLst>
                                  <p:childTnLst>
                                    <p:set>
                                      <p:cBhvr>
                                        <p:cTn id="169" dur="1" fill="hold">
                                          <p:stCondLst>
                                            <p:cond delay="0"/>
                                          </p:stCondLst>
                                        </p:cTn>
                                        <p:tgtEl>
                                          <p:spTgt spid="11"/>
                                        </p:tgtEl>
                                        <p:attrNameLst>
                                          <p:attrName>style.visibility</p:attrName>
                                        </p:attrNameLst>
                                      </p:cBhvr>
                                      <p:to>
                                        <p:strVal val="visible"/>
                                      </p:to>
                                    </p:set>
                                    <p:anim calcmode="lin" valueType="num">
                                      <p:cBhvr>
                                        <p:cTn id="170" dur="5000" fill="hold"/>
                                        <p:tgtEl>
                                          <p:spTgt spid="11"/>
                                        </p:tgtEl>
                                        <p:attrNameLst>
                                          <p:attrName>ppt_w</p:attrName>
                                        </p:attrNameLst>
                                      </p:cBhvr>
                                      <p:tavLst>
                                        <p:tav tm="0">
                                          <p:val>
                                            <p:strVal val="#ppt_w"/>
                                          </p:val>
                                        </p:tav>
                                        <p:tav tm="100000">
                                          <p:val>
                                            <p:strVal val="#ppt_w"/>
                                          </p:val>
                                        </p:tav>
                                      </p:tavLst>
                                    </p:anim>
                                    <p:anim calcmode="lin" valueType="num">
                                      <p:cBhvr>
                                        <p:cTn id="171" dur="5000" fill="hold"/>
                                        <p:tgtEl>
                                          <p:spTgt spid="11"/>
                                        </p:tgtEl>
                                        <p:attrNameLst>
                                          <p:attrName>ppt_h</p:attrName>
                                        </p:attrNameLst>
                                      </p:cBhvr>
                                      <p:tavLst>
                                        <p:tav tm="0" fmla="#ppt_h*sin(2.5*pi*$)">
                                          <p:val>
                                            <p:fltVal val="0"/>
                                          </p:val>
                                        </p:tav>
                                        <p:tav tm="100000">
                                          <p:val>
                                            <p:fltVal val="1"/>
                                          </p:val>
                                        </p:tav>
                                      </p:tavLst>
                                    </p:anim>
                                  </p:childTnLst>
                                </p:cTn>
                              </p:par>
                              <p:par>
                                <p:cTn id="172" presetID="19" presetClass="entr" presetSubtype="5" fill="hold" grpId="1" nodeType="withEffect">
                                  <p:stCondLst>
                                    <p:cond delay="0"/>
                                  </p:stCondLst>
                                  <p:childTnLst>
                                    <p:set>
                                      <p:cBhvr>
                                        <p:cTn id="173" dur="1" fill="hold">
                                          <p:stCondLst>
                                            <p:cond delay="0"/>
                                          </p:stCondLst>
                                        </p:cTn>
                                        <p:tgtEl>
                                          <p:spTgt spid="12"/>
                                        </p:tgtEl>
                                        <p:attrNameLst>
                                          <p:attrName>style.visibility</p:attrName>
                                        </p:attrNameLst>
                                      </p:cBhvr>
                                      <p:to>
                                        <p:strVal val="visible"/>
                                      </p:to>
                                    </p:set>
                                    <p:anim calcmode="lin" valueType="num">
                                      <p:cBhvr>
                                        <p:cTn id="174" dur="5000" fill="hold"/>
                                        <p:tgtEl>
                                          <p:spTgt spid="12"/>
                                        </p:tgtEl>
                                        <p:attrNameLst>
                                          <p:attrName>ppt_w</p:attrName>
                                        </p:attrNameLst>
                                      </p:cBhvr>
                                      <p:tavLst>
                                        <p:tav tm="0">
                                          <p:val>
                                            <p:strVal val="#ppt_w"/>
                                          </p:val>
                                        </p:tav>
                                        <p:tav tm="100000">
                                          <p:val>
                                            <p:strVal val="#ppt_w"/>
                                          </p:val>
                                        </p:tav>
                                      </p:tavLst>
                                    </p:anim>
                                    <p:anim calcmode="lin" valueType="num">
                                      <p:cBhvr>
                                        <p:cTn id="175" dur="5000" fill="hold"/>
                                        <p:tgtEl>
                                          <p:spTgt spid="12"/>
                                        </p:tgtEl>
                                        <p:attrNameLst>
                                          <p:attrName>ppt_h</p:attrName>
                                        </p:attrNameLst>
                                      </p:cBhvr>
                                      <p:tavLst>
                                        <p:tav tm="0" fmla="#ppt_h*sin(2.5*pi*$)">
                                          <p:val>
                                            <p:fltVal val="0"/>
                                          </p:val>
                                        </p:tav>
                                        <p:tav tm="100000">
                                          <p:val>
                                            <p:fltVal val="1"/>
                                          </p:val>
                                        </p:tav>
                                      </p:tavLst>
                                    </p:anim>
                                  </p:childTnLst>
                                </p:cTn>
                              </p:par>
                              <p:par>
                                <p:cTn id="176" presetID="19" presetClass="entr" presetSubtype="5" fill="hold" grpId="1" nodeType="withEffect">
                                  <p:stCondLst>
                                    <p:cond delay="0"/>
                                  </p:stCondLst>
                                  <p:childTnLst>
                                    <p:set>
                                      <p:cBhvr>
                                        <p:cTn id="177" dur="1" fill="hold">
                                          <p:stCondLst>
                                            <p:cond delay="0"/>
                                          </p:stCondLst>
                                        </p:cTn>
                                        <p:tgtEl>
                                          <p:spTgt spid="13"/>
                                        </p:tgtEl>
                                        <p:attrNameLst>
                                          <p:attrName>style.visibility</p:attrName>
                                        </p:attrNameLst>
                                      </p:cBhvr>
                                      <p:to>
                                        <p:strVal val="visible"/>
                                      </p:to>
                                    </p:set>
                                    <p:anim calcmode="lin" valueType="num">
                                      <p:cBhvr>
                                        <p:cTn id="178" dur="5000" fill="hold"/>
                                        <p:tgtEl>
                                          <p:spTgt spid="13"/>
                                        </p:tgtEl>
                                        <p:attrNameLst>
                                          <p:attrName>ppt_w</p:attrName>
                                        </p:attrNameLst>
                                      </p:cBhvr>
                                      <p:tavLst>
                                        <p:tav tm="0">
                                          <p:val>
                                            <p:strVal val="#ppt_w"/>
                                          </p:val>
                                        </p:tav>
                                        <p:tav tm="100000">
                                          <p:val>
                                            <p:strVal val="#ppt_w"/>
                                          </p:val>
                                        </p:tav>
                                      </p:tavLst>
                                    </p:anim>
                                    <p:anim calcmode="lin" valueType="num">
                                      <p:cBhvr>
                                        <p:cTn id="179" dur="5000" fill="hold"/>
                                        <p:tgtEl>
                                          <p:spTgt spid="13"/>
                                        </p:tgtEl>
                                        <p:attrNameLst>
                                          <p:attrName>ppt_h</p:attrName>
                                        </p:attrNameLst>
                                      </p:cBhvr>
                                      <p:tavLst>
                                        <p:tav tm="0" fmla="#ppt_h*sin(2.5*pi*$)">
                                          <p:val>
                                            <p:fltVal val="0"/>
                                          </p:val>
                                        </p:tav>
                                        <p:tav tm="100000">
                                          <p:val>
                                            <p:fltVal val="1"/>
                                          </p:val>
                                        </p:tav>
                                      </p:tavLst>
                                    </p:anim>
                                  </p:childTnLst>
                                </p:cTn>
                              </p:par>
                              <p:par>
                                <p:cTn id="180" presetID="19" presetClass="entr" presetSubtype="5" fill="hold" grpId="1" nodeType="withEffect">
                                  <p:stCondLst>
                                    <p:cond delay="0"/>
                                  </p:stCondLst>
                                  <p:childTnLst>
                                    <p:set>
                                      <p:cBhvr>
                                        <p:cTn id="181" dur="1" fill="hold">
                                          <p:stCondLst>
                                            <p:cond delay="0"/>
                                          </p:stCondLst>
                                        </p:cTn>
                                        <p:tgtEl>
                                          <p:spTgt spid="14"/>
                                        </p:tgtEl>
                                        <p:attrNameLst>
                                          <p:attrName>style.visibility</p:attrName>
                                        </p:attrNameLst>
                                      </p:cBhvr>
                                      <p:to>
                                        <p:strVal val="visible"/>
                                      </p:to>
                                    </p:set>
                                    <p:anim calcmode="lin" valueType="num">
                                      <p:cBhvr>
                                        <p:cTn id="182" dur="5000" fill="hold"/>
                                        <p:tgtEl>
                                          <p:spTgt spid="14"/>
                                        </p:tgtEl>
                                        <p:attrNameLst>
                                          <p:attrName>ppt_w</p:attrName>
                                        </p:attrNameLst>
                                      </p:cBhvr>
                                      <p:tavLst>
                                        <p:tav tm="0">
                                          <p:val>
                                            <p:strVal val="#ppt_w"/>
                                          </p:val>
                                        </p:tav>
                                        <p:tav tm="100000">
                                          <p:val>
                                            <p:strVal val="#ppt_w"/>
                                          </p:val>
                                        </p:tav>
                                      </p:tavLst>
                                    </p:anim>
                                    <p:anim calcmode="lin" valueType="num">
                                      <p:cBhvr>
                                        <p:cTn id="183" dur="5000" fill="hold"/>
                                        <p:tgtEl>
                                          <p:spTgt spid="14"/>
                                        </p:tgtEl>
                                        <p:attrNameLst>
                                          <p:attrName>ppt_h</p:attrName>
                                        </p:attrNameLst>
                                      </p:cBhvr>
                                      <p:tavLst>
                                        <p:tav tm="0" fmla="#ppt_h*sin(2.5*pi*$)">
                                          <p:val>
                                            <p:fltVal val="0"/>
                                          </p:val>
                                        </p:tav>
                                        <p:tav tm="100000">
                                          <p:val>
                                            <p:fltVal val="1"/>
                                          </p:val>
                                        </p:tav>
                                      </p:tavLst>
                                    </p:anim>
                                  </p:childTnLst>
                                </p:cTn>
                              </p:par>
                              <p:par>
                                <p:cTn id="184" presetID="19" presetClass="entr" presetSubtype="5" fill="hold" grpId="1" nodeType="withEffect">
                                  <p:stCondLst>
                                    <p:cond delay="0"/>
                                  </p:stCondLst>
                                  <p:childTnLst>
                                    <p:set>
                                      <p:cBhvr>
                                        <p:cTn id="185" dur="1" fill="hold">
                                          <p:stCondLst>
                                            <p:cond delay="0"/>
                                          </p:stCondLst>
                                        </p:cTn>
                                        <p:tgtEl>
                                          <p:spTgt spid="15"/>
                                        </p:tgtEl>
                                        <p:attrNameLst>
                                          <p:attrName>style.visibility</p:attrName>
                                        </p:attrNameLst>
                                      </p:cBhvr>
                                      <p:to>
                                        <p:strVal val="visible"/>
                                      </p:to>
                                    </p:set>
                                    <p:anim calcmode="lin" valueType="num">
                                      <p:cBhvr>
                                        <p:cTn id="186" dur="5000" fill="hold"/>
                                        <p:tgtEl>
                                          <p:spTgt spid="15"/>
                                        </p:tgtEl>
                                        <p:attrNameLst>
                                          <p:attrName>ppt_w</p:attrName>
                                        </p:attrNameLst>
                                      </p:cBhvr>
                                      <p:tavLst>
                                        <p:tav tm="0">
                                          <p:val>
                                            <p:strVal val="#ppt_w"/>
                                          </p:val>
                                        </p:tav>
                                        <p:tav tm="100000">
                                          <p:val>
                                            <p:strVal val="#ppt_w"/>
                                          </p:val>
                                        </p:tav>
                                      </p:tavLst>
                                    </p:anim>
                                    <p:anim calcmode="lin" valueType="num">
                                      <p:cBhvr>
                                        <p:cTn id="187" dur="5000" fill="hold"/>
                                        <p:tgtEl>
                                          <p:spTgt spid="15"/>
                                        </p:tgtEl>
                                        <p:attrNameLst>
                                          <p:attrName>ppt_h</p:attrName>
                                        </p:attrNameLst>
                                      </p:cBhvr>
                                      <p:tavLst>
                                        <p:tav tm="0" fmla="#ppt_h*sin(2.5*pi*$)">
                                          <p:val>
                                            <p:fltVal val="0"/>
                                          </p:val>
                                        </p:tav>
                                        <p:tav tm="100000">
                                          <p:val>
                                            <p:fltVal val="1"/>
                                          </p:val>
                                        </p:tav>
                                      </p:tavLst>
                                    </p:anim>
                                  </p:childTnLst>
                                </p:cTn>
                              </p:par>
                              <p:par>
                                <p:cTn id="188" presetID="19" presetClass="entr" presetSubtype="5" fill="hold" grpId="1" nodeType="withEffect">
                                  <p:stCondLst>
                                    <p:cond delay="0"/>
                                  </p:stCondLst>
                                  <p:childTnLst>
                                    <p:set>
                                      <p:cBhvr>
                                        <p:cTn id="189" dur="1" fill="hold">
                                          <p:stCondLst>
                                            <p:cond delay="0"/>
                                          </p:stCondLst>
                                        </p:cTn>
                                        <p:tgtEl>
                                          <p:spTgt spid="16"/>
                                        </p:tgtEl>
                                        <p:attrNameLst>
                                          <p:attrName>style.visibility</p:attrName>
                                        </p:attrNameLst>
                                      </p:cBhvr>
                                      <p:to>
                                        <p:strVal val="visible"/>
                                      </p:to>
                                    </p:set>
                                    <p:anim calcmode="lin" valueType="num">
                                      <p:cBhvr>
                                        <p:cTn id="190" dur="5000" fill="hold"/>
                                        <p:tgtEl>
                                          <p:spTgt spid="16"/>
                                        </p:tgtEl>
                                        <p:attrNameLst>
                                          <p:attrName>ppt_w</p:attrName>
                                        </p:attrNameLst>
                                      </p:cBhvr>
                                      <p:tavLst>
                                        <p:tav tm="0">
                                          <p:val>
                                            <p:strVal val="#ppt_w"/>
                                          </p:val>
                                        </p:tav>
                                        <p:tav tm="100000">
                                          <p:val>
                                            <p:strVal val="#ppt_w"/>
                                          </p:val>
                                        </p:tav>
                                      </p:tavLst>
                                    </p:anim>
                                    <p:anim calcmode="lin" valueType="num">
                                      <p:cBhvr>
                                        <p:cTn id="191" dur="5000" fill="hold"/>
                                        <p:tgtEl>
                                          <p:spTgt spid="16"/>
                                        </p:tgtEl>
                                        <p:attrNameLst>
                                          <p:attrName>ppt_h</p:attrName>
                                        </p:attrNameLst>
                                      </p:cBhvr>
                                      <p:tavLst>
                                        <p:tav tm="0" fmla="#ppt_h*sin(2.5*pi*$)">
                                          <p:val>
                                            <p:fltVal val="0"/>
                                          </p:val>
                                        </p:tav>
                                        <p:tav tm="100000">
                                          <p:val>
                                            <p:fltVal val="1"/>
                                          </p:val>
                                        </p:tav>
                                      </p:tavLst>
                                    </p:anim>
                                  </p:childTnLst>
                                </p:cTn>
                              </p:par>
                              <p:par>
                                <p:cTn id="192" presetID="19" presetClass="entr" presetSubtype="5" fill="hold" grpId="1" nodeType="withEffect">
                                  <p:stCondLst>
                                    <p:cond delay="0"/>
                                  </p:stCondLst>
                                  <p:childTnLst>
                                    <p:set>
                                      <p:cBhvr>
                                        <p:cTn id="193" dur="1" fill="hold">
                                          <p:stCondLst>
                                            <p:cond delay="0"/>
                                          </p:stCondLst>
                                        </p:cTn>
                                        <p:tgtEl>
                                          <p:spTgt spid="17"/>
                                        </p:tgtEl>
                                        <p:attrNameLst>
                                          <p:attrName>style.visibility</p:attrName>
                                        </p:attrNameLst>
                                      </p:cBhvr>
                                      <p:to>
                                        <p:strVal val="visible"/>
                                      </p:to>
                                    </p:set>
                                    <p:anim calcmode="lin" valueType="num">
                                      <p:cBhvr>
                                        <p:cTn id="194" dur="5000" fill="hold"/>
                                        <p:tgtEl>
                                          <p:spTgt spid="17"/>
                                        </p:tgtEl>
                                        <p:attrNameLst>
                                          <p:attrName>ppt_w</p:attrName>
                                        </p:attrNameLst>
                                      </p:cBhvr>
                                      <p:tavLst>
                                        <p:tav tm="0">
                                          <p:val>
                                            <p:strVal val="#ppt_w"/>
                                          </p:val>
                                        </p:tav>
                                        <p:tav tm="100000">
                                          <p:val>
                                            <p:strVal val="#ppt_w"/>
                                          </p:val>
                                        </p:tav>
                                      </p:tavLst>
                                    </p:anim>
                                    <p:anim calcmode="lin" valueType="num">
                                      <p:cBhvr>
                                        <p:cTn id="195" dur="5000" fill="hold"/>
                                        <p:tgtEl>
                                          <p:spTgt spid="17"/>
                                        </p:tgtEl>
                                        <p:attrNameLst>
                                          <p:attrName>ppt_h</p:attrName>
                                        </p:attrNameLst>
                                      </p:cBhvr>
                                      <p:tavLst>
                                        <p:tav tm="0" fmla="#ppt_h*sin(2.5*pi*$)">
                                          <p:val>
                                            <p:fltVal val="0"/>
                                          </p:val>
                                        </p:tav>
                                        <p:tav tm="100000">
                                          <p:val>
                                            <p:fltVal val="1"/>
                                          </p:val>
                                        </p:tav>
                                      </p:tavLst>
                                    </p:anim>
                                  </p:childTnLst>
                                </p:cTn>
                              </p:par>
                              <p:par>
                                <p:cTn id="196" presetID="19" presetClass="entr" presetSubtype="5" fill="hold" grpId="1" nodeType="withEffect">
                                  <p:stCondLst>
                                    <p:cond delay="0"/>
                                  </p:stCondLst>
                                  <p:childTnLst>
                                    <p:set>
                                      <p:cBhvr>
                                        <p:cTn id="197" dur="1" fill="hold">
                                          <p:stCondLst>
                                            <p:cond delay="0"/>
                                          </p:stCondLst>
                                        </p:cTn>
                                        <p:tgtEl>
                                          <p:spTgt spid="18"/>
                                        </p:tgtEl>
                                        <p:attrNameLst>
                                          <p:attrName>style.visibility</p:attrName>
                                        </p:attrNameLst>
                                      </p:cBhvr>
                                      <p:to>
                                        <p:strVal val="visible"/>
                                      </p:to>
                                    </p:set>
                                    <p:anim calcmode="lin" valueType="num">
                                      <p:cBhvr>
                                        <p:cTn id="198" dur="5000" fill="hold"/>
                                        <p:tgtEl>
                                          <p:spTgt spid="18"/>
                                        </p:tgtEl>
                                        <p:attrNameLst>
                                          <p:attrName>ppt_w</p:attrName>
                                        </p:attrNameLst>
                                      </p:cBhvr>
                                      <p:tavLst>
                                        <p:tav tm="0">
                                          <p:val>
                                            <p:strVal val="#ppt_w"/>
                                          </p:val>
                                        </p:tav>
                                        <p:tav tm="100000">
                                          <p:val>
                                            <p:strVal val="#ppt_w"/>
                                          </p:val>
                                        </p:tav>
                                      </p:tavLst>
                                    </p:anim>
                                    <p:anim calcmode="lin" valueType="num">
                                      <p:cBhvr>
                                        <p:cTn id="199" dur="5000" fill="hold"/>
                                        <p:tgtEl>
                                          <p:spTgt spid="18"/>
                                        </p:tgtEl>
                                        <p:attrNameLst>
                                          <p:attrName>ppt_h</p:attrName>
                                        </p:attrNameLst>
                                      </p:cBhvr>
                                      <p:tavLst>
                                        <p:tav tm="0" fmla="#ppt_h*sin(2.5*pi*$)">
                                          <p:val>
                                            <p:fltVal val="0"/>
                                          </p:val>
                                        </p:tav>
                                        <p:tav tm="100000">
                                          <p:val>
                                            <p:fltVal val="1"/>
                                          </p:val>
                                        </p:tav>
                                      </p:tavLst>
                                    </p:anim>
                                  </p:childTnLst>
                                </p:cTn>
                              </p:par>
                              <p:par>
                                <p:cTn id="200" presetID="19" presetClass="entr" presetSubtype="5" fill="hold" grpId="1" nodeType="withEffect">
                                  <p:stCondLst>
                                    <p:cond delay="0"/>
                                  </p:stCondLst>
                                  <p:childTnLst>
                                    <p:set>
                                      <p:cBhvr>
                                        <p:cTn id="201" dur="1" fill="hold">
                                          <p:stCondLst>
                                            <p:cond delay="0"/>
                                          </p:stCondLst>
                                        </p:cTn>
                                        <p:tgtEl>
                                          <p:spTgt spid="19"/>
                                        </p:tgtEl>
                                        <p:attrNameLst>
                                          <p:attrName>style.visibility</p:attrName>
                                        </p:attrNameLst>
                                      </p:cBhvr>
                                      <p:to>
                                        <p:strVal val="visible"/>
                                      </p:to>
                                    </p:set>
                                    <p:anim calcmode="lin" valueType="num">
                                      <p:cBhvr>
                                        <p:cTn id="202" dur="5000" fill="hold"/>
                                        <p:tgtEl>
                                          <p:spTgt spid="19"/>
                                        </p:tgtEl>
                                        <p:attrNameLst>
                                          <p:attrName>ppt_w</p:attrName>
                                        </p:attrNameLst>
                                      </p:cBhvr>
                                      <p:tavLst>
                                        <p:tav tm="0">
                                          <p:val>
                                            <p:strVal val="#ppt_w"/>
                                          </p:val>
                                        </p:tav>
                                        <p:tav tm="100000">
                                          <p:val>
                                            <p:strVal val="#ppt_w"/>
                                          </p:val>
                                        </p:tav>
                                      </p:tavLst>
                                    </p:anim>
                                    <p:anim calcmode="lin" valueType="num">
                                      <p:cBhvr>
                                        <p:cTn id="203" dur="5000" fill="hold"/>
                                        <p:tgtEl>
                                          <p:spTgt spid="19"/>
                                        </p:tgtEl>
                                        <p:attrNameLst>
                                          <p:attrName>ppt_h</p:attrName>
                                        </p:attrNameLst>
                                      </p:cBhvr>
                                      <p:tavLst>
                                        <p:tav tm="0" fmla="#ppt_h*sin(2.5*pi*$)">
                                          <p:val>
                                            <p:fltVal val="0"/>
                                          </p:val>
                                        </p:tav>
                                        <p:tav tm="100000">
                                          <p:val>
                                            <p:fltVal val="1"/>
                                          </p:val>
                                        </p:tav>
                                      </p:tavLst>
                                    </p:anim>
                                  </p:childTnLst>
                                </p:cTn>
                              </p:par>
                              <p:par>
                                <p:cTn id="204" presetID="19" presetClass="entr" presetSubtype="5" fill="hold" grpId="1" nodeType="withEffect">
                                  <p:stCondLst>
                                    <p:cond delay="0"/>
                                  </p:stCondLst>
                                  <p:childTnLst>
                                    <p:set>
                                      <p:cBhvr>
                                        <p:cTn id="205" dur="1" fill="hold">
                                          <p:stCondLst>
                                            <p:cond delay="0"/>
                                          </p:stCondLst>
                                        </p:cTn>
                                        <p:tgtEl>
                                          <p:spTgt spid="20"/>
                                        </p:tgtEl>
                                        <p:attrNameLst>
                                          <p:attrName>style.visibility</p:attrName>
                                        </p:attrNameLst>
                                      </p:cBhvr>
                                      <p:to>
                                        <p:strVal val="visible"/>
                                      </p:to>
                                    </p:set>
                                    <p:anim calcmode="lin" valueType="num">
                                      <p:cBhvr>
                                        <p:cTn id="206" dur="5000" fill="hold"/>
                                        <p:tgtEl>
                                          <p:spTgt spid="20"/>
                                        </p:tgtEl>
                                        <p:attrNameLst>
                                          <p:attrName>ppt_w</p:attrName>
                                        </p:attrNameLst>
                                      </p:cBhvr>
                                      <p:tavLst>
                                        <p:tav tm="0">
                                          <p:val>
                                            <p:strVal val="#ppt_w"/>
                                          </p:val>
                                        </p:tav>
                                        <p:tav tm="100000">
                                          <p:val>
                                            <p:strVal val="#ppt_w"/>
                                          </p:val>
                                        </p:tav>
                                      </p:tavLst>
                                    </p:anim>
                                    <p:anim calcmode="lin" valueType="num">
                                      <p:cBhvr>
                                        <p:cTn id="207" dur="5000" fill="hold"/>
                                        <p:tgtEl>
                                          <p:spTgt spid="20"/>
                                        </p:tgtEl>
                                        <p:attrNameLst>
                                          <p:attrName>ppt_h</p:attrName>
                                        </p:attrNameLst>
                                      </p:cBhvr>
                                      <p:tavLst>
                                        <p:tav tm="0" fmla="#ppt_h*sin(2.5*pi*$)">
                                          <p:val>
                                            <p:fltVal val="0"/>
                                          </p:val>
                                        </p:tav>
                                        <p:tav tm="100000">
                                          <p:val>
                                            <p:fltVal val="1"/>
                                          </p:val>
                                        </p:tav>
                                      </p:tavLst>
                                    </p:anim>
                                  </p:childTnLst>
                                </p:cTn>
                              </p:par>
                              <p:par>
                                <p:cTn id="208" presetID="19" presetClass="entr" presetSubtype="5" fill="hold" grpId="1" nodeType="withEffect">
                                  <p:stCondLst>
                                    <p:cond delay="0"/>
                                  </p:stCondLst>
                                  <p:childTnLst>
                                    <p:set>
                                      <p:cBhvr>
                                        <p:cTn id="209" dur="1" fill="hold">
                                          <p:stCondLst>
                                            <p:cond delay="0"/>
                                          </p:stCondLst>
                                        </p:cTn>
                                        <p:tgtEl>
                                          <p:spTgt spid="21"/>
                                        </p:tgtEl>
                                        <p:attrNameLst>
                                          <p:attrName>style.visibility</p:attrName>
                                        </p:attrNameLst>
                                      </p:cBhvr>
                                      <p:to>
                                        <p:strVal val="visible"/>
                                      </p:to>
                                    </p:set>
                                    <p:anim calcmode="lin" valueType="num">
                                      <p:cBhvr>
                                        <p:cTn id="210" dur="5000" fill="hold"/>
                                        <p:tgtEl>
                                          <p:spTgt spid="21"/>
                                        </p:tgtEl>
                                        <p:attrNameLst>
                                          <p:attrName>ppt_w</p:attrName>
                                        </p:attrNameLst>
                                      </p:cBhvr>
                                      <p:tavLst>
                                        <p:tav tm="0">
                                          <p:val>
                                            <p:strVal val="#ppt_w"/>
                                          </p:val>
                                        </p:tav>
                                        <p:tav tm="100000">
                                          <p:val>
                                            <p:strVal val="#ppt_w"/>
                                          </p:val>
                                        </p:tav>
                                      </p:tavLst>
                                    </p:anim>
                                    <p:anim calcmode="lin" valueType="num">
                                      <p:cBhvr>
                                        <p:cTn id="211" dur="5000" fill="hold"/>
                                        <p:tgtEl>
                                          <p:spTgt spid="21"/>
                                        </p:tgtEl>
                                        <p:attrNameLst>
                                          <p:attrName>ppt_h</p:attrName>
                                        </p:attrNameLst>
                                      </p:cBhvr>
                                      <p:tavLst>
                                        <p:tav tm="0" fmla="#ppt_h*sin(2.5*pi*$)">
                                          <p:val>
                                            <p:fltVal val="0"/>
                                          </p:val>
                                        </p:tav>
                                        <p:tav tm="100000">
                                          <p:val>
                                            <p:fltVal val="1"/>
                                          </p:val>
                                        </p:tav>
                                      </p:tavLst>
                                    </p:anim>
                                  </p:childTnLst>
                                </p:cTn>
                              </p:par>
                              <p:par>
                                <p:cTn id="212" presetID="19" presetClass="entr" presetSubtype="5" fill="hold" grpId="1" nodeType="withEffect">
                                  <p:stCondLst>
                                    <p:cond delay="0"/>
                                  </p:stCondLst>
                                  <p:childTnLst>
                                    <p:set>
                                      <p:cBhvr>
                                        <p:cTn id="213" dur="1" fill="hold">
                                          <p:stCondLst>
                                            <p:cond delay="0"/>
                                          </p:stCondLst>
                                        </p:cTn>
                                        <p:tgtEl>
                                          <p:spTgt spid="22"/>
                                        </p:tgtEl>
                                        <p:attrNameLst>
                                          <p:attrName>style.visibility</p:attrName>
                                        </p:attrNameLst>
                                      </p:cBhvr>
                                      <p:to>
                                        <p:strVal val="visible"/>
                                      </p:to>
                                    </p:set>
                                    <p:anim calcmode="lin" valueType="num">
                                      <p:cBhvr>
                                        <p:cTn id="214" dur="5000" fill="hold"/>
                                        <p:tgtEl>
                                          <p:spTgt spid="22"/>
                                        </p:tgtEl>
                                        <p:attrNameLst>
                                          <p:attrName>ppt_w</p:attrName>
                                        </p:attrNameLst>
                                      </p:cBhvr>
                                      <p:tavLst>
                                        <p:tav tm="0">
                                          <p:val>
                                            <p:strVal val="#ppt_w"/>
                                          </p:val>
                                        </p:tav>
                                        <p:tav tm="100000">
                                          <p:val>
                                            <p:strVal val="#ppt_w"/>
                                          </p:val>
                                        </p:tav>
                                      </p:tavLst>
                                    </p:anim>
                                    <p:anim calcmode="lin" valueType="num">
                                      <p:cBhvr>
                                        <p:cTn id="215" dur="5000" fill="hold"/>
                                        <p:tgtEl>
                                          <p:spTgt spid="22"/>
                                        </p:tgtEl>
                                        <p:attrNameLst>
                                          <p:attrName>ppt_h</p:attrName>
                                        </p:attrNameLst>
                                      </p:cBhvr>
                                      <p:tavLst>
                                        <p:tav tm="0" fmla="#ppt_h*sin(2.5*pi*$)">
                                          <p:val>
                                            <p:fltVal val="0"/>
                                          </p:val>
                                        </p:tav>
                                        <p:tav tm="100000">
                                          <p:val>
                                            <p:fltVal val="1"/>
                                          </p:val>
                                        </p:tav>
                                      </p:tavLst>
                                    </p:anim>
                                  </p:childTnLst>
                                </p:cTn>
                              </p:par>
                              <p:par>
                                <p:cTn id="216" presetID="19" presetClass="entr" presetSubtype="5" fill="hold" grpId="1" nodeType="withEffect">
                                  <p:stCondLst>
                                    <p:cond delay="0"/>
                                  </p:stCondLst>
                                  <p:childTnLst>
                                    <p:set>
                                      <p:cBhvr>
                                        <p:cTn id="217" dur="1" fill="hold">
                                          <p:stCondLst>
                                            <p:cond delay="0"/>
                                          </p:stCondLst>
                                        </p:cTn>
                                        <p:tgtEl>
                                          <p:spTgt spid="23"/>
                                        </p:tgtEl>
                                        <p:attrNameLst>
                                          <p:attrName>style.visibility</p:attrName>
                                        </p:attrNameLst>
                                      </p:cBhvr>
                                      <p:to>
                                        <p:strVal val="visible"/>
                                      </p:to>
                                    </p:set>
                                    <p:anim calcmode="lin" valueType="num">
                                      <p:cBhvr>
                                        <p:cTn id="218" dur="5000" fill="hold"/>
                                        <p:tgtEl>
                                          <p:spTgt spid="23"/>
                                        </p:tgtEl>
                                        <p:attrNameLst>
                                          <p:attrName>ppt_w</p:attrName>
                                        </p:attrNameLst>
                                      </p:cBhvr>
                                      <p:tavLst>
                                        <p:tav tm="0">
                                          <p:val>
                                            <p:strVal val="#ppt_w"/>
                                          </p:val>
                                        </p:tav>
                                        <p:tav tm="100000">
                                          <p:val>
                                            <p:strVal val="#ppt_w"/>
                                          </p:val>
                                        </p:tav>
                                      </p:tavLst>
                                    </p:anim>
                                    <p:anim calcmode="lin" valueType="num">
                                      <p:cBhvr>
                                        <p:cTn id="219" dur="5000" fill="hold"/>
                                        <p:tgtEl>
                                          <p:spTgt spid="23"/>
                                        </p:tgtEl>
                                        <p:attrNameLst>
                                          <p:attrName>ppt_h</p:attrName>
                                        </p:attrNameLst>
                                      </p:cBhvr>
                                      <p:tavLst>
                                        <p:tav tm="0" fmla="#ppt_h*sin(2.5*pi*$)">
                                          <p:val>
                                            <p:fltVal val="0"/>
                                          </p:val>
                                        </p:tav>
                                        <p:tav tm="100000">
                                          <p:val>
                                            <p:fltVal val="1"/>
                                          </p:val>
                                        </p:tav>
                                      </p:tavLst>
                                    </p:anim>
                                  </p:childTnLst>
                                </p:cTn>
                              </p:par>
                              <p:par>
                                <p:cTn id="220" presetID="19" presetClass="entr" presetSubtype="5" fill="hold" grpId="1" nodeType="withEffect">
                                  <p:stCondLst>
                                    <p:cond delay="0"/>
                                  </p:stCondLst>
                                  <p:childTnLst>
                                    <p:set>
                                      <p:cBhvr>
                                        <p:cTn id="221" dur="1" fill="hold">
                                          <p:stCondLst>
                                            <p:cond delay="0"/>
                                          </p:stCondLst>
                                        </p:cTn>
                                        <p:tgtEl>
                                          <p:spTgt spid="24"/>
                                        </p:tgtEl>
                                        <p:attrNameLst>
                                          <p:attrName>style.visibility</p:attrName>
                                        </p:attrNameLst>
                                      </p:cBhvr>
                                      <p:to>
                                        <p:strVal val="visible"/>
                                      </p:to>
                                    </p:set>
                                    <p:anim calcmode="lin" valueType="num">
                                      <p:cBhvr>
                                        <p:cTn id="222" dur="5000" fill="hold"/>
                                        <p:tgtEl>
                                          <p:spTgt spid="24"/>
                                        </p:tgtEl>
                                        <p:attrNameLst>
                                          <p:attrName>ppt_w</p:attrName>
                                        </p:attrNameLst>
                                      </p:cBhvr>
                                      <p:tavLst>
                                        <p:tav tm="0">
                                          <p:val>
                                            <p:strVal val="#ppt_w"/>
                                          </p:val>
                                        </p:tav>
                                        <p:tav tm="100000">
                                          <p:val>
                                            <p:strVal val="#ppt_w"/>
                                          </p:val>
                                        </p:tav>
                                      </p:tavLst>
                                    </p:anim>
                                    <p:anim calcmode="lin" valueType="num">
                                      <p:cBhvr>
                                        <p:cTn id="223" dur="5000" fill="hold"/>
                                        <p:tgtEl>
                                          <p:spTgt spid="24"/>
                                        </p:tgtEl>
                                        <p:attrNameLst>
                                          <p:attrName>ppt_h</p:attrName>
                                        </p:attrNameLst>
                                      </p:cBhvr>
                                      <p:tavLst>
                                        <p:tav tm="0" fmla="#ppt_h*sin(2.5*pi*$)">
                                          <p:val>
                                            <p:fltVal val="0"/>
                                          </p:val>
                                        </p:tav>
                                        <p:tav tm="100000">
                                          <p:val>
                                            <p:fltVal val="1"/>
                                          </p:val>
                                        </p:tav>
                                      </p:tavLst>
                                    </p:anim>
                                  </p:childTnLst>
                                </p:cTn>
                              </p:par>
                              <p:par>
                                <p:cTn id="224" presetID="19" presetClass="entr" presetSubtype="5" fill="hold" grpId="1" nodeType="withEffect">
                                  <p:stCondLst>
                                    <p:cond delay="0"/>
                                  </p:stCondLst>
                                  <p:childTnLst>
                                    <p:set>
                                      <p:cBhvr>
                                        <p:cTn id="225" dur="1" fill="hold">
                                          <p:stCondLst>
                                            <p:cond delay="0"/>
                                          </p:stCondLst>
                                        </p:cTn>
                                        <p:tgtEl>
                                          <p:spTgt spid="25"/>
                                        </p:tgtEl>
                                        <p:attrNameLst>
                                          <p:attrName>style.visibility</p:attrName>
                                        </p:attrNameLst>
                                      </p:cBhvr>
                                      <p:to>
                                        <p:strVal val="visible"/>
                                      </p:to>
                                    </p:set>
                                    <p:anim calcmode="lin" valueType="num">
                                      <p:cBhvr>
                                        <p:cTn id="226" dur="5000" fill="hold"/>
                                        <p:tgtEl>
                                          <p:spTgt spid="25"/>
                                        </p:tgtEl>
                                        <p:attrNameLst>
                                          <p:attrName>ppt_w</p:attrName>
                                        </p:attrNameLst>
                                      </p:cBhvr>
                                      <p:tavLst>
                                        <p:tav tm="0">
                                          <p:val>
                                            <p:strVal val="#ppt_w"/>
                                          </p:val>
                                        </p:tav>
                                        <p:tav tm="100000">
                                          <p:val>
                                            <p:strVal val="#ppt_w"/>
                                          </p:val>
                                        </p:tav>
                                      </p:tavLst>
                                    </p:anim>
                                    <p:anim calcmode="lin" valueType="num">
                                      <p:cBhvr>
                                        <p:cTn id="227" dur="5000" fill="hold"/>
                                        <p:tgtEl>
                                          <p:spTgt spid="25"/>
                                        </p:tgtEl>
                                        <p:attrNameLst>
                                          <p:attrName>ppt_h</p:attrName>
                                        </p:attrNameLst>
                                      </p:cBhvr>
                                      <p:tavLst>
                                        <p:tav tm="0" fmla="#ppt_h*sin(2.5*pi*$)">
                                          <p:val>
                                            <p:fltVal val="0"/>
                                          </p:val>
                                        </p:tav>
                                        <p:tav tm="100000">
                                          <p:val>
                                            <p:fltVal val="1"/>
                                          </p:val>
                                        </p:tav>
                                      </p:tavLst>
                                    </p:anim>
                                  </p:childTnLst>
                                </p:cTn>
                              </p:par>
                              <p:par>
                                <p:cTn id="228" presetID="19" presetClass="entr" presetSubtype="5" fill="hold" grpId="1" nodeType="withEffect">
                                  <p:stCondLst>
                                    <p:cond delay="0"/>
                                  </p:stCondLst>
                                  <p:childTnLst>
                                    <p:set>
                                      <p:cBhvr>
                                        <p:cTn id="229" dur="1" fill="hold">
                                          <p:stCondLst>
                                            <p:cond delay="0"/>
                                          </p:stCondLst>
                                        </p:cTn>
                                        <p:tgtEl>
                                          <p:spTgt spid="26"/>
                                        </p:tgtEl>
                                        <p:attrNameLst>
                                          <p:attrName>style.visibility</p:attrName>
                                        </p:attrNameLst>
                                      </p:cBhvr>
                                      <p:to>
                                        <p:strVal val="visible"/>
                                      </p:to>
                                    </p:set>
                                    <p:anim calcmode="lin" valueType="num">
                                      <p:cBhvr>
                                        <p:cTn id="230" dur="5000" fill="hold"/>
                                        <p:tgtEl>
                                          <p:spTgt spid="26"/>
                                        </p:tgtEl>
                                        <p:attrNameLst>
                                          <p:attrName>ppt_w</p:attrName>
                                        </p:attrNameLst>
                                      </p:cBhvr>
                                      <p:tavLst>
                                        <p:tav tm="0">
                                          <p:val>
                                            <p:strVal val="#ppt_w"/>
                                          </p:val>
                                        </p:tav>
                                        <p:tav tm="100000">
                                          <p:val>
                                            <p:strVal val="#ppt_w"/>
                                          </p:val>
                                        </p:tav>
                                      </p:tavLst>
                                    </p:anim>
                                    <p:anim calcmode="lin" valueType="num">
                                      <p:cBhvr>
                                        <p:cTn id="231" dur="5000" fill="hold"/>
                                        <p:tgtEl>
                                          <p:spTgt spid="26"/>
                                        </p:tgtEl>
                                        <p:attrNameLst>
                                          <p:attrName>ppt_h</p:attrName>
                                        </p:attrNameLst>
                                      </p:cBhvr>
                                      <p:tavLst>
                                        <p:tav tm="0" fmla="#ppt_h*sin(2.5*pi*$)">
                                          <p:val>
                                            <p:fltVal val="0"/>
                                          </p:val>
                                        </p:tav>
                                        <p:tav tm="100000">
                                          <p:val>
                                            <p:fltVal val="1"/>
                                          </p:val>
                                        </p:tav>
                                      </p:tavLst>
                                    </p:anim>
                                  </p:childTnLst>
                                </p:cTn>
                              </p:par>
                              <p:par>
                                <p:cTn id="232" presetID="19" presetClass="entr" presetSubtype="5" fill="hold" grpId="1" nodeType="withEffect">
                                  <p:stCondLst>
                                    <p:cond delay="0"/>
                                  </p:stCondLst>
                                  <p:childTnLst>
                                    <p:set>
                                      <p:cBhvr>
                                        <p:cTn id="233" dur="1" fill="hold">
                                          <p:stCondLst>
                                            <p:cond delay="0"/>
                                          </p:stCondLst>
                                        </p:cTn>
                                        <p:tgtEl>
                                          <p:spTgt spid="27"/>
                                        </p:tgtEl>
                                        <p:attrNameLst>
                                          <p:attrName>style.visibility</p:attrName>
                                        </p:attrNameLst>
                                      </p:cBhvr>
                                      <p:to>
                                        <p:strVal val="visible"/>
                                      </p:to>
                                    </p:set>
                                    <p:anim calcmode="lin" valueType="num">
                                      <p:cBhvr>
                                        <p:cTn id="234" dur="5000" fill="hold"/>
                                        <p:tgtEl>
                                          <p:spTgt spid="27"/>
                                        </p:tgtEl>
                                        <p:attrNameLst>
                                          <p:attrName>ppt_w</p:attrName>
                                        </p:attrNameLst>
                                      </p:cBhvr>
                                      <p:tavLst>
                                        <p:tav tm="0">
                                          <p:val>
                                            <p:strVal val="#ppt_w"/>
                                          </p:val>
                                        </p:tav>
                                        <p:tav tm="100000">
                                          <p:val>
                                            <p:strVal val="#ppt_w"/>
                                          </p:val>
                                        </p:tav>
                                      </p:tavLst>
                                    </p:anim>
                                    <p:anim calcmode="lin" valueType="num">
                                      <p:cBhvr>
                                        <p:cTn id="235" dur="5000" fill="hold"/>
                                        <p:tgtEl>
                                          <p:spTgt spid="27"/>
                                        </p:tgtEl>
                                        <p:attrNameLst>
                                          <p:attrName>ppt_h</p:attrName>
                                        </p:attrNameLst>
                                      </p:cBhvr>
                                      <p:tavLst>
                                        <p:tav tm="0" fmla="#ppt_h*sin(2.5*pi*$)">
                                          <p:val>
                                            <p:fltVal val="0"/>
                                          </p:val>
                                        </p:tav>
                                        <p:tav tm="100000">
                                          <p:val>
                                            <p:fltVal val="1"/>
                                          </p:val>
                                        </p:tav>
                                      </p:tavLst>
                                    </p:anim>
                                  </p:childTnLst>
                                </p:cTn>
                              </p:par>
                              <p:par>
                                <p:cTn id="236" presetID="19" presetClass="entr" presetSubtype="5" fill="hold" grpId="1" nodeType="withEffect">
                                  <p:stCondLst>
                                    <p:cond delay="0"/>
                                  </p:stCondLst>
                                  <p:childTnLst>
                                    <p:set>
                                      <p:cBhvr>
                                        <p:cTn id="237" dur="1" fill="hold">
                                          <p:stCondLst>
                                            <p:cond delay="0"/>
                                          </p:stCondLst>
                                        </p:cTn>
                                        <p:tgtEl>
                                          <p:spTgt spid="28"/>
                                        </p:tgtEl>
                                        <p:attrNameLst>
                                          <p:attrName>style.visibility</p:attrName>
                                        </p:attrNameLst>
                                      </p:cBhvr>
                                      <p:to>
                                        <p:strVal val="visible"/>
                                      </p:to>
                                    </p:set>
                                    <p:anim calcmode="lin" valueType="num">
                                      <p:cBhvr>
                                        <p:cTn id="238" dur="5000" fill="hold"/>
                                        <p:tgtEl>
                                          <p:spTgt spid="28"/>
                                        </p:tgtEl>
                                        <p:attrNameLst>
                                          <p:attrName>ppt_w</p:attrName>
                                        </p:attrNameLst>
                                      </p:cBhvr>
                                      <p:tavLst>
                                        <p:tav tm="0">
                                          <p:val>
                                            <p:strVal val="#ppt_w"/>
                                          </p:val>
                                        </p:tav>
                                        <p:tav tm="100000">
                                          <p:val>
                                            <p:strVal val="#ppt_w"/>
                                          </p:val>
                                        </p:tav>
                                      </p:tavLst>
                                    </p:anim>
                                    <p:anim calcmode="lin" valueType="num">
                                      <p:cBhvr>
                                        <p:cTn id="239" dur="5000" fill="hold"/>
                                        <p:tgtEl>
                                          <p:spTgt spid="28"/>
                                        </p:tgtEl>
                                        <p:attrNameLst>
                                          <p:attrName>ppt_h</p:attrName>
                                        </p:attrNameLst>
                                      </p:cBhvr>
                                      <p:tavLst>
                                        <p:tav tm="0" fmla="#ppt_h*sin(2.5*pi*$)">
                                          <p:val>
                                            <p:fltVal val="0"/>
                                          </p:val>
                                        </p:tav>
                                        <p:tav tm="100000">
                                          <p:val>
                                            <p:fltVal val="1"/>
                                          </p:val>
                                        </p:tav>
                                      </p:tavLst>
                                    </p:anim>
                                  </p:childTnLst>
                                </p:cTn>
                              </p:par>
                              <p:par>
                                <p:cTn id="240" presetID="19" presetClass="entr" presetSubtype="5" fill="hold" grpId="1" nodeType="withEffect">
                                  <p:stCondLst>
                                    <p:cond delay="0"/>
                                  </p:stCondLst>
                                  <p:childTnLst>
                                    <p:set>
                                      <p:cBhvr>
                                        <p:cTn id="241" dur="1" fill="hold">
                                          <p:stCondLst>
                                            <p:cond delay="0"/>
                                          </p:stCondLst>
                                        </p:cTn>
                                        <p:tgtEl>
                                          <p:spTgt spid="29"/>
                                        </p:tgtEl>
                                        <p:attrNameLst>
                                          <p:attrName>style.visibility</p:attrName>
                                        </p:attrNameLst>
                                      </p:cBhvr>
                                      <p:to>
                                        <p:strVal val="visible"/>
                                      </p:to>
                                    </p:set>
                                    <p:anim calcmode="lin" valueType="num">
                                      <p:cBhvr>
                                        <p:cTn id="242" dur="5000" fill="hold"/>
                                        <p:tgtEl>
                                          <p:spTgt spid="29"/>
                                        </p:tgtEl>
                                        <p:attrNameLst>
                                          <p:attrName>ppt_w</p:attrName>
                                        </p:attrNameLst>
                                      </p:cBhvr>
                                      <p:tavLst>
                                        <p:tav tm="0">
                                          <p:val>
                                            <p:strVal val="#ppt_w"/>
                                          </p:val>
                                        </p:tav>
                                        <p:tav tm="100000">
                                          <p:val>
                                            <p:strVal val="#ppt_w"/>
                                          </p:val>
                                        </p:tav>
                                      </p:tavLst>
                                    </p:anim>
                                    <p:anim calcmode="lin" valueType="num">
                                      <p:cBhvr>
                                        <p:cTn id="243" dur="5000" fill="hold"/>
                                        <p:tgtEl>
                                          <p:spTgt spid="29"/>
                                        </p:tgtEl>
                                        <p:attrNameLst>
                                          <p:attrName>ppt_h</p:attrName>
                                        </p:attrNameLst>
                                      </p:cBhvr>
                                      <p:tavLst>
                                        <p:tav tm="0" fmla="#ppt_h*sin(2.5*pi*$)">
                                          <p:val>
                                            <p:fltVal val="0"/>
                                          </p:val>
                                        </p:tav>
                                        <p:tav tm="100000">
                                          <p:val>
                                            <p:fltVal val="1"/>
                                          </p:val>
                                        </p:tav>
                                      </p:tavLst>
                                    </p:anim>
                                  </p:childTnLst>
                                </p:cTn>
                              </p:par>
                              <p:par>
                                <p:cTn id="244" presetID="19" presetClass="entr" presetSubtype="5" fill="hold" grpId="1" nodeType="withEffect">
                                  <p:stCondLst>
                                    <p:cond delay="0"/>
                                  </p:stCondLst>
                                  <p:childTnLst>
                                    <p:set>
                                      <p:cBhvr>
                                        <p:cTn id="245" dur="1" fill="hold">
                                          <p:stCondLst>
                                            <p:cond delay="0"/>
                                          </p:stCondLst>
                                        </p:cTn>
                                        <p:tgtEl>
                                          <p:spTgt spid="30"/>
                                        </p:tgtEl>
                                        <p:attrNameLst>
                                          <p:attrName>style.visibility</p:attrName>
                                        </p:attrNameLst>
                                      </p:cBhvr>
                                      <p:to>
                                        <p:strVal val="visible"/>
                                      </p:to>
                                    </p:set>
                                    <p:anim calcmode="lin" valueType="num">
                                      <p:cBhvr>
                                        <p:cTn id="246" dur="5000" fill="hold"/>
                                        <p:tgtEl>
                                          <p:spTgt spid="30"/>
                                        </p:tgtEl>
                                        <p:attrNameLst>
                                          <p:attrName>ppt_w</p:attrName>
                                        </p:attrNameLst>
                                      </p:cBhvr>
                                      <p:tavLst>
                                        <p:tav tm="0">
                                          <p:val>
                                            <p:strVal val="#ppt_w"/>
                                          </p:val>
                                        </p:tav>
                                        <p:tav tm="100000">
                                          <p:val>
                                            <p:strVal val="#ppt_w"/>
                                          </p:val>
                                        </p:tav>
                                      </p:tavLst>
                                    </p:anim>
                                    <p:anim calcmode="lin" valueType="num">
                                      <p:cBhvr>
                                        <p:cTn id="247" dur="5000" fill="hold"/>
                                        <p:tgtEl>
                                          <p:spTgt spid="30"/>
                                        </p:tgtEl>
                                        <p:attrNameLst>
                                          <p:attrName>ppt_h</p:attrName>
                                        </p:attrNameLst>
                                      </p:cBhvr>
                                      <p:tavLst>
                                        <p:tav tm="0" fmla="#ppt_h*sin(2.5*pi*$)">
                                          <p:val>
                                            <p:fltVal val="0"/>
                                          </p:val>
                                        </p:tav>
                                        <p:tav tm="100000">
                                          <p:val>
                                            <p:fltVal val="1"/>
                                          </p:val>
                                        </p:tav>
                                      </p:tavLst>
                                    </p:anim>
                                  </p:childTnLst>
                                </p:cTn>
                              </p:par>
                              <p:par>
                                <p:cTn id="248" presetID="19" presetClass="entr" presetSubtype="5" fill="hold" grpId="1" nodeType="withEffect">
                                  <p:stCondLst>
                                    <p:cond delay="0"/>
                                  </p:stCondLst>
                                  <p:childTnLst>
                                    <p:set>
                                      <p:cBhvr>
                                        <p:cTn id="249" dur="1" fill="hold">
                                          <p:stCondLst>
                                            <p:cond delay="0"/>
                                          </p:stCondLst>
                                        </p:cTn>
                                        <p:tgtEl>
                                          <p:spTgt spid="31"/>
                                        </p:tgtEl>
                                        <p:attrNameLst>
                                          <p:attrName>style.visibility</p:attrName>
                                        </p:attrNameLst>
                                      </p:cBhvr>
                                      <p:to>
                                        <p:strVal val="visible"/>
                                      </p:to>
                                    </p:set>
                                    <p:anim calcmode="lin" valueType="num">
                                      <p:cBhvr>
                                        <p:cTn id="250" dur="5000" fill="hold"/>
                                        <p:tgtEl>
                                          <p:spTgt spid="31"/>
                                        </p:tgtEl>
                                        <p:attrNameLst>
                                          <p:attrName>ppt_w</p:attrName>
                                        </p:attrNameLst>
                                      </p:cBhvr>
                                      <p:tavLst>
                                        <p:tav tm="0">
                                          <p:val>
                                            <p:strVal val="#ppt_w"/>
                                          </p:val>
                                        </p:tav>
                                        <p:tav tm="100000">
                                          <p:val>
                                            <p:strVal val="#ppt_w"/>
                                          </p:val>
                                        </p:tav>
                                      </p:tavLst>
                                    </p:anim>
                                    <p:anim calcmode="lin" valueType="num">
                                      <p:cBhvr>
                                        <p:cTn id="251" dur="5000" fill="hold"/>
                                        <p:tgtEl>
                                          <p:spTgt spid="31"/>
                                        </p:tgtEl>
                                        <p:attrNameLst>
                                          <p:attrName>ppt_h</p:attrName>
                                        </p:attrNameLst>
                                      </p:cBhvr>
                                      <p:tavLst>
                                        <p:tav tm="0" fmla="#ppt_h*sin(2.5*pi*$)">
                                          <p:val>
                                            <p:fltVal val="0"/>
                                          </p:val>
                                        </p:tav>
                                        <p:tav tm="100000">
                                          <p:val>
                                            <p:fltVal val="1"/>
                                          </p:val>
                                        </p:tav>
                                      </p:tavLst>
                                    </p:anim>
                                  </p:childTnLst>
                                </p:cTn>
                              </p:par>
                              <p:par>
                                <p:cTn id="252" presetID="19" presetClass="entr" presetSubtype="5" fill="hold" grpId="1" nodeType="withEffect">
                                  <p:stCondLst>
                                    <p:cond delay="0"/>
                                  </p:stCondLst>
                                  <p:childTnLst>
                                    <p:set>
                                      <p:cBhvr>
                                        <p:cTn id="253" dur="1" fill="hold">
                                          <p:stCondLst>
                                            <p:cond delay="0"/>
                                          </p:stCondLst>
                                        </p:cTn>
                                        <p:tgtEl>
                                          <p:spTgt spid="32"/>
                                        </p:tgtEl>
                                        <p:attrNameLst>
                                          <p:attrName>style.visibility</p:attrName>
                                        </p:attrNameLst>
                                      </p:cBhvr>
                                      <p:to>
                                        <p:strVal val="visible"/>
                                      </p:to>
                                    </p:set>
                                    <p:anim calcmode="lin" valueType="num">
                                      <p:cBhvr>
                                        <p:cTn id="254" dur="5000" fill="hold"/>
                                        <p:tgtEl>
                                          <p:spTgt spid="32"/>
                                        </p:tgtEl>
                                        <p:attrNameLst>
                                          <p:attrName>ppt_w</p:attrName>
                                        </p:attrNameLst>
                                      </p:cBhvr>
                                      <p:tavLst>
                                        <p:tav tm="0">
                                          <p:val>
                                            <p:strVal val="#ppt_w"/>
                                          </p:val>
                                        </p:tav>
                                        <p:tav tm="100000">
                                          <p:val>
                                            <p:strVal val="#ppt_w"/>
                                          </p:val>
                                        </p:tav>
                                      </p:tavLst>
                                    </p:anim>
                                    <p:anim calcmode="lin" valueType="num">
                                      <p:cBhvr>
                                        <p:cTn id="255" dur="5000" fill="hold"/>
                                        <p:tgtEl>
                                          <p:spTgt spid="32"/>
                                        </p:tgtEl>
                                        <p:attrNameLst>
                                          <p:attrName>ppt_h</p:attrName>
                                        </p:attrNameLst>
                                      </p:cBhvr>
                                      <p:tavLst>
                                        <p:tav tm="0" fmla="#ppt_h*sin(2.5*pi*$)">
                                          <p:val>
                                            <p:fltVal val="0"/>
                                          </p:val>
                                        </p:tav>
                                        <p:tav tm="100000">
                                          <p:val>
                                            <p:fltVal val="1"/>
                                          </p:val>
                                        </p:tav>
                                      </p:tavLst>
                                    </p:anim>
                                  </p:childTnLst>
                                </p:cTn>
                              </p:par>
                              <p:par>
                                <p:cTn id="256" presetID="19" presetClass="entr" presetSubtype="5" fill="hold" grpId="1" nodeType="withEffect">
                                  <p:stCondLst>
                                    <p:cond delay="0"/>
                                  </p:stCondLst>
                                  <p:childTnLst>
                                    <p:set>
                                      <p:cBhvr>
                                        <p:cTn id="257" dur="1" fill="hold">
                                          <p:stCondLst>
                                            <p:cond delay="0"/>
                                          </p:stCondLst>
                                        </p:cTn>
                                        <p:tgtEl>
                                          <p:spTgt spid="33"/>
                                        </p:tgtEl>
                                        <p:attrNameLst>
                                          <p:attrName>style.visibility</p:attrName>
                                        </p:attrNameLst>
                                      </p:cBhvr>
                                      <p:to>
                                        <p:strVal val="visible"/>
                                      </p:to>
                                    </p:set>
                                    <p:anim calcmode="lin" valueType="num">
                                      <p:cBhvr>
                                        <p:cTn id="258" dur="5000" fill="hold"/>
                                        <p:tgtEl>
                                          <p:spTgt spid="33"/>
                                        </p:tgtEl>
                                        <p:attrNameLst>
                                          <p:attrName>ppt_w</p:attrName>
                                        </p:attrNameLst>
                                      </p:cBhvr>
                                      <p:tavLst>
                                        <p:tav tm="0">
                                          <p:val>
                                            <p:strVal val="#ppt_w"/>
                                          </p:val>
                                        </p:tav>
                                        <p:tav tm="100000">
                                          <p:val>
                                            <p:strVal val="#ppt_w"/>
                                          </p:val>
                                        </p:tav>
                                      </p:tavLst>
                                    </p:anim>
                                    <p:anim calcmode="lin" valueType="num">
                                      <p:cBhvr>
                                        <p:cTn id="259" dur="5000" fill="hold"/>
                                        <p:tgtEl>
                                          <p:spTgt spid="33"/>
                                        </p:tgtEl>
                                        <p:attrNameLst>
                                          <p:attrName>ppt_h</p:attrName>
                                        </p:attrNameLst>
                                      </p:cBhvr>
                                      <p:tavLst>
                                        <p:tav tm="0" fmla="#ppt_h*sin(2.5*pi*$)">
                                          <p:val>
                                            <p:fltVal val="0"/>
                                          </p:val>
                                        </p:tav>
                                        <p:tav tm="100000">
                                          <p:val>
                                            <p:fltVal val="1"/>
                                          </p:val>
                                        </p:tav>
                                      </p:tavLst>
                                    </p:anim>
                                  </p:childTnLst>
                                </p:cTn>
                              </p:par>
                              <p:par>
                                <p:cTn id="260" presetID="19" presetClass="entr" presetSubtype="5" fill="hold" grpId="1" nodeType="withEffect">
                                  <p:stCondLst>
                                    <p:cond delay="0"/>
                                  </p:stCondLst>
                                  <p:childTnLst>
                                    <p:set>
                                      <p:cBhvr>
                                        <p:cTn id="261" dur="1" fill="hold">
                                          <p:stCondLst>
                                            <p:cond delay="0"/>
                                          </p:stCondLst>
                                        </p:cTn>
                                        <p:tgtEl>
                                          <p:spTgt spid="34"/>
                                        </p:tgtEl>
                                        <p:attrNameLst>
                                          <p:attrName>style.visibility</p:attrName>
                                        </p:attrNameLst>
                                      </p:cBhvr>
                                      <p:to>
                                        <p:strVal val="visible"/>
                                      </p:to>
                                    </p:set>
                                    <p:anim calcmode="lin" valueType="num">
                                      <p:cBhvr>
                                        <p:cTn id="262" dur="5000" fill="hold"/>
                                        <p:tgtEl>
                                          <p:spTgt spid="34"/>
                                        </p:tgtEl>
                                        <p:attrNameLst>
                                          <p:attrName>ppt_w</p:attrName>
                                        </p:attrNameLst>
                                      </p:cBhvr>
                                      <p:tavLst>
                                        <p:tav tm="0">
                                          <p:val>
                                            <p:strVal val="#ppt_w"/>
                                          </p:val>
                                        </p:tav>
                                        <p:tav tm="100000">
                                          <p:val>
                                            <p:strVal val="#ppt_w"/>
                                          </p:val>
                                        </p:tav>
                                      </p:tavLst>
                                    </p:anim>
                                    <p:anim calcmode="lin" valueType="num">
                                      <p:cBhvr>
                                        <p:cTn id="263" dur="5000" fill="hold"/>
                                        <p:tgtEl>
                                          <p:spTgt spid="34"/>
                                        </p:tgtEl>
                                        <p:attrNameLst>
                                          <p:attrName>ppt_h</p:attrName>
                                        </p:attrNameLst>
                                      </p:cBhvr>
                                      <p:tavLst>
                                        <p:tav tm="0" fmla="#ppt_h*sin(2.5*pi*$)">
                                          <p:val>
                                            <p:fltVal val="0"/>
                                          </p:val>
                                        </p:tav>
                                        <p:tav tm="100000">
                                          <p:val>
                                            <p:fltVal val="1"/>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35"/>
                                        </p:tgtEl>
                                        <p:attrNameLst>
                                          <p:attrName>style.visibility</p:attrName>
                                        </p:attrNameLst>
                                      </p:cBhvr>
                                      <p:to>
                                        <p:strVal val="visible"/>
                                      </p:to>
                                    </p:set>
                                    <p:anim calcmode="lin" valueType="num">
                                      <p:cBhvr>
                                        <p:cTn id="266" dur="5000" fill="hold"/>
                                        <p:tgtEl>
                                          <p:spTgt spid="35"/>
                                        </p:tgtEl>
                                        <p:attrNameLst>
                                          <p:attrName>ppt_w</p:attrName>
                                        </p:attrNameLst>
                                      </p:cBhvr>
                                      <p:tavLst>
                                        <p:tav tm="0">
                                          <p:val>
                                            <p:strVal val="#ppt_w"/>
                                          </p:val>
                                        </p:tav>
                                        <p:tav tm="100000">
                                          <p:val>
                                            <p:strVal val="#ppt_w"/>
                                          </p:val>
                                        </p:tav>
                                      </p:tavLst>
                                    </p:anim>
                                    <p:anim calcmode="lin" valueType="num">
                                      <p:cBhvr>
                                        <p:cTn id="267" dur="5000" fill="hold"/>
                                        <p:tgtEl>
                                          <p:spTgt spid="35"/>
                                        </p:tgtEl>
                                        <p:attrNameLst>
                                          <p:attrName>ppt_h</p:attrName>
                                        </p:attrNameLst>
                                      </p:cBhvr>
                                      <p:tavLst>
                                        <p:tav tm="0" fmla="#ppt_h*sin(2.5*pi*$)">
                                          <p:val>
                                            <p:fltVal val="0"/>
                                          </p:val>
                                        </p:tav>
                                        <p:tav tm="100000">
                                          <p:val>
                                            <p:fltVal val="1"/>
                                          </p:val>
                                        </p:tav>
                                      </p:tavLst>
                                    </p:anim>
                                  </p:childTnLst>
                                </p:cTn>
                              </p:par>
                              <p:par>
                                <p:cTn id="268" presetID="19" presetClass="entr" presetSubtype="5" fill="hold" grpId="1" nodeType="withEffect">
                                  <p:stCondLst>
                                    <p:cond delay="0"/>
                                  </p:stCondLst>
                                  <p:childTnLst>
                                    <p:set>
                                      <p:cBhvr>
                                        <p:cTn id="269" dur="1" fill="hold">
                                          <p:stCondLst>
                                            <p:cond delay="0"/>
                                          </p:stCondLst>
                                        </p:cTn>
                                        <p:tgtEl>
                                          <p:spTgt spid="36"/>
                                        </p:tgtEl>
                                        <p:attrNameLst>
                                          <p:attrName>style.visibility</p:attrName>
                                        </p:attrNameLst>
                                      </p:cBhvr>
                                      <p:to>
                                        <p:strVal val="visible"/>
                                      </p:to>
                                    </p:set>
                                    <p:anim calcmode="lin" valueType="num">
                                      <p:cBhvr>
                                        <p:cTn id="270" dur="5000" fill="hold"/>
                                        <p:tgtEl>
                                          <p:spTgt spid="36"/>
                                        </p:tgtEl>
                                        <p:attrNameLst>
                                          <p:attrName>ppt_w</p:attrName>
                                        </p:attrNameLst>
                                      </p:cBhvr>
                                      <p:tavLst>
                                        <p:tav tm="0">
                                          <p:val>
                                            <p:strVal val="#ppt_w"/>
                                          </p:val>
                                        </p:tav>
                                        <p:tav tm="100000">
                                          <p:val>
                                            <p:strVal val="#ppt_w"/>
                                          </p:val>
                                        </p:tav>
                                      </p:tavLst>
                                    </p:anim>
                                    <p:anim calcmode="lin" valueType="num">
                                      <p:cBhvr>
                                        <p:cTn id="271" dur="5000" fill="hold"/>
                                        <p:tgtEl>
                                          <p:spTgt spid="36"/>
                                        </p:tgtEl>
                                        <p:attrNameLst>
                                          <p:attrName>ppt_h</p:attrName>
                                        </p:attrNameLst>
                                      </p:cBhvr>
                                      <p:tavLst>
                                        <p:tav tm="0" fmla="#ppt_h*sin(2.5*pi*$)">
                                          <p:val>
                                            <p:fltVal val="0"/>
                                          </p:val>
                                        </p:tav>
                                        <p:tav tm="100000">
                                          <p:val>
                                            <p:fltVal val="1"/>
                                          </p:val>
                                        </p:tav>
                                      </p:tavLst>
                                    </p:anim>
                                  </p:childTnLst>
                                </p:cTn>
                              </p:par>
                              <p:par>
                                <p:cTn id="272" presetID="19" presetClass="entr" presetSubtype="5" fill="hold" grpId="1" nodeType="withEffect">
                                  <p:stCondLst>
                                    <p:cond delay="0"/>
                                  </p:stCondLst>
                                  <p:childTnLst>
                                    <p:set>
                                      <p:cBhvr>
                                        <p:cTn id="273" dur="1" fill="hold">
                                          <p:stCondLst>
                                            <p:cond delay="0"/>
                                          </p:stCondLst>
                                        </p:cTn>
                                        <p:tgtEl>
                                          <p:spTgt spid="37"/>
                                        </p:tgtEl>
                                        <p:attrNameLst>
                                          <p:attrName>style.visibility</p:attrName>
                                        </p:attrNameLst>
                                      </p:cBhvr>
                                      <p:to>
                                        <p:strVal val="visible"/>
                                      </p:to>
                                    </p:set>
                                    <p:anim calcmode="lin" valueType="num">
                                      <p:cBhvr>
                                        <p:cTn id="274" dur="5000" fill="hold"/>
                                        <p:tgtEl>
                                          <p:spTgt spid="37"/>
                                        </p:tgtEl>
                                        <p:attrNameLst>
                                          <p:attrName>ppt_w</p:attrName>
                                        </p:attrNameLst>
                                      </p:cBhvr>
                                      <p:tavLst>
                                        <p:tav tm="0">
                                          <p:val>
                                            <p:strVal val="#ppt_w"/>
                                          </p:val>
                                        </p:tav>
                                        <p:tav tm="100000">
                                          <p:val>
                                            <p:strVal val="#ppt_w"/>
                                          </p:val>
                                        </p:tav>
                                      </p:tavLst>
                                    </p:anim>
                                    <p:anim calcmode="lin" valueType="num">
                                      <p:cBhvr>
                                        <p:cTn id="275" dur="5000" fill="hold"/>
                                        <p:tgtEl>
                                          <p:spTgt spid="37"/>
                                        </p:tgtEl>
                                        <p:attrNameLst>
                                          <p:attrName>ppt_h</p:attrName>
                                        </p:attrNameLst>
                                      </p:cBhvr>
                                      <p:tavLst>
                                        <p:tav tm="0" fmla="#ppt_h*sin(2.5*pi*$)">
                                          <p:val>
                                            <p:fltVal val="0"/>
                                          </p:val>
                                        </p:tav>
                                        <p:tav tm="100000">
                                          <p:val>
                                            <p:fltVal val="1"/>
                                          </p:val>
                                        </p:tav>
                                      </p:tavLst>
                                    </p:anim>
                                  </p:childTnLst>
                                </p:cTn>
                              </p:par>
                              <p:par>
                                <p:cTn id="276" presetID="19" presetClass="entr" presetSubtype="5" fill="hold" grpId="1" nodeType="withEffect">
                                  <p:stCondLst>
                                    <p:cond delay="0"/>
                                  </p:stCondLst>
                                  <p:childTnLst>
                                    <p:set>
                                      <p:cBhvr>
                                        <p:cTn id="277" dur="1" fill="hold">
                                          <p:stCondLst>
                                            <p:cond delay="0"/>
                                          </p:stCondLst>
                                        </p:cTn>
                                        <p:tgtEl>
                                          <p:spTgt spid="38"/>
                                        </p:tgtEl>
                                        <p:attrNameLst>
                                          <p:attrName>style.visibility</p:attrName>
                                        </p:attrNameLst>
                                      </p:cBhvr>
                                      <p:to>
                                        <p:strVal val="visible"/>
                                      </p:to>
                                    </p:set>
                                    <p:anim calcmode="lin" valueType="num">
                                      <p:cBhvr>
                                        <p:cTn id="278" dur="5000" fill="hold"/>
                                        <p:tgtEl>
                                          <p:spTgt spid="38"/>
                                        </p:tgtEl>
                                        <p:attrNameLst>
                                          <p:attrName>ppt_w</p:attrName>
                                        </p:attrNameLst>
                                      </p:cBhvr>
                                      <p:tavLst>
                                        <p:tav tm="0">
                                          <p:val>
                                            <p:strVal val="#ppt_w"/>
                                          </p:val>
                                        </p:tav>
                                        <p:tav tm="100000">
                                          <p:val>
                                            <p:strVal val="#ppt_w"/>
                                          </p:val>
                                        </p:tav>
                                      </p:tavLst>
                                    </p:anim>
                                    <p:anim calcmode="lin" valueType="num">
                                      <p:cBhvr>
                                        <p:cTn id="279" dur="5000" fill="hold"/>
                                        <p:tgtEl>
                                          <p:spTgt spid="38"/>
                                        </p:tgtEl>
                                        <p:attrNameLst>
                                          <p:attrName>ppt_h</p:attrName>
                                        </p:attrNameLst>
                                      </p:cBhvr>
                                      <p:tavLst>
                                        <p:tav tm="0" fmla="#ppt_h*sin(2.5*pi*$)">
                                          <p:val>
                                            <p:fltVal val="0"/>
                                          </p:val>
                                        </p:tav>
                                        <p:tav tm="100000">
                                          <p:val>
                                            <p:fltVal val="1"/>
                                          </p:val>
                                        </p:tav>
                                      </p:tavLst>
                                    </p:anim>
                                  </p:childTnLst>
                                </p:cTn>
                              </p:par>
                              <p:par>
                                <p:cTn id="280" presetID="2" presetClass="exit" presetSubtype="2" fill="hold" grpId="2" nodeType="withEffect">
                                  <p:stCondLst>
                                    <p:cond delay="0"/>
                                  </p:stCondLst>
                                  <p:childTnLst>
                                    <p:anim calcmode="lin" valueType="num">
                                      <p:cBhvr additive="base">
                                        <p:cTn id="281" dur="5000"/>
                                        <p:tgtEl>
                                          <p:spTgt spid="6"/>
                                        </p:tgtEl>
                                        <p:attrNameLst>
                                          <p:attrName>ppt_x</p:attrName>
                                        </p:attrNameLst>
                                      </p:cBhvr>
                                      <p:tavLst>
                                        <p:tav tm="0">
                                          <p:val>
                                            <p:strVal val="ppt_x"/>
                                          </p:val>
                                        </p:tav>
                                        <p:tav tm="100000">
                                          <p:val>
                                            <p:strVal val="1+ppt_w/2"/>
                                          </p:val>
                                        </p:tav>
                                      </p:tavLst>
                                    </p:anim>
                                    <p:anim calcmode="lin" valueType="num">
                                      <p:cBhvr additive="base">
                                        <p:cTn id="282" dur="5000"/>
                                        <p:tgtEl>
                                          <p:spTgt spid="6"/>
                                        </p:tgtEl>
                                        <p:attrNameLst>
                                          <p:attrName>ppt_y</p:attrName>
                                        </p:attrNameLst>
                                      </p:cBhvr>
                                      <p:tavLst>
                                        <p:tav tm="0">
                                          <p:val>
                                            <p:strVal val="ppt_y"/>
                                          </p:val>
                                        </p:tav>
                                        <p:tav tm="100000">
                                          <p:val>
                                            <p:strVal val="ppt_y"/>
                                          </p:val>
                                        </p:tav>
                                      </p:tavLst>
                                    </p:anim>
                                    <p:set>
                                      <p:cBhvr>
                                        <p:cTn id="283" dur="1" fill="hold">
                                          <p:stCondLst>
                                            <p:cond delay="4999"/>
                                          </p:stCondLst>
                                        </p:cTn>
                                        <p:tgtEl>
                                          <p:spTgt spid="6"/>
                                        </p:tgtEl>
                                        <p:attrNameLst>
                                          <p:attrName>style.visibility</p:attrName>
                                        </p:attrNameLst>
                                      </p:cBhvr>
                                      <p:to>
                                        <p:strVal val="hidden"/>
                                      </p:to>
                                    </p:set>
                                  </p:childTnLst>
                                </p:cTn>
                              </p:par>
                              <p:par>
                                <p:cTn id="284" presetID="2" presetClass="exit" presetSubtype="2" fill="hold" grpId="2" nodeType="withEffect">
                                  <p:stCondLst>
                                    <p:cond delay="0"/>
                                  </p:stCondLst>
                                  <p:childTnLst>
                                    <p:anim calcmode="lin" valueType="num">
                                      <p:cBhvr additive="base">
                                        <p:cTn id="285" dur="5000"/>
                                        <p:tgtEl>
                                          <p:spTgt spid="8"/>
                                        </p:tgtEl>
                                        <p:attrNameLst>
                                          <p:attrName>ppt_x</p:attrName>
                                        </p:attrNameLst>
                                      </p:cBhvr>
                                      <p:tavLst>
                                        <p:tav tm="0">
                                          <p:val>
                                            <p:strVal val="ppt_x"/>
                                          </p:val>
                                        </p:tav>
                                        <p:tav tm="100000">
                                          <p:val>
                                            <p:strVal val="1+ppt_w/2"/>
                                          </p:val>
                                        </p:tav>
                                      </p:tavLst>
                                    </p:anim>
                                    <p:anim calcmode="lin" valueType="num">
                                      <p:cBhvr additive="base">
                                        <p:cTn id="286" dur="5000"/>
                                        <p:tgtEl>
                                          <p:spTgt spid="8"/>
                                        </p:tgtEl>
                                        <p:attrNameLst>
                                          <p:attrName>ppt_y</p:attrName>
                                        </p:attrNameLst>
                                      </p:cBhvr>
                                      <p:tavLst>
                                        <p:tav tm="0">
                                          <p:val>
                                            <p:strVal val="ppt_y"/>
                                          </p:val>
                                        </p:tav>
                                        <p:tav tm="100000">
                                          <p:val>
                                            <p:strVal val="ppt_y"/>
                                          </p:val>
                                        </p:tav>
                                      </p:tavLst>
                                    </p:anim>
                                    <p:set>
                                      <p:cBhvr>
                                        <p:cTn id="287" dur="1" fill="hold">
                                          <p:stCondLst>
                                            <p:cond delay="4999"/>
                                          </p:stCondLst>
                                        </p:cTn>
                                        <p:tgtEl>
                                          <p:spTgt spid="8"/>
                                        </p:tgtEl>
                                        <p:attrNameLst>
                                          <p:attrName>style.visibility</p:attrName>
                                        </p:attrNameLst>
                                      </p:cBhvr>
                                      <p:to>
                                        <p:strVal val="hidden"/>
                                      </p:to>
                                    </p:set>
                                  </p:childTnLst>
                                </p:cTn>
                              </p:par>
                              <p:par>
                                <p:cTn id="288" presetID="2" presetClass="exit" presetSubtype="2" fill="hold" grpId="2" nodeType="withEffect">
                                  <p:stCondLst>
                                    <p:cond delay="0"/>
                                  </p:stCondLst>
                                  <p:childTnLst>
                                    <p:anim calcmode="lin" valueType="num">
                                      <p:cBhvr additive="base">
                                        <p:cTn id="289" dur="5000"/>
                                        <p:tgtEl>
                                          <p:spTgt spid="10"/>
                                        </p:tgtEl>
                                        <p:attrNameLst>
                                          <p:attrName>ppt_x</p:attrName>
                                        </p:attrNameLst>
                                      </p:cBhvr>
                                      <p:tavLst>
                                        <p:tav tm="0">
                                          <p:val>
                                            <p:strVal val="ppt_x"/>
                                          </p:val>
                                        </p:tav>
                                        <p:tav tm="100000">
                                          <p:val>
                                            <p:strVal val="1+ppt_w/2"/>
                                          </p:val>
                                        </p:tav>
                                      </p:tavLst>
                                    </p:anim>
                                    <p:anim calcmode="lin" valueType="num">
                                      <p:cBhvr additive="base">
                                        <p:cTn id="290" dur="5000"/>
                                        <p:tgtEl>
                                          <p:spTgt spid="10"/>
                                        </p:tgtEl>
                                        <p:attrNameLst>
                                          <p:attrName>ppt_y</p:attrName>
                                        </p:attrNameLst>
                                      </p:cBhvr>
                                      <p:tavLst>
                                        <p:tav tm="0">
                                          <p:val>
                                            <p:strVal val="ppt_y"/>
                                          </p:val>
                                        </p:tav>
                                        <p:tav tm="100000">
                                          <p:val>
                                            <p:strVal val="ppt_y"/>
                                          </p:val>
                                        </p:tav>
                                      </p:tavLst>
                                    </p:anim>
                                    <p:set>
                                      <p:cBhvr>
                                        <p:cTn id="291" dur="1" fill="hold">
                                          <p:stCondLst>
                                            <p:cond delay="4999"/>
                                          </p:stCondLst>
                                        </p:cTn>
                                        <p:tgtEl>
                                          <p:spTgt spid="10"/>
                                        </p:tgtEl>
                                        <p:attrNameLst>
                                          <p:attrName>style.visibility</p:attrName>
                                        </p:attrNameLst>
                                      </p:cBhvr>
                                      <p:to>
                                        <p:strVal val="hidden"/>
                                      </p:to>
                                    </p:set>
                                  </p:childTnLst>
                                </p:cTn>
                              </p:par>
                              <p:par>
                                <p:cTn id="292" presetID="2" presetClass="exit" presetSubtype="2" fill="hold" grpId="2" nodeType="withEffect">
                                  <p:stCondLst>
                                    <p:cond delay="0"/>
                                  </p:stCondLst>
                                  <p:childTnLst>
                                    <p:anim calcmode="lin" valueType="num">
                                      <p:cBhvr additive="base">
                                        <p:cTn id="293" dur="5000"/>
                                        <p:tgtEl>
                                          <p:spTgt spid="12"/>
                                        </p:tgtEl>
                                        <p:attrNameLst>
                                          <p:attrName>ppt_x</p:attrName>
                                        </p:attrNameLst>
                                      </p:cBhvr>
                                      <p:tavLst>
                                        <p:tav tm="0">
                                          <p:val>
                                            <p:strVal val="ppt_x"/>
                                          </p:val>
                                        </p:tav>
                                        <p:tav tm="100000">
                                          <p:val>
                                            <p:strVal val="1+ppt_w/2"/>
                                          </p:val>
                                        </p:tav>
                                      </p:tavLst>
                                    </p:anim>
                                    <p:anim calcmode="lin" valueType="num">
                                      <p:cBhvr additive="base">
                                        <p:cTn id="294" dur="5000"/>
                                        <p:tgtEl>
                                          <p:spTgt spid="12"/>
                                        </p:tgtEl>
                                        <p:attrNameLst>
                                          <p:attrName>ppt_y</p:attrName>
                                        </p:attrNameLst>
                                      </p:cBhvr>
                                      <p:tavLst>
                                        <p:tav tm="0">
                                          <p:val>
                                            <p:strVal val="ppt_y"/>
                                          </p:val>
                                        </p:tav>
                                        <p:tav tm="100000">
                                          <p:val>
                                            <p:strVal val="ppt_y"/>
                                          </p:val>
                                        </p:tav>
                                      </p:tavLst>
                                    </p:anim>
                                    <p:set>
                                      <p:cBhvr>
                                        <p:cTn id="295" dur="1" fill="hold">
                                          <p:stCondLst>
                                            <p:cond delay="4999"/>
                                          </p:stCondLst>
                                        </p:cTn>
                                        <p:tgtEl>
                                          <p:spTgt spid="12"/>
                                        </p:tgtEl>
                                        <p:attrNameLst>
                                          <p:attrName>style.visibility</p:attrName>
                                        </p:attrNameLst>
                                      </p:cBhvr>
                                      <p:to>
                                        <p:strVal val="hidden"/>
                                      </p:to>
                                    </p:set>
                                  </p:childTnLst>
                                </p:cTn>
                              </p:par>
                              <p:par>
                                <p:cTn id="296" presetID="2" presetClass="exit" presetSubtype="2" fill="hold" grpId="2" nodeType="withEffect">
                                  <p:stCondLst>
                                    <p:cond delay="0"/>
                                  </p:stCondLst>
                                  <p:childTnLst>
                                    <p:anim calcmode="lin" valueType="num">
                                      <p:cBhvr additive="base">
                                        <p:cTn id="297" dur="5000"/>
                                        <p:tgtEl>
                                          <p:spTgt spid="14"/>
                                        </p:tgtEl>
                                        <p:attrNameLst>
                                          <p:attrName>ppt_x</p:attrName>
                                        </p:attrNameLst>
                                      </p:cBhvr>
                                      <p:tavLst>
                                        <p:tav tm="0">
                                          <p:val>
                                            <p:strVal val="ppt_x"/>
                                          </p:val>
                                        </p:tav>
                                        <p:tav tm="100000">
                                          <p:val>
                                            <p:strVal val="1+ppt_w/2"/>
                                          </p:val>
                                        </p:tav>
                                      </p:tavLst>
                                    </p:anim>
                                    <p:anim calcmode="lin" valueType="num">
                                      <p:cBhvr additive="base">
                                        <p:cTn id="298" dur="5000"/>
                                        <p:tgtEl>
                                          <p:spTgt spid="14"/>
                                        </p:tgtEl>
                                        <p:attrNameLst>
                                          <p:attrName>ppt_y</p:attrName>
                                        </p:attrNameLst>
                                      </p:cBhvr>
                                      <p:tavLst>
                                        <p:tav tm="0">
                                          <p:val>
                                            <p:strVal val="ppt_y"/>
                                          </p:val>
                                        </p:tav>
                                        <p:tav tm="100000">
                                          <p:val>
                                            <p:strVal val="ppt_y"/>
                                          </p:val>
                                        </p:tav>
                                      </p:tavLst>
                                    </p:anim>
                                    <p:set>
                                      <p:cBhvr>
                                        <p:cTn id="299" dur="1" fill="hold">
                                          <p:stCondLst>
                                            <p:cond delay="4999"/>
                                          </p:stCondLst>
                                        </p:cTn>
                                        <p:tgtEl>
                                          <p:spTgt spid="14"/>
                                        </p:tgtEl>
                                        <p:attrNameLst>
                                          <p:attrName>style.visibility</p:attrName>
                                        </p:attrNameLst>
                                      </p:cBhvr>
                                      <p:to>
                                        <p:strVal val="hidden"/>
                                      </p:to>
                                    </p:set>
                                  </p:childTnLst>
                                </p:cTn>
                              </p:par>
                              <p:par>
                                <p:cTn id="300" presetID="2" presetClass="exit" presetSubtype="2" fill="hold" grpId="2" nodeType="withEffect">
                                  <p:stCondLst>
                                    <p:cond delay="0"/>
                                  </p:stCondLst>
                                  <p:childTnLst>
                                    <p:anim calcmode="lin" valueType="num">
                                      <p:cBhvr additive="base">
                                        <p:cTn id="301" dur="5000"/>
                                        <p:tgtEl>
                                          <p:spTgt spid="16"/>
                                        </p:tgtEl>
                                        <p:attrNameLst>
                                          <p:attrName>ppt_x</p:attrName>
                                        </p:attrNameLst>
                                      </p:cBhvr>
                                      <p:tavLst>
                                        <p:tav tm="0">
                                          <p:val>
                                            <p:strVal val="ppt_x"/>
                                          </p:val>
                                        </p:tav>
                                        <p:tav tm="100000">
                                          <p:val>
                                            <p:strVal val="1+ppt_w/2"/>
                                          </p:val>
                                        </p:tav>
                                      </p:tavLst>
                                    </p:anim>
                                    <p:anim calcmode="lin" valueType="num">
                                      <p:cBhvr additive="base">
                                        <p:cTn id="302" dur="5000"/>
                                        <p:tgtEl>
                                          <p:spTgt spid="16"/>
                                        </p:tgtEl>
                                        <p:attrNameLst>
                                          <p:attrName>ppt_y</p:attrName>
                                        </p:attrNameLst>
                                      </p:cBhvr>
                                      <p:tavLst>
                                        <p:tav tm="0">
                                          <p:val>
                                            <p:strVal val="ppt_y"/>
                                          </p:val>
                                        </p:tav>
                                        <p:tav tm="100000">
                                          <p:val>
                                            <p:strVal val="ppt_y"/>
                                          </p:val>
                                        </p:tav>
                                      </p:tavLst>
                                    </p:anim>
                                    <p:set>
                                      <p:cBhvr>
                                        <p:cTn id="303" dur="1" fill="hold">
                                          <p:stCondLst>
                                            <p:cond delay="4999"/>
                                          </p:stCondLst>
                                        </p:cTn>
                                        <p:tgtEl>
                                          <p:spTgt spid="16"/>
                                        </p:tgtEl>
                                        <p:attrNameLst>
                                          <p:attrName>style.visibility</p:attrName>
                                        </p:attrNameLst>
                                      </p:cBhvr>
                                      <p:to>
                                        <p:strVal val="hidden"/>
                                      </p:to>
                                    </p:set>
                                  </p:childTnLst>
                                </p:cTn>
                              </p:par>
                              <p:par>
                                <p:cTn id="304" presetID="2" presetClass="exit" presetSubtype="2" fill="hold" grpId="2" nodeType="withEffect">
                                  <p:stCondLst>
                                    <p:cond delay="0"/>
                                  </p:stCondLst>
                                  <p:childTnLst>
                                    <p:anim calcmode="lin" valueType="num">
                                      <p:cBhvr additive="base">
                                        <p:cTn id="305" dur="5000"/>
                                        <p:tgtEl>
                                          <p:spTgt spid="18"/>
                                        </p:tgtEl>
                                        <p:attrNameLst>
                                          <p:attrName>ppt_x</p:attrName>
                                        </p:attrNameLst>
                                      </p:cBhvr>
                                      <p:tavLst>
                                        <p:tav tm="0">
                                          <p:val>
                                            <p:strVal val="ppt_x"/>
                                          </p:val>
                                        </p:tav>
                                        <p:tav tm="100000">
                                          <p:val>
                                            <p:strVal val="1+ppt_w/2"/>
                                          </p:val>
                                        </p:tav>
                                      </p:tavLst>
                                    </p:anim>
                                    <p:anim calcmode="lin" valueType="num">
                                      <p:cBhvr additive="base">
                                        <p:cTn id="306" dur="5000"/>
                                        <p:tgtEl>
                                          <p:spTgt spid="18"/>
                                        </p:tgtEl>
                                        <p:attrNameLst>
                                          <p:attrName>ppt_y</p:attrName>
                                        </p:attrNameLst>
                                      </p:cBhvr>
                                      <p:tavLst>
                                        <p:tav tm="0">
                                          <p:val>
                                            <p:strVal val="ppt_y"/>
                                          </p:val>
                                        </p:tav>
                                        <p:tav tm="100000">
                                          <p:val>
                                            <p:strVal val="ppt_y"/>
                                          </p:val>
                                        </p:tav>
                                      </p:tavLst>
                                    </p:anim>
                                    <p:set>
                                      <p:cBhvr>
                                        <p:cTn id="307" dur="1" fill="hold">
                                          <p:stCondLst>
                                            <p:cond delay="4999"/>
                                          </p:stCondLst>
                                        </p:cTn>
                                        <p:tgtEl>
                                          <p:spTgt spid="18"/>
                                        </p:tgtEl>
                                        <p:attrNameLst>
                                          <p:attrName>style.visibility</p:attrName>
                                        </p:attrNameLst>
                                      </p:cBhvr>
                                      <p:to>
                                        <p:strVal val="hidden"/>
                                      </p:to>
                                    </p:set>
                                  </p:childTnLst>
                                </p:cTn>
                              </p:par>
                              <p:par>
                                <p:cTn id="308" presetID="2" presetClass="exit" presetSubtype="2" fill="hold" grpId="2" nodeType="withEffect">
                                  <p:stCondLst>
                                    <p:cond delay="0"/>
                                  </p:stCondLst>
                                  <p:childTnLst>
                                    <p:anim calcmode="lin" valueType="num">
                                      <p:cBhvr additive="base">
                                        <p:cTn id="309" dur="5000"/>
                                        <p:tgtEl>
                                          <p:spTgt spid="20"/>
                                        </p:tgtEl>
                                        <p:attrNameLst>
                                          <p:attrName>ppt_x</p:attrName>
                                        </p:attrNameLst>
                                      </p:cBhvr>
                                      <p:tavLst>
                                        <p:tav tm="0">
                                          <p:val>
                                            <p:strVal val="ppt_x"/>
                                          </p:val>
                                        </p:tav>
                                        <p:tav tm="100000">
                                          <p:val>
                                            <p:strVal val="1+ppt_w/2"/>
                                          </p:val>
                                        </p:tav>
                                      </p:tavLst>
                                    </p:anim>
                                    <p:anim calcmode="lin" valueType="num">
                                      <p:cBhvr additive="base">
                                        <p:cTn id="310" dur="5000"/>
                                        <p:tgtEl>
                                          <p:spTgt spid="20"/>
                                        </p:tgtEl>
                                        <p:attrNameLst>
                                          <p:attrName>ppt_y</p:attrName>
                                        </p:attrNameLst>
                                      </p:cBhvr>
                                      <p:tavLst>
                                        <p:tav tm="0">
                                          <p:val>
                                            <p:strVal val="ppt_y"/>
                                          </p:val>
                                        </p:tav>
                                        <p:tav tm="100000">
                                          <p:val>
                                            <p:strVal val="ppt_y"/>
                                          </p:val>
                                        </p:tav>
                                      </p:tavLst>
                                    </p:anim>
                                    <p:set>
                                      <p:cBhvr>
                                        <p:cTn id="311" dur="1" fill="hold">
                                          <p:stCondLst>
                                            <p:cond delay="4999"/>
                                          </p:stCondLst>
                                        </p:cTn>
                                        <p:tgtEl>
                                          <p:spTgt spid="20"/>
                                        </p:tgtEl>
                                        <p:attrNameLst>
                                          <p:attrName>style.visibility</p:attrName>
                                        </p:attrNameLst>
                                      </p:cBhvr>
                                      <p:to>
                                        <p:strVal val="hidden"/>
                                      </p:to>
                                    </p:set>
                                  </p:childTnLst>
                                </p:cTn>
                              </p:par>
                              <p:par>
                                <p:cTn id="312" presetID="2" presetClass="exit" presetSubtype="2" fill="hold" grpId="2" nodeType="withEffect">
                                  <p:stCondLst>
                                    <p:cond delay="0"/>
                                  </p:stCondLst>
                                  <p:childTnLst>
                                    <p:anim calcmode="lin" valueType="num">
                                      <p:cBhvr additive="base">
                                        <p:cTn id="313" dur="5000"/>
                                        <p:tgtEl>
                                          <p:spTgt spid="22"/>
                                        </p:tgtEl>
                                        <p:attrNameLst>
                                          <p:attrName>ppt_x</p:attrName>
                                        </p:attrNameLst>
                                      </p:cBhvr>
                                      <p:tavLst>
                                        <p:tav tm="0">
                                          <p:val>
                                            <p:strVal val="ppt_x"/>
                                          </p:val>
                                        </p:tav>
                                        <p:tav tm="100000">
                                          <p:val>
                                            <p:strVal val="1+ppt_w/2"/>
                                          </p:val>
                                        </p:tav>
                                      </p:tavLst>
                                    </p:anim>
                                    <p:anim calcmode="lin" valueType="num">
                                      <p:cBhvr additive="base">
                                        <p:cTn id="314" dur="5000"/>
                                        <p:tgtEl>
                                          <p:spTgt spid="22"/>
                                        </p:tgtEl>
                                        <p:attrNameLst>
                                          <p:attrName>ppt_y</p:attrName>
                                        </p:attrNameLst>
                                      </p:cBhvr>
                                      <p:tavLst>
                                        <p:tav tm="0">
                                          <p:val>
                                            <p:strVal val="ppt_y"/>
                                          </p:val>
                                        </p:tav>
                                        <p:tav tm="100000">
                                          <p:val>
                                            <p:strVal val="ppt_y"/>
                                          </p:val>
                                        </p:tav>
                                      </p:tavLst>
                                    </p:anim>
                                    <p:set>
                                      <p:cBhvr>
                                        <p:cTn id="315" dur="1" fill="hold">
                                          <p:stCondLst>
                                            <p:cond delay="4999"/>
                                          </p:stCondLst>
                                        </p:cTn>
                                        <p:tgtEl>
                                          <p:spTgt spid="22"/>
                                        </p:tgtEl>
                                        <p:attrNameLst>
                                          <p:attrName>style.visibility</p:attrName>
                                        </p:attrNameLst>
                                      </p:cBhvr>
                                      <p:to>
                                        <p:strVal val="hidden"/>
                                      </p:to>
                                    </p:set>
                                  </p:childTnLst>
                                </p:cTn>
                              </p:par>
                              <p:par>
                                <p:cTn id="316" presetID="2" presetClass="exit" presetSubtype="2" fill="hold" grpId="2" nodeType="withEffect">
                                  <p:stCondLst>
                                    <p:cond delay="0"/>
                                  </p:stCondLst>
                                  <p:childTnLst>
                                    <p:anim calcmode="lin" valueType="num">
                                      <p:cBhvr additive="base">
                                        <p:cTn id="317" dur="5000"/>
                                        <p:tgtEl>
                                          <p:spTgt spid="24"/>
                                        </p:tgtEl>
                                        <p:attrNameLst>
                                          <p:attrName>ppt_x</p:attrName>
                                        </p:attrNameLst>
                                      </p:cBhvr>
                                      <p:tavLst>
                                        <p:tav tm="0">
                                          <p:val>
                                            <p:strVal val="ppt_x"/>
                                          </p:val>
                                        </p:tav>
                                        <p:tav tm="100000">
                                          <p:val>
                                            <p:strVal val="1+ppt_w/2"/>
                                          </p:val>
                                        </p:tav>
                                      </p:tavLst>
                                    </p:anim>
                                    <p:anim calcmode="lin" valueType="num">
                                      <p:cBhvr additive="base">
                                        <p:cTn id="318" dur="5000"/>
                                        <p:tgtEl>
                                          <p:spTgt spid="24"/>
                                        </p:tgtEl>
                                        <p:attrNameLst>
                                          <p:attrName>ppt_y</p:attrName>
                                        </p:attrNameLst>
                                      </p:cBhvr>
                                      <p:tavLst>
                                        <p:tav tm="0">
                                          <p:val>
                                            <p:strVal val="ppt_y"/>
                                          </p:val>
                                        </p:tav>
                                        <p:tav tm="100000">
                                          <p:val>
                                            <p:strVal val="ppt_y"/>
                                          </p:val>
                                        </p:tav>
                                      </p:tavLst>
                                    </p:anim>
                                    <p:set>
                                      <p:cBhvr>
                                        <p:cTn id="319" dur="1" fill="hold">
                                          <p:stCondLst>
                                            <p:cond delay="4999"/>
                                          </p:stCondLst>
                                        </p:cTn>
                                        <p:tgtEl>
                                          <p:spTgt spid="24"/>
                                        </p:tgtEl>
                                        <p:attrNameLst>
                                          <p:attrName>style.visibility</p:attrName>
                                        </p:attrNameLst>
                                      </p:cBhvr>
                                      <p:to>
                                        <p:strVal val="hidden"/>
                                      </p:to>
                                    </p:set>
                                  </p:childTnLst>
                                </p:cTn>
                              </p:par>
                              <p:par>
                                <p:cTn id="320" presetID="2" presetClass="exit" presetSubtype="2" fill="hold" grpId="2" nodeType="withEffect">
                                  <p:stCondLst>
                                    <p:cond delay="0"/>
                                  </p:stCondLst>
                                  <p:childTnLst>
                                    <p:anim calcmode="lin" valueType="num">
                                      <p:cBhvr additive="base">
                                        <p:cTn id="321" dur="5000"/>
                                        <p:tgtEl>
                                          <p:spTgt spid="26"/>
                                        </p:tgtEl>
                                        <p:attrNameLst>
                                          <p:attrName>ppt_x</p:attrName>
                                        </p:attrNameLst>
                                      </p:cBhvr>
                                      <p:tavLst>
                                        <p:tav tm="0">
                                          <p:val>
                                            <p:strVal val="ppt_x"/>
                                          </p:val>
                                        </p:tav>
                                        <p:tav tm="100000">
                                          <p:val>
                                            <p:strVal val="1+ppt_w/2"/>
                                          </p:val>
                                        </p:tav>
                                      </p:tavLst>
                                    </p:anim>
                                    <p:anim calcmode="lin" valueType="num">
                                      <p:cBhvr additive="base">
                                        <p:cTn id="322" dur="5000"/>
                                        <p:tgtEl>
                                          <p:spTgt spid="26"/>
                                        </p:tgtEl>
                                        <p:attrNameLst>
                                          <p:attrName>ppt_y</p:attrName>
                                        </p:attrNameLst>
                                      </p:cBhvr>
                                      <p:tavLst>
                                        <p:tav tm="0">
                                          <p:val>
                                            <p:strVal val="ppt_y"/>
                                          </p:val>
                                        </p:tav>
                                        <p:tav tm="100000">
                                          <p:val>
                                            <p:strVal val="ppt_y"/>
                                          </p:val>
                                        </p:tav>
                                      </p:tavLst>
                                    </p:anim>
                                    <p:set>
                                      <p:cBhvr>
                                        <p:cTn id="323" dur="1" fill="hold">
                                          <p:stCondLst>
                                            <p:cond delay="4999"/>
                                          </p:stCondLst>
                                        </p:cTn>
                                        <p:tgtEl>
                                          <p:spTgt spid="26"/>
                                        </p:tgtEl>
                                        <p:attrNameLst>
                                          <p:attrName>style.visibility</p:attrName>
                                        </p:attrNameLst>
                                      </p:cBhvr>
                                      <p:to>
                                        <p:strVal val="hidden"/>
                                      </p:to>
                                    </p:set>
                                  </p:childTnLst>
                                </p:cTn>
                              </p:par>
                              <p:par>
                                <p:cTn id="324" presetID="2" presetClass="exit" presetSubtype="2" fill="hold" grpId="2" nodeType="withEffect">
                                  <p:stCondLst>
                                    <p:cond delay="0"/>
                                  </p:stCondLst>
                                  <p:childTnLst>
                                    <p:anim calcmode="lin" valueType="num">
                                      <p:cBhvr additive="base">
                                        <p:cTn id="325" dur="5000"/>
                                        <p:tgtEl>
                                          <p:spTgt spid="28"/>
                                        </p:tgtEl>
                                        <p:attrNameLst>
                                          <p:attrName>ppt_x</p:attrName>
                                        </p:attrNameLst>
                                      </p:cBhvr>
                                      <p:tavLst>
                                        <p:tav tm="0">
                                          <p:val>
                                            <p:strVal val="ppt_x"/>
                                          </p:val>
                                        </p:tav>
                                        <p:tav tm="100000">
                                          <p:val>
                                            <p:strVal val="1+ppt_w/2"/>
                                          </p:val>
                                        </p:tav>
                                      </p:tavLst>
                                    </p:anim>
                                    <p:anim calcmode="lin" valueType="num">
                                      <p:cBhvr additive="base">
                                        <p:cTn id="326" dur="5000"/>
                                        <p:tgtEl>
                                          <p:spTgt spid="28"/>
                                        </p:tgtEl>
                                        <p:attrNameLst>
                                          <p:attrName>ppt_y</p:attrName>
                                        </p:attrNameLst>
                                      </p:cBhvr>
                                      <p:tavLst>
                                        <p:tav tm="0">
                                          <p:val>
                                            <p:strVal val="ppt_y"/>
                                          </p:val>
                                        </p:tav>
                                        <p:tav tm="100000">
                                          <p:val>
                                            <p:strVal val="ppt_y"/>
                                          </p:val>
                                        </p:tav>
                                      </p:tavLst>
                                    </p:anim>
                                    <p:set>
                                      <p:cBhvr>
                                        <p:cTn id="327" dur="1" fill="hold">
                                          <p:stCondLst>
                                            <p:cond delay="4999"/>
                                          </p:stCondLst>
                                        </p:cTn>
                                        <p:tgtEl>
                                          <p:spTgt spid="28"/>
                                        </p:tgtEl>
                                        <p:attrNameLst>
                                          <p:attrName>style.visibility</p:attrName>
                                        </p:attrNameLst>
                                      </p:cBhvr>
                                      <p:to>
                                        <p:strVal val="hidden"/>
                                      </p:to>
                                    </p:set>
                                  </p:childTnLst>
                                </p:cTn>
                              </p:par>
                              <p:par>
                                <p:cTn id="328" presetID="2" presetClass="exit" presetSubtype="2" fill="hold" grpId="2" nodeType="withEffect">
                                  <p:stCondLst>
                                    <p:cond delay="0"/>
                                  </p:stCondLst>
                                  <p:childTnLst>
                                    <p:anim calcmode="lin" valueType="num">
                                      <p:cBhvr additive="base">
                                        <p:cTn id="329" dur="5000"/>
                                        <p:tgtEl>
                                          <p:spTgt spid="30"/>
                                        </p:tgtEl>
                                        <p:attrNameLst>
                                          <p:attrName>ppt_x</p:attrName>
                                        </p:attrNameLst>
                                      </p:cBhvr>
                                      <p:tavLst>
                                        <p:tav tm="0">
                                          <p:val>
                                            <p:strVal val="ppt_x"/>
                                          </p:val>
                                        </p:tav>
                                        <p:tav tm="100000">
                                          <p:val>
                                            <p:strVal val="1+ppt_w/2"/>
                                          </p:val>
                                        </p:tav>
                                      </p:tavLst>
                                    </p:anim>
                                    <p:anim calcmode="lin" valueType="num">
                                      <p:cBhvr additive="base">
                                        <p:cTn id="330" dur="5000"/>
                                        <p:tgtEl>
                                          <p:spTgt spid="30"/>
                                        </p:tgtEl>
                                        <p:attrNameLst>
                                          <p:attrName>ppt_y</p:attrName>
                                        </p:attrNameLst>
                                      </p:cBhvr>
                                      <p:tavLst>
                                        <p:tav tm="0">
                                          <p:val>
                                            <p:strVal val="ppt_y"/>
                                          </p:val>
                                        </p:tav>
                                        <p:tav tm="100000">
                                          <p:val>
                                            <p:strVal val="ppt_y"/>
                                          </p:val>
                                        </p:tav>
                                      </p:tavLst>
                                    </p:anim>
                                    <p:set>
                                      <p:cBhvr>
                                        <p:cTn id="331" dur="1" fill="hold">
                                          <p:stCondLst>
                                            <p:cond delay="4999"/>
                                          </p:stCondLst>
                                        </p:cTn>
                                        <p:tgtEl>
                                          <p:spTgt spid="30"/>
                                        </p:tgtEl>
                                        <p:attrNameLst>
                                          <p:attrName>style.visibility</p:attrName>
                                        </p:attrNameLst>
                                      </p:cBhvr>
                                      <p:to>
                                        <p:strVal val="hidden"/>
                                      </p:to>
                                    </p:set>
                                  </p:childTnLst>
                                </p:cTn>
                              </p:par>
                              <p:par>
                                <p:cTn id="332" presetID="2" presetClass="exit" presetSubtype="2" fill="hold" grpId="2" nodeType="withEffect">
                                  <p:stCondLst>
                                    <p:cond delay="0"/>
                                  </p:stCondLst>
                                  <p:childTnLst>
                                    <p:anim calcmode="lin" valueType="num">
                                      <p:cBhvr additive="base">
                                        <p:cTn id="333" dur="5000"/>
                                        <p:tgtEl>
                                          <p:spTgt spid="32"/>
                                        </p:tgtEl>
                                        <p:attrNameLst>
                                          <p:attrName>ppt_x</p:attrName>
                                        </p:attrNameLst>
                                      </p:cBhvr>
                                      <p:tavLst>
                                        <p:tav tm="0">
                                          <p:val>
                                            <p:strVal val="ppt_x"/>
                                          </p:val>
                                        </p:tav>
                                        <p:tav tm="100000">
                                          <p:val>
                                            <p:strVal val="1+ppt_w/2"/>
                                          </p:val>
                                        </p:tav>
                                      </p:tavLst>
                                    </p:anim>
                                    <p:anim calcmode="lin" valueType="num">
                                      <p:cBhvr additive="base">
                                        <p:cTn id="334" dur="5000"/>
                                        <p:tgtEl>
                                          <p:spTgt spid="32"/>
                                        </p:tgtEl>
                                        <p:attrNameLst>
                                          <p:attrName>ppt_y</p:attrName>
                                        </p:attrNameLst>
                                      </p:cBhvr>
                                      <p:tavLst>
                                        <p:tav tm="0">
                                          <p:val>
                                            <p:strVal val="ppt_y"/>
                                          </p:val>
                                        </p:tav>
                                        <p:tav tm="100000">
                                          <p:val>
                                            <p:strVal val="ppt_y"/>
                                          </p:val>
                                        </p:tav>
                                      </p:tavLst>
                                    </p:anim>
                                    <p:set>
                                      <p:cBhvr>
                                        <p:cTn id="335" dur="1" fill="hold">
                                          <p:stCondLst>
                                            <p:cond delay="4999"/>
                                          </p:stCondLst>
                                        </p:cTn>
                                        <p:tgtEl>
                                          <p:spTgt spid="32"/>
                                        </p:tgtEl>
                                        <p:attrNameLst>
                                          <p:attrName>style.visibility</p:attrName>
                                        </p:attrNameLst>
                                      </p:cBhvr>
                                      <p:to>
                                        <p:strVal val="hidden"/>
                                      </p:to>
                                    </p:set>
                                  </p:childTnLst>
                                </p:cTn>
                              </p:par>
                              <p:par>
                                <p:cTn id="336" presetID="2" presetClass="exit" presetSubtype="2" fill="hold" grpId="2" nodeType="withEffect">
                                  <p:stCondLst>
                                    <p:cond delay="0"/>
                                  </p:stCondLst>
                                  <p:childTnLst>
                                    <p:anim calcmode="lin" valueType="num">
                                      <p:cBhvr additive="base">
                                        <p:cTn id="337" dur="5000"/>
                                        <p:tgtEl>
                                          <p:spTgt spid="34"/>
                                        </p:tgtEl>
                                        <p:attrNameLst>
                                          <p:attrName>ppt_x</p:attrName>
                                        </p:attrNameLst>
                                      </p:cBhvr>
                                      <p:tavLst>
                                        <p:tav tm="0">
                                          <p:val>
                                            <p:strVal val="ppt_x"/>
                                          </p:val>
                                        </p:tav>
                                        <p:tav tm="100000">
                                          <p:val>
                                            <p:strVal val="1+ppt_w/2"/>
                                          </p:val>
                                        </p:tav>
                                      </p:tavLst>
                                    </p:anim>
                                    <p:anim calcmode="lin" valueType="num">
                                      <p:cBhvr additive="base">
                                        <p:cTn id="338" dur="5000"/>
                                        <p:tgtEl>
                                          <p:spTgt spid="34"/>
                                        </p:tgtEl>
                                        <p:attrNameLst>
                                          <p:attrName>ppt_y</p:attrName>
                                        </p:attrNameLst>
                                      </p:cBhvr>
                                      <p:tavLst>
                                        <p:tav tm="0">
                                          <p:val>
                                            <p:strVal val="ppt_y"/>
                                          </p:val>
                                        </p:tav>
                                        <p:tav tm="100000">
                                          <p:val>
                                            <p:strVal val="ppt_y"/>
                                          </p:val>
                                        </p:tav>
                                      </p:tavLst>
                                    </p:anim>
                                    <p:set>
                                      <p:cBhvr>
                                        <p:cTn id="339" dur="1" fill="hold">
                                          <p:stCondLst>
                                            <p:cond delay="4999"/>
                                          </p:stCondLst>
                                        </p:cTn>
                                        <p:tgtEl>
                                          <p:spTgt spid="34"/>
                                        </p:tgtEl>
                                        <p:attrNameLst>
                                          <p:attrName>style.visibility</p:attrName>
                                        </p:attrNameLst>
                                      </p:cBhvr>
                                      <p:to>
                                        <p:strVal val="hidden"/>
                                      </p:to>
                                    </p:set>
                                  </p:childTnLst>
                                </p:cTn>
                              </p:par>
                              <p:par>
                                <p:cTn id="340" presetID="2" presetClass="exit" presetSubtype="2" fill="hold" grpId="2" nodeType="withEffect">
                                  <p:stCondLst>
                                    <p:cond delay="0"/>
                                  </p:stCondLst>
                                  <p:childTnLst>
                                    <p:anim calcmode="lin" valueType="num">
                                      <p:cBhvr additive="base">
                                        <p:cTn id="341" dur="5000"/>
                                        <p:tgtEl>
                                          <p:spTgt spid="36"/>
                                        </p:tgtEl>
                                        <p:attrNameLst>
                                          <p:attrName>ppt_x</p:attrName>
                                        </p:attrNameLst>
                                      </p:cBhvr>
                                      <p:tavLst>
                                        <p:tav tm="0">
                                          <p:val>
                                            <p:strVal val="ppt_x"/>
                                          </p:val>
                                        </p:tav>
                                        <p:tav tm="100000">
                                          <p:val>
                                            <p:strVal val="1+ppt_w/2"/>
                                          </p:val>
                                        </p:tav>
                                      </p:tavLst>
                                    </p:anim>
                                    <p:anim calcmode="lin" valueType="num">
                                      <p:cBhvr additive="base">
                                        <p:cTn id="342" dur="5000"/>
                                        <p:tgtEl>
                                          <p:spTgt spid="36"/>
                                        </p:tgtEl>
                                        <p:attrNameLst>
                                          <p:attrName>ppt_y</p:attrName>
                                        </p:attrNameLst>
                                      </p:cBhvr>
                                      <p:tavLst>
                                        <p:tav tm="0">
                                          <p:val>
                                            <p:strVal val="ppt_y"/>
                                          </p:val>
                                        </p:tav>
                                        <p:tav tm="100000">
                                          <p:val>
                                            <p:strVal val="ppt_y"/>
                                          </p:val>
                                        </p:tav>
                                      </p:tavLst>
                                    </p:anim>
                                    <p:set>
                                      <p:cBhvr>
                                        <p:cTn id="343" dur="1" fill="hold">
                                          <p:stCondLst>
                                            <p:cond delay="4999"/>
                                          </p:stCondLst>
                                        </p:cTn>
                                        <p:tgtEl>
                                          <p:spTgt spid="36"/>
                                        </p:tgtEl>
                                        <p:attrNameLst>
                                          <p:attrName>style.visibility</p:attrName>
                                        </p:attrNameLst>
                                      </p:cBhvr>
                                      <p:to>
                                        <p:strVal val="hidden"/>
                                      </p:to>
                                    </p:set>
                                  </p:childTnLst>
                                </p:cTn>
                              </p:par>
                              <p:par>
                                <p:cTn id="344" presetID="2" presetClass="exit" presetSubtype="2" fill="hold" grpId="2" nodeType="withEffect">
                                  <p:stCondLst>
                                    <p:cond delay="0"/>
                                  </p:stCondLst>
                                  <p:childTnLst>
                                    <p:anim calcmode="lin" valueType="num">
                                      <p:cBhvr additive="base">
                                        <p:cTn id="345" dur="5000"/>
                                        <p:tgtEl>
                                          <p:spTgt spid="38"/>
                                        </p:tgtEl>
                                        <p:attrNameLst>
                                          <p:attrName>ppt_x</p:attrName>
                                        </p:attrNameLst>
                                      </p:cBhvr>
                                      <p:tavLst>
                                        <p:tav tm="0">
                                          <p:val>
                                            <p:strVal val="ppt_x"/>
                                          </p:val>
                                        </p:tav>
                                        <p:tav tm="100000">
                                          <p:val>
                                            <p:strVal val="1+ppt_w/2"/>
                                          </p:val>
                                        </p:tav>
                                      </p:tavLst>
                                    </p:anim>
                                    <p:anim calcmode="lin" valueType="num">
                                      <p:cBhvr additive="base">
                                        <p:cTn id="346" dur="5000"/>
                                        <p:tgtEl>
                                          <p:spTgt spid="38"/>
                                        </p:tgtEl>
                                        <p:attrNameLst>
                                          <p:attrName>ppt_y</p:attrName>
                                        </p:attrNameLst>
                                      </p:cBhvr>
                                      <p:tavLst>
                                        <p:tav tm="0">
                                          <p:val>
                                            <p:strVal val="ppt_y"/>
                                          </p:val>
                                        </p:tav>
                                        <p:tav tm="100000">
                                          <p:val>
                                            <p:strVal val="ppt_y"/>
                                          </p:val>
                                        </p:tav>
                                      </p:tavLst>
                                    </p:anim>
                                    <p:set>
                                      <p:cBhvr>
                                        <p:cTn id="347" dur="1" fill="hold">
                                          <p:stCondLst>
                                            <p:cond delay="4999"/>
                                          </p:stCondLst>
                                        </p:cTn>
                                        <p:tgtEl>
                                          <p:spTgt spid="38"/>
                                        </p:tgtEl>
                                        <p:attrNameLst>
                                          <p:attrName>style.visibility</p:attrName>
                                        </p:attrNameLst>
                                      </p:cBhvr>
                                      <p:to>
                                        <p:strVal val="hidden"/>
                                      </p:to>
                                    </p:set>
                                  </p:childTnLst>
                                </p:cTn>
                              </p:par>
                              <p:par>
                                <p:cTn id="348" presetID="8" presetClass="emph" presetSubtype="0" fill="hold" grpId="3" nodeType="withEffect">
                                  <p:stCondLst>
                                    <p:cond delay="0"/>
                                  </p:stCondLst>
                                  <p:childTnLst>
                                    <p:animRot by="21600000">
                                      <p:cBhvr>
                                        <p:cTn id="349" dur="5000" fill="hold"/>
                                        <p:tgtEl>
                                          <p:spTgt spid="6"/>
                                        </p:tgtEl>
                                        <p:attrNameLst>
                                          <p:attrName>r</p:attrName>
                                        </p:attrNameLst>
                                      </p:cBhvr>
                                    </p:animRot>
                                  </p:childTnLst>
                                </p:cTn>
                              </p:par>
                              <p:par>
                                <p:cTn id="350" presetID="8" presetClass="emph" presetSubtype="0" fill="hold" grpId="3" nodeType="withEffect">
                                  <p:stCondLst>
                                    <p:cond delay="0"/>
                                  </p:stCondLst>
                                  <p:childTnLst>
                                    <p:animRot by="21600000">
                                      <p:cBhvr>
                                        <p:cTn id="351" dur="5000" fill="hold"/>
                                        <p:tgtEl>
                                          <p:spTgt spid="8"/>
                                        </p:tgtEl>
                                        <p:attrNameLst>
                                          <p:attrName>r</p:attrName>
                                        </p:attrNameLst>
                                      </p:cBhvr>
                                    </p:animRot>
                                  </p:childTnLst>
                                </p:cTn>
                              </p:par>
                              <p:par>
                                <p:cTn id="352" presetID="8" presetClass="emph" presetSubtype="0" fill="hold" grpId="3" nodeType="withEffect">
                                  <p:stCondLst>
                                    <p:cond delay="0"/>
                                  </p:stCondLst>
                                  <p:childTnLst>
                                    <p:animRot by="21600000">
                                      <p:cBhvr>
                                        <p:cTn id="353" dur="5000" fill="hold"/>
                                        <p:tgtEl>
                                          <p:spTgt spid="10"/>
                                        </p:tgtEl>
                                        <p:attrNameLst>
                                          <p:attrName>r</p:attrName>
                                        </p:attrNameLst>
                                      </p:cBhvr>
                                    </p:animRot>
                                  </p:childTnLst>
                                </p:cTn>
                              </p:par>
                              <p:par>
                                <p:cTn id="354" presetID="8" presetClass="emph" presetSubtype="0" fill="hold" grpId="3" nodeType="withEffect">
                                  <p:stCondLst>
                                    <p:cond delay="0"/>
                                  </p:stCondLst>
                                  <p:childTnLst>
                                    <p:animRot by="21600000">
                                      <p:cBhvr>
                                        <p:cTn id="355" dur="5000" fill="hold"/>
                                        <p:tgtEl>
                                          <p:spTgt spid="12"/>
                                        </p:tgtEl>
                                        <p:attrNameLst>
                                          <p:attrName>r</p:attrName>
                                        </p:attrNameLst>
                                      </p:cBhvr>
                                    </p:animRot>
                                  </p:childTnLst>
                                </p:cTn>
                              </p:par>
                              <p:par>
                                <p:cTn id="356" presetID="8" presetClass="emph" presetSubtype="0" fill="hold" grpId="3" nodeType="withEffect">
                                  <p:stCondLst>
                                    <p:cond delay="0"/>
                                  </p:stCondLst>
                                  <p:childTnLst>
                                    <p:animRot by="21600000">
                                      <p:cBhvr>
                                        <p:cTn id="357" dur="5000" fill="hold"/>
                                        <p:tgtEl>
                                          <p:spTgt spid="14"/>
                                        </p:tgtEl>
                                        <p:attrNameLst>
                                          <p:attrName>r</p:attrName>
                                        </p:attrNameLst>
                                      </p:cBhvr>
                                    </p:animRot>
                                  </p:childTnLst>
                                </p:cTn>
                              </p:par>
                              <p:par>
                                <p:cTn id="358" presetID="8" presetClass="emph" presetSubtype="0" fill="hold" grpId="3" nodeType="withEffect">
                                  <p:stCondLst>
                                    <p:cond delay="0"/>
                                  </p:stCondLst>
                                  <p:childTnLst>
                                    <p:animRot by="21600000">
                                      <p:cBhvr>
                                        <p:cTn id="359" dur="5000" fill="hold"/>
                                        <p:tgtEl>
                                          <p:spTgt spid="16"/>
                                        </p:tgtEl>
                                        <p:attrNameLst>
                                          <p:attrName>r</p:attrName>
                                        </p:attrNameLst>
                                      </p:cBhvr>
                                    </p:animRot>
                                  </p:childTnLst>
                                </p:cTn>
                              </p:par>
                              <p:par>
                                <p:cTn id="360" presetID="8" presetClass="emph" presetSubtype="0" fill="hold" grpId="3" nodeType="withEffect">
                                  <p:stCondLst>
                                    <p:cond delay="0"/>
                                  </p:stCondLst>
                                  <p:childTnLst>
                                    <p:animRot by="21600000">
                                      <p:cBhvr>
                                        <p:cTn id="361" dur="5000" fill="hold"/>
                                        <p:tgtEl>
                                          <p:spTgt spid="18"/>
                                        </p:tgtEl>
                                        <p:attrNameLst>
                                          <p:attrName>r</p:attrName>
                                        </p:attrNameLst>
                                      </p:cBhvr>
                                    </p:animRot>
                                  </p:childTnLst>
                                </p:cTn>
                              </p:par>
                              <p:par>
                                <p:cTn id="362" presetID="8" presetClass="emph" presetSubtype="0" fill="hold" grpId="3" nodeType="withEffect">
                                  <p:stCondLst>
                                    <p:cond delay="0"/>
                                  </p:stCondLst>
                                  <p:childTnLst>
                                    <p:animRot by="21600000">
                                      <p:cBhvr>
                                        <p:cTn id="363" dur="5000" fill="hold"/>
                                        <p:tgtEl>
                                          <p:spTgt spid="20"/>
                                        </p:tgtEl>
                                        <p:attrNameLst>
                                          <p:attrName>r</p:attrName>
                                        </p:attrNameLst>
                                      </p:cBhvr>
                                    </p:animRot>
                                  </p:childTnLst>
                                </p:cTn>
                              </p:par>
                              <p:par>
                                <p:cTn id="364" presetID="8" presetClass="emph" presetSubtype="0" fill="hold" grpId="3" nodeType="withEffect">
                                  <p:stCondLst>
                                    <p:cond delay="0"/>
                                  </p:stCondLst>
                                  <p:childTnLst>
                                    <p:animRot by="21600000">
                                      <p:cBhvr>
                                        <p:cTn id="365" dur="5000" fill="hold"/>
                                        <p:tgtEl>
                                          <p:spTgt spid="22"/>
                                        </p:tgtEl>
                                        <p:attrNameLst>
                                          <p:attrName>r</p:attrName>
                                        </p:attrNameLst>
                                      </p:cBhvr>
                                    </p:animRot>
                                  </p:childTnLst>
                                </p:cTn>
                              </p:par>
                              <p:par>
                                <p:cTn id="366" presetID="8" presetClass="emph" presetSubtype="0" fill="hold" grpId="3" nodeType="withEffect">
                                  <p:stCondLst>
                                    <p:cond delay="0"/>
                                  </p:stCondLst>
                                  <p:childTnLst>
                                    <p:animRot by="21600000">
                                      <p:cBhvr>
                                        <p:cTn id="367" dur="5000" fill="hold"/>
                                        <p:tgtEl>
                                          <p:spTgt spid="24"/>
                                        </p:tgtEl>
                                        <p:attrNameLst>
                                          <p:attrName>r</p:attrName>
                                        </p:attrNameLst>
                                      </p:cBhvr>
                                    </p:animRot>
                                  </p:childTnLst>
                                </p:cTn>
                              </p:par>
                              <p:par>
                                <p:cTn id="368" presetID="8" presetClass="emph" presetSubtype="0" fill="hold" grpId="3" nodeType="withEffect">
                                  <p:stCondLst>
                                    <p:cond delay="0"/>
                                  </p:stCondLst>
                                  <p:childTnLst>
                                    <p:animRot by="21600000">
                                      <p:cBhvr>
                                        <p:cTn id="369" dur="5000" fill="hold"/>
                                        <p:tgtEl>
                                          <p:spTgt spid="26"/>
                                        </p:tgtEl>
                                        <p:attrNameLst>
                                          <p:attrName>r</p:attrName>
                                        </p:attrNameLst>
                                      </p:cBhvr>
                                    </p:animRot>
                                  </p:childTnLst>
                                </p:cTn>
                              </p:par>
                              <p:par>
                                <p:cTn id="370" presetID="8" presetClass="emph" presetSubtype="0" fill="hold" grpId="3" nodeType="withEffect">
                                  <p:stCondLst>
                                    <p:cond delay="0"/>
                                  </p:stCondLst>
                                  <p:childTnLst>
                                    <p:animRot by="21600000">
                                      <p:cBhvr>
                                        <p:cTn id="371" dur="5000" fill="hold"/>
                                        <p:tgtEl>
                                          <p:spTgt spid="28"/>
                                        </p:tgtEl>
                                        <p:attrNameLst>
                                          <p:attrName>r</p:attrName>
                                        </p:attrNameLst>
                                      </p:cBhvr>
                                    </p:animRot>
                                  </p:childTnLst>
                                </p:cTn>
                              </p:par>
                              <p:par>
                                <p:cTn id="372" presetID="8" presetClass="emph" presetSubtype="0" fill="hold" grpId="3" nodeType="withEffect">
                                  <p:stCondLst>
                                    <p:cond delay="0"/>
                                  </p:stCondLst>
                                  <p:childTnLst>
                                    <p:animRot by="21600000">
                                      <p:cBhvr>
                                        <p:cTn id="373" dur="5000" fill="hold"/>
                                        <p:tgtEl>
                                          <p:spTgt spid="30"/>
                                        </p:tgtEl>
                                        <p:attrNameLst>
                                          <p:attrName>r</p:attrName>
                                        </p:attrNameLst>
                                      </p:cBhvr>
                                    </p:animRot>
                                  </p:childTnLst>
                                </p:cTn>
                              </p:par>
                              <p:par>
                                <p:cTn id="374" presetID="8" presetClass="emph" presetSubtype="0" fill="hold" grpId="3" nodeType="withEffect">
                                  <p:stCondLst>
                                    <p:cond delay="0"/>
                                  </p:stCondLst>
                                  <p:childTnLst>
                                    <p:animRot by="21600000">
                                      <p:cBhvr>
                                        <p:cTn id="375" dur="5000" fill="hold"/>
                                        <p:tgtEl>
                                          <p:spTgt spid="32"/>
                                        </p:tgtEl>
                                        <p:attrNameLst>
                                          <p:attrName>r</p:attrName>
                                        </p:attrNameLst>
                                      </p:cBhvr>
                                    </p:animRot>
                                  </p:childTnLst>
                                </p:cTn>
                              </p:par>
                              <p:par>
                                <p:cTn id="376" presetID="8" presetClass="emph" presetSubtype="0" fill="hold" grpId="3" nodeType="withEffect">
                                  <p:stCondLst>
                                    <p:cond delay="0"/>
                                  </p:stCondLst>
                                  <p:childTnLst>
                                    <p:animRot by="21600000">
                                      <p:cBhvr>
                                        <p:cTn id="377" dur="5000" fill="hold"/>
                                        <p:tgtEl>
                                          <p:spTgt spid="34"/>
                                        </p:tgtEl>
                                        <p:attrNameLst>
                                          <p:attrName>r</p:attrName>
                                        </p:attrNameLst>
                                      </p:cBhvr>
                                    </p:animRot>
                                  </p:childTnLst>
                                </p:cTn>
                              </p:par>
                              <p:par>
                                <p:cTn id="378" presetID="8" presetClass="emph" presetSubtype="0" fill="hold" grpId="3" nodeType="withEffect">
                                  <p:stCondLst>
                                    <p:cond delay="0"/>
                                  </p:stCondLst>
                                  <p:childTnLst>
                                    <p:animRot by="21600000">
                                      <p:cBhvr>
                                        <p:cTn id="379" dur="5000" fill="hold"/>
                                        <p:tgtEl>
                                          <p:spTgt spid="36"/>
                                        </p:tgtEl>
                                        <p:attrNameLst>
                                          <p:attrName>r</p:attrName>
                                        </p:attrNameLst>
                                      </p:cBhvr>
                                    </p:animRot>
                                  </p:childTnLst>
                                </p:cTn>
                              </p:par>
                              <p:par>
                                <p:cTn id="380" presetID="8" presetClass="emph" presetSubtype="0" fill="hold" grpId="3" nodeType="withEffect">
                                  <p:stCondLst>
                                    <p:cond delay="0"/>
                                  </p:stCondLst>
                                  <p:childTnLst>
                                    <p:animRot by="21600000">
                                      <p:cBhvr>
                                        <p:cTn id="381" dur="5000" fill="hold"/>
                                        <p:tgtEl>
                                          <p:spTgt spid="38"/>
                                        </p:tgtEl>
                                        <p:attrNameLst>
                                          <p:attrName>r</p:attrName>
                                        </p:attrNameLst>
                                      </p:cBhvr>
                                    </p:animRot>
                                  </p:childTnLst>
                                </p:cTn>
                              </p:par>
                              <p:par>
                                <p:cTn id="382" presetID="2" presetClass="exit" presetSubtype="8" fill="hold" grpId="2" nodeType="withEffect">
                                  <p:stCondLst>
                                    <p:cond delay="0"/>
                                  </p:stCondLst>
                                  <p:childTnLst>
                                    <p:anim calcmode="lin" valueType="num">
                                      <p:cBhvr additive="base">
                                        <p:cTn id="383" dur="5000"/>
                                        <p:tgtEl>
                                          <p:spTgt spid="5"/>
                                        </p:tgtEl>
                                        <p:attrNameLst>
                                          <p:attrName>ppt_x</p:attrName>
                                        </p:attrNameLst>
                                      </p:cBhvr>
                                      <p:tavLst>
                                        <p:tav tm="0">
                                          <p:val>
                                            <p:strVal val="ppt_x"/>
                                          </p:val>
                                        </p:tav>
                                        <p:tav tm="100000">
                                          <p:val>
                                            <p:strVal val="0-ppt_w/2"/>
                                          </p:val>
                                        </p:tav>
                                      </p:tavLst>
                                    </p:anim>
                                    <p:anim calcmode="lin" valueType="num">
                                      <p:cBhvr additive="base">
                                        <p:cTn id="384" dur="5000"/>
                                        <p:tgtEl>
                                          <p:spTgt spid="5"/>
                                        </p:tgtEl>
                                        <p:attrNameLst>
                                          <p:attrName>ppt_y</p:attrName>
                                        </p:attrNameLst>
                                      </p:cBhvr>
                                      <p:tavLst>
                                        <p:tav tm="0">
                                          <p:val>
                                            <p:strVal val="ppt_y"/>
                                          </p:val>
                                        </p:tav>
                                        <p:tav tm="100000">
                                          <p:val>
                                            <p:strVal val="ppt_y"/>
                                          </p:val>
                                        </p:tav>
                                      </p:tavLst>
                                    </p:anim>
                                    <p:set>
                                      <p:cBhvr>
                                        <p:cTn id="385" dur="1" fill="hold">
                                          <p:stCondLst>
                                            <p:cond delay="4999"/>
                                          </p:stCondLst>
                                        </p:cTn>
                                        <p:tgtEl>
                                          <p:spTgt spid="5"/>
                                        </p:tgtEl>
                                        <p:attrNameLst>
                                          <p:attrName>style.visibility</p:attrName>
                                        </p:attrNameLst>
                                      </p:cBhvr>
                                      <p:to>
                                        <p:strVal val="hidden"/>
                                      </p:to>
                                    </p:set>
                                  </p:childTnLst>
                                </p:cTn>
                              </p:par>
                              <p:par>
                                <p:cTn id="386" presetID="2" presetClass="exit" presetSubtype="8" fill="hold" grpId="2" nodeType="withEffect">
                                  <p:stCondLst>
                                    <p:cond delay="0"/>
                                  </p:stCondLst>
                                  <p:childTnLst>
                                    <p:anim calcmode="lin" valueType="num">
                                      <p:cBhvr additive="base">
                                        <p:cTn id="387" dur="5000"/>
                                        <p:tgtEl>
                                          <p:spTgt spid="7"/>
                                        </p:tgtEl>
                                        <p:attrNameLst>
                                          <p:attrName>ppt_x</p:attrName>
                                        </p:attrNameLst>
                                      </p:cBhvr>
                                      <p:tavLst>
                                        <p:tav tm="0">
                                          <p:val>
                                            <p:strVal val="ppt_x"/>
                                          </p:val>
                                        </p:tav>
                                        <p:tav tm="100000">
                                          <p:val>
                                            <p:strVal val="0-ppt_w/2"/>
                                          </p:val>
                                        </p:tav>
                                      </p:tavLst>
                                    </p:anim>
                                    <p:anim calcmode="lin" valueType="num">
                                      <p:cBhvr additive="base">
                                        <p:cTn id="388" dur="5000"/>
                                        <p:tgtEl>
                                          <p:spTgt spid="7"/>
                                        </p:tgtEl>
                                        <p:attrNameLst>
                                          <p:attrName>ppt_y</p:attrName>
                                        </p:attrNameLst>
                                      </p:cBhvr>
                                      <p:tavLst>
                                        <p:tav tm="0">
                                          <p:val>
                                            <p:strVal val="ppt_y"/>
                                          </p:val>
                                        </p:tav>
                                        <p:tav tm="100000">
                                          <p:val>
                                            <p:strVal val="ppt_y"/>
                                          </p:val>
                                        </p:tav>
                                      </p:tavLst>
                                    </p:anim>
                                    <p:set>
                                      <p:cBhvr>
                                        <p:cTn id="389" dur="1" fill="hold">
                                          <p:stCondLst>
                                            <p:cond delay="4999"/>
                                          </p:stCondLst>
                                        </p:cTn>
                                        <p:tgtEl>
                                          <p:spTgt spid="7"/>
                                        </p:tgtEl>
                                        <p:attrNameLst>
                                          <p:attrName>style.visibility</p:attrName>
                                        </p:attrNameLst>
                                      </p:cBhvr>
                                      <p:to>
                                        <p:strVal val="hidden"/>
                                      </p:to>
                                    </p:set>
                                  </p:childTnLst>
                                </p:cTn>
                              </p:par>
                              <p:par>
                                <p:cTn id="390" presetID="2" presetClass="exit" presetSubtype="8" fill="hold" grpId="2" nodeType="withEffect">
                                  <p:stCondLst>
                                    <p:cond delay="0"/>
                                  </p:stCondLst>
                                  <p:childTnLst>
                                    <p:anim calcmode="lin" valueType="num">
                                      <p:cBhvr additive="base">
                                        <p:cTn id="391" dur="5000"/>
                                        <p:tgtEl>
                                          <p:spTgt spid="9"/>
                                        </p:tgtEl>
                                        <p:attrNameLst>
                                          <p:attrName>ppt_x</p:attrName>
                                        </p:attrNameLst>
                                      </p:cBhvr>
                                      <p:tavLst>
                                        <p:tav tm="0">
                                          <p:val>
                                            <p:strVal val="ppt_x"/>
                                          </p:val>
                                        </p:tav>
                                        <p:tav tm="100000">
                                          <p:val>
                                            <p:strVal val="0-ppt_w/2"/>
                                          </p:val>
                                        </p:tav>
                                      </p:tavLst>
                                    </p:anim>
                                    <p:anim calcmode="lin" valueType="num">
                                      <p:cBhvr additive="base">
                                        <p:cTn id="392" dur="5000"/>
                                        <p:tgtEl>
                                          <p:spTgt spid="9"/>
                                        </p:tgtEl>
                                        <p:attrNameLst>
                                          <p:attrName>ppt_y</p:attrName>
                                        </p:attrNameLst>
                                      </p:cBhvr>
                                      <p:tavLst>
                                        <p:tav tm="0">
                                          <p:val>
                                            <p:strVal val="ppt_y"/>
                                          </p:val>
                                        </p:tav>
                                        <p:tav tm="100000">
                                          <p:val>
                                            <p:strVal val="ppt_y"/>
                                          </p:val>
                                        </p:tav>
                                      </p:tavLst>
                                    </p:anim>
                                    <p:set>
                                      <p:cBhvr>
                                        <p:cTn id="393" dur="1" fill="hold">
                                          <p:stCondLst>
                                            <p:cond delay="4999"/>
                                          </p:stCondLst>
                                        </p:cTn>
                                        <p:tgtEl>
                                          <p:spTgt spid="9"/>
                                        </p:tgtEl>
                                        <p:attrNameLst>
                                          <p:attrName>style.visibility</p:attrName>
                                        </p:attrNameLst>
                                      </p:cBhvr>
                                      <p:to>
                                        <p:strVal val="hidden"/>
                                      </p:to>
                                    </p:set>
                                  </p:childTnLst>
                                </p:cTn>
                              </p:par>
                              <p:par>
                                <p:cTn id="394" presetID="2" presetClass="exit" presetSubtype="8" fill="hold" grpId="2" nodeType="withEffect">
                                  <p:stCondLst>
                                    <p:cond delay="0"/>
                                  </p:stCondLst>
                                  <p:childTnLst>
                                    <p:anim calcmode="lin" valueType="num">
                                      <p:cBhvr additive="base">
                                        <p:cTn id="395" dur="5000"/>
                                        <p:tgtEl>
                                          <p:spTgt spid="11"/>
                                        </p:tgtEl>
                                        <p:attrNameLst>
                                          <p:attrName>ppt_x</p:attrName>
                                        </p:attrNameLst>
                                      </p:cBhvr>
                                      <p:tavLst>
                                        <p:tav tm="0">
                                          <p:val>
                                            <p:strVal val="ppt_x"/>
                                          </p:val>
                                        </p:tav>
                                        <p:tav tm="100000">
                                          <p:val>
                                            <p:strVal val="0-ppt_w/2"/>
                                          </p:val>
                                        </p:tav>
                                      </p:tavLst>
                                    </p:anim>
                                    <p:anim calcmode="lin" valueType="num">
                                      <p:cBhvr additive="base">
                                        <p:cTn id="396" dur="5000"/>
                                        <p:tgtEl>
                                          <p:spTgt spid="11"/>
                                        </p:tgtEl>
                                        <p:attrNameLst>
                                          <p:attrName>ppt_y</p:attrName>
                                        </p:attrNameLst>
                                      </p:cBhvr>
                                      <p:tavLst>
                                        <p:tav tm="0">
                                          <p:val>
                                            <p:strVal val="ppt_y"/>
                                          </p:val>
                                        </p:tav>
                                        <p:tav tm="100000">
                                          <p:val>
                                            <p:strVal val="ppt_y"/>
                                          </p:val>
                                        </p:tav>
                                      </p:tavLst>
                                    </p:anim>
                                    <p:set>
                                      <p:cBhvr>
                                        <p:cTn id="397" dur="1" fill="hold">
                                          <p:stCondLst>
                                            <p:cond delay="4999"/>
                                          </p:stCondLst>
                                        </p:cTn>
                                        <p:tgtEl>
                                          <p:spTgt spid="11"/>
                                        </p:tgtEl>
                                        <p:attrNameLst>
                                          <p:attrName>style.visibility</p:attrName>
                                        </p:attrNameLst>
                                      </p:cBhvr>
                                      <p:to>
                                        <p:strVal val="hidden"/>
                                      </p:to>
                                    </p:set>
                                  </p:childTnLst>
                                </p:cTn>
                              </p:par>
                              <p:par>
                                <p:cTn id="398" presetID="2" presetClass="exit" presetSubtype="8" fill="hold" grpId="2" nodeType="withEffect">
                                  <p:stCondLst>
                                    <p:cond delay="0"/>
                                  </p:stCondLst>
                                  <p:childTnLst>
                                    <p:anim calcmode="lin" valueType="num">
                                      <p:cBhvr additive="base">
                                        <p:cTn id="399" dur="5000"/>
                                        <p:tgtEl>
                                          <p:spTgt spid="13"/>
                                        </p:tgtEl>
                                        <p:attrNameLst>
                                          <p:attrName>ppt_x</p:attrName>
                                        </p:attrNameLst>
                                      </p:cBhvr>
                                      <p:tavLst>
                                        <p:tav tm="0">
                                          <p:val>
                                            <p:strVal val="ppt_x"/>
                                          </p:val>
                                        </p:tav>
                                        <p:tav tm="100000">
                                          <p:val>
                                            <p:strVal val="0-ppt_w/2"/>
                                          </p:val>
                                        </p:tav>
                                      </p:tavLst>
                                    </p:anim>
                                    <p:anim calcmode="lin" valueType="num">
                                      <p:cBhvr additive="base">
                                        <p:cTn id="400" dur="5000"/>
                                        <p:tgtEl>
                                          <p:spTgt spid="13"/>
                                        </p:tgtEl>
                                        <p:attrNameLst>
                                          <p:attrName>ppt_y</p:attrName>
                                        </p:attrNameLst>
                                      </p:cBhvr>
                                      <p:tavLst>
                                        <p:tav tm="0">
                                          <p:val>
                                            <p:strVal val="ppt_y"/>
                                          </p:val>
                                        </p:tav>
                                        <p:tav tm="100000">
                                          <p:val>
                                            <p:strVal val="ppt_y"/>
                                          </p:val>
                                        </p:tav>
                                      </p:tavLst>
                                    </p:anim>
                                    <p:set>
                                      <p:cBhvr>
                                        <p:cTn id="401" dur="1" fill="hold">
                                          <p:stCondLst>
                                            <p:cond delay="4999"/>
                                          </p:stCondLst>
                                        </p:cTn>
                                        <p:tgtEl>
                                          <p:spTgt spid="13"/>
                                        </p:tgtEl>
                                        <p:attrNameLst>
                                          <p:attrName>style.visibility</p:attrName>
                                        </p:attrNameLst>
                                      </p:cBhvr>
                                      <p:to>
                                        <p:strVal val="hidden"/>
                                      </p:to>
                                    </p:set>
                                  </p:childTnLst>
                                </p:cTn>
                              </p:par>
                              <p:par>
                                <p:cTn id="402" presetID="2" presetClass="exit" presetSubtype="8" fill="hold" grpId="2" nodeType="withEffect">
                                  <p:stCondLst>
                                    <p:cond delay="0"/>
                                  </p:stCondLst>
                                  <p:childTnLst>
                                    <p:anim calcmode="lin" valueType="num">
                                      <p:cBhvr additive="base">
                                        <p:cTn id="403" dur="5000"/>
                                        <p:tgtEl>
                                          <p:spTgt spid="15"/>
                                        </p:tgtEl>
                                        <p:attrNameLst>
                                          <p:attrName>ppt_x</p:attrName>
                                        </p:attrNameLst>
                                      </p:cBhvr>
                                      <p:tavLst>
                                        <p:tav tm="0">
                                          <p:val>
                                            <p:strVal val="ppt_x"/>
                                          </p:val>
                                        </p:tav>
                                        <p:tav tm="100000">
                                          <p:val>
                                            <p:strVal val="0-ppt_w/2"/>
                                          </p:val>
                                        </p:tav>
                                      </p:tavLst>
                                    </p:anim>
                                    <p:anim calcmode="lin" valueType="num">
                                      <p:cBhvr additive="base">
                                        <p:cTn id="404" dur="5000"/>
                                        <p:tgtEl>
                                          <p:spTgt spid="15"/>
                                        </p:tgtEl>
                                        <p:attrNameLst>
                                          <p:attrName>ppt_y</p:attrName>
                                        </p:attrNameLst>
                                      </p:cBhvr>
                                      <p:tavLst>
                                        <p:tav tm="0">
                                          <p:val>
                                            <p:strVal val="ppt_y"/>
                                          </p:val>
                                        </p:tav>
                                        <p:tav tm="100000">
                                          <p:val>
                                            <p:strVal val="ppt_y"/>
                                          </p:val>
                                        </p:tav>
                                      </p:tavLst>
                                    </p:anim>
                                    <p:set>
                                      <p:cBhvr>
                                        <p:cTn id="405" dur="1" fill="hold">
                                          <p:stCondLst>
                                            <p:cond delay="4999"/>
                                          </p:stCondLst>
                                        </p:cTn>
                                        <p:tgtEl>
                                          <p:spTgt spid="15"/>
                                        </p:tgtEl>
                                        <p:attrNameLst>
                                          <p:attrName>style.visibility</p:attrName>
                                        </p:attrNameLst>
                                      </p:cBhvr>
                                      <p:to>
                                        <p:strVal val="hidden"/>
                                      </p:to>
                                    </p:set>
                                  </p:childTnLst>
                                </p:cTn>
                              </p:par>
                              <p:par>
                                <p:cTn id="406" presetID="2" presetClass="exit" presetSubtype="8" fill="hold" grpId="2" nodeType="withEffect">
                                  <p:stCondLst>
                                    <p:cond delay="0"/>
                                  </p:stCondLst>
                                  <p:childTnLst>
                                    <p:anim calcmode="lin" valueType="num">
                                      <p:cBhvr additive="base">
                                        <p:cTn id="407" dur="5000"/>
                                        <p:tgtEl>
                                          <p:spTgt spid="17"/>
                                        </p:tgtEl>
                                        <p:attrNameLst>
                                          <p:attrName>ppt_x</p:attrName>
                                        </p:attrNameLst>
                                      </p:cBhvr>
                                      <p:tavLst>
                                        <p:tav tm="0">
                                          <p:val>
                                            <p:strVal val="ppt_x"/>
                                          </p:val>
                                        </p:tav>
                                        <p:tav tm="100000">
                                          <p:val>
                                            <p:strVal val="0-ppt_w/2"/>
                                          </p:val>
                                        </p:tav>
                                      </p:tavLst>
                                    </p:anim>
                                    <p:anim calcmode="lin" valueType="num">
                                      <p:cBhvr additive="base">
                                        <p:cTn id="408" dur="5000"/>
                                        <p:tgtEl>
                                          <p:spTgt spid="17"/>
                                        </p:tgtEl>
                                        <p:attrNameLst>
                                          <p:attrName>ppt_y</p:attrName>
                                        </p:attrNameLst>
                                      </p:cBhvr>
                                      <p:tavLst>
                                        <p:tav tm="0">
                                          <p:val>
                                            <p:strVal val="ppt_y"/>
                                          </p:val>
                                        </p:tav>
                                        <p:tav tm="100000">
                                          <p:val>
                                            <p:strVal val="ppt_y"/>
                                          </p:val>
                                        </p:tav>
                                      </p:tavLst>
                                    </p:anim>
                                    <p:set>
                                      <p:cBhvr>
                                        <p:cTn id="409" dur="1" fill="hold">
                                          <p:stCondLst>
                                            <p:cond delay="4999"/>
                                          </p:stCondLst>
                                        </p:cTn>
                                        <p:tgtEl>
                                          <p:spTgt spid="17"/>
                                        </p:tgtEl>
                                        <p:attrNameLst>
                                          <p:attrName>style.visibility</p:attrName>
                                        </p:attrNameLst>
                                      </p:cBhvr>
                                      <p:to>
                                        <p:strVal val="hidden"/>
                                      </p:to>
                                    </p:set>
                                  </p:childTnLst>
                                </p:cTn>
                              </p:par>
                              <p:par>
                                <p:cTn id="410" presetID="2" presetClass="exit" presetSubtype="8" fill="hold" grpId="2" nodeType="withEffect">
                                  <p:stCondLst>
                                    <p:cond delay="0"/>
                                  </p:stCondLst>
                                  <p:childTnLst>
                                    <p:anim calcmode="lin" valueType="num">
                                      <p:cBhvr additive="base">
                                        <p:cTn id="411" dur="5000"/>
                                        <p:tgtEl>
                                          <p:spTgt spid="19"/>
                                        </p:tgtEl>
                                        <p:attrNameLst>
                                          <p:attrName>ppt_x</p:attrName>
                                        </p:attrNameLst>
                                      </p:cBhvr>
                                      <p:tavLst>
                                        <p:tav tm="0">
                                          <p:val>
                                            <p:strVal val="ppt_x"/>
                                          </p:val>
                                        </p:tav>
                                        <p:tav tm="100000">
                                          <p:val>
                                            <p:strVal val="0-ppt_w/2"/>
                                          </p:val>
                                        </p:tav>
                                      </p:tavLst>
                                    </p:anim>
                                    <p:anim calcmode="lin" valueType="num">
                                      <p:cBhvr additive="base">
                                        <p:cTn id="412" dur="5000"/>
                                        <p:tgtEl>
                                          <p:spTgt spid="19"/>
                                        </p:tgtEl>
                                        <p:attrNameLst>
                                          <p:attrName>ppt_y</p:attrName>
                                        </p:attrNameLst>
                                      </p:cBhvr>
                                      <p:tavLst>
                                        <p:tav tm="0">
                                          <p:val>
                                            <p:strVal val="ppt_y"/>
                                          </p:val>
                                        </p:tav>
                                        <p:tav tm="100000">
                                          <p:val>
                                            <p:strVal val="ppt_y"/>
                                          </p:val>
                                        </p:tav>
                                      </p:tavLst>
                                    </p:anim>
                                    <p:set>
                                      <p:cBhvr>
                                        <p:cTn id="413" dur="1" fill="hold">
                                          <p:stCondLst>
                                            <p:cond delay="4999"/>
                                          </p:stCondLst>
                                        </p:cTn>
                                        <p:tgtEl>
                                          <p:spTgt spid="19"/>
                                        </p:tgtEl>
                                        <p:attrNameLst>
                                          <p:attrName>style.visibility</p:attrName>
                                        </p:attrNameLst>
                                      </p:cBhvr>
                                      <p:to>
                                        <p:strVal val="hidden"/>
                                      </p:to>
                                    </p:set>
                                  </p:childTnLst>
                                </p:cTn>
                              </p:par>
                              <p:par>
                                <p:cTn id="414" presetID="2" presetClass="exit" presetSubtype="8" fill="hold" grpId="2" nodeType="withEffect">
                                  <p:stCondLst>
                                    <p:cond delay="0"/>
                                  </p:stCondLst>
                                  <p:childTnLst>
                                    <p:anim calcmode="lin" valueType="num">
                                      <p:cBhvr additive="base">
                                        <p:cTn id="415" dur="5000"/>
                                        <p:tgtEl>
                                          <p:spTgt spid="21"/>
                                        </p:tgtEl>
                                        <p:attrNameLst>
                                          <p:attrName>ppt_x</p:attrName>
                                        </p:attrNameLst>
                                      </p:cBhvr>
                                      <p:tavLst>
                                        <p:tav tm="0">
                                          <p:val>
                                            <p:strVal val="ppt_x"/>
                                          </p:val>
                                        </p:tav>
                                        <p:tav tm="100000">
                                          <p:val>
                                            <p:strVal val="0-ppt_w/2"/>
                                          </p:val>
                                        </p:tav>
                                      </p:tavLst>
                                    </p:anim>
                                    <p:anim calcmode="lin" valueType="num">
                                      <p:cBhvr additive="base">
                                        <p:cTn id="416" dur="5000"/>
                                        <p:tgtEl>
                                          <p:spTgt spid="21"/>
                                        </p:tgtEl>
                                        <p:attrNameLst>
                                          <p:attrName>ppt_y</p:attrName>
                                        </p:attrNameLst>
                                      </p:cBhvr>
                                      <p:tavLst>
                                        <p:tav tm="0">
                                          <p:val>
                                            <p:strVal val="ppt_y"/>
                                          </p:val>
                                        </p:tav>
                                        <p:tav tm="100000">
                                          <p:val>
                                            <p:strVal val="ppt_y"/>
                                          </p:val>
                                        </p:tav>
                                      </p:tavLst>
                                    </p:anim>
                                    <p:set>
                                      <p:cBhvr>
                                        <p:cTn id="417" dur="1" fill="hold">
                                          <p:stCondLst>
                                            <p:cond delay="4999"/>
                                          </p:stCondLst>
                                        </p:cTn>
                                        <p:tgtEl>
                                          <p:spTgt spid="21"/>
                                        </p:tgtEl>
                                        <p:attrNameLst>
                                          <p:attrName>style.visibility</p:attrName>
                                        </p:attrNameLst>
                                      </p:cBhvr>
                                      <p:to>
                                        <p:strVal val="hidden"/>
                                      </p:to>
                                    </p:set>
                                  </p:childTnLst>
                                </p:cTn>
                              </p:par>
                              <p:par>
                                <p:cTn id="418" presetID="2" presetClass="exit" presetSubtype="8" fill="hold" grpId="2" nodeType="withEffect">
                                  <p:stCondLst>
                                    <p:cond delay="0"/>
                                  </p:stCondLst>
                                  <p:childTnLst>
                                    <p:anim calcmode="lin" valueType="num">
                                      <p:cBhvr additive="base">
                                        <p:cTn id="419" dur="5000"/>
                                        <p:tgtEl>
                                          <p:spTgt spid="23"/>
                                        </p:tgtEl>
                                        <p:attrNameLst>
                                          <p:attrName>ppt_x</p:attrName>
                                        </p:attrNameLst>
                                      </p:cBhvr>
                                      <p:tavLst>
                                        <p:tav tm="0">
                                          <p:val>
                                            <p:strVal val="ppt_x"/>
                                          </p:val>
                                        </p:tav>
                                        <p:tav tm="100000">
                                          <p:val>
                                            <p:strVal val="0-ppt_w/2"/>
                                          </p:val>
                                        </p:tav>
                                      </p:tavLst>
                                    </p:anim>
                                    <p:anim calcmode="lin" valueType="num">
                                      <p:cBhvr additive="base">
                                        <p:cTn id="420" dur="5000"/>
                                        <p:tgtEl>
                                          <p:spTgt spid="23"/>
                                        </p:tgtEl>
                                        <p:attrNameLst>
                                          <p:attrName>ppt_y</p:attrName>
                                        </p:attrNameLst>
                                      </p:cBhvr>
                                      <p:tavLst>
                                        <p:tav tm="0">
                                          <p:val>
                                            <p:strVal val="ppt_y"/>
                                          </p:val>
                                        </p:tav>
                                        <p:tav tm="100000">
                                          <p:val>
                                            <p:strVal val="ppt_y"/>
                                          </p:val>
                                        </p:tav>
                                      </p:tavLst>
                                    </p:anim>
                                    <p:set>
                                      <p:cBhvr>
                                        <p:cTn id="421" dur="1" fill="hold">
                                          <p:stCondLst>
                                            <p:cond delay="4999"/>
                                          </p:stCondLst>
                                        </p:cTn>
                                        <p:tgtEl>
                                          <p:spTgt spid="23"/>
                                        </p:tgtEl>
                                        <p:attrNameLst>
                                          <p:attrName>style.visibility</p:attrName>
                                        </p:attrNameLst>
                                      </p:cBhvr>
                                      <p:to>
                                        <p:strVal val="hidden"/>
                                      </p:to>
                                    </p:set>
                                  </p:childTnLst>
                                </p:cTn>
                              </p:par>
                              <p:par>
                                <p:cTn id="422" presetID="2" presetClass="exit" presetSubtype="8" fill="hold" grpId="2" nodeType="withEffect">
                                  <p:stCondLst>
                                    <p:cond delay="0"/>
                                  </p:stCondLst>
                                  <p:childTnLst>
                                    <p:anim calcmode="lin" valueType="num">
                                      <p:cBhvr additive="base">
                                        <p:cTn id="423" dur="5000"/>
                                        <p:tgtEl>
                                          <p:spTgt spid="25"/>
                                        </p:tgtEl>
                                        <p:attrNameLst>
                                          <p:attrName>ppt_x</p:attrName>
                                        </p:attrNameLst>
                                      </p:cBhvr>
                                      <p:tavLst>
                                        <p:tav tm="0">
                                          <p:val>
                                            <p:strVal val="ppt_x"/>
                                          </p:val>
                                        </p:tav>
                                        <p:tav tm="100000">
                                          <p:val>
                                            <p:strVal val="0-ppt_w/2"/>
                                          </p:val>
                                        </p:tav>
                                      </p:tavLst>
                                    </p:anim>
                                    <p:anim calcmode="lin" valueType="num">
                                      <p:cBhvr additive="base">
                                        <p:cTn id="424" dur="5000"/>
                                        <p:tgtEl>
                                          <p:spTgt spid="25"/>
                                        </p:tgtEl>
                                        <p:attrNameLst>
                                          <p:attrName>ppt_y</p:attrName>
                                        </p:attrNameLst>
                                      </p:cBhvr>
                                      <p:tavLst>
                                        <p:tav tm="0">
                                          <p:val>
                                            <p:strVal val="ppt_y"/>
                                          </p:val>
                                        </p:tav>
                                        <p:tav tm="100000">
                                          <p:val>
                                            <p:strVal val="ppt_y"/>
                                          </p:val>
                                        </p:tav>
                                      </p:tavLst>
                                    </p:anim>
                                    <p:set>
                                      <p:cBhvr>
                                        <p:cTn id="425" dur="1" fill="hold">
                                          <p:stCondLst>
                                            <p:cond delay="4999"/>
                                          </p:stCondLst>
                                        </p:cTn>
                                        <p:tgtEl>
                                          <p:spTgt spid="25"/>
                                        </p:tgtEl>
                                        <p:attrNameLst>
                                          <p:attrName>style.visibility</p:attrName>
                                        </p:attrNameLst>
                                      </p:cBhvr>
                                      <p:to>
                                        <p:strVal val="hidden"/>
                                      </p:to>
                                    </p:set>
                                  </p:childTnLst>
                                </p:cTn>
                              </p:par>
                              <p:par>
                                <p:cTn id="426" presetID="2" presetClass="exit" presetSubtype="8" fill="hold" grpId="2" nodeType="withEffect">
                                  <p:stCondLst>
                                    <p:cond delay="0"/>
                                  </p:stCondLst>
                                  <p:childTnLst>
                                    <p:anim calcmode="lin" valueType="num">
                                      <p:cBhvr additive="base">
                                        <p:cTn id="427" dur="5000"/>
                                        <p:tgtEl>
                                          <p:spTgt spid="27"/>
                                        </p:tgtEl>
                                        <p:attrNameLst>
                                          <p:attrName>ppt_x</p:attrName>
                                        </p:attrNameLst>
                                      </p:cBhvr>
                                      <p:tavLst>
                                        <p:tav tm="0">
                                          <p:val>
                                            <p:strVal val="ppt_x"/>
                                          </p:val>
                                        </p:tav>
                                        <p:tav tm="100000">
                                          <p:val>
                                            <p:strVal val="0-ppt_w/2"/>
                                          </p:val>
                                        </p:tav>
                                      </p:tavLst>
                                    </p:anim>
                                    <p:anim calcmode="lin" valueType="num">
                                      <p:cBhvr additive="base">
                                        <p:cTn id="428" dur="5000"/>
                                        <p:tgtEl>
                                          <p:spTgt spid="27"/>
                                        </p:tgtEl>
                                        <p:attrNameLst>
                                          <p:attrName>ppt_y</p:attrName>
                                        </p:attrNameLst>
                                      </p:cBhvr>
                                      <p:tavLst>
                                        <p:tav tm="0">
                                          <p:val>
                                            <p:strVal val="ppt_y"/>
                                          </p:val>
                                        </p:tav>
                                        <p:tav tm="100000">
                                          <p:val>
                                            <p:strVal val="ppt_y"/>
                                          </p:val>
                                        </p:tav>
                                      </p:tavLst>
                                    </p:anim>
                                    <p:set>
                                      <p:cBhvr>
                                        <p:cTn id="429" dur="1" fill="hold">
                                          <p:stCondLst>
                                            <p:cond delay="4999"/>
                                          </p:stCondLst>
                                        </p:cTn>
                                        <p:tgtEl>
                                          <p:spTgt spid="27"/>
                                        </p:tgtEl>
                                        <p:attrNameLst>
                                          <p:attrName>style.visibility</p:attrName>
                                        </p:attrNameLst>
                                      </p:cBhvr>
                                      <p:to>
                                        <p:strVal val="hidden"/>
                                      </p:to>
                                    </p:set>
                                  </p:childTnLst>
                                </p:cTn>
                              </p:par>
                              <p:par>
                                <p:cTn id="430" presetID="2" presetClass="exit" presetSubtype="8" fill="hold" grpId="2" nodeType="withEffect">
                                  <p:stCondLst>
                                    <p:cond delay="0"/>
                                  </p:stCondLst>
                                  <p:childTnLst>
                                    <p:anim calcmode="lin" valueType="num">
                                      <p:cBhvr additive="base">
                                        <p:cTn id="431" dur="5000"/>
                                        <p:tgtEl>
                                          <p:spTgt spid="29"/>
                                        </p:tgtEl>
                                        <p:attrNameLst>
                                          <p:attrName>ppt_x</p:attrName>
                                        </p:attrNameLst>
                                      </p:cBhvr>
                                      <p:tavLst>
                                        <p:tav tm="0">
                                          <p:val>
                                            <p:strVal val="ppt_x"/>
                                          </p:val>
                                        </p:tav>
                                        <p:tav tm="100000">
                                          <p:val>
                                            <p:strVal val="0-ppt_w/2"/>
                                          </p:val>
                                        </p:tav>
                                      </p:tavLst>
                                    </p:anim>
                                    <p:anim calcmode="lin" valueType="num">
                                      <p:cBhvr additive="base">
                                        <p:cTn id="432" dur="5000"/>
                                        <p:tgtEl>
                                          <p:spTgt spid="29"/>
                                        </p:tgtEl>
                                        <p:attrNameLst>
                                          <p:attrName>ppt_y</p:attrName>
                                        </p:attrNameLst>
                                      </p:cBhvr>
                                      <p:tavLst>
                                        <p:tav tm="0">
                                          <p:val>
                                            <p:strVal val="ppt_y"/>
                                          </p:val>
                                        </p:tav>
                                        <p:tav tm="100000">
                                          <p:val>
                                            <p:strVal val="ppt_y"/>
                                          </p:val>
                                        </p:tav>
                                      </p:tavLst>
                                    </p:anim>
                                    <p:set>
                                      <p:cBhvr>
                                        <p:cTn id="433" dur="1" fill="hold">
                                          <p:stCondLst>
                                            <p:cond delay="4999"/>
                                          </p:stCondLst>
                                        </p:cTn>
                                        <p:tgtEl>
                                          <p:spTgt spid="29"/>
                                        </p:tgtEl>
                                        <p:attrNameLst>
                                          <p:attrName>style.visibility</p:attrName>
                                        </p:attrNameLst>
                                      </p:cBhvr>
                                      <p:to>
                                        <p:strVal val="hidden"/>
                                      </p:to>
                                    </p:set>
                                  </p:childTnLst>
                                </p:cTn>
                              </p:par>
                              <p:par>
                                <p:cTn id="434" presetID="2" presetClass="exit" presetSubtype="8" fill="hold" grpId="2" nodeType="withEffect">
                                  <p:stCondLst>
                                    <p:cond delay="0"/>
                                  </p:stCondLst>
                                  <p:childTnLst>
                                    <p:anim calcmode="lin" valueType="num">
                                      <p:cBhvr additive="base">
                                        <p:cTn id="435" dur="5000"/>
                                        <p:tgtEl>
                                          <p:spTgt spid="31"/>
                                        </p:tgtEl>
                                        <p:attrNameLst>
                                          <p:attrName>ppt_x</p:attrName>
                                        </p:attrNameLst>
                                      </p:cBhvr>
                                      <p:tavLst>
                                        <p:tav tm="0">
                                          <p:val>
                                            <p:strVal val="ppt_x"/>
                                          </p:val>
                                        </p:tav>
                                        <p:tav tm="100000">
                                          <p:val>
                                            <p:strVal val="0-ppt_w/2"/>
                                          </p:val>
                                        </p:tav>
                                      </p:tavLst>
                                    </p:anim>
                                    <p:anim calcmode="lin" valueType="num">
                                      <p:cBhvr additive="base">
                                        <p:cTn id="436" dur="5000"/>
                                        <p:tgtEl>
                                          <p:spTgt spid="31"/>
                                        </p:tgtEl>
                                        <p:attrNameLst>
                                          <p:attrName>ppt_y</p:attrName>
                                        </p:attrNameLst>
                                      </p:cBhvr>
                                      <p:tavLst>
                                        <p:tav tm="0">
                                          <p:val>
                                            <p:strVal val="ppt_y"/>
                                          </p:val>
                                        </p:tav>
                                        <p:tav tm="100000">
                                          <p:val>
                                            <p:strVal val="ppt_y"/>
                                          </p:val>
                                        </p:tav>
                                      </p:tavLst>
                                    </p:anim>
                                    <p:set>
                                      <p:cBhvr>
                                        <p:cTn id="437" dur="1" fill="hold">
                                          <p:stCondLst>
                                            <p:cond delay="4999"/>
                                          </p:stCondLst>
                                        </p:cTn>
                                        <p:tgtEl>
                                          <p:spTgt spid="31"/>
                                        </p:tgtEl>
                                        <p:attrNameLst>
                                          <p:attrName>style.visibility</p:attrName>
                                        </p:attrNameLst>
                                      </p:cBhvr>
                                      <p:to>
                                        <p:strVal val="hidden"/>
                                      </p:to>
                                    </p:set>
                                  </p:childTnLst>
                                </p:cTn>
                              </p:par>
                              <p:par>
                                <p:cTn id="438" presetID="2" presetClass="exit" presetSubtype="8" fill="hold" grpId="2" nodeType="withEffect">
                                  <p:stCondLst>
                                    <p:cond delay="0"/>
                                  </p:stCondLst>
                                  <p:childTnLst>
                                    <p:anim calcmode="lin" valueType="num">
                                      <p:cBhvr additive="base">
                                        <p:cTn id="439" dur="5000"/>
                                        <p:tgtEl>
                                          <p:spTgt spid="33"/>
                                        </p:tgtEl>
                                        <p:attrNameLst>
                                          <p:attrName>ppt_x</p:attrName>
                                        </p:attrNameLst>
                                      </p:cBhvr>
                                      <p:tavLst>
                                        <p:tav tm="0">
                                          <p:val>
                                            <p:strVal val="ppt_x"/>
                                          </p:val>
                                        </p:tav>
                                        <p:tav tm="100000">
                                          <p:val>
                                            <p:strVal val="0-ppt_w/2"/>
                                          </p:val>
                                        </p:tav>
                                      </p:tavLst>
                                    </p:anim>
                                    <p:anim calcmode="lin" valueType="num">
                                      <p:cBhvr additive="base">
                                        <p:cTn id="440" dur="5000"/>
                                        <p:tgtEl>
                                          <p:spTgt spid="33"/>
                                        </p:tgtEl>
                                        <p:attrNameLst>
                                          <p:attrName>ppt_y</p:attrName>
                                        </p:attrNameLst>
                                      </p:cBhvr>
                                      <p:tavLst>
                                        <p:tav tm="0">
                                          <p:val>
                                            <p:strVal val="ppt_y"/>
                                          </p:val>
                                        </p:tav>
                                        <p:tav tm="100000">
                                          <p:val>
                                            <p:strVal val="ppt_y"/>
                                          </p:val>
                                        </p:tav>
                                      </p:tavLst>
                                    </p:anim>
                                    <p:set>
                                      <p:cBhvr>
                                        <p:cTn id="441" dur="1" fill="hold">
                                          <p:stCondLst>
                                            <p:cond delay="4999"/>
                                          </p:stCondLst>
                                        </p:cTn>
                                        <p:tgtEl>
                                          <p:spTgt spid="33"/>
                                        </p:tgtEl>
                                        <p:attrNameLst>
                                          <p:attrName>style.visibility</p:attrName>
                                        </p:attrNameLst>
                                      </p:cBhvr>
                                      <p:to>
                                        <p:strVal val="hidden"/>
                                      </p:to>
                                    </p:set>
                                  </p:childTnLst>
                                </p:cTn>
                              </p:par>
                              <p:par>
                                <p:cTn id="442" presetID="2" presetClass="exit" presetSubtype="8" fill="hold" grpId="2" nodeType="withEffect">
                                  <p:stCondLst>
                                    <p:cond delay="0"/>
                                  </p:stCondLst>
                                  <p:childTnLst>
                                    <p:anim calcmode="lin" valueType="num">
                                      <p:cBhvr additive="base">
                                        <p:cTn id="443" dur="5000"/>
                                        <p:tgtEl>
                                          <p:spTgt spid="35"/>
                                        </p:tgtEl>
                                        <p:attrNameLst>
                                          <p:attrName>ppt_x</p:attrName>
                                        </p:attrNameLst>
                                      </p:cBhvr>
                                      <p:tavLst>
                                        <p:tav tm="0">
                                          <p:val>
                                            <p:strVal val="ppt_x"/>
                                          </p:val>
                                        </p:tav>
                                        <p:tav tm="100000">
                                          <p:val>
                                            <p:strVal val="0-ppt_w/2"/>
                                          </p:val>
                                        </p:tav>
                                      </p:tavLst>
                                    </p:anim>
                                    <p:anim calcmode="lin" valueType="num">
                                      <p:cBhvr additive="base">
                                        <p:cTn id="444" dur="5000"/>
                                        <p:tgtEl>
                                          <p:spTgt spid="35"/>
                                        </p:tgtEl>
                                        <p:attrNameLst>
                                          <p:attrName>ppt_y</p:attrName>
                                        </p:attrNameLst>
                                      </p:cBhvr>
                                      <p:tavLst>
                                        <p:tav tm="0">
                                          <p:val>
                                            <p:strVal val="ppt_y"/>
                                          </p:val>
                                        </p:tav>
                                        <p:tav tm="100000">
                                          <p:val>
                                            <p:strVal val="ppt_y"/>
                                          </p:val>
                                        </p:tav>
                                      </p:tavLst>
                                    </p:anim>
                                    <p:set>
                                      <p:cBhvr>
                                        <p:cTn id="445" dur="1" fill="hold">
                                          <p:stCondLst>
                                            <p:cond delay="4999"/>
                                          </p:stCondLst>
                                        </p:cTn>
                                        <p:tgtEl>
                                          <p:spTgt spid="35"/>
                                        </p:tgtEl>
                                        <p:attrNameLst>
                                          <p:attrName>style.visibility</p:attrName>
                                        </p:attrNameLst>
                                      </p:cBhvr>
                                      <p:to>
                                        <p:strVal val="hidden"/>
                                      </p:to>
                                    </p:set>
                                  </p:childTnLst>
                                </p:cTn>
                              </p:par>
                              <p:par>
                                <p:cTn id="446" presetID="2" presetClass="exit" presetSubtype="8" fill="hold" grpId="2" nodeType="withEffect">
                                  <p:stCondLst>
                                    <p:cond delay="0"/>
                                  </p:stCondLst>
                                  <p:childTnLst>
                                    <p:anim calcmode="lin" valueType="num">
                                      <p:cBhvr additive="base">
                                        <p:cTn id="447" dur="5000"/>
                                        <p:tgtEl>
                                          <p:spTgt spid="37"/>
                                        </p:tgtEl>
                                        <p:attrNameLst>
                                          <p:attrName>ppt_x</p:attrName>
                                        </p:attrNameLst>
                                      </p:cBhvr>
                                      <p:tavLst>
                                        <p:tav tm="0">
                                          <p:val>
                                            <p:strVal val="ppt_x"/>
                                          </p:val>
                                        </p:tav>
                                        <p:tav tm="100000">
                                          <p:val>
                                            <p:strVal val="0-ppt_w/2"/>
                                          </p:val>
                                        </p:tav>
                                      </p:tavLst>
                                    </p:anim>
                                    <p:anim calcmode="lin" valueType="num">
                                      <p:cBhvr additive="base">
                                        <p:cTn id="448" dur="5000"/>
                                        <p:tgtEl>
                                          <p:spTgt spid="37"/>
                                        </p:tgtEl>
                                        <p:attrNameLst>
                                          <p:attrName>ppt_y</p:attrName>
                                        </p:attrNameLst>
                                      </p:cBhvr>
                                      <p:tavLst>
                                        <p:tav tm="0">
                                          <p:val>
                                            <p:strVal val="ppt_y"/>
                                          </p:val>
                                        </p:tav>
                                        <p:tav tm="100000">
                                          <p:val>
                                            <p:strVal val="ppt_y"/>
                                          </p:val>
                                        </p:tav>
                                      </p:tavLst>
                                    </p:anim>
                                    <p:set>
                                      <p:cBhvr>
                                        <p:cTn id="449" dur="1" fill="hold">
                                          <p:stCondLst>
                                            <p:cond delay="4999"/>
                                          </p:stCondLst>
                                        </p:cTn>
                                        <p:tgtEl>
                                          <p:spTgt spid="37"/>
                                        </p:tgtEl>
                                        <p:attrNameLst>
                                          <p:attrName>style.visibility</p:attrName>
                                        </p:attrNameLst>
                                      </p:cBhvr>
                                      <p:to>
                                        <p:strVal val="hidden"/>
                                      </p:to>
                                    </p:set>
                                  </p:childTnLst>
                                </p:cTn>
                              </p:par>
                              <p:par>
                                <p:cTn id="450" presetID="8" presetClass="emph" presetSubtype="0" fill="hold" grpId="3" nodeType="withEffect">
                                  <p:stCondLst>
                                    <p:cond delay="0"/>
                                  </p:stCondLst>
                                  <p:childTnLst>
                                    <p:animRot by="-21600000">
                                      <p:cBhvr>
                                        <p:cTn id="451" dur="5000" fill="hold"/>
                                        <p:tgtEl>
                                          <p:spTgt spid="5"/>
                                        </p:tgtEl>
                                        <p:attrNameLst>
                                          <p:attrName>r</p:attrName>
                                        </p:attrNameLst>
                                      </p:cBhvr>
                                    </p:animRot>
                                  </p:childTnLst>
                                </p:cTn>
                              </p:par>
                              <p:par>
                                <p:cTn id="452" presetID="8" presetClass="emph" presetSubtype="0" fill="hold" grpId="3" nodeType="withEffect">
                                  <p:stCondLst>
                                    <p:cond delay="0"/>
                                  </p:stCondLst>
                                  <p:childTnLst>
                                    <p:animRot by="-21600000">
                                      <p:cBhvr>
                                        <p:cTn id="453" dur="5000" fill="hold"/>
                                        <p:tgtEl>
                                          <p:spTgt spid="7"/>
                                        </p:tgtEl>
                                        <p:attrNameLst>
                                          <p:attrName>r</p:attrName>
                                        </p:attrNameLst>
                                      </p:cBhvr>
                                    </p:animRot>
                                  </p:childTnLst>
                                </p:cTn>
                              </p:par>
                              <p:par>
                                <p:cTn id="454" presetID="8" presetClass="emph" presetSubtype="0" fill="hold" grpId="3" nodeType="withEffect">
                                  <p:stCondLst>
                                    <p:cond delay="0"/>
                                  </p:stCondLst>
                                  <p:childTnLst>
                                    <p:animRot by="-21600000">
                                      <p:cBhvr>
                                        <p:cTn id="455" dur="5000" fill="hold"/>
                                        <p:tgtEl>
                                          <p:spTgt spid="9"/>
                                        </p:tgtEl>
                                        <p:attrNameLst>
                                          <p:attrName>r</p:attrName>
                                        </p:attrNameLst>
                                      </p:cBhvr>
                                    </p:animRot>
                                  </p:childTnLst>
                                </p:cTn>
                              </p:par>
                              <p:par>
                                <p:cTn id="456" presetID="8" presetClass="emph" presetSubtype="0" fill="hold" grpId="3" nodeType="withEffect">
                                  <p:stCondLst>
                                    <p:cond delay="0"/>
                                  </p:stCondLst>
                                  <p:childTnLst>
                                    <p:animRot by="-21600000">
                                      <p:cBhvr>
                                        <p:cTn id="457" dur="5000" fill="hold"/>
                                        <p:tgtEl>
                                          <p:spTgt spid="11"/>
                                        </p:tgtEl>
                                        <p:attrNameLst>
                                          <p:attrName>r</p:attrName>
                                        </p:attrNameLst>
                                      </p:cBhvr>
                                    </p:animRot>
                                  </p:childTnLst>
                                </p:cTn>
                              </p:par>
                              <p:par>
                                <p:cTn id="458" presetID="8" presetClass="emph" presetSubtype="0" fill="hold" grpId="3" nodeType="withEffect">
                                  <p:stCondLst>
                                    <p:cond delay="0"/>
                                  </p:stCondLst>
                                  <p:childTnLst>
                                    <p:animRot by="-21600000">
                                      <p:cBhvr>
                                        <p:cTn id="459" dur="5000" fill="hold"/>
                                        <p:tgtEl>
                                          <p:spTgt spid="13"/>
                                        </p:tgtEl>
                                        <p:attrNameLst>
                                          <p:attrName>r</p:attrName>
                                        </p:attrNameLst>
                                      </p:cBhvr>
                                    </p:animRot>
                                  </p:childTnLst>
                                </p:cTn>
                              </p:par>
                              <p:par>
                                <p:cTn id="460" presetID="8" presetClass="emph" presetSubtype="0" fill="hold" grpId="3" nodeType="withEffect">
                                  <p:stCondLst>
                                    <p:cond delay="0"/>
                                  </p:stCondLst>
                                  <p:childTnLst>
                                    <p:animRot by="-21600000">
                                      <p:cBhvr>
                                        <p:cTn id="461" dur="5000" fill="hold"/>
                                        <p:tgtEl>
                                          <p:spTgt spid="15"/>
                                        </p:tgtEl>
                                        <p:attrNameLst>
                                          <p:attrName>r</p:attrName>
                                        </p:attrNameLst>
                                      </p:cBhvr>
                                    </p:animRot>
                                  </p:childTnLst>
                                </p:cTn>
                              </p:par>
                              <p:par>
                                <p:cTn id="462" presetID="8" presetClass="emph" presetSubtype="0" fill="hold" grpId="3" nodeType="withEffect">
                                  <p:stCondLst>
                                    <p:cond delay="0"/>
                                  </p:stCondLst>
                                  <p:childTnLst>
                                    <p:animRot by="-21600000">
                                      <p:cBhvr>
                                        <p:cTn id="463" dur="5000" fill="hold"/>
                                        <p:tgtEl>
                                          <p:spTgt spid="17"/>
                                        </p:tgtEl>
                                        <p:attrNameLst>
                                          <p:attrName>r</p:attrName>
                                        </p:attrNameLst>
                                      </p:cBhvr>
                                    </p:animRot>
                                  </p:childTnLst>
                                </p:cTn>
                              </p:par>
                              <p:par>
                                <p:cTn id="464" presetID="8" presetClass="emph" presetSubtype="0" fill="hold" grpId="3" nodeType="withEffect">
                                  <p:stCondLst>
                                    <p:cond delay="0"/>
                                  </p:stCondLst>
                                  <p:childTnLst>
                                    <p:animRot by="-21600000">
                                      <p:cBhvr>
                                        <p:cTn id="465" dur="5000" fill="hold"/>
                                        <p:tgtEl>
                                          <p:spTgt spid="19"/>
                                        </p:tgtEl>
                                        <p:attrNameLst>
                                          <p:attrName>r</p:attrName>
                                        </p:attrNameLst>
                                      </p:cBhvr>
                                    </p:animRot>
                                  </p:childTnLst>
                                </p:cTn>
                              </p:par>
                              <p:par>
                                <p:cTn id="466" presetID="8" presetClass="emph" presetSubtype="0" fill="hold" grpId="3" nodeType="withEffect">
                                  <p:stCondLst>
                                    <p:cond delay="0"/>
                                  </p:stCondLst>
                                  <p:childTnLst>
                                    <p:animRot by="-21600000">
                                      <p:cBhvr>
                                        <p:cTn id="467" dur="5000" fill="hold"/>
                                        <p:tgtEl>
                                          <p:spTgt spid="21"/>
                                        </p:tgtEl>
                                        <p:attrNameLst>
                                          <p:attrName>r</p:attrName>
                                        </p:attrNameLst>
                                      </p:cBhvr>
                                    </p:animRot>
                                  </p:childTnLst>
                                </p:cTn>
                              </p:par>
                              <p:par>
                                <p:cTn id="468" presetID="8" presetClass="emph" presetSubtype="0" fill="hold" grpId="3" nodeType="withEffect">
                                  <p:stCondLst>
                                    <p:cond delay="0"/>
                                  </p:stCondLst>
                                  <p:childTnLst>
                                    <p:animRot by="-21600000">
                                      <p:cBhvr>
                                        <p:cTn id="469" dur="5000" fill="hold"/>
                                        <p:tgtEl>
                                          <p:spTgt spid="23"/>
                                        </p:tgtEl>
                                        <p:attrNameLst>
                                          <p:attrName>r</p:attrName>
                                        </p:attrNameLst>
                                      </p:cBhvr>
                                    </p:animRot>
                                  </p:childTnLst>
                                </p:cTn>
                              </p:par>
                              <p:par>
                                <p:cTn id="470" presetID="8" presetClass="emph" presetSubtype="0" fill="hold" grpId="3" nodeType="withEffect">
                                  <p:stCondLst>
                                    <p:cond delay="0"/>
                                  </p:stCondLst>
                                  <p:childTnLst>
                                    <p:animRot by="-21600000">
                                      <p:cBhvr>
                                        <p:cTn id="471" dur="5000" fill="hold"/>
                                        <p:tgtEl>
                                          <p:spTgt spid="25"/>
                                        </p:tgtEl>
                                        <p:attrNameLst>
                                          <p:attrName>r</p:attrName>
                                        </p:attrNameLst>
                                      </p:cBhvr>
                                    </p:animRot>
                                  </p:childTnLst>
                                </p:cTn>
                              </p:par>
                              <p:par>
                                <p:cTn id="472" presetID="8" presetClass="emph" presetSubtype="0" fill="hold" grpId="3" nodeType="withEffect">
                                  <p:stCondLst>
                                    <p:cond delay="0"/>
                                  </p:stCondLst>
                                  <p:childTnLst>
                                    <p:animRot by="-21600000">
                                      <p:cBhvr>
                                        <p:cTn id="473" dur="5000" fill="hold"/>
                                        <p:tgtEl>
                                          <p:spTgt spid="27"/>
                                        </p:tgtEl>
                                        <p:attrNameLst>
                                          <p:attrName>r</p:attrName>
                                        </p:attrNameLst>
                                      </p:cBhvr>
                                    </p:animRot>
                                  </p:childTnLst>
                                </p:cTn>
                              </p:par>
                              <p:par>
                                <p:cTn id="474" presetID="8" presetClass="emph" presetSubtype="0" fill="hold" grpId="3" nodeType="withEffect">
                                  <p:stCondLst>
                                    <p:cond delay="0"/>
                                  </p:stCondLst>
                                  <p:childTnLst>
                                    <p:animRot by="-21600000">
                                      <p:cBhvr>
                                        <p:cTn id="475" dur="5000" fill="hold"/>
                                        <p:tgtEl>
                                          <p:spTgt spid="29"/>
                                        </p:tgtEl>
                                        <p:attrNameLst>
                                          <p:attrName>r</p:attrName>
                                        </p:attrNameLst>
                                      </p:cBhvr>
                                    </p:animRot>
                                  </p:childTnLst>
                                </p:cTn>
                              </p:par>
                              <p:par>
                                <p:cTn id="476" presetID="8" presetClass="emph" presetSubtype="0" fill="hold" grpId="3" nodeType="withEffect">
                                  <p:stCondLst>
                                    <p:cond delay="0"/>
                                  </p:stCondLst>
                                  <p:childTnLst>
                                    <p:animRot by="-21600000">
                                      <p:cBhvr>
                                        <p:cTn id="477" dur="5000" fill="hold"/>
                                        <p:tgtEl>
                                          <p:spTgt spid="31"/>
                                        </p:tgtEl>
                                        <p:attrNameLst>
                                          <p:attrName>r</p:attrName>
                                        </p:attrNameLst>
                                      </p:cBhvr>
                                    </p:animRot>
                                  </p:childTnLst>
                                </p:cTn>
                              </p:par>
                              <p:par>
                                <p:cTn id="478" presetID="8" presetClass="emph" presetSubtype="0" fill="hold" grpId="3" nodeType="withEffect">
                                  <p:stCondLst>
                                    <p:cond delay="0"/>
                                  </p:stCondLst>
                                  <p:childTnLst>
                                    <p:animRot by="-21600000">
                                      <p:cBhvr>
                                        <p:cTn id="479" dur="5000" fill="hold"/>
                                        <p:tgtEl>
                                          <p:spTgt spid="33"/>
                                        </p:tgtEl>
                                        <p:attrNameLst>
                                          <p:attrName>r</p:attrName>
                                        </p:attrNameLst>
                                      </p:cBhvr>
                                    </p:animRot>
                                  </p:childTnLst>
                                </p:cTn>
                              </p:par>
                              <p:par>
                                <p:cTn id="480" presetID="8" presetClass="emph" presetSubtype="0" fill="hold" grpId="3" nodeType="withEffect">
                                  <p:stCondLst>
                                    <p:cond delay="0"/>
                                  </p:stCondLst>
                                  <p:childTnLst>
                                    <p:animRot by="-21600000">
                                      <p:cBhvr>
                                        <p:cTn id="481" dur="5000" fill="hold"/>
                                        <p:tgtEl>
                                          <p:spTgt spid="35"/>
                                        </p:tgtEl>
                                        <p:attrNameLst>
                                          <p:attrName>r</p:attrName>
                                        </p:attrNameLst>
                                      </p:cBhvr>
                                    </p:animRot>
                                  </p:childTnLst>
                                </p:cTn>
                              </p:par>
                              <p:par>
                                <p:cTn id="482" presetID="8" presetClass="emph" presetSubtype="0" fill="hold" grpId="3" nodeType="withEffect">
                                  <p:stCondLst>
                                    <p:cond delay="0"/>
                                  </p:stCondLst>
                                  <p:childTnLst>
                                    <p:animRot by="-21600000">
                                      <p:cBhvr>
                                        <p:cTn id="483" dur="5000" fill="hold"/>
                                        <p:tgtEl>
                                          <p:spTgt spid="37"/>
                                        </p:tgtEl>
                                        <p:attrNameLst>
                                          <p:attrName>r</p:attrName>
                                        </p:attrNameLst>
                                      </p:cBhvr>
                                    </p:animRot>
                                  </p:childTnLst>
                                </p:cTn>
                              </p:par>
                              <p:par>
                                <p:cTn id="484" presetID="23" presetClass="entr" presetSubtype="288" fill="hold" nodeType="withEffect">
                                  <p:stCondLst>
                                    <p:cond delay="0"/>
                                  </p:stCondLst>
                                  <p:childTnLst>
                                    <p:set>
                                      <p:cBhvr>
                                        <p:cTn id="485" dur="1" fill="hold">
                                          <p:stCondLst>
                                            <p:cond delay="0"/>
                                          </p:stCondLst>
                                        </p:cTn>
                                        <p:tgtEl>
                                          <p:spTgt spid="4"/>
                                        </p:tgtEl>
                                        <p:attrNameLst>
                                          <p:attrName>style.visibility</p:attrName>
                                        </p:attrNameLst>
                                      </p:cBhvr>
                                      <p:to>
                                        <p:strVal val="visible"/>
                                      </p:to>
                                    </p:set>
                                    <p:anim calcmode="lin" valueType="num">
                                      <p:cBhvr>
                                        <p:cTn id="486" dur="5000" fill="hold"/>
                                        <p:tgtEl>
                                          <p:spTgt spid="4"/>
                                        </p:tgtEl>
                                        <p:attrNameLst>
                                          <p:attrName>ppt_w</p:attrName>
                                        </p:attrNameLst>
                                      </p:cBhvr>
                                      <p:tavLst>
                                        <p:tav tm="0">
                                          <p:val>
                                            <p:strVal val="4/3*#ppt_w"/>
                                          </p:val>
                                        </p:tav>
                                        <p:tav tm="100000">
                                          <p:val>
                                            <p:strVal val="#ppt_w"/>
                                          </p:val>
                                        </p:tav>
                                      </p:tavLst>
                                    </p:anim>
                                    <p:anim calcmode="lin" valueType="num">
                                      <p:cBhvr>
                                        <p:cTn id="487" dur="5000" fill="hold"/>
                                        <p:tgtEl>
                                          <p:spTgt spid="4"/>
                                        </p:tgtEl>
                                        <p:attrNameLst>
                                          <p:attrName>ppt_h</p:attrName>
                                        </p:attrNameLst>
                                      </p:cBhvr>
                                      <p:tavLst>
                                        <p:tav tm="0">
                                          <p:val>
                                            <p:strVal val="4/3*#ppt_h"/>
                                          </p:val>
                                        </p:tav>
                                        <p:tav tm="100000">
                                          <p:val>
                                            <p:strVal val="#ppt_h"/>
                                          </p:val>
                                        </p:tav>
                                      </p:tavLst>
                                    </p:anim>
                                  </p:childTnLst>
                                </p:cTn>
                              </p:par>
                              <p:par>
                                <p:cTn id="488" presetID="16" presetClass="entr" presetSubtype="37" fill="hold" nodeType="withEffect">
                                  <p:stCondLst>
                                    <p:cond delay="0"/>
                                  </p:stCondLst>
                                  <p:childTnLst>
                                    <p:set>
                                      <p:cBhvr>
                                        <p:cTn id="489" dur="1" fill="hold">
                                          <p:stCondLst>
                                            <p:cond delay="0"/>
                                          </p:stCondLst>
                                        </p:cTn>
                                        <p:tgtEl>
                                          <p:spTgt spid="4"/>
                                        </p:tgtEl>
                                        <p:attrNameLst>
                                          <p:attrName>style.visibility</p:attrName>
                                        </p:attrNameLst>
                                      </p:cBhvr>
                                      <p:to>
                                        <p:strVal val="visible"/>
                                      </p:to>
                                    </p:set>
                                    <p:animEffect transition="in" filter="barn(outVertical)">
                                      <p:cBhvr>
                                        <p:cTn id="490"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6600FF"/>
              </a:gs>
              <a:gs pos="50000">
                <a:srgbClr val="36006C">
                  <a:shade val="67500"/>
                  <a:satMod val="115000"/>
                </a:srgbClr>
              </a:gs>
              <a:gs pos="100000">
                <a:srgbClr val="36006C">
                  <a:shade val="100000"/>
                  <a:satMod val="115000"/>
                </a:srgbClr>
              </a:gs>
            </a:gsLst>
            <a:lin ang="16200000" scaled="1"/>
            <a:tileRect/>
          </a:gradFill>
        </p:spPr>
        <p:txBody>
          <a:bodyPr/>
          <a:lstStyle/>
          <a:p>
            <a:endParaRPr lang="es-ES" dirty="0"/>
          </a:p>
        </p:txBody>
      </p:sp>
      <p:pic>
        <p:nvPicPr>
          <p:cNvPr id="4" name="3 Imagen" descr="c20ca6a3ee7c958ab0d4c7e43470cf88.jpg"/>
          <p:cNvPicPr>
            <a:picLocks noChangeAspect="1"/>
          </p:cNvPicPr>
          <p:nvPr/>
        </p:nvPicPr>
        <p:blipFill>
          <a:blip r:embed="rId2"/>
          <a:stretch>
            <a:fillRect/>
          </a:stretch>
        </p:blipFill>
        <p:spPr>
          <a:xfrm>
            <a:off x="0" y="2510"/>
            <a:ext cx="9144000" cy="5140990"/>
          </a:xfrm>
          <a:prstGeom prst="rect">
            <a:avLst/>
          </a:prstGeom>
        </p:spPr>
      </p:pic>
      <p:sp>
        <p:nvSpPr>
          <p:cNvPr id="5" name="4 Rectángulo"/>
          <p:cNvSpPr/>
          <p:nvPr/>
        </p:nvSpPr>
        <p:spPr>
          <a:xfrm rot="958054">
            <a:off x="-3592" y="1404214"/>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3749" y="1905202"/>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58054">
            <a:off x="639318" y="1404214"/>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639161" y="1905202"/>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58054">
            <a:off x="1353731" y="1404212"/>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1353574" y="1905200"/>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58054">
            <a:off x="1996641" y="1404212"/>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1996484" y="1905200"/>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58054">
            <a:off x="2639613" y="1404216"/>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2639456" y="1905204"/>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58054">
            <a:off x="3282523" y="1404216"/>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3282366" y="1905204"/>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58054">
            <a:off x="3996936" y="1404214"/>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637084">
            <a:off x="3996779" y="1905202"/>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58054">
            <a:off x="4639846" y="1404214"/>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637084">
            <a:off x="4639689" y="1905202"/>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58054">
            <a:off x="5211382" y="1404217"/>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637084">
            <a:off x="5211225" y="1905205"/>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58054">
            <a:off x="5854292" y="1404217"/>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637084">
            <a:off x="5854135" y="1905205"/>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58054">
            <a:off x="6568705" y="1404215"/>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637084">
            <a:off x="6568548" y="1905203"/>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58054">
            <a:off x="7211615" y="1404215"/>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637084">
            <a:off x="7211458" y="1905203"/>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58054">
            <a:off x="7744164" y="1404213"/>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637084">
            <a:off x="7744007" y="1905201"/>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0637084">
            <a:off x="7744005" y="3405397"/>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958054">
            <a:off x="7743847" y="3904543"/>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0637084">
            <a:off x="7068896" y="3405397"/>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958054">
            <a:off x="7068738" y="3904543"/>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20637084">
            <a:off x="6354517" y="3405398"/>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958054">
            <a:off x="6354359" y="3904544"/>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20637084">
            <a:off x="5679408" y="3405398"/>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958054">
            <a:off x="5679250" y="3904544"/>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20637084">
            <a:off x="5029361" y="3405397"/>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958054">
            <a:off x="5029203" y="3904543"/>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20637084">
            <a:off x="4354252" y="3405397"/>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958054">
            <a:off x="4354094" y="3904543"/>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20637084">
            <a:off x="3639873" y="3405398"/>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958054">
            <a:off x="3639715" y="3904544"/>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20637084">
            <a:off x="2964764" y="3405398"/>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958054">
            <a:off x="2964606" y="3904544"/>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20637084">
            <a:off x="2314717" y="3405398"/>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958054">
            <a:off x="2314559" y="3904544"/>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20637084">
            <a:off x="1639608" y="3405398"/>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958054">
            <a:off x="1639450" y="3904544"/>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20637084">
            <a:off x="925229" y="3405399"/>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958054">
            <a:off x="925071" y="3904545"/>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0637084">
            <a:off x="250120" y="3405399"/>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958054">
            <a:off x="249962" y="3904545"/>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0637084">
            <a:off x="-217780" y="3405397"/>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958054">
            <a:off x="-217938" y="3904543"/>
            <a:ext cx="1403744" cy="170766"/>
          </a:xfrm>
          <a:prstGeom prst="rect">
            <a:avLst/>
          </a:prstGeom>
          <a:gradFill flip="none" rotWithShape="1">
            <a:gsLst>
              <a:gs pos="0">
                <a:srgbClr val="002060"/>
              </a:gs>
              <a:gs pos="50000">
                <a:srgbClr val="9999FF">
                  <a:shade val="67500"/>
                  <a:satMod val="115000"/>
                </a:srgbClr>
              </a:gs>
              <a:gs pos="100000">
                <a:srgbClr val="9999FF">
                  <a:shade val="100000"/>
                  <a:satMod val="115000"/>
                </a:srgb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7"/>
                                        </p:tgtEl>
                                        <p:attrNameLst>
                                          <p:attrName>style.opacity</p:attrName>
                                        </p:attrNameLst>
                                      </p:cBhvr>
                                      <p:to>
                                        <p:strVal val="0"/>
                                      </p:to>
                                    </p:set>
                                    <p:animEffect filter="image" prLst="opacity: 0">
                                      <p:cBhvr rctx="IE">
                                        <p:cTn id="7" dur="indefinite"/>
                                        <p:tgtEl>
                                          <p:spTgt spid="57"/>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0-#ppt_w/2"/>
                                          </p:val>
                                        </p:tav>
                                        <p:tav tm="100000">
                                          <p:val>
                                            <p:strVal val="#ppt_x"/>
                                          </p:val>
                                        </p:tav>
                                      </p:tavLst>
                                    </p:anim>
                                    <p:anim calcmode="lin" valueType="num">
                                      <p:cBhvr additive="base">
                                        <p:cTn id="11" dur="5000" fill="hold"/>
                                        <p:tgtEl>
                                          <p:spTgt spid="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0-#ppt_w/2"/>
                                          </p:val>
                                        </p:tav>
                                        <p:tav tm="100000">
                                          <p:val>
                                            <p:strVal val="#ppt_x"/>
                                          </p:val>
                                        </p:tav>
                                      </p:tavLst>
                                    </p:anim>
                                    <p:anim calcmode="lin" valueType="num">
                                      <p:cBhvr additive="base">
                                        <p:cTn id="15" dur="5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0-#ppt_w/2"/>
                                          </p:val>
                                        </p:tav>
                                        <p:tav tm="100000">
                                          <p:val>
                                            <p:strVal val="#ppt_x"/>
                                          </p:val>
                                        </p:tav>
                                      </p:tavLst>
                                    </p:anim>
                                    <p:anim calcmode="lin" valueType="num">
                                      <p:cBhvr additive="base">
                                        <p:cTn id="19" dur="5000" fill="hold"/>
                                        <p:tgtEl>
                                          <p:spTgt spid="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0-#ppt_w/2"/>
                                          </p:val>
                                        </p:tav>
                                        <p:tav tm="100000">
                                          <p:val>
                                            <p:strVal val="#ppt_x"/>
                                          </p:val>
                                        </p:tav>
                                      </p:tavLst>
                                    </p:anim>
                                    <p:anim calcmode="lin" valueType="num">
                                      <p:cBhvr additive="base">
                                        <p:cTn id="23" dur="5000" fill="hold"/>
                                        <p:tgtEl>
                                          <p:spTgt spid="1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0-#ppt_w/2"/>
                                          </p:val>
                                        </p:tav>
                                        <p:tav tm="100000">
                                          <p:val>
                                            <p:strVal val="#ppt_x"/>
                                          </p:val>
                                        </p:tav>
                                      </p:tavLst>
                                    </p:anim>
                                    <p:anim calcmode="lin" valueType="num">
                                      <p:cBhvr additive="base">
                                        <p:cTn id="27" dur="5000" fill="hold"/>
                                        <p:tgtEl>
                                          <p:spTgt spid="1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0-#ppt_w/2"/>
                                          </p:val>
                                        </p:tav>
                                        <p:tav tm="100000">
                                          <p:val>
                                            <p:strVal val="#ppt_x"/>
                                          </p:val>
                                        </p:tav>
                                      </p:tavLst>
                                    </p:anim>
                                    <p:anim calcmode="lin" valueType="num">
                                      <p:cBhvr additive="base">
                                        <p:cTn id="31" dur="5000" fill="hold"/>
                                        <p:tgtEl>
                                          <p:spTgt spid="15"/>
                                        </p:tgtEl>
                                        <p:attrNameLst>
                                          <p:attrName>ppt_y</p:attrName>
                                        </p:attrNameLst>
                                      </p:cBhvr>
                                      <p:tavLst>
                                        <p:tav tm="0">
                                          <p:val>
                                            <p:strVal val="0-#ppt_h/2"/>
                                          </p:val>
                                        </p:tav>
                                        <p:tav tm="100000">
                                          <p:val>
                                            <p:strVal val="#ppt_y"/>
                                          </p:val>
                                        </p:tav>
                                      </p:tavLst>
                                    </p:anim>
                                  </p:childTnLst>
                                </p:cTn>
                              </p:par>
                              <p:par>
                                <p:cTn id="32" presetID="2" presetClass="entr" presetSubtype="9"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0-#ppt_w/2"/>
                                          </p:val>
                                        </p:tav>
                                        <p:tav tm="100000">
                                          <p:val>
                                            <p:strVal val="#ppt_x"/>
                                          </p:val>
                                        </p:tav>
                                      </p:tavLst>
                                    </p:anim>
                                    <p:anim calcmode="lin" valueType="num">
                                      <p:cBhvr additive="base">
                                        <p:cTn id="35" dur="5000" fill="hold"/>
                                        <p:tgtEl>
                                          <p:spTgt spid="17"/>
                                        </p:tgtEl>
                                        <p:attrNameLst>
                                          <p:attrName>ppt_y</p:attrName>
                                        </p:attrNameLst>
                                      </p:cBhvr>
                                      <p:tavLst>
                                        <p:tav tm="0">
                                          <p:val>
                                            <p:strVal val="0-#ppt_h/2"/>
                                          </p:val>
                                        </p:tav>
                                        <p:tav tm="100000">
                                          <p:val>
                                            <p:strVal val="#ppt_y"/>
                                          </p:val>
                                        </p:tav>
                                      </p:tavLst>
                                    </p:anim>
                                  </p:childTnLst>
                                </p:cTn>
                              </p:par>
                              <p:par>
                                <p:cTn id="36" presetID="2" presetClass="entr" presetSubtype="9" fill="hold" grpId="0" nodeType="withEffect">
                                  <p:stCondLst>
                                    <p:cond delay="0"/>
                                  </p:stCondLst>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0-#ppt_w/2"/>
                                          </p:val>
                                        </p:tav>
                                        <p:tav tm="100000">
                                          <p:val>
                                            <p:strVal val="#ppt_x"/>
                                          </p:val>
                                        </p:tav>
                                      </p:tavLst>
                                    </p:anim>
                                    <p:anim calcmode="lin" valueType="num">
                                      <p:cBhvr additive="base">
                                        <p:cTn id="39" dur="5000" fill="hold"/>
                                        <p:tgtEl>
                                          <p:spTgt spid="19"/>
                                        </p:tgtEl>
                                        <p:attrNameLst>
                                          <p:attrName>ppt_y</p:attrName>
                                        </p:attrNameLst>
                                      </p:cBhvr>
                                      <p:tavLst>
                                        <p:tav tm="0">
                                          <p:val>
                                            <p:strVal val="0-#ppt_h/2"/>
                                          </p:val>
                                        </p:tav>
                                        <p:tav tm="100000">
                                          <p:val>
                                            <p:strVal val="#ppt_y"/>
                                          </p:val>
                                        </p:tav>
                                      </p:tavLst>
                                    </p:anim>
                                  </p:childTnLst>
                                </p:cTn>
                              </p:par>
                              <p:par>
                                <p:cTn id="40" presetID="2" presetClass="entr" presetSubtype="9"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0-#ppt_w/2"/>
                                          </p:val>
                                        </p:tav>
                                        <p:tav tm="100000">
                                          <p:val>
                                            <p:strVal val="#ppt_x"/>
                                          </p:val>
                                        </p:tav>
                                      </p:tavLst>
                                    </p:anim>
                                    <p:anim calcmode="lin" valueType="num">
                                      <p:cBhvr additive="base">
                                        <p:cTn id="43" dur="5000" fill="hold"/>
                                        <p:tgtEl>
                                          <p:spTgt spid="21"/>
                                        </p:tgtEl>
                                        <p:attrNameLst>
                                          <p:attrName>ppt_y</p:attrName>
                                        </p:attrNameLst>
                                      </p:cBhvr>
                                      <p:tavLst>
                                        <p:tav tm="0">
                                          <p:val>
                                            <p:strVal val="0-#ppt_h/2"/>
                                          </p:val>
                                        </p:tav>
                                        <p:tav tm="100000">
                                          <p:val>
                                            <p:strVal val="#ppt_y"/>
                                          </p:val>
                                        </p:tav>
                                      </p:tavLst>
                                    </p:anim>
                                  </p:childTnLst>
                                </p:cTn>
                              </p:par>
                              <p:par>
                                <p:cTn id="44" presetID="2" presetClass="entr" presetSubtype="9"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5000" fill="hold"/>
                                        <p:tgtEl>
                                          <p:spTgt spid="23"/>
                                        </p:tgtEl>
                                        <p:attrNameLst>
                                          <p:attrName>ppt_x</p:attrName>
                                        </p:attrNameLst>
                                      </p:cBhvr>
                                      <p:tavLst>
                                        <p:tav tm="0">
                                          <p:val>
                                            <p:strVal val="0-#ppt_w/2"/>
                                          </p:val>
                                        </p:tav>
                                        <p:tav tm="100000">
                                          <p:val>
                                            <p:strVal val="#ppt_x"/>
                                          </p:val>
                                        </p:tav>
                                      </p:tavLst>
                                    </p:anim>
                                    <p:anim calcmode="lin" valueType="num">
                                      <p:cBhvr additive="base">
                                        <p:cTn id="47" dur="5000" fill="hold"/>
                                        <p:tgtEl>
                                          <p:spTgt spid="23"/>
                                        </p:tgtEl>
                                        <p:attrNameLst>
                                          <p:attrName>ppt_y</p:attrName>
                                        </p:attrNameLst>
                                      </p:cBhvr>
                                      <p:tavLst>
                                        <p:tav tm="0">
                                          <p:val>
                                            <p:strVal val="0-#ppt_h/2"/>
                                          </p:val>
                                        </p:tav>
                                        <p:tav tm="100000">
                                          <p:val>
                                            <p:strVal val="#ppt_y"/>
                                          </p:val>
                                        </p:tav>
                                      </p:tavLst>
                                    </p:anim>
                                  </p:childTnLst>
                                </p:cTn>
                              </p:par>
                              <p:par>
                                <p:cTn id="48" presetID="2" presetClass="entr" presetSubtype="9"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5000" fill="hold"/>
                                        <p:tgtEl>
                                          <p:spTgt spid="25"/>
                                        </p:tgtEl>
                                        <p:attrNameLst>
                                          <p:attrName>ppt_x</p:attrName>
                                        </p:attrNameLst>
                                      </p:cBhvr>
                                      <p:tavLst>
                                        <p:tav tm="0">
                                          <p:val>
                                            <p:strVal val="0-#ppt_w/2"/>
                                          </p:val>
                                        </p:tav>
                                        <p:tav tm="100000">
                                          <p:val>
                                            <p:strVal val="#ppt_x"/>
                                          </p:val>
                                        </p:tav>
                                      </p:tavLst>
                                    </p:anim>
                                    <p:anim calcmode="lin" valueType="num">
                                      <p:cBhvr additive="base">
                                        <p:cTn id="51" dur="5000" fill="hold"/>
                                        <p:tgtEl>
                                          <p:spTgt spid="25"/>
                                        </p:tgtEl>
                                        <p:attrNameLst>
                                          <p:attrName>ppt_y</p:attrName>
                                        </p:attrNameLst>
                                      </p:cBhvr>
                                      <p:tavLst>
                                        <p:tav tm="0">
                                          <p:val>
                                            <p:strVal val="0-#ppt_h/2"/>
                                          </p:val>
                                        </p:tav>
                                        <p:tav tm="100000">
                                          <p:val>
                                            <p:strVal val="#ppt_y"/>
                                          </p:val>
                                        </p:tav>
                                      </p:tavLst>
                                    </p:anim>
                                  </p:childTnLst>
                                </p:cTn>
                              </p:par>
                              <p:par>
                                <p:cTn id="52" presetID="2" presetClass="entr" presetSubtype="9" fill="hold" grpId="0" nodeType="withEffect">
                                  <p:stCondLst>
                                    <p:cond delay="0"/>
                                  </p:stCondLst>
                                  <p:childTnLst>
                                    <p:set>
                                      <p:cBhvr>
                                        <p:cTn id="53" dur="1" fill="hold">
                                          <p:stCondLst>
                                            <p:cond delay="0"/>
                                          </p:stCondLst>
                                        </p:cTn>
                                        <p:tgtEl>
                                          <p:spTgt spid="27"/>
                                        </p:tgtEl>
                                        <p:attrNameLst>
                                          <p:attrName>style.visibility</p:attrName>
                                        </p:attrNameLst>
                                      </p:cBhvr>
                                      <p:to>
                                        <p:strVal val="visible"/>
                                      </p:to>
                                    </p:set>
                                    <p:anim calcmode="lin" valueType="num">
                                      <p:cBhvr additive="base">
                                        <p:cTn id="54" dur="5000" fill="hold"/>
                                        <p:tgtEl>
                                          <p:spTgt spid="27"/>
                                        </p:tgtEl>
                                        <p:attrNameLst>
                                          <p:attrName>ppt_x</p:attrName>
                                        </p:attrNameLst>
                                      </p:cBhvr>
                                      <p:tavLst>
                                        <p:tav tm="0">
                                          <p:val>
                                            <p:strVal val="0-#ppt_w/2"/>
                                          </p:val>
                                        </p:tav>
                                        <p:tav tm="100000">
                                          <p:val>
                                            <p:strVal val="#ppt_x"/>
                                          </p:val>
                                        </p:tav>
                                      </p:tavLst>
                                    </p:anim>
                                    <p:anim calcmode="lin" valueType="num">
                                      <p:cBhvr additive="base">
                                        <p:cTn id="55" dur="5000" fill="hold"/>
                                        <p:tgtEl>
                                          <p:spTgt spid="27"/>
                                        </p:tgtEl>
                                        <p:attrNameLst>
                                          <p:attrName>ppt_y</p:attrName>
                                        </p:attrNameLst>
                                      </p:cBhvr>
                                      <p:tavLst>
                                        <p:tav tm="0">
                                          <p:val>
                                            <p:strVal val="0-#ppt_h/2"/>
                                          </p:val>
                                        </p:tav>
                                        <p:tav tm="100000">
                                          <p:val>
                                            <p:strVal val="#ppt_y"/>
                                          </p:val>
                                        </p:tav>
                                      </p:tavLst>
                                    </p:anim>
                                  </p:childTnLst>
                                </p:cTn>
                              </p:par>
                              <p:par>
                                <p:cTn id="56" presetID="2" presetClass="entr" presetSubtype="9" fill="hold" grpId="0" nodeType="withEffect">
                                  <p:stCondLst>
                                    <p:cond delay="0"/>
                                  </p:stCondLst>
                                  <p:childTnLst>
                                    <p:set>
                                      <p:cBhvr>
                                        <p:cTn id="57" dur="1" fill="hold">
                                          <p:stCondLst>
                                            <p:cond delay="0"/>
                                          </p:stCondLst>
                                        </p:cTn>
                                        <p:tgtEl>
                                          <p:spTgt spid="29"/>
                                        </p:tgtEl>
                                        <p:attrNameLst>
                                          <p:attrName>style.visibility</p:attrName>
                                        </p:attrNameLst>
                                      </p:cBhvr>
                                      <p:to>
                                        <p:strVal val="visible"/>
                                      </p:to>
                                    </p:set>
                                    <p:anim calcmode="lin" valueType="num">
                                      <p:cBhvr additive="base">
                                        <p:cTn id="58" dur="5000" fill="hold"/>
                                        <p:tgtEl>
                                          <p:spTgt spid="29"/>
                                        </p:tgtEl>
                                        <p:attrNameLst>
                                          <p:attrName>ppt_x</p:attrName>
                                        </p:attrNameLst>
                                      </p:cBhvr>
                                      <p:tavLst>
                                        <p:tav tm="0">
                                          <p:val>
                                            <p:strVal val="0-#ppt_w/2"/>
                                          </p:val>
                                        </p:tav>
                                        <p:tav tm="100000">
                                          <p:val>
                                            <p:strVal val="#ppt_x"/>
                                          </p:val>
                                        </p:tav>
                                      </p:tavLst>
                                    </p:anim>
                                    <p:anim calcmode="lin" valueType="num">
                                      <p:cBhvr additive="base">
                                        <p:cTn id="59" dur="5000" fill="hold"/>
                                        <p:tgtEl>
                                          <p:spTgt spid="29"/>
                                        </p:tgtEl>
                                        <p:attrNameLst>
                                          <p:attrName>ppt_y</p:attrName>
                                        </p:attrNameLst>
                                      </p:cBhvr>
                                      <p:tavLst>
                                        <p:tav tm="0">
                                          <p:val>
                                            <p:strVal val="0-#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5000" fill="hold"/>
                                        <p:tgtEl>
                                          <p:spTgt spid="6"/>
                                        </p:tgtEl>
                                        <p:attrNameLst>
                                          <p:attrName>ppt_x</p:attrName>
                                        </p:attrNameLst>
                                      </p:cBhvr>
                                      <p:tavLst>
                                        <p:tav tm="0">
                                          <p:val>
                                            <p:strVal val="0-#ppt_w/2"/>
                                          </p:val>
                                        </p:tav>
                                        <p:tav tm="100000">
                                          <p:val>
                                            <p:strVal val="#ppt_x"/>
                                          </p:val>
                                        </p:tav>
                                      </p:tavLst>
                                    </p:anim>
                                    <p:anim calcmode="lin" valueType="num">
                                      <p:cBhvr additive="base">
                                        <p:cTn id="63" dur="5000" fill="hold"/>
                                        <p:tgtEl>
                                          <p:spTgt spid="6"/>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5000" fill="hold"/>
                                        <p:tgtEl>
                                          <p:spTgt spid="8"/>
                                        </p:tgtEl>
                                        <p:attrNameLst>
                                          <p:attrName>ppt_x</p:attrName>
                                        </p:attrNameLst>
                                      </p:cBhvr>
                                      <p:tavLst>
                                        <p:tav tm="0">
                                          <p:val>
                                            <p:strVal val="0-#ppt_w/2"/>
                                          </p:val>
                                        </p:tav>
                                        <p:tav tm="100000">
                                          <p:val>
                                            <p:strVal val="#ppt_x"/>
                                          </p:val>
                                        </p:tav>
                                      </p:tavLst>
                                    </p:anim>
                                    <p:anim calcmode="lin" valueType="num">
                                      <p:cBhvr additive="base">
                                        <p:cTn id="67" dur="5000" fill="hold"/>
                                        <p:tgtEl>
                                          <p:spTgt spid="8"/>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additive="base">
                                        <p:cTn id="70" dur="5000" fill="hold"/>
                                        <p:tgtEl>
                                          <p:spTgt spid="10"/>
                                        </p:tgtEl>
                                        <p:attrNameLst>
                                          <p:attrName>ppt_x</p:attrName>
                                        </p:attrNameLst>
                                      </p:cBhvr>
                                      <p:tavLst>
                                        <p:tav tm="0">
                                          <p:val>
                                            <p:strVal val="0-#ppt_w/2"/>
                                          </p:val>
                                        </p:tav>
                                        <p:tav tm="100000">
                                          <p:val>
                                            <p:strVal val="#ppt_x"/>
                                          </p:val>
                                        </p:tav>
                                      </p:tavLst>
                                    </p:anim>
                                    <p:anim calcmode="lin" valueType="num">
                                      <p:cBhvr additive="base">
                                        <p:cTn id="71" dur="5000" fill="hold"/>
                                        <p:tgtEl>
                                          <p:spTgt spid="10"/>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12"/>
                                        </p:tgtEl>
                                        <p:attrNameLst>
                                          <p:attrName>style.visibility</p:attrName>
                                        </p:attrNameLst>
                                      </p:cBhvr>
                                      <p:to>
                                        <p:strVal val="visible"/>
                                      </p:to>
                                    </p:set>
                                    <p:anim calcmode="lin" valueType="num">
                                      <p:cBhvr additive="base">
                                        <p:cTn id="74" dur="5000" fill="hold"/>
                                        <p:tgtEl>
                                          <p:spTgt spid="12"/>
                                        </p:tgtEl>
                                        <p:attrNameLst>
                                          <p:attrName>ppt_x</p:attrName>
                                        </p:attrNameLst>
                                      </p:cBhvr>
                                      <p:tavLst>
                                        <p:tav tm="0">
                                          <p:val>
                                            <p:strVal val="0-#ppt_w/2"/>
                                          </p:val>
                                        </p:tav>
                                        <p:tav tm="100000">
                                          <p:val>
                                            <p:strVal val="#ppt_x"/>
                                          </p:val>
                                        </p:tav>
                                      </p:tavLst>
                                    </p:anim>
                                    <p:anim calcmode="lin" valueType="num">
                                      <p:cBhvr additive="base">
                                        <p:cTn id="75" dur="5000" fill="hold"/>
                                        <p:tgtEl>
                                          <p:spTgt spid="12"/>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5000" fill="hold"/>
                                        <p:tgtEl>
                                          <p:spTgt spid="14"/>
                                        </p:tgtEl>
                                        <p:attrNameLst>
                                          <p:attrName>ppt_x</p:attrName>
                                        </p:attrNameLst>
                                      </p:cBhvr>
                                      <p:tavLst>
                                        <p:tav tm="0">
                                          <p:val>
                                            <p:strVal val="0-#ppt_w/2"/>
                                          </p:val>
                                        </p:tav>
                                        <p:tav tm="100000">
                                          <p:val>
                                            <p:strVal val="#ppt_x"/>
                                          </p:val>
                                        </p:tav>
                                      </p:tavLst>
                                    </p:anim>
                                    <p:anim calcmode="lin" valueType="num">
                                      <p:cBhvr additive="base">
                                        <p:cTn id="79" dur="5000" fill="hold"/>
                                        <p:tgtEl>
                                          <p:spTgt spid="14"/>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5000" fill="hold"/>
                                        <p:tgtEl>
                                          <p:spTgt spid="16"/>
                                        </p:tgtEl>
                                        <p:attrNameLst>
                                          <p:attrName>ppt_x</p:attrName>
                                        </p:attrNameLst>
                                      </p:cBhvr>
                                      <p:tavLst>
                                        <p:tav tm="0">
                                          <p:val>
                                            <p:strVal val="0-#ppt_w/2"/>
                                          </p:val>
                                        </p:tav>
                                        <p:tav tm="100000">
                                          <p:val>
                                            <p:strVal val="#ppt_x"/>
                                          </p:val>
                                        </p:tav>
                                      </p:tavLst>
                                    </p:anim>
                                    <p:anim calcmode="lin" valueType="num">
                                      <p:cBhvr additive="base">
                                        <p:cTn id="83" dur="5000" fill="hold"/>
                                        <p:tgtEl>
                                          <p:spTgt spid="16"/>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8"/>
                                        </p:tgtEl>
                                        <p:attrNameLst>
                                          <p:attrName>style.visibility</p:attrName>
                                        </p:attrNameLst>
                                      </p:cBhvr>
                                      <p:to>
                                        <p:strVal val="visible"/>
                                      </p:to>
                                    </p:set>
                                    <p:anim calcmode="lin" valueType="num">
                                      <p:cBhvr additive="base">
                                        <p:cTn id="86" dur="5000" fill="hold"/>
                                        <p:tgtEl>
                                          <p:spTgt spid="18"/>
                                        </p:tgtEl>
                                        <p:attrNameLst>
                                          <p:attrName>ppt_x</p:attrName>
                                        </p:attrNameLst>
                                      </p:cBhvr>
                                      <p:tavLst>
                                        <p:tav tm="0">
                                          <p:val>
                                            <p:strVal val="0-#ppt_w/2"/>
                                          </p:val>
                                        </p:tav>
                                        <p:tav tm="100000">
                                          <p:val>
                                            <p:strVal val="#ppt_x"/>
                                          </p:val>
                                        </p:tav>
                                      </p:tavLst>
                                    </p:anim>
                                    <p:anim calcmode="lin" valueType="num">
                                      <p:cBhvr additive="base">
                                        <p:cTn id="87" dur="5000" fill="hold"/>
                                        <p:tgtEl>
                                          <p:spTgt spid="18"/>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20"/>
                                        </p:tgtEl>
                                        <p:attrNameLst>
                                          <p:attrName>style.visibility</p:attrName>
                                        </p:attrNameLst>
                                      </p:cBhvr>
                                      <p:to>
                                        <p:strVal val="visible"/>
                                      </p:to>
                                    </p:set>
                                    <p:anim calcmode="lin" valueType="num">
                                      <p:cBhvr additive="base">
                                        <p:cTn id="90" dur="5000" fill="hold"/>
                                        <p:tgtEl>
                                          <p:spTgt spid="20"/>
                                        </p:tgtEl>
                                        <p:attrNameLst>
                                          <p:attrName>ppt_x</p:attrName>
                                        </p:attrNameLst>
                                      </p:cBhvr>
                                      <p:tavLst>
                                        <p:tav tm="0">
                                          <p:val>
                                            <p:strVal val="0-#ppt_w/2"/>
                                          </p:val>
                                        </p:tav>
                                        <p:tav tm="100000">
                                          <p:val>
                                            <p:strVal val="#ppt_x"/>
                                          </p:val>
                                        </p:tav>
                                      </p:tavLst>
                                    </p:anim>
                                    <p:anim calcmode="lin" valueType="num">
                                      <p:cBhvr additive="base">
                                        <p:cTn id="91" dur="5000" fill="hold"/>
                                        <p:tgtEl>
                                          <p:spTgt spid="20"/>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22"/>
                                        </p:tgtEl>
                                        <p:attrNameLst>
                                          <p:attrName>style.visibility</p:attrName>
                                        </p:attrNameLst>
                                      </p:cBhvr>
                                      <p:to>
                                        <p:strVal val="visible"/>
                                      </p:to>
                                    </p:set>
                                    <p:anim calcmode="lin" valueType="num">
                                      <p:cBhvr additive="base">
                                        <p:cTn id="94" dur="5000" fill="hold"/>
                                        <p:tgtEl>
                                          <p:spTgt spid="22"/>
                                        </p:tgtEl>
                                        <p:attrNameLst>
                                          <p:attrName>ppt_x</p:attrName>
                                        </p:attrNameLst>
                                      </p:cBhvr>
                                      <p:tavLst>
                                        <p:tav tm="0">
                                          <p:val>
                                            <p:strVal val="0-#ppt_w/2"/>
                                          </p:val>
                                        </p:tav>
                                        <p:tav tm="100000">
                                          <p:val>
                                            <p:strVal val="#ppt_x"/>
                                          </p:val>
                                        </p:tav>
                                      </p:tavLst>
                                    </p:anim>
                                    <p:anim calcmode="lin" valueType="num">
                                      <p:cBhvr additive="base">
                                        <p:cTn id="95" dur="5000" fill="hold"/>
                                        <p:tgtEl>
                                          <p:spTgt spid="22"/>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24"/>
                                        </p:tgtEl>
                                        <p:attrNameLst>
                                          <p:attrName>style.visibility</p:attrName>
                                        </p:attrNameLst>
                                      </p:cBhvr>
                                      <p:to>
                                        <p:strVal val="visible"/>
                                      </p:to>
                                    </p:set>
                                    <p:anim calcmode="lin" valueType="num">
                                      <p:cBhvr additive="base">
                                        <p:cTn id="98" dur="5000" fill="hold"/>
                                        <p:tgtEl>
                                          <p:spTgt spid="24"/>
                                        </p:tgtEl>
                                        <p:attrNameLst>
                                          <p:attrName>ppt_x</p:attrName>
                                        </p:attrNameLst>
                                      </p:cBhvr>
                                      <p:tavLst>
                                        <p:tav tm="0">
                                          <p:val>
                                            <p:strVal val="0-#ppt_w/2"/>
                                          </p:val>
                                        </p:tav>
                                        <p:tav tm="100000">
                                          <p:val>
                                            <p:strVal val="#ppt_x"/>
                                          </p:val>
                                        </p:tav>
                                      </p:tavLst>
                                    </p:anim>
                                    <p:anim calcmode="lin" valueType="num">
                                      <p:cBhvr additive="base">
                                        <p:cTn id="99" dur="5000" fill="hold"/>
                                        <p:tgtEl>
                                          <p:spTgt spid="24"/>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5000" fill="hold"/>
                                        <p:tgtEl>
                                          <p:spTgt spid="26"/>
                                        </p:tgtEl>
                                        <p:attrNameLst>
                                          <p:attrName>ppt_x</p:attrName>
                                        </p:attrNameLst>
                                      </p:cBhvr>
                                      <p:tavLst>
                                        <p:tav tm="0">
                                          <p:val>
                                            <p:strVal val="0-#ppt_w/2"/>
                                          </p:val>
                                        </p:tav>
                                        <p:tav tm="100000">
                                          <p:val>
                                            <p:strVal val="#ppt_x"/>
                                          </p:val>
                                        </p:tav>
                                      </p:tavLst>
                                    </p:anim>
                                    <p:anim calcmode="lin" valueType="num">
                                      <p:cBhvr additive="base">
                                        <p:cTn id="103" dur="5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8"/>
                                        </p:tgtEl>
                                        <p:attrNameLst>
                                          <p:attrName>style.visibility</p:attrName>
                                        </p:attrNameLst>
                                      </p:cBhvr>
                                      <p:to>
                                        <p:strVal val="visible"/>
                                      </p:to>
                                    </p:set>
                                    <p:anim calcmode="lin" valueType="num">
                                      <p:cBhvr additive="base">
                                        <p:cTn id="106" dur="5000" fill="hold"/>
                                        <p:tgtEl>
                                          <p:spTgt spid="28"/>
                                        </p:tgtEl>
                                        <p:attrNameLst>
                                          <p:attrName>ppt_x</p:attrName>
                                        </p:attrNameLst>
                                      </p:cBhvr>
                                      <p:tavLst>
                                        <p:tav tm="0">
                                          <p:val>
                                            <p:strVal val="0-#ppt_w/2"/>
                                          </p:val>
                                        </p:tav>
                                        <p:tav tm="100000">
                                          <p:val>
                                            <p:strVal val="#ppt_x"/>
                                          </p:val>
                                        </p:tav>
                                      </p:tavLst>
                                    </p:anim>
                                    <p:anim calcmode="lin" valueType="num">
                                      <p:cBhvr additive="base">
                                        <p:cTn id="107" dur="5000" fill="hold"/>
                                        <p:tgtEl>
                                          <p:spTgt spid="28"/>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0-#ppt_w/2"/>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3"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1+#ppt_w/2"/>
                                          </p:val>
                                        </p:tav>
                                        <p:tav tm="100000">
                                          <p:val>
                                            <p:strVal val="#ppt_x"/>
                                          </p:val>
                                        </p:tav>
                                      </p:tavLst>
                                    </p:anim>
                                    <p:anim calcmode="lin" valueType="num">
                                      <p:cBhvr additive="base">
                                        <p:cTn id="115" dur="5000" fill="hold"/>
                                        <p:tgtEl>
                                          <p:spTgt spid="31"/>
                                        </p:tgtEl>
                                        <p:attrNameLst>
                                          <p:attrName>ppt_y</p:attrName>
                                        </p:attrNameLst>
                                      </p:cBhvr>
                                      <p:tavLst>
                                        <p:tav tm="0">
                                          <p:val>
                                            <p:strVal val="0-#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1+#ppt_w/2"/>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3"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1+#ppt_w/2"/>
                                          </p:val>
                                        </p:tav>
                                        <p:tav tm="100000">
                                          <p:val>
                                            <p:strVal val="#ppt_x"/>
                                          </p:val>
                                        </p:tav>
                                      </p:tavLst>
                                    </p:anim>
                                    <p:anim calcmode="lin" valueType="num">
                                      <p:cBhvr additive="base">
                                        <p:cTn id="123" dur="5000" fill="hold"/>
                                        <p:tgtEl>
                                          <p:spTgt spid="33"/>
                                        </p:tgtEl>
                                        <p:attrNameLst>
                                          <p:attrName>ppt_y</p:attrName>
                                        </p:attrNameLst>
                                      </p:cBhvr>
                                      <p:tavLst>
                                        <p:tav tm="0">
                                          <p:val>
                                            <p:strVal val="0-#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1+#ppt_w/2"/>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3"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1+#ppt_w/2"/>
                                          </p:val>
                                        </p:tav>
                                        <p:tav tm="100000">
                                          <p:val>
                                            <p:strVal val="#ppt_x"/>
                                          </p:val>
                                        </p:tav>
                                      </p:tavLst>
                                    </p:anim>
                                    <p:anim calcmode="lin" valueType="num">
                                      <p:cBhvr additive="base">
                                        <p:cTn id="131" dur="5000" fill="hold"/>
                                        <p:tgtEl>
                                          <p:spTgt spid="35"/>
                                        </p:tgtEl>
                                        <p:attrNameLst>
                                          <p:attrName>ppt_y</p:attrName>
                                        </p:attrNameLst>
                                      </p:cBhvr>
                                      <p:tavLst>
                                        <p:tav tm="0">
                                          <p:val>
                                            <p:strVal val="0-#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1+#ppt_w/2"/>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3"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1+#ppt_w/2"/>
                                          </p:val>
                                        </p:tav>
                                        <p:tav tm="100000">
                                          <p:val>
                                            <p:strVal val="#ppt_x"/>
                                          </p:val>
                                        </p:tav>
                                      </p:tavLst>
                                    </p:anim>
                                    <p:anim calcmode="lin" valueType="num">
                                      <p:cBhvr additive="base">
                                        <p:cTn id="139" dur="5000" fill="hold"/>
                                        <p:tgtEl>
                                          <p:spTgt spid="37"/>
                                        </p:tgtEl>
                                        <p:attrNameLst>
                                          <p:attrName>ppt_y</p:attrName>
                                        </p:attrNameLst>
                                      </p:cBhvr>
                                      <p:tavLst>
                                        <p:tav tm="0">
                                          <p:val>
                                            <p:strVal val="0-#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5000" fill="hold"/>
                                        <p:tgtEl>
                                          <p:spTgt spid="38"/>
                                        </p:tgtEl>
                                        <p:attrNameLst>
                                          <p:attrName>ppt_x</p:attrName>
                                        </p:attrNameLst>
                                      </p:cBhvr>
                                      <p:tavLst>
                                        <p:tav tm="0">
                                          <p:val>
                                            <p:strVal val="1+#ppt_w/2"/>
                                          </p:val>
                                        </p:tav>
                                        <p:tav tm="100000">
                                          <p:val>
                                            <p:strVal val="#ppt_x"/>
                                          </p:val>
                                        </p:tav>
                                      </p:tavLst>
                                    </p:anim>
                                    <p:anim calcmode="lin" valueType="num">
                                      <p:cBhvr additive="base">
                                        <p:cTn id="143" dur="5000" fill="hold"/>
                                        <p:tgtEl>
                                          <p:spTgt spid="38"/>
                                        </p:tgtEl>
                                        <p:attrNameLst>
                                          <p:attrName>ppt_y</p:attrName>
                                        </p:attrNameLst>
                                      </p:cBhvr>
                                      <p:tavLst>
                                        <p:tav tm="0">
                                          <p:val>
                                            <p:strVal val="1+#ppt_h/2"/>
                                          </p:val>
                                        </p:tav>
                                        <p:tav tm="100000">
                                          <p:val>
                                            <p:strVal val="#ppt_y"/>
                                          </p:val>
                                        </p:tav>
                                      </p:tavLst>
                                    </p:anim>
                                  </p:childTnLst>
                                </p:cTn>
                              </p:par>
                              <p:par>
                                <p:cTn id="144" presetID="2" presetClass="entr" presetSubtype="3"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5000" fill="hold"/>
                                        <p:tgtEl>
                                          <p:spTgt spid="39"/>
                                        </p:tgtEl>
                                        <p:attrNameLst>
                                          <p:attrName>ppt_x</p:attrName>
                                        </p:attrNameLst>
                                      </p:cBhvr>
                                      <p:tavLst>
                                        <p:tav tm="0">
                                          <p:val>
                                            <p:strVal val="1+#ppt_w/2"/>
                                          </p:val>
                                        </p:tav>
                                        <p:tav tm="100000">
                                          <p:val>
                                            <p:strVal val="#ppt_x"/>
                                          </p:val>
                                        </p:tav>
                                      </p:tavLst>
                                    </p:anim>
                                    <p:anim calcmode="lin" valueType="num">
                                      <p:cBhvr additive="base">
                                        <p:cTn id="147" dur="5000" fill="hold"/>
                                        <p:tgtEl>
                                          <p:spTgt spid="39"/>
                                        </p:tgtEl>
                                        <p:attrNameLst>
                                          <p:attrName>ppt_y</p:attrName>
                                        </p:attrNameLst>
                                      </p:cBhvr>
                                      <p:tavLst>
                                        <p:tav tm="0">
                                          <p:val>
                                            <p:strVal val="0-#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1+#ppt_w/2"/>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3"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1+#ppt_w/2"/>
                                          </p:val>
                                        </p:tav>
                                        <p:tav tm="100000">
                                          <p:val>
                                            <p:strVal val="#ppt_x"/>
                                          </p:val>
                                        </p:tav>
                                      </p:tavLst>
                                    </p:anim>
                                    <p:anim calcmode="lin" valueType="num">
                                      <p:cBhvr additive="base">
                                        <p:cTn id="155" dur="5000" fill="hold"/>
                                        <p:tgtEl>
                                          <p:spTgt spid="41"/>
                                        </p:tgtEl>
                                        <p:attrNameLst>
                                          <p:attrName>ppt_y</p:attrName>
                                        </p:attrNameLst>
                                      </p:cBhvr>
                                      <p:tavLst>
                                        <p:tav tm="0">
                                          <p:val>
                                            <p:strVal val="0-#ppt_h/2"/>
                                          </p:val>
                                        </p:tav>
                                        <p:tav tm="100000">
                                          <p:val>
                                            <p:strVal val="#ppt_y"/>
                                          </p:val>
                                        </p:tav>
                                      </p:tavLst>
                                    </p:anim>
                                  </p:childTnLst>
                                </p:cTn>
                              </p:par>
                              <p:par>
                                <p:cTn id="156" presetID="2" presetClass="entr" presetSubtype="6"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5000" fill="hold"/>
                                        <p:tgtEl>
                                          <p:spTgt spid="42"/>
                                        </p:tgtEl>
                                        <p:attrNameLst>
                                          <p:attrName>ppt_x</p:attrName>
                                        </p:attrNameLst>
                                      </p:cBhvr>
                                      <p:tavLst>
                                        <p:tav tm="0">
                                          <p:val>
                                            <p:strVal val="1+#ppt_w/2"/>
                                          </p:val>
                                        </p:tav>
                                        <p:tav tm="100000">
                                          <p:val>
                                            <p:strVal val="#ppt_x"/>
                                          </p:val>
                                        </p:tav>
                                      </p:tavLst>
                                    </p:anim>
                                    <p:anim calcmode="lin" valueType="num">
                                      <p:cBhvr additive="base">
                                        <p:cTn id="159" dur="5000" fill="hold"/>
                                        <p:tgtEl>
                                          <p:spTgt spid="42"/>
                                        </p:tgtEl>
                                        <p:attrNameLst>
                                          <p:attrName>ppt_y</p:attrName>
                                        </p:attrNameLst>
                                      </p:cBhvr>
                                      <p:tavLst>
                                        <p:tav tm="0">
                                          <p:val>
                                            <p:strVal val="1+#ppt_h/2"/>
                                          </p:val>
                                        </p:tav>
                                        <p:tav tm="100000">
                                          <p:val>
                                            <p:strVal val="#ppt_y"/>
                                          </p:val>
                                        </p:tav>
                                      </p:tavLst>
                                    </p:anim>
                                  </p:childTnLst>
                                </p:cTn>
                              </p:par>
                              <p:par>
                                <p:cTn id="160" presetID="2" presetClass="entr" presetSubtype="3"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5000" fill="hold"/>
                                        <p:tgtEl>
                                          <p:spTgt spid="43"/>
                                        </p:tgtEl>
                                        <p:attrNameLst>
                                          <p:attrName>ppt_x</p:attrName>
                                        </p:attrNameLst>
                                      </p:cBhvr>
                                      <p:tavLst>
                                        <p:tav tm="0">
                                          <p:val>
                                            <p:strVal val="1+#ppt_w/2"/>
                                          </p:val>
                                        </p:tav>
                                        <p:tav tm="100000">
                                          <p:val>
                                            <p:strVal val="#ppt_x"/>
                                          </p:val>
                                        </p:tav>
                                      </p:tavLst>
                                    </p:anim>
                                    <p:anim calcmode="lin" valueType="num">
                                      <p:cBhvr additive="base">
                                        <p:cTn id="163" dur="5000" fill="hold"/>
                                        <p:tgtEl>
                                          <p:spTgt spid="43"/>
                                        </p:tgtEl>
                                        <p:attrNameLst>
                                          <p:attrName>ppt_y</p:attrName>
                                        </p:attrNameLst>
                                      </p:cBhvr>
                                      <p:tavLst>
                                        <p:tav tm="0">
                                          <p:val>
                                            <p:strVal val="0-#ppt_h/2"/>
                                          </p:val>
                                        </p:tav>
                                        <p:tav tm="100000">
                                          <p:val>
                                            <p:strVal val="#ppt_y"/>
                                          </p:val>
                                        </p:tav>
                                      </p:tavLst>
                                    </p:anim>
                                  </p:childTnLst>
                                </p:cTn>
                              </p:par>
                              <p:par>
                                <p:cTn id="164" presetID="2" presetClass="entr" presetSubtype="6"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5000" fill="hold"/>
                                        <p:tgtEl>
                                          <p:spTgt spid="44"/>
                                        </p:tgtEl>
                                        <p:attrNameLst>
                                          <p:attrName>ppt_x</p:attrName>
                                        </p:attrNameLst>
                                      </p:cBhvr>
                                      <p:tavLst>
                                        <p:tav tm="0">
                                          <p:val>
                                            <p:strVal val="1+#ppt_w/2"/>
                                          </p:val>
                                        </p:tav>
                                        <p:tav tm="100000">
                                          <p:val>
                                            <p:strVal val="#ppt_x"/>
                                          </p:val>
                                        </p:tav>
                                      </p:tavLst>
                                    </p:anim>
                                    <p:anim calcmode="lin" valueType="num">
                                      <p:cBhvr additive="base">
                                        <p:cTn id="167" dur="5000" fill="hold"/>
                                        <p:tgtEl>
                                          <p:spTgt spid="44"/>
                                        </p:tgtEl>
                                        <p:attrNameLst>
                                          <p:attrName>ppt_y</p:attrName>
                                        </p:attrNameLst>
                                      </p:cBhvr>
                                      <p:tavLst>
                                        <p:tav tm="0">
                                          <p:val>
                                            <p:strVal val="1+#ppt_h/2"/>
                                          </p:val>
                                        </p:tav>
                                        <p:tav tm="100000">
                                          <p:val>
                                            <p:strVal val="#ppt_y"/>
                                          </p:val>
                                        </p:tav>
                                      </p:tavLst>
                                    </p:anim>
                                  </p:childTnLst>
                                </p:cTn>
                              </p:par>
                              <p:par>
                                <p:cTn id="168" presetID="2" presetClass="entr" presetSubtype="3"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5000" fill="hold"/>
                                        <p:tgtEl>
                                          <p:spTgt spid="45"/>
                                        </p:tgtEl>
                                        <p:attrNameLst>
                                          <p:attrName>ppt_x</p:attrName>
                                        </p:attrNameLst>
                                      </p:cBhvr>
                                      <p:tavLst>
                                        <p:tav tm="0">
                                          <p:val>
                                            <p:strVal val="1+#ppt_w/2"/>
                                          </p:val>
                                        </p:tav>
                                        <p:tav tm="100000">
                                          <p:val>
                                            <p:strVal val="#ppt_x"/>
                                          </p:val>
                                        </p:tav>
                                      </p:tavLst>
                                    </p:anim>
                                    <p:anim calcmode="lin" valueType="num">
                                      <p:cBhvr additive="base">
                                        <p:cTn id="171" dur="5000" fill="hold"/>
                                        <p:tgtEl>
                                          <p:spTgt spid="45"/>
                                        </p:tgtEl>
                                        <p:attrNameLst>
                                          <p:attrName>ppt_y</p:attrName>
                                        </p:attrNameLst>
                                      </p:cBhvr>
                                      <p:tavLst>
                                        <p:tav tm="0">
                                          <p:val>
                                            <p:strVal val="0-#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5000" fill="hold"/>
                                        <p:tgtEl>
                                          <p:spTgt spid="46"/>
                                        </p:tgtEl>
                                        <p:attrNameLst>
                                          <p:attrName>ppt_x</p:attrName>
                                        </p:attrNameLst>
                                      </p:cBhvr>
                                      <p:tavLst>
                                        <p:tav tm="0">
                                          <p:val>
                                            <p:strVal val="1+#ppt_w/2"/>
                                          </p:val>
                                        </p:tav>
                                        <p:tav tm="100000">
                                          <p:val>
                                            <p:strVal val="#ppt_x"/>
                                          </p:val>
                                        </p:tav>
                                      </p:tavLst>
                                    </p:anim>
                                    <p:anim calcmode="lin" valueType="num">
                                      <p:cBhvr additive="base">
                                        <p:cTn id="175" dur="5000" fill="hold"/>
                                        <p:tgtEl>
                                          <p:spTgt spid="46"/>
                                        </p:tgtEl>
                                        <p:attrNameLst>
                                          <p:attrName>ppt_y</p:attrName>
                                        </p:attrNameLst>
                                      </p:cBhvr>
                                      <p:tavLst>
                                        <p:tav tm="0">
                                          <p:val>
                                            <p:strVal val="1+#ppt_h/2"/>
                                          </p:val>
                                        </p:tav>
                                        <p:tav tm="100000">
                                          <p:val>
                                            <p:strVal val="#ppt_y"/>
                                          </p:val>
                                        </p:tav>
                                      </p:tavLst>
                                    </p:anim>
                                  </p:childTnLst>
                                </p:cTn>
                              </p:par>
                              <p:par>
                                <p:cTn id="176" presetID="2" presetClass="entr" presetSubtype="3"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5000" fill="hold"/>
                                        <p:tgtEl>
                                          <p:spTgt spid="47"/>
                                        </p:tgtEl>
                                        <p:attrNameLst>
                                          <p:attrName>ppt_x</p:attrName>
                                        </p:attrNameLst>
                                      </p:cBhvr>
                                      <p:tavLst>
                                        <p:tav tm="0">
                                          <p:val>
                                            <p:strVal val="1+#ppt_w/2"/>
                                          </p:val>
                                        </p:tav>
                                        <p:tav tm="100000">
                                          <p:val>
                                            <p:strVal val="#ppt_x"/>
                                          </p:val>
                                        </p:tav>
                                      </p:tavLst>
                                    </p:anim>
                                    <p:anim calcmode="lin" valueType="num">
                                      <p:cBhvr additive="base">
                                        <p:cTn id="179" dur="5000" fill="hold"/>
                                        <p:tgtEl>
                                          <p:spTgt spid="47"/>
                                        </p:tgtEl>
                                        <p:attrNameLst>
                                          <p:attrName>ppt_y</p:attrName>
                                        </p:attrNameLst>
                                      </p:cBhvr>
                                      <p:tavLst>
                                        <p:tav tm="0">
                                          <p:val>
                                            <p:strVal val="0-#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48"/>
                                        </p:tgtEl>
                                        <p:attrNameLst>
                                          <p:attrName>style.visibility</p:attrName>
                                        </p:attrNameLst>
                                      </p:cBhvr>
                                      <p:to>
                                        <p:strVal val="visible"/>
                                      </p:to>
                                    </p:set>
                                    <p:anim calcmode="lin" valueType="num">
                                      <p:cBhvr additive="base">
                                        <p:cTn id="182" dur="5000" fill="hold"/>
                                        <p:tgtEl>
                                          <p:spTgt spid="48"/>
                                        </p:tgtEl>
                                        <p:attrNameLst>
                                          <p:attrName>ppt_x</p:attrName>
                                        </p:attrNameLst>
                                      </p:cBhvr>
                                      <p:tavLst>
                                        <p:tav tm="0">
                                          <p:val>
                                            <p:strVal val="1+#ppt_w/2"/>
                                          </p:val>
                                        </p:tav>
                                        <p:tav tm="100000">
                                          <p:val>
                                            <p:strVal val="#ppt_x"/>
                                          </p:val>
                                        </p:tav>
                                      </p:tavLst>
                                    </p:anim>
                                    <p:anim calcmode="lin" valueType="num">
                                      <p:cBhvr additive="base">
                                        <p:cTn id="183" dur="5000" fill="hold"/>
                                        <p:tgtEl>
                                          <p:spTgt spid="48"/>
                                        </p:tgtEl>
                                        <p:attrNameLst>
                                          <p:attrName>ppt_y</p:attrName>
                                        </p:attrNameLst>
                                      </p:cBhvr>
                                      <p:tavLst>
                                        <p:tav tm="0">
                                          <p:val>
                                            <p:strVal val="1+#ppt_h/2"/>
                                          </p:val>
                                        </p:tav>
                                        <p:tav tm="100000">
                                          <p:val>
                                            <p:strVal val="#ppt_y"/>
                                          </p:val>
                                        </p:tav>
                                      </p:tavLst>
                                    </p:anim>
                                  </p:childTnLst>
                                </p:cTn>
                              </p:par>
                              <p:par>
                                <p:cTn id="184" presetID="2" presetClass="entr" presetSubtype="3" fill="hold" grpId="0" nodeType="withEffect">
                                  <p:stCondLst>
                                    <p:cond delay="0"/>
                                  </p:stCondLst>
                                  <p:childTnLst>
                                    <p:set>
                                      <p:cBhvr>
                                        <p:cTn id="185" dur="1" fill="hold">
                                          <p:stCondLst>
                                            <p:cond delay="0"/>
                                          </p:stCondLst>
                                        </p:cTn>
                                        <p:tgtEl>
                                          <p:spTgt spid="49"/>
                                        </p:tgtEl>
                                        <p:attrNameLst>
                                          <p:attrName>style.visibility</p:attrName>
                                        </p:attrNameLst>
                                      </p:cBhvr>
                                      <p:to>
                                        <p:strVal val="visible"/>
                                      </p:to>
                                    </p:set>
                                    <p:anim calcmode="lin" valueType="num">
                                      <p:cBhvr additive="base">
                                        <p:cTn id="186" dur="5000" fill="hold"/>
                                        <p:tgtEl>
                                          <p:spTgt spid="49"/>
                                        </p:tgtEl>
                                        <p:attrNameLst>
                                          <p:attrName>ppt_x</p:attrName>
                                        </p:attrNameLst>
                                      </p:cBhvr>
                                      <p:tavLst>
                                        <p:tav tm="0">
                                          <p:val>
                                            <p:strVal val="1+#ppt_w/2"/>
                                          </p:val>
                                        </p:tav>
                                        <p:tav tm="100000">
                                          <p:val>
                                            <p:strVal val="#ppt_x"/>
                                          </p:val>
                                        </p:tav>
                                      </p:tavLst>
                                    </p:anim>
                                    <p:anim calcmode="lin" valueType="num">
                                      <p:cBhvr additive="base">
                                        <p:cTn id="187" dur="5000" fill="hold"/>
                                        <p:tgtEl>
                                          <p:spTgt spid="49"/>
                                        </p:tgtEl>
                                        <p:attrNameLst>
                                          <p:attrName>ppt_y</p:attrName>
                                        </p:attrNameLst>
                                      </p:cBhvr>
                                      <p:tavLst>
                                        <p:tav tm="0">
                                          <p:val>
                                            <p:strVal val="0-#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0"/>
                                        </p:tgtEl>
                                        <p:attrNameLst>
                                          <p:attrName>style.visibility</p:attrName>
                                        </p:attrNameLst>
                                      </p:cBhvr>
                                      <p:to>
                                        <p:strVal val="visible"/>
                                      </p:to>
                                    </p:set>
                                    <p:anim calcmode="lin" valueType="num">
                                      <p:cBhvr additive="base">
                                        <p:cTn id="190" dur="5000" fill="hold"/>
                                        <p:tgtEl>
                                          <p:spTgt spid="50"/>
                                        </p:tgtEl>
                                        <p:attrNameLst>
                                          <p:attrName>ppt_x</p:attrName>
                                        </p:attrNameLst>
                                      </p:cBhvr>
                                      <p:tavLst>
                                        <p:tav tm="0">
                                          <p:val>
                                            <p:strVal val="1+#ppt_w/2"/>
                                          </p:val>
                                        </p:tav>
                                        <p:tav tm="100000">
                                          <p:val>
                                            <p:strVal val="#ppt_x"/>
                                          </p:val>
                                        </p:tav>
                                      </p:tavLst>
                                    </p:anim>
                                    <p:anim calcmode="lin" valueType="num">
                                      <p:cBhvr additive="base">
                                        <p:cTn id="191" dur="5000" fill="hold"/>
                                        <p:tgtEl>
                                          <p:spTgt spid="50"/>
                                        </p:tgtEl>
                                        <p:attrNameLst>
                                          <p:attrName>ppt_y</p:attrName>
                                        </p:attrNameLst>
                                      </p:cBhvr>
                                      <p:tavLst>
                                        <p:tav tm="0">
                                          <p:val>
                                            <p:strVal val="1+#ppt_h/2"/>
                                          </p:val>
                                        </p:tav>
                                        <p:tav tm="100000">
                                          <p:val>
                                            <p:strVal val="#ppt_y"/>
                                          </p:val>
                                        </p:tav>
                                      </p:tavLst>
                                    </p:anim>
                                  </p:childTnLst>
                                </p:cTn>
                              </p:par>
                              <p:par>
                                <p:cTn id="192" presetID="2" presetClass="entr" presetSubtype="3" fill="hold" grpId="0" nodeType="withEffect">
                                  <p:stCondLst>
                                    <p:cond delay="0"/>
                                  </p:stCondLst>
                                  <p:childTnLst>
                                    <p:set>
                                      <p:cBhvr>
                                        <p:cTn id="193" dur="1" fill="hold">
                                          <p:stCondLst>
                                            <p:cond delay="0"/>
                                          </p:stCondLst>
                                        </p:cTn>
                                        <p:tgtEl>
                                          <p:spTgt spid="51"/>
                                        </p:tgtEl>
                                        <p:attrNameLst>
                                          <p:attrName>style.visibility</p:attrName>
                                        </p:attrNameLst>
                                      </p:cBhvr>
                                      <p:to>
                                        <p:strVal val="visible"/>
                                      </p:to>
                                    </p:set>
                                    <p:anim calcmode="lin" valueType="num">
                                      <p:cBhvr additive="base">
                                        <p:cTn id="194" dur="5000" fill="hold"/>
                                        <p:tgtEl>
                                          <p:spTgt spid="51"/>
                                        </p:tgtEl>
                                        <p:attrNameLst>
                                          <p:attrName>ppt_x</p:attrName>
                                        </p:attrNameLst>
                                      </p:cBhvr>
                                      <p:tavLst>
                                        <p:tav tm="0">
                                          <p:val>
                                            <p:strVal val="1+#ppt_w/2"/>
                                          </p:val>
                                        </p:tav>
                                        <p:tav tm="100000">
                                          <p:val>
                                            <p:strVal val="#ppt_x"/>
                                          </p:val>
                                        </p:tav>
                                      </p:tavLst>
                                    </p:anim>
                                    <p:anim calcmode="lin" valueType="num">
                                      <p:cBhvr additive="base">
                                        <p:cTn id="195" dur="5000" fill="hold"/>
                                        <p:tgtEl>
                                          <p:spTgt spid="51"/>
                                        </p:tgtEl>
                                        <p:attrNameLst>
                                          <p:attrName>ppt_y</p:attrName>
                                        </p:attrNameLst>
                                      </p:cBhvr>
                                      <p:tavLst>
                                        <p:tav tm="0">
                                          <p:val>
                                            <p:strVal val="0-#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52"/>
                                        </p:tgtEl>
                                        <p:attrNameLst>
                                          <p:attrName>style.visibility</p:attrName>
                                        </p:attrNameLst>
                                      </p:cBhvr>
                                      <p:to>
                                        <p:strVal val="visible"/>
                                      </p:to>
                                    </p:set>
                                    <p:anim calcmode="lin" valueType="num">
                                      <p:cBhvr additive="base">
                                        <p:cTn id="198" dur="5000" fill="hold"/>
                                        <p:tgtEl>
                                          <p:spTgt spid="52"/>
                                        </p:tgtEl>
                                        <p:attrNameLst>
                                          <p:attrName>ppt_x</p:attrName>
                                        </p:attrNameLst>
                                      </p:cBhvr>
                                      <p:tavLst>
                                        <p:tav tm="0">
                                          <p:val>
                                            <p:strVal val="1+#ppt_w/2"/>
                                          </p:val>
                                        </p:tav>
                                        <p:tav tm="100000">
                                          <p:val>
                                            <p:strVal val="#ppt_x"/>
                                          </p:val>
                                        </p:tav>
                                      </p:tavLst>
                                    </p:anim>
                                    <p:anim calcmode="lin" valueType="num">
                                      <p:cBhvr additive="base">
                                        <p:cTn id="199" dur="5000" fill="hold"/>
                                        <p:tgtEl>
                                          <p:spTgt spid="52"/>
                                        </p:tgtEl>
                                        <p:attrNameLst>
                                          <p:attrName>ppt_y</p:attrName>
                                        </p:attrNameLst>
                                      </p:cBhvr>
                                      <p:tavLst>
                                        <p:tav tm="0">
                                          <p:val>
                                            <p:strVal val="1+#ppt_h/2"/>
                                          </p:val>
                                        </p:tav>
                                        <p:tav tm="100000">
                                          <p:val>
                                            <p:strVal val="#ppt_y"/>
                                          </p:val>
                                        </p:tav>
                                      </p:tavLst>
                                    </p:anim>
                                  </p:childTnLst>
                                </p:cTn>
                              </p:par>
                              <p:par>
                                <p:cTn id="200" presetID="2" presetClass="entr" presetSubtype="3" fill="hold" grpId="0" nodeType="withEffect">
                                  <p:stCondLst>
                                    <p:cond delay="0"/>
                                  </p:stCondLst>
                                  <p:childTnLst>
                                    <p:set>
                                      <p:cBhvr>
                                        <p:cTn id="201" dur="1" fill="hold">
                                          <p:stCondLst>
                                            <p:cond delay="0"/>
                                          </p:stCondLst>
                                        </p:cTn>
                                        <p:tgtEl>
                                          <p:spTgt spid="53"/>
                                        </p:tgtEl>
                                        <p:attrNameLst>
                                          <p:attrName>style.visibility</p:attrName>
                                        </p:attrNameLst>
                                      </p:cBhvr>
                                      <p:to>
                                        <p:strVal val="visible"/>
                                      </p:to>
                                    </p:set>
                                    <p:anim calcmode="lin" valueType="num">
                                      <p:cBhvr additive="base">
                                        <p:cTn id="202" dur="5000" fill="hold"/>
                                        <p:tgtEl>
                                          <p:spTgt spid="53"/>
                                        </p:tgtEl>
                                        <p:attrNameLst>
                                          <p:attrName>ppt_x</p:attrName>
                                        </p:attrNameLst>
                                      </p:cBhvr>
                                      <p:tavLst>
                                        <p:tav tm="0">
                                          <p:val>
                                            <p:strVal val="1+#ppt_w/2"/>
                                          </p:val>
                                        </p:tav>
                                        <p:tav tm="100000">
                                          <p:val>
                                            <p:strVal val="#ppt_x"/>
                                          </p:val>
                                        </p:tav>
                                      </p:tavLst>
                                    </p:anim>
                                    <p:anim calcmode="lin" valueType="num">
                                      <p:cBhvr additive="base">
                                        <p:cTn id="203" dur="5000" fill="hold"/>
                                        <p:tgtEl>
                                          <p:spTgt spid="53"/>
                                        </p:tgtEl>
                                        <p:attrNameLst>
                                          <p:attrName>ppt_y</p:attrName>
                                        </p:attrNameLst>
                                      </p:cBhvr>
                                      <p:tavLst>
                                        <p:tav tm="0">
                                          <p:val>
                                            <p:strVal val="0-#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54"/>
                                        </p:tgtEl>
                                        <p:attrNameLst>
                                          <p:attrName>style.visibility</p:attrName>
                                        </p:attrNameLst>
                                      </p:cBhvr>
                                      <p:to>
                                        <p:strVal val="visible"/>
                                      </p:to>
                                    </p:set>
                                    <p:anim calcmode="lin" valueType="num">
                                      <p:cBhvr additive="base">
                                        <p:cTn id="206" dur="5000" fill="hold"/>
                                        <p:tgtEl>
                                          <p:spTgt spid="54"/>
                                        </p:tgtEl>
                                        <p:attrNameLst>
                                          <p:attrName>ppt_x</p:attrName>
                                        </p:attrNameLst>
                                      </p:cBhvr>
                                      <p:tavLst>
                                        <p:tav tm="0">
                                          <p:val>
                                            <p:strVal val="1+#ppt_w/2"/>
                                          </p:val>
                                        </p:tav>
                                        <p:tav tm="100000">
                                          <p:val>
                                            <p:strVal val="#ppt_x"/>
                                          </p:val>
                                        </p:tav>
                                      </p:tavLst>
                                    </p:anim>
                                    <p:anim calcmode="lin" valueType="num">
                                      <p:cBhvr additive="base">
                                        <p:cTn id="207" dur="5000" fill="hold"/>
                                        <p:tgtEl>
                                          <p:spTgt spid="54"/>
                                        </p:tgtEl>
                                        <p:attrNameLst>
                                          <p:attrName>ppt_y</p:attrName>
                                        </p:attrNameLst>
                                      </p:cBhvr>
                                      <p:tavLst>
                                        <p:tav tm="0">
                                          <p:val>
                                            <p:strVal val="1+#ppt_h/2"/>
                                          </p:val>
                                        </p:tav>
                                        <p:tav tm="100000">
                                          <p:val>
                                            <p:strVal val="#ppt_y"/>
                                          </p:val>
                                        </p:tav>
                                      </p:tavLst>
                                    </p:anim>
                                  </p:childTnLst>
                                </p:cTn>
                              </p:par>
                              <p:par>
                                <p:cTn id="208" presetID="2" presetClass="entr" presetSubtype="3" fill="hold" grpId="0" nodeType="withEffect">
                                  <p:stCondLst>
                                    <p:cond delay="0"/>
                                  </p:stCondLst>
                                  <p:childTnLst>
                                    <p:set>
                                      <p:cBhvr>
                                        <p:cTn id="209" dur="1" fill="hold">
                                          <p:stCondLst>
                                            <p:cond delay="0"/>
                                          </p:stCondLst>
                                        </p:cTn>
                                        <p:tgtEl>
                                          <p:spTgt spid="55"/>
                                        </p:tgtEl>
                                        <p:attrNameLst>
                                          <p:attrName>style.visibility</p:attrName>
                                        </p:attrNameLst>
                                      </p:cBhvr>
                                      <p:to>
                                        <p:strVal val="visible"/>
                                      </p:to>
                                    </p:set>
                                    <p:anim calcmode="lin" valueType="num">
                                      <p:cBhvr additive="base">
                                        <p:cTn id="210" dur="5000" fill="hold"/>
                                        <p:tgtEl>
                                          <p:spTgt spid="55"/>
                                        </p:tgtEl>
                                        <p:attrNameLst>
                                          <p:attrName>ppt_x</p:attrName>
                                        </p:attrNameLst>
                                      </p:cBhvr>
                                      <p:tavLst>
                                        <p:tav tm="0">
                                          <p:val>
                                            <p:strVal val="1+#ppt_w/2"/>
                                          </p:val>
                                        </p:tav>
                                        <p:tav tm="100000">
                                          <p:val>
                                            <p:strVal val="#ppt_x"/>
                                          </p:val>
                                        </p:tav>
                                      </p:tavLst>
                                    </p:anim>
                                    <p:anim calcmode="lin" valueType="num">
                                      <p:cBhvr additive="base">
                                        <p:cTn id="211" dur="5000" fill="hold"/>
                                        <p:tgtEl>
                                          <p:spTgt spid="55"/>
                                        </p:tgtEl>
                                        <p:attrNameLst>
                                          <p:attrName>ppt_y</p:attrName>
                                        </p:attrNameLst>
                                      </p:cBhvr>
                                      <p:tavLst>
                                        <p:tav tm="0">
                                          <p:val>
                                            <p:strVal val="0-#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56"/>
                                        </p:tgtEl>
                                        <p:attrNameLst>
                                          <p:attrName>style.visibility</p:attrName>
                                        </p:attrNameLst>
                                      </p:cBhvr>
                                      <p:to>
                                        <p:strVal val="visible"/>
                                      </p:to>
                                    </p:set>
                                    <p:anim calcmode="lin" valueType="num">
                                      <p:cBhvr additive="base">
                                        <p:cTn id="214" dur="5000" fill="hold"/>
                                        <p:tgtEl>
                                          <p:spTgt spid="56"/>
                                        </p:tgtEl>
                                        <p:attrNameLst>
                                          <p:attrName>ppt_x</p:attrName>
                                        </p:attrNameLst>
                                      </p:cBhvr>
                                      <p:tavLst>
                                        <p:tav tm="0">
                                          <p:val>
                                            <p:strVal val="1+#ppt_w/2"/>
                                          </p:val>
                                        </p:tav>
                                        <p:tav tm="100000">
                                          <p:val>
                                            <p:strVal val="#ppt_x"/>
                                          </p:val>
                                        </p:tav>
                                      </p:tavLst>
                                    </p:anim>
                                    <p:anim calcmode="lin" valueType="num">
                                      <p:cBhvr additive="base">
                                        <p:cTn id="215" dur="5000" fill="hold"/>
                                        <p:tgtEl>
                                          <p:spTgt spid="56"/>
                                        </p:tgtEl>
                                        <p:attrNameLst>
                                          <p:attrName>ppt_y</p:attrName>
                                        </p:attrNameLst>
                                      </p:cBhvr>
                                      <p:tavLst>
                                        <p:tav tm="0">
                                          <p:val>
                                            <p:strVal val="1+#ppt_h/2"/>
                                          </p:val>
                                        </p:tav>
                                        <p:tav tm="100000">
                                          <p:val>
                                            <p:strVal val="#ppt_y"/>
                                          </p:val>
                                        </p:tav>
                                      </p:tavLst>
                                    </p:anim>
                                  </p:childTnLst>
                                </p:cTn>
                              </p:par>
                              <p:par>
                                <p:cTn id="216" presetID="3" presetClass="entr" presetSubtype="5" fill="hold" grpId="1" nodeType="withEffect">
                                  <p:stCondLst>
                                    <p:cond delay="0"/>
                                  </p:stCondLst>
                                  <p:childTnLst>
                                    <p:set>
                                      <p:cBhvr>
                                        <p:cTn id="217" dur="1" fill="hold">
                                          <p:stCondLst>
                                            <p:cond delay="0"/>
                                          </p:stCondLst>
                                        </p:cTn>
                                        <p:tgtEl>
                                          <p:spTgt spid="5"/>
                                        </p:tgtEl>
                                        <p:attrNameLst>
                                          <p:attrName>style.visibility</p:attrName>
                                        </p:attrNameLst>
                                      </p:cBhvr>
                                      <p:to>
                                        <p:strVal val="visible"/>
                                      </p:to>
                                    </p:set>
                                    <p:animEffect transition="in" filter="blinds(vertical)">
                                      <p:cBhvr>
                                        <p:cTn id="218" dur="5000"/>
                                        <p:tgtEl>
                                          <p:spTgt spid="5"/>
                                        </p:tgtEl>
                                      </p:cBhvr>
                                    </p:animEffect>
                                  </p:childTnLst>
                                </p:cTn>
                              </p:par>
                              <p:par>
                                <p:cTn id="219" presetID="3" presetClass="entr" presetSubtype="5" fill="hold" grpId="1" nodeType="withEffect">
                                  <p:stCondLst>
                                    <p:cond delay="0"/>
                                  </p:stCondLst>
                                  <p:childTnLst>
                                    <p:set>
                                      <p:cBhvr>
                                        <p:cTn id="220" dur="1" fill="hold">
                                          <p:stCondLst>
                                            <p:cond delay="0"/>
                                          </p:stCondLst>
                                        </p:cTn>
                                        <p:tgtEl>
                                          <p:spTgt spid="6"/>
                                        </p:tgtEl>
                                        <p:attrNameLst>
                                          <p:attrName>style.visibility</p:attrName>
                                        </p:attrNameLst>
                                      </p:cBhvr>
                                      <p:to>
                                        <p:strVal val="visible"/>
                                      </p:to>
                                    </p:set>
                                    <p:animEffect transition="in" filter="blinds(vertical)">
                                      <p:cBhvr>
                                        <p:cTn id="221" dur="5000"/>
                                        <p:tgtEl>
                                          <p:spTgt spid="6"/>
                                        </p:tgtEl>
                                      </p:cBhvr>
                                    </p:animEffect>
                                  </p:childTnLst>
                                </p:cTn>
                              </p:par>
                              <p:par>
                                <p:cTn id="222" presetID="3" presetClass="entr" presetSubtype="5" fill="hold" grpId="1" nodeType="withEffect">
                                  <p:stCondLst>
                                    <p:cond delay="0"/>
                                  </p:stCondLst>
                                  <p:childTnLst>
                                    <p:set>
                                      <p:cBhvr>
                                        <p:cTn id="223" dur="1" fill="hold">
                                          <p:stCondLst>
                                            <p:cond delay="0"/>
                                          </p:stCondLst>
                                        </p:cTn>
                                        <p:tgtEl>
                                          <p:spTgt spid="7"/>
                                        </p:tgtEl>
                                        <p:attrNameLst>
                                          <p:attrName>style.visibility</p:attrName>
                                        </p:attrNameLst>
                                      </p:cBhvr>
                                      <p:to>
                                        <p:strVal val="visible"/>
                                      </p:to>
                                    </p:set>
                                    <p:animEffect transition="in" filter="blinds(vertical)">
                                      <p:cBhvr>
                                        <p:cTn id="224" dur="5000"/>
                                        <p:tgtEl>
                                          <p:spTgt spid="7"/>
                                        </p:tgtEl>
                                      </p:cBhvr>
                                    </p:animEffect>
                                  </p:childTnLst>
                                </p:cTn>
                              </p:par>
                              <p:par>
                                <p:cTn id="225" presetID="3" presetClass="entr" presetSubtype="5" fill="hold" grpId="1" nodeType="withEffect">
                                  <p:stCondLst>
                                    <p:cond delay="0"/>
                                  </p:stCondLst>
                                  <p:childTnLst>
                                    <p:set>
                                      <p:cBhvr>
                                        <p:cTn id="226" dur="1" fill="hold">
                                          <p:stCondLst>
                                            <p:cond delay="0"/>
                                          </p:stCondLst>
                                        </p:cTn>
                                        <p:tgtEl>
                                          <p:spTgt spid="8"/>
                                        </p:tgtEl>
                                        <p:attrNameLst>
                                          <p:attrName>style.visibility</p:attrName>
                                        </p:attrNameLst>
                                      </p:cBhvr>
                                      <p:to>
                                        <p:strVal val="visible"/>
                                      </p:to>
                                    </p:set>
                                    <p:animEffect transition="in" filter="blinds(vertical)">
                                      <p:cBhvr>
                                        <p:cTn id="227" dur="5000"/>
                                        <p:tgtEl>
                                          <p:spTgt spid="8"/>
                                        </p:tgtEl>
                                      </p:cBhvr>
                                    </p:animEffect>
                                  </p:childTnLst>
                                </p:cTn>
                              </p:par>
                              <p:par>
                                <p:cTn id="228" presetID="3" presetClass="entr" presetSubtype="5" fill="hold" grpId="1" nodeType="withEffect">
                                  <p:stCondLst>
                                    <p:cond delay="0"/>
                                  </p:stCondLst>
                                  <p:childTnLst>
                                    <p:set>
                                      <p:cBhvr>
                                        <p:cTn id="229" dur="1" fill="hold">
                                          <p:stCondLst>
                                            <p:cond delay="0"/>
                                          </p:stCondLst>
                                        </p:cTn>
                                        <p:tgtEl>
                                          <p:spTgt spid="9"/>
                                        </p:tgtEl>
                                        <p:attrNameLst>
                                          <p:attrName>style.visibility</p:attrName>
                                        </p:attrNameLst>
                                      </p:cBhvr>
                                      <p:to>
                                        <p:strVal val="visible"/>
                                      </p:to>
                                    </p:set>
                                    <p:animEffect transition="in" filter="blinds(vertical)">
                                      <p:cBhvr>
                                        <p:cTn id="230" dur="5000"/>
                                        <p:tgtEl>
                                          <p:spTgt spid="9"/>
                                        </p:tgtEl>
                                      </p:cBhvr>
                                    </p:animEffect>
                                  </p:childTnLst>
                                </p:cTn>
                              </p:par>
                              <p:par>
                                <p:cTn id="231" presetID="3" presetClass="entr" presetSubtype="5" fill="hold" grpId="1" nodeType="withEffect">
                                  <p:stCondLst>
                                    <p:cond delay="0"/>
                                  </p:stCondLst>
                                  <p:childTnLst>
                                    <p:set>
                                      <p:cBhvr>
                                        <p:cTn id="232" dur="1" fill="hold">
                                          <p:stCondLst>
                                            <p:cond delay="0"/>
                                          </p:stCondLst>
                                        </p:cTn>
                                        <p:tgtEl>
                                          <p:spTgt spid="10"/>
                                        </p:tgtEl>
                                        <p:attrNameLst>
                                          <p:attrName>style.visibility</p:attrName>
                                        </p:attrNameLst>
                                      </p:cBhvr>
                                      <p:to>
                                        <p:strVal val="visible"/>
                                      </p:to>
                                    </p:set>
                                    <p:animEffect transition="in" filter="blinds(vertical)">
                                      <p:cBhvr>
                                        <p:cTn id="233" dur="5000"/>
                                        <p:tgtEl>
                                          <p:spTgt spid="10"/>
                                        </p:tgtEl>
                                      </p:cBhvr>
                                    </p:animEffect>
                                  </p:childTnLst>
                                </p:cTn>
                              </p:par>
                              <p:par>
                                <p:cTn id="234" presetID="3" presetClass="entr" presetSubtype="5" fill="hold" grpId="1" nodeType="withEffect">
                                  <p:stCondLst>
                                    <p:cond delay="0"/>
                                  </p:stCondLst>
                                  <p:childTnLst>
                                    <p:set>
                                      <p:cBhvr>
                                        <p:cTn id="235" dur="1" fill="hold">
                                          <p:stCondLst>
                                            <p:cond delay="0"/>
                                          </p:stCondLst>
                                        </p:cTn>
                                        <p:tgtEl>
                                          <p:spTgt spid="11"/>
                                        </p:tgtEl>
                                        <p:attrNameLst>
                                          <p:attrName>style.visibility</p:attrName>
                                        </p:attrNameLst>
                                      </p:cBhvr>
                                      <p:to>
                                        <p:strVal val="visible"/>
                                      </p:to>
                                    </p:set>
                                    <p:animEffect transition="in" filter="blinds(vertical)">
                                      <p:cBhvr>
                                        <p:cTn id="236" dur="5000"/>
                                        <p:tgtEl>
                                          <p:spTgt spid="11"/>
                                        </p:tgtEl>
                                      </p:cBhvr>
                                    </p:animEffect>
                                  </p:childTnLst>
                                </p:cTn>
                              </p:par>
                              <p:par>
                                <p:cTn id="237" presetID="3" presetClass="entr" presetSubtype="5" fill="hold" grpId="1" nodeType="withEffect">
                                  <p:stCondLst>
                                    <p:cond delay="0"/>
                                  </p:stCondLst>
                                  <p:childTnLst>
                                    <p:set>
                                      <p:cBhvr>
                                        <p:cTn id="238" dur="1" fill="hold">
                                          <p:stCondLst>
                                            <p:cond delay="0"/>
                                          </p:stCondLst>
                                        </p:cTn>
                                        <p:tgtEl>
                                          <p:spTgt spid="12"/>
                                        </p:tgtEl>
                                        <p:attrNameLst>
                                          <p:attrName>style.visibility</p:attrName>
                                        </p:attrNameLst>
                                      </p:cBhvr>
                                      <p:to>
                                        <p:strVal val="visible"/>
                                      </p:to>
                                    </p:set>
                                    <p:animEffect transition="in" filter="blinds(vertical)">
                                      <p:cBhvr>
                                        <p:cTn id="239" dur="5000"/>
                                        <p:tgtEl>
                                          <p:spTgt spid="12"/>
                                        </p:tgtEl>
                                      </p:cBhvr>
                                    </p:animEffect>
                                  </p:childTnLst>
                                </p:cTn>
                              </p:par>
                              <p:par>
                                <p:cTn id="240" presetID="3" presetClass="entr" presetSubtype="5" fill="hold" grpId="1" nodeType="withEffect">
                                  <p:stCondLst>
                                    <p:cond delay="0"/>
                                  </p:stCondLst>
                                  <p:childTnLst>
                                    <p:set>
                                      <p:cBhvr>
                                        <p:cTn id="241" dur="1" fill="hold">
                                          <p:stCondLst>
                                            <p:cond delay="0"/>
                                          </p:stCondLst>
                                        </p:cTn>
                                        <p:tgtEl>
                                          <p:spTgt spid="13"/>
                                        </p:tgtEl>
                                        <p:attrNameLst>
                                          <p:attrName>style.visibility</p:attrName>
                                        </p:attrNameLst>
                                      </p:cBhvr>
                                      <p:to>
                                        <p:strVal val="visible"/>
                                      </p:to>
                                    </p:set>
                                    <p:animEffect transition="in" filter="blinds(vertical)">
                                      <p:cBhvr>
                                        <p:cTn id="242" dur="5000"/>
                                        <p:tgtEl>
                                          <p:spTgt spid="13"/>
                                        </p:tgtEl>
                                      </p:cBhvr>
                                    </p:animEffect>
                                  </p:childTnLst>
                                </p:cTn>
                              </p:par>
                              <p:par>
                                <p:cTn id="243" presetID="3" presetClass="entr" presetSubtype="5" fill="hold" grpId="1" nodeType="withEffect">
                                  <p:stCondLst>
                                    <p:cond delay="0"/>
                                  </p:stCondLst>
                                  <p:childTnLst>
                                    <p:set>
                                      <p:cBhvr>
                                        <p:cTn id="244" dur="1" fill="hold">
                                          <p:stCondLst>
                                            <p:cond delay="0"/>
                                          </p:stCondLst>
                                        </p:cTn>
                                        <p:tgtEl>
                                          <p:spTgt spid="14"/>
                                        </p:tgtEl>
                                        <p:attrNameLst>
                                          <p:attrName>style.visibility</p:attrName>
                                        </p:attrNameLst>
                                      </p:cBhvr>
                                      <p:to>
                                        <p:strVal val="visible"/>
                                      </p:to>
                                    </p:set>
                                    <p:animEffect transition="in" filter="blinds(vertical)">
                                      <p:cBhvr>
                                        <p:cTn id="245" dur="5000"/>
                                        <p:tgtEl>
                                          <p:spTgt spid="14"/>
                                        </p:tgtEl>
                                      </p:cBhvr>
                                    </p:animEffect>
                                  </p:childTnLst>
                                </p:cTn>
                              </p:par>
                              <p:par>
                                <p:cTn id="246" presetID="3" presetClass="entr" presetSubtype="5" fill="hold" grpId="1" nodeType="withEffect">
                                  <p:stCondLst>
                                    <p:cond delay="0"/>
                                  </p:stCondLst>
                                  <p:childTnLst>
                                    <p:set>
                                      <p:cBhvr>
                                        <p:cTn id="247" dur="1" fill="hold">
                                          <p:stCondLst>
                                            <p:cond delay="0"/>
                                          </p:stCondLst>
                                        </p:cTn>
                                        <p:tgtEl>
                                          <p:spTgt spid="15"/>
                                        </p:tgtEl>
                                        <p:attrNameLst>
                                          <p:attrName>style.visibility</p:attrName>
                                        </p:attrNameLst>
                                      </p:cBhvr>
                                      <p:to>
                                        <p:strVal val="visible"/>
                                      </p:to>
                                    </p:set>
                                    <p:animEffect transition="in" filter="blinds(vertical)">
                                      <p:cBhvr>
                                        <p:cTn id="248" dur="5000"/>
                                        <p:tgtEl>
                                          <p:spTgt spid="15"/>
                                        </p:tgtEl>
                                      </p:cBhvr>
                                    </p:animEffect>
                                  </p:childTnLst>
                                </p:cTn>
                              </p:par>
                              <p:par>
                                <p:cTn id="249" presetID="3" presetClass="entr" presetSubtype="5" fill="hold" grpId="1" nodeType="withEffect">
                                  <p:stCondLst>
                                    <p:cond delay="0"/>
                                  </p:stCondLst>
                                  <p:childTnLst>
                                    <p:set>
                                      <p:cBhvr>
                                        <p:cTn id="250" dur="1" fill="hold">
                                          <p:stCondLst>
                                            <p:cond delay="0"/>
                                          </p:stCondLst>
                                        </p:cTn>
                                        <p:tgtEl>
                                          <p:spTgt spid="16"/>
                                        </p:tgtEl>
                                        <p:attrNameLst>
                                          <p:attrName>style.visibility</p:attrName>
                                        </p:attrNameLst>
                                      </p:cBhvr>
                                      <p:to>
                                        <p:strVal val="visible"/>
                                      </p:to>
                                    </p:set>
                                    <p:animEffect transition="in" filter="blinds(vertical)">
                                      <p:cBhvr>
                                        <p:cTn id="251" dur="5000"/>
                                        <p:tgtEl>
                                          <p:spTgt spid="16"/>
                                        </p:tgtEl>
                                      </p:cBhvr>
                                    </p:animEffect>
                                  </p:childTnLst>
                                </p:cTn>
                              </p:par>
                              <p:par>
                                <p:cTn id="252" presetID="3" presetClass="entr" presetSubtype="5" fill="hold" grpId="1" nodeType="withEffect">
                                  <p:stCondLst>
                                    <p:cond delay="0"/>
                                  </p:stCondLst>
                                  <p:childTnLst>
                                    <p:set>
                                      <p:cBhvr>
                                        <p:cTn id="253" dur="1" fill="hold">
                                          <p:stCondLst>
                                            <p:cond delay="0"/>
                                          </p:stCondLst>
                                        </p:cTn>
                                        <p:tgtEl>
                                          <p:spTgt spid="17"/>
                                        </p:tgtEl>
                                        <p:attrNameLst>
                                          <p:attrName>style.visibility</p:attrName>
                                        </p:attrNameLst>
                                      </p:cBhvr>
                                      <p:to>
                                        <p:strVal val="visible"/>
                                      </p:to>
                                    </p:set>
                                    <p:animEffect transition="in" filter="blinds(vertical)">
                                      <p:cBhvr>
                                        <p:cTn id="254" dur="5000"/>
                                        <p:tgtEl>
                                          <p:spTgt spid="17"/>
                                        </p:tgtEl>
                                      </p:cBhvr>
                                    </p:animEffect>
                                  </p:childTnLst>
                                </p:cTn>
                              </p:par>
                              <p:par>
                                <p:cTn id="255" presetID="3" presetClass="entr" presetSubtype="5" fill="hold" grpId="1" nodeType="withEffect">
                                  <p:stCondLst>
                                    <p:cond delay="0"/>
                                  </p:stCondLst>
                                  <p:childTnLst>
                                    <p:set>
                                      <p:cBhvr>
                                        <p:cTn id="256" dur="1" fill="hold">
                                          <p:stCondLst>
                                            <p:cond delay="0"/>
                                          </p:stCondLst>
                                        </p:cTn>
                                        <p:tgtEl>
                                          <p:spTgt spid="18"/>
                                        </p:tgtEl>
                                        <p:attrNameLst>
                                          <p:attrName>style.visibility</p:attrName>
                                        </p:attrNameLst>
                                      </p:cBhvr>
                                      <p:to>
                                        <p:strVal val="visible"/>
                                      </p:to>
                                    </p:set>
                                    <p:animEffect transition="in" filter="blinds(vertical)">
                                      <p:cBhvr>
                                        <p:cTn id="257" dur="5000"/>
                                        <p:tgtEl>
                                          <p:spTgt spid="18"/>
                                        </p:tgtEl>
                                      </p:cBhvr>
                                    </p:animEffect>
                                  </p:childTnLst>
                                </p:cTn>
                              </p:par>
                              <p:par>
                                <p:cTn id="258" presetID="3" presetClass="entr" presetSubtype="5" fill="hold" grpId="1" nodeType="withEffect">
                                  <p:stCondLst>
                                    <p:cond delay="0"/>
                                  </p:stCondLst>
                                  <p:childTnLst>
                                    <p:set>
                                      <p:cBhvr>
                                        <p:cTn id="259" dur="1" fill="hold">
                                          <p:stCondLst>
                                            <p:cond delay="0"/>
                                          </p:stCondLst>
                                        </p:cTn>
                                        <p:tgtEl>
                                          <p:spTgt spid="19"/>
                                        </p:tgtEl>
                                        <p:attrNameLst>
                                          <p:attrName>style.visibility</p:attrName>
                                        </p:attrNameLst>
                                      </p:cBhvr>
                                      <p:to>
                                        <p:strVal val="visible"/>
                                      </p:to>
                                    </p:set>
                                    <p:animEffect transition="in" filter="blinds(vertical)">
                                      <p:cBhvr>
                                        <p:cTn id="260" dur="5000"/>
                                        <p:tgtEl>
                                          <p:spTgt spid="19"/>
                                        </p:tgtEl>
                                      </p:cBhvr>
                                    </p:animEffect>
                                  </p:childTnLst>
                                </p:cTn>
                              </p:par>
                              <p:par>
                                <p:cTn id="261" presetID="3" presetClass="entr" presetSubtype="5" fill="hold" grpId="1" nodeType="withEffect">
                                  <p:stCondLst>
                                    <p:cond delay="0"/>
                                  </p:stCondLst>
                                  <p:childTnLst>
                                    <p:set>
                                      <p:cBhvr>
                                        <p:cTn id="262" dur="1" fill="hold">
                                          <p:stCondLst>
                                            <p:cond delay="0"/>
                                          </p:stCondLst>
                                        </p:cTn>
                                        <p:tgtEl>
                                          <p:spTgt spid="20"/>
                                        </p:tgtEl>
                                        <p:attrNameLst>
                                          <p:attrName>style.visibility</p:attrName>
                                        </p:attrNameLst>
                                      </p:cBhvr>
                                      <p:to>
                                        <p:strVal val="visible"/>
                                      </p:to>
                                    </p:set>
                                    <p:animEffect transition="in" filter="blinds(vertical)">
                                      <p:cBhvr>
                                        <p:cTn id="263" dur="5000"/>
                                        <p:tgtEl>
                                          <p:spTgt spid="20"/>
                                        </p:tgtEl>
                                      </p:cBhvr>
                                    </p:animEffect>
                                  </p:childTnLst>
                                </p:cTn>
                              </p:par>
                              <p:par>
                                <p:cTn id="264" presetID="3" presetClass="entr" presetSubtype="5" fill="hold" grpId="1" nodeType="withEffect">
                                  <p:stCondLst>
                                    <p:cond delay="0"/>
                                  </p:stCondLst>
                                  <p:childTnLst>
                                    <p:set>
                                      <p:cBhvr>
                                        <p:cTn id="265" dur="1" fill="hold">
                                          <p:stCondLst>
                                            <p:cond delay="0"/>
                                          </p:stCondLst>
                                        </p:cTn>
                                        <p:tgtEl>
                                          <p:spTgt spid="21"/>
                                        </p:tgtEl>
                                        <p:attrNameLst>
                                          <p:attrName>style.visibility</p:attrName>
                                        </p:attrNameLst>
                                      </p:cBhvr>
                                      <p:to>
                                        <p:strVal val="visible"/>
                                      </p:to>
                                    </p:set>
                                    <p:animEffect transition="in" filter="blinds(vertical)">
                                      <p:cBhvr>
                                        <p:cTn id="266" dur="5000"/>
                                        <p:tgtEl>
                                          <p:spTgt spid="21"/>
                                        </p:tgtEl>
                                      </p:cBhvr>
                                    </p:animEffect>
                                  </p:childTnLst>
                                </p:cTn>
                              </p:par>
                              <p:par>
                                <p:cTn id="267" presetID="3" presetClass="entr" presetSubtype="5" fill="hold" grpId="1" nodeType="withEffect">
                                  <p:stCondLst>
                                    <p:cond delay="0"/>
                                  </p:stCondLst>
                                  <p:childTnLst>
                                    <p:set>
                                      <p:cBhvr>
                                        <p:cTn id="268" dur="1" fill="hold">
                                          <p:stCondLst>
                                            <p:cond delay="0"/>
                                          </p:stCondLst>
                                        </p:cTn>
                                        <p:tgtEl>
                                          <p:spTgt spid="22"/>
                                        </p:tgtEl>
                                        <p:attrNameLst>
                                          <p:attrName>style.visibility</p:attrName>
                                        </p:attrNameLst>
                                      </p:cBhvr>
                                      <p:to>
                                        <p:strVal val="visible"/>
                                      </p:to>
                                    </p:set>
                                    <p:animEffect transition="in" filter="blinds(vertical)">
                                      <p:cBhvr>
                                        <p:cTn id="269" dur="5000"/>
                                        <p:tgtEl>
                                          <p:spTgt spid="22"/>
                                        </p:tgtEl>
                                      </p:cBhvr>
                                    </p:animEffect>
                                  </p:childTnLst>
                                </p:cTn>
                              </p:par>
                              <p:par>
                                <p:cTn id="270" presetID="3" presetClass="entr" presetSubtype="5" fill="hold" grpId="1" nodeType="withEffect">
                                  <p:stCondLst>
                                    <p:cond delay="0"/>
                                  </p:stCondLst>
                                  <p:childTnLst>
                                    <p:set>
                                      <p:cBhvr>
                                        <p:cTn id="271" dur="1" fill="hold">
                                          <p:stCondLst>
                                            <p:cond delay="0"/>
                                          </p:stCondLst>
                                        </p:cTn>
                                        <p:tgtEl>
                                          <p:spTgt spid="23"/>
                                        </p:tgtEl>
                                        <p:attrNameLst>
                                          <p:attrName>style.visibility</p:attrName>
                                        </p:attrNameLst>
                                      </p:cBhvr>
                                      <p:to>
                                        <p:strVal val="visible"/>
                                      </p:to>
                                    </p:set>
                                    <p:animEffect transition="in" filter="blinds(vertical)">
                                      <p:cBhvr>
                                        <p:cTn id="272" dur="5000"/>
                                        <p:tgtEl>
                                          <p:spTgt spid="23"/>
                                        </p:tgtEl>
                                      </p:cBhvr>
                                    </p:animEffect>
                                  </p:childTnLst>
                                </p:cTn>
                              </p:par>
                              <p:par>
                                <p:cTn id="273" presetID="3" presetClass="entr" presetSubtype="5" fill="hold" grpId="1" nodeType="withEffect">
                                  <p:stCondLst>
                                    <p:cond delay="0"/>
                                  </p:stCondLst>
                                  <p:childTnLst>
                                    <p:set>
                                      <p:cBhvr>
                                        <p:cTn id="274" dur="1" fill="hold">
                                          <p:stCondLst>
                                            <p:cond delay="0"/>
                                          </p:stCondLst>
                                        </p:cTn>
                                        <p:tgtEl>
                                          <p:spTgt spid="24"/>
                                        </p:tgtEl>
                                        <p:attrNameLst>
                                          <p:attrName>style.visibility</p:attrName>
                                        </p:attrNameLst>
                                      </p:cBhvr>
                                      <p:to>
                                        <p:strVal val="visible"/>
                                      </p:to>
                                    </p:set>
                                    <p:animEffect transition="in" filter="blinds(vertical)">
                                      <p:cBhvr>
                                        <p:cTn id="275" dur="5000"/>
                                        <p:tgtEl>
                                          <p:spTgt spid="24"/>
                                        </p:tgtEl>
                                      </p:cBhvr>
                                    </p:animEffect>
                                  </p:childTnLst>
                                </p:cTn>
                              </p:par>
                              <p:par>
                                <p:cTn id="276" presetID="3" presetClass="entr" presetSubtype="5" fill="hold" grpId="1" nodeType="withEffect">
                                  <p:stCondLst>
                                    <p:cond delay="0"/>
                                  </p:stCondLst>
                                  <p:childTnLst>
                                    <p:set>
                                      <p:cBhvr>
                                        <p:cTn id="277" dur="1" fill="hold">
                                          <p:stCondLst>
                                            <p:cond delay="0"/>
                                          </p:stCondLst>
                                        </p:cTn>
                                        <p:tgtEl>
                                          <p:spTgt spid="25"/>
                                        </p:tgtEl>
                                        <p:attrNameLst>
                                          <p:attrName>style.visibility</p:attrName>
                                        </p:attrNameLst>
                                      </p:cBhvr>
                                      <p:to>
                                        <p:strVal val="visible"/>
                                      </p:to>
                                    </p:set>
                                    <p:animEffect transition="in" filter="blinds(vertical)">
                                      <p:cBhvr>
                                        <p:cTn id="278" dur="5000"/>
                                        <p:tgtEl>
                                          <p:spTgt spid="25"/>
                                        </p:tgtEl>
                                      </p:cBhvr>
                                    </p:animEffect>
                                  </p:childTnLst>
                                </p:cTn>
                              </p:par>
                              <p:par>
                                <p:cTn id="279" presetID="3" presetClass="entr" presetSubtype="5" fill="hold" grpId="1" nodeType="withEffect">
                                  <p:stCondLst>
                                    <p:cond delay="0"/>
                                  </p:stCondLst>
                                  <p:childTnLst>
                                    <p:set>
                                      <p:cBhvr>
                                        <p:cTn id="280" dur="1" fill="hold">
                                          <p:stCondLst>
                                            <p:cond delay="0"/>
                                          </p:stCondLst>
                                        </p:cTn>
                                        <p:tgtEl>
                                          <p:spTgt spid="26"/>
                                        </p:tgtEl>
                                        <p:attrNameLst>
                                          <p:attrName>style.visibility</p:attrName>
                                        </p:attrNameLst>
                                      </p:cBhvr>
                                      <p:to>
                                        <p:strVal val="visible"/>
                                      </p:to>
                                    </p:set>
                                    <p:animEffect transition="in" filter="blinds(vertical)">
                                      <p:cBhvr>
                                        <p:cTn id="281" dur="5000"/>
                                        <p:tgtEl>
                                          <p:spTgt spid="26"/>
                                        </p:tgtEl>
                                      </p:cBhvr>
                                    </p:animEffect>
                                  </p:childTnLst>
                                </p:cTn>
                              </p:par>
                              <p:par>
                                <p:cTn id="282" presetID="3" presetClass="entr" presetSubtype="5" fill="hold" grpId="1" nodeType="withEffect">
                                  <p:stCondLst>
                                    <p:cond delay="0"/>
                                  </p:stCondLst>
                                  <p:childTnLst>
                                    <p:set>
                                      <p:cBhvr>
                                        <p:cTn id="283" dur="1" fill="hold">
                                          <p:stCondLst>
                                            <p:cond delay="0"/>
                                          </p:stCondLst>
                                        </p:cTn>
                                        <p:tgtEl>
                                          <p:spTgt spid="27"/>
                                        </p:tgtEl>
                                        <p:attrNameLst>
                                          <p:attrName>style.visibility</p:attrName>
                                        </p:attrNameLst>
                                      </p:cBhvr>
                                      <p:to>
                                        <p:strVal val="visible"/>
                                      </p:to>
                                    </p:set>
                                    <p:animEffect transition="in" filter="blinds(vertical)">
                                      <p:cBhvr>
                                        <p:cTn id="284" dur="5000"/>
                                        <p:tgtEl>
                                          <p:spTgt spid="27"/>
                                        </p:tgtEl>
                                      </p:cBhvr>
                                    </p:animEffect>
                                  </p:childTnLst>
                                </p:cTn>
                              </p:par>
                              <p:par>
                                <p:cTn id="285" presetID="3" presetClass="entr" presetSubtype="5" fill="hold" grpId="1" nodeType="withEffect">
                                  <p:stCondLst>
                                    <p:cond delay="0"/>
                                  </p:stCondLst>
                                  <p:childTnLst>
                                    <p:set>
                                      <p:cBhvr>
                                        <p:cTn id="286" dur="1" fill="hold">
                                          <p:stCondLst>
                                            <p:cond delay="0"/>
                                          </p:stCondLst>
                                        </p:cTn>
                                        <p:tgtEl>
                                          <p:spTgt spid="28"/>
                                        </p:tgtEl>
                                        <p:attrNameLst>
                                          <p:attrName>style.visibility</p:attrName>
                                        </p:attrNameLst>
                                      </p:cBhvr>
                                      <p:to>
                                        <p:strVal val="visible"/>
                                      </p:to>
                                    </p:set>
                                    <p:animEffect transition="in" filter="blinds(vertical)">
                                      <p:cBhvr>
                                        <p:cTn id="287" dur="5000"/>
                                        <p:tgtEl>
                                          <p:spTgt spid="28"/>
                                        </p:tgtEl>
                                      </p:cBhvr>
                                    </p:animEffect>
                                  </p:childTnLst>
                                </p:cTn>
                              </p:par>
                              <p:par>
                                <p:cTn id="288" presetID="3" presetClass="entr" presetSubtype="5" fill="hold" grpId="1" nodeType="withEffect">
                                  <p:stCondLst>
                                    <p:cond delay="0"/>
                                  </p:stCondLst>
                                  <p:childTnLst>
                                    <p:set>
                                      <p:cBhvr>
                                        <p:cTn id="289" dur="1" fill="hold">
                                          <p:stCondLst>
                                            <p:cond delay="0"/>
                                          </p:stCondLst>
                                        </p:cTn>
                                        <p:tgtEl>
                                          <p:spTgt spid="29"/>
                                        </p:tgtEl>
                                        <p:attrNameLst>
                                          <p:attrName>style.visibility</p:attrName>
                                        </p:attrNameLst>
                                      </p:cBhvr>
                                      <p:to>
                                        <p:strVal val="visible"/>
                                      </p:to>
                                    </p:set>
                                    <p:animEffect transition="in" filter="blinds(vertical)">
                                      <p:cBhvr>
                                        <p:cTn id="290" dur="5000"/>
                                        <p:tgtEl>
                                          <p:spTgt spid="29"/>
                                        </p:tgtEl>
                                      </p:cBhvr>
                                    </p:animEffect>
                                  </p:childTnLst>
                                </p:cTn>
                              </p:par>
                              <p:par>
                                <p:cTn id="291" presetID="3" presetClass="entr" presetSubtype="5" fill="hold" grpId="1" nodeType="withEffect">
                                  <p:stCondLst>
                                    <p:cond delay="0"/>
                                  </p:stCondLst>
                                  <p:childTnLst>
                                    <p:set>
                                      <p:cBhvr>
                                        <p:cTn id="292" dur="1" fill="hold">
                                          <p:stCondLst>
                                            <p:cond delay="0"/>
                                          </p:stCondLst>
                                        </p:cTn>
                                        <p:tgtEl>
                                          <p:spTgt spid="30"/>
                                        </p:tgtEl>
                                        <p:attrNameLst>
                                          <p:attrName>style.visibility</p:attrName>
                                        </p:attrNameLst>
                                      </p:cBhvr>
                                      <p:to>
                                        <p:strVal val="visible"/>
                                      </p:to>
                                    </p:set>
                                    <p:animEffect transition="in" filter="blinds(vertical)">
                                      <p:cBhvr>
                                        <p:cTn id="293" dur="5000"/>
                                        <p:tgtEl>
                                          <p:spTgt spid="30"/>
                                        </p:tgtEl>
                                      </p:cBhvr>
                                    </p:animEffect>
                                  </p:childTnLst>
                                </p:cTn>
                              </p:par>
                              <p:par>
                                <p:cTn id="294" presetID="3" presetClass="entr" presetSubtype="5" fill="hold" grpId="1" nodeType="withEffect">
                                  <p:stCondLst>
                                    <p:cond delay="0"/>
                                  </p:stCondLst>
                                  <p:childTnLst>
                                    <p:set>
                                      <p:cBhvr>
                                        <p:cTn id="295" dur="1" fill="hold">
                                          <p:stCondLst>
                                            <p:cond delay="0"/>
                                          </p:stCondLst>
                                        </p:cTn>
                                        <p:tgtEl>
                                          <p:spTgt spid="31"/>
                                        </p:tgtEl>
                                        <p:attrNameLst>
                                          <p:attrName>style.visibility</p:attrName>
                                        </p:attrNameLst>
                                      </p:cBhvr>
                                      <p:to>
                                        <p:strVal val="visible"/>
                                      </p:to>
                                    </p:set>
                                    <p:animEffect transition="in" filter="blinds(vertical)">
                                      <p:cBhvr>
                                        <p:cTn id="296" dur="5000"/>
                                        <p:tgtEl>
                                          <p:spTgt spid="31"/>
                                        </p:tgtEl>
                                      </p:cBhvr>
                                    </p:animEffect>
                                  </p:childTnLst>
                                </p:cTn>
                              </p:par>
                              <p:par>
                                <p:cTn id="297" presetID="3" presetClass="entr" presetSubtype="5" fill="hold" grpId="1" nodeType="withEffect">
                                  <p:stCondLst>
                                    <p:cond delay="0"/>
                                  </p:stCondLst>
                                  <p:childTnLst>
                                    <p:set>
                                      <p:cBhvr>
                                        <p:cTn id="298" dur="1" fill="hold">
                                          <p:stCondLst>
                                            <p:cond delay="0"/>
                                          </p:stCondLst>
                                        </p:cTn>
                                        <p:tgtEl>
                                          <p:spTgt spid="32"/>
                                        </p:tgtEl>
                                        <p:attrNameLst>
                                          <p:attrName>style.visibility</p:attrName>
                                        </p:attrNameLst>
                                      </p:cBhvr>
                                      <p:to>
                                        <p:strVal val="visible"/>
                                      </p:to>
                                    </p:set>
                                    <p:animEffect transition="in" filter="blinds(vertical)">
                                      <p:cBhvr>
                                        <p:cTn id="299" dur="5000"/>
                                        <p:tgtEl>
                                          <p:spTgt spid="32"/>
                                        </p:tgtEl>
                                      </p:cBhvr>
                                    </p:animEffect>
                                  </p:childTnLst>
                                </p:cTn>
                              </p:par>
                              <p:par>
                                <p:cTn id="300" presetID="3" presetClass="entr" presetSubtype="5" fill="hold" grpId="1" nodeType="withEffect">
                                  <p:stCondLst>
                                    <p:cond delay="0"/>
                                  </p:stCondLst>
                                  <p:childTnLst>
                                    <p:set>
                                      <p:cBhvr>
                                        <p:cTn id="301" dur="1" fill="hold">
                                          <p:stCondLst>
                                            <p:cond delay="0"/>
                                          </p:stCondLst>
                                        </p:cTn>
                                        <p:tgtEl>
                                          <p:spTgt spid="33"/>
                                        </p:tgtEl>
                                        <p:attrNameLst>
                                          <p:attrName>style.visibility</p:attrName>
                                        </p:attrNameLst>
                                      </p:cBhvr>
                                      <p:to>
                                        <p:strVal val="visible"/>
                                      </p:to>
                                    </p:set>
                                    <p:animEffect transition="in" filter="blinds(vertical)">
                                      <p:cBhvr>
                                        <p:cTn id="302" dur="5000"/>
                                        <p:tgtEl>
                                          <p:spTgt spid="33"/>
                                        </p:tgtEl>
                                      </p:cBhvr>
                                    </p:animEffect>
                                  </p:childTnLst>
                                </p:cTn>
                              </p:par>
                              <p:par>
                                <p:cTn id="303" presetID="3" presetClass="entr" presetSubtype="5" fill="hold" grpId="1" nodeType="withEffect">
                                  <p:stCondLst>
                                    <p:cond delay="0"/>
                                  </p:stCondLst>
                                  <p:childTnLst>
                                    <p:set>
                                      <p:cBhvr>
                                        <p:cTn id="304" dur="1" fill="hold">
                                          <p:stCondLst>
                                            <p:cond delay="0"/>
                                          </p:stCondLst>
                                        </p:cTn>
                                        <p:tgtEl>
                                          <p:spTgt spid="34"/>
                                        </p:tgtEl>
                                        <p:attrNameLst>
                                          <p:attrName>style.visibility</p:attrName>
                                        </p:attrNameLst>
                                      </p:cBhvr>
                                      <p:to>
                                        <p:strVal val="visible"/>
                                      </p:to>
                                    </p:set>
                                    <p:animEffect transition="in" filter="blinds(vertical)">
                                      <p:cBhvr>
                                        <p:cTn id="305" dur="5000"/>
                                        <p:tgtEl>
                                          <p:spTgt spid="34"/>
                                        </p:tgtEl>
                                      </p:cBhvr>
                                    </p:animEffect>
                                  </p:childTnLst>
                                </p:cTn>
                              </p:par>
                              <p:par>
                                <p:cTn id="306" presetID="3" presetClass="entr" presetSubtype="5" fill="hold" grpId="1" nodeType="withEffect">
                                  <p:stCondLst>
                                    <p:cond delay="0"/>
                                  </p:stCondLst>
                                  <p:childTnLst>
                                    <p:set>
                                      <p:cBhvr>
                                        <p:cTn id="307" dur="1" fill="hold">
                                          <p:stCondLst>
                                            <p:cond delay="0"/>
                                          </p:stCondLst>
                                        </p:cTn>
                                        <p:tgtEl>
                                          <p:spTgt spid="35"/>
                                        </p:tgtEl>
                                        <p:attrNameLst>
                                          <p:attrName>style.visibility</p:attrName>
                                        </p:attrNameLst>
                                      </p:cBhvr>
                                      <p:to>
                                        <p:strVal val="visible"/>
                                      </p:to>
                                    </p:set>
                                    <p:animEffect transition="in" filter="blinds(vertical)">
                                      <p:cBhvr>
                                        <p:cTn id="308" dur="5000"/>
                                        <p:tgtEl>
                                          <p:spTgt spid="35"/>
                                        </p:tgtEl>
                                      </p:cBhvr>
                                    </p:animEffect>
                                  </p:childTnLst>
                                </p:cTn>
                              </p:par>
                              <p:par>
                                <p:cTn id="309" presetID="3" presetClass="entr" presetSubtype="5" fill="hold" grpId="1" nodeType="withEffect">
                                  <p:stCondLst>
                                    <p:cond delay="0"/>
                                  </p:stCondLst>
                                  <p:childTnLst>
                                    <p:set>
                                      <p:cBhvr>
                                        <p:cTn id="310" dur="1" fill="hold">
                                          <p:stCondLst>
                                            <p:cond delay="0"/>
                                          </p:stCondLst>
                                        </p:cTn>
                                        <p:tgtEl>
                                          <p:spTgt spid="36"/>
                                        </p:tgtEl>
                                        <p:attrNameLst>
                                          <p:attrName>style.visibility</p:attrName>
                                        </p:attrNameLst>
                                      </p:cBhvr>
                                      <p:to>
                                        <p:strVal val="visible"/>
                                      </p:to>
                                    </p:set>
                                    <p:animEffect transition="in" filter="blinds(vertical)">
                                      <p:cBhvr>
                                        <p:cTn id="311" dur="5000"/>
                                        <p:tgtEl>
                                          <p:spTgt spid="36"/>
                                        </p:tgtEl>
                                      </p:cBhvr>
                                    </p:animEffect>
                                  </p:childTnLst>
                                </p:cTn>
                              </p:par>
                              <p:par>
                                <p:cTn id="312" presetID="3" presetClass="entr" presetSubtype="5" fill="hold" grpId="1" nodeType="withEffect">
                                  <p:stCondLst>
                                    <p:cond delay="0"/>
                                  </p:stCondLst>
                                  <p:childTnLst>
                                    <p:set>
                                      <p:cBhvr>
                                        <p:cTn id="313" dur="1" fill="hold">
                                          <p:stCondLst>
                                            <p:cond delay="0"/>
                                          </p:stCondLst>
                                        </p:cTn>
                                        <p:tgtEl>
                                          <p:spTgt spid="37"/>
                                        </p:tgtEl>
                                        <p:attrNameLst>
                                          <p:attrName>style.visibility</p:attrName>
                                        </p:attrNameLst>
                                      </p:cBhvr>
                                      <p:to>
                                        <p:strVal val="visible"/>
                                      </p:to>
                                    </p:set>
                                    <p:animEffect transition="in" filter="blinds(vertical)">
                                      <p:cBhvr>
                                        <p:cTn id="314" dur="5000"/>
                                        <p:tgtEl>
                                          <p:spTgt spid="37"/>
                                        </p:tgtEl>
                                      </p:cBhvr>
                                    </p:animEffect>
                                  </p:childTnLst>
                                </p:cTn>
                              </p:par>
                              <p:par>
                                <p:cTn id="315" presetID="3" presetClass="entr" presetSubtype="5" fill="hold" grpId="1" nodeType="withEffect">
                                  <p:stCondLst>
                                    <p:cond delay="0"/>
                                  </p:stCondLst>
                                  <p:childTnLst>
                                    <p:set>
                                      <p:cBhvr>
                                        <p:cTn id="316" dur="1" fill="hold">
                                          <p:stCondLst>
                                            <p:cond delay="0"/>
                                          </p:stCondLst>
                                        </p:cTn>
                                        <p:tgtEl>
                                          <p:spTgt spid="38"/>
                                        </p:tgtEl>
                                        <p:attrNameLst>
                                          <p:attrName>style.visibility</p:attrName>
                                        </p:attrNameLst>
                                      </p:cBhvr>
                                      <p:to>
                                        <p:strVal val="visible"/>
                                      </p:to>
                                    </p:set>
                                    <p:animEffect transition="in" filter="blinds(vertical)">
                                      <p:cBhvr>
                                        <p:cTn id="317" dur="5000"/>
                                        <p:tgtEl>
                                          <p:spTgt spid="38"/>
                                        </p:tgtEl>
                                      </p:cBhvr>
                                    </p:animEffect>
                                  </p:childTnLst>
                                </p:cTn>
                              </p:par>
                              <p:par>
                                <p:cTn id="318" presetID="3" presetClass="entr" presetSubtype="5" fill="hold" grpId="1" nodeType="withEffect">
                                  <p:stCondLst>
                                    <p:cond delay="0"/>
                                  </p:stCondLst>
                                  <p:childTnLst>
                                    <p:set>
                                      <p:cBhvr>
                                        <p:cTn id="319" dur="1" fill="hold">
                                          <p:stCondLst>
                                            <p:cond delay="0"/>
                                          </p:stCondLst>
                                        </p:cTn>
                                        <p:tgtEl>
                                          <p:spTgt spid="39"/>
                                        </p:tgtEl>
                                        <p:attrNameLst>
                                          <p:attrName>style.visibility</p:attrName>
                                        </p:attrNameLst>
                                      </p:cBhvr>
                                      <p:to>
                                        <p:strVal val="visible"/>
                                      </p:to>
                                    </p:set>
                                    <p:animEffect transition="in" filter="blinds(vertical)">
                                      <p:cBhvr>
                                        <p:cTn id="320" dur="5000"/>
                                        <p:tgtEl>
                                          <p:spTgt spid="39"/>
                                        </p:tgtEl>
                                      </p:cBhvr>
                                    </p:animEffect>
                                  </p:childTnLst>
                                </p:cTn>
                              </p:par>
                              <p:par>
                                <p:cTn id="321" presetID="3" presetClass="entr" presetSubtype="5" fill="hold" grpId="1" nodeType="withEffect">
                                  <p:stCondLst>
                                    <p:cond delay="0"/>
                                  </p:stCondLst>
                                  <p:childTnLst>
                                    <p:set>
                                      <p:cBhvr>
                                        <p:cTn id="322" dur="1" fill="hold">
                                          <p:stCondLst>
                                            <p:cond delay="0"/>
                                          </p:stCondLst>
                                        </p:cTn>
                                        <p:tgtEl>
                                          <p:spTgt spid="40"/>
                                        </p:tgtEl>
                                        <p:attrNameLst>
                                          <p:attrName>style.visibility</p:attrName>
                                        </p:attrNameLst>
                                      </p:cBhvr>
                                      <p:to>
                                        <p:strVal val="visible"/>
                                      </p:to>
                                    </p:set>
                                    <p:animEffect transition="in" filter="blinds(vertical)">
                                      <p:cBhvr>
                                        <p:cTn id="323" dur="5000"/>
                                        <p:tgtEl>
                                          <p:spTgt spid="40"/>
                                        </p:tgtEl>
                                      </p:cBhvr>
                                    </p:animEffect>
                                  </p:childTnLst>
                                </p:cTn>
                              </p:par>
                              <p:par>
                                <p:cTn id="324" presetID="3" presetClass="entr" presetSubtype="5" fill="hold" grpId="1" nodeType="withEffect">
                                  <p:stCondLst>
                                    <p:cond delay="0"/>
                                  </p:stCondLst>
                                  <p:childTnLst>
                                    <p:set>
                                      <p:cBhvr>
                                        <p:cTn id="325" dur="1" fill="hold">
                                          <p:stCondLst>
                                            <p:cond delay="0"/>
                                          </p:stCondLst>
                                        </p:cTn>
                                        <p:tgtEl>
                                          <p:spTgt spid="41"/>
                                        </p:tgtEl>
                                        <p:attrNameLst>
                                          <p:attrName>style.visibility</p:attrName>
                                        </p:attrNameLst>
                                      </p:cBhvr>
                                      <p:to>
                                        <p:strVal val="visible"/>
                                      </p:to>
                                    </p:set>
                                    <p:animEffect transition="in" filter="blinds(vertical)">
                                      <p:cBhvr>
                                        <p:cTn id="326" dur="5000"/>
                                        <p:tgtEl>
                                          <p:spTgt spid="41"/>
                                        </p:tgtEl>
                                      </p:cBhvr>
                                    </p:animEffect>
                                  </p:childTnLst>
                                </p:cTn>
                              </p:par>
                              <p:par>
                                <p:cTn id="327" presetID="3" presetClass="entr" presetSubtype="5" fill="hold" grpId="1" nodeType="withEffect">
                                  <p:stCondLst>
                                    <p:cond delay="0"/>
                                  </p:stCondLst>
                                  <p:childTnLst>
                                    <p:set>
                                      <p:cBhvr>
                                        <p:cTn id="328" dur="1" fill="hold">
                                          <p:stCondLst>
                                            <p:cond delay="0"/>
                                          </p:stCondLst>
                                        </p:cTn>
                                        <p:tgtEl>
                                          <p:spTgt spid="42"/>
                                        </p:tgtEl>
                                        <p:attrNameLst>
                                          <p:attrName>style.visibility</p:attrName>
                                        </p:attrNameLst>
                                      </p:cBhvr>
                                      <p:to>
                                        <p:strVal val="visible"/>
                                      </p:to>
                                    </p:set>
                                    <p:animEffect transition="in" filter="blinds(vertical)">
                                      <p:cBhvr>
                                        <p:cTn id="329" dur="5000"/>
                                        <p:tgtEl>
                                          <p:spTgt spid="42"/>
                                        </p:tgtEl>
                                      </p:cBhvr>
                                    </p:animEffect>
                                  </p:childTnLst>
                                </p:cTn>
                              </p:par>
                              <p:par>
                                <p:cTn id="330" presetID="3" presetClass="entr" presetSubtype="5" fill="hold" grpId="1" nodeType="withEffect">
                                  <p:stCondLst>
                                    <p:cond delay="0"/>
                                  </p:stCondLst>
                                  <p:childTnLst>
                                    <p:set>
                                      <p:cBhvr>
                                        <p:cTn id="331" dur="1" fill="hold">
                                          <p:stCondLst>
                                            <p:cond delay="0"/>
                                          </p:stCondLst>
                                        </p:cTn>
                                        <p:tgtEl>
                                          <p:spTgt spid="43"/>
                                        </p:tgtEl>
                                        <p:attrNameLst>
                                          <p:attrName>style.visibility</p:attrName>
                                        </p:attrNameLst>
                                      </p:cBhvr>
                                      <p:to>
                                        <p:strVal val="visible"/>
                                      </p:to>
                                    </p:set>
                                    <p:animEffect transition="in" filter="blinds(vertical)">
                                      <p:cBhvr>
                                        <p:cTn id="332" dur="5000"/>
                                        <p:tgtEl>
                                          <p:spTgt spid="43"/>
                                        </p:tgtEl>
                                      </p:cBhvr>
                                    </p:animEffect>
                                  </p:childTnLst>
                                </p:cTn>
                              </p:par>
                              <p:par>
                                <p:cTn id="333" presetID="3" presetClass="entr" presetSubtype="5" fill="hold" grpId="1" nodeType="withEffect">
                                  <p:stCondLst>
                                    <p:cond delay="0"/>
                                  </p:stCondLst>
                                  <p:childTnLst>
                                    <p:set>
                                      <p:cBhvr>
                                        <p:cTn id="334" dur="1" fill="hold">
                                          <p:stCondLst>
                                            <p:cond delay="0"/>
                                          </p:stCondLst>
                                        </p:cTn>
                                        <p:tgtEl>
                                          <p:spTgt spid="44"/>
                                        </p:tgtEl>
                                        <p:attrNameLst>
                                          <p:attrName>style.visibility</p:attrName>
                                        </p:attrNameLst>
                                      </p:cBhvr>
                                      <p:to>
                                        <p:strVal val="visible"/>
                                      </p:to>
                                    </p:set>
                                    <p:animEffect transition="in" filter="blinds(vertical)">
                                      <p:cBhvr>
                                        <p:cTn id="335" dur="5000"/>
                                        <p:tgtEl>
                                          <p:spTgt spid="44"/>
                                        </p:tgtEl>
                                      </p:cBhvr>
                                    </p:animEffect>
                                  </p:childTnLst>
                                </p:cTn>
                              </p:par>
                              <p:par>
                                <p:cTn id="336" presetID="3" presetClass="entr" presetSubtype="5" fill="hold" grpId="1" nodeType="withEffect">
                                  <p:stCondLst>
                                    <p:cond delay="0"/>
                                  </p:stCondLst>
                                  <p:childTnLst>
                                    <p:set>
                                      <p:cBhvr>
                                        <p:cTn id="337" dur="1" fill="hold">
                                          <p:stCondLst>
                                            <p:cond delay="0"/>
                                          </p:stCondLst>
                                        </p:cTn>
                                        <p:tgtEl>
                                          <p:spTgt spid="45"/>
                                        </p:tgtEl>
                                        <p:attrNameLst>
                                          <p:attrName>style.visibility</p:attrName>
                                        </p:attrNameLst>
                                      </p:cBhvr>
                                      <p:to>
                                        <p:strVal val="visible"/>
                                      </p:to>
                                    </p:set>
                                    <p:animEffect transition="in" filter="blinds(vertical)">
                                      <p:cBhvr>
                                        <p:cTn id="338" dur="5000"/>
                                        <p:tgtEl>
                                          <p:spTgt spid="45"/>
                                        </p:tgtEl>
                                      </p:cBhvr>
                                    </p:animEffect>
                                  </p:childTnLst>
                                </p:cTn>
                              </p:par>
                              <p:par>
                                <p:cTn id="339" presetID="3" presetClass="entr" presetSubtype="5" fill="hold" grpId="1" nodeType="withEffect">
                                  <p:stCondLst>
                                    <p:cond delay="0"/>
                                  </p:stCondLst>
                                  <p:childTnLst>
                                    <p:set>
                                      <p:cBhvr>
                                        <p:cTn id="340" dur="1" fill="hold">
                                          <p:stCondLst>
                                            <p:cond delay="0"/>
                                          </p:stCondLst>
                                        </p:cTn>
                                        <p:tgtEl>
                                          <p:spTgt spid="46"/>
                                        </p:tgtEl>
                                        <p:attrNameLst>
                                          <p:attrName>style.visibility</p:attrName>
                                        </p:attrNameLst>
                                      </p:cBhvr>
                                      <p:to>
                                        <p:strVal val="visible"/>
                                      </p:to>
                                    </p:set>
                                    <p:animEffect transition="in" filter="blinds(vertical)">
                                      <p:cBhvr>
                                        <p:cTn id="341" dur="5000"/>
                                        <p:tgtEl>
                                          <p:spTgt spid="46"/>
                                        </p:tgtEl>
                                      </p:cBhvr>
                                    </p:animEffect>
                                  </p:childTnLst>
                                </p:cTn>
                              </p:par>
                              <p:par>
                                <p:cTn id="342" presetID="3" presetClass="entr" presetSubtype="5" fill="hold" grpId="1" nodeType="withEffect">
                                  <p:stCondLst>
                                    <p:cond delay="0"/>
                                  </p:stCondLst>
                                  <p:childTnLst>
                                    <p:set>
                                      <p:cBhvr>
                                        <p:cTn id="343" dur="1" fill="hold">
                                          <p:stCondLst>
                                            <p:cond delay="0"/>
                                          </p:stCondLst>
                                        </p:cTn>
                                        <p:tgtEl>
                                          <p:spTgt spid="47"/>
                                        </p:tgtEl>
                                        <p:attrNameLst>
                                          <p:attrName>style.visibility</p:attrName>
                                        </p:attrNameLst>
                                      </p:cBhvr>
                                      <p:to>
                                        <p:strVal val="visible"/>
                                      </p:to>
                                    </p:set>
                                    <p:animEffect transition="in" filter="blinds(vertical)">
                                      <p:cBhvr>
                                        <p:cTn id="344" dur="5000"/>
                                        <p:tgtEl>
                                          <p:spTgt spid="47"/>
                                        </p:tgtEl>
                                      </p:cBhvr>
                                    </p:animEffect>
                                  </p:childTnLst>
                                </p:cTn>
                              </p:par>
                              <p:par>
                                <p:cTn id="345" presetID="3" presetClass="entr" presetSubtype="5" fill="hold" grpId="1" nodeType="withEffect">
                                  <p:stCondLst>
                                    <p:cond delay="0"/>
                                  </p:stCondLst>
                                  <p:childTnLst>
                                    <p:set>
                                      <p:cBhvr>
                                        <p:cTn id="346" dur="1" fill="hold">
                                          <p:stCondLst>
                                            <p:cond delay="0"/>
                                          </p:stCondLst>
                                        </p:cTn>
                                        <p:tgtEl>
                                          <p:spTgt spid="48"/>
                                        </p:tgtEl>
                                        <p:attrNameLst>
                                          <p:attrName>style.visibility</p:attrName>
                                        </p:attrNameLst>
                                      </p:cBhvr>
                                      <p:to>
                                        <p:strVal val="visible"/>
                                      </p:to>
                                    </p:set>
                                    <p:animEffect transition="in" filter="blinds(vertical)">
                                      <p:cBhvr>
                                        <p:cTn id="347" dur="5000"/>
                                        <p:tgtEl>
                                          <p:spTgt spid="48"/>
                                        </p:tgtEl>
                                      </p:cBhvr>
                                    </p:animEffect>
                                  </p:childTnLst>
                                </p:cTn>
                              </p:par>
                              <p:par>
                                <p:cTn id="348" presetID="3" presetClass="entr" presetSubtype="5" fill="hold" grpId="1" nodeType="withEffect">
                                  <p:stCondLst>
                                    <p:cond delay="0"/>
                                  </p:stCondLst>
                                  <p:childTnLst>
                                    <p:set>
                                      <p:cBhvr>
                                        <p:cTn id="349" dur="1" fill="hold">
                                          <p:stCondLst>
                                            <p:cond delay="0"/>
                                          </p:stCondLst>
                                        </p:cTn>
                                        <p:tgtEl>
                                          <p:spTgt spid="49"/>
                                        </p:tgtEl>
                                        <p:attrNameLst>
                                          <p:attrName>style.visibility</p:attrName>
                                        </p:attrNameLst>
                                      </p:cBhvr>
                                      <p:to>
                                        <p:strVal val="visible"/>
                                      </p:to>
                                    </p:set>
                                    <p:animEffect transition="in" filter="blinds(vertical)">
                                      <p:cBhvr>
                                        <p:cTn id="350" dur="5000"/>
                                        <p:tgtEl>
                                          <p:spTgt spid="49"/>
                                        </p:tgtEl>
                                      </p:cBhvr>
                                    </p:animEffect>
                                  </p:childTnLst>
                                </p:cTn>
                              </p:par>
                              <p:par>
                                <p:cTn id="351" presetID="3" presetClass="entr" presetSubtype="5" fill="hold" grpId="1" nodeType="withEffect">
                                  <p:stCondLst>
                                    <p:cond delay="0"/>
                                  </p:stCondLst>
                                  <p:childTnLst>
                                    <p:set>
                                      <p:cBhvr>
                                        <p:cTn id="352" dur="1" fill="hold">
                                          <p:stCondLst>
                                            <p:cond delay="0"/>
                                          </p:stCondLst>
                                        </p:cTn>
                                        <p:tgtEl>
                                          <p:spTgt spid="50"/>
                                        </p:tgtEl>
                                        <p:attrNameLst>
                                          <p:attrName>style.visibility</p:attrName>
                                        </p:attrNameLst>
                                      </p:cBhvr>
                                      <p:to>
                                        <p:strVal val="visible"/>
                                      </p:to>
                                    </p:set>
                                    <p:animEffect transition="in" filter="blinds(vertical)">
                                      <p:cBhvr>
                                        <p:cTn id="353" dur="5000"/>
                                        <p:tgtEl>
                                          <p:spTgt spid="50"/>
                                        </p:tgtEl>
                                      </p:cBhvr>
                                    </p:animEffect>
                                  </p:childTnLst>
                                </p:cTn>
                              </p:par>
                              <p:par>
                                <p:cTn id="354" presetID="3" presetClass="entr" presetSubtype="5" fill="hold" grpId="1" nodeType="withEffect">
                                  <p:stCondLst>
                                    <p:cond delay="0"/>
                                  </p:stCondLst>
                                  <p:childTnLst>
                                    <p:set>
                                      <p:cBhvr>
                                        <p:cTn id="355" dur="1" fill="hold">
                                          <p:stCondLst>
                                            <p:cond delay="0"/>
                                          </p:stCondLst>
                                        </p:cTn>
                                        <p:tgtEl>
                                          <p:spTgt spid="51"/>
                                        </p:tgtEl>
                                        <p:attrNameLst>
                                          <p:attrName>style.visibility</p:attrName>
                                        </p:attrNameLst>
                                      </p:cBhvr>
                                      <p:to>
                                        <p:strVal val="visible"/>
                                      </p:to>
                                    </p:set>
                                    <p:animEffect transition="in" filter="blinds(vertical)">
                                      <p:cBhvr>
                                        <p:cTn id="356" dur="5000"/>
                                        <p:tgtEl>
                                          <p:spTgt spid="51"/>
                                        </p:tgtEl>
                                      </p:cBhvr>
                                    </p:animEffect>
                                  </p:childTnLst>
                                </p:cTn>
                              </p:par>
                              <p:par>
                                <p:cTn id="357" presetID="3" presetClass="entr" presetSubtype="5" fill="hold" grpId="1" nodeType="withEffect">
                                  <p:stCondLst>
                                    <p:cond delay="0"/>
                                  </p:stCondLst>
                                  <p:childTnLst>
                                    <p:set>
                                      <p:cBhvr>
                                        <p:cTn id="358" dur="1" fill="hold">
                                          <p:stCondLst>
                                            <p:cond delay="0"/>
                                          </p:stCondLst>
                                        </p:cTn>
                                        <p:tgtEl>
                                          <p:spTgt spid="52"/>
                                        </p:tgtEl>
                                        <p:attrNameLst>
                                          <p:attrName>style.visibility</p:attrName>
                                        </p:attrNameLst>
                                      </p:cBhvr>
                                      <p:to>
                                        <p:strVal val="visible"/>
                                      </p:to>
                                    </p:set>
                                    <p:animEffect transition="in" filter="blinds(vertical)">
                                      <p:cBhvr>
                                        <p:cTn id="359" dur="5000"/>
                                        <p:tgtEl>
                                          <p:spTgt spid="52"/>
                                        </p:tgtEl>
                                      </p:cBhvr>
                                    </p:animEffect>
                                  </p:childTnLst>
                                </p:cTn>
                              </p:par>
                              <p:par>
                                <p:cTn id="360" presetID="3" presetClass="entr" presetSubtype="5" fill="hold" grpId="1" nodeType="withEffect">
                                  <p:stCondLst>
                                    <p:cond delay="0"/>
                                  </p:stCondLst>
                                  <p:childTnLst>
                                    <p:set>
                                      <p:cBhvr>
                                        <p:cTn id="361" dur="1" fill="hold">
                                          <p:stCondLst>
                                            <p:cond delay="0"/>
                                          </p:stCondLst>
                                        </p:cTn>
                                        <p:tgtEl>
                                          <p:spTgt spid="53"/>
                                        </p:tgtEl>
                                        <p:attrNameLst>
                                          <p:attrName>style.visibility</p:attrName>
                                        </p:attrNameLst>
                                      </p:cBhvr>
                                      <p:to>
                                        <p:strVal val="visible"/>
                                      </p:to>
                                    </p:set>
                                    <p:animEffect transition="in" filter="blinds(vertical)">
                                      <p:cBhvr>
                                        <p:cTn id="362" dur="5000"/>
                                        <p:tgtEl>
                                          <p:spTgt spid="53"/>
                                        </p:tgtEl>
                                      </p:cBhvr>
                                    </p:animEffect>
                                  </p:childTnLst>
                                </p:cTn>
                              </p:par>
                              <p:par>
                                <p:cTn id="363" presetID="3" presetClass="entr" presetSubtype="5" fill="hold" grpId="1" nodeType="withEffect">
                                  <p:stCondLst>
                                    <p:cond delay="0"/>
                                  </p:stCondLst>
                                  <p:childTnLst>
                                    <p:set>
                                      <p:cBhvr>
                                        <p:cTn id="364" dur="1" fill="hold">
                                          <p:stCondLst>
                                            <p:cond delay="0"/>
                                          </p:stCondLst>
                                        </p:cTn>
                                        <p:tgtEl>
                                          <p:spTgt spid="54"/>
                                        </p:tgtEl>
                                        <p:attrNameLst>
                                          <p:attrName>style.visibility</p:attrName>
                                        </p:attrNameLst>
                                      </p:cBhvr>
                                      <p:to>
                                        <p:strVal val="visible"/>
                                      </p:to>
                                    </p:set>
                                    <p:animEffect transition="in" filter="blinds(vertical)">
                                      <p:cBhvr>
                                        <p:cTn id="365" dur="5000"/>
                                        <p:tgtEl>
                                          <p:spTgt spid="54"/>
                                        </p:tgtEl>
                                      </p:cBhvr>
                                    </p:animEffect>
                                  </p:childTnLst>
                                </p:cTn>
                              </p:par>
                              <p:par>
                                <p:cTn id="366" presetID="3" presetClass="entr" presetSubtype="5" fill="hold" grpId="1" nodeType="withEffect">
                                  <p:stCondLst>
                                    <p:cond delay="0"/>
                                  </p:stCondLst>
                                  <p:childTnLst>
                                    <p:set>
                                      <p:cBhvr>
                                        <p:cTn id="367" dur="1" fill="hold">
                                          <p:stCondLst>
                                            <p:cond delay="0"/>
                                          </p:stCondLst>
                                        </p:cTn>
                                        <p:tgtEl>
                                          <p:spTgt spid="55"/>
                                        </p:tgtEl>
                                        <p:attrNameLst>
                                          <p:attrName>style.visibility</p:attrName>
                                        </p:attrNameLst>
                                      </p:cBhvr>
                                      <p:to>
                                        <p:strVal val="visible"/>
                                      </p:to>
                                    </p:set>
                                    <p:animEffect transition="in" filter="blinds(vertical)">
                                      <p:cBhvr>
                                        <p:cTn id="368" dur="5000"/>
                                        <p:tgtEl>
                                          <p:spTgt spid="55"/>
                                        </p:tgtEl>
                                      </p:cBhvr>
                                    </p:animEffect>
                                  </p:childTnLst>
                                </p:cTn>
                              </p:par>
                              <p:par>
                                <p:cTn id="369" presetID="3" presetClass="entr" presetSubtype="5" fill="hold" grpId="1" nodeType="withEffect">
                                  <p:stCondLst>
                                    <p:cond delay="0"/>
                                  </p:stCondLst>
                                  <p:childTnLst>
                                    <p:set>
                                      <p:cBhvr>
                                        <p:cTn id="370" dur="1" fill="hold">
                                          <p:stCondLst>
                                            <p:cond delay="0"/>
                                          </p:stCondLst>
                                        </p:cTn>
                                        <p:tgtEl>
                                          <p:spTgt spid="56"/>
                                        </p:tgtEl>
                                        <p:attrNameLst>
                                          <p:attrName>style.visibility</p:attrName>
                                        </p:attrNameLst>
                                      </p:cBhvr>
                                      <p:to>
                                        <p:strVal val="visible"/>
                                      </p:to>
                                    </p:set>
                                    <p:animEffect transition="in" filter="blinds(vertical)">
                                      <p:cBhvr>
                                        <p:cTn id="371" dur="5000"/>
                                        <p:tgtEl>
                                          <p:spTgt spid="56"/>
                                        </p:tgtEl>
                                      </p:cBhvr>
                                    </p:animEffect>
                                  </p:childTnLst>
                                </p:cTn>
                              </p:par>
                            </p:childTnLst>
                          </p:cTn>
                        </p:par>
                        <p:par>
                          <p:cTn id="372" fill="hold">
                            <p:stCondLst>
                              <p:cond delay="5000"/>
                            </p:stCondLst>
                            <p:childTnLst>
                              <p:par>
                                <p:cTn id="373" presetID="2" presetClass="exit" presetSubtype="8" fill="hold" grpId="2" nodeType="afterEffect">
                                  <p:stCondLst>
                                    <p:cond delay="0"/>
                                  </p:stCondLst>
                                  <p:childTnLst>
                                    <p:anim calcmode="lin" valueType="num">
                                      <p:cBhvr additive="base">
                                        <p:cTn id="374" dur="5000"/>
                                        <p:tgtEl>
                                          <p:spTgt spid="5"/>
                                        </p:tgtEl>
                                        <p:attrNameLst>
                                          <p:attrName>ppt_x</p:attrName>
                                        </p:attrNameLst>
                                      </p:cBhvr>
                                      <p:tavLst>
                                        <p:tav tm="0">
                                          <p:val>
                                            <p:strVal val="ppt_x"/>
                                          </p:val>
                                        </p:tav>
                                        <p:tav tm="100000">
                                          <p:val>
                                            <p:strVal val="0-ppt_w/2"/>
                                          </p:val>
                                        </p:tav>
                                      </p:tavLst>
                                    </p:anim>
                                    <p:anim calcmode="lin" valueType="num">
                                      <p:cBhvr additive="base">
                                        <p:cTn id="375" dur="5000"/>
                                        <p:tgtEl>
                                          <p:spTgt spid="5"/>
                                        </p:tgtEl>
                                        <p:attrNameLst>
                                          <p:attrName>ppt_y</p:attrName>
                                        </p:attrNameLst>
                                      </p:cBhvr>
                                      <p:tavLst>
                                        <p:tav tm="0">
                                          <p:val>
                                            <p:strVal val="ppt_y"/>
                                          </p:val>
                                        </p:tav>
                                        <p:tav tm="100000">
                                          <p:val>
                                            <p:strVal val="ppt_y"/>
                                          </p:val>
                                        </p:tav>
                                      </p:tavLst>
                                    </p:anim>
                                    <p:set>
                                      <p:cBhvr>
                                        <p:cTn id="376" dur="1" fill="hold">
                                          <p:stCondLst>
                                            <p:cond delay="4999"/>
                                          </p:stCondLst>
                                        </p:cTn>
                                        <p:tgtEl>
                                          <p:spTgt spid="5"/>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5000"/>
                                        <p:tgtEl>
                                          <p:spTgt spid="6"/>
                                        </p:tgtEl>
                                        <p:attrNameLst>
                                          <p:attrName>ppt_x</p:attrName>
                                        </p:attrNameLst>
                                      </p:cBhvr>
                                      <p:tavLst>
                                        <p:tav tm="0">
                                          <p:val>
                                            <p:strVal val="ppt_x"/>
                                          </p:val>
                                        </p:tav>
                                        <p:tav tm="100000">
                                          <p:val>
                                            <p:strVal val="0-ppt_w/2"/>
                                          </p:val>
                                        </p:tav>
                                      </p:tavLst>
                                    </p:anim>
                                    <p:anim calcmode="lin" valueType="num">
                                      <p:cBhvr additive="base">
                                        <p:cTn id="379" dur="5000"/>
                                        <p:tgtEl>
                                          <p:spTgt spid="6"/>
                                        </p:tgtEl>
                                        <p:attrNameLst>
                                          <p:attrName>ppt_y</p:attrName>
                                        </p:attrNameLst>
                                      </p:cBhvr>
                                      <p:tavLst>
                                        <p:tav tm="0">
                                          <p:val>
                                            <p:strVal val="ppt_y"/>
                                          </p:val>
                                        </p:tav>
                                        <p:tav tm="100000">
                                          <p:val>
                                            <p:strVal val="ppt_y"/>
                                          </p:val>
                                        </p:tav>
                                      </p:tavLst>
                                    </p:anim>
                                    <p:set>
                                      <p:cBhvr>
                                        <p:cTn id="380" dur="1" fill="hold">
                                          <p:stCondLst>
                                            <p:cond delay="4999"/>
                                          </p:stCondLst>
                                        </p:cTn>
                                        <p:tgtEl>
                                          <p:spTgt spid="6"/>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5000"/>
                                        <p:tgtEl>
                                          <p:spTgt spid="7"/>
                                        </p:tgtEl>
                                        <p:attrNameLst>
                                          <p:attrName>ppt_x</p:attrName>
                                        </p:attrNameLst>
                                      </p:cBhvr>
                                      <p:tavLst>
                                        <p:tav tm="0">
                                          <p:val>
                                            <p:strVal val="ppt_x"/>
                                          </p:val>
                                        </p:tav>
                                        <p:tav tm="100000">
                                          <p:val>
                                            <p:strVal val="0-ppt_w/2"/>
                                          </p:val>
                                        </p:tav>
                                      </p:tavLst>
                                    </p:anim>
                                    <p:anim calcmode="lin" valueType="num">
                                      <p:cBhvr additive="base">
                                        <p:cTn id="383" dur="5000"/>
                                        <p:tgtEl>
                                          <p:spTgt spid="7"/>
                                        </p:tgtEl>
                                        <p:attrNameLst>
                                          <p:attrName>ppt_y</p:attrName>
                                        </p:attrNameLst>
                                      </p:cBhvr>
                                      <p:tavLst>
                                        <p:tav tm="0">
                                          <p:val>
                                            <p:strVal val="ppt_y"/>
                                          </p:val>
                                        </p:tav>
                                        <p:tav tm="100000">
                                          <p:val>
                                            <p:strVal val="ppt_y"/>
                                          </p:val>
                                        </p:tav>
                                      </p:tavLst>
                                    </p:anim>
                                    <p:set>
                                      <p:cBhvr>
                                        <p:cTn id="384" dur="1" fill="hold">
                                          <p:stCondLst>
                                            <p:cond delay="4999"/>
                                          </p:stCondLst>
                                        </p:cTn>
                                        <p:tgtEl>
                                          <p:spTgt spid="7"/>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5000"/>
                                        <p:tgtEl>
                                          <p:spTgt spid="8"/>
                                        </p:tgtEl>
                                        <p:attrNameLst>
                                          <p:attrName>ppt_x</p:attrName>
                                        </p:attrNameLst>
                                      </p:cBhvr>
                                      <p:tavLst>
                                        <p:tav tm="0">
                                          <p:val>
                                            <p:strVal val="ppt_x"/>
                                          </p:val>
                                        </p:tav>
                                        <p:tav tm="100000">
                                          <p:val>
                                            <p:strVal val="0-ppt_w/2"/>
                                          </p:val>
                                        </p:tav>
                                      </p:tavLst>
                                    </p:anim>
                                    <p:anim calcmode="lin" valueType="num">
                                      <p:cBhvr additive="base">
                                        <p:cTn id="387" dur="5000"/>
                                        <p:tgtEl>
                                          <p:spTgt spid="8"/>
                                        </p:tgtEl>
                                        <p:attrNameLst>
                                          <p:attrName>ppt_y</p:attrName>
                                        </p:attrNameLst>
                                      </p:cBhvr>
                                      <p:tavLst>
                                        <p:tav tm="0">
                                          <p:val>
                                            <p:strVal val="ppt_y"/>
                                          </p:val>
                                        </p:tav>
                                        <p:tav tm="100000">
                                          <p:val>
                                            <p:strVal val="ppt_y"/>
                                          </p:val>
                                        </p:tav>
                                      </p:tavLst>
                                    </p:anim>
                                    <p:set>
                                      <p:cBhvr>
                                        <p:cTn id="388" dur="1" fill="hold">
                                          <p:stCondLst>
                                            <p:cond delay="4999"/>
                                          </p:stCondLst>
                                        </p:cTn>
                                        <p:tgtEl>
                                          <p:spTgt spid="8"/>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5000"/>
                                        <p:tgtEl>
                                          <p:spTgt spid="9"/>
                                        </p:tgtEl>
                                        <p:attrNameLst>
                                          <p:attrName>ppt_x</p:attrName>
                                        </p:attrNameLst>
                                      </p:cBhvr>
                                      <p:tavLst>
                                        <p:tav tm="0">
                                          <p:val>
                                            <p:strVal val="ppt_x"/>
                                          </p:val>
                                        </p:tav>
                                        <p:tav tm="100000">
                                          <p:val>
                                            <p:strVal val="0-ppt_w/2"/>
                                          </p:val>
                                        </p:tav>
                                      </p:tavLst>
                                    </p:anim>
                                    <p:anim calcmode="lin" valueType="num">
                                      <p:cBhvr additive="base">
                                        <p:cTn id="391" dur="5000"/>
                                        <p:tgtEl>
                                          <p:spTgt spid="9"/>
                                        </p:tgtEl>
                                        <p:attrNameLst>
                                          <p:attrName>ppt_y</p:attrName>
                                        </p:attrNameLst>
                                      </p:cBhvr>
                                      <p:tavLst>
                                        <p:tav tm="0">
                                          <p:val>
                                            <p:strVal val="ppt_y"/>
                                          </p:val>
                                        </p:tav>
                                        <p:tav tm="100000">
                                          <p:val>
                                            <p:strVal val="ppt_y"/>
                                          </p:val>
                                        </p:tav>
                                      </p:tavLst>
                                    </p:anim>
                                    <p:set>
                                      <p:cBhvr>
                                        <p:cTn id="392" dur="1" fill="hold">
                                          <p:stCondLst>
                                            <p:cond delay="4999"/>
                                          </p:stCondLst>
                                        </p:cTn>
                                        <p:tgtEl>
                                          <p:spTgt spid="9"/>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5000"/>
                                        <p:tgtEl>
                                          <p:spTgt spid="10"/>
                                        </p:tgtEl>
                                        <p:attrNameLst>
                                          <p:attrName>ppt_x</p:attrName>
                                        </p:attrNameLst>
                                      </p:cBhvr>
                                      <p:tavLst>
                                        <p:tav tm="0">
                                          <p:val>
                                            <p:strVal val="ppt_x"/>
                                          </p:val>
                                        </p:tav>
                                        <p:tav tm="100000">
                                          <p:val>
                                            <p:strVal val="0-ppt_w/2"/>
                                          </p:val>
                                        </p:tav>
                                      </p:tavLst>
                                    </p:anim>
                                    <p:anim calcmode="lin" valueType="num">
                                      <p:cBhvr additive="base">
                                        <p:cTn id="395" dur="5000"/>
                                        <p:tgtEl>
                                          <p:spTgt spid="10"/>
                                        </p:tgtEl>
                                        <p:attrNameLst>
                                          <p:attrName>ppt_y</p:attrName>
                                        </p:attrNameLst>
                                      </p:cBhvr>
                                      <p:tavLst>
                                        <p:tav tm="0">
                                          <p:val>
                                            <p:strVal val="ppt_y"/>
                                          </p:val>
                                        </p:tav>
                                        <p:tav tm="100000">
                                          <p:val>
                                            <p:strVal val="ppt_y"/>
                                          </p:val>
                                        </p:tav>
                                      </p:tavLst>
                                    </p:anim>
                                    <p:set>
                                      <p:cBhvr>
                                        <p:cTn id="396" dur="1" fill="hold">
                                          <p:stCondLst>
                                            <p:cond delay="4999"/>
                                          </p:stCondLst>
                                        </p:cTn>
                                        <p:tgtEl>
                                          <p:spTgt spid="10"/>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5000"/>
                                        <p:tgtEl>
                                          <p:spTgt spid="11"/>
                                        </p:tgtEl>
                                        <p:attrNameLst>
                                          <p:attrName>ppt_x</p:attrName>
                                        </p:attrNameLst>
                                      </p:cBhvr>
                                      <p:tavLst>
                                        <p:tav tm="0">
                                          <p:val>
                                            <p:strVal val="ppt_x"/>
                                          </p:val>
                                        </p:tav>
                                        <p:tav tm="100000">
                                          <p:val>
                                            <p:strVal val="0-ppt_w/2"/>
                                          </p:val>
                                        </p:tav>
                                      </p:tavLst>
                                    </p:anim>
                                    <p:anim calcmode="lin" valueType="num">
                                      <p:cBhvr additive="base">
                                        <p:cTn id="399" dur="5000"/>
                                        <p:tgtEl>
                                          <p:spTgt spid="11"/>
                                        </p:tgtEl>
                                        <p:attrNameLst>
                                          <p:attrName>ppt_y</p:attrName>
                                        </p:attrNameLst>
                                      </p:cBhvr>
                                      <p:tavLst>
                                        <p:tav tm="0">
                                          <p:val>
                                            <p:strVal val="ppt_y"/>
                                          </p:val>
                                        </p:tav>
                                        <p:tav tm="100000">
                                          <p:val>
                                            <p:strVal val="ppt_y"/>
                                          </p:val>
                                        </p:tav>
                                      </p:tavLst>
                                    </p:anim>
                                    <p:set>
                                      <p:cBhvr>
                                        <p:cTn id="400" dur="1" fill="hold">
                                          <p:stCondLst>
                                            <p:cond delay="4999"/>
                                          </p:stCondLst>
                                        </p:cTn>
                                        <p:tgtEl>
                                          <p:spTgt spid="11"/>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5000"/>
                                        <p:tgtEl>
                                          <p:spTgt spid="12"/>
                                        </p:tgtEl>
                                        <p:attrNameLst>
                                          <p:attrName>ppt_x</p:attrName>
                                        </p:attrNameLst>
                                      </p:cBhvr>
                                      <p:tavLst>
                                        <p:tav tm="0">
                                          <p:val>
                                            <p:strVal val="ppt_x"/>
                                          </p:val>
                                        </p:tav>
                                        <p:tav tm="100000">
                                          <p:val>
                                            <p:strVal val="0-ppt_w/2"/>
                                          </p:val>
                                        </p:tav>
                                      </p:tavLst>
                                    </p:anim>
                                    <p:anim calcmode="lin" valueType="num">
                                      <p:cBhvr additive="base">
                                        <p:cTn id="403" dur="5000"/>
                                        <p:tgtEl>
                                          <p:spTgt spid="12"/>
                                        </p:tgtEl>
                                        <p:attrNameLst>
                                          <p:attrName>ppt_y</p:attrName>
                                        </p:attrNameLst>
                                      </p:cBhvr>
                                      <p:tavLst>
                                        <p:tav tm="0">
                                          <p:val>
                                            <p:strVal val="ppt_y"/>
                                          </p:val>
                                        </p:tav>
                                        <p:tav tm="100000">
                                          <p:val>
                                            <p:strVal val="ppt_y"/>
                                          </p:val>
                                        </p:tav>
                                      </p:tavLst>
                                    </p:anim>
                                    <p:set>
                                      <p:cBhvr>
                                        <p:cTn id="404" dur="1" fill="hold">
                                          <p:stCondLst>
                                            <p:cond delay="4999"/>
                                          </p:stCondLst>
                                        </p:cTn>
                                        <p:tgtEl>
                                          <p:spTgt spid="12"/>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5000"/>
                                        <p:tgtEl>
                                          <p:spTgt spid="13"/>
                                        </p:tgtEl>
                                        <p:attrNameLst>
                                          <p:attrName>ppt_x</p:attrName>
                                        </p:attrNameLst>
                                      </p:cBhvr>
                                      <p:tavLst>
                                        <p:tav tm="0">
                                          <p:val>
                                            <p:strVal val="ppt_x"/>
                                          </p:val>
                                        </p:tav>
                                        <p:tav tm="100000">
                                          <p:val>
                                            <p:strVal val="0-ppt_w/2"/>
                                          </p:val>
                                        </p:tav>
                                      </p:tavLst>
                                    </p:anim>
                                    <p:anim calcmode="lin" valueType="num">
                                      <p:cBhvr additive="base">
                                        <p:cTn id="407" dur="5000"/>
                                        <p:tgtEl>
                                          <p:spTgt spid="13"/>
                                        </p:tgtEl>
                                        <p:attrNameLst>
                                          <p:attrName>ppt_y</p:attrName>
                                        </p:attrNameLst>
                                      </p:cBhvr>
                                      <p:tavLst>
                                        <p:tav tm="0">
                                          <p:val>
                                            <p:strVal val="ppt_y"/>
                                          </p:val>
                                        </p:tav>
                                        <p:tav tm="100000">
                                          <p:val>
                                            <p:strVal val="ppt_y"/>
                                          </p:val>
                                        </p:tav>
                                      </p:tavLst>
                                    </p:anim>
                                    <p:set>
                                      <p:cBhvr>
                                        <p:cTn id="408" dur="1" fill="hold">
                                          <p:stCondLst>
                                            <p:cond delay="4999"/>
                                          </p:stCondLst>
                                        </p:cTn>
                                        <p:tgtEl>
                                          <p:spTgt spid="13"/>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5000"/>
                                        <p:tgtEl>
                                          <p:spTgt spid="14"/>
                                        </p:tgtEl>
                                        <p:attrNameLst>
                                          <p:attrName>ppt_x</p:attrName>
                                        </p:attrNameLst>
                                      </p:cBhvr>
                                      <p:tavLst>
                                        <p:tav tm="0">
                                          <p:val>
                                            <p:strVal val="ppt_x"/>
                                          </p:val>
                                        </p:tav>
                                        <p:tav tm="100000">
                                          <p:val>
                                            <p:strVal val="0-ppt_w/2"/>
                                          </p:val>
                                        </p:tav>
                                      </p:tavLst>
                                    </p:anim>
                                    <p:anim calcmode="lin" valueType="num">
                                      <p:cBhvr additive="base">
                                        <p:cTn id="411" dur="5000"/>
                                        <p:tgtEl>
                                          <p:spTgt spid="14"/>
                                        </p:tgtEl>
                                        <p:attrNameLst>
                                          <p:attrName>ppt_y</p:attrName>
                                        </p:attrNameLst>
                                      </p:cBhvr>
                                      <p:tavLst>
                                        <p:tav tm="0">
                                          <p:val>
                                            <p:strVal val="ppt_y"/>
                                          </p:val>
                                        </p:tav>
                                        <p:tav tm="100000">
                                          <p:val>
                                            <p:strVal val="ppt_y"/>
                                          </p:val>
                                        </p:tav>
                                      </p:tavLst>
                                    </p:anim>
                                    <p:set>
                                      <p:cBhvr>
                                        <p:cTn id="412" dur="1" fill="hold">
                                          <p:stCondLst>
                                            <p:cond delay="4999"/>
                                          </p:stCondLst>
                                        </p:cTn>
                                        <p:tgtEl>
                                          <p:spTgt spid="14"/>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5000"/>
                                        <p:tgtEl>
                                          <p:spTgt spid="15"/>
                                        </p:tgtEl>
                                        <p:attrNameLst>
                                          <p:attrName>ppt_x</p:attrName>
                                        </p:attrNameLst>
                                      </p:cBhvr>
                                      <p:tavLst>
                                        <p:tav tm="0">
                                          <p:val>
                                            <p:strVal val="ppt_x"/>
                                          </p:val>
                                        </p:tav>
                                        <p:tav tm="100000">
                                          <p:val>
                                            <p:strVal val="0-ppt_w/2"/>
                                          </p:val>
                                        </p:tav>
                                      </p:tavLst>
                                    </p:anim>
                                    <p:anim calcmode="lin" valueType="num">
                                      <p:cBhvr additive="base">
                                        <p:cTn id="415" dur="5000"/>
                                        <p:tgtEl>
                                          <p:spTgt spid="15"/>
                                        </p:tgtEl>
                                        <p:attrNameLst>
                                          <p:attrName>ppt_y</p:attrName>
                                        </p:attrNameLst>
                                      </p:cBhvr>
                                      <p:tavLst>
                                        <p:tav tm="0">
                                          <p:val>
                                            <p:strVal val="ppt_y"/>
                                          </p:val>
                                        </p:tav>
                                        <p:tav tm="100000">
                                          <p:val>
                                            <p:strVal val="ppt_y"/>
                                          </p:val>
                                        </p:tav>
                                      </p:tavLst>
                                    </p:anim>
                                    <p:set>
                                      <p:cBhvr>
                                        <p:cTn id="416" dur="1" fill="hold">
                                          <p:stCondLst>
                                            <p:cond delay="4999"/>
                                          </p:stCondLst>
                                        </p:cTn>
                                        <p:tgtEl>
                                          <p:spTgt spid="15"/>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5000"/>
                                        <p:tgtEl>
                                          <p:spTgt spid="16"/>
                                        </p:tgtEl>
                                        <p:attrNameLst>
                                          <p:attrName>ppt_x</p:attrName>
                                        </p:attrNameLst>
                                      </p:cBhvr>
                                      <p:tavLst>
                                        <p:tav tm="0">
                                          <p:val>
                                            <p:strVal val="ppt_x"/>
                                          </p:val>
                                        </p:tav>
                                        <p:tav tm="100000">
                                          <p:val>
                                            <p:strVal val="0-ppt_w/2"/>
                                          </p:val>
                                        </p:tav>
                                      </p:tavLst>
                                    </p:anim>
                                    <p:anim calcmode="lin" valueType="num">
                                      <p:cBhvr additive="base">
                                        <p:cTn id="419" dur="5000"/>
                                        <p:tgtEl>
                                          <p:spTgt spid="16"/>
                                        </p:tgtEl>
                                        <p:attrNameLst>
                                          <p:attrName>ppt_y</p:attrName>
                                        </p:attrNameLst>
                                      </p:cBhvr>
                                      <p:tavLst>
                                        <p:tav tm="0">
                                          <p:val>
                                            <p:strVal val="ppt_y"/>
                                          </p:val>
                                        </p:tav>
                                        <p:tav tm="100000">
                                          <p:val>
                                            <p:strVal val="ppt_y"/>
                                          </p:val>
                                        </p:tav>
                                      </p:tavLst>
                                    </p:anim>
                                    <p:set>
                                      <p:cBhvr>
                                        <p:cTn id="420" dur="1" fill="hold">
                                          <p:stCondLst>
                                            <p:cond delay="4999"/>
                                          </p:stCondLst>
                                        </p:cTn>
                                        <p:tgtEl>
                                          <p:spTgt spid="16"/>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5000"/>
                                        <p:tgtEl>
                                          <p:spTgt spid="17"/>
                                        </p:tgtEl>
                                        <p:attrNameLst>
                                          <p:attrName>ppt_x</p:attrName>
                                        </p:attrNameLst>
                                      </p:cBhvr>
                                      <p:tavLst>
                                        <p:tav tm="0">
                                          <p:val>
                                            <p:strVal val="ppt_x"/>
                                          </p:val>
                                        </p:tav>
                                        <p:tav tm="100000">
                                          <p:val>
                                            <p:strVal val="0-ppt_w/2"/>
                                          </p:val>
                                        </p:tav>
                                      </p:tavLst>
                                    </p:anim>
                                    <p:anim calcmode="lin" valueType="num">
                                      <p:cBhvr additive="base">
                                        <p:cTn id="423" dur="5000"/>
                                        <p:tgtEl>
                                          <p:spTgt spid="17"/>
                                        </p:tgtEl>
                                        <p:attrNameLst>
                                          <p:attrName>ppt_y</p:attrName>
                                        </p:attrNameLst>
                                      </p:cBhvr>
                                      <p:tavLst>
                                        <p:tav tm="0">
                                          <p:val>
                                            <p:strVal val="ppt_y"/>
                                          </p:val>
                                        </p:tav>
                                        <p:tav tm="100000">
                                          <p:val>
                                            <p:strVal val="ppt_y"/>
                                          </p:val>
                                        </p:tav>
                                      </p:tavLst>
                                    </p:anim>
                                    <p:set>
                                      <p:cBhvr>
                                        <p:cTn id="424" dur="1" fill="hold">
                                          <p:stCondLst>
                                            <p:cond delay="4999"/>
                                          </p:stCondLst>
                                        </p:cTn>
                                        <p:tgtEl>
                                          <p:spTgt spid="17"/>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5000"/>
                                        <p:tgtEl>
                                          <p:spTgt spid="18"/>
                                        </p:tgtEl>
                                        <p:attrNameLst>
                                          <p:attrName>ppt_x</p:attrName>
                                        </p:attrNameLst>
                                      </p:cBhvr>
                                      <p:tavLst>
                                        <p:tav tm="0">
                                          <p:val>
                                            <p:strVal val="ppt_x"/>
                                          </p:val>
                                        </p:tav>
                                        <p:tav tm="100000">
                                          <p:val>
                                            <p:strVal val="0-ppt_w/2"/>
                                          </p:val>
                                        </p:tav>
                                      </p:tavLst>
                                    </p:anim>
                                    <p:anim calcmode="lin" valueType="num">
                                      <p:cBhvr additive="base">
                                        <p:cTn id="427" dur="5000"/>
                                        <p:tgtEl>
                                          <p:spTgt spid="18"/>
                                        </p:tgtEl>
                                        <p:attrNameLst>
                                          <p:attrName>ppt_y</p:attrName>
                                        </p:attrNameLst>
                                      </p:cBhvr>
                                      <p:tavLst>
                                        <p:tav tm="0">
                                          <p:val>
                                            <p:strVal val="ppt_y"/>
                                          </p:val>
                                        </p:tav>
                                        <p:tav tm="100000">
                                          <p:val>
                                            <p:strVal val="ppt_y"/>
                                          </p:val>
                                        </p:tav>
                                      </p:tavLst>
                                    </p:anim>
                                    <p:set>
                                      <p:cBhvr>
                                        <p:cTn id="428" dur="1" fill="hold">
                                          <p:stCondLst>
                                            <p:cond delay="4999"/>
                                          </p:stCondLst>
                                        </p:cTn>
                                        <p:tgtEl>
                                          <p:spTgt spid="18"/>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5000"/>
                                        <p:tgtEl>
                                          <p:spTgt spid="19"/>
                                        </p:tgtEl>
                                        <p:attrNameLst>
                                          <p:attrName>ppt_x</p:attrName>
                                        </p:attrNameLst>
                                      </p:cBhvr>
                                      <p:tavLst>
                                        <p:tav tm="0">
                                          <p:val>
                                            <p:strVal val="ppt_x"/>
                                          </p:val>
                                        </p:tav>
                                        <p:tav tm="100000">
                                          <p:val>
                                            <p:strVal val="0-ppt_w/2"/>
                                          </p:val>
                                        </p:tav>
                                      </p:tavLst>
                                    </p:anim>
                                    <p:anim calcmode="lin" valueType="num">
                                      <p:cBhvr additive="base">
                                        <p:cTn id="431" dur="5000"/>
                                        <p:tgtEl>
                                          <p:spTgt spid="19"/>
                                        </p:tgtEl>
                                        <p:attrNameLst>
                                          <p:attrName>ppt_y</p:attrName>
                                        </p:attrNameLst>
                                      </p:cBhvr>
                                      <p:tavLst>
                                        <p:tav tm="0">
                                          <p:val>
                                            <p:strVal val="ppt_y"/>
                                          </p:val>
                                        </p:tav>
                                        <p:tav tm="100000">
                                          <p:val>
                                            <p:strVal val="ppt_y"/>
                                          </p:val>
                                        </p:tav>
                                      </p:tavLst>
                                    </p:anim>
                                    <p:set>
                                      <p:cBhvr>
                                        <p:cTn id="432" dur="1" fill="hold">
                                          <p:stCondLst>
                                            <p:cond delay="4999"/>
                                          </p:stCondLst>
                                        </p:cTn>
                                        <p:tgtEl>
                                          <p:spTgt spid="19"/>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5000"/>
                                        <p:tgtEl>
                                          <p:spTgt spid="20"/>
                                        </p:tgtEl>
                                        <p:attrNameLst>
                                          <p:attrName>ppt_x</p:attrName>
                                        </p:attrNameLst>
                                      </p:cBhvr>
                                      <p:tavLst>
                                        <p:tav tm="0">
                                          <p:val>
                                            <p:strVal val="ppt_x"/>
                                          </p:val>
                                        </p:tav>
                                        <p:tav tm="100000">
                                          <p:val>
                                            <p:strVal val="0-ppt_w/2"/>
                                          </p:val>
                                        </p:tav>
                                      </p:tavLst>
                                    </p:anim>
                                    <p:anim calcmode="lin" valueType="num">
                                      <p:cBhvr additive="base">
                                        <p:cTn id="435" dur="5000"/>
                                        <p:tgtEl>
                                          <p:spTgt spid="20"/>
                                        </p:tgtEl>
                                        <p:attrNameLst>
                                          <p:attrName>ppt_y</p:attrName>
                                        </p:attrNameLst>
                                      </p:cBhvr>
                                      <p:tavLst>
                                        <p:tav tm="0">
                                          <p:val>
                                            <p:strVal val="ppt_y"/>
                                          </p:val>
                                        </p:tav>
                                        <p:tav tm="100000">
                                          <p:val>
                                            <p:strVal val="ppt_y"/>
                                          </p:val>
                                        </p:tav>
                                      </p:tavLst>
                                    </p:anim>
                                    <p:set>
                                      <p:cBhvr>
                                        <p:cTn id="436" dur="1" fill="hold">
                                          <p:stCondLst>
                                            <p:cond delay="4999"/>
                                          </p:stCondLst>
                                        </p:cTn>
                                        <p:tgtEl>
                                          <p:spTgt spid="20"/>
                                        </p:tgtEl>
                                        <p:attrNameLst>
                                          <p:attrName>style.visibility</p:attrName>
                                        </p:attrNameLst>
                                      </p:cBhvr>
                                      <p:to>
                                        <p:strVal val="hidden"/>
                                      </p:to>
                                    </p:set>
                                  </p:childTnLst>
                                </p:cTn>
                              </p:par>
                              <p:par>
                                <p:cTn id="437" presetID="2" presetClass="exit" presetSubtype="8" fill="hold" grpId="2" nodeType="withEffect">
                                  <p:stCondLst>
                                    <p:cond delay="0"/>
                                  </p:stCondLst>
                                  <p:childTnLst>
                                    <p:anim calcmode="lin" valueType="num">
                                      <p:cBhvr additive="base">
                                        <p:cTn id="438" dur="5000"/>
                                        <p:tgtEl>
                                          <p:spTgt spid="21"/>
                                        </p:tgtEl>
                                        <p:attrNameLst>
                                          <p:attrName>ppt_x</p:attrName>
                                        </p:attrNameLst>
                                      </p:cBhvr>
                                      <p:tavLst>
                                        <p:tav tm="0">
                                          <p:val>
                                            <p:strVal val="ppt_x"/>
                                          </p:val>
                                        </p:tav>
                                        <p:tav tm="100000">
                                          <p:val>
                                            <p:strVal val="0-ppt_w/2"/>
                                          </p:val>
                                        </p:tav>
                                      </p:tavLst>
                                    </p:anim>
                                    <p:anim calcmode="lin" valueType="num">
                                      <p:cBhvr additive="base">
                                        <p:cTn id="439" dur="5000"/>
                                        <p:tgtEl>
                                          <p:spTgt spid="21"/>
                                        </p:tgtEl>
                                        <p:attrNameLst>
                                          <p:attrName>ppt_y</p:attrName>
                                        </p:attrNameLst>
                                      </p:cBhvr>
                                      <p:tavLst>
                                        <p:tav tm="0">
                                          <p:val>
                                            <p:strVal val="ppt_y"/>
                                          </p:val>
                                        </p:tav>
                                        <p:tav tm="100000">
                                          <p:val>
                                            <p:strVal val="ppt_y"/>
                                          </p:val>
                                        </p:tav>
                                      </p:tavLst>
                                    </p:anim>
                                    <p:set>
                                      <p:cBhvr>
                                        <p:cTn id="440" dur="1" fill="hold">
                                          <p:stCondLst>
                                            <p:cond delay="4999"/>
                                          </p:stCondLst>
                                        </p:cTn>
                                        <p:tgtEl>
                                          <p:spTgt spid="21"/>
                                        </p:tgtEl>
                                        <p:attrNameLst>
                                          <p:attrName>style.visibility</p:attrName>
                                        </p:attrNameLst>
                                      </p:cBhvr>
                                      <p:to>
                                        <p:strVal val="hidden"/>
                                      </p:to>
                                    </p:set>
                                  </p:childTnLst>
                                </p:cTn>
                              </p:par>
                              <p:par>
                                <p:cTn id="441" presetID="2" presetClass="exit" presetSubtype="8" fill="hold" grpId="2" nodeType="withEffect">
                                  <p:stCondLst>
                                    <p:cond delay="0"/>
                                  </p:stCondLst>
                                  <p:childTnLst>
                                    <p:anim calcmode="lin" valueType="num">
                                      <p:cBhvr additive="base">
                                        <p:cTn id="442" dur="5000"/>
                                        <p:tgtEl>
                                          <p:spTgt spid="22"/>
                                        </p:tgtEl>
                                        <p:attrNameLst>
                                          <p:attrName>ppt_x</p:attrName>
                                        </p:attrNameLst>
                                      </p:cBhvr>
                                      <p:tavLst>
                                        <p:tav tm="0">
                                          <p:val>
                                            <p:strVal val="ppt_x"/>
                                          </p:val>
                                        </p:tav>
                                        <p:tav tm="100000">
                                          <p:val>
                                            <p:strVal val="0-ppt_w/2"/>
                                          </p:val>
                                        </p:tav>
                                      </p:tavLst>
                                    </p:anim>
                                    <p:anim calcmode="lin" valueType="num">
                                      <p:cBhvr additive="base">
                                        <p:cTn id="443" dur="5000"/>
                                        <p:tgtEl>
                                          <p:spTgt spid="22"/>
                                        </p:tgtEl>
                                        <p:attrNameLst>
                                          <p:attrName>ppt_y</p:attrName>
                                        </p:attrNameLst>
                                      </p:cBhvr>
                                      <p:tavLst>
                                        <p:tav tm="0">
                                          <p:val>
                                            <p:strVal val="ppt_y"/>
                                          </p:val>
                                        </p:tav>
                                        <p:tav tm="100000">
                                          <p:val>
                                            <p:strVal val="ppt_y"/>
                                          </p:val>
                                        </p:tav>
                                      </p:tavLst>
                                    </p:anim>
                                    <p:set>
                                      <p:cBhvr>
                                        <p:cTn id="444" dur="1" fill="hold">
                                          <p:stCondLst>
                                            <p:cond delay="4999"/>
                                          </p:stCondLst>
                                        </p:cTn>
                                        <p:tgtEl>
                                          <p:spTgt spid="22"/>
                                        </p:tgtEl>
                                        <p:attrNameLst>
                                          <p:attrName>style.visibility</p:attrName>
                                        </p:attrNameLst>
                                      </p:cBhvr>
                                      <p:to>
                                        <p:strVal val="hidden"/>
                                      </p:to>
                                    </p:set>
                                  </p:childTnLst>
                                </p:cTn>
                              </p:par>
                              <p:par>
                                <p:cTn id="445" presetID="2" presetClass="exit" presetSubtype="8" fill="hold" grpId="2" nodeType="withEffect">
                                  <p:stCondLst>
                                    <p:cond delay="0"/>
                                  </p:stCondLst>
                                  <p:childTnLst>
                                    <p:anim calcmode="lin" valueType="num">
                                      <p:cBhvr additive="base">
                                        <p:cTn id="446" dur="5000"/>
                                        <p:tgtEl>
                                          <p:spTgt spid="23"/>
                                        </p:tgtEl>
                                        <p:attrNameLst>
                                          <p:attrName>ppt_x</p:attrName>
                                        </p:attrNameLst>
                                      </p:cBhvr>
                                      <p:tavLst>
                                        <p:tav tm="0">
                                          <p:val>
                                            <p:strVal val="ppt_x"/>
                                          </p:val>
                                        </p:tav>
                                        <p:tav tm="100000">
                                          <p:val>
                                            <p:strVal val="0-ppt_w/2"/>
                                          </p:val>
                                        </p:tav>
                                      </p:tavLst>
                                    </p:anim>
                                    <p:anim calcmode="lin" valueType="num">
                                      <p:cBhvr additive="base">
                                        <p:cTn id="447" dur="5000"/>
                                        <p:tgtEl>
                                          <p:spTgt spid="23"/>
                                        </p:tgtEl>
                                        <p:attrNameLst>
                                          <p:attrName>ppt_y</p:attrName>
                                        </p:attrNameLst>
                                      </p:cBhvr>
                                      <p:tavLst>
                                        <p:tav tm="0">
                                          <p:val>
                                            <p:strVal val="ppt_y"/>
                                          </p:val>
                                        </p:tav>
                                        <p:tav tm="100000">
                                          <p:val>
                                            <p:strVal val="ppt_y"/>
                                          </p:val>
                                        </p:tav>
                                      </p:tavLst>
                                    </p:anim>
                                    <p:set>
                                      <p:cBhvr>
                                        <p:cTn id="448" dur="1" fill="hold">
                                          <p:stCondLst>
                                            <p:cond delay="4999"/>
                                          </p:stCondLst>
                                        </p:cTn>
                                        <p:tgtEl>
                                          <p:spTgt spid="23"/>
                                        </p:tgtEl>
                                        <p:attrNameLst>
                                          <p:attrName>style.visibility</p:attrName>
                                        </p:attrNameLst>
                                      </p:cBhvr>
                                      <p:to>
                                        <p:strVal val="hidden"/>
                                      </p:to>
                                    </p:set>
                                  </p:childTnLst>
                                </p:cTn>
                              </p:par>
                              <p:par>
                                <p:cTn id="449" presetID="2" presetClass="exit" presetSubtype="8" fill="hold" grpId="2" nodeType="withEffect">
                                  <p:stCondLst>
                                    <p:cond delay="0"/>
                                  </p:stCondLst>
                                  <p:childTnLst>
                                    <p:anim calcmode="lin" valueType="num">
                                      <p:cBhvr additive="base">
                                        <p:cTn id="450" dur="5000"/>
                                        <p:tgtEl>
                                          <p:spTgt spid="24"/>
                                        </p:tgtEl>
                                        <p:attrNameLst>
                                          <p:attrName>ppt_x</p:attrName>
                                        </p:attrNameLst>
                                      </p:cBhvr>
                                      <p:tavLst>
                                        <p:tav tm="0">
                                          <p:val>
                                            <p:strVal val="ppt_x"/>
                                          </p:val>
                                        </p:tav>
                                        <p:tav tm="100000">
                                          <p:val>
                                            <p:strVal val="0-ppt_w/2"/>
                                          </p:val>
                                        </p:tav>
                                      </p:tavLst>
                                    </p:anim>
                                    <p:anim calcmode="lin" valueType="num">
                                      <p:cBhvr additive="base">
                                        <p:cTn id="451" dur="5000"/>
                                        <p:tgtEl>
                                          <p:spTgt spid="24"/>
                                        </p:tgtEl>
                                        <p:attrNameLst>
                                          <p:attrName>ppt_y</p:attrName>
                                        </p:attrNameLst>
                                      </p:cBhvr>
                                      <p:tavLst>
                                        <p:tav tm="0">
                                          <p:val>
                                            <p:strVal val="ppt_y"/>
                                          </p:val>
                                        </p:tav>
                                        <p:tav tm="100000">
                                          <p:val>
                                            <p:strVal val="ppt_y"/>
                                          </p:val>
                                        </p:tav>
                                      </p:tavLst>
                                    </p:anim>
                                    <p:set>
                                      <p:cBhvr>
                                        <p:cTn id="452" dur="1" fill="hold">
                                          <p:stCondLst>
                                            <p:cond delay="4999"/>
                                          </p:stCondLst>
                                        </p:cTn>
                                        <p:tgtEl>
                                          <p:spTgt spid="24"/>
                                        </p:tgtEl>
                                        <p:attrNameLst>
                                          <p:attrName>style.visibility</p:attrName>
                                        </p:attrNameLst>
                                      </p:cBhvr>
                                      <p:to>
                                        <p:strVal val="hidden"/>
                                      </p:to>
                                    </p:set>
                                  </p:childTnLst>
                                </p:cTn>
                              </p:par>
                              <p:par>
                                <p:cTn id="453" presetID="2" presetClass="exit" presetSubtype="8" fill="hold" grpId="2" nodeType="withEffect">
                                  <p:stCondLst>
                                    <p:cond delay="0"/>
                                  </p:stCondLst>
                                  <p:childTnLst>
                                    <p:anim calcmode="lin" valueType="num">
                                      <p:cBhvr additive="base">
                                        <p:cTn id="454" dur="5000"/>
                                        <p:tgtEl>
                                          <p:spTgt spid="25"/>
                                        </p:tgtEl>
                                        <p:attrNameLst>
                                          <p:attrName>ppt_x</p:attrName>
                                        </p:attrNameLst>
                                      </p:cBhvr>
                                      <p:tavLst>
                                        <p:tav tm="0">
                                          <p:val>
                                            <p:strVal val="ppt_x"/>
                                          </p:val>
                                        </p:tav>
                                        <p:tav tm="100000">
                                          <p:val>
                                            <p:strVal val="0-ppt_w/2"/>
                                          </p:val>
                                        </p:tav>
                                      </p:tavLst>
                                    </p:anim>
                                    <p:anim calcmode="lin" valueType="num">
                                      <p:cBhvr additive="base">
                                        <p:cTn id="455" dur="5000"/>
                                        <p:tgtEl>
                                          <p:spTgt spid="25"/>
                                        </p:tgtEl>
                                        <p:attrNameLst>
                                          <p:attrName>ppt_y</p:attrName>
                                        </p:attrNameLst>
                                      </p:cBhvr>
                                      <p:tavLst>
                                        <p:tav tm="0">
                                          <p:val>
                                            <p:strVal val="ppt_y"/>
                                          </p:val>
                                        </p:tav>
                                        <p:tav tm="100000">
                                          <p:val>
                                            <p:strVal val="ppt_y"/>
                                          </p:val>
                                        </p:tav>
                                      </p:tavLst>
                                    </p:anim>
                                    <p:set>
                                      <p:cBhvr>
                                        <p:cTn id="456" dur="1" fill="hold">
                                          <p:stCondLst>
                                            <p:cond delay="4999"/>
                                          </p:stCondLst>
                                        </p:cTn>
                                        <p:tgtEl>
                                          <p:spTgt spid="25"/>
                                        </p:tgtEl>
                                        <p:attrNameLst>
                                          <p:attrName>style.visibility</p:attrName>
                                        </p:attrNameLst>
                                      </p:cBhvr>
                                      <p:to>
                                        <p:strVal val="hidden"/>
                                      </p:to>
                                    </p:set>
                                  </p:childTnLst>
                                </p:cTn>
                              </p:par>
                              <p:par>
                                <p:cTn id="457" presetID="2" presetClass="exit" presetSubtype="8" fill="hold" grpId="2" nodeType="withEffect">
                                  <p:stCondLst>
                                    <p:cond delay="0"/>
                                  </p:stCondLst>
                                  <p:childTnLst>
                                    <p:anim calcmode="lin" valueType="num">
                                      <p:cBhvr additive="base">
                                        <p:cTn id="458" dur="5000"/>
                                        <p:tgtEl>
                                          <p:spTgt spid="26"/>
                                        </p:tgtEl>
                                        <p:attrNameLst>
                                          <p:attrName>ppt_x</p:attrName>
                                        </p:attrNameLst>
                                      </p:cBhvr>
                                      <p:tavLst>
                                        <p:tav tm="0">
                                          <p:val>
                                            <p:strVal val="ppt_x"/>
                                          </p:val>
                                        </p:tav>
                                        <p:tav tm="100000">
                                          <p:val>
                                            <p:strVal val="0-ppt_w/2"/>
                                          </p:val>
                                        </p:tav>
                                      </p:tavLst>
                                    </p:anim>
                                    <p:anim calcmode="lin" valueType="num">
                                      <p:cBhvr additive="base">
                                        <p:cTn id="459" dur="5000"/>
                                        <p:tgtEl>
                                          <p:spTgt spid="26"/>
                                        </p:tgtEl>
                                        <p:attrNameLst>
                                          <p:attrName>ppt_y</p:attrName>
                                        </p:attrNameLst>
                                      </p:cBhvr>
                                      <p:tavLst>
                                        <p:tav tm="0">
                                          <p:val>
                                            <p:strVal val="ppt_y"/>
                                          </p:val>
                                        </p:tav>
                                        <p:tav tm="100000">
                                          <p:val>
                                            <p:strVal val="ppt_y"/>
                                          </p:val>
                                        </p:tav>
                                      </p:tavLst>
                                    </p:anim>
                                    <p:set>
                                      <p:cBhvr>
                                        <p:cTn id="460" dur="1" fill="hold">
                                          <p:stCondLst>
                                            <p:cond delay="4999"/>
                                          </p:stCondLst>
                                        </p:cTn>
                                        <p:tgtEl>
                                          <p:spTgt spid="26"/>
                                        </p:tgtEl>
                                        <p:attrNameLst>
                                          <p:attrName>style.visibility</p:attrName>
                                        </p:attrNameLst>
                                      </p:cBhvr>
                                      <p:to>
                                        <p:strVal val="hidden"/>
                                      </p:to>
                                    </p:set>
                                  </p:childTnLst>
                                </p:cTn>
                              </p:par>
                              <p:par>
                                <p:cTn id="461" presetID="2" presetClass="exit" presetSubtype="8" fill="hold" grpId="2" nodeType="withEffect">
                                  <p:stCondLst>
                                    <p:cond delay="0"/>
                                  </p:stCondLst>
                                  <p:childTnLst>
                                    <p:anim calcmode="lin" valueType="num">
                                      <p:cBhvr additive="base">
                                        <p:cTn id="462" dur="5000"/>
                                        <p:tgtEl>
                                          <p:spTgt spid="27"/>
                                        </p:tgtEl>
                                        <p:attrNameLst>
                                          <p:attrName>ppt_x</p:attrName>
                                        </p:attrNameLst>
                                      </p:cBhvr>
                                      <p:tavLst>
                                        <p:tav tm="0">
                                          <p:val>
                                            <p:strVal val="ppt_x"/>
                                          </p:val>
                                        </p:tav>
                                        <p:tav tm="100000">
                                          <p:val>
                                            <p:strVal val="0-ppt_w/2"/>
                                          </p:val>
                                        </p:tav>
                                      </p:tavLst>
                                    </p:anim>
                                    <p:anim calcmode="lin" valueType="num">
                                      <p:cBhvr additive="base">
                                        <p:cTn id="463" dur="5000"/>
                                        <p:tgtEl>
                                          <p:spTgt spid="27"/>
                                        </p:tgtEl>
                                        <p:attrNameLst>
                                          <p:attrName>ppt_y</p:attrName>
                                        </p:attrNameLst>
                                      </p:cBhvr>
                                      <p:tavLst>
                                        <p:tav tm="0">
                                          <p:val>
                                            <p:strVal val="ppt_y"/>
                                          </p:val>
                                        </p:tav>
                                        <p:tav tm="100000">
                                          <p:val>
                                            <p:strVal val="ppt_y"/>
                                          </p:val>
                                        </p:tav>
                                      </p:tavLst>
                                    </p:anim>
                                    <p:set>
                                      <p:cBhvr>
                                        <p:cTn id="464" dur="1" fill="hold">
                                          <p:stCondLst>
                                            <p:cond delay="4999"/>
                                          </p:stCondLst>
                                        </p:cTn>
                                        <p:tgtEl>
                                          <p:spTgt spid="27"/>
                                        </p:tgtEl>
                                        <p:attrNameLst>
                                          <p:attrName>style.visibility</p:attrName>
                                        </p:attrNameLst>
                                      </p:cBhvr>
                                      <p:to>
                                        <p:strVal val="hidden"/>
                                      </p:to>
                                    </p:set>
                                  </p:childTnLst>
                                </p:cTn>
                              </p:par>
                              <p:par>
                                <p:cTn id="465" presetID="2" presetClass="exit" presetSubtype="8" fill="hold" grpId="2" nodeType="withEffect">
                                  <p:stCondLst>
                                    <p:cond delay="0"/>
                                  </p:stCondLst>
                                  <p:childTnLst>
                                    <p:anim calcmode="lin" valueType="num">
                                      <p:cBhvr additive="base">
                                        <p:cTn id="466" dur="5000"/>
                                        <p:tgtEl>
                                          <p:spTgt spid="28"/>
                                        </p:tgtEl>
                                        <p:attrNameLst>
                                          <p:attrName>ppt_x</p:attrName>
                                        </p:attrNameLst>
                                      </p:cBhvr>
                                      <p:tavLst>
                                        <p:tav tm="0">
                                          <p:val>
                                            <p:strVal val="ppt_x"/>
                                          </p:val>
                                        </p:tav>
                                        <p:tav tm="100000">
                                          <p:val>
                                            <p:strVal val="0-ppt_w/2"/>
                                          </p:val>
                                        </p:tav>
                                      </p:tavLst>
                                    </p:anim>
                                    <p:anim calcmode="lin" valueType="num">
                                      <p:cBhvr additive="base">
                                        <p:cTn id="467" dur="5000"/>
                                        <p:tgtEl>
                                          <p:spTgt spid="28"/>
                                        </p:tgtEl>
                                        <p:attrNameLst>
                                          <p:attrName>ppt_y</p:attrName>
                                        </p:attrNameLst>
                                      </p:cBhvr>
                                      <p:tavLst>
                                        <p:tav tm="0">
                                          <p:val>
                                            <p:strVal val="ppt_y"/>
                                          </p:val>
                                        </p:tav>
                                        <p:tav tm="100000">
                                          <p:val>
                                            <p:strVal val="ppt_y"/>
                                          </p:val>
                                        </p:tav>
                                      </p:tavLst>
                                    </p:anim>
                                    <p:set>
                                      <p:cBhvr>
                                        <p:cTn id="468" dur="1" fill="hold">
                                          <p:stCondLst>
                                            <p:cond delay="4999"/>
                                          </p:stCondLst>
                                        </p:cTn>
                                        <p:tgtEl>
                                          <p:spTgt spid="28"/>
                                        </p:tgtEl>
                                        <p:attrNameLst>
                                          <p:attrName>style.visibility</p:attrName>
                                        </p:attrNameLst>
                                      </p:cBhvr>
                                      <p:to>
                                        <p:strVal val="hidden"/>
                                      </p:to>
                                    </p:set>
                                  </p:childTnLst>
                                </p:cTn>
                              </p:par>
                              <p:par>
                                <p:cTn id="469" presetID="2" presetClass="exit" presetSubtype="8" fill="hold" grpId="2" nodeType="withEffect">
                                  <p:stCondLst>
                                    <p:cond delay="0"/>
                                  </p:stCondLst>
                                  <p:childTnLst>
                                    <p:anim calcmode="lin" valueType="num">
                                      <p:cBhvr additive="base">
                                        <p:cTn id="470" dur="5000"/>
                                        <p:tgtEl>
                                          <p:spTgt spid="29"/>
                                        </p:tgtEl>
                                        <p:attrNameLst>
                                          <p:attrName>ppt_x</p:attrName>
                                        </p:attrNameLst>
                                      </p:cBhvr>
                                      <p:tavLst>
                                        <p:tav tm="0">
                                          <p:val>
                                            <p:strVal val="ppt_x"/>
                                          </p:val>
                                        </p:tav>
                                        <p:tav tm="100000">
                                          <p:val>
                                            <p:strVal val="0-ppt_w/2"/>
                                          </p:val>
                                        </p:tav>
                                      </p:tavLst>
                                    </p:anim>
                                    <p:anim calcmode="lin" valueType="num">
                                      <p:cBhvr additive="base">
                                        <p:cTn id="471" dur="5000"/>
                                        <p:tgtEl>
                                          <p:spTgt spid="29"/>
                                        </p:tgtEl>
                                        <p:attrNameLst>
                                          <p:attrName>ppt_y</p:attrName>
                                        </p:attrNameLst>
                                      </p:cBhvr>
                                      <p:tavLst>
                                        <p:tav tm="0">
                                          <p:val>
                                            <p:strVal val="ppt_y"/>
                                          </p:val>
                                        </p:tav>
                                        <p:tav tm="100000">
                                          <p:val>
                                            <p:strVal val="ppt_y"/>
                                          </p:val>
                                        </p:tav>
                                      </p:tavLst>
                                    </p:anim>
                                    <p:set>
                                      <p:cBhvr>
                                        <p:cTn id="472" dur="1" fill="hold">
                                          <p:stCondLst>
                                            <p:cond delay="4999"/>
                                          </p:stCondLst>
                                        </p:cTn>
                                        <p:tgtEl>
                                          <p:spTgt spid="29"/>
                                        </p:tgtEl>
                                        <p:attrNameLst>
                                          <p:attrName>style.visibility</p:attrName>
                                        </p:attrNameLst>
                                      </p:cBhvr>
                                      <p:to>
                                        <p:strVal val="hidden"/>
                                      </p:to>
                                    </p:set>
                                  </p:childTnLst>
                                </p:cTn>
                              </p:par>
                              <p:par>
                                <p:cTn id="473" presetID="2" presetClass="exit" presetSubtype="8" fill="hold" grpId="2" nodeType="withEffect">
                                  <p:stCondLst>
                                    <p:cond delay="0"/>
                                  </p:stCondLst>
                                  <p:childTnLst>
                                    <p:anim calcmode="lin" valueType="num">
                                      <p:cBhvr additive="base">
                                        <p:cTn id="474" dur="5000"/>
                                        <p:tgtEl>
                                          <p:spTgt spid="30"/>
                                        </p:tgtEl>
                                        <p:attrNameLst>
                                          <p:attrName>ppt_x</p:attrName>
                                        </p:attrNameLst>
                                      </p:cBhvr>
                                      <p:tavLst>
                                        <p:tav tm="0">
                                          <p:val>
                                            <p:strVal val="ppt_x"/>
                                          </p:val>
                                        </p:tav>
                                        <p:tav tm="100000">
                                          <p:val>
                                            <p:strVal val="0-ppt_w/2"/>
                                          </p:val>
                                        </p:tav>
                                      </p:tavLst>
                                    </p:anim>
                                    <p:anim calcmode="lin" valueType="num">
                                      <p:cBhvr additive="base">
                                        <p:cTn id="475" dur="5000"/>
                                        <p:tgtEl>
                                          <p:spTgt spid="30"/>
                                        </p:tgtEl>
                                        <p:attrNameLst>
                                          <p:attrName>ppt_y</p:attrName>
                                        </p:attrNameLst>
                                      </p:cBhvr>
                                      <p:tavLst>
                                        <p:tav tm="0">
                                          <p:val>
                                            <p:strVal val="ppt_y"/>
                                          </p:val>
                                        </p:tav>
                                        <p:tav tm="100000">
                                          <p:val>
                                            <p:strVal val="ppt_y"/>
                                          </p:val>
                                        </p:tav>
                                      </p:tavLst>
                                    </p:anim>
                                    <p:set>
                                      <p:cBhvr>
                                        <p:cTn id="476" dur="1" fill="hold">
                                          <p:stCondLst>
                                            <p:cond delay="4999"/>
                                          </p:stCondLst>
                                        </p:cTn>
                                        <p:tgtEl>
                                          <p:spTgt spid="30"/>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5000"/>
                                        <p:tgtEl>
                                          <p:spTgt spid="31"/>
                                        </p:tgtEl>
                                        <p:attrNameLst>
                                          <p:attrName>ppt_x</p:attrName>
                                        </p:attrNameLst>
                                      </p:cBhvr>
                                      <p:tavLst>
                                        <p:tav tm="0">
                                          <p:val>
                                            <p:strVal val="ppt_x"/>
                                          </p:val>
                                        </p:tav>
                                        <p:tav tm="100000">
                                          <p:val>
                                            <p:strVal val="1+ppt_w/2"/>
                                          </p:val>
                                        </p:tav>
                                      </p:tavLst>
                                    </p:anim>
                                    <p:anim calcmode="lin" valueType="num">
                                      <p:cBhvr additive="base">
                                        <p:cTn id="479" dur="5000"/>
                                        <p:tgtEl>
                                          <p:spTgt spid="31"/>
                                        </p:tgtEl>
                                        <p:attrNameLst>
                                          <p:attrName>ppt_y</p:attrName>
                                        </p:attrNameLst>
                                      </p:cBhvr>
                                      <p:tavLst>
                                        <p:tav tm="0">
                                          <p:val>
                                            <p:strVal val="ppt_y"/>
                                          </p:val>
                                        </p:tav>
                                        <p:tav tm="100000">
                                          <p:val>
                                            <p:strVal val="ppt_y"/>
                                          </p:val>
                                        </p:tav>
                                      </p:tavLst>
                                    </p:anim>
                                    <p:set>
                                      <p:cBhvr>
                                        <p:cTn id="480" dur="1" fill="hold">
                                          <p:stCondLst>
                                            <p:cond delay="4999"/>
                                          </p:stCondLst>
                                        </p:cTn>
                                        <p:tgtEl>
                                          <p:spTgt spid="31"/>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5000"/>
                                        <p:tgtEl>
                                          <p:spTgt spid="32"/>
                                        </p:tgtEl>
                                        <p:attrNameLst>
                                          <p:attrName>ppt_x</p:attrName>
                                        </p:attrNameLst>
                                      </p:cBhvr>
                                      <p:tavLst>
                                        <p:tav tm="0">
                                          <p:val>
                                            <p:strVal val="ppt_x"/>
                                          </p:val>
                                        </p:tav>
                                        <p:tav tm="100000">
                                          <p:val>
                                            <p:strVal val="1+ppt_w/2"/>
                                          </p:val>
                                        </p:tav>
                                      </p:tavLst>
                                    </p:anim>
                                    <p:anim calcmode="lin" valueType="num">
                                      <p:cBhvr additive="base">
                                        <p:cTn id="483" dur="5000"/>
                                        <p:tgtEl>
                                          <p:spTgt spid="32"/>
                                        </p:tgtEl>
                                        <p:attrNameLst>
                                          <p:attrName>ppt_y</p:attrName>
                                        </p:attrNameLst>
                                      </p:cBhvr>
                                      <p:tavLst>
                                        <p:tav tm="0">
                                          <p:val>
                                            <p:strVal val="ppt_y"/>
                                          </p:val>
                                        </p:tav>
                                        <p:tav tm="100000">
                                          <p:val>
                                            <p:strVal val="ppt_y"/>
                                          </p:val>
                                        </p:tav>
                                      </p:tavLst>
                                    </p:anim>
                                    <p:set>
                                      <p:cBhvr>
                                        <p:cTn id="484" dur="1" fill="hold">
                                          <p:stCondLst>
                                            <p:cond delay="4999"/>
                                          </p:stCondLst>
                                        </p:cTn>
                                        <p:tgtEl>
                                          <p:spTgt spid="32"/>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5000"/>
                                        <p:tgtEl>
                                          <p:spTgt spid="33"/>
                                        </p:tgtEl>
                                        <p:attrNameLst>
                                          <p:attrName>ppt_x</p:attrName>
                                        </p:attrNameLst>
                                      </p:cBhvr>
                                      <p:tavLst>
                                        <p:tav tm="0">
                                          <p:val>
                                            <p:strVal val="ppt_x"/>
                                          </p:val>
                                        </p:tav>
                                        <p:tav tm="100000">
                                          <p:val>
                                            <p:strVal val="1+ppt_w/2"/>
                                          </p:val>
                                        </p:tav>
                                      </p:tavLst>
                                    </p:anim>
                                    <p:anim calcmode="lin" valueType="num">
                                      <p:cBhvr additive="base">
                                        <p:cTn id="487" dur="5000"/>
                                        <p:tgtEl>
                                          <p:spTgt spid="33"/>
                                        </p:tgtEl>
                                        <p:attrNameLst>
                                          <p:attrName>ppt_y</p:attrName>
                                        </p:attrNameLst>
                                      </p:cBhvr>
                                      <p:tavLst>
                                        <p:tav tm="0">
                                          <p:val>
                                            <p:strVal val="ppt_y"/>
                                          </p:val>
                                        </p:tav>
                                        <p:tav tm="100000">
                                          <p:val>
                                            <p:strVal val="ppt_y"/>
                                          </p:val>
                                        </p:tav>
                                      </p:tavLst>
                                    </p:anim>
                                    <p:set>
                                      <p:cBhvr>
                                        <p:cTn id="488" dur="1" fill="hold">
                                          <p:stCondLst>
                                            <p:cond delay="4999"/>
                                          </p:stCondLst>
                                        </p:cTn>
                                        <p:tgtEl>
                                          <p:spTgt spid="33"/>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5000"/>
                                        <p:tgtEl>
                                          <p:spTgt spid="34"/>
                                        </p:tgtEl>
                                        <p:attrNameLst>
                                          <p:attrName>ppt_x</p:attrName>
                                        </p:attrNameLst>
                                      </p:cBhvr>
                                      <p:tavLst>
                                        <p:tav tm="0">
                                          <p:val>
                                            <p:strVal val="ppt_x"/>
                                          </p:val>
                                        </p:tav>
                                        <p:tav tm="100000">
                                          <p:val>
                                            <p:strVal val="1+ppt_w/2"/>
                                          </p:val>
                                        </p:tav>
                                      </p:tavLst>
                                    </p:anim>
                                    <p:anim calcmode="lin" valueType="num">
                                      <p:cBhvr additive="base">
                                        <p:cTn id="491" dur="5000"/>
                                        <p:tgtEl>
                                          <p:spTgt spid="34"/>
                                        </p:tgtEl>
                                        <p:attrNameLst>
                                          <p:attrName>ppt_y</p:attrName>
                                        </p:attrNameLst>
                                      </p:cBhvr>
                                      <p:tavLst>
                                        <p:tav tm="0">
                                          <p:val>
                                            <p:strVal val="ppt_y"/>
                                          </p:val>
                                        </p:tav>
                                        <p:tav tm="100000">
                                          <p:val>
                                            <p:strVal val="ppt_y"/>
                                          </p:val>
                                        </p:tav>
                                      </p:tavLst>
                                    </p:anim>
                                    <p:set>
                                      <p:cBhvr>
                                        <p:cTn id="492" dur="1" fill="hold">
                                          <p:stCondLst>
                                            <p:cond delay="4999"/>
                                          </p:stCondLst>
                                        </p:cTn>
                                        <p:tgtEl>
                                          <p:spTgt spid="34"/>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5000"/>
                                        <p:tgtEl>
                                          <p:spTgt spid="35"/>
                                        </p:tgtEl>
                                        <p:attrNameLst>
                                          <p:attrName>ppt_x</p:attrName>
                                        </p:attrNameLst>
                                      </p:cBhvr>
                                      <p:tavLst>
                                        <p:tav tm="0">
                                          <p:val>
                                            <p:strVal val="ppt_x"/>
                                          </p:val>
                                        </p:tav>
                                        <p:tav tm="100000">
                                          <p:val>
                                            <p:strVal val="1+ppt_w/2"/>
                                          </p:val>
                                        </p:tav>
                                      </p:tavLst>
                                    </p:anim>
                                    <p:anim calcmode="lin" valueType="num">
                                      <p:cBhvr additive="base">
                                        <p:cTn id="495" dur="5000"/>
                                        <p:tgtEl>
                                          <p:spTgt spid="35"/>
                                        </p:tgtEl>
                                        <p:attrNameLst>
                                          <p:attrName>ppt_y</p:attrName>
                                        </p:attrNameLst>
                                      </p:cBhvr>
                                      <p:tavLst>
                                        <p:tav tm="0">
                                          <p:val>
                                            <p:strVal val="ppt_y"/>
                                          </p:val>
                                        </p:tav>
                                        <p:tav tm="100000">
                                          <p:val>
                                            <p:strVal val="ppt_y"/>
                                          </p:val>
                                        </p:tav>
                                      </p:tavLst>
                                    </p:anim>
                                    <p:set>
                                      <p:cBhvr>
                                        <p:cTn id="496" dur="1" fill="hold">
                                          <p:stCondLst>
                                            <p:cond delay="4999"/>
                                          </p:stCondLst>
                                        </p:cTn>
                                        <p:tgtEl>
                                          <p:spTgt spid="35"/>
                                        </p:tgtEl>
                                        <p:attrNameLst>
                                          <p:attrName>style.visibility</p:attrName>
                                        </p:attrNameLst>
                                      </p:cBhvr>
                                      <p:to>
                                        <p:strVal val="hidden"/>
                                      </p:to>
                                    </p:set>
                                  </p:childTnLst>
                                </p:cTn>
                              </p:par>
                              <p:par>
                                <p:cTn id="497" presetID="2" presetClass="exit" presetSubtype="2" fill="hold" grpId="2" nodeType="withEffect">
                                  <p:stCondLst>
                                    <p:cond delay="0"/>
                                  </p:stCondLst>
                                  <p:childTnLst>
                                    <p:anim calcmode="lin" valueType="num">
                                      <p:cBhvr additive="base">
                                        <p:cTn id="498" dur="5000"/>
                                        <p:tgtEl>
                                          <p:spTgt spid="36"/>
                                        </p:tgtEl>
                                        <p:attrNameLst>
                                          <p:attrName>ppt_x</p:attrName>
                                        </p:attrNameLst>
                                      </p:cBhvr>
                                      <p:tavLst>
                                        <p:tav tm="0">
                                          <p:val>
                                            <p:strVal val="ppt_x"/>
                                          </p:val>
                                        </p:tav>
                                        <p:tav tm="100000">
                                          <p:val>
                                            <p:strVal val="1+ppt_w/2"/>
                                          </p:val>
                                        </p:tav>
                                      </p:tavLst>
                                    </p:anim>
                                    <p:anim calcmode="lin" valueType="num">
                                      <p:cBhvr additive="base">
                                        <p:cTn id="499" dur="5000"/>
                                        <p:tgtEl>
                                          <p:spTgt spid="36"/>
                                        </p:tgtEl>
                                        <p:attrNameLst>
                                          <p:attrName>ppt_y</p:attrName>
                                        </p:attrNameLst>
                                      </p:cBhvr>
                                      <p:tavLst>
                                        <p:tav tm="0">
                                          <p:val>
                                            <p:strVal val="ppt_y"/>
                                          </p:val>
                                        </p:tav>
                                        <p:tav tm="100000">
                                          <p:val>
                                            <p:strVal val="ppt_y"/>
                                          </p:val>
                                        </p:tav>
                                      </p:tavLst>
                                    </p:anim>
                                    <p:set>
                                      <p:cBhvr>
                                        <p:cTn id="500" dur="1" fill="hold">
                                          <p:stCondLst>
                                            <p:cond delay="4999"/>
                                          </p:stCondLst>
                                        </p:cTn>
                                        <p:tgtEl>
                                          <p:spTgt spid="36"/>
                                        </p:tgtEl>
                                        <p:attrNameLst>
                                          <p:attrName>style.visibility</p:attrName>
                                        </p:attrNameLst>
                                      </p:cBhvr>
                                      <p:to>
                                        <p:strVal val="hidden"/>
                                      </p:to>
                                    </p:set>
                                  </p:childTnLst>
                                </p:cTn>
                              </p:par>
                              <p:par>
                                <p:cTn id="501" presetID="2" presetClass="exit" presetSubtype="2" fill="hold" grpId="2" nodeType="withEffect">
                                  <p:stCondLst>
                                    <p:cond delay="0"/>
                                  </p:stCondLst>
                                  <p:childTnLst>
                                    <p:anim calcmode="lin" valueType="num">
                                      <p:cBhvr additive="base">
                                        <p:cTn id="502" dur="5000"/>
                                        <p:tgtEl>
                                          <p:spTgt spid="37"/>
                                        </p:tgtEl>
                                        <p:attrNameLst>
                                          <p:attrName>ppt_x</p:attrName>
                                        </p:attrNameLst>
                                      </p:cBhvr>
                                      <p:tavLst>
                                        <p:tav tm="0">
                                          <p:val>
                                            <p:strVal val="ppt_x"/>
                                          </p:val>
                                        </p:tav>
                                        <p:tav tm="100000">
                                          <p:val>
                                            <p:strVal val="1+ppt_w/2"/>
                                          </p:val>
                                        </p:tav>
                                      </p:tavLst>
                                    </p:anim>
                                    <p:anim calcmode="lin" valueType="num">
                                      <p:cBhvr additive="base">
                                        <p:cTn id="503" dur="5000"/>
                                        <p:tgtEl>
                                          <p:spTgt spid="37"/>
                                        </p:tgtEl>
                                        <p:attrNameLst>
                                          <p:attrName>ppt_y</p:attrName>
                                        </p:attrNameLst>
                                      </p:cBhvr>
                                      <p:tavLst>
                                        <p:tav tm="0">
                                          <p:val>
                                            <p:strVal val="ppt_y"/>
                                          </p:val>
                                        </p:tav>
                                        <p:tav tm="100000">
                                          <p:val>
                                            <p:strVal val="ppt_y"/>
                                          </p:val>
                                        </p:tav>
                                      </p:tavLst>
                                    </p:anim>
                                    <p:set>
                                      <p:cBhvr>
                                        <p:cTn id="504" dur="1" fill="hold">
                                          <p:stCondLst>
                                            <p:cond delay="4999"/>
                                          </p:stCondLst>
                                        </p:cTn>
                                        <p:tgtEl>
                                          <p:spTgt spid="37"/>
                                        </p:tgtEl>
                                        <p:attrNameLst>
                                          <p:attrName>style.visibility</p:attrName>
                                        </p:attrNameLst>
                                      </p:cBhvr>
                                      <p:to>
                                        <p:strVal val="hidden"/>
                                      </p:to>
                                    </p:set>
                                  </p:childTnLst>
                                </p:cTn>
                              </p:par>
                              <p:par>
                                <p:cTn id="505" presetID="2" presetClass="exit" presetSubtype="2" fill="hold" grpId="2" nodeType="withEffect">
                                  <p:stCondLst>
                                    <p:cond delay="0"/>
                                  </p:stCondLst>
                                  <p:childTnLst>
                                    <p:anim calcmode="lin" valueType="num">
                                      <p:cBhvr additive="base">
                                        <p:cTn id="506" dur="5000"/>
                                        <p:tgtEl>
                                          <p:spTgt spid="38"/>
                                        </p:tgtEl>
                                        <p:attrNameLst>
                                          <p:attrName>ppt_x</p:attrName>
                                        </p:attrNameLst>
                                      </p:cBhvr>
                                      <p:tavLst>
                                        <p:tav tm="0">
                                          <p:val>
                                            <p:strVal val="ppt_x"/>
                                          </p:val>
                                        </p:tav>
                                        <p:tav tm="100000">
                                          <p:val>
                                            <p:strVal val="1+ppt_w/2"/>
                                          </p:val>
                                        </p:tav>
                                      </p:tavLst>
                                    </p:anim>
                                    <p:anim calcmode="lin" valueType="num">
                                      <p:cBhvr additive="base">
                                        <p:cTn id="507" dur="5000"/>
                                        <p:tgtEl>
                                          <p:spTgt spid="38"/>
                                        </p:tgtEl>
                                        <p:attrNameLst>
                                          <p:attrName>ppt_y</p:attrName>
                                        </p:attrNameLst>
                                      </p:cBhvr>
                                      <p:tavLst>
                                        <p:tav tm="0">
                                          <p:val>
                                            <p:strVal val="ppt_y"/>
                                          </p:val>
                                        </p:tav>
                                        <p:tav tm="100000">
                                          <p:val>
                                            <p:strVal val="ppt_y"/>
                                          </p:val>
                                        </p:tav>
                                      </p:tavLst>
                                    </p:anim>
                                    <p:set>
                                      <p:cBhvr>
                                        <p:cTn id="508" dur="1" fill="hold">
                                          <p:stCondLst>
                                            <p:cond delay="4999"/>
                                          </p:stCondLst>
                                        </p:cTn>
                                        <p:tgtEl>
                                          <p:spTgt spid="38"/>
                                        </p:tgtEl>
                                        <p:attrNameLst>
                                          <p:attrName>style.visibility</p:attrName>
                                        </p:attrNameLst>
                                      </p:cBhvr>
                                      <p:to>
                                        <p:strVal val="hidden"/>
                                      </p:to>
                                    </p:set>
                                  </p:childTnLst>
                                </p:cTn>
                              </p:par>
                              <p:par>
                                <p:cTn id="509" presetID="2" presetClass="exit" presetSubtype="2" fill="hold" grpId="2" nodeType="withEffect">
                                  <p:stCondLst>
                                    <p:cond delay="0"/>
                                  </p:stCondLst>
                                  <p:childTnLst>
                                    <p:anim calcmode="lin" valueType="num">
                                      <p:cBhvr additive="base">
                                        <p:cTn id="510" dur="5000"/>
                                        <p:tgtEl>
                                          <p:spTgt spid="39"/>
                                        </p:tgtEl>
                                        <p:attrNameLst>
                                          <p:attrName>ppt_x</p:attrName>
                                        </p:attrNameLst>
                                      </p:cBhvr>
                                      <p:tavLst>
                                        <p:tav tm="0">
                                          <p:val>
                                            <p:strVal val="ppt_x"/>
                                          </p:val>
                                        </p:tav>
                                        <p:tav tm="100000">
                                          <p:val>
                                            <p:strVal val="1+ppt_w/2"/>
                                          </p:val>
                                        </p:tav>
                                      </p:tavLst>
                                    </p:anim>
                                    <p:anim calcmode="lin" valueType="num">
                                      <p:cBhvr additive="base">
                                        <p:cTn id="511" dur="5000"/>
                                        <p:tgtEl>
                                          <p:spTgt spid="39"/>
                                        </p:tgtEl>
                                        <p:attrNameLst>
                                          <p:attrName>ppt_y</p:attrName>
                                        </p:attrNameLst>
                                      </p:cBhvr>
                                      <p:tavLst>
                                        <p:tav tm="0">
                                          <p:val>
                                            <p:strVal val="ppt_y"/>
                                          </p:val>
                                        </p:tav>
                                        <p:tav tm="100000">
                                          <p:val>
                                            <p:strVal val="ppt_y"/>
                                          </p:val>
                                        </p:tav>
                                      </p:tavLst>
                                    </p:anim>
                                    <p:set>
                                      <p:cBhvr>
                                        <p:cTn id="512" dur="1" fill="hold">
                                          <p:stCondLst>
                                            <p:cond delay="4999"/>
                                          </p:stCondLst>
                                        </p:cTn>
                                        <p:tgtEl>
                                          <p:spTgt spid="39"/>
                                        </p:tgtEl>
                                        <p:attrNameLst>
                                          <p:attrName>style.visibility</p:attrName>
                                        </p:attrNameLst>
                                      </p:cBhvr>
                                      <p:to>
                                        <p:strVal val="hidden"/>
                                      </p:to>
                                    </p:set>
                                  </p:childTnLst>
                                </p:cTn>
                              </p:par>
                              <p:par>
                                <p:cTn id="513" presetID="2" presetClass="exit" presetSubtype="2" fill="hold" grpId="2" nodeType="withEffect">
                                  <p:stCondLst>
                                    <p:cond delay="0"/>
                                  </p:stCondLst>
                                  <p:childTnLst>
                                    <p:anim calcmode="lin" valueType="num">
                                      <p:cBhvr additive="base">
                                        <p:cTn id="514" dur="5000"/>
                                        <p:tgtEl>
                                          <p:spTgt spid="40"/>
                                        </p:tgtEl>
                                        <p:attrNameLst>
                                          <p:attrName>ppt_x</p:attrName>
                                        </p:attrNameLst>
                                      </p:cBhvr>
                                      <p:tavLst>
                                        <p:tav tm="0">
                                          <p:val>
                                            <p:strVal val="ppt_x"/>
                                          </p:val>
                                        </p:tav>
                                        <p:tav tm="100000">
                                          <p:val>
                                            <p:strVal val="1+ppt_w/2"/>
                                          </p:val>
                                        </p:tav>
                                      </p:tavLst>
                                    </p:anim>
                                    <p:anim calcmode="lin" valueType="num">
                                      <p:cBhvr additive="base">
                                        <p:cTn id="515" dur="5000"/>
                                        <p:tgtEl>
                                          <p:spTgt spid="40"/>
                                        </p:tgtEl>
                                        <p:attrNameLst>
                                          <p:attrName>ppt_y</p:attrName>
                                        </p:attrNameLst>
                                      </p:cBhvr>
                                      <p:tavLst>
                                        <p:tav tm="0">
                                          <p:val>
                                            <p:strVal val="ppt_y"/>
                                          </p:val>
                                        </p:tav>
                                        <p:tav tm="100000">
                                          <p:val>
                                            <p:strVal val="ppt_y"/>
                                          </p:val>
                                        </p:tav>
                                      </p:tavLst>
                                    </p:anim>
                                    <p:set>
                                      <p:cBhvr>
                                        <p:cTn id="516" dur="1" fill="hold">
                                          <p:stCondLst>
                                            <p:cond delay="4999"/>
                                          </p:stCondLst>
                                        </p:cTn>
                                        <p:tgtEl>
                                          <p:spTgt spid="40"/>
                                        </p:tgtEl>
                                        <p:attrNameLst>
                                          <p:attrName>style.visibility</p:attrName>
                                        </p:attrNameLst>
                                      </p:cBhvr>
                                      <p:to>
                                        <p:strVal val="hidden"/>
                                      </p:to>
                                    </p:set>
                                  </p:childTnLst>
                                </p:cTn>
                              </p:par>
                              <p:par>
                                <p:cTn id="517" presetID="2" presetClass="exit" presetSubtype="2" fill="hold" grpId="2" nodeType="withEffect">
                                  <p:stCondLst>
                                    <p:cond delay="0"/>
                                  </p:stCondLst>
                                  <p:childTnLst>
                                    <p:anim calcmode="lin" valueType="num">
                                      <p:cBhvr additive="base">
                                        <p:cTn id="518" dur="5000"/>
                                        <p:tgtEl>
                                          <p:spTgt spid="41"/>
                                        </p:tgtEl>
                                        <p:attrNameLst>
                                          <p:attrName>ppt_x</p:attrName>
                                        </p:attrNameLst>
                                      </p:cBhvr>
                                      <p:tavLst>
                                        <p:tav tm="0">
                                          <p:val>
                                            <p:strVal val="ppt_x"/>
                                          </p:val>
                                        </p:tav>
                                        <p:tav tm="100000">
                                          <p:val>
                                            <p:strVal val="1+ppt_w/2"/>
                                          </p:val>
                                        </p:tav>
                                      </p:tavLst>
                                    </p:anim>
                                    <p:anim calcmode="lin" valueType="num">
                                      <p:cBhvr additive="base">
                                        <p:cTn id="519" dur="5000"/>
                                        <p:tgtEl>
                                          <p:spTgt spid="41"/>
                                        </p:tgtEl>
                                        <p:attrNameLst>
                                          <p:attrName>ppt_y</p:attrName>
                                        </p:attrNameLst>
                                      </p:cBhvr>
                                      <p:tavLst>
                                        <p:tav tm="0">
                                          <p:val>
                                            <p:strVal val="ppt_y"/>
                                          </p:val>
                                        </p:tav>
                                        <p:tav tm="100000">
                                          <p:val>
                                            <p:strVal val="ppt_y"/>
                                          </p:val>
                                        </p:tav>
                                      </p:tavLst>
                                    </p:anim>
                                    <p:set>
                                      <p:cBhvr>
                                        <p:cTn id="520" dur="1" fill="hold">
                                          <p:stCondLst>
                                            <p:cond delay="4999"/>
                                          </p:stCondLst>
                                        </p:cTn>
                                        <p:tgtEl>
                                          <p:spTgt spid="41"/>
                                        </p:tgtEl>
                                        <p:attrNameLst>
                                          <p:attrName>style.visibility</p:attrName>
                                        </p:attrNameLst>
                                      </p:cBhvr>
                                      <p:to>
                                        <p:strVal val="hidden"/>
                                      </p:to>
                                    </p:set>
                                  </p:childTnLst>
                                </p:cTn>
                              </p:par>
                              <p:par>
                                <p:cTn id="521" presetID="2" presetClass="exit" presetSubtype="2" fill="hold" grpId="2" nodeType="withEffect">
                                  <p:stCondLst>
                                    <p:cond delay="0"/>
                                  </p:stCondLst>
                                  <p:childTnLst>
                                    <p:anim calcmode="lin" valueType="num">
                                      <p:cBhvr additive="base">
                                        <p:cTn id="522" dur="5000"/>
                                        <p:tgtEl>
                                          <p:spTgt spid="42"/>
                                        </p:tgtEl>
                                        <p:attrNameLst>
                                          <p:attrName>ppt_x</p:attrName>
                                        </p:attrNameLst>
                                      </p:cBhvr>
                                      <p:tavLst>
                                        <p:tav tm="0">
                                          <p:val>
                                            <p:strVal val="ppt_x"/>
                                          </p:val>
                                        </p:tav>
                                        <p:tav tm="100000">
                                          <p:val>
                                            <p:strVal val="1+ppt_w/2"/>
                                          </p:val>
                                        </p:tav>
                                      </p:tavLst>
                                    </p:anim>
                                    <p:anim calcmode="lin" valueType="num">
                                      <p:cBhvr additive="base">
                                        <p:cTn id="523" dur="5000"/>
                                        <p:tgtEl>
                                          <p:spTgt spid="42"/>
                                        </p:tgtEl>
                                        <p:attrNameLst>
                                          <p:attrName>ppt_y</p:attrName>
                                        </p:attrNameLst>
                                      </p:cBhvr>
                                      <p:tavLst>
                                        <p:tav tm="0">
                                          <p:val>
                                            <p:strVal val="ppt_y"/>
                                          </p:val>
                                        </p:tav>
                                        <p:tav tm="100000">
                                          <p:val>
                                            <p:strVal val="ppt_y"/>
                                          </p:val>
                                        </p:tav>
                                      </p:tavLst>
                                    </p:anim>
                                    <p:set>
                                      <p:cBhvr>
                                        <p:cTn id="524" dur="1" fill="hold">
                                          <p:stCondLst>
                                            <p:cond delay="4999"/>
                                          </p:stCondLst>
                                        </p:cTn>
                                        <p:tgtEl>
                                          <p:spTgt spid="42"/>
                                        </p:tgtEl>
                                        <p:attrNameLst>
                                          <p:attrName>style.visibility</p:attrName>
                                        </p:attrNameLst>
                                      </p:cBhvr>
                                      <p:to>
                                        <p:strVal val="hidden"/>
                                      </p:to>
                                    </p:set>
                                  </p:childTnLst>
                                </p:cTn>
                              </p:par>
                              <p:par>
                                <p:cTn id="525" presetID="2" presetClass="exit" presetSubtype="2" fill="hold" grpId="2" nodeType="withEffect">
                                  <p:stCondLst>
                                    <p:cond delay="0"/>
                                  </p:stCondLst>
                                  <p:childTnLst>
                                    <p:anim calcmode="lin" valueType="num">
                                      <p:cBhvr additive="base">
                                        <p:cTn id="526" dur="5000"/>
                                        <p:tgtEl>
                                          <p:spTgt spid="43"/>
                                        </p:tgtEl>
                                        <p:attrNameLst>
                                          <p:attrName>ppt_x</p:attrName>
                                        </p:attrNameLst>
                                      </p:cBhvr>
                                      <p:tavLst>
                                        <p:tav tm="0">
                                          <p:val>
                                            <p:strVal val="ppt_x"/>
                                          </p:val>
                                        </p:tav>
                                        <p:tav tm="100000">
                                          <p:val>
                                            <p:strVal val="1+ppt_w/2"/>
                                          </p:val>
                                        </p:tav>
                                      </p:tavLst>
                                    </p:anim>
                                    <p:anim calcmode="lin" valueType="num">
                                      <p:cBhvr additive="base">
                                        <p:cTn id="527" dur="5000"/>
                                        <p:tgtEl>
                                          <p:spTgt spid="43"/>
                                        </p:tgtEl>
                                        <p:attrNameLst>
                                          <p:attrName>ppt_y</p:attrName>
                                        </p:attrNameLst>
                                      </p:cBhvr>
                                      <p:tavLst>
                                        <p:tav tm="0">
                                          <p:val>
                                            <p:strVal val="ppt_y"/>
                                          </p:val>
                                        </p:tav>
                                        <p:tav tm="100000">
                                          <p:val>
                                            <p:strVal val="ppt_y"/>
                                          </p:val>
                                        </p:tav>
                                      </p:tavLst>
                                    </p:anim>
                                    <p:set>
                                      <p:cBhvr>
                                        <p:cTn id="528" dur="1" fill="hold">
                                          <p:stCondLst>
                                            <p:cond delay="4999"/>
                                          </p:stCondLst>
                                        </p:cTn>
                                        <p:tgtEl>
                                          <p:spTgt spid="43"/>
                                        </p:tgtEl>
                                        <p:attrNameLst>
                                          <p:attrName>style.visibility</p:attrName>
                                        </p:attrNameLst>
                                      </p:cBhvr>
                                      <p:to>
                                        <p:strVal val="hidden"/>
                                      </p:to>
                                    </p:set>
                                  </p:childTnLst>
                                </p:cTn>
                              </p:par>
                              <p:par>
                                <p:cTn id="529" presetID="2" presetClass="exit" presetSubtype="2" fill="hold" grpId="2" nodeType="withEffect">
                                  <p:stCondLst>
                                    <p:cond delay="0"/>
                                  </p:stCondLst>
                                  <p:childTnLst>
                                    <p:anim calcmode="lin" valueType="num">
                                      <p:cBhvr additive="base">
                                        <p:cTn id="530" dur="5000"/>
                                        <p:tgtEl>
                                          <p:spTgt spid="44"/>
                                        </p:tgtEl>
                                        <p:attrNameLst>
                                          <p:attrName>ppt_x</p:attrName>
                                        </p:attrNameLst>
                                      </p:cBhvr>
                                      <p:tavLst>
                                        <p:tav tm="0">
                                          <p:val>
                                            <p:strVal val="ppt_x"/>
                                          </p:val>
                                        </p:tav>
                                        <p:tav tm="100000">
                                          <p:val>
                                            <p:strVal val="1+ppt_w/2"/>
                                          </p:val>
                                        </p:tav>
                                      </p:tavLst>
                                    </p:anim>
                                    <p:anim calcmode="lin" valueType="num">
                                      <p:cBhvr additive="base">
                                        <p:cTn id="531" dur="5000"/>
                                        <p:tgtEl>
                                          <p:spTgt spid="44"/>
                                        </p:tgtEl>
                                        <p:attrNameLst>
                                          <p:attrName>ppt_y</p:attrName>
                                        </p:attrNameLst>
                                      </p:cBhvr>
                                      <p:tavLst>
                                        <p:tav tm="0">
                                          <p:val>
                                            <p:strVal val="ppt_y"/>
                                          </p:val>
                                        </p:tav>
                                        <p:tav tm="100000">
                                          <p:val>
                                            <p:strVal val="ppt_y"/>
                                          </p:val>
                                        </p:tav>
                                      </p:tavLst>
                                    </p:anim>
                                    <p:set>
                                      <p:cBhvr>
                                        <p:cTn id="532" dur="1" fill="hold">
                                          <p:stCondLst>
                                            <p:cond delay="4999"/>
                                          </p:stCondLst>
                                        </p:cTn>
                                        <p:tgtEl>
                                          <p:spTgt spid="44"/>
                                        </p:tgtEl>
                                        <p:attrNameLst>
                                          <p:attrName>style.visibility</p:attrName>
                                        </p:attrNameLst>
                                      </p:cBhvr>
                                      <p:to>
                                        <p:strVal val="hidden"/>
                                      </p:to>
                                    </p:set>
                                  </p:childTnLst>
                                </p:cTn>
                              </p:par>
                              <p:par>
                                <p:cTn id="533" presetID="2" presetClass="exit" presetSubtype="2" fill="hold" grpId="2" nodeType="withEffect">
                                  <p:stCondLst>
                                    <p:cond delay="0"/>
                                  </p:stCondLst>
                                  <p:childTnLst>
                                    <p:anim calcmode="lin" valueType="num">
                                      <p:cBhvr additive="base">
                                        <p:cTn id="534" dur="5000"/>
                                        <p:tgtEl>
                                          <p:spTgt spid="45"/>
                                        </p:tgtEl>
                                        <p:attrNameLst>
                                          <p:attrName>ppt_x</p:attrName>
                                        </p:attrNameLst>
                                      </p:cBhvr>
                                      <p:tavLst>
                                        <p:tav tm="0">
                                          <p:val>
                                            <p:strVal val="ppt_x"/>
                                          </p:val>
                                        </p:tav>
                                        <p:tav tm="100000">
                                          <p:val>
                                            <p:strVal val="1+ppt_w/2"/>
                                          </p:val>
                                        </p:tav>
                                      </p:tavLst>
                                    </p:anim>
                                    <p:anim calcmode="lin" valueType="num">
                                      <p:cBhvr additive="base">
                                        <p:cTn id="535" dur="5000"/>
                                        <p:tgtEl>
                                          <p:spTgt spid="45"/>
                                        </p:tgtEl>
                                        <p:attrNameLst>
                                          <p:attrName>ppt_y</p:attrName>
                                        </p:attrNameLst>
                                      </p:cBhvr>
                                      <p:tavLst>
                                        <p:tav tm="0">
                                          <p:val>
                                            <p:strVal val="ppt_y"/>
                                          </p:val>
                                        </p:tav>
                                        <p:tav tm="100000">
                                          <p:val>
                                            <p:strVal val="ppt_y"/>
                                          </p:val>
                                        </p:tav>
                                      </p:tavLst>
                                    </p:anim>
                                    <p:set>
                                      <p:cBhvr>
                                        <p:cTn id="536" dur="1" fill="hold">
                                          <p:stCondLst>
                                            <p:cond delay="4999"/>
                                          </p:stCondLst>
                                        </p:cTn>
                                        <p:tgtEl>
                                          <p:spTgt spid="45"/>
                                        </p:tgtEl>
                                        <p:attrNameLst>
                                          <p:attrName>style.visibility</p:attrName>
                                        </p:attrNameLst>
                                      </p:cBhvr>
                                      <p:to>
                                        <p:strVal val="hidden"/>
                                      </p:to>
                                    </p:set>
                                  </p:childTnLst>
                                </p:cTn>
                              </p:par>
                              <p:par>
                                <p:cTn id="537" presetID="2" presetClass="exit" presetSubtype="2" fill="hold" grpId="2" nodeType="withEffect">
                                  <p:stCondLst>
                                    <p:cond delay="0"/>
                                  </p:stCondLst>
                                  <p:childTnLst>
                                    <p:anim calcmode="lin" valueType="num">
                                      <p:cBhvr additive="base">
                                        <p:cTn id="538" dur="5000"/>
                                        <p:tgtEl>
                                          <p:spTgt spid="46"/>
                                        </p:tgtEl>
                                        <p:attrNameLst>
                                          <p:attrName>ppt_x</p:attrName>
                                        </p:attrNameLst>
                                      </p:cBhvr>
                                      <p:tavLst>
                                        <p:tav tm="0">
                                          <p:val>
                                            <p:strVal val="ppt_x"/>
                                          </p:val>
                                        </p:tav>
                                        <p:tav tm="100000">
                                          <p:val>
                                            <p:strVal val="1+ppt_w/2"/>
                                          </p:val>
                                        </p:tav>
                                      </p:tavLst>
                                    </p:anim>
                                    <p:anim calcmode="lin" valueType="num">
                                      <p:cBhvr additive="base">
                                        <p:cTn id="539" dur="5000"/>
                                        <p:tgtEl>
                                          <p:spTgt spid="46"/>
                                        </p:tgtEl>
                                        <p:attrNameLst>
                                          <p:attrName>ppt_y</p:attrName>
                                        </p:attrNameLst>
                                      </p:cBhvr>
                                      <p:tavLst>
                                        <p:tav tm="0">
                                          <p:val>
                                            <p:strVal val="ppt_y"/>
                                          </p:val>
                                        </p:tav>
                                        <p:tav tm="100000">
                                          <p:val>
                                            <p:strVal val="ppt_y"/>
                                          </p:val>
                                        </p:tav>
                                      </p:tavLst>
                                    </p:anim>
                                    <p:set>
                                      <p:cBhvr>
                                        <p:cTn id="540" dur="1" fill="hold">
                                          <p:stCondLst>
                                            <p:cond delay="4999"/>
                                          </p:stCondLst>
                                        </p:cTn>
                                        <p:tgtEl>
                                          <p:spTgt spid="46"/>
                                        </p:tgtEl>
                                        <p:attrNameLst>
                                          <p:attrName>style.visibility</p:attrName>
                                        </p:attrNameLst>
                                      </p:cBhvr>
                                      <p:to>
                                        <p:strVal val="hidden"/>
                                      </p:to>
                                    </p:set>
                                  </p:childTnLst>
                                </p:cTn>
                              </p:par>
                              <p:par>
                                <p:cTn id="541" presetID="2" presetClass="exit" presetSubtype="2" fill="hold" grpId="2" nodeType="withEffect">
                                  <p:stCondLst>
                                    <p:cond delay="0"/>
                                  </p:stCondLst>
                                  <p:childTnLst>
                                    <p:anim calcmode="lin" valueType="num">
                                      <p:cBhvr additive="base">
                                        <p:cTn id="542" dur="5000"/>
                                        <p:tgtEl>
                                          <p:spTgt spid="47"/>
                                        </p:tgtEl>
                                        <p:attrNameLst>
                                          <p:attrName>ppt_x</p:attrName>
                                        </p:attrNameLst>
                                      </p:cBhvr>
                                      <p:tavLst>
                                        <p:tav tm="0">
                                          <p:val>
                                            <p:strVal val="ppt_x"/>
                                          </p:val>
                                        </p:tav>
                                        <p:tav tm="100000">
                                          <p:val>
                                            <p:strVal val="1+ppt_w/2"/>
                                          </p:val>
                                        </p:tav>
                                      </p:tavLst>
                                    </p:anim>
                                    <p:anim calcmode="lin" valueType="num">
                                      <p:cBhvr additive="base">
                                        <p:cTn id="543" dur="5000"/>
                                        <p:tgtEl>
                                          <p:spTgt spid="47"/>
                                        </p:tgtEl>
                                        <p:attrNameLst>
                                          <p:attrName>ppt_y</p:attrName>
                                        </p:attrNameLst>
                                      </p:cBhvr>
                                      <p:tavLst>
                                        <p:tav tm="0">
                                          <p:val>
                                            <p:strVal val="ppt_y"/>
                                          </p:val>
                                        </p:tav>
                                        <p:tav tm="100000">
                                          <p:val>
                                            <p:strVal val="ppt_y"/>
                                          </p:val>
                                        </p:tav>
                                      </p:tavLst>
                                    </p:anim>
                                    <p:set>
                                      <p:cBhvr>
                                        <p:cTn id="544" dur="1" fill="hold">
                                          <p:stCondLst>
                                            <p:cond delay="4999"/>
                                          </p:stCondLst>
                                        </p:cTn>
                                        <p:tgtEl>
                                          <p:spTgt spid="47"/>
                                        </p:tgtEl>
                                        <p:attrNameLst>
                                          <p:attrName>style.visibility</p:attrName>
                                        </p:attrNameLst>
                                      </p:cBhvr>
                                      <p:to>
                                        <p:strVal val="hidden"/>
                                      </p:to>
                                    </p:set>
                                  </p:childTnLst>
                                </p:cTn>
                              </p:par>
                              <p:par>
                                <p:cTn id="545" presetID="2" presetClass="exit" presetSubtype="2" fill="hold" grpId="2" nodeType="withEffect">
                                  <p:stCondLst>
                                    <p:cond delay="0"/>
                                  </p:stCondLst>
                                  <p:childTnLst>
                                    <p:anim calcmode="lin" valueType="num">
                                      <p:cBhvr additive="base">
                                        <p:cTn id="546" dur="5000"/>
                                        <p:tgtEl>
                                          <p:spTgt spid="48"/>
                                        </p:tgtEl>
                                        <p:attrNameLst>
                                          <p:attrName>ppt_x</p:attrName>
                                        </p:attrNameLst>
                                      </p:cBhvr>
                                      <p:tavLst>
                                        <p:tav tm="0">
                                          <p:val>
                                            <p:strVal val="ppt_x"/>
                                          </p:val>
                                        </p:tav>
                                        <p:tav tm="100000">
                                          <p:val>
                                            <p:strVal val="1+ppt_w/2"/>
                                          </p:val>
                                        </p:tav>
                                      </p:tavLst>
                                    </p:anim>
                                    <p:anim calcmode="lin" valueType="num">
                                      <p:cBhvr additive="base">
                                        <p:cTn id="547" dur="5000"/>
                                        <p:tgtEl>
                                          <p:spTgt spid="48"/>
                                        </p:tgtEl>
                                        <p:attrNameLst>
                                          <p:attrName>ppt_y</p:attrName>
                                        </p:attrNameLst>
                                      </p:cBhvr>
                                      <p:tavLst>
                                        <p:tav tm="0">
                                          <p:val>
                                            <p:strVal val="ppt_y"/>
                                          </p:val>
                                        </p:tav>
                                        <p:tav tm="100000">
                                          <p:val>
                                            <p:strVal val="ppt_y"/>
                                          </p:val>
                                        </p:tav>
                                      </p:tavLst>
                                    </p:anim>
                                    <p:set>
                                      <p:cBhvr>
                                        <p:cTn id="548" dur="1" fill="hold">
                                          <p:stCondLst>
                                            <p:cond delay="4999"/>
                                          </p:stCondLst>
                                        </p:cTn>
                                        <p:tgtEl>
                                          <p:spTgt spid="48"/>
                                        </p:tgtEl>
                                        <p:attrNameLst>
                                          <p:attrName>style.visibility</p:attrName>
                                        </p:attrNameLst>
                                      </p:cBhvr>
                                      <p:to>
                                        <p:strVal val="hidden"/>
                                      </p:to>
                                    </p:set>
                                  </p:childTnLst>
                                </p:cTn>
                              </p:par>
                              <p:par>
                                <p:cTn id="549" presetID="2" presetClass="exit" presetSubtype="2" fill="hold" grpId="2" nodeType="withEffect">
                                  <p:stCondLst>
                                    <p:cond delay="0"/>
                                  </p:stCondLst>
                                  <p:childTnLst>
                                    <p:anim calcmode="lin" valueType="num">
                                      <p:cBhvr additive="base">
                                        <p:cTn id="550" dur="5000"/>
                                        <p:tgtEl>
                                          <p:spTgt spid="49"/>
                                        </p:tgtEl>
                                        <p:attrNameLst>
                                          <p:attrName>ppt_x</p:attrName>
                                        </p:attrNameLst>
                                      </p:cBhvr>
                                      <p:tavLst>
                                        <p:tav tm="0">
                                          <p:val>
                                            <p:strVal val="ppt_x"/>
                                          </p:val>
                                        </p:tav>
                                        <p:tav tm="100000">
                                          <p:val>
                                            <p:strVal val="1+ppt_w/2"/>
                                          </p:val>
                                        </p:tav>
                                      </p:tavLst>
                                    </p:anim>
                                    <p:anim calcmode="lin" valueType="num">
                                      <p:cBhvr additive="base">
                                        <p:cTn id="551" dur="5000"/>
                                        <p:tgtEl>
                                          <p:spTgt spid="49"/>
                                        </p:tgtEl>
                                        <p:attrNameLst>
                                          <p:attrName>ppt_y</p:attrName>
                                        </p:attrNameLst>
                                      </p:cBhvr>
                                      <p:tavLst>
                                        <p:tav tm="0">
                                          <p:val>
                                            <p:strVal val="ppt_y"/>
                                          </p:val>
                                        </p:tav>
                                        <p:tav tm="100000">
                                          <p:val>
                                            <p:strVal val="ppt_y"/>
                                          </p:val>
                                        </p:tav>
                                      </p:tavLst>
                                    </p:anim>
                                    <p:set>
                                      <p:cBhvr>
                                        <p:cTn id="552" dur="1" fill="hold">
                                          <p:stCondLst>
                                            <p:cond delay="4999"/>
                                          </p:stCondLst>
                                        </p:cTn>
                                        <p:tgtEl>
                                          <p:spTgt spid="49"/>
                                        </p:tgtEl>
                                        <p:attrNameLst>
                                          <p:attrName>style.visibility</p:attrName>
                                        </p:attrNameLst>
                                      </p:cBhvr>
                                      <p:to>
                                        <p:strVal val="hidden"/>
                                      </p:to>
                                    </p:set>
                                  </p:childTnLst>
                                </p:cTn>
                              </p:par>
                              <p:par>
                                <p:cTn id="553" presetID="2" presetClass="exit" presetSubtype="2" fill="hold" grpId="2" nodeType="withEffect">
                                  <p:stCondLst>
                                    <p:cond delay="0"/>
                                  </p:stCondLst>
                                  <p:childTnLst>
                                    <p:anim calcmode="lin" valueType="num">
                                      <p:cBhvr additive="base">
                                        <p:cTn id="554" dur="5000"/>
                                        <p:tgtEl>
                                          <p:spTgt spid="50"/>
                                        </p:tgtEl>
                                        <p:attrNameLst>
                                          <p:attrName>ppt_x</p:attrName>
                                        </p:attrNameLst>
                                      </p:cBhvr>
                                      <p:tavLst>
                                        <p:tav tm="0">
                                          <p:val>
                                            <p:strVal val="ppt_x"/>
                                          </p:val>
                                        </p:tav>
                                        <p:tav tm="100000">
                                          <p:val>
                                            <p:strVal val="1+ppt_w/2"/>
                                          </p:val>
                                        </p:tav>
                                      </p:tavLst>
                                    </p:anim>
                                    <p:anim calcmode="lin" valueType="num">
                                      <p:cBhvr additive="base">
                                        <p:cTn id="555" dur="5000"/>
                                        <p:tgtEl>
                                          <p:spTgt spid="50"/>
                                        </p:tgtEl>
                                        <p:attrNameLst>
                                          <p:attrName>ppt_y</p:attrName>
                                        </p:attrNameLst>
                                      </p:cBhvr>
                                      <p:tavLst>
                                        <p:tav tm="0">
                                          <p:val>
                                            <p:strVal val="ppt_y"/>
                                          </p:val>
                                        </p:tav>
                                        <p:tav tm="100000">
                                          <p:val>
                                            <p:strVal val="ppt_y"/>
                                          </p:val>
                                        </p:tav>
                                      </p:tavLst>
                                    </p:anim>
                                    <p:set>
                                      <p:cBhvr>
                                        <p:cTn id="556" dur="1" fill="hold">
                                          <p:stCondLst>
                                            <p:cond delay="4999"/>
                                          </p:stCondLst>
                                        </p:cTn>
                                        <p:tgtEl>
                                          <p:spTgt spid="50"/>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5000"/>
                                        <p:tgtEl>
                                          <p:spTgt spid="51"/>
                                        </p:tgtEl>
                                        <p:attrNameLst>
                                          <p:attrName>ppt_x</p:attrName>
                                        </p:attrNameLst>
                                      </p:cBhvr>
                                      <p:tavLst>
                                        <p:tav tm="0">
                                          <p:val>
                                            <p:strVal val="ppt_x"/>
                                          </p:val>
                                        </p:tav>
                                        <p:tav tm="100000">
                                          <p:val>
                                            <p:strVal val="1+ppt_w/2"/>
                                          </p:val>
                                        </p:tav>
                                      </p:tavLst>
                                    </p:anim>
                                    <p:anim calcmode="lin" valueType="num">
                                      <p:cBhvr additive="base">
                                        <p:cTn id="559" dur="5000"/>
                                        <p:tgtEl>
                                          <p:spTgt spid="51"/>
                                        </p:tgtEl>
                                        <p:attrNameLst>
                                          <p:attrName>ppt_y</p:attrName>
                                        </p:attrNameLst>
                                      </p:cBhvr>
                                      <p:tavLst>
                                        <p:tav tm="0">
                                          <p:val>
                                            <p:strVal val="ppt_y"/>
                                          </p:val>
                                        </p:tav>
                                        <p:tav tm="100000">
                                          <p:val>
                                            <p:strVal val="ppt_y"/>
                                          </p:val>
                                        </p:tav>
                                      </p:tavLst>
                                    </p:anim>
                                    <p:set>
                                      <p:cBhvr>
                                        <p:cTn id="560" dur="1" fill="hold">
                                          <p:stCondLst>
                                            <p:cond delay="4999"/>
                                          </p:stCondLst>
                                        </p:cTn>
                                        <p:tgtEl>
                                          <p:spTgt spid="51"/>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5000"/>
                                        <p:tgtEl>
                                          <p:spTgt spid="52"/>
                                        </p:tgtEl>
                                        <p:attrNameLst>
                                          <p:attrName>ppt_x</p:attrName>
                                        </p:attrNameLst>
                                      </p:cBhvr>
                                      <p:tavLst>
                                        <p:tav tm="0">
                                          <p:val>
                                            <p:strVal val="ppt_x"/>
                                          </p:val>
                                        </p:tav>
                                        <p:tav tm="100000">
                                          <p:val>
                                            <p:strVal val="1+ppt_w/2"/>
                                          </p:val>
                                        </p:tav>
                                      </p:tavLst>
                                    </p:anim>
                                    <p:anim calcmode="lin" valueType="num">
                                      <p:cBhvr additive="base">
                                        <p:cTn id="563" dur="5000"/>
                                        <p:tgtEl>
                                          <p:spTgt spid="52"/>
                                        </p:tgtEl>
                                        <p:attrNameLst>
                                          <p:attrName>ppt_y</p:attrName>
                                        </p:attrNameLst>
                                      </p:cBhvr>
                                      <p:tavLst>
                                        <p:tav tm="0">
                                          <p:val>
                                            <p:strVal val="ppt_y"/>
                                          </p:val>
                                        </p:tav>
                                        <p:tav tm="100000">
                                          <p:val>
                                            <p:strVal val="ppt_y"/>
                                          </p:val>
                                        </p:tav>
                                      </p:tavLst>
                                    </p:anim>
                                    <p:set>
                                      <p:cBhvr>
                                        <p:cTn id="564" dur="1" fill="hold">
                                          <p:stCondLst>
                                            <p:cond delay="4999"/>
                                          </p:stCondLst>
                                        </p:cTn>
                                        <p:tgtEl>
                                          <p:spTgt spid="52"/>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5000"/>
                                        <p:tgtEl>
                                          <p:spTgt spid="53"/>
                                        </p:tgtEl>
                                        <p:attrNameLst>
                                          <p:attrName>ppt_x</p:attrName>
                                        </p:attrNameLst>
                                      </p:cBhvr>
                                      <p:tavLst>
                                        <p:tav tm="0">
                                          <p:val>
                                            <p:strVal val="ppt_x"/>
                                          </p:val>
                                        </p:tav>
                                        <p:tav tm="100000">
                                          <p:val>
                                            <p:strVal val="1+ppt_w/2"/>
                                          </p:val>
                                        </p:tav>
                                      </p:tavLst>
                                    </p:anim>
                                    <p:anim calcmode="lin" valueType="num">
                                      <p:cBhvr additive="base">
                                        <p:cTn id="567" dur="5000"/>
                                        <p:tgtEl>
                                          <p:spTgt spid="53"/>
                                        </p:tgtEl>
                                        <p:attrNameLst>
                                          <p:attrName>ppt_y</p:attrName>
                                        </p:attrNameLst>
                                      </p:cBhvr>
                                      <p:tavLst>
                                        <p:tav tm="0">
                                          <p:val>
                                            <p:strVal val="ppt_y"/>
                                          </p:val>
                                        </p:tav>
                                        <p:tav tm="100000">
                                          <p:val>
                                            <p:strVal val="ppt_y"/>
                                          </p:val>
                                        </p:tav>
                                      </p:tavLst>
                                    </p:anim>
                                    <p:set>
                                      <p:cBhvr>
                                        <p:cTn id="568" dur="1" fill="hold">
                                          <p:stCondLst>
                                            <p:cond delay="4999"/>
                                          </p:stCondLst>
                                        </p:cTn>
                                        <p:tgtEl>
                                          <p:spTgt spid="53"/>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5000"/>
                                        <p:tgtEl>
                                          <p:spTgt spid="54"/>
                                        </p:tgtEl>
                                        <p:attrNameLst>
                                          <p:attrName>ppt_x</p:attrName>
                                        </p:attrNameLst>
                                      </p:cBhvr>
                                      <p:tavLst>
                                        <p:tav tm="0">
                                          <p:val>
                                            <p:strVal val="ppt_x"/>
                                          </p:val>
                                        </p:tav>
                                        <p:tav tm="100000">
                                          <p:val>
                                            <p:strVal val="1+ppt_w/2"/>
                                          </p:val>
                                        </p:tav>
                                      </p:tavLst>
                                    </p:anim>
                                    <p:anim calcmode="lin" valueType="num">
                                      <p:cBhvr additive="base">
                                        <p:cTn id="571" dur="5000"/>
                                        <p:tgtEl>
                                          <p:spTgt spid="54"/>
                                        </p:tgtEl>
                                        <p:attrNameLst>
                                          <p:attrName>ppt_y</p:attrName>
                                        </p:attrNameLst>
                                      </p:cBhvr>
                                      <p:tavLst>
                                        <p:tav tm="0">
                                          <p:val>
                                            <p:strVal val="ppt_y"/>
                                          </p:val>
                                        </p:tav>
                                        <p:tav tm="100000">
                                          <p:val>
                                            <p:strVal val="ppt_y"/>
                                          </p:val>
                                        </p:tav>
                                      </p:tavLst>
                                    </p:anim>
                                    <p:set>
                                      <p:cBhvr>
                                        <p:cTn id="572" dur="1" fill="hold">
                                          <p:stCondLst>
                                            <p:cond delay="4999"/>
                                          </p:stCondLst>
                                        </p:cTn>
                                        <p:tgtEl>
                                          <p:spTgt spid="54"/>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5000"/>
                                        <p:tgtEl>
                                          <p:spTgt spid="55"/>
                                        </p:tgtEl>
                                        <p:attrNameLst>
                                          <p:attrName>ppt_x</p:attrName>
                                        </p:attrNameLst>
                                      </p:cBhvr>
                                      <p:tavLst>
                                        <p:tav tm="0">
                                          <p:val>
                                            <p:strVal val="ppt_x"/>
                                          </p:val>
                                        </p:tav>
                                        <p:tav tm="100000">
                                          <p:val>
                                            <p:strVal val="1+ppt_w/2"/>
                                          </p:val>
                                        </p:tav>
                                      </p:tavLst>
                                    </p:anim>
                                    <p:anim calcmode="lin" valueType="num">
                                      <p:cBhvr additive="base">
                                        <p:cTn id="575" dur="5000"/>
                                        <p:tgtEl>
                                          <p:spTgt spid="55"/>
                                        </p:tgtEl>
                                        <p:attrNameLst>
                                          <p:attrName>ppt_y</p:attrName>
                                        </p:attrNameLst>
                                      </p:cBhvr>
                                      <p:tavLst>
                                        <p:tav tm="0">
                                          <p:val>
                                            <p:strVal val="ppt_y"/>
                                          </p:val>
                                        </p:tav>
                                        <p:tav tm="100000">
                                          <p:val>
                                            <p:strVal val="ppt_y"/>
                                          </p:val>
                                        </p:tav>
                                      </p:tavLst>
                                    </p:anim>
                                    <p:set>
                                      <p:cBhvr>
                                        <p:cTn id="576" dur="1" fill="hold">
                                          <p:stCondLst>
                                            <p:cond delay="4999"/>
                                          </p:stCondLst>
                                        </p:cTn>
                                        <p:tgtEl>
                                          <p:spTgt spid="55"/>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5000"/>
                                        <p:tgtEl>
                                          <p:spTgt spid="56"/>
                                        </p:tgtEl>
                                        <p:attrNameLst>
                                          <p:attrName>ppt_x</p:attrName>
                                        </p:attrNameLst>
                                      </p:cBhvr>
                                      <p:tavLst>
                                        <p:tav tm="0">
                                          <p:val>
                                            <p:strVal val="ppt_x"/>
                                          </p:val>
                                        </p:tav>
                                        <p:tav tm="100000">
                                          <p:val>
                                            <p:strVal val="1+ppt_w/2"/>
                                          </p:val>
                                        </p:tav>
                                      </p:tavLst>
                                    </p:anim>
                                    <p:anim calcmode="lin" valueType="num">
                                      <p:cBhvr additive="base">
                                        <p:cTn id="579" dur="5000"/>
                                        <p:tgtEl>
                                          <p:spTgt spid="56"/>
                                        </p:tgtEl>
                                        <p:attrNameLst>
                                          <p:attrName>ppt_y</p:attrName>
                                        </p:attrNameLst>
                                      </p:cBhvr>
                                      <p:tavLst>
                                        <p:tav tm="0">
                                          <p:val>
                                            <p:strVal val="ppt_y"/>
                                          </p:val>
                                        </p:tav>
                                        <p:tav tm="100000">
                                          <p:val>
                                            <p:strVal val="ppt_y"/>
                                          </p:val>
                                        </p:tav>
                                      </p:tavLst>
                                    </p:anim>
                                    <p:set>
                                      <p:cBhvr>
                                        <p:cTn id="580" dur="1" fill="hold">
                                          <p:stCondLst>
                                            <p:cond delay="4999"/>
                                          </p:stCondLst>
                                        </p:cTn>
                                        <p:tgtEl>
                                          <p:spTgt spid="56"/>
                                        </p:tgtEl>
                                        <p:attrNameLst>
                                          <p:attrName>style.visibility</p:attrName>
                                        </p:attrNameLst>
                                      </p:cBhvr>
                                      <p:to>
                                        <p:strVal val="hidden"/>
                                      </p:to>
                                    </p:set>
                                  </p:childTnLst>
                                </p:cTn>
                              </p:par>
                              <p:par>
                                <p:cTn id="581" presetID="19" presetClass="exit" presetSubtype="5" fill="hold" grpId="3" nodeType="withEffect">
                                  <p:stCondLst>
                                    <p:cond delay="0"/>
                                  </p:stCondLst>
                                  <p:childTnLst>
                                    <p:anim calcmode="lin" valueType="num">
                                      <p:cBhvr>
                                        <p:cTn id="582" dur="5000"/>
                                        <p:tgtEl>
                                          <p:spTgt spid="5"/>
                                        </p:tgtEl>
                                        <p:attrNameLst>
                                          <p:attrName>ppt_w</p:attrName>
                                        </p:attrNameLst>
                                      </p:cBhvr>
                                      <p:tavLst>
                                        <p:tav tm="0">
                                          <p:val>
                                            <p:strVal val="ppt_w"/>
                                          </p:val>
                                        </p:tav>
                                        <p:tav tm="100000">
                                          <p:val>
                                            <p:strVal val="ppt_w"/>
                                          </p:val>
                                        </p:tav>
                                      </p:tavLst>
                                    </p:anim>
                                    <p:anim calcmode="lin" valueType="num">
                                      <p:cBhvr>
                                        <p:cTn id="583" dur="5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4" dur="1" fill="hold">
                                          <p:stCondLst>
                                            <p:cond delay="4999"/>
                                          </p:stCondLst>
                                        </p:cTn>
                                        <p:tgtEl>
                                          <p:spTgt spid="5"/>
                                        </p:tgtEl>
                                        <p:attrNameLst>
                                          <p:attrName>style.visibility</p:attrName>
                                        </p:attrNameLst>
                                      </p:cBhvr>
                                      <p:to>
                                        <p:strVal val="hidden"/>
                                      </p:to>
                                    </p:set>
                                  </p:childTnLst>
                                </p:cTn>
                              </p:par>
                              <p:par>
                                <p:cTn id="585" presetID="19" presetClass="exit" presetSubtype="5" fill="hold" grpId="3" nodeType="withEffect">
                                  <p:stCondLst>
                                    <p:cond delay="0"/>
                                  </p:stCondLst>
                                  <p:childTnLst>
                                    <p:anim calcmode="lin" valueType="num">
                                      <p:cBhvr>
                                        <p:cTn id="586" dur="5000"/>
                                        <p:tgtEl>
                                          <p:spTgt spid="6"/>
                                        </p:tgtEl>
                                        <p:attrNameLst>
                                          <p:attrName>ppt_w</p:attrName>
                                        </p:attrNameLst>
                                      </p:cBhvr>
                                      <p:tavLst>
                                        <p:tav tm="0">
                                          <p:val>
                                            <p:strVal val="ppt_w"/>
                                          </p:val>
                                        </p:tav>
                                        <p:tav tm="100000">
                                          <p:val>
                                            <p:strVal val="ppt_w"/>
                                          </p:val>
                                        </p:tav>
                                      </p:tavLst>
                                    </p:anim>
                                    <p:anim calcmode="lin" valueType="num">
                                      <p:cBhvr>
                                        <p:cTn id="587"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8" dur="1" fill="hold">
                                          <p:stCondLst>
                                            <p:cond delay="4999"/>
                                          </p:stCondLst>
                                        </p:cTn>
                                        <p:tgtEl>
                                          <p:spTgt spid="6"/>
                                        </p:tgtEl>
                                        <p:attrNameLst>
                                          <p:attrName>style.visibility</p:attrName>
                                        </p:attrNameLst>
                                      </p:cBhvr>
                                      <p:to>
                                        <p:strVal val="hidden"/>
                                      </p:to>
                                    </p:set>
                                  </p:childTnLst>
                                </p:cTn>
                              </p:par>
                              <p:par>
                                <p:cTn id="589" presetID="19" presetClass="exit" presetSubtype="5" fill="hold" grpId="3" nodeType="withEffect">
                                  <p:stCondLst>
                                    <p:cond delay="0"/>
                                  </p:stCondLst>
                                  <p:childTnLst>
                                    <p:anim calcmode="lin" valueType="num">
                                      <p:cBhvr>
                                        <p:cTn id="590" dur="5000"/>
                                        <p:tgtEl>
                                          <p:spTgt spid="7"/>
                                        </p:tgtEl>
                                        <p:attrNameLst>
                                          <p:attrName>ppt_w</p:attrName>
                                        </p:attrNameLst>
                                      </p:cBhvr>
                                      <p:tavLst>
                                        <p:tav tm="0">
                                          <p:val>
                                            <p:strVal val="ppt_w"/>
                                          </p:val>
                                        </p:tav>
                                        <p:tav tm="100000">
                                          <p:val>
                                            <p:strVal val="ppt_w"/>
                                          </p:val>
                                        </p:tav>
                                      </p:tavLst>
                                    </p:anim>
                                    <p:anim calcmode="lin" valueType="num">
                                      <p:cBhvr>
                                        <p:cTn id="591"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2" dur="1" fill="hold">
                                          <p:stCondLst>
                                            <p:cond delay="4999"/>
                                          </p:stCondLst>
                                        </p:cTn>
                                        <p:tgtEl>
                                          <p:spTgt spid="7"/>
                                        </p:tgtEl>
                                        <p:attrNameLst>
                                          <p:attrName>style.visibility</p:attrName>
                                        </p:attrNameLst>
                                      </p:cBhvr>
                                      <p:to>
                                        <p:strVal val="hidden"/>
                                      </p:to>
                                    </p:set>
                                  </p:childTnLst>
                                </p:cTn>
                              </p:par>
                              <p:par>
                                <p:cTn id="593" presetID="19" presetClass="exit" presetSubtype="5" fill="hold" grpId="3" nodeType="withEffect">
                                  <p:stCondLst>
                                    <p:cond delay="0"/>
                                  </p:stCondLst>
                                  <p:childTnLst>
                                    <p:anim calcmode="lin" valueType="num">
                                      <p:cBhvr>
                                        <p:cTn id="594" dur="5000"/>
                                        <p:tgtEl>
                                          <p:spTgt spid="8"/>
                                        </p:tgtEl>
                                        <p:attrNameLst>
                                          <p:attrName>ppt_w</p:attrName>
                                        </p:attrNameLst>
                                      </p:cBhvr>
                                      <p:tavLst>
                                        <p:tav tm="0">
                                          <p:val>
                                            <p:strVal val="ppt_w"/>
                                          </p:val>
                                        </p:tav>
                                        <p:tav tm="100000">
                                          <p:val>
                                            <p:strVal val="ppt_w"/>
                                          </p:val>
                                        </p:tav>
                                      </p:tavLst>
                                    </p:anim>
                                    <p:anim calcmode="lin" valueType="num">
                                      <p:cBhvr>
                                        <p:cTn id="595"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6" dur="1" fill="hold">
                                          <p:stCondLst>
                                            <p:cond delay="4999"/>
                                          </p:stCondLst>
                                        </p:cTn>
                                        <p:tgtEl>
                                          <p:spTgt spid="8"/>
                                        </p:tgtEl>
                                        <p:attrNameLst>
                                          <p:attrName>style.visibility</p:attrName>
                                        </p:attrNameLst>
                                      </p:cBhvr>
                                      <p:to>
                                        <p:strVal val="hidden"/>
                                      </p:to>
                                    </p:set>
                                  </p:childTnLst>
                                </p:cTn>
                              </p:par>
                              <p:par>
                                <p:cTn id="597" presetID="19" presetClass="exit" presetSubtype="5" fill="hold" grpId="3" nodeType="withEffect">
                                  <p:stCondLst>
                                    <p:cond delay="0"/>
                                  </p:stCondLst>
                                  <p:childTnLst>
                                    <p:anim calcmode="lin" valueType="num">
                                      <p:cBhvr>
                                        <p:cTn id="598" dur="5000"/>
                                        <p:tgtEl>
                                          <p:spTgt spid="9"/>
                                        </p:tgtEl>
                                        <p:attrNameLst>
                                          <p:attrName>ppt_w</p:attrName>
                                        </p:attrNameLst>
                                      </p:cBhvr>
                                      <p:tavLst>
                                        <p:tav tm="0">
                                          <p:val>
                                            <p:strVal val="ppt_w"/>
                                          </p:val>
                                        </p:tav>
                                        <p:tav tm="100000">
                                          <p:val>
                                            <p:strVal val="ppt_w"/>
                                          </p:val>
                                        </p:tav>
                                      </p:tavLst>
                                    </p:anim>
                                    <p:anim calcmode="lin" valueType="num">
                                      <p:cBhvr>
                                        <p:cTn id="599"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0" dur="1" fill="hold">
                                          <p:stCondLst>
                                            <p:cond delay="4999"/>
                                          </p:stCondLst>
                                        </p:cTn>
                                        <p:tgtEl>
                                          <p:spTgt spid="9"/>
                                        </p:tgtEl>
                                        <p:attrNameLst>
                                          <p:attrName>style.visibility</p:attrName>
                                        </p:attrNameLst>
                                      </p:cBhvr>
                                      <p:to>
                                        <p:strVal val="hidden"/>
                                      </p:to>
                                    </p:set>
                                  </p:childTnLst>
                                </p:cTn>
                              </p:par>
                              <p:par>
                                <p:cTn id="601" presetID="19" presetClass="exit" presetSubtype="5" fill="hold" grpId="3" nodeType="withEffect">
                                  <p:stCondLst>
                                    <p:cond delay="0"/>
                                  </p:stCondLst>
                                  <p:childTnLst>
                                    <p:anim calcmode="lin" valueType="num">
                                      <p:cBhvr>
                                        <p:cTn id="602" dur="5000"/>
                                        <p:tgtEl>
                                          <p:spTgt spid="10"/>
                                        </p:tgtEl>
                                        <p:attrNameLst>
                                          <p:attrName>ppt_w</p:attrName>
                                        </p:attrNameLst>
                                      </p:cBhvr>
                                      <p:tavLst>
                                        <p:tav tm="0">
                                          <p:val>
                                            <p:strVal val="ppt_w"/>
                                          </p:val>
                                        </p:tav>
                                        <p:tav tm="100000">
                                          <p:val>
                                            <p:strVal val="ppt_w"/>
                                          </p:val>
                                        </p:tav>
                                      </p:tavLst>
                                    </p:anim>
                                    <p:anim calcmode="lin" valueType="num">
                                      <p:cBhvr>
                                        <p:cTn id="603"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4" dur="1" fill="hold">
                                          <p:stCondLst>
                                            <p:cond delay="4999"/>
                                          </p:stCondLst>
                                        </p:cTn>
                                        <p:tgtEl>
                                          <p:spTgt spid="10"/>
                                        </p:tgtEl>
                                        <p:attrNameLst>
                                          <p:attrName>style.visibility</p:attrName>
                                        </p:attrNameLst>
                                      </p:cBhvr>
                                      <p:to>
                                        <p:strVal val="hidden"/>
                                      </p:to>
                                    </p:set>
                                  </p:childTnLst>
                                </p:cTn>
                              </p:par>
                              <p:par>
                                <p:cTn id="605" presetID="19" presetClass="exit" presetSubtype="5" fill="hold" grpId="3" nodeType="withEffect">
                                  <p:stCondLst>
                                    <p:cond delay="0"/>
                                  </p:stCondLst>
                                  <p:childTnLst>
                                    <p:anim calcmode="lin" valueType="num">
                                      <p:cBhvr>
                                        <p:cTn id="606" dur="5000"/>
                                        <p:tgtEl>
                                          <p:spTgt spid="11"/>
                                        </p:tgtEl>
                                        <p:attrNameLst>
                                          <p:attrName>ppt_w</p:attrName>
                                        </p:attrNameLst>
                                      </p:cBhvr>
                                      <p:tavLst>
                                        <p:tav tm="0">
                                          <p:val>
                                            <p:strVal val="ppt_w"/>
                                          </p:val>
                                        </p:tav>
                                        <p:tav tm="100000">
                                          <p:val>
                                            <p:strVal val="ppt_w"/>
                                          </p:val>
                                        </p:tav>
                                      </p:tavLst>
                                    </p:anim>
                                    <p:anim calcmode="lin" valueType="num">
                                      <p:cBhvr>
                                        <p:cTn id="607"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8" dur="1" fill="hold">
                                          <p:stCondLst>
                                            <p:cond delay="4999"/>
                                          </p:stCondLst>
                                        </p:cTn>
                                        <p:tgtEl>
                                          <p:spTgt spid="11"/>
                                        </p:tgtEl>
                                        <p:attrNameLst>
                                          <p:attrName>style.visibility</p:attrName>
                                        </p:attrNameLst>
                                      </p:cBhvr>
                                      <p:to>
                                        <p:strVal val="hidden"/>
                                      </p:to>
                                    </p:set>
                                  </p:childTnLst>
                                </p:cTn>
                              </p:par>
                              <p:par>
                                <p:cTn id="609" presetID="19" presetClass="exit" presetSubtype="5" fill="hold" grpId="3" nodeType="withEffect">
                                  <p:stCondLst>
                                    <p:cond delay="0"/>
                                  </p:stCondLst>
                                  <p:childTnLst>
                                    <p:anim calcmode="lin" valueType="num">
                                      <p:cBhvr>
                                        <p:cTn id="610" dur="5000"/>
                                        <p:tgtEl>
                                          <p:spTgt spid="12"/>
                                        </p:tgtEl>
                                        <p:attrNameLst>
                                          <p:attrName>ppt_w</p:attrName>
                                        </p:attrNameLst>
                                      </p:cBhvr>
                                      <p:tavLst>
                                        <p:tav tm="0">
                                          <p:val>
                                            <p:strVal val="ppt_w"/>
                                          </p:val>
                                        </p:tav>
                                        <p:tav tm="100000">
                                          <p:val>
                                            <p:strVal val="ppt_w"/>
                                          </p:val>
                                        </p:tav>
                                      </p:tavLst>
                                    </p:anim>
                                    <p:anim calcmode="lin" valueType="num">
                                      <p:cBhvr>
                                        <p:cTn id="611"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2" dur="1" fill="hold">
                                          <p:stCondLst>
                                            <p:cond delay="4999"/>
                                          </p:stCondLst>
                                        </p:cTn>
                                        <p:tgtEl>
                                          <p:spTgt spid="12"/>
                                        </p:tgtEl>
                                        <p:attrNameLst>
                                          <p:attrName>style.visibility</p:attrName>
                                        </p:attrNameLst>
                                      </p:cBhvr>
                                      <p:to>
                                        <p:strVal val="hidden"/>
                                      </p:to>
                                    </p:set>
                                  </p:childTnLst>
                                </p:cTn>
                              </p:par>
                              <p:par>
                                <p:cTn id="613" presetID="19" presetClass="exit" presetSubtype="5" fill="hold" grpId="3" nodeType="withEffect">
                                  <p:stCondLst>
                                    <p:cond delay="0"/>
                                  </p:stCondLst>
                                  <p:childTnLst>
                                    <p:anim calcmode="lin" valueType="num">
                                      <p:cBhvr>
                                        <p:cTn id="614" dur="5000"/>
                                        <p:tgtEl>
                                          <p:spTgt spid="13"/>
                                        </p:tgtEl>
                                        <p:attrNameLst>
                                          <p:attrName>ppt_w</p:attrName>
                                        </p:attrNameLst>
                                      </p:cBhvr>
                                      <p:tavLst>
                                        <p:tav tm="0">
                                          <p:val>
                                            <p:strVal val="ppt_w"/>
                                          </p:val>
                                        </p:tav>
                                        <p:tav tm="100000">
                                          <p:val>
                                            <p:strVal val="ppt_w"/>
                                          </p:val>
                                        </p:tav>
                                      </p:tavLst>
                                    </p:anim>
                                    <p:anim calcmode="lin" valueType="num">
                                      <p:cBhvr>
                                        <p:cTn id="615"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6" dur="1" fill="hold">
                                          <p:stCondLst>
                                            <p:cond delay="4999"/>
                                          </p:stCondLst>
                                        </p:cTn>
                                        <p:tgtEl>
                                          <p:spTgt spid="13"/>
                                        </p:tgtEl>
                                        <p:attrNameLst>
                                          <p:attrName>style.visibility</p:attrName>
                                        </p:attrNameLst>
                                      </p:cBhvr>
                                      <p:to>
                                        <p:strVal val="hidden"/>
                                      </p:to>
                                    </p:set>
                                  </p:childTnLst>
                                </p:cTn>
                              </p:par>
                              <p:par>
                                <p:cTn id="617" presetID="19" presetClass="exit" presetSubtype="5" fill="hold" grpId="3" nodeType="withEffect">
                                  <p:stCondLst>
                                    <p:cond delay="0"/>
                                  </p:stCondLst>
                                  <p:childTnLst>
                                    <p:anim calcmode="lin" valueType="num">
                                      <p:cBhvr>
                                        <p:cTn id="618" dur="5000"/>
                                        <p:tgtEl>
                                          <p:spTgt spid="14"/>
                                        </p:tgtEl>
                                        <p:attrNameLst>
                                          <p:attrName>ppt_w</p:attrName>
                                        </p:attrNameLst>
                                      </p:cBhvr>
                                      <p:tavLst>
                                        <p:tav tm="0">
                                          <p:val>
                                            <p:strVal val="ppt_w"/>
                                          </p:val>
                                        </p:tav>
                                        <p:tav tm="100000">
                                          <p:val>
                                            <p:strVal val="ppt_w"/>
                                          </p:val>
                                        </p:tav>
                                      </p:tavLst>
                                    </p:anim>
                                    <p:anim calcmode="lin" valueType="num">
                                      <p:cBhvr>
                                        <p:cTn id="619"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0" dur="1" fill="hold">
                                          <p:stCondLst>
                                            <p:cond delay="4999"/>
                                          </p:stCondLst>
                                        </p:cTn>
                                        <p:tgtEl>
                                          <p:spTgt spid="14"/>
                                        </p:tgtEl>
                                        <p:attrNameLst>
                                          <p:attrName>style.visibility</p:attrName>
                                        </p:attrNameLst>
                                      </p:cBhvr>
                                      <p:to>
                                        <p:strVal val="hidden"/>
                                      </p:to>
                                    </p:set>
                                  </p:childTnLst>
                                </p:cTn>
                              </p:par>
                              <p:par>
                                <p:cTn id="621" presetID="19" presetClass="exit" presetSubtype="5" fill="hold" grpId="3" nodeType="withEffect">
                                  <p:stCondLst>
                                    <p:cond delay="0"/>
                                  </p:stCondLst>
                                  <p:childTnLst>
                                    <p:anim calcmode="lin" valueType="num">
                                      <p:cBhvr>
                                        <p:cTn id="622" dur="5000"/>
                                        <p:tgtEl>
                                          <p:spTgt spid="15"/>
                                        </p:tgtEl>
                                        <p:attrNameLst>
                                          <p:attrName>ppt_w</p:attrName>
                                        </p:attrNameLst>
                                      </p:cBhvr>
                                      <p:tavLst>
                                        <p:tav tm="0">
                                          <p:val>
                                            <p:strVal val="ppt_w"/>
                                          </p:val>
                                        </p:tav>
                                        <p:tav tm="100000">
                                          <p:val>
                                            <p:strVal val="ppt_w"/>
                                          </p:val>
                                        </p:tav>
                                      </p:tavLst>
                                    </p:anim>
                                    <p:anim calcmode="lin" valueType="num">
                                      <p:cBhvr>
                                        <p:cTn id="623"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4" dur="1" fill="hold">
                                          <p:stCondLst>
                                            <p:cond delay="4999"/>
                                          </p:stCondLst>
                                        </p:cTn>
                                        <p:tgtEl>
                                          <p:spTgt spid="15"/>
                                        </p:tgtEl>
                                        <p:attrNameLst>
                                          <p:attrName>style.visibility</p:attrName>
                                        </p:attrNameLst>
                                      </p:cBhvr>
                                      <p:to>
                                        <p:strVal val="hidden"/>
                                      </p:to>
                                    </p:set>
                                  </p:childTnLst>
                                </p:cTn>
                              </p:par>
                              <p:par>
                                <p:cTn id="625" presetID="19" presetClass="exit" presetSubtype="5" fill="hold" grpId="3" nodeType="withEffect">
                                  <p:stCondLst>
                                    <p:cond delay="0"/>
                                  </p:stCondLst>
                                  <p:childTnLst>
                                    <p:anim calcmode="lin" valueType="num">
                                      <p:cBhvr>
                                        <p:cTn id="626" dur="5000"/>
                                        <p:tgtEl>
                                          <p:spTgt spid="16"/>
                                        </p:tgtEl>
                                        <p:attrNameLst>
                                          <p:attrName>ppt_w</p:attrName>
                                        </p:attrNameLst>
                                      </p:cBhvr>
                                      <p:tavLst>
                                        <p:tav tm="0">
                                          <p:val>
                                            <p:strVal val="ppt_w"/>
                                          </p:val>
                                        </p:tav>
                                        <p:tav tm="100000">
                                          <p:val>
                                            <p:strVal val="ppt_w"/>
                                          </p:val>
                                        </p:tav>
                                      </p:tavLst>
                                    </p:anim>
                                    <p:anim calcmode="lin" valueType="num">
                                      <p:cBhvr>
                                        <p:cTn id="627"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8" dur="1" fill="hold">
                                          <p:stCondLst>
                                            <p:cond delay="4999"/>
                                          </p:stCondLst>
                                        </p:cTn>
                                        <p:tgtEl>
                                          <p:spTgt spid="16"/>
                                        </p:tgtEl>
                                        <p:attrNameLst>
                                          <p:attrName>style.visibility</p:attrName>
                                        </p:attrNameLst>
                                      </p:cBhvr>
                                      <p:to>
                                        <p:strVal val="hidden"/>
                                      </p:to>
                                    </p:set>
                                  </p:childTnLst>
                                </p:cTn>
                              </p:par>
                              <p:par>
                                <p:cTn id="629" presetID="19" presetClass="exit" presetSubtype="5" fill="hold" grpId="3" nodeType="withEffect">
                                  <p:stCondLst>
                                    <p:cond delay="0"/>
                                  </p:stCondLst>
                                  <p:childTnLst>
                                    <p:anim calcmode="lin" valueType="num">
                                      <p:cBhvr>
                                        <p:cTn id="630" dur="5000"/>
                                        <p:tgtEl>
                                          <p:spTgt spid="17"/>
                                        </p:tgtEl>
                                        <p:attrNameLst>
                                          <p:attrName>ppt_w</p:attrName>
                                        </p:attrNameLst>
                                      </p:cBhvr>
                                      <p:tavLst>
                                        <p:tav tm="0">
                                          <p:val>
                                            <p:strVal val="ppt_w"/>
                                          </p:val>
                                        </p:tav>
                                        <p:tav tm="100000">
                                          <p:val>
                                            <p:strVal val="ppt_w"/>
                                          </p:val>
                                        </p:tav>
                                      </p:tavLst>
                                    </p:anim>
                                    <p:anim calcmode="lin" valueType="num">
                                      <p:cBhvr>
                                        <p:cTn id="631"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2" dur="1" fill="hold">
                                          <p:stCondLst>
                                            <p:cond delay="4999"/>
                                          </p:stCondLst>
                                        </p:cTn>
                                        <p:tgtEl>
                                          <p:spTgt spid="17"/>
                                        </p:tgtEl>
                                        <p:attrNameLst>
                                          <p:attrName>style.visibility</p:attrName>
                                        </p:attrNameLst>
                                      </p:cBhvr>
                                      <p:to>
                                        <p:strVal val="hidden"/>
                                      </p:to>
                                    </p:set>
                                  </p:childTnLst>
                                </p:cTn>
                              </p:par>
                              <p:par>
                                <p:cTn id="633" presetID="19" presetClass="exit" presetSubtype="5" fill="hold" grpId="3" nodeType="withEffect">
                                  <p:stCondLst>
                                    <p:cond delay="0"/>
                                  </p:stCondLst>
                                  <p:childTnLst>
                                    <p:anim calcmode="lin" valueType="num">
                                      <p:cBhvr>
                                        <p:cTn id="634" dur="5000"/>
                                        <p:tgtEl>
                                          <p:spTgt spid="18"/>
                                        </p:tgtEl>
                                        <p:attrNameLst>
                                          <p:attrName>ppt_w</p:attrName>
                                        </p:attrNameLst>
                                      </p:cBhvr>
                                      <p:tavLst>
                                        <p:tav tm="0">
                                          <p:val>
                                            <p:strVal val="ppt_w"/>
                                          </p:val>
                                        </p:tav>
                                        <p:tav tm="100000">
                                          <p:val>
                                            <p:strVal val="ppt_w"/>
                                          </p:val>
                                        </p:tav>
                                      </p:tavLst>
                                    </p:anim>
                                    <p:anim calcmode="lin" valueType="num">
                                      <p:cBhvr>
                                        <p:cTn id="63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6" dur="1" fill="hold">
                                          <p:stCondLst>
                                            <p:cond delay="4999"/>
                                          </p:stCondLst>
                                        </p:cTn>
                                        <p:tgtEl>
                                          <p:spTgt spid="18"/>
                                        </p:tgtEl>
                                        <p:attrNameLst>
                                          <p:attrName>style.visibility</p:attrName>
                                        </p:attrNameLst>
                                      </p:cBhvr>
                                      <p:to>
                                        <p:strVal val="hidden"/>
                                      </p:to>
                                    </p:set>
                                  </p:childTnLst>
                                </p:cTn>
                              </p:par>
                              <p:par>
                                <p:cTn id="637" presetID="19" presetClass="exit" presetSubtype="5" fill="hold" grpId="3" nodeType="withEffect">
                                  <p:stCondLst>
                                    <p:cond delay="0"/>
                                  </p:stCondLst>
                                  <p:childTnLst>
                                    <p:anim calcmode="lin" valueType="num">
                                      <p:cBhvr>
                                        <p:cTn id="638" dur="5000"/>
                                        <p:tgtEl>
                                          <p:spTgt spid="19"/>
                                        </p:tgtEl>
                                        <p:attrNameLst>
                                          <p:attrName>ppt_w</p:attrName>
                                        </p:attrNameLst>
                                      </p:cBhvr>
                                      <p:tavLst>
                                        <p:tav tm="0">
                                          <p:val>
                                            <p:strVal val="ppt_w"/>
                                          </p:val>
                                        </p:tav>
                                        <p:tav tm="100000">
                                          <p:val>
                                            <p:strVal val="ppt_w"/>
                                          </p:val>
                                        </p:tav>
                                      </p:tavLst>
                                    </p:anim>
                                    <p:anim calcmode="lin" valueType="num">
                                      <p:cBhvr>
                                        <p:cTn id="63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0" dur="1" fill="hold">
                                          <p:stCondLst>
                                            <p:cond delay="4999"/>
                                          </p:stCondLst>
                                        </p:cTn>
                                        <p:tgtEl>
                                          <p:spTgt spid="19"/>
                                        </p:tgtEl>
                                        <p:attrNameLst>
                                          <p:attrName>style.visibility</p:attrName>
                                        </p:attrNameLst>
                                      </p:cBhvr>
                                      <p:to>
                                        <p:strVal val="hidden"/>
                                      </p:to>
                                    </p:set>
                                  </p:childTnLst>
                                </p:cTn>
                              </p:par>
                              <p:par>
                                <p:cTn id="641" presetID="19" presetClass="exit" presetSubtype="5" fill="hold" grpId="3" nodeType="withEffect">
                                  <p:stCondLst>
                                    <p:cond delay="0"/>
                                  </p:stCondLst>
                                  <p:childTnLst>
                                    <p:anim calcmode="lin" valueType="num">
                                      <p:cBhvr>
                                        <p:cTn id="642" dur="5000"/>
                                        <p:tgtEl>
                                          <p:spTgt spid="20"/>
                                        </p:tgtEl>
                                        <p:attrNameLst>
                                          <p:attrName>ppt_w</p:attrName>
                                        </p:attrNameLst>
                                      </p:cBhvr>
                                      <p:tavLst>
                                        <p:tav tm="0">
                                          <p:val>
                                            <p:strVal val="ppt_w"/>
                                          </p:val>
                                        </p:tav>
                                        <p:tav tm="100000">
                                          <p:val>
                                            <p:strVal val="ppt_w"/>
                                          </p:val>
                                        </p:tav>
                                      </p:tavLst>
                                    </p:anim>
                                    <p:anim calcmode="lin" valueType="num">
                                      <p:cBhvr>
                                        <p:cTn id="64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4" dur="1" fill="hold">
                                          <p:stCondLst>
                                            <p:cond delay="4999"/>
                                          </p:stCondLst>
                                        </p:cTn>
                                        <p:tgtEl>
                                          <p:spTgt spid="20"/>
                                        </p:tgtEl>
                                        <p:attrNameLst>
                                          <p:attrName>style.visibility</p:attrName>
                                        </p:attrNameLst>
                                      </p:cBhvr>
                                      <p:to>
                                        <p:strVal val="hidden"/>
                                      </p:to>
                                    </p:set>
                                  </p:childTnLst>
                                </p:cTn>
                              </p:par>
                              <p:par>
                                <p:cTn id="645" presetID="19" presetClass="exit" presetSubtype="5" fill="hold" grpId="3" nodeType="withEffect">
                                  <p:stCondLst>
                                    <p:cond delay="0"/>
                                  </p:stCondLst>
                                  <p:childTnLst>
                                    <p:anim calcmode="lin" valueType="num">
                                      <p:cBhvr>
                                        <p:cTn id="646" dur="5000"/>
                                        <p:tgtEl>
                                          <p:spTgt spid="21"/>
                                        </p:tgtEl>
                                        <p:attrNameLst>
                                          <p:attrName>ppt_w</p:attrName>
                                        </p:attrNameLst>
                                      </p:cBhvr>
                                      <p:tavLst>
                                        <p:tav tm="0">
                                          <p:val>
                                            <p:strVal val="ppt_w"/>
                                          </p:val>
                                        </p:tav>
                                        <p:tav tm="100000">
                                          <p:val>
                                            <p:strVal val="ppt_w"/>
                                          </p:val>
                                        </p:tav>
                                      </p:tavLst>
                                    </p:anim>
                                    <p:anim calcmode="lin" valueType="num">
                                      <p:cBhvr>
                                        <p:cTn id="64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8" dur="1" fill="hold">
                                          <p:stCondLst>
                                            <p:cond delay="4999"/>
                                          </p:stCondLst>
                                        </p:cTn>
                                        <p:tgtEl>
                                          <p:spTgt spid="21"/>
                                        </p:tgtEl>
                                        <p:attrNameLst>
                                          <p:attrName>style.visibility</p:attrName>
                                        </p:attrNameLst>
                                      </p:cBhvr>
                                      <p:to>
                                        <p:strVal val="hidden"/>
                                      </p:to>
                                    </p:set>
                                  </p:childTnLst>
                                </p:cTn>
                              </p:par>
                              <p:par>
                                <p:cTn id="649" presetID="19" presetClass="exit" presetSubtype="5" fill="hold" grpId="3" nodeType="withEffect">
                                  <p:stCondLst>
                                    <p:cond delay="0"/>
                                  </p:stCondLst>
                                  <p:childTnLst>
                                    <p:anim calcmode="lin" valueType="num">
                                      <p:cBhvr>
                                        <p:cTn id="650" dur="5000"/>
                                        <p:tgtEl>
                                          <p:spTgt spid="22"/>
                                        </p:tgtEl>
                                        <p:attrNameLst>
                                          <p:attrName>ppt_w</p:attrName>
                                        </p:attrNameLst>
                                      </p:cBhvr>
                                      <p:tavLst>
                                        <p:tav tm="0">
                                          <p:val>
                                            <p:strVal val="ppt_w"/>
                                          </p:val>
                                        </p:tav>
                                        <p:tav tm="100000">
                                          <p:val>
                                            <p:strVal val="ppt_w"/>
                                          </p:val>
                                        </p:tav>
                                      </p:tavLst>
                                    </p:anim>
                                    <p:anim calcmode="lin" valueType="num">
                                      <p:cBhvr>
                                        <p:cTn id="651"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2" dur="1" fill="hold">
                                          <p:stCondLst>
                                            <p:cond delay="4999"/>
                                          </p:stCondLst>
                                        </p:cTn>
                                        <p:tgtEl>
                                          <p:spTgt spid="22"/>
                                        </p:tgtEl>
                                        <p:attrNameLst>
                                          <p:attrName>style.visibility</p:attrName>
                                        </p:attrNameLst>
                                      </p:cBhvr>
                                      <p:to>
                                        <p:strVal val="hidden"/>
                                      </p:to>
                                    </p:set>
                                  </p:childTnLst>
                                </p:cTn>
                              </p:par>
                              <p:par>
                                <p:cTn id="653" presetID="19" presetClass="exit" presetSubtype="5" fill="hold" grpId="3" nodeType="withEffect">
                                  <p:stCondLst>
                                    <p:cond delay="0"/>
                                  </p:stCondLst>
                                  <p:childTnLst>
                                    <p:anim calcmode="lin" valueType="num">
                                      <p:cBhvr>
                                        <p:cTn id="654" dur="5000"/>
                                        <p:tgtEl>
                                          <p:spTgt spid="23"/>
                                        </p:tgtEl>
                                        <p:attrNameLst>
                                          <p:attrName>ppt_w</p:attrName>
                                        </p:attrNameLst>
                                      </p:cBhvr>
                                      <p:tavLst>
                                        <p:tav tm="0">
                                          <p:val>
                                            <p:strVal val="ppt_w"/>
                                          </p:val>
                                        </p:tav>
                                        <p:tav tm="100000">
                                          <p:val>
                                            <p:strVal val="ppt_w"/>
                                          </p:val>
                                        </p:tav>
                                      </p:tavLst>
                                    </p:anim>
                                    <p:anim calcmode="lin" valueType="num">
                                      <p:cBhvr>
                                        <p:cTn id="655"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6" dur="1" fill="hold">
                                          <p:stCondLst>
                                            <p:cond delay="4999"/>
                                          </p:stCondLst>
                                        </p:cTn>
                                        <p:tgtEl>
                                          <p:spTgt spid="23"/>
                                        </p:tgtEl>
                                        <p:attrNameLst>
                                          <p:attrName>style.visibility</p:attrName>
                                        </p:attrNameLst>
                                      </p:cBhvr>
                                      <p:to>
                                        <p:strVal val="hidden"/>
                                      </p:to>
                                    </p:set>
                                  </p:childTnLst>
                                </p:cTn>
                              </p:par>
                              <p:par>
                                <p:cTn id="657" presetID="19" presetClass="exit" presetSubtype="5" fill="hold" grpId="3" nodeType="withEffect">
                                  <p:stCondLst>
                                    <p:cond delay="0"/>
                                  </p:stCondLst>
                                  <p:childTnLst>
                                    <p:anim calcmode="lin" valueType="num">
                                      <p:cBhvr>
                                        <p:cTn id="658" dur="5000"/>
                                        <p:tgtEl>
                                          <p:spTgt spid="24"/>
                                        </p:tgtEl>
                                        <p:attrNameLst>
                                          <p:attrName>ppt_w</p:attrName>
                                        </p:attrNameLst>
                                      </p:cBhvr>
                                      <p:tavLst>
                                        <p:tav tm="0">
                                          <p:val>
                                            <p:strVal val="ppt_w"/>
                                          </p:val>
                                        </p:tav>
                                        <p:tav tm="100000">
                                          <p:val>
                                            <p:strVal val="ppt_w"/>
                                          </p:val>
                                        </p:tav>
                                      </p:tavLst>
                                    </p:anim>
                                    <p:anim calcmode="lin" valueType="num">
                                      <p:cBhvr>
                                        <p:cTn id="659"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0" dur="1" fill="hold">
                                          <p:stCondLst>
                                            <p:cond delay="4999"/>
                                          </p:stCondLst>
                                        </p:cTn>
                                        <p:tgtEl>
                                          <p:spTgt spid="24"/>
                                        </p:tgtEl>
                                        <p:attrNameLst>
                                          <p:attrName>style.visibility</p:attrName>
                                        </p:attrNameLst>
                                      </p:cBhvr>
                                      <p:to>
                                        <p:strVal val="hidden"/>
                                      </p:to>
                                    </p:set>
                                  </p:childTnLst>
                                </p:cTn>
                              </p:par>
                              <p:par>
                                <p:cTn id="661" presetID="19" presetClass="exit" presetSubtype="5" fill="hold" grpId="3" nodeType="withEffect">
                                  <p:stCondLst>
                                    <p:cond delay="0"/>
                                  </p:stCondLst>
                                  <p:childTnLst>
                                    <p:anim calcmode="lin" valueType="num">
                                      <p:cBhvr>
                                        <p:cTn id="662" dur="5000"/>
                                        <p:tgtEl>
                                          <p:spTgt spid="25"/>
                                        </p:tgtEl>
                                        <p:attrNameLst>
                                          <p:attrName>ppt_w</p:attrName>
                                        </p:attrNameLst>
                                      </p:cBhvr>
                                      <p:tavLst>
                                        <p:tav tm="0">
                                          <p:val>
                                            <p:strVal val="ppt_w"/>
                                          </p:val>
                                        </p:tav>
                                        <p:tav tm="100000">
                                          <p:val>
                                            <p:strVal val="ppt_w"/>
                                          </p:val>
                                        </p:tav>
                                      </p:tavLst>
                                    </p:anim>
                                    <p:anim calcmode="lin" valueType="num">
                                      <p:cBhvr>
                                        <p:cTn id="663"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4" dur="1" fill="hold">
                                          <p:stCondLst>
                                            <p:cond delay="4999"/>
                                          </p:stCondLst>
                                        </p:cTn>
                                        <p:tgtEl>
                                          <p:spTgt spid="25"/>
                                        </p:tgtEl>
                                        <p:attrNameLst>
                                          <p:attrName>style.visibility</p:attrName>
                                        </p:attrNameLst>
                                      </p:cBhvr>
                                      <p:to>
                                        <p:strVal val="hidden"/>
                                      </p:to>
                                    </p:set>
                                  </p:childTnLst>
                                </p:cTn>
                              </p:par>
                              <p:par>
                                <p:cTn id="665" presetID="19" presetClass="exit" presetSubtype="5" fill="hold" grpId="3" nodeType="withEffect">
                                  <p:stCondLst>
                                    <p:cond delay="0"/>
                                  </p:stCondLst>
                                  <p:childTnLst>
                                    <p:anim calcmode="lin" valueType="num">
                                      <p:cBhvr>
                                        <p:cTn id="666" dur="5000"/>
                                        <p:tgtEl>
                                          <p:spTgt spid="26"/>
                                        </p:tgtEl>
                                        <p:attrNameLst>
                                          <p:attrName>ppt_w</p:attrName>
                                        </p:attrNameLst>
                                      </p:cBhvr>
                                      <p:tavLst>
                                        <p:tav tm="0">
                                          <p:val>
                                            <p:strVal val="ppt_w"/>
                                          </p:val>
                                        </p:tav>
                                        <p:tav tm="100000">
                                          <p:val>
                                            <p:strVal val="ppt_w"/>
                                          </p:val>
                                        </p:tav>
                                      </p:tavLst>
                                    </p:anim>
                                    <p:anim calcmode="lin" valueType="num">
                                      <p:cBhvr>
                                        <p:cTn id="667"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8" dur="1" fill="hold">
                                          <p:stCondLst>
                                            <p:cond delay="4999"/>
                                          </p:stCondLst>
                                        </p:cTn>
                                        <p:tgtEl>
                                          <p:spTgt spid="26"/>
                                        </p:tgtEl>
                                        <p:attrNameLst>
                                          <p:attrName>style.visibility</p:attrName>
                                        </p:attrNameLst>
                                      </p:cBhvr>
                                      <p:to>
                                        <p:strVal val="hidden"/>
                                      </p:to>
                                    </p:set>
                                  </p:childTnLst>
                                </p:cTn>
                              </p:par>
                              <p:par>
                                <p:cTn id="669" presetID="19" presetClass="exit" presetSubtype="5" fill="hold" grpId="3" nodeType="withEffect">
                                  <p:stCondLst>
                                    <p:cond delay="0"/>
                                  </p:stCondLst>
                                  <p:childTnLst>
                                    <p:anim calcmode="lin" valueType="num">
                                      <p:cBhvr>
                                        <p:cTn id="670" dur="5000"/>
                                        <p:tgtEl>
                                          <p:spTgt spid="27"/>
                                        </p:tgtEl>
                                        <p:attrNameLst>
                                          <p:attrName>ppt_w</p:attrName>
                                        </p:attrNameLst>
                                      </p:cBhvr>
                                      <p:tavLst>
                                        <p:tav tm="0">
                                          <p:val>
                                            <p:strVal val="ppt_w"/>
                                          </p:val>
                                        </p:tav>
                                        <p:tav tm="100000">
                                          <p:val>
                                            <p:strVal val="ppt_w"/>
                                          </p:val>
                                        </p:tav>
                                      </p:tavLst>
                                    </p:anim>
                                    <p:anim calcmode="lin" valueType="num">
                                      <p:cBhvr>
                                        <p:cTn id="671"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2" dur="1" fill="hold">
                                          <p:stCondLst>
                                            <p:cond delay="4999"/>
                                          </p:stCondLst>
                                        </p:cTn>
                                        <p:tgtEl>
                                          <p:spTgt spid="27"/>
                                        </p:tgtEl>
                                        <p:attrNameLst>
                                          <p:attrName>style.visibility</p:attrName>
                                        </p:attrNameLst>
                                      </p:cBhvr>
                                      <p:to>
                                        <p:strVal val="hidden"/>
                                      </p:to>
                                    </p:set>
                                  </p:childTnLst>
                                </p:cTn>
                              </p:par>
                              <p:par>
                                <p:cTn id="673" presetID="19" presetClass="exit" presetSubtype="5" fill="hold" grpId="3" nodeType="withEffect">
                                  <p:stCondLst>
                                    <p:cond delay="0"/>
                                  </p:stCondLst>
                                  <p:childTnLst>
                                    <p:anim calcmode="lin" valueType="num">
                                      <p:cBhvr>
                                        <p:cTn id="674" dur="5000"/>
                                        <p:tgtEl>
                                          <p:spTgt spid="28"/>
                                        </p:tgtEl>
                                        <p:attrNameLst>
                                          <p:attrName>ppt_w</p:attrName>
                                        </p:attrNameLst>
                                      </p:cBhvr>
                                      <p:tavLst>
                                        <p:tav tm="0">
                                          <p:val>
                                            <p:strVal val="ppt_w"/>
                                          </p:val>
                                        </p:tav>
                                        <p:tav tm="100000">
                                          <p:val>
                                            <p:strVal val="ppt_w"/>
                                          </p:val>
                                        </p:tav>
                                      </p:tavLst>
                                    </p:anim>
                                    <p:anim calcmode="lin" valueType="num">
                                      <p:cBhvr>
                                        <p:cTn id="675"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6" dur="1" fill="hold">
                                          <p:stCondLst>
                                            <p:cond delay="4999"/>
                                          </p:stCondLst>
                                        </p:cTn>
                                        <p:tgtEl>
                                          <p:spTgt spid="28"/>
                                        </p:tgtEl>
                                        <p:attrNameLst>
                                          <p:attrName>style.visibility</p:attrName>
                                        </p:attrNameLst>
                                      </p:cBhvr>
                                      <p:to>
                                        <p:strVal val="hidden"/>
                                      </p:to>
                                    </p:set>
                                  </p:childTnLst>
                                </p:cTn>
                              </p:par>
                              <p:par>
                                <p:cTn id="677" presetID="19" presetClass="exit" presetSubtype="5" fill="hold" grpId="3" nodeType="withEffect">
                                  <p:stCondLst>
                                    <p:cond delay="0"/>
                                  </p:stCondLst>
                                  <p:childTnLst>
                                    <p:anim calcmode="lin" valueType="num">
                                      <p:cBhvr>
                                        <p:cTn id="678" dur="5000"/>
                                        <p:tgtEl>
                                          <p:spTgt spid="29"/>
                                        </p:tgtEl>
                                        <p:attrNameLst>
                                          <p:attrName>ppt_w</p:attrName>
                                        </p:attrNameLst>
                                      </p:cBhvr>
                                      <p:tavLst>
                                        <p:tav tm="0">
                                          <p:val>
                                            <p:strVal val="ppt_w"/>
                                          </p:val>
                                        </p:tav>
                                        <p:tav tm="100000">
                                          <p:val>
                                            <p:strVal val="ppt_w"/>
                                          </p:val>
                                        </p:tav>
                                      </p:tavLst>
                                    </p:anim>
                                    <p:anim calcmode="lin" valueType="num">
                                      <p:cBhvr>
                                        <p:cTn id="679"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0" dur="1" fill="hold">
                                          <p:stCondLst>
                                            <p:cond delay="4999"/>
                                          </p:stCondLst>
                                        </p:cTn>
                                        <p:tgtEl>
                                          <p:spTgt spid="29"/>
                                        </p:tgtEl>
                                        <p:attrNameLst>
                                          <p:attrName>style.visibility</p:attrName>
                                        </p:attrNameLst>
                                      </p:cBhvr>
                                      <p:to>
                                        <p:strVal val="hidden"/>
                                      </p:to>
                                    </p:set>
                                  </p:childTnLst>
                                </p:cTn>
                              </p:par>
                              <p:par>
                                <p:cTn id="681" presetID="19" presetClass="exit" presetSubtype="5" fill="hold" grpId="3" nodeType="withEffect">
                                  <p:stCondLst>
                                    <p:cond delay="0"/>
                                  </p:stCondLst>
                                  <p:childTnLst>
                                    <p:anim calcmode="lin" valueType="num">
                                      <p:cBhvr>
                                        <p:cTn id="682" dur="5000"/>
                                        <p:tgtEl>
                                          <p:spTgt spid="30"/>
                                        </p:tgtEl>
                                        <p:attrNameLst>
                                          <p:attrName>ppt_w</p:attrName>
                                        </p:attrNameLst>
                                      </p:cBhvr>
                                      <p:tavLst>
                                        <p:tav tm="0">
                                          <p:val>
                                            <p:strVal val="ppt_w"/>
                                          </p:val>
                                        </p:tav>
                                        <p:tav tm="100000">
                                          <p:val>
                                            <p:strVal val="ppt_w"/>
                                          </p:val>
                                        </p:tav>
                                      </p:tavLst>
                                    </p:anim>
                                    <p:anim calcmode="lin" valueType="num">
                                      <p:cBhvr>
                                        <p:cTn id="683"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4" dur="1" fill="hold">
                                          <p:stCondLst>
                                            <p:cond delay="4999"/>
                                          </p:stCondLst>
                                        </p:cTn>
                                        <p:tgtEl>
                                          <p:spTgt spid="30"/>
                                        </p:tgtEl>
                                        <p:attrNameLst>
                                          <p:attrName>style.visibility</p:attrName>
                                        </p:attrNameLst>
                                      </p:cBhvr>
                                      <p:to>
                                        <p:strVal val="hidden"/>
                                      </p:to>
                                    </p:set>
                                  </p:childTnLst>
                                </p:cTn>
                              </p:par>
                              <p:par>
                                <p:cTn id="685" presetID="19" presetClass="exit" presetSubtype="5" fill="hold" grpId="3" nodeType="withEffect">
                                  <p:stCondLst>
                                    <p:cond delay="0"/>
                                  </p:stCondLst>
                                  <p:childTnLst>
                                    <p:anim calcmode="lin" valueType="num">
                                      <p:cBhvr>
                                        <p:cTn id="686" dur="5000"/>
                                        <p:tgtEl>
                                          <p:spTgt spid="31"/>
                                        </p:tgtEl>
                                        <p:attrNameLst>
                                          <p:attrName>ppt_w</p:attrName>
                                        </p:attrNameLst>
                                      </p:cBhvr>
                                      <p:tavLst>
                                        <p:tav tm="0">
                                          <p:val>
                                            <p:strVal val="ppt_w"/>
                                          </p:val>
                                        </p:tav>
                                        <p:tav tm="100000">
                                          <p:val>
                                            <p:strVal val="ppt_w"/>
                                          </p:val>
                                        </p:tav>
                                      </p:tavLst>
                                    </p:anim>
                                    <p:anim calcmode="lin" valueType="num">
                                      <p:cBhvr>
                                        <p:cTn id="687"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8" dur="1" fill="hold">
                                          <p:stCondLst>
                                            <p:cond delay="4999"/>
                                          </p:stCondLst>
                                        </p:cTn>
                                        <p:tgtEl>
                                          <p:spTgt spid="31"/>
                                        </p:tgtEl>
                                        <p:attrNameLst>
                                          <p:attrName>style.visibility</p:attrName>
                                        </p:attrNameLst>
                                      </p:cBhvr>
                                      <p:to>
                                        <p:strVal val="hidden"/>
                                      </p:to>
                                    </p:set>
                                  </p:childTnLst>
                                </p:cTn>
                              </p:par>
                              <p:par>
                                <p:cTn id="689" presetID="19" presetClass="exit" presetSubtype="5" fill="hold" grpId="3" nodeType="withEffect">
                                  <p:stCondLst>
                                    <p:cond delay="0"/>
                                  </p:stCondLst>
                                  <p:childTnLst>
                                    <p:anim calcmode="lin" valueType="num">
                                      <p:cBhvr>
                                        <p:cTn id="690" dur="5000"/>
                                        <p:tgtEl>
                                          <p:spTgt spid="32"/>
                                        </p:tgtEl>
                                        <p:attrNameLst>
                                          <p:attrName>ppt_w</p:attrName>
                                        </p:attrNameLst>
                                      </p:cBhvr>
                                      <p:tavLst>
                                        <p:tav tm="0">
                                          <p:val>
                                            <p:strVal val="ppt_w"/>
                                          </p:val>
                                        </p:tav>
                                        <p:tav tm="100000">
                                          <p:val>
                                            <p:strVal val="ppt_w"/>
                                          </p:val>
                                        </p:tav>
                                      </p:tavLst>
                                    </p:anim>
                                    <p:anim calcmode="lin" valueType="num">
                                      <p:cBhvr>
                                        <p:cTn id="691"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2" dur="1" fill="hold">
                                          <p:stCondLst>
                                            <p:cond delay="4999"/>
                                          </p:stCondLst>
                                        </p:cTn>
                                        <p:tgtEl>
                                          <p:spTgt spid="32"/>
                                        </p:tgtEl>
                                        <p:attrNameLst>
                                          <p:attrName>style.visibility</p:attrName>
                                        </p:attrNameLst>
                                      </p:cBhvr>
                                      <p:to>
                                        <p:strVal val="hidden"/>
                                      </p:to>
                                    </p:set>
                                  </p:childTnLst>
                                </p:cTn>
                              </p:par>
                              <p:par>
                                <p:cTn id="693" presetID="19" presetClass="exit" presetSubtype="5" fill="hold" grpId="3" nodeType="withEffect">
                                  <p:stCondLst>
                                    <p:cond delay="0"/>
                                  </p:stCondLst>
                                  <p:childTnLst>
                                    <p:anim calcmode="lin" valueType="num">
                                      <p:cBhvr>
                                        <p:cTn id="694" dur="5000"/>
                                        <p:tgtEl>
                                          <p:spTgt spid="33"/>
                                        </p:tgtEl>
                                        <p:attrNameLst>
                                          <p:attrName>ppt_w</p:attrName>
                                        </p:attrNameLst>
                                      </p:cBhvr>
                                      <p:tavLst>
                                        <p:tav tm="0">
                                          <p:val>
                                            <p:strVal val="ppt_w"/>
                                          </p:val>
                                        </p:tav>
                                        <p:tav tm="100000">
                                          <p:val>
                                            <p:strVal val="ppt_w"/>
                                          </p:val>
                                        </p:tav>
                                      </p:tavLst>
                                    </p:anim>
                                    <p:anim calcmode="lin" valueType="num">
                                      <p:cBhvr>
                                        <p:cTn id="695"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6" dur="1" fill="hold">
                                          <p:stCondLst>
                                            <p:cond delay="4999"/>
                                          </p:stCondLst>
                                        </p:cTn>
                                        <p:tgtEl>
                                          <p:spTgt spid="33"/>
                                        </p:tgtEl>
                                        <p:attrNameLst>
                                          <p:attrName>style.visibility</p:attrName>
                                        </p:attrNameLst>
                                      </p:cBhvr>
                                      <p:to>
                                        <p:strVal val="hidden"/>
                                      </p:to>
                                    </p:set>
                                  </p:childTnLst>
                                </p:cTn>
                              </p:par>
                              <p:par>
                                <p:cTn id="697" presetID="19" presetClass="exit" presetSubtype="5" fill="hold" grpId="3" nodeType="withEffect">
                                  <p:stCondLst>
                                    <p:cond delay="0"/>
                                  </p:stCondLst>
                                  <p:childTnLst>
                                    <p:anim calcmode="lin" valueType="num">
                                      <p:cBhvr>
                                        <p:cTn id="698" dur="5000"/>
                                        <p:tgtEl>
                                          <p:spTgt spid="34"/>
                                        </p:tgtEl>
                                        <p:attrNameLst>
                                          <p:attrName>ppt_w</p:attrName>
                                        </p:attrNameLst>
                                      </p:cBhvr>
                                      <p:tavLst>
                                        <p:tav tm="0">
                                          <p:val>
                                            <p:strVal val="ppt_w"/>
                                          </p:val>
                                        </p:tav>
                                        <p:tav tm="100000">
                                          <p:val>
                                            <p:strVal val="ppt_w"/>
                                          </p:val>
                                        </p:tav>
                                      </p:tavLst>
                                    </p:anim>
                                    <p:anim calcmode="lin" valueType="num">
                                      <p:cBhvr>
                                        <p:cTn id="699"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0" dur="1" fill="hold">
                                          <p:stCondLst>
                                            <p:cond delay="4999"/>
                                          </p:stCondLst>
                                        </p:cTn>
                                        <p:tgtEl>
                                          <p:spTgt spid="34"/>
                                        </p:tgtEl>
                                        <p:attrNameLst>
                                          <p:attrName>style.visibility</p:attrName>
                                        </p:attrNameLst>
                                      </p:cBhvr>
                                      <p:to>
                                        <p:strVal val="hidden"/>
                                      </p:to>
                                    </p:set>
                                  </p:childTnLst>
                                </p:cTn>
                              </p:par>
                              <p:par>
                                <p:cTn id="701" presetID="19" presetClass="exit" presetSubtype="5" fill="hold" grpId="3" nodeType="withEffect">
                                  <p:stCondLst>
                                    <p:cond delay="0"/>
                                  </p:stCondLst>
                                  <p:childTnLst>
                                    <p:anim calcmode="lin" valueType="num">
                                      <p:cBhvr>
                                        <p:cTn id="702" dur="5000"/>
                                        <p:tgtEl>
                                          <p:spTgt spid="35"/>
                                        </p:tgtEl>
                                        <p:attrNameLst>
                                          <p:attrName>ppt_w</p:attrName>
                                        </p:attrNameLst>
                                      </p:cBhvr>
                                      <p:tavLst>
                                        <p:tav tm="0">
                                          <p:val>
                                            <p:strVal val="ppt_w"/>
                                          </p:val>
                                        </p:tav>
                                        <p:tav tm="100000">
                                          <p:val>
                                            <p:strVal val="ppt_w"/>
                                          </p:val>
                                        </p:tav>
                                      </p:tavLst>
                                    </p:anim>
                                    <p:anim calcmode="lin" valueType="num">
                                      <p:cBhvr>
                                        <p:cTn id="703"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4" dur="1" fill="hold">
                                          <p:stCondLst>
                                            <p:cond delay="4999"/>
                                          </p:stCondLst>
                                        </p:cTn>
                                        <p:tgtEl>
                                          <p:spTgt spid="35"/>
                                        </p:tgtEl>
                                        <p:attrNameLst>
                                          <p:attrName>style.visibility</p:attrName>
                                        </p:attrNameLst>
                                      </p:cBhvr>
                                      <p:to>
                                        <p:strVal val="hidden"/>
                                      </p:to>
                                    </p:set>
                                  </p:childTnLst>
                                </p:cTn>
                              </p:par>
                              <p:par>
                                <p:cTn id="705" presetID="19" presetClass="exit" presetSubtype="5" fill="hold" grpId="3" nodeType="withEffect">
                                  <p:stCondLst>
                                    <p:cond delay="0"/>
                                  </p:stCondLst>
                                  <p:childTnLst>
                                    <p:anim calcmode="lin" valueType="num">
                                      <p:cBhvr>
                                        <p:cTn id="706" dur="5000"/>
                                        <p:tgtEl>
                                          <p:spTgt spid="36"/>
                                        </p:tgtEl>
                                        <p:attrNameLst>
                                          <p:attrName>ppt_w</p:attrName>
                                        </p:attrNameLst>
                                      </p:cBhvr>
                                      <p:tavLst>
                                        <p:tav tm="0">
                                          <p:val>
                                            <p:strVal val="ppt_w"/>
                                          </p:val>
                                        </p:tav>
                                        <p:tav tm="100000">
                                          <p:val>
                                            <p:strVal val="ppt_w"/>
                                          </p:val>
                                        </p:tav>
                                      </p:tavLst>
                                    </p:anim>
                                    <p:anim calcmode="lin" valueType="num">
                                      <p:cBhvr>
                                        <p:cTn id="707"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8" dur="1" fill="hold">
                                          <p:stCondLst>
                                            <p:cond delay="4999"/>
                                          </p:stCondLst>
                                        </p:cTn>
                                        <p:tgtEl>
                                          <p:spTgt spid="36"/>
                                        </p:tgtEl>
                                        <p:attrNameLst>
                                          <p:attrName>style.visibility</p:attrName>
                                        </p:attrNameLst>
                                      </p:cBhvr>
                                      <p:to>
                                        <p:strVal val="hidden"/>
                                      </p:to>
                                    </p:set>
                                  </p:childTnLst>
                                </p:cTn>
                              </p:par>
                              <p:par>
                                <p:cTn id="709" presetID="19" presetClass="exit" presetSubtype="5" fill="hold" grpId="3" nodeType="withEffect">
                                  <p:stCondLst>
                                    <p:cond delay="0"/>
                                  </p:stCondLst>
                                  <p:childTnLst>
                                    <p:anim calcmode="lin" valueType="num">
                                      <p:cBhvr>
                                        <p:cTn id="710" dur="5000"/>
                                        <p:tgtEl>
                                          <p:spTgt spid="37"/>
                                        </p:tgtEl>
                                        <p:attrNameLst>
                                          <p:attrName>ppt_w</p:attrName>
                                        </p:attrNameLst>
                                      </p:cBhvr>
                                      <p:tavLst>
                                        <p:tav tm="0">
                                          <p:val>
                                            <p:strVal val="ppt_w"/>
                                          </p:val>
                                        </p:tav>
                                        <p:tav tm="100000">
                                          <p:val>
                                            <p:strVal val="ppt_w"/>
                                          </p:val>
                                        </p:tav>
                                      </p:tavLst>
                                    </p:anim>
                                    <p:anim calcmode="lin" valueType="num">
                                      <p:cBhvr>
                                        <p:cTn id="711"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2" dur="1" fill="hold">
                                          <p:stCondLst>
                                            <p:cond delay="4999"/>
                                          </p:stCondLst>
                                        </p:cTn>
                                        <p:tgtEl>
                                          <p:spTgt spid="37"/>
                                        </p:tgtEl>
                                        <p:attrNameLst>
                                          <p:attrName>style.visibility</p:attrName>
                                        </p:attrNameLst>
                                      </p:cBhvr>
                                      <p:to>
                                        <p:strVal val="hidden"/>
                                      </p:to>
                                    </p:set>
                                  </p:childTnLst>
                                </p:cTn>
                              </p:par>
                              <p:par>
                                <p:cTn id="713" presetID="19" presetClass="exit" presetSubtype="5" fill="hold" grpId="3" nodeType="withEffect">
                                  <p:stCondLst>
                                    <p:cond delay="0"/>
                                  </p:stCondLst>
                                  <p:childTnLst>
                                    <p:anim calcmode="lin" valueType="num">
                                      <p:cBhvr>
                                        <p:cTn id="714" dur="5000"/>
                                        <p:tgtEl>
                                          <p:spTgt spid="38"/>
                                        </p:tgtEl>
                                        <p:attrNameLst>
                                          <p:attrName>ppt_w</p:attrName>
                                        </p:attrNameLst>
                                      </p:cBhvr>
                                      <p:tavLst>
                                        <p:tav tm="0">
                                          <p:val>
                                            <p:strVal val="ppt_w"/>
                                          </p:val>
                                        </p:tav>
                                        <p:tav tm="100000">
                                          <p:val>
                                            <p:strVal val="ppt_w"/>
                                          </p:val>
                                        </p:tav>
                                      </p:tavLst>
                                    </p:anim>
                                    <p:anim calcmode="lin" valueType="num">
                                      <p:cBhvr>
                                        <p:cTn id="715"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6" dur="1" fill="hold">
                                          <p:stCondLst>
                                            <p:cond delay="4999"/>
                                          </p:stCondLst>
                                        </p:cTn>
                                        <p:tgtEl>
                                          <p:spTgt spid="38"/>
                                        </p:tgtEl>
                                        <p:attrNameLst>
                                          <p:attrName>style.visibility</p:attrName>
                                        </p:attrNameLst>
                                      </p:cBhvr>
                                      <p:to>
                                        <p:strVal val="hidden"/>
                                      </p:to>
                                    </p:set>
                                  </p:childTnLst>
                                </p:cTn>
                              </p:par>
                              <p:par>
                                <p:cTn id="717" presetID="19" presetClass="exit" presetSubtype="5" fill="hold" grpId="3" nodeType="withEffect">
                                  <p:stCondLst>
                                    <p:cond delay="0"/>
                                  </p:stCondLst>
                                  <p:childTnLst>
                                    <p:anim calcmode="lin" valueType="num">
                                      <p:cBhvr>
                                        <p:cTn id="718" dur="5000"/>
                                        <p:tgtEl>
                                          <p:spTgt spid="39"/>
                                        </p:tgtEl>
                                        <p:attrNameLst>
                                          <p:attrName>ppt_w</p:attrName>
                                        </p:attrNameLst>
                                      </p:cBhvr>
                                      <p:tavLst>
                                        <p:tav tm="0">
                                          <p:val>
                                            <p:strVal val="ppt_w"/>
                                          </p:val>
                                        </p:tav>
                                        <p:tav tm="100000">
                                          <p:val>
                                            <p:strVal val="ppt_w"/>
                                          </p:val>
                                        </p:tav>
                                      </p:tavLst>
                                    </p:anim>
                                    <p:anim calcmode="lin" valueType="num">
                                      <p:cBhvr>
                                        <p:cTn id="719"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0" dur="1" fill="hold">
                                          <p:stCondLst>
                                            <p:cond delay="4999"/>
                                          </p:stCondLst>
                                        </p:cTn>
                                        <p:tgtEl>
                                          <p:spTgt spid="39"/>
                                        </p:tgtEl>
                                        <p:attrNameLst>
                                          <p:attrName>style.visibility</p:attrName>
                                        </p:attrNameLst>
                                      </p:cBhvr>
                                      <p:to>
                                        <p:strVal val="hidden"/>
                                      </p:to>
                                    </p:set>
                                  </p:childTnLst>
                                </p:cTn>
                              </p:par>
                              <p:par>
                                <p:cTn id="721" presetID="19" presetClass="exit" presetSubtype="5" fill="hold" grpId="3" nodeType="withEffect">
                                  <p:stCondLst>
                                    <p:cond delay="0"/>
                                  </p:stCondLst>
                                  <p:childTnLst>
                                    <p:anim calcmode="lin" valueType="num">
                                      <p:cBhvr>
                                        <p:cTn id="722" dur="5000"/>
                                        <p:tgtEl>
                                          <p:spTgt spid="40"/>
                                        </p:tgtEl>
                                        <p:attrNameLst>
                                          <p:attrName>ppt_w</p:attrName>
                                        </p:attrNameLst>
                                      </p:cBhvr>
                                      <p:tavLst>
                                        <p:tav tm="0">
                                          <p:val>
                                            <p:strVal val="ppt_w"/>
                                          </p:val>
                                        </p:tav>
                                        <p:tav tm="100000">
                                          <p:val>
                                            <p:strVal val="ppt_w"/>
                                          </p:val>
                                        </p:tav>
                                      </p:tavLst>
                                    </p:anim>
                                    <p:anim calcmode="lin" valueType="num">
                                      <p:cBhvr>
                                        <p:cTn id="723" dur="5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4" dur="1" fill="hold">
                                          <p:stCondLst>
                                            <p:cond delay="4999"/>
                                          </p:stCondLst>
                                        </p:cTn>
                                        <p:tgtEl>
                                          <p:spTgt spid="40"/>
                                        </p:tgtEl>
                                        <p:attrNameLst>
                                          <p:attrName>style.visibility</p:attrName>
                                        </p:attrNameLst>
                                      </p:cBhvr>
                                      <p:to>
                                        <p:strVal val="hidden"/>
                                      </p:to>
                                    </p:set>
                                  </p:childTnLst>
                                </p:cTn>
                              </p:par>
                              <p:par>
                                <p:cTn id="725" presetID="19" presetClass="exit" presetSubtype="5" fill="hold" grpId="3" nodeType="withEffect">
                                  <p:stCondLst>
                                    <p:cond delay="0"/>
                                  </p:stCondLst>
                                  <p:childTnLst>
                                    <p:anim calcmode="lin" valueType="num">
                                      <p:cBhvr>
                                        <p:cTn id="726" dur="5000"/>
                                        <p:tgtEl>
                                          <p:spTgt spid="41"/>
                                        </p:tgtEl>
                                        <p:attrNameLst>
                                          <p:attrName>ppt_w</p:attrName>
                                        </p:attrNameLst>
                                      </p:cBhvr>
                                      <p:tavLst>
                                        <p:tav tm="0">
                                          <p:val>
                                            <p:strVal val="ppt_w"/>
                                          </p:val>
                                        </p:tav>
                                        <p:tav tm="100000">
                                          <p:val>
                                            <p:strVal val="ppt_w"/>
                                          </p:val>
                                        </p:tav>
                                      </p:tavLst>
                                    </p:anim>
                                    <p:anim calcmode="lin" valueType="num">
                                      <p:cBhvr>
                                        <p:cTn id="727" dur="50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8" dur="1" fill="hold">
                                          <p:stCondLst>
                                            <p:cond delay="4999"/>
                                          </p:stCondLst>
                                        </p:cTn>
                                        <p:tgtEl>
                                          <p:spTgt spid="41"/>
                                        </p:tgtEl>
                                        <p:attrNameLst>
                                          <p:attrName>style.visibility</p:attrName>
                                        </p:attrNameLst>
                                      </p:cBhvr>
                                      <p:to>
                                        <p:strVal val="hidden"/>
                                      </p:to>
                                    </p:set>
                                  </p:childTnLst>
                                </p:cTn>
                              </p:par>
                              <p:par>
                                <p:cTn id="729" presetID="19" presetClass="exit" presetSubtype="5" fill="hold" grpId="3" nodeType="withEffect">
                                  <p:stCondLst>
                                    <p:cond delay="0"/>
                                  </p:stCondLst>
                                  <p:childTnLst>
                                    <p:anim calcmode="lin" valueType="num">
                                      <p:cBhvr>
                                        <p:cTn id="730" dur="5000"/>
                                        <p:tgtEl>
                                          <p:spTgt spid="42"/>
                                        </p:tgtEl>
                                        <p:attrNameLst>
                                          <p:attrName>ppt_w</p:attrName>
                                        </p:attrNameLst>
                                      </p:cBhvr>
                                      <p:tavLst>
                                        <p:tav tm="0">
                                          <p:val>
                                            <p:strVal val="ppt_w"/>
                                          </p:val>
                                        </p:tav>
                                        <p:tav tm="100000">
                                          <p:val>
                                            <p:strVal val="ppt_w"/>
                                          </p:val>
                                        </p:tav>
                                      </p:tavLst>
                                    </p:anim>
                                    <p:anim calcmode="lin" valueType="num">
                                      <p:cBhvr>
                                        <p:cTn id="731" dur="5000"/>
                                        <p:tgtEl>
                                          <p:spTgt spid="4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32" dur="1" fill="hold">
                                          <p:stCondLst>
                                            <p:cond delay="4999"/>
                                          </p:stCondLst>
                                        </p:cTn>
                                        <p:tgtEl>
                                          <p:spTgt spid="42"/>
                                        </p:tgtEl>
                                        <p:attrNameLst>
                                          <p:attrName>style.visibility</p:attrName>
                                        </p:attrNameLst>
                                      </p:cBhvr>
                                      <p:to>
                                        <p:strVal val="hidden"/>
                                      </p:to>
                                    </p:set>
                                  </p:childTnLst>
                                </p:cTn>
                              </p:par>
                              <p:par>
                                <p:cTn id="733" presetID="19" presetClass="exit" presetSubtype="5" fill="hold" grpId="3" nodeType="withEffect">
                                  <p:stCondLst>
                                    <p:cond delay="0"/>
                                  </p:stCondLst>
                                  <p:childTnLst>
                                    <p:anim calcmode="lin" valueType="num">
                                      <p:cBhvr>
                                        <p:cTn id="734" dur="5000"/>
                                        <p:tgtEl>
                                          <p:spTgt spid="43"/>
                                        </p:tgtEl>
                                        <p:attrNameLst>
                                          <p:attrName>ppt_w</p:attrName>
                                        </p:attrNameLst>
                                      </p:cBhvr>
                                      <p:tavLst>
                                        <p:tav tm="0">
                                          <p:val>
                                            <p:strVal val="ppt_w"/>
                                          </p:val>
                                        </p:tav>
                                        <p:tav tm="100000">
                                          <p:val>
                                            <p:strVal val="ppt_w"/>
                                          </p:val>
                                        </p:tav>
                                      </p:tavLst>
                                    </p:anim>
                                    <p:anim calcmode="lin" valueType="num">
                                      <p:cBhvr>
                                        <p:cTn id="735" dur="5000"/>
                                        <p:tgtEl>
                                          <p:spTgt spid="4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36" dur="1" fill="hold">
                                          <p:stCondLst>
                                            <p:cond delay="4999"/>
                                          </p:stCondLst>
                                        </p:cTn>
                                        <p:tgtEl>
                                          <p:spTgt spid="43"/>
                                        </p:tgtEl>
                                        <p:attrNameLst>
                                          <p:attrName>style.visibility</p:attrName>
                                        </p:attrNameLst>
                                      </p:cBhvr>
                                      <p:to>
                                        <p:strVal val="hidden"/>
                                      </p:to>
                                    </p:set>
                                  </p:childTnLst>
                                </p:cTn>
                              </p:par>
                              <p:par>
                                <p:cTn id="737" presetID="19" presetClass="exit" presetSubtype="5" fill="hold" grpId="3" nodeType="withEffect">
                                  <p:stCondLst>
                                    <p:cond delay="0"/>
                                  </p:stCondLst>
                                  <p:childTnLst>
                                    <p:anim calcmode="lin" valueType="num">
                                      <p:cBhvr>
                                        <p:cTn id="738" dur="5000"/>
                                        <p:tgtEl>
                                          <p:spTgt spid="44"/>
                                        </p:tgtEl>
                                        <p:attrNameLst>
                                          <p:attrName>ppt_w</p:attrName>
                                        </p:attrNameLst>
                                      </p:cBhvr>
                                      <p:tavLst>
                                        <p:tav tm="0">
                                          <p:val>
                                            <p:strVal val="ppt_w"/>
                                          </p:val>
                                        </p:tav>
                                        <p:tav tm="100000">
                                          <p:val>
                                            <p:strVal val="ppt_w"/>
                                          </p:val>
                                        </p:tav>
                                      </p:tavLst>
                                    </p:anim>
                                    <p:anim calcmode="lin" valueType="num">
                                      <p:cBhvr>
                                        <p:cTn id="739" dur="5000"/>
                                        <p:tgtEl>
                                          <p:spTgt spid="4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0" dur="1" fill="hold">
                                          <p:stCondLst>
                                            <p:cond delay="4999"/>
                                          </p:stCondLst>
                                        </p:cTn>
                                        <p:tgtEl>
                                          <p:spTgt spid="44"/>
                                        </p:tgtEl>
                                        <p:attrNameLst>
                                          <p:attrName>style.visibility</p:attrName>
                                        </p:attrNameLst>
                                      </p:cBhvr>
                                      <p:to>
                                        <p:strVal val="hidden"/>
                                      </p:to>
                                    </p:set>
                                  </p:childTnLst>
                                </p:cTn>
                              </p:par>
                              <p:par>
                                <p:cTn id="741" presetID="19" presetClass="exit" presetSubtype="5" fill="hold" grpId="3" nodeType="withEffect">
                                  <p:stCondLst>
                                    <p:cond delay="0"/>
                                  </p:stCondLst>
                                  <p:childTnLst>
                                    <p:anim calcmode="lin" valueType="num">
                                      <p:cBhvr>
                                        <p:cTn id="742" dur="5000"/>
                                        <p:tgtEl>
                                          <p:spTgt spid="45"/>
                                        </p:tgtEl>
                                        <p:attrNameLst>
                                          <p:attrName>ppt_w</p:attrName>
                                        </p:attrNameLst>
                                      </p:cBhvr>
                                      <p:tavLst>
                                        <p:tav tm="0">
                                          <p:val>
                                            <p:strVal val="ppt_w"/>
                                          </p:val>
                                        </p:tav>
                                        <p:tav tm="100000">
                                          <p:val>
                                            <p:strVal val="ppt_w"/>
                                          </p:val>
                                        </p:tav>
                                      </p:tavLst>
                                    </p:anim>
                                    <p:anim calcmode="lin" valueType="num">
                                      <p:cBhvr>
                                        <p:cTn id="743" dur="5000"/>
                                        <p:tgtEl>
                                          <p:spTgt spid="4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4" dur="1" fill="hold">
                                          <p:stCondLst>
                                            <p:cond delay="4999"/>
                                          </p:stCondLst>
                                        </p:cTn>
                                        <p:tgtEl>
                                          <p:spTgt spid="45"/>
                                        </p:tgtEl>
                                        <p:attrNameLst>
                                          <p:attrName>style.visibility</p:attrName>
                                        </p:attrNameLst>
                                      </p:cBhvr>
                                      <p:to>
                                        <p:strVal val="hidden"/>
                                      </p:to>
                                    </p:set>
                                  </p:childTnLst>
                                </p:cTn>
                              </p:par>
                              <p:par>
                                <p:cTn id="745" presetID="19" presetClass="exit" presetSubtype="5" fill="hold" grpId="3" nodeType="withEffect">
                                  <p:stCondLst>
                                    <p:cond delay="0"/>
                                  </p:stCondLst>
                                  <p:childTnLst>
                                    <p:anim calcmode="lin" valueType="num">
                                      <p:cBhvr>
                                        <p:cTn id="746" dur="5000"/>
                                        <p:tgtEl>
                                          <p:spTgt spid="46"/>
                                        </p:tgtEl>
                                        <p:attrNameLst>
                                          <p:attrName>ppt_w</p:attrName>
                                        </p:attrNameLst>
                                      </p:cBhvr>
                                      <p:tavLst>
                                        <p:tav tm="0">
                                          <p:val>
                                            <p:strVal val="ppt_w"/>
                                          </p:val>
                                        </p:tav>
                                        <p:tav tm="100000">
                                          <p:val>
                                            <p:strVal val="ppt_w"/>
                                          </p:val>
                                        </p:tav>
                                      </p:tavLst>
                                    </p:anim>
                                    <p:anim calcmode="lin" valueType="num">
                                      <p:cBhvr>
                                        <p:cTn id="747" dur="5000"/>
                                        <p:tgtEl>
                                          <p:spTgt spid="4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8" dur="1" fill="hold">
                                          <p:stCondLst>
                                            <p:cond delay="4999"/>
                                          </p:stCondLst>
                                        </p:cTn>
                                        <p:tgtEl>
                                          <p:spTgt spid="46"/>
                                        </p:tgtEl>
                                        <p:attrNameLst>
                                          <p:attrName>style.visibility</p:attrName>
                                        </p:attrNameLst>
                                      </p:cBhvr>
                                      <p:to>
                                        <p:strVal val="hidden"/>
                                      </p:to>
                                    </p:set>
                                  </p:childTnLst>
                                </p:cTn>
                              </p:par>
                              <p:par>
                                <p:cTn id="749" presetID="19" presetClass="exit" presetSubtype="5" fill="hold" grpId="3" nodeType="withEffect">
                                  <p:stCondLst>
                                    <p:cond delay="0"/>
                                  </p:stCondLst>
                                  <p:childTnLst>
                                    <p:anim calcmode="lin" valueType="num">
                                      <p:cBhvr>
                                        <p:cTn id="750" dur="5000"/>
                                        <p:tgtEl>
                                          <p:spTgt spid="47"/>
                                        </p:tgtEl>
                                        <p:attrNameLst>
                                          <p:attrName>ppt_w</p:attrName>
                                        </p:attrNameLst>
                                      </p:cBhvr>
                                      <p:tavLst>
                                        <p:tav tm="0">
                                          <p:val>
                                            <p:strVal val="ppt_w"/>
                                          </p:val>
                                        </p:tav>
                                        <p:tav tm="100000">
                                          <p:val>
                                            <p:strVal val="ppt_w"/>
                                          </p:val>
                                        </p:tav>
                                      </p:tavLst>
                                    </p:anim>
                                    <p:anim calcmode="lin" valueType="num">
                                      <p:cBhvr>
                                        <p:cTn id="751" dur="5000"/>
                                        <p:tgtEl>
                                          <p:spTgt spid="4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2" dur="1" fill="hold">
                                          <p:stCondLst>
                                            <p:cond delay="4999"/>
                                          </p:stCondLst>
                                        </p:cTn>
                                        <p:tgtEl>
                                          <p:spTgt spid="47"/>
                                        </p:tgtEl>
                                        <p:attrNameLst>
                                          <p:attrName>style.visibility</p:attrName>
                                        </p:attrNameLst>
                                      </p:cBhvr>
                                      <p:to>
                                        <p:strVal val="hidden"/>
                                      </p:to>
                                    </p:set>
                                  </p:childTnLst>
                                </p:cTn>
                              </p:par>
                              <p:par>
                                <p:cTn id="753" presetID="19" presetClass="exit" presetSubtype="5" fill="hold" grpId="3" nodeType="withEffect">
                                  <p:stCondLst>
                                    <p:cond delay="0"/>
                                  </p:stCondLst>
                                  <p:childTnLst>
                                    <p:anim calcmode="lin" valueType="num">
                                      <p:cBhvr>
                                        <p:cTn id="754" dur="5000"/>
                                        <p:tgtEl>
                                          <p:spTgt spid="48"/>
                                        </p:tgtEl>
                                        <p:attrNameLst>
                                          <p:attrName>ppt_w</p:attrName>
                                        </p:attrNameLst>
                                      </p:cBhvr>
                                      <p:tavLst>
                                        <p:tav tm="0">
                                          <p:val>
                                            <p:strVal val="ppt_w"/>
                                          </p:val>
                                        </p:tav>
                                        <p:tav tm="100000">
                                          <p:val>
                                            <p:strVal val="ppt_w"/>
                                          </p:val>
                                        </p:tav>
                                      </p:tavLst>
                                    </p:anim>
                                    <p:anim calcmode="lin" valueType="num">
                                      <p:cBhvr>
                                        <p:cTn id="755" dur="5000"/>
                                        <p:tgtEl>
                                          <p:spTgt spid="4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6" dur="1" fill="hold">
                                          <p:stCondLst>
                                            <p:cond delay="4999"/>
                                          </p:stCondLst>
                                        </p:cTn>
                                        <p:tgtEl>
                                          <p:spTgt spid="48"/>
                                        </p:tgtEl>
                                        <p:attrNameLst>
                                          <p:attrName>style.visibility</p:attrName>
                                        </p:attrNameLst>
                                      </p:cBhvr>
                                      <p:to>
                                        <p:strVal val="hidden"/>
                                      </p:to>
                                    </p:set>
                                  </p:childTnLst>
                                </p:cTn>
                              </p:par>
                              <p:par>
                                <p:cTn id="757" presetID="19" presetClass="exit" presetSubtype="5" fill="hold" grpId="3" nodeType="withEffect">
                                  <p:stCondLst>
                                    <p:cond delay="0"/>
                                  </p:stCondLst>
                                  <p:childTnLst>
                                    <p:anim calcmode="lin" valueType="num">
                                      <p:cBhvr>
                                        <p:cTn id="758" dur="5000"/>
                                        <p:tgtEl>
                                          <p:spTgt spid="49"/>
                                        </p:tgtEl>
                                        <p:attrNameLst>
                                          <p:attrName>ppt_w</p:attrName>
                                        </p:attrNameLst>
                                      </p:cBhvr>
                                      <p:tavLst>
                                        <p:tav tm="0">
                                          <p:val>
                                            <p:strVal val="ppt_w"/>
                                          </p:val>
                                        </p:tav>
                                        <p:tav tm="100000">
                                          <p:val>
                                            <p:strVal val="ppt_w"/>
                                          </p:val>
                                        </p:tav>
                                      </p:tavLst>
                                    </p:anim>
                                    <p:anim calcmode="lin" valueType="num">
                                      <p:cBhvr>
                                        <p:cTn id="759" dur="5000"/>
                                        <p:tgtEl>
                                          <p:spTgt spid="4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0" dur="1" fill="hold">
                                          <p:stCondLst>
                                            <p:cond delay="4999"/>
                                          </p:stCondLst>
                                        </p:cTn>
                                        <p:tgtEl>
                                          <p:spTgt spid="49"/>
                                        </p:tgtEl>
                                        <p:attrNameLst>
                                          <p:attrName>style.visibility</p:attrName>
                                        </p:attrNameLst>
                                      </p:cBhvr>
                                      <p:to>
                                        <p:strVal val="hidden"/>
                                      </p:to>
                                    </p:set>
                                  </p:childTnLst>
                                </p:cTn>
                              </p:par>
                              <p:par>
                                <p:cTn id="761" presetID="19" presetClass="exit" presetSubtype="5" fill="hold" grpId="3" nodeType="withEffect">
                                  <p:stCondLst>
                                    <p:cond delay="0"/>
                                  </p:stCondLst>
                                  <p:childTnLst>
                                    <p:anim calcmode="lin" valueType="num">
                                      <p:cBhvr>
                                        <p:cTn id="762" dur="5000"/>
                                        <p:tgtEl>
                                          <p:spTgt spid="50"/>
                                        </p:tgtEl>
                                        <p:attrNameLst>
                                          <p:attrName>ppt_w</p:attrName>
                                        </p:attrNameLst>
                                      </p:cBhvr>
                                      <p:tavLst>
                                        <p:tav tm="0">
                                          <p:val>
                                            <p:strVal val="ppt_w"/>
                                          </p:val>
                                        </p:tav>
                                        <p:tav tm="100000">
                                          <p:val>
                                            <p:strVal val="ppt_w"/>
                                          </p:val>
                                        </p:tav>
                                      </p:tavLst>
                                    </p:anim>
                                    <p:anim calcmode="lin" valueType="num">
                                      <p:cBhvr>
                                        <p:cTn id="763" dur="5000"/>
                                        <p:tgtEl>
                                          <p:spTgt spid="5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4" dur="1" fill="hold">
                                          <p:stCondLst>
                                            <p:cond delay="4999"/>
                                          </p:stCondLst>
                                        </p:cTn>
                                        <p:tgtEl>
                                          <p:spTgt spid="50"/>
                                        </p:tgtEl>
                                        <p:attrNameLst>
                                          <p:attrName>style.visibility</p:attrName>
                                        </p:attrNameLst>
                                      </p:cBhvr>
                                      <p:to>
                                        <p:strVal val="hidden"/>
                                      </p:to>
                                    </p:set>
                                  </p:childTnLst>
                                </p:cTn>
                              </p:par>
                              <p:par>
                                <p:cTn id="765" presetID="19" presetClass="exit" presetSubtype="5" fill="hold" grpId="3" nodeType="withEffect">
                                  <p:stCondLst>
                                    <p:cond delay="0"/>
                                  </p:stCondLst>
                                  <p:childTnLst>
                                    <p:anim calcmode="lin" valueType="num">
                                      <p:cBhvr>
                                        <p:cTn id="766" dur="5000"/>
                                        <p:tgtEl>
                                          <p:spTgt spid="51"/>
                                        </p:tgtEl>
                                        <p:attrNameLst>
                                          <p:attrName>ppt_w</p:attrName>
                                        </p:attrNameLst>
                                      </p:cBhvr>
                                      <p:tavLst>
                                        <p:tav tm="0">
                                          <p:val>
                                            <p:strVal val="ppt_w"/>
                                          </p:val>
                                        </p:tav>
                                        <p:tav tm="100000">
                                          <p:val>
                                            <p:strVal val="ppt_w"/>
                                          </p:val>
                                        </p:tav>
                                      </p:tavLst>
                                    </p:anim>
                                    <p:anim calcmode="lin" valueType="num">
                                      <p:cBhvr>
                                        <p:cTn id="767" dur="5000"/>
                                        <p:tgtEl>
                                          <p:spTgt spid="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8" dur="1" fill="hold">
                                          <p:stCondLst>
                                            <p:cond delay="4999"/>
                                          </p:stCondLst>
                                        </p:cTn>
                                        <p:tgtEl>
                                          <p:spTgt spid="51"/>
                                        </p:tgtEl>
                                        <p:attrNameLst>
                                          <p:attrName>style.visibility</p:attrName>
                                        </p:attrNameLst>
                                      </p:cBhvr>
                                      <p:to>
                                        <p:strVal val="hidden"/>
                                      </p:to>
                                    </p:set>
                                  </p:childTnLst>
                                </p:cTn>
                              </p:par>
                              <p:par>
                                <p:cTn id="769" presetID="19" presetClass="exit" presetSubtype="5" fill="hold" grpId="3" nodeType="withEffect">
                                  <p:stCondLst>
                                    <p:cond delay="0"/>
                                  </p:stCondLst>
                                  <p:childTnLst>
                                    <p:anim calcmode="lin" valueType="num">
                                      <p:cBhvr>
                                        <p:cTn id="770" dur="5000"/>
                                        <p:tgtEl>
                                          <p:spTgt spid="52"/>
                                        </p:tgtEl>
                                        <p:attrNameLst>
                                          <p:attrName>ppt_w</p:attrName>
                                        </p:attrNameLst>
                                      </p:cBhvr>
                                      <p:tavLst>
                                        <p:tav tm="0">
                                          <p:val>
                                            <p:strVal val="ppt_w"/>
                                          </p:val>
                                        </p:tav>
                                        <p:tav tm="100000">
                                          <p:val>
                                            <p:strVal val="ppt_w"/>
                                          </p:val>
                                        </p:tav>
                                      </p:tavLst>
                                    </p:anim>
                                    <p:anim calcmode="lin" valueType="num">
                                      <p:cBhvr>
                                        <p:cTn id="771" dur="5000"/>
                                        <p:tgtEl>
                                          <p:spTgt spid="5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72" dur="1" fill="hold">
                                          <p:stCondLst>
                                            <p:cond delay="4999"/>
                                          </p:stCondLst>
                                        </p:cTn>
                                        <p:tgtEl>
                                          <p:spTgt spid="52"/>
                                        </p:tgtEl>
                                        <p:attrNameLst>
                                          <p:attrName>style.visibility</p:attrName>
                                        </p:attrNameLst>
                                      </p:cBhvr>
                                      <p:to>
                                        <p:strVal val="hidden"/>
                                      </p:to>
                                    </p:set>
                                  </p:childTnLst>
                                </p:cTn>
                              </p:par>
                              <p:par>
                                <p:cTn id="773" presetID="19" presetClass="exit" presetSubtype="5" fill="hold" grpId="3" nodeType="withEffect">
                                  <p:stCondLst>
                                    <p:cond delay="0"/>
                                  </p:stCondLst>
                                  <p:childTnLst>
                                    <p:anim calcmode="lin" valueType="num">
                                      <p:cBhvr>
                                        <p:cTn id="774" dur="5000"/>
                                        <p:tgtEl>
                                          <p:spTgt spid="53"/>
                                        </p:tgtEl>
                                        <p:attrNameLst>
                                          <p:attrName>ppt_w</p:attrName>
                                        </p:attrNameLst>
                                      </p:cBhvr>
                                      <p:tavLst>
                                        <p:tav tm="0">
                                          <p:val>
                                            <p:strVal val="ppt_w"/>
                                          </p:val>
                                        </p:tav>
                                        <p:tav tm="100000">
                                          <p:val>
                                            <p:strVal val="ppt_w"/>
                                          </p:val>
                                        </p:tav>
                                      </p:tavLst>
                                    </p:anim>
                                    <p:anim calcmode="lin" valueType="num">
                                      <p:cBhvr>
                                        <p:cTn id="775" dur="5000"/>
                                        <p:tgtEl>
                                          <p:spTgt spid="5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76" dur="1" fill="hold">
                                          <p:stCondLst>
                                            <p:cond delay="4999"/>
                                          </p:stCondLst>
                                        </p:cTn>
                                        <p:tgtEl>
                                          <p:spTgt spid="53"/>
                                        </p:tgtEl>
                                        <p:attrNameLst>
                                          <p:attrName>style.visibility</p:attrName>
                                        </p:attrNameLst>
                                      </p:cBhvr>
                                      <p:to>
                                        <p:strVal val="hidden"/>
                                      </p:to>
                                    </p:set>
                                  </p:childTnLst>
                                </p:cTn>
                              </p:par>
                              <p:par>
                                <p:cTn id="777" presetID="19" presetClass="exit" presetSubtype="5" fill="hold" grpId="3" nodeType="withEffect">
                                  <p:stCondLst>
                                    <p:cond delay="0"/>
                                  </p:stCondLst>
                                  <p:childTnLst>
                                    <p:anim calcmode="lin" valueType="num">
                                      <p:cBhvr>
                                        <p:cTn id="778" dur="5000"/>
                                        <p:tgtEl>
                                          <p:spTgt spid="54"/>
                                        </p:tgtEl>
                                        <p:attrNameLst>
                                          <p:attrName>ppt_w</p:attrName>
                                        </p:attrNameLst>
                                      </p:cBhvr>
                                      <p:tavLst>
                                        <p:tav tm="0">
                                          <p:val>
                                            <p:strVal val="ppt_w"/>
                                          </p:val>
                                        </p:tav>
                                        <p:tav tm="100000">
                                          <p:val>
                                            <p:strVal val="ppt_w"/>
                                          </p:val>
                                        </p:tav>
                                      </p:tavLst>
                                    </p:anim>
                                    <p:anim calcmode="lin" valueType="num">
                                      <p:cBhvr>
                                        <p:cTn id="779" dur="5000"/>
                                        <p:tgtEl>
                                          <p:spTgt spid="5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0" dur="1" fill="hold">
                                          <p:stCondLst>
                                            <p:cond delay="4999"/>
                                          </p:stCondLst>
                                        </p:cTn>
                                        <p:tgtEl>
                                          <p:spTgt spid="54"/>
                                        </p:tgtEl>
                                        <p:attrNameLst>
                                          <p:attrName>style.visibility</p:attrName>
                                        </p:attrNameLst>
                                      </p:cBhvr>
                                      <p:to>
                                        <p:strVal val="hidden"/>
                                      </p:to>
                                    </p:set>
                                  </p:childTnLst>
                                </p:cTn>
                              </p:par>
                              <p:par>
                                <p:cTn id="781" presetID="19" presetClass="exit" presetSubtype="5" fill="hold" grpId="3" nodeType="withEffect">
                                  <p:stCondLst>
                                    <p:cond delay="0"/>
                                  </p:stCondLst>
                                  <p:childTnLst>
                                    <p:anim calcmode="lin" valueType="num">
                                      <p:cBhvr>
                                        <p:cTn id="782" dur="5000"/>
                                        <p:tgtEl>
                                          <p:spTgt spid="55"/>
                                        </p:tgtEl>
                                        <p:attrNameLst>
                                          <p:attrName>ppt_w</p:attrName>
                                        </p:attrNameLst>
                                      </p:cBhvr>
                                      <p:tavLst>
                                        <p:tav tm="0">
                                          <p:val>
                                            <p:strVal val="ppt_w"/>
                                          </p:val>
                                        </p:tav>
                                        <p:tav tm="100000">
                                          <p:val>
                                            <p:strVal val="ppt_w"/>
                                          </p:val>
                                        </p:tav>
                                      </p:tavLst>
                                    </p:anim>
                                    <p:anim calcmode="lin" valueType="num">
                                      <p:cBhvr>
                                        <p:cTn id="783" dur="5000"/>
                                        <p:tgtEl>
                                          <p:spTgt spid="5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4" dur="1" fill="hold">
                                          <p:stCondLst>
                                            <p:cond delay="4999"/>
                                          </p:stCondLst>
                                        </p:cTn>
                                        <p:tgtEl>
                                          <p:spTgt spid="55"/>
                                        </p:tgtEl>
                                        <p:attrNameLst>
                                          <p:attrName>style.visibility</p:attrName>
                                        </p:attrNameLst>
                                      </p:cBhvr>
                                      <p:to>
                                        <p:strVal val="hidden"/>
                                      </p:to>
                                    </p:set>
                                  </p:childTnLst>
                                </p:cTn>
                              </p:par>
                              <p:par>
                                <p:cTn id="785" presetID="19" presetClass="exit" presetSubtype="5" fill="hold" grpId="3" nodeType="withEffect">
                                  <p:stCondLst>
                                    <p:cond delay="0"/>
                                  </p:stCondLst>
                                  <p:childTnLst>
                                    <p:anim calcmode="lin" valueType="num">
                                      <p:cBhvr>
                                        <p:cTn id="786" dur="5000"/>
                                        <p:tgtEl>
                                          <p:spTgt spid="56"/>
                                        </p:tgtEl>
                                        <p:attrNameLst>
                                          <p:attrName>ppt_w</p:attrName>
                                        </p:attrNameLst>
                                      </p:cBhvr>
                                      <p:tavLst>
                                        <p:tav tm="0">
                                          <p:val>
                                            <p:strVal val="ppt_w"/>
                                          </p:val>
                                        </p:tav>
                                        <p:tav tm="100000">
                                          <p:val>
                                            <p:strVal val="ppt_w"/>
                                          </p:val>
                                        </p:tav>
                                      </p:tavLst>
                                    </p:anim>
                                    <p:anim calcmode="lin" valueType="num">
                                      <p:cBhvr>
                                        <p:cTn id="787" dur="5000"/>
                                        <p:tgtEl>
                                          <p:spTgt spid="5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8" dur="1" fill="hold">
                                          <p:stCondLst>
                                            <p:cond delay="4999"/>
                                          </p:stCondLst>
                                        </p:cTn>
                                        <p:tgtEl>
                                          <p:spTgt spid="56"/>
                                        </p:tgtEl>
                                        <p:attrNameLst>
                                          <p:attrName>style.visibility</p:attrName>
                                        </p:attrNameLst>
                                      </p:cBhvr>
                                      <p:to>
                                        <p:strVal val="hidden"/>
                                      </p:to>
                                    </p:set>
                                  </p:childTnLst>
                                </p:cTn>
                              </p:par>
                              <p:par>
                                <p:cTn id="789" presetID="3" presetClass="exit" presetSubtype="5" fill="hold" grpId="4" nodeType="withEffect">
                                  <p:stCondLst>
                                    <p:cond delay="0"/>
                                  </p:stCondLst>
                                  <p:childTnLst>
                                    <p:animEffect transition="out" filter="blinds(vertical)">
                                      <p:cBhvr>
                                        <p:cTn id="790" dur="5000"/>
                                        <p:tgtEl>
                                          <p:spTgt spid="5"/>
                                        </p:tgtEl>
                                      </p:cBhvr>
                                    </p:animEffect>
                                    <p:set>
                                      <p:cBhvr>
                                        <p:cTn id="791" dur="1" fill="hold">
                                          <p:stCondLst>
                                            <p:cond delay="4999"/>
                                          </p:stCondLst>
                                        </p:cTn>
                                        <p:tgtEl>
                                          <p:spTgt spid="5"/>
                                        </p:tgtEl>
                                        <p:attrNameLst>
                                          <p:attrName>style.visibility</p:attrName>
                                        </p:attrNameLst>
                                      </p:cBhvr>
                                      <p:to>
                                        <p:strVal val="hidden"/>
                                      </p:to>
                                    </p:set>
                                  </p:childTnLst>
                                </p:cTn>
                              </p:par>
                              <p:par>
                                <p:cTn id="792" presetID="3" presetClass="exit" presetSubtype="5" fill="hold" grpId="4" nodeType="withEffect">
                                  <p:stCondLst>
                                    <p:cond delay="0"/>
                                  </p:stCondLst>
                                  <p:childTnLst>
                                    <p:animEffect transition="out" filter="blinds(vertical)">
                                      <p:cBhvr>
                                        <p:cTn id="793" dur="5000"/>
                                        <p:tgtEl>
                                          <p:spTgt spid="6"/>
                                        </p:tgtEl>
                                      </p:cBhvr>
                                    </p:animEffect>
                                    <p:set>
                                      <p:cBhvr>
                                        <p:cTn id="794" dur="1" fill="hold">
                                          <p:stCondLst>
                                            <p:cond delay="4999"/>
                                          </p:stCondLst>
                                        </p:cTn>
                                        <p:tgtEl>
                                          <p:spTgt spid="6"/>
                                        </p:tgtEl>
                                        <p:attrNameLst>
                                          <p:attrName>style.visibility</p:attrName>
                                        </p:attrNameLst>
                                      </p:cBhvr>
                                      <p:to>
                                        <p:strVal val="hidden"/>
                                      </p:to>
                                    </p:set>
                                  </p:childTnLst>
                                </p:cTn>
                              </p:par>
                              <p:par>
                                <p:cTn id="795" presetID="3" presetClass="exit" presetSubtype="5" fill="hold" grpId="4" nodeType="withEffect">
                                  <p:stCondLst>
                                    <p:cond delay="0"/>
                                  </p:stCondLst>
                                  <p:childTnLst>
                                    <p:animEffect transition="out" filter="blinds(vertical)">
                                      <p:cBhvr>
                                        <p:cTn id="796" dur="5000"/>
                                        <p:tgtEl>
                                          <p:spTgt spid="7"/>
                                        </p:tgtEl>
                                      </p:cBhvr>
                                    </p:animEffect>
                                    <p:set>
                                      <p:cBhvr>
                                        <p:cTn id="797" dur="1" fill="hold">
                                          <p:stCondLst>
                                            <p:cond delay="4999"/>
                                          </p:stCondLst>
                                        </p:cTn>
                                        <p:tgtEl>
                                          <p:spTgt spid="7"/>
                                        </p:tgtEl>
                                        <p:attrNameLst>
                                          <p:attrName>style.visibility</p:attrName>
                                        </p:attrNameLst>
                                      </p:cBhvr>
                                      <p:to>
                                        <p:strVal val="hidden"/>
                                      </p:to>
                                    </p:set>
                                  </p:childTnLst>
                                </p:cTn>
                              </p:par>
                              <p:par>
                                <p:cTn id="798" presetID="3" presetClass="exit" presetSubtype="5" fill="hold" grpId="4" nodeType="withEffect">
                                  <p:stCondLst>
                                    <p:cond delay="0"/>
                                  </p:stCondLst>
                                  <p:childTnLst>
                                    <p:animEffect transition="out" filter="blinds(vertical)">
                                      <p:cBhvr>
                                        <p:cTn id="799" dur="5000"/>
                                        <p:tgtEl>
                                          <p:spTgt spid="8"/>
                                        </p:tgtEl>
                                      </p:cBhvr>
                                    </p:animEffect>
                                    <p:set>
                                      <p:cBhvr>
                                        <p:cTn id="800" dur="1" fill="hold">
                                          <p:stCondLst>
                                            <p:cond delay="4999"/>
                                          </p:stCondLst>
                                        </p:cTn>
                                        <p:tgtEl>
                                          <p:spTgt spid="8"/>
                                        </p:tgtEl>
                                        <p:attrNameLst>
                                          <p:attrName>style.visibility</p:attrName>
                                        </p:attrNameLst>
                                      </p:cBhvr>
                                      <p:to>
                                        <p:strVal val="hidden"/>
                                      </p:to>
                                    </p:set>
                                  </p:childTnLst>
                                </p:cTn>
                              </p:par>
                              <p:par>
                                <p:cTn id="801" presetID="3" presetClass="exit" presetSubtype="5" fill="hold" grpId="4" nodeType="withEffect">
                                  <p:stCondLst>
                                    <p:cond delay="0"/>
                                  </p:stCondLst>
                                  <p:childTnLst>
                                    <p:animEffect transition="out" filter="blinds(vertical)">
                                      <p:cBhvr>
                                        <p:cTn id="802" dur="5000"/>
                                        <p:tgtEl>
                                          <p:spTgt spid="9"/>
                                        </p:tgtEl>
                                      </p:cBhvr>
                                    </p:animEffect>
                                    <p:set>
                                      <p:cBhvr>
                                        <p:cTn id="803" dur="1" fill="hold">
                                          <p:stCondLst>
                                            <p:cond delay="4999"/>
                                          </p:stCondLst>
                                        </p:cTn>
                                        <p:tgtEl>
                                          <p:spTgt spid="9"/>
                                        </p:tgtEl>
                                        <p:attrNameLst>
                                          <p:attrName>style.visibility</p:attrName>
                                        </p:attrNameLst>
                                      </p:cBhvr>
                                      <p:to>
                                        <p:strVal val="hidden"/>
                                      </p:to>
                                    </p:set>
                                  </p:childTnLst>
                                </p:cTn>
                              </p:par>
                              <p:par>
                                <p:cTn id="804" presetID="3" presetClass="exit" presetSubtype="5" fill="hold" grpId="4" nodeType="withEffect">
                                  <p:stCondLst>
                                    <p:cond delay="0"/>
                                  </p:stCondLst>
                                  <p:childTnLst>
                                    <p:animEffect transition="out" filter="blinds(vertical)">
                                      <p:cBhvr>
                                        <p:cTn id="805" dur="5000"/>
                                        <p:tgtEl>
                                          <p:spTgt spid="10"/>
                                        </p:tgtEl>
                                      </p:cBhvr>
                                    </p:animEffect>
                                    <p:set>
                                      <p:cBhvr>
                                        <p:cTn id="806" dur="1" fill="hold">
                                          <p:stCondLst>
                                            <p:cond delay="4999"/>
                                          </p:stCondLst>
                                        </p:cTn>
                                        <p:tgtEl>
                                          <p:spTgt spid="10"/>
                                        </p:tgtEl>
                                        <p:attrNameLst>
                                          <p:attrName>style.visibility</p:attrName>
                                        </p:attrNameLst>
                                      </p:cBhvr>
                                      <p:to>
                                        <p:strVal val="hidden"/>
                                      </p:to>
                                    </p:set>
                                  </p:childTnLst>
                                </p:cTn>
                              </p:par>
                              <p:par>
                                <p:cTn id="807" presetID="3" presetClass="exit" presetSubtype="5" fill="hold" grpId="4" nodeType="withEffect">
                                  <p:stCondLst>
                                    <p:cond delay="0"/>
                                  </p:stCondLst>
                                  <p:childTnLst>
                                    <p:animEffect transition="out" filter="blinds(vertical)">
                                      <p:cBhvr>
                                        <p:cTn id="808" dur="5000"/>
                                        <p:tgtEl>
                                          <p:spTgt spid="11"/>
                                        </p:tgtEl>
                                      </p:cBhvr>
                                    </p:animEffect>
                                    <p:set>
                                      <p:cBhvr>
                                        <p:cTn id="809" dur="1" fill="hold">
                                          <p:stCondLst>
                                            <p:cond delay="4999"/>
                                          </p:stCondLst>
                                        </p:cTn>
                                        <p:tgtEl>
                                          <p:spTgt spid="11"/>
                                        </p:tgtEl>
                                        <p:attrNameLst>
                                          <p:attrName>style.visibility</p:attrName>
                                        </p:attrNameLst>
                                      </p:cBhvr>
                                      <p:to>
                                        <p:strVal val="hidden"/>
                                      </p:to>
                                    </p:set>
                                  </p:childTnLst>
                                </p:cTn>
                              </p:par>
                              <p:par>
                                <p:cTn id="810" presetID="3" presetClass="exit" presetSubtype="5" fill="hold" grpId="4" nodeType="withEffect">
                                  <p:stCondLst>
                                    <p:cond delay="0"/>
                                  </p:stCondLst>
                                  <p:childTnLst>
                                    <p:animEffect transition="out" filter="blinds(vertical)">
                                      <p:cBhvr>
                                        <p:cTn id="811" dur="5000"/>
                                        <p:tgtEl>
                                          <p:spTgt spid="12"/>
                                        </p:tgtEl>
                                      </p:cBhvr>
                                    </p:animEffect>
                                    <p:set>
                                      <p:cBhvr>
                                        <p:cTn id="812" dur="1" fill="hold">
                                          <p:stCondLst>
                                            <p:cond delay="4999"/>
                                          </p:stCondLst>
                                        </p:cTn>
                                        <p:tgtEl>
                                          <p:spTgt spid="12"/>
                                        </p:tgtEl>
                                        <p:attrNameLst>
                                          <p:attrName>style.visibility</p:attrName>
                                        </p:attrNameLst>
                                      </p:cBhvr>
                                      <p:to>
                                        <p:strVal val="hidden"/>
                                      </p:to>
                                    </p:set>
                                  </p:childTnLst>
                                </p:cTn>
                              </p:par>
                              <p:par>
                                <p:cTn id="813" presetID="3" presetClass="exit" presetSubtype="5" fill="hold" grpId="4" nodeType="withEffect">
                                  <p:stCondLst>
                                    <p:cond delay="0"/>
                                  </p:stCondLst>
                                  <p:childTnLst>
                                    <p:animEffect transition="out" filter="blinds(vertical)">
                                      <p:cBhvr>
                                        <p:cTn id="814" dur="5000"/>
                                        <p:tgtEl>
                                          <p:spTgt spid="13"/>
                                        </p:tgtEl>
                                      </p:cBhvr>
                                    </p:animEffect>
                                    <p:set>
                                      <p:cBhvr>
                                        <p:cTn id="815" dur="1" fill="hold">
                                          <p:stCondLst>
                                            <p:cond delay="4999"/>
                                          </p:stCondLst>
                                        </p:cTn>
                                        <p:tgtEl>
                                          <p:spTgt spid="13"/>
                                        </p:tgtEl>
                                        <p:attrNameLst>
                                          <p:attrName>style.visibility</p:attrName>
                                        </p:attrNameLst>
                                      </p:cBhvr>
                                      <p:to>
                                        <p:strVal val="hidden"/>
                                      </p:to>
                                    </p:set>
                                  </p:childTnLst>
                                </p:cTn>
                              </p:par>
                              <p:par>
                                <p:cTn id="816" presetID="3" presetClass="exit" presetSubtype="5" fill="hold" grpId="4" nodeType="withEffect">
                                  <p:stCondLst>
                                    <p:cond delay="0"/>
                                  </p:stCondLst>
                                  <p:childTnLst>
                                    <p:animEffect transition="out" filter="blinds(vertical)">
                                      <p:cBhvr>
                                        <p:cTn id="817" dur="5000"/>
                                        <p:tgtEl>
                                          <p:spTgt spid="14"/>
                                        </p:tgtEl>
                                      </p:cBhvr>
                                    </p:animEffect>
                                    <p:set>
                                      <p:cBhvr>
                                        <p:cTn id="818" dur="1" fill="hold">
                                          <p:stCondLst>
                                            <p:cond delay="4999"/>
                                          </p:stCondLst>
                                        </p:cTn>
                                        <p:tgtEl>
                                          <p:spTgt spid="14"/>
                                        </p:tgtEl>
                                        <p:attrNameLst>
                                          <p:attrName>style.visibility</p:attrName>
                                        </p:attrNameLst>
                                      </p:cBhvr>
                                      <p:to>
                                        <p:strVal val="hidden"/>
                                      </p:to>
                                    </p:set>
                                  </p:childTnLst>
                                </p:cTn>
                              </p:par>
                              <p:par>
                                <p:cTn id="819" presetID="3" presetClass="exit" presetSubtype="5" fill="hold" grpId="4" nodeType="withEffect">
                                  <p:stCondLst>
                                    <p:cond delay="0"/>
                                  </p:stCondLst>
                                  <p:childTnLst>
                                    <p:animEffect transition="out" filter="blinds(vertical)">
                                      <p:cBhvr>
                                        <p:cTn id="820" dur="5000"/>
                                        <p:tgtEl>
                                          <p:spTgt spid="15"/>
                                        </p:tgtEl>
                                      </p:cBhvr>
                                    </p:animEffect>
                                    <p:set>
                                      <p:cBhvr>
                                        <p:cTn id="821" dur="1" fill="hold">
                                          <p:stCondLst>
                                            <p:cond delay="4999"/>
                                          </p:stCondLst>
                                        </p:cTn>
                                        <p:tgtEl>
                                          <p:spTgt spid="15"/>
                                        </p:tgtEl>
                                        <p:attrNameLst>
                                          <p:attrName>style.visibility</p:attrName>
                                        </p:attrNameLst>
                                      </p:cBhvr>
                                      <p:to>
                                        <p:strVal val="hidden"/>
                                      </p:to>
                                    </p:set>
                                  </p:childTnLst>
                                </p:cTn>
                              </p:par>
                              <p:par>
                                <p:cTn id="822" presetID="3" presetClass="exit" presetSubtype="5" fill="hold" grpId="4" nodeType="withEffect">
                                  <p:stCondLst>
                                    <p:cond delay="0"/>
                                  </p:stCondLst>
                                  <p:childTnLst>
                                    <p:animEffect transition="out" filter="blinds(vertical)">
                                      <p:cBhvr>
                                        <p:cTn id="823" dur="5000"/>
                                        <p:tgtEl>
                                          <p:spTgt spid="16"/>
                                        </p:tgtEl>
                                      </p:cBhvr>
                                    </p:animEffect>
                                    <p:set>
                                      <p:cBhvr>
                                        <p:cTn id="824" dur="1" fill="hold">
                                          <p:stCondLst>
                                            <p:cond delay="4999"/>
                                          </p:stCondLst>
                                        </p:cTn>
                                        <p:tgtEl>
                                          <p:spTgt spid="16"/>
                                        </p:tgtEl>
                                        <p:attrNameLst>
                                          <p:attrName>style.visibility</p:attrName>
                                        </p:attrNameLst>
                                      </p:cBhvr>
                                      <p:to>
                                        <p:strVal val="hidden"/>
                                      </p:to>
                                    </p:set>
                                  </p:childTnLst>
                                </p:cTn>
                              </p:par>
                              <p:par>
                                <p:cTn id="825" presetID="3" presetClass="exit" presetSubtype="5" fill="hold" grpId="4" nodeType="withEffect">
                                  <p:stCondLst>
                                    <p:cond delay="0"/>
                                  </p:stCondLst>
                                  <p:childTnLst>
                                    <p:animEffect transition="out" filter="blinds(vertical)">
                                      <p:cBhvr>
                                        <p:cTn id="826" dur="5000"/>
                                        <p:tgtEl>
                                          <p:spTgt spid="17"/>
                                        </p:tgtEl>
                                      </p:cBhvr>
                                    </p:animEffect>
                                    <p:set>
                                      <p:cBhvr>
                                        <p:cTn id="827" dur="1" fill="hold">
                                          <p:stCondLst>
                                            <p:cond delay="4999"/>
                                          </p:stCondLst>
                                        </p:cTn>
                                        <p:tgtEl>
                                          <p:spTgt spid="17"/>
                                        </p:tgtEl>
                                        <p:attrNameLst>
                                          <p:attrName>style.visibility</p:attrName>
                                        </p:attrNameLst>
                                      </p:cBhvr>
                                      <p:to>
                                        <p:strVal val="hidden"/>
                                      </p:to>
                                    </p:set>
                                  </p:childTnLst>
                                </p:cTn>
                              </p:par>
                              <p:par>
                                <p:cTn id="828" presetID="3" presetClass="exit" presetSubtype="5" fill="hold" grpId="4" nodeType="withEffect">
                                  <p:stCondLst>
                                    <p:cond delay="0"/>
                                  </p:stCondLst>
                                  <p:childTnLst>
                                    <p:animEffect transition="out" filter="blinds(vertical)">
                                      <p:cBhvr>
                                        <p:cTn id="829" dur="5000"/>
                                        <p:tgtEl>
                                          <p:spTgt spid="18"/>
                                        </p:tgtEl>
                                      </p:cBhvr>
                                    </p:animEffect>
                                    <p:set>
                                      <p:cBhvr>
                                        <p:cTn id="830" dur="1" fill="hold">
                                          <p:stCondLst>
                                            <p:cond delay="4999"/>
                                          </p:stCondLst>
                                        </p:cTn>
                                        <p:tgtEl>
                                          <p:spTgt spid="18"/>
                                        </p:tgtEl>
                                        <p:attrNameLst>
                                          <p:attrName>style.visibility</p:attrName>
                                        </p:attrNameLst>
                                      </p:cBhvr>
                                      <p:to>
                                        <p:strVal val="hidden"/>
                                      </p:to>
                                    </p:set>
                                  </p:childTnLst>
                                </p:cTn>
                              </p:par>
                              <p:par>
                                <p:cTn id="831" presetID="3" presetClass="exit" presetSubtype="5" fill="hold" grpId="4" nodeType="withEffect">
                                  <p:stCondLst>
                                    <p:cond delay="0"/>
                                  </p:stCondLst>
                                  <p:childTnLst>
                                    <p:animEffect transition="out" filter="blinds(vertical)">
                                      <p:cBhvr>
                                        <p:cTn id="832" dur="5000"/>
                                        <p:tgtEl>
                                          <p:spTgt spid="19"/>
                                        </p:tgtEl>
                                      </p:cBhvr>
                                    </p:animEffect>
                                    <p:set>
                                      <p:cBhvr>
                                        <p:cTn id="833" dur="1" fill="hold">
                                          <p:stCondLst>
                                            <p:cond delay="4999"/>
                                          </p:stCondLst>
                                        </p:cTn>
                                        <p:tgtEl>
                                          <p:spTgt spid="19"/>
                                        </p:tgtEl>
                                        <p:attrNameLst>
                                          <p:attrName>style.visibility</p:attrName>
                                        </p:attrNameLst>
                                      </p:cBhvr>
                                      <p:to>
                                        <p:strVal val="hidden"/>
                                      </p:to>
                                    </p:set>
                                  </p:childTnLst>
                                </p:cTn>
                              </p:par>
                              <p:par>
                                <p:cTn id="834" presetID="3" presetClass="exit" presetSubtype="5" fill="hold" grpId="4" nodeType="withEffect">
                                  <p:stCondLst>
                                    <p:cond delay="0"/>
                                  </p:stCondLst>
                                  <p:childTnLst>
                                    <p:animEffect transition="out" filter="blinds(vertical)">
                                      <p:cBhvr>
                                        <p:cTn id="835" dur="5000"/>
                                        <p:tgtEl>
                                          <p:spTgt spid="20"/>
                                        </p:tgtEl>
                                      </p:cBhvr>
                                    </p:animEffect>
                                    <p:set>
                                      <p:cBhvr>
                                        <p:cTn id="836" dur="1" fill="hold">
                                          <p:stCondLst>
                                            <p:cond delay="4999"/>
                                          </p:stCondLst>
                                        </p:cTn>
                                        <p:tgtEl>
                                          <p:spTgt spid="20"/>
                                        </p:tgtEl>
                                        <p:attrNameLst>
                                          <p:attrName>style.visibility</p:attrName>
                                        </p:attrNameLst>
                                      </p:cBhvr>
                                      <p:to>
                                        <p:strVal val="hidden"/>
                                      </p:to>
                                    </p:set>
                                  </p:childTnLst>
                                </p:cTn>
                              </p:par>
                              <p:par>
                                <p:cTn id="837" presetID="3" presetClass="exit" presetSubtype="5" fill="hold" grpId="4" nodeType="withEffect">
                                  <p:stCondLst>
                                    <p:cond delay="0"/>
                                  </p:stCondLst>
                                  <p:childTnLst>
                                    <p:animEffect transition="out" filter="blinds(vertical)">
                                      <p:cBhvr>
                                        <p:cTn id="838" dur="5000"/>
                                        <p:tgtEl>
                                          <p:spTgt spid="21"/>
                                        </p:tgtEl>
                                      </p:cBhvr>
                                    </p:animEffect>
                                    <p:set>
                                      <p:cBhvr>
                                        <p:cTn id="839" dur="1" fill="hold">
                                          <p:stCondLst>
                                            <p:cond delay="4999"/>
                                          </p:stCondLst>
                                        </p:cTn>
                                        <p:tgtEl>
                                          <p:spTgt spid="21"/>
                                        </p:tgtEl>
                                        <p:attrNameLst>
                                          <p:attrName>style.visibility</p:attrName>
                                        </p:attrNameLst>
                                      </p:cBhvr>
                                      <p:to>
                                        <p:strVal val="hidden"/>
                                      </p:to>
                                    </p:set>
                                  </p:childTnLst>
                                </p:cTn>
                              </p:par>
                              <p:par>
                                <p:cTn id="840" presetID="3" presetClass="exit" presetSubtype="5" fill="hold" grpId="4" nodeType="withEffect">
                                  <p:stCondLst>
                                    <p:cond delay="0"/>
                                  </p:stCondLst>
                                  <p:childTnLst>
                                    <p:animEffect transition="out" filter="blinds(vertical)">
                                      <p:cBhvr>
                                        <p:cTn id="841" dur="5000"/>
                                        <p:tgtEl>
                                          <p:spTgt spid="22"/>
                                        </p:tgtEl>
                                      </p:cBhvr>
                                    </p:animEffect>
                                    <p:set>
                                      <p:cBhvr>
                                        <p:cTn id="842" dur="1" fill="hold">
                                          <p:stCondLst>
                                            <p:cond delay="4999"/>
                                          </p:stCondLst>
                                        </p:cTn>
                                        <p:tgtEl>
                                          <p:spTgt spid="22"/>
                                        </p:tgtEl>
                                        <p:attrNameLst>
                                          <p:attrName>style.visibility</p:attrName>
                                        </p:attrNameLst>
                                      </p:cBhvr>
                                      <p:to>
                                        <p:strVal val="hidden"/>
                                      </p:to>
                                    </p:set>
                                  </p:childTnLst>
                                </p:cTn>
                              </p:par>
                              <p:par>
                                <p:cTn id="843" presetID="3" presetClass="exit" presetSubtype="5" fill="hold" grpId="4" nodeType="withEffect">
                                  <p:stCondLst>
                                    <p:cond delay="0"/>
                                  </p:stCondLst>
                                  <p:childTnLst>
                                    <p:animEffect transition="out" filter="blinds(vertical)">
                                      <p:cBhvr>
                                        <p:cTn id="844" dur="5000"/>
                                        <p:tgtEl>
                                          <p:spTgt spid="23"/>
                                        </p:tgtEl>
                                      </p:cBhvr>
                                    </p:animEffect>
                                    <p:set>
                                      <p:cBhvr>
                                        <p:cTn id="845" dur="1" fill="hold">
                                          <p:stCondLst>
                                            <p:cond delay="4999"/>
                                          </p:stCondLst>
                                        </p:cTn>
                                        <p:tgtEl>
                                          <p:spTgt spid="23"/>
                                        </p:tgtEl>
                                        <p:attrNameLst>
                                          <p:attrName>style.visibility</p:attrName>
                                        </p:attrNameLst>
                                      </p:cBhvr>
                                      <p:to>
                                        <p:strVal val="hidden"/>
                                      </p:to>
                                    </p:set>
                                  </p:childTnLst>
                                </p:cTn>
                              </p:par>
                              <p:par>
                                <p:cTn id="846" presetID="3" presetClass="exit" presetSubtype="5" fill="hold" grpId="4" nodeType="withEffect">
                                  <p:stCondLst>
                                    <p:cond delay="0"/>
                                  </p:stCondLst>
                                  <p:childTnLst>
                                    <p:animEffect transition="out" filter="blinds(vertical)">
                                      <p:cBhvr>
                                        <p:cTn id="847" dur="5000"/>
                                        <p:tgtEl>
                                          <p:spTgt spid="24"/>
                                        </p:tgtEl>
                                      </p:cBhvr>
                                    </p:animEffect>
                                    <p:set>
                                      <p:cBhvr>
                                        <p:cTn id="848" dur="1" fill="hold">
                                          <p:stCondLst>
                                            <p:cond delay="4999"/>
                                          </p:stCondLst>
                                        </p:cTn>
                                        <p:tgtEl>
                                          <p:spTgt spid="24"/>
                                        </p:tgtEl>
                                        <p:attrNameLst>
                                          <p:attrName>style.visibility</p:attrName>
                                        </p:attrNameLst>
                                      </p:cBhvr>
                                      <p:to>
                                        <p:strVal val="hidden"/>
                                      </p:to>
                                    </p:set>
                                  </p:childTnLst>
                                </p:cTn>
                              </p:par>
                              <p:par>
                                <p:cTn id="849" presetID="3" presetClass="exit" presetSubtype="5" fill="hold" grpId="4" nodeType="withEffect">
                                  <p:stCondLst>
                                    <p:cond delay="0"/>
                                  </p:stCondLst>
                                  <p:childTnLst>
                                    <p:animEffect transition="out" filter="blinds(vertical)">
                                      <p:cBhvr>
                                        <p:cTn id="850" dur="5000"/>
                                        <p:tgtEl>
                                          <p:spTgt spid="25"/>
                                        </p:tgtEl>
                                      </p:cBhvr>
                                    </p:animEffect>
                                    <p:set>
                                      <p:cBhvr>
                                        <p:cTn id="851" dur="1" fill="hold">
                                          <p:stCondLst>
                                            <p:cond delay="4999"/>
                                          </p:stCondLst>
                                        </p:cTn>
                                        <p:tgtEl>
                                          <p:spTgt spid="25"/>
                                        </p:tgtEl>
                                        <p:attrNameLst>
                                          <p:attrName>style.visibility</p:attrName>
                                        </p:attrNameLst>
                                      </p:cBhvr>
                                      <p:to>
                                        <p:strVal val="hidden"/>
                                      </p:to>
                                    </p:set>
                                  </p:childTnLst>
                                </p:cTn>
                              </p:par>
                              <p:par>
                                <p:cTn id="852" presetID="3" presetClass="exit" presetSubtype="5" fill="hold" grpId="4" nodeType="withEffect">
                                  <p:stCondLst>
                                    <p:cond delay="0"/>
                                  </p:stCondLst>
                                  <p:childTnLst>
                                    <p:animEffect transition="out" filter="blinds(vertical)">
                                      <p:cBhvr>
                                        <p:cTn id="853" dur="5000"/>
                                        <p:tgtEl>
                                          <p:spTgt spid="26"/>
                                        </p:tgtEl>
                                      </p:cBhvr>
                                    </p:animEffect>
                                    <p:set>
                                      <p:cBhvr>
                                        <p:cTn id="854" dur="1" fill="hold">
                                          <p:stCondLst>
                                            <p:cond delay="4999"/>
                                          </p:stCondLst>
                                        </p:cTn>
                                        <p:tgtEl>
                                          <p:spTgt spid="26"/>
                                        </p:tgtEl>
                                        <p:attrNameLst>
                                          <p:attrName>style.visibility</p:attrName>
                                        </p:attrNameLst>
                                      </p:cBhvr>
                                      <p:to>
                                        <p:strVal val="hidden"/>
                                      </p:to>
                                    </p:set>
                                  </p:childTnLst>
                                </p:cTn>
                              </p:par>
                              <p:par>
                                <p:cTn id="855" presetID="3" presetClass="exit" presetSubtype="5" fill="hold" grpId="4" nodeType="withEffect">
                                  <p:stCondLst>
                                    <p:cond delay="0"/>
                                  </p:stCondLst>
                                  <p:childTnLst>
                                    <p:animEffect transition="out" filter="blinds(vertical)">
                                      <p:cBhvr>
                                        <p:cTn id="856" dur="5000"/>
                                        <p:tgtEl>
                                          <p:spTgt spid="27"/>
                                        </p:tgtEl>
                                      </p:cBhvr>
                                    </p:animEffect>
                                    <p:set>
                                      <p:cBhvr>
                                        <p:cTn id="857" dur="1" fill="hold">
                                          <p:stCondLst>
                                            <p:cond delay="4999"/>
                                          </p:stCondLst>
                                        </p:cTn>
                                        <p:tgtEl>
                                          <p:spTgt spid="27"/>
                                        </p:tgtEl>
                                        <p:attrNameLst>
                                          <p:attrName>style.visibility</p:attrName>
                                        </p:attrNameLst>
                                      </p:cBhvr>
                                      <p:to>
                                        <p:strVal val="hidden"/>
                                      </p:to>
                                    </p:set>
                                  </p:childTnLst>
                                </p:cTn>
                              </p:par>
                              <p:par>
                                <p:cTn id="858" presetID="3" presetClass="exit" presetSubtype="5" fill="hold" grpId="4" nodeType="withEffect">
                                  <p:stCondLst>
                                    <p:cond delay="0"/>
                                  </p:stCondLst>
                                  <p:childTnLst>
                                    <p:animEffect transition="out" filter="blinds(vertical)">
                                      <p:cBhvr>
                                        <p:cTn id="859" dur="5000"/>
                                        <p:tgtEl>
                                          <p:spTgt spid="28"/>
                                        </p:tgtEl>
                                      </p:cBhvr>
                                    </p:animEffect>
                                    <p:set>
                                      <p:cBhvr>
                                        <p:cTn id="860" dur="1" fill="hold">
                                          <p:stCondLst>
                                            <p:cond delay="4999"/>
                                          </p:stCondLst>
                                        </p:cTn>
                                        <p:tgtEl>
                                          <p:spTgt spid="28"/>
                                        </p:tgtEl>
                                        <p:attrNameLst>
                                          <p:attrName>style.visibility</p:attrName>
                                        </p:attrNameLst>
                                      </p:cBhvr>
                                      <p:to>
                                        <p:strVal val="hidden"/>
                                      </p:to>
                                    </p:set>
                                  </p:childTnLst>
                                </p:cTn>
                              </p:par>
                              <p:par>
                                <p:cTn id="861" presetID="3" presetClass="exit" presetSubtype="5" fill="hold" grpId="4" nodeType="withEffect">
                                  <p:stCondLst>
                                    <p:cond delay="0"/>
                                  </p:stCondLst>
                                  <p:childTnLst>
                                    <p:animEffect transition="out" filter="blinds(vertical)">
                                      <p:cBhvr>
                                        <p:cTn id="862" dur="5000"/>
                                        <p:tgtEl>
                                          <p:spTgt spid="29"/>
                                        </p:tgtEl>
                                      </p:cBhvr>
                                    </p:animEffect>
                                    <p:set>
                                      <p:cBhvr>
                                        <p:cTn id="863" dur="1" fill="hold">
                                          <p:stCondLst>
                                            <p:cond delay="4999"/>
                                          </p:stCondLst>
                                        </p:cTn>
                                        <p:tgtEl>
                                          <p:spTgt spid="29"/>
                                        </p:tgtEl>
                                        <p:attrNameLst>
                                          <p:attrName>style.visibility</p:attrName>
                                        </p:attrNameLst>
                                      </p:cBhvr>
                                      <p:to>
                                        <p:strVal val="hidden"/>
                                      </p:to>
                                    </p:set>
                                  </p:childTnLst>
                                </p:cTn>
                              </p:par>
                              <p:par>
                                <p:cTn id="864" presetID="3" presetClass="exit" presetSubtype="5" fill="hold" grpId="4" nodeType="withEffect">
                                  <p:stCondLst>
                                    <p:cond delay="0"/>
                                  </p:stCondLst>
                                  <p:childTnLst>
                                    <p:animEffect transition="out" filter="blinds(vertical)">
                                      <p:cBhvr>
                                        <p:cTn id="865" dur="5000"/>
                                        <p:tgtEl>
                                          <p:spTgt spid="30"/>
                                        </p:tgtEl>
                                      </p:cBhvr>
                                    </p:animEffect>
                                    <p:set>
                                      <p:cBhvr>
                                        <p:cTn id="866" dur="1" fill="hold">
                                          <p:stCondLst>
                                            <p:cond delay="4999"/>
                                          </p:stCondLst>
                                        </p:cTn>
                                        <p:tgtEl>
                                          <p:spTgt spid="30"/>
                                        </p:tgtEl>
                                        <p:attrNameLst>
                                          <p:attrName>style.visibility</p:attrName>
                                        </p:attrNameLst>
                                      </p:cBhvr>
                                      <p:to>
                                        <p:strVal val="hidden"/>
                                      </p:to>
                                    </p:set>
                                  </p:childTnLst>
                                </p:cTn>
                              </p:par>
                              <p:par>
                                <p:cTn id="867" presetID="3" presetClass="exit" presetSubtype="5" fill="hold" grpId="4" nodeType="withEffect">
                                  <p:stCondLst>
                                    <p:cond delay="0"/>
                                  </p:stCondLst>
                                  <p:childTnLst>
                                    <p:animEffect transition="out" filter="blinds(vertical)">
                                      <p:cBhvr>
                                        <p:cTn id="868" dur="5000"/>
                                        <p:tgtEl>
                                          <p:spTgt spid="31"/>
                                        </p:tgtEl>
                                      </p:cBhvr>
                                    </p:animEffect>
                                    <p:set>
                                      <p:cBhvr>
                                        <p:cTn id="869" dur="1" fill="hold">
                                          <p:stCondLst>
                                            <p:cond delay="4999"/>
                                          </p:stCondLst>
                                        </p:cTn>
                                        <p:tgtEl>
                                          <p:spTgt spid="31"/>
                                        </p:tgtEl>
                                        <p:attrNameLst>
                                          <p:attrName>style.visibility</p:attrName>
                                        </p:attrNameLst>
                                      </p:cBhvr>
                                      <p:to>
                                        <p:strVal val="hidden"/>
                                      </p:to>
                                    </p:set>
                                  </p:childTnLst>
                                </p:cTn>
                              </p:par>
                              <p:par>
                                <p:cTn id="870" presetID="3" presetClass="exit" presetSubtype="5" fill="hold" grpId="4" nodeType="withEffect">
                                  <p:stCondLst>
                                    <p:cond delay="0"/>
                                  </p:stCondLst>
                                  <p:childTnLst>
                                    <p:animEffect transition="out" filter="blinds(vertical)">
                                      <p:cBhvr>
                                        <p:cTn id="871" dur="5000"/>
                                        <p:tgtEl>
                                          <p:spTgt spid="32"/>
                                        </p:tgtEl>
                                      </p:cBhvr>
                                    </p:animEffect>
                                    <p:set>
                                      <p:cBhvr>
                                        <p:cTn id="872" dur="1" fill="hold">
                                          <p:stCondLst>
                                            <p:cond delay="4999"/>
                                          </p:stCondLst>
                                        </p:cTn>
                                        <p:tgtEl>
                                          <p:spTgt spid="32"/>
                                        </p:tgtEl>
                                        <p:attrNameLst>
                                          <p:attrName>style.visibility</p:attrName>
                                        </p:attrNameLst>
                                      </p:cBhvr>
                                      <p:to>
                                        <p:strVal val="hidden"/>
                                      </p:to>
                                    </p:set>
                                  </p:childTnLst>
                                </p:cTn>
                              </p:par>
                              <p:par>
                                <p:cTn id="873" presetID="3" presetClass="exit" presetSubtype="5" fill="hold" grpId="4" nodeType="withEffect">
                                  <p:stCondLst>
                                    <p:cond delay="0"/>
                                  </p:stCondLst>
                                  <p:childTnLst>
                                    <p:animEffect transition="out" filter="blinds(vertical)">
                                      <p:cBhvr>
                                        <p:cTn id="874" dur="5000"/>
                                        <p:tgtEl>
                                          <p:spTgt spid="33"/>
                                        </p:tgtEl>
                                      </p:cBhvr>
                                    </p:animEffect>
                                    <p:set>
                                      <p:cBhvr>
                                        <p:cTn id="875" dur="1" fill="hold">
                                          <p:stCondLst>
                                            <p:cond delay="4999"/>
                                          </p:stCondLst>
                                        </p:cTn>
                                        <p:tgtEl>
                                          <p:spTgt spid="33"/>
                                        </p:tgtEl>
                                        <p:attrNameLst>
                                          <p:attrName>style.visibility</p:attrName>
                                        </p:attrNameLst>
                                      </p:cBhvr>
                                      <p:to>
                                        <p:strVal val="hidden"/>
                                      </p:to>
                                    </p:set>
                                  </p:childTnLst>
                                </p:cTn>
                              </p:par>
                              <p:par>
                                <p:cTn id="876" presetID="3" presetClass="exit" presetSubtype="5" fill="hold" grpId="4" nodeType="withEffect">
                                  <p:stCondLst>
                                    <p:cond delay="0"/>
                                  </p:stCondLst>
                                  <p:childTnLst>
                                    <p:animEffect transition="out" filter="blinds(vertical)">
                                      <p:cBhvr>
                                        <p:cTn id="877" dur="5000"/>
                                        <p:tgtEl>
                                          <p:spTgt spid="34"/>
                                        </p:tgtEl>
                                      </p:cBhvr>
                                    </p:animEffect>
                                    <p:set>
                                      <p:cBhvr>
                                        <p:cTn id="878" dur="1" fill="hold">
                                          <p:stCondLst>
                                            <p:cond delay="4999"/>
                                          </p:stCondLst>
                                        </p:cTn>
                                        <p:tgtEl>
                                          <p:spTgt spid="34"/>
                                        </p:tgtEl>
                                        <p:attrNameLst>
                                          <p:attrName>style.visibility</p:attrName>
                                        </p:attrNameLst>
                                      </p:cBhvr>
                                      <p:to>
                                        <p:strVal val="hidden"/>
                                      </p:to>
                                    </p:set>
                                  </p:childTnLst>
                                </p:cTn>
                              </p:par>
                              <p:par>
                                <p:cTn id="879" presetID="3" presetClass="exit" presetSubtype="5" fill="hold" grpId="4" nodeType="withEffect">
                                  <p:stCondLst>
                                    <p:cond delay="0"/>
                                  </p:stCondLst>
                                  <p:childTnLst>
                                    <p:animEffect transition="out" filter="blinds(vertical)">
                                      <p:cBhvr>
                                        <p:cTn id="880" dur="5000"/>
                                        <p:tgtEl>
                                          <p:spTgt spid="35"/>
                                        </p:tgtEl>
                                      </p:cBhvr>
                                    </p:animEffect>
                                    <p:set>
                                      <p:cBhvr>
                                        <p:cTn id="881" dur="1" fill="hold">
                                          <p:stCondLst>
                                            <p:cond delay="4999"/>
                                          </p:stCondLst>
                                        </p:cTn>
                                        <p:tgtEl>
                                          <p:spTgt spid="35"/>
                                        </p:tgtEl>
                                        <p:attrNameLst>
                                          <p:attrName>style.visibility</p:attrName>
                                        </p:attrNameLst>
                                      </p:cBhvr>
                                      <p:to>
                                        <p:strVal val="hidden"/>
                                      </p:to>
                                    </p:set>
                                  </p:childTnLst>
                                </p:cTn>
                              </p:par>
                              <p:par>
                                <p:cTn id="882" presetID="3" presetClass="exit" presetSubtype="5" fill="hold" grpId="4" nodeType="withEffect">
                                  <p:stCondLst>
                                    <p:cond delay="0"/>
                                  </p:stCondLst>
                                  <p:childTnLst>
                                    <p:animEffect transition="out" filter="blinds(vertical)">
                                      <p:cBhvr>
                                        <p:cTn id="883" dur="5000"/>
                                        <p:tgtEl>
                                          <p:spTgt spid="36"/>
                                        </p:tgtEl>
                                      </p:cBhvr>
                                    </p:animEffect>
                                    <p:set>
                                      <p:cBhvr>
                                        <p:cTn id="884" dur="1" fill="hold">
                                          <p:stCondLst>
                                            <p:cond delay="4999"/>
                                          </p:stCondLst>
                                        </p:cTn>
                                        <p:tgtEl>
                                          <p:spTgt spid="36"/>
                                        </p:tgtEl>
                                        <p:attrNameLst>
                                          <p:attrName>style.visibility</p:attrName>
                                        </p:attrNameLst>
                                      </p:cBhvr>
                                      <p:to>
                                        <p:strVal val="hidden"/>
                                      </p:to>
                                    </p:set>
                                  </p:childTnLst>
                                </p:cTn>
                              </p:par>
                              <p:par>
                                <p:cTn id="885" presetID="3" presetClass="exit" presetSubtype="5" fill="hold" grpId="4" nodeType="withEffect">
                                  <p:stCondLst>
                                    <p:cond delay="0"/>
                                  </p:stCondLst>
                                  <p:childTnLst>
                                    <p:animEffect transition="out" filter="blinds(vertical)">
                                      <p:cBhvr>
                                        <p:cTn id="886" dur="5000"/>
                                        <p:tgtEl>
                                          <p:spTgt spid="37"/>
                                        </p:tgtEl>
                                      </p:cBhvr>
                                    </p:animEffect>
                                    <p:set>
                                      <p:cBhvr>
                                        <p:cTn id="887" dur="1" fill="hold">
                                          <p:stCondLst>
                                            <p:cond delay="4999"/>
                                          </p:stCondLst>
                                        </p:cTn>
                                        <p:tgtEl>
                                          <p:spTgt spid="37"/>
                                        </p:tgtEl>
                                        <p:attrNameLst>
                                          <p:attrName>style.visibility</p:attrName>
                                        </p:attrNameLst>
                                      </p:cBhvr>
                                      <p:to>
                                        <p:strVal val="hidden"/>
                                      </p:to>
                                    </p:set>
                                  </p:childTnLst>
                                </p:cTn>
                              </p:par>
                              <p:par>
                                <p:cTn id="888" presetID="3" presetClass="exit" presetSubtype="5" fill="hold" grpId="4" nodeType="withEffect">
                                  <p:stCondLst>
                                    <p:cond delay="0"/>
                                  </p:stCondLst>
                                  <p:childTnLst>
                                    <p:animEffect transition="out" filter="blinds(vertical)">
                                      <p:cBhvr>
                                        <p:cTn id="889" dur="5000"/>
                                        <p:tgtEl>
                                          <p:spTgt spid="38"/>
                                        </p:tgtEl>
                                      </p:cBhvr>
                                    </p:animEffect>
                                    <p:set>
                                      <p:cBhvr>
                                        <p:cTn id="890" dur="1" fill="hold">
                                          <p:stCondLst>
                                            <p:cond delay="4999"/>
                                          </p:stCondLst>
                                        </p:cTn>
                                        <p:tgtEl>
                                          <p:spTgt spid="38"/>
                                        </p:tgtEl>
                                        <p:attrNameLst>
                                          <p:attrName>style.visibility</p:attrName>
                                        </p:attrNameLst>
                                      </p:cBhvr>
                                      <p:to>
                                        <p:strVal val="hidden"/>
                                      </p:to>
                                    </p:set>
                                  </p:childTnLst>
                                </p:cTn>
                              </p:par>
                              <p:par>
                                <p:cTn id="891" presetID="3" presetClass="exit" presetSubtype="5" fill="hold" grpId="4" nodeType="withEffect">
                                  <p:stCondLst>
                                    <p:cond delay="0"/>
                                  </p:stCondLst>
                                  <p:childTnLst>
                                    <p:animEffect transition="out" filter="blinds(vertical)">
                                      <p:cBhvr>
                                        <p:cTn id="892" dur="5000"/>
                                        <p:tgtEl>
                                          <p:spTgt spid="39"/>
                                        </p:tgtEl>
                                      </p:cBhvr>
                                    </p:animEffect>
                                    <p:set>
                                      <p:cBhvr>
                                        <p:cTn id="893" dur="1" fill="hold">
                                          <p:stCondLst>
                                            <p:cond delay="4999"/>
                                          </p:stCondLst>
                                        </p:cTn>
                                        <p:tgtEl>
                                          <p:spTgt spid="39"/>
                                        </p:tgtEl>
                                        <p:attrNameLst>
                                          <p:attrName>style.visibility</p:attrName>
                                        </p:attrNameLst>
                                      </p:cBhvr>
                                      <p:to>
                                        <p:strVal val="hidden"/>
                                      </p:to>
                                    </p:set>
                                  </p:childTnLst>
                                </p:cTn>
                              </p:par>
                              <p:par>
                                <p:cTn id="894" presetID="3" presetClass="exit" presetSubtype="5" fill="hold" grpId="4" nodeType="withEffect">
                                  <p:stCondLst>
                                    <p:cond delay="0"/>
                                  </p:stCondLst>
                                  <p:childTnLst>
                                    <p:animEffect transition="out" filter="blinds(vertical)">
                                      <p:cBhvr>
                                        <p:cTn id="895" dur="5000"/>
                                        <p:tgtEl>
                                          <p:spTgt spid="40"/>
                                        </p:tgtEl>
                                      </p:cBhvr>
                                    </p:animEffect>
                                    <p:set>
                                      <p:cBhvr>
                                        <p:cTn id="896" dur="1" fill="hold">
                                          <p:stCondLst>
                                            <p:cond delay="4999"/>
                                          </p:stCondLst>
                                        </p:cTn>
                                        <p:tgtEl>
                                          <p:spTgt spid="40"/>
                                        </p:tgtEl>
                                        <p:attrNameLst>
                                          <p:attrName>style.visibility</p:attrName>
                                        </p:attrNameLst>
                                      </p:cBhvr>
                                      <p:to>
                                        <p:strVal val="hidden"/>
                                      </p:to>
                                    </p:set>
                                  </p:childTnLst>
                                </p:cTn>
                              </p:par>
                              <p:par>
                                <p:cTn id="897" presetID="3" presetClass="exit" presetSubtype="5" fill="hold" grpId="4" nodeType="withEffect">
                                  <p:stCondLst>
                                    <p:cond delay="0"/>
                                  </p:stCondLst>
                                  <p:childTnLst>
                                    <p:animEffect transition="out" filter="blinds(vertical)">
                                      <p:cBhvr>
                                        <p:cTn id="898" dur="5000"/>
                                        <p:tgtEl>
                                          <p:spTgt spid="41"/>
                                        </p:tgtEl>
                                      </p:cBhvr>
                                    </p:animEffect>
                                    <p:set>
                                      <p:cBhvr>
                                        <p:cTn id="899" dur="1" fill="hold">
                                          <p:stCondLst>
                                            <p:cond delay="4999"/>
                                          </p:stCondLst>
                                        </p:cTn>
                                        <p:tgtEl>
                                          <p:spTgt spid="41"/>
                                        </p:tgtEl>
                                        <p:attrNameLst>
                                          <p:attrName>style.visibility</p:attrName>
                                        </p:attrNameLst>
                                      </p:cBhvr>
                                      <p:to>
                                        <p:strVal val="hidden"/>
                                      </p:to>
                                    </p:set>
                                  </p:childTnLst>
                                </p:cTn>
                              </p:par>
                              <p:par>
                                <p:cTn id="900" presetID="3" presetClass="exit" presetSubtype="5" fill="hold" grpId="4" nodeType="withEffect">
                                  <p:stCondLst>
                                    <p:cond delay="0"/>
                                  </p:stCondLst>
                                  <p:childTnLst>
                                    <p:animEffect transition="out" filter="blinds(vertical)">
                                      <p:cBhvr>
                                        <p:cTn id="901" dur="5000"/>
                                        <p:tgtEl>
                                          <p:spTgt spid="42"/>
                                        </p:tgtEl>
                                      </p:cBhvr>
                                    </p:animEffect>
                                    <p:set>
                                      <p:cBhvr>
                                        <p:cTn id="902" dur="1" fill="hold">
                                          <p:stCondLst>
                                            <p:cond delay="4999"/>
                                          </p:stCondLst>
                                        </p:cTn>
                                        <p:tgtEl>
                                          <p:spTgt spid="42"/>
                                        </p:tgtEl>
                                        <p:attrNameLst>
                                          <p:attrName>style.visibility</p:attrName>
                                        </p:attrNameLst>
                                      </p:cBhvr>
                                      <p:to>
                                        <p:strVal val="hidden"/>
                                      </p:to>
                                    </p:set>
                                  </p:childTnLst>
                                </p:cTn>
                              </p:par>
                              <p:par>
                                <p:cTn id="903" presetID="3" presetClass="exit" presetSubtype="5" fill="hold" grpId="4" nodeType="withEffect">
                                  <p:stCondLst>
                                    <p:cond delay="0"/>
                                  </p:stCondLst>
                                  <p:childTnLst>
                                    <p:animEffect transition="out" filter="blinds(vertical)">
                                      <p:cBhvr>
                                        <p:cTn id="904" dur="5000"/>
                                        <p:tgtEl>
                                          <p:spTgt spid="43"/>
                                        </p:tgtEl>
                                      </p:cBhvr>
                                    </p:animEffect>
                                    <p:set>
                                      <p:cBhvr>
                                        <p:cTn id="905" dur="1" fill="hold">
                                          <p:stCondLst>
                                            <p:cond delay="4999"/>
                                          </p:stCondLst>
                                        </p:cTn>
                                        <p:tgtEl>
                                          <p:spTgt spid="43"/>
                                        </p:tgtEl>
                                        <p:attrNameLst>
                                          <p:attrName>style.visibility</p:attrName>
                                        </p:attrNameLst>
                                      </p:cBhvr>
                                      <p:to>
                                        <p:strVal val="hidden"/>
                                      </p:to>
                                    </p:set>
                                  </p:childTnLst>
                                </p:cTn>
                              </p:par>
                              <p:par>
                                <p:cTn id="906" presetID="3" presetClass="exit" presetSubtype="5" fill="hold" grpId="4" nodeType="withEffect">
                                  <p:stCondLst>
                                    <p:cond delay="0"/>
                                  </p:stCondLst>
                                  <p:childTnLst>
                                    <p:animEffect transition="out" filter="blinds(vertical)">
                                      <p:cBhvr>
                                        <p:cTn id="907" dur="5000"/>
                                        <p:tgtEl>
                                          <p:spTgt spid="44"/>
                                        </p:tgtEl>
                                      </p:cBhvr>
                                    </p:animEffect>
                                    <p:set>
                                      <p:cBhvr>
                                        <p:cTn id="908" dur="1" fill="hold">
                                          <p:stCondLst>
                                            <p:cond delay="4999"/>
                                          </p:stCondLst>
                                        </p:cTn>
                                        <p:tgtEl>
                                          <p:spTgt spid="44"/>
                                        </p:tgtEl>
                                        <p:attrNameLst>
                                          <p:attrName>style.visibility</p:attrName>
                                        </p:attrNameLst>
                                      </p:cBhvr>
                                      <p:to>
                                        <p:strVal val="hidden"/>
                                      </p:to>
                                    </p:set>
                                  </p:childTnLst>
                                </p:cTn>
                              </p:par>
                              <p:par>
                                <p:cTn id="909" presetID="3" presetClass="exit" presetSubtype="5" fill="hold" grpId="4" nodeType="withEffect">
                                  <p:stCondLst>
                                    <p:cond delay="0"/>
                                  </p:stCondLst>
                                  <p:childTnLst>
                                    <p:animEffect transition="out" filter="blinds(vertical)">
                                      <p:cBhvr>
                                        <p:cTn id="910" dur="5000"/>
                                        <p:tgtEl>
                                          <p:spTgt spid="45"/>
                                        </p:tgtEl>
                                      </p:cBhvr>
                                    </p:animEffect>
                                    <p:set>
                                      <p:cBhvr>
                                        <p:cTn id="911" dur="1" fill="hold">
                                          <p:stCondLst>
                                            <p:cond delay="4999"/>
                                          </p:stCondLst>
                                        </p:cTn>
                                        <p:tgtEl>
                                          <p:spTgt spid="45"/>
                                        </p:tgtEl>
                                        <p:attrNameLst>
                                          <p:attrName>style.visibility</p:attrName>
                                        </p:attrNameLst>
                                      </p:cBhvr>
                                      <p:to>
                                        <p:strVal val="hidden"/>
                                      </p:to>
                                    </p:set>
                                  </p:childTnLst>
                                </p:cTn>
                              </p:par>
                              <p:par>
                                <p:cTn id="912" presetID="3" presetClass="exit" presetSubtype="5" fill="hold" grpId="4" nodeType="withEffect">
                                  <p:stCondLst>
                                    <p:cond delay="0"/>
                                  </p:stCondLst>
                                  <p:childTnLst>
                                    <p:animEffect transition="out" filter="blinds(vertical)">
                                      <p:cBhvr>
                                        <p:cTn id="913" dur="5000"/>
                                        <p:tgtEl>
                                          <p:spTgt spid="46"/>
                                        </p:tgtEl>
                                      </p:cBhvr>
                                    </p:animEffect>
                                    <p:set>
                                      <p:cBhvr>
                                        <p:cTn id="914" dur="1" fill="hold">
                                          <p:stCondLst>
                                            <p:cond delay="4999"/>
                                          </p:stCondLst>
                                        </p:cTn>
                                        <p:tgtEl>
                                          <p:spTgt spid="46"/>
                                        </p:tgtEl>
                                        <p:attrNameLst>
                                          <p:attrName>style.visibility</p:attrName>
                                        </p:attrNameLst>
                                      </p:cBhvr>
                                      <p:to>
                                        <p:strVal val="hidden"/>
                                      </p:to>
                                    </p:set>
                                  </p:childTnLst>
                                </p:cTn>
                              </p:par>
                              <p:par>
                                <p:cTn id="915" presetID="3" presetClass="exit" presetSubtype="5" fill="hold" grpId="4" nodeType="withEffect">
                                  <p:stCondLst>
                                    <p:cond delay="0"/>
                                  </p:stCondLst>
                                  <p:childTnLst>
                                    <p:animEffect transition="out" filter="blinds(vertical)">
                                      <p:cBhvr>
                                        <p:cTn id="916" dur="5000"/>
                                        <p:tgtEl>
                                          <p:spTgt spid="47"/>
                                        </p:tgtEl>
                                      </p:cBhvr>
                                    </p:animEffect>
                                    <p:set>
                                      <p:cBhvr>
                                        <p:cTn id="917" dur="1" fill="hold">
                                          <p:stCondLst>
                                            <p:cond delay="4999"/>
                                          </p:stCondLst>
                                        </p:cTn>
                                        <p:tgtEl>
                                          <p:spTgt spid="47"/>
                                        </p:tgtEl>
                                        <p:attrNameLst>
                                          <p:attrName>style.visibility</p:attrName>
                                        </p:attrNameLst>
                                      </p:cBhvr>
                                      <p:to>
                                        <p:strVal val="hidden"/>
                                      </p:to>
                                    </p:set>
                                  </p:childTnLst>
                                </p:cTn>
                              </p:par>
                              <p:par>
                                <p:cTn id="918" presetID="3" presetClass="exit" presetSubtype="5" fill="hold" grpId="4" nodeType="withEffect">
                                  <p:stCondLst>
                                    <p:cond delay="0"/>
                                  </p:stCondLst>
                                  <p:childTnLst>
                                    <p:animEffect transition="out" filter="blinds(vertical)">
                                      <p:cBhvr>
                                        <p:cTn id="919" dur="5000"/>
                                        <p:tgtEl>
                                          <p:spTgt spid="48"/>
                                        </p:tgtEl>
                                      </p:cBhvr>
                                    </p:animEffect>
                                    <p:set>
                                      <p:cBhvr>
                                        <p:cTn id="920" dur="1" fill="hold">
                                          <p:stCondLst>
                                            <p:cond delay="4999"/>
                                          </p:stCondLst>
                                        </p:cTn>
                                        <p:tgtEl>
                                          <p:spTgt spid="48"/>
                                        </p:tgtEl>
                                        <p:attrNameLst>
                                          <p:attrName>style.visibility</p:attrName>
                                        </p:attrNameLst>
                                      </p:cBhvr>
                                      <p:to>
                                        <p:strVal val="hidden"/>
                                      </p:to>
                                    </p:set>
                                  </p:childTnLst>
                                </p:cTn>
                              </p:par>
                              <p:par>
                                <p:cTn id="921" presetID="3" presetClass="exit" presetSubtype="5" fill="hold" grpId="4" nodeType="withEffect">
                                  <p:stCondLst>
                                    <p:cond delay="0"/>
                                  </p:stCondLst>
                                  <p:childTnLst>
                                    <p:animEffect transition="out" filter="blinds(vertical)">
                                      <p:cBhvr>
                                        <p:cTn id="922" dur="5000"/>
                                        <p:tgtEl>
                                          <p:spTgt spid="49"/>
                                        </p:tgtEl>
                                      </p:cBhvr>
                                    </p:animEffect>
                                    <p:set>
                                      <p:cBhvr>
                                        <p:cTn id="923" dur="1" fill="hold">
                                          <p:stCondLst>
                                            <p:cond delay="4999"/>
                                          </p:stCondLst>
                                        </p:cTn>
                                        <p:tgtEl>
                                          <p:spTgt spid="49"/>
                                        </p:tgtEl>
                                        <p:attrNameLst>
                                          <p:attrName>style.visibility</p:attrName>
                                        </p:attrNameLst>
                                      </p:cBhvr>
                                      <p:to>
                                        <p:strVal val="hidden"/>
                                      </p:to>
                                    </p:set>
                                  </p:childTnLst>
                                </p:cTn>
                              </p:par>
                              <p:par>
                                <p:cTn id="924" presetID="3" presetClass="exit" presetSubtype="5" fill="hold" grpId="4" nodeType="withEffect">
                                  <p:stCondLst>
                                    <p:cond delay="0"/>
                                  </p:stCondLst>
                                  <p:childTnLst>
                                    <p:animEffect transition="out" filter="blinds(vertical)">
                                      <p:cBhvr>
                                        <p:cTn id="925" dur="5000"/>
                                        <p:tgtEl>
                                          <p:spTgt spid="50"/>
                                        </p:tgtEl>
                                      </p:cBhvr>
                                    </p:animEffect>
                                    <p:set>
                                      <p:cBhvr>
                                        <p:cTn id="926" dur="1" fill="hold">
                                          <p:stCondLst>
                                            <p:cond delay="4999"/>
                                          </p:stCondLst>
                                        </p:cTn>
                                        <p:tgtEl>
                                          <p:spTgt spid="50"/>
                                        </p:tgtEl>
                                        <p:attrNameLst>
                                          <p:attrName>style.visibility</p:attrName>
                                        </p:attrNameLst>
                                      </p:cBhvr>
                                      <p:to>
                                        <p:strVal val="hidden"/>
                                      </p:to>
                                    </p:set>
                                  </p:childTnLst>
                                </p:cTn>
                              </p:par>
                              <p:par>
                                <p:cTn id="927" presetID="3" presetClass="exit" presetSubtype="5" fill="hold" grpId="4" nodeType="withEffect">
                                  <p:stCondLst>
                                    <p:cond delay="0"/>
                                  </p:stCondLst>
                                  <p:childTnLst>
                                    <p:animEffect transition="out" filter="blinds(vertical)">
                                      <p:cBhvr>
                                        <p:cTn id="928" dur="5000"/>
                                        <p:tgtEl>
                                          <p:spTgt spid="51"/>
                                        </p:tgtEl>
                                      </p:cBhvr>
                                    </p:animEffect>
                                    <p:set>
                                      <p:cBhvr>
                                        <p:cTn id="929" dur="1" fill="hold">
                                          <p:stCondLst>
                                            <p:cond delay="4999"/>
                                          </p:stCondLst>
                                        </p:cTn>
                                        <p:tgtEl>
                                          <p:spTgt spid="51"/>
                                        </p:tgtEl>
                                        <p:attrNameLst>
                                          <p:attrName>style.visibility</p:attrName>
                                        </p:attrNameLst>
                                      </p:cBhvr>
                                      <p:to>
                                        <p:strVal val="hidden"/>
                                      </p:to>
                                    </p:set>
                                  </p:childTnLst>
                                </p:cTn>
                              </p:par>
                              <p:par>
                                <p:cTn id="930" presetID="3" presetClass="exit" presetSubtype="5" fill="hold" grpId="4" nodeType="withEffect">
                                  <p:stCondLst>
                                    <p:cond delay="0"/>
                                  </p:stCondLst>
                                  <p:childTnLst>
                                    <p:animEffect transition="out" filter="blinds(vertical)">
                                      <p:cBhvr>
                                        <p:cTn id="931" dur="5000"/>
                                        <p:tgtEl>
                                          <p:spTgt spid="52"/>
                                        </p:tgtEl>
                                      </p:cBhvr>
                                    </p:animEffect>
                                    <p:set>
                                      <p:cBhvr>
                                        <p:cTn id="932" dur="1" fill="hold">
                                          <p:stCondLst>
                                            <p:cond delay="4999"/>
                                          </p:stCondLst>
                                        </p:cTn>
                                        <p:tgtEl>
                                          <p:spTgt spid="52"/>
                                        </p:tgtEl>
                                        <p:attrNameLst>
                                          <p:attrName>style.visibility</p:attrName>
                                        </p:attrNameLst>
                                      </p:cBhvr>
                                      <p:to>
                                        <p:strVal val="hidden"/>
                                      </p:to>
                                    </p:set>
                                  </p:childTnLst>
                                </p:cTn>
                              </p:par>
                              <p:par>
                                <p:cTn id="933" presetID="3" presetClass="exit" presetSubtype="5" fill="hold" grpId="4" nodeType="withEffect">
                                  <p:stCondLst>
                                    <p:cond delay="0"/>
                                  </p:stCondLst>
                                  <p:childTnLst>
                                    <p:animEffect transition="out" filter="blinds(vertical)">
                                      <p:cBhvr>
                                        <p:cTn id="934" dur="5000"/>
                                        <p:tgtEl>
                                          <p:spTgt spid="53"/>
                                        </p:tgtEl>
                                      </p:cBhvr>
                                    </p:animEffect>
                                    <p:set>
                                      <p:cBhvr>
                                        <p:cTn id="935" dur="1" fill="hold">
                                          <p:stCondLst>
                                            <p:cond delay="4999"/>
                                          </p:stCondLst>
                                        </p:cTn>
                                        <p:tgtEl>
                                          <p:spTgt spid="53"/>
                                        </p:tgtEl>
                                        <p:attrNameLst>
                                          <p:attrName>style.visibility</p:attrName>
                                        </p:attrNameLst>
                                      </p:cBhvr>
                                      <p:to>
                                        <p:strVal val="hidden"/>
                                      </p:to>
                                    </p:set>
                                  </p:childTnLst>
                                </p:cTn>
                              </p:par>
                              <p:par>
                                <p:cTn id="936" presetID="3" presetClass="exit" presetSubtype="5" fill="hold" grpId="4" nodeType="withEffect">
                                  <p:stCondLst>
                                    <p:cond delay="0"/>
                                  </p:stCondLst>
                                  <p:childTnLst>
                                    <p:animEffect transition="out" filter="blinds(vertical)">
                                      <p:cBhvr>
                                        <p:cTn id="937" dur="5000"/>
                                        <p:tgtEl>
                                          <p:spTgt spid="54"/>
                                        </p:tgtEl>
                                      </p:cBhvr>
                                    </p:animEffect>
                                    <p:set>
                                      <p:cBhvr>
                                        <p:cTn id="938" dur="1" fill="hold">
                                          <p:stCondLst>
                                            <p:cond delay="4999"/>
                                          </p:stCondLst>
                                        </p:cTn>
                                        <p:tgtEl>
                                          <p:spTgt spid="54"/>
                                        </p:tgtEl>
                                        <p:attrNameLst>
                                          <p:attrName>style.visibility</p:attrName>
                                        </p:attrNameLst>
                                      </p:cBhvr>
                                      <p:to>
                                        <p:strVal val="hidden"/>
                                      </p:to>
                                    </p:set>
                                  </p:childTnLst>
                                </p:cTn>
                              </p:par>
                              <p:par>
                                <p:cTn id="939" presetID="3" presetClass="exit" presetSubtype="5" fill="hold" grpId="4" nodeType="withEffect">
                                  <p:stCondLst>
                                    <p:cond delay="0"/>
                                  </p:stCondLst>
                                  <p:childTnLst>
                                    <p:animEffect transition="out" filter="blinds(vertical)">
                                      <p:cBhvr>
                                        <p:cTn id="940" dur="5000"/>
                                        <p:tgtEl>
                                          <p:spTgt spid="55"/>
                                        </p:tgtEl>
                                      </p:cBhvr>
                                    </p:animEffect>
                                    <p:set>
                                      <p:cBhvr>
                                        <p:cTn id="941" dur="1" fill="hold">
                                          <p:stCondLst>
                                            <p:cond delay="4999"/>
                                          </p:stCondLst>
                                        </p:cTn>
                                        <p:tgtEl>
                                          <p:spTgt spid="55"/>
                                        </p:tgtEl>
                                        <p:attrNameLst>
                                          <p:attrName>style.visibility</p:attrName>
                                        </p:attrNameLst>
                                      </p:cBhvr>
                                      <p:to>
                                        <p:strVal val="hidden"/>
                                      </p:to>
                                    </p:set>
                                  </p:childTnLst>
                                </p:cTn>
                              </p:par>
                              <p:par>
                                <p:cTn id="942" presetID="3" presetClass="exit" presetSubtype="5" fill="hold" grpId="4" nodeType="withEffect">
                                  <p:stCondLst>
                                    <p:cond delay="0"/>
                                  </p:stCondLst>
                                  <p:childTnLst>
                                    <p:animEffect transition="out" filter="blinds(vertical)">
                                      <p:cBhvr>
                                        <p:cTn id="943" dur="5000"/>
                                        <p:tgtEl>
                                          <p:spTgt spid="56"/>
                                        </p:tgtEl>
                                      </p:cBhvr>
                                    </p:animEffect>
                                    <p:set>
                                      <p:cBhvr>
                                        <p:cTn id="944" dur="1" fill="hold">
                                          <p:stCondLst>
                                            <p:cond delay="4999"/>
                                          </p:stCondLst>
                                        </p:cTn>
                                        <p:tgtEl>
                                          <p:spTgt spid="56"/>
                                        </p:tgtEl>
                                        <p:attrNameLst>
                                          <p:attrName>style.visibility</p:attrName>
                                        </p:attrNameLst>
                                      </p:cBhvr>
                                      <p:to>
                                        <p:strVal val="hidden"/>
                                      </p:to>
                                    </p:set>
                                  </p:childTnLst>
                                </p:cTn>
                              </p:par>
                              <p:par>
                                <p:cTn id="945" presetID="23" presetClass="entr" presetSubtype="288" fill="hold" nodeType="withEffect">
                                  <p:stCondLst>
                                    <p:cond delay="0"/>
                                  </p:stCondLst>
                                  <p:childTnLst>
                                    <p:set>
                                      <p:cBhvr>
                                        <p:cTn id="946" dur="1" fill="hold">
                                          <p:stCondLst>
                                            <p:cond delay="0"/>
                                          </p:stCondLst>
                                        </p:cTn>
                                        <p:tgtEl>
                                          <p:spTgt spid="4"/>
                                        </p:tgtEl>
                                        <p:attrNameLst>
                                          <p:attrName>style.visibility</p:attrName>
                                        </p:attrNameLst>
                                      </p:cBhvr>
                                      <p:to>
                                        <p:strVal val="visible"/>
                                      </p:to>
                                    </p:set>
                                    <p:anim calcmode="lin" valueType="num">
                                      <p:cBhvr>
                                        <p:cTn id="947" dur="5000" fill="hold"/>
                                        <p:tgtEl>
                                          <p:spTgt spid="4"/>
                                        </p:tgtEl>
                                        <p:attrNameLst>
                                          <p:attrName>ppt_w</p:attrName>
                                        </p:attrNameLst>
                                      </p:cBhvr>
                                      <p:tavLst>
                                        <p:tav tm="0">
                                          <p:val>
                                            <p:strVal val="4/3*#ppt_w"/>
                                          </p:val>
                                        </p:tav>
                                        <p:tav tm="100000">
                                          <p:val>
                                            <p:strVal val="#ppt_w"/>
                                          </p:val>
                                        </p:tav>
                                      </p:tavLst>
                                    </p:anim>
                                    <p:anim calcmode="lin" valueType="num">
                                      <p:cBhvr>
                                        <p:cTn id="948" dur="5000" fill="hold"/>
                                        <p:tgtEl>
                                          <p:spTgt spid="4"/>
                                        </p:tgtEl>
                                        <p:attrNameLst>
                                          <p:attrName>ppt_h</p:attrName>
                                        </p:attrNameLst>
                                      </p:cBhvr>
                                      <p:tavLst>
                                        <p:tav tm="0">
                                          <p:val>
                                            <p:strVal val="4/3*#ppt_h"/>
                                          </p:val>
                                        </p:tav>
                                        <p:tav tm="100000">
                                          <p:val>
                                            <p:strVal val="#ppt_h"/>
                                          </p:val>
                                        </p:tav>
                                      </p:tavLst>
                                    </p:anim>
                                  </p:childTnLst>
                                </p:cTn>
                              </p:par>
                              <p:par>
                                <p:cTn id="949" presetID="16" presetClass="entr" presetSubtype="37" fill="hold" nodeType="withEffect">
                                  <p:stCondLst>
                                    <p:cond delay="0"/>
                                  </p:stCondLst>
                                  <p:childTnLst>
                                    <p:set>
                                      <p:cBhvr>
                                        <p:cTn id="950" dur="1" fill="hold">
                                          <p:stCondLst>
                                            <p:cond delay="0"/>
                                          </p:stCondLst>
                                        </p:cTn>
                                        <p:tgtEl>
                                          <p:spTgt spid="4"/>
                                        </p:tgtEl>
                                        <p:attrNameLst>
                                          <p:attrName>style.visibility</p:attrName>
                                        </p:attrNameLst>
                                      </p:cBhvr>
                                      <p:to>
                                        <p:strVal val="visible"/>
                                      </p:to>
                                    </p:set>
                                    <p:animEffect transition="in" filter="barn(outVertical)">
                                      <p:cBhvr>
                                        <p:cTn id="951"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72AC8">
                  <a:shade val="67500"/>
                  <a:satMod val="115000"/>
                </a:srgbClr>
              </a:gs>
              <a:gs pos="100000">
                <a:srgbClr val="972AC8">
                  <a:shade val="100000"/>
                  <a:satMod val="115000"/>
                </a:srgbClr>
              </a:gs>
            </a:gsLst>
            <a:lin ang="16200000" scaled="1"/>
            <a:tileRect/>
          </a:gradFill>
        </p:spPr>
        <p:txBody>
          <a:bodyPr/>
          <a:lstStyle/>
          <a:p>
            <a:endParaRPr lang="es-ES" dirty="0"/>
          </a:p>
        </p:txBody>
      </p:sp>
      <p:pic>
        <p:nvPicPr>
          <p:cNvPr id="4" name="3 Imagen" descr="c0738cc639883e027aa8c390ed97c767.jpg"/>
          <p:cNvPicPr>
            <a:picLocks noChangeAspect="1"/>
          </p:cNvPicPr>
          <p:nvPr/>
        </p:nvPicPr>
        <p:blipFill>
          <a:blip r:embed="rId2"/>
          <a:stretch>
            <a:fillRect/>
          </a:stretch>
        </p:blipFill>
        <p:spPr>
          <a:xfrm>
            <a:off x="0" y="0"/>
            <a:ext cx="9148465" cy="5143500"/>
          </a:xfrm>
          <a:prstGeom prst="rect">
            <a:avLst/>
          </a:prstGeom>
        </p:spPr>
      </p:pic>
      <p:sp>
        <p:nvSpPr>
          <p:cNvPr id="5" name="4 Rectángulo"/>
          <p:cNvSpPr/>
          <p:nvPr/>
        </p:nvSpPr>
        <p:spPr>
          <a:xfrm rot="904020">
            <a:off x="4254989" y="9722"/>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813016" flipH="1">
            <a:off x="4668238" y="10810"/>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04020">
            <a:off x="611652" y="9722"/>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813016" flipH="1">
            <a:off x="1024901" y="10810"/>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04020">
            <a:off x="7826891" y="9722"/>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813016" flipH="1">
            <a:off x="8240140" y="10810"/>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04020">
            <a:off x="2469040" y="9723"/>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813016" flipH="1">
            <a:off x="2882289" y="10811"/>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04020">
            <a:off x="6255254" y="9722"/>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813016" flipH="1">
            <a:off x="6668503" y="10810"/>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04020">
            <a:off x="4254988" y="652644"/>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813016" flipH="1">
            <a:off x="4668237" y="653732"/>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04020">
            <a:off x="611651" y="652644"/>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813016" flipH="1">
            <a:off x="1024900" y="653732"/>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04020">
            <a:off x="7826890" y="652644"/>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813016" flipH="1">
            <a:off x="8240139" y="653732"/>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04020">
            <a:off x="2469039" y="652645"/>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813016" flipH="1">
            <a:off x="2882288" y="653733"/>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04020">
            <a:off x="6255253" y="652644"/>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813016" flipH="1">
            <a:off x="6668502" y="653732"/>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04020">
            <a:off x="4254988" y="129560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813016" flipH="1">
            <a:off x="4668237" y="129669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04020">
            <a:off x="611651" y="129560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813016" flipH="1">
            <a:off x="1024900" y="129669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04020">
            <a:off x="7826890" y="129560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813016" flipH="1">
            <a:off x="8240139" y="129669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904020">
            <a:off x="2469039" y="1295610"/>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813016" flipH="1">
            <a:off x="2882288" y="1296698"/>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904020">
            <a:off x="6255253" y="129560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813016" flipH="1">
            <a:off x="6668502" y="129669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904020">
            <a:off x="4254987" y="1938531"/>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813016" flipH="1">
            <a:off x="4668236" y="1939619"/>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04020">
            <a:off x="611650" y="1938531"/>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813016" flipH="1">
            <a:off x="1024899" y="1939619"/>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04020">
            <a:off x="7826889" y="1938531"/>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813016" flipH="1">
            <a:off x="8240138" y="1939619"/>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04020">
            <a:off x="2469038" y="1938532"/>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813016" flipH="1">
            <a:off x="2882287" y="1939620"/>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04020">
            <a:off x="6255252" y="1938531"/>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813016" flipH="1">
            <a:off x="6668501" y="1939619"/>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04020">
            <a:off x="4254990" y="258148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813016" flipH="1">
            <a:off x="4668239" y="258257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04020">
            <a:off x="611653" y="258148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813016" flipH="1">
            <a:off x="1024902" y="258257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04020">
            <a:off x="7826892" y="258148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813016" flipH="1">
            <a:off x="8240141" y="258257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04020">
            <a:off x="2469041" y="2581490"/>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813016" flipH="1">
            <a:off x="2882290" y="2582578"/>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04020">
            <a:off x="6255255" y="258148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813016" flipH="1">
            <a:off x="6668504" y="258257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04020">
            <a:off x="4254989" y="3224411"/>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813016" flipH="1">
            <a:off x="4668238" y="3225499"/>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04020">
            <a:off x="611652" y="3224411"/>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813016" flipH="1">
            <a:off x="1024901" y="3225499"/>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904020">
            <a:off x="7826891" y="3224411"/>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813016" flipH="1">
            <a:off x="8240140" y="3225499"/>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904020">
            <a:off x="2469040" y="3224412"/>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813016" flipH="1">
            <a:off x="2882289" y="3225500"/>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904020">
            <a:off x="6255254" y="3224411"/>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813016" flipH="1">
            <a:off x="6668503" y="3225499"/>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904020">
            <a:off x="4254989" y="3867376"/>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813016" flipH="1">
            <a:off x="4668238" y="3868464"/>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904020">
            <a:off x="611652" y="3867376"/>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813016" flipH="1">
            <a:off x="1024901" y="3868464"/>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904020">
            <a:off x="7826891" y="3867376"/>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813016" flipH="1">
            <a:off x="8240140" y="3868464"/>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904020">
            <a:off x="2469040" y="3867377"/>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0813016" flipH="1">
            <a:off x="2882289" y="3868465"/>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904020">
            <a:off x="6255254" y="3867376"/>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0813016" flipH="1">
            <a:off x="6668503" y="3868464"/>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904020">
            <a:off x="4254988" y="4510298"/>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0813016" flipH="1">
            <a:off x="4668237" y="4511386"/>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904020">
            <a:off x="611651" y="4510298"/>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0813016" flipH="1">
            <a:off x="1024900" y="4511386"/>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904020">
            <a:off x="7826890" y="4510298"/>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0813016" flipH="1">
            <a:off x="8240139" y="4511386"/>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904020">
            <a:off x="2469039" y="451029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20813016" flipH="1">
            <a:off x="2882288" y="451138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904020">
            <a:off x="6255253" y="4510298"/>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20813016" flipH="1">
            <a:off x="6668502" y="4511386"/>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5"/>
                                        </p:tgtEl>
                                        <p:attrNameLst>
                                          <p:attrName>style.opacity</p:attrName>
                                        </p:attrNameLst>
                                      </p:cBhvr>
                                      <p:to>
                                        <p:strVal val="0"/>
                                      </p:to>
                                    </p:set>
                                    <p:animEffect filter="image" prLst="opacity: 0">
                                      <p:cBhvr rctx="IE">
                                        <p:cTn id="7" dur="indefinite"/>
                                        <p:tgtEl>
                                          <p:spTgt spid="85"/>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5000" fill="hold"/>
                                        <p:tgtEl>
                                          <p:spTgt spid="7"/>
                                        </p:tgtEl>
                                        <p:attrNameLst>
                                          <p:attrName>ppt_x</p:attrName>
                                        </p:attrNameLst>
                                      </p:cBhvr>
                                      <p:tavLst>
                                        <p:tav tm="0">
                                          <p:val>
                                            <p:strVal val="0-#ppt_w/2"/>
                                          </p:val>
                                        </p:tav>
                                        <p:tav tm="100000">
                                          <p:val>
                                            <p:strVal val="#ppt_x"/>
                                          </p:val>
                                        </p:tav>
                                      </p:tavLst>
                                    </p:anim>
                                    <p:anim calcmode="lin" valueType="num">
                                      <p:cBhvr additive="base">
                                        <p:cTn id="11" dur="5000" fill="hold"/>
                                        <p:tgtEl>
                                          <p:spTgt spid="7"/>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additive="base">
                                        <p:cTn id="14" dur="5000" fill="hold"/>
                                        <p:tgtEl>
                                          <p:spTgt spid="17"/>
                                        </p:tgtEl>
                                        <p:attrNameLst>
                                          <p:attrName>ppt_x</p:attrName>
                                        </p:attrNameLst>
                                      </p:cBhvr>
                                      <p:tavLst>
                                        <p:tav tm="0">
                                          <p:val>
                                            <p:strVal val="0-#ppt_w/2"/>
                                          </p:val>
                                        </p:tav>
                                        <p:tav tm="100000">
                                          <p:val>
                                            <p:strVal val="#ppt_x"/>
                                          </p:val>
                                        </p:tav>
                                      </p:tavLst>
                                    </p:anim>
                                    <p:anim calcmode="lin" valueType="num">
                                      <p:cBhvr additive="base">
                                        <p:cTn id="15" dur="5000" fill="hold"/>
                                        <p:tgtEl>
                                          <p:spTgt spid="17"/>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27"/>
                                        </p:tgtEl>
                                        <p:attrNameLst>
                                          <p:attrName>style.visibility</p:attrName>
                                        </p:attrNameLst>
                                      </p:cBhvr>
                                      <p:to>
                                        <p:strVal val="visible"/>
                                      </p:to>
                                    </p:set>
                                    <p:anim calcmode="lin" valueType="num">
                                      <p:cBhvr additive="base">
                                        <p:cTn id="18" dur="5000" fill="hold"/>
                                        <p:tgtEl>
                                          <p:spTgt spid="27"/>
                                        </p:tgtEl>
                                        <p:attrNameLst>
                                          <p:attrName>ppt_x</p:attrName>
                                        </p:attrNameLst>
                                      </p:cBhvr>
                                      <p:tavLst>
                                        <p:tav tm="0">
                                          <p:val>
                                            <p:strVal val="0-#ppt_w/2"/>
                                          </p:val>
                                        </p:tav>
                                        <p:tav tm="100000">
                                          <p:val>
                                            <p:strVal val="#ppt_x"/>
                                          </p:val>
                                        </p:tav>
                                      </p:tavLst>
                                    </p:anim>
                                    <p:anim calcmode="lin" valueType="num">
                                      <p:cBhvr additive="base">
                                        <p:cTn id="19" dur="5000" fill="hold"/>
                                        <p:tgtEl>
                                          <p:spTgt spid="27"/>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37"/>
                                        </p:tgtEl>
                                        <p:attrNameLst>
                                          <p:attrName>style.visibility</p:attrName>
                                        </p:attrNameLst>
                                      </p:cBhvr>
                                      <p:to>
                                        <p:strVal val="visible"/>
                                      </p:to>
                                    </p:set>
                                    <p:anim calcmode="lin" valueType="num">
                                      <p:cBhvr additive="base">
                                        <p:cTn id="22" dur="5000" fill="hold"/>
                                        <p:tgtEl>
                                          <p:spTgt spid="37"/>
                                        </p:tgtEl>
                                        <p:attrNameLst>
                                          <p:attrName>ppt_x</p:attrName>
                                        </p:attrNameLst>
                                      </p:cBhvr>
                                      <p:tavLst>
                                        <p:tav tm="0">
                                          <p:val>
                                            <p:strVal val="0-#ppt_w/2"/>
                                          </p:val>
                                        </p:tav>
                                        <p:tav tm="100000">
                                          <p:val>
                                            <p:strVal val="#ppt_x"/>
                                          </p:val>
                                        </p:tav>
                                      </p:tavLst>
                                    </p:anim>
                                    <p:anim calcmode="lin" valueType="num">
                                      <p:cBhvr additive="base">
                                        <p:cTn id="23" dur="5000" fill="hold"/>
                                        <p:tgtEl>
                                          <p:spTgt spid="37"/>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47"/>
                                        </p:tgtEl>
                                        <p:attrNameLst>
                                          <p:attrName>style.visibility</p:attrName>
                                        </p:attrNameLst>
                                      </p:cBhvr>
                                      <p:to>
                                        <p:strVal val="visible"/>
                                      </p:to>
                                    </p:set>
                                    <p:anim calcmode="lin" valueType="num">
                                      <p:cBhvr additive="base">
                                        <p:cTn id="26" dur="5000" fill="hold"/>
                                        <p:tgtEl>
                                          <p:spTgt spid="47"/>
                                        </p:tgtEl>
                                        <p:attrNameLst>
                                          <p:attrName>ppt_x</p:attrName>
                                        </p:attrNameLst>
                                      </p:cBhvr>
                                      <p:tavLst>
                                        <p:tav tm="0">
                                          <p:val>
                                            <p:strVal val="0-#ppt_w/2"/>
                                          </p:val>
                                        </p:tav>
                                        <p:tav tm="100000">
                                          <p:val>
                                            <p:strVal val="#ppt_x"/>
                                          </p:val>
                                        </p:tav>
                                      </p:tavLst>
                                    </p:anim>
                                    <p:anim calcmode="lin" valueType="num">
                                      <p:cBhvr additive="base">
                                        <p:cTn id="27" dur="5000" fill="hold"/>
                                        <p:tgtEl>
                                          <p:spTgt spid="47"/>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57"/>
                                        </p:tgtEl>
                                        <p:attrNameLst>
                                          <p:attrName>style.visibility</p:attrName>
                                        </p:attrNameLst>
                                      </p:cBhvr>
                                      <p:to>
                                        <p:strVal val="visible"/>
                                      </p:to>
                                    </p:set>
                                    <p:anim calcmode="lin" valueType="num">
                                      <p:cBhvr additive="base">
                                        <p:cTn id="30" dur="5000" fill="hold"/>
                                        <p:tgtEl>
                                          <p:spTgt spid="57"/>
                                        </p:tgtEl>
                                        <p:attrNameLst>
                                          <p:attrName>ppt_x</p:attrName>
                                        </p:attrNameLst>
                                      </p:cBhvr>
                                      <p:tavLst>
                                        <p:tav tm="0">
                                          <p:val>
                                            <p:strVal val="0-#ppt_w/2"/>
                                          </p:val>
                                        </p:tav>
                                        <p:tav tm="100000">
                                          <p:val>
                                            <p:strVal val="#ppt_x"/>
                                          </p:val>
                                        </p:tav>
                                      </p:tavLst>
                                    </p:anim>
                                    <p:anim calcmode="lin" valueType="num">
                                      <p:cBhvr additive="base">
                                        <p:cTn id="31" dur="5000" fill="hold"/>
                                        <p:tgtEl>
                                          <p:spTgt spid="57"/>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7"/>
                                        </p:tgtEl>
                                        <p:attrNameLst>
                                          <p:attrName>style.visibility</p:attrName>
                                        </p:attrNameLst>
                                      </p:cBhvr>
                                      <p:to>
                                        <p:strVal val="visible"/>
                                      </p:to>
                                    </p:set>
                                    <p:anim calcmode="lin" valueType="num">
                                      <p:cBhvr additive="base">
                                        <p:cTn id="34" dur="5000" fill="hold"/>
                                        <p:tgtEl>
                                          <p:spTgt spid="67"/>
                                        </p:tgtEl>
                                        <p:attrNameLst>
                                          <p:attrName>ppt_x</p:attrName>
                                        </p:attrNameLst>
                                      </p:cBhvr>
                                      <p:tavLst>
                                        <p:tav tm="0">
                                          <p:val>
                                            <p:strVal val="0-#ppt_w/2"/>
                                          </p:val>
                                        </p:tav>
                                        <p:tav tm="100000">
                                          <p:val>
                                            <p:strVal val="#ppt_x"/>
                                          </p:val>
                                        </p:tav>
                                      </p:tavLst>
                                    </p:anim>
                                    <p:anim calcmode="lin" valueType="num">
                                      <p:cBhvr additive="base">
                                        <p:cTn id="35" dur="5000" fill="hold"/>
                                        <p:tgtEl>
                                          <p:spTgt spid="67"/>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77"/>
                                        </p:tgtEl>
                                        <p:attrNameLst>
                                          <p:attrName>style.visibility</p:attrName>
                                        </p:attrNameLst>
                                      </p:cBhvr>
                                      <p:to>
                                        <p:strVal val="visible"/>
                                      </p:to>
                                    </p:set>
                                    <p:anim calcmode="lin" valueType="num">
                                      <p:cBhvr additive="base">
                                        <p:cTn id="38" dur="5000" fill="hold"/>
                                        <p:tgtEl>
                                          <p:spTgt spid="77"/>
                                        </p:tgtEl>
                                        <p:attrNameLst>
                                          <p:attrName>ppt_x</p:attrName>
                                        </p:attrNameLst>
                                      </p:cBhvr>
                                      <p:tavLst>
                                        <p:tav tm="0">
                                          <p:val>
                                            <p:strVal val="0-#ppt_w/2"/>
                                          </p:val>
                                        </p:tav>
                                        <p:tav tm="100000">
                                          <p:val>
                                            <p:strVal val="#ppt_x"/>
                                          </p:val>
                                        </p:tav>
                                      </p:tavLst>
                                    </p:anim>
                                    <p:anim calcmode="lin" valueType="num">
                                      <p:cBhvr additive="base">
                                        <p:cTn id="39" dur="5000" fill="hold"/>
                                        <p:tgtEl>
                                          <p:spTgt spid="77"/>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5000" fill="hold"/>
                                        <p:tgtEl>
                                          <p:spTgt spid="11"/>
                                        </p:tgtEl>
                                        <p:attrNameLst>
                                          <p:attrName>ppt_x</p:attrName>
                                        </p:attrNameLst>
                                      </p:cBhvr>
                                      <p:tavLst>
                                        <p:tav tm="0">
                                          <p:val>
                                            <p:strVal val="0-#ppt_w/2"/>
                                          </p:val>
                                        </p:tav>
                                        <p:tav tm="100000">
                                          <p:val>
                                            <p:strVal val="#ppt_x"/>
                                          </p:val>
                                        </p:tav>
                                      </p:tavLst>
                                    </p:anim>
                                    <p:anim calcmode="lin" valueType="num">
                                      <p:cBhvr additive="base">
                                        <p:cTn id="43" dur="5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5000" fill="hold"/>
                                        <p:tgtEl>
                                          <p:spTgt spid="21"/>
                                        </p:tgtEl>
                                        <p:attrNameLst>
                                          <p:attrName>ppt_x</p:attrName>
                                        </p:attrNameLst>
                                      </p:cBhvr>
                                      <p:tavLst>
                                        <p:tav tm="0">
                                          <p:val>
                                            <p:strVal val="0-#ppt_w/2"/>
                                          </p:val>
                                        </p:tav>
                                        <p:tav tm="100000">
                                          <p:val>
                                            <p:strVal val="#ppt_x"/>
                                          </p:val>
                                        </p:tav>
                                      </p:tavLst>
                                    </p:anim>
                                    <p:anim calcmode="lin" valueType="num">
                                      <p:cBhvr additive="base">
                                        <p:cTn id="47" dur="5000" fill="hold"/>
                                        <p:tgtEl>
                                          <p:spTgt spid="21"/>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31"/>
                                        </p:tgtEl>
                                        <p:attrNameLst>
                                          <p:attrName>style.visibility</p:attrName>
                                        </p:attrNameLst>
                                      </p:cBhvr>
                                      <p:to>
                                        <p:strVal val="visible"/>
                                      </p:to>
                                    </p:set>
                                    <p:anim calcmode="lin" valueType="num">
                                      <p:cBhvr additive="base">
                                        <p:cTn id="50" dur="5000" fill="hold"/>
                                        <p:tgtEl>
                                          <p:spTgt spid="31"/>
                                        </p:tgtEl>
                                        <p:attrNameLst>
                                          <p:attrName>ppt_x</p:attrName>
                                        </p:attrNameLst>
                                      </p:cBhvr>
                                      <p:tavLst>
                                        <p:tav tm="0">
                                          <p:val>
                                            <p:strVal val="0-#ppt_w/2"/>
                                          </p:val>
                                        </p:tav>
                                        <p:tav tm="100000">
                                          <p:val>
                                            <p:strVal val="#ppt_x"/>
                                          </p:val>
                                        </p:tav>
                                      </p:tavLst>
                                    </p:anim>
                                    <p:anim calcmode="lin" valueType="num">
                                      <p:cBhvr additive="base">
                                        <p:cTn id="51" dur="5000" fill="hold"/>
                                        <p:tgtEl>
                                          <p:spTgt spid="31"/>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41"/>
                                        </p:tgtEl>
                                        <p:attrNameLst>
                                          <p:attrName>style.visibility</p:attrName>
                                        </p:attrNameLst>
                                      </p:cBhvr>
                                      <p:to>
                                        <p:strVal val="visible"/>
                                      </p:to>
                                    </p:set>
                                    <p:anim calcmode="lin" valueType="num">
                                      <p:cBhvr additive="base">
                                        <p:cTn id="54" dur="5000" fill="hold"/>
                                        <p:tgtEl>
                                          <p:spTgt spid="41"/>
                                        </p:tgtEl>
                                        <p:attrNameLst>
                                          <p:attrName>ppt_x</p:attrName>
                                        </p:attrNameLst>
                                      </p:cBhvr>
                                      <p:tavLst>
                                        <p:tav tm="0">
                                          <p:val>
                                            <p:strVal val="0-#ppt_w/2"/>
                                          </p:val>
                                        </p:tav>
                                        <p:tav tm="100000">
                                          <p:val>
                                            <p:strVal val="#ppt_x"/>
                                          </p:val>
                                        </p:tav>
                                      </p:tavLst>
                                    </p:anim>
                                    <p:anim calcmode="lin" valueType="num">
                                      <p:cBhvr additive="base">
                                        <p:cTn id="55" dur="5000" fill="hold"/>
                                        <p:tgtEl>
                                          <p:spTgt spid="41"/>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51"/>
                                        </p:tgtEl>
                                        <p:attrNameLst>
                                          <p:attrName>style.visibility</p:attrName>
                                        </p:attrNameLst>
                                      </p:cBhvr>
                                      <p:to>
                                        <p:strVal val="visible"/>
                                      </p:to>
                                    </p:set>
                                    <p:anim calcmode="lin" valueType="num">
                                      <p:cBhvr additive="base">
                                        <p:cTn id="58" dur="5000" fill="hold"/>
                                        <p:tgtEl>
                                          <p:spTgt spid="51"/>
                                        </p:tgtEl>
                                        <p:attrNameLst>
                                          <p:attrName>ppt_x</p:attrName>
                                        </p:attrNameLst>
                                      </p:cBhvr>
                                      <p:tavLst>
                                        <p:tav tm="0">
                                          <p:val>
                                            <p:strVal val="0-#ppt_w/2"/>
                                          </p:val>
                                        </p:tav>
                                        <p:tav tm="100000">
                                          <p:val>
                                            <p:strVal val="#ppt_x"/>
                                          </p:val>
                                        </p:tav>
                                      </p:tavLst>
                                    </p:anim>
                                    <p:anim calcmode="lin" valueType="num">
                                      <p:cBhvr additive="base">
                                        <p:cTn id="59" dur="5000" fill="hold"/>
                                        <p:tgtEl>
                                          <p:spTgt spid="51"/>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61"/>
                                        </p:tgtEl>
                                        <p:attrNameLst>
                                          <p:attrName>style.visibility</p:attrName>
                                        </p:attrNameLst>
                                      </p:cBhvr>
                                      <p:to>
                                        <p:strVal val="visible"/>
                                      </p:to>
                                    </p:set>
                                    <p:anim calcmode="lin" valueType="num">
                                      <p:cBhvr additive="base">
                                        <p:cTn id="62" dur="5000" fill="hold"/>
                                        <p:tgtEl>
                                          <p:spTgt spid="61"/>
                                        </p:tgtEl>
                                        <p:attrNameLst>
                                          <p:attrName>ppt_x</p:attrName>
                                        </p:attrNameLst>
                                      </p:cBhvr>
                                      <p:tavLst>
                                        <p:tav tm="0">
                                          <p:val>
                                            <p:strVal val="0-#ppt_w/2"/>
                                          </p:val>
                                        </p:tav>
                                        <p:tav tm="100000">
                                          <p:val>
                                            <p:strVal val="#ppt_x"/>
                                          </p:val>
                                        </p:tav>
                                      </p:tavLst>
                                    </p:anim>
                                    <p:anim calcmode="lin" valueType="num">
                                      <p:cBhvr additive="base">
                                        <p:cTn id="63" dur="5000" fill="hold"/>
                                        <p:tgtEl>
                                          <p:spTgt spid="61"/>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71"/>
                                        </p:tgtEl>
                                        <p:attrNameLst>
                                          <p:attrName>style.visibility</p:attrName>
                                        </p:attrNameLst>
                                      </p:cBhvr>
                                      <p:to>
                                        <p:strVal val="visible"/>
                                      </p:to>
                                    </p:set>
                                    <p:anim calcmode="lin" valueType="num">
                                      <p:cBhvr additive="base">
                                        <p:cTn id="66" dur="5000" fill="hold"/>
                                        <p:tgtEl>
                                          <p:spTgt spid="71"/>
                                        </p:tgtEl>
                                        <p:attrNameLst>
                                          <p:attrName>ppt_x</p:attrName>
                                        </p:attrNameLst>
                                      </p:cBhvr>
                                      <p:tavLst>
                                        <p:tav tm="0">
                                          <p:val>
                                            <p:strVal val="0-#ppt_w/2"/>
                                          </p:val>
                                        </p:tav>
                                        <p:tav tm="100000">
                                          <p:val>
                                            <p:strVal val="#ppt_x"/>
                                          </p:val>
                                        </p:tav>
                                      </p:tavLst>
                                    </p:anim>
                                    <p:anim calcmode="lin" valueType="num">
                                      <p:cBhvr additive="base">
                                        <p:cTn id="67" dur="5000" fill="hold"/>
                                        <p:tgtEl>
                                          <p:spTgt spid="71"/>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81"/>
                                        </p:tgtEl>
                                        <p:attrNameLst>
                                          <p:attrName>style.visibility</p:attrName>
                                        </p:attrNameLst>
                                      </p:cBhvr>
                                      <p:to>
                                        <p:strVal val="visible"/>
                                      </p:to>
                                    </p:set>
                                    <p:anim calcmode="lin" valueType="num">
                                      <p:cBhvr additive="base">
                                        <p:cTn id="70" dur="5000" fill="hold"/>
                                        <p:tgtEl>
                                          <p:spTgt spid="81"/>
                                        </p:tgtEl>
                                        <p:attrNameLst>
                                          <p:attrName>ppt_x</p:attrName>
                                        </p:attrNameLst>
                                      </p:cBhvr>
                                      <p:tavLst>
                                        <p:tav tm="0">
                                          <p:val>
                                            <p:strVal val="0-#ppt_w/2"/>
                                          </p:val>
                                        </p:tav>
                                        <p:tav tm="100000">
                                          <p:val>
                                            <p:strVal val="#ppt_x"/>
                                          </p:val>
                                        </p:tav>
                                      </p:tavLst>
                                    </p:anim>
                                    <p:anim calcmode="lin" valueType="num">
                                      <p:cBhvr additive="base">
                                        <p:cTn id="71" dur="5000" fill="hold"/>
                                        <p:tgtEl>
                                          <p:spTgt spid="81"/>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additive="base">
                                        <p:cTn id="74" dur="5000" fill="hold"/>
                                        <p:tgtEl>
                                          <p:spTgt spid="5"/>
                                        </p:tgtEl>
                                        <p:attrNameLst>
                                          <p:attrName>ppt_x</p:attrName>
                                        </p:attrNameLst>
                                      </p:cBhvr>
                                      <p:tavLst>
                                        <p:tav tm="0">
                                          <p:val>
                                            <p:strVal val="0-#ppt_w/2"/>
                                          </p:val>
                                        </p:tav>
                                        <p:tav tm="100000">
                                          <p:val>
                                            <p:strVal val="#ppt_x"/>
                                          </p:val>
                                        </p:tav>
                                      </p:tavLst>
                                    </p:anim>
                                    <p:anim calcmode="lin" valueType="num">
                                      <p:cBhvr additive="base">
                                        <p:cTn id="75" dur="5000" fill="hold"/>
                                        <p:tgtEl>
                                          <p:spTgt spid="5"/>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5"/>
                                        </p:tgtEl>
                                        <p:attrNameLst>
                                          <p:attrName>style.visibility</p:attrName>
                                        </p:attrNameLst>
                                      </p:cBhvr>
                                      <p:to>
                                        <p:strVal val="visible"/>
                                      </p:to>
                                    </p:set>
                                    <p:anim calcmode="lin" valueType="num">
                                      <p:cBhvr additive="base">
                                        <p:cTn id="78" dur="5000" fill="hold"/>
                                        <p:tgtEl>
                                          <p:spTgt spid="15"/>
                                        </p:tgtEl>
                                        <p:attrNameLst>
                                          <p:attrName>ppt_x</p:attrName>
                                        </p:attrNameLst>
                                      </p:cBhvr>
                                      <p:tavLst>
                                        <p:tav tm="0">
                                          <p:val>
                                            <p:strVal val="0-#ppt_w/2"/>
                                          </p:val>
                                        </p:tav>
                                        <p:tav tm="100000">
                                          <p:val>
                                            <p:strVal val="#ppt_x"/>
                                          </p:val>
                                        </p:tav>
                                      </p:tavLst>
                                    </p:anim>
                                    <p:anim calcmode="lin" valueType="num">
                                      <p:cBhvr additive="base">
                                        <p:cTn id="79" dur="5000" fill="hold"/>
                                        <p:tgtEl>
                                          <p:spTgt spid="15"/>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25"/>
                                        </p:tgtEl>
                                        <p:attrNameLst>
                                          <p:attrName>style.visibility</p:attrName>
                                        </p:attrNameLst>
                                      </p:cBhvr>
                                      <p:to>
                                        <p:strVal val="visible"/>
                                      </p:to>
                                    </p:set>
                                    <p:anim calcmode="lin" valueType="num">
                                      <p:cBhvr additive="base">
                                        <p:cTn id="82" dur="5000" fill="hold"/>
                                        <p:tgtEl>
                                          <p:spTgt spid="25"/>
                                        </p:tgtEl>
                                        <p:attrNameLst>
                                          <p:attrName>ppt_x</p:attrName>
                                        </p:attrNameLst>
                                      </p:cBhvr>
                                      <p:tavLst>
                                        <p:tav tm="0">
                                          <p:val>
                                            <p:strVal val="0-#ppt_w/2"/>
                                          </p:val>
                                        </p:tav>
                                        <p:tav tm="100000">
                                          <p:val>
                                            <p:strVal val="#ppt_x"/>
                                          </p:val>
                                        </p:tav>
                                      </p:tavLst>
                                    </p:anim>
                                    <p:anim calcmode="lin" valueType="num">
                                      <p:cBhvr additive="base">
                                        <p:cTn id="83" dur="5000" fill="hold"/>
                                        <p:tgtEl>
                                          <p:spTgt spid="25"/>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35"/>
                                        </p:tgtEl>
                                        <p:attrNameLst>
                                          <p:attrName>style.visibility</p:attrName>
                                        </p:attrNameLst>
                                      </p:cBhvr>
                                      <p:to>
                                        <p:strVal val="visible"/>
                                      </p:to>
                                    </p:set>
                                    <p:anim calcmode="lin" valueType="num">
                                      <p:cBhvr additive="base">
                                        <p:cTn id="86" dur="5000" fill="hold"/>
                                        <p:tgtEl>
                                          <p:spTgt spid="35"/>
                                        </p:tgtEl>
                                        <p:attrNameLst>
                                          <p:attrName>ppt_x</p:attrName>
                                        </p:attrNameLst>
                                      </p:cBhvr>
                                      <p:tavLst>
                                        <p:tav tm="0">
                                          <p:val>
                                            <p:strVal val="0-#ppt_w/2"/>
                                          </p:val>
                                        </p:tav>
                                        <p:tav tm="100000">
                                          <p:val>
                                            <p:strVal val="#ppt_x"/>
                                          </p:val>
                                        </p:tav>
                                      </p:tavLst>
                                    </p:anim>
                                    <p:anim calcmode="lin" valueType="num">
                                      <p:cBhvr additive="base">
                                        <p:cTn id="87" dur="5000" fill="hold"/>
                                        <p:tgtEl>
                                          <p:spTgt spid="35"/>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45"/>
                                        </p:tgtEl>
                                        <p:attrNameLst>
                                          <p:attrName>style.visibility</p:attrName>
                                        </p:attrNameLst>
                                      </p:cBhvr>
                                      <p:to>
                                        <p:strVal val="visible"/>
                                      </p:to>
                                    </p:set>
                                    <p:anim calcmode="lin" valueType="num">
                                      <p:cBhvr additive="base">
                                        <p:cTn id="90" dur="5000" fill="hold"/>
                                        <p:tgtEl>
                                          <p:spTgt spid="45"/>
                                        </p:tgtEl>
                                        <p:attrNameLst>
                                          <p:attrName>ppt_x</p:attrName>
                                        </p:attrNameLst>
                                      </p:cBhvr>
                                      <p:tavLst>
                                        <p:tav tm="0">
                                          <p:val>
                                            <p:strVal val="0-#ppt_w/2"/>
                                          </p:val>
                                        </p:tav>
                                        <p:tav tm="100000">
                                          <p:val>
                                            <p:strVal val="#ppt_x"/>
                                          </p:val>
                                        </p:tav>
                                      </p:tavLst>
                                    </p:anim>
                                    <p:anim calcmode="lin" valueType="num">
                                      <p:cBhvr additive="base">
                                        <p:cTn id="91" dur="5000" fill="hold"/>
                                        <p:tgtEl>
                                          <p:spTgt spid="4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5"/>
                                        </p:tgtEl>
                                        <p:attrNameLst>
                                          <p:attrName>style.visibility</p:attrName>
                                        </p:attrNameLst>
                                      </p:cBhvr>
                                      <p:to>
                                        <p:strVal val="visible"/>
                                      </p:to>
                                    </p:set>
                                    <p:anim calcmode="lin" valueType="num">
                                      <p:cBhvr additive="base">
                                        <p:cTn id="94" dur="5000" fill="hold"/>
                                        <p:tgtEl>
                                          <p:spTgt spid="55"/>
                                        </p:tgtEl>
                                        <p:attrNameLst>
                                          <p:attrName>ppt_x</p:attrName>
                                        </p:attrNameLst>
                                      </p:cBhvr>
                                      <p:tavLst>
                                        <p:tav tm="0">
                                          <p:val>
                                            <p:strVal val="0-#ppt_w/2"/>
                                          </p:val>
                                        </p:tav>
                                        <p:tav tm="100000">
                                          <p:val>
                                            <p:strVal val="#ppt_x"/>
                                          </p:val>
                                        </p:tav>
                                      </p:tavLst>
                                    </p:anim>
                                    <p:anim calcmode="lin" valueType="num">
                                      <p:cBhvr additive="base">
                                        <p:cTn id="95" dur="5000" fill="hold"/>
                                        <p:tgtEl>
                                          <p:spTgt spid="55"/>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65"/>
                                        </p:tgtEl>
                                        <p:attrNameLst>
                                          <p:attrName>style.visibility</p:attrName>
                                        </p:attrNameLst>
                                      </p:cBhvr>
                                      <p:to>
                                        <p:strVal val="visible"/>
                                      </p:to>
                                    </p:set>
                                    <p:anim calcmode="lin" valueType="num">
                                      <p:cBhvr additive="base">
                                        <p:cTn id="98" dur="5000" fill="hold"/>
                                        <p:tgtEl>
                                          <p:spTgt spid="65"/>
                                        </p:tgtEl>
                                        <p:attrNameLst>
                                          <p:attrName>ppt_x</p:attrName>
                                        </p:attrNameLst>
                                      </p:cBhvr>
                                      <p:tavLst>
                                        <p:tav tm="0">
                                          <p:val>
                                            <p:strVal val="0-#ppt_w/2"/>
                                          </p:val>
                                        </p:tav>
                                        <p:tav tm="100000">
                                          <p:val>
                                            <p:strVal val="#ppt_x"/>
                                          </p:val>
                                        </p:tav>
                                      </p:tavLst>
                                    </p:anim>
                                    <p:anim calcmode="lin" valueType="num">
                                      <p:cBhvr additive="base">
                                        <p:cTn id="99" dur="5000" fill="hold"/>
                                        <p:tgtEl>
                                          <p:spTgt spid="65"/>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75"/>
                                        </p:tgtEl>
                                        <p:attrNameLst>
                                          <p:attrName>style.visibility</p:attrName>
                                        </p:attrNameLst>
                                      </p:cBhvr>
                                      <p:to>
                                        <p:strVal val="visible"/>
                                      </p:to>
                                    </p:set>
                                    <p:anim calcmode="lin" valueType="num">
                                      <p:cBhvr additive="base">
                                        <p:cTn id="102" dur="5000" fill="hold"/>
                                        <p:tgtEl>
                                          <p:spTgt spid="75"/>
                                        </p:tgtEl>
                                        <p:attrNameLst>
                                          <p:attrName>ppt_x</p:attrName>
                                        </p:attrNameLst>
                                      </p:cBhvr>
                                      <p:tavLst>
                                        <p:tav tm="0">
                                          <p:val>
                                            <p:strVal val="0-#ppt_w/2"/>
                                          </p:val>
                                        </p:tav>
                                        <p:tav tm="100000">
                                          <p:val>
                                            <p:strVal val="#ppt_x"/>
                                          </p:val>
                                        </p:tav>
                                      </p:tavLst>
                                    </p:anim>
                                    <p:anim calcmode="lin" valueType="num">
                                      <p:cBhvr additive="base">
                                        <p:cTn id="103" dur="5000" fill="hold"/>
                                        <p:tgtEl>
                                          <p:spTgt spid="75"/>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3"/>
                                        </p:tgtEl>
                                        <p:attrNameLst>
                                          <p:attrName>style.visibility</p:attrName>
                                        </p:attrNameLst>
                                      </p:cBhvr>
                                      <p:to>
                                        <p:strVal val="visible"/>
                                      </p:to>
                                    </p:set>
                                    <p:anim calcmode="lin" valueType="num">
                                      <p:cBhvr additive="base">
                                        <p:cTn id="106" dur="5000" fill="hold"/>
                                        <p:tgtEl>
                                          <p:spTgt spid="13"/>
                                        </p:tgtEl>
                                        <p:attrNameLst>
                                          <p:attrName>ppt_x</p:attrName>
                                        </p:attrNameLst>
                                      </p:cBhvr>
                                      <p:tavLst>
                                        <p:tav tm="0">
                                          <p:val>
                                            <p:strVal val="0-#ppt_w/2"/>
                                          </p:val>
                                        </p:tav>
                                        <p:tav tm="100000">
                                          <p:val>
                                            <p:strVal val="#ppt_x"/>
                                          </p:val>
                                        </p:tav>
                                      </p:tavLst>
                                    </p:anim>
                                    <p:anim calcmode="lin" valueType="num">
                                      <p:cBhvr additive="base">
                                        <p:cTn id="107" dur="5000" fill="hold"/>
                                        <p:tgtEl>
                                          <p:spTgt spid="13"/>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0" fill="hold"/>
                                        <p:tgtEl>
                                          <p:spTgt spid="23"/>
                                        </p:tgtEl>
                                        <p:attrNameLst>
                                          <p:attrName>ppt_x</p:attrName>
                                        </p:attrNameLst>
                                      </p:cBhvr>
                                      <p:tavLst>
                                        <p:tav tm="0">
                                          <p:val>
                                            <p:strVal val="0-#ppt_w/2"/>
                                          </p:val>
                                        </p:tav>
                                        <p:tav tm="100000">
                                          <p:val>
                                            <p:strVal val="#ppt_x"/>
                                          </p:val>
                                        </p:tav>
                                      </p:tavLst>
                                    </p:anim>
                                    <p:anim calcmode="lin" valueType="num">
                                      <p:cBhvr additive="base">
                                        <p:cTn id="111" dur="5000" fill="hold"/>
                                        <p:tgtEl>
                                          <p:spTgt spid="23"/>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3"/>
                                        </p:tgtEl>
                                        <p:attrNameLst>
                                          <p:attrName>style.visibility</p:attrName>
                                        </p:attrNameLst>
                                      </p:cBhvr>
                                      <p:to>
                                        <p:strVal val="visible"/>
                                      </p:to>
                                    </p:set>
                                    <p:anim calcmode="lin" valueType="num">
                                      <p:cBhvr additive="base">
                                        <p:cTn id="114" dur="5000" fill="hold"/>
                                        <p:tgtEl>
                                          <p:spTgt spid="33"/>
                                        </p:tgtEl>
                                        <p:attrNameLst>
                                          <p:attrName>ppt_x</p:attrName>
                                        </p:attrNameLst>
                                      </p:cBhvr>
                                      <p:tavLst>
                                        <p:tav tm="0">
                                          <p:val>
                                            <p:strVal val="0-#ppt_w/2"/>
                                          </p:val>
                                        </p:tav>
                                        <p:tav tm="100000">
                                          <p:val>
                                            <p:strVal val="#ppt_x"/>
                                          </p:val>
                                        </p:tav>
                                      </p:tavLst>
                                    </p:anim>
                                    <p:anim calcmode="lin" valueType="num">
                                      <p:cBhvr additive="base">
                                        <p:cTn id="115" dur="5000" fill="hold"/>
                                        <p:tgtEl>
                                          <p:spTgt spid="33"/>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43"/>
                                        </p:tgtEl>
                                        <p:attrNameLst>
                                          <p:attrName>style.visibility</p:attrName>
                                        </p:attrNameLst>
                                      </p:cBhvr>
                                      <p:to>
                                        <p:strVal val="visible"/>
                                      </p:to>
                                    </p:set>
                                    <p:anim calcmode="lin" valueType="num">
                                      <p:cBhvr additive="base">
                                        <p:cTn id="118" dur="5000" fill="hold"/>
                                        <p:tgtEl>
                                          <p:spTgt spid="43"/>
                                        </p:tgtEl>
                                        <p:attrNameLst>
                                          <p:attrName>ppt_x</p:attrName>
                                        </p:attrNameLst>
                                      </p:cBhvr>
                                      <p:tavLst>
                                        <p:tav tm="0">
                                          <p:val>
                                            <p:strVal val="0-#ppt_w/2"/>
                                          </p:val>
                                        </p:tav>
                                        <p:tav tm="100000">
                                          <p:val>
                                            <p:strVal val="#ppt_x"/>
                                          </p:val>
                                        </p:tav>
                                      </p:tavLst>
                                    </p:anim>
                                    <p:anim calcmode="lin" valueType="num">
                                      <p:cBhvr additive="base">
                                        <p:cTn id="119" dur="5000" fill="hold"/>
                                        <p:tgtEl>
                                          <p:spTgt spid="43"/>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53"/>
                                        </p:tgtEl>
                                        <p:attrNameLst>
                                          <p:attrName>style.visibility</p:attrName>
                                        </p:attrNameLst>
                                      </p:cBhvr>
                                      <p:to>
                                        <p:strVal val="visible"/>
                                      </p:to>
                                    </p:set>
                                    <p:anim calcmode="lin" valueType="num">
                                      <p:cBhvr additive="base">
                                        <p:cTn id="122" dur="5000" fill="hold"/>
                                        <p:tgtEl>
                                          <p:spTgt spid="53"/>
                                        </p:tgtEl>
                                        <p:attrNameLst>
                                          <p:attrName>ppt_x</p:attrName>
                                        </p:attrNameLst>
                                      </p:cBhvr>
                                      <p:tavLst>
                                        <p:tav tm="0">
                                          <p:val>
                                            <p:strVal val="0-#ppt_w/2"/>
                                          </p:val>
                                        </p:tav>
                                        <p:tav tm="100000">
                                          <p:val>
                                            <p:strVal val="#ppt_x"/>
                                          </p:val>
                                        </p:tav>
                                      </p:tavLst>
                                    </p:anim>
                                    <p:anim calcmode="lin" valueType="num">
                                      <p:cBhvr additive="base">
                                        <p:cTn id="123" dur="5000" fill="hold"/>
                                        <p:tgtEl>
                                          <p:spTgt spid="53"/>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63"/>
                                        </p:tgtEl>
                                        <p:attrNameLst>
                                          <p:attrName>style.visibility</p:attrName>
                                        </p:attrNameLst>
                                      </p:cBhvr>
                                      <p:to>
                                        <p:strVal val="visible"/>
                                      </p:to>
                                    </p:set>
                                    <p:anim calcmode="lin" valueType="num">
                                      <p:cBhvr additive="base">
                                        <p:cTn id="126" dur="5000" fill="hold"/>
                                        <p:tgtEl>
                                          <p:spTgt spid="63"/>
                                        </p:tgtEl>
                                        <p:attrNameLst>
                                          <p:attrName>ppt_x</p:attrName>
                                        </p:attrNameLst>
                                      </p:cBhvr>
                                      <p:tavLst>
                                        <p:tav tm="0">
                                          <p:val>
                                            <p:strVal val="0-#ppt_w/2"/>
                                          </p:val>
                                        </p:tav>
                                        <p:tav tm="100000">
                                          <p:val>
                                            <p:strVal val="#ppt_x"/>
                                          </p:val>
                                        </p:tav>
                                      </p:tavLst>
                                    </p:anim>
                                    <p:anim calcmode="lin" valueType="num">
                                      <p:cBhvr additive="base">
                                        <p:cTn id="127" dur="5000" fill="hold"/>
                                        <p:tgtEl>
                                          <p:spTgt spid="63"/>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73"/>
                                        </p:tgtEl>
                                        <p:attrNameLst>
                                          <p:attrName>style.visibility</p:attrName>
                                        </p:attrNameLst>
                                      </p:cBhvr>
                                      <p:to>
                                        <p:strVal val="visible"/>
                                      </p:to>
                                    </p:set>
                                    <p:anim calcmode="lin" valueType="num">
                                      <p:cBhvr additive="base">
                                        <p:cTn id="130" dur="5000" fill="hold"/>
                                        <p:tgtEl>
                                          <p:spTgt spid="73"/>
                                        </p:tgtEl>
                                        <p:attrNameLst>
                                          <p:attrName>ppt_x</p:attrName>
                                        </p:attrNameLst>
                                      </p:cBhvr>
                                      <p:tavLst>
                                        <p:tav tm="0">
                                          <p:val>
                                            <p:strVal val="0-#ppt_w/2"/>
                                          </p:val>
                                        </p:tav>
                                        <p:tav tm="100000">
                                          <p:val>
                                            <p:strVal val="#ppt_x"/>
                                          </p:val>
                                        </p:tav>
                                      </p:tavLst>
                                    </p:anim>
                                    <p:anim calcmode="lin" valueType="num">
                                      <p:cBhvr additive="base">
                                        <p:cTn id="131" dur="5000" fill="hold"/>
                                        <p:tgtEl>
                                          <p:spTgt spid="73"/>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83"/>
                                        </p:tgtEl>
                                        <p:attrNameLst>
                                          <p:attrName>style.visibility</p:attrName>
                                        </p:attrNameLst>
                                      </p:cBhvr>
                                      <p:to>
                                        <p:strVal val="visible"/>
                                      </p:to>
                                    </p:set>
                                    <p:anim calcmode="lin" valueType="num">
                                      <p:cBhvr additive="base">
                                        <p:cTn id="134" dur="5000" fill="hold"/>
                                        <p:tgtEl>
                                          <p:spTgt spid="83"/>
                                        </p:tgtEl>
                                        <p:attrNameLst>
                                          <p:attrName>ppt_x</p:attrName>
                                        </p:attrNameLst>
                                      </p:cBhvr>
                                      <p:tavLst>
                                        <p:tav tm="0">
                                          <p:val>
                                            <p:strVal val="0-#ppt_w/2"/>
                                          </p:val>
                                        </p:tav>
                                        <p:tav tm="100000">
                                          <p:val>
                                            <p:strVal val="#ppt_x"/>
                                          </p:val>
                                        </p:tav>
                                      </p:tavLst>
                                    </p:anim>
                                    <p:anim calcmode="lin" valueType="num">
                                      <p:cBhvr additive="base">
                                        <p:cTn id="135" dur="5000" fill="hold"/>
                                        <p:tgtEl>
                                          <p:spTgt spid="83"/>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9"/>
                                        </p:tgtEl>
                                        <p:attrNameLst>
                                          <p:attrName>style.visibility</p:attrName>
                                        </p:attrNameLst>
                                      </p:cBhvr>
                                      <p:to>
                                        <p:strVal val="visible"/>
                                      </p:to>
                                    </p:set>
                                    <p:anim calcmode="lin" valueType="num">
                                      <p:cBhvr additive="base">
                                        <p:cTn id="138" dur="5000" fill="hold"/>
                                        <p:tgtEl>
                                          <p:spTgt spid="9"/>
                                        </p:tgtEl>
                                        <p:attrNameLst>
                                          <p:attrName>ppt_x</p:attrName>
                                        </p:attrNameLst>
                                      </p:cBhvr>
                                      <p:tavLst>
                                        <p:tav tm="0">
                                          <p:val>
                                            <p:strVal val="0-#ppt_w/2"/>
                                          </p:val>
                                        </p:tav>
                                        <p:tav tm="100000">
                                          <p:val>
                                            <p:strVal val="#ppt_x"/>
                                          </p:val>
                                        </p:tav>
                                      </p:tavLst>
                                    </p:anim>
                                    <p:anim calcmode="lin" valueType="num">
                                      <p:cBhvr additive="base">
                                        <p:cTn id="139" dur="5000" fill="hold"/>
                                        <p:tgtEl>
                                          <p:spTgt spid="9"/>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19"/>
                                        </p:tgtEl>
                                        <p:attrNameLst>
                                          <p:attrName>style.visibility</p:attrName>
                                        </p:attrNameLst>
                                      </p:cBhvr>
                                      <p:to>
                                        <p:strVal val="visible"/>
                                      </p:to>
                                    </p:set>
                                    <p:anim calcmode="lin" valueType="num">
                                      <p:cBhvr additive="base">
                                        <p:cTn id="142" dur="5000" fill="hold"/>
                                        <p:tgtEl>
                                          <p:spTgt spid="19"/>
                                        </p:tgtEl>
                                        <p:attrNameLst>
                                          <p:attrName>ppt_x</p:attrName>
                                        </p:attrNameLst>
                                      </p:cBhvr>
                                      <p:tavLst>
                                        <p:tav tm="0">
                                          <p:val>
                                            <p:strVal val="0-#ppt_w/2"/>
                                          </p:val>
                                        </p:tav>
                                        <p:tav tm="100000">
                                          <p:val>
                                            <p:strVal val="#ppt_x"/>
                                          </p:val>
                                        </p:tav>
                                      </p:tavLst>
                                    </p:anim>
                                    <p:anim calcmode="lin" valueType="num">
                                      <p:cBhvr additive="base">
                                        <p:cTn id="143" dur="5000" fill="hold"/>
                                        <p:tgtEl>
                                          <p:spTgt spid="19"/>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29"/>
                                        </p:tgtEl>
                                        <p:attrNameLst>
                                          <p:attrName>style.visibility</p:attrName>
                                        </p:attrNameLst>
                                      </p:cBhvr>
                                      <p:to>
                                        <p:strVal val="visible"/>
                                      </p:to>
                                    </p:set>
                                    <p:anim calcmode="lin" valueType="num">
                                      <p:cBhvr additive="base">
                                        <p:cTn id="146" dur="5000" fill="hold"/>
                                        <p:tgtEl>
                                          <p:spTgt spid="29"/>
                                        </p:tgtEl>
                                        <p:attrNameLst>
                                          <p:attrName>ppt_x</p:attrName>
                                        </p:attrNameLst>
                                      </p:cBhvr>
                                      <p:tavLst>
                                        <p:tav tm="0">
                                          <p:val>
                                            <p:strVal val="0-#ppt_w/2"/>
                                          </p:val>
                                        </p:tav>
                                        <p:tav tm="100000">
                                          <p:val>
                                            <p:strVal val="#ppt_x"/>
                                          </p:val>
                                        </p:tav>
                                      </p:tavLst>
                                    </p:anim>
                                    <p:anim calcmode="lin" valueType="num">
                                      <p:cBhvr additive="base">
                                        <p:cTn id="147" dur="5000" fill="hold"/>
                                        <p:tgtEl>
                                          <p:spTgt spid="29"/>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39"/>
                                        </p:tgtEl>
                                        <p:attrNameLst>
                                          <p:attrName>style.visibility</p:attrName>
                                        </p:attrNameLst>
                                      </p:cBhvr>
                                      <p:to>
                                        <p:strVal val="visible"/>
                                      </p:to>
                                    </p:set>
                                    <p:anim calcmode="lin" valueType="num">
                                      <p:cBhvr additive="base">
                                        <p:cTn id="150" dur="5000" fill="hold"/>
                                        <p:tgtEl>
                                          <p:spTgt spid="39"/>
                                        </p:tgtEl>
                                        <p:attrNameLst>
                                          <p:attrName>ppt_x</p:attrName>
                                        </p:attrNameLst>
                                      </p:cBhvr>
                                      <p:tavLst>
                                        <p:tav tm="0">
                                          <p:val>
                                            <p:strVal val="0-#ppt_w/2"/>
                                          </p:val>
                                        </p:tav>
                                        <p:tav tm="100000">
                                          <p:val>
                                            <p:strVal val="#ppt_x"/>
                                          </p:val>
                                        </p:tav>
                                      </p:tavLst>
                                    </p:anim>
                                    <p:anim calcmode="lin" valueType="num">
                                      <p:cBhvr additive="base">
                                        <p:cTn id="151" dur="5000" fill="hold"/>
                                        <p:tgtEl>
                                          <p:spTgt spid="39"/>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49"/>
                                        </p:tgtEl>
                                        <p:attrNameLst>
                                          <p:attrName>style.visibility</p:attrName>
                                        </p:attrNameLst>
                                      </p:cBhvr>
                                      <p:to>
                                        <p:strVal val="visible"/>
                                      </p:to>
                                    </p:set>
                                    <p:anim calcmode="lin" valueType="num">
                                      <p:cBhvr additive="base">
                                        <p:cTn id="154" dur="5000" fill="hold"/>
                                        <p:tgtEl>
                                          <p:spTgt spid="49"/>
                                        </p:tgtEl>
                                        <p:attrNameLst>
                                          <p:attrName>ppt_x</p:attrName>
                                        </p:attrNameLst>
                                      </p:cBhvr>
                                      <p:tavLst>
                                        <p:tav tm="0">
                                          <p:val>
                                            <p:strVal val="0-#ppt_w/2"/>
                                          </p:val>
                                        </p:tav>
                                        <p:tav tm="100000">
                                          <p:val>
                                            <p:strVal val="#ppt_x"/>
                                          </p:val>
                                        </p:tav>
                                      </p:tavLst>
                                    </p:anim>
                                    <p:anim calcmode="lin" valueType="num">
                                      <p:cBhvr additive="base">
                                        <p:cTn id="155" dur="5000" fill="hold"/>
                                        <p:tgtEl>
                                          <p:spTgt spid="49"/>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59"/>
                                        </p:tgtEl>
                                        <p:attrNameLst>
                                          <p:attrName>style.visibility</p:attrName>
                                        </p:attrNameLst>
                                      </p:cBhvr>
                                      <p:to>
                                        <p:strVal val="visible"/>
                                      </p:to>
                                    </p:set>
                                    <p:anim calcmode="lin" valueType="num">
                                      <p:cBhvr additive="base">
                                        <p:cTn id="158" dur="5000" fill="hold"/>
                                        <p:tgtEl>
                                          <p:spTgt spid="59"/>
                                        </p:tgtEl>
                                        <p:attrNameLst>
                                          <p:attrName>ppt_x</p:attrName>
                                        </p:attrNameLst>
                                      </p:cBhvr>
                                      <p:tavLst>
                                        <p:tav tm="0">
                                          <p:val>
                                            <p:strVal val="0-#ppt_w/2"/>
                                          </p:val>
                                        </p:tav>
                                        <p:tav tm="100000">
                                          <p:val>
                                            <p:strVal val="#ppt_x"/>
                                          </p:val>
                                        </p:tav>
                                      </p:tavLst>
                                    </p:anim>
                                    <p:anim calcmode="lin" valueType="num">
                                      <p:cBhvr additive="base">
                                        <p:cTn id="159" dur="5000" fill="hold"/>
                                        <p:tgtEl>
                                          <p:spTgt spid="59"/>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69"/>
                                        </p:tgtEl>
                                        <p:attrNameLst>
                                          <p:attrName>style.visibility</p:attrName>
                                        </p:attrNameLst>
                                      </p:cBhvr>
                                      <p:to>
                                        <p:strVal val="visible"/>
                                      </p:to>
                                    </p:set>
                                    <p:anim calcmode="lin" valueType="num">
                                      <p:cBhvr additive="base">
                                        <p:cTn id="162" dur="5000" fill="hold"/>
                                        <p:tgtEl>
                                          <p:spTgt spid="69"/>
                                        </p:tgtEl>
                                        <p:attrNameLst>
                                          <p:attrName>ppt_x</p:attrName>
                                        </p:attrNameLst>
                                      </p:cBhvr>
                                      <p:tavLst>
                                        <p:tav tm="0">
                                          <p:val>
                                            <p:strVal val="0-#ppt_w/2"/>
                                          </p:val>
                                        </p:tav>
                                        <p:tav tm="100000">
                                          <p:val>
                                            <p:strVal val="#ppt_x"/>
                                          </p:val>
                                        </p:tav>
                                      </p:tavLst>
                                    </p:anim>
                                    <p:anim calcmode="lin" valueType="num">
                                      <p:cBhvr additive="base">
                                        <p:cTn id="163" dur="5000" fill="hold"/>
                                        <p:tgtEl>
                                          <p:spTgt spid="69"/>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79"/>
                                        </p:tgtEl>
                                        <p:attrNameLst>
                                          <p:attrName>style.visibility</p:attrName>
                                        </p:attrNameLst>
                                      </p:cBhvr>
                                      <p:to>
                                        <p:strVal val="visible"/>
                                      </p:to>
                                    </p:set>
                                    <p:anim calcmode="lin" valueType="num">
                                      <p:cBhvr additive="base">
                                        <p:cTn id="166" dur="5000" fill="hold"/>
                                        <p:tgtEl>
                                          <p:spTgt spid="79"/>
                                        </p:tgtEl>
                                        <p:attrNameLst>
                                          <p:attrName>ppt_x</p:attrName>
                                        </p:attrNameLst>
                                      </p:cBhvr>
                                      <p:tavLst>
                                        <p:tav tm="0">
                                          <p:val>
                                            <p:strVal val="0-#ppt_w/2"/>
                                          </p:val>
                                        </p:tav>
                                        <p:tav tm="100000">
                                          <p:val>
                                            <p:strVal val="#ppt_x"/>
                                          </p:val>
                                        </p:tav>
                                      </p:tavLst>
                                    </p:anim>
                                    <p:anim calcmode="lin" valueType="num">
                                      <p:cBhvr additive="base">
                                        <p:cTn id="167" dur="5000" fill="hold"/>
                                        <p:tgtEl>
                                          <p:spTgt spid="79"/>
                                        </p:tgtEl>
                                        <p:attrNameLst>
                                          <p:attrName>ppt_y</p:attrName>
                                        </p:attrNameLst>
                                      </p:cBhvr>
                                      <p:tavLst>
                                        <p:tav tm="0">
                                          <p:val>
                                            <p:strVal val="1+#ppt_h/2"/>
                                          </p:val>
                                        </p:tav>
                                        <p:tav tm="100000">
                                          <p:val>
                                            <p:strVal val="#ppt_y"/>
                                          </p:val>
                                        </p:tav>
                                      </p:tavLst>
                                    </p:anim>
                                  </p:childTnLst>
                                </p:cTn>
                              </p:par>
                              <p:par>
                                <p:cTn id="168" presetID="2" presetClass="entr" presetSubtype="6" fill="hold" grpId="0" nodeType="withEffect">
                                  <p:stCondLst>
                                    <p:cond delay="0"/>
                                  </p:stCondLst>
                                  <p:childTnLst>
                                    <p:set>
                                      <p:cBhvr>
                                        <p:cTn id="169" dur="1" fill="hold">
                                          <p:stCondLst>
                                            <p:cond delay="0"/>
                                          </p:stCondLst>
                                        </p:cTn>
                                        <p:tgtEl>
                                          <p:spTgt spid="8"/>
                                        </p:tgtEl>
                                        <p:attrNameLst>
                                          <p:attrName>style.visibility</p:attrName>
                                        </p:attrNameLst>
                                      </p:cBhvr>
                                      <p:to>
                                        <p:strVal val="visible"/>
                                      </p:to>
                                    </p:set>
                                    <p:anim calcmode="lin" valueType="num">
                                      <p:cBhvr additive="base">
                                        <p:cTn id="170" dur="5000" fill="hold"/>
                                        <p:tgtEl>
                                          <p:spTgt spid="8"/>
                                        </p:tgtEl>
                                        <p:attrNameLst>
                                          <p:attrName>ppt_x</p:attrName>
                                        </p:attrNameLst>
                                      </p:cBhvr>
                                      <p:tavLst>
                                        <p:tav tm="0">
                                          <p:val>
                                            <p:strVal val="1+#ppt_w/2"/>
                                          </p:val>
                                        </p:tav>
                                        <p:tav tm="100000">
                                          <p:val>
                                            <p:strVal val="#ppt_x"/>
                                          </p:val>
                                        </p:tav>
                                      </p:tavLst>
                                    </p:anim>
                                    <p:anim calcmode="lin" valueType="num">
                                      <p:cBhvr additive="base">
                                        <p:cTn id="171" dur="5000" fill="hold"/>
                                        <p:tgtEl>
                                          <p:spTgt spid="8"/>
                                        </p:tgtEl>
                                        <p:attrNameLst>
                                          <p:attrName>ppt_y</p:attrName>
                                        </p:attrNameLst>
                                      </p:cBhvr>
                                      <p:tavLst>
                                        <p:tav tm="0">
                                          <p:val>
                                            <p:strVal val="1+#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18"/>
                                        </p:tgtEl>
                                        <p:attrNameLst>
                                          <p:attrName>style.visibility</p:attrName>
                                        </p:attrNameLst>
                                      </p:cBhvr>
                                      <p:to>
                                        <p:strVal val="visible"/>
                                      </p:to>
                                    </p:set>
                                    <p:anim calcmode="lin" valueType="num">
                                      <p:cBhvr additive="base">
                                        <p:cTn id="174" dur="5000" fill="hold"/>
                                        <p:tgtEl>
                                          <p:spTgt spid="18"/>
                                        </p:tgtEl>
                                        <p:attrNameLst>
                                          <p:attrName>ppt_x</p:attrName>
                                        </p:attrNameLst>
                                      </p:cBhvr>
                                      <p:tavLst>
                                        <p:tav tm="0">
                                          <p:val>
                                            <p:strVal val="1+#ppt_w/2"/>
                                          </p:val>
                                        </p:tav>
                                        <p:tav tm="100000">
                                          <p:val>
                                            <p:strVal val="#ppt_x"/>
                                          </p:val>
                                        </p:tav>
                                      </p:tavLst>
                                    </p:anim>
                                    <p:anim calcmode="lin" valueType="num">
                                      <p:cBhvr additive="base">
                                        <p:cTn id="175" dur="5000" fill="hold"/>
                                        <p:tgtEl>
                                          <p:spTgt spid="18"/>
                                        </p:tgtEl>
                                        <p:attrNameLst>
                                          <p:attrName>ppt_y</p:attrName>
                                        </p:attrNameLst>
                                      </p:cBhvr>
                                      <p:tavLst>
                                        <p:tav tm="0">
                                          <p:val>
                                            <p:strVal val="1+#ppt_h/2"/>
                                          </p:val>
                                        </p:tav>
                                        <p:tav tm="100000">
                                          <p:val>
                                            <p:strVal val="#ppt_y"/>
                                          </p:val>
                                        </p:tav>
                                      </p:tavLst>
                                    </p:anim>
                                  </p:childTnLst>
                                </p:cTn>
                              </p:par>
                              <p:par>
                                <p:cTn id="176" presetID="2" presetClass="entr" presetSubtype="6" fill="hold" grpId="0" nodeType="withEffect">
                                  <p:stCondLst>
                                    <p:cond delay="0"/>
                                  </p:stCondLst>
                                  <p:childTnLst>
                                    <p:set>
                                      <p:cBhvr>
                                        <p:cTn id="177" dur="1" fill="hold">
                                          <p:stCondLst>
                                            <p:cond delay="0"/>
                                          </p:stCondLst>
                                        </p:cTn>
                                        <p:tgtEl>
                                          <p:spTgt spid="28"/>
                                        </p:tgtEl>
                                        <p:attrNameLst>
                                          <p:attrName>style.visibility</p:attrName>
                                        </p:attrNameLst>
                                      </p:cBhvr>
                                      <p:to>
                                        <p:strVal val="visible"/>
                                      </p:to>
                                    </p:set>
                                    <p:anim calcmode="lin" valueType="num">
                                      <p:cBhvr additive="base">
                                        <p:cTn id="178" dur="5000" fill="hold"/>
                                        <p:tgtEl>
                                          <p:spTgt spid="28"/>
                                        </p:tgtEl>
                                        <p:attrNameLst>
                                          <p:attrName>ppt_x</p:attrName>
                                        </p:attrNameLst>
                                      </p:cBhvr>
                                      <p:tavLst>
                                        <p:tav tm="0">
                                          <p:val>
                                            <p:strVal val="1+#ppt_w/2"/>
                                          </p:val>
                                        </p:tav>
                                        <p:tav tm="100000">
                                          <p:val>
                                            <p:strVal val="#ppt_x"/>
                                          </p:val>
                                        </p:tav>
                                      </p:tavLst>
                                    </p:anim>
                                    <p:anim calcmode="lin" valueType="num">
                                      <p:cBhvr additive="base">
                                        <p:cTn id="179" dur="5000" fill="hold"/>
                                        <p:tgtEl>
                                          <p:spTgt spid="28"/>
                                        </p:tgtEl>
                                        <p:attrNameLst>
                                          <p:attrName>ppt_y</p:attrName>
                                        </p:attrNameLst>
                                      </p:cBhvr>
                                      <p:tavLst>
                                        <p:tav tm="0">
                                          <p:val>
                                            <p:strVal val="1+#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38"/>
                                        </p:tgtEl>
                                        <p:attrNameLst>
                                          <p:attrName>style.visibility</p:attrName>
                                        </p:attrNameLst>
                                      </p:cBhvr>
                                      <p:to>
                                        <p:strVal val="visible"/>
                                      </p:to>
                                    </p:set>
                                    <p:anim calcmode="lin" valueType="num">
                                      <p:cBhvr additive="base">
                                        <p:cTn id="182" dur="5000" fill="hold"/>
                                        <p:tgtEl>
                                          <p:spTgt spid="38"/>
                                        </p:tgtEl>
                                        <p:attrNameLst>
                                          <p:attrName>ppt_x</p:attrName>
                                        </p:attrNameLst>
                                      </p:cBhvr>
                                      <p:tavLst>
                                        <p:tav tm="0">
                                          <p:val>
                                            <p:strVal val="1+#ppt_w/2"/>
                                          </p:val>
                                        </p:tav>
                                        <p:tav tm="100000">
                                          <p:val>
                                            <p:strVal val="#ppt_x"/>
                                          </p:val>
                                        </p:tav>
                                      </p:tavLst>
                                    </p:anim>
                                    <p:anim calcmode="lin" valueType="num">
                                      <p:cBhvr additive="base">
                                        <p:cTn id="183" dur="5000" fill="hold"/>
                                        <p:tgtEl>
                                          <p:spTgt spid="38"/>
                                        </p:tgtEl>
                                        <p:attrNameLst>
                                          <p:attrName>ppt_y</p:attrName>
                                        </p:attrNameLst>
                                      </p:cBhvr>
                                      <p:tavLst>
                                        <p:tav tm="0">
                                          <p:val>
                                            <p:strVal val="1+#ppt_h/2"/>
                                          </p:val>
                                        </p:tav>
                                        <p:tav tm="100000">
                                          <p:val>
                                            <p:strVal val="#ppt_y"/>
                                          </p:val>
                                        </p:tav>
                                      </p:tavLst>
                                    </p:anim>
                                  </p:childTnLst>
                                </p:cTn>
                              </p:par>
                              <p:par>
                                <p:cTn id="184" presetID="2" presetClass="entr" presetSubtype="6" fill="hold" grpId="0" nodeType="withEffect">
                                  <p:stCondLst>
                                    <p:cond delay="0"/>
                                  </p:stCondLst>
                                  <p:childTnLst>
                                    <p:set>
                                      <p:cBhvr>
                                        <p:cTn id="185" dur="1" fill="hold">
                                          <p:stCondLst>
                                            <p:cond delay="0"/>
                                          </p:stCondLst>
                                        </p:cTn>
                                        <p:tgtEl>
                                          <p:spTgt spid="48"/>
                                        </p:tgtEl>
                                        <p:attrNameLst>
                                          <p:attrName>style.visibility</p:attrName>
                                        </p:attrNameLst>
                                      </p:cBhvr>
                                      <p:to>
                                        <p:strVal val="visible"/>
                                      </p:to>
                                    </p:set>
                                    <p:anim calcmode="lin" valueType="num">
                                      <p:cBhvr additive="base">
                                        <p:cTn id="186" dur="5000" fill="hold"/>
                                        <p:tgtEl>
                                          <p:spTgt spid="48"/>
                                        </p:tgtEl>
                                        <p:attrNameLst>
                                          <p:attrName>ppt_x</p:attrName>
                                        </p:attrNameLst>
                                      </p:cBhvr>
                                      <p:tavLst>
                                        <p:tav tm="0">
                                          <p:val>
                                            <p:strVal val="1+#ppt_w/2"/>
                                          </p:val>
                                        </p:tav>
                                        <p:tav tm="100000">
                                          <p:val>
                                            <p:strVal val="#ppt_x"/>
                                          </p:val>
                                        </p:tav>
                                      </p:tavLst>
                                    </p:anim>
                                    <p:anim calcmode="lin" valueType="num">
                                      <p:cBhvr additive="base">
                                        <p:cTn id="187" dur="5000" fill="hold"/>
                                        <p:tgtEl>
                                          <p:spTgt spid="48"/>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8"/>
                                        </p:tgtEl>
                                        <p:attrNameLst>
                                          <p:attrName>style.visibility</p:attrName>
                                        </p:attrNameLst>
                                      </p:cBhvr>
                                      <p:to>
                                        <p:strVal val="visible"/>
                                      </p:to>
                                    </p:set>
                                    <p:anim calcmode="lin" valueType="num">
                                      <p:cBhvr additive="base">
                                        <p:cTn id="190" dur="5000" fill="hold"/>
                                        <p:tgtEl>
                                          <p:spTgt spid="58"/>
                                        </p:tgtEl>
                                        <p:attrNameLst>
                                          <p:attrName>ppt_x</p:attrName>
                                        </p:attrNameLst>
                                      </p:cBhvr>
                                      <p:tavLst>
                                        <p:tav tm="0">
                                          <p:val>
                                            <p:strVal val="1+#ppt_w/2"/>
                                          </p:val>
                                        </p:tav>
                                        <p:tav tm="100000">
                                          <p:val>
                                            <p:strVal val="#ppt_x"/>
                                          </p:val>
                                        </p:tav>
                                      </p:tavLst>
                                    </p:anim>
                                    <p:anim calcmode="lin" valueType="num">
                                      <p:cBhvr additive="base">
                                        <p:cTn id="191" dur="5000" fill="hold"/>
                                        <p:tgtEl>
                                          <p:spTgt spid="58"/>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childTnLst>
                                    <p:set>
                                      <p:cBhvr>
                                        <p:cTn id="193" dur="1" fill="hold">
                                          <p:stCondLst>
                                            <p:cond delay="0"/>
                                          </p:stCondLst>
                                        </p:cTn>
                                        <p:tgtEl>
                                          <p:spTgt spid="68"/>
                                        </p:tgtEl>
                                        <p:attrNameLst>
                                          <p:attrName>style.visibility</p:attrName>
                                        </p:attrNameLst>
                                      </p:cBhvr>
                                      <p:to>
                                        <p:strVal val="visible"/>
                                      </p:to>
                                    </p:set>
                                    <p:anim calcmode="lin" valueType="num">
                                      <p:cBhvr additive="base">
                                        <p:cTn id="194" dur="5000" fill="hold"/>
                                        <p:tgtEl>
                                          <p:spTgt spid="68"/>
                                        </p:tgtEl>
                                        <p:attrNameLst>
                                          <p:attrName>ppt_x</p:attrName>
                                        </p:attrNameLst>
                                      </p:cBhvr>
                                      <p:tavLst>
                                        <p:tav tm="0">
                                          <p:val>
                                            <p:strVal val="1+#ppt_w/2"/>
                                          </p:val>
                                        </p:tav>
                                        <p:tav tm="100000">
                                          <p:val>
                                            <p:strVal val="#ppt_x"/>
                                          </p:val>
                                        </p:tav>
                                      </p:tavLst>
                                    </p:anim>
                                    <p:anim calcmode="lin" valueType="num">
                                      <p:cBhvr additive="base">
                                        <p:cTn id="195" dur="5000" fill="hold"/>
                                        <p:tgtEl>
                                          <p:spTgt spid="68"/>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78"/>
                                        </p:tgtEl>
                                        <p:attrNameLst>
                                          <p:attrName>style.visibility</p:attrName>
                                        </p:attrNameLst>
                                      </p:cBhvr>
                                      <p:to>
                                        <p:strVal val="visible"/>
                                      </p:to>
                                    </p:set>
                                    <p:anim calcmode="lin" valueType="num">
                                      <p:cBhvr additive="base">
                                        <p:cTn id="198" dur="5000" fill="hold"/>
                                        <p:tgtEl>
                                          <p:spTgt spid="78"/>
                                        </p:tgtEl>
                                        <p:attrNameLst>
                                          <p:attrName>ppt_x</p:attrName>
                                        </p:attrNameLst>
                                      </p:cBhvr>
                                      <p:tavLst>
                                        <p:tav tm="0">
                                          <p:val>
                                            <p:strVal val="1+#ppt_w/2"/>
                                          </p:val>
                                        </p:tav>
                                        <p:tav tm="100000">
                                          <p:val>
                                            <p:strVal val="#ppt_x"/>
                                          </p:val>
                                        </p:tav>
                                      </p:tavLst>
                                    </p:anim>
                                    <p:anim calcmode="lin" valueType="num">
                                      <p:cBhvr additive="base">
                                        <p:cTn id="199" dur="5000" fill="hold"/>
                                        <p:tgtEl>
                                          <p:spTgt spid="78"/>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childTnLst>
                                    <p:set>
                                      <p:cBhvr>
                                        <p:cTn id="201" dur="1" fill="hold">
                                          <p:stCondLst>
                                            <p:cond delay="0"/>
                                          </p:stCondLst>
                                        </p:cTn>
                                        <p:tgtEl>
                                          <p:spTgt spid="12"/>
                                        </p:tgtEl>
                                        <p:attrNameLst>
                                          <p:attrName>style.visibility</p:attrName>
                                        </p:attrNameLst>
                                      </p:cBhvr>
                                      <p:to>
                                        <p:strVal val="visible"/>
                                      </p:to>
                                    </p:set>
                                    <p:anim calcmode="lin" valueType="num">
                                      <p:cBhvr additive="base">
                                        <p:cTn id="202" dur="5000" fill="hold"/>
                                        <p:tgtEl>
                                          <p:spTgt spid="12"/>
                                        </p:tgtEl>
                                        <p:attrNameLst>
                                          <p:attrName>ppt_x</p:attrName>
                                        </p:attrNameLst>
                                      </p:cBhvr>
                                      <p:tavLst>
                                        <p:tav tm="0">
                                          <p:val>
                                            <p:strVal val="1+#ppt_w/2"/>
                                          </p:val>
                                        </p:tav>
                                        <p:tav tm="100000">
                                          <p:val>
                                            <p:strVal val="#ppt_x"/>
                                          </p:val>
                                        </p:tav>
                                      </p:tavLst>
                                    </p:anim>
                                    <p:anim calcmode="lin" valueType="num">
                                      <p:cBhvr additive="base">
                                        <p:cTn id="203" dur="5000" fill="hold"/>
                                        <p:tgtEl>
                                          <p:spTgt spid="12"/>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22"/>
                                        </p:tgtEl>
                                        <p:attrNameLst>
                                          <p:attrName>style.visibility</p:attrName>
                                        </p:attrNameLst>
                                      </p:cBhvr>
                                      <p:to>
                                        <p:strVal val="visible"/>
                                      </p:to>
                                    </p:set>
                                    <p:anim calcmode="lin" valueType="num">
                                      <p:cBhvr additive="base">
                                        <p:cTn id="206" dur="5000" fill="hold"/>
                                        <p:tgtEl>
                                          <p:spTgt spid="22"/>
                                        </p:tgtEl>
                                        <p:attrNameLst>
                                          <p:attrName>ppt_x</p:attrName>
                                        </p:attrNameLst>
                                      </p:cBhvr>
                                      <p:tavLst>
                                        <p:tav tm="0">
                                          <p:val>
                                            <p:strVal val="1+#ppt_w/2"/>
                                          </p:val>
                                        </p:tav>
                                        <p:tav tm="100000">
                                          <p:val>
                                            <p:strVal val="#ppt_x"/>
                                          </p:val>
                                        </p:tav>
                                      </p:tavLst>
                                    </p:anim>
                                    <p:anim calcmode="lin" valueType="num">
                                      <p:cBhvr additive="base">
                                        <p:cTn id="207" dur="5000" fill="hold"/>
                                        <p:tgtEl>
                                          <p:spTgt spid="22"/>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childTnLst>
                                    <p:set>
                                      <p:cBhvr>
                                        <p:cTn id="209" dur="1" fill="hold">
                                          <p:stCondLst>
                                            <p:cond delay="0"/>
                                          </p:stCondLst>
                                        </p:cTn>
                                        <p:tgtEl>
                                          <p:spTgt spid="32"/>
                                        </p:tgtEl>
                                        <p:attrNameLst>
                                          <p:attrName>style.visibility</p:attrName>
                                        </p:attrNameLst>
                                      </p:cBhvr>
                                      <p:to>
                                        <p:strVal val="visible"/>
                                      </p:to>
                                    </p:set>
                                    <p:anim calcmode="lin" valueType="num">
                                      <p:cBhvr additive="base">
                                        <p:cTn id="210" dur="5000" fill="hold"/>
                                        <p:tgtEl>
                                          <p:spTgt spid="32"/>
                                        </p:tgtEl>
                                        <p:attrNameLst>
                                          <p:attrName>ppt_x</p:attrName>
                                        </p:attrNameLst>
                                      </p:cBhvr>
                                      <p:tavLst>
                                        <p:tav tm="0">
                                          <p:val>
                                            <p:strVal val="1+#ppt_w/2"/>
                                          </p:val>
                                        </p:tav>
                                        <p:tav tm="100000">
                                          <p:val>
                                            <p:strVal val="#ppt_x"/>
                                          </p:val>
                                        </p:tav>
                                      </p:tavLst>
                                    </p:anim>
                                    <p:anim calcmode="lin" valueType="num">
                                      <p:cBhvr additive="base">
                                        <p:cTn id="211" dur="5000" fill="hold"/>
                                        <p:tgtEl>
                                          <p:spTgt spid="32"/>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42"/>
                                        </p:tgtEl>
                                        <p:attrNameLst>
                                          <p:attrName>style.visibility</p:attrName>
                                        </p:attrNameLst>
                                      </p:cBhvr>
                                      <p:to>
                                        <p:strVal val="visible"/>
                                      </p:to>
                                    </p:set>
                                    <p:anim calcmode="lin" valueType="num">
                                      <p:cBhvr additive="base">
                                        <p:cTn id="214" dur="5000" fill="hold"/>
                                        <p:tgtEl>
                                          <p:spTgt spid="42"/>
                                        </p:tgtEl>
                                        <p:attrNameLst>
                                          <p:attrName>ppt_x</p:attrName>
                                        </p:attrNameLst>
                                      </p:cBhvr>
                                      <p:tavLst>
                                        <p:tav tm="0">
                                          <p:val>
                                            <p:strVal val="1+#ppt_w/2"/>
                                          </p:val>
                                        </p:tav>
                                        <p:tav tm="100000">
                                          <p:val>
                                            <p:strVal val="#ppt_x"/>
                                          </p:val>
                                        </p:tav>
                                      </p:tavLst>
                                    </p:anim>
                                    <p:anim calcmode="lin" valueType="num">
                                      <p:cBhvr additive="base">
                                        <p:cTn id="215" dur="5000" fill="hold"/>
                                        <p:tgtEl>
                                          <p:spTgt spid="42"/>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childTnLst>
                                    <p:set>
                                      <p:cBhvr>
                                        <p:cTn id="217" dur="1" fill="hold">
                                          <p:stCondLst>
                                            <p:cond delay="0"/>
                                          </p:stCondLst>
                                        </p:cTn>
                                        <p:tgtEl>
                                          <p:spTgt spid="52"/>
                                        </p:tgtEl>
                                        <p:attrNameLst>
                                          <p:attrName>style.visibility</p:attrName>
                                        </p:attrNameLst>
                                      </p:cBhvr>
                                      <p:to>
                                        <p:strVal val="visible"/>
                                      </p:to>
                                    </p:set>
                                    <p:anim calcmode="lin" valueType="num">
                                      <p:cBhvr additive="base">
                                        <p:cTn id="218" dur="5000" fill="hold"/>
                                        <p:tgtEl>
                                          <p:spTgt spid="52"/>
                                        </p:tgtEl>
                                        <p:attrNameLst>
                                          <p:attrName>ppt_x</p:attrName>
                                        </p:attrNameLst>
                                      </p:cBhvr>
                                      <p:tavLst>
                                        <p:tav tm="0">
                                          <p:val>
                                            <p:strVal val="1+#ppt_w/2"/>
                                          </p:val>
                                        </p:tav>
                                        <p:tav tm="100000">
                                          <p:val>
                                            <p:strVal val="#ppt_x"/>
                                          </p:val>
                                        </p:tav>
                                      </p:tavLst>
                                    </p:anim>
                                    <p:anim calcmode="lin" valueType="num">
                                      <p:cBhvr additive="base">
                                        <p:cTn id="219" dur="5000" fill="hold"/>
                                        <p:tgtEl>
                                          <p:spTgt spid="52"/>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childTnLst>
                                    <p:set>
                                      <p:cBhvr>
                                        <p:cTn id="221" dur="1" fill="hold">
                                          <p:stCondLst>
                                            <p:cond delay="0"/>
                                          </p:stCondLst>
                                        </p:cTn>
                                        <p:tgtEl>
                                          <p:spTgt spid="62"/>
                                        </p:tgtEl>
                                        <p:attrNameLst>
                                          <p:attrName>style.visibility</p:attrName>
                                        </p:attrNameLst>
                                      </p:cBhvr>
                                      <p:to>
                                        <p:strVal val="visible"/>
                                      </p:to>
                                    </p:set>
                                    <p:anim calcmode="lin" valueType="num">
                                      <p:cBhvr additive="base">
                                        <p:cTn id="222" dur="5000" fill="hold"/>
                                        <p:tgtEl>
                                          <p:spTgt spid="62"/>
                                        </p:tgtEl>
                                        <p:attrNameLst>
                                          <p:attrName>ppt_x</p:attrName>
                                        </p:attrNameLst>
                                      </p:cBhvr>
                                      <p:tavLst>
                                        <p:tav tm="0">
                                          <p:val>
                                            <p:strVal val="1+#ppt_w/2"/>
                                          </p:val>
                                        </p:tav>
                                        <p:tav tm="100000">
                                          <p:val>
                                            <p:strVal val="#ppt_x"/>
                                          </p:val>
                                        </p:tav>
                                      </p:tavLst>
                                    </p:anim>
                                    <p:anim calcmode="lin" valueType="num">
                                      <p:cBhvr additive="base">
                                        <p:cTn id="223" dur="5000" fill="hold"/>
                                        <p:tgtEl>
                                          <p:spTgt spid="62"/>
                                        </p:tgtEl>
                                        <p:attrNameLst>
                                          <p:attrName>ppt_y</p:attrName>
                                        </p:attrNameLst>
                                      </p:cBhvr>
                                      <p:tavLst>
                                        <p:tav tm="0">
                                          <p:val>
                                            <p:strVal val="1+#ppt_h/2"/>
                                          </p:val>
                                        </p:tav>
                                        <p:tav tm="100000">
                                          <p:val>
                                            <p:strVal val="#ppt_y"/>
                                          </p:val>
                                        </p:tav>
                                      </p:tavLst>
                                    </p:anim>
                                  </p:childTnLst>
                                </p:cTn>
                              </p:par>
                              <p:par>
                                <p:cTn id="224" presetID="2" presetClass="entr" presetSubtype="6" fill="hold" grpId="0" nodeType="withEffect">
                                  <p:stCondLst>
                                    <p:cond delay="0"/>
                                  </p:stCondLst>
                                  <p:childTnLst>
                                    <p:set>
                                      <p:cBhvr>
                                        <p:cTn id="225" dur="1" fill="hold">
                                          <p:stCondLst>
                                            <p:cond delay="0"/>
                                          </p:stCondLst>
                                        </p:cTn>
                                        <p:tgtEl>
                                          <p:spTgt spid="72"/>
                                        </p:tgtEl>
                                        <p:attrNameLst>
                                          <p:attrName>style.visibility</p:attrName>
                                        </p:attrNameLst>
                                      </p:cBhvr>
                                      <p:to>
                                        <p:strVal val="visible"/>
                                      </p:to>
                                    </p:set>
                                    <p:anim calcmode="lin" valueType="num">
                                      <p:cBhvr additive="base">
                                        <p:cTn id="226" dur="5000" fill="hold"/>
                                        <p:tgtEl>
                                          <p:spTgt spid="72"/>
                                        </p:tgtEl>
                                        <p:attrNameLst>
                                          <p:attrName>ppt_x</p:attrName>
                                        </p:attrNameLst>
                                      </p:cBhvr>
                                      <p:tavLst>
                                        <p:tav tm="0">
                                          <p:val>
                                            <p:strVal val="1+#ppt_w/2"/>
                                          </p:val>
                                        </p:tav>
                                        <p:tav tm="100000">
                                          <p:val>
                                            <p:strVal val="#ppt_x"/>
                                          </p:val>
                                        </p:tav>
                                      </p:tavLst>
                                    </p:anim>
                                    <p:anim calcmode="lin" valueType="num">
                                      <p:cBhvr additive="base">
                                        <p:cTn id="227" dur="5000" fill="hold"/>
                                        <p:tgtEl>
                                          <p:spTgt spid="72"/>
                                        </p:tgtEl>
                                        <p:attrNameLst>
                                          <p:attrName>ppt_y</p:attrName>
                                        </p:attrNameLst>
                                      </p:cBhvr>
                                      <p:tavLst>
                                        <p:tav tm="0">
                                          <p:val>
                                            <p:strVal val="1+#ppt_h/2"/>
                                          </p:val>
                                        </p:tav>
                                        <p:tav tm="100000">
                                          <p:val>
                                            <p:strVal val="#ppt_y"/>
                                          </p:val>
                                        </p:tav>
                                      </p:tavLst>
                                    </p:anim>
                                  </p:childTnLst>
                                </p:cTn>
                              </p:par>
                              <p:par>
                                <p:cTn id="228" presetID="2" presetClass="entr" presetSubtype="6" fill="hold" grpId="0" nodeType="withEffect">
                                  <p:stCondLst>
                                    <p:cond delay="0"/>
                                  </p:stCondLst>
                                  <p:childTnLst>
                                    <p:set>
                                      <p:cBhvr>
                                        <p:cTn id="229" dur="1" fill="hold">
                                          <p:stCondLst>
                                            <p:cond delay="0"/>
                                          </p:stCondLst>
                                        </p:cTn>
                                        <p:tgtEl>
                                          <p:spTgt spid="82"/>
                                        </p:tgtEl>
                                        <p:attrNameLst>
                                          <p:attrName>style.visibility</p:attrName>
                                        </p:attrNameLst>
                                      </p:cBhvr>
                                      <p:to>
                                        <p:strVal val="visible"/>
                                      </p:to>
                                    </p:set>
                                    <p:anim calcmode="lin" valueType="num">
                                      <p:cBhvr additive="base">
                                        <p:cTn id="230" dur="5000" fill="hold"/>
                                        <p:tgtEl>
                                          <p:spTgt spid="82"/>
                                        </p:tgtEl>
                                        <p:attrNameLst>
                                          <p:attrName>ppt_x</p:attrName>
                                        </p:attrNameLst>
                                      </p:cBhvr>
                                      <p:tavLst>
                                        <p:tav tm="0">
                                          <p:val>
                                            <p:strVal val="1+#ppt_w/2"/>
                                          </p:val>
                                        </p:tav>
                                        <p:tav tm="100000">
                                          <p:val>
                                            <p:strVal val="#ppt_x"/>
                                          </p:val>
                                        </p:tav>
                                      </p:tavLst>
                                    </p:anim>
                                    <p:anim calcmode="lin" valueType="num">
                                      <p:cBhvr additive="base">
                                        <p:cTn id="231" dur="5000" fill="hold"/>
                                        <p:tgtEl>
                                          <p:spTgt spid="82"/>
                                        </p:tgtEl>
                                        <p:attrNameLst>
                                          <p:attrName>ppt_y</p:attrName>
                                        </p:attrNameLst>
                                      </p:cBhvr>
                                      <p:tavLst>
                                        <p:tav tm="0">
                                          <p:val>
                                            <p:strVal val="1+#ppt_h/2"/>
                                          </p:val>
                                        </p:tav>
                                        <p:tav tm="100000">
                                          <p:val>
                                            <p:strVal val="#ppt_y"/>
                                          </p:val>
                                        </p:tav>
                                      </p:tavLst>
                                    </p:anim>
                                  </p:childTnLst>
                                </p:cTn>
                              </p:par>
                              <p:par>
                                <p:cTn id="232" presetID="2" presetClass="entr" presetSubtype="6" fill="hold" grpId="0" nodeType="withEffect">
                                  <p:stCondLst>
                                    <p:cond delay="0"/>
                                  </p:stCondLst>
                                  <p:childTnLst>
                                    <p:set>
                                      <p:cBhvr>
                                        <p:cTn id="233" dur="1" fill="hold">
                                          <p:stCondLst>
                                            <p:cond delay="0"/>
                                          </p:stCondLst>
                                        </p:cTn>
                                        <p:tgtEl>
                                          <p:spTgt spid="6"/>
                                        </p:tgtEl>
                                        <p:attrNameLst>
                                          <p:attrName>style.visibility</p:attrName>
                                        </p:attrNameLst>
                                      </p:cBhvr>
                                      <p:to>
                                        <p:strVal val="visible"/>
                                      </p:to>
                                    </p:set>
                                    <p:anim calcmode="lin" valueType="num">
                                      <p:cBhvr additive="base">
                                        <p:cTn id="234" dur="5000" fill="hold"/>
                                        <p:tgtEl>
                                          <p:spTgt spid="6"/>
                                        </p:tgtEl>
                                        <p:attrNameLst>
                                          <p:attrName>ppt_x</p:attrName>
                                        </p:attrNameLst>
                                      </p:cBhvr>
                                      <p:tavLst>
                                        <p:tav tm="0">
                                          <p:val>
                                            <p:strVal val="1+#ppt_w/2"/>
                                          </p:val>
                                        </p:tav>
                                        <p:tav tm="100000">
                                          <p:val>
                                            <p:strVal val="#ppt_x"/>
                                          </p:val>
                                        </p:tav>
                                      </p:tavLst>
                                    </p:anim>
                                    <p:anim calcmode="lin" valueType="num">
                                      <p:cBhvr additive="base">
                                        <p:cTn id="235" dur="5000" fill="hold"/>
                                        <p:tgtEl>
                                          <p:spTgt spid="6"/>
                                        </p:tgtEl>
                                        <p:attrNameLst>
                                          <p:attrName>ppt_y</p:attrName>
                                        </p:attrNameLst>
                                      </p:cBhvr>
                                      <p:tavLst>
                                        <p:tav tm="0">
                                          <p:val>
                                            <p:strVal val="1+#ppt_h/2"/>
                                          </p:val>
                                        </p:tav>
                                        <p:tav tm="100000">
                                          <p:val>
                                            <p:strVal val="#ppt_y"/>
                                          </p:val>
                                        </p:tav>
                                      </p:tavLst>
                                    </p:anim>
                                  </p:childTnLst>
                                </p:cTn>
                              </p:par>
                              <p:par>
                                <p:cTn id="236" presetID="2" presetClass="entr" presetSubtype="6" fill="hold" grpId="0" nodeType="withEffect">
                                  <p:stCondLst>
                                    <p:cond delay="0"/>
                                  </p:stCondLst>
                                  <p:childTnLst>
                                    <p:set>
                                      <p:cBhvr>
                                        <p:cTn id="237" dur="1" fill="hold">
                                          <p:stCondLst>
                                            <p:cond delay="0"/>
                                          </p:stCondLst>
                                        </p:cTn>
                                        <p:tgtEl>
                                          <p:spTgt spid="16"/>
                                        </p:tgtEl>
                                        <p:attrNameLst>
                                          <p:attrName>style.visibility</p:attrName>
                                        </p:attrNameLst>
                                      </p:cBhvr>
                                      <p:to>
                                        <p:strVal val="visible"/>
                                      </p:to>
                                    </p:set>
                                    <p:anim calcmode="lin" valueType="num">
                                      <p:cBhvr additive="base">
                                        <p:cTn id="238" dur="5000" fill="hold"/>
                                        <p:tgtEl>
                                          <p:spTgt spid="16"/>
                                        </p:tgtEl>
                                        <p:attrNameLst>
                                          <p:attrName>ppt_x</p:attrName>
                                        </p:attrNameLst>
                                      </p:cBhvr>
                                      <p:tavLst>
                                        <p:tav tm="0">
                                          <p:val>
                                            <p:strVal val="1+#ppt_w/2"/>
                                          </p:val>
                                        </p:tav>
                                        <p:tav tm="100000">
                                          <p:val>
                                            <p:strVal val="#ppt_x"/>
                                          </p:val>
                                        </p:tav>
                                      </p:tavLst>
                                    </p:anim>
                                    <p:anim calcmode="lin" valueType="num">
                                      <p:cBhvr additive="base">
                                        <p:cTn id="239" dur="5000" fill="hold"/>
                                        <p:tgtEl>
                                          <p:spTgt spid="16"/>
                                        </p:tgtEl>
                                        <p:attrNameLst>
                                          <p:attrName>ppt_y</p:attrName>
                                        </p:attrNameLst>
                                      </p:cBhvr>
                                      <p:tavLst>
                                        <p:tav tm="0">
                                          <p:val>
                                            <p:strVal val="1+#ppt_h/2"/>
                                          </p:val>
                                        </p:tav>
                                        <p:tav tm="100000">
                                          <p:val>
                                            <p:strVal val="#ppt_y"/>
                                          </p:val>
                                        </p:tav>
                                      </p:tavLst>
                                    </p:anim>
                                  </p:childTnLst>
                                </p:cTn>
                              </p:par>
                              <p:par>
                                <p:cTn id="240" presetID="2" presetClass="entr" presetSubtype="6" fill="hold" grpId="0" nodeType="withEffect">
                                  <p:stCondLst>
                                    <p:cond delay="0"/>
                                  </p:stCondLst>
                                  <p:childTnLst>
                                    <p:set>
                                      <p:cBhvr>
                                        <p:cTn id="241" dur="1" fill="hold">
                                          <p:stCondLst>
                                            <p:cond delay="0"/>
                                          </p:stCondLst>
                                        </p:cTn>
                                        <p:tgtEl>
                                          <p:spTgt spid="26"/>
                                        </p:tgtEl>
                                        <p:attrNameLst>
                                          <p:attrName>style.visibility</p:attrName>
                                        </p:attrNameLst>
                                      </p:cBhvr>
                                      <p:to>
                                        <p:strVal val="visible"/>
                                      </p:to>
                                    </p:set>
                                    <p:anim calcmode="lin" valueType="num">
                                      <p:cBhvr additive="base">
                                        <p:cTn id="242" dur="5000" fill="hold"/>
                                        <p:tgtEl>
                                          <p:spTgt spid="26"/>
                                        </p:tgtEl>
                                        <p:attrNameLst>
                                          <p:attrName>ppt_x</p:attrName>
                                        </p:attrNameLst>
                                      </p:cBhvr>
                                      <p:tavLst>
                                        <p:tav tm="0">
                                          <p:val>
                                            <p:strVal val="1+#ppt_w/2"/>
                                          </p:val>
                                        </p:tav>
                                        <p:tav tm="100000">
                                          <p:val>
                                            <p:strVal val="#ppt_x"/>
                                          </p:val>
                                        </p:tav>
                                      </p:tavLst>
                                    </p:anim>
                                    <p:anim calcmode="lin" valueType="num">
                                      <p:cBhvr additive="base">
                                        <p:cTn id="243" dur="5000" fill="hold"/>
                                        <p:tgtEl>
                                          <p:spTgt spid="26"/>
                                        </p:tgtEl>
                                        <p:attrNameLst>
                                          <p:attrName>ppt_y</p:attrName>
                                        </p:attrNameLst>
                                      </p:cBhvr>
                                      <p:tavLst>
                                        <p:tav tm="0">
                                          <p:val>
                                            <p:strVal val="1+#ppt_h/2"/>
                                          </p:val>
                                        </p:tav>
                                        <p:tav tm="100000">
                                          <p:val>
                                            <p:strVal val="#ppt_y"/>
                                          </p:val>
                                        </p:tav>
                                      </p:tavLst>
                                    </p:anim>
                                  </p:childTnLst>
                                </p:cTn>
                              </p:par>
                              <p:par>
                                <p:cTn id="244" presetID="2" presetClass="entr" presetSubtype="6" fill="hold" grpId="0" nodeType="withEffect">
                                  <p:stCondLst>
                                    <p:cond delay="0"/>
                                  </p:stCondLst>
                                  <p:childTnLst>
                                    <p:set>
                                      <p:cBhvr>
                                        <p:cTn id="245" dur="1" fill="hold">
                                          <p:stCondLst>
                                            <p:cond delay="0"/>
                                          </p:stCondLst>
                                        </p:cTn>
                                        <p:tgtEl>
                                          <p:spTgt spid="36"/>
                                        </p:tgtEl>
                                        <p:attrNameLst>
                                          <p:attrName>style.visibility</p:attrName>
                                        </p:attrNameLst>
                                      </p:cBhvr>
                                      <p:to>
                                        <p:strVal val="visible"/>
                                      </p:to>
                                    </p:set>
                                    <p:anim calcmode="lin" valueType="num">
                                      <p:cBhvr additive="base">
                                        <p:cTn id="246" dur="5000" fill="hold"/>
                                        <p:tgtEl>
                                          <p:spTgt spid="36"/>
                                        </p:tgtEl>
                                        <p:attrNameLst>
                                          <p:attrName>ppt_x</p:attrName>
                                        </p:attrNameLst>
                                      </p:cBhvr>
                                      <p:tavLst>
                                        <p:tav tm="0">
                                          <p:val>
                                            <p:strVal val="1+#ppt_w/2"/>
                                          </p:val>
                                        </p:tav>
                                        <p:tav tm="100000">
                                          <p:val>
                                            <p:strVal val="#ppt_x"/>
                                          </p:val>
                                        </p:tav>
                                      </p:tavLst>
                                    </p:anim>
                                    <p:anim calcmode="lin" valueType="num">
                                      <p:cBhvr additive="base">
                                        <p:cTn id="247" dur="5000" fill="hold"/>
                                        <p:tgtEl>
                                          <p:spTgt spid="36"/>
                                        </p:tgtEl>
                                        <p:attrNameLst>
                                          <p:attrName>ppt_y</p:attrName>
                                        </p:attrNameLst>
                                      </p:cBhvr>
                                      <p:tavLst>
                                        <p:tav tm="0">
                                          <p:val>
                                            <p:strVal val="1+#ppt_h/2"/>
                                          </p:val>
                                        </p:tav>
                                        <p:tav tm="100000">
                                          <p:val>
                                            <p:strVal val="#ppt_y"/>
                                          </p:val>
                                        </p:tav>
                                      </p:tavLst>
                                    </p:anim>
                                  </p:childTnLst>
                                </p:cTn>
                              </p:par>
                              <p:par>
                                <p:cTn id="248" presetID="2" presetClass="entr" presetSubtype="6" fill="hold" grpId="0" nodeType="withEffect">
                                  <p:stCondLst>
                                    <p:cond delay="0"/>
                                  </p:stCondLst>
                                  <p:childTnLst>
                                    <p:set>
                                      <p:cBhvr>
                                        <p:cTn id="249" dur="1" fill="hold">
                                          <p:stCondLst>
                                            <p:cond delay="0"/>
                                          </p:stCondLst>
                                        </p:cTn>
                                        <p:tgtEl>
                                          <p:spTgt spid="46"/>
                                        </p:tgtEl>
                                        <p:attrNameLst>
                                          <p:attrName>style.visibility</p:attrName>
                                        </p:attrNameLst>
                                      </p:cBhvr>
                                      <p:to>
                                        <p:strVal val="visible"/>
                                      </p:to>
                                    </p:set>
                                    <p:anim calcmode="lin" valueType="num">
                                      <p:cBhvr additive="base">
                                        <p:cTn id="250" dur="5000" fill="hold"/>
                                        <p:tgtEl>
                                          <p:spTgt spid="46"/>
                                        </p:tgtEl>
                                        <p:attrNameLst>
                                          <p:attrName>ppt_x</p:attrName>
                                        </p:attrNameLst>
                                      </p:cBhvr>
                                      <p:tavLst>
                                        <p:tav tm="0">
                                          <p:val>
                                            <p:strVal val="1+#ppt_w/2"/>
                                          </p:val>
                                        </p:tav>
                                        <p:tav tm="100000">
                                          <p:val>
                                            <p:strVal val="#ppt_x"/>
                                          </p:val>
                                        </p:tav>
                                      </p:tavLst>
                                    </p:anim>
                                    <p:anim calcmode="lin" valueType="num">
                                      <p:cBhvr additive="base">
                                        <p:cTn id="251" dur="5000" fill="hold"/>
                                        <p:tgtEl>
                                          <p:spTgt spid="46"/>
                                        </p:tgtEl>
                                        <p:attrNameLst>
                                          <p:attrName>ppt_y</p:attrName>
                                        </p:attrNameLst>
                                      </p:cBhvr>
                                      <p:tavLst>
                                        <p:tav tm="0">
                                          <p:val>
                                            <p:strVal val="1+#ppt_h/2"/>
                                          </p:val>
                                        </p:tav>
                                        <p:tav tm="100000">
                                          <p:val>
                                            <p:strVal val="#ppt_y"/>
                                          </p:val>
                                        </p:tav>
                                      </p:tavLst>
                                    </p:anim>
                                  </p:childTnLst>
                                </p:cTn>
                              </p:par>
                              <p:par>
                                <p:cTn id="252" presetID="2" presetClass="entr" presetSubtype="6" fill="hold" grpId="0" nodeType="withEffect">
                                  <p:stCondLst>
                                    <p:cond delay="0"/>
                                  </p:stCondLst>
                                  <p:childTnLst>
                                    <p:set>
                                      <p:cBhvr>
                                        <p:cTn id="253" dur="1" fill="hold">
                                          <p:stCondLst>
                                            <p:cond delay="0"/>
                                          </p:stCondLst>
                                        </p:cTn>
                                        <p:tgtEl>
                                          <p:spTgt spid="56"/>
                                        </p:tgtEl>
                                        <p:attrNameLst>
                                          <p:attrName>style.visibility</p:attrName>
                                        </p:attrNameLst>
                                      </p:cBhvr>
                                      <p:to>
                                        <p:strVal val="visible"/>
                                      </p:to>
                                    </p:set>
                                    <p:anim calcmode="lin" valueType="num">
                                      <p:cBhvr additive="base">
                                        <p:cTn id="254" dur="5000" fill="hold"/>
                                        <p:tgtEl>
                                          <p:spTgt spid="56"/>
                                        </p:tgtEl>
                                        <p:attrNameLst>
                                          <p:attrName>ppt_x</p:attrName>
                                        </p:attrNameLst>
                                      </p:cBhvr>
                                      <p:tavLst>
                                        <p:tav tm="0">
                                          <p:val>
                                            <p:strVal val="1+#ppt_w/2"/>
                                          </p:val>
                                        </p:tav>
                                        <p:tav tm="100000">
                                          <p:val>
                                            <p:strVal val="#ppt_x"/>
                                          </p:val>
                                        </p:tav>
                                      </p:tavLst>
                                    </p:anim>
                                    <p:anim calcmode="lin" valueType="num">
                                      <p:cBhvr additive="base">
                                        <p:cTn id="255" dur="5000" fill="hold"/>
                                        <p:tgtEl>
                                          <p:spTgt spid="56"/>
                                        </p:tgtEl>
                                        <p:attrNameLst>
                                          <p:attrName>ppt_y</p:attrName>
                                        </p:attrNameLst>
                                      </p:cBhvr>
                                      <p:tavLst>
                                        <p:tav tm="0">
                                          <p:val>
                                            <p:strVal val="1+#ppt_h/2"/>
                                          </p:val>
                                        </p:tav>
                                        <p:tav tm="100000">
                                          <p:val>
                                            <p:strVal val="#ppt_y"/>
                                          </p:val>
                                        </p:tav>
                                      </p:tavLst>
                                    </p:anim>
                                  </p:childTnLst>
                                </p:cTn>
                              </p:par>
                              <p:par>
                                <p:cTn id="256" presetID="2" presetClass="entr" presetSubtype="6" fill="hold" grpId="0" nodeType="withEffect">
                                  <p:stCondLst>
                                    <p:cond delay="0"/>
                                  </p:stCondLst>
                                  <p:childTnLst>
                                    <p:set>
                                      <p:cBhvr>
                                        <p:cTn id="257" dur="1" fill="hold">
                                          <p:stCondLst>
                                            <p:cond delay="0"/>
                                          </p:stCondLst>
                                        </p:cTn>
                                        <p:tgtEl>
                                          <p:spTgt spid="66"/>
                                        </p:tgtEl>
                                        <p:attrNameLst>
                                          <p:attrName>style.visibility</p:attrName>
                                        </p:attrNameLst>
                                      </p:cBhvr>
                                      <p:to>
                                        <p:strVal val="visible"/>
                                      </p:to>
                                    </p:set>
                                    <p:anim calcmode="lin" valueType="num">
                                      <p:cBhvr additive="base">
                                        <p:cTn id="258" dur="5000" fill="hold"/>
                                        <p:tgtEl>
                                          <p:spTgt spid="66"/>
                                        </p:tgtEl>
                                        <p:attrNameLst>
                                          <p:attrName>ppt_x</p:attrName>
                                        </p:attrNameLst>
                                      </p:cBhvr>
                                      <p:tavLst>
                                        <p:tav tm="0">
                                          <p:val>
                                            <p:strVal val="1+#ppt_w/2"/>
                                          </p:val>
                                        </p:tav>
                                        <p:tav tm="100000">
                                          <p:val>
                                            <p:strVal val="#ppt_x"/>
                                          </p:val>
                                        </p:tav>
                                      </p:tavLst>
                                    </p:anim>
                                    <p:anim calcmode="lin" valueType="num">
                                      <p:cBhvr additive="base">
                                        <p:cTn id="259" dur="5000" fill="hold"/>
                                        <p:tgtEl>
                                          <p:spTgt spid="66"/>
                                        </p:tgtEl>
                                        <p:attrNameLst>
                                          <p:attrName>ppt_y</p:attrName>
                                        </p:attrNameLst>
                                      </p:cBhvr>
                                      <p:tavLst>
                                        <p:tav tm="0">
                                          <p:val>
                                            <p:strVal val="1+#ppt_h/2"/>
                                          </p:val>
                                        </p:tav>
                                        <p:tav tm="100000">
                                          <p:val>
                                            <p:strVal val="#ppt_y"/>
                                          </p:val>
                                        </p:tav>
                                      </p:tavLst>
                                    </p:anim>
                                  </p:childTnLst>
                                </p:cTn>
                              </p:par>
                              <p:par>
                                <p:cTn id="260" presetID="2" presetClass="entr" presetSubtype="6" fill="hold" grpId="0" nodeType="withEffect">
                                  <p:stCondLst>
                                    <p:cond delay="0"/>
                                  </p:stCondLst>
                                  <p:childTnLst>
                                    <p:set>
                                      <p:cBhvr>
                                        <p:cTn id="261" dur="1" fill="hold">
                                          <p:stCondLst>
                                            <p:cond delay="0"/>
                                          </p:stCondLst>
                                        </p:cTn>
                                        <p:tgtEl>
                                          <p:spTgt spid="76"/>
                                        </p:tgtEl>
                                        <p:attrNameLst>
                                          <p:attrName>style.visibility</p:attrName>
                                        </p:attrNameLst>
                                      </p:cBhvr>
                                      <p:to>
                                        <p:strVal val="visible"/>
                                      </p:to>
                                    </p:set>
                                    <p:anim calcmode="lin" valueType="num">
                                      <p:cBhvr additive="base">
                                        <p:cTn id="262" dur="5000" fill="hold"/>
                                        <p:tgtEl>
                                          <p:spTgt spid="76"/>
                                        </p:tgtEl>
                                        <p:attrNameLst>
                                          <p:attrName>ppt_x</p:attrName>
                                        </p:attrNameLst>
                                      </p:cBhvr>
                                      <p:tavLst>
                                        <p:tav tm="0">
                                          <p:val>
                                            <p:strVal val="1+#ppt_w/2"/>
                                          </p:val>
                                        </p:tav>
                                        <p:tav tm="100000">
                                          <p:val>
                                            <p:strVal val="#ppt_x"/>
                                          </p:val>
                                        </p:tav>
                                      </p:tavLst>
                                    </p:anim>
                                    <p:anim calcmode="lin" valueType="num">
                                      <p:cBhvr additive="base">
                                        <p:cTn id="263" dur="5000" fill="hold"/>
                                        <p:tgtEl>
                                          <p:spTgt spid="76"/>
                                        </p:tgtEl>
                                        <p:attrNameLst>
                                          <p:attrName>ppt_y</p:attrName>
                                        </p:attrNameLst>
                                      </p:cBhvr>
                                      <p:tavLst>
                                        <p:tav tm="0">
                                          <p:val>
                                            <p:strVal val="1+#ppt_h/2"/>
                                          </p:val>
                                        </p:tav>
                                        <p:tav tm="100000">
                                          <p:val>
                                            <p:strVal val="#ppt_y"/>
                                          </p:val>
                                        </p:tav>
                                      </p:tavLst>
                                    </p:anim>
                                  </p:childTnLst>
                                </p:cTn>
                              </p:par>
                              <p:par>
                                <p:cTn id="264" presetID="2" presetClass="entr" presetSubtype="6" fill="hold" grpId="0" nodeType="withEffect">
                                  <p:stCondLst>
                                    <p:cond delay="0"/>
                                  </p:stCondLst>
                                  <p:childTnLst>
                                    <p:set>
                                      <p:cBhvr>
                                        <p:cTn id="265" dur="1" fill="hold">
                                          <p:stCondLst>
                                            <p:cond delay="0"/>
                                          </p:stCondLst>
                                        </p:cTn>
                                        <p:tgtEl>
                                          <p:spTgt spid="14"/>
                                        </p:tgtEl>
                                        <p:attrNameLst>
                                          <p:attrName>style.visibility</p:attrName>
                                        </p:attrNameLst>
                                      </p:cBhvr>
                                      <p:to>
                                        <p:strVal val="visible"/>
                                      </p:to>
                                    </p:set>
                                    <p:anim calcmode="lin" valueType="num">
                                      <p:cBhvr additive="base">
                                        <p:cTn id="266" dur="5000" fill="hold"/>
                                        <p:tgtEl>
                                          <p:spTgt spid="14"/>
                                        </p:tgtEl>
                                        <p:attrNameLst>
                                          <p:attrName>ppt_x</p:attrName>
                                        </p:attrNameLst>
                                      </p:cBhvr>
                                      <p:tavLst>
                                        <p:tav tm="0">
                                          <p:val>
                                            <p:strVal val="1+#ppt_w/2"/>
                                          </p:val>
                                        </p:tav>
                                        <p:tav tm="100000">
                                          <p:val>
                                            <p:strVal val="#ppt_x"/>
                                          </p:val>
                                        </p:tav>
                                      </p:tavLst>
                                    </p:anim>
                                    <p:anim calcmode="lin" valueType="num">
                                      <p:cBhvr additive="base">
                                        <p:cTn id="267" dur="5000" fill="hold"/>
                                        <p:tgtEl>
                                          <p:spTgt spid="14"/>
                                        </p:tgtEl>
                                        <p:attrNameLst>
                                          <p:attrName>ppt_y</p:attrName>
                                        </p:attrNameLst>
                                      </p:cBhvr>
                                      <p:tavLst>
                                        <p:tav tm="0">
                                          <p:val>
                                            <p:strVal val="1+#ppt_h/2"/>
                                          </p:val>
                                        </p:tav>
                                        <p:tav tm="100000">
                                          <p:val>
                                            <p:strVal val="#ppt_y"/>
                                          </p:val>
                                        </p:tav>
                                      </p:tavLst>
                                    </p:anim>
                                  </p:childTnLst>
                                </p:cTn>
                              </p:par>
                              <p:par>
                                <p:cTn id="268" presetID="2" presetClass="entr" presetSubtype="6" fill="hold" grpId="0" nodeType="withEffect">
                                  <p:stCondLst>
                                    <p:cond delay="0"/>
                                  </p:stCondLst>
                                  <p:childTnLst>
                                    <p:set>
                                      <p:cBhvr>
                                        <p:cTn id="269" dur="1" fill="hold">
                                          <p:stCondLst>
                                            <p:cond delay="0"/>
                                          </p:stCondLst>
                                        </p:cTn>
                                        <p:tgtEl>
                                          <p:spTgt spid="24"/>
                                        </p:tgtEl>
                                        <p:attrNameLst>
                                          <p:attrName>style.visibility</p:attrName>
                                        </p:attrNameLst>
                                      </p:cBhvr>
                                      <p:to>
                                        <p:strVal val="visible"/>
                                      </p:to>
                                    </p:set>
                                    <p:anim calcmode="lin" valueType="num">
                                      <p:cBhvr additive="base">
                                        <p:cTn id="270" dur="5000" fill="hold"/>
                                        <p:tgtEl>
                                          <p:spTgt spid="24"/>
                                        </p:tgtEl>
                                        <p:attrNameLst>
                                          <p:attrName>ppt_x</p:attrName>
                                        </p:attrNameLst>
                                      </p:cBhvr>
                                      <p:tavLst>
                                        <p:tav tm="0">
                                          <p:val>
                                            <p:strVal val="1+#ppt_w/2"/>
                                          </p:val>
                                        </p:tav>
                                        <p:tav tm="100000">
                                          <p:val>
                                            <p:strVal val="#ppt_x"/>
                                          </p:val>
                                        </p:tav>
                                      </p:tavLst>
                                    </p:anim>
                                    <p:anim calcmode="lin" valueType="num">
                                      <p:cBhvr additive="base">
                                        <p:cTn id="271" dur="5000" fill="hold"/>
                                        <p:tgtEl>
                                          <p:spTgt spid="24"/>
                                        </p:tgtEl>
                                        <p:attrNameLst>
                                          <p:attrName>ppt_y</p:attrName>
                                        </p:attrNameLst>
                                      </p:cBhvr>
                                      <p:tavLst>
                                        <p:tav tm="0">
                                          <p:val>
                                            <p:strVal val="1+#ppt_h/2"/>
                                          </p:val>
                                        </p:tav>
                                        <p:tav tm="100000">
                                          <p:val>
                                            <p:strVal val="#ppt_y"/>
                                          </p:val>
                                        </p:tav>
                                      </p:tavLst>
                                    </p:anim>
                                  </p:childTnLst>
                                </p:cTn>
                              </p:par>
                              <p:par>
                                <p:cTn id="272" presetID="2" presetClass="entr" presetSubtype="6" fill="hold" grpId="0" nodeType="withEffect">
                                  <p:stCondLst>
                                    <p:cond delay="0"/>
                                  </p:stCondLst>
                                  <p:childTnLst>
                                    <p:set>
                                      <p:cBhvr>
                                        <p:cTn id="273" dur="1" fill="hold">
                                          <p:stCondLst>
                                            <p:cond delay="0"/>
                                          </p:stCondLst>
                                        </p:cTn>
                                        <p:tgtEl>
                                          <p:spTgt spid="34"/>
                                        </p:tgtEl>
                                        <p:attrNameLst>
                                          <p:attrName>style.visibility</p:attrName>
                                        </p:attrNameLst>
                                      </p:cBhvr>
                                      <p:to>
                                        <p:strVal val="visible"/>
                                      </p:to>
                                    </p:set>
                                    <p:anim calcmode="lin" valueType="num">
                                      <p:cBhvr additive="base">
                                        <p:cTn id="274" dur="5000" fill="hold"/>
                                        <p:tgtEl>
                                          <p:spTgt spid="34"/>
                                        </p:tgtEl>
                                        <p:attrNameLst>
                                          <p:attrName>ppt_x</p:attrName>
                                        </p:attrNameLst>
                                      </p:cBhvr>
                                      <p:tavLst>
                                        <p:tav tm="0">
                                          <p:val>
                                            <p:strVal val="1+#ppt_w/2"/>
                                          </p:val>
                                        </p:tav>
                                        <p:tav tm="100000">
                                          <p:val>
                                            <p:strVal val="#ppt_x"/>
                                          </p:val>
                                        </p:tav>
                                      </p:tavLst>
                                    </p:anim>
                                    <p:anim calcmode="lin" valueType="num">
                                      <p:cBhvr additive="base">
                                        <p:cTn id="275" dur="5000" fill="hold"/>
                                        <p:tgtEl>
                                          <p:spTgt spid="34"/>
                                        </p:tgtEl>
                                        <p:attrNameLst>
                                          <p:attrName>ppt_y</p:attrName>
                                        </p:attrNameLst>
                                      </p:cBhvr>
                                      <p:tavLst>
                                        <p:tav tm="0">
                                          <p:val>
                                            <p:strVal val="1+#ppt_h/2"/>
                                          </p:val>
                                        </p:tav>
                                        <p:tav tm="100000">
                                          <p:val>
                                            <p:strVal val="#ppt_y"/>
                                          </p:val>
                                        </p:tav>
                                      </p:tavLst>
                                    </p:anim>
                                  </p:childTnLst>
                                </p:cTn>
                              </p:par>
                              <p:par>
                                <p:cTn id="276" presetID="2" presetClass="entr" presetSubtype="6" fill="hold" grpId="0" nodeType="withEffect">
                                  <p:stCondLst>
                                    <p:cond delay="0"/>
                                  </p:stCondLst>
                                  <p:childTnLst>
                                    <p:set>
                                      <p:cBhvr>
                                        <p:cTn id="277" dur="1" fill="hold">
                                          <p:stCondLst>
                                            <p:cond delay="0"/>
                                          </p:stCondLst>
                                        </p:cTn>
                                        <p:tgtEl>
                                          <p:spTgt spid="44"/>
                                        </p:tgtEl>
                                        <p:attrNameLst>
                                          <p:attrName>style.visibility</p:attrName>
                                        </p:attrNameLst>
                                      </p:cBhvr>
                                      <p:to>
                                        <p:strVal val="visible"/>
                                      </p:to>
                                    </p:set>
                                    <p:anim calcmode="lin" valueType="num">
                                      <p:cBhvr additive="base">
                                        <p:cTn id="278" dur="5000" fill="hold"/>
                                        <p:tgtEl>
                                          <p:spTgt spid="44"/>
                                        </p:tgtEl>
                                        <p:attrNameLst>
                                          <p:attrName>ppt_x</p:attrName>
                                        </p:attrNameLst>
                                      </p:cBhvr>
                                      <p:tavLst>
                                        <p:tav tm="0">
                                          <p:val>
                                            <p:strVal val="1+#ppt_w/2"/>
                                          </p:val>
                                        </p:tav>
                                        <p:tav tm="100000">
                                          <p:val>
                                            <p:strVal val="#ppt_x"/>
                                          </p:val>
                                        </p:tav>
                                      </p:tavLst>
                                    </p:anim>
                                    <p:anim calcmode="lin" valueType="num">
                                      <p:cBhvr additive="base">
                                        <p:cTn id="279" dur="5000" fill="hold"/>
                                        <p:tgtEl>
                                          <p:spTgt spid="44"/>
                                        </p:tgtEl>
                                        <p:attrNameLst>
                                          <p:attrName>ppt_y</p:attrName>
                                        </p:attrNameLst>
                                      </p:cBhvr>
                                      <p:tavLst>
                                        <p:tav tm="0">
                                          <p:val>
                                            <p:strVal val="1+#ppt_h/2"/>
                                          </p:val>
                                        </p:tav>
                                        <p:tav tm="100000">
                                          <p:val>
                                            <p:strVal val="#ppt_y"/>
                                          </p:val>
                                        </p:tav>
                                      </p:tavLst>
                                    </p:anim>
                                  </p:childTnLst>
                                </p:cTn>
                              </p:par>
                              <p:par>
                                <p:cTn id="280" presetID="2" presetClass="entr" presetSubtype="6" fill="hold" grpId="0" nodeType="withEffect">
                                  <p:stCondLst>
                                    <p:cond delay="0"/>
                                  </p:stCondLst>
                                  <p:childTnLst>
                                    <p:set>
                                      <p:cBhvr>
                                        <p:cTn id="281" dur="1" fill="hold">
                                          <p:stCondLst>
                                            <p:cond delay="0"/>
                                          </p:stCondLst>
                                        </p:cTn>
                                        <p:tgtEl>
                                          <p:spTgt spid="54"/>
                                        </p:tgtEl>
                                        <p:attrNameLst>
                                          <p:attrName>style.visibility</p:attrName>
                                        </p:attrNameLst>
                                      </p:cBhvr>
                                      <p:to>
                                        <p:strVal val="visible"/>
                                      </p:to>
                                    </p:set>
                                    <p:anim calcmode="lin" valueType="num">
                                      <p:cBhvr additive="base">
                                        <p:cTn id="282" dur="5000" fill="hold"/>
                                        <p:tgtEl>
                                          <p:spTgt spid="54"/>
                                        </p:tgtEl>
                                        <p:attrNameLst>
                                          <p:attrName>ppt_x</p:attrName>
                                        </p:attrNameLst>
                                      </p:cBhvr>
                                      <p:tavLst>
                                        <p:tav tm="0">
                                          <p:val>
                                            <p:strVal val="1+#ppt_w/2"/>
                                          </p:val>
                                        </p:tav>
                                        <p:tav tm="100000">
                                          <p:val>
                                            <p:strVal val="#ppt_x"/>
                                          </p:val>
                                        </p:tav>
                                      </p:tavLst>
                                    </p:anim>
                                    <p:anim calcmode="lin" valueType="num">
                                      <p:cBhvr additive="base">
                                        <p:cTn id="283" dur="5000" fill="hold"/>
                                        <p:tgtEl>
                                          <p:spTgt spid="54"/>
                                        </p:tgtEl>
                                        <p:attrNameLst>
                                          <p:attrName>ppt_y</p:attrName>
                                        </p:attrNameLst>
                                      </p:cBhvr>
                                      <p:tavLst>
                                        <p:tav tm="0">
                                          <p:val>
                                            <p:strVal val="1+#ppt_h/2"/>
                                          </p:val>
                                        </p:tav>
                                        <p:tav tm="100000">
                                          <p:val>
                                            <p:strVal val="#ppt_y"/>
                                          </p:val>
                                        </p:tav>
                                      </p:tavLst>
                                    </p:anim>
                                  </p:childTnLst>
                                </p:cTn>
                              </p:par>
                              <p:par>
                                <p:cTn id="284" presetID="2" presetClass="entr" presetSubtype="6" fill="hold" grpId="0" nodeType="withEffect">
                                  <p:stCondLst>
                                    <p:cond delay="0"/>
                                  </p:stCondLst>
                                  <p:childTnLst>
                                    <p:set>
                                      <p:cBhvr>
                                        <p:cTn id="285" dur="1" fill="hold">
                                          <p:stCondLst>
                                            <p:cond delay="0"/>
                                          </p:stCondLst>
                                        </p:cTn>
                                        <p:tgtEl>
                                          <p:spTgt spid="64"/>
                                        </p:tgtEl>
                                        <p:attrNameLst>
                                          <p:attrName>style.visibility</p:attrName>
                                        </p:attrNameLst>
                                      </p:cBhvr>
                                      <p:to>
                                        <p:strVal val="visible"/>
                                      </p:to>
                                    </p:set>
                                    <p:anim calcmode="lin" valueType="num">
                                      <p:cBhvr additive="base">
                                        <p:cTn id="286" dur="5000" fill="hold"/>
                                        <p:tgtEl>
                                          <p:spTgt spid="64"/>
                                        </p:tgtEl>
                                        <p:attrNameLst>
                                          <p:attrName>ppt_x</p:attrName>
                                        </p:attrNameLst>
                                      </p:cBhvr>
                                      <p:tavLst>
                                        <p:tav tm="0">
                                          <p:val>
                                            <p:strVal val="1+#ppt_w/2"/>
                                          </p:val>
                                        </p:tav>
                                        <p:tav tm="100000">
                                          <p:val>
                                            <p:strVal val="#ppt_x"/>
                                          </p:val>
                                        </p:tav>
                                      </p:tavLst>
                                    </p:anim>
                                    <p:anim calcmode="lin" valueType="num">
                                      <p:cBhvr additive="base">
                                        <p:cTn id="287" dur="5000" fill="hold"/>
                                        <p:tgtEl>
                                          <p:spTgt spid="64"/>
                                        </p:tgtEl>
                                        <p:attrNameLst>
                                          <p:attrName>ppt_y</p:attrName>
                                        </p:attrNameLst>
                                      </p:cBhvr>
                                      <p:tavLst>
                                        <p:tav tm="0">
                                          <p:val>
                                            <p:strVal val="1+#ppt_h/2"/>
                                          </p:val>
                                        </p:tav>
                                        <p:tav tm="100000">
                                          <p:val>
                                            <p:strVal val="#ppt_y"/>
                                          </p:val>
                                        </p:tav>
                                      </p:tavLst>
                                    </p:anim>
                                  </p:childTnLst>
                                </p:cTn>
                              </p:par>
                              <p:par>
                                <p:cTn id="288" presetID="2" presetClass="entr" presetSubtype="6" fill="hold" grpId="0" nodeType="withEffect">
                                  <p:stCondLst>
                                    <p:cond delay="0"/>
                                  </p:stCondLst>
                                  <p:childTnLst>
                                    <p:set>
                                      <p:cBhvr>
                                        <p:cTn id="289" dur="1" fill="hold">
                                          <p:stCondLst>
                                            <p:cond delay="0"/>
                                          </p:stCondLst>
                                        </p:cTn>
                                        <p:tgtEl>
                                          <p:spTgt spid="74"/>
                                        </p:tgtEl>
                                        <p:attrNameLst>
                                          <p:attrName>style.visibility</p:attrName>
                                        </p:attrNameLst>
                                      </p:cBhvr>
                                      <p:to>
                                        <p:strVal val="visible"/>
                                      </p:to>
                                    </p:set>
                                    <p:anim calcmode="lin" valueType="num">
                                      <p:cBhvr additive="base">
                                        <p:cTn id="290" dur="5000" fill="hold"/>
                                        <p:tgtEl>
                                          <p:spTgt spid="74"/>
                                        </p:tgtEl>
                                        <p:attrNameLst>
                                          <p:attrName>ppt_x</p:attrName>
                                        </p:attrNameLst>
                                      </p:cBhvr>
                                      <p:tavLst>
                                        <p:tav tm="0">
                                          <p:val>
                                            <p:strVal val="1+#ppt_w/2"/>
                                          </p:val>
                                        </p:tav>
                                        <p:tav tm="100000">
                                          <p:val>
                                            <p:strVal val="#ppt_x"/>
                                          </p:val>
                                        </p:tav>
                                      </p:tavLst>
                                    </p:anim>
                                    <p:anim calcmode="lin" valueType="num">
                                      <p:cBhvr additive="base">
                                        <p:cTn id="291" dur="5000" fill="hold"/>
                                        <p:tgtEl>
                                          <p:spTgt spid="74"/>
                                        </p:tgtEl>
                                        <p:attrNameLst>
                                          <p:attrName>ppt_y</p:attrName>
                                        </p:attrNameLst>
                                      </p:cBhvr>
                                      <p:tavLst>
                                        <p:tav tm="0">
                                          <p:val>
                                            <p:strVal val="1+#ppt_h/2"/>
                                          </p:val>
                                        </p:tav>
                                        <p:tav tm="100000">
                                          <p:val>
                                            <p:strVal val="#ppt_y"/>
                                          </p:val>
                                        </p:tav>
                                      </p:tavLst>
                                    </p:anim>
                                  </p:childTnLst>
                                </p:cTn>
                              </p:par>
                              <p:par>
                                <p:cTn id="292" presetID="2" presetClass="entr" presetSubtype="6" fill="hold" grpId="0" nodeType="withEffect">
                                  <p:stCondLst>
                                    <p:cond delay="0"/>
                                  </p:stCondLst>
                                  <p:childTnLst>
                                    <p:set>
                                      <p:cBhvr>
                                        <p:cTn id="293" dur="1" fill="hold">
                                          <p:stCondLst>
                                            <p:cond delay="0"/>
                                          </p:stCondLst>
                                        </p:cTn>
                                        <p:tgtEl>
                                          <p:spTgt spid="84"/>
                                        </p:tgtEl>
                                        <p:attrNameLst>
                                          <p:attrName>style.visibility</p:attrName>
                                        </p:attrNameLst>
                                      </p:cBhvr>
                                      <p:to>
                                        <p:strVal val="visible"/>
                                      </p:to>
                                    </p:set>
                                    <p:anim calcmode="lin" valueType="num">
                                      <p:cBhvr additive="base">
                                        <p:cTn id="294" dur="5000" fill="hold"/>
                                        <p:tgtEl>
                                          <p:spTgt spid="84"/>
                                        </p:tgtEl>
                                        <p:attrNameLst>
                                          <p:attrName>ppt_x</p:attrName>
                                        </p:attrNameLst>
                                      </p:cBhvr>
                                      <p:tavLst>
                                        <p:tav tm="0">
                                          <p:val>
                                            <p:strVal val="1+#ppt_w/2"/>
                                          </p:val>
                                        </p:tav>
                                        <p:tav tm="100000">
                                          <p:val>
                                            <p:strVal val="#ppt_x"/>
                                          </p:val>
                                        </p:tav>
                                      </p:tavLst>
                                    </p:anim>
                                    <p:anim calcmode="lin" valueType="num">
                                      <p:cBhvr additive="base">
                                        <p:cTn id="295" dur="5000" fill="hold"/>
                                        <p:tgtEl>
                                          <p:spTgt spid="84"/>
                                        </p:tgtEl>
                                        <p:attrNameLst>
                                          <p:attrName>ppt_y</p:attrName>
                                        </p:attrNameLst>
                                      </p:cBhvr>
                                      <p:tavLst>
                                        <p:tav tm="0">
                                          <p:val>
                                            <p:strVal val="1+#ppt_h/2"/>
                                          </p:val>
                                        </p:tav>
                                        <p:tav tm="100000">
                                          <p:val>
                                            <p:strVal val="#ppt_y"/>
                                          </p:val>
                                        </p:tav>
                                      </p:tavLst>
                                    </p:anim>
                                  </p:childTnLst>
                                </p:cTn>
                              </p:par>
                              <p:par>
                                <p:cTn id="296" presetID="2" presetClass="entr" presetSubtype="6" fill="hold" grpId="0" nodeType="withEffect">
                                  <p:stCondLst>
                                    <p:cond delay="0"/>
                                  </p:stCondLst>
                                  <p:childTnLst>
                                    <p:set>
                                      <p:cBhvr>
                                        <p:cTn id="297" dur="1" fill="hold">
                                          <p:stCondLst>
                                            <p:cond delay="0"/>
                                          </p:stCondLst>
                                        </p:cTn>
                                        <p:tgtEl>
                                          <p:spTgt spid="10"/>
                                        </p:tgtEl>
                                        <p:attrNameLst>
                                          <p:attrName>style.visibility</p:attrName>
                                        </p:attrNameLst>
                                      </p:cBhvr>
                                      <p:to>
                                        <p:strVal val="visible"/>
                                      </p:to>
                                    </p:set>
                                    <p:anim calcmode="lin" valueType="num">
                                      <p:cBhvr additive="base">
                                        <p:cTn id="298" dur="5000" fill="hold"/>
                                        <p:tgtEl>
                                          <p:spTgt spid="10"/>
                                        </p:tgtEl>
                                        <p:attrNameLst>
                                          <p:attrName>ppt_x</p:attrName>
                                        </p:attrNameLst>
                                      </p:cBhvr>
                                      <p:tavLst>
                                        <p:tav tm="0">
                                          <p:val>
                                            <p:strVal val="1+#ppt_w/2"/>
                                          </p:val>
                                        </p:tav>
                                        <p:tav tm="100000">
                                          <p:val>
                                            <p:strVal val="#ppt_x"/>
                                          </p:val>
                                        </p:tav>
                                      </p:tavLst>
                                    </p:anim>
                                    <p:anim calcmode="lin" valueType="num">
                                      <p:cBhvr additive="base">
                                        <p:cTn id="299" dur="5000" fill="hold"/>
                                        <p:tgtEl>
                                          <p:spTgt spid="10"/>
                                        </p:tgtEl>
                                        <p:attrNameLst>
                                          <p:attrName>ppt_y</p:attrName>
                                        </p:attrNameLst>
                                      </p:cBhvr>
                                      <p:tavLst>
                                        <p:tav tm="0">
                                          <p:val>
                                            <p:strVal val="1+#ppt_h/2"/>
                                          </p:val>
                                        </p:tav>
                                        <p:tav tm="100000">
                                          <p:val>
                                            <p:strVal val="#ppt_y"/>
                                          </p:val>
                                        </p:tav>
                                      </p:tavLst>
                                    </p:anim>
                                  </p:childTnLst>
                                </p:cTn>
                              </p:par>
                              <p:par>
                                <p:cTn id="300" presetID="2" presetClass="entr" presetSubtype="6" fill="hold" grpId="0" nodeType="withEffect">
                                  <p:stCondLst>
                                    <p:cond delay="0"/>
                                  </p:stCondLst>
                                  <p:childTnLst>
                                    <p:set>
                                      <p:cBhvr>
                                        <p:cTn id="301" dur="1" fill="hold">
                                          <p:stCondLst>
                                            <p:cond delay="0"/>
                                          </p:stCondLst>
                                        </p:cTn>
                                        <p:tgtEl>
                                          <p:spTgt spid="20"/>
                                        </p:tgtEl>
                                        <p:attrNameLst>
                                          <p:attrName>style.visibility</p:attrName>
                                        </p:attrNameLst>
                                      </p:cBhvr>
                                      <p:to>
                                        <p:strVal val="visible"/>
                                      </p:to>
                                    </p:set>
                                    <p:anim calcmode="lin" valueType="num">
                                      <p:cBhvr additive="base">
                                        <p:cTn id="302" dur="5000" fill="hold"/>
                                        <p:tgtEl>
                                          <p:spTgt spid="20"/>
                                        </p:tgtEl>
                                        <p:attrNameLst>
                                          <p:attrName>ppt_x</p:attrName>
                                        </p:attrNameLst>
                                      </p:cBhvr>
                                      <p:tavLst>
                                        <p:tav tm="0">
                                          <p:val>
                                            <p:strVal val="1+#ppt_w/2"/>
                                          </p:val>
                                        </p:tav>
                                        <p:tav tm="100000">
                                          <p:val>
                                            <p:strVal val="#ppt_x"/>
                                          </p:val>
                                        </p:tav>
                                      </p:tavLst>
                                    </p:anim>
                                    <p:anim calcmode="lin" valueType="num">
                                      <p:cBhvr additive="base">
                                        <p:cTn id="303" dur="5000" fill="hold"/>
                                        <p:tgtEl>
                                          <p:spTgt spid="20"/>
                                        </p:tgtEl>
                                        <p:attrNameLst>
                                          <p:attrName>ppt_y</p:attrName>
                                        </p:attrNameLst>
                                      </p:cBhvr>
                                      <p:tavLst>
                                        <p:tav tm="0">
                                          <p:val>
                                            <p:strVal val="1+#ppt_h/2"/>
                                          </p:val>
                                        </p:tav>
                                        <p:tav tm="100000">
                                          <p:val>
                                            <p:strVal val="#ppt_y"/>
                                          </p:val>
                                        </p:tav>
                                      </p:tavLst>
                                    </p:anim>
                                  </p:childTnLst>
                                </p:cTn>
                              </p:par>
                              <p:par>
                                <p:cTn id="304" presetID="2" presetClass="entr" presetSubtype="6" fill="hold" grpId="0" nodeType="withEffect">
                                  <p:stCondLst>
                                    <p:cond delay="0"/>
                                  </p:stCondLst>
                                  <p:childTnLst>
                                    <p:set>
                                      <p:cBhvr>
                                        <p:cTn id="305" dur="1" fill="hold">
                                          <p:stCondLst>
                                            <p:cond delay="0"/>
                                          </p:stCondLst>
                                        </p:cTn>
                                        <p:tgtEl>
                                          <p:spTgt spid="30"/>
                                        </p:tgtEl>
                                        <p:attrNameLst>
                                          <p:attrName>style.visibility</p:attrName>
                                        </p:attrNameLst>
                                      </p:cBhvr>
                                      <p:to>
                                        <p:strVal val="visible"/>
                                      </p:to>
                                    </p:set>
                                    <p:anim calcmode="lin" valueType="num">
                                      <p:cBhvr additive="base">
                                        <p:cTn id="306" dur="5000" fill="hold"/>
                                        <p:tgtEl>
                                          <p:spTgt spid="30"/>
                                        </p:tgtEl>
                                        <p:attrNameLst>
                                          <p:attrName>ppt_x</p:attrName>
                                        </p:attrNameLst>
                                      </p:cBhvr>
                                      <p:tavLst>
                                        <p:tav tm="0">
                                          <p:val>
                                            <p:strVal val="1+#ppt_w/2"/>
                                          </p:val>
                                        </p:tav>
                                        <p:tav tm="100000">
                                          <p:val>
                                            <p:strVal val="#ppt_x"/>
                                          </p:val>
                                        </p:tav>
                                      </p:tavLst>
                                    </p:anim>
                                    <p:anim calcmode="lin" valueType="num">
                                      <p:cBhvr additive="base">
                                        <p:cTn id="307" dur="5000" fill="hold"/>
                                        <p:tgtEl>
                                          <p:spTgt spid="30"/>
                                        </p:tgtEl>
                                        <p:attrNameLst>
                                          <p:attrName>ppt_y</p:attrName>
                                        </p:attrNameLst>
                                      </p:cBhvr>
                                      <p:tavLst>
                                        <p:tav tm="0">
                                          <p:val>
                                            <p:strVal val="1+#ppt_h/2"/>
                                          </p:val>
                                        </p:tav>
                                        <p:tav tm="100000">
                                          <p:val>
                                            <p:strVal val="#ppt_y"/>
                                          </p:val>
                                        </p:tav>
                                      </p:tavLst>
                                    </p:anim>
                                  </p:childTnLst>
                                </p:cTn>
                              </p:par>
                              <p:par>
                                <p:cTn id="308" presetID="2" presetClass="entr" presetSubtype="6" fill="hold" grpId="0" nodeType="withEffect">
                                  <p:stCondLst>
                                    <p:cond delay="0"/>
                                  </p:stCondLst>
                                  <p:childTnLst>
                                    <p:set>
                                      <p:cBhvr>
                                        <p:cTn id="309" dur="1" fill="hold">
                                          <p:stCondLst>
                                            <p:cond delay="0"/>
                                          </p:stCondLst>
                                        </p:cTn>
                                        <p:tgtEl>
                                          <p:spTgt spid="40"/>
                                        </p:tgtEl>
                                        <p:attrNameLst>
                                          <p:attrName>style.visibility</p:attrName>
                                        </p:attrNameLst>
                                      </p:cBhvr>
                                      <p:to>
                                        <p:strVal val="visible"/>
                                      </p:to>
                                    </p:set>
                                    <p:anim calcmode="lin" valueType="num">
                                      <p:cBhvr additive="base">
                                        <p:cTn id="310" dur="5000" fill="hold"/>
                                        <p:tgtEl>
                                          <p:spTgt spid="40"/>
                                        </p:tgtEl>
                                        <p:attrNameLst>
                                          <p:attrName>ppt_x</p:attrName>
                                        </p:attrNameLst>
                                      </p:cBhvr>
                                      <p:tavLst>
                                        <p:tav tm="0">
                                          <p:val>
                                            <p:strVal val="1+#ppt_w/2"/>
                                          </p:val>
                                        </p:tav>
                                        <p:tav tm="100000">
                                          <p:val>
                                            <p:strVal val="#ppt_x"/>
                                          </p:val>
                                        </p:tav>
                                      </p:tavLst>
                                    </p:anim>
                                    <p:anim calcmode="lin" valueType="num">
                                      <p:cBhvr additive="base">
                                        <p:cTn id="311" dur="5000" fill="hold"/>
                                        <p:tgtEl>
                                          <p:spTgt spid="40"/>
                                        </p:tgtEl>
                                        <p:attrNameLst>
                                          <p:attrName>ppt_y</p:attrName>
                                        </p:attrNameLst>
                                      </p:cBhvr>
                                      <p:tavLst>
                                        <p:tav tm="0">
                                          <p:val>
                                            <p:strVal val="1+#ppt_h/2"/>
                                          </p:val>
                                        </p:tav>
                                        <p:tav tm="100000">
                                          <p:val>
                                            <p:strVal val="#ppt_y"/>
                                          </p:val>
                                        </p:tav>
                                      </p:tavLst>
                                    </p:anim>
                                  </p:childTnLst>
                                </p:cTn>
                              </p:par>
                              <p:par>
                                <p:cTn id="312" presetID="2" presetClass="entr" presetSubtype="6" fill="hold" grpId="0" nodeType="withEffect">
                                  <p:stCondLst>
                                    <p:cond delay="0"/>
                                  </p:stCondLst>
                                  <p:childTnLst>
                                    <p:set>
                                      <p:cBhvr>
                                        <p:cTn id="313" dur="1" fill="hold">
                                          <p:stCondLst>
                                            <p:cond delay="0"/>
                                          </p:stCondLst>
                                        </p:cTn>
                                        <p:tgtEl>
                                          <p:spTgt spid="50"/>
                                        </p:tgtEl>
                                        <p:attrNameLst>
                                          <p:attrName>style.visibility</p:attrName>
                                        </p:attrNameLst>
                                      </p:cBhvr>
                                      <p:to>
                                        <p:strVal val="visible"/>
                                      </p:to>
                                    </p:set>
                                    <p:anim calcmode="lin" valueType="num">
                                      <p:cBhvr additive="base">
                                        <p:cTn id="314" dur="5000" fill="hold"/>
                                        <p:tgtEl>
                                          <p:spTgt spid="50"/>
                                        </p:tgtEl>
                                        <p:attrNameLst>
                                          <p:attrName>ppt_x</p:attrName>
                                        </p:attrNameLst>
                                      </p:cBhvr>
                                      <p:tavLst>
                                        <p:tav tm="0">
                                          <p:val>
                                            <p:strVal val="1+#ppt_w/2"/>
                                          </p:val>
                                        </p:tav>
                                        <p:tav tm="100000">
                                          <p:val>
                                            <p:strVal val="#ppt_x"/>
                                          </p:val>
                                        </p:tav>
                                      </p:tavLst>
                                    </p:anim>
                                    <p:anim calcmode="lin" valueType="num">
                                      <p:cBhvr additive="base">
                                        <p:cTn id="315" dur="5000" fill="hold"/>
                                        <p:tgtEl>
                                          <p:spTgt spid="50"/>
                                        </p:tgtEl>
                                        <p:attrNameLst>
                                          <p:attrName>ppt_y</p:attrName>
                                        </p:attrNameLst>
                                      </p:cBhvr>
                                      <p:tavLst>
                                        <p:tav tm="0">
                                          <p:val>
                                            <p:strVal val="1+#ppt_h/2"/>
                                          </p:val>
                                        </p:tav>
                                        <p:tav tm="100000">
                                          <p:val>
                                            <p:strVal val="#ppt_y"/>
                                          </p:val>
                                        </p:tav>
                                      </p:tavLst>
                                    </p:anim>
                                  </p:childTnLst>
                                </p:cTn>
                              </p:par>
                              <p:par>
                                <p:cTn id="316" presetID="2" presetClass="entr" presetSubtype="6" fill="hold" grpId="0" nodeType="withEffect">
                                  <p:stCondLst>
                                    <p:cond delay="0"/>
                                  </p:stCondLst>
                                  <p:childTnLst>
                                    <p:set>
                                      <p:cBhvr>
                                        <p:cTn id="317" dur="1" fill="hold">
                                          <p:stCondLst>
                                            <p:cond delay="0"/>
                                          </p:stCondLst>
                                        </p:cTn>
                                        <p:tgtEl>
                                          <p:spTgt spid="60"/>
                                        </p:tgtEl>
                                        <p:attrNameLst>
                                          <p:attrName>style.visibility</p:attrName>
                                        </p:attrNameLst>
                                      </p:cBhvr>
                                      <p:to>
                                        <p:strVal val="visible"/>
                                      </p:to>
                                    </p:set>
                                    <p:anim calcmode="lin" valueType="num">
                                      <p:cBhvr additive="base">
                                        <p:cTn id="318" dur="5000" fill="hold"/>
                                        <p:tgtEl>
                                          <p:spTgt spid="60"/>
                                        </p:tgtEl>
                                        <p:attrNameLst>
                                          <p:attrName>ppt_x</p:attrName>
                                        </p:attrNameLst>
                                      </p:cBhvr>
                                      <p:tavLst>
                                        <p:tav tm="0">
                                          <p:val>
                                            <p:strVal val="1+#ppt_w/2"/>
                                          </p:val>
                                        </p:tav>
                                        <p:tav tm="100000">
                                          <p:val>
                                            <p:strVal val="#ppt_x"/>
                                          </p:val>
                                        </p:tav>
                                      </p:tavLst>
                                    </p:anim>
                                    <p:anim calcmode="lin" valueType="num">
                                      <p:cBhvr additive="base">
                                        <p:cTn id="319" dur="5000" fill="hold"/>
                                        <p:tgtEl>
                                          <p:spTgt spid="60"/>
                                        </p:tgtEl>
                                        <p:attrNameLst>
                                          <p:attrName>ppt_y</p:attrName>
                                        </p:attrNameLst>
                                      </p:cBhvr>
                                      <p:tavLst>
                                        <p:tav tm="0">
                                          <p:val>
                                            <p:strVal val="1+#ppt_h/2"/>
                                          </p:val>
                                        </p:tav>
                                        <p:tav tm="100000">
                                          <p:val>
                                            <p:strVal val="#ppt_y"/>
                                          </p:val>
                                        </p:tav>
                                      </p:tavLst>
                                    </p:anim>
                                  </p:childTnLst>
                                </p:cTn>
                              </p:par>
                              <p:par>
                                <p:cTn id="320" presetID="2" presetClass="entr" presetSubtype="6" fill="hold" grpId="0" nodeType="withEffect">
                                  <p:stCondLst>
                                    <p:cond delay="0"/>
                                  </p:stCondLst>
                                  <p:childTnLst>
                                    <p:set>
                                      <p:cBhvr>
                                        <p:cTn id="321" dur="1" fill="hold">
                                          <p:stCondLst>
                                            <p:cond delay="0"/>
                                          </p:stCondLst>
                                        </p:cTn>
                                        <p:tgtEl>
                                          <p:spTgt spid="70"/>
                                        </p:tgtEl>
                                        <p:attrNameLst>
                                          <p:attrName>style.visibility</p:attrName>
                                        </p:attrNameLst>
                                      </p:cBhvr>
                                      <p:to>
                                        <p:strVal val="visible"/>
                                      </p:to>
                                    </p:set>
                                    <p:anim calcmode="lin" valueType="num">
                                      <p:cBhvr additive="base">
                                        <p:cTn id="322" dur="5000" fill="hold"/>
                                        <p:tgtEl>
                                          <p:spTgt spid="70"/>
                                        </p:tgtEl>
                                        <p:attrNameLst>
                                          <p:attrName>ppt_x</p:attrName>
                                        </p:attrNameLst>
                                      </p:cBhvr>
                                      <p:tavLst>
                                        <p:tav tm="0">
                                          <p:val>
                                            <p:strVal val="1+#ppt_w/2"/>
                                          </p:val>
                                        </p:tav>
                                        <p:tav tm="100000">
                                          <p:val>
                                            <p:strVal val="#ppt_x"/>
                                          </p:val>
                                        </p:tav>
                                      </p:tavLst>
                                    </p:anim>
                                    <p:anim calcmode="lin" valueType="num">
                                      <p:cBhvr additive="base">
                                        <p:cTn id="323" dur="5000" fill="hold"/>
                                        <p:tgtEl>
                                          <p:spTgt spid="70"/>
                                        </p:tgtEl>
                                        <p:attrNameLst>
                                          <p:attrName>ppt_y</p:attrName>
                                        </p:attrNameLst>
                                      </p:cBhvr>
                                      <p:tavLst>
                                        <p:tav tm="0">
                                          <p:val>
                                            <p:strVal val="1+#ppt_h/2"/>
                                          </p:val>
                                        </p:tav>
                                        <p:tav tm="100000">
                                          <p:val>
                                            <p:strVal val="#ppt_y"/>
                                          </p:val>
                                        </p:tav>
                                      </p:tavLst>
                                    </p:anim>
                                  </p:childTnLst>
                                </p:cTn>
                              </p:par>
                              <p:par>
                                <p:cTn id="324" presetID="2" presetClass="entr" presetSubtype="6" fill="hold" grpId="0" nodeType="withEffect">
                                  <p:stCondLst>
                                    <p:cond delay="0"/>
                                  </p:stCondLst>
                                  <p:childTnLst>
                                    <p:set>
                                      <p:cBhvr>
                                        <p:cTn id="325" dur="1" fill="hold">
                                          <p:stCondLst>
                                            <p:cond delay="0"/>
                                          </p:stCondLst>
                                        </p:cTn>
                                        <p:tgtEl>
                                          <p:spTgt spid="80"/>
                                        </p:tgtEl>
                                        <p:attrNameLst>
                                          <p:attrName>style.visibility</p:attrName>
                                        </p:attrNameLst>
                                      </p:cBhvr>
                                      <p:to>
                                        <p:strVal val="visible"/>
                                      </p:to>
                                    </p:set>
                                    <p:anim calcmode="lin" valueType="num">
                                      <p:cBhvr additive="base">
                                        <p:cTn id="326" dur="5000" fill="hold"/>
                                        <p:tgtEl>
                                          <p:spTgt spid="80"/>
                                        </p:tgtEl>
                                        <p:attrNameLst>
                                          <p:attrName>ppt_x</p:attrName>
                                        </p:attrNameLst>
                                      </p:cBhvr>
                                      <p:tavLst>
                                        <p:tav tm="0">
                                          <p:val>
                                            <p:strVal val="1+#ppt_w/2"/>
                                          </p:val>
                                        </p:tav>
                                        <p:tav tm="100000">
                                          <p:val>
                                            <p:strVal val="#ppt_x"/>
                                          </p:val>
                                        </p:tav>
                                      </p:tavLst>
                                    </p:anim>
                                    <p:anim calcmode="lin" valueType="num">
                                      <p:cBhvr additive="base">
                                        <p:cTn id="327" dur="5000" fill="hold"/>
                                        <p:tgtEl>
                                          <p:spTgt spid="80"/>
                                        </p:tgtEl>
                                        <p:attrNameLst>
                                          <p:attrName>ppt_y</p:attrName>
                                        </p:attrNameLst>
                                      </p:cBhvr>
                                      <p:tavLst>
                                        <p:tav tm="0">
                                          <p:val>
                                            <p:strVal val="1+#ppt_h/2"/>
                                          </p:val>
                                        </p:tav>
                                        <p:tav tm="100000">
                                          <p:val>
                                            <p:strVal val="#ppt_y"/>
                                          </p:val>
                                        </p:tav>
                                      </p:tavLst>
                                    </p:anim>
                                  </p:childTnLst>
                                </p:cTn>
                              </p:par>
                              <p:par>
                                <p:cTn id="328" presetID="3" presetClass="entr" presetSubtype="10" fill="hold" grpId="3" nodeType="withEffect">
                                  <p:stCondLst>
                                    <p:cond delay="0"/>
                                  </p:stCondLst>
                                  <p:childTnLst>
                                    <p:set>
                                      <p:cBhvr>
                                        <p:cTn id="329" dur="1" fill="hold">
                                          <p:stCondLst>
                                            <p:cond delay="0"/>
                                          </p:stCondLst>
                                        </p:cTn>
                                        <p:tgtEl>
                                          <p:spTgt spid="5"/>
                                        </p:tgtEl>
                                        <p:attrNameLst>
                                          <p:attrName>style.visibility</p:attrName>
                                        </p:attrNameLst>
                                      </p:cBhvr>
                                      <p:to>
                                        <p:strVal val="visible"/>
                                      </p:to>
                                    </p:set>
                                    <p:animEffect transition="in" filter="blinds(horizontal)">
                                      <p:cBhvr>
                                        <p:cTn id="330" dur="5000"/>
                                        <p:tgtEl>
                                          <p:spTgt spid="5"/>
                                        </p:tgtEl>
                                      </p:cBhvr>
                                    </p:animEffect>
                                  </p:childTnLst>
                                </p:cTn>
                              </p:par>
                              <p:par>
                                <p:cTn id="331" presetID="3" presetClass="entr" presetSubtype="10" fill="hold" grpId="3" nodeType="withEffect">
                                  <p:stCondLst>
                                    <p:cond delay="0"/>
                                  </p:stCondLst>
                                  <p:childTnLst>
                                    <p:set>
                                      <p:cBhvr>
                                        <p:cTn id="332" dur="1" fill="hold">
                                          <p:stCondLst>
                                            <p:cond delay="0"/>
                                          </p:stCondLst>
                                        </p:cTn>
                                        <p:tgtEl>
                                          <p:spTgt spid="6"/>
                                        </p:tgtEl>
                                        <p:attrNameLst>
                                          <p:attrName>style.visibility</p:attrName>
                                        </p:attrNameLst>
                                      </p:cBhvr>
                                      <p:to>
                                        <p:strVal val="visible"/>
                                      </p:to>
                                    </p:set>
                                    <p:animEffect transition="in" filter="blinds(horizontal)">
                                      <p:cBhvr>
                                        <p:cTn id="333" dur="5000"/>
                                        <p:tgtEl>
                                          <p:spTgt spid="6"/>
                                        </p:tgtEl>
                                      </p:cBhvr>
                                    </p:animEffect>
                                  </p:childTnLst>
                                </p:cTn>
                              </p:par>
                              <p:par>
                                <p:cTn id="334" presetID="3" presetClass="entr" presetSubtype="10" fill="hold" grpId="3" nodeType="withEffect">
                                  <p:stCondLst>
                                    <p:cond delay="0"/>
                                  </p:stCondLst>
                                  <p:childTnLst>
                                    <p:set>
                                      <p:cBhvr>
                                        <p:cTn id="335" dur="1" fill="hold">
                                          <p:stCondLst>
                                            <p:cond delay="0"/>
                                          </p:stCondLst>
                                        </p:cTn>
                                        <p:tgtEl>
                                          <p:spTgt spid="7"/>
                                        </p:tgtEl>
                                        <p:attrNameLst>
                                          <p:attrName>style.visibility</p:attrName>
                                        </p:attrNameLst>
                                      </p:cBhvr>
                                      <p:to>
                                        <p:strVal val="visible"/>
                                      </p:to>
                                    </p:set>
                                    <p:animEffect transition="in" filter="blinds(horizontal)">
                                      <p:cBhvr>
                                        <p:cTn id="336" dur="5000"/>
                                        <p:tgtEl>
                                          <p:spTgt spid="7"/>
                                        </p:tgtEl>
                                      </p:cBhvr>
                                    </p:animEffect>
                                  </p:childTnLst>
                                </p:cTn>
                              </p:par>
                              <p:par>
                                <p:cTn id="337" presetID="3" presetClass="entr" presetSubtype="10" fill="hold" grpId="3" nodeType="withEffect">
                                  <p:stCondLst>
                                    <p:cond delay="0"/>
                                  </p:stCondLst>
                                  <p:childTnLst>
                                    <p:set>
                                      <p:cBhvr>
                                        <p:cTn id="338" dur="1" fill="hold">
                                          <p:stCondLst>
                                            <p:cond delay="0"/>
                                          </p:stCondLst>
                                        </p:cTn>
                                        <p:tgtEl>
                                          <p:spTgt spid="8"/>
                                        </p:tgtEl>
                                        <p:attrNameLst>
                                          <p:attrName>style.visibility</p:attrName>
                                        </p:attrNameLst>
                                      </p:cBhvr>
                                      <p:to>
                                        <p:strVal val="visible"/>
                                      </p:to>
                                    </p:set>
                                    <p:animEffect transition="in" filter="blinds(horizontal)">
                                      <p:cBhvr>
                                        <p:cTn id="339" dur="5000"/>
                                        <p:tgtEl>
                                          <p:spTgt spid="8"/>
                                        </p:tgtEl>
                                      </p:cBhvr>
                                    </p:animEffect>
                                  </p:childTnLst>
                                </p:cTn>
                              </p:par>
                              <p:par>
                                <p:cTn id="340" presetID="3" presetClass="entr" presetSubtype="10" fill="hold" grpId="3" nodeType="withEffect">
                                  <p:stCondLst>
                                    <p:cond delay="0"/>
                                  </p:stCondLst>
                                  <p:childTnLst>
                                    <p:set>
                                      <p:cBhvr>
                                        <p:cTn id="341" dur="1" fill="hold">
                                          <p:stCondLst>
                                            <p:cond delay="0"/>
                                          </p:stCondLst>
                                        </p:cTn>
                                        <p:tgtEl>
                                          <p:spTgt spid="9"/>
                                        </p:tgtEl>
                                        <p:attrNameLst>
                                          <p:attrName>style.visibility</p:attrName>
                                        </p:attrNameLst>
                                      </p:cBhvr>
                                      <p:to>
                                        <p:strVal val="visible"/>
                                      </p:to>
                                    </p:set>
                                    <p:animEffect transition="in" filter="blinds(horizontal)">
                                      <p:cBhvr>
                                        <p:cTn id="342" dur="5000"/>
                                        <p:tgtEl>
                                          <p:spTgt spid="9"/>
                                        </p:tgtEl>
                                      </p:cBhvr>
                                    </p:animEffect>
                                  </p:childTnLst>
                                </p:cTn>
                              </p:par>
                              <p:par>
                                <p:cTn id="343" presetID="3" presetClass="entr" presetSubtype="10" fill="hold" grpId="3" nodeType="withEffect">
                                  <p:stCondLst>
                                    <p:cond delay="0"/>
                                  </p:stCondLst>
                                  <p:childTnLst>
                                    <p:set>
                                      <p:cBhvr>
                                        <p:cTn id="344" dur="1" fill="hold">
                                          <p:stCondLst>
                                            <p:cond delay="0"/>
                                          </p:stCondLst>
                                        </p:cTn>
                                        <p:tgtEl>
                                          <p:spTgt spid="10"/>
                                        </p:tgtEl>
                                        <p:attrNameLst>
                                          <p:attrName>style.visibility</p:attrName>
                                        </p:attrNameLst>
                                      </p:cBhvr>
                                      <p:to>
                                        <p:strVal val="visible"/>
                                      </p:to>
                                    </p:set>
                                    <p:animEffect transition="in" filter="blinds(horizontal)">
                                      <p:cBhvr>
                                        <p:cTn id="345" dur="5000"/>
                                        <p:tgtEl>
                                          <p:spTgt spid="10"/>
                                        </p:tgtEl>
                                      </p:cBhvr>
                                    </p:animEffect>
                                  </p:childTnLst>
                                </p:cTn>
                              </p:par>
                              <p:par>
                                <p:cTn id="346" presetID="3" presetClass="entr" presetSubtype="10" fill="hold" grpId="3" nodeType="withEffect">
                                  <p:stCondLst>
                                    <p:cond delay="0"/>
                                  </p:stCondLst>
                                  <p:childTnLst>
                                    <p:set>
                                      <p:cBhvr>
                                        <p:cTn id="347" dur="1" fill="hold">
                                          <p:stCondLst>
                                            <p:cond delay="0"/>
                                          </p:stCondLst>
                                        </p:cTn>
                                        <p:tgtEl>
                                          <p:spTgt spid="11"/>
                                        </p:tgtEl>
                                        <p:attrNameLst>
                                          <p:attrName>style.visibility</p:attrName>
                                        </p:attrNameLst>
                                      </p:cBhvr>
                                      <p:to>
                                        <p:strVal val="visible"/>
                                      </p:to>
                                    </p:set>
                                    <p:animEffect transition="in" filter="blinds(horizontal)">
                                      <p:cBhvr>
                                        <p:cTn id="348" dur="5000"/>
                                        <p:tgtEl>
                                          <p:spTgt spid="11"/>
                                        </p:tgtEl>
                                      </p:cBhvr>
                                    </p:animEffect>
                                  </p:childTnLst>
                                </p:cTn>
                              </p:par>
                              <p:par>
                                <p:cTn id="349" presetID="3" presetClass="entr" presetSubtype="10" fill="hold" grpId="3" nodeType="withEffect">
                                  <p:stCondLst>
                                    <p:cond delay="0"/>
                                  </p:stCondLst>
                                  <p:childTnLst>
                                    <p:set>
                                      <p:cBhvr>
                                        <p:cTn id="350" dur="1" fill="hold">
                                          <p:stCondLst>
                                            <p:cond delay="0"/>
                                          </p:stCondLst>
                                        </p:cTn>
                                        <p:tgtEl>
                                          <p:spTgt spid="12"/>
                                        </p:tgtEl>
                                        <p:attrNameLst>
                                          <p:attrName>style.visibility</p:attrName>
                                        </p:attrNameLst>
                                      </p:cBhvr>
                                      <p:to>
                                        <p:strVal val="visible"/>
                                      </p:to>
                                    </p:set>
                                    <p:animEffect transition="in" filter="blinds(horizontal)">
                                      <p:cBhvr>
                                        <p:cTn id="351" dur="5000"/>
                                        <p:tgtEl>
                                          <p:spTgt spid="12"/>
                                        </p:tgtEl>
                                      </p:cBhvr>
                                    </p:animEffect>
                                  </p:childTnLst>
                                </p:cTn>
                              </p:par>
                              <p:par>
                                <p:cTn id="352" presetID="3" presetClass="entr" presetSubtype="10" fill="hold" grpId="3" nodeType="withEffect">
                                  <p:stCondLst>
                                    <p:cond delay="0"/>
                                  </p:stCondLst>
                                  <p:childTnLst>
                                    <p:set>
                                      <p:cBhvr>
                                        <p:cTn id="353" dur="1" fill="hold">
                                          <p:stCondLst>
                                            <p:cond delay="0"/>
                                          </p:stCondLst>
                                        </p:cTn>
                                        <p:tgtEl>
                                          <p:spTgt spid="13"/>
                                        </p:tgtEl>
                                        <p:attrNameLst>
                                          <p:attrName>style.visibility</p:attrName>
                                        </p:attrNameLst>
                                      </p:cBhvr>
                                      <p:to>
                                        <p:strVal val="visible"/>
                                      </p:to>
                                    </p:set>
                                    <p:animEffect transition="in" filter="blinds(horizontal)">
                                      <p:cBhvr>
                                        <p:cTn id="354" dur="5000"/>
                                        <p:tgtEl>
                                          <p:spTgt spid="13"/>
                                        </p:tgtEl>
                                      </p:cBhvr>
                                    </p:animEffect>
                                  </p:childTnLst>
                                </p:cTn>
                              </p:par>
                              <p:par>
                                <p:cTn id="355" presetID="3" presetClass="entr" presetSubtype="10" fill="hold" grpId="3" nodeType="withEffect">
                                  <p:stCondLst>
                                    <p:cond delay="0"/>
                                  </p:stCondLst>
                                  <p:childTnLst>
                                    <p:set>
                                      <p:cBhvr>
                                        <p:cTn id="356" dur="1" fill="hold">
                                          <p:stCondLst>
                                            <p:cond delay="0"/>
                                          </p:stCondLst>
                                        </p:cTn>
                                        <p:tgtEl>
                                          <p:spTgt spid="14"/>
                                        </p:tgtEl>
                                        <p:attrNameLst>
                                          <p:attrName>style.visibility</p:attrName>
                                        </p:attrNameLst>
                                      </p:cBhvr>
                                      <p:to>
                                        <p:strVal val="visible"/>
                                      </p:to>
                                    </p:set>
                                    <p:animEffect transition="in" filter="blinds(horizontal)">
                                      <p:cBhvr>
                                        <p:cTn id="357" dur="5000"/>
                                        <p:tgtEl>
                                          <p:spTgt spid="14"/>
                                        </p:tgtEl>
                                      </p:cBhvr>
                                    </p:animEffect>
                                  </p:childTnLst>
                                </p:cTn>
                              </p:par>
                              <p:par>
                                <p:cTn id="358" presetID="3" presetClass="entr" presetSubtype="10" fill="hold" grpId="3" nodeType="withEffect">
                                  <p:stCondLst>
                                    <p:cond delay="0"/>
                                  </p:stCondLst>
                                  <p:childTnLst>
                                    <p:set>
                                      <p:cBhvr>
                                        <p:cTn id="359" dur="1" fill="hold">
                                          <p:stCondLst>
                                            <p:cond delay="0"/>
                                          </p:stCondLst>
                                        </p:cTn>
                                        <p:tgtEl>
                                          <p:spTgt spid="15"/>
                                        </p:tgtEl>
                                        <p:attrNameLst>
                                          <p:attrName>style.visibility</p:attrName>
                                        </p:attrNameLst>
                                      </p:cBhvr>
                                      <p:to>
                                        <p:strVal val="visible"/>
                                      </p:to>
                                    </p:set>
                                    <p:animEffect transition="in" filter="blinds(horizontal)">
                                      <p:cBhvr>
                                        <p:cTn id="360" dur="5000"/>
                                        <p:tgtEl>
                                          <p:spTgt spid="15"/>
                                        </p:tgtEl>
                                      </p:cBhvr>
                                    </p:animEffect>
                                  </p:childTnLst>
                                </p:cTn>
                              </p:par>
                              <p:par>
                                <p:cTn id="361" presetID="3" presetClass="entr" presetSubtype="10" fill="hold" grpId="3" nodeType="withEffect">
                                  <p:stCondLst>
                                    <p:cond delay="0"/>
                                  </p:stCondLst>
                                  <p:childTnLst>
                                    <p:set>
                                      <p:cBhvr>
                                        <p:cTn id="362" dur="1" fill="hold">
                                          <p:stCondLst>
                                            <p:cond delay="0"/>
                                          </p:stCondLst>
                                        </p:cTn>
                                        <p:tgtEl>
                                          <p:spTgt spid="16"/>
                                        </p:tgtEl>
                                        <p:attrNameLst>
                                          <p:attrName>style.visibility</p:attrName>
                                        </p:attrNameLst>
                                      </p:cBhvr>
                                      <p:to>
                                        <p:strVal val="visible"/>
                                      </p:to>
                                    </p:set>
                                    <p:animEffect transition="in" filter="blinds(horizontal)">
                                      <p:cBhvr>
                                        <p:cTn id="363" dur="5000"/>
                                        <p:tgtEl>
                                          <p:spTgt spid="16"/>
                                        </p:tgtEl>
                                      </p:cBhvr>
                                    </p:animEffect>
                                  </p:childTnLst>
                                </p:cTn>
                              </p:par>
                              <p:par>
                                <p:cTn id="364" presetID="3" presetClass="entr" presetSubtype="10" fill="hold" grpId="3" nodeType="withEffect">
                                  <p:stCondLst>
                                    <p:cond delay="0"/>
                                  </p:stCondLst>
                                  <p:childTnLst>
                                    <p:set>
                                      <p:cBhvr>
                                        <p:cTn id="365" dur="1" fill="hold">
                                          <p:stCondLst>
                                            <p:cond delay="0"/>
                                          </p:stCondLst>
                                        </p:cTn>
                                        <p:tgtEl>
                                          <p:spTgt spid="17"/>
                                        </p:tgtEl>
                                        <p:attrNameLst>
                                          <p:attrName>style.visibility</p:attrName>
                                        </p:attrNameLst>
                                      </p:cBhvr>
                                      <p:to>
                                        <p:strVal val="visible"/>
                                      </p:to>
                                    </p:set>
                                    <p:animEffect transition="in" filter="blinds(horizontal)">
                                      <p:cBhvr>
                                        <p:cTn id="366" dur="5000"/>
                                        <p:tgtEl>
                                          <p:spTgt spid="17"/>
                                        </p:tgtEl>
                                      </p:cBhvr>
                                    </p:animEffect>
                                  </p:childTnLst>
                                </p:cTn>
                              </p:par>
                              <p:par>
                                <p:cTn id="367" presetID="3" presetClass="entr" presetSubtype="10" fill="hold" grpId="3" nodeType="withEffect">
                                  <p:stCondLst>
                                    <p:cond delay="0"/>
                                  </p:stCondLst>
                                  <p:childTnLst>
                                    <p:set>
                                      <p:cBhvr>
                                        <p:cTn id="368" dur="1" fill="hold">
                                          <p:stCondLst>
                                            <p:cond delay="0"/>
                                          </p:stCondLst>
                                        </p:cTn>
                                        <p:tgtEl>
                                          <p:spTgt spid="18"/>
                                        </p:tgtEl>
                                        <p:attrNameLst>
                                          <p:attrName>style.visibility</p:attrName>
                                        </p:attrNameLst>
                                      </p:cBhvr>
                                      <p:to>
                                        <p:strVal val="visible"/>
                                      </p:to>
                                    </p:set>
                                    <p:animEffect transition="in" filter="blinds(horizontal)">
                                      <p:cBhvr>
                                        <p:cTn id="369" dur="5000"/>
                                        <p:tgtEl>
                                          <p:spTgt spid="18"/>
                                        </p:tgtEl>
                                      </p:cBhvr>
                                    </p:animEffect>
                                  </p:childTnLst>
                                </p:cTn>
                              </p:par>
                              <p:par>
                                <p:cTn id="370" presetID="3" presetClass="entr" presetSubtype="10" fill="hold" grpId="3" nodeType="withEffect">
                                  <p:stCondLst>
                                    <p:cond delay="0"/>
                                  </p:stCondLst>
                                  <p:childTnLst>
                                    <p:set>
                                      <p:cBhvr>
                                        <p:cTn id="371" dur="1" fill="hold">
                                          <p:stCondLst>
                                            <p:cond delay="0"/>
                                          </p:stCondLst>
                                        </p:cTn>
                                        <p:tgtEl>
                                          <p:spTgt spid="19"/>
                                        </p:tgtEl>
                                        <p:attrNameLst>
                                          <p:attrName>style.visibility</p:attrName>
                                        </p:attrNameLst>
                                      </p:cBhvr>
                                      <p:to>
                                        <p:strVal val="visible"/>
                                      </p:to>
                                    </p:set>
                                    <p:animEffect transition="in" filter="blinds(horizontal)">
                                      <p:cBhvr>
                                        <p:cTn id="372" dur="5000"/>
                                        <p:tgtEl>
                                          <p:spTgt spid="19"/>
                                        </p:tgtEl>
                                      </p:cBhvr>
                                    </p:animEffect>
                                  </p:childTnLst>
                                </p:cTn>
                              </p:par>
                              <p:par>
                                <p:cTn id="373" presetID="3" presetClass="entr" presetSubtype="10" fill="hold" grpId="3" nodeType="withEffect">
                                  <p:stCondLst>
                                    <p:cond delay="0"/>
                                  </p:stCondLst>
                                  <p:childTnLst>
                                    <p:set>
                                      <p:cBhvr>
                                        <p:cTn id="374" dur="1" fill="hold">
                                          <p:stCondLst>
                                            <p:cond delay="0"/>
                                          </p:stCondLst>
                                        </p:cTn>
                                        <p:tgtEl>
                                          <p:spTgt spid="20"/>
                                        </p:tgtEl>
                                        <p:attrNameLst>
                                          <p:attrName>style.visibility</p:attrName>
                                        </p:attrNameLst>
                                      </p:cBhvr>
                                      <p:to>
                                        <p:strVal val="visible"/>
                                      </p:to>
                                    </p:set>
                                    <p:animEffect transition="in" filter="blinds(horizontal)">
                                      <p:cBhvr>
                                        <p:cTn id="375" dur="5000"/>
                                        <p:tgtEl>
                                          <p:spTgt spid="20"/>
                                        </p:tgtEl>
                                      </p:cBhvr>
                                    </p:animEffect>
                                  </p:childTnLst>
                                </p:cTn>
                              </p:par>
                              <p:par>
                                <p:cTn id="376" presetID="3" presetClass="entr" presetSubtype="10" fill="hold" grpId="3" nodeType="withEffect">
                                  <p:stCondLst>
                                    <p:cond delay="0"/>
                                  </p:stCondLst>
                                  <p:childTnLst>
                                    <p:set>
                                      <p:cBhvr>
                                        <p:cTn id="377" dur="1" fill="hold">
                                          <p:stCondLst>
                                            <p:cond delay="0"/>
                                          </p:stCondLst>
                                        </p:cTn>
                                        <p:tgtEl>
                                          <p:spTgt spid="21"/>
                                        </p:tgtEl>
                                        <p:attrNameLst>
                                          <p:attrName>style.visibility</p:attrName>
                                        </p:attrNameLst>
                                      </p:cBhvr>
                                      <p:to>
                                        <p:strVal val="visible"/>
                                      </p:to>
                                    </p:set>
                                    <p:animEffect transition="in" filter="blinds(horizontal)">
                                      <p:cBhvr>
                                        <p:cTn id="378" dur="5000"/>
                                        <p:tgtEl>
                                          <p:spTgt spid="21"/>
                                        </p:tgtEl>
                                      </p:cBhvr>
                                    </p:animEffect>
                                  </p:childTnLst>
                                </p:cTn>
                              </p:par>
                              <p:par>
                                <p:cTn id="379" presetID="3" presetClass="entr" presetSubtype="10" fill="hold" grpId="3" nodeType="withEffect">
                                  <p:stCondLst>
                                    <p:cond delay="0"/>
                                  </p:stCondLst>
                                  <p:childTnLst>
                                    <p:set>
                                      <p:cBhvr>
                                        <p:cTn id="380" dur="1" fill="hold">
                                          <p:stCondLst>
                                            <p:cond delay="0"/>
                                          </p:stCondLst>
                                        </p:cTn>
                                        <p:tgtEl>
                                          <p:spTgt spid="22"/>
                                        </p:tgtEl>
                                        <p:attrNameLst>
                                          <p:attrName>style.visibility</p:attrName>
                                        </p:attrNameLst>
                                      </p:cBhvr>
                                      <p:to>
                                        <p:strVal val="visible"/>
                                      </p:to>
                                    </p:set>
                                    <p:animEffect transition="in" filter="blinds(horizontal)">
                                      <p:cBhvr>
                                        <p:cTn id="381" dur="5000"/>
                                        <p:tgtEl>
                                          <p:spTgt spid="22"/>
                                        </p:tgtEl>
                                      </p:cBhvr>
                                    </p:animEffect>
                                  </p:childTnLst>
                                </p:cTn>
                              </p:par>
                              <p:par>
                                <p:cTn id="382" presetID="3" presetClass="entr" presetSubtype="10" fill="hold" grpId="3" nodeType="withEffect">
                                  <p:stCondLst>
                                    <p:cond delay="0"/>
                                  </p:stCondLst>
                                  <p:childTnLst>
                                    <p:set>
                                      <p:cBhvr>
                                        <p:cTn id="383" dur="1" fill="hold">
                                          <p:stCondLst>
                                            <p:cond delay="0"/>
                                          </p:stCondLst>
                                        </p:cTn>
                                        <p:tgtEl>
                                          <p:spTgt spid="23"/>
                                        </p:tgtEl>
                                        <p:attrNameLst>
                                          <p:attrName>style.visibility</p:attrName>
                                        </p:attrNameLst>
                                      </p:cBhvr>
                                      <p:to>
                                        <p:strVal val="visible"/>
                                      </p:to>
                                    </p:set>
                                    <p:animEffect transition="in" filter="blinds(horizontal)">
                                      <p:cBhvr>
                                        <p:cTn id="384" dur="5000"/>
                                        <p:tgtEl>
                                          <p:spTgt spid="23"/>
                                        </p:tgtEl>
                                      </p:cBhvr>
                                    </p:animEffect>
                                  </p:childTnLst>
                                </p:cTn>
                              </p:par>
                              <p:par>
                                <p:cTn id="385" presetID="3" presetClass="entr" presetSubtype="10" fill="hold" grpId="3" nodeType="withEffect">
                                  <p:stCondLst>
                                    <p:cond delay="0"/>
                                  </p:stCondLst>
                                  <p:childTnLst>
                                    <p:set>
                                      <p:cBhvr>
                                        <p:cTn id="386" dur="1" fill="hold">
                                          <p:stCondLst>
                                            <p:cond delay="0"/>
                                          </p:stCondLst>
                                        </p:cTn>
                                        <p:tgtEl>
                                          <p:spTgt spid="24"/>
                                        </p:tgtEl>
                                        <p:attrNameLst>
                                          <p:attrName>style.visibility</p:attrName>
                                        </p:attrNameLst>
                                      </p:cBhvr>
                                      <p:to>
                                        <p:strVal val="visible"/>
                                      </p:to>
                                    </p:set>
                                    <p:animEffect transition="in" filter="blinds(horizontal)">
                                      <p:cBhvr>
                                        <p:cTn id="387" dur="5000"/>
                                        <p:tgtEl>
                                          <p:spTgt spid="24"/>
                                        </p:tgtEl>
                                      </p:cBhvr>
                                    </p:animEffect>
                                  </p:childTnLst>
                                </p:cTn>
                              </p:par>
                              <p:par>
                                <p:cTn id="388" presetID="3" presetClass="entr" presetSubtype="10" fill="hold" grpId="3" nodeType="withEffect">
                                  <p:stCondLst>
                                    <p:cond delay="0"/>
                                  </p:stCondLst>
                                  <p:childTnLst>
                                    <p:set>
                                      <p:cBhvr>
                                        <p:cTn id="389" dur="1" fill="hold">
                                          <p:stCondLst>
                                            <p:cond delay="0"/>
                                          </p:stCondLst>
                                        </p:cTn>
                                        <p:tgtEl>
                                          <p:spTgt spid="25"/>
                                        </p:tgtEl>
                                        <p:attrNameLst>
                                          <p:attrName>style.visibility</p:attrName>
                                        </p:attrNameLst>
                                      </p:cBhvr>
                                      <p:to>
                                        <p:strVal val="visible"/>
                                      </p:to>
                                    </p:set>
                                    <p:animEffect transition="in" filter="blinds(horizontal)">
                                      <p:cBhvr>
                                        <p:cTn id="390" dur="5000"/>
                                        <p:tgtEl>
                                          <p:spTgt spid="25"/>
                                        </p:tgtEl>
                                      </p:cBhvr>
                                    </p:animEffect>
                                  </p:childTnLst>
                                </p:cTn>
                              </p:par>
                              <p:par>
                                <p:cTn id="391" presetID="3" presetClass="entr" presetSubtype="10" fill="hold" grpId="3" nodeType="withEffect">
                                  <p:stCondLst>
                                    <p:cond delay="0"/>
                                  </p:stCondLst>
                                  <p:childTnLst>
                                    <p:set>
                                      <p:cBhvr>
                                        <p:cTn id="392" dur="1" fill="hold">
                                          <p:stCondLst>
                                            <p:cond delay="0"/>
                                          </p:stCondLst>
                                        </p:cTn>
                                        <p:tgtEl>
                                          <p:spTgt spid="26"/>
                                        </p:tgtEl>
                                        <p:attrNameLst>
                                          <p:attrName>style.visibility</p:attrName>
                                        </p:attrNameLst>
                                      </p:cBhvr>
                                      <p:to>
                                        <p:strVal val="visible"/>
                                      </p:to>
                                    </p:set>
                                    <p:animEffect transition="in" filter="blinds(horizontal)">
                                      <p:cBhvr>
                                        <p:cTn id="393" dur="5000"/>
                                        <p:tgtEl>
                                          <p:spTgt spid="26"/>
                                        </p:tgtEl>
                                      </p:cBhvr>
                                    </p:animEffect>
                                  </p:childTnLst>
                                </p:cTn>
                              </p:par>
                              <p:par>
                                <p:cTn id="394" presetID="3" presetClass="entr" presetSubtype="10" fill="hold" grpId="3" nodeType="withEffect">
                                  <p:stCondLst>
                                    <p:cond delay="0"/>
                                  </p:stCondLst>
                                  <p:childTnLst>
                                    <p:set>
                                      <p:cBhvr>
                                        <p:cTn id="395" dur="1" fill="hold">
                                          <p:stCondLst>
                                            <p:cond delay="0"/>
                                          </p:stCondLst>
                                        </p:cTn>
                                        <p:tgtEl>
                                          <p:spTgt spid="27"/>
                                        </p:tgtEl>
                                        <p:attrNameLst>
                                          <p:attrName>style.visibility</p:attrName>
                                        </p:attrNameLst>
                                      </p:cBhvr>
                                      <p:to>
                                        <p:strVal val="visible"/>
                                      </p:to>
                                    </p:set>
                                    <p:animEffect transition="in" filter="blinds(horizontal)">
                                      <p:cBhvr>
                                        <p:cTn id="396" dur="5000"/>
                                        <p:tgtEl>
                                          <p:spTgt spid="27"/>
                                        </p:tgtEl>
                                      </p:cBhvr>
                                    </p:animEffect>
                                  </p:childTnLst>
                                </p:cTn>
                              </p:par>
                              <p:par>
                                <p:cTn id="397" presetID="3" presetClass="entr" presetSubtype="10" fill="hold" grpId="3" nodeType="withEffect">
                                  <p:stCondLst>
                                    <p:cond delay="0"/>
                                  </p:stCondLst>
                                  <p:childTnLst>
                                    <p:set>
                                      <p:cBhvr>
                                        <p:cTn id="398" dur="1" fill="hold">
                                          <p:stCondLst>
                                            <p:cond delay="0"/>
                                          </p:stCondLst>
                                        </p:cTn>
                                        <p:tgtEl>
                                          <p:spTgt spid="28"/>
                                        </p:tgtEl>
                                        <p:attrNameLst>
                                          <p:attrName>style.visibility</p:attrName>
                                        </p:attrNameLst>
                                      </p:cBhvr>
                                      <p:to>
                                        <p:strVal val="visible"/>
                                      </p:to>
                                    </p:set>
                                    <p:animEffect transition="in" filter="blinds(horizontal)">
                                      <p:cBhvr>
                                        <p:cTn id="399" dur="5000"/>
                                        <p:tgtEl>
                                          <p:spTgt spid="28"/>
                                        </p:tgtEl>
                                      </p:cBhvr>
                                    </p:animEffect>
                                  </p:childTnLst>
                                </p:cTn>
                              </p:par>
                              <p:par>
                                <p:cTn id="400" presetID="3" presetClass="entr" presetSubtype="10" fill="hold" grpId="3" nodeType="withEffect">
                                  <p:stCondLst>
                                    <p:cond delay="0"/>
                                  </p:stCondLst>
                                  <p:childTnLst>
                                    <p:set>
                                      <p:cBhvr>
                                        <p:cTn id="401" dur="1" fill="hold">
                                          <p:stCondLst>
                                            <p:cond delay="0"/>
                                          </p:stCondLst>
                                        </p:cTn>
                                        <p:tgtEl>
                                          <p:spTgt spid="29"/>
                                        </p:tgtEl>
                                        <p:attrNameLst>
                                          <p:attrName>style.visibility</p:attrName>
                                        </p:attrNameLst>
                                      </p:cBhvr>
                                      <p:to>
                                        <p:strVal val="visible"/>
                                      </p:to>
                                    </p:set>
                                    <p:animEffect transition="in" filter="blinds(horizontal)">
                                      <p:cBhvr>
                                        <p:cTn id="402" dur="5000"/>
                                        <p:tgtEl>
                                          <p:spTgt spid="29"/>
                                        </p:tgtEl>
                                      </p:cBhvr>
                                    </p:animEffect>
                                  </p:childTnLst>
                                </p:cTn>
                              </p:par>
                              <p:par>
                                <p:cTn id="403" presetID="3" presetClass="entr" presetSubtype="10" fill="hold" grpId="3" nodeType="withEffect">
                                  <p:stCondLst>
                                    <p:cond delay="0"/>
                                  </p:stCondLst>
                                  <p:childTnLst>
                                    <p:set>
                                      <p:cBhvr>
                                        <p:cTn id="404" dur="1" fill="hold">
                                          <p:stCondLst>
                                            <p:cond delay="0"/>
                                          </p:stCondLst>
                                        </p:cTn>
                                        <p:tgtEl>
                                          <p:spTgt spid="30"/>
                                        </p:tgtEl>
                                        <p:attrNameLst>
                                          <p:attrName>style.visibility</p:attrName>
                                        </p:attrNameLst>
                                      </p:cBhvr>
                                      <p:to>
                                        <p:strVal val="visible"/>
                                      </p:to>
                                    </p:set>
                                    <p:animEffect transition="in" filter="blinds(horizontal)">
                                      <p:cBhvr>
                                        <p:cTn id="405" dur="5000"/>
                                        <p:tgtEl>
                                          <p:spTgt spid="30"/>
                                        </p:tgtEl>
                                      </p:cBhvr>
                                    </p:animEffect>
                                  </p:childTnLst>
                                </p:cTn>
                              </p:par>
                              <p:par>
                                <p:cTn id="406" presetID="3" presetClass="entr" presetSubtype="10" fill="hold" grpId="3" nodeType="withEffect">
                                  <p:stCondLst>
                                    <p:cond delay="0"/>
                                  </p:stCondLst>
                                  <p:childTnLst>
                                    <p:set>
                                      <p:cBhvr>
                                        <p:cTn id="407" dur="1" fill="hold">
                                          <p:stCondLst>
                                            <p:cond delay="0"/>
                                          </p:stCondLst>
                                        </p:cTn>
                                        <p:tgtEl>
                                          <p:spTgt spid="31"/>
                                        </p:tgtEl>
                                        <p:attrNameLst>
                                          <p:attrName>style.visibility</p:attrName>
                                        </p:attrNameLst>
                                      </p:cBhvr>
                                      <p:to>
                                        <p:strVal val="visible"/>
                                      </p:to>
                                    </p:set>
                                    <p:animEffect transition="in" filter="blinds(horizontal)">
                                      <p:cBhvr>
                                        <p:cTn id="408" dur="5000"/>
                                        <p:tgtEl>
                                          <p:spTgt spid="31"/>
                                        </p:tgtEl>
                                      </p:cBhvr>
                                    </p:animEffect>
                                  </p:childTnLst>
                                </p:cTn>
                              </p:par>
                              <p:par>
                                <p:cTn id="409" presetID="3" presetClass="entr" presetSubtype="10" fill="hold" grpId="3" nodeType="withEffect">
                                  <p:stCondLst>
                                    <p:cond delay="0"/>
                                  </p:stCondLst>
                                  <p:childTnLst>
                                    <p:set>
                                      <p:cBhvr>
                                        <p:cTn id="410" dur="1" fill="hold">
                                          <p:stCondLst>
                                            <p:cond delay="0"/>
                                          </p:stCondLst>
                                        </p:cTn>
                                        <p:tgtEl>
                                          <p:spTgt spid="32"/>
                                        </p:tgtEl>
                                        <p:attrNameLst>
                                          <p:attrName>style.visibility</p:attrName>
                                        </p:attrNameLst>
                                      </p:cBhvr>
                                      <p:to>
                                        <p:strVal val="visible"/>
                                      </p:to>
                                    </p:set>
                                    <p:animEffect transition="in" filter="blinds(horizontal)">
                                      <p:cBhvr>
                                        <p:cTn id="411" dur="5000"/>
                                        <p:tgtEl>
                                          <p:spTgt spid="32"/>
                                        </p:tgtEl>
                                      </p:cBhvr>
                                    </p:animEffect>
                                  </p:childTnLst>
                                </p:cTn>
                              </p:par>
                              <p:par>
                                <p:cTn id="412" presetID="3" presetClass="entr" presetSubtype="10" fill="hold" grpId="3" nodeType="withEffect">
                                  <p:stCondLst>
                                    <p:cond delay="0"/>
                                  </p:stCondLst>
                                  <p:childTnLst>
                                    <p:set>
                                      <p:cBhvr>
                                        <p:cTn id="413" dur="1" fill="hold">
                                          <p:stCondLst>
                                            <p:cond delay="0"/>
                                          </p:stCondLst>
                                        </p:cTn>
                                        <p:tgtEl>
                                          <p:spTgt spid="33"/>
                                        </p:tgtEl>
                                        <p:attrNameLst>
                                          <p:attrName>style.visibility</p:attrName>
                                        </p:attrNameLst>
                                      </p:cBhvr>
                                      <p:to>
                                        <p:strVal val="visible"/>
                                      </p:to>
                                    </p:set>
                                    <p:animEffect transition="in" filter="blinds(horizontal)">
                                      <p:cBhvr>
                                        <p:cTn id="414" dur="5000"/>
                                        <p:tgtEl>
                                          <p:spTgt spid="33"/>
                                        </p:tgtEl>
                                      </p:cBhvr>
                                    </p:animEffect>
                                  </p:childTnLst>
                                </p:cTn>
                              </p:par>
                              <p:par>
                                <p:cTn id="415" presetID="3" presetClass="entr" presetSubtype="10" fill="hold" grpId="3" nodeType="withEffect">
                                  <p:stCondLst>
                                    <p:cond delay="0"/>
                                  </p:stCondLst>
                                  <p:childTnLst>
                                    <p:set>
                                      <p:cBhvr>
                                        <p:cTn id="416" dur="1" fill="hold">
                                          <p:stCondLst>
                                            <p:cond delay="0"/>
                                          </p:stCondLst>
                                        </p:cTn>
                                        <p:tgtEl>
                                          <p:spTgt spid="34"/>
                                        </p:tgtEl>
                                        <p:attrNameLst>
                                          <p:attrName>style.visibility</p:attrName>
                                        </p:attrNameLst>
                                      </p:cBhvr>
                                      <p:to>
                                        <p:strVal val="visible"/>
                                      </p:to>
                                    </p:set>
                                    <p:animEffect transition="in" filter="blinds(horizontal)">
                                      <p:cBhvr>
                                        <p:cTn id="417" dur="5000"/>
                                        <p:tgtEl>
                                          <p:spTgt spid="34"/>
                                        </p:tgtEl>
                                      </p:cBhvr>
                                    </p:animEffect>
                                  </p:childTnLst>
                                </p:cTn>
                              </p:par>
                              <p:par>
                                <p:cTn id="418" presetID="3" presetClass="entr" presetSubtype="10" fill="hold" grpId="3" nodeType="withEffect">
                                  <p:stCondLst>
                                    <p:cond delay="0"/>
                                  </p:stCondLst>
                                  <p:childTnLst>
                                    <p:set>
                                      <p:cBhvr>
                                        <p:cTn id="419" dur="1" fill="hold">
                                          <p:stCondLst>
                                            <p:cond delay="0"/>
                                          </p:stCondLst>
                                        </p:cTn>
                                        <p:tgtEl>
                                          <p:spTgt spid="35"/>
                                        </p:tgtEl>
                                        <p:attrNameLst>
                                          <p:attrName>style.visibility</p:attrName>
                                        </p:attrNameLst>
                                      </p:cBhvr>
                                      <p:to>
                                        <p:strVal val="visible"/>
                                      </p:to>
                                    </p:set>
                                    <p:animEffect transition="in" filter="blinds(horizontal)">
                                      <p:cBhvr>
                                        <p:cTn id="420" dur="5000"/>
                                        <p:tgtEl>
                                          <p:spTgt spid="35"/>
                                        </p:tgtEl>
                                      </p:cBhvr>
                                    </p:animEffect>
                                  </p:childTnLst>
                                </p:cTn>
                              </p:par>
                              <p:par>
                                <p:cTn id="421" presetID="3" presetClass="entr" presetSubtype="10" fill="hold" grpId="3" nodeType="withEffect">
                                  <p:stCondLst>
                                    <p:cond delay="0"/>
                                  </p:stCondLst>
                                  <p:childTnLst>
                                    <p:set>
                                      <p:cBhvr>
                                        <p:cTn id="422" dur="1" fill="hold">
                                          <p:stCondLst>
                                            <p:cond delay="0"/>
                                          </p:stCondLst>
                                        </p:cTn>
                                        <p:tgtEl>
                                          <p:spTgt spid="36"/>
                                        </p:tgtEl>
                                        <p:attrNameLst>
                                          <p:attrName>style.visibility</p:attrName>
                                        </p:attrNameLst>
                                      </p:cBhvr>
                                      <p:to>
                                        <p:strVal val="visible"/>
                                      </p:to>
                                    </p:set>
                                    <p:animEffect transition="in" filter="blinds(horizontal)">
                                      <p:cBhvr>
                                        <p:cTn id="423" dur="5000"/>
                                        <p:tgtEl>
                                          <p:spTgt spid="36"/>
                                        </p:tgtEl>
                                      </p:cBhvr>
                                    </p:animEffect>
                                  </p:childTnLst>
                                </p:cTn>
                              </p:par>
                              <p:par>
                                <p:cTn id="424" presetID="3" presetClass="entr" presetSubtype="10" fill="hold" grpId="3" nodeType="withEffect">
                                  <p:stCondLst>
                                    <p:cond delay="0"/>
                                  </p:stCondLst>
                                  <p:childTnLst>
                                    <p:set>
                                      <p:cBhvr>
                                        <p:cTn id="425" dur="1" fill="hold">
                                          <p:stCondLst>
                                            <p:cond delay="0"/>
                                          </p:stCondLst>
                                        </p:cTn>
                                        <p:tgtEl>
                                          <p:spTgt spid="37"/>
                                        </p:tgtEl>
                                        <p:attrNameLst>
                                          <p:attrName>style.visibility</p:attrName>
                                        </p:attrNameLst>
                                      </p:cBhvr>
                                      <p:to>
                                        <p:strVal val="visible"/>
                                      </p:to>
                                    </p:set>
                                    <p:animEffect transition="in" filter="blinds(horizontal)">
                                      <p:cBhvr>
                                        <p:cTn id="426" dur="5000"/>
                                        <p:tgtEl>
                                          <p:spTgt spid="37"/>
                                        </p:tgtEl>
                                      </p:cBhvr>
                                    </p:animEffect>
                                  </p:childTnLst>
                                </p:cTn>
                              </p:par>
                              <p:par>
                                <p:cTn id="427" presetID="3" presetClass="entr" presetSubtype="10" fill="hold" grpId="3" nodeType="withEffect">
                                  <p:stCondLst>
                                    <p:cond delay="0"/>
                                  </p:stCondLst>
                                  <p:childTnLst>
                                    <p:set>
                                      <p:cBhvr>
                                        <p:cTn id="428" dur="1" fill="hold">
                                          <p:stCondLst>
                                            <p:cond delay="0"/>
                                          </p:stCondLst>
                                        </p:cTn>
                                        <p:tgtEl>
                                          <p:spTgt spid="38"/>
                                        </p:tgtEl>
                                        <p:attrNameLst>
                                          <p:attrName>style.visibility</p:attrName>
                                        </p:attrNameLst>
                                      </p:cBhvr>
                                      <p:to>
                                        <p:strVal val="visible"/>
                                      </p:to>
                                    </p:set>
                                    <p:animEffect transition="in" filter="blinds(horizontal)">
                                      <p:cBhvr>
                                        <p:cTn id="429" dur="5000"/>
                                        <p:tgtEl>
                                          <p:spTgt spid="38"/>
                                        </p:tgtEl>
                                      </p:cBhvr>
                                    </p:animEffect>
                                  </p:childTnLst>
                                </p:cTn>
                              </p:par>
                              <p:par>
                                <p:cTn id="430" presetID="3" presetClass="entr" presetSubtype="10" fill="hold" grpId="3" nodeType="withEffect">
                                  <p:stCondLst>
                                    <p:cond delay="0"/>
                                  </p:stCondLst>
                                  <p:childTnLst>
                                    <p:set>
                                      <p:cBhvr>
                                        <p:cTn id="431" dur="1" fill="hold">
                                          <p:stCondLst>
                                            <p:cond delay="0"/>
                                          </p:stCondLst>
                                        </p:cTn>
                                        <p:tgtEl>
                                          <p:spTgt spid="39"/>
                                        </p:tgtEl>
                                        <p:attrNameLst>
                                          <p:attrName>style.visibility</p:attrName>
                                        </p:attrNameLst>
                                      </p:cBhvr>
                                      <p:to>
                                        <p:strVal val="visible"/>
                                      </p:to>
                                    </p:set>
                                    <p:animEffect transition="in" filter="blinds(horizontal)">
                                      <p:cBhvr>
                                        <p:cTn id="432" dur="5000"/>
                                        <p:tgtEl>
                                          <p:spTgt spid="39"/>
                                        </p:tgtEl>
                                      </p:cBhvr>
                                    </p:animEffect>
                                  </p:childTnLst>
                                </p:cTn>
                              </p:par>
                              <p:par>
                                <p:cTn id="433" presetID="3" presetClass="entr" presetSubtype="10" fill="hold" grpId="3" nodeType="withEffect">
                                  <p:stCondLst>
                                    <p:cond delay="0"/>
                                  </p:stCondLst>
                                  <p:childTnLst>
                                    <p:set>
                                      <p:cBhvr>
                                        <p:cTn id="434" dur="1" fill="hold">
                                          <p:stCondLst>
                                            <p:cond delay="0"/>
                                          </p:stCondLst>
                                        </p:cTn>
                                        <p:tgtEl>
                                          <p:spTgt spid="40"/>
                                        </p:tgtEl>
                                        <p:attrNameLst>
                                          <p:attrName>style.visibility</p:attrName>
                                        </p:attrNameLst>
                                      </p:cBhvr>
                                      <p:to>
                                        <p:strVal val="visible"/>
                                      </p:to>
                                    </p:set>
                                    <p:animEffect transition="in" filter="blinds(horizontal)">
                                      <p:cBhvr>
                                        <p:cTn id="435" dur="5000"/>
                                        <p:tgtEl>
                                          <p:spTgt spid="40"/>
                                        </p:tgtEl>
                                      </p:cBhvr>
                                    </p:animEffect>
                                  </p:childTnLst>
                                </p:cTn>
                              </p:par>
                              <p:par>
                                <p:cTn id="436" presetID="3" presetClass="entr" presetSubtype="10" fill="hold" grpId="3" nodeType="withEffect">
                                  <p:stCondLst>
                                    <p:cond delay="0"/>
                                  </p:stCondLst>
                                  <p:childTnLst>
                                    <p:set>
                                      <p:cBhvr>
                                        <p:cTn id="437" dur="1" fill="hold">
                                          <p:stCondLst>
                                            <p:cond delay="0"/>
                                          </p:stCondLst>
                                        </p:cTn>
                                        <p:tgtEl>
                                          <p:spTgt spid="41"/>
                                        </p:tgtEl>
                                        <p:attrNameLst>
                                          <p:attrName>style.visibility</p:attrName>
                                        </p:attrNameLst>
                                      </p:cBhvr>
                                      <p:to>
                                        <p:strVal val="visible"/>
                                      </p:to>
                                    </p:set>
                                    <p:animEffect transition="in" filter="blinds(horizontal)">
                                      <p:cBhvr>
                                        <p:cTn id="438" dur="5000"/>
                                        <p:tgtEl>
                                          <p:spTgt spid="41"/>
                                        </p:tgtEl>
                                      </p:cBhvr>
                                    </p:animEffect>
                                  </p:childTnLst>
                                </p:cTn>
                              </p:par>
                              <p:par>
                                <p:cTn id="439" presetID="3" presetClass="entr" presetSubtype="10" fill="hold" grpId="3" nodeType="withEffect">
                                  <p:stCondLst>
                                    <p:cond delay="0"/>
                                  </p:stCondLst>
                                  <p:childTnLst>
                                    <p:set>
                                      <p:cBhvr>
                                        <p:cTn id="440" dur="1" fill="hold">
                                          <p:stCondLst>
                                            <p:cond delay="0"/>
                                          </p:stCondLst>
                                        </p:cTn>
                                        <p:tgtEl>
                                          <p:spTgt spid="42"/>
                                        </p:tgtEl>
                                        <p:attrNameLst>
                                          <p:attrName>style.visibility</p:attrName>
                                        </p:attrNameLst>
                                      </p:cBhvr>
                                      <p:to>
                                        <p:strVal val="visible"/>
                                      </p:to>
                                    </p:set>
                                    <p:animEffect transition="in" filter="blinds(horizontal)">
                                      <p:cBhvr>
                                        <p:cTn id="441" dur="5000"/>
                                        <p:tgtEl>
                                          <p:spTgt spid="42"/>
                                        </p:tgtEl>
                                      </p:cBhvr>
                                    </p:animEffect>
                                  </p:childTnLst>
                                </p:cTn>
                              </p:par>
                              <p:par>
                                <p:cTn id="442" presetID="3" presetClass="entr" presetSubtype="10" fill="hold" grpId="3" nodeType="withEffect">
                                  <p:stCondLst>
                                    <p:cond delay="0"/>
                                  </p:stCondLst>
                                  <p:childTnLst>
                                    <p:set>
                                      <p:cBhvr>
                                        <p:cTn id="443" dur="1" fill="hold">
                                          <p:stCondLst>
                                            <p:cond delay="0"/>
                                          </p:stCondLst>
                                        </p:cTn>
                                        <p:tgtEl>
                                          <p:spTgt spid="43"/>
                                        </p:tgtEl>
                                        <p:attrNameLst>
                                          <p:attrName>style.visibility</p:attrName>
                                        </p:attrNameLst>
                                      </p:cBhvr>
                                      <p:to>
                                        <p:strVal val="visible"/>
                                      </p:to>
                                    </p:set>
                                    <p:animEffect transition="in" filter="blinds(horizontal)">
                                      <p:cBhvr>
                                        <p:cTn id="444" dur="5000"/>
                                        <p:tgtEl>
                                          <p:spTgt spid="43"/>
                                        </p:tgtEl>
                                      </p:cBhvr>
                                    </p:animEffect>
                                  </p:childTnLst>
                                </p:cTn>
                              </p:par>
                              <p:par>
                                <p:cTn id="445" presetID="3" presetClass="entr" presetSubtype="10" fill="hold" grpId="3" nodeType="withEffect">
                                  <p:stCondLst>
                                    <p:cond delay="0"/>
                                  </p:stCondLst>
                                  <p:childTnLst>
                                    <p:set>
                                      <p:cBhvr>
                                        <p:cTn id="446" dur="1" fill="hold">
                                          <p:stCondLst>
                                            <p:cond delay="0"/>
                                          </p:stCondLst>
                                        </p:cTn>
                                        <p:tgtEl>
                                          <p:spTgt spid="44"/>
                                        </p:tgtEl>
                                        <p:attrNameLst>
                                          <p:attrName>style.visibility</p:attrName>
                                        </p:attrNameLst>
                                      </p:cBhvr>
                                      <p:to>
                                        <p:strVal val="visible"/>
                                      </p:to>
                                    </p:set>
                                    <p:animEffect transition="in" filter="blinds(horizontal)">
                                      <p:cBhvr>
                                        <p:cTn id="447" dur="5000"/>
                                        <p:tgtEl>
                                          <p:spTgt spid="44"/>
                                        </p:tgtEl>
                                      </p:cBhvr>
                                    </p:animEffect>
                                  </p:childTnLst>
                                </p:cTn>
                              </p:par>
                              <p:par>
                                <p:cTn id="448" presetID="3" presetClass="entr" presetSubtype="10" fill="hold" grpId="3" nodeType="withEffect">
                                  <p:stCondLst>
                                    <p:cond delay="0"/>
                                  </p:stCondLst>
                                  <p:childTnLst>
                                    <p:set>
                                      <p:cBhvr>
                                        <p:cTn id="449" dur="1" fill="hold">
                                          <p:stCondLst>
                                            <p:cond delay="0"/>
                                          </p:stCondLst>
                                        </p:cTn>
                                        <p:tgtEl>
                                          <p:spTgt spid="45"/>
                                        </p:tgtEl>
                                        <p:attrNameLst>
                                          <p:attrName>style.visibility</p:attrName>
                                        </p:attrNameLst>
                                      </p:cBhvr>
                                      <p:to>
                                        <p:strVal val="visible"/>
                                      </p:to>
                                    </p:set>
                                    <p:animEffect transition="in" filter="blinds(horizontal)">
                                      <p:cBhvr>
                                        <p:cTn id="450" dur="5000"/>
                                        <p:tgtEl>
                                          <p:spTgt spid="45"/>
                                        </p:tgtEl>
                                      </p:cBhvr>
                                    </p:animEffect>
                                  </p:childTnLst>
                                </p:cTn>
                              </p:par>
                              <p:par>
                                <p:cTn id="451" presetID="3" presetClass="entr" presetSubtype="10" fill="hold" grpId="3" nodeType="withEffect">
                                  <p:stCondLst>
                                    <p:cond delay="0"/>
                                  </p:stCondLst>
                                  <p:childTnLst>
                                    <p:set>
                                      <p:cBhvr>
                                        <p:cTn id="452" dur="1" fill="hold">
                                          <p:stCondLst>
                                            <p:cond delay="0"/>
                                          </p:stCondLst>
                                        </p:cTn>
                                        <p:tgtEl>
                                          <p:spTgt spid="46"/>
                                        </p:tgtEl>
                                        <p:attrNameLst>
                                          <p:attrName>style.visibility</p:attrName>
                                        </p:attrNameLst>
                                      </p:cBhvr>
                                      <p:to>
                                        <p:strVal val="visible"/>
                                      </p:to>
                                    </p:set>
                                    <p:animEffect transition="in" filter="blinds(horizontal)">
                                      <p:cBhvr>
                                        <p:cTn id="453" dur="5000"/>
                                        <p:tgtEl>
                                          <p:spTgt spid="46"/>
                                        </p:tgtEl>
                                      </p:cBhvr>
                                    </p:animEffect>
                                  </p:childTnLst>
                                </p:cTn>
                              </p:par>
                              <p:par>
                                <p:cTn id="454" presetID="3" presetClass="entr" presetSubtype="10" fill="hold" grpId="3" nodeType="withEffect">
                                  <p:stCondLst>
                                    <p:cond delay="0"/>
                                  </p:stCondLst>
                                  <p:childTnLst>
                                    <p:set>
                                      <p:cBhvr>
                                        <p:cTn id="455" dur="1" fill="hold">
                                          <p:stCondLst>
                                            <p:cond delay="0"/>
                                          </p:stCondLst>
                                        </p:cTn>
                                        <p:tgtEl>
                                          <p:spTgt spid="47"/>
                                        </p:tgtEl>
                                        <p:attrNameLst>
                                          <p:attrName>style.visibility</p:attrName>
                                        </p:attrNameLst>
                                      </p:cBhvr>
                                      <p:to>
                                        <p:strVal val="visible"/>
                                      </p:to>
                                    </p:set>
                                    <p:animEffect transition="in" filter="blinds(horizontal)">
                                      <p:cBhvr>
                                        <p:cTn id="456" dur="5000"/>
                                        <p:tgtEl>
                                          <p:spTgt spid="47"/>
                                        </p:tgtEl>
                                      </p:cBhvr>
                                    </p:animEffect>
                                  </p:childTnLst>
                                </p:cTn>
                              </p:par>
                              <p:par>
                                <p:cTn id="457" presetID="3" presetClass="entr" presetSubtype="10" fill="hold" grpId="3" nodeType="withEffect">
                                  <p:stCondLst>
                                    <p:cond delay="0"/>
                                  </p:stCondLst>
                                  <p:childTnLst>
                                    <p:set>
                                      <p:cBhvr>
                                        <p:cTn id="458" dur="1" fill="hold">
                                          <p:stCondLst>
                                            <p:cond delay="0"/>
                                          </p:stCondLst>
                                        </p:cTn>
                                        <p:tgtEl>
                                          <p:spTgt spid="48"/>
                                        </p:tgtEl>
                                        <p:attrNameLst>
                                          <p:attrName>style.visibility</p:attrName>
                                        </p:attrNameLst>
                                      </p:cBhvr>
                                      <p:to>
                                        <p:strVal val="visible"/>
                                      </p:to>
                                    </p:set>
                                    <p:animEffect transition="in" filter="blinds(horizontal)">
                                      <p:cBhvr>
                                        <p:cTn id="459" dur="5000"/>
                                        <p:tgtEl>
                                          <p:spTgt spid="48"/>
                                        </p:tgtEl>
                                      </p:cBhvr>
                                    </p:animEffect>
                                  </p:childTnLst>
                                </p:cTn>
                              </p:par>
                              <p:par>
                                <p:cTn id="460" presetID="3" presetClass="entr" presetSubtype="10" fill="hold" grpId="3" nodeType="withEffect">
                                  <p:stCondLst>
                                    <p:cond delay="0"/>
                                  </p:stCondLst>
                                  <p:childTnLst>
                                    <p:set>
                                      <p:cBhvr>
                                        <p:cTn id="461" dur="1" fill="hold">
                                          <p:stCondLst>
                                            <p:cond delay="0"/>
                                          </p:stCondLst>
                                        </p:cTn>
                                        <p:tgtEl>
                                          <p:spTgt spid="49"/>
                                        </p:tgtEl>
                                        <p:attrNameLst>
                                          <p:attrName>style.visibility</p:attrName>
                                        </p:attrNameLst>
                                      </p:cBhvr>
                                      <p:to>
                                        <p:strVal val="visible"/>
                                      </p:to>
                                    </p:set>
                                    <p:animEffect transition="in" filter="blinds(horizontal)">
                                      <p:cBhvr>
                                        <p:cTn id="462" dur="5000"/>
                                        <p:tgtEl>
                                          <p:spTgt spid="49"/>
                                        </p:tgtEl>
                                      </p:cBhvr>
                                    </p:animEffect>
                                  </p:childTnLst>
                                </p:cTn>
                              </p:par>
                              <p:par>
                                <p:cTn id="463" presetID="3" presetClass="entr" presetSubtype="10" fill="hold" grpId="3" nodeType="withEffect">
                                  <p:stCondLst>
                                    <p:cond delay="0"/>
                                  </p:stCondLst>
                                  <p:childTnLst>
                                    <p:set>
                                      <p:cBhvr>
                                        <p:cTn id="464" dur="1" fill="hold">
                                          <p:stCondLst>
                                            <p:cond delay="0"/>
                                          </p:stCondLst>
                                        </p:cTn>
                                        <p:tgtEl>
                                          <p:spTgt spid="50"/>
                                        </p:tgtEl>
                                        <p:attrNameLst>
                                          <p:attrName>style.visibility</p:attrName>
                                        </p:attrNameLst>
                                      </p:cBhvr>
                                      <p:to>
                                        <p:strVal val="visible"/>
                                      </p:to>
                                    </p:set>
                                    <p:animEffect transition="in" filter="blinds(horizontal)">
                                      <p:cBhvr>
                                        <p:cTn id="465" dur="5000"/>
                                        <p:tgtEl>
                                          <p:spTgt spid="50"/>
                                        </p:tgtEl>
                                      </p:cBhvr>
                                    </p:animEffect>
                                  </p:childTnLst>
                                </p:cTn>
                              </p:par>
                              <p:par>
                                <p:cTn id="466" presetID="3" presetClass="entr" presetSubtype="10" fill="hold" grpId="3" nodeType="withEffect">
                                  <p:stCondLst>
                                    <p:cond delay="0"/>
                                  </p:stCondLst>
                                  <p:childTnLst>
                                    <p:set>
                                      <p:cBhvr>
                                        <p:cTn id="467" dur="1" fill="hold">
                                          <p:stCondLst>
                                            <p:cond delay="0"/>
                                          </p:stCondLst>
                                        </p:cTn>
                                        <p:tgtEl>
                                          <p:spTgt spid="51"/>
                                        </p:tgtEl>
                                        <p:attrNameLst>
                                          <p:attrName>style.visibility</p:attrName>
                                        </p:attrNameLst>
                                      </p:cBhvr>
                                      <p:to>
                                        <p:strVal val="visible"/>
                                      </p:to>
                                    </p:set>
                                    <p:animEffect transition="in" filter="blinds(horizontal)">
                                      <p:cBhvr>
                                        <p:cTn id="468" dur="5000"/>
                                        <p:tgtEl>
                                          <p:spTgt spid="51"/>
                                        </p:tgtEl>
                                      </p:cBhvr>
                                    </p:animEffect>
                                  </p:childTnLst>
                                </p:cTn>
                              </p:par>
                              <p:par>
                                <p:cTn id="469" presetID="3" presetClass="entr" presetSubtype="10" fill="hold" grpId="3" nodeType="withEffect">
                                  <p:stCondLst>
                                    <p:cond delay="0"/>
                                  </p:stCondLst>
                                  <p:childTnLst>
                                    <p:set>
                                      <p:cBhvr>
                                        <p:cTn id="470" dur="1" fill="hold">
                                          <p:stCondLst>
                                            <p:cond delay="0"/>
                                          </p:stCondLst>
                                        </p:cTn>
                                        <p:tgtEl>
                                          <p:spTgt spid="52"/>
                                        </p:tgtEl>
                                        <p:attrNameLst>
                                          <p:attrName>style.visibility</p:attrName>
                                        </p:attrNameLst>
                                      </p:cBhvr>
                                      <p:to>
                                        <p:strVal val="visible"/>
                                      </p:to>
                                    </p:set>
                                    <p:animEffect transition="in" filter="blinds(horizontal)">
                                      <p:cBhvr>
                                        <p:cTn id="471" dur="5000"/>
                                        <p:tgtEl>
                                          <p:spTgt spid="52"/>
                                        </p:tgtEl>
                                      </p:cBhvr>
                                    </p:animEffect>
                                  </p:childTnLst>
                                </p:cTn>
                              </p:par>
                              <p:par>
                                <p:cTn id="472" presetID="3" presetClass="entr" presetSubtype="10" fill="hold" grpId="3" nodeType="withEffect">
                                  <p:stCondLst>
                                    <p:cond delay="0"/>
                                  </p:stCondLst>
                                  <p:childTnLst>
                                    <p:set>
                                      <p:cBhvr>
                                        <p:cTn id="473" dur="1" fill="hold">
                                          <p:stCondLst>
                                            <p:cond delay="0"/>
                                          </p:stCondLst>
                                        </p:cTn>
                                        <p:tgtEl>
                                          <p:spTgt spid="53"/>
                                        </p:tgtEl>
                                        <p:attrNameLst>
                                          <p:attrName>style.visibility</p:attrName>
                                        </p:attrNameLst>
                                      </p:cBhvr>
                                      <p:to>
                                        <p:strVal val="visible"/>
                                      </p:to>
                                    </p:set>
                                    <p:animEffect transition="in" filter="blinds(horizontal)">
                                      <p:cBhvr>
                                        <p:cTn id="474" dur="5000"/>
                                        <p:tgtEl>
                                          <p:spTgt spid="53"/>
                                        </p:tgtEl>
                                      </p:cBhvr>
                                    </p:animEffect>
                                  </p:childTnLst>
                                </p:cTn>
                              </p:par>
                              <p:par>
                                <p:cTn id="475" presetID="3" presetClass="entr" presetSubtype="10" fill="hold" grpId="3" nodeType="withEffect">
                                  <p:stCondLst>
                                    <p:cond delay="0"/>
                                  </p:stCondLst>
                                  <p:childTnLst>
                                    <p:set>
                                      <p:cBhvr>
                                        <p:cTn id="476" dur="1" fill="hold">
                                          <p:stCondLst>
                                            <p:cond delay="0"/>
                                          </p:stCondLst>
                                        </p:cTn>
                                        <p:tgtEl>
                                          <p:spTgt spid="54"/>
                                        </p:tgtEl>
                                        <p:attrNameLst>
                                          <p:attrName>style.visibility</p:attrName>
                                        </p:attrNameLst>
                                      </p:cBhvr>
                                      <p:to>
                                        <p:strVal val="visible"/>
                                      </p:to>
                                    </p:set>
                                    <p:animEffect transition="in" filter="blinds(horizontal)">
                                      <p:cBhvr>
                                        <p:cTn id="477" dur="5000"/>
                                        <p:tgtEl>
                                          <p:spTgt spid="54"/>
                                        </p:tgtEl>
                                      </p:cBhvr>
                                    </p:animEffect>
                                  </p:childTnLst>
                                </p:cTn>
                              </p:par>
                              <p:par>
                                <p:cTn id="478" presetID="3" presetClass="entr" presetSubtype="10" fill="hold" grpId="3" nodeType="withEffect">
                                  <p:stCondLst>
                                    <p:cond delay="0"/>
                                  </p:stCondLst>
                                  <p:childTnLst>
                                    <p:set>
                                      <p:cBhvr>
                                        <p:cTn id="479" dur="1" fill="hold">
                                          <p:stCondLst>
                                            <p:cond delay="0"/>
                                          </p:stCondLst>
                                        </p:cTn>
                                        <p:tgtEl>
                                          <p:spTgt spid="55"/>
                                        </p:tgtEl>
                                        <p:attrNameLst>
                                          <p:attrName>style.visibility</p:attrName>
                                        </p:attrNameLst>
                                      </p:cBhvr>
                                      <p:to>
                                        <p:strVal val="visible"/>
                                      </p:to>
                                    </p:set>
                                    <p:animEffect transition="in" filter="blinds(horizontal)">
                                      <p:cBhvr>
                                        <p:cTn id="480" dur="5000"/>
                                        <p:tgtEl>
                                          <p:spTgt spid="55"/>
                                        </p:tgtEl>
                                      </p:cBhvr>
                                    </p:animEffect>
                                  </p:childTnLst>
                                </p:cTn>
                              </p:par>
                              <p:par>
                                <p:cTn id="481" presetID="3" presetClass="entr" presetSubtype="10" fill="hold" grpId="3" nodeType="withEffect">
                                  <p:stCondLst>
                                    <p:cond delay="0"/>
                                  </p:stCondLst>
                                  <p:childTnLst>
                                    <p:set>
                                      <p:cBhvr>
                                        <p:cTn id="482" dur="1" fill="hold">
                                          <p:stCondLst>
                                            <p:cond delay="0"/>
                                          </p:stCondLst>
                                        </p:cTn>
                                        <p:tgtEl>
                                          <p:spTgt spid="56"/>
                                        </p:tgtEl>
                                        <p:attrNameLst>
                                          <p:attrName>style.visibility</p:attrName>
                                        </p:attrNameLst>
                                      </p:cBhvr>
                                      <p:to>
                                        <p:strVal val="visible"/>
                                      </p:to>
                                    </p:set>
                                    <p:animEffect transition="in" filter="blinds(horizontal)">
                                      <p:cBhvr>
                                        <p:cTn id="483" dur="5000"/>
                                        <p:tgtEl>
                                          <p:spTgt spid="56"/>
                                        </p:tgtEl>
                                      </p:cBhvr>
                                    </p:animEffect>
                                  </p:childTnLst>
                                </p:cTn>
                              </p:par>
                              <p:par>
                                <p:cTn id="484" presetID="3" presetClass="entr" presetSubtype="10" fill="hold" grpId="3" nodeType="withEffect">
                                  <p:stCondLst>
                                    <p:cond delay="0"/>
                                  </p:stCondLst>
                                  <p:childTnLst>
                                    <p:set>
                                      <p:cBhvr>
                                        <p:cTn id="485" dur="1" fill="hold">
                                          <p:stCondLst>
                                            <p:cond delay="0"/>
                                          </p:stCondLst>
                                        </p:cTn>
                                        <p:tgtEl>
                                          <p:spTgt spid="57"/>
                                        </p:tgtEl>
                                        <p:attrNameLst>
                                          <p:attrName>style.visibility</p:attrName>
                                        </p:attrNameLst>
                                      </p:cBhvr>
                                      <p:to>
                                        <p:strVal val="visible"/>
                                      </p:to>
                                    </p:set>
                                    <p:animEffect transition="in" filter="blinds(horizontal)">
                                      <p:cBhvr>
                                        <p:cTn id="486" dur="5000"/>
                                        <p:tgtEl>
                                          <p:spTgt spid="57"/>
                                        </p:tgtEl>
                                      </p:cBhvr>
                                    </p:animEffect>
                                  </p:childTnLst>
                                </p:cTn>
                              </p:par>
                              <p:par>
                                <p:cTn id="487" presetID="3" presetClass="entr" presetSubtype="10" fill="hold" grpId="3" nodeType="withEffect">
                                  <p:stCondLst>
                                    <p:cond delay="0"/>
                                  </p:stCondLst>
                                  <p:childTnLst>
                                    <p:set>
                                      <p:cBhvr>
                                        <p:cTn id="488" dur="1" fill="hold">
                                          <p:stCondLst>
                                            <p:cond delay="0"/>
                                          </p:stCondLst>
                                        </p:cTn>
                                        <p:tgtEl>
                                          <p:spTgt spid="58"/>
                                        </p:tgtEl>
                                        <p:attrNameLst>
                                          <p:attrName>style.visibility</p:attrName>
                                        </p:attrNameLst>
                                      </p:cBhvr>
                                      <p:to>
                                        <p:strVal val="visible"/>
                                      </p:to>
                                    </p:set>
                                    <p:animEffect transition="in" filter="blinds(horizontal)">
                                      <p:cBhvr>
                                        <p:cTn id="489" dur="5000"/>
                                        <p:tgtEl>
                                          <p:spTgt spid="58"/>
                                        </p:tgtEl>
                                      </p:cBhvr>
                                    </p:animEffect>
                                  </p:childTnLst>
                                </p:cTn>
                              </p:par>
                              <p:par>
                                <p:cTn id="490" presetID="3" presetClass="entr" presetSubtype="10" fill="hold" grpId="3" nodeType="withEffect">
                                  <p:stCondLst>
                                    <p:cond delay="0"/>
                                  </p:stCondLst>
                                  <p:childTnLst>
                                    <p:set>
                                      <p:cBhvr>
                                        <p:cTn id="491" dur="1" fill="hold">
                                          <p:stCondLst>
                                            <p:cond delay="0"/>
                                          </p:stCondLst>
                                        </p:cTn>
                                        <p:tgtEl>
                                          <p:spTgt spid="59"/>
                                        </p:tgtEl>
                                        <p:attrNameLst>
                                          <p:attrName>style.visibility</p:attrName>
                                        </p:attrNameLst>
                                      </p:cBhvr>
                                      <p:to>
                                        <p:strVal val="visible"/>
                                      </p:to>
                                    </p:set>
                                    <p:animEffect transition="in" filter="blinds(horizontal)">
                                      <p:cBhvr>
                                        <p:cTn id="492" dur="5000"/>
                                        <p:tgtEl>
                                          <p:spTgt spid="59"/>
                                        </p:tgtEl>
                                      </p:cBhvr>
                                    </p:animEffect>
                                  </p:childTnLst>
                                </p:cTn>
                              </p:par>
                              <p:par>
                                <p:cTn id="493" presetID="3" presetClass="entr" presetSubtype="10" fill="hold" grpId="3" nodeType="withEffect">
                                  <p:stCondLst>
                                    <p:cond delay="0"/>
                                  </p:stCondLst>
                                  <p:childTnLst>
                                    <p:set>
                                      <p:cBhvr>
                                        <p:cTn id="494" dur="1" fill="hold">
                                          <p:stCondLst>
                                            <p:cond delay="0"/>
                                          </p:stCondLst>
                                        </p:cTn>
                                        <p:tgtEl>
                                          <p:spTgt spid="60"/>
                                        </p:tgtEl>
                                        <p:attrNameLst>
                                          <p:attrName>style.visibility</p:attrName>
                                        </p:attrNameLst>
                                      </p:cBhvr>
                                      <p:to>
                                        <p:strVal val="visible"/>
                                      </p:to>
                                    </p:set>
                                    <p:animEffect transition="in" filter="blinds(horizontal)">
                                      <p:cBhvr>
                                        <p:cTn id="495" dur="5000"/>
                                        <p:tgtEl>
                                          <p:spTgt spid="60"/>
                                        </p:tgtEl>
                                      </p:cBhvr>
                                    </p:animEffect>
                                  </p:childTnLst>
                                </p:cTn>
                              </p:par>
                              <p:par>
                                <p:cTn id="496" presetID="3" presetClass="entr" presetSubtype="10" fill="hold" grpId="3" nodeType="withEffect">
                                  <p:stCondLst>
                                    <p:cond delay="0"/>
                                  </p:stCondLst>
                                  <p:childTnLst>
                                    <p:set>
                                      <p:cBhvr>
                                        <p:cTn id="497" dur="1" fill="hold">
                                          <p:stCondLst>
                                            <p:cond delay="0"/>
                                          </p:stCondLst>
                                        </p:cTn>
                                        <p:tgtEl>
                                          <p:spTgt spid="61"/>
                                        </p:tgtEl>
                                        <p:attrNameLst>
                                          <p:attrName>style.visibility</p:attrName>
                                        </p:attrNameLst>
                                      </p:cBhvr>
                                      <p:to>
                                        <p:strVal val="visible"/>
                                      </p:to>
                                    </p:set>
                                    <p:animEffect transition="in" filter="blinds(horizontal)">
                                      <p:cBhvr>
                                        <p:cTn id="498" dur="5000"/>
                                        <p:tgtEl>
                                          <p:spTgt spid="61"/>
                                        </p:tgtEl>
                                      </p:cBhvr>
                                    </p:animEffect>
                                  </p:childTnLst>
                                </p:cTn>
                              </p:par>
                              <p:par>
                                <p:cTn id="499" presetID="3" presetClass="entr" presetSubtype="10" fill="hold" grpId="3" nodeType="withEffect">
                                  <p:stCondLst>
                                    <p:cond delay="0"/>
                                  </p:stCondLst>
                                  <p:childTnLst>
                                    <p:set>
                                      <p:cBhvr>
                                        <p:cTn id="500" dur="1" fill="hold">
                                          <p:stCondLst>
                                            <p:cond delay="0"/>
                                          </p:stCondLst>
                                        </p:cTn>
                                        <p:tgtEl>
                                          <p:spTgt spid="62"/>
                                        </p:tgtEl>
                                        <p:attrNameLst>
                                          <p:attrName>style.visibility</p:attrName>
                                        </p:attrNameLst>
                                      </p:cBhvr>
                                      <p:to>
                                        <p:strVal val="visible"/>
                                      </p:to>
                                    </p:set>
                                    <p:animEffect transition="in" filter="blinds(horizontal)">
                                      <p:cBhvr>
                                        <p:cTn id="501" dur="5000"/>
                                        <p:tgtEl>
                                          <p:spTgt spid="62"/>
                                        </p:tgtEl>
                                      </p:cBhvr>
                                    </p:animEffect>
                                  </p:childTnLst>
                                </p:cTn>
                              </p:par>
                              <p:par>
                                <p:cTn id="502" presetID="3" presetClass="entr" presetSubtype="10" fill="hold" grpId="3" nodeType="withEffect">
                                  <p:stCondLst>
                                    <p:cond delay="0"/>
                                  </p:stCondLst>
                                  <p:childTnLst>
                                    <p:set>
                                      <p:cBhvr>
                                        <p:cTn id="503" dur="1" fill="hold">
                                          <p:stCondLst>
                                            <p:cond delay="0"/>
                                          </p:stCondLst>
                                        </p:cTn>
                                        <p:tgtEl>
                                          <p:spTgt spid="63"/>
                                        </p:tgtEl>
                                        <p:attrNameLst>
                                          <p:attrName>style.visibility</p:attrName>
                                        </p:attrNameLst>
                                      </p:cBhvr>
                                      <p:to>
                                        <p:strVal val="visible"/>
                                      </p:to>
                                    </p:set>
                                    <p:animEffect transition="in" filter="blinds(horizontal)">
                                      <p:cBhvr>
                                        <p:cTn id="504" dur="5000"/>
                                        <p:tgtEl>
                                          <p:spTgt spid="63"/>
                                        </p:tgtEl>
                                      </p:cBhvr>
                                    </p:animEffect>
                                  </p:childTnLst>
                                </p:cTn>
                              </p:par>
                              <p:par>
                                <p:cTn id="505" presetID="3" presetClass="entr" presetSubtype="10" fill="hold" grpId="3" nodeType="withEffect">
                                  <p:stCondLst>
                                    <p:cond delay="0"/>
                                  </p:stCondLst>
                                  <p:childTnLst>
                                    <p:set>
                                      <p:cBhvr>
                                        <p:cTn id="506" dur="1" fill="hold">
                                          <p:stCondLst>
                                            <p:cond delay="0"/>
                                          </p:stCondLst>
                                        </p:cTn>
                                        <p:tgtEl>
                                          <p:spTgt spid="64"/>
                                        </p:tgtEl>
                                        <p:attrNameLst>
                                          <p:attrName>style.visibility</p:attrName>
                                        </p:attrNameLst>
                                      </p:cBhvr>
                                      <p:to>
                                        <p:strVal val="visible"/>
                                      </p:to>
                                    </p:set>
                                    <p:animEffect transition="in" filter="blinds(horizontal)">
                                      <p:cBhvr>
                                        <p:cTn id="507" dur="5000"/>
                                        <p:tgtEl>
                                          <p:spTgt spid="64"/>
                                        </p:tgtEl>
                                      </p:cBhvr>
                                    </p:animEffect>
                                  </p:childTnLst>
                                </p:cTn>
                              </p:par>
                              <p:par>
                                <p:cTn id="508" presetID="3" presetClass="entr" presetSubtype="10" fill="hold" grpId="3" nodeType="withEffect">
                                  <p:stCondLst>
                                    <p:cond delay="0"/>
                                  </p:stCondLst>
                                  <p:childTnLst>
                                    <p:set>
                                      <p:cBhvr>
                                        <p:cTn id="509" dur="1" fill="hold">
                                          <p:stCondLst>
                                            <p:cond delay="0"/>
                                          </p:stCondLst>
                                        </p:cTn>
                                        <p:tgtEl>
                                          <p:spTgt spid="65"/>
                                        </p:tgtEl>
                                        <p:attrNameLst>
                                          <p:attrName>style.visibility</p:attrName>
                                        </p:attrNameLst>
                                      </p:cBhvr>
                                      <p:to>
                                        <p:strVal val="visible"/>
                                      </p:to>
                                    </p:set>
                                    <p:animEffect transition="in" filter="blinds(horizontal)">
                                      <p:cBhvr>
                                        <p:cTn id="510" dur="5000"/>
                                        <p:tgtEl>
                                          <p:spTgt spid="65"/>
                                        </p:tgtEl>
                                      </p:cBhvr>
                                    </p:animEffect>
                                  </p:childTnLst>
                                </p:cTn>
                              </p:par>
                              <p:par>
                                <p:cTn id="511" presetID="3" presetClass="entr" presetSubtype="10" fill="hold" grpId="3" nodeType="withEffect">
                                  <p:stCondLst>
                                    <p:cond delay="0"/>
                                  </p:stCondLst>
                                  <p:childTnLst>
                                    <p:set>
                                      <p:cBhvr>
                                        <p:cTn id="512" dur="1" fill="hold">
                                          <p:stCondLst>
                                            <p:cond delay="0"/>
                                          </p:stCondLst>
                                        </p:cTn>
                                        <p:tgtEl>
                                          <p:spTgt spid="66"/>
                                        </p:tgtEl>
                                        <p:attrNameLst>
                                          <p:attrName>style.visibility</p:attrName>
                                        </p:attrNameLst>
                                      </p:cBhvr>
                                      <p:to>
                                        <p:strVal val="visible"/>
                                      </p:to>
                                    </p:set>
                                    <p:animEffect transition="in" filter="blinds(horizontal)">
                                      <p:cBhvr>
                                        <p:cTn id="513" dur="5000"/>
                                        <p:tgtEl>
                                          <p:spTgt spid="66"/>
                                        </p:tgtEl>
                                      </p:cBhvr>
                                    </p:animEffect>
                                  </p:childTnLst>
                                </p:cTn>
                              </p:par>
                              <p:par>
                                <p:cTn id="514" presetID="3" presetClass="entr" presetSubtype="10" fill="hold" grpId="3" nodeType="withEffect">
                                  <p:stCondLst>
                                    <p:cond delay="0"/>
                                  </p:stCondLst>
                                  <p:childTnLst>
                                    <p:set>
                                      <p:cBhvr>
                                        <p:cTn id="515" dur="1" fill="hold">
                                          <p:stCondLst>
                                            <p:cond delay="0"/>
                                          </p:stCondLst>
                                        </p:cTn>
                                        <p:tgtEl>
                                          <p:spTgt spid="67"/>
                                        </p:tgtEl>
                                        <p:attrNameLst>
                                          <p:attrName>style.visibility</p:attrName>
                                        </p:attrNameLst>
                                      </p:cBhvr>
                                      <p:to>
                                        <p:strVal val="visible"/>
                                      </p:to>
                                    </p:set>
                                    <p:animEffect transition="in" filter="blinds(horizontal)">
                                      <p:cBhvr>
                                        <p:cTn id="516" dur="5000"/>
                                        <p:tgtEl>
                                          <p:spTgt spid="67"/>
                                        </p:tgtEl>
                                      </p:cBhvr>
                                    </p:animEffect>
                                  </p:childTnLst>
                                </p:cTn>
                              </p:par>
                              <p:par>
                                <p:cTn id="517" presetID="3" presetClass="entr" presetSubtype="10" fill="hold" grpId="3" nodeType="withEffect">
                                  <p:stCondLst>
                                    <p:cond delay="0"/>
                                  </p:stCondLst>
                                  <p:childTnLst>
                                    <p:set>
                                      <p:cBhvr>
                                        <p:cTn id="518" dur="1" fill="hold">
                                          <p:stCondLst>
                                            <p:cond delay="0"/>
                                          </p:stCondLst>
                                        </p:cTn>
                                        <p:tgtEl>
                                          <p:spTgt spid="68"/>
                                        </p:tgtEl>
                                        <p:attrNameLst>
                                          <p:attrName>style.visibility</p:attrName>
                                        </p:attrNameLst>
                                      </p:cBhvr>
                                      <p:to>
                                        <p:strVal val="visible"/>
                                      </p:to>
                                    </p:set>
                                    <p:animEffect transition="in" filter="blinds(horizontal)">
                                      <p:cBhvr>
                                        <p:cTn id="519" dur="5000"/>
                                        <p:tgtEl>
                                          <p:spTgt spid="68"/>
                                        </p:tgtEl>
                                      </p:cBhvr>
                                    </p:animEffect>
                                  </p:childTnLst>
                                </p:cTn>
                              </p:par>
                              <p:par>
                                <p:cTn id="520" presetID="3" presetClass="entr" presetSubtype="10" fill="hold" grpId="3" nodeType="withEffect">
                                  <p:stCondLst>
                                    <p:cond delay="0"/>
                                  </p:stCondLst>
                                  <p:childTnLst>
                                    <p:set>
                                      <p:cBhvr>
                                        <p:cTn id="521" dur="1" fill="hold">
                                          <p:stCondLst>
                                            <p:cond delay="0"/>
                                          </p:stCondLst>
                                        </p:cTn>
                                        <p:tgtEl>
                                          <p:spTgt spid="69"/>
                                        </p:tgtEl>
                                        <p:attrNameLst>
                                          <p:attrName>style.visibility</p:attrName>
                                        </p:attrNameLst>
                                      </p:cBhvr>
                                      <p:to>
                                        <p:strVal val="visible"/>
                                      </p:to>
                                    </p:set>
                                    <p:animEffect transition="in" filter="blinds(horizontal)">
                                      <p:cBhvr>
                                        <p:cTn id="522" dur="5000"/>
                                        <p:tgtEl>
                                          <p:spTgt spid="69"/>
                                        </p:tgtEl>
                                      </p:cBhvr>
                                    </p:animEffect>
                                  </p:childTnLst>
                                </p:cTn>
                              </p:par>
                              <p:par>
                                <p:cTn id="523" presetID="3" presetClass="entr" presetSubtype="10" fill="hold" grpId="3" nodeType="withEffect">
                                  <p:stCondLst>
                                    <p:cond delay="0"/>
                                  </p:stCondLst>
                                  <p:childTnLst>
                                    <p:set>
                                      <p:cBhvr>
                                        <p:cTn id="524" dur="1" fill="hold">
                                          <p:stCondLst>
                                            <p:cond delay="0"/>
                                          </p:stCondLst>
                                        </p:cTn>
                                        <p:tgtEl>
                                          <p:spTgt spid="70"/>
                                        </p:tgtEl>
                                        <p:attrNameLst>
                                          <p:attrName>style.visibility</p:attrName>
                                        </p:attrNameLst>
                                      </p:cBhvr>
                                      <p:to>
                                        <p:strVal val="visible"/>
                                      </p:to>
                                    </p:set>
                                    <p:animEffect transition="in" filter="blinds(horizontal)">
                                      <p:cBhvr>
                                        <p:cTn id="525" dur="5000"/>
                                        <p:tgtEl>
                                          <p:spTgt spid="70"/>
                                        </p:tgtEl>
                                      </p:cBhvr>
                                    </p:animEffect>
                                  </p:childTnLst>
                                </p:cTn>
                              </p:par>
                              <p:par>
                                <p:cTn id="526" presetID="3" presetClass="entr" presetSubtype="10" fill="hold" grpId="3" nodeType="withEffect">
                                  <p:stCondLst>
                                    <p:cond delay="0"/>
                                  </p:stCondLst>
                                  <p:childTnLst>
                                    <p:set>
                                      <p:cBhvr>
                                        <p:cTn id="527" dur="1" fill="hold">
                                          <p:stCondLst>
                                            <p:cond delay="0"/>
                                          </p:stCondLst>
                                        </p:cTn>
                                        <p:tgtEl>
                                          <p:spTgt spid="71"/>
                                        </p:tgtEl>
                                        <p:attrNameLst>
                                          <p:attrName>style.visibility</p:attrName>
                                        </p:attrNameLst>
                                      </p:cBhvr>
                                      <p:to>
                                        <p:strVal val="visible"/>
                                      </p:to>
                                    </p:set>
                                    <p:animEffect transition="in" filter="blinds(horizontal)">
                                      <p:cBhvr>
                                        <p:cTn id="528" dur="5000"/>
                                        <p:tgtEl>
                                          <p:spTgt spid="71"/>
                                        </p:tgtEl>
                                      </p:cBhvr>
                                    </p:animEffect>
                                  </p:childTnLst>
                                </p:cTn>
                              </p:par>
                              <p:par>
                                <p:cTn id="529" presetID="3" presetClass="entr" presetSubtype="10" fill="hold" grpId="3" nodeType="withEffect">
                                  <p:stCondLst>
                                    <p:cond delay="0"/>
                                  </p:stCondLst>
                                  <p:childTnLst>
                                    <p:set>
                                      <p:cBhvr>
                                        <p:cTn id="530" dur="1" fill="hold">
                                          <p:stCondLst>
                                            <p:cond delay="0"/>
                                          </p:stCondLst>
                                        </p:cTn>
                                        <p:tgtEl>
                                          <p:spTgt spid="72"/>
                                        </p:tgtEl>
                                        <p:attrNameLst>
                                          <p:attrName>style.visibility</p:attrName>
                                        </p:attrNameLst>
                                      </p:cBhvr>
                                      <p:to>
                                        <p:strVal val="visible"/>
                                      </p:to>
                                    </p:set>
                                    <p:animEffect transition="in" filter="blinds(horizontal)">
                                      <p:cBhvr>
                                        <p:cTn id="531" dur="5000"/>
                                        <p:tgtEl>
                                          <p:spTgt spid="72"/>
                                        </p:tgtEl>
                                      </p:cBhvr>
                                    </p:animEffect>
                                  </p:childTnLst>
                                </p:cTn>
                              </p:par>
                              <p:par>
                                <p:cTn id="532" presetID="3" presetClass="entr" presetSubtype="10" fill="hold" grpId="3" nodeType="withEffect">
                                  <p:stCondLst>
                                    <p:cond delay="0"/>
                                  </p:stCondLst>
                                  <p:childTnLst>
                                    <p:set>
                                      <p:cBhvr>
                                        <p:cTn id="533" dur="1" fill="hold">
                                          <p:stCondLst>
                                            <p:cond delay="0"/>
                                          </p:stCondLst>
                                        </p:cTn>
                                        <p:tgtEl>
                                          <p:spTgt spid="73"/>
                                        </p:tgtEl>
                                        <p:attrNameLst>
                                          <p:attrName>style.visibility</p:attrName>
                                        </p:attrNameLst>
                                      </p:cBhvr>
                                      <p:to>
                                        <p:strVal val="visible"/>
                                      </p:to>
                                    </p:set>
                                    <p:animEffect transition="in" filter="blinds(horizontal)">
                                      <p:cBhvr>
                                        <p:cTn id="534" dur="5000"/>
                                        <p:tgtEl>
                                          <p:spTgt spid="73"/>
                                        </p:tgtEl>
                                      </p:cBhvr>
                                    </p:animEffect>
                                  </p:childTnLst>
                                </p:cTn>
                              </p:par>
                              <p:par>
                                <p:cTn id="535" presetID="3" presetClass="entr" presetSubtype="10" fill="hold" grpId="3" nodeType="withEffect">
                                  <p:stCondLst>
                                    <p:cond delay="0"/>
                                  </p:stCondLst>
                                  <p:childTnLst>
                                    <p:set>
                                      <p:cBhvr>
                                        <p:cTn id="536" dur="1" fill="hold">
                                          <p:stCondLst>
                                            <p:cond delay="0"/>
                                          </p:stCondLst>
                                        </p:cTn>
                                        <p:tgtEl>
                                          <p:spTgt spid="74"/>
                                        </p:tgtEl>
                                        <p:attrNameLst>
                                          <p:attrName>style.visibility</p:attrName>
                                        </p:attrNameLst>
                                      </p:cBhvr>
                                      <p:to>
                                        <p:strVal val="visible"/>
                                      </p:to>
                                    </p:set>
                                    <p:animEffect transition="in" filter="blinds(horizontal)">
                                      <p:cBhvr>
                                        <p:cTn id="537" dur="5000"/>
                                        <p:tgtEl>
                                          <p:spTgt spid="74"/>
                                        </p:tgtEl>
                                      </p:cBhvr>
                                    </p:animEffect>
                                  </p:childTnLst>
                                </p:cTn>
                              </p:par>
                              <p:par>
                                <p:cTn id="538" presetID="3" presetClass="entr" presetSubtype="10" fill="hold" grpId="3" nodeType="withEffect">
                                  <p:stCondLst>
                                    <p:cond delay="0"/>
                                  </p:stCondLst>
                                  <p:childTnLst>
                                    <p:set>
                                      <p:cBhvr>
                                        <p:cTn id="539" dur="1" fill="hold">
                                          <p:stCondLst>
                                            <p:cond delay="0"/>
                                          </p:stCondLst>
                                        </p:cTn>
                                        <p:tgtEl>
                                          <p:spTgt spid="75"/>
                                        </p:tgtEl>
                                        <p:attrNameLst>
                                          <p:attrName>style.visibility</p:attrName>
                                        </p:attrNameLst>
                                      </p:cBhvr>
                                      <p:to>
                                        <p:strVal val="visible"/>
                                      </p:to>
                                    </p:set>
                                    <p:animEffect transition="in" filter="blinds(horizontal)">
                                      <p:cBhvr>
                                        <p:cTn id="540" dur="5000"/>
                                        <p:tgtEl>
                                          <p:spTgt spid="75"/>
                                        </p:tgtEl>
                                      </p:cBhvr>
                                    </p:animEffect>
                                  </p:childTnLst>
                                </p:cTn>
                              </p:par>
                              <p:par>
                                <p:cTn id="541" presetID="3" presetClass="entr" presetSubtype="10" fill="hold" grpId="3" nodeType="withEffect">
                                  <p:stCondLst>
                                    <p:cond delay="0"/>
                                  </p:stCondLst>
                                  <p:childTnLst>
                                    <p:set>
                                      <p:cBhvr>
                                        <p:cTn id="542" dur="1" fill="hold">
                                          <p:stCondLst>
                                            <p:cond delay="0"/>
                                          </p:stCondLst>
                                        </p:cTn>
                                        <p:tgtEl>
                                          <p:spTgt spid="76"/>
                                        </p:tgtEl>
                                        <p:attrNameLst>
                                          <p:attrName>style.visibility</p:attrName>
                                        </p:attrNameLst>
                                      </p:cBhvr>
                                      <p:to>
                                        <p:strVal val="visible"/>
                                      </p:to>
                                    </p:set>
                                    <p:animEffect transition="in" filter="blinds(horizontal)">
                                      <p:cBhvr>
                                        <p:cTn id="543" dur="5000"/>
                                        <p:tgtEl>
                                          <p:spTgt spid="76"/>
                                        </p:tgtEl>
                                      </p:cBhvr>
                                    </p:animEffect>
                                  </p:childTnLst>
                                </p:cTn>
                              </p:par>
                              <p:par>
                                <p:cTn id="544" presetID="3" presetClass="entr" presetSubtype="10" fill="hold" grpId="3" nodeType="withEffect">
                                  <p:stCondLst>
                                    <p:cond delay="0"/>
                                  </p:stCondLst>
                                  <p:childTnLst>
                                    <p:set>
                                      <p:cBhvr>
                                        <p:cTn id="545" dur="1" fill="hold">
                                          <p:stCondLst>
                                            <p:cond delay="0"/>
                                          </p:stCondLst>
                                        </p:cTn>
                                        <p:tgtEl>
                                          <p:spTgt spid="77"/>
                                        </p:tgtEl>
                                        <p:attrNameLst>
                                          <p:attrName>style.visibility</p:attrName>
                                        </p:attrNameLst>
                                      </p:cBhvr>
                                      <p:to>
                                        <p:strVal val="visible"/>
                                      </p:to>
                                    </p:set>
                                    <p:animEffect transition="in" filter="blinds(horizontal)">
                                      <p:cBhvr>
                                        <p:cTn id="546" dur="5000"/>
                                        <p:tgtEl>
                                          <p:spTgt spid="77"/>
                                        </p:tgtEl>
                                      </p:cBhvr>
                                    </p:animEffect>
                                  </p:childTnLst>
                                </p:cTn>
                              </p:par>
                              <p:par>
                                <p:cTn id="547" presetID="3" presetClass="entr" presetSubtype="10" fill="hold" grpId="3" nodeType="withEffect">
                                  <p:stCondLst>
                                    <p:cond delay="0"/>
                                  </p:stCondLst>
                                  <p:childTnLst>
                                    <p:set>
                                      <p:cBhvr>
                                        <p:cTn id="548" dur="1" fill="hold">
                                          <p:stCondLst>
                                            <p:cond delay="0"/>
                                          </p:stCondLst>
                                        </p:cTn>
                                        <p:tgtEl>
                                          <p:spTgt spid="78"/>
                                        </p:tgtEl>
                                        <p:attrNameLst>
                                          <p:attrName>style.visibility</p:attrName>
                                        </p:attrNameLst>
                                      </p:cBhvr>
                                      <p:to>
                                        <p:strVal val="visible"/>
                                      </p:to>
                                    </p:set>
                                    <p:animEffect transition="in" filter="blinds(horizontal)">
                                      <p:cBhvr>
                                        <p:cTn id="549" dur="5000"/>
                                        <p:tgtEl>
                                          <p:spTgt spid="78"/>
                                        </p:tgtEl>
                                      </p:cBhvr>
                                    </p:animEffect>
                                  </p:childTnLst>
                                </p:cTn>
                              </p:par>
                              <p:par>
                                <p:cTn id="550" presetID="3" presetClass="entr" presetSubtype="10" fill="hold" grpId="3" nodeType="withEffect">
                                  <p:stCondLst>
                                    <p:cond delay="0"/>
                                  </p:stCondLst>
                                  <p:childTnLst>
                                    <p:set>
                                      <p:cBhvr>
                                        <p:cTn id="551" dur="1" fill="hold">
                                          <p:stCondLst>
                                            <p:cond delay="0"/>
                                          </p:stCondLst>
                                        </p:cTn>
                                        <p:tgtEl>
                                          <p:spTgt spid="79"/>
                                        </p:tgtEl>
                                        <p:attrNameLst>
                                          <p:attrName>style.visibility</p:attrName>
                                        </p:attrNameLst>
                                      </p:cBhvr>
                                      <p:to>
                                        <p:strVal val="visible"/>
                                      </p:to>
                                    </p:set>
                                    <p:animEffect transition="in" filter="blinds(horizontal)">
                                      <p:cBhvr>
                                        <p:cTn id="552" dur="5000"/>
                                        <p:tgtEl>
                                          <p:spTgt spid="79"/>
                                        </p:tgtEl>
                                      </p:cBhvr>
                                    </p:animEffect>
                                  </p:childTnLst>
                                </p:cTn>
                              </p:par>
                              <p:par>
                                <p:cTn id="553" presetID="3" presetClass="entr" presetSubtype="10" fill="hold" grpId="3" nodeType="withEffect">
                                  <p:stCondLst>
                                    <p:cond delay="0"/>
                                  </p:stCondLst>
                                  <p:childTnLst>
                                    <p:set>
                                      <p:cBhvr>
                                        <p:cTn id="554" dur="1" fill="hold">
                                          <p:stCondLst>
                                            <p:cond delay="0"/>
                                          </p:stCondLst>
                                        </p:cTn>
                                        <p:tgtEl>
                                          <p:spTgt spid="80"/>
                                        </p:tgtEl>
                                        <p:attrNameLst>
                                          <p:attrName>style.visibility</p:attrName>
                                        </p:attrNameLst>
                                      </p:cBhvr>
                                      <p:to>
                                        <p:strVal val="visible"/>
                                      </p:to>
                                    </p:set>
                                    <p:animEffect transition="in" filter="blinds(horizontal)">
                                      <p:cBhvr>
                                        <p:cTn id="555" dur="5000"/>
                                        <p:tgtEl>
                                          <p:spTgt spid="80"/>
                                        </p:tgtEl>
                                      </p:cBhvr>
                                    </p:animEffect>
                                  </p:childTnLst>
                                </p:cTn>
                              </p:par>
                              <p:par>
                                <p:cTn id="556" presetID="3" presetClass="entr" presetSubtype="10" fill="hold" grpId="3" nodeType="withEffect">
                                  <p:stCondLst>
                                    <p:cond delay="0"/>
                                  </p:stCondLst>
                                  <p:childTnLst>
                                    <p:set>
                                      <p:cBhvr>
                                        <p:cTn id="557" dur="1" fill="hold">
                                          <p:stCondLst>
                                            <p:cond delay="0"/>
                                          </p:stCondLst>
                                        </p:cTn>
                                        <p:tgtEl>
                                          <p:spTgt spid="81"/>
                                        </p:tgtEl>
                                        <p:attrNameLst>
                                          <p:attrName>style.visibility</p:attrName>
                                        </p:attrNameLst>
                                      </p:cBhvr>
                                      <p:to>
                                        <p:strVal val="visible"/>
                                      </p:to>
                                    </p:set>
                                    <p:animEffect transition="in" filter="blinds(horizontal)">
                                      <p:cBhvr>
                                        <p:cTn id="558" dur="5000"/>
                                        <p:tgtEl>
                                          <p:spTgt spid="81"/>
                                        </p:tgtEl>
                                      </p:cBhvr>
                                    </p:animEffect>
                                  </p:childTnLst>
                                </p:cTn>
                              </p:par>
                              <p:par>
                                <p:cTn id="559" presetID="3" presetClass="entr" presetSubtype="10" fill="hold" grpId="3" nodeType="withEffect">
                                  <p:stCondLst>
                                    <p:cond delay="0"/>
                                  </p:stCondLst>
                                  <p:childTnLst>
                                    <p:set>
                                      <p:cBhvr>
                                        <p:cTn id="560" dur="1" fill="hold">
                                          <p:stCondLst>
                                            <p:cond delay="0"/>
                                          </p:stCondLst>
                                        </p:cTn>
                                        <p:tgtEl>
                                          <p:spTgt spid="82"/>
                                        </p:tgtEl>
                                        <p:attrNameLst>
                                          <p:attrName>style.visibility</p:attrName>
                                        </p:attrNameLst>
                                      </p:cBhvr>
                                      <p:to>
                                        <p:strVal val="visible"/>
                                      </p:to>
                                    </p:set>
                                    <p:animEffect transition="in" filter="blinds(horizontal)">
                                      <p:cBhvr>
                                        <p:cTn id="561" dur="5000"/>
                                        <p:tgtEl>
                                          <p:spTgt spid="82"/>
                                        </p:tgtEl>
                                      </p:cBhvr>
                                    </p:animEffect>
                                  </p:childTnLst>
                                </p:cTn>
                              </p:par>
                              <p:par>
                                <p:cTn id="562" presetID="3" presetClass="entr" presetSubtype="10" fill="hold" grpId="3" nodeType="withEffect">
                                  <p:stCondLst>
                                    <p:cond delay="0"/>
                                  </p:stCondLst>
                                  <p:childTnLst>
                                    <p:set>
                                      <p:cBhvr>
                                        <p:cTn id="563" dur="1" fill="hold">
                                          <p:stCondLst>
                                            <p:cond delay="0"/>
                                          </p:stCondLst>
                                        </p:cTn>
                                        <p:tgtEl>
                                          <p:spTgt spid="83"/>
                                        </p:tgtEl>
                                        <p:attrNameLst>
                                          <p:attrName>style.visibility</p:attrName>
                                        </p:attrNameLst>
                                      </p:cBhvr>
                                      <p:to>
                                        <p:strVal val="visible"/>
                                      </p:to>
                                    </p:set>
                                    <p:animEffect transition="in" filter="blinds(horizontal)">
                                      <p:cBhvr>
                                        <p:cTn id="564" dur="5000"/>
                                        <p:tgtEl>
                                          <p:spTgt spid="83"/>
                                        </p:tgtEl>
                                      </p:cBhvr>
                                    </p:animEffect>
                                  </p:childTnLst>
                                </p:cTn>
                              </p:par>
                              <p:par>
                                <p:cTn id="565" presetID="3" presetClass="entr" presetSubtype="10" fill="hold" grpId="3" nodeType="withEffect">
                                  <p:stCondLst>
                                    <p:cond delay="0"/>
                                  </p:stCondLst>
                                  <p:childTnLst>
                                    <p:set>
                                      <p:cBhvr>
                                        <p:cTn id="566" dur="1" fill="hold">
                                          <p:stCondLst>
                                            <p:cond delay="0"/>
                                          </p:stCondLst>
                                        </p:cTn>
                                        <p:tgtEl>
                                          <p:spTgt spid="84"/>
                                        </p:tgtEl>
                                        <p:attrNameLst>
                                          <p:attrName>style.visibility</p:attrName>
                                        </p:attrNameLst>
                                      </p:cBhvr>
                                      <p:to>
                                        <p:strVal val="visible"/>
                                      </p:to>
                                    </p:set>
                                    <p:animEffect transition="in" filter="blinds(horizontal)">
                                      <p:cBhvr>
                                        <p:cTn id="567" dur="5000"/>
                                        <p:tgtEl>
                                          <p:spTgt spid="84"/>
                                        </p:tgtEl>
                                      </p:cBhvr>
                                    </p:animEffect>
                                  </p:childTnLst>
                                </p:cTn>
                              </p:par>
                            </p:childTnLst>
                          </p:cTn>
                        </p:par>
                        <p:par>
                          <p:cTn id="568" fill="hold">
                            <p:stCondLst>
                              <p:cond delay="5000"/>
                            </p:stCondLst>
                            <p:childTnLst>
                              <p:par>
                                <p:cTn id="569" presetID="2" presetClass="exit" presetSubtype="12" fill="hold" grpId="1" nodeType="afterEffect">
                                  <p:stCondLst>
                                    <p:cond delay="0"/>
                                  </p:stCondLst>
                                  <p:childTnLst>
                                    <p:anim calcmode="lin" valueType="num">
                                      <p:cBhvr additive="base">
                                        <p:cTn id="570" dur="5000"/>
                                        <p:tgtEl>
                                          <p:spTgt spid="7"/>
                                        </p:tgtEl>
                                        <p:attrNameLst>
                                          <p:attrName>ppt_x</p:attrName>
                                        </p:attrNameLst>
                                      </p:cBhvr>
                                      <p:tavLst>
                                        <p:tav tm="0">
                                          <p:val>
                                            <p:strVal val="ppt_x"/>
                                          </p:val>
                                        </p:tav>
                                        <p:tav tm="100000">
                                          <p:val>
                                            <p:strVal val="0-ppt_w/2"/>
                                          </p:val>
                                        </p:tav>
                                      </p:tavLst>
                                    </p:anim>
                                    <p:anim calcmode="lin" valueType="num">
                                      <p:cBhvr additive="base">
                                        <p:cTn id="571" dur="5000"/>
                                        <p:tgtEl>
                                          <p:spTgt spid="7"/>
                                        </p:tgtEl>
                                        <p:attrNameLst>
                                          <p:attrName>ppt_y</p:attrName>
                                        </p:attrNameLst>
                                      </p:cBhvr>
                                      <p:tavLst>
                                        <p:tav tm="0">
                                          <p:val>
                                            <p:strVal val="ppt_y"/>
                                          </p:val>
                                        </p:tav>
                                        <p:tav tm="100000">
                                          <p:val>
                                            <p:strVal val="1+ppt_h/2"/>
                                          </p:val>
                                        </p:tav>
                                      </p:tavLst>
                                    </p:anim>
                                    <p:set>
                                      <p:cBhvr>
                                        <p:cTn id="572" dur="1" fill="hold">
                                          <p:stCondLst>
                                            <p:cond delay="4999"/>
                                          </p:stCondLst>
                                        </p:cTn>
                                        <p:tgtEl>
                                          <p:spTgt spid="7"/>
                                        </p:tgtEl>
                                        <p:attrNameLst>
                                          <p:attrName>style.visibility</p:attrName>
                                        </p:attrNameLst>
                                      </p:cBhvr>
                                      <p:to>
                                        <p:strVal val="hidden"/>
                                      </p:to>
                                    </p:set>
                                  </p:childTnLst>
                                </p:cTn>
                              </p:par>
                              <p:par>
                                <p:cTn id="573" presetID="2" presetClass="exit" presetSubtype="12" fill="hold" grpId="1" nodeType="withEffect">
                                  <p:stCondLst>
                                    <p:cond delay="0"/>
                                  </p:stCondLst>
                                  <p:childTnLst>
                                    <p:anim calcmode="lin" valueType="num">
                                      <p:cBhvr additive="base">
                                        <p:cTn id="574" dur="5000"/>
                                        <p:tgtEl>
                                          <p:spTgt spid="17"/>
                                        </p:tgtEl>
                                        <p:attrNameLst>
                                          <p:attrName>ppt_x</p:attrName>
                                        </p:attrNameLst>
                                      </p:cBhvr>
                                      <p:tavLst>
                                        <p:tav tm="0">
                                          <p:val>
                                            <p:strVal val="ppt_x"/>
                                          </p:val>
                                        </p:tav>
                                        <p:tav tm="100000">
                                          <p:val>
                                            <p:strVal val="0-ppt_w/2"/>
                                          </p:val>
                                        </p:tav>
                                      </p:tavLst>
                                    </p:anim>
                                    <p:anim calcmode="lin" valueType="num">
                                      <p:cBhvr additive="base">
                                        <p:cTn id="575" dur="5000"/>
                                        <p:tgtEl>
                                          <p:spTgt spid="17"/>
                                        </p:tgtEl>
                                        <p:attrNameLst>
                                          <p:attrName>ppt_y</p:attrName>
                                        </p:attrNameLst>
                                      </p:cBhvr>
                                      <p:tavLst>
                                        <p:tav tm="0">
                                          <p:val>
                                            <p:strVal val="ppt_y"/>
                                          </p:val>
                                        </p:tav>
                                        <p:tav tm="100000">
                                          <p:val>
                                            <p:strVal val="1+ppt_h/2"/>
                                          </p:val>
                                        </p:tav>
                                      </p:tavLst>
                                    </p:anim>
                                    <p:set>
                                      <p:cBhvr>
                                        <p:cTn id="576" dur="1" fill="hold">
                                          <p:stCondLst>
                                            <p:cond delay="4999"/>
                                          </p:stCondLst>
                                        </p:cTn>
                                        <p:tgtEl>
                                          <p:spTgt spid="17"/>
                                        </p:tgtEl>
                                        <p:attrNameLst>
                                          <p:attrName>style.visibility</p:attrName>
                                        </p:attrNameLst>
                                      </p:cBhvr>
                                      <p:to>
                                        <p:strVal val="hidden"/>
                                      </p:to>
                                    </p:set>
                                  </p:childTnLst>
                                </p:cTn>
                              </p:par>
                              <p:par>
                                <p:cTn id="577" presetID="2" presetClass="exit" presetSubtype="12" fill="hold" grpId="1" nodeType="withEffect">
                                  <p:stCondLst>
                                    <p:cond delay="0"/>
                                  </p:stCondLst>
                                  <p:childTnLst>
                                    <p:anim calcmode="lin" valueType="num">
                                      <p:cBhvr additive="base">
                                        <p:cTn id="578" dur="5000"/>
                                        <p:tgtEl>
                                          <p:spTgt spid="27"/>
                                        </p:tgtEl>
                                        <p:attrNameLst>
                                          <p:attrName>ppt_x</p:attrName>
                                        </p:attrNameLst>
                                      </p:cBhvr>
                                      <p:tavLst>
                                        <p:tav tm="0">
                                          <p:val>
                                            <p:strVal val="ppt_x"/>
                                          </p:val>
                                        </p:tav>
                                        <p:tav tm="100000">
                                          <p:val>
                                            <p:strVal val="0-ppt_w/2"/>
                                          </p:val>
                                        </p:tav>
                                      </p:tavLst>
                                    </p:anim>
                                    <p:anim calcmode="lin" valueType="num">
                                      <p:cBhvr additive="base">
                                        <p:cTn id="579" dur="5000"/>
                                        <p:tgtEl>
                                          <p:spTgt spid="27"/>
                                        </p:tgtEl>
                                        <p:attrNameLst>
                                          <p:attrName>ppt_y</p:attrName>
                                        </p:attrNameLst>
                                      </p:cBhvr>
                                      <p:tavLst>
                                        <p:tav tm="0">
                                          <p:val>
                                            <p:strVal val="ppt_y"/>
                                          </p:val>
                                        </p:tav>
                                        <p:tav tm="100000">
                                          <p:val>
                                            <p:strVal val="1+ppt_h/2"/>
                                          </p:val>
                                        </p:tav>
                                      </p:tavLst>
                                    </p:anim>
                                    <p:set>
                                      <p:cBhvr>
                                        <p:cTn id="580" dur="1" fill="hold">
                                          <p:stCondLst>
                                            <p:cond delay="4999"/>
                                          </p:stCondLst>
                                        </p:cTn>
                                        <p:tgtEl>
                                          <p:spTgt spid="27"/>
                                        </p:tgtEl>
                                        <p:attrNameLst>
                                          <p:attrName>style.visibility</p:attrName>
                                        </p:attrNameLst>
                                      </p:cBhvr>
                                      <p:to>
                                        <p:strVal val="hidden"/>
                                      </p:to>
                                    </p:set>
                                  </p:childTnLst>
                                </p:cTn>
                              </p:par>
                              <p:par>
                                <p:cTn id="581" presetID="2" presetClass="exit" presetSubtype="12" fill="hold" grpId="1" nodeType="withEffect">
                                  <p:stCondLst>
                                    <p:cond delay="0"/>
                                  </p:stCondLst>
                                  <p:childTnLst>
                                    <p:anim calcmode="lin" valueType="num">
                                      <p:cBhvr additive="base">
                                        <p:cTn id="582" dur="5000"/>
                                        <p:tgtEl>
                                          <p:spTgt spid="37"/>
                                        </p:tgtEl>
                                        <p:attrNameLst>
                                          <p:attrName>ppt_x</p:attrName>
                                        </p:attrNameLst>
                                      </p:cBhvr>
                                      <p:tavLst>
                                        <p:tav tm="0">
                                          <p:val>
                                            <p:strVal val="ppt_x"/>
                                          </p:val>
                                        </p:tav>
                                        <p:tav tm="100000">
                                          <p:val>
                                            <p:strVal val="0-ppt_w/2"/>
                                          </p:val>
                                        </p:tav>
                                      </p:tavLst>
                                    </p:anim>
                                    <p:anim calcmode="lin" valueType="num">
                                      <p:cBhvr additive="base">
                                        <p:cTn id="583" dur="5000"/>
                                        <p:tgtEl>
                                          <p:spTgt spid="37"/>
                                        </p:tgtEl>
                                        <p:attrNameLst>
                                          <p:attrName>ppt_y</p:attrName>
                                        </p:attrNameLst>
                                      </p:cBhvr>
                                      <p:tavLst>
                                        <p:tav tm="0">
                                          <p:val>
                                            <p:strVal val="ppt_y"/>
                                          </p:val>
                                        </p:tav>
                                        <p:tav tm="100000">
                                          <p:val>
                                            <p:strVal val="1+ppt_h/2"/>
                                          </p:val>
                                        </p:tav>
                                      </p:tavLst>
                                    </p:anim>
                                    <p:set>
                                      <p:cBhvr>
                                        <p:cTn id="584" dur="1" fill="hold">
                                          <p:stCondLst>
                                            <p:cond delay="4999"/>
                                          </p:stCondLst>
                                        </p:cTn>
                                        <p:tgtEl>
                                          <p:spTgt spid="37"/>
                                        </p:tgtEl>
                                        <p:attrNameLst>
                                          <p:attrName>style.visibility</p:attrName>
                                        </p:attrNameLst>
                                      </p:cBhvr>
                                      <p:to>
                                        <p:strVal val="hidden"/>
                                      </p:to>
                                    </p:set>
                                  </p:childTnLst>
                                </p:cTn>
                              </p:par>
                              <p:par>
                                <p:cTn id="585" presetID="2" presetClass="exit" presetSubtype="12" fill="hold" grpId="1" nodeType="withEffect">
                                  <p:stCondLst>
                                    <p:cond delay="0"/>
                                  </p:stCondLst>
                                  <p:childTnLst>
                                    <p:anim calcmode="lin" valueType="num">
                                      <p:cBhvr additive="base">
                                        <p:cTn id="586" dur="5000"/>
                                        <p:tgtEl>
                                          <p:spTgt spid="47"/>
                                        </p:tgtEl>
                                        <p:attrNameLst>
                                          <p:attrName>ppt_x</p:attrName>
                                        </p:attrNameLst>
                                      </p:cBhvr>
                                      <p:tavLst>
                                        <p:tav tm="0">
                                          <p:val>
                                            <p:strVal val="ppt_x"/>
                                          </p:val>
                                        </p:tav>
                                        <p:tav tm="100000">
                                          <p:val>
                                            <p:strVal val="0-ppt_w/2"/>
                                          </p:val>
                                        </p:tav>
                                      </p:tavLst>
                                    </p:anim>
                                    <p:anim calcmode="lin" valueType="num">
                                      <p:cBhvr additive="base">
                                        <p:cTn id="587" dur="5000"/>
                                        <p:tgtEl>
                                          <p:spTgt spid="47"/>
                                        </p:tgtEl>
                                        <p:attrNameLst>
                                          <p:attrName>ppt_y</p:attrName>
                                        </p:attrNameLst>
                                      </p:cBhvr>
                                      <p:tavLst>
                                        <p:tav tm="0">
                                          <p:val>
                                            <p:strVal val="ppt_y"/>
                                          </p:val>
                                        </p:tav>
                                        <p:tav tm="100000">
                                          <p:val>
                                            <p:strVal val="1+ppt_h/2"/>
                                          </p:val>
                                        </p:tav>
                                      </p:tavLst>
                                    </p:anim>
                                    <p:set>
                                      <p:cBhvr>
                                        <p:cTn id="588" dur="1" fill="hold">
                                          <p:stCondLst>
                                            <p:cond delay="4999"/>
                                          </p:stCondLst>
                                        </p:cTn>
                                        <p:tgtEl>
                                          <p:spTgt spid="47"/>
                                        </p:tgtEl>
                                        <p:attrNameLst>
                                          <p:attrName>style.visibility</p:attrName>
                                        </p:attrNameLst>
                                      </p:cBhvr>
                                      <p:to>
                                        <p:strVal val="hidden"/>
                                      </p:to>
                                    </p:set>
                                  </p:childTnLst>
                                </p:cTn>
                              </p:par>
                              <p:par>
                                <p:cTn id="589" presetID="2" presetClass="exit" presetSubtype="12" fill="hold" grpId="1" nodeType="withEffect">
                                  <p:stCondLst>
                                    <p:cond delay="0"/>
                                  </p:stCondLst>
                                  <p:childTnLst>
                                    <p:anim calcmode="lin" valueType="num">
                                      <p:cBhvr additive="base">
                                        <p:cTn id="590" dur="5000"/>
                                        <p:tgtEl>
                                          <p:spTgt spid="57"/>
                                        </p:tgtEl>
                                        <p:attrNameLst>
                                          <p:attrName>ppt_x</p:attrName>
                                        </p:attrNameLst>
                                      </p:cBhvr>
                                      <p:tavLst>
                                        <p:tav tm="0">
                                          <p:val>
                                            <p:strVal val="ppt_x"/>
                                          </p:val>
                                        </p:tav>
                                        <p:tav tm="100000">
                                          <p:val>
                                            <p:strVal val="0-ppt_w/2"/>
                                          </p:val>
                                        </p:tav>
                                      </p:tavLst>
                                    </p:anim>
                                    <p:anim calcmode="lin" valueType="num">
                                      <p:cBhvr additive="base">
                                        <p:cTn id="591" dur="5000"/>
                                        <p:tgtEl>
                                          <p:spTgt spid="57"/>
                                        </p:tgtEl>
                                        <p:attrNameLst>
                                          <p:attrName>ppt_y</p:attrName>
                                        </p:attrNameLst>
                                      </p:cBhvr>
                                      <p:tavLst>
                                        <p:tav tm="0">
                                          <p:val>
                                            <p:strVal val="ppt_y"/>
                                          </p:val>
                                        </p:tav>
                                        <p:tav tm="100000">
                                          <p:val>
                                            <p:strVal val="1+ppt_h/2"/>
                                          </p:val>
                                        </p:tav>
                                      </p:tavLst>
                                    </p:anim>
                                    <p:set>
                                      <p:cBhvr>
                                        <p:cTn id="592" dur="1" fill="hold">
                                          <p:stCondLst>
                                            <p:cond delay="4999"/>
                                          </p:stCondLst>
                                        </p:cTn>
                                        <p:tgtEl>
                                          <p:spTgt spid="57"/>
                                        </p:tgtEl>
                                        <p:attrNameLst>
                                          <p:attrName>style.visibility</p:attrName>
                                        </p:attrNameLst>
                                      </p:cBhvr>
                                      <p:to>
                                        <p:strVal val="hidden"/>
                                      </p:to>
                                    </p:set>
                                  </p:childTnLst>
                                </p:cTn>
                              </p:par>
                              <p:par>
                                <p:cTn id="593" presetID="2" presetClass="exit" presetSubtype="12" fill="hold" grpId="1" nodeType="withEffect">
                                  <p:stCondLst>
                                    <p:cond delay="0"/>
                                  </p:stCondLst>
                                  <p:childTnLst>
                                    <p:anim calcmode="lin" valueType="num">
                                      <p:cBhvr additive="base">
                                        <p:cTn id="594" dur="5000"/>
                                        <p:tgtEl>
                                          <p:spTgt spid="67"/>
                                        </p:tgtEl>
                                        <p:attrNameLst>
                                          <p:attrName>ppt_x</p:attrName>
                                        </p:attrNameLst>
                                      </p:cBhvr>
                                      <p:tavLst>
                                        <p:tav tm="0">
                                          <p:val>
                                            <p:strVal val="ppt_x"/>
                                          </p:val>
                                        </p:tav>
                                        <p:tav tm="100000">
                                          <p:val>
                                            <p:strVal val="0-ppt_w/2"/>
                                          </p:val>
                                        </p:tav>
                                      </p:tavLst>
                                    </p:anim>
                                    <p:anim calcmode="lin" valueType="num">
                                      <p:cBhvr additive="base">
                                        <p:cTn id="595" dur="5000"/>
                                        <p:tgtEl>
                                          <p:spTgt spid="67"/>
                                        </p:tgtEl>
                                        <p:attrNameLst>
                                          <p:attrName>ppt_y</p:attrName>
                                        </p:attrNameLst>
                                      </p:cBhvr>
                                      <p:tavLst>
                                        <p:tav tm="0">
                                          <p:val>
                                            <p:strVal val="ppt_y"/>
                                          </p:val>
                                        </p:tav>
                                        <p:tav tm="100000">
                                          <p:val>
                                            <p:strVal val="1+ppt_h/2"/>
                                          </p:val>
                                        </p:tav>
                                      </p:tavLst>
                                    </p:anim>
                                    <p:set>
                                      <p:cBhvr>
                                        <p:cTn id="596" dur="1" fill="hold">
                                          <p:stCondLst>
                                            <p:cond delay="4999"/>
                                          </p:stCondLst>
                                        </p:cTn>
                                        <p:tgtEl>
                                          <p:spTgt spid="67"/>
                                        </p:tgtEl>
                                        <p:attrNameLst>
                                          <p:attrName>style.visibility</p:attrName>
                                        </p:attrNameLst>
                                      </p:cBhvr>
                                      <p:to>
                                        <p:strVal val="hidden"/>
                                      </p:to>
                                    </p:set>
                                  </p:childTnLst>
                                </p:cTn>
                              </p:par>
                              <p:par>
                                <p:cTn id="597" presetID="2" presetClass="exit" presetSubtype="12" fill="hold" grpId="1" nodeType="withEffect">
                                  <p:stCondLst>
                                    <p:cond delay="0"/>
                                  </p:stCondLst>
                                  <p:childTnLst>
                                    <p:anim calcmode="lin" valueType="num">
                                      <p:cBhvr additive="base">
                                        <p:cTn id="598" dur="5000"/>
                                        <p:tgtEl>
                                          <p:spTgt spid="77"/>
                                        </p:tgtEl>
                                        <p:attrNameLst>
                                          <p:attrName>ppt_x</p:attrName>
                                        </p:attrNameLst>
                                      </p:cBhvr>
                                      <p:tavLst>
                                        <p:tav tm="0">
                                          <p:val>
                                            <p:strVal val="ppt_x"/>
                                          </p:val>
                                        </p:tav>
                                        <p:tav tm="100000">
                                          <p:val>
                                            <p:strVal val="0-ppt_w/2"/>
                                          </p:val>
                                        </p:tav>
                                      </p:tavLst>
                                    </p:anim>
                                    <p:anim calcmode="lin" valueType="num">
                                      <p:cBhvr additive="base">
                                        <p:cTn id="599" dur="5000"/>
                                        <p:tgtEl>
                                          <p:spTgt spid="77"/>
                                        </p:tgtEl>
                                        <p:attrNameLst>
                                          <p:attrName>ppt_y</p:attrName>
                                        </p:attrNameLst>
                                      </p:cBhvr>
                                      <p:tavLst>
                                        <p:tav tm="0">
                                          <p:val>
                                            <p:strVal val="ppt_y"/>
                                          </p:val>
                                        </p:tav>
                                        <p:tav tm="100000">
                                          <p:val>
                                            <p:strVal val="1+ppt_h/2"/>
                                          </p:val>
                                        </p:tav>
                                      </p:tavLst>
                                    </p:anim>
                                    <p:set>
                                      <p:cBhvr>
                                        <p:cTn id="600" dur="1" fill="hold">
                                          <p:stCondLst>
                                            <p:cond delay="4999"/>
                                          </p:stCondLst>
                                        </p:cTn>
                                        <p:tgtEl>
                                          <p:spTgt spid="77"/>
                                        </p:tgtEl>
                                        <p:attrNameLst>
                                          <p:attrName>style.visibility</p:attrName>
                                        </p:attrNameLst>
                                      </p:cBhvr>
                                      <p:to>
                                        <p:strVal val="hidden"/>
                                      </p:to>
                                    </p:set>
                                  </p:childTnLst>
                                </p:cTn>
                              </p:par>
                              <p:par>
                                <p:cTn id="601" presetID="2" presetClass="exit" presetSubtype="12" fill="hold" grpId="1" nodeType="withEffect">
                                  <p:stCondLst>
                                    <p:cond delay="0"/>
                                  </p:stCondLst>
                                  <p:childTnLst>
                                    <p:anim calcmode="lin" valueType="num">
                                      <p:cBhvr additive="base">
                                        <p:cTn id="602" dur="5000"/>
                                        <p:tgtEl>
                                          <p:spTgt spid="11"/>
                                        </p:tgtEl>
                                        <p:attrNameLst>
                                          <p:attrName>ppt_x</p:attrName>
                                        </p:attrNameLst>
                                      </p:cBhvr>
                                      <p:tavLst>
                                        <p:tav tm="0">
                                          <p:val>
                                            <p:strVal val="ppt_x"/>
                                          </p:val>
                                        </p:tav>
                                        <p:tav tm="100000">
                                          <p:val>
                                            <p:strVal val="0-ppt_w/2"/>
                                          </p:val>
                                        </p:tav>
                                      </p:tavLst>
                                    </p:anim>
                                    <p:anim calcmode="lin" valueType="num">
                                      <p:cBhvr additive="base">
                                        <p:cTn id="603" dur="5000"/>
                                        <p:tgtEl>
                                          <p:spTgt spid="11"/>
                                        </p:tgtEl>
                                        <p:attrNameLst>
                                          <p:attrName>ppt_y</p:attrName>
                                        </p:attrNameLst>
                                      </p:cBhvr>
                                      <p:tavLst>
                                        <p:tav tm="0">
                                          <p:val>
                                            <p:strVal val="ppt_y"/>
                                          </p:val>
                                        </p:tav>
                                        <p:tav tm="100000">
                                          <p:val>
                                            <p:strVal val="1+ppt_h/2"/>
                                          </p:val>
                                        </p:tav>
                                      </p:tavLst>
                                    </p:anim>
                                    <p:set>
                                      <p:cBhvr>
                                        <p:cTn id="604" dur="1" fill="hold">
                                          <p:stCondLst>
                                            <p:cond delay="4999"/>
                                          </p:stCondLst>
                                        </p:cTn>
                                        <p:tgtEl>
                                          <p:spTgt spid="11"/>
                                        </p:tgtEl>
                                        <p:attrNameLst>
                                          <p:attrName>style.visibility</p:attrName>
                                        </p:attrNameLst>
                                      </p:cBhvr>
                                      <p:to>
                                        <p:strVal val="hidden"/>
                                      </p:to>
                                    </p:set>
                                  </p:childTnLst>
                                </p:cTn>
                              </p:par>
                              <p:par>
                                <p:cTn id="605" presetID="2" presetClass="exit" presetSubtype="12" fill="hold" grpId="1" nodeType="withEffect">
                                  <p:stCondLst>
                                    <p:cond delay="0"/>
                                  </p:stCondLst>
                                  <p:childTnLst>
                                    <p:anim calcmode="lin" valueType="num">
                                      <p:cBhvr additive="base">
                                        <p:cTn id="606" dur="5000"/>
                                        <p:tgtEl>
                                          <p:spTgt spid="21"/>
                                        </p:tgtEl>
                                        <p:attrNameLst>
                                          <p:attrName>ppt_x</p:attrName>
                                        </p:attrNameLst>
                                      </p:cBhvr>
                                      <p:tavLst>
                                        <p:tav tm="0">
                                          <p:val>
                                            <p:strVal val="ppt_x"/>
                                          </p:val>
                                        </p:tav>
                                        <p:tav tm="100000">
                                          <p:val>
                                            <p:strVal val="0-ppt_w/2"/>
                                          </p:val>
                                        </p:tav>
                                      </p:tavLst>
                                    </p:anim>
                                    <p:anim calcmode="lin" valueType="num">
                                      <p:cBhvr additive="base">
                                        <p:cTn id="607" dur="5000"/>
                                        <p:tgtEl>
                                          <p:spTgt spid="21"/>
                                        </p:tgtEl>
                                        <p:attrNameLst>
                                          <p:attrName>ppt_y</p:attrName>
                                        </p:attrNameLst>
                                      </p:cBhvr>
                                      <p:tavLst>
                                        <p:tav tm="0">
                                          <p:val>
                                            <p:strVal val="ppt_y"/>
                                          </p:val>
                                        </p:tav>
                                        <p:tav tm="100000">
                                          <p:val>
                                            <p:strVal val="1+ppt_h/2"/>
                                          </p:val>
                                        </p:tav>
                                      </p:tavLst>
                                    </p:anim>
                                    <p:set>
                                      <p:cBhvr>
                                        <p:cTn id="608" dur="1" fill="hold">
                                          <p:stCondLst>
                                            <p:cond delay="4999"/>
                                          </p:stCondLst>
                                        </p:cTn>
                                        <p:tgtEl>
                                          <p:spTgt spid="21"/>
                                        </p:tgtEl>
                                        <p:attrNameLst>
                                          <p:attrName>style.visibility</p:attrName>
                                        </p:attrNameLst>
                                      </p:cBhvr>
                                      <p:to>
                                        <p:strVal val="hidden"/>
                                      </p:to>
                                    </p:set>
                                  </p:childTnLst>
                                </p:cTn>
                              </p:par>
                              <p:par>
                                <p:cTn id="609" presetID="2" presetClass="exit" presetSubtype="12" fill="hold" grpId="1" nodeType="withEffect">
                                  <p:stCondLst>
                                    <p:cond delay="0"/>
                                  </p:stCondLst>
                                  <p:childTnLst>
                                    <p:anim calcmode="lin" valueType="num">
                                      <p:cBhvr additive="base">
                                        <p:cTn id="610" dur="5000"/>
                                        <p:tgtEl>
                                          <p:spTgt spid="31"/>
                                        </p:tgtEl>
                                        <p:attrNameLst>
                                          <p:attrName>ppt_x</p:attrName>
                                        </p:attrNameLst>
                                      </p:cBhvr>
                                      <p:tavLst>
                                        <p:tav tm="0">
                                          <p:val>
                                            <p:strVal val="ppt_x"/>
                                          </p:val>
                                        </p:tav>
                                        <p:tav tm="100000">
                                          <p:val>
                                            <p:strVal val="0-ppt_w/2"/>
                                          </p:val>
                                        </p:tav>
                                      </p:tavLst>
                                    </p:anim>
                                    <p:anim calcmode="lin" valueType="num">
                                      <p:cBhvr additive="base">
                                        <p:cTn id="611" dur="5000"/>
                                        <p:tgtEl>
                                          <p:spTgt spid="31"/>
                                        </p:tgtEl>
                                        <p:attrNameLst>
                                          <p:attrName>ppt_y</p:attrName>
                                        </p:attrNameLst>
                                      </p:cBhvr>
                                      <p:tavLst>
                                        <p:tav tm="0">
                                          <p:val>
                                            <p:strVal val="ppt_y"/>
                                          </p:val>
                                        </p:tav>
                                        <p:tav tm="100000">
                                          <p:val>
                                            <p:strVal val="1+ppt_h/2"/>
                                          </p:val>
                                        </p:tav>
                                      </p:tavLst>
                                    </p:anim>
                                    <p:set>
                                      <p:cBhvr>
                                        <p:cTn id="612" dur="1" fill="hold">
                                          <p:stCondLst>
                                            <p:cond delay="4999"/>
                                          </p:stCondLst>
                                        </p:cTn>
                                        <p:tgtEl>
                                          <p:spTgt spid="31"/>
                                        </p:tgtEl>
                                        <p:attrNameLst>
                                          <p:attrName>style.visibility</p:attrName>
                                        </p:attrNameLst>
                                      </p:cBhvr>
                                      <p:to>
                                        <p:strVal val="hidden"/>
                                      </p:to>
                                    </p:set>
                                  </p:childTnLst>
                                </p:cTn>
                              </p:par>
                              <p:par>
                                <p:cTn id="613" presetID="2" presetClass="exit" presetSubtype="12" fill="hold" grpId="1" nodeType="withEffect">
                                  <p:stCondLst>
                                    <p:cond delay="0"/>
                                  </p:stCondLst>
                                  <p:childTnLst>
                                    <p:anim calcmode="lin" valueType="num">
                                      <p:cBhvr additive="base">
                                        <p:cTn id="614" dur="5000"/>
                                        <p:tgtEl>
                                          <p:spTgt spid="41"/>
                                        </p:tgtEl>
                                        <p:attrNameLst>
                                          <p:attrName>ppt_x</p:attrName>
                                        </p:attrNameLst>
                                      </p:cBhvr>
                                      <p:tavLst>
                                        <p:tav tm="0">
                                          <p:val>
                                            <p:strVal val="ppt_x"/>
                                          </p:val>
                                        </p:tav>
                                        <p:tav tm="100000">
                                          <p:val>
                                            <p:strVal val="0-ppt_w/2"/>
                                          </p:val>
                                        </p:tav>
                                      </p:tavLst>
                                    </p:anim>
                                    <p:anim calcmode="lin" valueType="num">
                                      <p:cBhvr additive="base">
                                        <p:cTn id="615" dur="5000"/>
                                        <p:tgtEl>
                                          <p:spTgt spid="41"/>
                                        </p:tgtEl>
                                        <p:attrNameLst>
                                          <p:attrName>ppt_y</p:attrName>
                                        </p:attrNameLst>
                                      </p:cBhvr>
                                      <p:tavLst>
                                        <p:tav tm="0">
                                          <p:val>
                                            <p:strVal val="ppt_y"/>
                                          </p:val>
                                        </p:tav>
                                        <p:tav tm="100000">
                                          <p:val>
                                            <p:strVal val="1+ppt_h/2"/>
                                          </p:val>
                                        </p:tav>
                                      </p:tavLst>
                                    </p:anim>
                                    <p:set>
                                      <p:cBhvr>
                                        <p:cTn id="616" dur="1" fill="hold">
                                          <p:stCondLst>
                                            <p:cond delay="4999"/>
                                          </p:stCondLst>
                                        </p:cTn>
                                        <p:tgtEl>
                                          <p:spTgt spid="41"/>
                                        </p:tgtEl>
                                        <p:attrNameLst>
                                          <p:attrName>style.visibility</p:attrName>
                                        </p:attrNameLst>
                                      </p:cBhvr>
                                      <p:to>
                                        <p:strVal val="hidden"/>
                                      </p:to>
                                    </p:set>
                                  </p:childTnLst>
                                </p:cTn>
                              </p:par>
                              <p:par>
                                <p:cTn id="617" presetID="2" presetClass="exit" presetSubtype="12" fill="hold" grpId="1" nodeType="withEffect">
                                  <p:stCondLst>
                                    <p:cond delay="0"/>
                                  </p:stCondLst>
                                  <p:childTnLst>
                                    <p:anim calcmode="lin" valueType="num">
                                      <p:cBhvr additive="base">
                                        <p:cTn id="618" dur="5000"/>
                                        <p:tgtEl>
                                          <p:spTgt spid="51"/>
                                        </p:tgtEl>
                                        <p:attrNameLst>
                                          <p:attrName>ppt_x</p:attrName>
                                        </p:attrNameLst>
                                      </p:cBhvr>
                                      <p:tavLst>
                                        <p:tav tm="0">
                                          <p:val>
                                            <p:strVal val="ppt_x"/>
                                          </p:val>
                                        </p:tav>
                                        <p:tav tm="100000">
                                          <p:val>
                                            <p:strVal val="0-ppt_w/2"/>
                                          </p:val>
                                        </p:tav>
                                      </p:tavLst>
                                    </p:anim>
                                    <p:anim calcmode="lin" valueType="num">
                                      <p:cBhvr additive="base">
                                        <p:cTn id="619" dur="5000"/>
                                        <p:tgtEl>
                                          <p:spTgt spid="51"/>
                                        </p:tgtEl>
                                        <p:attrNameLst>
                                          <p:attrName>ppt_y</p:attrName>
                                        </p:attrNameLst>
                                      </p:cBhvr>
                                      <p:tavLst>
                                        <p:tav tm="0">
                                          <p:val>
                                            <p:strVal val="ppt_y"/>
                                          </p:val>
                                        </p:tav>
                                        <p:tav tm="100000">
                                          <p:val>
                                            <p:strVal val="1+ppt_h/2"/>
                                          </p:val>
                                        </p:tav>
                                      </p:tavLst>
                                    </p:anim>
                                    <p:set>
                                      <p:cBhvr>
                                        <p:cTn id="620" dur="1" fill="hold">
                                          <p:stCondLst>
                                            <p:cond delay="4999"/>
                                          </p:stCondLst>
                                        </p:cTn>
                                        <p:tgtEl>
                                          <p:spTgt spid="51"/>
                                        </p:tgtEl>
                                        <p:attrNameLst>
                                          <p:attrName>style.visibility</p:attrName>
                                        </p:attrNameLst>
                                      </p:cBhvr>
                                      <p:to>
                                        <p:strVal val="hidden"/>
                                      </p:to>
                                    </p:set>
                                  </p:childTnLst>
                                </p:cTn>
                              </p:par>
                              <p:par>
                                <p:cTn id="621" presetID="2" presetClass="exit" presetSubtype="12" fill="hold" grpId="1" nodeType="withEffect">
                                  <p:stCondLst>
                                    <p:cond delay="0"/>
                                  </p:stCondLst>
                                  <p:childTnLst>
                                    <p:anim calcmode="lin" valueType="num">
                                      <p:cBhvr additive="base">
                                        <p:cTn id="622" dur="5000"/>
                                        <p:tgtEl>
                                          <p:spTgt spid="61"/>
                                        </p:tgtEl>
                                        <p:attrNameLst>
                                          <p:attrName>ppt_x</p:attrName>
                                        </p:attrNameLst>
                                      </p:cBhvr>
                                      <p:tavLst>
                                        <p:tav tm="0">
                                          <p:val>
                                            <p:strVal val="ppt_x"/>
                                          </p:val>
                                        </p:tav>
                                        <p:tav tm="100000">
                                          <p:val>
                                            <p:strVal val="0-ppt_w/2"/>
                                          </p:val>
                                        </p:tav>
                                      </p:tavLst>
                                    </p:anim>
                                    <p:anim calcmode="lin" valueType="num">
                                      <p:cBhvr additive="base">
                                        <p:cTn id="623" dur="5000"/>
                                        <p:tgtEl>
                                          <p:spTgt spid="61"/>
                                        </p:tgtEl>
                                        <p:attrNameLst>
                                          <p:attrName>ppt_y</p:attrName>
                                        </p:attrNameLst>
                                      </p:cBhvr>
                                      <p:tavLst>
                                        <p:tav tm="0">
                                          <p:val>
                                            <p:strVal val="ppt_y"/>
                                          </p:val>
                                        </p:tav>
                                        <p:tav tm="100000">
                                          <p:val>
                                            <p:strVal val="1+ppt_h/2"/>
                                          </p:val>
                                        </p:tav>
                                      </p:tavLst>
                                    </p:anim>
                                    <p:set>
                                      <p:cBhvr>
                                        <p:cTn id="624" dur="1" fill="hold">
                                          <p:stCondLst>
                                            <p:cond delay="4999"/>
                                          </p:stCondLst>
                                        </p:cTn>
                                        <p:tgtEl>
                                          <p:spTgt spid="61"/>
                                        </p:tgtEl>
                                        <p:attrNameLst>
                                          <p:attrName>style.visibility</p:attrName>
                                        </p:attrNameLst>
                                      </p:cBhvr>
                                      <p:to>
                                        <p:strVal val="hidden"/>
                                      </p:to>
                                    </p:set>
                                  </p:childTnLst>
                                </p:cTn>
                              </p:par>
                              <p:par>
                                <p:cTn id="625" presetID="2" presetClass="exit" presetSubtype="12" fill="hold" grpId="1" nodeType="withEffect">
                                  <p:stCondLst>
                                    <p:cond delay="0"/>
                                  </p:stCondLst>
                                  <p:childTnLst>
                                    <p:anim calcmode="lin" valueType="num">
                                      <p:cBhvr additive="base">
                                        <p:cTn id="626" dur="5000"/>
                                        <p:tgtEl>
                                          <p:spTgt spid="71"/>
                                        </p:tgtEl>
                                        <p:attrNameLst>
                                          <p:attrName>ppt_x</p:attrName>
                                        </p:attrNameLst>
                                      </p:cBhvr>
                                      <p:tavLst>
                                        <p:tav tm="0">
                                          <p:val>
                                            <p:strVal val="ppt_x"/>
                                          </p:val>
                                        </p:tav>
                                        <p:tav tm="100000">
                                          <p:val>
                                            <p:strVal val="0-ppt_w/2"/>
                                          </p:val>
                                        </p:tav>
                                      </p:tavLst>
                                    </p:anim>
                                    <p:anim calcmode="lin" valueType="num">
                                      <p:cBhvr additive="base">
                                        <p:cTn id="627" dur="5000"/>
                                        <p:tgtEl>
                                          <p:spTgt spid="71"/>
                                        </p:tgtEl>
                                        <p:attrNameLst>
                                          <p:attrName>ppt_y</p:attrName>
                                        </p:attrNameLst>
                                      </p:cBhvr>
                                      <p:tavLst>
                                        <p:tav tm="0">
                                          <p:val>
                                            <p:strVal val="ppt_y"/>
                                          </p:val>
                                        </p:tav>
                                        <p:tav tm="100000">
                                          <p:val>
                                            <p:strVal val="1+ppt_h/2"/>
                                          </p:val>
                                        </p:tav>
                                      </p:tavLst>
                                    </p:anim>
                                    <p:set>
                                      <p:cBhvr>
                                        <p:cTn id="628" dur="1" fill="hold">
                                          <p:stCondLst>
                                            <p:cond delay="4999"/>
                                          </p:stCondLst>
                                        </p:cTn>
                                        <p:tgtEl>
                                          <p:spTgt spid="71"/>
                                        </p:tgtEl>
                                        <p:attrNameLst>
                                          <p:attrName>style.visibility</p:attrName>
                                        </p:attrNameLst>
                                      </p:cBhvr>
                                      <p:to>
                                        <p:strVal val="hidden"/>
                                      </p:to>
                                    </p:set>
                                  </p:childTnLst>
                                </p:cTn>
                              </p:par>
                              <p:par>
                                <p:cTn id="629" presetID="2" presetClass="exit" presetSubtype="12" fill="hold" grpId="1" nodeType="withEffect">
                                  <p:stCondLst>
                                    <p:cond delay="0"/>
                                  </p:stCondLst>
                                  <p:childTnLst>
                                    <p:anim calcmode="lin" valueType="num">
                                      <p:cBhvr additive="base">
                                        <p:cTn id="630" dur="5000"/>
                                        <p:tgtEl>
                                          <p:spTgt spid="81"/>
                                        </p:tgtEl>
                                        <p:attrNameLst>
                                          <p:attrName>ppt_x</p:attrName>
                                        </p:attrNameLst>
                                      </p:cBhvr>
                                      <p:tavLst>
                                        <p:tav tm="0">
                                          <p:val>
                                            <p:strVal val="ppt_x"/>
                                          </p:val>
                                        </p:tav>
                                        <p:tav tm="100000">
                                          <p:val>
                                            <p:strVal val="0-ppt_w/2"/>
                                          </p:val>
                                        </p:tav>
                                      </p:tavLst>
                                    </p:anim>
                                    <p:anim calcmode="lin" valueType="num">
                                      <p:cBhvr additive="base">
                                        <p:cTn id="631" dur="5000"/>
                                        <p:tgtEl>
                                          <p:spTgt spid="81"/>
                                        </p:tgtEl>
                                        <p:attrNameLst>
                                          <p:attrName>ppt_y</p:attrName>
                                        </p:attrNameLst>
                                      </p:cBhvr>
                                      <p:tavLst>
                                        <p:tav tm="0">
                                          <p:val>
                                            <p:strVal val="ppt_y"/>
                                          </p:val>
                                        </p:tav>
                                        <p:tav tm="100000">
                                          <p:val>
                                            <p:strVal val="1+ppt_h/2"/>
                                          </p:val>
                                        </p:tav>
                                      </p:tavLst>
                                    </p:anim>
                                    <p:set>
                                      <p:cBhvr>
                                        <p:cTn id="632" dur="1" fill="hold">
                                          <p:stCondLst>
                                            <p:cond delay="4999"/>
                                          </p:stCondLst>
                                        </p:cTn>
                                        <p:tgtEl>
                                          <p:spTgt spid="81"/>
                                        </p:tgtEl>
                                        <p:attrNameLst>
                                          <p:attrName>style.visibility</p:attrName>
                                        </p:attrNameLst>
                                      </p:cBhvr>
                                      <p:to>
                                        <p:strVal val="hidden"/>
                                      </p:to>
                                    </p:set>
                                  </p:childTnLst>
                                </p:cTn>
                              </p:par>
                              <p:par>
                                <p:cTn id="633" presetID="2" presetClass="exit" presetSubtype="12" fill="hold" grpId="1" nodeType="withEffect">
                                  <p:stCondLst>
                                    <p:cond delay="0"/>
                                  </p:stCondLst>
                                  <p:childTnLst>
                                    <p:anim calcmode="lin" valueType="num">
                                      <p:cBhvr additive="base">
                                        <p:cTn id="634" dur="5000"/>
                                        <p:tgtEl>
                                          <p:spTgt spid="5"/>
                                        </p:tgtEl>
                                        <p:attrNameLst>
                                          <p:attrName>ppt_x</p:attrName>
                                        </p:attrNameLst>
                                      </p:cBhvr>
                                      <p:tavLst>
                                        <p:tav tm="0">
                                          <p:val>
                                            <p:strVal val="ppt_x"/>
                                          </p:val>
                                        </p:tav>
                                        <p:tav tm="100000">
                                          <p:val>
                                            <p:strVal val="0-ppt_w/2"/>
                                          </p:val>
                                        </p:tav>
                                      </p:tavLst>
                                    </p:anim>
                                    <p:anim calcmode="lin" valueType="num">
                                      <p:cBhvr additive="base">
                                        <p:cTn id="635" dur="5000"/>
                                        <p:tgtEl>
                                          <p:spTgt spid="5"/>
                                        </p:tgtEl>
                                        <p:attrNameLst>
                                          <p:attrName>ppt_y</p:attrName>
                                        </p:attrNameLst>
                                      </p:cBhvr>
                                      <p:tavLst>
                                        <p:tav tm="0">
                                          <p:val>
                                            <p:strVal val="ppt_y"/>
                                          </p:val>
                                        </p:tav>
                                        <p:tav tm="100000">
                                          <p:val>
                                            <p:strVal val="1+ppt_h/2"/>
                                          </p:val>
                                        </p:tav>
                                      </p:tavLst>
                                    </p:anim>
                                    <p:set>
                                      <p:cBhvr>
                                        <p:cTn id="636" dur="1" fill="hold">
                                          <p:stCondLst>
                                            <p:cond delay="4999"/>
                                          </p:stCondLst>
                                        </p:cTn>
                                        <p:tgtEl>
                                          <p:spTgt spid="5"/>
                                        </p:tgtEl>
                                        <p:attrNameLst>
                                          <p:attrName>style.visibility</p:attrName>
                                        </p:attrNameLst>
                                      </p:cBhvr>
                                      <p:to>
                                        <p:strVal val="hidden"/>
                                      </p:to>
                                    </p:set>
                                  </p:childTnLst>
                                </p:cTn>
                              </p:par>
                              <p:par>
                                <p:cTn id="637" presetID="2" presetClass="exit" presetSubtype="12" fill="hold" grpId="1" nodeType="withEffect">
                                  <p:stCondLst>
                                    <p:cond delay="0"/>
                                  </p:stCondLst>
                                  <p:childTnLst>
                                    <p:anim calcmode="lin" valueType="num">
                                      <p:cBhvr additive="base">
                                        <p:cTn id="638" dur="5000"/>
                                        <p:tgtEl>
                                          <p:spTgt spid="15"/>
                                        </p:tgtEl>
                                        <p:attrNameLst>
                                          <p:attrName>ppt_x</p:attrName>
                                        </p:attrNameLst>
                                      </p:cBhvr>
                                      <p:tavLst>
                                        <p:tav tm="0">
                                          <p:val>
                                            <p:strVal val="ppt_x"/>
                                          </p:val>
                                        </p:tav>
                                        <p:tav tm="100000">
                                          <p:val>
                                            <p:strVal val="0-ppt_w/2"/>
                                          </p:val>
                                        </p:tav>
                                      </p:tavLst>
                                    </p:anim>
                                    <p:anim calcmode="lin" valueType="num">
                                      <p:cBhvr additive="base">
                                        <p:cTn id="639" dur="5000"/>
                                        <p:tgtEl>
                                          <p:spTgt spid="15"/>
                                        </p:tgtEl>
                                        <p:attrNameLst>
                                          <p:attrName>ppt_y</p:attrName>
                                        </p:attrNameLst>
                                      </p:cBhvr>
                                      <p:tavLst>
                                        <p:tav tm="0">
                                          <p:val>
                                            <p:strVal val="ppt_y"/>
                                          </p:val>
                                        </p:tav>
                                        <p:tav tm="100000">
                                          <p:val>
                                            <p:strVal val="1+ppt_h/2"/>
                                          </p:val>
                                        </p:tav>
                                      </p:tavLst>
                                    </p:anim>
                                    <p:set>
                                      <p:cBhvr>
                                        <p:cTn id="640" dur="1" fill="hold">
                                          <p:stCondLst>
                                            <p:cond delay="4999"/>
                                          </p:stCondLst>
                                        </p:cTn>
                                        <p:tgtEl>
                                          <p:spTgt spid="15"/>
                                        </p:tgtEl>
                                        <p:attrNameLst>
                                          <p:attrName>style.visibility</p:attrName>
                                        </p:attrNameLst>
                                      </p:cBhvr>
                                      <p:to>
                                        <p:strVal val="hidden"/>
                                      </p:to>
                                    </p:set>
                                  </p:childTnLst>
                                </p:cTn>
                              </p:par>
                              <p:par>
                                <p:cTn id="641" presetID="2" presetClass="exit" presetSubtype="12" fill="hold" grpId="1" nodeType="withEffect">
                                  <p:stCondLst>
                                    <p:cond delay="0"/>
                                  </p:stCondLst>
                                  <p:childTnLst>
                                    <p:anim calcmode="lin" valueType="num">
                                      <p:cBhvr additive="base">
                                        <p:cTn id="642" dur="5000"/>
                                        <p:tgtEl>
                                          <p:spTgt spid="25"/>
                                        </p:tgtEl>
                                        <p:attrNameLst>
                                          <p:attrName>ppt_x</p:attrName>
                                        </p:attrNameLst>
                                      </p:cBhvr>
                                      <p:tavLst>
                                        <p:tav tm="0">
                                          <p:val>
                                            <p:strVal val="ppt_x"/>
                                          </p:val>
                                        </p:tav>
                                        <p:tav tm="100000">
                                          <p:val>
                                            <p:strVal val="0-ppt_w/2"/>
                                          </p:val>
                                        </p:tav>
                                      </p:tavLst>
                                    </p:anim>
                                    <p:anim calcmode="lin" valueType="num">
                                      <p:cBhvr additive="base">
                                        <p:cTn id="643" dur="5000"/>
                                        <p:tgtEl>
                                          <p:spTgt spid="25"/>
                                        </p:tgtEl>
                                        <p:attrNameLst>
                                          <p:attrName>ppt_y</p:attrName>
                                        </p:attrNameLst>
                                      </p:cBhvr>
                                      <p:tavLst>
                                        <p:tav tm="0">
                                          <p:val>
                                            <p:strVal val="ppt_y"/>
                                          </p:val>
                                        </p:tav>
                                        <p:tav tm="100000">
                                          <p:val>
                                            <p:strVal val="1+ppt_h/2"/>
                                          </p:val>
                                        </p:tav>
                                      </p:tavLst>
                                    </p:anim>
                                    <p:set>
                                      <p:cBhvr>
                                        <p:cTn id="644" dur="1" fill="hold">
                                          <p:stCondLst>
                                            <p:cond delay="4999"/>
                                          </p:stCondLst>
                                        </p:cTn>
                                        <p:tgtEl>
                                          <p:spTgt spid="25"/>
                                        </p:tgtEl>
                                        <p:attrNameLst>
                                          <p:attrName>style.visibility</p:attrName>
                                        </p:attrNameLst>
                                      </p:cBhvr>
                                      <p:to>
                                        <p:strVal val="hidden"/>
                                      </p:to>
                                    </p:set>
                                  </p:childTnLst>
                                </p:cTn>
                              </p:par>
                              <p:par>
                                <p:cTn id="645" presetID="2" presetClass="exit" presetSubtype="12" fill="hold" grpId="1" nodeType="withEffect">
                                  <p:stCondLst>
                                    <p:cond delay="0"/>
                                  </p:stCondLst>
                                  <p:childTnLst>
                                    <p:anim calcmode="lin" valueType="num">
                                      <p:cBhvr additive="base">
                                        <p:cTn id="646" dur="5000"/>
                                        <p:tgtEl>
                                          <p:spTgt spid="35"/>
                                        </p:tgtEl>
                                        <p:attrNameLst>
                                          <p:attrName>ppt_x</p:attrName>
                                        </p:attrNameLst>
                                      </p:cBhvr>
                                      <p:tavLst>
                                        <p:tav tm="0">
                                          <p:val>
                                            <p:strVal val="ppt_x"/>
                                          </p:val>
                                        </p:tav>
                                        <p:tav tm="100000">
                                          <p:val>
                                            <p:strVal val="0-ppt_w/2"/>
                                          </p:val>
                                        </p:tav>
                                      </p:tavLst>
                                    </p:anim>
                                    <p:anim calcmode="lin" valueType="num">
                                      <p:cBhvr additive="base">
                                        <p:cTn id="647" dur="5000"/>
                                        <p:tgtEl>
                                          <p:spTgt spid="35"/>
                                        </p:tgtEl>
                                        <p:attrNameLst>
                                          <p:attrName>ppt_y</p:attrName>
                                        </p:attrNameLst>
                                      </p:cBhvr>
                                      <p:tavLst>
                                        <p:tav tm="0">
                                          <p:val>
                                            <p:strVal val="ppt_y"/>
                                          </p:val>
                                        </p:tav>
                                        <p:tav tm="100000">
                                          <p:val>
                                            <p:strVal val="1+ppt_h/2"/>
                                          </p:val>
                                        </p:tav>
                                      </p:tavLst>
                                    </p:anim>
                                    <p:set>
                                      <p:cBhvr>
                                        <p:cTn id="648" dur="1" fill="hold">
                                          <p:stCondLst>
                                            <p:cond delay="4999"/>
                                          </p:stCondLst>
                                        </p:cTn>
                                        <p:tgtEl>
                                          <p:spTgt spid="35"/>
                                        </p:tgtEl>
                                        <p:attrNameLst>
                                          <p:attrName>style.visibility</p:attrName>
                                        </p:attrNameLst>
                                      </p:cBhvr>
                                      <p:to>
                                        <p:strVal val="hidden"/>
                                      </p:to>
                                    </p:set>
                                  </p:childTnLst>
                                </p:cTn>
                              </p:par>
                              <p:par>
                                <p:cTn id="649" presetID="2" presetClass="exit" presetSubtype="12" fill="hold" grpId="1" nodeType="withEffect">
                                  <p:stCondLst>
                                    <p:cond delay="0"/>
                                  </p:stCondLst>
                                  <p:childTnLst>
                                    <p:anim calcmode="lin" valueType="num">
                                      <p:cBhvr additive="base">
                                        <p:cTn id="650" dur="5000"/>
                                        <p:tgtEl>
                                          <p:spTgt spid="45"/>
                                        </p:tgtEl>
                                        <p:attrNameLst>
                                          <p:attrName>ppt_x</p:attrName>
                                        </p:attrNameLst>
                                      </p:cBhvr>
                                      <p:tavLst>
                                        <p:tav tm="0">
                                          <p:val>
                                            <p:strVal val="ppt_x"/>
                                          </p:val>
                                        </p:tav>
                                        <p:tav tm="100000">
                                          <p:val>
                                            <p:strVal val="0-ppt_w/2"/>
                                          </p:val>
                                        </p:tav>
                                      </p:tavLst>
                                    </p:anim>
                                    <p:anim calcmode="lin" valueType="num">
                                      <p:cBhvr additive="base">
                                        <p:cTn id="651" dur="5000"/>
                                        <p:tgtEl>
                                          <p:spTgt spid="45"/>
                                        </p:tgtEl>
                                        <p:attrNameLst>
                                          <p:attrName>ppt_y</p:attrName>
                                        </p:attrNameLst>
                                      </p:cBhvr>
                                      <p:tavLst>
                                        <p:tav tm="0">
                                          <p:val>
                                            <p:strVal val="ppt_y"/>
                                          </p:val>
                                        </p:tav>
                                        <p:tav tm="100000">
                                          <p:val>
                                            <p:strVal val="1+ppt_h/2"/>
                                          </p:val>
                                        </p:tav>
                                      </p:tavLst>
                                    </p:anim>
                                    <p:set>
                                      <p:cBhvr>
                                        <p:cTn id="652" dur="1" fill="hold">
                                          <p:stCondLst>
                                            <p:cond delay="4999"/>
                                          </p:stCondLst>
                                        </p:cTn>
                                        <p:tgtEl>
                                          <p:spTgt spid="45"/>
                                        </p:tgtEl>
                                        <p:attrNameLst>
                                          <p:attrName>style.visibility</p:attrName>
                                        </p:attrNameLst>
                                      </p:cBhvr>
                                      <p:to>
                                        <p:strVal val="hidden"/>
                                      </p:to>
                                    </p:set>
                                  </p:childTnLst>
                                </p:cTn>
                              </p:par>
                              <p:par>
                                <p:cTn id="653" presetID="2" presetClass="exit" presetSubtype="12" fill="hold" grpId="1" nodeType="withEffect">
                                  <p:stCondLst>
                                    <p:cond delay="0"/>
                                  </p:stCondLst>
                                  <p:childTnLst>
                                    <p:anim calcmode="lin" valueType="num">
                                      <p:cBhvr additive="base">
                                        <p:cTn id="654" dur="5000"/>
                                        <p:tgtEl>
                                          <p:spTgt spid="55"/>
                                        </p:tgtEl>
                                        <p:attrNameLst>
                                          <p:attrName>ppt_x</p:attrName>
                                        </p:attrNameLst>
                                      </p:cBhvr>
                                      <p:tavLst>
                                        <p:tav tm="0">
                                          <p:val>
                                            <p:strVal val="ppt_x"/>
                                          </p:val>
                                        </p:tav>
                                        <p:tav tm="100000">
                                          <p:val>
                                            <p:strVal val="0-ppt_w/2"/>
                                          </p:val>
                                        </p:tav>
                                      </p:tavLst>
                                    </p:anim>
                                    <p:anim calcmode="lin" valueType="num">
                                      <p:cBhvr additive="base">
                                        <p:cTn id="655" dur="5000"/>
                                        <p:tgtEl>
                                          <p:spTgt spid="55"/>
                                        </p:tgtEl>
                                        <p:attrNameLst>
                                          <p:attrName>ppt_y</p:attrName>
                                        </p:attrNameLst>
                                      </p:cBhvr>
                                      <p:tavLst>
                                        <p:tav tm="0">
                                          <p:val>
                                            <p:strVal val="ppt_y"/>
                                          </p:val>
                                        </p:tav>
                                        <p:tav tm="100000">
                                          <p:val>
                                            <p:strVal val="1+ppt_h/2"/>
                                          </p:val>
                                        </p:tav>
                                      </p:tavLst>
                                    </p:anim>
                                    <p:set>
                                      <p:cBhvr>
                                        <p:cTn id="656" dur="1" fill="hold">
                                          <p:stCondLst>
                                            <p:cond delay="4999"/>
                                          </p:stCondLst>
                                        </p:cTn>
                                        <p:tgtEl>
                                          <p:spTgt spid="55"/>
                                        </p:tgtEl>
                                        <p:attrNameLst>
                                          <p:attrName>style.visibility</p:attrName>
                                        </p:attrNameLst>
                                      </p:cBhvr>
                                      <p:to>
                                        <p:strVal val="hidden"/>
                                      </p:to>
                                    </p:set>
                                  </p:childTnLst>
                                </p:cTn>
                              </p:par>
                              <p:par>
                                <p:cTn id="657" presetID="2" presetClass="exit" presetSubtype="12" fill="hold" grpId="1" nodeType="withEffect">
                                  <p:stCondLst>
                                    <p:cond delay="0"/>
                                  </p:stCondLst>
                                  <p:childTnLst>
                                    <p:anim calcmode="lin" valueType="num">
                                      <p:cBhvr additive="base">
                                        <p:cTn id="658" dur="5000"/>
                                        <p:tgtEl>
                                          <p:spTgt spid="65"/>
                                        </p:tgtEl>
                                        <p:attrNameLst>
                                          <p:attrName>ppt_x</p:attrName>
                                        </p:attrNameLst>
                                      </p:cBhvr>
                                      <p:tavLst>
                                        <p:tav tm="0">
                                          <p:val>
                                            <p:strVal val="ppt_x"/>
                                          </p:val>
                                        </p:tav>
                                        <p:tav tm="100000">
                                          <p:val>
                                            <p:strVal val="0-ppt_w/2"/>
                                          </p:val>
                                        </p:tav>
                                      </p:tavLst>
                                    </p:anim>
                                    <p:anim calcmode="lin" valueType="num">
                                      <p:cBhvr additive="base">
                                        <p:cTn id="659" dur="5000"/>
                                        <p:tgtEl>
                                          <p:spTgt spid="65"/>
                                        </p:tgtEl>
                                        <p:attrNameLst>
                                          <p:attrName>ppt_y</p:attrName>
                                        </p:attrNameLst>
                                      </p:cBhvr>
                                      <p:tavLst>
                                        <p:tav tm="0">
                                          <p:val>
                                            <p:strVal val="ppt_y"/>
                                          </p:val>
                                        </p:tav>
                                        <p:tav tm="100000">
                                          <p:val>
                                            <p:strVal val="1+ppt_h/2"/>
                                          </p:val>
                                        </p:tav>
                                      </p:tavLst>
                                    </p:anim>
                                    <p:set>
                                      <p:cBhvr>
                                        <p:cTn id="660" dur="1" fill="hold">
                                          <p:stCondLst>
                                            <p:cond delay="4999"/>
                                          </p:stCondLst>
                                        </p:cTn>
                                        <p:tgtEl>
                                          <p:spTgt spid="65"/>
                                        </p:tgtEl>
                                        <p:attrNameLst>
                                          <p:attrName>style.visibility</p:attrName>
                                        </p:attrNameLst>
                                      </p:cBhvr>
                                      <p:to>
                                        <p:strVal val="hidden"/>
                                      </p:to>
                                    </p:set>
                                  </p:childTnLst>
                                </p:cTn>
                              </p:par>
                              <p:par>
                                <p:cTn id="661" presetID="2" presetClass="exit" presetSubtype="12" fill="hold" grpId="1" nodeType="withEffect">
                                  <p:stCondLst>
                                    <p:cond delay="0"/>
                                  </p:stCondLst>
                                  <p:childTnLst>
                                    <p:anim calcmode="lin" valueType="num">
                                      <p:cBhvr additive="base">
                                        <p:cTn id="662" dur="5000"/>
                                        <p:tgtEl>
                                          <p:spTgt spid="75"/>
                                        </p:tgtEl>
                                        <p:attrNameLst>
                                          <p:attrName>ppt_x</p:attrName>
                                        </p:attrNameLst>
                                      </p:cBhvr>
                                      <p:tavLst>
                                        <p:tav tm="0">
                                          <p:val>
                                            <p:strVal val="ppt_x"/>
                                          </p:val>
                                        </p:tav>
                                        <p:tav tm="100000">
                                          <p:val>
                                            <p:strVal val="0-ppt_w/2"/>
                                          </p:val>
                                        </p:tav>
                                      </p:tavLst>
                                    </p:anim>
                                    <p:anim calcmode="lin" valueType="num">
                                      <p:cBhvr additive="base">
                                        <p:cTn id="663" dur="5000"/>
                                        <p:tgtEl>
                                          <p:spTgt spid="75"/>
                                        </p:tgtEl>
                                        <p:attrNameLst>
                                          <p:attrName>ppt_y</p:attrName>
                                        </p:attrNameLst>
                                      </p:cBhvr>
                                      <p:tavLst>
                                        <p:tav tm="0">
                                          <p:val>
                                            <p:strVal val="ppt_y"/>
                                          </p:val>
                                        </p:tav>
                                        <p:tav tm="100000">
                                          <p:val>
                                            <p:strVal val="1+ppt_h/2"/>
                                          </p:val>
                                        </p:tav>
                                      </p:tavLst>
                                    </p:anim>
                                    <p:set>
                                      <p:cBhvr>
                                        <p:cTn id="664" dur="1" fill="hold">
                                          <p:stCondLst>
                                            <p:cond delay="4999"/>
                                          </p:stCondLst>
                                        </p:cTn>
                                        <p:tgtEl>
                                          <p:spTgt spid="75"/>
                                        </p:tgtEl>
                                        <p:attrNameLst>
                                          <p:attrName>style.visibility</p:attrName>
                                        </p:attrNameLst>
                                      </p:cBhvr>
                                      <p:to>
                                        <p:strVal val="hidden"/>
                                      </p:to>
                                    </p:set>
                                  </p:childTnLst>
                                </p:cTn>
                              </p:par>
                              <p:par>
                                <p:cTn id="665" presetID="2" presetClass="exit" presetSubtype="12" fill="hold" grpId="1" nodeType="withEffect">
                                  <p:stCondLst>
                                    <p:cond delay="0"/>
                                  </p:stCondLst>
                                  <p:childTnLst>
                                    <p:anim calcmode="lin" valueType="num">
                                      <p:cBhvr additive="base">
                                        <p:cTn id="666" dur="5000"/>
                                        <p:tgtEl>
                                          <p:spTgt spid="13"/>
                                        </p:tgtEl>
                                        <p:attrNameLst>
                                          <p:attrName>ppt_x</p:attrName>
                                        </p:attrNameLst>
                                      </p:cBhvr>
                                      <p:tavLst>
                                        <p:tav tm="0">
                                          <p:val>
                                            <p:strVal val="ppt_x"/>
                                          </p:val>
                                        </p:tav>
                                        <p:tav tm="100000">
                                          <p:val>
                                            <p:strVal val="0-ppt_w/2"/>
                                          </p:val>
                                        </p:tav>
                                      </p:tavLst>
                                    </p:anim>
                                    <p:anim calcmode="lin" valueType="num">
                                      <p:cBhvr additive="base">
                                        <p:cTn id="667" dur="5000"/>
                                        <p:tgtEl>
                                          <p:spTgt spid="13"/>
                                        </p:tgtEl>
                                        <p:attrNameLst>
                                          <p:attrName>ppt_y</p:attrName>
                                        </p:attrNameLst>
                                      </p:cBhvr>
                                      <p:tavLst>
                                        <p:tav tm="0">
                                          <p:val>
                                            <p:strVal val="ppt_y"/>
                                          </p:val>
                                        </p:tav>
                                        <p:tav tm="100000">
                                          <p:val>
                                            <p:strVal val="1+ppt_h/2"/>
                                          </p:val>
                                        </p:tav>
                                      </p:tavLst>
                                    </p:anim>
                                    <p:set>
                                      <p:cBhvr>
                                        <p:cTn id="668" dur="1" fill="hold">
                                          <p:stCondLst>
                                            <p:cond delay="4999"/>
                                          </p:stCondLst>
                                        </p:cTn>
                                        <p:tgtEl>
                                          <p:spTgt spid="13"/>
                                        </p:tgtEl>
                                        <p:attrNameLst>
                                          <p:attrName>style.visibility</p:attrName>
                                        </p:attrNameLst>
                                      </p:cBhvr>
                                      <p:to>
                                        <p:strVal val="hidden"/>
                                      </p:to>
                                    </p:set>
                                  </p:childTnLst>
                                </p:cTn>
                              </p:par>
                              <p:par>
                                <p:cTn id="669" presetID="2" presetClass="exit" presetSubtype="12" fill="hold" grpId="1" nodeType="withEffect">
                                  <p:stCondLst>
                                    <p:cond delay="0"/>
                                  </p:stCondLst>
                                  <p:childTnLst>
                                    <p:anim calcmode="lin" valueType="num">
                                      <p:cBhvr additive="base">
                                        <p:cTn id="670" dur="5000"/>
                                        <p:tgtEl>
                                          <p:spTgt spid="23"/>
                                        </p:tgtEl>
                                        <p:attrNameLst>
                                          <p:attrName>ppt_x</p:attrName>
                                        </p:attrNameLst>
                                      </p:cBhvr>
                                      <p:tavLst>
                                        <p:tav tm="0">
                                          <p:val>
                                            <p:strVal val="ppt_x"/>
                                          </p:val>
                                        </p:tav>
                                        <p:tav tm="100000">
                                          <p:val>
                                            <p:strVal val="0-ppt_w/2"/>
                                          </p:val>
                                        </p:tav>
                                      </p:tavLst>
                                    </p:anim>
                                    <p:anim calcmode="lin" valueType="num">
                                      <p:cBhvr additive="base">
                                        <p:cTn id="671" dur="5000"/>
                                        <p:tgtEl>
                                          <p:spTgt spid="23"/>
                                        </p:tgtEl>
                                        <p:attrNameLst>
                                          <p:attrName>ppt_y</p:attrName>
                                        </p:attrNameLst>
                                      </p:cBhvr>
                                      <p:tavLst>
                                        <p:tav tm="0">
                                          <p:val>
                                            <p:strVal val="ppt_y"/>
                                          </p:val>
                                        </p:tav>
                                        <p:tav tm="100000">
                                          <p:val>
                                            <p:strVal val="1+ppt_h/2"/>
                                          </p:val>
                                        </p:tav>
                                      </p:tavLst>
                                    </p:anim>
                                    <p:set>
                                      <p:cBhvr>
                                        <p:cTn id="672" dur="1" fill="hold">
                                          <p:stCondLst>
                                            <p:cond delay="4999"/>
                                          </p:stCondLst>
                                        </p:cTn>
                                        <p:tgtEl>
                                          <p:spTgt spid="23"/>
                                        </p:tgtEl>
                                        <p:attrNameLst>
                                          <p:attrName>style.visibility</p:attrName>
                                        </p:attrNameLst>
                                      </p:cBhvr>
                                      <p:to>
                                        <p:strVal val="hidden"/>
                                      </p:to>
                                    </p:set>
                                  </p:childTnLst>
                                </p:cTn>
                              </p:par>
                              <p:par>
                                <p:cTn id="673" presetID="2" presetClass="exit" presetSubtype="12" fill="hold" grpId="1" nodeType="withEffect">
                                  <p:stCondLst>
                                    <p:cond delay="0"/>
                                  </p:stCondLst>
                                  <p:childTnLst>
                                    <p:anim calcmode="lin" valueType="num">
                                      <p:cBhvr additive="base">
                                        <p:cTn id="674" dur="5000"/>
                                        <p:tgtEl>
                                          <p:spTgt spid="33"/>
                                        </p:tgtEl>
                                        <p:attrNameLst>
                                          <p:attrName>ppt_x</p:attrName>
                                        </p:attrNameLst>
                                      </p:cBhvr>
                                      <p:tavLst>
                                        <p:tav tm="0">
                                          <p:val>
                                            <p:strVal val="ppt_x"/>
                                          </p:val>
                                        </p:tav>
                                        <p:tav tm="100000">
                                          <p:val>
                                            <p:strVal val="0-ppt_w/2"/>
                                          </p:val>
                                        </p:tav>
                                      </p:tavLst>
                                    </p:anim>
                                    <p:anim calcmode="lin" valueType="num">
                                      <p:cBhvr additive="base">
                                        <p:cTn id="675" dur="5000"/>
                                        <p:tgtEl>
                                          <p:spTgt spid="33"/>
                                        </p:tgtEl>
                                        <p:attrNameLst>
                                          <p:attrName>ppt_y</p:attrName>
                                        </p:attrNameLst>
                                      </p:cBhvr>
                                      <p:tavLst>
                                        <p:tav tm="0">
                                          <p:val>
                                            <p:strVal val="ppt_y"/>
                                          </p:val>
                                        </p:tav>
                                        <p:tav tm="100000">
                                          <p:val>
                                            <p:strVal val="1+ppt_h/2"/>
                                          </p:val>
                                        </p:tav>
                                      </p:tavLst>
                                    </p:anim>
                                    <p:set>
                                      <p:cBhvr>
                                        <p:cTn id="676" dur="1" fill="hold">
                                          <p:stCondLst>
                                            <p:cond delay="4999"/>
                                          </p:stCondLst>
                                        </p:cTn>
                                        <p:tgtEl>
                                          <p:spTgt spid="33"/>
                                        </p:tgtEl>
                                        <p:attrNameLst>
                                          <p:attrName>style.visibility</p:attrName>
                                        </p:attrNameLst>
                                      </p:cBhvr>
                                      <p:to>
                                        <p:strVal val="hidden"/>
                                      </p:to>
                                    </p:set>
                                  </p:childTnLst>
                                </p:cTn>
                              </p:par>
                              <p:par>
                                <p:cTn id="677" presetID="2" presetClass="exit" presetSubtype="12" fill="hold" grpId="1" nodeType="withEffect">
                                  <p:stCondLst>
                                    <p:cond delay="0"/>
                                  </p:stCondLst>
                                  <p:childTnLst>
                                    <p:anim calcmode="lin" valueType="num">
                                      <p:cBhvr additive="base">
                                        <p:cTn id="678" dur="5000"/>
                                        <p:tgtEl>
                                          <p:spTgt spid="43"/>
                                        </p:tgtEl>
                                        <p:attrNameLst>
                                          <p:attrName>ppt_x</p:attrName>
                                        </p:attrNameLst>
                                      </p:cBhvr>
                                      <p:tavLst>
                                        <p:tav tm="0">
                                          <p:val>
                                            <p:strVal val="ppt_x"/>
                                          </p:val>
                                        </p:tav>
                                        <p:tav tm="100000">
                                          <p:val>
                                            <p:strVal val="0-ppt_w/2"/>
                                          </p:val>
                                        </p:tav>
                                      </p:tavLst>
                                    </p:anim>
                                    <p:anim calcmode="lin" valueType="num">
                                      <p:cBhvr additive="base">
                                        <p:cTn id="679" dur="5000"/>
                                        <p:tgtEl>
                                          <p:spTgt spid="43"/>
                                        </p:tgtEl>
                                        <p:attrNameLst>
                                          <p:attrName>ppt_y</p:attrName>
                                        </p:attrNameLst>
                                      </p:cBhvr>
                                      <p:tavLst>
                                        <p:tav tm="0">
                                          <p:val>
                                            <p:strVal val="ppt_y"/>
                                          </p:val>
                                        </p:tav>
                                        <p:tav tm="100000">
                                          <p:val>
                                            <p:strVal val="1+ppt_h/2"/>
                                          </p:val>
                                        </p:tav>
                                      </p:tavLst>
                                    </p:anim>
                                    <p:set>
                                      <p:cBhvr>
                                        <p:cTn id="680" dur="1" fill="hold">
                                          <p:stCondLst>
                                            <p:cond delay="4999"/>
                                          </p:stCondLst>
                                        </p:cTn>
                                        <p:tgtEl>
                                          <p:spTgt spid="43"/>
                                        </p:tgtEl>
                                        <p:attrNameLst>
                                          <p:attrName>style.visibility</p:attrName>
                                        </p:attrNameLst>
                                      </p:cBhvr>
                                      <p:to>
                                        <p:strVal val="hidden"/>
                                      </p:to>
                                    </p:set>
                                  </p:childTnLst>
                                </p:cTn>
                              </p:par>
                              <p:par>
                                <p:cTn id="681" presetID="2" presetClass="exit" presetSubtype="12" fill="hold" grpId="1" nodeType="withEffect">
                                  <p:stCondLst>
                                    <p:cond delay="0"/>
                                  </p:stCondLst>
                                  <p:childTnLst>
                                    <p:anim calcmode="lin" valueType="num">
                                      <p:cBhvr additive="base">
                                        <p:cTn id="682" dur="5000"/>
                                        <p:tgtEl>
                                          <p:spTgt spid="53"/>
                                        </p:tgtEl>
                                        <p:attrNameLst>
                                          <p:attrName>ppt_x</p:attrName>
                                        </p:attrNameLst>
                                      </p:cBhvr>
                                      <p:tavLst>
                                        <p:tav tm="0">
                                          <p:val>
                                            <p:strVal val="ppt_x"/>
                                          </p:val>
                                        </p:tav>
                                        <p:tav tm="100000">
                                          <p:val>
                                            <p:strVal val="0-ppt_w/2"/>
                                          </p:val>
                                        </p:tav>
                                      </p:tavLst>
                                    </p:anim>
                                    <p:anim calcmode="lin" valueType="num">
                                      <p:cBhvr additive="base">
                                        <p:cTn id="683" dur="5000"/>
                                        <p:tgtEl>
                                          <p:spTgt spid="53"/>
                                        </p:tgtEl>
                                        <p:attrNameLst>
                                          <p:attrName>ppt_y</p:attrName>
                                        </p:attrNameLst>
                                      </p:cBhvr>
                                      <p:tavLst>
                                        <p:tav tm="0">
                                          <p:val>
                                            <p:strVal val="ppt_y"/>
                                          </p:val>
                                        </p:tav>
                                        <p:tav tm="100000">
                                          <p:val>
                                            <p:strVal val="1+ppt_h/2"/>
                                          </p:val>
                                        </p:tav>
                                      </p:tavLst>
                                    </p:anim>
                                    <p:set>
                                      <p:cBhvr>
                                        <p:cTn id="684" dur="1" fill="hold">
                                          <p:stCondLst>
                                            <p:cond delay="4999"/>
                                          </p:stCondLst>
                                        </p:cTn>
                                        <p:tgtEl>
                                          <p:spTgt spid="53"/>
                                        </p:tgtEl>
                                        <p:attrNameLst>
                                          <p:attrName>style.visibility</p:attrName>
                                        </p:attrNameLst>
                                      </p:cBhvr>
                                      <p:to>
                                        <p:strVal val="hidden"/>
                                      </p:to>
                                    </p:set>
                                  </p:childTnLst>
                                </p:cTn>
                              </p:par>
                              <p:par>
                                <p:cTn id="685" presetID="2" presetClass="exit" presetSubtype="12" fill="hold" grpId="1" nodeType="withEffect">
                                  <p:stCondLst>
                                    <p:cond delay="0"/>
                                  </p:stCondLst>
                                  <p:childTnLst>
                                    <p:anim calcmode="lin" valueType="num">
                                      <p:cBhvr additive="base">
                                        <p:cTn id="686" dur="5000"/>
                                        <p:tgtEl>
                                          <p:spTgt spid="63"/>
                                        </p:tgtEl>
                                        <p:attrNameLst>
                                          <p:attrName>ppt_x</p:attrName>
                                        </p:attrNameLst>
                                      </p:cBhvr>
                                      <p:tavLst>
                                        <p:tav tm="0">
                                          <p:val>
                                            <p:strVal val="ppt_x"/>
                                          </p:val>
                                        </p:tav>
                                        <p:tav tm="100000">
                                          <p:val>
                                            <p:strVal val="0-ppt_w/2"/>
                                          </p:val>
                                        </p:tav>
                                      </p:tavLst>
                                    </p:anim>
                                    <p:anim calcmode="lin" valueType="num">
                                      <p:cBhvr additive="base">
                                        <p:cTn id="687" dur="5000"/>
                                        <p:tgtEl>
                                          <p:spTgt spid="63"/>
                                        </p:tgtEl>
                                        <p:attrNameLst>
                                          <p:attrName>ppt_y</p:attrName>
                                        </p:attrNameLst>
                                      </p:cBhvr>
                                      <p:tavLst>
                                        <p:tav tm="0">
                                          <p:val>
                                            <p:strVal val="ppt_y"/>
                                          </p:val>
                                        </p:tav>
                                        <p:tav tm="100000">
                                          <p:val>
                                            <p:strVal val="1+ppt_h/2"/>
                                          </p:val>
                                        </p:tav>
                                      </p:tavLst>
                                    </p:anim>
                                    <p:set>
                                      <p:cBhvr>
                                        <p:cTn id="688" dur="1" fill="hold">
                                          <p:stCondLst>
                                            <p:cond delay="4999"/>
                                          </p:stCondLst>
                                        </p:cTn>
                                        <p:tgtEl>
                                          <p:spTgt spid="63"/>
                                        </p:tgtEl>
                                        <p:attrNameLst>
                                          <p:attrName>style.visibility</p:attrName>
                                        </p:attrNameLst>
                                      </p:cBhvr>
                                      <p:to>
                                        <p:strVal val="hidden"/>
                                      </p:to>
                                    </p:set>
                                  </p:childTnLst>
                                </p:cTn>
                              </p:par>
                              <p:par>
                                <p:cTn id="689" presetID="2" presetClass="exit" presetSubtype="12" fill="hold" grpId="1" nodeType="withEffect">
                                  <p:stCondLst>
                                    <p:cond delay="0"/>
                                  </p:stCondLst>
                                  <p:childTnLst>
                                    <p:anim calcmode="lin" valueType="num">
                                      <p:cBhvr additive="base">
                                        <p:cTn id="690" dur="5000"/>
                                        <p:tgtEl>
                                          <p:spTgt spid="73"/>
                                        </p:tgtEl>
                                        <p:attrNameLst>
                                          <p:attrName>ppt_x</p:attrName>
                                        </p:attrNameLst>
                                      </p:cBhvr>
                                      <p:tavLst>
                                        <p:tav tm="0">
                                          <p:val>
                                            <p:strVal val="ppt_x"/>
                                          </p:val>
                                        </p:tav>
                                        <p:tav tm="100000">
                                          <p:val>
                                            <p:strVal val="0-ppt_w/2"/>
                                          </p:val>
                                        </p:tav>
                                      </p:tavLst>
                                    </p:anim>
                                    <p:anim calcmode="lin" valueType="num">
                                      <p:cBhvr additive="base">
                                        <p:cTn id="691" dur="5000"/>
                                        <p:tgtEl>
                                          <p:spTgt spid="73"/>
                                        </p:tgtEl>
                                        <p:attrNameLst>
                                          <p:attrName>ppt_y</p:attrName>
                                        </p:attrNameLst>
                                      </p:cBhvr>
                                      <p:tavLst>
                                        <p:tav tm="0">
                                          <p:val>
                                            <p:strVal val="ppt_y"/>
                                          </p:val>
                                        </p:tav>
                                        <p:tav tm="100000">
                                          <p:val>
                                            <p:strVal val="1+ppt_h/2"/>
                                          </p:val>
                                        </p:tav>
                                      </p:tavLst>
                                    </p:anim>
                                    <p:set>
                                      <p:cBhvr>
                                        <p:cTn id="692" dur="1" fill="hold">
                                          <p:stCondLst>
                                            <p:cond delay="4999"/>
                                          </p:stCondLst>
                                        </p:cTn>
                                        <p:tgtEl>
                                          <p:spTgt spid="73"/>
                                        </p:tgtEl>
                                        <p:attrNameLst>
                                          <p:attrName>style.visibility</p:attrName>
                                        </p:attrNameLst>
                                      </p:cBhvr>
                                      <p:to>
                                        <p:strVal val="hidden"/>
                                      </p:to>
                                    </p:set>
                                  </p:childTnLst>
                                </p:cTn>
                              </p:par>
                              <p:par>
                                <p:cTn id="693" presetID="2" presetClass="exit" presetSubtype="12" fill="hold" grpId="1" nodeType="withEffect">
                                  <p:stCondLst>
                                    <p:cond delay="0"/>
                                  </p:stCondLst>
                                  <p:childTnLst>
                                    <p:anim calcmode="lin" valueType="num">
                                      <p:cBhvr additive="base">
                                        <p:cTn id="694" dur="5000"/>
                                        <p:tgtEl>
                                          <p:spTgt spid="83"/>
                                        </p:tgtEl>
                                        <p:attrNameLst>
                                          <p:attrName>ppt_x</p:attrName>
                                        </p:attrNameLst>
                                      </p:cBhvr>
                                      <p:tavLst>
                                        <p:tav tm="0">
                                          <p:val>
                                            <p:strVal val="ppt_x"/>
                                          </p:val>
                                        </p:tav>
                                        <p:tav tm="100000">
                                          <p:val>
                                            <p:strVal val="0-ppt_w/2"/>
                                          </p:val>
                                        </p:tav>
                                      </p:tavLst>
                                    </p:anim>
                                    <p:anim calcmode="lin" valueType="num">
                                      <p:cBhvr additive="base">
                                        <p:cTn id="695" dur="5000"/>
                                        <p:tgtEl>
                                          <p:spTgt spid="83"/>
                                        </p:tgtEl>
                                        <p:attrNameLst>
                                          <p:attrName>ppt_y</p:attrName>
                                        </p:attrNameLst>
                                      </p:cBhvr>
                                      <p:tavLst>
                                        <p:tav tm="0">
                                          <p:val>
                                            <p:strVal val="ppt_y"/>
                                          </p:val>
                                        </p:tav>
                                        <p:tav tm="100000">
                                          <p:val>
                                            <p:strVal val="1+ppt_h/2"/>
                                          </p:val>
                                        </p:tav>
                                      </p:tavLst>
                                    </p:anim>
                                    <p:set>
                                      <p:cBhvr>
                                        <p:cTn id="696" dur="1" fill="hold">
                                          <p:stCondLst>
                                            <p:cond delay="4999"/>
                                          </p:stCondLst>
                                        </p:cTn>
                                        <p:tgtEl>
                                          <p:spTgt spid="83"/>
                                        </p:tgtEl>
                                        <p:attrNameLst>
                                          <p:attrName>style.visibility</p:attrName>
                                        </p:attrNameLst>
                                      </p:cBhvr>
                                      <p:to>
                                        <p:strVal val="hidden"/>
                                      </p:to>
                                    </p:set>
                                  </p:childTnLst>
                                </p:cTn>
                              </p:par>
                              <p:par>
                                <p:cTn id="697" presetID="2" presetClass="exit" presetSubtype="12" fill="hold" grpId="1" nodeType="withEffect">
                                  <p:stCondLst>
                                    <p:cond delay="0"/>
                                  </p:stCondLst>
                                  <p:childTnLst>
                                    <p:anim calcmode="lin" valueType="num">
                                      <p:cBhvr additive="base">
                                        <p:cTn id="698" dur="5000"/>
                                        <p:tgtEl>
                                          <p:spTgt spid="9"/>
                                        </p:tgtEl>
                                        <p:attrNameLst>
                                          <p:attrName>ppt_x</p:attrName>
                                        </p:attrNameLst>
                                      </p:cBhvr>
                                      <p:tavLst>
                                        <p:tav tm="0">
                                          <p:val>
                                            <p:strVal val="ppt_x"/>
                                          </p:val>
                                        </p:tav>
                                        <p:tav tm="100000">
                                          <p:val>
                                            <p:strVal val="0-ppt_w/2"/>
                                          </p:val>
                                        </p:tav>
                                      </p:tavLst>
                                    </p:anim>
                                    <p:anim calcmode="lin" valueType="num">
                                      <p:cBhvr additive="base">
                                        <p:cTn id="699" dur="5000"/>
                                        <p:tgtEl>
                                          <p:spTgt spid="9"/>
                                        </p:tgtEl>
                                        <p:attrNameLst>
                                          <p:attrName>ppt_y</p:attrName>
                                        </p:attrNameLst>
                                      </p:cBhvr>
                                      <p:tavLst>
                                        <p:tav tm="0">
                                          <p:val>
                                            <p:strVal val="ppt_y"/>
                                          </p:val>
                                        </p:tav>
                                        <p:tav tm="100000">
                                          <p:val>
                                            <p:strVal val="1+ppt_h/2"/>
                                          </p:val>
                                        </p:tav>
                                      </p:tavLst>
                                    </p:anim>
                                    <p:set>
                                      <p:cBhvr>
                                        <p:cTn id="700" dur="1" fill="hold">
                                          <p:stCondLst>
                                            <p:cond delay="4999"/>
                                          </p:stCondLst>
                                        </p:cTn>
                                        <p:tgtEl>
                                          <p:spTgt spid="9"/>
                                        </p:tgtEl>
                                        <p:attrNameLst>
                                          <p:attrName>style.visibility</p:attrName>
                                        </p:attrNameLst>
                                      </p:cBhvr>
                                      <p:to>
                                        <p:strVal val="hidden"/>
                                      </p:to>
                                    </p:set>
                                  </p:childTnLst>
                                </p:cTn>
                              </p:par>
                              <p:par>
                                <p:cTn id="701" presetID="2" presetClass="exit" presetSubtype="12" fill="hold" grpId="1" nodeType="withEffect">
                                  <p:stCondLst>
                                    <p:cond delay="0"/>
                                  </p:stCondLst>
                                  <p:childTnLst>
                                    <p:anim calcmode="lin" valueType="num">
                                      <p:cBhvr additive="base">
                                        <p:cTn id="702" dur="5000"/>
                                        <p:tgtEl>
                                          <p:spTgt spid="19"/>
                                        </p:tgtEl>
                                        <p:attrNameLst>
                                          <p:attrName>ppt_x</p:attrName>
                                        </p:attrNameLst>
                                      </p:cBhvr>
                                      <p:tavLst>
                                        <p:tav tm="0">
                                          <p:val>
                                            <p:strVal val="ppt_x"/>
                                          </p:val>
                                        </p:tav>
                                        <p:tav tm="100000">
                                          <p:val>
                                            <p:strVal val="0-ppt_w/2"/>
                                          </p:val>
                                        </p:tav>
                                      </p:tavLst>
                                    </p:anim>
                                    <p:anim calcmode="lin" valueType="num">
                                      <p:cBhvr additive="base">
                                        <p:cTn id="703" dur="5000"/>
                                        <p:tgtEl>
                                          <p:spTgt spid="19"/>
                                        </p:tgtEl>
                                        <p:attrNameLst>
                                          <p:attrName>ppt_y</p:attrName>
                                        </p:attrNameLst>
                                      </p:cBhvr>
                                      <p:tavLst>
                                        <p:tav tm="0">
                                          <p:val>
                                            <p:strVal val="ppt_y"/>
                                          </p:val>
                                        </p:tav>
                                        <p:tav tm="100000">
                                          <p:val>
                                            <p:strVal val="1+ppt_h/2"/>
                                          </p:val>
                                        </p:tav>
                                      </p:tavLst>
                                    </p:anim>
                                    <p:set>
                                      <p:cBhvr>
                                        <p:cTn id="704" dur="1" fill="hold">
                                          <p:stCondLst>
                                            <p:cond delay="4999"/>
                                          </p:stCondLst>
                                        </p:cTn>
                                        <p:tgtEl>
                                          <p:spTgt spid="19"/>
                                        </p:tgtEl>
                                        <p:attrNameLst>
                                          <p:attrName>style.visibility</p:attrName>
                                        </p:attrNameLst>
                                      </p:cBhvr>
                                      <p:to>
                                        <p:strVal val="hidden"/>
                                      </p:to>
                                    </p:set>
                                  </p:childTnLst>
                                </p:cTn>
                              </p:par>
                              <p:par>
                                <p:cTn id="705" presetID="2" presetClass="exit" presetSubtype="12" fill="hold" grpId="1" nodeType="withEffect">
                                  <p:stCondLst>
                                    <p:cond delay="0"/>
                                  </p:stCondLst>
                                  <p:childTnLst>
                                    <p:anim calcmode="lin" valueType="num">
                                      <p:cBhvr additive="base">
                                        <p:cTn id="706" dur="5000"/>
                                        <p:tgtEl>
                                          <p:spTgt spid="29"/>
                                        </p:tgtEl>
                                        <p:attrNameLst>
                                          <p:attrName>ppt_x</p:attrName>
                                        </p:attrNameLst>
                                      </p:cBhvr>
                                      <p:tavLst>
                                        <p:tav tm="0">
                                          <p:val>
                                            <p:strVal val="ppt_x"/>
                                          </p:val>
                                        </p:tav>
                                        <p:tav tm="100000">
                                          <p:val>
                                            <p:strVal val="0-ppt_w/2"/>
                                          </p:val>
                                        </p:tav>
                                      </p:tavLst>
                                    </p:anim>
                                    <p:anim calcmode="lin" valueType="num">
                                      <p:cBhvr additive="base">
                                        <p:cTn id="707" dur="5000"/>
                                        <p:tgtEl>
                                          <p:spTgt spid="29"/>
                                        </p:tgtEl>
                                        <p:attrNameLst>
                                          <p:attrName>ppt_y</p:attrName>
                                        </p:attrNameLst>
                                      </p:cBhvr>
                                      <p:tavLst>
                                        <p:tav tm="0">
                                          <p:val>
                                            <p:strVal val="ppt_y"/>
                                          </p:val>
                                        </p:tav>
                                        <p:tav tm="100000">
                                          <p:val>
                                            <p:strVal val="1+ppt_h/2"/>
                                          </p:val>
                                        </p:tav>
                                      </p:tavLst>
                                    </p:anim>
                                    <p:set>
                                      <p:cBhvr>
                                        <p:cTn id="708" dur="1" fill="hold">
                                          <p:stCondLst>
                                            <p:cond delay="4999"/>
                                          </p:stCondLst>
                                        </p:cTn>
                                        <p:tgtEl>
                                          <p:spTgt spid="29"/>
                                        </p:tgtEl>
                                        <p:attrNameLst>
                                          <p:attrName>style.visibility</p:attrName>
                                        </p:attrNameLst>
                                      </p:cBhvr>
                                      <p:to>
                                        <p:strVal val="hidden"/>
                                      </p:to>
                                    </p:set>
                                  </p:childTnLst>
                                </p:cTn>
                              </p:par>
                              <p:par>
                                <p:cTn id="709" presetID="2" presetClass="exit" presetSubtype="12" fill="hold" grpId="1" nodeType="withEffect">
                                  <p:stCondLst>
                                    <p:cond delay="0"/>
                                  </p:stCondLst>
                                  <p:childTnLst>
                                    <p:anim calcmode="lin" valueType="num">
                                      <p:cBhvr additive="base">
                                        <p:cTn id="710" dur="5000"/>
                                        <p:tgtEl>
                                          <p:spTgt spid="39"/>
                                        </p:tgtEl>
                                        <p:attrNameLst>
                                          <p:attrName>ppt_x</p:attrName>
                                        </p:attrNameLst>
                                      </p:cBhvr>
                                      <p:tavLst>
                                        <p:tav tm="0">
                                          <p:val>
                                            <p:strVal val="ppt_x"/>
                                          </p:val>
                                        </p:tav>
                                        <p:tav tm="100000">
                                          <p:val>
                                            <p:strVal val="0-ppt_w/2"/>
                                          </p:val>
                                        </p:tav>
                                      </p:tavLst>
                                    </p:anim>
                                    <p:anim calcmode="lin" valueType="num">
                                      <p:cBhvr additive="base">
                                        <p:cTn id="711" dur="5000"/>
                                        <p:tgtEl>
                                          <p:spTgt spid="39"/>
                                        </p:tgtEl>
                                        <p:attrNameLst>
                                          <p:attrName>ppt_y</p:attrName>
                                        </p:attrNameLst>
                                      </p:cBhvr>
                                      <p:tavLst>
                                        <p:tav tm="0">
                                          <p:val>
                                            <p:strVal val="ppt_y"/>
                                          </p:val>
                                        </p:tav>
                                        <p:tav tm="100000">
                                          <p:val>
                                            <p:strVal val="1+ppt_h/2"/>
                                          </p:val>
                                        </p:tav>
                                      </p:tavLst>
                                    </p:anim>
                                    <p:set>
                                      <p:cBhvr>
                                        <p:cTn id="712" dur="1" fill="hold">
                                          <p:stCondLst>
                                            <p:cond delay="4999"/>
                                          </p:stCondLst>
                                        </p:cTn>
                                        <p:tgtEl>
                                          <p:spTgt spid="39"/>
                                        </p:tgtEl>
                                        <p:attrNameLst>
                                          <p:attrName>style.visibility</p:attrName>
                                        </p:attrNameLst>
                                      </p:cBhvr>
                                      <p:to>
                                        <p:strVal val="hidden"/>
                                      </p:to>
                                    </p:set>
                                  </p:childTnLst>
                                </p:cTn>
                              </p:par>
                              <p:par>
                                <p:cTn id="713" presetID="2" presetClass="exit" presetSubtype="12" fill="hold" grpId="1" nodeType="withEffect">
                                  <p:stCondLst>
                                    <p:cond delay="0"/>
                                  </p:stCondLst>
                                  <p:childTnLst>
                                    <p:anim calcmode="lin" valueType="num">
                                      <p:cBhvr additive="base">
                                        <p:cTn id="714" dur="5000"/>
                                        <p:tgtEl>
                                          <p:spTgt spid="49"/>
                                        </p:tgtEl>
                                        <p:attrNameLst>
                                          <p:attrName>ppt_x</p:attrName>
                                        </p:attrNameLst>
                                      </p:cBhvr>
                                      <p:tavLst>
                                        <p:tav tm="0">
                                          <p:val>
                                            <p:strVal val="ppt_x"/>
                                          </p:val>
                                        </p:tav>
                                        <p:tav tm="100000">
                                          <p:val>
                                            <p:strVal val="0-ppt_w/2"/>
                                          </p:val>
                                        </p:tav>
                                      </p:tavLst>
                                    </p:anim>
                                    <p:anim calcmode="lin" valueType="num">
                                      <p:cBhvr additive="base">
                                        <p:cTn id="715" dur="5000"/>
                                        <p:tgtEl>
                                          <p:spTgt spid="49"/>
                                        </p:tgtEl>
                                        <p:attrNameLst>
                                          <p:attrName>ppt_y</p:attrName>
                                        </p:attrNameLst>
                                      </p:cBhvr>
                                      <p:tavLst>
                                        <p:tav tm="0">
                                          <p:val>
                                            <p:strVal val="ppt_y"/>
                                          </p:val>
                                        </p:tav>
                                        <p:tav tm="100000">
                                          <p:val>
                                            <p:strVal val="1+ppt_h/2"/>
                                          </p:val>
                                        </p:tav>
                                      </p:tavLst>
                                    </p:anim>
                                    <p:set>
                                      <p:cBhvr>
                                        <p:cTn id="716" dur="1" fill="hold">
                                          <p:stCondLst>
                                            <p:cond delay="4999"/>
                                          </p:stCondLst>
                                        </p:cTn>
                                        <p:tgtEl>
                                          <p:spTgt spid="49"/>
                                        </p:tgtEl>
                                        <p:attrNameLst>
                                          <p:attrName>style.visibility</p:attrName>
                                        </p:attrNameLst>
                                      </p:cBhvr>
                                      <p:to>
                                        <p:strVal val="hidden"/>
                                      </p:to>
                                    </p:set>
                                  </p:childTnLst>
                                </p:cTn>
                              </p:par>
                              <p:par>
                                <p:cTn id="717" presetID="2" presetClass="exit" presetSubtype="12" fill="hold" grpId="1" nodeType="withEffect">
                                  <p:stCondLst>
                                    <p:cond delay="0"/>
                                  </p:stCondLst>
                                  <p:childTnLst>
                                    <p:anim calcmode="lin" valueType="num">
                                      <p:cBhvr additive="base">
                                        <p:cTn id="718" dur="5000"/>
                                        <p:tgtEl>
                                          <p:spTgt spid="59"/>
                                        </p:tgtEl>
                                        <p:attrNameLst>
                                          <p:attrName>ppt_x</p:attrName>
                                        </p:attrNameLst>
                                      </p:cBhvr>
                                      <p:tavLst>
                                        <p:tav tm="0">
                                          <p:val>
                                            <p:strVal val="ppt_x"/>
                                          </p:val>
                                        </p:tav>
                                        <p:tav tm="100000">
                                          <p:val>
                                            <p:strVal val="0-ppt_w/2"/>
                                          </p:val>
                                        </p:tav>
                                      </p:tavLst>
                                    </p:anim>
                                    <p:anim calcmode="lin" valueType="num">
                                      <p:cBhvr additive="base">
                                        <p:cTn id="719" dur="5000"/>
                                        <p:tgtEl>
                                          <p:spTgt spid="59"/>
                                        </p:tgtEl>
                                        <p:attrNameLst>
                                          <p:attrName>ppt_y</p:attrName>
                                        </p:attrNameLst>
                                      </p:cBhvr>
                                      <p:tavLst>
                                        <p:tav tm="0">
                                          <p:val>
                                            <p:strVal val="ppt_y"/>
                                          </p:val>
                                        </p:tav>
                                        <p:tav tm="100000">
                                          <p:val>
                                            <p:strVal val="1+ppt_h/2"/>
                                          </p:val>
                                        </p:tav>
                                      </p:tavLst>
                                    </p:anim>
                                    <p:set>
                                      <p:cBhvr>
                                        <p:cTn id="720" dur="1" fill="hold">
                                          <p:stCondLst>
                                            <p:cond delay="4999"/>
                                          </p:stCondLst>
                                        </p:cTn>
                                        <p:tgtEl>
                                          <p:spTgt spid="59"/>
                                        </p:tgtEl>
                                        <p:attrNameLst>
                                          <p:attrName>style.visibility</p:attrName>
                                        </p:attrNameLst>
                                      </p:cBhvr>
                                      <p:to>
                                        <p:strVal val="hidden"/>
                                      </p:to>
                                    </p:set>
                                  </p:childTnLst>
                                </p:cTn>
                              </p:par>
                              <p:par>
                                <p:cTn id="721" presetID="2" presetClass="exit" presetSubtype="12" fill="hold" grpId="1" nodeType="withEffect">
                                  <p:stCondLst>
                                    <p:cond delay="0"/>
                                  </p:stCondLst>
                                  <p:childTnLst>
                                    <p:anim calcmode="lin" valueType="num">
                                      <p:cBhvr additive="base">
                                        <p:cTn id="722" dur="5000"/>
                                        <p:tgtEl>
                                          <p:spTgt spid="69"/>
                                        </p:tgtEl>
                                        <p:attrNameLst>
                                          <p:attrName>ppt_x</p:attrName>
                                        </p:attrNameLst>
                                      </p:cBhvr>
                                      <p:tavLst>
                                        <p:tav tm="0">
                                          <p:val>
                                            <p:strVal val="ppt_x"/>
                                          </p:val>
                                        </p:tav>
                                        <p:tav tm="100000">
                                          <p:val>
                                            <p:strVal val="0-ppt_w/2"/>
                                          </p:val>
                                        </p:tav>
                                      </p:tavLst>
                                    </p:anim>
                                    <p:anim calcmode="lin" valueType="num">
                                      <p:cBhvr additive="base">
                                        <p:cTn id="723" dur="5000"/>
                                        <p:tgtEl>
                                          <p:spTgt spid="69"/>
                                        </p:tgtEl>
                                        <p:attrNameLst>
                                          <p:attrName>ppt_y</p:attrName>
                                        </p:attrNameLst>
                                      </p:cBhvr>
                                      <p:tavLst>
                                        <p:tav tm="0">
                                          <p:val>
                                            <p:strVal val="ppt_y"/>
                                          </p:val>
                                        </p:tav>
                                        <p:tav tm="100000">
                                          <p:val>
                                            <p:strVal val="1+ppt_h/2"/>
                                          </p:val>
                                        </p:tav>
                                      </p:tavLst>
                                    </p:anim>
                                    <p:set>
                                      <p:cBhvr>
                                        <p:cTn id="724" dur="1" fill="hold">
                                          <p:stCondLst>
                                            <p:cond delay="4999"/>
                                          </p:stCondLst>
                                        </p:cTn>
                                        <p:tgtEl>
                                          <p:spTgt spid="69"/>
                                        </p:tgtEl>
                                        <p:attrNameLst>
                                          <p:attrName>style.visibility</p:attrName>
                                        </p:attrNameLst>
                                      </p:cBhvr>
                                      <p:to>
                                        <p:strVal val="hidden"/>
                                      </p:to>
                                    </p:set>
                                  </p:childTnLst>
                                </p:cTn>
                              </p:par>
                              <p:par>
                                <p:cTn id="725" presetID="2" presetClass="exit" presetSubtype="12" fill="hold" grpId="1" nodeType="withEffect">
                                  <p:stCondLst>
                                    <p:cond delay="0"/>
                                  </p:stCondLst>
                                  <p:childTnLst>
                                    <p:anim calcmode="lin" valueType="num">
                                      <p:cBhvr additive="base">
                                        <p:cTn id="726" dur="5000"/>
                                        <p:tgtEl>
                                          <p:spTgt spid="79"/>
                                        </p:tgtEl>
                                        <p:attrNameLst>
                                          <p:attrName>ppt_x</p:attrName>
                                        </p:attrNameLst>
                                      </p:cBhvr>
                                      <p:tavLst>
                                        <p:tav tm="0">
                                          <p:val>
                                            <p:strVal val="ppt_x"/>
                                          </p:val>
                                        </p:tav>
                                        <p:tav tm="100000">
                                          <p:val>
                                            <p:strVal val="0-ppt_w/2"/>
                                          </p:val>
                                        </p:tav>
                                      </p:tavLst>
                                    </p:anim>
                                    <p:anim calcmode="lin" valueType="num">
                                      <p:cBhvr additive="base">
                                        <p:cTn id="727" dur="5000"/>
                                        <p:tgtEl>
                                          <p:spTgt spid="79"/>
                                        </p:tgtEl>
                                        <p:attrNameLst>
                                          <p:attrName>ppt_y</p:attrName>
                                        </p:attrNameLst>
                                      </p:cBhvr>
                                      <p:tavLst>
                                        <p:tav tm="0">
                                          <p:val>
                                            <p:strVal val="ppt_y"/>
                                          </p:val>
                                        </p:tav>
                                        <p:tav tm="100000">
                                          <p:val>
                                            <p:strVal val="1+ppt_h/2"/>
                                          </p:val>
                                        </p:tav>
                                      </p:tavLst>
                                    </p:anim>
                                    <p:set>
                                      <p:cBhvr>
                                        <p:cTn id="728" dur="1" fill="hold">
                                          <p:stCondLst>
                                            <p:cond delay="4999"/>
                                          </p:stCondLst>
                                        </p:cTn>
                                        <p:tgtEl>
                                          <p:spTgt spid="79"/>
                                        </p:tgtEl>
                                        <p:attrNameLst>
                                          <p:attrName>style.visibility</p:attrName>
                                        </p:attrNameLst>
                                      </p:cBhvr>
                                      <p:to>
                                        <p:strVal val="hidden"/>
                                      </p:to>
                                    </p:set>
                                  </p:childTnLst>
                                </p:cTn>
                              </p:par>
                              <p:par>
                                <p:cTn id="729" presetID="2" presetClass="exit" presetSubtype="6" fill="hold" grpId="1" nodeType="withEffect">
                                  <p:stCondLst>
                                    <p:cond delay="0"/>
                                  </p:stCondLst>
                                  <p:childTnLst>
                                    <p:anim calcmode="lin" valueType="num">
                                      <p:cBhvr additive="base">
                                        <p:cTn id="730" dur="5000"/>
                                        <p:tgtEl>
                                          <p:spTgt spid="8"/>
                                        </p:tgtEl>
                                        <p:attrNameLst>
                                          <p:attrName>ppt_x</p:attrName>
                                        </p:attrNameLst>
                                      </p:cBhvr>
                                      <p:tavLst>
                                        <p:tav tm="0">
                                          <p:val>
                                            <p:strVal val="ppt_x"/>
                                          </p:val>
                                        </p:tav>
                                        <p:tav tm="100000">
                                          <p:val>
                                            <p:strVal val="1+ppt_w/2"/>
                                          </p:val>
                                        </p:tav>
                                      </p:tavLst>
                                    </p:anim>
                                    <p:anim calcmode="lin" valueType="num">
                                      <p:cBhvr additive="base">
                                        <p:cTn id="731" dur="5000"/>
                                        <p:tgtEl>
                                          <p:spTgt spid="8"/>
                                        </p:tgtEl>
                                        <p:attrNameLst>
                                          <p:attrName>ppt_y</p:attrName>
                                        </p:attrNameLst>
                                      </p:cBhvr>
                                      <p:tavLst>
                                        <p:tav tm="0">
                                          <p:val>
                                            <p:strVal val="ppt_y"/>
                                          </p:val>
                                        </p:tav>
                                        <p:tav tm="100000">
                                          <p:val>
                                            <p:strVal val="1+ppt_h/2"/>
                                          </p:val>
                                        </p:tav>
                                      </p:tavLst>
                                    </p:anim>
                                    <p:set>
                                      <p:cBhvr>
                                        <p:cTn id="732" dur="1" fill="hold">
                                          <p:stCondLst>
                                            <p:cond delay="4999"/>
                                          </p:stCondLst>
                                        </p:cTn>
                                        <p:tgtEl>
                                          <p:spTgt spid="8"/>
                                        </p:tgtEl>
                                        <p:attrNameLst>
                                          <p:attrName>style.visibility</p:attrName>
                                        </p:attrNameLst>
                                      </p:cBhvr>
                                      <p:to>
                                        <p:strVal val="hidden"/>
                                      </p:to>
                                    </p:set>
                                  </p:childTnLst>
                                </p:cTn>
                              </p:par>
                              <p:par>
                                <p:cTn id="733" presetID="2" presetClass="exit" presetSubtype="6" fill="hold" grpId="1" nodeType="withEffect">
                                  <p:stCondLst>
                                    <p:cond delay="0"/>
                                  </p:stCondLst>
                                  <p:childTnLst>
                                    <p:anim calcmode="lin" valueType="num">
                                      <p:cBhvr additive="base">
                                        <p:cTn id="734" dur="5000"/>
                                        <p:tgtEl>
                                          <p:spTgt spid="18"/>
                                        </p:tgtEl>
                                        <p:attrNameLst>
                                          <p:attrName>ppt_x</p:attrName>
                                        </p:attrNameLst>
                                      </p:cBhvr>
                                      <p:tavLst>
                                        <p:tav tm="0">
                                          <p:val>
                                            <p:strVal val="ppt_x"/>
                                          </p:val>
                                        </p:tav>
                                        <p:tav tm="100000">
                                          <p:val>
                                            <p:strVal val="1+ppt_w/2"/>
                                          </p:val>
                                        </p:tav>
                                      </p:tavLst>
                                    </p:anim>
                                    <p:anim calcmode="lin" valueType="num">
                                      <p:cBhvr additive="base">
                                        <p:cTn id="735" dur="5000"/>
                                        <p:tgtEl>
                                          <p:spTgt spid="18"/>
                                        </p:tgtEl>
                                        <p:attrNameLst>
                                          <p:attrName>ppt_y</p:attrName>
                                        </p:attrNameLst>
                                      </p:cBhvr>
                                      <p:tavLst>
                                        <p:tav tm="0">
                                          <p:val>
                                            <p:strVal val="ppt_y"/>
                                          </p:val>
                                        </p:tav>
                                        <p:tav tm="100000">
                                          <p:val>
                                            <p:strVal val="1+ppt_h/2"/>
                                          </p:val>
                                        </p:tav>
                                      </p:tavLst>
                                    </p:anim>
                                    <p:set>
                                      <p:cBhvr>
                                        <p:cTn id="736" dur="1" fill="hold">
                                          <p:stCondLst>
                                            <p:cond delay="4999"/>
                                          </p:stCondLst>
                                        </p:cTn>
                                        <p:tgtEl>
                                          <p:spTgt spid="18"/>
                                        </p:tgtEl>
                                        <p:attrNameLst>
                                          <p:attrName>style.visibility</p:attrName>
                                        </p:attrNameLst>
                                      </p:cBhvr>
                                      <p:to>
                                        <p:strVal val="hidden"/>
                                      </p:to>
                                    </p:set>
                                  </p:childTnLst>
                                </p:cTn>
                              </p:par>
                              <p:par>
                                <p:cTn id="737" presetID="2" presetClass="exit" presetSubtype="6" fill="hold" grpId="1" nodeType="withEffect">
                                  <p:stCondLst>
                                    <p:cond delay="0"/>
                                  </p:stCondLst>
                                  <p:childTnLst>
                                    <p:anim calcmode="lin" valueType="num">
                                      <p:cBhvr additive="base">
                                        <p:cTn id="738" dur="5000"/>
                                        <p:tgtEl>
                                          <p:spTgt spid="28"/>
                                        </p:tgtEl>
                                        <p:attrNameLst>
                                          <p:attrName>ppt_x</p:attrName>
                                        </p:attrNameLst>
                                      </p:cBhvr>
                                      <p:tavLst>
                                        <p:tav tm="0">
                                          <p:val>
                                            <p:strVal val="ppt_x"/>
                                          </p:val>
                                        </p:tav>
                                        <p:tav tm="100000">
                                          <p:val>
                                            <p:strVal val="1+ppt_w/2"/>
                                          </p:val>
                                        </p:tav>
                                      </p:tavLst>
                                    </p:anim>
                                    <p:anim calcmode="lin" valueType="num">
                                      <p:cBhvr additive="base">
                                        <p:cTn id="739" dur="5000"/>
                                        <p:tgtEl>
                                          <p:spTgt spid="28"/>
                                        </p:tgtEl>
                                        <p:attrNameLst>
                                          <p:attrName>ppt_y</p:attrName>
                                        </p:attrNameLst>
                                      </p:cBhvr>
                                      <p:tavLst>
                                        <p:tav tm="0">
                                          <p:val>
                                            <p:strVal val="ppt_y"/>
                                          </p:val>
                                        </p:tav>
                                        <p:tav tm="100000">
                                          <p:val>
                                            <p:strVal val="1+ppt_h/2"/>
                                          </p:val>
                                        </p:tav>
                                      </p:tavLst>
                                    </p:anim>
                                    <p:set>
                                      <p:cBhvr>
                                        <p:cTn id="740" dur="1" fill="hold">
                                          <p:stCondLst>
                                            <p:cond delay="4999"/>
                                          </p:stCondLst>
                                        </p:cTn>
                                        <p:tgtEl>
                                          <p:spTgt spid="28"/>
                                        </p:tgtEl>
                                        <p:attrNameLst>
                                          <p:attrName>style.visibility</p:attrName>
                                        </p:attrNameLst>
                                      </p:cBhvr>
                                      <p:to>
                                        <p:strVal val="hidden"/>
                                      </p:to>
                                    </p:set>
                                  </p:childTnLst>
                                </p:cTn>
                              </p:par>
                              <p:par>
                                <p:cTn id="741" presetID="2" presetClass="exit" presetSubtype="6" fill="hold" grpId="1" nodeType="withEffect">
                                  <p:stCondLst>
                                    <p:cond delay="0"/>
                                  </p:stCondLst>
                                  <p:childTnLst>
                                    <p:anim calcmode="lin" valueType="num">
                                      <p:cBhvr additive="base">
                                        <p:cTn id="742" dur="5000"/>
                                        <p:tgtEl>
                                          <p:spTgt spid="38"/>
                                        </p:tgtEl>
                                        <p:attrNameLst>
                                          <p:attrName>ppt_x</p:attrName>
                                        </p:attrNameLst>
                                      </p:cBhvr>
                                      <p:tavLst>
                                        <p:tav tm="0">
                                          <p:val>
                                            <p:strVal val="ppt_x"/>
                                          </p:val>
                                        </p:tav>
                                        <p:tav tm="100000">
                                          <p:val>
                                            <p:strVal val="1+ppt_w/2"/>
                                          </p:val>
                                        </p:tav>
                                      </p:tavLst>
                                    </p:anim>
                                    <p:anim calcmode="lin" valueType="num">
                                      <p:cBhvr additive="base">
                                        <p:cTn id="743" dur="5000"/>
                                        <p:tgtEl>
                                          <p:spTgt spid="38"/>
                                        </p:tgtEl>
                                        <p:attrNameLst>
                                          <p:attrName>ppt_y</p:attrName>
                                        </p:attrNameLst>
                                      </p:cBhvr>
                                      <p:tavLst>
                                        <p:tav tm="0">
                                          <p:val>
                                            <p:strVal val="ppt_y"/>
                                          </p:val>
                                        </p:tav>
                                        <p:tav tm="100000">
                                          <p:val>
                                            <p:strVal val="1+ppt_h/2"/>
                                          </p:val>
                                        </p:tav>
                                      </p:tavLst>
                                    </p:anim>
                                    <p:set>
                                      <p:cBhvr>
                                        <p:cTn id="744" dur="1" fill="hold">
                                          <p:stCondLst>
                                            <p:cond delay="4999"/>
                                          </p:stCondLst>
                                        </p:cTn>
                                        <p:tgtEl>
                                          <p:spTgt spid="38"/>
                                        </p:tgtEl>
                                        <p:attrNameLst>
                                          <p:attrName>style.visibility</p:attrName>
                                        </p:attrNameLst>
                                      </p:cBhvr>
                                      <p:to>
                                        <p:strVal val="hidden"/>
                                      </p:to>
                                    </p:set>
                                  </p:childTnLst>
                                </p:cTn>
                              </p:par>
                              <p:par>
                                <p:cTn id="745" presetID="2" presetClass="exit" presetSubtype="6" fill="hold" grpId="1" nodeType="withEffect">
                                  <p:stCondLst>
                                    <p:cond delay="0"/>
                                  </p:stCondLst>
                                  <p:childTnLst>
                                    <p:anim calcmode="lin" valueType="num">
                                      <p:cBhvr additive="base">
                                        <p:cTn id="746" dur="5000"/>
                                        <p:tgtEl>
                                          <p:spTgt spid="48"/>
                                        </p:tgtEl>
                                        <p:attrNameLst>
                                          <p:attrName>ppt_x</p:attrName>
                                        </p:attrNameLst>
                                      </p:cBhvr>
                                      <p:tavLst>
                                        <p:tav tm="0">
                                          <p:val>
                                            <p:strVal val="ppt_x"/>
                                          </p:val>
                                        </p:tav>
                                        <p:tav tm="100000">
                                          <p:val>
                                            <p:strVal val="1+ppt_w/2"/>
                                          </p:val>
                                        </p:tav>
                                      </p:tavLst>
                                    </p:anim>
                                    <p:anim calcmode="lin" valueType="num">
                                      <p:cBhvr additive="base">
                                        <p:cTn id="747" dur="5000"/>
                                        <p:tgtEl>
                                          <p:spTgt spid="48"/>
                                        </p:tgtEl>
                                        <p:attrNameLst>
                                          <p:attrName>ppt_y</p:attrName>
                                        </p:attrNameLst>
                                      </p:cBhvr>
                                      <p:tavLst>
                                        <p:tav tm="0">
                                          <p:val>
                                            <p:strVal val="ppt_y"/>
                                          </p:val>
                                        </p:tav>
                                        <p:tav tm="100000">
                                          <p:val>
                                            <p:strVal val="1+ppt_h/2"/>
                                          </p:val>
                                        </p:tav>
                                      </p:tavLst>
                                    </p:anim>
                                    <p:set>
                                      <p:cBhvr>
                                        <p:cTn id="748" dur="1" fill="hold">
                                          <p:stCondLst>
                                            <p:cond delay="4999"/>
                                          </p:stCondLst>
                                        </p:cTn>
                                        <p:tgtEl>
                                          <p:spTgt spid="48"/>
                                        </p:tgtEl>
                                        <p:attrNameLst>
                                          <p:attrName>style.visibility</p:attrName>
                                        </p:attrNameLst>
                                      </p:cBhvr>
                                      <p:to>
                                        <p:strVal val="hidden"/>
                                      </p:to>
                                    </p:set>
                                  </p:childTnLst>
                                </p:cTn>
                              </p:par>
                              <p:par>
                                <p:cTn id="749" presetID="2" presetClass="exit" presetSubtype="6" fill="hold" grpId="1" nodeType="withEffect">
                                  <p:stCondLst>
                                    <p:cond delay="0"/>
                                  </p:stCondLst>
                                  <p:childTnLst>
                                    <p:anim calcmode="lin" valueType="num">
                                      <p:cBhvr additive="base">
                                        <p:cTn id="750" dur="5000"/>
                                        <p:tgtEl>
                                          <p:spTgt spid="58"/>
                                        </p:tgtEl>
                                        <p:attrNameLst>
                                          <p:attrName>ppt_x</p:attrName>
                                        </p:attrNameLst>
                                      </p:cBhvr>
                                      <p:tavLst>
                                        <p:tav tm="0">
                                          <p:val>
                                            <p:strVal val="ppt_x"/>
                                          </p:val>
                                        </p:tav>
                                        <p:tav tm="100000">
                                          <p:val>
                                            <p:strVal val="1+ppt_w/2"/>
                                          </p:val>
                                        </p:tav>
                                      </p:tavLst>
                                    </p:anim>
                                    <p:anim calcmode="lin" valueType="num">
                                      <p:cBhvr additive="base">
                                        <p:cTn id="751" dur="5000"/>
                                        <p:tgtEl>
                                          <p:spTgt spid="58"/>
                                        </p:tgtEl>
                                        <p:attrNameLst>
                                          <p:attrName>ppt_y</p:attrName>
                                        </p:attrNameLst>
                                      </p:cBhvr>
                                      <p:tavLst>
                                        <p:tav tm="0">
                                          <p:val>
                                            <p:strVal val="ppt_y"/>
                                          </p:val>
                                        </p:tav>
                                        <p:tav tm="100000">
                                          <p:val>
                                            <p:strVal val="1+ppt_h/2"/>
                                          </p:val>
                                        </p:tav>
                                      </p:tavLst>
                                    </p:anim>
                                    <p:set>
                                      <p:cBhvr>
                                        <p:cTn id="752" dur="1" fill="hold">
                                          <p:stCondLst>
                                            <p:cond delay="4999"/>
                                          </p:stCondLst>
                                        </p:cTn>
                                        <p:tgtEl>
                                          <p:spTgt spid="58"/>
                                        </p:tgtEl>
                                        <p:attrNameLst>
                                          <p:attrName>style.visibility</p:attrName>
                                        </p:attrNameLst>
                                      </p:cBhvr>
                                      <p:to>
                                        <p:strVal val="hidden"/>
                                      </p:to>
                                    </p:set>
                                  </p:childTnLst>
                                </p:cTn>
                              </p:par>
                              <p:par>
                                <p:cTn id="753" presetID="2" presetClass="exit" presetSubtype="6" fill="hold" grpId="1" nodeType="withEffect">
                                  <p:stCondLst>
                                    <p:cond delay="0"/>
                                  </p:stCondLst>
                                  <p:childTnLst>
                                    <p:anim calcmode="lin" valueType="num">
                                      <p:cBhvr additive="base">
                                        <p:cTn id="754" dur="5000"/>
                                        <p:tgtEl>
                                          <p:spTgt spid="68"/>
                                        </p:tgtEl>
                                        <p:attrNameLst>
                                          <p:attrName>ppt_x</p:attrName>
                                        </p:attrNameLst>
                                      </p:cBhvr>
                                      <p:tavLst>
                                        <p:tav tm="0">
                                          <p:val>
                                            <p:strVal val="ppt_x"/>
                                          </p:val>
                                        </p:tav>
                                        <p:tav tm="100000">
                                          <p:val>
                                            <p:strVal val="1+ppt_w/2"/>
                                          </p:val>
                                        </p:tav>
                                      </p:tavLst>
                                    </p:anim>
                                    <p:anim calcmode="lin" valueType="num">
                                      <p:cBhvr additive="base">
                                        <p:cTn id="755" dur="5000"/>
                                        <p:tgtEl>
                                          <p:spTgt spid="68"/>
                                        </p:tgtEl>
                                        <p:attrNameLst>
                                          <p:attrName>ppt_y</p:attrName>
                                        </p:attrNameLst>
                                      </p:cBhvr>
                                      <p:tavLst>
                                        <p:tav tm="0">
                                          <p:val>
                                            <p:strVal val="ppt_y"/>
                                          </p:val>
                                        </p:tav>
                                        <p:tav tm="100000">
                                          <p:val>
                                            <p:strVal val="1+ppt_h/2"/>
                                          </p:val>
                                        </p:tav>
                                      </p:tavLst>
                                    </p:anim>
                                    <p:set>
                                      <p:cBhvr>
                                        <p:cTn id="756" dur="1" fill="hold">
                                          <p:stCondLst>
                                            <p:cond delay="4999"/>
                                          </p:stCondLst>
                                        </p:cTn>
                                        <p:tgtEl>
                                          <p:spTgt spid="68"/>
                                        </p:tgtEl>
                                        <p:attrNameLst>
                                          <p:attrName>style.visibility</p:attrName>
                                        </p:attrNameLst>
                                      </p:cBhvr>
                                      <p:to>
                                        <p:strVal val="hidden"/>
                                      </p:to>
                                    </p:set>
                                  </p:childTnLst>
                                </p:cTn>
                              </p:par>
                              <p:par>
                                <p:cTn id="757" presetID="2" presetClass="exit" presetSubtype="6" fill="hold" grpId="1" nodeType="withEffect">
                                  <p:stCondLst>
                                    <p:cond delay="0"/>
                                  </p:stCondLst>
                                  <p:childTnLst>
                                    <p:anim calcmode="lin" valueType="num">
                                      <p:cBhvr additive="base">
                                        <p:cTn id="758" dur="5000"/>
                                        <p:tgtEl>
                                          <p:spTgt spid="78"/>
                                        </p:tgtEl>
                                        <p:attrNameLst>
                                          <p:attrName>ppt_x</p:attrName>
                                        </p:attrNameLst>
                                      </p:cBhvr>
                                      <p:tavLst>
                                        <p:tav tm="0">
                                          <p:val>
                                            <p:strVal val="ppt_x"/>
                                          </p:val>
                                        </p:tav>
                                        <p:tav tm="100000">
                                          <p:val>
                                            <p:strVal val="1+ppt_w/2"/>
                                          </p:val>
                                        </p:tav>
                                      </p:tavLst>
                                    </p:anim>
                                    <p:anim calcmode="lin" valueType="num">
                                      <p:cBhvr additive="base">
                                        <p:cTn id="759" dur="5000"/>
                                        <p:tgtEl>
                                          <p:spTgt spid="78"/>
                                        </p:tgtEl>
                                        <p:attrNameLst>
                                          <p:attrName>ppt_y</p:attrName>
                                        </p:attrNameLst>
                                      </p:cBhvr>
                                      <p:tavLst>
                                        <p:tav tm="0">
                                          <p:val>
                                            <p:strVal val="ppt_y"/>
                                          </p:val>
                                        </p:tav>
                                        <p:tav tm="100000">
                                          <p:val>
                                            <p:strVal val="1+ppt_h/2"/>
                                          </p:val>
                                        </p:tav>
                                      </p:tavLst>
                                    </p:anim>
                                    <p:set>
                                      <p:cBhvr>
                                        <p:cTn id="760" dur="1" fill="hold">
                                          <p:stCondLst>
                                            <p:cond delay="4999"/>
                                          </p:stCondLst>
                                        </p:cTn>
                                        <p:tgtEl>
                                          <p:spTgt spid="78"/>
                                        </p:tgtEl>
                                        <p:attrNameLst>
                                          <p:attrName>style.visibility</p:attrName>
                                        </p:attrNameLst>
                                      </p:cBhvr>
                                      <p:to>
                                        <p:strVal val="hidden"/>
                                      </p:to>
                                    </p:set>
                                  </p:childTnLst>
                                </p:cTn>
                              </p:par>
                              <p:par>
                                <p:cTn id="761" presetID="2" presetClass="exit" presetSubtype="6" fill="hold" grpId="1" nodeType="withEffect">
                                  <p:stCondLst>
                                    <p:cond delay="0"/>
                                  </p:stCondLst>
                                  <p:childTnLst>
                                    <p:anim calcmode="lin" valueType="num">
                                      <p:cBhvr additive="base">
                                        <p:cTn id="762" dur="5000"/>
                                        <p:tgtEl>
                                          <p:spTgt spid="12"/>
                                        </p:tgtEl>
                                        <p:attrNameLst>
                                          <p:attrName>ppt_x</p:attrName>
                                        </p:attrNameLst>
                                      </p:cBhvr>
                                      <p:tavLst>
                                        <p:tav tm="0">
                                          <p:val>
                                            <p:strVal val="ppt_x"/>
                                          </p:val>
                                        </p:tav>
                                        <p:tav tm="100000">
                                          <p:val>
                                            <p:strVal val="1+ppt_w/2"/>
                                          </p:val>
                                        </p:tav>
                                      </p:tavLst>
                                    </p:anim>
                                    <p:anim calcmode="lin" valueType="num">
                                      <p:cBhvr additive="base">
                                        <p:cTn id="763" dur="5000"/>
                                        <p:tgtEl>
                                          <p:spTgt spid="12"/>
                                        </p:tgtEl>
                                        <p:attrNameLst>
                                          <p:attrName>ppt_y</p:attrName>
                                        </p:attrNameLst>
                                      </p:cBhvr>
                                      <p:tavLst>
                                        <p:tav tm="0">
                                          <p:val>
                                            <p:strVal val="ppt_y"/>
                                          </p:val>
                                        </p:tav>
                                        <p:tav tm="100000">
                                          <p:val>
                                            <p:strVal val="1+ppt_h/2"/>
                                          </p:val>
                                        </p:tav>
                                      </p:tavLst>
                                    </p:anim>
                                    <p:set>
                                      <p:cBhvr>
                                        <p:cTn id="764" dur="1" fill="hold">
                                          <p:stCondLst>
                                            <p:cond delay="4999"/>
                                          </p:stCondLst>
                                        </p:cTn>
                                        <p:tgtEl>
                                          <p:spTgt spid="12"/>
                                        </p:tgtEl>
                                        <p:attrNameLst>
                                          <p:attrName>style.visibility</p:attrName>
                                        </p:attrNameLst>
                                      </p:cBhvr>
                                      <p:to>
                                        <p:strVal val="hidden"/>
                                      </p:to>
                                    </p:set>
                                  </p:childTnLst>
                                </p:cTn>
                              </p:par>
                              <p:par>
                                <p:cTn id="765" presetID="2" presetClass="exit" presetSubtype="6" fill="hold" grpId="1" nodeType="withEffect">
                                  <p:stCondLst>
                                    <p:cond delay="0"/>
                                  </p:stCondLst>
                                  <p:childTnLst>
                                    <p:anim calcmode="lin" valueType="num">
                                      <p:cBhvr additive="base">
                                        <p:cTn id="766" dur="5000"/>
                                        <p:tgtEl>
                                          <p:spTgt spid="22"/>
                                        </p:tgtEl>
                                        <p:attrNameLst>
                                          <p:attrName>ppt_x</p:attrName>
                                        </p:attrNameLst>
                                      </p:cBhvr>
                                      <p:tavLst>
                                        <p:tav tm="0">
                                          <p:val>
                                            <p:strVal val="ppt_x"/>
                                          </p:val>
                                        </p:tav>
                                        <p:tav tm="100000">
                                          <p:val>
                                            <p:strVal val="1+ppt_w/2"/>
                                          </p:val>
                                        </p:tav>
                                      </p:tavLst>
                                    </p:anim>
                                    <p:anim calcmode="lin" valueType="num">
                                      <p:cBhvr additive="base">
                                        <p:cTn id="767" dur="5000"/>
                                        <p:tgtEl>
                                          <p:spTgt spid="22"/>
                                        </p:tgtEl>
                                        <p:attrNameLst>
                                          <p:attrName>ppt_y</p:attrName>
                                        </p:attrNameLst>
                                      </p:cBhvr>
                                      <p:tavLst>
                                        <p:tav tm="0">
                                          <p:val>
                                            <p:strVal val="ppt_y"/>
                                          </p:val>
                                        </p:tav>
                                        <p:tav tm="100000">
                                          <p:val>
                                            <p:strVal val="1+ppt_h/2"/>
                                          </p:val>
                                        </p:tav>
                                      </p:tavLst>
                                    </p:anim>
                                    <p:set>
                                      <p:cBhvr>
                                        <p:cTn id="768" dur="1" fill="hold">
                                          <p:stCondLst>
                                            <p:cond delay="4999"/>
                                          </p:stCondLst>
                                        </p:cTn>
                                        <p:tgtEl>
                                          <p:spTgt spid="22"/>
                                        </p:tgtEl>
                                        <p:attrNameLst>
                                          <p:attrName>style.visibility</p:attrName>
                                        </p:attrNameLst>
                                      </p:cBhvr>
                                      <p:to>
                                        <p:strVal val="hidden"/>
                                      </p:to>
                                    </p:set>
                                  </p:childTnLst>
                                </p:cTn>
                              </p:par>
                              <p:par>
                                <p:cTn id="769" presetID="2" presetClass="exit" presetSubtype="6" fill="hold" grpId="1" nodeType="withEffect">
                                  <p:stCondLst>
                                    <p:cond delay="0"/>
                                  </p:stCondLst>
                                  <p:childTnLst>
                                    <p:anim calcmode="lin" valueType="num">
                                      <p:cBhvr additive="base">
                                        <p:cTn id="770" dur="5000"/>
                                        <p:tgtEl>
                                          <p:spTgt spid="32"/>
                                        </p:tgtEl>
                                        <p:attrNameLst>
                                          <p:attrName>ppt_x</p:attrName>
                                        </p:attrNameLst>
                                      </p:cBhvr>
                                      <p:tavLst>
                                        <p:tav tm="0">
                                          <p:val>
                                            <p:strVal val="ppt_x"/>
                                          </p:val>
                                        </p:tav>
                                        <p:tav tm="100000">
                                          <p:val>
                                            <p:strVal val="1+ppt_w/2"/>
                                          </p:val>
                                        </p:tav>
                                      </p:tavLst>
                                    </p:anim>
                                    <p:anim calcmode="lin" valueType="num">
                                      <p:cBhvr additive="base">
                                        <p:cTn id="771" dur="5000"/>
                                        <p:tgtEl>
                                          <p:spTgt spid="32"/>
                                        </p:tgtEl>
                                        <p:attrNameLst>
                                          <p:attrName>ppt_y</p:attrName>
                                        </p:attrNameLst>
                                      </p:cBhvr>
                                      <p:tavLst>
                                        <p:tav tm="0">
                                          <p:val>
                                            <p:strVal val="ppt_y"/>
                                          </p:val>
                                        </p:tav>
                                        <p:tav tm="100000">
                                          <p:val>
                                            <p:strVal val="1+ppt_h/2"/>
                                          </p:val>
                                        </p:tav>
                                      </p:tavLst>
                                    </p:anim>
                                    <p:set>
                                      <p:cBhvr>
                                        <p:cTn id="772" dur="1" fill="hold">
                                          <p:stCondLst>
                                            <p:cond delay="4999"/>
                                          </p:stCondLst>
                                        </p:cTn>
                                        <p:tgtEl>
                                          <p:spTgt spid="32"/>
                                        </p:tgtEl>
                                        <p:attrNameLst>
                                          <p:attrName>style.visibility</p:attrName>
                                        </p:attrNameLst>
                                      </p:cBhvr>
                                      <p:to>
                                        <p:strVal val="hidden"/>
                                      </p:to>
                                    </p:set>
                                  </p:childTnLst>
                                </p:cTn>
                              </p:par>
                              <p:par>
                                <p:cTn id="773" presetID="2" presetClass="exit" presetSubtype="6" fill="hold" grpId="1" nodeType="withEffect">
                                  <p:stCondLst>
                                    <p:cond delay="0"/>
                                  </p:stCondLst>
                                  <p:childTnLst>
                                    <p:anim calcmode="lin" valueType="num">
                                      <p:cBhvr additive="base">
                                        <p:cTn id="774" dur="5000"/>
                                        <p:tgtEl>
                                          <p:spTgt spid="42"/>
                                        </p:tgtEl>
                                        <p:attrNameLst>
                                          <p:attrName>ppt_x</p:attrName>
                                        </p:attrNameLst>
                                      </p:cBhvr>
                                      <p:tavLst>
                                        <p:tav tm="0">
                                          <p:val>
                                            <p:strVal val="ppt_x"/>
                                          </p:val>
                                        </p:tav>
                                        <p:tav tm="100000">
                                          <p:val>
                                            <p:strVal val="1+ppt_w/2"/>
                                          </p:val>
                                        </p:tav>
                                      </p:tavLst>
                                    </p:anim>
                                    <p:anim calcmode="lin" valueType="num">
                                      <p:cBhvr additive="base">
                                        <p:cTn id="775" dur="5000"/>
                                        <p:tgtEl>
                                          <p:spTgt spid="42"/>
                                        </p:tgtEl>
                                        <p:attrNameLst>
                                          <p:attrName>ppt_y</p:attrName>
                                        </p:attrNameLst>
                                      </p:cBhvr>
                                      <p:tavLst>
                                        <p:tav tm="0">
                                          <p:val>
                                            <p:strVal val="ppt_y"/>
                                          </p:val>
                                        </p:tav>
                                        <p:tav tm="100000">
                                          <p:val>
                                            <p:strVal val="1+ppt_h/2"/>
                                          </p:val>
                                        </p:tav>
                                      </p:tavLst>
                                    </p:anim>
                                    <p:set>
                                      <p:cBhvr>
                                        <p:cTn id="776" dur="1" fill="hold">
                                          <p:stCondLst>
                                            <p:cond delay="4999"/>
                                          </p:stCondLst>
                                        </p:cTn>
                                        <p:tgtEl>
                                          <p:spTgt spid="42"/>
                                        </p:tgtEl>
                                        <p:attrNameLst>
                                          <p:attrName>style.visibility</p:attrName>
                                        </p:attrNameLst>
                                      </p:cBhvr>
                                      <p:to>
                                        <p:strVal val="hidden"/>
                                      </p:to>
                                    </p:set>
                                  </p:childTnLst>
                                </p:cTn>
                              </p:par>
                              <p:par>
                                <p:cTn id="777" presetID="2" presetClass="exit" presetSubtype="6" fill="hold" grpId="1" nodeType="withEffect">
                                  <p:stCondLst>
                                    <p:cond delay="0"/>
                                  </p:stCondLst>
                                  <p:childTnLst>
                                    <p:anim calcmode="lin" valueType="num">
                                      <p:cBhvr additive="base">
                                        <p:cTn id="778" dur="5000"/>
                                        <p:tgtEl>
                                          <p:spTgt spid="52"/>
                                        </p:tgtEl>
                                        <p:attrNameLst>
                                          <p:attrName>ppt_x</p:attrName>
                                        </p:attrNameLst>
                                      </p:cBhvr>
                                      <p:tavLst>
                                        <p:tav tm="0">
                                          <p:val>
                                            <p:strVal val="ppt_x"/>
                                          </p:val>
                                        </p:tav>
                                        <p:tav tm="100000">
                                          <p:val>
                                            <p:strVal val="1+ppt_w/2"/>
                                          </p:val>
                                        </p:tav>
                                      </p:tavLst>
                                    </p:anim>
                                    <p:anim calcmode="lin" valueType="num">
                                      <p:cBhvr additive="base">
                                        <p:cTn id="779" dur="5000"/>
                                        <p:tgtEl>
                                          <p:spTgt spid="52"/>
                                        </p:tgtEl>
                                        <p:attrNameLst>
                                          <p:attrName>ppt_y</p:attrName>
                                        </p:attrNameLst>
                                      </p:cBhvr>
                                      <p:tavLst>
                                        <p:tav tm="0">
                                          <p:val>
                                            <p:strVal val="ppt_y"/>
                                          </p:val>
                                        </p:tav>
                                        <p:tav tm="100000">
                                          <p:val>
                                            <p:strVal val="1+ppt_h/2"/>
                                          </p:val>
                                        </p:tav>
                                      </p:tavLst>
                                    </p:anim>
                                    <p:set>
                                      <p:cBhvr>
                                        <p:cTn id="780" dur="1" fill="hold">
                                          <p:stCondLst>
                                            <p:cond delay="4999"/>
                                          </p:stCondLst>
                                        </p:cTn>
                                        <p:tgtEl>
                                          <p:spTgt spid="52"/>
                                        </p:tgtEl>
                                        <p:attrNameLst>
                                          <p:attrName>style.visibility</p:attrName>
                                        </p:attrNameLst>
                                      </p:cBhvr>
                                      <p:to>
                                        <p:strVal val="hidden"/>
                                      </p:to>
                                    </p:set>
                                  </p:childTnLst>
                                </p:cTn>
                              </p:par>
                              <p:par>
                                <p:cTn id="781" presetID="2" presetClass="exit" presetSubtype="6" fill="hold" grpId="1" nodeType="withEffect">
                                  <p:stCondLst>
                                    <p:cond delay="0"/>
                                  </p:stCondLst>
                                  <p:childTnLst>
                                    <p:anim calcmode="lin" valueType="num">
                                      <p:cBhvr additive="base">
                                        <p:cTn id="782" dur="5000"/>
                                        <p:tgtEl>
                                          <p:spTgt spid="62"/>
                                        </p:tgtEl>
                                        <p:attrNameLst>
                                          <p:attrName>ppt_x</p:attrName>
                                        </p:attrNameLst>
                                      </p:cBhvr>
                                      <p:tavLst>
                                        <p:tav tm="0">
                                          <p:val>
                                            <p:strVal val="ppt_x"/>
                                          </p:val>
                                        </p:tav>
                                        <p:tav tm="100000">
                                          <p:val>
                                            <p:strVal val="1+ppt_w/2"/>
                                          </p:val>
                                        </p:tav>
                                      </p:tavLst>
                                    </p:anim>
                                    <p:anim calcmode="lin" valueType="num">
                                      <p:cBhvr additive="base">
                                        <p:cTn id="783" dur="5000"/>
                                        <p:tgtEl>
                                          <p:spTgt spid="62"/>
                                        </p:tgtEl>
                                        <p:attrNameLst>
                                          <p:attrName>ppt_y</p:attrName>
                                        </p:attrNameLst>
                                      </p:cBhvr>
                                      <p:tavLst>
                                        <p:tav tm="0">
                                          <p:val>
                                            <p:strVal val="ppt_y"/>
                                          </p:val>
                                        </p:tav>
                                        <p:tav tm="100000">
                                          <p:val>
                                            <p:strVal val="1+ppt_h/2"/>
                                          </p:val>
                                        </p:tav>
                                      </p:tavLst>
                                    </p:anim>
                                    <p:set>
                                      <p:cBhvr>
                                        <p:cTn id="784" dur="1" fill="hold">
                                          <p:stCondLst>
                                            <p:cond delay="4999"/>
                                          </p:stCondLst>
                                        </p:cTn>
                                        <p:tgtEl>
                                          <p:spTgt spid="62"/>
                                        </p:tgtEl>
                                        <p:attrNameLst>
                                          <p:attrName>style.visibility</p:attrName>
                                        </p:attrNameLst>
                                      </p:cBhvr>
                                      <p:to>
                                        <p:strVal val="hidden"/>
                                      </p:to>
                                    </p:set>
                                  </p:childTnLst>
                                </p:cTn>
                              </p:par>
                              <p:par>
                                <p:cTn id="785" presetID="2" presetClass="exit" presetSubtype="6" fill="hold" grpId="1" nodeType="withEffect">
                                  <p:stCondLst>
                                    <p:cond delay="0"/>
                                  </p:stCondLst>
                                  <p:childTnLst>
                                    <p:anim calcmode="lin" valueType="num">
                                      <p:cBhvr additive="base">
                                        <p:cTn id="786" dur="5000"/>
                                        <p:tgtEl>
                                          <p:spTgt spid="72"/>
                                        </p:tgtEl>
                                        <p:attrNameLst>
                                          <p:attrName>ppt_x</p:attrName>
                                        </p:attrNameLst>
                                      </p:cBhvr>
                                      <p:tavLst>
                                        <p:tav tm="0">
                                          <p:val>
                                            <p:strVal val="ppt_x"/>
                                          </p:val>
                                        </p:tav>
                                        <p:tav tm="100000">
                                          <p:val>
                                            <p:strVal val="1+ppt_w/2"/>
                                          </p:val>
                                        </p:tav>
                                      </p:tavLst>
                                    </p:anim>
                                    <p:anim calcmode="lin" valueType="num">
                                      <p:cBhvr additive="base">
                                        <p:cTn id="787" dur="5000"/>
                                        <p:tgtEl>
                                          <p:spTgt spid="72"/>
                                        </p:tgtEl>
                                        <p:attrNameLst>
                                          <p:attrName>ppt_y</p:attrName>
                                        </p:attrNameLst>
                                      </p:cBhvr>
                                      <p:tavLst>
                                        <p:tav tm="0">
                                          <p:val>
                                            <p:strVal val="ppt_y"/>
                                          </p:val>
                                        </p:tav>
                                        <p:tav tm="100000">
                                          <p:val>
                                            <p:strVal val="1+ppt_h/2"/>
                                          </p:val>
                                        </p:tav>
                                      </p:tavLst>
                                    </p:anim>
                                    <p:set>
                                      <p:cBhvr>
                                        <p:cTn id="788" dur="1" fill="hold">
                                          <p:stCondLst>
                                            <p:cond delay="4999"/>
                                          </p:stCondLst>
                                        </p:cTn>
                                        <p:tgtEl>
                                          <p:spTgt spid="72"/>
                                        </p:tgtEl>
                                        <p:attrNameLst>
                                          <p:attrName>style.visibility</p:attrName>
                                        </p:attrNameLst>
                                      </p:cBhvr>
                                      <p:to>
                                        <p:strVal val="hidden"/>
                                      </p:to>
                                    </p:set>
                                  </p:childTnLst>
                                </p:cTn>
                              </p:par>
                              <p:par>
                                <p:cTn id="789" presetID="2" presetClass="exit" presetSubtype="6" fill="hold" grpId="1" nodeType="withEffect">
                                  <p:stCondLst>
                                    <p:cond delay="0"/>
                                  </p:stCondLst>
                                  <p:childTnLst>
                                    <p:anim calcmode="lin" valueType="num">
                                      <p:cBhvr additive="base">
                                        <p:cTn id="790" dur="5000"/>
                                        <p:tgtEl>
                                          <p:spTgt spid="82"/>
                                        </p:tgtEl>
                                        <p:attrNameLst>
                                          <p:attrName>ppt_x</p:attrName>
                                        </p:attrNameLst>
                                      </p:cBhvr>
                                      <p:tavLst>
                                        <p:tav tm="0">
                                          <p:val>
                                            <p:strVal val="ppt_x"/>
                                          </p:val>
                                        </p:tav>
                                        <p:tav tm="100000">
                                          <p:val>
                                            <p:strVal val="1+ppt_w/2"/>
                                          </p:val>
                                        </p:tav>
                                      </p:tavLst>
                                    </p:anim>
                                    <p:anim calcmode="lin" valueType="num">
                                      <p:cBhvr additive="base">
                                        <p:cTn id="791" dur="5000"/>
                                        <p:tgtEl>
                                          <p:spTgt spid="82"/>
                                        </p:tgtEl>
                                        <p:attrNameLst>
                                          <p:attrName>ppt_y</p:attrName>
                                        </p:attrNameLst>
                                      </p:cBhvr>
                                      <p:tavLst>
                                        <p:tav tm="0">
                                          <p:val>
                                            <p:strVal val="ppt_y"/>
                                          </p:val>
                                        </p:tav>
                                        <p:tav tm="100000">
                                          <p:val>
                                            <p:strVal val="1+ppt_h/2"/>
                                          </p:val>
                                        </p:tav>
                                      </p:tavLst>
                                    </p:anim>
                                    <p:set>
                                      <p:cBhvr>
                                        <p:cTn id="792" dur="1" fill="hold">
                                          <p:stCondLst>
                                            <p:cond delay="4999"/>
                                          </p:stCondLst>
                                        </p:cTn>
                                        <p:tgtEl>
                                          <p:spTgt spid="82"/>
                                        </p:tgtEl>
                                        <p:attrNameLst>
                                          <p:attrName>style.visibility</p:attrName>
                                        </p:attrNameLst>
                                      </p:cBhvr>
                                      <p:to>
                                        <p:strVal val="hidden"/>
                                      </p:to>
                                    </p:set>
                                  </p:childTnLst>
                                </p:cTn>
                              </p:par>
                              <p:par>
                                <p:cTn id="793" presetID="2" presetClass="exit" presetSubtype="6" fill="hold" grpId="1" nodeType="withEffect">
                                  <p:stCondLst>
                                    <p:cond delay="0"/>
                                  </p:stCondLst>
                                  <p:childTnLst>
                                    <p:anim calcmode="lin" valueType="num">
                                      <p:cBhvr additive="base">
                                        <p:cTn id="794" dur="5000"/>
                                        <p:tgtEl>
                                          <p:spTgt spid="6"/>
                                        </p:tgtEl>
                                        <p:attrNameLst>
                                          <p:attrName>ppt_x</p:attrName>
                                        </p:attrNameLst>
                                      </p:cBhvr>
                                      <p:tavLst>
                                        <p:tav tm="0">
                                          <p:val>
                                            <p:strVal val="ppt_x"/>
                                          </p:val>
                                        </p:tav>
                                        <p:tav tm="100000">
                                          <p:val>
                                            <p:strVal val="1+ppt_w/2"/>
                                          </p:val>
                                        </p:tav>
                                      </p:tavLst>
                                    </p:anim>
                                    <p:anim calcmode="lin" valueType="num">
                                      <p:cBhvr additive="base">
                                        <p:cTn id="795" dur="5000"/>
                                        <p:tgtEl>
                                          <p:spTgt spid="6"/>
                                        </p:tgtEl>
                                        <p:attrNameLst>
                                          <p:attrName>ppt_y</p:attrName>
                                        </p:attrNameLst>
                                      </p:cBhvr>
                                      <p:tavLst>
                                        <p:tav tm="0">
                                          <p:val>
                                            <p:strVal val="ppt_y"/>
                                          </p:val>
                                        </p:tav>
                                        <p:tav tm="100000">
                                          <p:val>
                                            <p:strVal val="1+ppt_h/2"/>
                                          </p:val>
                                        </p:tav>
                                      </p:tavLst>
                                    </p:anim>
                                    <p:set>
                                      <p:cBhvr>
                                        <p:cTn id="796" dur="1" fill="hold">
                                          <p:stCondLst>
                                            <p:cond delay="4999"/>
                                          </p:stCondLst>
                                        </p:cTn>
                                        <p:tgtEl>
                                          <p:spTgt spid="6"/>
                                        </p:tgtEl>
                                        <p:attrNameLst>
                                          <p:attrName>style.visibility</p:attrName>
                                        </p:attrNameLst>
                                      </p:cBhvr>
                                      <p:to>
                                        <p:strVal val="hidden"/>
                                      </p:to>
                                    </p:set>
                                  </p:childTnLst>
                                </p:cTn>
                              </p:par>
                              <p:par>
                                <p:cTn id="797" presetID="2" presetClass="exit" presetSubtype="6" fill="hold" grpId="1" nodeType="withEffect">
                                  <p:stCondLst>
                                    <p:cond delay="0"/>
                                  </p:stCondLst>
                                  <p:childTnLst>
                                    <p:anim calcmode="lin" valueType="num">
                                      <p:cBhvr additive="base">
                                        <p:cTn id="798" dur="5000"/>
                                        <p:tgtEl>
                                          <p:spTgt spid="16"/>
                                        </p:tgtEl>
                                        <p:attrNameLst>
                                          <p:attrName>ppt_x</p:attrName>
                                        </p:attrNameLst>
                                      </p:cBhvr>
                                      <p:tavLst>
                                        <p:tav tm="0">
                                          <p:val>
                                            <p:strVal val="ppt_x"/>
                                          </p:val>
                                        </p:tav>
                                        <p:tav tm="100000">
                                          <p:val>
                                            <p:strVal val="1+ppt_w/2"/>
                                          </p:val>
                                        </p:tav>
                                      </p:tavLst>
                                    </p:anim>
                                    <p:anim calcmode="lin" valueType="num">
                                      <p:cBhvr additive="base">
                                        <p:cTn id="799" dur="5000"/>
                                        <p:tgtEl>
                                          <p:spTgt spid="16"/>
                                        </p:tgtEl>
                                        <p:attrNameLst>
                                          <p:attrName>ppt_y</p:attrName>
                                        </p:attrNameLst>
                                      </p:cBhvr>
                                      <p:tavLst>
                                        <p:tav tm="0">
                                          <p:val>
                                            <p:strVal val="ppt_y"/>
                                          </p:val>
                                        </p:tav>
                                        <p:tav tm="100000">
                                          <p:val>
                                            <p:strVal val="1+ppt_h/2"/>
                                          </p:val>
                                        </p:tav>
                                      </p:tavLst>
                                    </p:anim>
                                    <p:set>
                                      <p:cBhvr>
                                        <p:cTn id="800" dur="1" fill="hold">
                                          <p:stCondLst>
                                            <p:cond delay="4999"/>
                                          </p:stCondLst>
                                        </p:cTn>
                                        <p:tgtEl>
                                          <p:spTgt spid="16"/>
                                        </p:tgtEl>
                                        <p:attrNameLst>
                                          <p:attrName>style.visibility</p:attrName>
                                        </p:attrNameLst>
                                      </p:cBhvr>
                                      <p:to>
                                        <p:strVal val="hidden"/>
                                      </p:to>
                                    </p:set>
                                  </p:childTnLst>
                                </p:cTn>
                              </p:par>
                              <p:par>
                                <p:cTn id="801" presetID="2" presetClass="exit" presetSubtype="6" fill="hold" grpId="1" nodeType="withEffect">
                                  <p:stCondLst>
                                    <p:cond delay="0"/>
                                  </p:stCondLst>
                                  <p:childTnLst>
                                    <p:anim calcmode="lin" valueType="num">
                                      <p:cBhvr additive="base">
                                        <p:cTn id="802" dur="5000"/>
                                        <p:tgtEl>
                                          <p:spTgt spid="26"/>
                                        </p:tgtEl>
                                        <p:attrNameLst>
                                          <p:attrName>ppt_x</p:attrName>
                                        </p:attrNameLst>
                                      </p:cBhvr>
                                      <p:tavLst>
                                        <p:tav tm="0">
                                          <p:val>
                                            <p:strVal val="ppt_x"/>
                                          </p:val>
                                        </p:tav>
                                        <p:tav tm="100000">
                                          <p:val>
                                            <p:strVal val="1+ppt_w/2"/>
                                          </p:val>
                                        </p:tav>
                                      </p:tavLst>
                                    </p:anim>
                                    <p:anim calcmode="lin" valueType="num">
                                      <p:cBhvr additive="base">
                                        <p:cTn id="803" dur="5000"/>
                                        <p:tgtEl>
                                          <p:spTgt spid="26"/>
                                        </p:tgtEl>
                                        <p:attrNameLst>
                                          <p:attrName>ppt_y</p:attrName>
                                        </p:attrNameLst>
                                      </p:cBhvr>
                                      <p:tavLst>
                                        <p:tav tm="0">
                                          <p:val>
                                            <p:strVal val="ppt_y"/>
                                          </p:val>
                                        </p:tav>
                                        <p:tav tm="100000">
                                          <p:val>
                                            <p:strVal val="1+ppt_h/2"/>
                                          </p:val>
                                        </p:tav>
                                      </p:tavLst>
                                    </p:anim>
                                    <p:set>
                                      <p:cBhvr>
                                        <p:cTn id="804" dur="1" fill="hold">
                                          <p:stCondLst>
                                            <p:cond delay="4999"/>
                                          </p:stCondLst>
                                        </p:cTn>
                                        <p:tgtEl>
                                          <p:spTgt spid="26"/>
                                        </p:tgtEl>
                                        <p:attrNameLst>
                                          <p:attrName>style.visibility</p:attrName>
                                        </p:attrNameLst>
                                      </p:cBhvr>
                                      <p:to>
                                        <p:strVal val="hidden"/>
                                      </p:to>
                                    </p:set>
                                  </p:childTnLst>
                                </p:cTn>
                              </p:par>
                              <p:par>
                                <p:cTn id="805" presetID="2" presetClass="exit" presetSubtype="6" fill="hold" grpId="1" nodeType="withEffect">
                                  <p:stCondLst>
                                    <p:cond delay="0"/>
                                  </p:stCondLst>
                                  <p:childTnLst>
                                    <p:anim calcmode="lin" valueType="num">
                                      <p:cBhvr additive="base">
                                        <p:cTn id="806" dur="5000"/>
                                        <p:tgtEl>
                                          <p:spTgt spid="36"/>
                                        </p:tgtEl>
                                        <p:attrNameLst>
                                          <p:attrName>ppt_x</p:attrName>
                                        </p:attrNameLst>
                                      </p:cBhvr>
                                      <p:tavLst>
                                        <p:tav tm="0">
                                          <p:val>
                                            <p:strVal val="ppt_x"/>
                                          </p:val>
                                        </p:tav>
                                        <p:tav tm="100000">
                                          <p:val>
                                            <p:strVal val="1+ppt_w/2"/>
                                          </p:val>
                                        </p:tav>
                                      </p:tavLst>
                                    </p:anim>
                                    <p:anim calcmode="lin" valueType="num">
                                      <p:cBhvr additive="base">
                                        <p:cTn id="807" dur="5000"/>
                                        <p:tgtEl>
                                          <p:spTgt spid="36"/>
                                        </p:tgtEl>
                                        <p:attrNameLst>
                                          <p:attrName>ppt_y</p:attrName>
                                        </p:attrNameLst>
                                      </p:cBhvr>
                                      <p:tavLst>
                                        <p:tav tm="0">
                                          <p:val>
                                            <p:strVal val="ppt_y"/>
                                          </p:val>
                                        </p:tav>
                                        <p:tav tm="100000">
                                          <p:val>
                                            <p:strVal val="1+ppt_h/2"/>
                                          </p:val>
                                        </p:tav>
                                      </p:tavLst>
                                    </p:anim>
                                    <p:set>
                                      <p:cBhvr>
                                        <p:cTn id="808" dur="1" fill="hold">
                                          <p:stCondLst>
                                            <p:cond delay="4999"/>
                                          </p:stCondLst>
                                        </p:cTn>
                                        <p:tgtEl>
                                          <p:spTgt spid="36"/>
                                        </p:tgtEl>
                                        <p:attrNameLst>
                                          <p:attrName>style.visibility</p:attrName>
                                        </p:attrNameLst>
                                      </p:cBhvr>
                                      <p:to>
                                        <p:strVal val="hidden"/>
                                      </p:to>
                                    </p:set>
                                  </p:childTnLst>
                                </p:cTn>
                              </p:par>
                              <p:par>
                                <p:cTn id="809" presetID="2" presetClass="exit" presetSubtype="6" fill="hold" grpId="1" nodeType="withEffect">
                                  <p:stCondLst>
                                    <p:cond delay="0"/>
                                  </p:stCondLst>
                                  <p:childTnLst>
                                    <p:anim calcmode="lin" valueType="num">
                                      <p:cBhvr additive="base">
                                        <p:cTn id="810" dur="5000"/>
                                        <p:tgtEl>
                                          <p:spTgt spid="46"/>
                                        </p:tgtEl>
                                        <p:attrNameLst>
                                          <p:attrName>ppt_x</p:attrName>
                                        </p:attrNameLst>
                                      </p:cBhvr>
                                      <p:tavLst>
                                        <p:tav tm="0">
                                          <p:val>
                                            <p:strVal val="ppt_x"/>
                                          </p:val>
                                        </p:tav>
                                        <p:tav tm="100000">
                                          <p:val>
                                            <p:strVal val="1+ppt_w/2"/>
                                          </p:val>
                                        </p:tav>
                                      </p:tavLst>
                                    </p:anim>
                                    <p:anim calcmode="lin" valueType="num">
                                      <p:cBhvr additive="base">
                                        <p:cTn id="811" dur="5000"/>
                                        <p:tgtEl>
                                          <p:spTgt spid="46"/>
                                        </p:tgtEl>
                                        <p:attrNameLst>
                                          <p:attrName>ppt_y</p:attrName>
                                        </p:attrNameLst>
                                      </p:cBhvr>
                                      <p:tavLst>
                                        <p:tav tm="0">
                                          <p:val>
                                            <p:strVal val="ppt_y"/>
                                          </p:val>
                                        </p:tav>
                                        <p:tav tm="100000">
                                          <p:val>
                                            <p:strVal val="1+ppt_h/2"/>
                                          </p:val>
                                        </p:tav>
                                      </p:tavLst>
                                    </p:anim>
                                    <p:set>
                                      <p:cBhvr>
                                        <p:cTn id="812" dur="1" fill="hold">
                                          <p:stCondLst>
                                            <p:cond delay="4999"/>
                                          </p:stCondLst>
                                        </p:cTn>
                                        <p:tgtEl>
                                          <p:spTgt spid="46"/>
                                        </p:tgtEl>
                                        <p:attrNameLst>
                                          <p:attrName>style.visibility</p:attrName>
                                        </p:attrNameLst>
                                      </p:cBhvr>
                                      <p:to>
                                        <p:strVal val="hidden"/>
                                      </p:to>
                                    </p:set>
                                  </p:childTnLst>
                                </p:cTn>
                              </p:par>
                              <p:par>
                                <p:cTn id="813" presetID="2" presetClass="exit" presetSubtype="6" fill="hold" grpId="1" nodeType="withEffect">
                                  <p:stCondLst>
                                    <p:cond delay="0"/>
                                  </p:stCondLst>
                                  <p:childTnLst>
                                    <p:anim calcmode="lin" valueType="num">
                                      <p:cBhvr additive="base">
                                        <p:cTn id="814" dur="5000"/>
                                        <p:tgtEl>
                                          <p:spTgt spid="56"/>
                                        </p:tgtEl>
                                        <p:attrNameLst>
                                          <p:attrName>ppt_x</p:attrName>
                                        </p:attrNameLst>
                                      </p:cBhvr>
                                      <p:tavLst>
                                        <p:tav tm="0">
                                          <p:val>
                                            <p:strVal val="ppt_x"/>
                                          </p:val>
                                        </p:tav>
                                        <p:tav tm="100000">
                                          <p:val>
                                            <p:strVal val="1+ppt_w/2"/>
                                          </p:val>
                                        </p:tav>
                                      </p:tavLst>
                                    </p:anim>
                                    <p:anim calcmode="lin" valueType="num">
                                      <p:cBhvr additive="base">
                                        <p:cTn id="815" dur="5000"/>
                                        <p:tgtEl>
                                          <p:spTgt spid="56"/>
                                        </p:tgtEl>
                                        <p:attrNameLst>
                                          <p:attrName>ppt_y</p:attrName>
                                        </p:attrNameLst>
                                      </p:cBhvr>
                                      <p:tavLst>
                                        <p:tav tm="0">
                                          <p:val>
                                            <p:strVal val="ppt_y"/>
                                          </p:val>
                                        </p:tav>
                                        <p:tav tm="100000">
                                          <p:val>
                                            <p:strVal val="1+ppt_h/2"/>
                                          </p:val>
                                        </p:tav>
                                      </p:tavLst>
                                    </p:anim>
                                    <p:set>
                                      <p:cBhvr>
                                        <p:cTn id="816" dur="1" fill="hold">
                                          <p:stCondLst>
                                            <p:cond delay="4999"/>
                                          </p:stCondLst>
                                        </p:cTn>
                                        <p:tgtEl>
                                          <p:spTgt spid="56"/>
                                        </p:tgtEl>
                                        <p:attrNameLst>
                                          <p:attrName>style.visibility</p:attrName>
                                        </p:attrNameLst>
                                      </p:cBhvr>
                                      <p:to>
                                        <p:strVal val="hidden"/>
                                      </p:to>
                                    </p:set>
                                  </p:childTnLst>
                                </p:cTn>
                              </p:par>
                              <p:par>
                                <p:cTn id="817" presetID="2" presetClass="exit" presetSubtype="6" fill="hold" grpId="1" nodeType="withEffect">
                                  <p:stCondLst>
                                    <p:cond delay="0"/>
                                  </p:stCondLst>
                                  <p:childTnLst>
                                    <p:anim calcmode="lin" valueType="num">
                                      <p:cBhvr additive="base">
                                        <p:cTn id="818" dur="5000"/>
                                        <p:tgtEl>
                                          <p:spTgt spid="66"/>
                                        </p:tgtEl>
                                        <p:attrNameLst>
                                          <p:attrName>ppt_x</p:attrName>
                                        </p:attrNameLst>
                                      </p:cBhvr>
                                      <p:tavLst>
                                        <p:tav tm="0">
                                          <p:val>
                                            <p:strVal val="ppt_x"/>
                                          </p:val>
                                        </p:tav>
                                        <p:tav tm="100000">
                                          <p:val>
                                            <p:strVal val="1+ppt_w/2"/>
                                          </p:val>
                                        </p:tav>
                                      </p:tavLst>
                                    </p:anim>
                                    <p:anim calcmode="lin" valueType="num">
                                      <p:cBhvr additive="base">
                                        <p:cTn id="819" dur="5000"/>
                                        <p:tgtEl>
                                          <p:spTgt spid="66"/>
                                        </p:tgtEl>
                                        <p:attrNameLst>
                                          <p:attrName>ppt_y</p:attrName>
                                        </p:attrNameLst>
                                      </p:cBhvr>
                                      <p:tavLst>
                                        <p:tav tm="0">
                                          <p:val>
                                            <p:strVal val="ppt_y"/>
                                          </p:val>
                                        </p:tav>
                                        <p:tav tm="100000">
                                          <p:val>
                                            <p:strVal val="1+ppt_h/2"/>
                                          </p:val>
                                        </p:tav>
                                      </p:tavLst>
                                    </p:anim>
                                    <p:set>
                                      <p:cBhvr>
                                        <p:cTn id="820" dur="1" fill="hold">
                                          <p:stCondLst>
                                            <p:cond delay="4999"/>
                                          </p:stCondLst>
                                        </p:cTn>
                                        <p:tgtEl>
                                          <p:spTgt spid="66"/>
                                        </p:tgtEl>
                                        <p:attrNameLst>
                                          <p:attrName>style.visibility</p:attrName>
                                        </p:attrNameLst>
                                      </p:cBhvr>
                                      <p:to>
                                        <p:strVal val="hidden"/>
                                      </p:to>
                                    </p:set>
                                  </p:childTnLst>
                                </p:cTn>
                              </p:par>
                              <p:par>
                                <p:cTn id="821" presetID="2" presetClass="exit" presetSubtype="6" fill="hold" grpId="1" nodeType="withEffect">
                                  <p:stCondLst>
                                    <p:cond delay="0"/>
                                  </p:stCondLst>
                                  <p:childTnLst>
                                    <p:anim calcmode="lin" valueType="num">
                                      <p:cBhvr additive="base">
                                        <p:cTn id="822" dur="5000"/>
                                        <p:tgtEl>
                                          <p:spTgt spid="76"/>
                                        </p:tgtEl>
                                        <p:attrNameLst>
                                          <p:attrName>ppt_x</p:attrName>
                                        </p:attrNameLst>
                                      </p:cBhvr>
                                      <p:tavLst>
                                        <p:tav tm="0">
                                          <p:val>
                                            <p:strVal val="ppt_x"/>
                                          </p:val>
                                        </p:tav>
                                        <p:tav tm="100000">
                                          <p:val>
                                            <p:strVal val="1+ppt_w/2"/>
                                          </p:val>
                                        </p:tav>
                                      </p:tavLst>
                                    </p:anim>
                                    <p:anim calcmode="lin" valueType="num">
                                      <p:cBhvr additive="base">
                                        <p:cTn id="823" dur="5000"/>
                                        <p:tgtEl>
                                          <p:spTgt spid="76"/>
                                        </p:tgtEl>
                                        <p:attrNameLst>
                                          <p:attrName>ppt_y</p:attrName>
                                        </p:attrNameLst>
                                      </p:cBhvr>
                                      <p:tavLst>
                                        <p:tav tm="0">
                                          <p:val>
                                            <p:strVal val="ppt_y"/>
                                          </p:val>
                                        </p:tav>
                                        <p:tav tm="100000">
                                          <p:val>
                                            <p:strVal val="1+ppt_h/2"/>
                                          </p:val>
                                        </p:tav>
                                      </p:tavLst>
                                    </p:anim>
                                    <p:set>
                                      <p:cBhvr>
                                        <p:cTn id="824" dur="1" fill="hold">
                                          <p:stCondLst>
                                            <p:cond delay="4999"/>
                                          </p:stCondLst>
                                        </p:cTn>
                                        <p:tgtEl>
                                          <p:spTgt spid="76"/>
                                        </p:tgtEl>
                                        <p:attrNameLst>
                                          <p:attrName>style.visibility</p:attrName>
                                        </p:attrNameLst>
                                      </p:cBhvr>
                                      <p:to>
                                        <p:strVal val="hidden"/>
                                      </p:to>
                                    </p:set>
                                  </p:childTnLst>
                                </p:cTn>
                              </p:par>
                              <p:par>
                                <p:cTn id="825" presetID="2" presetClass="exit" presetSubtype="6" fill="hold" grpId="1" nodeType="withEffect">
                                  <p:stCondLst>
                                    <p:cond delay="0"/>
                                  </p:stCondLst>
                                  <p:childTnLst>
                                    <p:anim calcmode="lin" valueType="num">
                                      <p:cBhvr additive="base">
                                        <p:cTn id="826" dur="5000"/>
                                        <p:tgtEl>
                                          <p:spTgt spid="14"/>
                                        </p:tgtEl>
                                        <p:attrNameLst>
                                          <p:attrName>ppt_x</p:attrName>
                                        </p:attrNameLst>
                                      </p:cBhvr>
                                      <p:tavLst>
                                        <p:tav tm="0">
                                          <p:val>
                                            <p:strVal val="ppt_x"/>
                                          </p:val>
                                        </p:tav>
                                        <p:tav tm="100000">
                                          <p:val>
                                            <p:strVal val="1+ppt_w/2"/>
                                          </p:val>
                                        </p:tav>
                                      </p:tavLst>
                                    </p:anim>
                                    <p:anim calcmode="lin" valueType="num">
                                      <p:cBhvr additive="base">
                                        <p:cTn id="827" dur="5000"/>
                                        <p:tgtEl>
                                          <p:spTgt spid="14"/>
                                        </p:tgtEl>
                                        <p:attrNameLst>
                                          <p:attrName>ppt_y</p:attrName>
                                        </p:attrNameLst>
                                      </p:cBhvr>
                                      <p:tavLst>
                                        <p:tav tm="0">
                                          <p:val>
                                            <p:strVal val="ppt_y"/>
                                          </p:val>
                                        </p:tav>
                                        <p:tav tm="100000">
                                          <p:val>
                                            <p:strVal val="1+ppt_h/2"/>
                                          </p:val>
                                        </p:tav>
                                      </p:tavLst>
                                    </p:anim>
                                    <p:set>
                                      <p:cBhvr>
                                        <p:cTn id="828" dur="1" fill="hold">
                                          <p:stCondLst>
                                            <p:cond delay="4999"/>
                                          </p:stCondLst>
                                        </p:cTn>
                                        <p:tgtEl>
                                          <p:spTgt spid="14"/>
                                        </p:tgtEl>
                                        <p:attrNameLst>
                                          <p:attrName>style.visibility</p:attrName>
                                        </p:attrNameLst>
                                      </p:cBhvr>
                                      <p:to>
                                        <p:strVal val="hidden"/>
                                      </p:to>
                                    </p:set>
                                  </p:childTnLst>
                                </p:cTn>
                              </p:par>
                              <p:par>
                                <p:cTn id="829" presetID="2" presetClass="exit" presetSubtype="6" fill="hold" grpId="1" nodeType="withEffect">
                                  <p:stCondLst>
                                    <p:cond delay="0"/>
                                  </p:stCondLst>
                                  <p:childTnLst>
                                    <p:anim calcmode="lin" valueType="num">
                                      <p:cBhvr additive="base">
                                        <p:cTn id="830" dur="5000"/>
                                        <p:tgtEl>
                                          <p:spTgt spid="24"/>
                                        </p:tgtEl>
                                        <p:attrNameLst>
                                          <p:attrName>ppt_x</p:attrName>
                                        </p:attrNameLst>
                                      </p:cBhvr>
                                      <p:tavLst>
                                        <p:tav tm="0">
                                          <p:val>
                                            <p:strVal val="ppt_x"/>
                                          </p:val>
                                        </p:tav>
                                        <p:tav tm="100000">
                                          <p:val>
                                            <p:strVal val="1+ppt_w/2"/>
                                          </p:val>
                                        </p:tav>
                                      </p:tavLst>
                                    </p:anim>
                                    <p:anim calcmode="lin" valueType="num">
                                      <p:cBhvr additive="base">
                                        <p:cTn id="831" dur="5000"/>
                                        <p:tgtEl>
                                          <p:spTgt spid="24"/>
                                        </p:tgtEl>
                                        <p:attrNameLst>
                                          <p:attrName>ppt_y</p:attrName>
                                        </p:attrNameLst>
                                      </p:cBhvr>
                                      <p:tavLst>
                                        <p:tav tm="0">
                                          <p:val>
                                            <p:strVal val="ppt_y"/>
                                          </p:val>
                                        </p:tav>
                                        <p:tav tm="100000">
                                          <p:val>
                                            <p:strVal val="1+ppt_h/2"/>
                                          </p:val>
                                        </p:tav>
                                      </p:tavLst>
                                    </p:anim>
                                    <p:set>
                                      <p:cBhvr>
                                        <p:cTn id="832" dur="1" fill="hold">
                                          <p:stCondLst>
                                            <p:cond delay="4999"/>
                                          </p:stCondLst>
                                        </p:cTn>
                                        <p:tgtEl>
                                          <p:spTgt spid="24"/>
                                        </p:tgtEl>
                                        <p:attrNameLst>
                                          <p:attrName>style.visibility</p:attrName>
                                        </p:attrNameLst>
                                      </p:cBhvr>
                                      <p:to>
                                        <p:strVal val="hidden"/>
                                      </p:to>
                                    </p:set>
                                  </p:childTnLst>
                                </p:cTn>
                              </p:par>
                              <p:par>
                                <p:cTn id="833" presetID="2" presetClass="exit" presetSubtype="6" fill="hold" grpId="1" nodeType="withEffect">
                                  <p:stCondLst>
                                    <p:cond delay="0"/>
                                  </p:stCondLst>
                                  <p:childTnLst>
                                    <p:anim calcmode="lin" valueType="num">
                                      <p:cBhvr additive="base">
                                        <p:cTn id="834" dur="5000"/>
                                        <p:tgtEl>
                                          <p:spTgt spid="34"/>
                                        </p:tgtEl>
                                        <p:attrNameLst>
                                          <p:attrName>ppt_x</p:attrName>
                                        </p:attrNameLst>
                                      </p:cBhvr>
                                      <p:tavLst>
                                        <p:tav tm="0">
                                          <p:val>
                                            <p:strVal val="ppt_x"/>
                                          </p:val>
                                        </p:tav>
                                        <p:tav tm="100000">
                                          <p:val>
                                            <p:strVal val="1+ppt_w/2"/>
                                          </p:val>
                                        </p:tav>
                                      </p:tavLst>
                                    </p:anim>
                                    <p:anim calcmode="lin" valueType="num">
                                      <p:cBhvr additive="base">
                                        <p:cTn id="835" dur="5000"/>
                                        <p:tgtEl>
                                          <p:spTgt spid="34"/>
                                        </p:tgtEl>
                                        <p:attrNameLst>
                                          <p:attrName>ppt_y</p:attrName>
                                        </p:attrNameLst>
                                      </p:cBhvr>
                                      <p:tavLst>
                                        <p:tav tm="0">
                                          <p:val>
                                            <p:strVal val="ppt_y"/>
                                          </p:val>
                                        </p:tav>
                                        <p:tav tm="100000">
                                          <p:val>
                                            <p:strVal val="1+ppt_h/2"/>
                                          </p:val>
                                        </p:tav>
                                      </p:tavLst>
                                    </p:anim>
                                    <p:set>
                                      <p:cBhvr>
                                        <p:cTn id="836" dur="1" fill="hold">
                                          <p:stCondLst>
                                            <p:cond delay="4999"/>
                                          </p:stCondLst>
                                        </p:cTn>
                                        <p:tgtEl>
                                          <p:spTgt spid="34"/>
                                        </p:tgtEl>
                                        <p:attrNameLst>
                                          <p:attrName>style.visibility</p:attrName>
                                        </p:attrNameLst>
                                      </p:cBhvr>
                                      <p:to>
                                        <p:strVal val="hidden"/>
                                      </p:to>
                                    </p:set>
                                  </p:childTnLst>
                                </p:cTn>
                              </p:par>
                              <p:par>
                                <p:cTn id="837" presetID="2" presetClass="exit" presetSubtype="6" fill="hold" grpId="1" nodeType="withEffect">
                                  <p:stCondLst>
                                    <p:cond delay="0"/>
                                  </p:stCondLst>
                                  <p:childTnLst>
                                    <p:anim calcmode="lin" valueType="num">
                                      <p:cBhvr additive="base">
                                        <p:cTn id="838" dur="5000"/>
                                        <p:tgtEl>
                                          <p:spTgt spid="44"/>
                                        </p:tgtEl>
                                        <p:attrNameLst>
                                          <p:attrName>ppt_x</p:attrName>
                                        </p:attrNameLst>
                                      </p:cBhvr>
                                      <p:tavLst>
                                        <p:tav tm="0">
                                          <p:val>
                                            <p:strVal val="ppt_x"/>
                                          </p:val>
                                        </p:tav>
                                        <p:tav tm="100000">
                                          <p:val>
                                            <p:strVal val="1+ppt_w/2"/>
                                          </p:val>
                                        </p:tav>
                                      </p:tavLst>
                                    </p:anim>
                                    <p:anim calcmode="lin" valueType="num">
                                      <p:cBhvr additive="base">
                                        <p:cTn id="839" dur="5000"/>
                                        <p:tgtEl>
                                          <p:spTgt spid="44"/>
                                        </p:tgtEl>
                                        <p:attrNameLst>
                                          <p:attrName>ppt_y</p:attrName>
                                        </p:attrNameLst>
                                      </p:cBhvr>
                                      <p:tavLst>
                                        <p:tav tm="0">
                                          <p:val>
                                            <p:strVal val="ppt_y"/>
                                          </p:val>
                                        </p:tav>
                                        <p:tav tm="100000">
                                          <p:val>
                                            <p:strVal val="1+ppt_h/2"/>
                                          </p:val>
                                        </p:tav>
                                      </p:tavLst>
                                    </p:anim>
                                    <p:set>
                                      <p:cBhvr>
                                        <p:cTn id="840" dur="1" fill="hold">
                                          <p:stCondLst>
                                            <p:cond delay="4999"/>
                                          </p:stCondLst>
                                        </p:cTn>
                                        <p:tgtEl>
                                          <p:spTgt spid="44"/>
                                        </p:tgtEl>
                                        <p:attrNameLst>
                                          <p:attrName>style.visibility</p:attrName>
                                        </p:attrNameLst>
                                      </p:cBhvr>
                                      <p:to>
                                        <p:strVal val="hidden"/>
                                      </p:to>
                                    </p:set>
                                  </p:childTnLst>
                                </p:cTn>
                              </p:par>
                              <p:par>
                                <p:cTn id="841" presetID="2" presetClass="exit" presetSubtype="6" fill="hold" grpId="1" nodeType="withEffect">
                                  <p:stCondLst>
                                    <p:cond delay="0"/>
                                  </p:stCondLst>
                                  <p:childTnLst>
                                    <p:anim calcmode="lin" valueType="num">
                                      <p:cBhvr additive="base">
                                        <p:cTn id="842" dur="5000"/>
                                        <p:tgtEl>
                                          <p:spTgt spid="54"/>
                                        </p:tgtEl>
                                        <p:attrNameLst>
                                          <p:attrName>ppt_x</p:attrName>
                                        </p:attrNameLst>
                                      </p:cBhvr>
                                      <p:tavLst>
                                        <p:tav tm="0">
                                          <p:val>
                                            <p:strVal val="ppt_x"/>
                                          </p:val>
                                        </p:tav>
                                        <p:tav tm="100000">
                                          <p:val>
                                            <p:strVal val="1+ppt_w/2"/>
                                          </p:val>
                                        </p:tav>
                                      </p:tavLst>
                                    </p:anim>
                                    <p:anim calcmode="lin" valueType="num">
                                      <p:cBhvr additive="base">
                                        <p:cTn id="843" dur="5000"/>
                                        <p:tgtEl>
                                          <p:spTgt spid="54"/>
                                        </p:tgtEl>
                                        <p:attrNameLst>
                                          <p:attrName>ppt_y</p:attrName>
                                        </p:attrNameLst>
                                      </p:cBhvr>
                                      <p:tavLst>
                                        <p:tav tm="0">
                                          <p:val>
                                            <p:strVal val="ppt_y"/>
                                          </p:val>
                                        </p:tav>
                                        <p:tav tm="100000">
                                          <p:val>
                                            <p:strVal val="1+ppt_h/2"/>
                                          </p:val>
                                        </p:tav>
                                      </p:tavLst>
                                    </p:anim>
                                    <p:set>
                                      <p:cBhvr>
                                        <p:cTn id="844" dur="1" fill="hold">
                                          <p:stCondLst>
                                            <p:cond delay="4999"/>
                                          </p:stCondLst>
                                        </p:cTn>
                                        <p:tgtEl>
                                          <p:spTgt spid="54"/>
                                        </p:tgtEl>
                                        <p:attrNameLst>
                                          <p:attrName>style.visibility</p:attrName>
                                        </p:attrNameLst>
                                      </p:cBhvr>
                                      <p:to>
                                        <p:strVal val="hidden"/>
                                      </p:to>
                                    </p:set>
                                  </p:childTnLst>
                                </p:cTn>
                              </p:par>
                              <p:par>
                                <p:cTn id="845" presetID="2" presetClass="exit" presetSubtype="6" fill="hold" grpId="1" nodeType="withEffect">
                                  <p:stCondLst>
                                    <p:cond delay="0"/>
                                  </p:stCondLst>
                                  <p:childTnLst>
                                    <p:anim calcmode="lin" valueType="num">
                                      <p:cBhvr additive="base">
                                        <p:cTn id="846" dur="5000"/>
                                        <p:tgtEl>
                                          <p:spTgt spid="64"/>
                                        </p:tgtEl>
                                        <p:attrNameLst>
                                          <p:attrName>ppt_x</p:attrName>
                                        </p:attrNameLst>
                                      </p:cBhvr>
                                      <p:tavLst>
                                        <p:tav tm="0">
                                          <p:val>
                                            <p:strVal val="ppt_x"/>
                                          </p:val>
                                        </p:tav>
                                        <p:tav tm="100000">
                                          <p:val>
                                            <p:strVal val="1+ppt_w/2"/>
                                          </p:val>
                                        </p:tav>
                                      </p:tavLst>
                                    </p:anim>
                                    <p:anim calcmode="lin" valueType="num">
                                      <p:cBhvr additive="base">
                                        <p:cTn id="847" dur="5000"/>
                                        <p:tgtEl>
                                          <p:spTgt spid="64"/>
                                        </p:tgtEl>
                                        <p:attrNameLst>
                                          <p:attrName>ppt_y</p:attrName>
                                        </p:attrNameLst>
                                      </p:cBhvr>
                                      <p:tavLst>
                                        <p:tav tm="0">
                                          <p:val>
                                            <p:strVal val="ppt_y"/>
                                          </p:val>
                                        </p:tav>
                                        <p:tav tm="100000">
                                          <p:val>
                                            <p:strVal val="1+ppt_h/2"/>
                                          </p:val>
                                        </p:tav>
                                      </p:tavLst>
                                    </p:anim>
                                    <p:set>
                                      <p:cBhvr>
                                        <p:cTn id="848" dur="1" fill="hold">
                                          <p:stCondLst>
                                            <p:cond delay="4999"/>
                                          </p:stCondLst>
                                        </p:cTn>
                                        <p:tgtEl>
                                          <p:spTgt spid="64"/>
                                        </p:tgtEl>
                                        <p:attrNameLst>
                                          <p:attrName>style.visibility</p:attrName>
                                        </p:attrNameLst>
                                      </p:cBhvr>
                                      <p:to>
                                        <p:strVal val="hidden"/>
                                      </p:to>
                                    </p:set>
                                  </p:childTnLst>
                                </p:cTn>
                              </p:par>
                              <p:par>
                                <p:cTn id="849" presetID="2" presetClass="exit" presetSubtype="6" fill="hold" grpId="1" nodeType="withEffect">
                                  <p:stCondLst>
                                    <p:cond delay="0"/>
                                  </p:stCondLst>
                                  <p:childTnLst>
                                    <p:anim calcmode="lin" valueType="num">
                                      <p:cBhvr additive="base">
                                        <p:cTn id="850" dur="5000"/>
                                        <p:tgtEl>
                                          <p:spTgt spid="74"/>
                                        </p:tgtEl>
                                        <p:attrNameLst>
                                          <p:attrName>ppt_x</p:attrName>
                                        </p:attrNameLst>
                                      </p:cBhvr>
                                      <p:tavLst>
                                        <p:tav tm="0">
                                          <p:val>
                                            <p:strVal val="ppt_x"/>
                                          </p:val>
                                        </p:tav>
                                        <p:tav tm="100000">
                                          <p:val>
                                            <p:strVal val="1+ppt_w/2"/>
                                          </p:val>
                                        </p:tav>
                                      </p:tavLst>
                                    </p:anim>
                                    <p:anim calcmode="lin" valueType="num">
                                      <p:cBhvr additive="base">
                                        <p:cTn id="851" dur="5000"/>
                                        <p:tgtEl>
                                          <p:spTgt spid="74"/>
                                        </p:tgtEl>
                                        <p:attrNameLst>
                                          <p:attrName>ppt_y</p:attrName>
                                        </p:attrNameLst>
                                      </p:cBhvr>
                                      <p:tavLst>
                                        <p:tav tm="0">
                                          <p:val>
                                            <p:strVal val="ppt_y"/>
                                          </p:val>
                                        </p:tav>
                                        <p:tav tm="100000">
                                          <p:val>
                                            <p:strVal val="1+ppt_h/2"/>
                                          </p:val>
                                        </p:tav>
                                      </p:tavLst>
                                    </p:anim>
                                    <p:set>
                                      <p:cBhvr>
                                        <p:cTn id="852" dur="1" fill="hold">
                                          <p:stCondLst>
                                            <p:cond delay="4999"/>
                                          </p:stCondLst>
                                        </p:cTn>
                                        <p:tgtEl>
                                          <p:spTgt spid="74"/>
                                        </p:tgtEl>
                                        <p:attrNameLst>
                                          <p:attrName>style.visibility</p:attrName>
                                        </p:attrNameLst>
                                      </p:cBhvr>
                                      <p:to>
                                        <p:strVal val="hidden"/>
                                      </p:to>
                                    </p:set>
                                  </p:childTnLst>
                                </p:cTn>
                              </p:par>
                              <p:par>
                                <p:cTn id="853" presetID="2" presetClass="exit" presetSubtype="6" fill="hold" grpId="1" nodeType="withEffect">
                                  <p:stCondLst>
                                    <p:cond delay="0"/>
                                  </p:stCondLst>
                                  <p:childTnLst>
                                    <p:anim calcmode="lin" valueType="num">
                                      <p:cBhvr additive="base">
                                        <p:cTn id="854" dur="5000"/>
                                        <p:tgtEl>
                                          <p:spTgt spid="84"/>
                                        </p:tgtEl>
                                        <p:attrNameLst>
                                          <p:attrName>ppt_x</p:attrName>
                                        </p:attrNameLst>
                                      </p:cBhvr>
                                      <p:tavLst>
                                        <p:tav tm="0">
                                          <p:val>
                                            <p:strVal val="ppt_x"/>
                                          </p:val>
                                        </p:tav>
                                        <p:tav tm="100000">
                                          <p:val>
                                            <p:strVal val="1+ppt_w/2"/>
                                          </p:val>
                                        </p:tav>
                                      </p:tavLst>
                                    </p:anim>
                                    <p:anim calcmode="lin" valueType="num">
                                      <p:cBhvr additive="base">
                                        <p:cTn id="855" dur="5000"/>
                                        <p:tgtEl>
                                          <p:spTgt spid="84"/>
                                        </p:tgtEl>
                                        <p:attrNameLst>
                                          <p:attrName>ppt_y</p:attrName>
                                        </p:attrNameLst>
                                      </p:cBhvr>
                                      <p:tavLst>
                                        <p:tav tm="0">
                                          <p:val>
                                            <p:strVal val="ppt_y"/>
                                          </p:val>
                                        </p:tav>
                                        <p:tav tm="100000">
                                          <p:val>
                                            <p:strVal val="1+ppt_h/2"/>
                                          </p:val>
                                        </p:tav>
                                      </p:tavLst>
                                    </p:anim>
                                    <p:set>
                                      <p:cBhvr>
                                        <p:cTn id="856" dur="1" fill="hold">
                                          <p:stCondLst>
                                            <p:cond delay="4999"/>
                                          </p:stCondLst>
                                        </p:cTn>
                                        <p:tgtEl>
                                          <p:spTgt spid="84"/>
                                        </p:tgtEl>
                                        <p:attrNameLst>
                                          <p:attrName>style.visibility</p:attrName>
                                        </p:attrNameLst>
                                      </p:cBhvr>
                                      <p:to>
                                        <p:strVal val="hidden"/>
                                      </p:to>
                                    </p:set>
                                  </p:childTnLst>
                                </p:cTn>
                              </p:par>
                              <p:par>
                                <p:cTn id="857" presetID="2" presetClass="exit" presetSubtype="6" fill="hold" grpId="1" nodeType="withEffect">
                                  <p:stCondLst>
                                    <p:cond delay="0"/>
                                  </p:stCondLst>
                                  <p:childTnLst>
                                    <p:anim calcmode="lin" valueType="num">
                                      <p:cBhvr additive="base">
                                        <p:cTn id="858" dur="5000"/>
                                        <p:tgtEl>
                                          <p:spTgt spid="10"/>
                                        </p:tgtEl>
                                        <p:attrNameLst>
                                          <p:attrName>ppt_x</p:attrName>
                                        </p:attrNameLst>
                                      </p:cBhvr>
                                      <p:tavLst>
                                        <p:tav tm="0">
                                          <p:val>
                                            <p:strVal val="ppt_x"/>
                                          </p:val>
                                        </p:tav>
                                        <p:tav tm="100000">
                                          <p:val>
                                            <p:strVal val="1+ppt_w/2"/>
                                          </p:val>
                                        </p:tav>
                                      </p:tavLst>
                                    </p:anim>
                                    <p:anim calcmode="lin" valueType="num">
                                      <p:cBhvr additive="base">
                                        <p:cTn id="859" dur="5000"/>
                                        <p:tgtEl>
                                          <p:spTgt spid="10"/>
                                        </p:tgtEl>
                                        <p:attrNameLst>
                                          <p:attrName>ppt_y</p:attrName>
                                        </p:attrNameLst>
                                      </p:cBhvr>
                                      <p:tavLst>
                                        <p:tav tm="0">
                                          <p:val>
                                            <p:strVal val="ppt_y"/>
                                          </p:val>
                                        </p:tav>
                                        <p:tav tm="100000">
                                          <p:val>
                                            <p:strVal val="1+ppt_h/2"/>
                                          </p:val>
                                        </p:tav>
                                      </p:tavLst>
                                    </p:anim>
                                    <p:set>
                                      <p:cBhvr>
                                        <p:cTn id="860" dur="1" fill="hold">
                                          <p:stCondLst>
                                            <p:cond delay="4999"/>
                                          </p:stCondLst>
                                        </p:cTn>
                                        <p:tgtEl>
                                          <p:spTgt spid="10"/>
                                        </p:tgtEl>
                                        <p:attrNameLst>
                                          <p:attrName>style.visibility</p:attrName>
                                        </p:attrNameLst>
                                      </p:cBhvr>
                                      <p:to>
                                        <p:strVal val="hidden"/>
                                      </p:to>
                                    </p:set>
                                  </p:childTnLst>
                                </p:cTn>
                              </p:par>
                              <p:par>
                                <p:cTn id="861" presetID="2" presetClass="exit" presetSubtype="6" fill="hold" grpId="1" nodeType="withEffect">
                                  <p:stCondLst>
                                    <p:cond delay="0"/>
                                  </p:stCondLst>
                                  <p:childTnLst>
                                    <p:anim calcmode="lin" valueType="num">
                                      <p:cBhvr additive="base">
                                        <p:cTn id="862" dur="5000"/>
                                        <p:tgtEl>
                                          <p:spTgt spid="20"/>
                                        </p:tgtEl>
                                        <p:attrNameLst>
                                          <p:attrName>ppt_x</p:attrName>
                                        </p:attrNameLst>
                                      </p:cBhvr>
                                      <p:tavLst>
                                        <p:tav tm="0">
                                          <p:val>
                                            <p:strVal val="ppt_x"/>
                                          </p:val>
                                        </p:tav>
                                        <p:tav tm="100000">
                                          <p:val>
                                            <p:strVal val="1+ppt_w/2"/>
                                          </p:val>
                                        </p:tav>
                                      </p:tavLst>
                                    </p:anim>
                                    <p:anim calcmode="lin" valueType="num">
                                      <p:cBhvr additive="base">
                                        <p:cTn id="863" dur="5000"/>
                                        <p:tgtEl>
                                          <p:spTgt spid="20"/>
                                        </p:tgtEl>
                                        <p:attrNameLst>
                                          <p:attrName>ppt_y</p:attrName>
                                        </p:attrNameLst>
                                      </p:cBhvr>
                                      <p:tavLst>
                                        <p:tav tm="0">
                                          <p:val>
                                            <p:strVal val="ppt_y"/>
                                          </p:val>
                                        </p:tav>
                                        <p:tav tm="100000">
                                          <p:val>
                                            <p:strVal val="1+ppt_h/2"/>
                                          </p:val>
                                        </p:tav>
                                      </p:tavLst>
                                    </p:anim>
                                    <p:set>
                                      <p:cBhvr>
                                        <p:cTn id="864" dur="1" fill="hold">
                                          <p:stCondLst>
                                            <p:cond delay="4999"/>
                                          </p:stCondLst>
                                        </p:cTn>
                                        <p:tgtEl>
                                          <p:spTgt spid="20"/>
                                        </p:tgtEl>
                                        <p:attrNameLst>
                                          <p:attrName>style.visibility</p:attrName>
                                        </p:attrNameLst>
                                      </p:cBhvr>
                                      <p:to>
                                        <p:strVal val="hidden"/>
                                      </p:to>
                                    </p:set>
                                  </p:childTnLst>
                                </p:cTn>
                              </p:par>
                              <p:par>
                                <p:cTn id="865" presetID="2" presetClass="exit" presetSubtype="6" fill="hold" grpId="1" nodeType="withEffect">
                                  <p:stCondLst>
                                    <p:cond delay="0"/>
                                  </p:stCondLst>
                                  <p:childTnLst>
                                    <p:anim calcmode="lin" valueType="num">
                                      <p:cBhvr additive="base">
                                        <p:cTn id="866" dur="5000"/>
                                        <p:tgtEl>
                                          <p:spTgt spid="30"/>
                                        </p:tgtEl>
                                        <p:attrNameLst>
                                          <p:attrName>ppt_x</p:attrName>
                                        </p:attrNameLst>
                                      </p:cBhvr>
                                      <p:tavLst>
                                        <p:tav tm="0">
                                          <p:val>
                                            <p:strVal val="ppt_x"/>
                                          </p:val>
                                        </p:tav>
                                        <p:tav tm="100000">
                                          <p:val>
                                            <p:strVal val="1+ppt_w/2"/>
                                          </p:val>
                                        </p:tav>
                                      </p:tavLst>
                                    </p:anim>
                                    <p:anim calcmode="lin" valueType="num">
                                      <p:cBhvr additive="base">
                                        <p:cTn id="867" dur="5000"/>
                                        <p:tgtEl>
                                          <p:spTgt spid="30"/>
                                        </p:tgtEl>
                                        <p:attrNameLst>
                                          <p:attrName>ppt_y</p:attrName>
                                        </p:attrNameLst>
                                      </p:cBhvr>
                                      <p:tavLst>
                                        <p:tav tm="0">
                                          <p:val>
                                            <p:strVal val="ppt_y"/>
                                          </p:val>
                                        </p:tav>
                                        <p:tav tm="100000">
                                          <p:val>
                                            <p:strVal val="1+ppt_h/2"/>
                                          </p:val>
                                        </p:tav>
                                      </p:tavLst>
                                    </p:anim>
                                    <p:set>
                                      <p:cBhvr>
                                        <p:cTn id="868" dur="1" fill="hold">
                                          <p:stCondLst>
                                            <p:cond delay="4999"/>
                                          </p:stCondLst>
                                        </p:cTn>
                                        <p:tgtEl>
                                          <p:spTgt spid="30"/>
                                        </p:tgtEl>
                                        <p:attrNameLst>
                                          <p:attrName>style.visibility</p:attrName>
                                        </p:attrNameLst>
                                      </p:cBhvr>
                                      <p:to>
                                        <p:strVal val="hidden"/>
                                      </p:to>
                                    </p:set>
                                  </p:childTnLst>
                                </p:cTn>
                              </p:par>
                              <p:par>
                                <p:cTn id="869" presetID="2" presetClass="exit" presetSubtype="6" fill="hold" grpId="1" nodeType="withEffect">
                                  <p:stCondLst>
                                    <p:cond delay="0"/>
                                  </p:stCondLst>
                                  <p:childTnLst>
                                    <p:anim calcmode="lin" valueType="num">
                                      <p:cBhvr additive="base">
                                        <p:cTn id="870" dur="5000"/>
                                        <p:tgtEl>
                                          <p:spTgt spid="40"/>
                                        </p:tgtEl>
                                        <p:attrNameLst>
                                          <p:attrName>ppt_x</p:attrName>
                                        </p:attrNameLst>
                                      </p:cBhvr>
                                      <p:tavLst>
                                        <p:tav tm="0">
                                          <p:val>
                                            <p:strVal val="ppt_x"/>
                                          </p:val>
                                        </p:tav>
                                        <p:tav tm="100000">
                                          <p:val>
                                            <p:strVal val="1+ppt_w/2"/>
                                          </p:val>
                                        </p:tav>
                                      </p:tavLst>
                                    </p:anim>
                                    <p:anim calcmode="lin" valueType="num">
                                      <p:cBhvr additive="base">
                                        <p:cTn id="871" dur="5000"/>
                                        <p:tgtEl>
                                          <p:spTgt spid="40"/>
                                        </p:tgtEl>
                                        <p:attrNameLst>
                                          <p:attrName>ppt_y</p:attrName>
                                        </p:attrNameLst>
                                      </p:cBhvr>
                                      <p:tavLst>
                                        <p:tav tm="0">
                                          <p:val>
                                            <p:strVal val="ppt_y"/>
                                          </p:val>
                                        </p:tav>
                                        <p:tav tm="100000">
                                          <p:val>
                                            <p:strVal val="1+ppt_h/2"/>
                                          </p:val>
                                        </p:tav>
                                      </p:tavLst>
                                    </p:anim>
                                    <p:set>
                                      <p:cBhvr>
                                        <p:cTn id="872" dur="1" fill="hold">
                                          <p:stCondLst>
                                            <p:cond delay="4999"/>
                                          </p:stCondLst>
                                        </p:cTn>
                                        <p:tgtEl>
                                          <p:spTgt spid="40"/>
                                        </p:tgtEl>
                                        <p:attrNameLst>
                                          <p:attrName>style.visibility</p:attrName>
                                        </p:attrNameLst>
                                      </p:cBhvr>
                                      <p:to>
                                        <p:strVal val="hidden"/>
                                      </p:to>
                                    </p:set>
                                  </p:childTnLst>
                                </p:cTn>
                              </p:par>
                              <p:par>
                                <p:cTn id="873" presetID="2" presetClass="exit" presetSubtype="6" fill="hold" grpId="1" nodeType="withEffect">
                                  <p:stCondLst>
                                    <p:cond delay="0"/>
                                  </p:stCondLst>
                                  <p:childTnLst>
                                    <p:anim calcmode="lin" valueType="num">
                                      <p:cBhvr additive="base">
                                        <p:cTn id="874" dur="5000"/>
                                        <p:tgtEl>
                                          <p:spTgt spid="50"/>
                                        </p:tgtEl>
                                        <p:attrNameLst>
                                          <p:attrName>ppt_x</p:attrName>
                                        </p:attrNameLst>
                                      </p:cBhvr>
                                      <p:tavLst>
                                        <p:tav tm="0">
                                          <p:val>
                                            <p:strVal val="ppt_x"/>
                                          </p:val>
                                        </p:tav>
                                        <p:tav tm="100000">
                                          <p:val>
                                            <p:strVal val="1+ppt_w/2"/>
                                          </p:val>
                                        </p:tav>
                                      </p:tavLst>
                                    </p:anim>
                                    <p:anim calcmode="lin" valueType="num">
                                      <p:cBhvr additive="base">
                                        <p:cTn id="875" dur="5000"/>
                                        <p:tgtEl>
                                          <p:spTgt spid="50"/>
                                        </p:tgtEl>
                                        <p:attrNameLst>
                                          <p:attrName>ppt_y</p:attrName>
                                        </p:attrNameLst>
                                      </p:cBhvr>
                                      <p:tavLst>
                                        <p:tav tm="0">
                                          <p:val>
                                            <p:strVal val="ppt_y"/>
                                          </p:val>
                                        </p:tav>
                                        <p:tav tm="100000">
                                          <p:val>
                                            <p:strVal val="1+ppt_h/2"/>
                                          </p:val>
                                        </p:tav>
                                      </p:tavLst>
                                    </p:anim>
                                    <p:set>
                                      <p:cBhvr>
                                        <p:cTn id="876" dur="1" fill="hold">
                                          <p:stCondLst>
                                            <p:cond delay="4999"/>
                                          </p:stCondLst>
                                        </p:cTn>
                                        <p:tgtEl>
                                          <p:spTgt spid="50"/>
                                        </p:tgtEl>
                                        <p:attrNameLst>
                                          <p:attrName>style.visibility</p:attrName>
                                        </p:attrNameLst>
                                      </p:cBhvr>
                                      <p:to>
                                        <p:strVal val="hidden"/>
                                      </p:to>
                                    </p:set>
                                  </p:childTnLst>
                                </p:cTn>
                              </p:par>
                              <p:par>
                                <p:cTn id="877" presetID="2" presetClass="exit" presetSubtype="6" fill="hold" grpId="1" nodeType="withEffect">
                                  <p:stCondLst>
                                    <p:cond delay="0"/>
                                  </p:stCondLst>
                                  <p:childTnLst>
                                    <p:anim calcmode="lin" valueType="num">
                                      <p:cBhvr additive="base">
                                        <p:cTn id="878" dur="5000"/>
                                        <p:tgtEl>
                                          <p:spTgt spid="60"/>
                                        </p:tgtEl>
                                        <p:attrNameLst>
                                          <p:attrName>ppt_x</p:attrName>
                                        </p:attrNameLst>
                                      </p:cBhvr>
                                      <p:tavLst>
                                        <p:tav tm="0">
                                          <p:val>
                                            <p:strVal val="ppt_x"/>
                                          </p:val>
                                        </p:tav>
                                        <p:tav tm="100000">
                                          <p:val>
                                            <p:strVal val="1+ppt_w/2"/>
                                          </p:val>
                                        </p:tav>
                                      </p:tavLst>
                                    </p:anim>
                                    <p:anim calcmode="lin" valueType="num">
                                      <p:cBhvr additive="base">
                                        <p:cTn id="879" dur="5000"/>
                                        <p:tgtEl>
                                          <p:spTgt spid="60"/>
                                        </p:tgtEl>
                                        <p:attrNameLst>
                                          <p:attrName>ppt_y</p:attrName>
                                        </p:attrNameLst>
                                      </p:cBhvr>
                                      <p:tavLst>
                                        <p:tav tm="0">
                                          <p:val>
                                            <p:strVal val="ppt_y"/>
                                          </p:val>
                                        </p:tav>
                                        <p:tav tm="100000">
                                          <p:val>
                                            <p:strVal val="1+ppt_h/2"/>
                                          </p:val>
                                        </p:tav>
                                      </p:tavLst>
                                    </p:anim>
                                    <p:set>
                                      <p:cBhvr>
                                        <p:cTn id="880" dur="1" fill="hold">
                                          <p:stCondLst>
                                            <p:cond delay="4999"/>
                                          </p:stCondLst>
                                        </p:cTn>
                                        <p:tgtEl>
                                          <p:spTgt spid="60"/>
                                        </p:tgtEl>
                                        <p:attrNameLst>
                                          <p:attrName>style.visibility</p:attrName>
                                        </p:attrNameLst>
                                      </p:cBhvr>
                                      <p:to>
                                        <p:strVal val="hidden"/>
                                      </p:to>
                                    </p:set>
                                  </p:childTnLst>
                                </p:cTn>
                              </p:par>
                              <p:par>
                                <p:cTn id="881" presetID="2" presetClass="exit" presetSubtype="6" fill="hold" grpId="1" nodeType="withEffect">
                                  <p:stCondLst>
                                    <p:cond delay="0"/>
                                  </p:stCondLst>
                                  <p:childTnLst>
                                    <p:anim calcmode="lin" valueType="num">
                                      <p:cBhvr additive="base">
                                        <p:cTn id="882" dur="5000"/>
                                        <p:tgtEl>
                                          <p:spTgt spid="70"/>
                                        </p:tgtEl>
                                        <p:attrNameLst>
                                          <p:attrName>ppt_x</p:attrName>
                                        </p:attrNameLst>
                                      </p:cBhvr>
                                      <p:tavLst>
                                        <p:tav tm="0">
                                          <p:val>
                                            <p:strVal val="ppt_x"/>
                                          </p:val>
                                        </p:tav>
                                        <p:tav tm="100000">
                                          <p:val>
                                            <p:strVal val="1+ppt_w/2"/>
                                          </p:val>
                                        </p:tav>
                                      </p:tavLst>
                                    </p:anim>
                                    <p:anim calcmode="lin" valueType="num">
                                      <p:cBhvr additive="base">
                                        <p:cTn id="883" dur="5000"/>
                                        <p:tgtEl>
                                          <p:spTgt spid="70"/>
                                        </p:tgtEl>
                                        <p:attrNameLst>
                                          <p:attrName>ppt_y</p:attrName>
                                        </p:attrNameLst>
                                      </p:cBhvr>
                                      <p:tavLst>
                                        <p:tav tm="0">
                                          <p:val>
                                            <p:strVal val="ppt_y"/>
                                          </p:val>
                                        </p:tav>
                                        <p:tav tm="100000">
                                          <p:val>
                                            <p:strVal val="1+ppt_h/2"/>
                                          </p:val>
                                        </p:tav>
                                      </p:tavLst>
                                    </p:anim>
                                    <p:set>
                                      <p:cBhvr>
                                        <p:cTn id="884" dur="1" fill="hold">
                                          <p:stCondLst>
                                            <p:cond delay="4999"/>
                                          </p:stCondLst>
                                        </p:cTn>
                                        <p:tgtEl>
                                          <p:spTgt spid="70"/>
                                        </p:tgtEl>
                                        <p:attrNameLst>
                                          <p:attrName>style.visibility</p:attrName>
                                        </p:attrNameLst>
                                      </p:cBhvr>
                                      <p:to>
                                        <p:strVal val="hidden"/>
                                      </p:to>
                                    </p:set>
                                  </p:childTnLst>
                                </p:cTn>
                              </p:par>
                              <p:par>
                                <p:cTn id="885" presetID="2" presetClass="exit" presetSubtype="6" fill="hold" grpId="1" nodeType="withEffect">
                                  <p:stCondLst>
                                    <p:cond delay="0"/>
                                  </p:stCondLst>
                                  <p:childTnLst>
                                    <p:anim calcmode="lin" valueType="num">
                                      <p:cBhvr additive="base">
                                        <p:cTn id="886" dur="5000"/>
                                        <p:tgtEl>
                                          <p:spTgt spid="80"/>
                                        </p:tgtEl>
                                        <p:attrNameLst>
                                          <p:attrName>ppt_x</p:attrName>
                                        </p:attrNameLst>
                                      </p:cBhvr>
                                      <p:tavLst>
                                        <p:tav tm="0">
                                          <p:val>
                                            <p:strVal val="ppt_x"/>
                                          </p:val>
                                        </p:tav>
                                        <p:tav tm="100000">
                                          <p:val>
                                            <p:strVal val="1+ppt_w/2"/>
                                          </p:val>
                                        </p:tav>
                                      </p:tavLst>
                                    </p:anim>
                                    <p:anim calcmode="lin" valueType="num">
                                      <p:cBhvr additive="base">
                                        <p:cTn id="887" dur="5000"/>
                                        <p:tgtEl>
                                          <p:spTgt spid="80"/>
                                        </p:tgtEl>
                                        <p:attrNameLst>
                                          <p:attrName>ppt_y</p:attrName>
                                        </p:attrNameLst>
                                      </p:cBhvr>
                                      <p:tavLst>
                                        <p:tav tm="0">
                                          <p:val>
                                            <p:strVal val="ppt_y"/>
                                          </p:val>
                                        </p:tav>
                                        <p:tav tm="100000">
                                          <p:val>
                                            <p:strVal val="1+ppt_h/2"/>
                                          </p:val>
                                        </p:tav>
                                      </p:tavLst>
                                    </p:anim>
                                    <p:set>
                                      <p:cBhvr>
                                        <p:cTn id="888" dur="1" fill="hold">
                                          <p:stCondLst>
                                            <p:cond delay="4999"/>
                                          </p:stCondLst>
                                        </p:cTn>
                                        <p:tgtEl>
                                          <p:spTgt spid="80"/>
                                        </p:tgtEl>
                                        <p:attrNameLst>
                                          <p:attrName>style.visibility</p:attrName>
                                        </p:attrNameLst>
                                      </p:cBhvr>
                                      <p:to>
                                        <p:strVal val="hidden"/>
                                      </p:to>
                                    </p:set>
                                  </p:childTnLst>
                                </p:cTn>
                              </p:par>
                              <p:par>
                                <p:cTn id="889" presetID="3" presetClass="exit" presetSubtype="10" fill="hold" grpId="2" nodeType="withEffect">
                                  <p:stCondLst>
                                    <p:cond delay="0"/>
                                  </p:stCondLst>
                                  <p:childTnLst>
                                    <p:animEffect transition="out" filter="blinds(horizontal)">
                                      <p:cBhvr>
                                        <p:cTn id="890" dur="5000"/>
                                        <p:tgtEl>
                                          <p:spTgt spid="5"/>
                                        </p:tgtEl>
                                      </p:cBhvr>
                                    </p:animEffect>
                                    <p:set>
                                      <p:cBhvr>
                                        <p:cTn id="891" dur="1" fill="hold">
                                          <p:stCondLst>
                                            <p:cond delay="4999"/>
                                          </p:stCondLst>
                                        </p:cTn>
                                        <p:tgtEl>
                                          <p:spTgt spid="5"/>
                                        </p:tgtEl>
                                        <p:attrNameLst>
                                          <p:attrName>style.visibility</p:attrName>
                                        </p:attrNameLst>
                                      </p:cBhvr>
                                      <p:to>
                                        <p:strVal val="hidden"/>
                                      </p:to>
                                    </p:set>
                                  </p:childTnLst>
                                </p:cTn>
                              </p:par>
                              <p:par>
                                <p:cTn id="892" presetID="3" presetClass="exit" presetSubtype="10" fill="hold" grpId="2" nodeType="withEffect">
                                  <p:stCondLst>
                                    <p:cond delay="0"/>
                                  </p:stCondLst>
                                  <p:childTnLst>
                                    <p:animEffect transition="out" filter="blinds(horizontal)">
                                      <p:cBhvr>
                                        <p:cTn id="893" dur="5000"/>
                                        <p:tgtEl>
                                          <p:spTgt spid="6"/>
                                        </p:tgtEl>
                                      </p:cBhvr>
                                    </p:animEffect>
                                    <p:set>
                                      <p:cBhvr>
                                        <p:cTn id="894" dur="1" fill="hold">
                                          <p:stCondLst>
                                            <p:cond delay="4999"/>
                                          </p:stCondLst>
                                        </p:cTn>
                                        <p:tgtEl>
                                          <p:spTgt spid="6"/>
                                        </p:tgtEl>
                                        <p:attrNameLst>
                                          <p:attrName>style.visibility</p:attrName>
                                        </p:attrNameLst>
                                      </p:cBhvr>
                                      <p:to>
                                        <p:strVal val="hidden"/>
                                      </p:to>
                                    </p:set>
                                  </p:childTnLst>
                                </p:cTn>
                              </p:par>
                              <p:par>
                                <p:cTn id="895" presetID="3" presetClass="exit" presetSubtype="10" fill="hold" grpId="2" nodeType="withEffect">
                                  <p:stCondLst>
                                    <p:cond delay="0"/>
                                  </p:stCondLst>
                                  <p:childTnLst>
                                    <p:animEffect transition="out" filter="blinds(horizontal)">
                                      <p:cBhvr>
                                        <p:cTn id="896" dur="5000"/>
                                        <p:tgtEl>
                                          <p:spTgt spid="7"/>
                                        </p:tgtEl>
                                      </p:cBhvr>
                                    </p:animEffect>
                                    <p:set>
                                      <p:cBhvr>
                                        <p:cTn id="897" dur="1" fill="hold">
                                          <p:stCondLst>
                                            <p:cond delay="4999"/>
                                          </p:stCondLst>
                                        </p:cTn>
                                        <p:tgtEl>
                                          <p:spTgt spid="7"/>
                                        </p:tgtEl>
                                        <p:attrNameLst>
                                          <p:attrName>style.visibility</p:attrName>
                                        </p:attrNameLst>
                                      </p:cBhvr>
                                      <p:to>
                                        <p:strVal val="hidden"/>
                                      </p:to>
                                    </p:set>
                                  </p:childTnLst>
                                </p:cTn>
                              </p:par>
                              <p:par>
                                <p:cTn id="898" presetID="3" presetClass="exit" presetSubtype="10" fill="hold" grpId="2" nodeType="withEffect">
                                  <p:stCondLst>
                                    <p:cond delay="0"/>
                                  </p:stCondLst>
                                  <p:childTnLst>
                                    <p:animEffect transition="out" filter="blinds(horizontal)">
                                      <p:cBhvr>
                                        <p:cTn id="899" dur="5000"/>
                                        <p:tgtEl>
                                          <p:spTgt spid="8"/>
                                        </p:tgtEl>
                                      </p:cBhvr>
                                    </p:animEffect>
                                    <p:set>
                                      <p:cBhvr>
                                        <p:cTn id="900" dur="1" fill="hold">
                                          <p:stCondLst>
                                            <p:cond delay="4999"/>
                                          </p:stCondLst>
                                        </p:cTn>
                                        <p:tgtEl>
                                          <p:spTgt spid="8"/>
                                        </p:tgtEl>
                                        <p:attrNameLst>
                                          <p:attrName>style.visibility</p:attrName>
                                        </p:attrNameLst>
                                      </p:cBhvr>
                                      <p:to>
                                        <p:strVal val="hidden"/>
                                      </p:to>
                                    </p:set>
                                  </p:childTnLst>
                                </p:cTn>
                              </p:par>
                              <p:par>
                                <p:cTn id="901" presetID="3" presetClass="exit" presetSubtype="10" fill="hold" grpId="2" nodeType="withEffect">
                                  <p:stCondLst>
                                    <p:cond delay="0"/>
                                  </p:stCondLst>
                                  <p:childTnLst>
                                    <p:animEffect transition="out" filter="blinds(horizontal)">
                                      <p:cBhvr>
                                        <p:cTn id="902" dur="5000"/>
                                        <p:tgtEl>
                                          <p:spTgt spid="9"/>
                                        </p:tgtEl>
                                      </p:cBhvr>
                                    </p:animEffect>
                                    <p:set>
                                      <p:cBhvr>
                                        <p:cTn id="903" dur="1" fill="hold">
                                          <p:stCondLst>
                                            <p:cond delay="4999"/>
                                          </p:stCondLst>
                                        </p:cTn>
                                        <p:tgtEl>
                                          <p:spTgt spid="9"/>
                                        </p:tgtEl>
                                        <p:attrNameLst>
                                          <p:attrName>style.visibility</p:attrName>
                                        </p:attrNameLst>
                                      </p:cBhvr>
                                      <p:to>
                                        <p:strVal val="hidden"/>
                                      </p:to>
                                    </p:set>
                                  </p:childTnLst>
                                </p:cTn>
                              </p:par>
                              <p:par>
                                <p:cTn id="904" presetID="3" presetClass="exit" presetSubtype="10" fill="hold" grpId="2" nodeType="withEffect">
                                  <p:stCondLst>
                                    <p:cond delay="0"/>
                                  </p:stCondLst>
                                  <p:childTnLst>
                                    <p:animEffect transition="out" filter="blinds(horizontal)">
                                      <p:cBhvr>
                                        <p:cTn id="905" dur="5000"/>
                                        <p:tgtEl>
                                          <p:spTgt spid="10"/>
                                        </p:tgtEl>
                                      </p:cBhvr>
                                    </p:animEffect>
                                    <p:set>
                                      <p:cBhvr>
                                        <p:cTn id="906" dur="1" fill="hold">
                                          <p:stCondLst>
                                            <p:cond delay="4999"/>
                                          </p:stCondLst>
                                        </p:cTn>
                                        <p:tgtEl>
                                          <p:spTgt spid="10"/>
                                        </p:tgtEl>
                                        <p:attrNameLst>
                                          <p:attrName>style.visibility</p:attrName>
                                        </p:attrNameLst>
                                      </p:cBhvr>
                                      <p:to>
                                        <p:strVal val="hidden"/>
                                      </p:to>
                                    </p:set>
                                  </p:childTnLst>
                                </p:cTn>
                              </p:par>
                              <p:par>
                                <p:cTn id="907" presetID="3" presetClass="exit" presetSubtype="10" fill="hold" grpId="2" nodeType="withEffect">
                                  <p:stCondLst>
                                    <p:cond delay="0"/>
                                  </p:stCondLst>
                                  <p:childTnLst>
                                    <p:animEffect transition="out" filter="blinds(horizontal)">
                                      <p:cBhvr>
                                        <p:cTn id="908" dur="5000"/>
                                        <p:tgtEl>
                                          <p:spTgt spid="11"/>
                                        </p:tgtEl>
                                      </p:cBhvr>
                                    </p:animEffect>
                                    <p:set>
                                      <p:cBhvr>
                                        <p:cTn id="909" dur="1" fill="hold">
                                          <p:stCondLst>
                                            <p:cond delay="4999"/>
                                          </p:stCondLst>
                                        </p:cTn>
                                        <p:tgtEl>
                                          <p:spTgt spid="11"/>
                                        </p:tgtEl>
                                        <p:attrNameLst>
                                          <p:attrName>style.visibility</p:attrName>
                                        </p:attrNameLst>
                                      </p:cBhvr>
                                      <p:to>
                                        <p:strVal val="hidden"/>
                                      </p:to>
                                    </p:set>
                                  </p:childTnLst>
                                </p:cTn>
                              </p:par>
                              <p:par>
                                <p:cTn id="910" presetID="3" presetClass="exit" presetSubtype="10" fill="hold" grpId="2" nodeType="withEffect">
                                  <p:stCondLst>
                                    <p:cond delay="0"/>
                                  </p:stCondLst>
                                  <p:childTnLst>
                                    <p:animEffect transition="out" filter="blinds(horizontal)">
                                      <p:cBhvr>
                                        <p:cTn id="911" dur="5000"/>
                                        <p:tgtEl>
                                          <p:spTgt spid="12"/>
                                        </p:tgtEl>
                                      </p:cBhvr>
                                    </p:animEffect>
                                    <p:set>
                                      <p:cBhvr>
                                        <p:cTn id="912" dur="1" fill="hold">
                                          <p:stCondLst>
                                            <p:cond delay="4999"/>
                                          </p:stCondLst>
                                        </p:cTn>
                                        <p:tgtEl>
                                          <p:spTgt spid="12"/>
                                        </p:tgtEl>
                                        <p:attrNameLst>
                                          <p:attrName>style.visibility</p:attrName>
                                        </p:attrNameLst>
                                      </p:cBhvr>
                                      <p:to>
                                        <p:strVal val="hidden"/>
                                      </p:to>
                                    </p:set>
                                  </p:childTnLst>
                                </p:cTn>
                              </p:par>
                              <p:par>
                                <p:cTn id="913" presetID="3" presetClass="exit" presetSubtype="10" fill="hold" grpId="2" nodeType="withEffect">
                                  <p:stCondLst>
                                    <p:cond delay="0"/>
                                  </p:stCondLst>
                                  <p:childTnLst>
                                    <p:animEffect transition="out" filter="blinds(horizontal)">
                                      <p:cBhvr>
                                        <p:cTn id="914" dur="5000"/>
                                        <p:tgtEl>
                                          <p:spTgt spid="13"/>
                                        </p:tgtEl>
                                      </p:cBhvr>
                                    </p:animEffect>
                                    <p:set>
                                      <p:cBhvr>
                                        <p:cTn id="915" dur="1" fill="hold">
                                          <p:stCondLst>
                                            <p:cond delay="4999"/>
                                          </p:stCondLst>
                                        </p:cTn>
                                        <p:tgtEl>
                                          <p:spTgt spid="13"/>
                                        </p:tgtEl>
                                        <p:attrNameLst>
                                          <p:attrName>style.visibility</p:attrName>
                                        </p:attrNameLst>
                                      </p:cBhvr>
                                      <p:to>
                                        <p:strVal val="hidden"/>
                                      </p:to>
                                    </p:set>
                                  </p:childTnLst>
                                </p:cTn>
                              </p:par>
                              <p:par>
                                <p:cTn id="916" presetID="3" presetClass="exit" presetSubtype="10" fill="hold" grpId="2" nodeType="withEffect">
                                  <p:stCondLst>
                                    <p:cond delay="0"/>
                                  </p:stCondLst>
                                  <p:childTnLst>
                                    <p:animEffect transition="out" filter="blinds(horizontal)">
                                      <p:cBhvr>
                                        <p:cTn id="917" dur="5000"/>
                                        <p:tgtEl>
                                          <p:spTgt spid="14"/>
                                        </p:tgtEl>
                                      </p:cBhvr>
                                    </p:animEffect>
                                    <p:set>
                                      <p:cBhvr>
                                        <p:cTn id="918" dur="1" fill="hold">
                                          <p:stCondLst>
                                            <p:cond delay="4999"/>
                                          </p:stCondLst>
                                        </p:cTn>
                                        <p:tgtEl>
                                          <p:spTgt spid="14"/>
                                        </p:tgtEl>
                                        <p:attrNameLst>
                                          <p:attrName>style.visibility</p:attrName>
                                        </p:attrNameLst>
                                      </p:cBhvr>
                                      <p:to>
                                        <p:strVal val="hidden"/>
                                      </p:to>
                                    </p:set>
                                  </p:childTnLst>
                                </p:cTn>
                              </p:par>
                              <p:par>
                                <p:cTn id="919" presetID="3" presetClass="exit" presetSubtype="10" fill="hold" grpId="2" nodeType="withEffect">
                                  <p:stCondLst>
                                    <p:cond delay="0"/>
                                  </p:stCondLst>
                                  <p:childTnLst>
                                    <p:animEffect transition="out" filter="blinds(horizontal)">
                                      <p:cBhvr>
                                        <p:cTn id="920" dur="5000"/>
                                        <p:tgtEl>
                                          <p:spTgt spid="15"/>
                                        </p:tgtEl>
                                      </p:cBhvr>
                                    </p:animEffect>
                                    <p:set>
                                      <p:cBhvr>
                                        <p:cTn id="921" dur="1" fill="hold">
                                          <p:stCondLst>
                                            <p:cond delay="4999"/>
                                          </p:stCondLst>
                                        </p:cTn>
                                        <p:tgtEl>
                                          <p:spTgt spid="15"/>
                                        </p:tgtEl>
                                        <p:attrNameLst>
                                          <p:attrName>style.visibility</p:attrName>
                                        </p:attrNameLst>
                                      </p:cBhvr>
                                      <p:to>
                                        <p:strVal val="hidden"/>
                                      </p:to>
                                    </p:set>
                                  </p:childTnLst>
                                </p:cTn>
                              </p:par>
                              <p:par>
                                <p:cTn id="922" presetID="3" presetClass="exit" presetSubtype="10" fill="hold" grpId="2" nodeType="withEffect">
                                  <p:stCondLst>
                                    <p:cond delay="0"/>
                                  </p:stCondLst>
                                  <p:childTnLst>
                                    <p:animEffect transition="out" filter="blinds(horizontal)">
                                      <p:cBhvr>
                                        <p:cTn id="923" dur="5000"/>
                                        <p:tgtEl>
                                          <p:spTgt spid="16"/>
                                        </p:tgtEl>
                                      </p:cBhvr>
                                    </p:animEffect>
                                    <p:set>
                                      <p:cBhvr>
                                        <p:cTn id="924" dur="1" fill="hold">
                                          <p:stCondLst>
                                            <p:cond delay="4999"/>
                                          </p:stCondLst>
                                        </p:cTn>
                                        <p:tgtEl>
                                          <p:spTgt spid="16"/>
                                        </p:tgtEl>
                                        <p:attrNameLst>
                                          <p:attrName>style.visibility</p:attrName>
                                        </p:attrNameLst>
                                      </p:cBhvr>
                                      <p:to>
                                        <p:strVal val="hidden"/>
                                      </p:to>
                                    </p:set>
                                  </p:childTnLst>
                                </p:cTn>
                              </p:par>
                              <p:par>
                                <p:cTn id="925" presetID="3" presetClass="exit" presetSubtype="10" fill="hold" grpId="2" nodeType="withEffect">
                                  <p:stCondLst>
                                    <p:cond delay="0"/>
                                  </p:stCondLst>
                                  <p:childTnLst>
                                    <p:animEffect transition="out" filter="blinds(horizontal)">
                                      <p:cBhvr>
                                        <p:cTn id="926" dur="5000"/>
                                        <p:tgtEl>
                                          <p:spTgt spid="17"/>
                                        </p:tgtEl>
                                      </p:cBhvr>
                                    </p:animEffect>
                                    <p:set>
                                      <p:cBhvr>
                                        <p:cTn id="927" dur="1" fill="hold">
                                          <p:stCondLst>
                                            <p:cond delay="4999"/>
                                          </p:stCondLst>
                                        </p:cTn>
                                        <p:tgtEl>
                                          <p:spTgt spid="17"/>
                                        </p:tgtEl>
                                        <p:attrNameLst>
                                          <p:attrName>style.visibility</p:attrName>
                                        </p:attrNameLst>
                                      </p:cBhvr>
                                      <p:to>
                                        <p:strVal val="hidden"/>
                                      </p:to>
                                    </p:set>
                                  </p:childTnLst>
                                </p:cTn>
                              </p:par>
                              <p:par>
                                <p:cTn id="928" presetID="3" presetClass="exit" presetSubtype="10" fill="hold" grpId="2" nodeType="withEffect">
                                  <p:stCondLst>
                                    <p:cond delay="0"/>
                                  </p:stCondLst>
                                  <p:childTnLst>
                                    <p:animEffect transition="out" filter="blinds(horizontal)">
                                      <p:cBhvr>
                                        <p:cTn id="929" dur="5000"/>
                                        <p:tgtEl>
                                          <p:spTgt spid="18"/>
                                        </p:tgtEl>
                                      </p:cBhvr>
                                    </p:animEffect>
                                    <p:set>
                                      <p:cBhvr>
                                        <p:cTn id="930" dur="1" fill="hold">
                                          <p:stCondLst>
                                            <p:cond delay="4999"/>
                                          </p:stCondLst>
                                        </p:cTn>
                                        <p:tgtEl>
                                          <p:spTgt spid="18"/>
                                        </p:tgtEl>
                                        <p:attrNameLst>
                                          <p:attrName>style.visibility</p:attrName>
                                        </p:attrNameLst>
                                      </p:cBhvr>
                                      <p:to>
                                        <p:strVal val="hidden"/>
                                      </p:to>
                                    </p:set>
                                  </p:childTnLst>
                                </p:cTn>
                              </p:par>
                              <p:par>
                                <p:cTn id="931" presetID="3" presetClass="exit" presetSubtype="10" fill="hold" grpId="2" nodeType="withEffect">
                                  <p:stCondLst>
                                    <p:cond delay="0"/>
                                  </p:stCondLst>
                                  <p:childTnLst>
                                    <p:animEffect transition="out" filter="blinds(horizontal)">
                                      <p:cBhvr>
                                        <p:cTn id="932" dur="5000"/>
                                        <p:tgtEl>
                                          <p:spTgt spid="19"/>
                                        </p:tgtEl>
                                      </p:cBhvr>
                                    </p:animEffect>
                                    <p:set>
                                      <p:cBhvr>
                                        <p:cTn id="933" dur="1" fill="hold">
                                          <p:stCondLst>
                                            <p:cond delay="4999"/>
                                          </p:stCondLst>
                                        </p:cTn>
                                        <p:tgtEl>
                                          <p:spTgt spid="19"/>
                                        </p:tgtEl>
                                        <p:attrNameLst>
                                          <p:attrName>style.visibility</p:attrName>
                                        </p:attrNameLst>
                                      </p:cBhvr>
                                      <p:to>
                                        <p:strVal val="hidden"/>
                                      </p:to>
                                    </p:set>
                                  </p:childTnLst>
                                </p:cTn>
                              </p:par>
                              <p:par>
                                <p:cTn id="934" presetID="3" presetClass="exit" presetSubtype="10" fill="hold" grpId="2" nodeType="withEffect">
                                  <p:stCondLst>
                                    <p:cond delay="0"/>
                                  </p:stCondLst>
                                  <p:childTnLst>
                                    <p:animEffect transition="out" filter="blinds(horizontal)">
                                      <p:cBhvr>
                                        <p:cTn id="935" dur="5000"/>
                                        <p:tgtEl>
                                          <p:spTgt spid="20"/>
                                        </p:tgtEl>
                                      </p:cBhvr>
                                    </p:animEffect>
                                    <p:set>
                                      <p:cBhvr>
                                        <p:cTn id="936" dur="1" fill="hold">
                                          <p:stCondLst>
                                            <p:cond delay="4999"/>
                                          </p:stCondLst>
                                        </p:cTn>
                                        <p:tgtEl>
                                          <p:spTgt spid="20"/>
                                        </p:tgtEl>
                                        <p:attrNameLst>
                                          <p:attrName>style.visibility</p:attrName>
                                        </p:attrNameLst>
                                      </p:cBhvr>
                                      <p:to>
                                        <p:strVal val="hidden"/>
                                      </p:to>
                                    </p:set>
                                  </p:childTnLst>
                                </p:cTn>
                              </p:par>
                              <p:par>
                                <p:cTn id="937" presetID="3" presetClass="exit" presetSubtype="10" fill="hold" grpId="2" nodeType="withEffect">
                                  <p:stCondLst>
                                    <p:cond delay="0"/>
                                  </p:stCondLst>
                                  <p:childTnLst>
                                    <p:animEffect transition="out" filter="blinds(horizontal)">
                                      <p:cBhvr>
                                        <p:cTn id="938" dur="5000"/>
                                        <p:tgtEl>
                                          <p:spTgt spid="21"/>
                                        </p:tgtEl>
                                      </p:cBhvr>
                                    </p:animEffect>
                                    <p:set>
                                      <p:cBhvr>
                                        <p:cTn id="939" dur="1" fill="hold">
                                          <p:stCondLst>
                                            <p:cond delay="4999"/>
                                          </p:stCondLst>
                                        </p:cTn>
                                        <p:tgtEl>
                                          <p:spTgt spid="21"/>
                                        </p:tgtEl>
                                        <p:attrNameLst>
                                          <p:attrName>style.visibility</p:attrName>
                                        </p:attrNameLst>
                                      </p:cBhvr>
                                      <p:to>
                                        <p:strVal val="hidden"/>
                                      </p:to>
                                    </p:set>
                                  </p:childTnLst>
                                </p:cTn>
                              </p:par>
                              <p:par>
                                <p:cTn id="940" presetID="3" presetClass="exit" presetSubtype="10" fill="hold" grpId="2" nodeType="withEffect">
                                  <p:stCondLst>
                                    <p:cond delay="0"/>
                                  </p:stCondLst>
                                  <p:childTnLst>
                                    <p:animEffect transition="out" filter="blinds(horizontal)">
                                      <p:cBhvr>
                                        <p:cTn id="941" dur="5000"/>
                                        <p:tgtEl>
                                          <p:spTgt spid="22"/>
                                        </p:tgtEl>
                                      </p:cBhvr>
                                    </p:animEffect>
                                    <p:set>
                                      <p:cBhvr>
                                        <p:cTn id="942" dur="1" fill="hold">
                                          <p:stCondLst>
                                            <p:cond delay="4999"/>
                                          </p:stCondLst>
                                        </p:cTn>
                                        <p:tgtEl>
                                          <p:spTgt spid="22"/>
                                        </p:tgtEl>
                                        <p:attrNameLst>
                                          <p:attrName>style.visibility</p:attrName>
                                        </p:attrNameLst>
                                      </p:cBhvr>
                                      <p:to>
                                        <p:strVal val="hidden"/>
                                      </p:to>
                                    </p:set>
                                  </p:childTnLst>
                                </p:cTn>
                              </p:par>
                              <p:par>
                                <p:cTn id="943" presetID="3" presetClass="exit" presetSubtype="10" fill="hold" grpId="2" nodeType="withEffect">
                                  <p:stCondLst>
                                    <p:cond delay="0"/>
                                  </p:stCondLst>
                                  <p:childTnLst>
                                    <p:animEffect transition="out" filter="blinds(horizontal)">
                                      <p:cBhvr>
                                        <p:cTn id="944" dur="5000"/>
                                        <p:tgtEl>
                                          <p:spTgt spid="23"/>
                                        </p:tgtEl>
                                      </p:cBhvr>
                                    </p:animEffect>
                                    <p:set>
                                      <p:cBhvr>
                                        <p:cTn id="945" dur="1" fill="hold">
                                          <p:stCondLst>
                                            <p:cond delay="4999"/>
                                          </p:stCondLst>
                                        </p:cTn>
                                        <p:tgtEl>
                                          <p:spTgt spid="23"/>
                                        </p:tgtEl>
                                        <p:attrNameLst>
                                          <p:attrName>style.visibility</p:attrName>
                                        </p:attrNameLst>
                                      </p:cBhvr>
                                      <p:to>
                                        <p:strVal val="hidden"/>
                                      </p:to>
                                    </p:set>
                                  </p:childTnLst>
                                </p:cTn>
                              </p:par>
                              <p:par>
                                <p:cTn id="946" presetID="3" presetClass="exit" presetSubtype="10" fill="hold" grpId="2" nodeType="withEffect">
                                  <p:stCondLst>
                                    <p:cond delay="0"/>
                                  </p:stCondLst>
                                  <p:childTnLst>
                                    <p:animEffect transition="out" filter="blinds(horizontal)">
                                      <p:cBhvr>
                                        <p:cTn id="947" dur="5000"/>
                                        <p:tgtEl>
                                          <p:spTgt spid="24"/>
                                        </p:tgtEl>
                                      </p:cBhvr>
                                    </p:animEffect>
                                    <p:set>
                                      <p:cBhvr>
                                        <p:cTn id="948" dur="1" fill="hold">
                                          <p:stCondLst>
                                            <p:cond delay="4999"/>
                                          </p:stCondLst>
                                        </p:cTn>
                                        <p:tgtEl>
                                          <p:spTgt spid="24"/>
                                        </p:tgtEl>
                                        <p:attrNameLst>
                                          <p:attrName>style.visibility</p:attrName>
                                        </p:attrNameLst>
                                      </p:cBhvr>
                                      <p:to>
                                        <p:strVal val="hidden"/>
                                      </p:to>
                                    </p:set>
                                  </p:childTnLst>
                                </p:cTn>
                              </p:par>
                              <p:par>
                                <p:cTn id="949" presetID="3" presetClass="exit" presetSubtype="10" fill="hold" grpId="2" nodeType="withEffect">
                                  <p:stCondLst>
                                    <p:cond delay="0"/>
                                  </p:stCondLst>
                                  <p:childTnLst>
                                    <p:animEffect transition="out" filter="blinds(horizontal)">
                                      <p:cBhvr>
                                        <p:cTn id="950" dur="5000"/>
                                        <p:tgtEl>
                                          <p:spTgt spid="25"/>
                                        </p:tgtEl>
                                      </p:cBhvr>
                                    </p:animEffect>
                                    <p:set>
                                      <p:cBhvr>
                                        <p:cTn id="951" dur="1" fill="hold">
                                          <p:stCondLst>
                                            <p:cond delay="4999"/>
                                          </p:stCondLst>
                                        </p:cTn>
                                        <p:tgtEl>
                                          <p:spTgt spid="25"/>
                                        </p:tgtEl>
                                        <p:attrNameLst>
                                          <p:attrName>style.visibility</p:attrName>
                                        </p:attrNameLst>
                                      </p:cBhvr>
                                      <p:to>
                                        <p:strVal val="hidden"/>
                                      </p:to>
                                    </p:set>
                                  </p:childTnLst>
                                </p:cTn>
                              </p:par>
                              <p:par>
                                <p:cTn id="952" presetID="3" presetClass="exit" presetSubtype="10" fill="hold" grpId="2" nodeType="withEffect">
                                  <p:stCondLst>
                                    <p:cond delay="0"/>
                                  </p:stCondLst>
                                  <p:childTnLst>
                                    <p:animEffect transition="out" filter="blinds(horizontal)">
                                      <p:cBhvr>
                                        <p:cTn id="953" dur="5000"/>
                                        <p:tgtEl>
                                          <p:spTgt spid="26"/>
                                        </p:tgtEl>
                                      </p:cBhvr>
                                    </p:animEffect>
                                    <p:set>
                                      <p:cBhvr>
                                        <p:cTn id="954" dur="1" fill="hold">
                                          <p:stCondLst>
                                            <p:cond delay="4999"/>
                                          </p:stCondLst>
                                        </p:cTn>
                                        <p:tgtEl>
                                          <p:spTgt spid="26"/>
                                        </p:tgtEl>
                                        <p:attrNameLst>
                                          <p:attrName>style.visibility</p:attrName>
                                        </p:attrNameLst>
                                      </p:cBhvr>
                                      <p:to>
                                        <p:strVal val="hidden"/>
                                      </p:to>
                                    </p:set>
                                  </p:childTnLst>
                                </p:cTn>
                              </p:par>
                              <p:par>
                                <p:cTn id="955" presetID="3" presetClass="exit" presetSubtype="10" fill="hold" grpId="2" nodeType="withEffect">
                                  <p:stCondLst>
                                    <p:cond delay="0"/>
                                  </p:stCondLst>
                                  <p:childTnLst>
                                    <p:animEffect transition="out" filter="blinds(horizontal)">
                                      <p:cBhvr>
                                        <p:cTn id="956" dur="5000"/>
                                        <p:tgtEl>
                                          <p:spTgt spid="27"/>
                                        </p:tgtEl>
                                      </p:cBhvr>
                                    </p:animEffect>
                                    <p:set>
                                      <p:cBhvr>
                                        <p:cTn id="957" dur="1" fill="hold">
                                          <p:stCondLst>
                                            <p:cond delay="4999"/>
                                          </p:stCondLst>
                                        </p:cTn>
                                        <p:tgtEl>
                                          <p:spTgt spid="27"/>
                                        </p:tgtEl>
                                        <p:attrNameLst>
                                          <p:attrName>style.visibility</p:attrName>
                                        </p:attrNameLst>
                                      </p:cBhvr>
                                      <p:to>
                                        <p:strVal val="hidden"/>
                                      </p:to>
                                    </p:set>
                                  </p:childTnLst>
                                </p:cTn>
                              </p:par>
                              <p:par>
                                <p:cTn id="958" presetID="3" presetClass="exit" presetSubtype="10" fill="hold" grpId="2" nodeType="withEffect">
                                  <p:stCondLst>
                                    <p:cond delay="0"/>
                                  </p:stCondLst>
                                  <p:childTnLst>
                                    <p:animEffect transition="out" filter="blinds(horizontal)">
                                      <p:cBhvr>
                                        <p:cTn id="959" dur="5000"/>
                                        <p:tgtEl>
                                          <p:spTgt spid="28"/>
                                        </p:tgtEl>
                                      </p:cBhvr>
                                    </p:animEffect>
                                    <p:set>
                                      <p:cBhvr>
                                        <p:cTn id="960" dur="1" fill="hold">
                                          <p:stCondLst>
                                            <p:cond delay="4999"/>
                                          </p:stCondLst>
                                        </p:cTn>
                                        <p:tgtEl>
                                          <p:spTgt spid="28"/>
                                        </p:tgtEl>
                                        <p:attrNameLst>
                                          <p:attrName>style.visibility</p:attrName>
                                        </p:attrNameLst>
                                      </p:cBhvr>
                                      <p:to>
                                        <p:strVal val="hidden"/>
                                      </p:to>
                                    </p:set>
                                  </p:childTnLst>
                                </p:cTn>
                              </p:par>
                              <p:par>
                                <p:cTn id="961" presetID="3" presetClass="exit" presetSubtype="10" fill="hold" grpId="2" nodeType="withEffect">
                                  <p:stCondLst>
                                    <p:cond delay="0"/>
                                  </p:stCondLst>
                                  <p:childTnLst>
                                    <p:animEffect transition="out" filter="blinds(horizontal)">
                                      <p:cBhvr>
                                        <p:cTn id="962" dur="5000"/>
                                        <p:tgtEl>
                                          <p:spTgt spid="29"/>
                                        </p:tgtEl>
                                      </p:cBhvr>
                                    </p:animEffect>
                                    <p:set>
                                      <p:cBhvr>
                                        <p:cTn id="963" dur="1" fill="hold">
                                          <p:stCondLst>
                                            <p:cond delay="4999"/>
                                          </p:stCondLst>
                                        </p:cTn>
                                        <p:tgtEl>
                                          <p:spTgt spid="29"/>
                                        </p:tgtEl>
                                        <p:attrNameLst>
                                          <p:attrName>style.visibility</p:attrName>
                                        </p:attrNameLst>
                                      </p:cBhvr>
                                      <p:to>
                                        <p:strVal val="hidden"/>
                                      </p:to>
                                    </p:set>
                                  </p:childTnLst>
                                </p:cTn>
                              </p:par>
                              <p:par>
                                <p:cTn id="964" presetID="3" presetClass="exit" presetSubtype="10" fill="hold" grpId="2" nodeType="withEffect">
                                  <p:stCondLst>
                                    <p:cond delay="0"/>
                                  </p:stCondLst>
                                  <p:childTnLst>
                                    <p:animEffect transition="out" filter="blinds(horizontal)">
                                      <p:cBhvr>
                                        <p:cTn id="965" dur="5000"/>
                                        <p:tgtEl>
                                          <p:spTgt spid="30"/>
                                        </p:tgtEl>
                                      </p:cBhvr>
                                    </p:animEffect>
                                    <p:set>
                                      <p:cBhvr>
                                        <p:cTn id="966" dur="1" fill="hold">
                                          <p:stCondLst>
                                            <p:cond delay="4999"/>
                                          </p:stCondLst>
                                        </p:cTn>
                                        <p:tgtEl>
                                          <p:spTgt spid="30"/>
                                        </p:tgtEl>
                                        <p:attrNameLst>
                                          <p:attrName>style.visibility</p:attrName>
                                        </p:attrNameLst>
                                      </p:cBhvr>
                                      <p:to>
                                        <p:strVal val="hidden"/>
                                      </p:to>
                                    </p:set>
                                  </p:childTnLst>
                                </p:cTn>
                              </p:par>
                              <p:par>
                                <p:cTn id="967" presetID="3" presetClass="exit" presetSubtype="10" fill="hold" grpId="2" nodeType="withEffect">
                                  <p:stCondLst>
                                    <p:cond delay="0"/>
                                  </p:stCondLst>
                                  <p:childTnLst>
                                    <p:animEffect transition="out" filter="blinds(horizontal)">
                                      <p:cBhvr>
                                        <p:cTn id="968" dur="5000"/>
                                        <p:tgtEl>
                                          <p:spTgt spid="31"/>
                                        </p:tgtEl>
                                      </p:cBhvr>
                                    </p:animEffect>
                                    <p:set>
                                      <p:cBhvr>
                                        <p:cTn id="969" dur="1" fill="hold">
                                          <p:stCondLst>
                                            <p:cond delay="4999"/>
                                          </p:stCondLst>
                                        </p:cTn>
                                        <p:tgtEl>
                                          <p:spTgt spid="31"/>
                                        </p:tgtEl>
                                        <p:attrNameLst>
                                          <p:attrName>style.visibility</p:attrName>
                                        </p:attrNameLst>
                                      </p:cBhvr>
                                      <p:to>
                                        <p:strVal val="hidden"/>
                                      </p:to>
                                    </p:set>
                                  </p:childTnLst>
                                </p:cTn>
                              </p:par>
                              <p:par>
                                <p:cTn id="970" presetID="3" presetClass="exit" presetSubtype="10" fill="hold" grpId="2" nodeType="withEffect">
                                  <p:stCondLst>
                                    <p:cond delay="0"/>
                                  </p:stCondLst>
                                  <p:childTnLst>
                                    <p:animEffect transition="out" filter="blinds(horizontal)">
                                      <p:cBhvr>
                                        <p:cTn id="971" dur="5000"/>
                                        <p:tgtEl>
                                          <p:spTgt spid="32"/>
                                        </p:tgtEl>
                                      </p:cBhvr>
                                    </p:animEffect>
                                    <p:set>
                                      <p:cBhvr>
                                        <p:cTn id="972" dur="1" fill="hold">
                                          <p:stCondLst>
                                            <p:cond delay="4999"/>
                                          </p:stCondLst>
                                        </p:cTn>
                                        <p:tgtEl>
                                          <p:spTgt spid="32"/>
                                        </p:tgtEl>
                                        <p:attrNameLst>
                                          <p:attrName>style.visibility</p:attrName>
                                        </p:attrNameLst>
                                      </p:cBhvr>
                                      <p:to>
                                        <p:strVal val="hidden"/>
                                      </p:to>
                                    </p:set>
                                  </p:childTnLst>
                                </p:cTn>
                              </p:par>
                              <p:par>
                                <p:cTn id="973" presetID="3" presetClass="exit" presetSubtype="10" fill="hold" grpId="2" nodeType="withEffect">
                                  <p:stCondLst>
                                    <p:cond delay="0"/>
                                  </p:stCondLst>
                                  <p:childTnLst>
                                    <p:animEffect transition="out" filter="blinds(horizontal)">
                                      <p:cBhvr>
                                        <p:cTn id="974" dur="5000"/>
                                        <p:tgtEl>
                                          <p:spTgt spid="33"/>
                                        </p:tgtEl>
                                      </p:cBhvr>
                                    </p:animEffect>
                                    <p:set>
                                      <p:cBhvr>
                                        <p:cTn id="975" dur="1" fill="hold">
                                          <p:stCondLst>
                                            <p:cond delay="4999"/>
                                          </p:stCondLst>
                                        </p:cTn>
                                        <p:tgtEl>
                                          <p:spTgt spid="33"/>
                                        </p:tgtEl>
                                        <p:attrNameLst>
                                          <p:attrName>style.visibility</p:attrName>
                                        </p:attrNameLst>
                                      </p:cBhvr>
                                      <p:to>
                                        <p:strVal val="hidden"/>
                                      </p:to>
                                    </p:set>
                                  </p:childTnLst>
                                </p:cTn>
                              </p:par>
                              <p:par>
                                <p:cTn id="976" presetID="3" presetClass="exit" presetSubtype="10" fill="hold" grpId="2" nodeType="withEffect">
                                  <p:stCondLst>
                                    <p:cond delay="0"/>
                                  </p:stCondLst>
                                  <p:childTnLst>
                                    <p:animEffect transition="out" filter="blinds(horizontal)">
                                      <p:cBhvr>
                                        <p:cTn id="977" dur="5000"/>
                                        <p:tgtEl>
                                          <p:spTgt spid="34"/>
                                        </p:tgtEl>
                                      </p:cBhvr>
                                    </p:animEffect>
                                    <p:set>
                                      <p:cBhvr>
                                        <p:cTn id="978" dur="1" fill="hold">
                                          <p:stCondLst>
                                            <p:cond delay="4999"/>
                                          </p:stCondLst>
                                        </p:cTn>
                                        <p:tgtEl>
                                          <p:spTgt spid="34"/>
                                        </p:tgtEl>
                                        <p:attrNameLst>
                                          <p:attrName>style.visibility</p:attrName>
                                        </p:attrNameLst>
                                      </p:cBhvr>
                                      <p:to>
                                        <p:strVal val="hidden"/>
                                      </p:to>
                                    </p:set>
                                  </p:childTnLst>
                                </p:cTn>
                              </p:par>
                              <p:par>
                                <p:cTn id="979" presetID="3" presetClass="exit" presetSubtype="10" fill="hold" grpId="2" nodeType="withEffect">
                                  <p:stCondLst>
                                    <p:cond delay="0"/>
                                  </p:stCondLst>
                                  <p:childTnLst>
                                    <p:animEffect transition="out" filter="blinds(horizontal)">
                                      <p:cBhvr>
                                        <p:cTn id="980" dur="5000"/>
                                        <p:tgtEl>
                                          <p:spTgt spid="35"/>
                                        </p:tgtEl>
                                      </p:cBhvr>
                                    </p:animEffect>
                                    <p:set>
                                      <p:cBhvr>
                                        <p:cTn id="981" dur="1" fill="hold">
                                          <p:stCondLst>
                                            <p:cond delay="4999"/>
                                          </p:stCondLst>
                                        </p:cTn>
                                        <p:tgtEl>
                                          <p:spTgt spid="35"/>
                                        </p:tgtEl>
                                        <p:attrNameLst>
                                          <p:attrName>style.visibility</p:attrName>
                                        </p:attrNameLst>
                                      </p:cBhvr>
                                      <p:to>
                                        <p:strVal val="hidden"/>
                                      </p:to>
                                    </p:set>
                                  </p:childTnLst>
                                </p:cTn>
                              </p:par>
                              <p:par>
                                <p:cTn id="982" presetID="3" presetClass="exit" presetSubtype="10" fill="hold" grpId="2" nodeType="withEffect">
                                  <p:stCondLst>
                                    <p:cond delay="0"/>
                                  </p:stCondLst>
                                  <p:childTnLst>
                                    <p:animEffect transition="out" filter="blinds(horizontal)">
                                      <p:cBhvr>
                                        <p:cTn id="983" dur="5000"/>
                                        <p:tgtEl>
                                          <p:spTgt spid="36"/>
                                        </p:tgtEl>
                                      </p:cBhvr>
                                    </p:animEffect>
                                    <p:set>
                                      <p:cBhvr>
                                        <p:cTn id="984" dur="1" fill="hold">
                                          <p:stCondLst>
                                            <p:cond delay="4999"/>
                                          </p:stCondLst>
                                        </p:cTn>
                                        <p:tgtEl>
                                          <p:spTgt spid="36"/>
                                        </p:tgtEl>
                                        <p:attrNameLst>
                                          <p:attrName>style.visibility</p:attrName>
                                        </p:attrNameLst>
                                      </p:cBhvr>
                                      <p:to>
                                        <p:strVal val="hidden"/>
                                      </p:to>
                                    </p:set>
                                  </p:childTnLst>
                                </p:cTn>
                              </p:par>
                              <p:par>
                                <p:cTn id="985" presetID="3" presetClass="exit" presetSubtype="10" fill="hold" grpId="2" nodeType="withEffect">
                                  <p:stCondLst>
                                    <p:cond delay="0"/>
                                  </p:stCondLst>
                                  <p:childTnLst>
                                    <p:animEffect transition="out" filter="blinds(horizontal)">
                                      <p:cBhvr>
                                        <p:cTn id="986" dur="5000"/>
                                        <p:tgtEl>
                                          <p:spTgt spid="37"/>
                                        </p:tgtEl>
                                      </p:cBhvr>
                                    </p:animEffect>
                                    <p:set>
                                      <p:cBhvr>
                                        <p:cTn id="987" dur="1" fill="hold">
                                          <p:stCondLst>
                                            <p:cond delay="4999"/>
                                          </p:stCondLst>
                                        </p:cTn>
                                        <p:tgtEl>
                                          <p:spTgt spid="37"/>
                                        </p:tgtEl>
                                        <p:attrNameLst>
                                          <p:attrName>style.visibility</p:attrName>
                                        </p:attrNameLst>
                                      </p:cBhvr>
                                      <p:to>
                                        <p:strVal val="hidden"/>
                                      </p:to>
                                    </p:set>
                                  </p:childTnLst>
                                </p:cTn>
                              </p:par>
                              <p:par>
                                <p:cTn id="988" presetID="3" presetClass="exit" presetSubtype="10" fill="hold" grpId="2" nodeType="withEffect">
                                  <p:stCondLst>
                                    <p:cond delay="0"/>
                                  </p:stCondLst>
                                  <p:childTnLst>
                                    <p:animEffect transition="out" filter="blinds(horizontal)">
                                      <p:cBhvr>
                                        <p:cTn id="989" dur="5000"/>
                                        <p:tgtEl>
                                          <p:spTgt spid="38"/>
                                        </p:tgtEl>
                                      </p:cBhvr>
                                    </p:animEffect>
                                    <p:set>
                                      <p:cBhvr>
                                        <p:cTn id="990" dur="1" fill="hold">
                                          <p:stCondLst>
                                            <p:cond delay="4999"/>
                                          </p:stCondLst>
                                        </p:cTn>
                                        <p:tgtEl>
                                          <p:spTgt spid="38"/>
                                        </p:tgtEl>
                                        <p:attrNameLst>
                                          <p:attrName>style.visibility</p:attrName>
                                        </p:attrNameLst>
                                      </p:cBhvr>
                                      <p:to>
                                        <p:strVal val="hidden"/>
                                      </p:to>
                                    </p:set>
                                  </p:childTnLst>
                                </p:cTn>
                              </p:par>
                              <p:par>
                                <p:cTn id="991" presetID="3" presetClass="exit" presetSubtype="10" fill="hold" grpId="2" nodeType="withEffect">
                                  <p:stCondLst>
                                    <p:cond delay="0"/>
                                  </p:stCondLst>
                                  <p:childTnLst>
                                    <p:animEffect transition="out" filter="blinds(horizontal)">
                                      <p:cBhvr>
                                        <p:cTn id="992" dur="5000"/>
                                        <p:tgtEl>
                                          <p:spTgt spid="39"/>
                                        </p:tgtEl>
                                      </p:cBhvr>
                                    </p:animEffect>
                                    <p:set>
                                      <p:cBhvr>
                                        <p:cTn id="993" dur="1" fill="hold">
                                          <p:stCondLst>
                                            <p:cond delay="4999"/>
                                          </p:stCondLst>
                                        </p:cTn>
                                        <p:tgtEl>
                                          <p:spTgt spid="39"/>
                                        </p:tgtEl>
                                        <p:attrNameLst>
                                          <p:attrName>style.visibility</p:attrName>
                                        </p:attrNameLst>
                                      </p:cBhvr>
                                      <p:to>
                                        <p:strVal val="hidden"/>
                                      </p:to>
                                    </p:set>
                                  </p:childTnLst>
                                </p:cTn>
                              </p:par>
                              <p:par>
                                <p:cTn id="994" presetID="3" presetClass="exit" presetSubtype="10" fill="hold" grpId="2" nodeType="withEffect">
                                  <p:stCondLst>
                                    <p:cond delay="0"/>
                                  </p:stCondLst>
                                  <p:childTnLst>
                                    <p:animEffect transition="out" filter="blinds(horizontal)">
                                      <p:cBhvr>
                                        <p:cTn id="995" dur="5000"/>
                                        <p:tgtEl>
                                          <p:spTgt spid="40"/>
                                        </p:tgtEl>
                                      </p:cBhvr>
                                    </p:animEffect>
                                    <p:set>
                                      <p:cBhvr>
                                        <p:cTn id="996" dur="1" fill="hold">
                                          <p:stCondLst>
                                            <p:cond delay="4999"/>
                                          </p:stCondLst>
                                        </p:cTn>
                                        <p:tgtEl>
                                          <p:spTgt spid="40"/>
                                        </p:tgtEl>
                                        <p:attrNameLst>
                                          <p:attrName>style.visibility</p:attrName>
                                        </p:attrNameLst>
                                      </p:cBhvr>
                                      <p:to>
                                        <p:strVal val="hidden"/>
                                      </p:to>
                                    </p:set>
                                  </p:childTnLst>
                                </p:cTn>
                              </p:par>
                              <p:par>
                                <p:cTn id="997" presetID="3" presetClass="exit" presetSubtype="10" fill="hold" grpId="2" nodeType="withEffect">
                                  <p:stCondLst>
                                    <p:cond delay="0"/>
                                  </p:stCondLst>
                                  <p:childTnLst>
                                    <p:animEffect transition="out" filter="blinds(horizontal)">
                                      <p:cBhvr>
                                        <p:cTn id="998" dur="5000"/>
                                        <p:tgtEl>
                                          <p:spTgt spid="41"/>
                                        </p:tgtEl>
                                      </p:cBhvr>
                                    </p:animEffect>
                                    <p:set>
                                      <p:cBhvr>
                                        <p:cTn id="999" dur="1" fill="hold">
                                          <p:stCondLst>
                                            <p:cond delay="4999"/>
                                          </p:stCondLst>
                                        </p:cTn>
                                        <p:tgtEl>
                                          <p:spTgt spid="41"/>
                                        </p:tgtEl>
                                        <p:attrNameLst>
                                          <p:attrName>style.visibility</p:attrName>
                                        </p:attrNameLst>
                                      </p:cBhvr>
                                      <p:to>
                                        <p:strVal val="hidden"/>
                                      </p:to>
                                    </p:set>
                                  </p:childTnLst>
                                </p:cTn>
                              </p:par>
                              <p:par>
                                <p:cTn id="1000" presetID="3" presetClass="exit" presetSubtype="10" fill="hold" grpId="2" nodeType="withEffect">
                                  <p:stCondLst>
                                    <p:cond delay="0"/>
                                  </p:stCondLst>
                                  <p:childTnLst>
                                    <p:animEffect transition="out" filter="blinds(horizontal)">
                                      <p:cBhvr>
                                        <p:cTn id="1001" dur="5000"/>
                                        <p:tgtEl>
                                          <p:spTgt spid="42"/>
                                        </p:tgtEl>
                                      </p:cBhvr>
                                    </p:animEffect>
                                    <p:set>
                                      <p:cBhvr>
                                        <p:cTn id="1002" dur="1" fill="hold">
                                          <p:stCondLst>
                                            <p:cond delay="4999"/>
                                          </p:stCondLst>
                                        </p:cTn>
                                        <p:tgtEl>
                                          <p:spTgt spid="42"/>
                                        </p:tgtEl>
                                        <p:attrNameLst>
                                          <p:attrName>style.visibility</p:attrName>
                                        </p:attrNameLst>
                                      </p:cBhvr>
                                      <p:to>
                                        <p:strVal val="hidden"/>
                                      </p:to>
                                    </p:set>
                                  </p:childTnLst>
                                </p:cTn>
                              </p:par>
                              <p:par>
                                <p:cTn id="1003" presetID="3" presetClass="exit" presetSubtype="10" fill="hold" grpId="2" nodeType="withEffect">
                                  <p:stCondLst>
                                    <p:cond delay="0"/>
                                  </p:stCondLst>
                                  <p:childTnLst>
                                    <p:animEffect transition="out" filter="blinds(horizontal)">
                                      <p:cBhvr>
                                        <p:cTn id="1004" dur="5000"/>
                                        <p:tgtEl>
                                          <p:spTgt spid="43"/>
                                        </p:tgtEl>
                                      </p:cBhvr>
                                    </p:animEffect>
                                    <p:set>
                                      <p:cBhvr>
                                        <p:cTn id="1005" dur="1" fill="hold">
                                          <p:stCondLst>
                                            <p:cond delay="4999"/>
                                          </p:stCondLst>
                                        </p:cTn>
                                        <p:tgtEl>
                                          <p:spTgt spid="43"/>
                                        </p:tgtEl>
                                        <p:attrNameLst>
                                          <p:attrName>style.visibility</p:attrName>
                                        </p:attrNameLst>
                                      </p:cBhvr>
                                      <p:to>
                                        <p:strVal val="hidden"/>
                                      </p:to>
                                    </p:set>
                                  </p:childTnLst>
                                </p:cTn>
                              </p:par>
                              <p:par>
                                <p:cTn id="1006" presetID="3" presetClass="exit" presetSubtype="10" fill="hold" grpId="2" nodeType="withEffect">
                                  <p:stCondLst>
                                    <p:cond delay="0"/>
                                  </p:stCondLst>
                                  <p:childTnLst>
                                    <p:animEffect transition="out" filter="blinds(horizontal)">
                                      <p:cBhvr>
                                        <p:cTn id="1007" dur="5000"/>
                                        <p:tgtEl>
                                          <p:spTgt spid="44"/>
                                        </p:tgtEl>
                                      </p:cBhvr>
                                    </p:animEffect>
                                    <p:set>
                                      <p:cBhvr>
                                        <p:cTn id="1008" dur="1" fill="hold">
                                          <p:stCondLst>
                                            <p:cond delay="4999"/>
                                          </p:stCondLst>
                                        </p:cTn>
                                        <p:tgtEl>
                                          <p:spTgt spid="44"/>
                                        </p:tgtEl>
                                        <p:attrNameLst>
                                          <p:attrName>style.visibility</p:attrName>
                                        </p:attrNameLst>
                                      </p:cBhvr>
                                      <p:to>
                                        <p:strVal val="hidden"/>
                                      </p:to>
                                    </p:set>
                                  </p:childTnLst>
                                </p:cTn>
                              </p:par>
                              <p:par>
                                <p:cTn id="1009" presetID="3" presetClass="exit" presetSubtype="10" fill="hold" grpId="2" nodeType="withEffect">
                                  <p:stCondLst>
                                    <p:cond delay="0"/>
                                  </p:stCondLst>
                                  <p:childTnLst>
                                    <p:animEffect transition="out" filter="blinds(horizontal)">
                                      <p:cBhvr>
                                        <p:cTn id="1010" dur="5000"/>
                                        <p:tgtEl>
                                          <p:spTgt spid="45"/>
                                        </p:tgtEl>
                                      </p:cBhvr>
                                    </p:animEffect>
                                    <p:set>
                                      <p:cBhvr>
                                        <p:cTn id="1011" dur="1" fill="hold">
                                          <p:stCondLst>
                                            <p:cond delay="4999"/>
                                          </p:stCondLst>
                                        </p:cTn>
                                        <p:tgtEl>
                                          <p:spTgt spid="45"/>
                                        </p:tgtEl>
                                        <p:attrNameLst>
                                          <p:attrName>style.visibility</p:attrName>
                                        </p:attrNameLst>
                                      </p:cBhvr>
                                      <p:to>
                                        <p:strVal val="hidden"/>
                                      </p:to>
                                    </p:set>
                                  </p:childTnLst>
                                </p:cTn>
                              </p:par>
                              <p:par>
                                <p:cTn id="1012" presetID="3" presetClass="exit" presetSubtype="10" fill="hold" grpId="2" nodeType="withEffect">
                                  <p:stCondLst>
                                    <p:cond delay="0"/>
                                  </p:stCondLst>
                                  <p:childTnLst>
                                    <p:animEffect transition="out" filter="blinds(horizontal)">
                                      <p:cBhvr>
                                        <p:cTn id="1013" dur="5000"/>
                                        <p:tgtEl>
                                          <p:spTgt spid="46"/>
                                        </p:tgtEl>
                                      </p:cBhvr>
                                    </p:animEffect>
                                    <p:set>
                                      <p:cBhvr>
                                        <p:cTn id="1014" dur="1" fill="hold">
                                          <p:stCondLst>
                                            <p:cond delay="4999"/>
                                          </p:stCondLst>
                                        </p:cTn>
                                        <p:tgtEl>
                                          <p:spTgt spid="46"/>
                                        </p:tgtEl>
                                        <p:attrNameLst>
                                          <p:attrName>style.visibility</p:attrName>
                                        </p:attrNameLst>
                                      </p:cBhvr>
                                      <p:to>
                                        <p:strVal val="hidden"/>
                                      </p:to>
                                    </p:set>
                                  </p:childTnLst>
                                </p:cTn>
                              </p:par>
                              <p:par>
                                <p:cTn id="1015" presetID="3" presetClass="exit" presetSubtype="10" fill="hold" grpId="2" nodeType="withEffect">
                                  <p:stCondLst>
                                    <p:cond delay="0"/>
                                  </p:stCondLst>
                                  <p:childTnLst>
                                    <p:animEffect transition="out" filter="blinds(horizontal)">
                                      <p:cBhvr>
                                        <p:cTn id="1016" dur="5000"/>
                                        <p:tgtEl>
                                          <p:spTgt spid="47"/>
                                        </p:tgtEl>
                                      </p:cBhvr>
                                    </p:animEffect>
                                    <p:set>
                                      <p:cBhvr>
                                        <p:cTn id="1017" dur="1" fill="hold">
                                          <p:stCondLst>
                                            <p:cond delay="4999"/>
                                          </p:stCondLst>
                                        </p:cTn>
                                        <p:tgtEl>
                                          <p:spTgt spid="47"/>
                                        </p:tgtEl>
                                        <p:attrNameLst>
                                          <p:attrName>style.visibility</p:attrName>
                                        </p:attrNameLst>
                                      </p:cBhvr>
                                      <p:to>
                                        <p:strVal val="hidden"/>
                                      </p:to>
                                    </p:set>
                                  </p:childTnLst>
                                </p:cTn>
                              </p:par>
                              <p:par>
                                <p:cTn id="1018" presetID="3" presetClass="exit" presetSubtype="10" fill="hold" grpId="2" nodeType="withEffect">
                                  <p:stCondLst>
                                    <p:cond delay="0"/>
                                  </p:stCondLst>
                                  <p:childTnLst>
                                    <p:animEffect transition="out" filter="blinds(horizontal)">
                                      <p:cBhvr>
                                        <p:cTn id="1019" dur="5000"/>
                                        <p:tgtEl>
                                          <p:spTgt spid="48"/>
                                        </p:tgtEl>
                                      </p:cBhvr>
                                    </p:animEffect>
                                    <p:set>
                                      <p:cBhvr>
                                        <p:cTn id="1020" dur="1" fill="hold">
                                          <p:stCondLst>
                                            <p:cond delay="4999"/>
                                          </p:stCondLst>
                                        </p:cTn>
                                        <p:tgtEl>
                                          <p:spTgt spid="48"/>
                                        </p:tgtEl>
                                        <p:attrNameLst>
                                          <p:attrName>style.visibility</p:attrName>
                                        </p:attrNameLst>
                                      </p:cBhvr>
                                      <p:to>
                                        <p:strVal val="hidden"/>
                                      </p:to>
                                    </p:set>
                                  </p:childTnLst>
                                </p:cTn>
                              </p:par>
                              <p:par>
                                <p:cTn id="1021" presetID="3" presetClass="exit" presetSubtype="10" fill="hold" grpId="2" nodeType="withEffect">
                                  <p:stCondLst>
                                    <p:cond delay="0"/>
                                  </p:stCondLst>
                                  <p:childTnLst>
                                    <p:animEffect transition="out" filter="blinds(horizontal)">
                                      <p:cBhvr>
                                        <p:cTn id="1022" dur="5000"/>
                                        <p:tgtEl>
                                          <p:spTgt spid="49"/>
                                        </p:tgtEl>
                                      </p:cBhvr>
                                    </p:animEffect>
                                    <p:set>
                                      <p:cBhvr>
                                        <p:cTn id="1023" dur="1" fill="hold">
                                          <p:stCondLst>
                                            <p:cond delay="4999"/>
                                          </p:stCondLst>
                                        </p:cTn>
                                        <p:tgtEl>
                                          <p:spTgt spid="49"/>
                                        </p:tgtEl>
                                        <p:attrNameLst>
                                          <p:attrName>style.visibility</p:attrName>
                                        </p:attrNameLst>
                                      </p:cBhvr>
                                      <p:to>
                                        <p:strVal val="hidden"/>
                                      </p:to>
                                    </p:set>
                                  </p:childTnLst>
                                </p:cTn>
                              </p:par>
                              <p:par>
                                <p:cTn id="1024" presetID="3" presetClass="exit" presetSubtype="10" fill="hold" grpId="2" nodeType="withEffect">
                                  <p:stCondLst>
                                    <p:cond delay="0"/>
                                  </p:stCondLst>
                                  <p:childTnLst>
                                    <p:animEffect transition="out" filter="blinds(horizontal)">
                                      <p:cBhvr>
                                        <p:cTn id="1025" dur="5000"/>
                                        <p:tgtEl>
                                          <p:spTgt spid="50"/>
                                        </p:tgtEl>
                                      </p:cBhvr>
                                    </p:animEffect>
                                    <p:set>
                                      <p:cBhvr>
                                        <p:cTn id="1026" dur="1" fill="hold">
                                          <p:stCondLst>
                                            <p:cond delay="4999"/>
                                          </p:stCondLst>
                                        </p:cTn>
                                        <p:tgtEl>
                                          <p:spTgt spid="50"/>
                                        </p:tgtEl>
                                        <p:attrNameLst>
                                          <p:attrName>style.visibility</p:attrName>
                                        </p:attrNameLst>
                                      </p:cBhvr>
                                      <p:to>
                                        <p:strVal val="hidden"/>
                                      </p:to>
                                    </p:set>
                                  </p:childTnLst>
                                </p:cTn>
                              </p:par>
                              <p:par>
                                <p:cTn id="1027" presetID="3" presetClass="exit" presetSubtype="10" fill="hold" grpId="2" nodeType="withEffect">
                                  <p:stCondLst>
                                    <p:cond delay="0"/>
                                  </p:stCondLst>
                                  <p:childTnLst>
                                    <p:animEffect transition="out" filter="blinds(horizontal)">
                                      <p:cBhvr>
                                        <p:cTn id="1028" dur="5000"/>
                                        <p:tgtEl>
                                          <p:spTgt spid="51"/>
                                        </p:tgtEl>
                                      </p:cBhvr>
                                    </p:animEffect>
                                    <p:set>
                                      <p:cBhvr>
                                        <p:cTn id="1029" dur="1" fill="hold">
                                          <p:stCondLst>
                                            <p:cond delay="4999"/>
                                          </p:stCondLst>
                                        </p:cTn>
                                        <p:tgtEl>
                                          <p:spTgt spid="51"/>
                                        </p:tgtEl>
                                        <p:attrNameLst>
                                          <p:attrName>style.visibility</p:attrName>
                                        </p:attrNameLst>
                                      </p:cBhvr>
                                      <p:to>
                                        <p:strVal val="hidden"/>
                                      </p:to>
                                    </p:set>
                                  </p:childTnLst>
                                </p:cTn>
                              </p:par>
                              <p:par>
                                <p:cTn id="1030" presetID="3" presetClass="exit" presetSubtype="10" fill="hold" grpId="2" nodeType="withEffect">
                                  <p:stCondLst>
                                    <p:cond delay="0"/>
                                  </p:stCondLst>
                                  <p:childTnLst>
                                    <p:animEffect transition="out" filter="blinds(horizontal)">
                                      <p:cBhvr>
                                        <p:cTn id="1031" dur="5000"/>
                                        <p:tgtEl>
                                          <p:spTgt spid="52"/>
                                        </p:tgtEl>
                                      </p:cBhvr>
                                    </p:animEffect>
                                    <p:set>
                                      <p:cBhvr>
                                        <p:cTn id="1032" dur="1" fill="hold">
                                          <p:stCondLst>
                                            <p:cond delay="4999"/>
                                          </p:stCondLst>
                                        </p:cTn>
                                        <p:tgtEl>
                                          <p:spTgt spid="52"/>
                                        </p:tgtEl>
                                        <p:attrNameLst>
                                          <p:attrName>style.visibility</p:attrName>
                                        </p:attrNameLst>
                                      </p:cBhvr>
                                      <p:to>
                                        <p:strVal val="hidden"/>
                                      </p:to>
                                    </p:set>
                                  </p:childTnLst>
                                </p:cTn>
                              </p:par>
                              <p:par>
                                <p:cTn id="1033" presetID="3" presetClass="exit" presetSubtype="10" fill="hold" grpId="2" nodeType="withEffect">
                                  <p:stCondLst>
                                    <p:cond delay="0"/>
                                  </p:stCondLst>
                                  <p:childTnLst>
                                    <p:animEffect transition="out" filter="blinds(horizontal)">
                                      <p:cBhvr>
                                        <p:cTn id="1034" dur="5000"/>
                                        <p:tgtEl>
                                          <p:spTgt spid="53"/>
                                        </p:tgtEl>
                                      </p:cBhvr>
                                    </p:animEffect>
                                    <p:set>
                                      <p:cBhvr>
                                        <p:cTn id="1035" dur="1" fill="hold">
                                          <p:stCondLst>
                                            <p:cond delay="4999"/>
                                          </p:stCondLst>
                                        </p:cTn>
                                        <p:tgtEl>
                                          <p:spTgt spid="53"/>
                                        </p:tgtEl>
                                        <p:attrNameLst>
                                          <p:attrName>style.visibility</p:attrName>
                                        </p:attrNameLst>
                                      </p:cBhvr>
                                      <p:to>
                                        <p:strVal val="hidden"/>
                                      </p:to>
                                    </p:set>
                                  </p:childTnLst>
                                </p:cTn>
                              </p:par>
                              <p:par>
                                <p:cTn id="1036" presetID="3" presetClass="exit" presetSubtype="10" fill="hold" grpId="2" nodeType="withEffect">
                                  <p:stCondLst>
                                    <p:cond delay="0"/>
                                  </p:stCondLst>
                                  <p:childTnLst>
                                    <p:animEffect transition="out" filter="blinds(horizontal)">
                                      <p:cBhvr>
                                        <p:cTn id="1037" dur="5000"/>
                                        <p:tgtEl>
                                          <p:spTgt spid="54"/>
                                        </p:tgtEl>
                                      </p:cBhvr>
                                    </p:animEffect>
                                    <p:set>
                                      <p:cBhvr>
                                        <p:cTn id="1038" dur="1" fill="hold">
                                          <p:stCondLst>
                                            <p:cond delay="4999"/>
                                          </p:stCondLst>
                                        </p:cTn>
                                        <p:tgtEl>
                                          <p:spTgt spid="54"/>
                                        </p:tgtEl>
                                        <p:attrNameLst>
                                          <p:attrName>style.visibility</p:attrName>
                                        </p:attrNameLst>
                                      </p:cBhvr>
                                      <p:to>
                                        <p:strVal val="hidden"/>
                                      </p:to>
                                    </p:set>
                                  </p:childTnLst>
                                </p:cTn>
                              </p:par>
                              <p:par>
                                <p:cTn id="1039" presetID="3" presetClass="exit" presetSubtype="10" fill="hold" grpId="2" nodeType="withEffect">
                                  <p:stCondLst>
                                    <p:cond delay="0"/>
                                  </p:stCondLst>
                                  <p:childTnLst>
                                    <p:animEffect transition="out" filter="blinds(horizontal)">
                                      <p:cBhvr>
                                        <p:cTn id="1040" dur="5000"/>
                                        <p:tgtEl>
                                          <p:spTgt spid="55"/>
                                        </p:tgtEl>
                                      </p:cBhvr>
                                    </p:animEffect>
                                    <p:set>
                                      <p:cBhvr>
                                        <p:cTn id="1041" dur="1" fill="hold">
                                          <p:stCondLst>
                                            <p:cond delay="4999"/>
                                          </p:stCondLst>
                                        </p:cTn>
                                        <p:tgtEl>
                                          <p:spTgt spid="55"/>
                                        </p:tgtEl>
                                        <p:attrNameLst>
                                          <p:attrName>style.visibility</p:attrName>
                                        </p:attrNameLst>
                                      </p:cBhvr>
                                      <p:to>
                                        <p:strVal val="hidden"/>
                                      </p:to>
                                    </p:set>
                                  </p:childTnLst>
                                </p:cTn>
                              </p:par>
                              <p:par>
                                <p:cTn id="1042" presetID="3" presetClass="exit" presetSubtype="10" fill="hold" grpId="2" nodeType="withEffect">
                                  <p:stCondLst>
                                    <p:cond delay="0"/>
                                  </p:stCondLst>
                                  <p:childTnLst>
                                    <p:animEffect transition="out" filter="blinds(horizontal)">
                                      <p:cBhvr>
                                        <p:cTn id="1043" dur="5000"/>
                                        <p:tgtEl>
                                          <p:spTgt spid="56"/>
                                        </p:tgtEl>
                                      </p:cBhvr>
                                    </p:animEffect>
                                    <p:set>
                                      <p:cBhvr>
                                        <p:cTn id="1044" dur="1" fill="hold">
                                          <p:stCondLst>
                                            <p:cond delay="4999"/>
                                          </p:stCondLst>
                                        </p:cTn>
                                        <p:tgtEl>
                                          <p:spTgt spid="56"/>
                                        </p:tgtEl>
                                        <p:attrNameLst>
                                          <p:attrName>style.visibility</p:attrName>
                                        </p:attrNameLst>
                                      </p:cBhvr>
                                      <p:to>
                                        <p:strVal val="hidden"/>
                                      </p:to>
                                    </p:set>
                                  </p:childTnLst>
                                </p:cTn>
                              </p:par>
                              <p:par>
                                <p:cTn id="1045" presetID="3" presetClass="exit" presetSubtype="10" fill="hold" grpId="2" nodeType="withEffect">
                                  <p:stCondLst>
                                    <p:cond delay="0"/>
                                  </p:stCondLst>
                                  <p:childTnLst>
                                    <p:animEffect transition="out" filter="blinds(horizontal)">
                                      <p:cBhvr>
                                        <p:cTn id="1046" dur="5000"/>
                                        <p:tgtEl>
                                          <p:spTgt spid="57"/>
                                        </p:tgtEl>
                                      </p:cBhvr>
                                    </p:animEffect>
                                    <p:set>
                                      <p:cBhvr>
                                        <p:cTn id="1047" dur="1" fill="hold">
                                          <p:stCondLst>
                                            <p:cond delay="4999"/>
                                          </p:stCondLst>
                                        </p:cTn>
                                        <p:tgtEl>
                                          <p:spTgt spid="57"/>
                                        </p:tgtEl>
                                        <p:attrNameLst>
                                          <p:attrName>style.visibility</p:attrName>
                                        </p:attrNameLst>
                                      </p:cBhvr>
                                      <p:to>
                                        <p:strVal val="hidden"/>
                                      </p:to>
                                    </p:set>
                                  </p:childTnLst>
                                </p:cTn>
                              </p:par>
                              <p:par>
                                <p:cTn id="1048" presetID="3" presetClass="exit" presetSubtype="10" fill="hold" grpId="2" nodeType="withEffect">
                                  <p:stCondLst>
                                    <p:cond delay="0"/>
                                  </p:stCondLst>
                                  <p:childTnLst>
                                    <p:animEffect transition="out" filter="blinds(horizontal)">
                                      <p:cBhvr>
                                        <p:cTn id="1049" dur="5000"/>
                                        <p:tgtEl>
                                          <p:spTgt spid="58"/>
                                        </p:tgtEl>
                                      </p:cBhvr>
                                    </p:animEffect>
                                    <p:set>
                                      <p:cBhvr>
                                        <p:cTn id="1050" dur="1" fill="hold">
                                          <p:stCondLst>
                                            <p:cond delay="4999"/>
                                          </p:stCondLst>
                                        </p:cTn>
                                        <p:tgtEl>
                                          <p:spTgt spid="58"/>
                                        </p:tgtEl>
                                        <p:attrNameLst>
                                          <p:attrName>style.visibility</p:attrName>
                                        </p:attrNameLst>
                                      </p:cBhvr>
                                      <p:to>
                                        <p:strVal val="hidden"/>
                                      </p:to>
                                    </p:set>
                                  </p:childTnLst>
                                </p:cTn>
                              </p:par>
                              <p:par>
                                <p:cTn id="1051" presetID="3" presetClass="exit" presetSubtype="10" fill="hold" grpId="2" nodeType="withEffect">
                                  <p:stCondLst>
                                    <p:cond delay="0"/>
                                  </p:stCondLst>
                                  <p:childTnLst>
                                    <p:animEffect transition="out" filter="blinds(horizontal)">
                                      <p:cBhvr>
                                        <p:cTn id="1052" dur="5000"/>
                                        <p:tgtEl>
                                          <p:spTgt spid="59"/>
                                        </p:tgtEl>
                                      </p:cBhvr>
                                    </p:animEffect>
                                    <p:set>
                                      <p:cBhvr>
                                        <p:cTn id="1053" dur="1" fill="hold">
                                          <p:stCondLst>
                                            <p:cond delay="4999"/>
                                          </p:stCondLst>
                                        </p:cTn>
                                        <p:tgtEl>
                                          <p:spTgt spid="59"/>
                                        </p:tgtEl>
                                        <p:attrNameLst>
                                          <p:attrName>style.visibility</p:attrName>
                                        </p:attrNameLst>
                                      </p:cBhvr>
                                      <p:to>
                                        <p:strVal val="hidden"/>
                                      </p:to>
                                    </p:set>
                                  </p:childTnLst>
                                </p:cTn>
                              </p:par>
                              <p:par>
                                <p:cTn id="1054" presetID="3" presetClass="exit" presetSubtype="10" fill="hold" grpId="2" nodeType="withEffect">
                                  <p:stCondLst>
                                    <p:cond delay="0"/>
                                  </p:stCondLst>
                                  <p:childTnLst>
                                    <p:animEffect transition="out" filter="blinds(horizontal)">
                                      <p:cBhvr>
                                        <p:cTn id="1055" dur="5000"/>
                                        <p:tgtEl>
                                          <p:spTgt spid="60"/>
                                        </p:tgtEl>
                                      </p:cBhvr>
                                    </p:animEffect>
                                    <p:set>
                                      <p:cBhvr>
                                        <p:cTn id="1056" dur="1" fill="hold">
                                          <p:stCondLst>
                                            <p:cond delay="4999"/>
                                          </p:stCondLst>
                                        </p:cTn>
                                        <p:tgtEl>
                                          <p:spTgt spid="60"/>
                                        </p:tgtEl>
                                        <p:attrNameLst>
                                          <p:attrName>style.visibility</p:attrName>
                                        </p:attrNameLst>
                                      </p:cBhvr>
                                      <p:to>
                                        <p:strVal val="hidden"/>
                                      </p:to>
                                    </p:set>
                                  </p:childTnLst>
                                </p:cTn>
                              </p:par>
                              <p:par>
                                <p:cTn id="1057" presetID="3" presetClass="exit" presetSubtype="10" fill="hold" grpId="2" nodeType="withEffect">
                                  <p:stCondLst>
                                    <p:cond delay="0"/>
                                  </p:stCondLst>
                                  <p:childTnLst>
                                    <p:animEffect transition="out" filter="blinds(horizontal)">
                                      <p:cBhvr>
                                        <p:cTn id="1058" dur="5000"/>
                                        <p:tgtEl>
                                          <p:spTgt spid="61"/>
                                        </p:tgtEl>
                                      </p:cBhvr>
                                    </p:animEffect>
                                    <p:set>
                                      <p:cBhvr>
                                        <p:cTn id="1059" dur="1" fill="hold">
                                          <p:stCondLst>
                                            <p:cond delay="4999"/>
                                          </p:stCondLst>
                                        </p:cTn>
                                        <p:tgtEl>
                                          <p:spTgt spid="61"/>
                                        </p:tgtEl>
                                        <p:attrNameLst>
                                          <p:attrName>style.visibility</p:attrName>
                                        </p:attrNameLst>
                                      </p:cBhvr>
                                      <p:to>
                                        <p:strVal val="hidden"/>
                                      </p:to>
                                    </p:set>
                                  </p:childTnLst>
                                </p:cTn>
                              </p:par>
                              <p:par>
                                <p:cTn id="1060" presetID="3" presetClass="exit" presetSubtype="10" fill="hold" grpId="2" nodeType="withEffect">
                                  <p:stCondLst>
                                    <p:cond delay="0"/>
                                  </p:stCondLst>
                                  <p:childTnLst>
                                    <p:animEffect transition="out" filter="blinds(horizontal)">
                                      <p:cBhvr>
                                        <p:cTn id="1061" dur="5000"/>
                                        <p:tgtEl>
                                          <p:spTgt spid="62"/>
                                        </p:tgtEl>
                                      </p:cBhvr>
                                    </p:animEffect>
                                    <p:set>
                                      <p:cBhvr>
                                        <p:cTn id="1062" dur="1" fill="hold">
                                          <p:stCondLst>
                                            <p:cond delay="4999"/>
                                          </p:stCondLst>
                                        </p:cTn>
                                        <p:tgtEl>
                                          <p:spTgt spid="62"/>
                                        </p:tgtEl>
                                        <p:attrNameLst>
                                          <p:attrName>style.visibility</p:attrName>
                                        </p:attrNameLst>
                                      </p:cBhvr>
                                      <p:to>
                                        <p:strVal val="hidden"/>
                                      </p:to>
                                    </p:set>
                                  </p:childTnLst>
                                </p:cTn>
                              </p:par>
                              <p:par>
                                <p:cTn id="1063" presetID="3" presetClass="exit" presetSubtype="10" fill="hold" grpId="2" nodeType="withEffect">
                                  <p:stCondLst>
                                    <p:cond delay="0"/>
                                  </p:stCondLst>
                                  <p:childTnLst>
                                    <p:animEffect transition="out" filter="blinds(horizontal)">
                                      <p:cBhvr>
                                        <p:cTn id="1064" dur="5000"/>
                                        <p:tgtEl>
                                          <p:spTgt spid="63"/>
                                        </p:tgtEl>
                                      </p:cBhvr>
                                    </p:animEffect>
                                    <p:set>
                                      <p:cBhvr>
                                        <p:cTn id="1065" dur="1" fill="hold">
                                          <p:stCondLst>
                                            <p:cond delay="4999"/>
                                          </p:stCondLst>
                                        </p:cTn>
                                        <p:tgtEl>
                                          <p:spTgt spid="63"/>
                                        </p:tgtEl>
                                        <p:attrNameLst>
                                          <p:attrName>style.visibility</p:attrName>
                                        </p:attrNameLst>
                                      </p:cBhvr>
                                      <p:to>
                                        <p:strVal val="hidden"/>
                                      </p:to>
                                    </p:set>
                                  </p:childTnLst>
                                </p:cTn>
                              </p:par>
                              <p:par>
                                <p:cTn id="1066" presetID="3" presetClass="exit" presetSubtype="10" fill="hold" grpId="2" nodeType="withEffect">
                                  <p:stCondLst>
                                    <p:cond delay="0"/>
                                  </p:stCondLst>
                                  <p:childTnLst>
                                    <p:animEffect transition="out" filter="blinds(horizontal)">
                                      <p:cBhvr>
                                        <p:cTn id="1067" dur="5000"/>
                                        <p:tgtEl>
                                          <p:spTgt spid="64"/>
                                        </p:tgtEl>
                                      </p:cBhvr>
                                    </p:animEffect>
                                    <p:set>
                                      <p:cBhvr>
                                        <p:cTn id="1068" dur="1" fill="hold">
                                          <p:stCondLst>
                                            <p:cond delay="4999"/>
                                          </p:stCondLst>
                                        </p:cTn>
                                        <p:tgtEl>
                                          <p:spTgt spid="64"/>
                                        </p:tgtEl>
                                        <p:attrNameLst>
                                          <p:attrName>style.visibility</p:attrName>
                                        </p:attrNameLst>
                                      </p:cBhvr>
                                      <p:to>
                                        <p:strVal val="hidden"/>
                                      </p:to>
                                    </p:set>
                                  </p:childTnLst>
                                </p:cTn>
                              </p:par>
                              <p:par>
                                <p:cTn id="1069" presetID="3" presetClass="exit" presetSubtype="10" fill="hold" grpId="2" nodeType="withEffect">
                                  <p:stCondLst>
                                    <p:cond delay="0"/>
                                  </p:stCondLst>
                                  <p:childTnLst>
                                    <p:animEffect transition="out" filter="blinds(horizontal)">
                                      <p:cBhvr>
                                        <p:cTn id="1070" dur="5000"/>
                                        <p:tgtEl>
                                          <p:spTgt spid="65"/>
                                        </p:tgtEl>
                                      </p:cBhvr>
                                    </p:animEffect>
                                    <p:set>
                                      <p:cBhvr>
                                        <p:cTn id="1071" dur="1" fill="hold">
                                          <p:stCondLst>
                                            <p:cond delay="4999"/>
                                          </p:stCondLst>
                                        </p:cTn>
                                        <p:tgtEl>
                                          <p:spTgt spid="65"/>
                                        </p:tgtEl>
                                        <p:attrNameLst>
                                          <p:attrName>style.visibility</p:attrName>
                                        </p:attrNameLst>
                                      </p:cBhvr>
                                      <p:to>
                                        <p:strVal val="hidden"/>
                                      </p:to>
                                    </p:set>
                                  </p:childTnLst>
                                </p:cTn>
                              </p:par>
                              <p:par>
                                <p:cTn id="1072" presetID="3" presetClass="exit" presetSubtype="10" fill="hold" grpId="2" nodeType="withEffect">
                                  <p:stCondLst>
                                    <p:cond delay="0"/>
                                  </p:stCondLst>
                                  <p:childTnLst>
                                    <p:animEffect transition="out" filter="blinds(horizontal)">
                                      <p:cBhvr>
                                        <p:cTn id="1073" dur="5000"/>
                                        <p:tgtEl>
                                          <p:spTgt spid="66"/>
                                        </p:tgtEl>
                                      </p:cBhvr>
                                    </p:animEffect>
                                    <p:set>
                                      <p:cBhvr>
                                        <p:cTn id="1074" dur="1" fill="hold">
                                          <p:stCondLst>
                                            <p:cond delay="4999"/>
                                          </p:stCondLst>
                                        </p:cTn>
                                        <p:tgtEl>
                                          <p:spTgt spid="66"/>
                                        </p:tgtEl>
                                        <p:attrNameLst>
                                          <p:attrName>style.visibility</p:attrName>
                                        </p:attrNameLst>
                                      </p:cBhvr>
                                      <p:to>
                                        <p:strVal val="hidden"/>
                                      </p:to>
                                    </p:set>
                                  </p:childTnLst>
                                </p:cTn>
                              </p:par>
                              <p:par>
                                <p:cTn id="1075" presetID="3" presetClass="exit" presetSubtype="10" fill="hold" grpId="2" nodeType="withEffect">
                                  <p:stCondLst>
                                    <p:cond delay="0"/>
                                  </p:stCondLst>
                                  <p:childTnLst>
                                    <p:animEffect transition="out" filter="blinds(horizontal)">
                                      <p:cBhvr>
                                        <p:cTn id="1076" dur="5000"/>
                                        <p:tgtEl>
                                          <p:spTgt spid="67"/>
                                        </p:tgtEl>
                                      </p:cBhvr>
                                    </p:animEffect>
                                    <p:set>
                                      <p:cBhvr>
                                        <p:cTn id="1077" dur="1" fill="hold">
                                          <p:stCondLst>
                                            <p:cond delay="4999"/>
                                          </p:stCondLst>
                                        </p:cTn>
                                        <p:tgtEl>
                                          <p:spTgt spid="67"/>
                                        </p:tgtEl>
                                        <p:attrNameLst>
                                          <p:attrName>style.visibility</p:attrName>
                                        </p:attrNameLst>
                                      </p:cBhvr>
                                      <p:to>
                                        <p:strVal val="hidden"/>
                                      </p:to>
                                    </p:set>
                                  </p:childTnLst>
                                </p:cTn>
                              </p:par>
                              <p:par>
                                <p:cTn id="1078" presetID="3" presetClass="exit" presetSubtype="10" fill="hold" grpId="2" nodeType="withEffect">
                                  <p:stCondLst>
                                    <p:cond delay="0"/>
                                  </p:stCondLst>
                                  <p:childTnLst>
                                    <p:animEffect transition="out" filter="blinds(horizontal)">
                                      <p:cBhvr>
                                        <p:cTn id="1079" dur="5000"/>
                                        <p:tgtEl>
                                          <p:spTgt spid="68"/>
                                        </p:tgtEl>
                                      </p:cBhvr>
                                    </p:animEffect>
                                    <p:set>
                                      <p:cBhvr>
                                        <p:cTn id="1080" dur="1" fill="hold">
                                          <p:stCondLst>
                                            <p:cond delay="4999"/>
                                          </p:stCondLst>
                                        </p:cTn>
                                        <p:tgtEl>
                                          <p:spTgt spid="68"/>
                                        </p:tgtEl>
                                        <p:attrNameLst>
                                          <p:attrName>style.visibility</p:attrName>
                                        </p:attrNameLst>
                                      </p:cBhvr>
                                      <p:to>
                                        <p:strVal val="hidden"/>
                                      </p:to>
                                    </p:set>
                                  </p:childTnLst>
                                </p:cTn>
                              </p:par>
                              <p:par>
                                <p:cTn id="1081" presetID="3" presetClass="exit" presetSubtype="10" fill="hold" grpId="2" nodeType="withEffect">
                                  <p:stCondLst>
                                    <p:cond delay="0"/>
                                  </p:stCondLst>
                                  <p:childTnLst>
                                    <p:animEffect transition="out" filter="blinds(horizontal)">
                                      <p:cBhvr>
                                        <p:cTn id="1082" dur="5000"/>
                                        <p:tgtEl>
                                          <p:spTgt spid="69"/>
                                        </p:tgtEl>
                                      </p:cBhvr>
                                    </p:animEffect>
                                    <p:set>
                                      <p:cBhvr>
                                        <p:cTn id="1083" dur="1" fill="hold">
                                          <p:stCondLst>
                                            <p:cond delay="4999"/>
                                          </p:stCondLst>
                                        </p:cTn>
                                        <p:tgtEl>
                                          <p:spTgt spid="69"/>
                                        </p:tgtEl>
                                        <p:attrNameLst>
                                          <p:attrName>style.visibility</p:attrName>
                                        </p:attrNameLst>
                                      </p:cBhvr>
                                      <p:to>
                                        <p:strVal val="hidden"/>
                                      </p:to>
                                    </p:set>
                                  </p:childTnLst>
                                </p:cTn>
                              </p:par>
                              <p:par>
                                <p:cTn id="1084" presetID="3" presetClass="exit" presetSubtype="10" fill="hold" grpId="2" nodeType="withEffect">
                                  <p:stCondLst>
                                    <p:cond delay="0"/>
                                  </p:stCondLst>
                                  <p:childTnLst>
                                    <p:animEffect transition="out" filter="blinds(horizontal)">
                                      <p:cBhvr>
                                        <p:cTn id="1085" dur="5000"/>
                                        <p:tgtEl>
                                          <p:spTgt spid="70"/>
                                        </p:tgtEl>
                                      </p:cBhvr>
                                    </p:animEffect>
                                    <p:set>
                                      <p:cBhvr>
                                        <p:cTn id="1086" dur="1" fill="hold">
                                          <p:stCondLst>
                                            <p:cond delay="4999"/>
                                          </p:stCondLst>
                                        </p:cTn>
                                        <p:tgtEl>
                                          <p:spTgt spid="70"/>
                                        </p:tgtEl>
                                        <p:attrNameLst>
                                          <p:attrName>style.visibility</p:attrName>
                                        </p:attrNameLst>
                                      </p:cBhvr>
                                      <p:to>
                                        <p:strVal val="hidden"/>
                                      </p:to>
                                    </p:set>
                                  </p:childTnLst>
                                </p:cTn>
                              </p:par>
                              <p:par>
                                <p:cTn id="1087" presetID="3" presetClass="exit" presetSubtype="10" fill="hold" grpId="2" nodeType="withEffect">
                                  <p:stCondLst>
                                    <p:cond delay="0"/>
                                  </p:stCondLst>
                                  <p:childTnLst>
                                    <p:animEffect transition="out" filter="blinds(horizontal)">
                                      <p:cBhvr>
                                        <p:cTn id="1088" dur="5000"/>
                                        <p:tgtEl>
                                          <p:spTgt spid="71"/>
                                        </p:tgtEl>
                                      </p:cBhvr>
                                    </p:animEffect>
                                    <p:set>
                                      <p:cBhvr>
                                        <p:cTn id="1089" dur="1" fill="hold">
                                          <p:stCondLst>
                                            <p:cond delay="4999"/>
                                          </p:stCondLst>
                                        </p:cTn>
                                        <p:tgtEl>
                                          <p:spTgt spid="71"/>
                                        </p:tgtEl>
                                        <p:attrNameLst>
                                          <p:attrName>style.visibility</p:attrName>
                                        </p:attrNameLst>
                                      </p:cBhvr>
                                      <p:to>
                                        <p:strVal val="hidden"/>
                                      </p:to>
                                    </p:set>
                                  </p:childTnLst>
                                </p:cTn>
                              </p:par>
                              <p:par>
                                <p:cTn id="1090" presetID="3" presetClass="exit" presetSubtype="10" fill="hold" grpId="2" nodeType="withEffect">
                                  <p:stCondLst>
                                    <p:cond delay="0"/>
                                  </p:stCondLst>
                                  <p:childTnLst>
                                    <p:animEffect transition="out" filter="blinds(horizontal)">
                                      <p:cBhvr>
                                        <p:cTn id="1091" dur="5000"/>
                                        <p:tgtEl>
                                          <p:spTgt spid="72"/>
                                        </p:tgtEl>
                                      </p:cBhvr>
                                    </p:animEffect>
                                    <p:set>
                                      <p:cBhvr>
                                        <p:cTn id="1092" dur="1" fill="hold">
                                          <p:stCondLst>
                                            <p:cond delay="4999"/>
                                          </p:stCondLst>
                                        </p:cTn>
                                        <p:tgtEl>
                                          <p:spTgt spid="72"/>
                                        </p:tgtEl>
                                        <p:attrNameLst>
                                          <p:attrName>style.visibility</p:attrName>
                                        </p:attrNameLst>
                                      </p:cBhvr>
                                      <p:to>
                                        <p:strVal val="hidden"/>
                                      </p:to>
                                    </p:set>
                                  </p:childTnLst>
                                </p:cTn>
                              </p:par>
                              <p:par>
                                <p:cTn id="1093" presetID="3" presetClass="exit" presetSubtype="10" fill="hold" grpId="2" nodeType="withEffect">
                                  <p:stCondLst>
                                    <p:cond delay="0"/>
                                  </p:stCondLst>
                                  <p:childTnLst>
                                    <p:animEffect transition="out" filter="blinds(horizontal)">
                                      <p:cBhvr>
                                        <p:cTn id="1094" dur="5000"/>
                                        <p:tgtEl>
                                          <p:spTgt spid="73"/>
                                        </p:tgtEl>
                                      </p:cBhvr>
                                    </p:animEffect>
                                    <p:set>
                                      <p:cBhvr>
                                        <p:cTn id="1095" dur="1" fill="hold">
                                          <p:stCondLst>
                                            <p:cond delay="4999"/>
                                          </p:stCondLst>
                                        </p:cTn>
                                        <p:tgtEl>
                                          <p:spTgt spid="73"/>
                                        </p:tgtEl>
                                        <p:attrNameLst>
                                          <p:attrName>style.visibility</p:attrName>
                                        </p:attrNameLst>
                                      </p:cBhvr>
                                      <p:to>
                                        <p:strVal val="hidden"/>
                                      </p:to>
                                    </p:set>
                                  </p:childTnLst>
                                </p:cTn>
                              </p:par>
                              <p:par>
                                <p:cTn id="1096" presetID="3" presetClass="exit" presetSubtype="10" fill="hold" grpId="2" nodeType="withEffect">
                                  <p:stCondLst>
                                    <p:cond delay="0"/>
                                  </p:stCondLst>
                                  <p:childTnLst>
                                    <p:animEffect transition="out" filter="blinds(horizontal)">
                                      <p:cBhvr>
                                        <p:cTn id="1097" dur="5000"/>
                                        <p:tgtEl>
                                          <p:spTgt spid="74"/>
                                        </p:tgtEl>
                                      </p:cBhvr>
                                    </p:animEffect>
                                    <p:set>
                                      <p:cBhvr>
                                        <p:cTn id="1098" dur="1" fill="hold">
                                          <p:stCondLst>
                                            <p:cond delay="4999"/>
                                          </p:stCondLst>
                                        </p:cTn>
                                        <p:tgtEl>
                                          <p:spTgt spid="74"/>
                                        </p:tgtEl>
                                        <p:attrNameLst>
                                          <p:attrName>style.visibility</p:attrName>
                                        </p:attrNameLst>
                                      </p:cBhvr>
                                      <p:to>
                                        <p:strVal val="hidden"/>
                                      </p:to>
                                    </p:set>
                                  </p:childTnLst>
                                </p:cTn>
                              </p:par>
                              <p:par>
                                <p:cTn id="1099" presetID="3" presetClass="exit" presetSubtype="10" fill="hold" grpId="2" nodeType="withEffect">
                                  <p:stCondLst>
                                    <p:cond delay="0"/>
                                  </p:stCondLst>
                                  <p:childTnLst>
                                    <p:animEffect transition="out" filter="blinds(horizontal)">
                                      <p:cBhvr>
                                        <p:cTn id="1100" dur="5000"/>
                                        <p:tgtEl>
                                          <p:spTgt spid="75"/>
                                        </p:tgtEl>
                                      </p:cBhvr>
                                    </p:animEffect>
                                    <p:set>
                                      <p:cBhvr>
                                        <p:cTn id="1101" dur="1" fill="hold">
                                          <p:stCondLst>
                                            <p:cond delay="4999"/>
                                          </p:stCondLst>
                                        </p:cTn>
                                        <p:tgtEl>
                                          <p:spTgt spid="75"/>
                                        </p:tgtEl>
                                        <p:attrNameLst>
                                          <p:attrName>style.visibility</p:attrName>
                                        </p:attrNameLst>
                                      </p:cBhvr>
                                      <p:to>
                                        <p:strVal val="hidden"/>
                                      </p:to>
                                    </p:set>
                                  </p:childTnLst>
                                </p:cTn>
                              </p:par>
                              <p:par>
                                <p:cTn id="1102" presetID="3" presetClass="exit" presetSubtype="10" fill="hold" grpId="2" nodeType="withEffect">
                                  <p:stCondLst>
                                    <p:cond delay="0"/>
                                  </p:stCondLst>
                                  <p:childTnLst>
                                    <p:animEffect transition="out" filter="blinds(horizontal)">
                                      <p:cBhvr>
                                        <p:cTn id="1103" dur="5000"/>
                                        <p:tgtEl>
                                          <p:spTgt spid="76"/>
                                        </p:tgtEl>
                                      </p:cBhvr>
                                    </p:animEffect>
                                    <p:set>
                                      <p:cBhvr>
                                        <p:cTn id="1104" dur="1" fill="hold">
                                          <p:stCondLst>
                                            <p:cond delay="4999"/>
                                          </p:stCondLst>
                                        </p:cTn>
                                        <p:tgtEl>
                                          <p:spTgt spid="76"/>
                                        </p:tgtEl>
                                        <p:attrNameLst>
                                          <p:attrName>style.visibility</p:attrName>
                                        </p:attrNameLst>
                                      </p:cBhvr>
                                      <p:to>
                                        <p:strVal val="hidden"/>
                                      </p:to>
                                    </p:set>
                                  </p:childTnLst>
                                </p:cTn>
                              </p:par>
                              <p:par>
                                <p:cTn id="1105" presetID="3" presetClass="exit" presetSubtype="10" fill="hold" grpId="2" nodeType="withEffect">
                                  <p:stCondLst>
                                    <p:cond delay="0"/>
                                  </p:stCondLst>
                                  <p:childTnLst>
                                    <p:animEffect transition="out" filter="blinds(horizontal)">
                                      <p:cBhvr>
                                        <p:cTn id="1106" dur="5000"/>
                                        <p:tgtEl>
                                          <p:spTgt spid="77"/>
                                        </p:tgtEl>
                                      </p:cBhvr>
                                    </p:animEffect>
                                    <p:set>
                                      <p:cBhvr>
                                        <p:cTn id="1107" dur="1" fill="hold">
                                          <p:stCondLst>
                                            <p:cond delay="4999"/>
                                          </p:stCondLst>
                                        </p:cTn>
                                        <p:tgtEl>
                                          <p:spTgt spid="77"/>
                                        </p:tgtEl>
                                        <p:attrNameLst>
                                          <p:attrName>style.visibility</p:attrName>
                                        </p:attrNameLst>
                                      </p:cBhvr>
                                      <p:to>
                                        <p:strVal val="hidden"/>
                                      </p:to>
                                    </p:set>
                                  </p:childTnLst>
                                </p:cTn>
                              </p:par>
                              <p:par>
                                <p:cTn id="1108" presetID="3" presetClass="exit" presetSubtype="10" fill="hold" grpId="2" nodeType="withEffect">
                                  <p:stCondLst>
                                    <p:cond delay="0"/>
                                  </p:stCondLst>
                                  <p:childTnLst>
                                    <p:animEffect transition="out" filter="blinds(horizontal)">
                                      <p:cBhvr>
                                        <p:cTn id="1109" dur="5000"/>
                                        <p:tgtEl>
                                          <p:spTgt spid="78"/>
                                        </p:tgtEl>
                                      </p:cBhvr>
                                    </p:animEffect>
                                    <p:set>
                                      <p:cBhvr>
                                        <p:cTn id="1110" dur="1" fill="hold">
                                          <p:stCondLst>
                                            <p:cond delay="4999"/>
                                          </p:stCondLst>
                                        </p:cTn>
                                        <p:tgtEl>
                                          <p:spTgt spid="78"/>
                                        </p:tgtEl>
                                        <p:attrNameLst>
                                          <p:attrName>style.visibility</p:attrName>
                                        </p:attrNameLst>
                                      </p:cBhvr>
                                      <p:to>
                                        <p:strVal val="hidden"/>
                                      </p:to>
                                    </p:set>
                                  </p:childTnLst>
                                </p:cTn>
                              </p:par>
                              <p:par>
                                <p:cTn id="1111" presetID="3" presetClass="exit" presetSubtype="10" fill="hold" grpId="2" nodeType="withEffect">
                                  <p:stCondLst>
                                    <p:cond delay="0"/>
                                  </p:stCondLst>
                                  <p:childTnLst>
                                    <p:animEffect transition="out" filter="blinds(horizontal)">
                                      <p:cBhvr>
                                        <p:cTn id="1112" dur="5000"/>
                                        <p:tgtEl>
                                          <p:spTgt spid="79"/>
                                        </p:tgtEl>
                                      </p:cBhvr>
                                    </p:animEffect>
                                    <p:set>
                                      <p:cBhvr>
                                        <p:cTn id="1113" dur="1" fill="hold">
                                          <p:stCondLst>
                                            <p:cond delay="4999"/>
                                          </p:stCondLst>
                                        </p:cTn>
                                        <p:tgtEl>
                                          <p:spTgt spid="79"/>
                                        </p:tgtEl>
                                        <p:attrNameLst>
                                          <p:attrName>style.visibility</p:attrName>
                                        </p:attrNameLst>
                                      </p:cBhvr>
                                      <p:to>
                                        <p:strVal val="hidden"/>
                                      </p:to>
                                    </p:set>
                                  </p:childTnLst>
                                </p:cTn>
                              </p:par>
                              <p:par>
                                <p:cTn id="1114" presetID="3" presetClass="exit" presetSubtype="10" fill="hold" grpId="2" nodeType="withEffect">
                                  <p:stCondLst>
                                    <p:cond delay="0"/>
                                  </p:stCondLst>
                                  <p:childTnLst>
                                    <p:animEffect transition="out" filter="blinds(horizontal)">
                                      <p:cBhvr>
                                        <p:cTn id="1115" dur="5000"/>
                                        <p:tgtEl>
                                          <p:spTgt spid="80"/>
                                        </p:tgtEl>
                                      </p:cBhvr>
                                    </p:animEffect>
                                    <p:set>
                                      <p:cBhvr>
                                        <p:cTn id="1116" dur="1" fill="hold">
                                          <p:stCondLst>
                                            <p:cond delay="4999"/>
                                          </p:stCondLst>
                                        </p:cTn>
                                        <p:tgtEl>
                                          <p:spTgt spid="80"/>
                                        </p:tgtEl>
                                        <p:attrNameLst>
                                          <p:attrName>style.visibility</p:attrName>
                                        </p:attrNameLst>
                                      </p:cBhvr>
                                      <p:to>
                                        <p:strVal val="hidden"/>
                                      </p:to>
                                    </p:set>
                                  </p:childTnLst>
                                </p:cTn>
                              </p:par>
                              <p:par>
                                <p:cTn id="1117" presetID="3" presetClass="exit" presetSubtype="10" fill="hold" grpId="2" nodeType="withEffect">
                                  <p:stCondLst>
                                    <p:cond delay="0"/>
                                  </p:stCondLst>
                                  <p:childTnLst>
                                    <p:animEffect transition="out" filter="blinds(horizontal)">
                                      <p:cBhvr>
                                        <p:cTn id="1118" dur="5000"/>
                                        <p:tgtEl>
                                          <p:spTgt spid="81"/>
                                        </p:tgtEl>
                                      </p:cBhvr>
                                    </p:animEffect>
                                    <p:set>
                                      <p:cBhvr>
                                        <p:cTn id="1119" dur="1" fill="hold">
                                          <p:stCondLst>
                                            <p:cond delay="4999"/>
                                          </p:stCondLst>
                                        </p:cTn>
                                        <p:tgtEl>
                                          <p:spTgt spid="81"/>
                                        </p:tgtEl>
                                        <p:attrNameLst>
                                          <p:attrName>style.visibility</p:attrName>
                                        </p:attrNameLst>
                                      </p:cBhvr>
                                      <p:to>
                                        <p:strVal val="hidden"/>
                                      </p:to>
                                    </p:set>
                                  </p:childTnLst>
                                </p:cTn>
                              </p:par>
                              <p:par>
                                <p:cTn id="1120" presetID="3" presetClass="exit" presetSubtype="10" fill="hold" grpId="2" nodeType="withEffect">
                                  <p:stCondLst>
                                    <p:cond delay="0"/>
                                  </p:stCondLst>
                                  <p:childTnLst>
                                    <p:animEffect transition="out" filter="blinds(horizontal)">
                                      <p:cBhvr>
                                        <p:cTn id="1121" dur="5000"/>
                                        <p:tgtEl>
                                          <p:spTgt spid="82"/>
                                        </p:tgtEl>
                                      </p:cBhvr>
                                    </p:animEffect>
                                    <p:set>
                                      <p:cBhvr>
                                        <p:cTn id="1122" dur="1" fill="hold">
                                          <p:stCondLst>
                                            <p:cond delay="4999"/>
                                          </p:stCondLst>
                                        </p:cTn>
                                        <p:tgtEl>
                                          <p:spTgt spid="82"/>
                                        </p:tgtEl>
                                        <p:attrNameLst>
                                          <p:attrName>style.visibility</p:attrName>
                                        </p:attrNameLst>
                                      </p:cBhvr>
                                      <p:to>
                                        <p:strVal val="hidden"/>
                                      </p:to>
                                    </p:set>
                                  </p:childTnLst>
                                </p:cTn>
                              </p:par>
                              <p:par>
                                <p:cTn id="1123" presetID="3" presetClass="exit" presetSubtype="10" fill="hold" grpId="2" nodeType="withEffect">
                                  <p:stCondLst>
                                    <p:cond delay="0"/>
                                  </p:stCondLst>
                                  <p:childTnLst>
                                    <p:animEffect transition="out" filter="blinds(horizontal)">
                                      <p:cBhvr>
                                        <p:cTn id="1124" dur="5000"/>
                                        <p:tgtEl>
                                          <p:spTgt spid="83"/>
                                        </p:tgtEl>
                                      </p:cBhvr>
                                    </p:animEffect>
                                    <p:set>
                                      <p:cBhvr>
                                        <p:cTn id="1125" dur="1" fill="hold">
                                          <p:stCondLst>
                                            <p:cond delay="4999"/>
                                          </p:stCondLst>
                                        </p:cTn>
                                        <p:tgtEl>
                                          <p:spTgt spid="83"/>
                                        </p:tgtEl>
                                        <p:attrNameLst>
                                          <p:attrName>style.visibility</p:attrName>
                                        </p:attrNameLst>
                                      </p:cBhvr>
                                      <p:to>
                                        <p:strVal val="hidden"/>
                                      </p:to>
                                    </p:set>
                                  </p:childTnLst>
                                </p:cTn>
                              </p:par>
                              <p:par>
                                <p:cTn id="1126" presetID="3" presetClass="exit" presetSubtype="10" fill="hold" grpId="2" nodeType="withEffect">
                                  <p:stCondLst>
                                    <p:cond delay="0"/>
                                  </p:stCondLst>
                                  <p:childTnLst>
                                    <p:animEffect transition="out" filter="blinds(horizontal)">
                                      <p:cBhvr>
                                        <p:cTn id="1127" dur="5000"/>
                                        <p:tgtEl>
                                          <p:spTgt spid="84"/>
                                        </p:tgtEl>
                                      </p:cBhvr>
                                    </p:animEffect>
                                    <p:set>
                                      <p:cBhvr>
                                        <p:cTn id="1128" dur="1" fill="hold">
                                          <p:stCondLst>
                                            <p:cond delay="4999"/>
                                          </p:stCondLst>
                                        </p:cTn>
                                        <p:tgtEl>
                                          <p:spTgt spid="84"/>
                                        </p:tgtEl>
                                        <p:attrNameLst>
                                          <p:attrName>style.visibility</p:attrName>
                                        </p:attrNameLst>
                                      </p:cBhvr>
                                      <p:to>
                                        <p:strVal val="hidden"/>
                                      </p:to>
                                    </p:set>
                                  </p:childTnLst>
                                </p:cTn>
                              </p:par>
                              <p:par>
                                <p:cTn id="1129" presetID="17" presetClass="entr" presetSubtype="1" fill="hold" nodeType="withEffect">
                                  <p:stCondLst>
                                    <p:cond delay="0"/>
                                  </p:stCondLst>
                                  <p:childTnLst>
                                    <p:set>
                                      <p:cBhvr>
                                        <p:cTn id="1130" dur="1" fill="hold">
                                          <p:stCondLst>
                                            <p:cond delay="0"/>
                                          </p:stCondLst>
                                        </p:cTn>
                                        <p:tgtEl>
                                          <p:spTgt spid="4"/>
                                        </p:tgtEl>
                                        <p:attrNameLst>
                                          <p:attrName>style.visibility</p:attrName>
                                        </p:attrNameLst>
                                      </p:cBhvr>
                                      <p:to>
                                        <p:strVal val="visible"/>
                                      </p:to>
                                    </p:set>
                                    <p:anim calcmode="lin" valueType="num">
                                      <p:cBhvr>
                                        <p:cTn id="1131" dur="5000" fill="hold"/>
                                        <p:tgtEl>
                                          <p:spTgt spid="4"/>
                                        </p:tgtEl>
                                        <p:attrNameLst>
                                          <p:attrName>ppt_x</p:attrName>
                                        </p:attrNameLst>
                                      </p:cBhvr>
                                      <p:tavLst>
                                        <p:tav tm="0">
                                          <p:val>
                                            <p:strVal val="#ppt_x"/>
                                          </p:val>
                                        </p:tav>
                                        <p:tav tm="100000">
                                          <p:val>
                                            <p:strVal val="#ppt_x"/>
                                          </p:val>
                                        </p:tav>
                                      </p:tavLst>
                                    </p:anim>
                                    <p:anim calcmode="lin" valueType="num">
                                      <p:cBhvr>
                                        <p:cTn id="1132" dur="5000" fill="hold"/>
                                        <p:tgtEl>
                                          <p:spTgt spid="4"/>
                                        </p:tgtEl>
                                        <p:attrNameLst>
                                          <p:attrName>ppt_y</p:attrName>
                                        </p:attrNameLst>
                                      </p:cBhvr>
                                      <p:tavLst>
                                        <p:tav tm="0">
                                          <p:val>
                                            <p:strVal val="#ppt_y-#ppt_h/2"/>
                                          </p:val>
                                        </p:tav>
                                        <p:tav tm="100000">
                                          <p:val>
                                            <p:strVal val="#ppt_y"/>
                                          </p:val>
                                        </p:tav>
                                      </p:tavLst>
                                    </p:anim>
                                    <p:anim calcmode="lin" valueType="num">
                                      <p:cBhvr>
                                        <p:cTn id="1133" dur="5000" fill="hold"/>
                                        <p:tgtEl>
                                          <p:spTgt spid="4"/>
                                        </p:tgtEl>
                                        <p:attrNameLst>
                                          <p:attrName>ppt_w</p:attrName>
                                        </p:attrNameLst>
                                      </p:cBhvr>
                                      <p:tavLst>
                                        <p:tav tm="0">
                                          <p:val>
                                            <p:strVal val="#ppt_w"/>
                                          </p:val>
                                        </p:tav>
                                        <p:tav tm="100000">
                                          <p:val>
                                            <p:strVal val="#ppt_w"/>
                                          </p:val>
                                        </p:tav>
                                      </p:tavLst>
                                    </p:anim>
                                    <p:anim calcmode="lin" valueType="num">
                                      <p:cBhvr>
                                        <p:cTn id="1134"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19338" y="1"/>
            <a:ext cx="9163338" cy="5143499"/>
          </a:xfrm>
        </p:spPr>
        <p:txBody>
          <a:bodyPr/>
          <a:lstStyle/>
          <a:p>
            <a:endParaRPr lang="es-ES" dirty="0"/>
          </a:p>
        </p:txBody>
      </p:sp>
      <p:sp>
        <p:nvSpPr>
          <p:cNvPr id="3" name="2 Subtítulo"/>
          <p:cNvSpPr>
            <a:spLocks noGrp="1"/>
          </p:cNvSpPr>
          <p:nvPr>
            <p:ph type="subTitle" idx="1"/>
          </p:nvPr>
        </p:nvSpPr>
        <p:spPr>
          <a:xfrm>
            <a:off x="-19338" y="0"/>
            <a:ext cx="9163338" cy="5143500"/>
          </a:xfrm>
          <a:gradFill flip="none" rotWithShape="1">
            <a:gsLst>
              <a:gs pos="0">
                <a:srgbClr val="9999FF"/>
              </a:gs>
              <a:gs pos="50000">
                <a:srgbClr val="5E1D9F">
                  <a:shade val="67500"/>
                  <a:satMod val="115000"/>
                </a:srgbClr>
              </a:gs>
              <a:gs pos="100000">
                <a:srgbClr val="5E1D9F">
                  <a:shade val="100000"/>
                  <a:satMod val="115000"/>
                </a:srgbClr>
              </a:gs>
            </a:gsLst>
            <a:lin ang="16200000" scaled="1"/>
            <a:tileRect/>
          </a:gradFill>
        </p:spPr>
        <p:txBody>
          <a:bodyPr/>
          <a:lstStyle/>
          <a:p>
            <a:endParaRPr lang="es-ES" dirty="0"/>
          </a:p>
        </p:txBody>
      </p:sp>
      <p:pic>
        <p:nvPicPr>
          <p:cNvPr id="4" name="3 Imagen" descr="c80463d89de0304760ec54c052d49790.jpg"/>
          <p:cNvPicPr>
            <a:picLocks noChangeAspect="1"/>
          </p:cNvPicPr>
          <p:nvPr/>
        </p:nvPicPr>
        <p:blipFill>
          <a:blip r:embed="rId2">
            <a:lum contrast="10000"/>
          </a:blip>
          <a:stretch>
            <a:fillRect/>
          </a:stretch>
        </p:blipFill>
        <p:spPr>
          <a:xfrm>
            <a:off x="1" y="0"/>
            <a:ext cx="9144000" cy="5143500"/>
          </a:xfrm>
          <a:prstGeom prst="rect">
            <a:avLst/>
          </a:prstGeom>
        </p:spPr>
      </p:pic>
      <p:sp>
        <p:nvSpPr>
          <p:cNvPr id="6" name="5 Anillo"/>
          <p:cNvSpPr/>
          <p:nvPr/>
        </p:nvSpPr>
        <p:spPr>
          <a:xfrm rot="19176958">
            <a:off x="44546" y="18846"/>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2679793">
            <a:off x="7954838" y="-2765"/>
            <a:ext cx="1148287"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9176958">
            <a:off x="258827" y="233142"/>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2679793">
            <a:off x="7707021" y="254786"/>
            <a:ext cx="1148287"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9176958">
            <a:off x="473175" y="518912"/>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9176958">
            <a:off x="687456" y="733208"/>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2679793">
            <a:off x="7526210" y="497301"/>
            <a:ext cx="1148287"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2679793">
            <a:off x="7278393" y="754852"/>
            <a:ext cx="1148287"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9176958">
            <a:off x="901803" y="1018979"/>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9176958">
            <a:off x="1116084" y="1233275"/>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9176958">
            <a:off x="1330432" y="1519045"/>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9176958">
            <a:off x="1544713" y="1733341"/>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2679793">
            <a:off x="7097583" y="1068805"/>
            <a:ext cx="1148287"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2679793">
            <a:off x="6849766" y="1326356"/>
            <a:ext cx="1148287"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2679793">
            <a:off x="6668955" y="1568871"/>
            <a:ext cx="1148287"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2679793">
            <a:off x="6421138" y="1826422"/>
            <a:ext cx="1148287"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9176958">
            <a:off x="1759056" y="1947672"/>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9176958">
            <a:off x="1973337" y="2161968"/>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9176958">
            <a:off x="2187685" y="2447738"/>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9176958">
            <a:off x="2401966" y="2662034"/>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9176958">
            <a:off x="2616313" y="2947805"/>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9176958">
            <a:off x="2830594" y="3162101"/>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9176958">
            <a:off x="3044942" y="3447871"/>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9176958">
            <a:off x="3259223" y="3662167"/>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2679793">
            <a:off x="6240326" y="2131130"/>
            <a:ext cx="1148287"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2679793">
            <a:off x="5992509" y="2388681"/>
            <a:ext cx="1148287"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2679793">
            <a:off x="5811698" y="2631196"/>
            <a:ext cx="1148287"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2679793">
            <a:off x="5563881" y="2888747"/>
            <a:ext cx="1148287"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2679793">
            <a:off x="5383071" y="3202700"/>
            <a:ext cx="1148287"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2679793">
            <a:off x="5135254" y="3460251"/>
            <a:ext cx="1148287"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2679793">
            <a:off x="4954443" y="3702766"/>
            <a:ext cx="1148287"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2679793">
            <a:off x="4706626" y="3960317"/>
            <a:ext cx="1148287"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9176958">
            <a:off x="3473537" y="3989172"/>
            <a:ext cx="1148287"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9"/>
                                        </p:tgtEl>
                                        <p:attrNameLst>
                                          <p:attrName>style.opacity</p:attrName>
                                        </p:attrNameLst>
                                      </p:cBhvr>
                                      <p:to>
                                        <p:strVal val="0"/>
                                      </p:to>
                                    </p:set>
                                    <p:animEffect filter="image" prLst="opacity: 0">
                                      <p:cBhvr rctx="IE">
                                        <p:cTn id="7" dur="indefinite"/>
                                        <p:tgtEl>
                                          <p:spTgt spid="39"/>
                                        </p:tgtEl>
                                      </p:cBhvr>
                                    </p:animEffect>
                                  </p:childTnLst>
                                </p:cTn>
                              </p:par>
                              <p:par>
                                <p:cTn id="8" presetID="2" presetClass="entr" presetSubtype="6"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1+#ppt_w/2"/>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additive="base">
                                        <p:cTn id="14" dur="5000" fill="hold"/>
                                        <p:tgtEl>
                                          <p:spTgt spid="8"/>
                                        </p:tgtEl>
                                        <p:attrNameLst>
                                          <p:attrName>ppt_x</p:attrName>
                                        </p:attrNameLst>
                                      </p:cBhvr>
                                      <p:tavLst>
                                        <p:tav tm="0">
                                          <p:val>
                                            <p:strVal val="1+#ppt_w/2"/>
                                          </p:val>
                                        </p:tav>
                                        <p:tav tm="100000">
                                          <p:val>
                                            <p:strVal val="#ppt_x"/>
                                          </p:val>
                                        </p:tav>
                                      </p:tavLst>
                                    </p:anim>
                                    <p:anim calcmode="lin" valueType="num">
                                      <p:cBhvr additive="base">
                                        <p:cTn id="15" dur="5000" fill="hold"/>
                                        <p:tgtEl>
                                          <p:spTgt spid="8"/>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5000" fill="hold"/>
                                        <p:tgtEl>
                                          <p:spTgt spid="10"/>
                                        </p:tgtEl>
                                        <p:attrNameLst>
                                          <p:attrName>ppt_x</p:attrName>
                                        </p:attrNameLst>
                                      </p:cBhvr>
                                      <p:tavLst>
                                        <p:tav tm="0">
                                          <p:val>
                                            <p:strVal val="1+#ppt_w/2"/>
                                          </p:val>
                                        </p:tav>
                                        <p:tav tm="100000">
                                          <p:val>
                                            <p:strVal val="#ppt_x"/>
                                          </p:val>
                                        </p:tav>
                                      </p:tavLst>
                                    </p:anim>
                                    <p:anim calcmode="lin" valueType="num">
                                      <p:cBhvr additive="base">
                                        <p:cTn id="19" dur="5000" fill="hold"/>
                                        <p:tgtEl>
                                          <p:spTgt spid="10"/>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1+#ppt_w/2"/>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5000" fill="hold"/>
                                        <p:tgtEl>
                                          <p:spTgt spid="14"/>
                                        </p:tgtEl>
                                        <p:attrNameLst>
                                          <p:attrName>ppt_x</p:attrName>
                                        </p:attrNameLst>
                                      </p:cBhvr>
                                      <p:tavLst>
                                        <p:tav tm="0">
                                          <p:val>
                                            <p:strVal val="1+#ppt_w/2"/>
                                          </p:val>
                                        </p:tav>
                                        <p:tav tm="100000">
                                          <p:val>
                                            <p:strVal val="#ppt_x"/>
                                          </p:val>
                                        </p:tav>
                                      </p:tavLst>
                                    </p:anim>
                                    <p:anim calcmode="lin" valueType="num">
                                      <p:cBhvr additive="base">
                                        <p:cTn id="27" dur="5000" fill="hold"/>
                                        <p:tgtEl>
                                          <p:spTgt spid="14"/>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1+#ppt_w/2"/>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6"/>
                                        </p:tgtEl>
                                        <p:attrNameLst>
                                          <p:attrName>style.visibility</p:attrName>
                                        </p:attrNameLst>
                                      </p:cBhvr>
                                      <p:to>
                                        <p:strVal val="visible"/>
                                      </p:to>
                                    </p:set>
                                    <p:anim calcmode="lin" valueType="num">
                                      <p:cBhvr additive="base">
                                        <p:cTn id="34" dur="5000" fill="hold"/>
                                        <p:tgtEl>
                                          <p:spTgt spid="16"/>
                                        </p:tgtEl>
                                        <p:attrNameLst>
                                          <p:attrName>ppt_x</p:attrName>
                                        </p:attrNameLst>
                                      </p:cBhvr>
                                      <p:tavLst>
                                        <p:tav tm="0">
                                          <p:val>
                                            <p:strVal val="1+#ppt_w/2"/>
                                          </p:val>
                                        </p:tav>
                                        <p:tav tm="100000">
                                          <p:val>
                                            <p:strVal val="#ppt_x"/>
                                          </p:val>
                                        </p:tav>
                                      </p:tavLst>
                                    </p:anim>
                                    <p:anim calcmode="lin" valueType="num">
                                      <p:cBhvr additive="base">
                                        <p:cTn id="35" dur="5000" fill="hold"/>
                                        <p:tgtEl>
                                          <p:spTgt spid="16"/>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5000" fill="hold"/>
                                        <p:tgtEl>
                                          <p:spTgt spid="17"/>
                                        </p:tgtEl>
                                        <p:attrNameLst>
                                          <p:attrName>ppt_x</p:attrName>
                                        </p:attrNameLst>
                                      </p:cBhvr>
                                      <p:tavLst>
                                        <p:tav tm="0">
                                          <p:val>
                                            <p:strVal val="1+#ppt_w/2"/>
                                          </p:val>
                                        </p:tav>
                                        <p:tav tm="100000">
                                          <p:val>
                                            <p:strVal val="#ppt_x"/>
                                          </p:val>
                                        </p:tav>
                                      </p:tavLst>
                                    </p:anim>
                                    <p:anim calcmode="lin" valueType="num">
                                      <p:cBhvr additive="base">
                                        <p:cTn id="39" dur="5000" fill="hold"/>
                                        <p:tgtEl>
                                          <p:spTgt spid="17"/>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5000" fill="hold"/>
                                        <p:tgtEl>
                                          <p:spTgt spid="22"/>
                                        </p:tgtEl>
                                        <p:attrNameLst>
                                          <p:attrName>ppt_x</p:attrName>
                                        </p:attrNameLst>
                                      </p:cBhvr>
                                      <p:tavLst>
                                        <p:tav tm="0">
                                          <p:val>
                                            <p:strVal val="1+#ppt_w/2"/>
                                          </p:val>
                                        </p:tav>
                                        <p:tav tm="100000">
                                          <p:val>
                                            <p:strVal val="#ppt_x"/>
                                          </p:val>
                                        </p:tav>
                                      </p:tavLst>
                                    </p:anim>
                                    <p:anim calcmode="lin" valueType="num">
                                      <p:cBhvr additive="base">
                                        <p:cTn id="43" dur="5000" fill="hold"/>
                                        <p:tgtEl>
                                          <p:spTgt spid="22"/>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5000" fill="hold"/>
                                        <p:tgtEl>
                                          <p:spTgt spid="23"/>
                                        </p:tgtEl>
                                        <p:attrNameLst>
                                          <p:attrName>ppt_x</p:attrName>
                                        </p:attrNameLst>
                                      </p:cBhvr>
                                      <p:tavLst>
                                        <p:tav tm="0">
                                          <p:val>
                                            <p:strVal val="1+#ppt_w/2"/>
                                          </p:val>
                                        </p:tav>
                                        <p:tav tm="100000">
                                          <p:val>
                                            <p:strVal val="#ppt_x"/>
                                          </p:val>
                                        </p:tav>
                                      </p:tavLst>
                                    </p:anim>
                                    <p:anim calcmode="lin" valueType="num">
                                      <p:cBhvr additive="base">
                                        <p:cTn id="47" dur="5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5000" fill="hold"/>
                                        <p:tgtEl>
                                          <p:spTgt spid="24"/>
                                        </p:tgtEl>
                                        <p:attrNameLst>
                                          <p:attrName>ppt_x</p:attrName>
                                        </p:attrNameLst>
                                      </p:cBhvr>
                                      <p:tavLst>
                                        <p:tav tm="0">
                                          <p:val>
                                            <p:strVal val="1+#ppt_w/2"/>
                                          </p:val>
                                        </p:tav>
                                        <p:tav tm="100000">
                                          <p:val>
                                            <p:strVal val="#ppt_x"/>
                                          </p:val>
                                        </p:tav>
                                      </p:tavLst>
                                    </p:anim>
                                    <p:anim calcmode="lin" valueType="num">
                                      <p:cBhvr additive="base">
                                        <p:cTn id="51" dur="5000" fill="hold"/>
                                        <p:tgtEl>
                                          <p:spTgt spid="24"/>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5000" fill="hold"/>
                                        <p:tgtEl>
                                          <p:spTgt spid="25"/>
                                        </p:tgtEl>
                                        <p:attrNameLst>
                                          <p:attrName>ppt_x</p:attrName>
                                        </p:attrNameLst>
                                      </p:cBhvr>
                                      <p:tavLst>
                                        <p:tav tm="0">
                                          <p:val>
                                            <p:strVal val="1+#ppt_w/2"/>
                                          </p:val>
                                        </p:tav>
                                        <p:tav tm="100000">
                                          <p:val>
                                            <p:strVal val="#ppt_x"/>
                                          </p:val>
                                        </p:tav>
                                      </p:tavLst>
                                    </p:anim>
                                    <p:anim calcmode="lin" valueType="num">
                                      <p:cBhvr additive="base">
                                        <p:cTn id="55" dur="5000" fill="hold"/>
                                        <p:tgtEl>
                                          <p:spTgt spid="25"/>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26"/>
                                        </p:tgtEl>
                                        <p:attrNameLst>
                                          <p:attrName>style.visibility</p:attrName>
                                        </p:attrNameLst>
                                      </p:cBhvr>
                                      <p:to>
                                        <p:strVal val="visible"/>
                                      </p:to>
                                    </p:set>
                                    <p:anim calcmode="lin" valueType="num">
                                      <p:cBhvr additive="base">
                                        <p:cTn id="58" dur="5000" fill="hold"/>
                                        <p:tgtEl>
                                          <p:spTgt spid="26"/>
                                        </p:tgtEl>
                                        <p:attrNameLst>
                                          <p:attrName>ppt_x</p:attrName>
                                        </p:attrNameLst>
                                      </p:cBhvr>
                                      <p:tavLst>
                                        <p:tav tm="0">
                                          <p:val>
                                            <p:strVal val="1+#ppt_w/2"/>
                                          </p:val>
                                        </p:tav>
                                        <p:tav tm="100000">
                                          <p:val>
                                            <p:strVal val="#ppt_x"/>
                                          </p:val>
                                        </p:tav>
                                      </p:tavLst>
                                    </p:anim>
                                    <p:anim calcmode="lin" valueType="num">
                                      <p:cBhvr additive="base">
                                        <p:cTn id="59" dur="5000" fill="hold"/>
                                        <p:tgtEl>
                                          <p:spTgt spid="26"/>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27"/>
                                        </p:tgtEl>
                                        <p:attrNameLst>
                                          <p:attrName>style.visibility</p:attrName>
                                        </p:attrNameLst>
                                      </p:cBhvr>
                                      <p:to>
                                        <p:strVal val="visible"/>
                                      </p:to>
                                    </p:set>
                                    <p:anim calcmode="lin" valueType="num">
                                      <p:cBhvr additive="base">
                                        <p:cTn id="62" dur="5000" fill="hold"/>
                                        <p:tgtEl>
                                          <p:spTgt spid="27"/>
                                        </p:tgtEl>
                                        <p:attrNameLst>
                                          <p:attrName>ppt_x</p:attrName>
                                        </p:attrNameLst>
                                      </p:cBhvr>
                                      <p:tavLst>
                                        <p:tav tm="0">
                                          <p:val>
                                            <p:strVal val="1+#ppt_w/2"/>
                                          </p:val>
                                        </p:tav>
                                        <p:tav tm="100000">
                                          <p:val>
                                            <p:strVal val="#ppt_x"/>
                                          </p:val>
                                        </p:tav>
                                      </p:tavLst>
                                    </p:anim>
                                    <p:anim calcmode="lin" valueType="num">
                                      <p:cBhvr additive="base">
                                        <p:cTn id="63" dur="5000" fill="hold"/>
                                        <p:tgtEl>
                                          <p:spTgt spid="27"/>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28"/>
                                        </p:tgtEl>
                                        <p:attrNameLst>
                                          <p:attrName>style.visibility</p:attrName>
                                        </p:attrNameLst>
                                      </p:cBhvr>
                                      <p:to>
                                        <p:strVal val="visible"/>
                                      </p:to>
                                    </p:set>
                                    <p:anim calcmode="lin" valueType="num">
                                      <p:cBhvr additive="base">
                                        <p:cTn id="66" dur="5000" fill="hold"/>
                                        <p:tgtEl>
                                          <p:spTgt spid="28"/>
                                        </p:tgtEl>
                                        <p:attrNameLst>
                                          <p:attrName>ppt_x</p:attrName>
                                        </p:attrNameLst>
                                      </p:cBhvr>
                                      <p:tavLst>
                                        <p:tav tm="0">
                                          <p:val>
                                            <p:strVal val="1+#ppt_w/2"/>
                                          </p:val>
                                        </p:tav>
                                        <p:tav tm="100000">
                                          <p:val>
                                            <p:strVal val="#ppt_x"/>
                                          </p:val>
                                        </p:tav>
                                      </p:tavLst>
                                    </p:anim>
                                    <p:anim calcmode="lin" valueType="num">
                                      <p:cBhvr additive="base">
                                        <p:cTn id="67" dur="5000" fill="hold"/>
                                        <p:tgtEl>
                                          <p:spTgt spid="28"/>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 calcmode="lin" valueType="num">
                                      <p:cBhvr additive="base">
                                        <p:cTn id="70" dur="5000" fill="hold"/>
                                        <p:tgtEl>
                                          <p:spTgt spid="29"/>
                                        </p:tgtEl>
                                        <p:attrNameLst>
                                          <p:attrName>ppt_x</p:attrName>
                                        </p:attrNameLst>
                                      </p:cBhvr>
                                      <p:tavLst>
                                        <p:tav tm="0">
                                          <p:val>
                                            <p:strVal val="1+#ppt_w/2"/>
                                          </p:val>
                                        </p:tav>
                                        <p:tav tm="100000">
                                          <p:val>
                                            <p:strVal val="#ppt_x"/>
                                          </p:val>
                                        </p:tav>
                                      </p:tavLst>
                                    </p:anim>
                                    <p:anim calcmode="lin" valueType="num">
                                      <p:cBhvr additive="base">
                                        <p:cTn id="71" dur="5000" fill="hold"/>
                                        <p:tgtEl>
                                          <p:spTgt spid="29"/>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childTnLst>
                                    <p:set>
                                      <p:cBhvr>
                                        <p:cTn id="73" dur="1" fill="hold">
                                          <p:stCondLst>
                                            <p:cond delay="0"/>
                                          </p:stCondLst>
                                        </p:cTn>
                                        <p:tgtEl>
                                          <p:spTgt spid="38"/>
                                        </p:tgtEl>
                                        <p:attrNameLst>
                                          <p:attrName>style.visibility</p:attrName>
                                        </p:attrNameLst>
                                      </p:cBhvr>
                                      <p:to>
                                        <p:strVal val="visible"/>
                                      </p:to>
                                    </p:set>
                                    <p:anim calcmode="lin" valueType="num">
                                      <p:cBhvr additive="base">
                                        <p:cTn id="74" dur="5000" fill="hold"/>
                                        <p:tgtEl>
                                          <p:spTgt spid="38"/>
                                        </p:tgtEl>
                                        <p:attrNameLst>
                                          <p:attrName>ppt_x</p:attrName>
                                        </p:attrNameLst>
                                      </p:cBhvr>
                                      <p:tavLst>
                                        <p:tav tm="0">
                                          <p:val>
                                            <p:strVal val="1+#ppt_w/2"/>
                                          </p:val>
                                        </p:tav>
                                        <p:tav tm="100000">
                                          <p:val>
                                            <p:strVal val="#ppt_x"/>
                                          </p:val>
                                        </p:tav>
                                      </p:tavLst>
                                    </p:anim>
                                    <p:anim calcmode="lin" valueType="num">
                                      <p:cBhvr additive="base">
                                        <p:cTn id="75" dur="5000" fill="hold"/>
                                        <p:tgtEl>
                                          <p:spTgt spid="38"/>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7"/>
                                        </p:tgtEl>
                                        <p:attrNameLst>
                                          <p:attrName>style.visibility</p:attrName>
                                        </p:attrNameLst>
                                      </p:cBhvr>
                                      <p:to>
                                        <p:strVal val="visible"/>
                                      </p:to>
                                    </p:set>
                                    <p:anim calcmode="lin" valueType="num">
                                      <p:cBhvr additive="base">
                                        <p:cTn id="78" dur="5000" fill="hold"/>
                                        <p:tgtEl>
                                          <p:spTgt spid="7"/>
                                        </p:tgtEl>
                                        <p:attrNameLst>
                                          <p:attrName>ppt_x</p:attrName>
                                        </p:attrNameLst>
                                      </p:cBhvr>
                                      <p:tavLst>
                                        <p:tav tm="0">
                                          <p:val>
                                            <p:strVal val="0-#ppt_w/2"/>
                                          </p:val>
                                        </p:tav>
                                        <p:tav tm="100000">
                                          <p:val>
                                            <p:strVal val="#ppt_x"/>
                                          </p:val>
                                        </p:tav>
                                      </p:tavLst>
                                    </p:anim>
                                    <p:anim calcmode="lin" valueType="num">
                                      <p:cBhvr additive="base">
                                        <p:cTn id="79" dur="5000" fill="hold"/>
                                        <p:tgtEl>
                                          <p:spTgt spid="7"/>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9"/>
                                        </p:tgtEl>
                                        <p:attrNameLst>
                                          <p:attrName>style.visibility</p:attrName>
                                        </p:attrNameLst>
                                      </p:cBhvr>
                                      <p:to>
                                        <p:strVal val="visible"/>
                                      </p:to>
                                    </p:set>
                                    <p:anim calcmode="lin" valueType="num">
                                      <p:cBhvr additive="base">
                                        <p:cTn id="82" dur="5000" fill="hold"/>
                                        <p:tgtEl>
                                          <p:spTgt spid="9"/>
                                        </p:tgtEl>
                                        <p:attrNameLst>
                                          <p:attrName>ppt_x</p:attrName>
                                        </p:attrNameLst>
                                      </p:cBhvr>
                                      <p:tavLst>
                                        <p:tav tm="0">
                                          <p:val>
                                            <p:strVal val="0-#ppt_w/2"/>
                                          </p:val>
                                        </p:tav>
                                        <p:tav tm="100000">
                                          <p:val>
                                            <p:strVal val="#ppt_x"/>
                                          </p:val>
                                        </p:tav>
                                      </p:tavLst>
                                    </p:anim>
                                    <p:anim calcmode="lin" valueType="num">
                                      <p:cBhvr additive="base">
                                        <p:cTn id="83" dur="5000" fill="hold"/>
                                        <p:tgtEl>
                                          <p:spTgt spid="9"/>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additive="base">
                                        <p:cTn id="86" dur="5000" fill="hold"/>
                                        <p:tgtEl>
                                          <p:spTgt spid="12"/>
                                        </p:tgtEl>
                                        <p:attrNameLst>
                                          <p:attrName>ppt_x</p:attrName>
                                        </p:attrNameLst>
                                      </p:cBhvr>
                                      <p:tavLst>
                                        <p:tav tm="0">
                                          <p:val>
                                            <p:strVal val="0-#ppt_w/2"/>
                                          </p:val>
                                        </p:tav>
                                        <p:tav tm="100000">
                                          <p:val>
                                            <p:strVal val="#ppt_x"/>
                                          </p:val>
                                        </p:tav>
                                      </p:tavLst>
                                    </p:anim>
                                    <p:anim calcmode="lin" valueType="num">
                                      <p:cBhvr additive="base">
                                        <p:cTn id="87" dur="5000" fill="hold"/>
                                        <p:tgtEl>
                                          <p:spTgt spid="12"/>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additive="base">
                                        <p:cTn id="90" dur="5000" fill="hold"/>
                                        <p:tgtEl>
                                          <p:spTgt spid="13"/>
                                        </p:tgtEl>
                                        <p:attrNameLst>
                                          <p:attrName>ppt_x</p:attrName>
                                        </p:attrNameLst>
                                      </p:cBhvr>
                                      <p:tavLst>
                                        <p:tav tm="0">
                                          <p:val>
                                            <p:strVal val="0-#ppt_w/2"/>
                                          </p:val>
                                        </p:tav>
                                        <p:tav tm="100000">
                                          <p:val>
                                            <p:strVal val="#ppt_x"/>
                                          </p:val>
                                        </p:tav>
                                      </p:tavLst>
                                    </p:anim>
                                    <p:anim calcmode="lin" valueType="num">
                                      <p:cBhvr additive="base">
                                        <p:cTn id="91" dur="5000" fill="hold"/>
                                        <p:tgtEl>
                                          <p:spTgt spid="13"/>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18"/>
                                        </p:tgtEl>
                                        <p:attrNameLst>
                                          <p:attrName>style.visibility</p:attrName>
                                        </p:attrNameLst>
                                      </p:cBhvr>
                                      <p:to>
                                        <p:strVal val="visible"/>
                                      </p:to>
                                    </p:set>
                                    <p:anim calcmode="lin" valueType="num">
                                      <p:cBhvr additive="base">
                                        <p:cTn id="94" dur="5000" fill="hold"/>
                                        <p:tgtEl>
                                          <p:spTgt spid="18"/>
                                        </p:tgtEl>
                                        <p:attrNameLst>
                                          <p:attrName>ppt_x</p:attrName>
                                        </p:attrNameLst>
                                      </p:cBhvr>
                                      <p:tavLst>
                                        <p:tav tm="0">
                                          <p:val>
                                            <p:strVal val="0-#ppt_w/2"/>
                                          </p:val>
                                        </p:tav>
                                        <p:tav tm="100000">
                                          <p:val>
                                            <p:strVal val="#ppt_x"/>
                                          </p:val>
                                        </p:tav>
                                      </p:tavLst>
                                    </p:anim>
                                    <p:anim calcmode="lin" valueType="num">
                                      <p:cBhvr additive="base">
                                        <p:cTn id="95" dur="5000" fill="hold"/>
                                        <p:tgtEl>
                                          <p:spTgt spid="18"/>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19"/>
                                        </p:tgtEl>
                                        <p:attrNameLst>
                                          <p:attrName>style.visibility</p:attrName>
                                        </p:attrNameLst>
                                      </p:cBhvr>
                                      <p:to>
                                        <p:strVal val="visible"/>
                                      </p:to>
                                    </p:set>
                                    <p:anim calcmode="lin" valueType="num">
                                      <p:cBhvr additive="base">
                                        <p:cTn id="98" dur="5000" fill="hold"/>
                                        <p:tgtEl>
                                          <p:spTgt spid="19"/>
                                        </p:tgtEl>
                                        <p:attrNameLst>
                                          <p:attrName>ppt_x</p:attrName>
                                        </p:attrNameLst>
                                      </p:cBhvr>
                                      <p:tavLst>
                                        <p:tav tm="0">
                                          <p:val>
                                            <p:strVal val="0-#ppt_w/2"/>
                                          </p:val>
                                        </p:tav>
                                        <p:tav tm="100000">
                                          <p:val>
                                            <p:strVal val="#ppt_x"/>
                                          </p:val>
                                        </p:tav>
                                      </p:tavLst>
                                    </p:anim>
                                    <p:anim calcmode="lin" valueType="num">
                                      <p:cBhvr additive="base">
                                        <p:cTn id="99" dur="5000" fill="hold"/>
                                        <p:tgtEl>
                                          <p:spTgt spid="19"/>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20"/>
                                        </p:tgtEl>
                                        <p:attrNameLst>
                                          <p:attrName>style.visibility</p:attrName>
                                        </p:attrNameLst>
                                      </p:cBhvr>
                                      <p:to>
                                        <p:strVal val="visible"/>
                                      </p:to>
                                    </p:set>
                                    <p:anim calcmode="lin" valueType="num">
                                      <p:cBhvr additive="base">
                                        <p:cTn id="102" dur="5000" fill="hold"/>
                                        <p:tgtEl>
                                          <p:spTgt spid="20"/>
                                        </p:tgtEl>
                                        <p:attrNameLst>
                                          <p:attrName>ppt_x</p:attrName>
                                        </p:attrNameLst>
                                      </p:cBhvr>
                                      <p:tavLst>
                                        <p:tav tm="0">
                                          <p:val>
                                            <p:strVal val="0-#ppt_w/2"/>
                                          </p:val>
                                        </p:tav>
                                        <p:tav tm="100000">
                                          <p:val>
                                            <p:strVal val="#ppt_x"/>
                                          </p:val>
                                        </p:tav>
                                      </p:tavLst>
                                    </p:anim>
                                    <p:anim calcmode="lin" valueType="num">
                                      <p:cBhvr additive="base">
                                        <p:cTn id="103" dur="5000" fill="hold"/>
                                        <p:tgtEl>
                                          <p:spTgt spid="20"/>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1"/>
                                        </p:tgtEl>
                                        <p:attrNameLst>
                                          <p:attrName>style.visibility</p:attrName>
                                        </p:attrNameLst>
                                      </p:cBhvr>
                                      <p:to>
                                        <p:strVal val="visible"/>
                                      </p:to>
                                    </p:set>
                                    <p:anim calcmode="lin" valueType="num">
                                      <p:cBhvr additive="base">
                                        <p:cTn id="106" dur="5000" fill="hold"/>
                                        <p:tgtEl>
                                          <p:spTgt spid="21"/>
                                        </p:tgtEl>
                                        <p:attrNameLst>
                                          <p:attrName>ppt_x</p:attrName>
                                        </p:attrNameLst>
                                      </p:cBhvr>
                                      <p:tavLst>
                                        <p:tav tm="0">
                                          <p:val>
                                            <p:strVal val="0-#ppt_w/2"/>
                                          </p:val>
                                        </p:tav>
                                        <p:tav tm="100000">
                                          <p:val>
                                            <p:strVal val="#ppt_x"/>
                                          </p:val>
                                        </p:tav>
                                      </p:tavLst>
                                    </p:anim>
                                    <p:anim calcmode="lin" valueType="num">
                                      <p:cBhvr additive="base">
                                        <p:cTn id="107" dur="5000" fill="hold"/>
                                        <p:tgtEl>
                                          <p:spTgt spid="2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0-#ppt_w/2"/>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0-#ppt_w/2"/>
                                          </p:val>
                                        </p:tav>
                                        <p:tav tm="100000">
                                          <p:val>
                                            <p:strVal val="#ppt_x"/>
                                          </p:val>
                                        </p:tav>
                                      </p:tavLst>
                                    </p:anim>
                                    <p:anim calcmode="lin" valueType="num">
                                      <p:cBhvr additive="base">
                                        <p:cTn id="115" dur="5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0-#ppt_w/2"/>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0-#ppt_w/2"/>
                                          </p:val>
                                        </p:tav>
                                        <p:tav tm="100000">
                                          <p:val>
                                            <p:strVal val="#ppt_x"/>
                                          </p:val>
                                        </p:tav>
                                      </p:tavLst>
                                    </p:anim>
                                    <p:anim calcmode="lin" valueType="num">
                                      <p:cBhvr additive="base">
                                        <p:cTn id="123" dur="5000" fill="hold"/>
                                        <p:tgtEl>
                                          <p:spTgt spid="33"/>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0-#ppt_w/2"/>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0-#ppt_w/2"/>
                                          </p:val>
                                        </p:tav>
                                        <p:tav tm="100000">
                                          <p:val>
                                            <p:strVal val="#ppt_x"/>
                                          </p:val>
                                        </p:tav>
                                      </p:tavLst>
                                    </p:anim>
                                    <p:anim calcmode="lin" valueType="num">
                                      <p:cBhvr additive="base">
                                        <p:cTn id="131" dur="5000" fill="hold"/>
                                        <p:tgtEl>
                                          <p:spTgt spid="35"/>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0-#ppt_w/2"/>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0-#ppt_w/2"/>
                                          </p:val>
                                        </p:tav>
                                        <p:tav tm="100000">
                                          <p:val>
                                            <p:strVal val="#ppt_x"/>
                                          </p:val>
                                        </p:tav>
                                      </p:tavLst>
                                    </p:anim>
                                    <p:anim calcmode="lin" valueType="num">
                                      <p:cBhvr additive="base">
                                        <p:cTn id="139" dur="5000" fill="hold"/>
                                        <p:tgtEl>
                                          <p:spTgt spid="37"/>
                                        </p:tgtEl>
                                        <p:attrNameLst>
                                          <p:attrName>ppt_y</p:attrName>
                                        </p:attrNameLst>
                                      </p:cBhvr>
                                      <p:tavLst>
                                        <p:tav tm="0">
                                          <p:val>
                                            <p:strVal val="1+#ppt_h/2"/>
                                          </p:val>
                                        </p:tav>
                                        <p:tav tm="100000">
                                          <p:val>
                                            <p:strVal val="#ppt_y"/>
                                          </p:val>
                                        </p:tav>
                                      </p:tavLst>
                                    </p:anim>
                                  </p:childTnLst>
                                </p:cTn>
                              </p:par>
                              <p:par>
                                <p:cTn id="140" presetID="8" presetClass="emph" presetSubtype="0" fill="hold" grpId="1" nodeType="withEffect">
                                  <p:stCondLst>
                                    <p:cond delay="0"/>
                                  </p:stCondLst>
                                  <p:childTnLst>
                                    <p:animRot by="21600000">
                                      <p:cBhvr>
                                        <p:cTn id="141" dur="5000" fill="hold"/>
                                        <p:tgtEl>
                                          <p:spTgt spid="6"/>
                                        </p:tgtEl>
                                        <p:attrNameLst>
                                          <p:attrName>r</p:attrName>
                                        </p:attrNameLst>
                                      </p:cBhvr>
                                    </p:animRot>
                                  </p:childTnLst>
                                </p:cTn>
                              </p:par>
                              <p:par>
                                <p:cTn id="142" presetID="8" presetClass="emph" presetSubtype="0" fill="hold" grpId="1" nodeType="withEffect">
                                  <p:stCondLst>
                                    <p:cond delay="0"/>
                                  </p:stCondLst>
                                  <p:childTnLst>
                                    <p:animRot by="-21600000">
                                      <p:cBhvr>
                                        <p:cTn id="143" dur="5000" fill="hold"/>
                                        <p:tgtEl>
                                          <p:spTgt spid="8"/>
                                        </p:tgtEl>
                                        <p:attrNameLst>
                                          <p:attrName>r</p:attrName>
                                        </p:attrNameLst>
                                      </p:cBhvr>
                                    </p:animRot>
                                  </p:childTnLst>
                                </p:cTn>
                              </p:par>
                              <p:par>
                                <p:cTn id="144" presetID="8" presetClass="emph" presetSubtype="0" fill="hold" grpId="1" nodeType="withEffect">
                                  <p:stCondLst>
                                    <p:cond delay="0"/>
                                  </p:stCondLst>
                                  <p:childTnLst>
                                    <p:animRot by="21600000">
                                      <p:cBhvr>
                                        <p:cTn id="145" dur="5000" fill="hold"/>
                                        <p:tgtEl>
                                          <p:spTgt spid="10"/>
                                        </p:tgtEl>
                                        <p:attrNameLst>
                                          <p:attrName>r</p:attrName>
                                        </p:attrNameLst>
                                      </p:cBhvr>
                                    </p:animRot>
                                  </p:childTnLst>
                                </p:cTn>
                              </p:par>
                              <p:par>
                                <p:cTn id="146" presetID="8" presetClass="emph" presetSubtype="0" fill="hold" grpId="1" nodeType="withEffect">
                                  <p:stCondLst>
                                    <p:cond delay="0"/>
                                  </p:stCondLst>
                                  <p:childTnLst>
                                    <p:animRot by="-21600000">
                                      <p:cBhvr>
                                        <p:cTn id="147" dur="5000" fill="hold"/>
                                        <p:tgtEl>
                                          <p:spTgt spid="11"/>
                                        </p:tgtEl>
                                        <p:attrNameLst>
                                          <p:attrName>r</p:attrName>
                                        </p:attrNameLst>
                                      </p:cBhvr>
                                    </p:animRot>
                                  </p:childTnLst>
                                </p:cTn>
                              </p:par>
                              <p:par>
                                <p:cTn id="148" presetID="8" presetClass="emph" presetSubtype="0" fill="hold" grpId="1" nodeType="withEffect">
                                  <p:stCondLst>
                                    <p:cond delay="0"/>
                                  </p:stCondLst>
                                  <p:childTnLst>
                                    <p:animRot by="21600000">
                                      <p:cBhvr>
                                        <p:cTn id="149" dur="5000" fill="hold"/>
                                        <p:tgtEl>
                                          <p:spTgt spid="14"/>
                                        </p:tgtEl>
                                        <p:attrNameLst>
                                          <p:attrName>r</p:attrName>
                                        </p:attrNameLst>
                                      </p:cBhvr>
                                    </p:animRot>
                                  </p:childTnLst>
                                </p:cTn>
                              </p:par>
                              <p:par>
                                <p:cTn id="150" presetID="8" presetClass="emph" presetSubtype="0" fill="hold" grpId="1" nodeType="withEffect">
                                  <p:stCondLst>
                                    <p:cond delay="0"/>
                                  </p:stCondLst>
                                  <p:childTnLst>
                                    <p:animRot by="-21600000">
                                      <p:cBhvr>
                                        <p:cTn id="151" dur="5000" fill="hold"/>
                                        <p:tgtEl>
                                          <p:spTgt spid="15"/>
                                        </p:tgtEl>
                                        <p:attrNameLst>
                                          <p:attrName>r</p:attrName>
                                        </p:attrNameLst>
                                      </p:cBhvr>
                                    </p:animRot>
                                  </p:childTnLst>
                                </p:cTn>
                              </p:par>
                              <p:par>
                                <p:cTn id="152" presetID="8" presetClass="emph" presetSubtype="0" fill="hold" grpId="1" nodeType="withEffect">
                                  <p:stCondLst>
                                    <p:cond delay="0"/>
                                  </p:stCondLst>
                                  <p:childTnLst>
                                    <p:animRot by="21600000">
                                      <p:cBhvr>
                                        <p:cTn id="153" dur="5000" fill="hold"/>
                                        <p:tgtEl>
                                          <p:spTgt spid="16"/>
                                        </p:tgtEl>
                                        <p:attrNameLst>
                                          <p:attrName>r</p:attrName>
                                        </p:attrNameLst>
                                      </p:cBhvr>
                                    </p:animRot>
                                  </p:childTnLst>
                                </p:cTn>
                              </p:par>
                              <p:par>
                                <p:cTn id="154" presetID="8" presetClass="emph" presetSubtype="0" fill="hold" grpId="1" nodeType="withEffect">
                                  <p:stCondLst>
                                    <p:cond delay="0"/>
                                  </p:stCondLst>
                                  <p:childTnLst>
                                    <p:animRot by="-21600000">
                                      <p:cBhvr>
                                        <p:cTn id="155" dur="5000" fill="hold"/>
                                        <p:tgtEl>
                                          <p:spTgt spid="17"/>
                                        </p:tgtEl>
                                        <p:attrNameLst>
                                          <p:attrName>r</p:attrName>
                                        </p:attrNameLst>
                                      </p:cBhvr>
                                    </p:animRot>
                                  </p:childTnLst>
                                </p:cTn>
                              </p:par>
                              <p:par>
                                <p:cTn id="156" presetID="8" presetClass="emph" presetSubtype="0" fill="hold" grpId="1" nodeType="withEffect">
                                  <p:stCondLst>
                                    <p:cond delay="0"/>
                                  </p:stCondLst>
                                  <p:childTnLst>
                                    <p:animRot by="21600000">
                                      <p:cBhvr>
                                        <p:cTn id="157" dur="5000" fill="hold"/>
                                        <p:tgtEl>
                                          <p:spTgt spid="22"/>
                                        </p:tgtEl>
                                        <p:attrNameLst>
                                          <p:attrName>r</p:attrName>
                                        </p:attrNameLst>
                                      </p:cBhvr>
                                    </p:animRot>
                                  </p:childTnLst>
                                </p:cTn>
                              </p:par>
                              <p:par>
                                <p:cTn id="158" presetID="8" presetClass="emph" presetSubtype="0" fill="hold" grpId="1" nodeType="withEffect">
                                  <p:stCondLst>
                                    <p:cond delay="0"/>
                                  </p:stCondLst>
                                  <p:childTnLst>
                                    <p:animRot by="-21600000">
                                      <p:cBhvr>
                                        <p:cTn id="159" dur="5000" fill="hold"/>
                                        <p:tgtEl>
                                          <p:spTgt spid="23"/>
                                        </p:tgtEl>
                                        <p:attrNameLst>
                                          <p:attrName>r</p:attrName>
                                        </p:attrNameLst>
                                      </p:cBhvr>
                                    </p:animRot>
                                  </p:childTnLst>
                                </p:cTn>
                              </p:par>
                              <p:par>
                                <p:cTn id="160" presetID="8" presetClass="emph" presetSubtype="0" fill="hold" grpId="1" nodeType="withEffect">
                                  <p:stCondLst>
                                    <p:cond delay="0"/>
                                  </p:stCondLst>
                                  <p:childTnLst>
                                    <p:animRot by="21600000">
                                      <p:cBhvr>
                                        <p:cTn id="161" dur="5000" fill="hold"/>
                                        <p:tgtEl>
                                          <p:spTgt spid="24"/>
                                        </p:tgtEl>
                                        <p:attrNameLst>
                                          <p:attrName>r</p:attrName>
                                        </p:attrNameLst>
                                      </p:cBhvr>
                                    </p:animRot>
                                  </p:childTnLst>
                                </p:cTn>
                              </p:par>
                              <p:par>
                                <p:cTn id="162" presetID="8" presetClass="emph" presetSubtype="0" fill="hold" grpId="1" nodeType="withEffect">
                                  <p:stCondLst>
                                    <p:cond delay="0"/>
                                  </p:stCondLst>
                                  <p:childTnLst>
                                    <p:animRot by="-21600000">
                                      <p:cBhvr>
                                        <p:cTn id="163" dur="5000" fill="hold"/>
                                        <p:tgtEl>
                                          <p:spTgt spid="25"/>
                                        </p:tgtEl>
                                        <p:attrNameLst>
                                          <p:attrName>r</p:attrName>
                                        </p:attrNameLst>
                                      </p:cBhvr>
                                    </p:animRot>
                                  </p:childTnLst>
                                </p:cTn>
                              </p:par>
                              <p:par>
                                <p:cTn id="164" presetID="8" presetClass="emph" presetSubtype="0" fill="hold" grpId="1" nodeType="withEffect">
                                  <p:stCondLst>
                                    <p:cond delay="0"/>
                                  </p:stCondLst>
                                  <p:childTnLst>
                                    <p:animRot by="21600000">
                                      <p:cBhvr>
                                        <p:cTn id="165" dur="5000" fill="hold"/>
                                        <p:tgtEl>
                                          <p:spTgt spid="26"/>
                                        </p:tgtEl>
                                        <p:attrNameLst>
                                          <p:attrName>r</p:attrName>
                                        </p:attrNameLst>
                                      </p:cBhvr>
                                    </p:animRot>
                                  </p:childTnLst>
                                </p:cTn>
                              </p:par>
                              <p:par>
                                <p:cTn id="166" presetID="8" presetClass="emph" presetSubtype="0" fill="hold" grpId="1" nodeType="withEffect">
                                  <p:stCondLst>
                                    <p:cond delay="0"/>
                                  </p:stCondLst>
                                  <p:childTnLst>
                                    <p:animRot by="-21600000">
                                      <p:cBhvr>
                                        <p:cTn id="167" dur="5000" fill="hold"/>
                                        <p:tgtEl>
                                          <p:spTgt spid="27"/>
                                        </p:tgtEl>
                                        <p:attrNameLst>
                                          <p:attrName>r</p:attrName>
                                        </p:attrNameLst>
                                      </p:cBhvr>
                                    </p:animRot>
                                  </p:childTnLst>
                                </p:cTn>
                              </p:par>
                              <p:par>
                                <p:cTn id="168" presetID="8" presetClass="emph" presetSubtype="0" fill="hold" grpId="1" nodeType="withEffect">
                                  <p:stCondLst>
                                    <p:cond delay="0"/>
                                  </p:stCondLst>
                                  <p:childTnLst>
                                    <p:animRot by="21600000">
                                      <p:cBhvr>
                                        <p:cTn id="169" dur="5000" fill="hold"/>
                                        <p:tgtEl>
                                          <p:spTgt spid="28"/>
                                        </p:tgtEl>
                                        <p:attrNameLst>
                                          <p:attrName>r</p:attrName>
                                        </p:attrNameLst>
                                      </p:cBhvr>
                                    </p:animRot>
                                  </p:childTnLst>
                                </p:cTn>
                              </p:par>
                              <p:par>
                                <p:cTn id="170" presetID="8" presetClass="emph" presetSubtype="0" fill="hold" grpId="1" nodeType="withEffect">
                                  <p:stCondLst>
                                    <p:cond delay="0"/>
                                  </p:stCondLst>
                                  <p:childTnLst>
                                    <p:animRot by="-21600000">
                                      <p:cBhvr>
                                        <p:cTn id="171" dur="5000" fill="hold"/>
                                        <p:tgtEl>
                                          <p:spTgt spid="29"/>
                                        </p:tgtEl>
                                        <p:attrNameLst>
                                          <p:attrName>r</p:attrName>
                                        </p:attrNameLst>
                                      </p:cBhvr>
                                    </p:animRot>
                                  </p:childTnLst>
                                </p:cTn>
                              </p:par>
                              <p:par>
                                <p:cTn id="172" presetID="8" presetClass="emph" presetSubtype="0" fill="hold" grpId="1" nodeType="withEffect">
                                  <p:stCondLst>
                                    <p:cond delay="0"/>
                                  </p:stCondLst>
                                  <p:childTnLst>
                                    <p:animRot by="21600000">
                                      <p:cBhvr>
                                        <p:cTn id="173" dur="5000" fill="hold"/>
                                        <p:tgtEl>
                                          <p:spTgt spid="38"/>
                                        </p:tgtEl>
                                        <p:attrNameLst>
                                          <p:attrName>r</p:attrName>
                                        </p:attrNameLst>
                                      </p:cBhvr>
                                    </p:animRot>
                                  </p:childTnLst>
                                </p:cTn>
                              </p:par>
                              <p:par>
                                <p:cTn id="174" presetID="8" presetClass="emph" presetSubtype="0" fill="hold" grpId="1" nodeType="withEffect">
                                  <p:stCondLst>
                                    <p:cond delay="0"/>
                                  </p:stCondLst>
                                  <p:childTnLst>
                                    <p:animRot by="-21600000">
                                      <p:cBhvr>
                                        <p:cTn id="175" dur="5000" fill="hold"/>
                                        <p:tgtEl>
                                          <p:spTgt spid="7"/>
                                        </p:tgtEl>
                                        <p:attrNameLst>
                                          <p:attrName>r</p:attrName>
                                        </p:attrNameLst>
                                      </p:cBhvr>
                                    </p:animRot>
                                  </p:childTnLst>
                                </p:cTn>
                              </p:par>
                              <p:par>
                                <p:cTn id="176" presetID="8" presetClass="emph" presetSubtype="0" fill="hold" grpId="1" nodeType="withEffect">
                                  <p:stCondLst>
                                    <p:cond delay="0"/>
                                  </p:stCondLst>
                                  <p:childTnLst>
                                    <p:animRot by="21600000">
                                      <p:cBhvr>
                                        <p:cTn id="177" dur="5000" fill="hold"/>
                                        <p:tgtEl>
                                          <p:spTgt spid="9"/>
                                        </p:tgtEl>
                                        <p:attrNameLst>
                                          <p:attrName>r</p:attrName>
                                        </p:attrNameLst>
                                      </p:cBhvr>
                                    </p:animRot>
                                  </p:childTnLst>
                                </p:cTn>
                              </p:par>
                              <p:par>
                                <p:cTn id="178" presetID="8" presetClass="emph" presetSubtype="0" fill="hold" grpId="1" nodeType="withEffect">
                                  <p:stCondLst>
                                    <p:cond delay="0"/>
                                  </p:stCondLst>
                                  <p:childTnLst>
                                    <p:animRot by="-21600000">
                                      <p:cBhvr>
                                        <p:cTn id="179" dur="5000" fill="hold"/>
                                        <p:tgtEl>
                                          <p:spTgt spid="12"/>
                                        </p:tgtEl>
                                        <p:attrNameLst>
                                          <p:attrName>r</p:attrName>
                                        </p:attrNameLst>
                                      </p:cBhvr>
                                    </p:animRot>
                                  </p:childTnLst>
                                </p:cTn>
                              </p:par>
                              <p:par>
                                <p:cTn id="180" presetID="8" presetClass="emph" presetSubtype="0" fill="hold" grpId="1" nodeType="withEffect">
                                  <p:stCondLst>
                                    <p:cond delay="0"/>
                                  </p:stCondLst>
                                  <p:childTnLst>
                                    <p:animRot by="21600000">
                                      <p:cBhvr>
                                        <p:cTn id="181" dur="5000" fill="hold"/>
                                        <p:tgtEl>
                                          <p:spTgt spid="13"/>
                                        </p:tgtEl>
                                        <p:attrNameLst>
                                          <p:attrName>r</p:attrName>
                                        </p:attrNameLst>
                                      </p:cBhvr>
                                    </p:animRot>
                                  </p:childTnLst>
                                </p:cTn>
                              </p:par>
                              <p:par>
                                <p:cTn id="182" presetID="8" presetClass="emph" presetSubtype="0" fill="hold" grpId="1" nodeType="withEffect">
                                  <p:stCondLst>
                                    <p:cond delay="0"/>
                                  </p:stCondLst>
                                  <p:childTnLst>
                                    <p:animRot by="-21600000">
                                      <p:cBhvr>
                                        <p:cTn id="183" dur="5000" fill="hold"/>
                                        <p:tgtEl>
                                          <p:spTgt spid="18"/>
                                        </p:tgtEl>
                                        <p:attrNameLst>
                                          <p:attrName>r</p:attrName>
                                        </p:attrNameLst>
                                      </p:cBhvr>
                                    </p:animRot>
                                  </p:childTnLst>
                                </p:cTn>
                              </p:par>
                              <p:par>
                                <p:cTn id="184" presetID="8" presetClass="emph" presetSubtype="0" fill="hold" grpId="1" nodeType="withEffect">
                                  <p:stCondLst>
                                    <p:cond delay="0"/>
                                  </p:stCondLst>
                                  <p:childTnLst>
                                    <p:animRot by="21600000">
                                      <p:cBhvr>
                                        <p:cTn id="185" dur="5000" fill="hold"/>
                                        <p:tgtEl>
                                          <p:spTgt spid="19"/>
                                        </p:tgtEl>
                                        <p:attrNameLst>
                                          <p:attrName>r</p:attrName>
                                        </p:attrNameLst>
                                      </p:cBhvr>
                                    </p:animRot>
                                  </p:childTnLst>
                                </p:cTn>
                              </p:par>
                              <p:par>
                                <p:cTn id="186" presetID="8" presetClass="emph" presetSubtype="0" fill="hold" grpId="1" nodeType="withEffect">
                                  <p:stCondLst>
                                    <p:cond delay="0"/>
                                  </p:stCondLst>
                                  <p:childTnLst>
                                    <p:animRot by="-21600000">
                                      <p:cBhvr>
                                        <p:cTn id="187" dur="5000" fill="hold"/>
                                        <p:tgtEl>
                                          <p:spTgt spid="20"/>
                                        </p:tgtEl>
                                        <p:attrNameLst>
                                          <p:attrName>r</p:attrName>
                                        </p:attrNameLst>
                                      </p:cBhvr>
                                    </p:animRot>
                                  </p:childTnLst>
                                </p:cTn>
                              </p:par>
                              <p:par>
                                <p:cTn id="188" presetID="8" presetClass="emph" presetSubtype="0" fill="hold" grpId="1" nodeType="withEffect">
                                  <p:stCondLst>
                                    <p:cond delay="0"/>
                                  </p:stCondLst>
                                  <p:childTnLst>
                                    <p:animRot by="21600000">
                                      <p:cBhvr>
                                        <p:cTn id="189" dur="5000" fill="hold"/>
                                        <p:tgtEl>
                                          <p:spTgt spid="21"/>
                                        </p:tgtEl>
                                        <p:attrNameLst>
                                          <p:attrName>r</p:attrName>
                                        </p:attrNameLst>
                                      </p:cBhvr>
                                    </p:animRot>
                                  </p:childTnLst>
                                </p:cTn>
                              </p:par>
                              <p:par>
                                <p:cTn id="190" presetID="8" presetClass="emph" presetSubtype="0" fill="hold" grpId="1" nodeType="withEffect">
                                  <p:stCondLst>
                                    <p:cond delay="0"/>
                                  </p:stCondLst>
                                  <p:childTnLst>
                                    <p:animRot by="-21600000">
                                      <p:cBhvr>
                                        <p:cTn id="191" dur="5000" fill="hold"/>
                                        <p:tgtEl>
                                          <p:spTgt spid="30"/>
                                        </p:tgtEl>
                                        <p:attrNameLst>
                                          <p:attrName>r</p:attrName>
                                        </p:attrNameLst>
                                      </p:cBhvr>
                                    </p:animRot>
                                  </p:childTnLst>
                                </p:cTn>
                              </p:par>
                              <p:par>
                                <p:cTn id="192" presetID="8" presetClass="emph" presetSubtype="0" fill="hold" grpId="1" nodeType="withEffect">
                                  <p:stCondLst>
                                    <p:cond delay="0"/>
                                  </p:stCondLst>
                                  <p:childTnLst>
                                    <p:animRot by="21600000">
                                      <p:cBhvr>
                                        <p:cTn id="193" dur="5000" fill="hold"/>
                                        <p:tgtEl>
                                          <p:spTgt spid="31"/>
                                        </p:tgtEl>
                                        <p:attrNameLst>
                                          <p:attrName>r</p:attrName>
                                        </p:attrNameLst>
                                      </p:cBhvr>
                                    </p:animRot>
                                  </p:childTnLst>
                                </p:cTn>
                              </p:par>
                              <p:par>
                                <p:cTn id="194" presetID="8" presetClass="emph" presetSubtype="0" fill="hold" grpId="1" nodeType="withEffect">
                                  <p:stCondLst>
                                    <p:cond delay="0"/>
                                  </p:stCondLst>
                                  <p:childTnLst>
                                    <p:animRot by="-21600000">
                                      <p:cBhvr>
                                        <p:cTn id="195" dur="5000" fill="hold"/>
                                        <p:tgtEl>
                                          <p:spTgt spid="32"/>
                                        </p:tgtEl>
                                        <p:attrNameLst>
                                          <p:attrName>r</p:attrName>
                                        </p:attrNameLst>
                                      </p:cBhvr>
                                    </p:animRot>
                                  </p:childTnLst>
                                </p:cTn>
                              </p:par>
                              <p:par>
                                <p:cTn id="196" presetID="8" presetClass="emph" presetSubtype="0" fill="hold" grpId="1" nodeType="withEffect">
                                  <p:stCondLst>
                                    <p:cond delay="0"/>
                                  </p:stCondLst>
                                  <p:childTnLst>
                                    <p:animRot by="21600000">
                                      <p:cBhvr>
                                        <p:cTn id="197" dur="5000" fill="hold"/>
                                        <p:tgtEl>
                                          <p:spTgt spid="33"/>
                                        </p:tgtEl>
                                        <p:attrNameLst>
                                          <p:attrName>r</p:attrName>
                                        </p:attrNameLst>
                                      </p:cBhvr>
                                    </p:animRot>
                                  </p:childTnLst>
                                </p:cTn>
                              </p:par>
                              <p:par>
                                <p:cTn id="198" presetID="8" presetClass="emph" presetSubtype="0" fill="hold" grpId="1" nodeType="withEffect">
                                  <p:stCondLst>
                                    <p:cond delay="0"/>
                                  </p:stCondLst>
                                  <p:childTnLst>
                                    <p:animRot by="-21600000">
                                      <p:cBhvr>
                                        <p:cTn id="199" dur="5000" fill="hold"/>
                                        <p:tgtEl>
                                          <p:spTgt spid="34"/>
                                        </p:tgtEl>
                                        <p:attrNameLst>
                                          <p:attrName>r</p:attrName>
                                        </p:attrNameLst>
                                      </p:cBhvr>
                                    </p:animRot>
                                  </p:childTnLst>
                                </p:cTn>
                              </p:par>
                              <p:par>
                                <p:cTn id="200" presetID="8" presetClass="emph" presetSubtype="0" fill="hold" grpId="1" nodeType="withEffect">
                                  <p:stCondLst>
                                    <p:cond delay="0"/>
                                  </p:stCondLst>
                                  <p:childTnLst>
                                    <p:animRot by="21600000">
                                      <p:cBhvr>
                                        <p:cTn id="201" dur="5000" fill="hold"/>
                                        <p:tgtEl>
                                          <p:spTgt spid="35"/>
                                        </p:tgtEl>
                                        <p:attrNameLst>
                                          <p:attrName>r</p:attrName>
                                        </p:attrNameLst>
                                      </p:cBhvr>
                                    </p:animRot>
                                  </p:childTnLst>
                                </p:cTn>
                              </p:par>
                              <p:par>
                                <p:cTn id="202" presetID="8" presetClass="emph" presetSubtype="0" fill="hold" grpId="1" nodeType="withEffect">
                                  <p:stCondLst>
                                    <p:cond delay="0"/>
                                  </p:stCondLst>
                                  <p:childTnLst>
                                    <p:animRot by="-21600000">
                                      <p:cBhvr>
                                        <p:cTn id="203" dur="5000" fill="hold"/>
                                        <p:tgtEl>
                                          <p:spTgt spid="36"/>
                                        </p:tgtEl>
                                        <p:attrNameLst>
                                          <p:attrName>r</p:attrName>
                                        </p:attrNameLst>
                                      </p:cBhvr>
                                    </p:animRot>
                                  </p:childTnLst>
                                </p:cTn>
                              </p:par>
                              <p:par>
                                <p:cTn id="204" presetID="8" presetClass="emph" presetSubtype="0" fill="hold" grpId="1" nodeType="withEffect">
                                  <p:stCondLst>
                                    <p:cond delay="0"/>
                                  </p:stCondLst>
                                  <p:childTnLst>
                                    <p:animRot by="21600000">
                                      <p:cBhvr>
                                        <p:cTn id="205" dur="5000" fill="hold"/>
                                        <p:tgtEl>
                                          <p:spTgt spid="37"/>
                                        </p:tgtEl>
                                        <p:attrNameLst>
                                          <p:attrName>r</p:attrName>
                                        </p:attrNameLst>
                                      </p:cBhvr>
                                    </p:animRot>
                                  </p:childTnLst>
                                </p:cTn>
                              </p:par>
                            </p:childTnLst>
                          </p:cTn>
                        </p:par>
                        <p:par>
                          <p:cTn id="206" fill="hold">
                            <p:stCondLst>
                              <p:cond delay="5000"/>
                            </p:stCondLst>
                            <p:childTnLst>
                              <p:par>
                                <p:cTn id="207" presetID="2" presetClass="exit" presetSubtype="6" fill="hold" grpId="2" nodeType="afterEffect">
                                  <p:stCondLst>
                                    <p:cond delay="0"/>
                                  </p:stCondLst>
                                  <p:childTnLst>
                                    <p:anim calcmode="lin" valueType="num">
                                      <p:cBhvr additive="base">
                                        <p:cTn id="208" dur="5000"/>
                                        <p:tgtEl>
                                          <p:spTgt spid="6"/>
                                        </p:tgtEl>
                                        <p:attrNameLst>
                                          <p:attrName>ppt_x</p:attrName>
                                        </p:attrNameLst>
                                      </p:cBhvr>
                                      <p:tavLst>
                                        <p:tav tm="0">
                                          <p:val>
                                            <p:strVal val="ppt_x"/>
                                          </p:val>
                                        </p:tav>
                                        <p:tav tm="100000">
                                          <p:val>
                                            <p:strVal val="1+ppt_w/2"/>
                                          </p:val>
                                        </p:tav>
                                      </p:tavLst>
                                    </p:anim>
                                    <p:anim calcmode="lin" valueType="num">
                                      <p:cBhvr additive="base">
                                        <p:cTn id="209" dur="5000"/>
                                        <p:tgtEl>
                                          <p:spTgt spid="6"/>
                                        </p:tgtEl>
                                        <p:attrNameLst>
                                          <p:attrName>ppt_y</p:attrName>
                                        </p:attrNameLst>
                                      </p:cBhvr>
                                      <p:tavLst>
                                        <p:tav tm="0">
                                          <p:val>
                                            <p:strVal val="ppt_y"/>
                                          </p:val>
                                        </p:tav>
                                        <p:tav tm="100000">
                                          <p:val>
                                            <p:strVal val="1+ppt_h/2"/>
                                          </p:val>
                                        </p:tav>
                                      </p:tavLst>
                                    </p:anim>
                                    <p:set>
                                      <p:cBhvr>
                                        <p:cTn id="210" dur="1" fill="hold">
                                          <p:stCondLst>
                                            <p:cond delay="4999"/>
                                          </p:stCondLst>
                                        </p:cTn>
                                        <p:tgtEl>
                                          <p:spTgt spid="6"/>
                                        </p:tgtEl>
                                        <p:attrNameLst>
                                          <p:attrName>style.visibility</p:attrName>
                                        </p:attrNameLst>
                                      </p:cBhvr>
                                      <p:to>
                                        <p:strVal val="hidden"/>
                                      </p:to>
                                    </p:set>
                                  </p:childTnLst>
                                </p:cTn>
                              </p:par>
                              <p:par>
                                <p:cTn id="211" presetID="2" presetClass="exit" presetSubtype="6" fill="hold" grpId="2" nodeType="withEffect">
                                  <p:stCondLst>
                                    <p:cond delay="0"/>
                                  </p:stCondLst>
                                  <p:childTnLst>
                                    <p:anim calcmode="lin" valueType="num">
                                      <p:cBhvr additive="base">
                                        <p:cTn id="212" dur="5000"/>
                                        <p:tgtEl>
                                          <p:spTgt spid="8"/>
                                        </p:tgtEl>
                                        <p:attrNameLst>
                                          <p:attrName>ppt_x</p:attrName>
                                        </p:attrNameLst>
                                      </p:cBhvr>
                                      <p:tavLst>
                                        <p:tav tm="0">
                                          <p:val>
                                            <p:strVal val="ppt_x"/>
                                          </p:val>
                                        </p:tav>
                                        <p:tav tm="100000">
                                          <p:val>
                                            <p:strVal val="1+ppt_w/2"/>
                                          </p:val>
                                        </p:tav>
                                      </p:tavLst>
                                    </p:anim>
                                    <p:anim calcmode="lin" valueType="num">
                                      <p:cBhvr additive="base">
                                        <p:cTn id="213" dur="5000"/>
                                        <p:tgtEl>
                                          <p:spTgt spid="8"/>
                                        </p:tgtEl>
                                        <p:attrNameLst>
                                          <p:attrName>ppt_y</p:attrName>
                                        </p:attrNameLst>
                                      </p:cBhvr>
                                      <p:tavLst>
                                        <p:tav tm="0">
                                          <p:val>
                                            <p:strVal val="ppt_y"/>
                                          </p:val>
                                        </p:tav>
                                        <p:tav tm="100000">
                                          <p:val>
                                            <p:strVal val="1+ppt_h/2"/>
                                          </p:val>
                                        </p:tav>
                                      </p:tavLst>
                                    </p:anim>
                                    <p:set>
                                      <p:cBhvr>
                                        <p:cTn id="214" dur="1" fill="hold">
                                          <p:stCondLst>
                                            <p:cond delay="4999"/>
                                          </p:stCondLst>
                                        </p:cTn>
                                        <p:tgtEl>
                                          <p:spTgt spid="8"/>
                                        </p:tgtEl>
                                        <p:attrNameLst>
                                          <p:attrName>style.visibility</p:attrName>
                                        </p:attrNameLst>
                                      </p:cBhvr>
                                      <p:to>
                                        <p:strVal val="hidden"/>
                                      </p:to>
                                    </p:set>
                                  </p:childTnLst>
                                </p:cTn>
                              </p:par>
                              <p:par>
                                <p:cTn id="215" presetID="2" presetClass="exit" presetSubtype="6" fill="hold" grpId="2" nodeType="withEffect">
                                  <p:stCondLst>
                                    <p:cond delay="0"/>
                                  </p:stCondLst>
                                  <p:childTnLst>
                                    <p:anim calcmode="lin" valueType="num">
                                      <p:cBhvr additive="base">
                                        <p:cTn id="216" dur="5000"/>
                                        <p:tgtEl>
                                          <p:spTgt spid="10"/>
                                        </p:tgtEl>
                                        <p:attrNameLst>
                                          <p:attrName>ppt_x</p:attrName>
                                        </p:attrNameLst>
                                      </p:cBhvr>
                                      <p:tavLst>
                                        <p:tav tm="0">
                                          <p:val>
                                            <p:strVal val="ppt_x"/>
                                          </p:val>
                                        </p:tav>
                                        <p:tav tm="100000">
                                          <p:val>
                                            <p:strVal val="1+ppt_w/2"/>
                                          </p:val>
                                        </p:tav>
                                      </p:tavLst>
                                    </p:anim>
                                    <p:anim calcmode="lin" valueType="num">
                                      <p:cBhvr additive="base">
                                        <p:cTn id="217" dur="5000"/>
                                        <p:tgtEl>
                                          <p:spTgt spid="10"/>
                                        </p:tgtEl>
                                        <p:attrNameLst>
                                          <p:attrName>ppt_y</p:attrName>
                                        </p:attrNameLst>
                                      </p:cBhvr>
                                      <p:tavLst>
                                        <p:tav tm="0">
                                          <p:val>
                                            <p:strVal val="ppt_y"/>
                                          </p:val>
                                        </p:tav>
                                        <p:tav tm="100000">
                                          <p:val>
                                            <p:strVal val="1+ppt_h/2"/>
                                          </p:val>
                                        </p:tav>
                                      </p:tavLst>
                                    </p:anim>
                                    <p:set>
                                      <p:cBhvr>
                                        <p:cTn id="218" dur="1" fill="hold">
                                          <p:stCondLst>
                                            <p:cond delay="4999"/>
                                          </p:stCondLst>
                                        </p:cTn>
                                        <p:tgtEl>
                                          <p:spTgt spid="10"/>
                                        </p:tgtEl>
                                        <p:attrNameLst>
                                          <p:attrName>style.visibility</p:attrName>
                                        </p:attrNameLst>
                                      </p:cBhvr>
                                      <p:to>
                                        <p:strVal val="hidden"/>
                                      </p:to>
                                    </p:set>
                                  </p:childTnLst>
                                </p:cTn>
                              </p:par>
                              <p:par>
                                <p:cTn id="219" presetID="2" presetClass="exit" presetSubtype="6" fill="hold" grpId="2" nodeType="withEffect">
                                  <p:stCondLst>
                                    <p:cond delay="0"/>
                                  </p:stCondLst>
                                  <p:childTnLst>
                                    <p:anim calcmode="lin" valueType="num">
                                      <p:cBhvr additive="base">
                                        <p:cTn id="220" dur="5000"/>
                                        <p:tgtEl>
                                          <p:spTgt spid="11"/>
                                        </p:tgtEl>
                                        <p:attrNameLst>
                                          <p:attrName>ppt_x</p:attrName>
                                        </p:attrNameLst>
                                      </p:cBhvr>
                                      <p:tavLst>
                                        <p:tav tm="0">
                                          <p:val>
                                            <p:strVal val="ppt_x"/>
                                          </p:val>
                                        </p:tav>
                                        <p:tav tm="100000">
                                          <p:val>
                                            <p:strVal val="1+ppt_w/2"/>
                                          </p:val>
                                        </p:tav>
                                      </p:tavLst>
                                    </p:anim>
                                    <p:anim calcmode="lin" valueType="num">
                                      <p:cBhvr additive="base">
                                        <p:cTn id="221" dur="5000"/>
                                        <p:tgtEl>
                                          <p:spTgt spid="11"/>
                                        </p:tgtEl>
                                        <p:attrNameLst>
                                          <p:attrName>ppt_y</p:attrName>
                                        </p:attrNameLst>
                                      </p:cBhvr>
                                      <p:tavLst>
                                        <p:tav tm="0">
                                          <p:val>
                                            <p:strVal val="ppt_y"/>
                                          </p:val>
                                        </p:tav>
                                        <p:tav tm="100000">
                                          <p:val>
                                            <p:strVal val="1+ppt_h/2"/>
                                          </p:val>
                                        </p:tav>
                                      </p:tavLst>
                                    </p:anim>
                                    <p:set>
                                      <p:cBhvr>
                                        <p:cTn id="222" dur="1" fill="hold">
                                          <p:stCondLst>
                                            <p:cond delay="4999"/>
                                          </p:stCondLst>
                                        </p:cTn>
                                        <p:tgtEl>
                                          <p:spTgt spid="11"/>
                                        </p:tgtEl>
                                        <p:attrNameLst>
                                          <p:attrName>style.visibility</p:attrName>
                                        </p:attrNameLst>
                                      </p:cBhvr>
                                      <p:to>
                                        <p:strVal val="hidden"/>
                                      </p:to>
                                    </p:set>
                                  </p:childTnLst>
                                </p:cTn>
                              </p:par>
                              <p:par>
                                <p:cTn id="223" presetID="2" presetClass="exit" presetSubtype="6" fill="hold" grpId="2" nodeType="withEffect">
                                  <p:stCondLst>
                                    <p:cond delay="0"/>
                                  </p:stCondLst>
                                  <p:childTnLst>
                                    <p:anim calcmode="lin" valueType="num">
                                      <p:cBhvr additive="base">
                                        <p:cTn id="224" dur="5000"/>
                                        <p:tgtEl>
                                          <p:spTgt spid="14"/>
                                        </p:tgtEl>
                                        <p:attrNameLst>
                                          <p:attrName>ppt_x</p:attrName>
                                        </p:attrNameLst>
                                      </p:cBhvr>
                                      <p:tavLst>
                                        <p:tav tm="0">
                                          <p:val>
                                            <p:strVal val="ppt_x"/>
                                          </p:val>
                                        </p:tav>
                                        <p:tav tm="100000">
                                          <p:val>
                                            <p:strVal val="1+ppt_w/2"/>
                                          </p:val>
                                        </p:tav>
                                      </p:tavLst>
                                    </p:anim>
                                    <p:anim calcmode="lin" valueType="num">
                                      <p:cBhvr additive="base">
                                        <p:cTn id="225" dur="5000"/>
                                        <p:tgtEl>
                                          <p:spTgt spid="14"/>
                                        </p:tgtEl>
                                        <p:attrNameLst>
                                          <p:attrName>ppt_y</p:attrName>
                                        </p:attrNameLst>
                                      </p:cBhvr>
                                      <p:tavLst>
                                        <p:tav tm="0">
                                          <p:val>
                                            <p:strVal val="ppt_y"/>
                                          </p:val>
                                        </p:tav>
                                        <p:tav tm="100000">
                                          <p:val>
                                            <p:strVal val="1+ppt_h/2"/>
                                          </p:val>
                                        </p:tav>
                                      </p:tavLst>
                                    </p:anim>
                                    <p:set>
                                      <p:cBhvr>
                                        <p:cTn id="226" dur="1" fill="hold">
                                          <p:stCondLst>
                                            <p:cond delay="4999"/>
                                          </p:stCondLst>
                                        </p:cTn>
                                        <p:tgtEl>
                                          <p:spTgt spid="14"/>
                                        </p:tgtEl>
                                        <p:attrNameLst>
                                          <p:attrName>style.visibility</p:attrName>
                                        </p:attrNameLst>
                                      </p:cBhvr>
                                      <p:to>
                                        <p:strVal val="hidden"/>
                                      </p:to>
                                    </p:set>
                                  </p:childTnLst>
                                </p:cTn>
                              </p:par>
                              <p:par>
                                <p:cTn id="227" presetID="2" presetClass="exit" presetSubtype="6" fill="hold" grpId="2" nodeType="withEffect">
                                  <p:stCondLst>
                                    <p:cond delay="0"/>
                                  </p:stCondLst>
                                  <p:childTnLst>
                                    <p:anim calcmode="lin" valueType="num">
                                      <p:cBhvr additive="base">
                                        <p:cTn id="228" dur="5000"/>
                                        <p:tgtEl>
                                          <p:spTgt spid="15"/>
                                        </p:tgtEl>
                                        <p:attrNameLst>
                                          <p:attrName>ppt_x</p:attrName>
                                        </p:attrNameLst>
                                      </p:cBhvr>
                                      <p:tavLst>
                                        <p:tav tm="0">
                                          <p:val>
                                            <p:strVal val="ppt_x"/>
                                          </p:val>
                                        </p:tav>
                                        <p:tav tm="100000">
                                          <p:val>
                                            <p:strVal val="1+ppt_w/2"/>
                                          </p:val>
                                        </p:tav>
                                      </p:tavLst>
                                    </p:anim>
                                    <p:anim calcmode="lin" valueType="num">
                                      <p:cBhvr additive="base">
                                        <p:cTn id="229" dur="5000"/>
                                        <p:tgtEl>
                                          <p:spTgt spid="15"/>
                                        </p:tgtEl>
                                        <p:attrNameLst>
                                          <p:attrName>ppt_y</p:attrName>
                                        </p:attrNameLst>
                                      </p:cBhvr>
                                      <p:tavLst>
                                        <p:tav tm="0">
                                          <p:val>
                                            <p:strVal val="ppt_y"/>
                                          </p:val>
                                        </p:tav>
                                        <p:tav tm="100000">
                                          <p:val>
                                            <p:strVal val="1+ppt_h/2"/>
                                          </p:val>
                                        </p:tav>
                                      </p:tavLst>
                                    </p:anim>
                                    <p:set>
                                      <p:cBhvr>
                                        <p:cTn id="230" dur="1" fill="hold">
                                          <p:stCondLst>
                                            <p:cond delay="4999"/>
                                          </p:stCondLst>
                                        </p:cTn>
                                        <p:tgtEl>
                                          <p:spTgt spid="15"/>
                                        </p:tgtEl>
                                        <p:attrNameLst>
                                          <p:attrName>style.visibility</p:attrName>
                                        </p:attrNameLst>
                                      </p:cBhvr>
                                      <p:to>
                                        <p:strVal val="hidden"/>
                                      </p:to>
                                    </p:set>
                                  </p:childTnLst>
                                </p:cTn>
                              </p:par>
                              <p:par>
                                <p:cTn id="231" presetID="2" presetClass="exit" presetSubtype="6" fill="hold" grpId="2" nodeType="withEffect">
                                  <p:stCondLst>
                                    <p:cond delay="0"/>
                                  </p:stCondLst>
                                  <p:childTnLst>
                                    <p:anim calcmode="lin" valueType="num">
                                      <p:cBhvr additive="base">
                                        <p:cTn id="232" dur="5000"/>
                                        <p:tgtEl>
                                          <p:spTgt spid="16"/>
                                        </p:tgtEl>
                                        <p:attrNameLst>
                                          <p:attrName>ppt_x</p:attrName>
                                        </p:attrNameLst>
                                      </p:cBhvr>
                                      <p:tavLst>
                                        <p:tav tm="0">
                                          <p:val>
                                            <p:strVal val="ppt_x"/>
                                          </p:val>
                                        </p:tav>
                                        <p:tav tm="100000">
                                          <p:val>
                                            <p:strVal val="1+ppt_w/2"/>
                                          </p:val>
                                        </p:tav>
                                      </p:tavLst>
                                    </p:anim>
                                    <p:anim calcmode="lin" valueType="num">
                                      <p:cBhvr additive="base">
                                        <p:cTn id="233" dur="5000"/>
                                        <p:tgtEl>
                                          <p:spTgt spid="16"/>
                                        </p:tgtEl>
                                        <p:attrNameLst>
                                          <p:attrName>ppt_y</p:attrName>
                                        </p:attrNameLst>
                                      </p:cBhvr>
                                      <p:tavLst>
                                        <p:tav tm="0">
                                          <p:val>
                                            <p:strVal val="ppt_y"/>
                                          </p:val>
                                        </p:tav>
                                        <p:tav tm="100000">
                                          <p:val>
                                            <p:strVal val="1+ppt_h/2"/>
                                          </p:val>
                                        </p:tav>
                                      </p:tavLst>
                                    </p:anim>
                                    <p:set>
                                      <p:cBhvr>
                                        <p:cTn id="234" dur="1" fill="hold">
                                          <p:stCondLst>
                                            <p:cond delay="4999"/>
                                          </p:stCondLst>
                                        </p:cTn>
                                        <p:tgtEl>
                                          <p:spTgt spid="16"/>
                                        </p:tgtEl>
                                        <p:attrNameLst>
                                          <p:attrName>style.visibility</p:attrName>
                                        </p:attrNameLst>
                                      </p:cBhvr>
                                      <p:to>
                                        <p:strVal val="hidden"/>
                                      </p:to>
                                    </p:set>
                                  </p:childTnLst>
                                </p:cTn>
                              </p:par>
                              <p:par>
                                <p:cTn id="235" presetID="2" presetClass="exit" presetSubtype="6" fill="hold" grpId="2" nodeType="withEffect">
                                  <p:stCondLst>
                                    <p:cond delay="0"/>
                                  </p:stCondLst>
                                  <p:childTnLst>
                                    <p:anim calcmode="lin" valueType="num">
                                      <p:cBhvr additive="base">
                                        <p:cTn id="236" dur="5000"/>
                                        <p:tgtEl>
                                          <p:spTgt spid="17"/>
                                        </p:tgtEl>
                                        <p:attrNameLst>
                                          <p:attrName>ppt_x</p:attrName>
                                        </p:attrNameLst>
                                      </p:cBhvr>
                                      <p:tavLst>
                                        <p:tav tm="0">
                                          <p:val>
                                            <p:strVal val="ppt_x"/>
                                          </p:val>
                                        </p:tav>
                                        <p:tav tm="100000">
                                          <p:val>
                                            <p:strVal val="1+ppt_w/2"/>
                                          </p:val>
                                        </p:tav>
                                      </p:tavLst>
                                    </p:anim>
                                    <p:anim calcmode="lin" valueType="num">
                                      <p:cBhvr additive="base">
                                        <p:cTn id="237" dur="5000"/>
                                        <p:tgtEl>
                                          <p:spTgt spid="17"/>
                                        </p:tgtEl>
                                        <p:attrNameLst>
                                          <p:attrName>ppt_y</p:attrName>
                                        </p:attrNameLst>
                                      </p:cBhvr>
                                      <p:tavLst>
                                        <p:tav tm="0">
                                          <p:val>
                                            <p:strVal val="ppt_y"/>
                                          </p:val>
                                        </p:tav>
                                        <p:tav tm="100000">
                                          <p:val>
                                            <p:strVal val="1+ppt_h/2"/>
                                          </p:val>
                                        </p:tav>
                                      </p:tavLst>
                                    </p:anim>
                                    <p:set>
                                      <p:cBhvr>
                                        <p:cTn id="238" dur="1" fill="hold">
                                          <p:stCondLst>
                                            <p:cond delay="4999"/>
                                          </p:stCondLst>
                                        </p:cTn>
                                        <p:tgtEl>
                                          <p:spTgt spid="17"/>
                                        </p:tgtEl>
                                        <p:attrNameLst>
                                          <p:attrName>style.visibility</p:attrName>
                                        </p:attrNameLst>
                                      </p:cBhvr>
                                      <p:to>
                                        <p:strVal val="hidden"/>
                                      </p:to>
                                    </p:set>
                                  </p:childTnLst>
                                </p:cTn>
                              </p:par>
                              <p:par>
                                <p:cTn id="239" presetID="2" presetClass="exit" presetSubtype="6" fill="hold" grpId="2" nodeType="withEffect">
                                  <p:stCondLst>
                                    <p:cond delay="0"/>
                                  </p:stCondLst>
                                  <p:childTnLst>
                                    <p:anim calcmode="lin" valueType="num">
                                      <p:cBhvr additive="base">
                                        <p:cTn id="240" dur="5000"/>
                                        <p:tgtEl>
                                          <p:spTgt spid="22"/>
                                        </p:tgtEl>
                                        <p:attrNameLst>
                                          <p:attrName>ppt_x</p:attrName>
                                        </p:attrNameLst>
                                      </p:cBhvr>
                                      <p:tavLst>
                                        <p:tav tm="0">
                                          <p:val>
                                            <p:strVal val="ppt_x"/>
                                          </p:val>
                                        </p:tav>
                                        <p:tav tm="100000">
                                          <p:val>
                                            <p:strVal val="1+ppt_w/2"/>
                                          </p:val>
                                        </p:tav>
                                      </p:tavLst>
                                    </p:anim>
                                    <p:anim calcmode="lin" valueType="num">
                                      <p:cBhvr additive="base">
                                        <p:cTn id="241" dur="5000"/>
                                        <p:tgtEl>
                                          <p:spTgt spid="22"/>
                                        </p:tgtEl>
                                        <p:attrNameLst>
                                          <p:attrName>ppt_y</p:attrName>
                                        </p:attrNameLst>
                                      </p:cBhvr>
                                      <p:tavLst>
                                        <p:tav tm="0">
                                          <p:val>
                                            <p:strVal val="ppt_y"/>
                                          </p:val>
                                        </p:tav>
                                        <p:tav tm="100000">
                                          <p:val>
                                            <p:strVal val="1+ppt_h/2"/>
                                          </p:val>
                                        </p:tav>
                                      </p:tavLst>
                                    </p:anim>
                                    <p:set>
                                      <p:cBhvr>
                                        <p:cTn id="242" dur="1" fill="hold">
                                          <p:stCondLst>
                                            <p:cond delay="4999"/>
                                          </p:stCondLst>
                                        </p:cTn>
                                        <p:tgtEl>
                                          <p:spTgt spid="22"/>
                                        </p:tgtEl>
                                        <p:attrNameLst>
                                          <p:attrName>style.visibility</p:attrName>
                                        </p:attrNameLst>
                                      </p:cBhvr>
                                      <p:to>
                                        <p:strVal val="hidden"/>
                                      </p:to>
                                    </p:set>
                                  </p:childTnLst>
                                </p:cTn>
                              </p:par>
                              <p:par>
                                <p:cTn id="243" presetID="2" presetClass="exit" presetSubtype="6" fill="hold" grpId="2" nodeType="withEffect">
                                  <p:stCondLst>
                                    <p:cond delay="0"/>
                                  </p:stCondLst>
                                  <p:childTnLst>
                                    <p:anim calcmode="lin" valueType="num">
                                      <p:cBhvr additive="base">
                                        <p:cTn id="244" dur="5000"/>
                                        <p:tgtEl>
                                          <p:spTgt spid="23"/>
                                        </p:tgtEl>
                                        <p:attrNameLst>
                                          <p:attrName>ppt_x</p:attrName>
                                        </p:attrNameLst>
                                      </p:cBhvr>
                                      <p:tavLst>
                                        <p:tav tm="0">
                                          <p:val>
                                            <p:strVal val="ppt_x"/>
                                          </p:val>
                                        </p:tav>
                                        <p:tav tm="100000">
                                          <p:val>
                                            <p:strVal val="1+ppt_w/2"/>
                                          </p:val>
                                        </p:tav>
                                      </p:tavLst>
                                    </p:anim>
                                    <p:anim calcmode="lin" valueType="num">
                                      <p:cBhvr additive="base">
                                        <p:cTn id="245" dur="5000"/>
                                        <p:tgtEl>
                                          <p:spTgt spid="23"/>
                                        </p:tgtEl>
                                        <p:attrNameLst>
                                          <p:attrName>ppt_y</p:attrName>
                                        </p:attrNameLst>
                                      </p:cBhvr>
                                      <p:tavLst>
                                        <p:tav tm="0">
                                          <p:val>
                                            <p:strVal val="ppt_y"/>
                                          </p:val>
                                        </p:tav>
                                        <p:tav tm="100000">
                                          <p:val>
                                            <p:strVal val="1+ppt_h/2"/>
                                          </p:val>
                                        </p:tav>
                                      </p:tavLst>
                                    </p:anim>
                                    <p:set>
                                      <p:cBhvr>
                                        <p:cTn id="246" dur="1" fill="hold">
                                          <p:stCondLst>
                                            <p:cond delay="4999"/>
                                          </p:stCondLst>
                                        </p:cTn>
                                        <p:tgtEl>
                                          <p:spTgt spid="23"/>
                                        </p:tgtEl>
                                        <p:attrNameLst>
                                          <p:attrName>style.visibility</p:attrName>
                                        </p:attrNameLst>
                                      </p:cBhvr>
                                      <p:to>
                                        <p:strVal val="hidden"/>
                                      </p:to>
                                    </p:set>
                                  </p:childTnLst>
                                </p:cTn>
                              </p:par>
                              <p:par>
                                <p:cTn id="247" presetID="2" presetClass="exit" presetSubtype="6" fill="hold" grpId="2" nodeType="withEffect">
                                  <p:stCondLst>
                                    <p:cond delay="0"/>
                                  </p:stCondLst>
                                  <p:childTnLst>
                                    <p:anim calcmode="lin" valueType="num">
                                      <p:cBhvr additive="base">
                                        <p:cTn id="248" dur="5000"/>
                                        <p:tgtEl>
                                          <p:spTgt spid="24"/>
                                        </p:tgtEl>
                                        <p:attrNameLst>
                                          <p:attrName>ppt_x</p:attrName>
                                        </p:attrNameLst>
                                      </p:cBhvr>
                                      <p:tavLst>
                                        <p:tav tm="0">
                                          <p:val>
                                            <p:strVal val="ppt_x"/>
                                          </p:val>
                                        </p:tav>
                                        <p:tav tm="100000">
                                          <p:val>
                                            <p:strVal val="1+ppt_w/2"/>
                                          </p:val>
                                        </p:tav>
                                      </p:tavLst>
                                    </p:anim>
                                    <p:anim calcmode="lin" valueType="num">
                                      <p:cBhvr additive="base">
                                        <p:cTn id="249" dur="5000"/>
                                        <p:tgtEl>
                                          <p:spTgt spid="24"/>
                                        </p:tgtEl>
                                        <p:attrNameLst>
                                          <p:attrName>ppt_y</p:attrName>
                                        </p:attrNameLst>
                                      </p:cBhvr>
                                      <p:tavLst>
                                        <p:tav tm="0">
                                          <p:val>
                                            <p:strVal val="ppt_y"/>
                                          </p:val>
                                        </p:tav>
                                        <p:tav tm="100000">
                                          <p:val>
                                            <p:strVal val="1+ppt_h/2"/>
                                          </p:val>
                                        </p:tav>
                                      </p:tavLst>
                                    </p:anim>
                                    <p:set>
                                      <p:cBhvr>
                                        <p:cTn id="250" dur="1" fill="hold">
                                          <p:stCondLst>
                                            <p:cond delay="4999"/>
                                          </p:stCondLst>
                                        </p:cTn>
                                        <p:tgtEl>
                                          <p:spTgt spid="24"/>
                                        </p:tgtEl>
                                        <p:attrNameLst>
                                          <p:attrName>style.visibility</p:attrName>
                                        </p:attrNameLst>
                                      </p:cBhvr>
                                      <p:to>
                                        <p:strVal val="hidden"/>
                                      </p:to>
                                    </p:set>
                                  </p:childTnLst>
                                </p:cTn>
                              </p:par>
                              <p:par>
                                <p:cTn id="251" presetID="2" presetClass="exit" presetSubtype="6" fill="hold" grpId="2" nodeType="withEffect">
                                  <p:stCondLst>
                                    <p:cond delay="0"/>
                                  </p:stCondLst>
                                  <p:childTnLst>
                                    <p:anim calcmode="lin" valueType="num">
                                      <p:cBhvr additive="base">
                                        <p:cTn id="252" dur="5000"/>
                                        <p:tgtEl>
                                          <p:spTgt spid="25"/>
                                        </p:tgtEl>
                                        <p:attrNameLst>
                                          <p:attrName>ppt_x</p:attrName>
                                        </p:attrNameLst>
                                      </p:cBhvr>
                                      <p:tavLst>
                                        <p:tav tm="0">
                                          <p:val>
                                            <p:strVal val="ppt_x"/>
                                          </p:val>
                                        </p:tav>
                                        <p:tav tm="100000">
                                          <p:val>
                                            <p:strVal val="1+ppt_w/2"/>
                                          </p:val>
                                        </p:tav>
                                      </p:tavLst>
                                    </p:anim>
                                    <p:anim calcmode="lin" valueType="num">
                                      <p:cBhvr additive="base">
                                        <p:cTn id="253" dur="5000"/>
                                        <p:tgtEl>
                                          <p:spTgt spid="25"/>
                                        </p:tgtEl>
                                        <p:attrNameLst>
                                          <p:attrName>ppt_y</p:attrName>
                                        </p:attrNameLst>
                                      </p:cBhvr>
                                      <p:tavLst>
                                        <p:tav tm="0">
                                          <p:val>
                                            <p:strVal val="ppt_y"/>
                                          </p:val>
                                        </p:tav>
                                        <p:tav tm="100000">
                                          <p:val>
                                            <p:strVal val="1+ppt_h/2"/>
                                          </p:val>
                                        </p:tav>
                                      </p:tavLst>
                                    </p:anim>
                                    <p:set>
                                      <p:cBhvr>
                                        <p:cTn id="254" dur="1" fill="hold">
                                          <p:stCondLst>
                                            <p:cond delay="4999"/>
                                          </p:stCondLst>
                                        </p:cTn>
                                        <p:tgtEl>
                                          <p:spTgt spid="25"/>
                                        </p:tgtEl>
                                        <p:attrNameLst>
                                          <p:attrName>style.visibility</p:attrName>
                                        </p:attrNameLst>
                                      </p:cBhvr>
                                      <p:to>
                                        <p:strVal val="hidden"/>
                                      </p:to>
                                    </p:set>
                                  </p:childTnLst>
                                </p:cTn>
                              </p:par>
                              <p:par>
                                <p:cTn id="255" presetID="2" presetClass="exit" presetSubtype="6" fill="hold" grpId="2" nodeType="withEffect">
                                  <p:stCondLst>
                                    <p:cond delay="0"/>
                                  </p:stCondLst>
                                  <p:childTnLst>
                                    <p:anim calcmode="lin" valueType="num">
                                      <p:cBhvr additive="base">
                                        <p:cTn id="256" dur="5000"/>
                                        <p:tgtEl>
                                          <p:spTgt spid="26"/>
                                        </p:tgtEl>
                                        <p:attrNameLst>
                                          <p:attrName>ppt_x</p:attrName>
                                        </p:attrNameLst>
                                      </p:cBhvr>
                                      <p:tavLst>
                                        <p:tav tm="0">
                                          <p:val>
                                            <p:strVal val="ppt_x"/>
                                          </p:val>
                                        </p:tav>
                                        <p:tav tm="100000">
                                          <p:val>
                                            <p:strVal val="1+ppt_w/2"/>
                                          </p:val>
                                        </p:tav>
                                      </p:tavLst>
                                    </p:anim>
                                    <p:anim calcmode="lin" valueType="num">
                                      <p:cBhvr additive="base">
                                        <p:cTn id="257" dur="5000"/>
                                        <p:tgtEl>
                                          <p:spTgt spid="26"/>
                                        </p:tgtEl>
                                        <p:attrNameLst>
                                          <p:attrName>ppt_y</p:attrName>
                                        </p:attrNameLst>
                                      </p:cBhvr>
                                      <p:tavLst>
                                        <p:tav tm="0">
                                          <p:val>
                                            <p:strVal val="ppt_y"/>
                                          </p:val>
                                        </p:tav>
                                        <p:tav tm="100000">
                                          <p:val>
                                            <p:strVal val="1+ppt_h/2"/>
                                          </p:val>
                                        </p:tav>
                                      </p:tavLst>
                                    </p:anim>
                                    <p:set>
                                      <p:cBhvr>
                                        <p:cTn id="258" dur="1" fill="hold">
                                          <p:stCondLst>
                                            <p:cond delay="4999"/>
                                          </p:stCondLst>
                                        </p:cTn>
                                        <p:tgtEl>
                                          <p:spTgt spid="26"/>
                                        </p:tgtEl>
                                        <p:attrNameLst>
                                          <p:attrName>style.visibility</p:attrName>
                                        </p:attrNameLst>
                                      </p:cBhvr>
                                      <p:to>
                                        <p:strVal val="hidden"/>
                                      </p:to>
                                    </p:set>
                                  </p:childTnLst>
                                </p:cTn>
                              </p:par>
                              <p:par>
                                <p:cTn id="259" presetID="2" presetClass="exit" presetSubtype="6" fill="hold" grpId="2" nodeType="withEffect">
                                  <p:stCondLst>
                                    <p:cond delay="0"/>
                                  </p:stCondLst>
                                  <p:childTnLst>
                                    <p:anim calcmode="lin" valueType="num">
                                      <p:cBhvr additive="base">
                                        <p:cTn id="260" dur="5000"/>
                                        <p:tgtEl>
                                          <p:spTgt spid="27"/>
                                        </p:tgtEl>
                                        <p:attrNameLst>
                                          <p:attrName>ppt_x</p:attrName>
                                        </p:attrNameLst>
                                      </p:cBhvr>
                                      <p:tavLst>
                                        <p:tav tm="0">
                                          <p:val>
                                            <p:strVal val="ppt_x"/>
                                          </p:val>
                                        </p:tav>
                                        <p:tav tm="100000">
                                          <p:val>
                                            <p:strVal val="1+ppt_w/2"/>
                                          </p:val>
                                        </p:tav>
                                      </p:tavLst>
                                    </p:anim>
                                    <p:anim calcmode="lin" valueType="num">
                                      <p:cBhvr additive="base">
                                        <p:cTn id="261" dur="5000"/>
                                        <p:tgtEl>
                                          <p:spTgt spid="27"/>
                                        </p:tgtEl>
                                        <p:attrNameLst>
                                          <p:attrName>ppt_y</p:attrName>
                                        </p:attrNameLst>
                                      </p:cBhvr>
                                      <p:tavLst>
                                        <p:tav tm="0">
                                          <p:val>
                                            <p:strVal val="ppt_y"/>
                                          </p:val>
                                        </p:tav>
                                        <p:tav tm="100000">
                                          <p:val>
                                            <p:strVal val="1+ppt_h/2"/>
                                          </p:val>
                                        </p:tav>
                                      </p:tavLst>
                                    </p:anim>
                                    <p:set>
                                      <p:cBhvr>
                                        <p:cTn id="262" dur="1" fill="hold">
                                          <p:stCondLst>
                                            <p:cond delay="4999"/>
                                          </p:stCondLst>
                                        </p:cTn>
                                        <p:tgtEl>
                                          <p:spTgt spid="27"/>
                                        </p:tgtEl>
                                        <p:attrNameLst>
                                          <p:attrName>style.visibility</p:attrName>
                                        </p:attrNameLst>
                                      </p:cBhvr>
                                      <p:to>
                                        <p:strVal val="hidden"/>
                                      </p:to>
                                    </p:set>
                                  </p:childTnLst>
                                </p:cTn>
                              </p:par>
                              <p:par>
                                <p:cTn id="263" presetID="2" presetClass="exit" presetSubtype="6" fill="hold" grpId="2" nodeType="withEffect">
                                  <p:stCondLst>
                                    <p:cond delay="0"/>
                                  </p:stCondLst>
                                  <p:childTnLst>
                                    <p:anim calcmode="lin" valueType="num">
                                      <p:cBhvr additive="base">
                                        <p:cTn id="264" dur="5000"/>
                                        <p:tgtEl>
                                          <p:spTgt spid="28"/>
                                        </p:tgtEl>
                                        <p:attrNameLst>
                                          <p:attrName>ppt_x</p:attrName>
                                        </p:attrNameLst>
                                      </p:cBhvr>
                                      <p:tavLst>
                                        <p:tav tm="0">
                                          <p:val>
                                            <p:strVal val="ppt_x"/>
                                          </p:val>
                                        </p:tav>
                                        <p:tav tm="100000">
                                          <p:val>
                                            <p:strVal val="1+ppt_w/2"/>
                                          </p:val>
                                        </p:tav>
                                      </p:tavLst>
                                    </p:anim>
                                    <p:anim calcmode="lin" valueType="num">
                                      <p:cBhvr additive="base">
                                        <p:cTn id="265" dur="5000"/>
                                        <p:tgtEl>
                                          <p:spTgt spid="28"/>
                                        </p:tgtEl>
                                        <p:attrNameLst>
                                          <p:attrName>ppt_y</p:attrName>
                                        </p:attrNameLst>
                                      </p:cBhvr>
                                      <p:tavLst>
                                        <p:tav tm="0">
                                          <p:val>
                                            <p:strVal val="ppt_y"/>
                                          </p:val>
                                        </p:tav>
                                        <p:tav tm="100000">
                                          <p:val>
                                            <p:strVal val="1+ppt_h/2"/>
                                          </p:val>
                                        </p:tav>
                                      </p:tavLst>
                                    </p:anim>
                                    <p:set>
                                      <p:cBhvr>
                                        <p:cTn id="266" dur="1" fill="hold">
                                          <p:stCondLst>
                                            <p:cond delay="4999"/>
                                          </p:stCondLst>
                                        </p:cTn>
                                        <p:tgtEl>
                                          <p:spTgt spid="28"/>
                                        </p:tgtEl>
                                        <p:attrNameLst>
                                          <p:attrName>style.visibility</p:attrName>
                                        </p:attrNameLst>
                                      </p:cBhvr>
                                      <p:to>
                                        <p:strVal val="hidden"/>
                                      </p:to>
                                    </p:set>
                                  </p:childTnLst>
                                </p:cTn>
                              </p:par>
                              <p:par>
                                <p:cTn id="267" presetID="2" presetClass="exit" presetSubtype="6" fill="hold" grpId="2" nodeType="withEffect">
                                  <p:stCondLst>
                                    <p:cond delay="0"/>
                                  </p:stCondLst>
                                  <p:childTnLst>
                                    <p:anim calcmode="lin" valueType="num">
                                      <p:cBhvr additive="base">
                                        <p:cTn id="268" dur="5000"/>
                                        <p:tgtEl>
                                          <p:spTgt spid="29"/>
                                        </p:tgtEl>
                                        <p:attrNameLst>
                                          <p:attrName>ppt_x</p:attrName>
                                        </p:attrNameLst>
                                      </p:cBhvr>
                                      <p:tavLst>
                                        <p:tav tm="0">
                                          <p:val>
                                            <p:strVal val="ppt_x"/>
                                          </p:val>
                                        </p:tav>
                                        <p:tav tm="100000">
                                          <p:val>
                                            <p:strVal val="1+ppt_w/2"/>
                                          </p:val>
                                        </p:tav>
                                      </p:tavLst>
                                    </p:anim>
                                    <p:anim calcmode="lin" valueType="num">
                                      <p:cBhvr additive="base">
                                        <p:cTn id="269" dur="5000"/>
                                        <p:tgtEl>
                                          <p:spTgt spid="29"/>
                                        </p:tgtEl>
                                        <p:attrNameLst>
                                          <p:attrName>ppt_y</p:attrName>
                                        </p:attrNameLst>
                                      </p:cBhvr>
                                      <p:tavLst>
                                        <p:tav tm="0">
                                          <p:val>
                                            <p:strVal val="ppt_y"/>
                                          </p:val>
                                        </p:tav>
                                        <p:tav tm="100000">
                                          <p:val>
                                            <p:strVal val="1+ppt_h/2"/>
                                          </p:val>
                                        </p:tav>
                                      </p:tavLst>
                                    </p:anim>
                                    <p:set>
                                      <p:cBhvr>
                                        <p:cTn id="270" dur="1" fill="hold">
                                          <p:stCondLst>
                                            <p:cond delay="4999"/>
                                          </p:stCondLst>
                                        </p:cTn>
                                        <p:tgtEl>
                                          <p:spTgt spid="29"/>
                                        </p:tgtEl>
                                        <p:attrNameLst>
                                          <p:attrName>style.visibility</p:attrName>
                                        </p:attrNameLst>
                                      </p:cBhvr>
                                      <p:to>
                                        <p:strVal val="hidden"/>
                                      </p:to>
                                    </p:set>
                                  </p:childTnLst>
                                </p:cTn>
                              </p:par>
                              <p:par>
                                <p:cTn id="271" presetID="2" presetClass="exit" presetSubtype="6" fill="hold" grpId="2" nodeType="withEffect">
                                  <p:stCondLst>
                                    <p:cond delay="0"/>
                                  </p:stCondLst>
                                  <p:childTnLst>
                                    <p:anim calcmode="lin" valueType="num">
                                      <p:cBhvr additive="base">
                                        <p:cTn id="272" dur="5000"/>
                                        <p:tgtEl>
                                          <p:spTgt spid="38"/>
                                        </p:tgtEl>
                                        <p:attrNameLst>
                                          <p:attrName>ppt_x</p:attrName>
                                        </p:attrNameLst>
                                      </p:cBhvr>
                                      <p:tavLst>
                                        <p:tav tm="0">
                                          <p:val>
                                            <p:strVal val="ppt_x"/>
                                          </p:val>
                                        </p:tav>
                                        <p:tav tm="100000">
                                          <p:val>
                                            <p:strVal val="1+ppt_w/2"/>
                                          </p:val>
                                        </p:tav>
                                      </p:tavLst>
                                    </p:anim>
                                    <p:anim calcmode="lin" valueType="num">
                                      <p:cBhvr additive="base">
                                        <p:cTn id="273" dur="5000"/>
                                        <p:tgtEl>
                                          <p:spTgt spid="38"/>
                                        </p:tgtEl>
                                        <p:attrNameLst>
                                          <p:attrName>ppt_y</p:attrName>
                                        </p:attrNameLst>
                                      </p:cBhvr>
                                      <p:tavLst>
                                        <p:tav tm="0">
                                          <p:val>
                                            <p:strVal val="ppt_y"/>
                                          </p:val>
                                        </p:tav>
                                        <p:tav tm="100000">
                                          <p:val>
                                            <p:strVal val="1+ppt_h/2"/>
                                          </p:val>
                                        </p:tav>
                                      </p:tavLst>
                                    </p:anim>
                                    <p:set>
                                      <p:cBhvr>
                                        <p:cTn id="274" dur="1" fill="hold">
                                          <p:stCondLst>
                                            <p:cond delay="4999"/>
                                          </p:stCondLst>
                                        </p:cTn>
                                        <p:tgtEl>
                                          <p:spTgt spid="38"/>
                                        </p:tgtEl>
                                        <p:attrNameLst>
                                          <p:attrName>style.visibility</p:attrName>
                                        </p:attrNameLst>
                                      </p:cBhvr>
                                      <p:to>
                                        <p:strVal val="hidden"/>
                                      </p:to>
                                    </p:set>
                                  </p:childTnLst>
                                </p:cTn>
                              </p:par>
                              <p:par>
                                <p:cTn id="275" presetID="2" presetClass="exit" presetSubtype="12" fill="hold" grpId="2" nodeType="withEffect">
                                  <p:stCondLst>
                                    <p:cond delay="0"/>
                                  </p:stCondLst>
                                  <p:childTnLst>
                                    <p:anim calcmode="lin" valueType="num">
                                      <p:cBhvr additive="base">
                                        <p:cTn id="276" dur="5000"/>
                                        <p:tgtEl>
                                          <p:spTgt spid="7"/>
                                        </p:tgtEl>
                                        <p:attrNameLst>
                                          <p:attrName>ppt_x</p:attrName>
                                        </p:attrNameLst>
                                      </p:cBhvr>
                                      <p:tavLst>
                                        <p:tav tm="0">
                                          <p:val>
                                            <p:strVal val="ppt_x"/>
                                          </p:val>
                                        </p:tav>
                                        <p:tav tm="100000">
                                          <p:val>
                                            <p:strVal val="0-ppt_w/2"/>
                                          </p:val>
                                        </p:tav>
                                      </p:tavLst>
                                    </p:anim>
                                    <p:anim calcmode="lin" valueType="num">
                                      <p:cBhvr additive="base">
                                        <p:cTn id="277" dur="5000"/>
                                        <p:tgtEl>
                                          <p:spTgt spid="7"/>
                                        </p:tgtEl>
                                        <p:attrNameLst>
                                          <p:attrName>ppt_y</p:attrName>
                                        </p:attrNameLst>
                                      </p:cBhvr>
                                      <p:tavLst>
                                        <p:tav tm="0">
                                          <p:val>
                                            <p:strVal val="ppt_y"/>
                                          </p:val>
                                        </p:tav>
                                        <p:tav tm="100000">
                                          <p:val>
                                            <p:strVal val="1+ppt_h/2"/>
                                          </p:val>
                                        </p:tav>
                                      </p:tavLst>
                                    </p:anim>
                                    <p:set>
                                      <p:cBhvr>
                                        <p:cTn id="278" dur="1" fill="hold">
                                          <p:stCondLst>
                                            <p:cond delay="4999"/>
                                          </p:stCondLst>
                                        </p:cTn>
                                        <p:tgtEl>
                                          <p:spTgt spid="7"/>
                                        </p:tgtEl>
                                        <p:attrNameLst>
                                          <p:attrName>style.visibility</p:attrName>
                                        </p:attrNameLst>
                                      </p:cBhvr>
                                      <p:to>
                                        <p:strVal val="hidden"/>
                                      </p:to>
                                    </p:set>
                                  </p:childTnLst>
                                </p:cTn>
                              </p:par>
                              <p:par>
                                <p:cTn id="279" presetID="2" presetClass="exit" presetSubtype="12" fill="hold" grpId="2" nodeType="withEffect">
                                  <p:stCondLst>
                                    <p:cond delay="0"/>
                                  </p:stCondLst>
                                  <p:childTnLst>
                                    <p:anim calcmode="lin" valueType="num">
                                      <p:cBhvr additive="base">
                                        <p:cTn id="280" dur="5000"/>
                                        <p:tgtEl>
                                          <p:spTgt spid="9"/>
                                        </p:tgtEl>
                                        <p:attrNameLst>
                                          <p:attrName>ppt_x</p:attrName>
                                        </p:attrNameLst>
                                      </p:cBhvr>
                                      <p:tavLst>
                                        <p:tav tm="0">
                                          <p:val>
                                            <p:strVal val="ppt_x"/>
                                          </p:val>
                                        </p:tav>
                                        <p:tav tm="100000">
                                          <p:val>
                                            <p:strVal val="0-ppt_w/2"/>
                                          </p:val>
                                        </p:tav>
                                      </p:tavLst>
                                    </p:anim>
                                    <p:anim calcmode="lin" valueType="num">
                                      <p:cBhvr additive="base">
                                        <p:cTn id="281" dur="5000"/>
                                        <p:tgtEl>
                                          <p:spTgt spid="9"/>
                                        </p:tgtEl>
                                        <p:attrNameLst>
                                          <p:attrName>ppt_y</p:attrName>
                                        </p:attrNameLst>
                                      </p:cBhvr>
                                      <p:tavLst>
                                        <p:tav tm="0">
                                          <p:val>
                                            <p:strVal val="ppt_y"/>
                                          </p:val>
                                        </p:tav>
                                        <p:tav tm="100000">
                                          <p:val>
                                            <p:strVal val="1+ppt_h/2"/>
                                          </p:val>
                                        </p:tav>
                                      </p:tavLst>
                                    </p:anim>
                                    <p:set>
                                      <p:cBhvr>
                                        <p:cTn id="282" dur="1" fill="hold">
                                          <p:stCondLst>
                                            <p:cond delay="4999"/>
                                          </p:stCondLst>
                                        </p:cTn>
                                        <p:tgtEl>
                                          <p:spTgt spid="9"/>
                                        </p:tgtEl>
                                        <p:attrNameLst>
                                          <p:attrName>style.visibility</p:attrName>
                                        </p:attrNameLst>
                                      </p:cBhvr>
                                      <p:to>
                                        <p:strVal val="hidden"/>
                                      </p:to>
                                    </p:set>
                                  </p:childTnLst>
                                </p:cTn>
                              </p:par>
                              <p:par>
                                <p:cTn id="283" presetID="2" presetClass="exit" presetSubtype="12" fill="hold" grpId="2" nodeType="withEffect">
                                  <p:stCondLst>
                                    <p:cond delay="0"/>
                                  </p:stCondLst>
                                  <p:childTnLst>
                                    <p:anim calcmode="lin" valueType="num">
                                      <p:cBhvr additive="base">
                                        <p:cTn id="284" dur="5000"/>
                                        <p:tgtEl>
                                          <p:spTgt spid="12"/>
                                        </p:tgtEl>
                                        <p:attrNameLst>
                                          <p:attrName>ppt_x</p:attrName>
                                        </p:attrNameLst>
                                      </p:cBhvr>
                                      <p:tavLst>
                                        <p:tav tm="0">
                                          <p:val>
                                            <p:strVal val="ppt_x"/>
                                          </p:val>
                                        </p:tav>
                                        <p:tav tm="100000">
                                          <p:val>
                                            <p:strVal val="0-ppt_w/2"/>
                                          </p:val>
                                        </p:tav>
                                      </p:tavLst>
                                    </p:anim>
                                    <p:anim calcmode="lin" valueType="num">
                                      <p:cBhvr additive="base">
                                        <p:cTn id="285" dur="5000"/>
                                        <p:tgtEl>
                                          <p:spTgt spid="12"/>
                                        </p:tgtEl>
                                        <p:attrNameLst>
                                          <p:attrName>ppt_y</p:attrName>
                                        </p:attrNameLst>
                                      </p:cBhvr>
                                      <p:tavLst>
                                        <p:tav tm="0">
                                          <p:val>
                                            <p:strVal val="ppt_y"/>
                                          </p:val>
                                        </p:tav>
                                        <p:tav tm="100000">
                                          <p:val>
                                            <p:strVal val="1+ppt_h/2"/>
                                          </p:val>
                                        </p:tav>
                                      </p:tavLst>
                                    </p:anim>
                                    <p:set>
                                      <p:cBhvr>
                                        <p:cTn id="286" dur="1" fill="hold">
                                          <p:stCondLst>
                                            <p:cond delay="4999"/>
                                          </p:stCondLst>
                                        </p:cTn>
                                        <p:tgtEl>
                                          <p:spTgt spid="12"/>
                                        </p:tgtEl>
                                        <p:attrNameLst>
                                          <p:attrName>style.visibility</p:attrName>
                                        </p:attrNameLst>
                                      </p:cBhvr>
                                      <p:to>
                                        <p:strVal val="hidden"/>
                                      </p:to>
                                    </p:set>
                                  </p:childTnLst>
                                </p:cTn>
                              </p:par>
                              <p:par>
                                <p:cTn id="287" presetID="2" presetClass="exit" presetSubtype="12" fill="hold" grpId="2" nodeType="withEffect">
                                  <p:stCondLst>
                                    <p:cond delay="0"/>
                                  </p:stCondLst>
                                  <p:childTnLst>
                                    <p:anim calcmode="lin" valueType="num">
                                      <p:cBhvr additive="base">
                                        <p:cTn id="288" dur="5000"/>
                                        <p:tgtEl>
                                          <p:spTgt spid="13"/>
                                        </p:tgtEl>
                                        <p:attrNameLst>
                                          <p:attrName>ppt_x</p:attrName>
                                        </p:attrNameLst>
                                      </p:cBhvr>
                                      <p:tavLst>
                                        <p:tav tm="0">
                                          <p:val>
                                            <p:strVal val="ppt_x"/>
                                          </p:val>
                                        </p:tav>
                                        <p:tav tm="100000">
                                          <p:val>
                                            <p:strVal val="0-ppt_w/2"/>
                                          </p:val>
                                        </p:tav>
                                      </p:tavLst>
                                    </p:anim>
                                    <p:anim calcmode="lin" valueType="num">
                                      <p:cBhvr additive="base">
                                        <p:cTn id="289" dur="5000"/>
                                        <p:tgtEl>
                                          <p:spTgt spid="13"/>
                                        </p:tgtEl>
                                        <p:attrNameLst>
                                          <p:attrName>ppt_y</p:attrName>
                                        </p:attrNameLst>
                                      </p:cBhvr>
                                      <p:tavLst>
                                        <p:tav tm="0">
                                          <p:val>
                                            <p:strVal val="ppt_y"/>
                                          </p:val>
                                        </p:tav>
                                        <p:tav tm="100000">
                                          <p:val>
                                            <p:strVal val="1+ppt_h/2"/>
                                          </p:val>
                                        </p:tav>
                                      </p:tavLst>
                                    </p:anim>
                                    <p:set>
                                      <p:cBhvr>
                                        <p:cTn id="290" dur="1" fill="hold">
                                          <p:stCondLst>
                                            <p:cond delay="4999"/>
                                          </p:stCondLst>
                                        </p:cTn>
                                        <p:tgtEl>
                                          <p:spTgt spid="13"/>
                                        </p:tgtEl>
                                        <p:attrNameLst>
                                          <p:attrName>style.visibility</p:attrName>
                                        </p:attrNameLst>
                                      </p:cBhvr>
                                      <p:to>
                                        <p:strVal val="hidden"/>
                                      </p:to>
                                    </p:set>
                                  </p:childTnLst>
                                </p:cTn>
                              </p:par>
                              <p:par>
                                <p:cTn id="291" presetID="2" presetClass="exit" presetSubtype="12" fill="hold" grpId="2" nodeType="withEffect">
                                  <p:stCondLst>
                                    <p:cond delay="0"/>
                                  </p:stCondLst>
                                  <p:childTnLst>
                                    <p:anim calcmode="lin" valueType="num">
                                      <p:cBhvr additive="base">
                                        <p:cTn id="292" dur="5000"/>
                                        <p:tgtEl>
                                          <p:spTgt spid="18"/>
                                        </p:tgtEl>
                                        <p:attrNameLst>
                                          <p:attrName>ppt_x</p:attrName>
                                        </p:attrNameLst>
                                      </p:cBhvr>
                                      <p:tavLst>
                                        <p:tav tm="0">
                                          <p:val>
                                            <p:strVal val="ppt_x"/>
                                          </p:val>
                                        </p:tav>
                                        <p:tav tm="100000">
                                          <p:val>
                                            <p:strVal val="0-ppt_w/2"/>
                                          </p:val>
                                        </p:tav>
                                      </p:tavLst>
                                    </p:anim>
                                    <p:anim calcmode="lin" valueType="num">
                                      <p:cBhvr additive="base">
                                        <p:cTn id="293" dur="5000"/>
                                        <p:tgtEl>
                                          <p:spTgt spid="18"/>
                                        </p:tgtEl>
                                        <p:attrNameLst>
                                          <p:attrName>ppt_y</p:attrName>
                                        </p:attrNameLst>
                                      </p:cBhvr>
                                      <p:tavLst>
                                        <p:tav tm="0">
                                          <p:val>
                                            <p:strVal val="ppt_y"/>
                                          </p:val>
                                        </p:tav>
                                        <p:tav tm="100000">
                                          <p:val>
                                            <p:strVal val="1+ppt_h/2"/>
                                          </p:val>
                                        </p:tav>
                                      </p:tavLst>
                                    </p:anim>
                                    <p:set>
                                      <p:cBhvr>
                                        <p:cTn id="294" dur="1" fill="hold">
                                          <p:stCondLst>
                                            <p:cond delay="4999"/>
                                          </p:stCondLst>
                                        </p:cTn>
                                        <p:tgtEl>
                                          <p:spTgt spid="18"/>
                                        </p:tgtEl>
                                        <p:attrNameLst>
                                          <p:attrName>style.visibility</p:attrName>
                                        </p:attrNameLst>
                                      </p:cBhvr>
                                      <p:to>
                                        <p:strVal val="hidden"/>
                                      </p:to>
                                    </p:set>
                                  </p:childTnLst>
                                </p:cTn>
                              </p:par>
                              <p:par>
                                <p:cTn id="295" presetID="2" presetClass="exit" presetSubtype="12" fill="hold" grpId="2" nodeType="withEffect">
                                  <p:stCondLst>
                                    <p:cond delay="0"/>
                                  </p:stCondLst>
                                  <p:childTnLst>
                                    <p:anim calcmode="lin" valueType="num">
                                      <p:cBhvr additive="base">
                                        <p:cTn id="296" dur="5000"/>
                                        <p:tgtEl>
                                          <p:spTgt spid="19"/>
                                        </p:tgtEl>
                                        <p:attrNameLst>
                                          <p:attrName>ppt_x</p:attrName>
                                        </p:attrNameLst>
                                      </p:cBhvr>
                                      <p:tavLst>
                                        <p:tav tm="0">
                                          <p:val>
                                            <p:strVal val="ppt_x"/>
                                          </p:val>
                                        </p:tav>
                                        <p:tav tm="100000">
                                          <p:val>
                                            <p:strVal val="0-ppt_w/2"/>
                                          </p:val>
                                        </p:tav>
                                      </p:tavLst>
                                    </p:anim>
                                    <p:anim calcmode="lin" valueType="num">
                                      <p:cBhvr additive="base">
                                        <p:cTn id="297" dur="5000"/>
                                        <p:tgtEl>
                                          <p:spTgt spid="19"/>
                                        </p:tgtEl>
                                        <p:attrNameLst>
                                          <p:attrName>ppt_y</p:attrName>
                                        </p:attrNameLst>
                                      </p:cBhvr>
                                      <p:tavLst>
                                        <p:tav tm="0">
                                          <p:val>
                                            <p:strVal val="ppt_y"/>
                                          </p:val>
                                        </p:tav>
                                        <p:tav tm="100000">
                                          <p:val>
                                            <p:strVal val="1+ppt_h/2"/>
                                          </p:val>
                                        </p:tav>
                                      </p:tavLst>
                                    </p:anim>
                                    <p:set>
                                      <p:cBhvr>
                                        <p:cTn id="298" dur="1" fill="hold">
                                          <p:stCondLst>
                                            <p:cond delay="4999"/>
                                          </p:stCondLst>
                                        </p:cTn>
                                        <p:tgtEl>
                                          <p:spTgt spid="19"/>
                                        </p:tgtEl>
                                        <p:attrNameLst>
                                          <p:attrName>style.visibility</p:attrName>
                                        </p:attrNameLst>
                                      </p:cBhvr>
                                      <p:to>
                                        <p:strVal val="hidden"/>
                                      </p:to>
                                    </p:set>
                                  </p:childTnLst>
                                </p:cTn>
                              </p:par>
                              <p:par>
                                <p:cTn id="299" presetID="2" presetClass="exit" presetSubtype="12" fill="hold" grpId="2" nodeType="withEffect">
                                  <p:stCondLst>
                                    <p:cond delay="0"/>
                                  </p:stCondLst>
                                  <p:childTnLst>
                                    <p:anim calcmode="lin" valueType="num">
                                      <p:cBhvr additive="base">
                                        <p:cTn id="300" dur="5000"/>
                                        <p:tgtEl>
                                          <p:spTgt spid="20"/>
                                        </p:tgtEl>
                                        <p:attrNameLst>
                                          <p:attrName>ppt_x</p:attrName>
                                        </p:attrNameLst>
                                      </p:cBhvr>
                                      <p:tavLst>
                                        <p:tav tm="0">
                                          <p:val>
                                            <p:strVal val="ppt_x"/>
                                          </p:val>
                                        </p:tav>
                                        <p:tav tm="100000">
                                          <p:val>
                                            <p:strVal val="0-ppt_w/2"/>
                                          </p:val>
                                        </p:tav>
                                      </p:tavLst>
                                    </p:anim>
                                    <p:anim calcmode="lin" valueType="num">
                                      <p:cBhvr additive="base">
                                        <p:cTn id="301" dur="5000"/>
                                        <p:tgtEl>
                                          <p:spTgt spid="20"/>
                                        </p:tgtEl>
                                        <p:attrNameLst>
                                          <p:attrName>ppt_y</p:attrName>
                                        </p:attrNameLst>
                                      </p:cBhvr>
                                      <p:tavLst>
                                        <p:tav tm="0">
                                          <p:val>
                                            <p:strVal val="ppt_y"/>
                                          </p:val>
                                        </p:tav>
                                        <p:tav tm="100000">
                                          <p:val>
                                            <p:strVal val="1+ppt_h/2"/>
                                          </p:val>
                                        </p:tav>
                                      </p:tavLst>
                                    </p:anim>
                                    <p:set>
                                      <p:cBhvr>
                                        <p:cTn id="302" dur="1" fill="hold">
                                          <p:stCondLst>
                                            <p:cond delay="4999"/>
                                          </p:stCondLst>
                                        </p:cTn>
                                        <p:tgtEl>
                                          <p:spTgt spid="20"/>
                                        </p:tgtEl>
                                        <p:attrNameLst>
                                          <p:attrName>style.visibility</p:attrName>
                                        </p:attrNameLst>
                                      </p:cBhvr>
                                      <p:to>
                                        <p:strVal val="hidden"/>
                                      </p:to>
                                    </p:set>
                                  </p:childTnLst>
                                </p:cTn>
                              </p:par>
                              <p:par>
                                <p:cTn id="303" presetID="2" presetClass="exit" presetSubtype="12" fill="hold" grpId="2" nodeType="withEffect">
                                  <p:stCondLst>
                                    <p:cond delay="0"/>
                                  </p:stCondLst>
                                  <p:childTnLst>
                                    <p:anim calcmode="lin" valueType="num">
                                      <p:cBhvr additive="base">
                                        <p:cTn id="304" dur="5000"/>
                                        <p:tgtEl>
                                          <p:spTgt spid="21"/>
                                        </p:tgtEl>
                                        <p:attrNameLst>
                                          <p:attrName>ppt_x</p:attrName>
                                        </p:attrNameLst>
                                      </p:cBhvr>
                                      <p:tavLst>
                                        <p:tav tm="0">
                                          <p:val>
                                            <p:strVal val="ppt_x"/>
                                          </p:val>
                                        </p:tav>
                                        <p:tav tm="100000">
                                          <p:val>
                                            <p:strVal val="0-ppt_w/2"/>
                                          </p:val>
                                        </p:tav>
                                      </p:tavLst>
                                    </p:anim>
                                    <p:anim calcmode="lin" valueType="num">
                                      <p:cBhvr additive="base">
                                        <p:cTn id="305" dur="5000"/>
                                        <p:tgtEl>
                                          <p:spTgt spid="21"/>
                                        </p:tgtEl>
                                        <p:attrNameLst>
                                          <p:attrName>ppt_y</p:attrName>
                                        </p:attrNameLst>
                                      </p:cBhvr>
                                      <p:tavLst>
                                        <p:tav tm="0">
                                          <p:val>
                                            <p:strVal val="ppt_y"/>
                                          </p:val>
                                        </p:tav>
                                        <p:tav tm="100000">
                                          <p:val>
                                            <p:strVal val="1+ppt_h/2"/>
                                          </p:val>
                                        </p:tav>
                                      </p:tavLst>
                                    </p:anim>
                                    <p:set>
                                      <p:cBhvr>
                                        <p:cTn id="306" dur="1" fill="hold">
                                          <p:stCondLst>
                                            <p:cond delay="4999"/>
                                          </p:stCondLst>
                                        </p:cTn>
                                        <p:tgtEl>
                                          <p:spTgt spid="21"/>
                                        </p:tgtEl>
                                        <p:attrNameLst>
                                          <p:attrName>style.visibility</p:attrName>
                                        </p:attrNameLst>
                                      </p:cBhvr>
                                      <p:to>
                                        <p:strVal val="hidden"/>
                                      </p:to>
                                    </p:set>
                                  </p:childTnLst>
                                </p:cTn>
                              </p:par>
                              <p:par>
                                <p:cTn id="307" presetID="2" presetClass="exit" presetSubtype="12" fill="hold" grpId="2" nodeType="withEffect">
                                  <p:stCondLst>
                                    <p:cond delay="0"/>
                                  </p:stCondLst>
                                  <p:childTnLst>
                                    <p:anim calcmode="lin" valueType="num">
                                      <p:cBhvr additive="base">
                                        <p:cTn id="308" dur="5000"/>
                                        <p:tgtEl>
                                          <p:spTgt spid="30"/>
                                        </p:tgtEl>
                                        <p:attrNameLst>
                                          <p:attrName>ppt_x</p:attrName>
                                        </p:attrNameLst>
                                      </p:cBhvr>
                                      <p:tavLst>
                                        <p:tav tm="0">
                                          <p:val>
                                            <p:strVal val="ppt_x"/>
                                          </p:val>
                                        </p:tav>
                                        <p:tav tm="100000">
                                          <p:val>
                                            <p:strVal val="0-ppt_w/2"/>
                                          </p:val>
                                        </p:tav>
                                      </p:tavLst>
                                    </p:anim>
                                    <p:anim calcmode="lin" valueType="num">
                                      <p:cBhvr additive="base">
                                        <p:cTn id="309" dur="5000"/>
                                        <p:tgtEl>
                                          <p:spTgt spid="30"/>
                                        </p:tgtEl>
                                        <p:attrNameLst>
                                          <p:attrName>ppt_y</p:attrName>
                                        </p:attrNameLst>
                                      </p:cBhvr>
                                      <p:tavLst>
                                        <p:tav tm="0">
                                          <p:val>
                                            <p:strVal val="ppt_y"/>
                                          </p:val>
                                        </p:tav>
                                        <p:tav tm="100000">
                                          <p:val>
                                            <p:strVal val="1+ppt_h/2"/>
                                          </p:val>
                                        </p:tav>
                                      </p:tavLst>
                                    </p:anim>
                                    <p:set>
                                      <p:cBhvr>
                                        <p:cTn id="310" dur="1" fill="hold">
                                          <p:stCondLst>
                                            <p:cond delay="4999"/>
                                          </p:stCondLst>
                                        </p:cTn>
                                        <p:tgtEl>
                                          <p:spTgt spid="30"/>
                                        </p:tgtEl>
                                        <p:attrNameLst>
                                          <p:attrName>style.visibility</p:attrName>
                                        </p:attrNameLst>
                                      </p:cBhvr>
                                      <p:to>
                                        <p:strVal val="hidden"/>
                                      </p:to>
                                    </p:set>
                                  </p:childTnLst>
                                </p:cTn>
                              </p:par>
                              <p:par>
                                <p:cTn id="311" presetID="2" presetClass="exit" presetSubtype="12" fill="hold" grpId="2" nodeType="withEffect">
                                  <p:stCondLst>
                                    <p:cond delay="0"/>
                                  </p:stCondLst>
                                  <p:childTnLst>
                                    <p:anim calcmode="lin" valueType="num">
                                      <p:cBhvr additive="base">
                                        <p:cTn id="312" dur="5000"/>
                                        <p:tgtEl>
                                          <p:spTgt spid="31"/>
                                        </p:tgtEl>
                                        <p:attrNameLst>
                                          <p:attrName>ppt_x</p:attrName>
                                        </p:attrNameLst>
                                      </p:cBhvr>
                                      <p:tavLst>
                                        <p:tav tm="0">
                                          <p:val>
                                            <p:strVal val="ppt_x"/>
                                          </p:val>
                                        </p:tav>
                                        <p:tav tm="100000">
                                          <p:val>
                                            <p:strVal val="0-ppt_w/2"/>
                                          </p:val>
                                        </p:tav>
                                      </p:tavLst>
                                    </p:anim>
                                    <p:anim calcmode="lin" valueType="num">
                                      <p:cBhvr additive="base">
                                        <p:cTn id="313" dur="5000"/>
                                        <p:tgtEl>
                                          <p:spTgt spid="31"/>
                                        </p:tgtEl>
                                        <p:attrNameLst>
                                          <p:attrName>ppt_y</p:attrName>
                                        </p:attrNameLst>
                                      </p:cBhvr>
                                      <p:tavLst>
                                        <p:tav tm="0">
                                          <p:val>
                                            <p:strVal val="ppt_y"/>
                                          </p:val>
                                        </p:tav>
                                        <p:tav tm="100000">
                                          <p:val>
                                            <p:strVal val="1+ppt_h/2"/>
                                          </p:val>
                                        </p:tav>
                                      </p:tavLst>
                                    </p:anim>
                                    <p:set>
                                      <p:cBhvr>
                                        <p:cTn id="314" dur="1" fill="hold">
                                          <p:stCondLst>
                                            <p:cond delay="4999"/>
                                          </p:stCondLst>
                                        </p:cTn>
                                        <p:tgtEl>
                                          <p:spTgt spid="31"/>
                                        </p:tgtEl>
                                        <p:attrNameLst>
                                          <p:attrName>style.visibility</p:attrName>
                                        </p:attrNameLst>
                                      </p:cBhvr>
                                      <p:to>
                                        <p:strVal val="hidden"/>
                                      </p:to>
                                    </p:set>
                                  </p:childTnLst>
                                </p:cTn>
                              </p:par>
                              <p:par>
                                <p:cTn id="315" presetID="2" presetClass="exit" presetSubtype="12" fill="hold" grpId="2" nodeType="withEffect">
                                  <p:stCondLst>
                                    <p:cond delay="0"/>
                                  </p:stCondLst>
                                  <p:childTnLst>
                                    <p:anim calcmode="lin" valueType="num">
                                      <p:cBhvr additive="base">
                                        <p:cTn id="316" dur="5000"/>
                                        <p:tgtEl>
                                          <p:spTgt spid="32"/>
                                        </p:tgtEl>
                                        <p:attrNameLst>
                                          <p:attrName>ppt_x</p:attrName>
                                        </p:attrNameLst>
                                      </p:cBhvr>
                                      <p:tavLst>
                                        <p:tav tm="0">
                                          <p:val>
                                            <p:strVal val="ppt_x"/>
                                          </p:val>
                                        </p:tav>
                                        <p:tav tm="100000">
                                          <p:val>
                                            <p:strVal val="0-ppt_w/2"/>
                                          </p:val>
                                        </p:tav>
                                      </p:tavLst>
                                    </p:anim>
                                    <p:anim calcmode="lin" valueType="num">
                                      <p:cBhvr additive="base">
                                        <p:cTn id="317" dur="5000"/>
                                        <p:tgtEl>
                                          <p:spTgt spid="32"/>
                                        </p:tgtEl>
                                        <p:attrNameLst>
                                          <p:attrName>ppt_y</p:attrName>
                                        </p:attrNameLst>
                                      </p:cBhvr>
                                      <p:tavLst>
                                        <p:tav tm="0">
                                          <p:val>
                                            <p:strVal val="ppt_y"/>
                                          </p:val>
                                        </p:tav>
                                        <p:tav tm="100000">
                                          <p:val>
                                            <p:strVal val="1+ppt_h/2"/>
                                          </p:val>
                                        </p:tav>
                                      </p:tavLst>
                                    </p:anim>
                                    <p:set>
                                      <p:cBhvr>
                                        <p:cTn id="318" dur="1" fill="hold">
                                          <p:stCondLst>
                                            <p:cond delay="4999"/>
                                          </p:stCondLst>
                                        </p:cTn>
                                        <p:tgtEl>
                                          <p:spTgt spid="32"/>
                                        </p:tgtEl>
                                        <p:attrNameLst>
                                          <p:attrName>style.visibility</p:attrName>
                                        </p:attrNameLst>
                                      </p:cBhvr>
                                      <p:to>
                                        <p:strVal val="hidden"/>
                                      </p:to>
                                    </p:set>
                                  </p:childTnLst>
                                </p:cTn>
                              </p:par>
                              <p:par>
                                <p:cTn id="319" presetID="2" presetClass="exit" presetSubtype="12" fill="hold" grpId="2" nodeType="withEffect">
                                  <p:stCondLst>
                                    <p:cond delay="0"/>
                                  </p:stCondLst>
                                  <p:childTnLst>
                                    <p:anim calcmode="lin" valueType="num">
                                      <p:cBhvr additive="base">
                                        <p:cTn id="320" dur="5000"/>
                                        <p:tgtEl>
                                          <p:spTgt spid="33"/>
                                        </p:tgtEl>
                                        <p:attrNameLst>
                                          <p:attrName>ppt_x</p:attrName>
                                        </p:attrNameLst>
                                      </p:cBhvr>
                                      <p:tavLst>
                                        <p:tav tm="0">
                                          <p:val>
                                            <p:strVal val="ppt_x"/>
                                          </p:val>
                                        </p:tav>
                                        <p:tav tm="100000">
                                          <p:val>
                                            <p:strVal val="0-ppt_w/2"/>
                                          </p:val>
                                        </p:tav>
                                      </p:tavLst>
                                    </p:anim>
                                    <p:anim calcmode="lin" valueType="num">
                                      <p:cBhvr additive="base">
                                        <p:cTn id="321" dur="5000"/>
                                        <p:tgtEl>
                                          <p:spTgt spid="33"/>
                                        </p:tgtEl>
                                        <p:attrNameLst>
                                          <p:attrName>ppt_y</p:attrName>
                                        </p:attrNameLst>
                                      </p:cBhvr>
                                      <p:tavLst>
                                        <p:tav tm="0">
                                          <p:val>
                                            <p:strVal val="ppt_y"/>
                                          </p:val>
                                        </p:tav>
                                        <p:tav tm="100000">
                                          <p:val>
                                            <p:strVal val="1+ppt_h/2"/>
                                          </p:val>
                                        </p:tav>
                                      </p:tavLst>
                                    </p:anim>
                                    <p:set>
                                      <p:cBhvr>
                                        <p:cTn id="322" dur="1" fill="hold">
                                          <p:stCondLst>
                                            <p:cond delay="4999"/>
                                          </p:stCondLst>
                                        </p:cTn>
                                        <p:tgtEl>
                                          <p:spTgt spid="33"/>
                                        </p:tgtEl>
                                        <p:attrNameLst>
                                          <p:attrName>style.visibility</p:attrName>
                                        </p:attrNameLst>
                                      </p:cBhvr>
                                      <p:to>
                                        <p:strVal val="hidden"/>
                                      </p:to>
                                    </p:set>
                                  </p:childTnLst>
                                </p:cTn>
                              </p:par>
                              <p:par>
                                <p:cTn id="323" presetID="2" presetClass="exit" presetSubtype="12" fill="hold" grpId="2" nodeType="withEffect">
                                  <p:stCondLst>
                                    <p:cond delay="0"/>
                                  </p:stCondLst>
                                  <p:childTnLst>
                                    <p:anim calcmode="lin" valueType="num">
                                      <p:cBhvr additive="base">
                                        <p:cTn id="324" dur="5000"/>
                                        <p:tgtEl>
                                          <p:spTgt spid="34"/>
                                        </p:tgtEl>
                                        <p:attrNameLst>
                                          <p:attrName>ppt_x</p:attrName>
                                        </p:attrNameLst>
                                      </p:cBhvr>
                                      <p:tavLst>
                                        <p:tav tm="0">
                                          <p:val>
                                            <p:strVal val="ppt_x"/>
                                          </p:val>
                                        </p:tav>
                                        <p:tav tm="100000">
                                          <p:val>
                                            <p:strVal val="0-ppt_w/2"/>
                                          </p:val>
                                        </p:tav>
                                      </p:tavLst>
                                    </p:anim>
                                    <p:anim calcmode="lin" valueType="num">
                                      <p:cBhvr additive="base">
                                        <p:cTn id="325" dur="5000"/>
                                        <p:tgtEl>
                                          <p:spTgt spid="34"/>
                                        </p:tgtEl>
                                        <p:attrNameLst>
                                          <p:attrName>ppt_y</p:attrName>
                                        </p:attrNameLst>
                                      </p:cBhvr>
                                      <p:tavLst>
                                        <p:tav tm="0">
                                          <p:val>
                                            <p:strVal val="ppt_y"/>
                                          </p:val>
                                        </p:tav>
                                        <p:tav tm="100000">
                                          <p:val>
                                            <p:strVal val="1+ppt_h/2"/>
                                          </p:val>
                                        </p:tav>
                                      </p:tavLst>
                                    </p:anim>
                                    <p:set>
                                      <p:cBhvr>
                                        <p:cTn id="326" dur="1" fill="hold">
                                          <p:stCondLst>
                                            <p:cond delay="4999"/>
                                          </p:stCondLst>
                                        </p:cTn>
                                        <p:tgtEl>
                                          <p:spTgt spid="34"/>
                                        </p:tgtEl>
                                        <p:attrNameLst>
                                          <p:attrName>style.visibility</p:attrName>
                                        </p:attrNameLst>
                                      </p:cBhvr>
                                      <p:to>
                                        <p:strVal val="hidden"/>
                                      </p:to>
                                    </p:set>
                                  </p:childTnLst>
                                </p:cTn>
                              </p:par>
                              <p:par>
                                <p:cTn id="327" presetID="2" presetClass="exit" presetSubtype="12" fill="hold" grpId="2" nodeType="withEffect">
                                  <p:stCondLst>
                                    <p:cond delay="0"/>
                                  </p:stCondLst>
                                  <p:childTnLst>
                                    <p:anim calcmode="lin" valueType="num">
                                      <p:cBhvr additive="base">
                                        <p:cTn id="328" dur="5000"/>
                                        <p:tgtEl>
                                          <p:spTgt spid="35"/>
                                        </p:tgtEl>
                                        <p:attrNameLst>
                                          <p:attrName>ppt_x</p:attrName>
                                        </p:attrNameLst>
                                      </p:cBhvr>
                                      <p:tavLst>
                                        <p:tav tm="0">
                                          <p:val>
                                            <p:strVal val="ppt_x"/>
                                          </p:val>
                                        </p:tav>
                                        <p:tav tm="100000">
                                          <p:val>
                                            <p:strVal val="0-ppt_w/2"/>
                                          </p:val>
                                        </p:tav>
                                      </p:tavLst>
                                    </p:anim>
                                    <p:anim calcmode="lin" valueType="num">
                                      <p:cBhvr additive="base">
                                        <p:cTn id="329" dur="5000"/>
                                        <p:tgtEl>
                                          <p:spTgt spid="35"/>
                                        </p:tgtEl>
                                        <p:attrNameLst>
                                          <p:attrName>ppt_y</p:attrName>
                                        </p:attrNameLst>
                                      </p:cBhvr>
                                      <p:tavLst>
                                        <p:tav tm="0">
                                          <p:val>
                                            <p:strVal val="ppt_y"/>
                                          </p:val>
                                        </p:tav>
                                        <p:tav tm="100000">
                                          <p:val>
                                            <p:strVal val="1+ppt_h/2"/>
                                          </p:val>
                                        </p:tav>
                                      </p:tavLst>
                                    </p:anim>
                                    <p:set>
                                      <p:cBhvr>
                                        <p:cTn id="330" dur="1" fill="hold">
                                          <p:stCondLst>
                                            <p:cond delay="4999"/>
                                          </p:stCondLst>
                                        </p:cTn>
                                        <p:tgtEl>
                                          <p:spTgt spid="35"/>
                                        </p:tgtEl>
                                        <p:attrNameLst>
                                          <p:attrName>style.visibility</p:attrName>
                                        </p:attrNameLst>
                                      </p:cBhvr>
                                      <p:to>
                                        <p:strVal val="hidden"/>
                                      </p:to>
                                    </p:set>
                                  </p:childTnLst>
                                </p:cTn>
                              </p:par>
                              <p:par>
                                <p:cTn id="331" presetID="2" presetClass="exit" presetSubtype="12" fill="hold" grpId="2" nodeType="withEffect">
                                  <p:stCondLst>
                                    <p:cond delay="0"/>
                                  </p:stCondLst>
                                  <p:childTnLst>
                                    <p:anim calcmode="lin" valueType="num">
                                      <p:cBhvr additive="base">
                                        <p:cTn id="332" dur="5000"/>
                                        <p:tgtEl>
                                          <p:spTgt spid="36"/>
                                        </p:tgtEl>
                                        <p:attrNameLst>
                                          <p:attrName>ppt_x</p:attrName>
                                        </p:attrNameLst>
                                      </p:cBhvr>
                                      <p:tavLst>
                                        <p:tav tm="0">
                                          <p:val>
                                            <p:strVal val="ppt_x"/>
                                          </p:val>
                                        </p:tav>
                                        <p:tav tm="100000">
                                          <p:val>
                                            <p:strVal val="0-ppt_w/2"/>
                                          </p:val>
                                        </p:tav>
                                      </p:tavLst>
                                    </p:anim>
                                    <p:anim calcmode="lin" valueType="num">
                                      <p:cBhvr additive="base">
                                        <p:cTn id="333" dur="5000"/>
                                        <p:tgtEl>
                                          <p:spTgt spid="36"/>
                                        </p:tgtEl>
                                        <p:attrNameLst>
                                          <p:attrName>ppt_y</p:attrName>
                                        </p:attrNameLst>
                                      </p:cBhvr>
                                      <p:tavLst>
                                        <p:tav tm="0">
                                          <p:val>
                                            <p:strVal val="ppt_y"/>
                                          </p:val>
                                        </p:tav>
                                        <p:tav tm="100000">
                                          <p:val>
                                            <p:strVal val="1+ppt_h/2"/>
                                          </p:val>
                                        </p:tav>
                                      </p:tavLst>
                                    </p:anim>
                                    <p:set>
                                      <p:cBhvr>
                                        <p:cTn id="334" dur="1" fill="hold">
                                          <p:stCondLst>
                                            <p:cond delay="4999"/>
                                          </p:stCondLst>
                                        </p:cTn>
                                        <p:tgtEl>
                                          <p:spTgt spid="36"/>
                                        </p:tgtEl>
                                        <p:attrNameLst>
                                          <p:attrName>style.visibility</p:attrName>
                                        </p:attrNameLst>
                                      </p:cBhvr>
                                      <p:to>
                                        <p:strVal val="hidden"/>
                                      </p:to>
                                    </p:set>
                                  </p:childTnLst>
                                </p:cTn>
                              </p:par>
                              <p:par>
                                <p:cTn id="335" presetID="2" presetClass="exit" presetSubtype="12" fill="hold" grpId="2" nodeType="withEffect">
                                  <p:stCondLst>
                                    <p:cond delay="0"/>
                                  </p:stCondLst>
                                  <p:childTnLst>
                                    <p:anim calcmode="lin" valueType="num">
                                      <p:cBhvr additive="base">
                                        <p:cTn id="336" dur="5000"/>
                                        <p:tgtEl>
                                          <p:spTgt spid="37"/>
                                        </p:tgtEl>
                                        <p:attrNameLst>
                                          <p:attrName>ppt_x</p:attrName>
                                        </p:attrNameLst>
                                      </p:cBhvr>
                                      <p:tavLst>
                                        <p:tav tm="0">
                                          <p:val>
                                            <p:strVal val="ppt_x"/>
                                          </p:val>
                                        </p:tav>
                                        <p:tav tm="100000">
                                          <p:val>
                                            <p:strVal val="0-ppt_w/2"/>
                                          </p:val>
                                        </p:tav>
                                      </p:tavLst>
                                    </p:anim>
                                    <p:anim calcmode="lin" valueType="num">
                                      <p:cBhvr additive="base">
                                        <p:cTn id="337" dur="5000"/>
                                        <p:tgtEl>
                                          <p:spTgt spid="37"/>
                                        </p:tgtEl>
                                        <p:attrNameLst>
                                          <p:attrName>ppt_y</p:attrName>
                                        </p:attrNameLst>
                                      </p:cBhvr>
                                      <p:tavLst>
                                        <p:tav tm="0">
                                          <p:val>
                                            <p:strVal val="ppt_y"/>
                                          </p:val>
                                        </p:tav>
                                        <p:tav tm="100000">
                                          <p:val>
                                            <p:strVal val="1+ppt_h/2"/>
                                          </p:val>
                                        </p:tav>
                                      </p:tavLst>
                                    </p:anim>
                                    <p:set>
                                      <p:cBhvr>
                                        <p:cTn id="338" dur="1" fill="hold">
                                          <p:stCondLst>
                                            <p:cond delay="4999"/>
                                          </p:stCondLst>
                                        </p:cTn>
                                        <p:tgtEl>
                                          <p:spTgt spid="37"/>
                                        </p:tgtEl>
                                        <p:attrNameLst>
                                          <p:attrName>style.visibility</p:attrName>
                                        </p:attrNameLst>
                                      </p:cBhvr>
                                      <p:to>
                                        <p:strVal val="hidden"/>
                                      </p:to>
                                    </p:set>
                                  </p:childTnLst>
                                </p:cTn>
                              </p:par>
                              <p:par>
                                <p:cTn id="339" presetID="19" presetClass="exit" presetSubtype="5" fill="hold" grpId="3" nodeType="withEffect">
                                  <p:stCondLst>
                                    <p:cond delay="0"/>
                                  </p:stCondLst>
                                  <p:childTnLst>
                                    <p:anim calcmode="lin" valueType="num">
                                      <p:cBhvr>
                                        <p:cTn id="340" dur="5000"/>
                                        <p:tgtEl>
                                          <p:spTgt spid="6"/>
                                        </p:tgtEl>
                                        <p:attrNameLst>
                                          <p:attrName>ppt_w</p:attrName>
                                        </p:attrNameLst>
                                      </p:cBhvr>
                                      <p:tavLst>
                                        <p:tav tm="0">
                                          <p:val>
                                            <p:strVal val="ppt_w"/>
                                          </p:val>
                                        </p:tav>
                                        <p:tav tm="100000">
                                          <p:val>
                                            <p:strVal val="ppt_w"/>
                                          </p:val>
                                        </p:tav>
                                      </p:tavLst>
                                    </p:anim>
                                    <p:anim calcmode="lin" valueType="num">
                                      <p:cBhvr>
                                        <p:cTn id="341"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2" dur="1" fill="hold">
                                          <p:stCondLst>
                                            <p:cond delay="4999"/>
                                          </p:stCondLst>
                                        </p:cTn>
                                        <p:tgtEl>
                                          <p:spTgt spid="6"/>
                                        </p:tgtEl>
                                        <p:attrNameLst>
                                          <p:attrName>style.visibility</p:attrName>
                                        </p:attrNameLst>
                                      </p:cBhvr>
                                      <p:to>
                                        <p:strVal val="hidden"/>
                                      </p:to>
                                    </p:set>
                                  </p:childTnLst>
                                </p:cTn>
                              </p:par>
                              <p:par>
                                <p:cTn id="343" presetID="19" presetClass="exit" presetSubtype="5" fill="hold" grpId="3" nodeType="withEffect">
                                  <p:stCondLst>
                                    <p:cond delay="0"/>
                                  </p:stCondLst>
                                  <p:childTnLst>
                                    <p:anim calcmode="lin" valueType="num">
                                      <p:cBhvr>
                                        <p:cTn id="344" dur="5000"/>
                                        <p:tgtEl>
                                          <p:spTgt spid="8"/>
                                        </p:tgtEl>
                                        <p:attrNameLst>
                                          <p:attrName>ppt_w</p:attrName>
                                        </p:attrNameLst>
                                      </p:cBhvr>
                                      <p:tavLst>
                                        <p:tav tm="0">
                                          <p:val>
                                            <p:strVal val="ppt_w"/>
                                          </p:val>
                                        </p:tav>
                                        <p:tav tm="100000">
                                          <p:val>
                                            <p:strVal val="ppt_w"/>
                                          </p:val>
                                        </p:tav>
                                      </p:tavLst>
                                    </p:anim>
                                    <p:anim calcmode="lin" valueType="num">
                                      <p:cBhvr>
                                        <p:cTn id="345"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6" dur="1" fill="hold">
                                          <p:stCondLst>
                                            <p:cond delay="4999"/>
                                          </p:stCondLst>
                                        </p:cTn>
                                        <p:tgtEl>
                                          <p:spTgt spid="8"/>
                                        </p:tgtEl>
                                        <p:attrNameLst>
                                          <p:attrName>style.visibility</p:attrName>
                                        </p:attrNameLst>
                                      </p:cBhvr>
                                      <p:to>
                                        <p:strVal val="hidden"/>
                                      </p:to>
                                    </p:set>
                                  </p:childTnLst>
                                </p:cTn>
                              </p:par>
                              <p:par>
                                <p:cTn id="347" presetID="19" presetClass="exit" presetSubtype="5" fill="hold" grpId="3" nodeType="withEffect">
                                  <p:stCondLst>
                                    <p:cond delay="0"/>
                                  </p:stCondLst>
                                  <p:childTnLst>
                                    <p:anim calcmode="lin" valueType="num">
                                      <p:cBhvr>
                                        <p:cTn id="348" dur="5000"/>
                                        <p:tgtEl>
                                          <p:spTgt spid="10"/>
                                        </p:tgtEl>
                                        <p:attrNameLst>
                                          <p:attrName>ppt_w</p:attrName>
                                        </p:attrNameLst>
                                      </p:cBhvr>
                                      <p:tavLst>
                                        <p:tav tm="0">
                                          <p:val>
                                            <p:strVal val="ppt_w"/>
                                          </p:val>
                                        </p:tav>
                                        <p:tav tm="100000">
                                          <p:val>
                                            <p:strVal val="ppt_w"/>
                                          </p:val>
                                        </p:tav>
                                      </p:tavLst>
                                    </p:anim>
                                    <p:anim calcmode="lin" valueType="num">
                                      <p:cBhvr>
                                        <p:cTn id="349"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0" dur="1" fill="hold">
                                          <p:stCondLst>
                                            <p:cond delay="4999"/>
                                          </p:stCondLst>
                                        </p:cTn>
                                        <p:tgtEl>
                                          <p:spTgt spid="10"/>
                                        </p:tgtEl>
                                        <p:attrNameLst>
                                          <p:attrName>style.visibility</p:attrName>
                                        </p:attrNameLst>
                                      </p:cBhvr>
                                      <p:to>
                                        <p:strVal val="hidden"/>
                                      </p:to>
                                    </p:set>
                                  </p:childTnLst>
                                </p:cTn>
                              </p:par>
                              <p:par>
                                <p:cTn id="351" presetID="19" presetClass="exit" presetSubtype="5" fill="hold" grpId="3" nodeType="withEffect">
                                  <p:stCondLst>
                                    <p:cond delay="0"/>
                                  </p:stCondLst>
                                  <p:childTnLst>
                                    <p:anim calcmode="lin" valueType="num">
                                      <p:cBhvr>
                                        <p:cTn id="352" dur="5000"/>
                                        <p:tgtEl>
                                          <p:spTgt spid="11"/>
                                        </p:tgtEl>
                                        <p:attrNameLst>
                                          <p:attrName>ppt_w</p:attrName>
                                        </p:attrNameLst>
                                      </p:cBhvr>
                                      <p:tavLst>
                                        <p:tav tm="0">
                                          <p:val>
                                            <p:strVal val="ppt_w"/>
                                          </p:val>
                                        </p:tav>
                                        <p:tav tm="100000">
                                          <p:val>
                                            <p:strVal val="ppt_w"/>
                                          </p:val>
                                        </p:tav>
                                      </p:tavLst>
                                    </p:anim>
                                    <p:anim calcmode="lin" valueType="num">
                                      <p:cBhvr>
                                        <p:cTn id="353"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4" dur="1" fill="hold">
                                          <p:stCondLst>
                                            <p:cond delay="4999"/>
                                          </p:stCondLst>
                                        </p:cTn>
                                        <p:tgtEl>
                                          <p:spTgt spid="11"/>
                                        </p:tgtEl>
                                        <p:attrNameLst>
                                          <p:attrName>style.visibility</p:attrName>
                                        </p:attrNameLst>
                                      </p:cBhvr>
                                      <p:to>
                                        <p:strVal val="hidden"/>
                                      </p:to>
                                    </p:set>
                                  </p:childTnLst>
                                </p:cTn>
                              </p:par>
                              <p:par>
                                <p:cTn id="355" presetID="19" presetClass="exit" presetSubtype="5" fill="hold" grpId="3" nodeType="withEffect">
                                  <p:stCondLst>
                                    <p:cond delay="0"/>
                                  </p:stCondLst>
                                  <p:childTnLst>
                                    <p:anim calcmode="lin" valueType="num">
                                      <p:cBhvr>
                                        <p:cTn id="356" dur="5000"/>
                                        <p:tgtEl>
                                          <p:spTgt spid="14"/>
                                        </p:tgtEl>
                                        <p:attrNameLst>
                                          <p:attrName>ppt_w</p:attrName>
                                        </p:attrNameLst>
                                      </p:cBhvr>
                                      <p:tavLst>
                                        <p:tav tm="0">
                                          <p:val>
                                            <p:strVal val="ppt_w"/>
                                          </p:val>
                                        </p:tav>
                                        <p:tav tm="100000">
                                          <p:val>
                                            <p:strVal val="ppt_w"/>
                                          </p:val>
                                        </p:tav>
                                      </p:tavLst>
                                    </p:anim>
                                    <p:anim calcmode="lin" valueType="num">
                                      <p:cBhvr>
                                        <p:cTn id="357"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8" dur="1" fill="hold">
                                          <p:stCondLst>
                                            <p:cond delay="4999"/>
                                          </p:stCondLst>
                                        </p:cTn>
                                        <p:tgtEl>
                                          <p:spTgt spid="14"/>
                                        </p:tgtEl>
                                        <p:attrNameLst>
                                          <p:attrName>style.visibility</p:attrName>
                                        </p:attrNameLst>
                                      </p:cBhvr>
                                      <p:to>
                                        <p:strVal val="hidden"/>
                                      </p:to>
                                    </p:set>
                                  </p:childTnLst>
                                </p:cTn>
                              </p:par>
                              <p:par>
                                <p:cTn id="359" presetID="19" presetClass="exit" presetSubtype="5" fill="hold" grpId="3" nodeType="withEffect">
                                  <p:stCondLst>
                                    <p:cond delay="0"/>
                                  </p:stCondLst>
                                  <p:childTnLst>
                                    <p:anim calcmode="lin" valueType="num">
                                      <p:cBhvr>
                                        <p:cTn id="360" dur="5000"/>
                                        <p:tgtEl>
                                          <p:spTgt spid="15"/>
                                        </p:tgtEl>
                                        <p:attrNameLst>
                                          <p:attrName>ppt_w</p:attrName>
                                        </p:attrNameLst>
                                      </p:cBhvr>
                                      <p:tavLst>
                                        <p:tav tm="0">
                                          <p:val>
                                            <p:strVal val="ppt_w"/>
                                          </p:val>
                                        </p:tav>
                                        <p:tav tm="100000">
                                          <p:val>
                                            <p:strVal val="ppt_w"/>
                                          </p:val>
                                        </p:tav>
                                      </p:tavLst>
                                    </p:anim>
                                    <p:anim calcmode="lin" valueType="num">
                                      <p:cBhvr>
                                        <p:cTn id="361"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2" dur="1" fill="hold">
                                          <p:stCondLst>
                                            <p:cond delay="4999"/>
                                          </p:stCondLst>
                                        </p:cTn>
                                        <p:tgtEl>
                                          <p:spTgt spid="15"/>
                                        </p:tgtEl>
                                        <p:attrNameLst>
                                          <p:attrName>style.visibility</p:attrName>
                                        </p:attrNameLst>
                                      </p:cBhvr>
                                      <p:to>
                                        <p:strVal val="hidden"/>
                                      </p:to>
                                    </p:set>
                                  </p:childTnLst>
                                </p:cTn>
                              </p:par>
                              <p:par>
                                <p:cTn id="363" presetID="19" presetClass="exit" presetSubtype="5" fill="hold" grpId="3" nodeType="withEffect">
                                  <p:stCondLst>
                                    <p:cond delay="0"/>
                                  </p:stCondLst>
                                  <p:childTnLst>
                                    <p:anim calcmode="lin" valueType="num">
                                      <p:cBhvr>
                                        <p:cTn id="364" dur="5000"/>
                                        <p:tgtEl>
                                          <p:spTgt spid="16"/>
                                        </p:tgtEl>
                                        <p:attrNameLst>
                                          <p:attrName>ppt_w</p:attrName>
                                        </p:attrNameLst>
                                      </p:cBhvr>
                                      <p:tavLst>
                                        <p:tav tm="0">
                                          <p:val>
                                            <p:strVal val="ppt_w"/>
                                          </p:val>
                                        </p:tav>
                                        <p:tav tm="100000">
                                          <p:val>
                                            <p:strVal val="ppt_w"/>
                                          </p:val>
                                        </p:tav>
                                      </p:tavLst>
                                    </p:anim>
                                    <p:anim calcmode="lin" valueType="num">
                                      <p:cBhvr>
                                        <p:cTn id="365"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6" dur="1" fill="hold">
                                          <p:stCondLst>
                                            <p:cond delay="4999"/>
                                          </p:stCondLst>
                                        </p:cTn>
                                        <p:tgtEl>
                                          <p:spTgt spid="16"/>
                                        </p:tgtEl>
                                        <p:attrNameLst>
                                          <p:attrName>style.visibility</p:attrName>
                                        </p:attrNameLst>
                                      </p:cBhvr>
                                      <p:to>
                                        <p:strVal val="hidden"/>
                                      </p:to>
                                    </p:set>
                                  </p:childTnLst>
                                </p:cTn>
                              </p:par>
                              <p:par>
                                <p:cTn id="367" presetID="19" presetClass="exit" presetSubtype="5" fill="hold" grpId="3" nodeType="withEffect">
                                  <p:stCondLst>
                                    <p:cond delay="0"/>
                                  </p:stCondLst>
                                  <p:childTnLst>
                                    <p:anim calcmode="lin" valueType="num">
                                      <p:cBhvr>
                                        <p:cTn id="368" dur="5000"/>
                                        <p:tgtEl>
                                          <p:spTgt spid="17"/>
                                        </p:tgtEl>
                                        <p:attrNameLst>
                                          <p:attrName>ppt_w</p:attrName>
                                        </p:attrNameLst>
                                      </p:cBhvr>
                                      <p:tavLst>
                                        <p:tav tm="0">
                                          <p:val>
                                            <p:strVal val="ppt_w"/>
                                          </p:val>
                                        </p:tav>
                                        <p:tav tm="100000">
                                          <p:val>
                                            <p:strVal val="ppt_w"/>
                                          </p:val>
                                        </p:tav>
                                      </p:tavLst>
                                    </p:anim>
                                    <p:anim calcmode="lin" valueType="num">
                                      <p:cBhvr>
                                        <p:cTn id="369"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0" dur="1" fill="hold">
                                          <p:stCondLst>
                                            <p:cond delay="4999"/>
                                          </p:stCondLst>
                                        </p:cTn>
                                        <p:tgtEl>
                                          <p:spTgt spid="17"/>
                                        </p:tgtEl>
                                        <p:attrNameLst>
                                          <p:attrName>style.visibility</p:attrName>
                                        </p:attrNameLst>
                                      </p:cBhvr>
                                      <p:to>
                                        <p:strVal val="hidden"/>
                                      </p:to>
                                    </p:set>
                                  </p:childTnLst>
                                </p:cTn>
                              </p:par>
                              <p:par>
                                <p:cTn id="371" presetID="19" presetClass="exit" presetSubtype="5" fill="hold" grpId="3" nodeType="withEffect">
                                  <p:stCondLst>
                                    <p:cond delay="0"/>
                                  </p:stCondLst>
                                  <p:childTnLst>
                                    <p:anim calcmode="lin" valueType="num">
                                      <p:cBhvr>
                                        <p:cTn id="372" dur="5000"/>
                                        <p:tgtEl>
                                          <p:spTgt spid="22"/>
                                        </p:tgtEl>
                                        <p:attrNameLst>
                                          <p:attrName>ppt_w</p:attrName>
                                        </p:attrNameLst>
                                      </p:cBhvr>
                                      <p:tavLst>
                                        <p:tav tm="0">
                                          <p:val>
                                            <p:strVal val="ppt_w"/>
                                          </p:val>
                                        </p:tav>
                                        <p:tav tm="100000">
                                          <p:val>
                                            <p:strVal val="ppt_w"/>
                                          </p:val>
                                        </p:tav>
                                      </p:tavLst>
                                    </p:anim>
                                    <p:anim calcmode="lin" valueType="num">
                                      <p:cBhvr>
                                        <p:cTn id="373"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4" dur="1" fill="hold">
                                          <p:stCondLst>
                                            <p:cond delay="4999"/>
                                          </p:stCondLst>
                                        </p:cTn>
                                        <p:tgtEl>
                                          <p:spTgt spid="22"/>
                                        </p:tgtEl>
                                        <p:attrNameLst>
                                          <p:attrName>style.visibility</p:attrName>
                                        </p:attrNameLst>
                                      </p:cBhvr>
                                      <p:to>
                                        <p:strVal val="hidden"/>
                                      </p:to>
                                    </p:set>
                                  </p:childTnLst>
                                </p:cTn>
                              </p:par>
                              <p:par>
                                <p:cTn id="375" presetID="19" presetClass="exit" presetSubtype="5" fill="hold" grpId="3" nodeType="withEffect">
                                  <p:stCondLst>
                                    <p:cond delay="0"/>
                                  </p:stCondLst>
                                  <p:childTnLst>
                                    <p:anim calcmode="lin" valueType="num">
                                      <p:cBhvr>
                                        <p:cTn id="376" dur="5000"/>
                                        <p:tgtEl>
                                          <p:spTgt spid="23"/>
                                        </p:tgtEl>
                                        <p:attrNameLst>
                                          <p:attrName>ppt_w</p:attrName>
                                        </p:attrNameLst>
                                      </p:cBhvr>
                                      <p:tavLst>
                                        <p:tav tm="0">
                                          <p:val>
                                            <p:strVal val="ppt_w"/>
                                          </p:val>
                                        </p:tav>
                                        <p:tav tm="100000">
                                          <p:val>
                                            <p:strVal val="ppt_w"/>
                                          </p:val>
                                        </p:tav>
                                      </p:tavLst>
                                    </p:anim>
                                    <p:anim calcmode="lin" valueType="num">
                                      <p:cBhvr>
                                        <p:cTn id="377"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8" dur="1" fill="hold">
                                          <p:stCondLst>
                                            <p:cond delay="4999"/>
                                          </p:stCondLst>
                                        </p:cTn>
                                        <p:tgtEl>
                                          <p:spTgt spid="23"/>
                                        </p:tgtEl>
                                        <p:attrNameLst>
                                          <p:attrName>style.visibility</p:attrName>
                                        </p:attrNameLst>
                                      </p:cBhvr>
                                      <p:to>
                                        <p:strVal val="hidden"/>
                                      </p:to>
                                    </p:set>
                                  </p:childTnLst>
                                </p:cTn>
                              </p:par>
                              <p:par>
                                <p:cTn id="379" presetID="19" presetClass="exit" presetSubtype="5" fill="hold" grpId="3" nodeType="withEffect">
                                  <p:stCondLst>
                                    <p:cond delay="0"/>
                                  </p:stCondLst>
                                  <p:childTnLst>
                                    <p:anim calcmode="lin" valueType="num">
                                      <p:cBhvr>
                                        <p:cTn id="380" dur="5000"/>
                                        <p:tgtEl>
                                          <p:spTgt spid="24"/>
                                        </p:tgtEl>
                                        <p:attrNameLst>
                                          <p:attrName>ppt_w</p:attrName>
                                        </p:attrNameLst>
                                      </p:cBhvr>
                                      <p:tavLst>
                                        <p:tav tm="0">
                                          <p:val>
                                            <p:strVal val="ppt_w"/>
                                          </p:val>
                                        </p:tav>
                                        <p:tav tm="100000">
                                          <p:val>
                                            <p:strVal val="ppt_w"/>
                                          </p:val>
                                        </p:tav>
                                      </p:tavLst>
                                    </p:anim>
                                    <p:anim calcmode="lin" valueType="num">
                                      <p:cBhvr>
                                        <p:cTn id="381"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2" dur="1" fill="hold">
                                          <p:stCondLst>
                                            <p:cond delay="4999"/>
                                          </p:stCondLst>
                                        </p:cTn>
                                        <p:tgtEl>
                                          <p:spTgt spid="24"/>
                                        </p:tgtEl>
                                        <p:attrNameLst>
                                          <p:attrName>style.visibility</p:attrName>
                                        </p:attrNameLst>
                                      </p:cBhvr>
                                      <p:to>
                                        <p:strVal val="hidden"/>
                                      </p:to>
                                    </p:set>
                                  </p:childTnLst>
                                </p:cTn>
                              </p:par>
                              <p:par>
                                <p:cTn id="383" presetID="19" presetClass="exit" presetSubtype="5" fill="hold" grpId="3" nodeType="withEffect">
                                  <p:stCondLst>
                                    <p:cond delay="0"/>
                                  </p:stCondLst>
                                  <p:childTnLst>
                                    <p:anim calcmode="lin" valueType="num">
                                      <p:cBhvr>
                                        <p:cTn id="384" dur="5000"/>
                                        <p:tgtEl>
                                          <p:spTgt spid="25"/>
                                        </p:tgtEl>
                                        <p:attrNameLst>
                                          <p:attrName>ppt_w</p:attrName>
                                        </p:attrNameLst>
                                      </p:cBhvr>
                                      <p:tavLst>
                                        <p:tav tm="0">
                                          <p:val>
                                            <p:strVal val="ppt_w"/>
                                          </p:val>
                                        </p:tav>
                                        <p:tav tm="100000">
                                          <p:val>
                                            <p:strVal val="ppt_w"/>
                                          </p:val>
                                        </p:tav>
                                      </p:tavLst>
                                    </p:anim>
                                    <p:anim calcmode="lin" valueType="num">
                                      <p:cBhvr>
                                        <p:cTn id="385"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6" dur="1" fill="hold">
                                          <p:stCondLst>
                                            <p:cond delay="4999"/>
                                          </p:stCondLst>
                                        </p:cTn>
                                        <p:tgtEl>
                                          <p:spTgt spid="25"/>
                                        </p:tgtEl>
                                        <p:attrNameLst>
                                          <p:attrName>style.visibility</p:attrName>
                                        </p:attrNameLst>
                                      </p:cBhvr>
                                      <p:to>
                                        <p:strVal val="hidden"/>
                                      </p:to>
                                    </p:set>
                                  </p:childTnLst>
                                </p:cTn>
                              </p:par>
                              <p:par>
                                <p:cTn id="387" presetID="19" presetClass="exit" presetSubtype="5" fill="hold" grpId="3" nodeType="withEffect">
                                  <p:stCondLst>
                                    <p:cond delay="0"/>
                                  </p:stCondLst>
                                  <p:childTnLst>
                                    <p:anim calcmode="lin" valueType="num">
                                      <p:cBhvr>
                                        <p:cTn id="388" dur="5000"/>
                                        <p:tgtEl>
                                          <p:spTgt spid="26"/>
                                        </p:tgtEl>
                                        <p:attrNameLst>
                                          <p:attrName>ppt_w</p:attrName>
                                        </p:attrNameLst>
                                      </p:cBhvr>
                                      <p:tavLst>
                                        <p:tav tm="0">
                                          <p:val>
                                            <p:strVal val="ppt_w"/>
                                          </p:val>
                                        </p:tav>
                                        <p:tav tm="100000">
                                          <p:val>
                                            <p:strVal val="ppt_w"/>
                                          </p:val>
                                        </p:tav>
                                      </p:tavLst>
                                    </p:anim>
                                    <p:anim calcmode="lin" valueType="num">
                                      <p:cBhvr>
                                        <p:cTn id="389"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0" dur="1" fill="hold">
                                          <p:stCondLst>
                                            <p:cond delay="4999"/>
                                          </p:stCondLst>
                                        </p:cTn>
                                        <p:tgtEl>
                                          <p:spTgt spid="26"/>
                                        </p:tgtEl>
                                        <p:attrNameLst>
                                          <p:attrName>style.visibility</p:attrName>
                                        </p:attrNameLst>
                                      </p:cBhvr>
                                      <p:to>
                                        <p:strVal val="hidden"/>
                                      </p:to>
                                    </p:set>
                                  </p:childTnLst>
                                </p:cTn>
                              </p:par>
                              <p:par>
                                <p:cTn id="391" presetID="19" presetClass="exit" presetSubtype="5" fill="hold" grpId="3" nodeType="withEffect">
                                  <p:stCondLst>
                                    <p:cond delay="0"/>
                                  </p:stCondLst>
                                  <p:childTnLst>
                                    <p:anim calcmode="lin" valueType="num">
                                      <p:cBhvr>
                                        <p:cTn id="392" dur="5000"/>
                                        <p:tgtEl>
                                          <p:spTgt spid="27"/>
                                        </p:tgtEl>
                                        <p:attrNameLst>
                                          <p:attrName>ppt_w</p:attrName>
                                        </p:attrNameLst>
                                      </p:cBhvr>
                                      <p:tavLst>
                                        <p:tav tm="0">
                                          <p:val>
                                            <p:strVal val="ppt_w"/>
                                          </p:val>
                                        </p:tav>
                                        <p:tav tm="100000">
                                          <p:val>
                                            <p:strVal val="ppt_w"/>
                                          </p:val>
                                        </p:tav>
                                      </p:tavLst>
                                    </p:anim>
                                    <p:anim calcmode="lin" valueType="num">
                                      <p:cBhvr>
                                        <p:cTn id="393"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4" dur="1" fill="hold">
                                          <p:stCondLst>
                                            <p:cond delay="4999"/>
                                          </p:stCondLst>
                                        </p:cTn>
                                        <p:tgtEl>
                                          <p:spTgt spid="27"/>
                                        </p:tgtEl>
                                        <p:attrNameLst>
                                          <p:attrName>style.visibility</p:attrName>
                                        </p:attrNameLst>
                                      </p:cBhvr>
                                      <p:to>
                                        <p:strVal val="hidden"/>
                                      </p:to>
                                    </p:set>
                                  </p:childTnLst>
                                </p:cTn>
                              </p:par>
                              <p:par>
                                <p:cTn id="395" presetID="19" presetClass="exit" presetSubtype="5" fill="hold" grpId="3" nodeType="withEffect">
                                  <p:stCondLst>
                                    <p:cond delay="0"/>
                                  </p:stCondLst>
                                  <p:childTnLst>
                                    <p:anim calcmode="lin" valueType="num">
                                      <p:cBhvr>
                                        <p:cTn id="396" dur="5000"/>
                                        <p:tgtEl>
                                          <p:spTgt spid="28"/>
                                        </p:tgtEl>
                                        <p:attrNameLst>
                                          <p:attrName>ppt_w</p:attrName>
                                        </p:attrNameLst>
                                      </p:cBhvr>
                                      <p:tavLst>
                                        <p:tav tm="0">
                                          <p:val>
                                            <p:strVal val="ppt_w"/>
                                          </p:val>
                                        </p:tav>
                                        <p:tav tm="100000">
                                          <p:val>
                                            <p:strVal val="ppt_w"/>
                                          </p:val>
                                        </p:tav>
                                      </p:tavLst>
                                    </p:anim>
                                    <p:anim calcmode="lin" valueType="num">
                                      <p:cBhvr>
                                        <p:cTn id="397"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8" dur="1" fill="hold">
                                          <p:stCondLst>
                                            <p:cond delay="4999"/>
                                          </p:stCondLst>
                                        </p:cTn>
                                        <p:tgtEl>
                                          <p:spTgt spid="28"/>
                                        </p:tgtEl>
                                        <p:attrNameLst>
                                          <p:attrName>style.visibility</p:attrName>
                                        </p:attrNameLst>
                                      </p:cBhvr>
                                      <p:to>
                                        <p:strVal val="hidden"/>
                                      </p:to>
                                    </p:set>
                                  </p:childTnLst>
                                </p:cTn>
                              </p:par>
                              <p:par>
                                <p:cTn id="399" presetID="19" presetClass="exit" presetSubtype="5" fill="hold" grpId="3" nodeType="withEffect">
                                  <p:stCondLst>
                                    <p:cond delay="0"/>
                                  </p:stCondLst>
                                  <p:childTnLst>
                                    <p:anim calcmode="lin" valueType="num">
                                      <p:cBhvr>
                                        <p:cTn id="400" dur="5000"/>
                                        <p:tgtEl>
                                          <p:spTgt spid="29"/>
                                        </p:tgtEl>
                                        <p:attrNameLst>
                                          <p:attrName>ppt_w</p:attrName>
                                        </p:attrNameLst>
                                      </p:cBhvr>
                                      <p:tavLst>
                                        <p:tav tm="0">
                                          <p:val>
                                            <p:strVal val="ppt_w"/>
                                          </p:val>
                                        </p:tav>
                                        <p:tav tm="100000">
                                          <p:val>
                                            <p:strVal val="ppt_w"/>
                                          </p:val>
                                        </p:tav>
                                      </p:tavLst>
                                    </p:anim>
                                    <p:anim calcmode="lin" valueType="num">
                                      <p:cBhvr>
                                        <p:cTn id="401"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2" dur="1" fill="hold">
                                          <p:stCondLst>
                                            <p:cond delay="4999"/>
                                          </p:stCondLst>
                                        </p:cTn>
                                        <p:tgtEl>
                                          <p:spTgt spid="29"/>
                                        </p:tgtEl>
                                        <p:attrNameLst>
                                          <p:attrName>style.visibility</p:attrName>
                                        </p:attrNameLst>
                                      </p:cBhvr>
                                      <p:to>
                                        <p:strVal val="hidden"/>
                                      </p:to>
                                    </p:set>
                                  </p:childTnLst>
                                </p:cTn>
                              </p:par>
                              <p:par>
                                <p:cTn id="403" presetID="19" presetClass="exit" presetSubtype="5" fill="hold" grpId="3" nodeType="withEffect">
                                  <p:stCondLst>
                                    <p:cond delay="0"/>
                                  </p:stCondLst>
                                  <p:childTnLst>
                                    <p:anim calcmode="lin" valueType="num">
                                      <p:cBhvr>
                                        <p:cTn id="404" dur="5000"/>
                                        <p:tgtEl>
                                          <p:spTgt spid="38"/>
                                        </p:tgtEl>
                                        <p:attrNameLst>
                                          <p:attrName>ppt_w</p:attrName>
                                        </p:attrNameLst>
                                      </p:cBhvr>
                                      <p:tavLst>
                                        <p:tav tm="0">
                                          <p:val>
                                            <p:strVal val="ppt_w"/>
                                          </p:val>
                                        </p:tav>
                                        <p:tav tm="100000">
                                          <p:val>
                                            <p:strVal val="ppt_w"/>
                                          </p:val>
                                        </p:tav>
                                      </p:tavLst>
                                    </p:anim>
                                    <p:anim calcmode="lin" valueType="num">
                                      <p:cBhvr>
                                        <p:cTn id="405"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6" dur="1" fill="hold">
                                          <p:stCondLst>
                                            <p:cond delay="4999"/>
                                          </p:stCondLst>
                                        </p:cTn>
                                        <p:tgtEl>
                                          <p:spTgt spid="38"/>
                                        </p:tgtEl>
                                        <p:attrNameLst>
                                          <p:attrName>style.visibility</p:attrName>
                                        </p:attrNameLst>
                                      </p:cBhvr>
                                      <p:to>
                                        <p:strVal val="hidden"/>
                                      </p:to>
                                    </p:set>
                                  </p:childTnLst>
                                </p:cTn>
                              </p:par>
                              <p:par>
                                <p:cTn id="407" presetID="19" presetClass="exit" presetSubtype="5" fill="hold" grpId="3" nodeType="withEffect">
                                  <p:stCondLst>
                                    <p:cond delay="0"/>
                                  </p:stCondLst>
                                  <p:childTnLst>
                                    <p:anim calcmode="lin" valueType="num">
                                      <p:cBhvr>
                                        <p:cTn id="408" dur="5000"/>
                                        <p:tgtEl>
                                          <p:spTgt spid="7"/>
                                        </p:tgtEl>
                                        <p:attrNameLst>
                                          <p:attrName>ppt_w</p:attrName>
                                        </p:attrNameLst>
                                      </p:cBhvr>
                                      <p:tavLst>
                                        <p:tav tm="0">
                                          <p:val>
                                            <p:strVal val="ppt_w"/>
                                          </p:val>
                                        </p:tav>
                                        <p:tav tm="100000">
                                          <p:val>
                                            <p:strVal val="ppt_w"/>
                                          </p:val>
                                        </p:tav>
                                      </p:tavLst>
                                    </p:anim>
                                    <p:anim calcmode="lin" valueType="num">
                                      <p:cBhvr>
                                        <p:cTn id="409"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0" dur="1" fill="hold">
                                          <p:stCondLst>
                                            <p:cond delay="4999"/>
                                          </p:stCondLst>
                                        </p:cTn>
                                        <p:tgtEl>
                                          <p:spTgt spid="7"/>
                                        </p:tgtEl>
                                        <p:attrNameLst>
                                          <p:attrName>style.visibility</p:attrName>
                                        </p:attrNameLst>
                                      </p:cBhvr>
                                      <p:to>
                                        <p:strVal val="hidden"/>
                                      </p:to>
                                    </p:set>
                                  </p:childTnLst>
                                </p:cTn>
                              </p:par>
                              <p:par>
                                <p:cTn id="411" presetID="19" presetClass="exit" presetSubtype="5" fill="hold" grpId="3" nodeType="withEffect">
                                  <p:stCondLst>
                                    <p:cond delay="0"/>
                                  </p:stCondLst>
                                  <p:childTnLst>
                                    <p:anim calcmode="lin" valueType="num">
                                      <p:cBhvr>
                                        <p:cTn id="412" dur="5000"/>
                                        <p:tgtEl>
                                          <p:spTgt spid="9"/>
                                        </p:tgtEl>
                                        <p:attrNameLst>
                                          <p:attrName>ppt_w</p:attrName>
                                        </p:attrNameLst>
                                      </p:cBhvr>
                                      <p:tavLst>
                                        <p:tav tm="0">
                                          <p:val>
                                            <p:strVal val="ppt_w"/>
                                          </p:val>
                                        </p:tav>
                                        <p:tav tm="100000">
                                          <p:val>
                                            <p:strVal val="ppt_w"/>
                                          </p:val>
                                        </p:tav>
                                      </p:tavLst>
                                    </p:anim>
                                    <p:anim calcmode="lin" valueType="num">
                                      <p:cBhvr>
                                        <p:cTn id="413"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4" dur="1" fill="hold">
                                          <p:stCondLst>
                                            <p:cond delay="4999"/>
                                          </p:stCondLst>
                                        </p:cTn>
                                        <p:tgtEl>
                                          <p:spTgt spid="9"/>
                                        </p:tgtEl>
                                        <p:attrNameLst>
                                          <p:attrName>style.visibility</p:attrName>
                                        </p:attrNameLst>
                                      </p:cBhvr>
                                      <p:to>
                                        <p:strVal val="hidden"/>
                                      </p:to>
                                    </p:set>
                                  </p:childTnLst>
                                </p:cTn>
                              </p:par>
                              <p:par>
                                <p:cTn id="415" presetID="19" presetClass="exit" presetSubtype="5" fill="hold" grpId="3" nodeType="withEffect">
                                  <p:stCondLst>
                                    <p:cond delay="0"/>
                                  </p:stCondLst>
                                  <p:childTnLst>
                                    <p:anim calcmode="lin" valueType="num">
                                      <p:cBhvr>
                                        <p:cTn id="416" dur="5000"/>
                                        <p:tgtEl>
                                          <p:spTgt spid="12"/>
                                        </p:tgtEl>
                                        <p:attrNameLst>
                                          <p:attrName>ppt_w</p:attrName>
                                        </p:attrNameLst>
                                      </p:cBhvr>
                                      <p:tavLst>
                                        <p:tav tm="0">
                                          <p:val>
                                            <p:strVal val="ppt_w"/>
                                          </p:val>
                                        </p:tav>
                                        <p:tav tm="100000">
                                          <p:val>
                                            <p:strVal val="ppt_w"/>
                                          </p:val>
                                        </p:tav>
                                      </p:tavLst>
                                    </p:anim>
                                    <p:anim calcmode="lin" valueType="num">
                                      <p:cBhvr>
                                        <p:cTn id="417"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8" dur="1" fill="hold">
                                          <p:stCondLst>
                                            <p:cond delay="4999"/>
                                          </p:stCondLst>
                                        </p:cTn>
                                        <p:tgtEl>
                                          <p:spTgt spid="12"/>
                                        </p:tgtEl>
                                        <p:attrNameLst>
                                          <p:attrName>style.visibility</p:attrName>
                                        </p:attrNameLst>
                                      </p:cBhvr>
                                      <p:to>
                                        <p:strVal val="hidden"/>
                                      </p:to>
                                    </p:set>
                                  </p:childTnLst>
                                </p:cTn>
                              </p:par>
                              <p:par>
                                <p:cTn id="419" presetID="19" presetClass="exit" presetSubtype="5" fill="hold" grpId="3" nodeType="withEffect">
                                  <p:stCondLst>
                                    <p:cond delay="0"/>
                                  </p:stCondLst>
                                  <p:childTnLst>
                                    <p:anim calcmode="lin" valueType="num">
                                      <p:cBhvr>
                                        <p:cTn id="420" dur="5000"/>
                                        <p:tgtEl>
                                          <p:spTgt spid="13"/>
                                        </p:tgtEl>
                                        <p:attrNameLst>
                                          <p:attrName>ppt_w</p:attrName>
                                        </p:attrNameLst>
                                      </p:cBhvr>
                                      <p:tavLst>
                                        <p:tav tm="0">
                                          <p:val>
                                            <p:strVal val="ppt_w"/>
                                          </p:val>
                                        </p:tav>
                                        <p:tav tm="100000">
                                          <p:val>
                                            <p:strVal val="ppt_w"/>
                                          </p:val>
                                        </p:tav>
                                      </p:tavLst>
                                    </p:anim>
                                    <p:anim calcmode="lin" valueType="num">
                                      <p:cBhvr>
                                        <p:cTn id="421"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2" dur="1" fill="hold">
                                          <p:stCondLst>
                                            <p:cond delay="4999"/>
                                          </p:stCondLst>
                                        </p:cTn>
                                        <p:tgtEl>
                                          <p:spTgt spid="13"/>
                                        </p:tgtEl>
                                        <p:attrNameLst>
                                          <p:attrName>style.visibility</p:attrName>
                                        </p:attrNameLst>
                                      </p:cBhvr>
                                      <p:to>
                                        <p:strVal val="hidden"/>
                                      </p:to>
                                    </p:set>
                                  </p:childTnLst>
                                </p:cTn>
                              </p:par>
                              <p:par>
                                <p:cTn id="423" presetID="19" presetClass="exit" presetSubtype="5" fill="hold" grpId="3" nodeType="withEffect">
                                  <p:stCondLst>
                                    <p:cond delay="0"/>
                                  </p:stCondLst>
                                  <p:childTnLst>
                                    <p:anim calcmode="lin" valueType="num">
                                      <p:cBhvr>
                                        <p:cTn id="424" dur="5000"/>
                                        <p:tgtEl>
                                          <p:spTgt spid="18"/>
                                        </p:tgtEl>
                                        <p:attrNameLst>
                                          <p:attrName>ppt_w</p:attrName>
                                        </p:attrNameLst>
                                      </p:cBhvr>
                                      <p:tavLst>
                                        <p:tav tm="0">
                                          <p:val>
                                            <p:strVal val="ppt_w"/>
                                          </p:val>
                                        </p:tav>
                                        <p:tav tm="100000">
                                          <p:val>
                                            <p:strVal val="ppt_w"/>
                                          </p:val>
                                        </p:tav>
                                      </p:tavLst>
                                    </p:anim>
                                    <p:anim calcmode="lin" valueType="num">
                                      <p:cBhvr>
                                        <p:cTn id="42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6" dur="1" fill="hold">
                                          <p:stCondLst>
                                            <p:cond delay="4999"/>
                                          </p:stCondLst>
                                        </p:cTn>
                                        <p:tgtEl>
                                          <p:spTgt spid="18"/>
                                        </p:tgtEl>
                                        <p:attrNameLst>
                                          <p:attrName>style.visibility</p:attrName>
                                        </p:attrNameLst>
                                      </p:cBhvr>
                                      <p:to>
                                        <p:strVal val="hidden"/>
                                      </p:to>
                                    </p:set>
                                  </p:childTnLst>
                                </p:cTn>
                              </p:par>
                              <p:par>
                                <p:cTn id="427" presetID="19" presetClass="exit" presetSubtype="5" fill="hold" grpId="3" nodeType="withEffect">
                                  <p:stCondLst>
                                    <p:cond delay="0"/>
                                  </p:stCondLst>
                                  <p:childTnLst>
                                    <p:anim calcmode="lin" valueType="num">
                                      <p:cBhvr>
                                        <p:cTn id="428" dur="5000"/>
                                        <p:tgtEl>
                                          <p:spTgt spid="19"/>
                                        </p:tgtEl>
                                        <p:attrNameLst>
                                          <p:attrName>ppt_w</p:attrName>
                                        </p:attrNameLst>
                                      </p:cBhvr>
                                      <p:tavLst>
                                        <p:tav tm="0">
                                          <p:val>
                                            <p:strVal val="ppt_w"/>
                                          </p:val>
                                        </p:tav>
                                        <p:tav tm="100000">
                                          <p:val>
                                            <p:strVal val="ppt_w"/>
                                          </p:val>
                                        </p:tav>
                                      </p:tavLst>
                                    </p:anim>
                                    <p:anim calcmode="lin" valueType="num">
                                      <p:cBhvr>
                                        <p:cTn id="42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0" dur="1" fill="hold">
                                          <p:stCondLst>
                                            <p:cond delay="4999"/>
                                          </p:stCondLst>
                                        </p:cTn>
                                        <p:tgtEl>
                                          <p:spTgt spid="19"/>
                                        </p:tgtEl>
                                        <p:attrNameLst>
                                          <p:attrName>style.visibility</p:attrName>
                                        </p:attrNameLst>
                                      </p:cBhvr>
                                      <p:to>
                                        <p:strVal val="hidden"/>
                                      </p:to>
                                    </p:set>
                                  </p:childTnLst>
                                </p:cTn>
                              </p:par>
                              <p:par>
                                <p:cTn id="431" presetID="19" presetClass="exit" presetSubtype="5" fill="hold" grpId="3" nodeType="withEffect">
                                  <p:stCondLst>
                                    <p:cond delay="0"/>
                                  </p:stCondLst>
                                  <p:childTnLst>
                                    <p:anim calcmode="lin" valueType="num">
                                      <p:cBhvr>
                                        <p:cTn id="432" dur="5000"/>
                                        <p:tgtEl>
                                          <p:spTgt spid="20"/>
                                        </p:tgtEl>
                                        <p:attrNameLst>
                                          <p:attrName>ppt_w</p:attrName>
                                        </p:attrNameLst>
                                      </p:cBhvr>
                                      <p:tavLst>
                                        <p:tav tm="0">
                                          <p:val>
                                            <p:strVal val="ppt_w"/>
                                          </p:val>
                                        </p:tav>
                                        <p:tav tm="100000">
                                          <p:val>
                                            <p:strVal val="ppt_w"/>
                                          </p:val>
                                        </p:tav>
                                      </p:tavLst>
                                    </p:anim>
                                    <p:anim calcmode="lin" valueType="num">
                                      <p:cBhvr>
                                        <p:cTn id="43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4" dur="1" fill="hold">
                                          <p:stCondLst>
                                            <p:cond delay="4999"/>
                                          </p:stCondLst>
                                        </p:cTn>
                                        <p:tgtEl>
                                          <p:spTgt spid="20"/>
                                        </p:tgtEl>
                                        <p:attrNameLst>
                                          <p:attrName>style.visibility</p:attrName>
                                        </p:attrNameLst>
                                      </p:cBhvr>
                                      <p:to>
                                        <p:strVal val="hidden"/>
                                      </p:to>
                                    </p:set>
                                  </p:childTnLst>
                                </p:cTn>
                              </p:par>
                              <p:par>
                                <p:cTn id="435" presetID="19" presetClass="exit" presetSubtype="5" fill="hold" grpId="3" nodeType="withEffect">
                                  <p:stCondLst>
                                    <p:cond delay="0"/>
                                  </p:stCondLst>
                                  <p:childTnLst>
                                    <p:anim calcmode="lin" valueType="num">
                                      <p:cBhvr>
                                        <p:cTn id="436" dur="5000"/>
                                        <p:tgtEl>
                                          <p:spTgt spid="21"/>
                                        </p:tgtEl>
                                        <p:attrNameLst>
                                          <p:attrName>ppt_w</p:attrName>
                                        </p:attrNameLst>
                                      </p:cBhvr>
                                      <p:tavLst>
                                        <p:tav tm="0">
                                          <p:val>
                                            <p:strVal val="ppt_w"/>
                                          </p:val>
                                        </p:tav>
                                        <p:tav tm="100000">
                                          <p:val>
                                            <p:strVal val="ppt_w"/>
                                          </p:val>
                                        </p:tav>
                                      </p:tavLst>
                                    </p:anim>
                                    <p:anim calcmode="lin" valueType="num">
                                      <p:cBhvr>
                                        <p:cTn id="43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8" dur="1" fill="hold">
                                          <p:stCondLst>
                                            <p:cond delay="4999"/>
                                          </p:stCondLst>
                                        </p:cTn>
                                        <p:tgtEl>
                                          <p:spTgt spid="21"/>
                                        </p:tgtEl>
                                        <p:attrNameLst>
                                          <p:attrName>style.visibility</p:attrName>
                                        </p:attrNameLst>
                                      </p:cBhvr>
                                      <p:to>
                                        <p:strVal val="hidden"/>
                                      </p:to>
                                    </p:set>
                                  </p:childTnLst>
                                </p:cTn>
                              </p:par>
                              <p:par>
                                <p:cTn id="439" presetID="19" presetClass="exit" presetSubtype="5" fill="hold" grpId="3" nodeType="withEffect">
                                  <p:stCondLst>
                                    <p:cond delay="0"/>
                                  </p:stCondLst>
                                  <p:childTnLst>
                                    <p:anim calcmode="lin" valueType="num">
                                      <p:cBhvr>
                                        <p:cTn id="440" dur="5000"/>
                                        <p:tgtEl>
                                          <p:spTgt spid="30"/>
                                        </p:tgtEl>
                                        <p:attrNameLst>
                                          <p:attrName>ppt_w</p:attrName>
                                        </p:attrNameLst>
                                      </p:cBhvr>
                                      <p:tavLst>
                                        <p:tav tm="0">
                                          <p:val>
                                            <p:strVal val="ppt_w"/>
                                          </p:val>
                                        </p:tav>
                                        <p:tav tm="100000">
                                          <p:val>
                                            <p:strVal val="ppt_w"/>
                                          </p:val>
                                        </p:tav>
                                      </p:tavLst>
                                    </p:anim>
                                    <p:anim calcmode="lin" valueType="num">
                                      <p:cBhvr>
                                        <p:cTn id="441"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2" dur="1" fill="hold">
                                          <p:stCondLst>
                                            <p:cond delay="4999"/>
                                          </p:stCondLst>
                                        </p:cTn>
                                        <p:tgtEl>
                                          <p:spTgt spid="30"/>
                                        </p:tgtEl>
                                        <p:attrNameLst>
                                          <p:attrName>style.visibility</p:attrName>
                                        </p:attrNameLst>
                                      </p:cBhvr>
                                      <p:to>
                                        <p:strVal val="hidden"/>
                                      </p:to>
                                    </p:set>
                                  </p:childTnLst>
                                </p:cTn>
                              </p:par>
                              <p:par>
                                <p:cTn id="443" presetID="19" presetClass="exit" presetSubtype="5" fill="hold" grpId="3" nodeType="withEffect">
                                  <p:stCondLst>
                                    <p:cond delay="0"/>
                                  </p:stCondLst>
                                  <p:childTnLst>
                                    <p:anim calcmode="lin" valueType="num">
                                      <p:cBhvr>
                                        <p:cTn id="444" dur="5000"/>
                                        <p:tgtEl>
                                          <p:spTgt spid="31"/>
                                        </p:tgtEl>
                                        <p:attrNameLst>
                                          <p:attrName>ppt_w</p:attrName>
                                        </p:attrNameLst>
                                      </p:cBhvr>
                                      <p:tavLst>
                                        <p:tav tm="0">
                                          <p:val>
                                            <p:strVal val="ppt_w"/>
                                          </p:val>
                                        </p:tav>
                                        <p:tav tm="100000">
                                          <p:val>
                                            <p:strVal val="ppt_w"/>
                                          </p:val>
                                        </p:tav>
                                      </p:tavLst>
                                    </p:anim>
                                    <p:anim calcmode="lin" valueType="num">
                                      <p:cBhvr>
                                        <p:cTn id="445"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6" dur="1" fill="hold">
                                          <p:stCondLst>
                                            <p:cond delay="4999"/>
                                          </p:stCondLst>
                                        </p:cTn>
                                        <p:tgtEl>
                                          <p:spTgt spid="31"/>
                                        </p:tgtEl>
                                        <p:attrNameLst>
                                          <p:attrName>style.visibility</p:attrName>
                                        </p:attrNameLst>
                                      </p:cBhvr>
                                      <p:to>
                                        <p:strVal val="hidden"/>
                                      </p:to>
                                    </p:set>
                                  </p:childTnLst>
                                </p:cTn>
                              </p:par>
                              <p:par>
                                <p:cTn id="447" presetID="19" presetClass="exit" presetSubtype="5" fill="hold" grpId="3" nodeType="withEffect">
                                  <p:stCondLst>
                                    <p:cond delay="0"/>
                                  </p:stCondLst>
                                  <p:childTnLst>
                                    <p:anim calcmode="lin" valueType="num">
                                      <p:cBhvr>
                                        <p:cTn id="448" dur="5000"/>
                                        <p:tgtEl>
                                          <p:spTgt spid="32"/>
                                        </p:tgtEl>
                                        <p:attrNameLst>
                                          <p:attrName>ppt_w</p:attrName>
                                        </p:attrNameLst>
                                      </p:cBhvr>
                                      <p:tavLst>
                                        <p:tav tm="0">
                                          <p:val>
                                            <p:strVal val="ppt_w"/>
                                          </p:val>
                                        </p:tav>
                                        <p:tav tm="100000">
                                          <p:val>
                                            <p:strVal val="ppt_w"/>
                                          </p:val>
                                        </p:tav>
                                      </p:tavLst>
                                    </p:anim>
                                    <p:anim calcmode="lin" valueType="num">
                                      <p:cBhvr>
                                        <p:cTn id="449"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0" dur="1" fill="hold">
                                          <p:stCondLst>
                                            <p:cond delay="4999"/>
                                          </p:stCondLst>
                                        </p:cTn>
                                        <p:tgtEl>
                                          <p:spTgt spid="32"/>
                                        </p:tgtEl>
                                        <p:attrNameLst>
                                          <p:attrName>style.visibility</p:attrName>
                                        </p:attrNameLst>
                                      </p:cBhvr>
                                      <p:to>
                                        <p:strVal val="hidden"/>
                                      </p:to>
                                    </p:set>
                                  </p:childTnLst>
                                </p:cTn>
                              </p:par>
                              <p:par>
                                <p:cTn id="451" presetID="19" presetClass="exit" presetSubtype="5" fill="hold" grpId="3" nodeType="withEffect">
                                  <p:stCondLst>
                                    <p:cond delay="0"/>
                                  </p:stCondLst>
                                  <p:childTnLst>
                                    <p:anim calcmode="lin" valueType="num">
                                      <p:cBhvr>
                                        <p:cTn id="452" dur="5000"/>
                                        <p:tgtEl>
                                          <p:spTgt spid="33"/>
                                        </p:tgtEl>
                                        <p:attrNameLst>
                                          <p:attrName>ppt_w</p:attrName>
                                        </p:attrNameLst>
                                      </p:cBhvr>
                                      <p:tavLst>
                                        <p:tav tm="0">
                                          <p:val>
                                            <p:strVal val="ppt_w"/>
                                          </p:val>
                                        </p:tav>
                                        <p:tav tm="100000">
                                          <p:val>
                                            <p:strVal val="ppt_w"/>
                                          </p:val>
                                        </p:tav>
                                      </p:tavLst>
                                    </p:anim>
                                    <p:anim calcmode="lin" valueType="num">
                                      <p:cBhvr>
                                        <p:cTn id="453"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4" dur="1" fill="hold">
                                          <p:stCondLst>
                                            <p:cond delay="4999"/>
                                          </p:stCondLst>
                                        </p:cTn>
                                        <p:tgtEl>
                                          <p:spTgt spid="33"/>
                                        </p:tgtEl>
                                        <p:attrNameLst>
                                          <p:attrName>style.visibility</p:attrName>
                                        </p:attrNameLst>
                                      </p:cBhvr>
                                      <p:to>
                                        <p:strVal val="hidden"/>
                                      </p:to>
                                    </p:set>
                                  </p:childTnLst>
                                </p:cTn>
                              </p:par>
                              <p:par>
                                <p:cTn id="455" presetID="19" presetClass="exit" presetSubtype="5" fill="hold" grpId="3" nodeType="withEffect">
                                  <p:stCondLst>
                                    <p:cond delay="0"/>
                                  </p:stCondLst>
                                  <p:childTnLst>
                                    <p:anim calcmode="lin" valueType="num">
                                      <p:cBhvr>
                                        <p:cTn id="456" dur="5000"/>
                                        <p:tgtEl>
                                          <p:spTgt spid="34"/>
                                        </p:tgtEl>
                                        <p:attrNameLst>
                                          <p:attrName>ppt_w</p:attrName>
                                        </p:attrNameLst>
                                      </p:cBhvr>
                                      <p:tavLst>
                                        <p:tav tm="0">
                                          <p:val>
                                            <p:strVal val="ppt_w"/>
                                          </p:val>
                                        </p:tav>
                                        <p:tav tm="100000">
                                          <p:val>
                                            <p:strVal val="ppt_w"/>
                                          </p:val>
                                        </p:tav>
                                      </p:tavLst>
                                    </p:anim>
                                    <p:anim calcmode="lin" valueType="num">
                                      <p:cBhvr>
                                        <p:cTn id="457"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8" dur="1" fill="hold">
                                          <p:stCondLst>
                                            <p:cond delay="4999"/>
                                          </p:stCondLst>
                                        </p:cTn>
                                        <p:tgtEl>
                                          <p:spTgt spid="34"/>
                                        </p:tgtEl>
                                        <p:attrNameLst>
                                          <p:attrName>style.visibility</p:attrName>
                                        </p:attrNameLst>
                                      </p:cBhvr>
                                      <p:to>
                                        <p:strVal val="hidden"/>
                                      </p:to>
                                    </p:set>
                                  </p:childTnLst>
                                </p:cTn>
                              </p:par>
                              <p:par>
                                <p:cTn id="459" presetID="19" presetClass="exit" presetSubtype="5" fill="hold" grpId="3" nodeType="withEffect">
                                  <p:stCondLst>
                                    <p:cond delay="0"/>
                                  </p:stCondLst>
                                  <p:childTnLst>
                                    <p:anim calcmode="lin" valueType="num">
                                      <p:cBhvr>
                                        <p:cTn id="460" dur="5000"/>
                                        <p:tgtEl>
                                          <p:spTgt spid="35"/>
                                        </p:tgtEl>
                                        <p:attrNameLst>
                                          <p:attrName>ppt_w</p:attrName>
                                        </p:attrNameLst>
                                      </p:cBhvr>
                                      <p:tavLst>
                                        <p:tav tm="0">
                                          <p:val>
                                            <p:strVal val="ppt_w"/>
                                          </p:val>
                                        </p:tav>
                                        <p:tav tm="100000">
                                          <p:val>
                                            <p:strVal val="ppt_w"/>
                                          </p:val>
                                        </p:tav>
                                      </p:tavLst>
                                    </p:anim>
                                    <p:anim calcmode="lin" valueType="num">
                                      <p:cBhvr>
                                        <p:cTn id="461"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2" dur="1" fill="hold">
                                          <p:stCondLst>
                                            <p:cond delay="4999"/>
                                          </p:stCondLst>
                                        </p:cTn>
                                        <p:tgtEl>
                                          <p:spTgt spid="35"/>
                                        </p:tgtEl>
                                        <p:attrNameLst>
                                          <p:attrName>style.visibility</p:attrName>
                                        </p:attrNameLst>
                                      </p:cBhvr>
                                      <p:to>
                                        <p:strVal val="hidden"/>
                                      </p:to>
                                    </p:set>
                                  </p:childTnLst>
                                </p:cTn>
                              </p:par>
                              <p:par>
                                <p:cTn id="463" presetID="19" presetClass="exit" presetSubtype="5" fill="hold" grpId="3" nodeType="withEffect">
                                  <p:stCondLst>
                                    <p:cond delay="0"/>
                                  </p:stCondLst>
                                  <p:childTnLst>
                                    <p:anim calcmode="lin" valueType="num">
                                      <p:cBhvr>
                                        <p:cTn id="464" dur="5000"/>
                                        <p:tgtEl>
                                          <p:spTgt spid="36"/>
                                        </p:tgtEl>
                                        <p:attrNameLst>
                                          <p:attrName>ppt_w</p:attrName>
                                        </p:attrNameLst>
                                      </p:cBhvr>
                                      <p:tavLst>
                                        <p:tav tm="0">
                                          <p:val>
                                            <p:strVal val="ppt_w"/>
                                          </p:val>
                                        </p:tav>
                                        <p:tav tm="100000">
                                          <p:val>
                                            <p:strVal val="ppt_w"/>
                                          </p:val>
                                        </p:tav>
                                      </p:tavLst>
                                    </p:anim>
                                    <p:anim calcmode="lin" valueType="num">
                                      <p:cBhvr>
                                        <p:cTn id="465"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6" dur="1" fill="hold">
                                          <p:stCondLst>
                                            <p:cond delay="4999"/>
                                          </p:stCondLst>
                                        </p:cTn>
                                        <p:tgtEl>
                                          <p:spTgt spid="36"/>
                                        </p:tgtEl>
                                        <p:attrNameLst>
                                          <p:attrName>style.visibility</p:attrName>
                                        </p:attrNameLst>
                                      </p:cBhvr>
                                      <p:to>
                                        <p:strVal val="hidden"/>
                                      </p:to>
                                    </p:set>
                                  </p:childTnLst>
                                </p:cTn>
                              </p:par>
                              <p:par>
                                <p:cTn id="467" presetID="19" presetClass="exit" presetSubtype="5" fill="hold" grpId="3" nodeType="withEffect">
                                  <p:stCondLst>
                                    <p:cond delay="0"/>
                                  </p:stCondLst>
                                  <p:childTnLst>
                                    <p:anim calcmode="lin" valueType="num">
                                      <p:cBhvr>
                                        <p:cTn id="468" dur="5000"/>
                                        <p:tgtEl>
                                          <p:spTgt spid="37"/>
                                        </p:tgtEl>
                                        <p:attrNameLst>
                                          <p:attrName>ppt_w</p:attrName>
                                        </p:attrNameLst>
                                      </p:cBhvr>
                                      <p:tavLst>
                                        <p:tav tm="0">
                                          <p:val>
                                            <p:strVal val="ppt_w"/>
                                          </p:val>
                                        </p:tav>
                                        <p:tav tm="100000">
                                          <p:val>
                                            <p:strVal val="ppt_w"/>
                                          </p:val>
                                        </p:tav>
                                      </p:tavLst>
                                    </p:anim>
                                    <p:anim calcmode="lin" valueType="num">
                                      <p:cBhvr>
                                        <p:cTn id="469"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0" dur="1" fill="hold">
                                          <p:stCondLst>
                                            <p:cond delay="4999"/>
                                          </p:stCondLst>
                                        </p:cTn>
                                        <p:tgtEl>
                                          <p:spTgt spid="37"/>
                                        </p:tgtEl>
                                        <p:attrNameLst>
                                          <p:attrName>style.visibility</p:attrName>
                                        </p:attrNameLst>
                                      </p:cBhvr>
                                      <p:to>
                                        <p:strVal val="hidden"/>
                                      </p:to>
                                    </p:set>
                                  </p:childTnLst>
                                </p:cTn>
                              </p:par>
                              <p:par>
                                <p:cTn id="471" presetID="3" presetClass="exit" presetSubtype="5" fill="hold" grpId="4" nodeType="withEffect">
                                  <p:stCondLst>
                                    <p:cond delay="0"/>
                                  </p:stCondLst>
                                  <p:childTnLst>
                                    <p:animEffect transition="out" filter="blinds(vertical)">
                                      <p:cBhvr>
                                        <p:cTn id="472" dur="5000"/>
                                        <p:tgtEl>
                                          <p:spTgt spid="7"/>
                                        </p:tgtEl>
                                      </p:cBhvr>
                                    </p:animEffect>
                                    <p:set>
                                      <p:cBhvr>
                                        <p:cTn id="473" dur="1" fill="hold">
                                          <p:stCondLst>
                                            <p:cond delay="4999"/>
                                          </p:stCondLst>
                                        </p:cTn>
                                        <p:tgtEl>
                                          <p:spTgt spid="7"/>
                                        </p:tgtEl>
                                        <p:attrNameLst>
                                          <p:attrName>style.visibility</p:attrName>
                                        </p:attrNameLst>
                                      </p:cBhvr>
                                      <p:to>
                                        <p:strVal val="hidden"/>
                                      </p:to>
                                    </p:set>
                                  </p:childTnLst>
                                </p:cTn>
                              </p:par>
                              <p:par>
                                <p:cTn id="474" presetID="3" presetClass="exit" presetSubtype="5" fill="hold" grpId="4" nodeType="withEffect">
                                  <p:stCondLst>
                                    <p:cond delay="0"/>
                                  </p:stCondLst>
                                  <p:childTnLst>
                                    <p:animEffect transition="out" filter="blinds(vertical)">
                                      <p:cBhvr>
                                        <p:cTn id="475" dur="5000"/>
                                        <p:tgtEl>
                                          <p:spTgt spid="9"/>
                                        </p:tgtEl>
                                      </p:cBhvr>
                                    </p:animEffect>
                                    <p:set>
                                      <p:cBhvr>
                                        <p:cTn id="476" dur="1" fill="hold">
                                          <p:stCondLst>
                                            <p:cond delay="4999"/>
                                          </p:stCondLst>
                                        </p:cTn>
                                        <p:tgtEl>
                                          <p:spTgt spid="9"/>
                                        </p:tgtEl>
                                        <p:attrNameLst>
                                          <p:attrName>style.visibility</p:attrName>
                                        </p:attrNameLst>
                                      </p:cBhvr>
                                      <p:to>
                                        <p:strVal val="hidden"/>
                                      </p:to>
                                    </p:set>
                                  </p:childTnLst>
                                </p:cTn>
                              </p:par>
                              <p:par>
                                <p:cTn id="477" presetID="3" presetClass="exit" presetSubtype="5" fill="hold" grpId="4" nodeType="withEffect">
                                  <p:stCondLst>
                                    <p:cond delay="0"/>
                                  </p:stCondLst>
                                  <p:childTnLst>
                                    <p:animEffect transition="out" filter="blinds(vertical)">
                                      <p:cBhvr>
                                        <p:cTn id="478" dur="5000"/>
                                        <p:tgtEl>
                                          <p:spTgt spid="12"/>
                                        </p:tgtEl>
                                      </p:cBhvr>
                                    </p:animEffect>
                                    <p:set>
                                      <p:cBhvr>
                                        <p:cTn id="479" dur="1" fill="hold">
                                          <p:stCondLst>
                                            <p:cond delay="4999"/>
                                          </p:stCondLst>
                                        </p:cTn>
                                        <p:tgtEl>
                                          <p:spTgt spid="12"/>
                                        </p:tgtEl>
                                        <p:attrNameLst>
                                          <p:attrName>style.visibility</p:attrName>
                                        </p:attrNameLst>
                                      </p:cBhvr>
                                      <p:to>
                                        <p:strVal val="hidden"/>
                                      </p:to>
                                    </p:set>
                                  </p:childTnLst>
                                </p:cTn>
                              </p:par>
                              <p:par>
                                <p:cTn id="480" presetID="3" presetClass="exit" presetSubtype="5" fill="hold" grpId="4" nodeType="withEffect">
                                  <p:stCondLst>
                                    <p:cond delay="0"/>
                                  </p:stCondLst>
                                  <p:childTnLst>
                                    <p:animEffect transition="out" filter="blinds(vertical)">
                                      <p:cBhvr>
                                        <p:cTn id="481" dur="5000"/>
                                        <p:tgtEl>
                                          <p:spTgt spid="13"/>
                                        </p:tgtEl>
                                      </p:cBhvr>
                                    </p:animEffect>
                                    <p:set>
                                      <p:cBhvr>
                                        <p:cTn id="482" dur="1" fill="hold">
                                          <p:stCondLst>
                                            <p:cond delay="4999"/>
                                          </p:stCondLst>
                                        </p:cTn>
                                        <p:tgtEl>
                                          <p:spTgt spid="13"/>
                                        </p:tgtEl>
                                        <p:attrNameLst>
                                          <p:attrName>style.visibility</p:attrName>
                                        </p:attrNameLst>
                                      </p:cBhvr>
                                      <p:to>
                                        <p:strVal val="hidden"/>
                                      </p:to>
                                    </p:set>
                                  </p:childTnLst>
                                </p:cTn>
                              </p:par>
                              <p:par>
                                <p:cTn id="483" presetID="3" presetClass="exit" presetSubtype="5" fill="hold" grpId="4" nodeType="withEffect">
                                  <p:stCondLst>
                                    <p:cond delay="0"/>
                                  </p:stCondLst>
                                  <p:childTnLst>
                                    <p:animEffect transition="out" filter="blinds(vertical)">
                                      <p:cBhvr>
                                        <p:cTn id="484" dur="5000"/>
                                        <p:tgtEl>
                                          <p:spTgt spid="18"/>
                                        </p:tgtEl>
                                      </p:cBhvr>
                                    </p:animEffect>
                                    <p:set>
                                      <p:cBhvr>
                                        <p:cTn id="485" dur="1" fill="hold">
                                          <p:stCondLst>
                                            <p:cond delay="4999"/>
                                          </p:stCondLst>
                                        </p:cTn>
                                        <p:tgtEl>
                                          <p:spTgt spid="18"/>
                                        </p:tgtEl>
                                        <p:attrNameLst>
                                          <p:attrName>style.visibility</p:attrName>
                                        </p:attrNameLst>
                                      </p:cBhvr>
                                      <p:to>
                                        <p:strVal val="hidden"/>
                                      </p:to>
                                    </p:set>
                                  </p:childTnLst>
                                </p:cTn>
                              </p:par>
                              <p:par>
                                <p:cTn id="486" presetID="3" presetClass="exit" presetSubtype="5" fill="hold" grpId="4" nodeType="withEffect">
                                  <p:stCondLst>
                                    <p:cond delay="0"/>
                                  </p:stCondLst>
                                  <p:childTnLst>
                                    <p:animEffect transition="out" filter="blinds(vertical)">
                                      <p:cBhvr>
                                        <p:cTn id="487" dur="5000"/>
                                        <p:tgtEl>
                                          <p:spTgt spid="19"/>
                                        </p:tgtEl>
                                      </p:cBhvr>
                                    </p:animEffect>
                                    <p:set>
                                      <p:cBhvr>
                                        <p:cTn id="488" dur="1" fill="hold">
                                          <p:stCondLst>
                                            <p:cond delay="4999"/>
                                          </p:stCondLst>
                                        </p:cTn>
                                        <p:tgtEl>
                                          <p:spTgt spid="19"/>
                                        </p:tgtEl>
                                        <p:attrNameLst>
                                          <p:attrName>style.visibility</p:attrName>
                                        </p:attrNameLst>
                                      </p:cBhvr>
                                      <p:to>
                                        <p:strVal val="hidden"/>
                                      </p:to>
                                    </p:set>
                                  </p:childTnLst>
                                </p:cTn>
                              </p:par>
                              <p:par>
                                <p:cTn id="489" presetID="3" presetClass="exit" presetSubtype="5" fill="hold" grpId="4" nodeType="withEffect">
                                  <p:stCondLst>
                                    <p:cond delay="0"/>
                                  </p:stCondLst>
                                  <p:childTnLst>
                                    <p:animEffect transition="out" filter="blinds(vertical)">
                                      <p:cBhvr>
                                        <p:cTn id="490" dur="5000"/>
                                        <p:tgtEl>
                                          <p:spTgt spid="20"/>
                                        </p:tgtEl>
                                      </p:cBhvr>
                                    </p:animEffect>
                                    <p:set>
                                      <p:cBhvr>
                                        <p:cTn id="491" dur="1" fill="hold">
                                          <p:stCondLst>
                                            <p:cond delay="4999"/>
                                          </p:stCondLst>
                                        </p:cTn>
                                        <p:tgtEl>
                                          <p:spTgt spid="20"/>
                                        </p:tgtEl>
                                        <p:attrNameLst>
                                          <p:attrName>style.visibility</p:attrName>
                                        </p:attrNameLst>
                                      </p:cBhvr>
                                      <p:to>
                                        <p:strVal val="hidden"/>
                                      </p:to>
                                    </p:set>
                                  </p:childTnLst>
                                </p:cTn>
                              </p:par>
                              <p:par>
                                <p:cTn id="492" presetID="3" presetClass="exit" presetSubtype="5" fill="hold" grpId="4" nodeType="withEffect">
                                  <p:stCondLst>
                                    <p:cond delay="0"/>
                                  </p:stCondLst>
                                  <p:childTnLst>
                                    <p:animEffect transition="out" filter="blinds(vertical)">
                                      <p:cBhvr>
                                        <p:cTn id="493" dur="5000"/>
                                        <p:tgtEl>
                                          <p:spTgt spid="21"/>
                                        </p:tgtEl>
                                      </p:cBhvr>
                                    </p:animEffect>
                                    <p:set>
                                      <p:cBhvr>
                                        <p:cTn id="494" dur="1" fill="hold">
                                          <p:stCondLst>
                                            <p:cond delay="4999"/>
                                          </p:stCondLst>
                                        </p:cTn>
                                        <p:tgtEl>
                                          <p:spTgt spid="21"/>
                                        </p:tgtEl>
                                        <p:attrNameLst>
                                          <p:attrName>style.visibility</p:attrName>
                                        </p:attrNameLst>
                                      </p:cBhvr>
                                      <p:to>
                                        <p:strVal val="hidden"/>
                                      </p:to>
                                    </p:set>
                                  </p:childTnLst>
                                </p:cTn>
                              </p:par>
                              <p:par>
                                <p:cTn id="495" presetID="3" presetClass="exit" presetSubtype="5" fill="hold" grpId="4" nodeType="withEffect">
                                  <p:stCondLst>
                                    <p:cond delay="0"/>
                                  </p:stCondLst>
                                  <p:childTnLst>
                                    <p:animEffect transition="out" filter="blinds(vertical)">
                                      <p:cBhvr>
                                        <p:cTn id="496" dur="5000"/>
                                        <p:tgtEl>
                                          <p:spTgt spid="30"/>
                                        </p:tgtEl>
                                      </p:cBhvr>
                                    </p:animEffect>
                                    <p:set>
                                      <p:cBhvr>
                                        <p:cTn id="497" dur="1" fill="hold">
                                          <p:stCondLst>
                                            <p:cond delay="4999"/>
                                          </p:stCondLst>
                                        </p:cTn>
                                        <p:tgtEl>
                                          <p:spTgt spid="30"/>
                                        </p:tgtEl>
                                        <p:attrNameLst>
                                          <p:attrName>style.visibility</p:attrName>
                                        </p:attrNameLst>
                                      </p:cBhvr>
                                      <p:to>
                                        <p:strVal val="hidden"/>
                                      </p:to>
                                    </p:set>
                                  </p:childTnLst>
                                </p:cTn>
                              </p:par>
                              <p:par>
                                <p:cTn id="498" presetID="3" presetClass="exit" presetSubtype="5" fill="hold" grpId="4" nodeType="withEffect">
                                  <p:stCondLst>
                                    <p:cond delay="0"/>
                                  </p:stCondLst>
                                  <p:childTnLst>
                                    <p:animEffect transition="out" filter="blinds(vertical)">
                                      <p:cBhvr>
                                        <p:cTn id="499" dur="5000"/>
                                        <p:tgtEl>
                                          <p:spTgt spid="31"/>
                                        </p:tgtEl>
                                      </p:cBhvr>
                                    </p:animEffect>
                                    <p:set>
                                      <p:cBhvr>
                                        <p:cTn id="500" dur="1" fill="hold">
                                          <p:stCondLst>
                                            <p:cond delay="4999"/>
                                          </p:stCondLst>
                                        </p:cTn>
                                        <p:tgtEl>
                                          <p:spTgt spid="31"/>
                                        </p:tgtEl>
                                        <p:attrNameLst>
                                          <p:attrName>style.visibility</p:attrName>
                                        </p:attrNameLst>
                                      </p:cBhvr>
                                      <p:to>
                                        <p:strVal val="hidden"/>
                                      </p:to>
                                    </p:set>
                                  </p:childTnLst>
                                </p:cTn>
                              </p:par>
                              <p:par>
                                <p:cTn id="501" presetID="3" presetClass="exit" presetSubtype="5" fill="hold" grpId="4" nodeType="withEffect">
                                  <p:stCondLst>
                                    <p:cond delay="0"/>
                                  </p:stCondLst>
                                  <p:childTnLst>
                                    <p:animEffect transition="out" filter="blinds(vertical)">
                                      <p:cBhvr>
                                        <p:cTn id="502" dur="5000"/>
                                        <p:tgtEl>
                                          <p:spTgt spid="32"/>
                                        </p:tgtEl>
                                      </p:cBhvr>
                                    </p:animEffect>
                                    <p:set>
                                      <p:cBhvr>
                                        <p:cTn id="503" dur="1" fill="hold">
                                          <p:stCondLst>
                                            <p:cond delay="4999"/>
                                          </p:stCondLst>
                                        </p:cTn>
                                        <p:tgtEl>
                                          <p:spTgt spid="32"/>
                                        </p:tgtEl>
                                        <p:attrNameLst>
                                          <p:attrName>style.visibility</p:attrName>
                                        </p:attrNameLst>
                                      </p:cBhvr>
                                      <p:to>
                                        <p:strVal val="hidden"/>
                                      </p:to>
                                    </p:set>
                                  </p:childTnLst>
                                </p:cTn>
                              </p:par>
                              <p:par>
                                <p:cTn id="504" presetID="3" presetClass="exit" presetSubtype="5" fill="hold" grpId="4" nodeType="withEffect">
                                  <p:stCondLst>
                                    <p:cond delay="0"/>
                                  </p:stCondLst>
                                  <p:childTnLst>
                                    <p:animEffect transition="out" filter="blinds(vertical)">
                                      <p:cBhvr>
                                        <p:cTn id="505" dur="5000"/>
                                        <p:tgtEl>
                                          <p:spTgt spid="33"/>
                                        </p:tgtEl>
                                      </p:cBhvr>
                                    </p:animEffect>
                                    <p:set>
                                      <p:cBhvr>
                                        <p:cTn id="506" dur="1" fill="hold">
                                          <p:stCondLst>
                                            <p:cond delay="4999"/>
                                          </p:stCondLst>
                                        </p:cTn>
                                        <p:tgtEl>
                                          <p:spTgt spid="33"/>
                                        </p:tgtEl>
                                        <p:attrNameLst>
                                          <p:attrName>style.visibility</p:attrName>
                                        </p:attrNameLst>
                                      </p:cBhvr>
                                      <p:to>
                                        <p:strVal val="hidden"/>
                                      </p:to>
                                    </p:set>
                                  </p:childTnLst>
                                </p:cTn>
                              </p:par>
                              <p:par>
                                <p:cTn id="507" presetID="3" presetClass="exit" presetSubtype="5" fill="hold" grpId="4" nodeType="withEffect">
                                  <p:stCondLst>
                                    <p:cond delay="0"/>
                                  </p:stCondLst>
                                  <p:childTnLst>
                                    <p:animEffect transition="out" filter="blinds(vertical)">
                                      <p:cBhvr>
                                        <p:cTn id="508" dur="5000"/>
                                        <p:tgtEl>
                                          <p:spTgt spid="34"/>
                                        </p:tgtEl>
                                      </p:cBhvr>
                                    </p:animEffect>
                                    <p:set>
                                      <p:cBhvr>
                                        <p:cTn id="509" dur="1" fill="hold">
                                          <p:stCondLst>
                                            <p:cond delay="4999"/>
                                          </p:stCondLst>
                                        </p:cTn>
                                        <p:tgtEl>
                                          <p:spTgt spid="34"/>
                                        </p:tgtEl>
                                        <p:attrNameLst>
                                          <p:attrName>style.visibility</p:attrName>
                                        </p:attrNameLst>
                                      </p:cBhvr>
                                      <p:to>
                                        <p:strVal val="hidden"/>
                                      </p:to>
                                    </p:set>
                                  </p:childTnLst>
                                </p:cTn>
                              </p:par>
                              <p:par>
                                <p:cTn id="510" presetID="3" presetClass="exit" presetSubtype="5" fill="hold" grpId="4" nodeType="withEffect">
                                  <p:stCondLst>
                                    <p:cond delay="0"/>
                                  </p:stCondLst>
                                  <p:childTnLst>
                                    <p:animEffect transition="out" filter="blinds(vertical)">
                                      <p:cBhvr>
                                        <p:cTn id="511" dur="5000"/>
                                        <p:tgtEl>
                                          <p:spTgt spid="35"/>
                                        </p:tgtEl>
                                      </p:cBhvr>
                                    </p:animEffect>
                                    <p:set>
                                      <p:cBhvr>
                                        <p:cTn id="512" dur="1" fill="hold">
                                          <p:stCondLst>
                                            <p:cond delay="4999"/>
                                          </p:stCondLst>
                                        </p:cTn>
                                        <p:tgtEl>
                                          <p:spTgt spid="35"/>
                                        </p:tgtEl>
                                        <p:attrNameLst>
                                          <p:attrName>style.visibility</p:attrName>
                                        </p:attrNameLst>
                                      </p:cBhvr>
                                      <p:to>
                                        <p:strVal val="hidden"/>
                                      </p:to>
                                    </p:set>
                                  </p:childTnLst>
                                </p:cTn>
                              </p:par>
                              <p:par>
                                <p:cTn id="513" presetID="3" presetClass="exit" presetSubtype="5" fill="hold" grpId="4" nodeType="withEffect">
                                  <p:stCondLst>
                                    <p:cond delay="0"/>
                                  </p:stCondLst>
                                  <p:childTnLst>
                                    <p:animEffect transition="out" filter="blinds(vertical)">
                                      <p:cBhvr>
                                        <p:cTn id="514" dur="5000"/>
                                        <p:tgtEl>
                                          <p:spTgt spid="36"/>
                                        </p:tgtEl>
                                      </p:cBhvr>
                                    </p:animEffect>
                                    <p:set>
                                      <p:cBhvr>
                                        <p:cTn id="515" dur="1" fill="hold">
                                          <p:stCondLst>
                                            <p:cond delay="4999"/>
                                          </p:stCondLst>
                                        </p:cTn>
                                        <p:tgtEl>
                                          <p:spTgt spid="36"/>
                                        </p:tgtEl>
                                        <p:attrNameLst>
                                          <p:attrName>style.visibility</p:attrName>
                                        </p:attrNameLst>
                                      </p:cBhvr>
                                      <p:to>
                                        <p:strVal val="hidden"/>
                                      </p:to>
                                    </p:set>
                                  </p:childTnLst>
                                </p:cTn>
                              </p:par>
                              <p:par>
                                <p:cTn id="516" presetID="3" presetClass="exit" presetSubtype="5" fill="hold" grpId="4" nodeType="withEffect">
                                  <p:stCondLst>
                                    <p:cond delay="0"/>
                                  </p:stCondLst>
                                  <p:childTnLst>
                                    <p:animEffect transition="out" filter="blinds(vertical)">
                                      <p:cBhvr>
                                        <p:cTn id="517" dur="5000"/>
                                        <p:tgtEl>
                                          <p:spTgt spid="37"/>
                                        </p:tgtEl>
                                      </p:cBhvr>
                                    </p:animEffect>
                                    <p:set>
                                      <p:cBhvr>
                                        <p:cTn id="518" dur="1" fill="hold">
                                          <p:stCondLst>
                                            <p:cond delay="4999"/>
                                          </p:stCondLst>
                                        </p:cTn>
                                        <p:tgtEl>
                                          <p:spTgt spid="37"/>
                                        </p:tgtEl>
                                        <p:attrNameLst>
                                          <p:attrName>style.visibility</p:attrName>
                                        </p:attrNameLst>
                                      </p:cBhvr>
                                      <p:to>
                                        <p:strVal val="hidden"/>
                                      </p:to>
                                    </p:set>
                                  </p:childTnLst>
                                </p:cTn>
                              </p:par>
                              <p:par>
                                <p:cTn id="519" presetID="3" presetClass="exit" presetSubtype="5" fill="hold" grpId="4" nodeType="withEffect">
                                  <p:stCondLst>
                                    <p:cond delay="0"/>
                                  </p:stCondLst>
                                  <p:childTnLst>
                                    <p:animEffect transition="out" filter="blinds(vertical)">
                                      <p:cBhvr>
                                        <p:cTn id="520" dur="5000"/>
                                        <p:tgtEl>
                                          <p:spTgt spid="6"/>
                                        </p:tgtEl>
                                      </p:cBhvr>
                                    </p:animEffect>
                                    <p:set>
                                      <p:cBhvr>
                                        <p:cTn id="521" dur="1" fill="hold">
                                          <p:stCondLst>
                                            <p:cond delay="4999"/>
                                          </p:stCondLst>
                                        </p:cTn>
                                        <p:tgtEl>
                                          <p:spTgt spid="6"/>
                                        </p:tgtEl>
                                        <p:attrNameLst>
                                          <p:attrName>style.visibility</p:attrName>
                                        </p:attrNameLst>
                                      </p:cBhvr>
                                      <p:to>
                                        <p:strVal val="hidden"/>
                                      </p:to>
                                    </p:set>
                                  </p:childTnLst>
                                </p:cTn>
                              </p:par>
                              <p:par>
                                <p:cTn id="522" presetID="3" presetClass="exit" presetSubtype="5" fill="hold" grpId="4" nodeType="withEffect">
                                  <p:stCondLst>
                                    <p:cond delay="0"/>
                                  </p:stCondLst>
                                  <p:childTnLst>
                                    <p:animEffect transition="out" filter="blinds(vertical)">
                                      <p:cBhvr>
                                        <p:cTn id="523" dur="5000"/>
                                        <p:tgtEl>
                                          <p:spTgt spid="8"/>
                                        </p:tgtEl>
                                      </p:cBhvr>
                                    </p:animEffect>
                                    <p:set>
                                      <p:cBhvr>
                                        <p:cTn id="524" dur="1" fill="hold">
                                          <p:stCondLst>
                                            <p:cond delay="4999"/>
                                          </p:stCondLst>
                                        </p:cTn>
                                        <p:tgtEl>
                                          <p:spTgt spid="8"/>
                                        </p:tgtEl>
                                        <p:attrNameLst>
                                          <p:attrName>style.visibility</p:attrName>
                                        </p:attrNameLst>
                                      </p:cBhvr>
                                      <p:to>
                                        <p:strVal val="hidden"/>
                                      </p:to>
                                    </p:set>
                                  </p:childTnLst>
                                </p:cTn>
                              </p:par>
                              <p:par>
                                <p:cTn id="525" presetID="3" presetClass="exit" presetSubtype="5" fill="hold" grpId="4" nodeType="withEffect">
                                  <p:stCondLst>
                                    <p:cond delay="0"/>
                                  </p:stCondLst>
                                  <p:childTnLst>
                                    <p:animEffect transition="out" filter="blinds(vertical)">
                                      <p:cBhvr>
                                        <p:cTn id="526" dur="5000"/>
                                        <p:tgtEl>
                                          <p:spTgt spid="10"/>
                                        </p:tgtEl>
                                      </p:cBhvr>
                                    </p:animEffect>
                                    <p:set>
                                      <p:cBhvr>
                                        <p:cTn id="527" dur="1" fill="hold">
                                          <p:stCondLst>
                                            <p:cond delay="4999"/>
                                          </p:stCondLst>
                                        </p:cTn>
                                        <p:tgtEl>
                                          <p:spTgt spid="10"/>
                                        </p:tgtEl>
                                        <p:attrNameLst>
                                          <p:attrName>style.visibility</p:attrName>
                                        </p:attrNameLst>
                                      </p:cBhvr>
                                      <p:to>
                                        <p:strVal val="hidden"/>
                                      </p:to>
                                    </p:set>
                                  </p:childTnLst>
                                </p:cTn>
                              </p:par>
                              <p:par>
                                <p:cTn id="528" presetID="3" presetClass="exit" presetSubtype="5" fill="hold" grpId="4" nodeType="withEffect">
                                  <p:stCondLst>
                                    <p:cond delay="0"/>
                                  </p:stCondLst>
                                  <p:childTnLst>
                                    <p:animEffect transition="out" filter="blinds(vertical)">
                                      <p:cBhvr>
                                        <p:cTn id="529" dur="5000"/>
                                        <p:tgtEl>
                                          <p:spTgt spid="11"/>
                                        </p:tgtEl>
                                      </p:cBhvr>
                                    </p:animEffect>
                                    <p:set>
                                      <p:cBhvr>
                                        <p:cTn id="530" dur="1" fill="hold">
                                          <p:stCondLst>
                                            <p:cond delay="4999"/>
                                          </p:stCondLst>
                                        </p:cTn>
                                        <p:tgtEl>
                                          <p:spTgt spid="11"/>
                                        </p:tgtEl>
                                        <p:attrNameLst>
                                          <p:attrName>style.visibility</p:attrName>
                                        </p:attrNameLst>
                                      </p:cBhvr>
                                      <p:to>
                                        <p:strVal val="hidden"/>
                                      </p:to>
                                    </p:set>
                                  </p:childTnLst>
                                </p:cTn>
                              </p:par>
                              <p:par>
                                <p:cTn id="531" presetID="3" presetClass="exit" presetSubtype="5" fill="hold" grpId="4" nodeType="withEffect">
                                  <p:stCondLst>
                                    <p:cond delay="0"/>
                                  </p:stCondLst>
                                  <p:childTnLst>
                                    <p:animEffect transition="out" filter="blinds(vertical)">
                                      <p:cBhvr>
                                        <p:cTn id="532" dur="5000"/>
                                        <p:tgtEl>
                                          <p:spTgt spid="14"/>
                                        </p:tgtEl>
                                      </p:cBhvr>
                                    </p:animEffect>
                                    <p:set>
                                      <p:cBhvr>
                                        <p:cTn id="533" dur="1" fill="hold">
                                          <p:stCondLst>
                                            <p:cond delay="4999"/>
                                          </p:stCondLst>
                                        </p:cTn>
                                        <p:tgtEl>
                                          <p:spTgt spid="14"/>
                                        </p:tgtEl>
                                        <p:attrNameLst>
                                          <p:attrName>style.visibility</p:attrName>
                                        </p:attrNameLst>
                                      </p:cBhvr>
                                      <p:to>
                                        <p:strVal val="hidden"/>
                                      </p:to>
                                    </p:set>
                                  </p:childTnLst>
                                </p:cTn>
                              </p:par>
                              <p:par>
                                <p:cTn id="534" presetID="3" presetClass="exit" presetSubtype="5" fill="hold" grpId="4" nodeType="withEffect">
                                  <p:stCondLst>
                                    <p:cond delay="0"/>
                                  </p:stCondLst>
                                  <p:childTnLst>
                                    <p:animEffect transition="out" filter="blinds(vertical)">
                                      <p:cBhvr>
                                        <p:cTn id="535" dur="5000"/>
                                        <p:tgtEl>
                                          <p:spTgt spid="15"/>
                                        </p:tgtEl>
                                      </p:cBhvr>
                                    </p:animEffect>
                                    <p:set>
                                      <p:cBhvr>
                                        <p:cTn id="536" dur="1" fill="hold">
                                          <p:stCondLst>
                                            <p:cond delay="4999"/>
                                          </p:stCondLst>
                                        </p:cTn>
                                        <p:tgtEl>
                                          <p:spTgt spid="15"/>
                                        </p:tgtEl>
                                        <p:attrNameLst>
                                          <p:attrName>style.visibility</p:attrName>
                                        </p:attrNameLst>
                                      </p:cBhvr>
                                      <p:to>
                                        <p:strVal val="hidden"/>
                                      </p:to>
                                    </p:set>
                                  </p:childTnLst>
                                </p:cTn>
                              </p:par>
                              <p:par>
                                <p:cTn id="537" presetID="3" presetClass="exit" presetSubtype="5" fill="hold" grpId="4" nodeType="withEffect">
                                  <p:stCondLst>
                                    <p:cond delay="0"/>
                                  </p:stCondLst>
                                  <p:childTnLst>
                                    <p:animEffect transition="out" filter="blinds(vertical)">
                                      <p:cBhvr>
                                        <p:cTn id="538" dur="5000"/>
                                        <p:tgtEl>
                                          <p:spTgt spid="16"/>
                                        </p:tgtEl>
                                      </p:cBhvr>
                                    </p:animEffect>
                                    <p:set>
                                      <p:cBhvr>
                                        <p:cTn id="539" dur="1" fill="hold">
                                          <p:stCondLst>
                                            <p:cond delay="4999"/>
                                          </p:stCondLst>
                                        </p:cTn>
                                        <p:tgtEl>
                                          <p:spTgt spid="16"/>
                                        </p:tgtEl>
                                        <p:attrNameLst>
                                          <p:attrName>style.visibility</p:attrName>
                                        </p:attrNameLst>
                                      </p:cBhvr>
                                      <p:to>
                                        <p:strVal val="hidden"/>
                                      </p:to>
                                    </p:set>
                                  </p:childTnLst>
                                </p:cTn>
                              </p:par>
                              <p:par>
                                <p:cTn id="540" presetID="3" presetClass="exit" presetSubtype="5" fill="hold" grpId="4" nodeType="withEffect">
                                  <p:stCondLst>
                                    <p:cond delay="0"/>
                                  </p:stCondLst>
                                  <p:childTnLst>
                                    <p:animEffect transition="out" filter="blinds(vertical)">
                                      <p:cBhvr>
                                        <p:cTn id="541" dur="5000"/>
                                        <p:tgtEl>
                                          <p:spTgt spid="17"/>
                                        </p:tgtEl>
                                      </p:cBhvr>
                                    </p:animEffect>
                                    <p:set>
                                      <p:cBhvr>
                                        <p:cTn id="542" dur="1" fill="hold">
                                          <p:stCondLst>
                                            <p:cond delay="4999"/>
                                          </p:stCondLst>
                                        </p:cTn>
                                        <p:tgtEl>
                                          <p:spTgt spid="17"/>
                                        </p:tgtEl>
                                        <p:attrNameLst>
                                          <p:attrName>style.visibility</p:attrName>
                                        </p:attrNameLst>
                                      </p:cBhvr>
                                      <p:to>
                                        <p:strVal val="hidden"/>
                                      </p:to>
                                    </p:set>
                                  </p:childTnLst>
                                </p:cTn>
                              </p:par>
                              <p:par>
                                <p:cTn id="543" presetID="3" presetClass="exit" presetSubtype="5" fill="hold" grpId="4" nodeType="withEffect">
                                  <p:stCondLst>
                                    <p:cond delay="0"/>
                                  </p:stCondLst>
                                  <p:childTnLst>
                                    <p:animEffect transition="out" filter="blinds(vertical)">
                                      <p:cBhvr>
                                        <p:cTn id="544" dur="5000"/>
                                        <p:tgtEl>
                                          <p:spTgt spid="22"/>
                                        </p:tgtEl>
                                      </p:cBhvr>
                                    </p:animEffect>
                                    <p:set>
                                      <p:cBhvr>
                                        <p:cTn id="545" dur="1" fill="hold">
                                          <p:stCondLst>
                                            <p:cond delay="4999"/>
                                          </p:stCondLst>
                                        </p:cTn>
                                        <p:tgtEl>
                                          <p:spTgt spid="22"/>
                                        </p:tgtEl>
                                        <p:attrNameLst>
                                          <p:attrName>style.visibility</p:attrName>
                                        </p:attrNameLst>
                                      </p:cBhvr>
                                      <p:to>
                                        <p:strVal val="hidden"/>
                                      </p:to>
                                    </p:set>
                                  </p:childTnLst>
                                </p:cTn>
                              </p:par>
                              <p:par>
                                <p:cTn id="546" presetID="3" presetClass="exit" presetSubtype="5" fill="hold" grpId="4" nodeType="withEffect">
                                  <p:stCondLst>
                                    <p:cond delay="0"/>
                                  </p:stCondLst>
                                  <p:childTnLst>
                                    <p:animEffect transition="out" filter="blinds(vertical)">
                                      <p:cBhvr>
                                        <p:cTn id="547" dur="5000"/>
                                        <p:tgtEl>
                                          <p:spTgt spid="23"/>
                                        </p:tgtEl>
                                      </p:cBhvr>
                                    </p:animEffect>
                                    <p:set>
                                      <p:cBhvr>
                                        <p:cTn id="548" dur="1" fill="hold">
                                          <p:stCondLst>
                                            <p:cond delay="4999"/>
                                          </p:stCondLst>
                                        </p:cTn>
                                        <p:tgtEl>
                                          <p:spTgt spid="23"/>
                                        </p:tgtEl>
                                        <p:attrNameLst>
                                          <p:attrName>style.visibility</p:attrName>
                                        </p:attrNameLst>
                                      </p:cBhvr>
                                      <p:to>
                                        <p:strVal val="hidden"/>
                                      </p:to>
                                    </p:set>
                                  </p:childTnLst>
                                </p:cTn>
                              </p:par>
                              <p:par>
                                <p:cTn id="549" presetID="3" presetClass="exit" presetSubtype="5" fill="hold" grpId="4" nodeType="withEffect">
                                  <p:stCondLst>
                                    <p:cond delay="0"/>
                                  </p:stCondLst>
                                  <p:childTnLst>
                                    <p:animEffect transition="out" filter="blinds(vertical)">
                                      <p:cBhvr>
                                        <p:cTn id="550" dur="5000"/>
                                        <p:tgtEl>
                                          <p:spTgt spid="24"/>
                                        </p:tgtEl>
                                      </p:cBhvr>
                                    </p:animEffect>
                                    <p:set>
                                      <p:cBhvr>
                                        <p:cTn id="551" dur="1" fill="hold">
                                          <p:stCondLst>
                                            <p:cond delay="4999"/>
                                          </p:stCondLst>
                                        </p:cTn>
                                        <p:tgtEl>
                                          <p:spTgt spid="24"/>
                                        </p:tgtEl>
                                        <p:attrNameLst>
                                          <p:attrName>style.visibility</p:attrName>
                                        </p:attrNameLst>
                                      </p:cBhvr>
                                      <p:to>
                                        <p:strVal val="hidden"/>
                                      </p:to>
                                    </p:set>
                                  </p:childTnLst>
                                </p:cTn>
                              </p:par>
                              <p:par>
                                <p:cTn id="552" presetID="3" presetClass="exit" presetSubtype="5" fill="hold" grpId="4" nodeType="withEffect">
                                  <p:stCondLst>
                                    <p:cond delay="0"/>
                                  </p:stCondLst>
                                  <p:childTnLst>
                                    <p:animEffect transition="out" filter="blinds(vertical)">
                                      <p:cBhvr>
                                        <p:cTn id="553" dur="5000"/>
                                        <p:tgtEl>
                                          <p:spTgt spid="25"/>
                                        </p:tgtEl>
                                      </p:cBhvr>
                                    </p:animEffect>
                                    <p:set>
                                      <p:cBhvr>
                                        <p:cTn id="554" dur="1" fill="hold">
                                          <p:stCondLst>
                                            <p:cond delay="4999"/>
                                          </p:stCondLst>
                                        </p:cTn>
                                        <p:tgtEl>
                                          <p:spTgt spid="25"/>
                                        </p:tgtEl>
                                        <p:attrNameLst>
                                          <p:attrName>style.visibility</p:attrName>
                                        </p:attrNameLst>
                                      </p:cBhvr>
                                      <p:to>
                                        <p:strVal val="hidden"/>
                                      </p:to>
                                    </p:set>
                                  </p:childTnLst>
                                </p:cTn>
                              </p:par>
                              <p:par>
                                <p:cTn id="555" presetID="3" presetClass="exit" presetSubtype="5" fill="hold" grpId="4" nodeType="withEffect">
                                  <p:stCondLst>
                                    <p:cond delay="0"/>
                                  </p:stCondLst>
                                  <p:childTnLst>
                                    <p:animEffect transition="out" filter="blinds(vertical)">
                                      <p:cBhvr>
                                        <p:cTn id="556" dur="5000"/>
                                        <p:tgtEl>
                                          <p:spTgt spid="26"/>
                                        </p:tgtEl>
                                      </p:cBhvr>
                                    </p:animEffect>
                                    <p:set>
                                      <p:cBhvr>
                                        <p:cTn id="557" dur="1" fill="hold">
                                          <p:stCondLst>
                                            <p:cond delay="4999"/>
                                          </p:stCondLst>
                                        </p:cTn>
                                        <p:tgtEl>
                                          <p:spTgt spid="26"/>
                                        </p:tgtEl>
                                        <p:attrNameLst>
                                          <p:attrName>style.visibility</p:attrName>
                                        </p:attrNameLst>
                                      </p:cBhvr>
                                      <p:to>
                                        <p:strVal val="hidden"/>
                                      </p:to>
                                    </p:set>
                                  </p:childTnLst>
                                </p:cTn>
                              </p:par>
                              <p:par>
                                <p:cTn id="558" presetID="3" presetClass="exit" presetSubtype="5" fill="hold" grpId="4" nodeType="withEffect">
                                  <p:stCondLst>
                                    <p:cond delay="0"/>
                                  </p:stCondLst>
                                  <p:childTnLst>
                                    <p:animEffect transition="out" filter="blinds(vertical)">
                                      <p:cBhvr>
                                        <p:cTn id="559" dur="5000"/>
                                        <p:tgtEl>
                                          <p:spTgt spid="27"/>
                                        </p:tgtEl>
                                      </p:cBhvr>
                                    </p:animEffect>
                                    <p:set>
                                      <p:cBhvr>
                                        <p:cTn id="560" dur="1" fill="hold">
                                          <p:stCondLst>
                                            <p:cond delay="4999"/>
                                          </p:stCondLst>
                                        </p:cTn>
                                        <p:tgtEl>
                                          <p:spTgt spid="27"/>
                                        </p:tgtEl>
                                        <p:attrNameLst>
                                          <p:attrName>style.visibility</p:attrName>
                                        </p:attrNameLst>
                                      </p:cBhvr>
                                      <p:to>
                                        <p:strVal val="hidden"/>
                                      </p:to>
                                    </p:set>
                                  </p:childTnLst>
                                </p:cTn>
                              </p:par>
                              <p:par>
                                <p:cTn id="561" presetID="3" presetClass="exit" presetSubtype="5" fill="hold" grpId="4" nodeType="withEffect">
                                  <p:stCondLst>
                                    <p:cond delay="0"/>
                                  </p:stCondLst>
                                  <p:childTnLst>
                                    <p:animEffect transition="out" filter="blinds(vertical)">
                                      <p:cBhvr>
                                        <p:cTn id="562" dur="5000"/>
                                        <p:tgtEl>
                                          <p:spTgt spid="28"/>
                                        </p:tgtEl>
                                      </p:cBhvr>
                                    </p:animEffect>
                                    <p:set>
                                      <p:cBhvr>
                                        <p:cTn id="563" dur="1" fill="hold">
                                          <p:stCondLst>
                                            <p:cond delay="4999"/>
                                          </p:stCondLst>
                                        </p:cTn>
                                        <p:tgtEl>
                                          <p:spTgt spid="28"/>
                                        </p:tgtEl>
                                        <p:attrNameLst>
                                          <p:attrName>style.visibility</p:attrName>
                                        </p:attrNameLst>
                                      </p:cBhvr>
                                      <p:to>
                                        <p:strVal val="hidden"/>
                                      </p:to>
                                    </p:set>
                                  </p:childTnLst>
                                </p:cTn>
                              </p:par>
                              <p:par>
                                <p:cTn id="564" presetID="3" presetClass="exit" presetSubtype="5" fill="hold" grpId="4" nodeType="withEffect">
                                  <p:stCondLst>
                                    <p:cond delay="0"/>
                                  </p:stCondLst>
                                  <p:childTnLst>
                                    <p:animEffect transition="out" filter="blinds(vertical)">
                                      <p:cBhvr>
                                        <p:cTn id="565" dur="5000"/>
                                        <p:tgtEl>
                                          <p:spTgt spid="29"/>
                                        </p:tgtEl>
                                      </p:cBhvr>
                                    </p:animEffect>
                                    <p:set>
                                      <p:cBhvr>
                                        <p:cTn id="566" dur="1" fill="hold">
                                          <p:stCondLst>
                                            <p:cond delay="4999"/>
                                          </p:stCondLst>
                                        </p:cTn>
                                        <p:tgtEl>
                                          <p:spTgt spid="29"/>
                                        </p:tgtEl>
                                        <p:attrNameLst>
                                          <p:attrName>style.visibility</p:attrName>
                                        </p:attrNameLst>
                                      </p:cBhvr>
                                      <p:to>
                                        <p:strVal val="hidden"/>
                                      </p:to>
                                    </p:set>
                                  </p:childTnLst>
                                </p:cTn>
                              </p:par>
                              <p:par>
                                <p:cTn id="567" presetID="3" presetClass="exit" presetSubtype="5" fill="hold" grpId="4" nodeType="withEffect">
                                  <p:stCondLst>
                                    <p:cond delay="0"/>
                                  </p:stCondLst>
                                  <p:childTnLst>
                                    <p:animEffect transition="out" filter="blinds(vertical)">
                                      <p:cBhvr>
                                        <p:cTn id="568" dur="5000"/>
                                        <p:tgtEl>
                                          <p:spTgt spid="38"/>
                                        </p:tgtEl>
                                      </p:cBhvr>
                                    </p:animEffect>
                                    <p:set>
                                      <p:cBhvr>
                                        <p:cTn id="569" dur="1" fill="hold">
                                          <p:stCondLst>
                                            <p:cond delay="4999"/>
                                          </p:stCondLst>
                                        </p:cTn>
                                        <p:tgtEl>
                                          <p:spTgt spid="38"/>
                                        </p:tgtEl>
                                        <p:attrNameLst>
                                          <p:attrName>style.visibility</p:attrName>
                                        </p:attrNameLst>
                                      </p:cBhvr>
                                      <p:to>
                                        <p:strVal val="hidden"/>
                                      </p:to>
                                    </p:set>
                                  </p:childTnLst>
                                </p:cTn>
                              </p:par>
                              <p:par>
                                <p:cTn id="570" presetID="17" presetClass="entr" presetSubtype="1" fill="hold" nodeType="withEffect">
                                  <p:stCondLst>
                                    <p:cond delay="0"/>
                                  </p:stCondLst>
                                  <p:childTnLst>
                                    <p:set>
                                      <p:cBhvr>
                                        <p:cTn id="571" dur="1" fill="hold">
                                          <p:stCondLst>
                                            <p:cond delay="0"/>
                                          </p:stCondLst>
                                        </p:cTn>
                                        <p:tgtEl>
                                          <p:spTgt spid="4"/>
                                        </p:tgtEl>
                                        <p:attrNameLst>
                                          <p:attrName>style.visibility</p:attrName>
                                        </p:attrNameLst>
                                      </p:cBhvr>
                                      <p:to>
                                        <p:strVal val="visible"/>
                                      </p:to>
                                    </p:set>
                                    <p:anim calcmode="lin" valueType="num">
                                      <p:cBhvr>
                                        <p:cTn id="572" dur="5000" fill="hold"/>
                                        <p:tgtEl>
                                          <p:spTgt spid="4"/>
                                        </p:tgtEl>
                                        <p:attrNameLst>
                                          <p:attrName>ppt_x</p:attrName>
                                        </p:attrNameLst>
                                      </p:cBhvr>
                                      <p:tavLst>
                                        <p:tav tm="0">
                                          <p:val>
                                            <p:strVal val="#ppt_x"/>
                                          </p:val>
                                        </p:tav>
                                        <p:tav tm="100000">
                                          <p:val>
                                            <p:strVal val="#ppt_x"/>
                                          </p:val>
                                        </p:tav>
                                      </p:tavLst>
                                    </p:anim>
                                    <p:anim calcmode="lin" valueType="num">
                                      <p:cBhvr>
                                        <p:cTn id="573" dur="5000" fill="hold"/>
                                        <p:tgtEl>
                                          <p:spTgt spid="4"/>
                                        </p:tgtEl>
                                        <p:attrNameLst>
                                          <p:attrName>ppt_y</p:attrName>
                                        </p:attrNameLst>
                                      </p:cBhvr>
                                      <p:tavLst>
                                        <p:tav tm="0">
                                          <p:val>
                                            <p:strVal val="#ppt_y-#ppt_h/2"/>
                                          </p:val>
                                        </p:tav>
                                        <p:tav tm="100000">
                                          <p:val>
                                            <p:strVal val="#ppt_y"/>
                                          </p:val>
                                        </p:tav>
                                      </p:tavLst>
                                    </p:anim>
                                    <p:anim calcmode="lin" valueType="num">
                                      <p:cBhvr>
                                        <p:cTn id="574" dur="5000" fill="hold"/>
                                        <p:tgtEl>
                                          <p:spTgt spid="4"/>
                                        </p:tgtEl>
                                        <p:attrNameLst>
                                          <p:attrName>ppt_w</p:attrName>
                                        </p:attrNameLst>
                                      </p:cBhvr>
                                      <p:tavLst>
                                        <p:tav tm="0">
                                          <p:val>
                                            <p:strVal val="#ppt_w"/>
                                          </p:val>
                                        </p:tav>
                                        <p:tav tm="100000">
                                          <p:val>
                                            <p:strVal val="#ppt_w"/>
                                          </p:val>
                                        </p:tav>
                                      </p:tavLst>
                                    </p:anim>
                                    <p:anim calcmode="lin" valueType="num">
                                      <p:cBhvr>
                                        <p:cTn id="575"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99FF"/>
              </a:gs>
              <a:gs pos="50000">
                <a:srgbClr val="36006C">
                  <a:shade val="67500"/>
                  <a:satMod val="115000"/>
                </a:srgbClr>
              </a:gs>
              <a:gs pos="100000">
                <a:srgbClr val="36006C">
                  <a:shade val="100000"/>
                  <a:satMod val="115000"/>
                </a:srgbClr>
              </a:gs>
            </a:gsLst>
            <a:lin ang="16200000" scaled="1"/>
            <a:tileRect/>
          </a:gradFill>
        </p:spPr>
        <p:txBody>
          <a:bodyPr/>
          <a:lstStyle/>
          <a:p>
            <a:endParaRPr lang="es-ES" dirty="0"/>
          </a:p>
        </p:txBody>
      </p:sp>
      <p:pic>
        <p:nvPicPr>
          <p:cNvPr id="5" name="4 Imagen" descr="maxresdefault.jpg"/>
          <p:cNvPicPr>
            <a:picLocks noChangeAspect="1"/>
          </p:cNvPicPr>
          <p:nvPr/>
        </p:nvPicPr>
        <p:blipFill>
          <a:blip r:embed="rId2"/>
          <a:stretch>
            <a:fillRect/>
          </a:stretch>
        </p:blipFill>
        <p:spPr>
          <a:xfrm>
            <a:off x="0" y="2510"/>
            <a:ext cx="9144000" cy="5140990"/>
          </a:xfrm>
          <a:prstGeom prst="rect">
            <a:avLst/>
          </a:prstGeom>
        </p:spPr>
      </p:pic>
      <p:sp>
        <p:nvSpPr>
          <p:cNvPr id="6" name="5 Onda"/>
          <p:cNvSpPr/>
          <p:nvPr/>
        </p:nvSpPr>
        <p:spPr>
          <a:xfrm>
            <a:off x="4572000" y="0"/>
            <a:ext cx="1785950"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flipH="1">
            <a:off x="2857488" y="0"/>
            <a:ext cx="1714512"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a:off x="4572000" y="571486"/>
            <a:ext cx="1785950"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flipH="1">
            <a:off x="2857488" y="571486"/>
            <a:ext cx="1714512"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a:off x="4572000" y="1142990"/>
            <a:ext cx="1785950"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flipH="1">
            <a:off x="2857488" y="1142990"/>
            <a:ext cx="1714512"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a:off x="4572000" y="1714476"/>
            <a:ext cx="1785950"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flipH="1">
            <a:off x="2857488" y="1714476"/>
            <a:ext cx="1714512"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a:off x="4572000" y="2286034"/>
            <a:ext cx="1785950"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flipH="1">
            <a:off x="2857488" y="2286034"/>
            <a:ext cx="1714512"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a:off x="4572000" y="2857520"/>
            <a:ext cx="1785950"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flipH="1">
            <a:off x="2857488" y="2857520"/>
            <a:ext cx="1714512"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a:off x="4572000" y="3429024"/>
            <a:ext cx="1785950"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flipH="1">
            <a:off x="2857488" y="3429024"/>
            <a:ext cx="1714512"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a:off x="4572000" y="4000510"/>
            <a:ext cx="1785950"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flipH="1">
            <a:off x="2857488" y="4000510"/>
            <a:ext cx="1714512"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a:off x="4572000" y="4572014"/>
            <a:ext cx="1785950" cy="571486"/>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Onda"/>
          <p:cNvSpPr/>
          <p:nvPr/>
        </p:nvSpPr>
        <p:spPr>
          <a:xfrm flipH="1">
            <a:off x="2857488" y="4572014"/>
            <a:ext cx="1714512" cy="571486"/>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4"/>
                                        </p:tgtEl>
                                        <p:attrNameLst>
                                          <p:attrName>style.opacity</p:attrName>
                                        </p:attrNameLst>
                                      </p:cBhvr>
                                      <p:to>
                                        <p:strVal val="0"/>
                                      </p:to>
                                    </p:set>
                                    <p:animEffect filter="image" prLst="opacity: 0">
                                      <p:cBhvr rctx="IE">
                                        <p:cTn id="7" dur="indefinite"/>
                                        <p:tgtEl>
                                          <p:spTgt spid="24"/>
                                        </p:tgtEl>
                                      </p:cBhvr>
                                    </p:animEffect>
                                  </p:childTnLst>
                                </p:cTn>
                              </p:par>
                              <p:par>
                                <p:cTn id="8" presetID="2" presetClass="entr" presetSubtype="4"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ppt_x"/>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ppt_x"/>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5000" fill="hold"/>
                                        <p:tgtEl>
                                          <p:spTgt spid="8"/>
                                        </p:tgtEl>
                                        <p:attrNameLst>
                                          <p:attrName>ppt_x</p:attrName>
                                        </p:attrNameLst>
                                      </p:cBhvr>
                                      <p:tavLst>
                                        <p:tav tm="0">
                                          <p:val>
                                            <p:strVal val="#ppt_x"/>
                                          </p:val>
                                        </p:tav>
                                        <p:tav tm="100000">
                                          <p:val>
                                            <p:strVal val="#ppt_x"/>
                                          </p:val>
                                        </p:tav>
                                      </p:tavLst>
                                    </p:anim>
                                    <p:anim calcmode="lin" valueType="num">
                                      <p:cBhvr additive="base">
                                        <p:cTn id="19" dur="5000" fill="hold"/>
                                        <p:tgtEl>
                                          <p:spTgt spid="8"/>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5000" fill="hold"/>
                                        <p:tgtEl>
                                          <p:spTgt spid="9"/>
                                        </p:tgtEl>
                                        <p:attrNameLst>
                                          <p:attrName>ppt_x</p:attrName>
                                        </p:attrNameLst>
                                      </p:cBhvr>
                                      <p:tavLst>
                                        <p:tav tm="0">
                                          <p:val>
                                            <p:strVal val="#ppt_x"/>
                                          </p:val>
                                        </p:tav>
                                        <p:tav tm="100000">
                                          <p:val>
                                            <p:strVal val="#ppt_x"/>
                                          </p:val>
                                        </p:tav>
                                      </p:tavLst>
                                    </p:anim>
                                    <p:anim calcmode="lin" valueType="num">
                                      <p:cBhvr additive="base">
                                        <p:cTn id="23" dur="5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5000" fill="hold"/>
                                        <p:tgtEl>
                                          <p:spTgt spid="10"/>
                                        </p:tgtEl>
                                        <p:attrNameLst>
                                          <p:attrName>ppt_x</p:attrName>
                                        </p:attrNameLst>
                                      </p:cBhvr>
                                      <p:tavLst>
                                        <p:tav tm="0">
                                          <p:val>
                                            <p:strVal val="#ppt_x"/>
                                          </p:val>
                                        </p:tav>
                                        <p:tav tm="100000">
                                          <p:val>
                                            <p:strVal val="#ppt_x"/>
                                          </p:val>
                                        </p:tav>
                                      </p:tavLst>
                                    </p:anim>
                                    <p:anim calcmode="lin" valueType="num">
                                      <p:cBhvr additive="base">
                                        <p:cTn id="27" dur="5000" fill="hold"/>
                                        <p:tgtEl>
                                          <p:spTgt spid="10"/>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5000" fill="hold"/>
                                        <p:tgtEl>
                                          <p:spTgt spid="11"/>
                                        </p:tgtEl>
                                        <p:attrNameLst>
                                          <p:attrName>ppt_x</p:attrName>
                                        </p:attrNameLst>
                                      </p:cBhvr>
                                      <p:tavLst>
                                        <p:tav tm="0">
                                          <p:val>
                                            <p:strVal val="#ppt_x"/>
                                          </p:val>
                                        </p:tav>
                                        <p:tav tm="100000">
                                          <p:val>
                                            <p:strVal val="#ppt_x"/>
                                          </p:val>
                                        </p:tav>
                                      </p:tavLst>
                                    </p:anim>
                                    <p:anim calcmode="lin" valueType="num">
                                      <p:cBhvr additive="base">
                                        <p:cTn id="31" dur="5000" fill="hold"/>
                                        <p:tgtEl>
                                          <p:spTgt spid="11"/>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5000" fill="hold"/>
                                        <p:tgtEl>
                                          <p:spTgt spid="12"/>
                                        </p:tgtEl>
                                        <p:attrNameLst>
                                          <p:attrName>ppt_x</p:attrName>
                                        </p:attrNameLst>
                                      </p:cBhvr>
                                      <p:tavLst>
                                        <p:tav tm="0">
                                          <p:val>
                                            <p:strVal val="#ppt_x"/>
                                          </p:val>
                                        </p:tav>
                                        <p:tav tm="100000">
                                          <p:val>
                                            <p:strVal val="#ppt_x"/>
                                          </p:val>
                                        </p:tav>
                                      </p:tavLst>
                                    </p:anim>
                                    <p:anim calcmode="lin" valueType="num">
                                      <p:cBhvr additive="base">
                                        <p:cTn id="35" dur="5000" fill="hold"/>
                                        <p:tgtEl>
                                          <p:spTgt spid="12"/>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5000" fill="hold"/>
                                        <p:tgtEl>
                                          <p:spTgt spid="13"/>
                                        </p:tgtEl>
                                        <p:attrNameLst>
                                          <p:attrName>ppt_x</p:attrName>
                                        </p:attrNameLst>
                                      </p:cBhvr>
                                      <p:tavLst>
                                        <p:tav tm="0">
                                          <p:val>
                                            <p:strVal val="#ppt_x"/>
                                          </p:val>
                                        </p:tav>
                                        <p:tav tm="100000">
                                          <p:val>
                                            <p:strVal val="#ppt_x"/>
                                          </p:val>
                                        </p:tav>
                                      </p:tavLst>
                                    </p:anim>
                                    <p:anim calcmode="lin" valueType="num">
                                      <p:cBhvr additive="base">
                                        <p:cTn id="39" dur="5000" fill="hold"/>
                                        <p:tgtEl>
                                          <p:spTgt spid="13"/>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5000" fill="hold"/>
                                        <p:tgtEl>
                                          <p:spTgt spid="14"/>
                                        </p:tgtEl>
                                        <p:attrNameLst>
                                          <p:attrName>ppt_x</p:attrName>
                                        </p:attrNameLst>
                                      </p:cBhvr>
                                      <p:tavLst>
                                        <p:tav tm="0">
                                          <p:val>
                                            <p:strVal val="#ppt_x"/>
                                          </p:val>
                                        </p:tav>
                                        <p:tav tm="100000">
                                          <p:val>
                                            <p:strVal val="#ppt_x"/>
                                          </p:val>
                                        </p:tav>
                                      </p:tavLst>
                                    </p:anim>
                                    <p:anim calcmode="lin" valueType="num">
                                      <p:cBhvr additive="base">
                                        <p:cTn id="43" dur="5000" fill="hold"/>
                                        <p:tgtEl>
                                          <p:spTgt spid="14"/>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5000" fill="hold"/>
                                        <p:tgtEl>
                                          <p:spTgt spid="15"/>
                                        </p:tgtEl>
                                        <p:attrNameLst>
                                          <p:attrName>ppt_x</p:attrName>
                                        </p:attrNameLst>
                                      </p:cBhvr>
                                      <p:tavLst>
                                        <p:tav tm="0">
                                          <p:val>
                                            <p:strVal val="#ppt_x"/>
                                          </p:val>
                                        </p:tav>
                                        <p:tav tm="100000">
                                          <p:val>
                                            <p:strVal val="#ppt_x"/>
                                          </p:val>
                                        </p:tav>
                                      </p:tavLst>
                                    </p:anim>
                                    <p:anim calcmode="lin" valueType="num">
                                      <p:cBhvr additive="base">
                                        <p:cTn id="47" dur="5000" fill="hold"/>
                                        <p:tgtEl>
                                          <p:spTgt spid="15"/>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additive="base">
                                        <p:cTn id="50" dur="5000" fill="hold"/>
                                        <p:tgtEl>
                                          <p:spTgt spid="16"/>
                                        </p:tgtEl>
                                        <p:attrNameLst>
                                          <p:attrName>ppt_x</p:attrName>
                                        </p:attrNameLst>
                                      </p:cBhvr>
                                      <p:tavLst>
                                        <p:tav tm="0">
                                          <p:val>
                                            <p:strVal val="#ppt_x"/>
                                          </p:val>
                                        </p:tav>
                                        <p:tav tm="100000">
                                          <p:val>
                                            <p:strVal val="#ppt_x"/>
                                          </p:val>
                                        </p:tav>
                                      </p:tavLst>
                                    </p:anim>
                                    <p:anim calcmode="lin" valueType="num">
                                      <p:cBhvr additive="base">
                                        <p:cTn id="51" dur="5000" fill="hold"/>
                                        <p:tgtEl>
                                          <p:spTgt spid="16"/>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 calcmode="lin" valueType="num">
                                      <p:cBhvr additive="base">
                                        <p:cTn id="54" dur="5000" fill="hold"/>
                                        <p:tgtEl>
                                          <p:spTgt spid="17"/>
                                        </p:tgtEl>
                                        <p:attrNameLst>
                                          <p:attrName>ppt_x</p:attrName>
                                        </p:attrNameLst>
                                      </p:cBhvr>
                                      <p:tavLst>
                                        <p:tav tm="0">
                                          <p:val>
                                            <p:strVal val="#ppt_x"/>
                                          </p:val>
                                        </p:tav>
                                        <p:tav tm="100000">
                                          <p:val>
                                            <p:strVal val="#ppt_x"/>
                                          </p:val>
                                        </p:tav>
                                      </p:tavLst>
                                    </p:anim>
                                    <p:anim calcmode="lin" valueType="num">
                                      <p:cBhvr additive="base">
                                        <p:cTn id="55" dur="5000" fill="hold"/>
                                        <p:tgtEl>
                                          <p:spTgt spid="17"/>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8"/>
                                        </p:tgtEl>
                                        <p:attrNameLst>
                                          <p:attrName>style.visibility</p:attrName>
                                        </p:attrNameLst>
                                      </p:cBhvr>
                                      <p:to>
                                        <p:strVal val="visible"/>
                                      </p:to>
                                    </p:set>
                                    <p:anim calcmode="lin" valueType="num">
                                      <p:cBhvr additive="base">
                                        <p:cTn id="58" dur="5000" fill="hold"/>
                                        <p:tgtEl>
                                          <p:spTgt spid="18"/>
                                        </p:tgtEl>
                                        <p:attrNameLst>
                                          <p:attrName>ppt_x</p:attrName>
                                        </p:attrNameLst>
                                      </p:cBhvr>
                                      <p:tavLst>
                                        <p:tav tm="0">
                                          <p:val>
                                            <p:strVal val="#ppt_x"/>
                                          </p:val>
                                        </p:tav>
                                        <p:tav tm="100000">
                                          <p:val>
                                            <p:strVal val="#ppt_x"/>
                                          </p:val>
                                        </p:tav>
                                      </p:tavLst>
                                    </p:anim>
                                    <p:anim calcmode="lin" valueType="num">
                                      <p:cBhvr additive="base">
                                        <p:cTn id="59" dur="5000" fill="hold"/>
                                        <p:tgtEl>
                                          <p:spTgt spid="18"/>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9"/>
                                        </p:tgtEl>
                                        <p:attrNameLst>
                                          <p:attrName>style.visibility</p:attrName>
                                        </p:attrNameLst>
                                      </p:cBhvr>
                                      <p:to>
                                        <p:strVal val="visible"/>
                                      </p:to>
                                    </p:set>
                                    <p:anim calcmode="lin" valueType="num">
                                      <p:cBhvr additive="base">
                                        <p:cTn id="62" dur="5000" fill="hold"/>
                                        <p:tgtEl>
                                          <p:spTgt spid="19"/>
                                        </p:tgtEl>
                                        <p:attrNameLst>
                                          <p:attrName>ppt_x</p:attrName>
                                        </p:attrNameLst>
                                      </p:cBhvr>
                                      <p:tavLst>
                                        <p:tav tm="0">
                                          <p:val>
                                            <p:strVal val="#ppt_x"/>
                                          </p:val>
                                        </p:tav>
                                        <p:tav tm="100000">
                                          <p:val>
                                            <p:strVal val="#ppt_x"/>
                                          </p:val>
                                        </p:tav>
                                      </p:tavLst>
                                    </p:anim>
                                    <p:anim calcmode="lin" valueType="num">
                                      <p:cBhvr additive="base">
                                        <p:cTn id="63" dur="5000" fill="hold"/>
                                        <p:tgtEl>
                                          <p:spTgt spid="19"/>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additive="base">
                                        <p:cTn id="66" dur="5000" fill="hold"/>
                                        <p:tgtEl>
                                          <p:spTgt spid="20"/>
                                        </p:tgtEl>
                                        <p:attrNameLst>
                                          <p:attrName>ppt_x</p:attrName>
                                        </p:attrNameLst>
                                      </p:cBhvr>
                                      <p:tavLst>
                                        <p:tav tm="0">
                                          <p:val>
                                            <p:strVal val="#ppt_x"/>
                                          </p:val>
                                        </p:tav>
                                        <p:tav tm="100000">
                                          <p:val>
                                            <p:strVal val="#ppt_x"/>
                                          </p:val>
                                        </p:tav>
                                      </p:tavLst>
                                    </p:anim>
                                    <p:anim calcmode="lin" valueType="num">
                                      <p:cBhvr additive="base">
                                        <p:cTn id="67" dur="5000" fill="hold"/>
                                        <p:tgtEl>
                                          <p:spTgt spid="20"/>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anim calcmode="lin" valueType="num">
                                      <p:cBhvr additive="base">
                                        <p:cTn id="70" dur="5000" fill="hold"/>
                                        <p:tgtEl>
                                          <p:spTgt spid="21"/>
                                        </p:tgtEl>
                                        <p:attrNameLst>
                                          <p:attrName>ppt_x</p:attrName>
                                        </p:attrNameLst>
                                      </p:cBhvr>
                                      <p:tavLst>
                                        <p:tav tm="0">
                                          <p:val>
                                            <p:strVal val="#ppt_x"/>
                                          </p:val>
                                        </p:tav>
                                        <p:tav tm="100000">
                                          <p:val>
                                            <p:strVal val="#ppt_x"/>
                                          </p:val>
                                        </p:tav>
                                      </p:tavLst>
                                    </p:anim>
                                    <p:anim calcmode="lin" valueType="num">
                                      <p:cBhvr additive="base">
                                        <p:cTn id="71" dur="5000" fill="hold"/>
                                        <p:tgtEl>
                                          <p:spTgt spid="21"/>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2"/>
                                        </p:tgtEl>
                                        <p:attrNameLst>
                                          <p:attrName>style.visibility</p:attrName>
                                        </p:attrNameLst>
                                      </p:cBhvr>
                                      <p:to>
                                        <p:strVal val="visible"/>
                                      </p:to>
                                    </p:set>
                                    <p:anim calcmode="lin" valueType="num">
                                      <p:cBhvr additive="base">
                                        <p:cTn id="74" dur="5000" fill="hold"/>
                                        <p:tgtEl>
                                          <p:spTgt spid="22"/>
                                        </p:tgtEl>
                                        <p:attrNameLst>
                                          <p:attrName>ppt_x</p:attrName>
                                        </p:attrNameLst>
                                      </p:cBhvr>
                                      <p:tavLst>
                                        <p:tav tm="0">
                                          <p:val>
                                            <p:strVal val="#ppt_x"/>
                                          </p:val>
                                        </p:tav>
                                        <p:tav tm="100000">
                                          <p:val>
                                            <p:strVal val="#ppt_x"/>
                                          </p:val>
                                        </p:tav>
                                      </p:tavLst>
                                    </p:anim>
                                    <p:anim calcmode="lin" valueType="num">
                                      <p:cBhvr additive="base">
                                        <p:cTn id="75" dur="5000" fill="hold"/>
                                        <p:tgtEl>
                                          <p:spTgt spid="22"/>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additive="base">
                                        <p:cTn id="78" dur="5000" fill="hold"/>
                                        <p:tgtEl>
                                          <p:spTgt spid="23"/>
                                        </p:tgtEl>
                                        <p:attrNameLst>
                                          <p:attrName>ppt_x</p:attrName>
                                        </p:attrNameLst>
                                      </p:cBhvr>
                                      <p:tavLst>
                                        <p:tav tm="0">
                                          <p:val>
                                            <p:strVal val="#ppt_x"/>
                                          </p:val>
                                        </p:tav>
                                        <p:tav tm="100000">
                                          <p:val>
                                            <p:strVal val="#ppt_x"/>
                                          </p:val>
                                        </p:tav>
                                      </p:tavLst>
                                    </p:anim>
                                    <p:anim calcmode="lin" valueType="num">
                                      <p:cBhvr additive="base">
                                        <p:cTn id="79" dur="5000" fill="hold"/>
                                        <p:tgtEl>
                                          <p:spTgt spid="23"/>
                                        </p:tgtEl>
                                        <p:attrNameLst>
                                          <p:attrName>ppt_y</p:attrName>
                                        </p:attrNameLst>
                                      </p:cBhvr>
                                      <p:tavLst>
                                        <p:tav tm="0">
                                          <p:val>
                                            <p:strVal val="1+#ppt_h/2"/>
                                          </p:val>
                                        </p:tav>
                                        <p:tav tm="100000">
                                          <p:val>
                                            <p:strVal val="#ppt_y"/>
                                          </p:val>
                                        </p:tav>
                                      </p:tavLst>
                                    </p:anim>
                                  </p:childTnLst>
                                </p:cTn>
                              </p:par>
                              <p:par>
                                <p:cTn id="80" presetID="8" presetClass="emph" presetSubtype="0" fill="hold" grpId="1" nodeType="withEffect">
                                  <p:stCondLst>
                                    <p:cond delay="0"/>
                                  </p:stCondLst>
                                  <p:childTnLst>
                                    <p:animRot by="21600000">
                                      <p:cBhvr>
                                        <p:cTn id="81" dur="5000" fill="hold"/>
                                        <p:tgtEl>
                                          <p:spTgt spid="7"/>
                                        </p:tgtEl>
                                        <p:attrNameLst>
                                          <p:attrName>r</p:attrName>
                                        </p:attrNameLst>
                                      </p:cBhvr>
                                    </p:animRot>
                                  </p:childTnLst>
                                </p:cTn>
                              </p:par>
                              <p:par>
                                <p:cTn id="82" presetID="8" presetClass="emph" presetSubtype="0" fill="hold" grpId="1" nodeType="withEffect">
                                  <p:stCondLst>
                                    <p:cond delay="0"/>
                                  </p:stCondLst>
                                  <p:childTnLst>
                                    <p:animRot by="21600000">
                                      <p:cBhvr>
                                        <p:cTn id="83" dur="5000" fill="hold"/>
                                        <p:tgtEl>
                                          <p:spTgt spid="9"/>
                                        </p:tgtEl>
                                        <p:attrNameLst>
                                          <p:attrName>r</p:attrName>
                                        </p:attrNameLst>
                                      </p:cBhvr>
                                    </p:animRot>
                                  </p:childTnLst>
                                </p:cTn>
                              </p:par>
                              <p:par>
                                <p:cTn id="84" presetID="8" presetClass="emph" presetSubtype="0" fill="hold" grpId="1" nodeType="withEffect">
                                  <p:stCondLst>
                                    <p:cond delay="0"/>
                                  </p:stCondLst>
                                  <p:childTnLst>
                                    <p:animRot by="21600000">
                                      <p:cBhvr>
                                        <p:cTn id="85" dur="5000" fill="hold"/>
                                        <p:tgtEl>
                                          <p:spTgt spid="11"/>
                                        </p:tgtEl>
                                        <p:attrNameLst>
                                          <p:attrName>r</p:attrName>
                                        </p:attrNameLst>
                                      </p:cBhvr>
                                    </p:animRot>
                                  </p:childTnLst>
                                </p:cTn>
                              </p:par>
                              <p:par>
                                <p:cTn id="86" presetID="8" presetClass="emph" presetSubtype="0" fill="hold" grpId="1" nodeType="withEffect">
                                  <p:stCondLst>
                                    <p:cond delay="0"/>
                                  </p:stCondLst>
                                  <p:childTnLst>
                                    <p:animRot by="21600000">
                                      <p:cBhvr>
                                        <p:cTn id="87" dur="5000" fill="hold"/>
                                        <p:tgtEl>
                                          <p:spTgt spid="13"/>
                                        </p:tgtEl>
                                        <p:attrNameLst>
                                          <p:attrName>r</p:attrName>
                                        </p:attrNameLst>
                                      </p:cBhvr>
                                    </p:animRot>
                                  </p:childTnLst>
                                </p:cTn>
                              </p:par>
                              <p:par>
                                <p:cTn id="88" presetID="8" presetClass="emph" presetSubtype="0" fill="hold" grpId="1" nodeType="withEffect">
                                  <p:stCondLst>
                                    <p:cond delay="0"/>
                                  </p:stCondLst>
                                  <p:childTnLst>
                                    <p:animRot by="21600000">
                                      <p:cBhvr>
                                        <p:cTn id="89" dur="5000" fill="hold"/>
                                        <p:tgtEl>
                                          <p:spTgt spid="15"/>
                                        </p:tgtEl>
                                        <p:attrNameLst>
                                          <p:attrName>r</p:attrName>
                                        </p:attrNameLst>
                                      </p:cBhvr>
                                    </p:animRot>
                                  </p:childTnLst>
                                </p:cTn>
                              </p:par>
                              <p:par>
                                <p:cTn id="90" presetID="8" presetClass="emph" presetSubtype="0" fill="hold" grpId="1" nodeType="withEffect">
                                  <p:stCondLst>
                                    <p:cond delay="0"/>
                                  </p:stCondLst>
                                  <p:childTnLst>
                                    <p:animRot by="21600000">
                                      <p:cBhvr>
                                        <p:cTn id="91" dur="5000" fill="hold"/>
                                        <p:tgtEl>
                                          <p:spTgt spid="17"/>
                                        </p:tgtEl>
                                        <p:attrNameLst>
                                          <p:attrName>r</p:attrName>
                                        </p:attrNameLst>
                                      </p:cBhvr>
                                    </p:animRot>
                                  </p:childTnLst>
                                </p:cTn>
                              </p:par>
                              <p:par>
                                <p:cTn id="92" presetID="8" presetClass="emph" presetSubtype="0" fill="hold" grpId="1" nodeType="withEffect">
                                  <p:stCondLst>
                                    <p:cond delay="0"/>
                                  </p:stCondLst>
                                  <p:childTnLst>
                                    <p:animRot by="21600000">
                                      <p:cBhvr>
                                        <p:cTn id="93" dur="5000" fill="hold"/>
                                        <p:tgtEl>
                                          <p:spTgt spid="19"/>
                                        </p:tgtEl>
                                        <p:attrNameLst>
                                          <p:attrName>r</p:attrName>
                                        </p:attrNameLst>
                                      </p:cBhvr>
                                    </p:animRot>
                                  </p:childTnLst>
                                </p:cTn>
                              </p:par>
                              <p:par>
                                <p:cTn id="94" presetID="8" presetClass="emph" presetSubtype="0" fill="hold" grpId="1" nodeType="withEffect">
                                  <p:stCondLst>
                                    <p:cond delay="0"/>
                                  </p:stCondLst>
                                  <p:childTnLst>
                                    <p:animRot by="21600000">
                                      <p:cBhvr>
                                        <p:cTn id="95" dur="5000" fill="hold"/>
                                        <p:tgtEl>
                                          <p:spTgt spid="21"/>
                                        </p:tgtEl>
                                        <p:attrNameLst>
                                          <p:attrName>r</p:attrName>
                                        </p:attrNameLst>
                                      </p:cBhvr>
                                    </p:animRot>
                                  </p:childTnLst>
                                </p:cTn>
                              </p:par>
                              <p:par>
                                <p:cTn id="96" presetID="8" presetClass="emph" presetSubtype="0" fill="hold" grpId="1" nodeType="withEffect">
                                  <p:stCondLst>
                                    <p:cond delay="0"/>
                                  </p:stCondLst>
                                  <p:childTnLst>
                                    <p:animRot by="21600000">
                                      <p:cBhvr>
                                        <p:cTn id="97" dur="5000" fill="hold"/>
                                        <p:tgtEl>
                                          <p:spTgt spid="23"/>
                                        </p:tgtEl>
                                        <p:attrNameLst>
                                          <p:attrName>r</p:attrName>
                                        </p:attrNameLst>
                                      </p:cBhvr>
                                    </p:animRot>
                                  </p:childTnLst>
                                </p:cTn>
                              </p:par>
                              <p:par>
                                <p:cTn id="98" presetID="8" presetClass="emph" presetSubtype="0" fill="hold" grpId="1" nodeType="withEffect">
                                  <p:stCondLst>
                                    <p:cond delay="0"/>
                                  </p:stCondLst>
                                  <p:childTnLst>
                                    <p:animRot by="-21600000">
                                      <p:cBhvr>
                                        <p:cTn id="99" dur="5000" fill="hold"/>
                                        <p:tgtEl>
                                          <p:spTgt spid="6"/>
                                        </p:tgtEl>
                                        <p:attrNameLst>
                                          <p:attrName>r</p:attrName>
                                        </p:attrNameLst>
                                      </p:cBhvr>
                                    </p:animRot>
                                  </p:childTnLst>
                                </p:cTn>
                              </p:par>
                              <p:par>
                                <p:cTn id="100" presetID="8" presetClass="emph" presetSubtype="0" fill="hold" grpId="1" nodeType="withEffect">
                                  <p:stCondLst>
                                    <p:cond delay="0"/>
                                  </p:stCondLst>
                                  <p:childTnLst>
                                    <p:animRot by="-21600000">
                                      <p:cBhvr>
                                        <p:cTn id="101" dur="5000" fill="hold"/>
                                        <p:tgtEl>
                                          <p:spTgt spid="8"/>
                                        </p:tgtEl>
                                        <p:attrNameLst>
                                          <p:attrName>r</p:attrName>
                                        </p:attrNameLst>
                                      </p:cBhvr>
                                    </p:animRot>
                                  </p:childTnLst>
                                </p:cTn>
                              </p:par>
                              <p:par>
                                <p:cTn id="102" presetID="8" presetClass="emph" presetSubtype="0" fill="hold" grpId="1" nodeType="withEffect">
                                  <p:stCondLst>
                                    <p:cond delay="0"/>
                                  </p:stCondLst>
                                  <p:childTnLst>
                                    <p:animRot by="-21600000">
                                      <p:cBhvr>
                                        <p:cTn id="103" dur="5000" fill="hold"/>
                                        <p:tgtEl>
                                          <p:spTgt spid="10"/>
                                        </p:tgtEl>
                                        <p:attrNameLst>
                                          <p:attrName>r</p:attrName>
                                        </p:attrNameLst>
                                      </p:cBhvr>
                                    </p:animRot>
                                  </p:childTnLst>
                                </p:cTn>
                              </p:par>
                              <p:par>
                                <p:cTn id="104" presetID="8" presetClass="emph" presetSubtype="0" fill="hold" grpId="1" nodeType="withEffect">
                                  <p:stCondLst>
                                    <p:cond delay="0"/>
                                  </p:stCondLst>
                                  <p:childTnLst>
                                    <p:animRot by="-21600000">
                                      <p:cBhvr>
                                        <p:cTn id="105" dur="5000" fill="hold"/>
                                        <p:tgtEl>
                                          <p:spTgt spid="12"/>
                                        </p:tgtEl>
                                        <p:attrNameLst>
                                          <p:attrName>r</p:attrName>
                                        </p:attrNameLst>
                                      </p:cBhvr>
                                    </p:animRot>
                                  </p:childTnLst>
                                </p:cTn>
                              </p:par>
                              <p:par>
                                <p:cTn id="106" presetID="8" presetClass="emph" presetSubtype="0" fill="hold" grpId="1" nodeType="withEffect">
                                  <p:stCondLst>
                                    <p:cond delay="0"/>
                                  </p:stCondLst>
                                  <p:childTnLst>
                                    <p:animRot by="-21600000">
                                      <p:cBhvr>
                                        <p:cTn id="107" dur="5000" fill="hold"/>
                                        <p:tgtEl>
                                          <p:spTgt spid="14"/>
                                        </p:tgtEl>
                                        <p:attrNameLst>
                                          <p:attrName>r</p:attrName>
                                        </p:attrNameLst>
                                      </p:cBhvr>
                                    </p:animRot>
                                  </p:childTnLst>
                                </p:cTn>
                              </p:par>
                              <p:par>
                                <p:cTn id="108" presetID="8" presetClass="emph" presetSubtype="0" fill="hold" grpId="1" nodeType="withEffect">
                                  <p:stCondLst>
                                    <p:cond delay="0"/>
                                  </p:stCondLst>
                                  <p:childTnLst>
                                    <p:animRot by="-21600000">
                                      <p:cBhvr>
                                        <p:cTn id="109" dur="5000" fill="hold"/>
                                        <p:tgtEl>
                                          <p:spTgt spid="16"/>
                                        </p:tgtEl>
                                        <p:attrNameLst>
                                          <p:attrName>r</p:attrName>
                                        </p:attrNameLst>
                                      </p:cBhvr>
                                    </p:animRot>
                                  </p:childTnLst>
                                </p:cTn>
                              </p:par>
                              <p:par>
                                <p:cTn id="110" presetID="8" presetClass="emph" presetSubtype="0" fill="hold" grpId="1" nodeType="withEffect">
                                  <p:stCondLst>
                                    <p:cond delay="0"/>
                                  </p:stCondLst>
                                  <p:childTnLst>
                                    <p:animRot by="-21600000">
                                      <p:cBhvr>
                                        <p:cTn id="111" dur="5000" fill="hold"/>
                                        <p:tgtEl>
                                          <p:spTgt spid="18"/>
                                        </p:tgtEl>
                                        <p:attrNameLst>
                                          <p:attrName>r</p:attrName>
                                        </p:attrNameLst>
                                      </p:cBhvr>
                                    </p:animRot>
                                  </p:childTnLst>
                                </p:cTn>
                              </p:par>
                              <p:par>
                                <p:cTn id="112" presetID="8" presetClass="emph" presetSubtype="0" fill="hold" grpId="1" nodeType="withEffect">
                                  <p:stCondLst>
                                    <p:cond delay="0"/>
                                  </p:stCondLst>
                                  <p:childTnLst>
                                    <p:animRot by="-21600000">
                                      <p:cBhvr>
                                        <p:cTn id="113" dur="5000" fill="hold"/>
                                        <p:tgtEl>
                                          <p:spTgt spid="20"/>
                                        </p:tgtEl>
                                        <p:attrNameLst>
                                          <p:attrName>r</p:attrName>
                                        </p:attrNameLst>
                                      </p:cBhvr>
                                    </p:animRot>
                                  </p:childTnLst>
                                </p:cTn>
                              </p:par>
                              <p:par>
                                <p:cTn id="114" presetID="8" presetClass="emph" presetSubtype="0" fill="hold" grpId="1" nodeType="withEffect">
                                  <p:stCondLst>
                                    <p:cond delay="0"/>
                                  </p:stCondLst>
                                  <p:childTnLst>
                                    <p:animRot by="-21600000">
                                      <p:cBhvr>
                                        <p:cTn id="115" dur="5000" fill="hold"/>
                                        <p:tgtEl>
                                          <p:spTgt spid="22"/>
                                        </p:tgtEl>
                                        <p:attrNameLst>
                                          <p:attrName>r</p:attrName>
                                        </p:attrNameLst>
                                      </p:cBhvr>
                                    </p:animRot>
                                  </p:childTnLst>
                                </p:cTn>
                              </p:par>
                              <p:par>
                                <p:cTn id="116" presetID="2" presetClass="exit" presetSubtype="2" fill="hold" grpId="2" nodeType="withEffect">
                                  <p:stCondLst>
                                    <p:cond delay="0"/>
                                  </p:stCondLst>
                                  <p:childTnLst>
                                    <p:anim calcmode="lin" valueType="num">
                                      <p:cBhvr additive="base">
                                        <p:cTn id="117" dur="5000"/>
                                        <p:tgtEl>
                                          <p:spTgt spid="7"/>
                                        </p:tgtEl>
                                        <p:attrNameLst>
                                          <p:attrName>ppt_x</p:attrName>
                                        </p:attrNameLst>
                                      </p:cBhvr>
                                      <p:tavLst>
                                        <p:tav tm="0">
                                          <p:val>
                                            <p:strVal val="ppt_x"/>
                                          </p:val>
                                        </p:tav>
                                        <p:tav tm="100000">
                                          <p:val>
                                            <p:strVal val="1+ppt_w/2"/>
                                          </p:val>
                                        </p:tav>
                                      </p:tavLst>
                                    </p:anim>
                                    <p:anim calcmode="lin" valueType="num">
                                      <p:cBhvr additive="base">
                                        <p:cTn id="118" dur="5000"/>
                                        <p:tgtEl>
                                          <p:spTgt spid="7"/>
                                        </p:tgtEl>
                                        <p:attrNameLst>
                                          <p:attrName>ppt_y</p:attrName>
                                        </p:attrNameLst>
                                      </p:cBhvr>
                                      <p:tavLst>
                                        <p:tav tm="0">
                                          <p:val>
                                            <p:strVal val="ppt_y"/>
                                          </p:val>
                                        </p:tav>
                                        <p:tav tm="100000">
                                          <p:val>
                                            <p:strVal val="ppt_y"/>
                                          </p:val>
                                        </p:tav>
                                      </p:tavLst>
                                    </p:anim>
                                    <p:set>
                                      <p:cBhvr>
                                        <p:cTn id="119" dur="1" fill="hold">
                                          <p:stCondLst>
                                            <p:cond delay="4999"/>
                                          </p:stCondLst>
                                        </p:cTn>
                                        <p:tgtEl>
                                          <p:spTgt spid="7"/>
                                        </p:tgtEl>
                                        <p:attrNameLst>
                                          <p:attrName>style.visibility</p:attrName>
                                        </p:attrNameLst>
                                      </p:cBhvr>
                                      <p:to>
                                        <p:strVal val="hidden"/>
                                      </p:to>
                                    </p:set>
                                  </p:childTnLst>
                                </p:cTn>
                              </p:par>
                              <p:par>
                                <p:cTn id="120" presetID="2" presetClass="exit" presetSubtype="2" fill="hold" grpId="2" nodeType="withEffect">
                                  <p:stCondLst>
                                    <p:cond delay="0"/>
                                  </p:stCondLst>
                                  <p:childTnLst>
                                    <p:anim calcmode="lin" valueType="num">
                                      <p:cBhvr additive="base">
                                        <p:cTn id="121" dur="5000"/>
                                        <p:tgtEl>
                                          <p:spTgt spid="9"/>
                                        </p:tgtEl>
                                        <p:attrNameLst>
                                          <p:attrName>ppt_x</p:attrName>
                                        </p:attrNameLst>
                                      </p:cBhvr>
                                      <p:tavLst>
                                        <p:tav tm="0">
                                          <p:val>
                                            <p:strVal val="ppt_x"/>
                                          </p:val>
                                        </p:tav>
                                        <p:tav tm="100000">
                                          <p:val>
                                            <p:strVal val="1+ppt_w/2"/>
                                          </p:val>
                                        </p:tav>
                                      </p:tavLst>
                                    </p:anim>
                                    <p:anim calcmode="lin" valueType="num">
                                      <p:cBhvr additive="base">
                                        <p:cTn id="122" dur="5000"/>
                                        <p:tgtEl>
                                          <p:spTgt spid="9"/>
                                        </p:tgtEl>
                                        <p:attrNameLst>
                                          <p:attrName>ppt_y</p:attrName>
                                        </p:attrNameLst>
                                      </p:cBhvr>
                                      <p:tavLst>
                                        <p:tav tm="0">
                                          <p:val>
                                            <p:strVal val="ppt_y"/>
                                          </p:val>
                                        </p:tav>
                                        <p:tav tm="100000">
                                          <p:val>
                                            <p:strVal val="ppt_y"/>
                                          </p:val>
                                        </p:tav>
                                      </p:tavLst>
                                    </p:anim>
                                    <p:set>
                                      <p:cBhvr>
                                        <p:cTn id="123" dur="1" fill="hold">
                                          <p:stCondLst>
                                            <p:cond delay="4999"/>
                                          </p:stCondLst>
                                        </p:cTn>
                                        <p:tgtEl>
                                          <p:spTgt spid="9"/>
                                        </p:tgtEl>
                                        <p:attrNameLst>
                                          <p:attrName>style.visibility</p:attrName>
                                        </p:attrNameLst>
                                      </p:cBhvr>
                                      <p:to>
                                        <p:strVal val="hidden"/>
                                      </p:to>
                                    </p:set>
                                  </p:childTnLst>
                                </p:cTn>
                              </p:par>
                              <p:par>
                                <p:cTn id="124" presetID="2" presetClass="exit" presetSubtype="2" fill="hold" grpId="2" nodeType="withEffect">
                                  <p:stCondLst>
                                    <p:cond delay="0"/>
                                  </p:stCondLst>
                                  <p:childTnLst>
                                    <p:anim calcmode="lin" valueType="num">
                                      <p:cBhvr additive="base">
                                        <p:cTn id="125" dur="5000"/>
                                        <p:tgtEl>
                                          <p:spTgt spid="11"/>
                                        </p:tgtEl>
                                        <p:attrNameLst>
                                          <p:attrName>ppt_x</p:attrName>
                                        </p:attrNameLst>
                                      </p:cBhvr>
                                      <p:tavLst>
                                        <p:tav tm="0">
                                          <p:val>
                                            <p:strVal val="ppt_x"/>
                                          </p:val>
                                        </p:tav>
                                        <p:tav tm="100000">
                                          <p:val>
                                            <p:strVal val="1+ppt_w/2"/>
                                          </p:val>
                                        </p:tav>
                                      </p:tavLst>
                                    </p:anim>
                                    <p:anim calcmode="lin" valueType="num">
                                      <p:cBhvr additive="base">
                                        <p:cTn id="126" dur="5000"/>
                                        <p:tgtEl>
                                          <p:spTgt spid="11"/>
                                        </p:tgtEl>
                                        <p:attrNameLst>
                                          <p:attrName>ppt_y</p:attrName>
                                        </p:attrNameLst>
                                      </p:cBhvr>
                                      <p:tavLst>
                                        <p:tav tm="0">
                                          <p:val>
                                            <p:strVal val="ppt_y"/>
                                          </p:val>
                                        </p:tav>
                                        <p:tav tm="100000">
                                          <p:val>
                                            <p:strVal val="ppt_y"/>
                                          </p:val>
                                        </p:tav>
                                      </p:tavLst>
                                    </p:anim>
                                    <p:set>
                                      <p:cBhvr>
                                        <p:cTn id="127" dur="1" fill="hold">
                                          <p:stCondLst>
                                            <p:cond delay="4999"/>
                                          </p:stCondLst>
                                        </p:cTn>
                                        <p:tgtEl>
                                          <p:spTgt spid="11"/>
                                        </p:tgtEl>
                                        <p:attrNameLst>
                                          <p:attrName>style.visibility</p:attrName>
                                        </p:attrNameLst>
                                      </p:cBhvr>
                                      <p:to>
                                        <p:strVal val="hidden"/>
                                      </p:to>
                                    </p:set>
                                  </p:childTnLst>
                                </p:cTn>
                              </p:par>
                              <p:par>
                                <p:cTn id="128" presetID="2" presetClass="exit" presetSubtype="2" fill="hold" grpId="2" nodeType="withEffect">
                                  <p:stCondLst>
                                    <p:cond delay="0"/>
                                  </p:stCondLst>
                                  <p:childTnLst>
                                    <p:anim calcmode="lin" valueType="num">
                                      <p:cBhvr additive="base">
                                        <p:cTn id="129" dur="5000"/>
                                        <p:tgtEl>
                                          <p:spTgt spid="13"/>
                                        </p:tgtEl>
                                        <p:attrNameLst>
                                          <p:attrName>ppt_x</p:attrName>
                                        </p:attrNameLst>
                                      </p:cBhvr>
                                      <p:tavLst>
                                        <p:tav tm="0">
                                          <p:val>
                                            <p:strVal val="ppt_x"/>
                                          </p:val>
                                        </p:tav>
                                        <p:tav tm="100000">
                                          <p:val>
                                            <p:strVal val="1+ppt_w/2"/>
                                          </p:val>
                                        </p:tav>
                                      </p:tavLst>
                                    </p:anim>
                                    <p:anim calcmode="lin" valueType="num">
                                      <p:cBhvr additive="base">
                                        <p:cTn id="130" dur="5000"/>
                                        <p:tgtEl>
                                          <p:spTgt spid="13"/>
                                        </p:tgtEl>
                                        <p:attrNameLst>
                                          <p:attrName>ppt_y</p:attrName>
                                        </p:attrNameLst>
                                      </p:cBhvr>
                                      <p:tavLst>
                                        <p:tav tm="0">
                                          <p:val>
                                            <p:strVal val="ppt_y"/>
                                          </p:val>
                                        </p:tav>
                                        <p:tav tm="100000">
                                          <p:val>
                                            <p:strVal val="ppt_y"/>
                                          </p:val>
                                        </p:tav>
                                      </p:tavLst>
                                    </p:anim>
                                    <p:set>
                                      <p:cBhvr>
                                        <p:cTn id="131" dur="1" fill="hold">
                                          <p:stCondLst>
                                            <p:cond delay="4999"/>
                                          </p:stCondLst>
                                        </p:cTn>
                                        <p:tgtEl>
                                          <p:spTgt spid="13"/>
                                        </p:tgtEl>
                                        <p:attrNameLst>
                                          <p:attrName>style.visibility</p:attrName>
                                        </p:attrNameLst>
                                      </p:cBhvr>
                                      <p:to>
                                        <p:strVal val="hidden"/>
                                      </p:to>
                                    </p:set>
                                  </p:childTnLst>
                                </p:cTn>
                              </p:par>
                              <p:par>
                                <p:cTn id="132" presetID="2" presetClass="exit" presetSubtype="2" fill="hold" grpId="2" nodeType="withEffect">
                                  <p:stCondLst>
                                    <p:cond delay="0"/>
                                  </p:stCondLst>
                                  <p:childTnLst>
                                    <p:anim calcmode="lin" valueType="num">
                                      <p:cBhvr additive="base">
                                        <p:cTn id="133" dur="5000"/>
                                        <p:tgtEl>
                                          <p:spTgt spid="15"/>
                                        </p:tgtEl>
                                        <p:attrNameLst>
                                          <p:attrName>ppt_x</p:attrName>
                                        </p:attrNameLst>
                                      </p:cBhvr>
                                      <p:tavLst>
                                        <p:tav tm="0">
                                          <p:val>
                                            <p:strVal val="ppt_x"/>
                                          </p:val>
                                        </p:tav>
                                        <p:tav tm="100000">
                                          <p:val>
                                            <p:strVal val="1+ppt_w/2"/>
                                          </p:val>
                                        </p:tav>
                                      </p:tavLst>
                                    </p:anim>
                                    <p:anim calcmode="lin" valueType="num">
                                      <p:cBhvr additive="base">
                                        <p:cTn id="134" dur="5000"/>
                                        <p:tgtEl>
                                          <p:spTgt spid="15"/>
                                        </p:tgtEl>
                                        <p:attrNameLst>
                                          <p:attrName>ppt_y</p:attrName>
                                        </p:attrNameLst>
                                      </p:cBhvr>
                                      <p:tavLst>
                                        <p:tav tm="0">
                                          <p:val>
                                            <p:strVal val="ppt_y"/>
                                          </p:val>
                                        </p:tav>
                                        <p:tav tm="100000">
                                          <p:val>
                                            <p:strVal val="ppt_y"/>
                                          </p:val>
                                        </p:tav>
                                      </p:tavLst>
                                    </p:anim>
                                    <p:set>
                                      <p:cBhvr>
                                        <p:cTn id="135" dur="1" fill="hold">
                                          <p:stCondLst>
                                            <p:cond delay="4999"/>
                                          </p:stCondLst>
                                        </p:cTn>
                                        <p:tgtEl>
                                          <p:spTgt spid="15"/>
                                        </p:tgtEl>
                                        <p:attrNameLst>
                                          <p:attrName>style.visibility</p:attrName>
                                        </p:attrNameLst>
                                      </p:cBhvr>
                                      <p:to>
                                        <p:strVal val="hidden"/>
                                      </p:to>
                                    </p:set>
                                  </p:childTnLst>
                                </p:cTn>
                              </p:par>
                              <p:par>
                                <p:cTn id="136" presetID="2" presetClass="exit" presetSubtype="2" fill="hold" grpId="2" nodeType="withEffect">
                                  <p:stCondLst>
                                    <p:cond delay="0"/>
                                  </p:stCondLst>
                                  <p:childTnLst>
                                    <p:anim calcmode="lin" valueType="num">
                                      <p:cBhvr additive="base">
                                        <p:cTn id="137" dur="5000"/>
                                        <p:tgtEl>
                                          <p:spTgt spid="17"/>
                                        </p:tgtEl>
                                        <p:attrNameLst>
                                          <p:attrName>ppt_x</p:attrName>
                                        </p:attrNameLst>
                                      </p:cBhvr>
                                      <p:tavLst>
                                        <p:tav tm="0">
                                          <p:val>
                                            <p:strVal val="ppt_x"/>
                                          </p:val>
                                        </p:tav>
                                        <p:tav tm="100000">
                                          <p:val>
                                            <p:strVal val="1+ppt_w/2"/>
                                          </p:val>
                                        </p:tav>
                                      </p:tavLst>
                                    </p:anim>
                                    <p:anim calcmode="lin" valueType="num">
                                      <p:cBhvr additive="base">
                                        <p:cTn id="138" dur="5000"/>
                                        <p:tgtEl>
                                          <p:spTgt spid="17"/>
                                        </p:tgtEl>
                                        <p:attrNameLst>
                                          <p:attrName>ppt_y</p:attrName>
                                        </p:attrNameLst>
                                      </p:cBhvr>
                                      <p:tavLst>
                                        <p:tav tm="0">
                                          <p:val>
                                            <p:strVal val="ppt_y"/>
                                          </p:val>
                                        </p:tav>
                                        <p:tav tm="100000">
                                          <p:val>
                                            <p:strVal val="ppt_y"/>
                                          </p:val>
                                        </p:tav>
                                      </p:tavLst>
                                    </p:anim>
                                    <p:set>
                                      <p:cBhvr>
                                        <p:cTn id="139" dur="1" fill="hold">
                                          <p:stCondLst>
                                            <p:cond delay="4999"/>
                                          </p:stCondLst>
                                        </p:cTn>
                                        <p:tgtEl>
                                          <p:spTgt spid="17"/>
                                        </p:tgtEl>
                                        <p:attrNameLst>
                                          <p:attrName>style.visibility</p:attrName>
                                        </p:attrNameLst>
                                      </p:cBhvr>
                                      <p:to>
                                        <p:strVal val="hidden"/>
                                      </p:to>
                                    </p:set>
                                  </p:childTnLst>
                                </p:cTn>
                              </p:par>
                              <p:par>
                                <p:cTn id="140" presetID="2" presetClass="exit" presetSubtype="2" fill="hold" grpId="2" nodeType="withEffect">
                                  <p:stCondLst>
                                    <p:cond delay="0"/>
                                  </p:stCondLst>
                                  <p:childTnLst>
                                    <p:anim calcmode="lin" valueType="num">
                                      <p:cBhvr additive="base">
                                        <p:cTn id="141" dur="5000"/>
                                        <p:tgtEl>
                                          <p:spTgt spid="19"/>
                                        </p:tgtEl>
                                        <p:attrNameLst>
                                          <p:attrName>ppt_x</p:attrName>
                                        </p:attrNameLst>
                                      </p:cBhvr>
                                      <p:tavLst>
                                        <p:tav tm="0">
                                          <p:val>
                                            <p:strVal val="ppt_x"/>
                                          </p:val>
                                        </p:tav>
                                        <p:tav tm="100000">
                                          <p:val>
                                            <p:strVal val="1+ppt_w/2"/>
                                          </p:val>
                                        </p:tav>
                                      </p:tavLst>
                                    </p:anim>
                                    <p:anim calcmode="lin" valueType="num">
                                      <p:cBhvr additive="base">
                                        <p:cTn id="142" dur="5000"/>
                                        <p:tgtEl>
                                          <p:spTgt spid="19"/>
                                        </p:tgtEl>
                                        <p:attrNameLst>
                                          <p:attrName>ppt_y</p:attrName>
                                        </p:attrNameLst>
                                      </p:cBhvr>
                                      <p:tavLst>
                                        <p:tav tm="0">
                                          <p:val>
                                            <p:strVal val="ppt_y"/>
                                          </p:val>
                                        </p:tav>
                                        <p:tav tm="100000">
                                          <p:val>
                                            <p:strVal val="ppt_y"/>
                                          </p:val>
                                        </p:tav>
                                      </p:tavLst>
                                    </p:anim>
                                    <p:set>
                                      <p:cBhvr>
                                        <p:cTn id="143" dur="1" fill="hold">
                                          <p:stCondLst>
                                            <p:cond delay="4999"/>
                                          </p:stCondLst>
                                        </p:cTn>
                                        <p:tgtEl>
                                          <p:spTgt spid="19"/>
                                        </p:tgtEl>
                                        <p:attrNameLst>
                                          <p:attrName>style.visibility</p:attrName>
                                        </p:attrNameLst>
                                      </p:cBhvr>
                                      <p:to>
                                        <p:strVal val="hidden"/>
                                      </p:to>
                                    </p:set>
                                  </p:childTnLst>
                                </p:cTn>
                              </p:par>
                              <p:par>
                                <p:cTn id="144" presetID="2" presetClass="exit" presetSubtype="2" fill="hold" grpId="2" nodeType="withEffect">
                                  <p:stCondLst>
                                    <p:cond delay="0"/>
                                  </p:stCondLst>
                                  <p:childTnLst>
                                    <p:anim calcmode="lin" valueType="num">
                                      <p:cBhvr additive="base">
                                        <p:cTn id="145" dur="5000"/>
                                        <p:tgtEl>
                                          <p:spTgt spid="21"/>
                                        </p:tgtEl>
                                        <p:attrNameLst>
                                          <p:attrName>ppt_x</p:attrName>
                                        </p:attrNameLst>
                                      </p:cBhvr>
                                      <p:tavLst>
                                        <p:tav tm="0">
                                          <p:val>
                                            <p:strVal val="ppt_x"/>
                                          </p:val>
                                        </p:tav>
                                        <p:tav tm="100000">
                                          <p:val>
                                            <p:strVal val="1+ppt_w/2"/>
                                          </p:val>
                                        </p:tav>
                                      </p:tavLst>
                                    </p:anim>
                                    <p:anim calcmode="lin" valueType="num">
                                      <p:cBhvr additive="base">
                                        <p:cTn id="146" dur="5000"/>
                                        <p:tgtEl>
                                          <p:spTgt spid="21"/>
                                        </p:tgtEl>
                                        <p:attrNameLst>
                                          <p:attrName>ppt_y</p:attrName>
                                        </p:attrNameLst>
                                      </p:cBhvr>
                                      <p:tavLst>
                                        <p:tav tm="0">
                                          <p:val>
                                            <p:strVal val="ppt_y"/>
                                          </p:val>
                                        </p:tav>
                                        <p:tav tm="100000">
                                          <p:val>
                                            <p:strVal val="ppt_y"/>
                                          </p:val>
                                        </p:tav>
                                      </p:tavLst>
                                    </p:anim>
                                    <p:set>
                                      <p:cBhvr>
                                        <p:cTn id="147" dur="1" fill="hold">
                                          <p:stCondLst>
                                            <p:cond delay="4999"/>
                                          </p:stCondLst>
                                        </p:cTn>
                                        <p:tgtEl>
                                          <p:spTgt spid="21"/>
                                        </p:tgtEl>
                                        <p:attrNameLst>
                                          <p:attrName>style.visibility</p:attrName>
                                        </p:attrNameLst>
                                      </p:cBhvr>
                                      <p:to>
                                        <p:strVal val="hidden"/>
                                      </p:to>
                                    </p:set>
                                  </p:childTnLst>
                                </p:cTn>
                              </p:par>
                              <p:par>
                                <p:cTn id="148" presetID="2" presetClass="exit" presetSubtype="2" fill="hold" grpId="2" nodeType="withEffect">
                                  <p:stCondLst>
                                    <p:cond delay="0"/>
                                  </p:stCondLst>
                                  <p:childTnLst>
                                    <p:anim calcmode="lin" valueType="num">
                                      <p:cBhvr additive="base">
                                        <p:cTn id="149" dur="5000"/>
                                        <p:tgtEl>
                                          <p:spTgt spid="23"/>
                                        </p:tgtEl>
                                        <p:attrNameLst>
                                          <p:attrName>ppt_x</p:attrName>
                                        </p:attrNameLst>
                                      </p:cBhvr>
                                      <p:tavLst>
                                        <p:tav tm="0">
                                          <p:val>
                                            <p:strVal val="ppt_x"/>
                                          </p:val>
                                        </p:tav>
                                        <p:tav tm="100000">
                                          <p:val>
                                            <p:strVal val="1+ppt_w/2"/>
                                          </p:val>
                                        </p:tav>
                                      </p:tavLst>
                                    </p:anim>
                                    <p:anim calcmode="lin" valueType="num">
                                      <p:cBhvr additive="base">
                                        <p:cTn id="150" dur="5000"/>
                                        <p:tgtEl>
                                          <p:spTgt spid="23"/>
                                        </p:tgtEl>
                                        <p:attrNameLst>
                                          <p:attrName>ppt_y</p:attrName>
                                        </p:attrNameLst>
                                      </p:cBhvr>
                                      <p:tavLst>
                                        <p:tav tm="0">
                                          <p:val>
                                            <p:strVal val="ppt_y"/>
                                          </p:val>
                                        </p:tav>
                                        <p:tav tm="100000">
                                          <p:val>
                                            <p:strVal val="ppt_y"/>
                                          </p:val>
                                        </p:tav>
                                      </p:tavLst>
                                    </p:anim>
                                    <p:set>
                                      <p:cBhvr>
                                        <p:cTn id="151" dur="1" fill="hold">
                                          <p:stCondLst>
                                            <p:cond delay="4999"/>
                                          </p:stCondLst>
                                        </p:cTn>
                                        <p:tgtEl>
                                          <p:spTgt spid="23"/>
                                        </p:tgtEl>
                                        <p:attrNameLst>
                                          <p:attrName>style.visibility</p:attrName>
                                        </p:attrNameLst>
                                      </p:cBhvr>
                                      <p:to>
                                        <p:strVal val="hidden"/>
                                      </p:to>
                                    </p:set>
                                  </p:childTnLst>
                                </p:cTn>
                              </p:par>
                              <p:par>
                                <p:cTn id="152" presetID="2" presetClass="exit" presetSubtype="8" fill="hold" grpId="2" nodeType="withEffect">
                                  <p:stCondLst>
                                    <p:cond delay="0"/>
                                  </p:stCondLst>
                                  <p:childTnLst>
                                    <p:anim calcmode="lin" valueType="num">
                                      <p:cBhvr additive="base">
                                        <p:cTn id="153" dur="5000"/>
                                        <p:tgtEl>
                                          <p:spTgt spid="6"/>
                                        </p:tgtEl>
                                        <p:attrNameLst>
                                          <p:attrName>ppt_x</p:attrName>
                                        </p:attrNameLst>
                                      </p:cBhvr>
                                      <p:tavLst>
                                        <p:tav tm="0">
                                          <p:val>
                                            <p:strVal val="ppt_x"/>
                                          </p:val>
                                        </p:tav>
                                        <p:tav tm="100000">
                                          <p:val>
                                            <p:strVal val="0-ppt_w/2"/>
                                          </p:val>
                                        </p:tav>
                                      </p:tavLst>
                                    </p:anim>
                                    <p:anim calcmode="lin" valueType="num">
                                      <p:cBhvr additive="base">
                                        <p:cTn id="154" dur="5000"/>
                                        <p:tgtEl>
                                          <p:spTgt spid="6"/>
                                        </p:tgtEl>
                                        <p:attrNameLst>
                                          <p:attrName>ppt_y</p:attrName>
                                        </p:attrNameLst>
                                      </p:cBhvr>
                                      <p:tavLst>
                                        <p:tav tm="0">
                                          <p:val>
                                            <p:strVal val="ppt_y"/>
                                          </p:val>
                                        </p:tav>
                                        <p:tav tm="100000">
                                          <p:val>
                                            <p:strVal val="ppt_y"/>
                                          </p:val>
                                        </p:tav>
                                      </p:tavLst>
                                    </p:anim>
                                    <p:set>
                                      <p:cBhvr>
                                        <p:cTn id="155" dur="1" fill="hold">
                                          <p:stCondLst>
                                            <p:cond delay="4999"/>
                                          </p:stCondLst>
                                        </p:cTn>
                                        <p:tgtEl>
                                          <p:spTgt spid="6"/>
                                        </p:tgtEl>
                                        <p:attrNameLst>
                                          <p:attrName>style.visibility</p:attrName>
                                        </p:attrNameLst>
                                      </p:cBhvr>
                                      <p:to>
                                        <p:strVal val="hidden"/>
                                      </p:to>
                                    </p:set>
                                  </p:childTnLst>
                                </p:cTn>
                              </p:par>
                              <p:par>
                                <p:cTn id="156" presetID="2" presetClass="exit" presetSubtype="8" fill="hold" grpId="2" nodeType="withEffect">
                                  <p:stCondLst>
                                    <p:cond delay="0"/>
                                  </p:stCondLst>
                                  <p:childTnLst>
                                    <p:anim calcmode="lin" valueType="num">
                                      <p:cBhvr additive="base">
                                        <p:cTn id="157" dur="5000"/>
                                        <p:tgtEl>
                                          <p:spTgt spid="8"/>
                                        </p:tgtEl>
                                        <p:attrNameLst>
                                          <p:attrName>ppt_x</p:attrName>
                                        </p:attrNameLst>
                                      </p:cBhvr>
                                      <p:tavLst>
                                        <p:tav tm="0">
                                          <p:val>
                                            <p:strVal val="ppt_x"/>
                                          </p:val>
                                        </p:tav>
                                        <p:tav tm="100000">
                                          <p:val>
                                            <p:strVal val="0-ppt_w/2"/>
                                          </p:val>
                                        </p:tav>
                                      </p:tavLst>
                                    </p:anim>
                                    <p:anim calcmode="lin" valueType="num">
                                      <p:cBhvr additive="base">
                                        <p:cTn id="158" dur="5000"/>
                                        <p:tgtEl>
                                          <p:spTgt spid="8"/>
                                        </p:tgtEl>
                                        <p:attrNameLst>
                                          <p:attrName>ppt_y</p:attrName>
                                        </p:attrNameLst>
                                      </p:cBhvr>
                                      <p:tavLst>
                                        <p:tav tm="0">
                                          <p:val>
                                            <p:strVal val="ppt_y"/>
                                          </p:val>
                                        </p:tav>
                                        <p:tav tm="100000">
                                          <p:val>
                                            <p:strVal val="ppt_y"/>
                                          </p:val>
                                        </p:tav>
                                      </p:tavLst>
                                    </p:anim>
                                    <p:set>
                                      <p:cBhvr>
                                        <p:cTn id="159" dur="1" fill="hold">
                                          <p:stCondLst>
                                            <p:cond delay="4999"/>
                                          </p:stCondLst>
                                        </p:cTn>
                                        <p:tgtEl>
                                          <p:spTgt spid="8"/>
                                        </p:tgtEl>
                                        <p:attrNameLst>
                                          <p:attrName>style.visibility</p:attrName>
                                        </p:attrNameLst>
                                      </p:cBhvr>
                                      <p:to>
                                        <p:strVal val="hidden"/>
                                      </p:to>
                                    </p:set>
                                  </p:childTnLst>
                                </p:cTn>
                              </p:par>
                              <p:par>
                                <p:cTn id="160" presetID="2" presetClass="exit" presetSubtype="8" fill="hold" grpId="2" nodeType="withEffect">
                                  <p:stCondLst>
                                    <p:cond delay="0"/>
                                  </p:stCondLst>
                                  <p:childTnLst>
                                    <p:anim calcmode="lin" valueType="num">
                                      <p:cBhvr additive="base">
                                        <p:cTn id="161" dur="5000"/>
                                        <p:tgtEl>
                                          <p:spTgt spid="10"/>
                                        </p:tgtEl>
                                        <p:attrNameLst>
                                          <p:attrName>ppt_x</p:attrName>
                                        </p:attrNameLst>
                                      </p:cBhvr>
                                      <p:tavLst>
                                        <p:tav tm="0">
                                          <p:val>
                                            <p:strVal val="ppt_x"/>
                                          </p:val>
                                        </p:tav>
                                        <p:tav tm="100000">
                                          <p:val>
                                            <p:strVal val="0-ppt_w/2"/>
                                          </p:val>
                                        </p:tav>
                                      </p:tavLst>
                                    </p:anim>
                                    <p:anim calcmode="lin" valueType="num">
                                      <p:cBhvr additive="base">
                                        <p:cTn id="162" dur="5000"/>
                                        <p:tgtEl>
                                          <p:spTgt spid="10"/>
                                        </p:tgtEl>
                                        <p:attrNameLst>
                                          <p:attrName>ppt_y</p:attrName>
                                        </p:attrNameLst>
                                      </p:cBhvr>
                                      <p:tavLst>
                                        <p:tav tm="0">
                                          <p:val>
                                            <p:strVal val="ppt_y"/>
                                          </p:val>
                                        </p:tav>
                                        <p:tav tm="100000">
                                          <p:val>
                                            <p:strVal val="ppt_y"/>
                                          </p:val>
                                        </p:tav>
                                      </p:tavLst>
                                    </p:anim>
                                    <p:set>
                                      <p:cBhvr>
                                        <p:cTn id="163" dur="1" fill="hold">
                                          <p:stCondLst>
                                            <p:cond delay="4999"/>
                                          </p:stCondLst>
                                        </p:cTn>
                                        <p:tgtEl>
                                          <p:spTgt spid="10"/>
                                        </p:tgtEl>
                                        <p:attrNameLst>
                                          <p:attrName>style.visibility</p:attrName>
                                        </p:attrNameLst>
                                      </p:cBhvr>
                                      <p:to>
                                        <p:strVal val="hidden"/>
                                      </p:to>
                                    </p:set>
                                  </p:childTnLst>
                                </p:cTn>
                              </p:par>
                              <p:par>
                                <p:cTn id="164" presetID="2" presetClass="exit" presetSubtype="8" fill="hold" grpId="2" nodeType="withEffect">
                                  <p:stCondLst>
                                    <p:cond delay="0"/>
                                  </p:stCondLst>
                                  <p:childTnLst>
                                    <p:anim calcmode="lin" valueType="num">
                                      <p:cBhvr additive="base">
                                        <p:cTn id="165" dur="5000"/>
                                        <p:tgtEl>
                                          <p:spTgt spid="12"/>
                                        </p:tgtEl>
                                        <p:attrNameLst>
                                          <p:attrName>ppt_x</p:attrName>
                                        </p:attrNameLst>
                                      </p:cBhvr>
                                      <p:tavLst>
                                        <p:tav tm="0">
                                          <p:val>
                                            <p:strVal val="ppt_x"/>
                                          </p:val>
                                        </p:tav>
                                        <p:tav tm="100000">
                                          <p:val>
                                            <p:strVal val="0-ppt_w/2"/>
                                          </p:val>
                                        </p:tav>
                                      </p:tavLst>
                                    </p:anim>
                                    <p:anim calcmode="lin" valueType="num">
                                      <p:cBhvr additive="base">
                                        <p:cTn id="166" dur="5000"/>
                                        <p:tgtEl>
                                          <p:spTgt spid="12"/>
                                        </p:tgtEl>
                                        <p:attrNameLst>
                                          <p:attrName>ppt_y</p:attrName>
                                        </p:attrNameLst>
                                      </p:cBhvr>
                                      <p:tavLst>
                                        <p:tav tm="0">
                                          <p:val>
                                            <p:strVal val="ppt_y"/>
                                          </p:val>
                                        </p:tav>
                                        <p:tav tm="100000">
                                          <p:val>
                                            <p:strVal val="ppt_y"/>
                                          </p:val>
                                        </p:tav>
                                      </p:tavLst>
                                    </p:anim>
                                    <p:set>
                                      <p:cBhvr>
                                        <p:cTn id="167" dur="1" fill="hold">
                                          <p:stCondLst>
                                            <p:cond delay="4999"/>
                                          </p:stCondLst>
                                        </p:cTn>
                                        <p:tgtEl>
                                          <p:spTgt spid="12"/>
                                        </p:tgtEl>
                                        <p:attrNameLst>
                                          <p:attrName>style.visibility</p:attrName>
                                        </p:attrNameLst>
                                      </p:cBhvr>
                                      <p:to>
                                        <p:strVal val="hidden"/>
                                      </p:to>
                                    </p:set>
                                  </p:childTnLst>
                                </p:cTn>
                              </p:par>
                              <p:par>
                                <p:cTn id="168" presetID="2" presetClass="exit" presetSubtype="8" fill="hold" grpId="2" nodeType="withEffect">
                                  <p:stCondLst>
                                    <p:cond delay="0"/>
                                  </p:stCondLst>
                                  <p:childTnLst>
                                    <p:anim calcmode="lin" valueType="num">
                                      <p:cBhvr additive="base">
                                        <p:cTn id="169" dur="5000"/>
                                        <p:tgtEl>
                                          <p:spTgt spid="14"/>
                                        </p:tgtEl>
                                        <p:attrNameLst>
                                          <p:attrName>ppt_x</p:attrName>
                                        </p:attrNameLst>
                                      </p:cBhvr>
                                      <p:tavLst>
                                        <p:tav tm="0">
                                          <p:val>
                                            <p:strVal val="ppt_x"/>
                                          </p:val>
                                        </p:tav>
                                        <p:tav tm="100000">
                                          <p:val>
                                            <p:strVal val="0-ppt_w/2"/>
                                          </p:val>
                                        </p:tav>
                                      </p:tavLst>
                                    </p:anim>
                                    <p:anim calcmode="lin" valueType="num">
                                      <p:cBhvr additive="base">
                                        <p:cTn id="170" dur="5000"/>
                                        <p:tgtEl>
                                          <p:spTgt spid="14"/>
                                        </p:tgtEl>
                                        <p:attrNameLst>
                                          <p:attrName>ppt_y</p:attrName>
                                        </p:attrNameLst>
                                      </p:cBhvr>
                                      <p:tavLst>
                                        <p:tav tm="0">
                                          <p:val>
                                            <p:strVal val="ppt_y"/>
                                          </p:val>
                                        </p:tav>
                                        <p:tav tm="100000">
                                          <p:val>
                                            <p:strVal val="ppt_y"/>
                                          </p:val>
                                        </p:tav>
                                      </p:tavLst>
                                    </p:anim>
                                    <p:set>
                                      <p:cBhvr>
                                        <p:cTn id="171" dur="1" fill="hold">
                                          <p:stCondLst>
                                            <p:cond delay="4999"/>
                                          </p:stCondLst>
                                        </p:cTn>
                                        <p:tgtEl>
                                          <p:spTgt spid="14"/>
                                        </p:tgtEl>
                                        <p:attrNameLst>
                                          <p:attrName>style.visibility</p:attrName>
                                        </p:attrNameLst>
                                      </p:cBhvr>
                                      <p:to>
                                        <p:strVal val="hidden"/>
                                      </p:to>
                                    </p:set>
                                  </p:childTnLst>
                                </p:cTn>
                              </p:par>
                              <p:par>
                                <p:cTn id="172" presetID="2" presetClass="exit" presetSubtype="8" fill="hold" grpId="2" nodeType="withEffect">
                                  <p:stCondLst>
                                    <p:cond delay="0"/>
                                  </p:stCondLst>
                                  <p:childTnLst>
                                    <p:anim calcmode="lin" valueType="num">
                                      <p:cBhvr additive="base">
                                        <p:cTn id="173" dur="5000"/>
                                        <p:tgtEl>
                                          <p:spTgt spid="16"/>
                                        </p:tgtEl>
                                        <p:attrNameLst>
                                          <p:attrName>ppt_x</p:attrName>
                                        </p:attrNameLst>
                                      </p:cBhvr>
                                      <p:tavLst>
                                        <p:tav tm="0">
                                          <p:val>
                                            <p:strVal val="ppt_x"/>
                                          </p:val>
                                        </p:tav>
                                        <p:tav tm="100000">
                                          <p:val>
                                            <p:strVal val="0-ppt_w/2"/>
                                          </p:val>
                                        </p:tav>
                                      </p:tavLst>
                                    </p:anim>
                                    <p:anim calcmode="lin" valueType="num">
                                      <p:cBhvr additive="base">
                                        <p:cTn id="174" dur="5000"/>
                                        <p:tgtEl>
                                          <p:spTgt spid="16"/>
                                        </p:tgtEl>
                                        <p:attrNameLst>
                                          <p:attrName>ppt_y</p:attrName>
                                        </p:attrNameLst>
                                      </p:cBhvr>
                                      <p:tavLst>
                                        <p:tav tm="0">
                                          <p:val>
                                            <p:strVal val="ppt_y"/>
                                          </p:val>
                                        </p:tav>
                                        <p:tav tm="100000">
                                          <p:val>
                                            <p:strVal val="ppt_y"/>
                                          </p:val>
                                        </p:tav>
                                      </p:tavLst>
                                    </p:anim>
                                    <p:set>
                                      <p:cBhvr>
                                        <p:cTn id="175" dur="1" fill="hold">
                                          <p:stCondLst>
                                            <p:cond delay="4999"/>
                                          </p:stCondLst>
                                        </p:cTn>
                                        <p:tgtEl>
                                          <p:spTgt spid="16"/>
                                        </p:tgtEl>
                                        <p:attrNameLst>
                                          <p:attrName>style.visibility</p:attrName>
                                        </p:attrNameLst>
                                      </p:cBhvr>
                                      <p:to>
                                        <p:strVal val="hidden"/>
                                      </p:to>
                                    </p:set>
                                  </p:childTnLst>
                                </p:cTn>
                              </p:par>
                              <p:par>
                                <p:cTn id="176" presetID="2" presetClass="exit" presetSubtype="8" fill="hold" grpId="2" nodeType="withEffect">
                                  <p:stCondLst>
                                    <p:cond delay="0"/>
                                  </p:stCondLst>
                                  <p:childTnLst>
                                    <p:anim calcmode="lin" valueType="num">
                                      <p:cBhvr additive="base">
                                        <p:cTn id="177" dur="5000"/>
                                        <p:tgtEl>
                                          <p:spTgt spid="18"/>
                                        </p:tgtEl>
                                        <p:attrNameLst>
                                          <p:attrName>ppt_x</p:attrName>
                                        </p:attrNameLst>
                                      </p:cBhvr>
                                      <p:tavLst>
                                        <p:tav tm="0">
                                          <p:val>
                                            <p:strVal val="ppt_x"/>
                                          </p:val>
                                        </p:tav>
                                        <p:tav tm="100000">
                                          <p:val>
                                            <p:strVal val="0-ppt_w/2"/>
                                          </p:val>
                                        </p:tav>
                                      </p:tavLst>
                                    </p:anim>
                                    <p:anim calcmode="lin" valueType="num">
                                      <p:cBhvr additive="base">
                                        <p:cTn id="178" dur="5000"/>
                                        <p:tgtEl>
                                          <p:spTgt spid="18"/>
                                        </p:tgtEl>
                                        <p:attrNameLst>
                                          <p:attrName>ppt_y</p:attrName>
                                        </p:attrNameLst>
                                      </p:cBhvr>
                                      <p:tavLst>
                                        <p:tav tm="0">
                                          <p:val>
                                            <p:strVal val="ppt_y"/>
                                          </p:val>
                                        </p:tav>
                                        <p:tav tm="100000">
                                          <p:val>
                                            <p:strVal val="ppt_y"/>
                                          </p:val>
                                        </p:tav>
                                      </p:tavLst>
                                    </p:anim>
                                    <p:set>
                                      <p:cBhvr>
                                        <p:cTn id="179" dur="1" fill="hold">
                                          <p:stCondLst>
                                            <p:cond delay="4999"/>
                                          </p:stCondLst>
                                        </p:cTn>
                                        <p:tgtEl>
                                          <p:spTgt spid="18"/>
                                        </p:tgtEl>
                                        <p:attrNameLst>
                                          <p:attrName>style.visibility</p:attrName>
                                        </p:attrNameLst>
                                      </p:cBhvr>
                                      <p:to>
                                        <p:strVal val="hidden"/>
                                      </p:to>
                                    </p:set>
                                  </p:childTnLst>
                                </p:cTn>
                              </p:par>
                              <p:par>
                                <p:cTn id="180" presetID="2" presetClass="exit" presetSubtype="8" fill="hold" grpId="2" nodeType="withEffect">
                                  <p:stCondLst>
                                    <p:cond delay="0"/>
                                  </p:stCondLst>
                                  <p:childTnLst>
                                    <p:anim calcmode="lin" valueType="num">
                                      <p:cBhvr additive="base">
                                        <p:cTn id="181" dur="5000"/>
                                        <p:tgtEl>
                                          <p:spTgt spid="20"/>
                                        </p:tgtEl>
                                        <p:attrNameLst>
                                          <p:attrName>ppt_x</p:attrName>
                                        </p:attrNameLst>
                                      </p:cBhvr>
                                      <p:tavLst>
                                        <p:tav tm="0">
                                          <p:val>
                                            <p:strVal val="ppt_x"/>
                                          </p:val>
                                        </p:tav>
                                        <p:tav tm="100000">
                                          <p:val>
                                            <p:strVal val="0-ppt_w/2"/>
                                          </p:val>
                                        </p:tav>
                                      </p:tavLst>
                                    </p:anim>
                                    <p:anim calcmode="lin" valueType="num">
                                      <p:cBhvr additive="base">
                                        <p:cTn id="182" dur="5000"/>
                                        <p:tgtEl>
                                          <p:spTgt spid="20"/>
                                        </p:tgtEl>
                                        <p:attrNameLst>
                                          <p:attrName>ppt_y</p:attrName>
                                        </p:attrNameLst>
                                      </p:cBhvr>
                                      <p:tavLst>
                                        <p:tav tm="0">
                                          <p:val>
                                            <p:strVal val="ppt_y"/>
                                          </p:val>
                                        </p:tav>
                                        <p:tav tm="100000">
                                          <p:val>
                                            <p:strVal val="ppt_y"/>
                                          </p:val>
                                        </p:tav>
                                      </p:tavLst>
                                    </p:anim>
                                    <p:set>
                                      <p:cBhvr>
                                        <p:cTn id="183" dur="1" fill="hold">
                                          <p:stCondLst>
                                            <p:cond delay="4999"/>
                                          </p:stCondLst>
                                        </p:cTn>
                                        <p:tgtEl>
                                          <p:spTgt spid="20"/>
                                        </p:tgtEl>
                                        <p:attrNameLst>
                                          <p:attrName>style.visibility</p:attrName>
                                        </p:attrNameLst>
                                      </p:cBhvr>
                                      <p:to>
                                        <p:strVal val="hidden"/>
                                      </p:to>
                                    </p:set>
                                  </p:childTnLst>
                                </p:cTn>
                              </p:par>
                              <p:par>
                                <p:cTn id="184" presetID="2" presetClass="exit" presetSubtype="8" fill="hold" grpId="2" nodeType="withEffect">
                                  <p:stCondLst>
                                    <p:cond delay="0"/>
                                  </p:stCondLst>
                                  <p:childTnLst>
                                    <p:anim calcmode="lin" valueType="num">
                                      <p:cBhvr additive="base">
                                        <p:cTn id="185" dur="5000"/>
                                        <p:tgtEl>
                                          <p:spTgt spid="22"/>
                                        </p:tgtEl>
                                        <p:attrNameLst>
                                          <p:attrName>ppt_x</p:attrName>
                                        </p:attrNameLst>
                                      </p:cBhvr>
                                      <p:tavLst>
                                        <p:tav tm="0">
                                          <p:val>
                                            <p:strVal val="ppt_x"/>
                                          </p:val>
                                        </p:tav>
                                        <p:tav tm="100000">
                                          <p:val>
                                            <p:strVal val="0-ppt_w/2"/>
                                          </p:val>
                                        </p:tav>
                                      </p:tavLst>
                                    </p:anim>
                                    <p:anim calcmode="lin" valueType="num">
                                      <p:cBhvr additive="base">
                                        <p:cTn id="186" dur="5000"/>
                                        <p:tgtEl>
                                          <p:spTgt spid="22"/>
                                        </p:tgtEl>
                                        <p:attrNameLst>
                                          <p:attrName>ppt_y</p:attrName>
                                        </p:attrNameLst>
                                      </p:cBhvr>
                                      <p:tavLst>
                                        <p:tav tm="0">
                                          <p:val>
                                            <p:strVal val="ppt_y"/>
                                          </p:val>
                                        </p:tav>
                                        <p:tav tm="100000">
                                          <p:val>
                                            <p:strVal val="ppt_y"/>
                                          </p:val>
                                        </p:tav>
                                      </p:tavLst>
                                    </p:anim>
                                    <p:set>
                                      <p:cBhvr>
                                        <p:cTn id="187" dur="1" fill="hold">
                                          <p:stCondLst>
                                            <p:cond delay="4999"/>
                                          </p:stCondLst>
                                        </p:cTn>
                                        <p:tgtEl>
                                          <p:spTgt spid="22"/>
                                        </p:tgtEl>
                                        <p:attrNameLst>
                                          <p:attrName>style.visibility</p:attrName>
                                        </p:attrNameLst>
                                      </p:cBhvr>
                                      <p:to>
                                        <p:strVal val="hidden"/>
                                      </p:to>
                                    </p:set>
                                  </p:childTnLst>
                                </p:cTn>
                              </p:par>
                              <p:par>
                                <p:cTn id="188" presetID="8" presetClass="emph" presetSubtype="0" fill="hold" grpId="3" nodeType="withEffect">
                                  <p:stCondLst>
                                    <p:cond delay="0"/>
                                  </p:stCondLst>
                                  <p:childTnLst>
                                    <p:animRot by="21600000">
                                      <p:cBhvr>
                                        <p:cTn id="189" dur="5000" fill="hold"/>
                                        <p:tgtEl>
                                          <p:spTgt spid="7"/>
                                        </p:tgtEl>
                                        <p:attrNameLst>
                                          <p:attrName>r</p:attrName>
                                        </p:attrNameLst>
                                      </p:cBhvr>
                                    </p:animRot>
                                  </p:childTnLst>
                                </p:cTn>
                              </p:par>
                              <p:par>
                                <p:cTn id="190" presetID="8" presetClass="emph" presetSubtype="0" fill="hold" grpId="3" nodeType="withEffect">
                                  <p:stCondLst>
                                    <p:cond delay="0"/>
                                  </p:stCondLst>
                                  <p:childTnLst>
                                    <p:animRot by="21600000">
                                      <p:cBhvr>
                                        <p:cTn id="191" dur="5000" fill="hold"/>
                                        <p:tgtEl>
                                          <p:spTgt spid="9"/>
                                        </p:tgtEl>
                                        <p:attrNameLst>
                                          <p:attrName>r</p:attrName>
                                        </p:attrNameLst>
                                      </p:cBhvr>
                                    </p:animRot>
                                  </p:childTnLst>
                                </p:cTn>
                              </p:par>
                              <p:par>
                                <p:cTn id="192" presetID="8" presetClass="emph" presetSubtype="0" fill="hold" grpId="3" nodeType="withEffect">
                                  <p:stCondLst>
                                    <p:cond delay="0"/>
                                  </p:stCondLst>
                                  <p:childTnLst>
                                    <p:animRot by="21600000">
                                      <p:cBhvr>
                                        <p:cTn id="193" dur="5000" fill="hold"/>
                                        <p:tgtEl>
                                          <p:spTgt spid="11"/>
                                        </p:tgtEl>
                                        <p:attrNameLst>
                                          <p:attrName>r</p:attrName>
                                        </p:attrNameLst>
                                      </p:cBhvr>
                                    </p:animRot>
                                  </p:childTnLst>
                                </p:cTn>
                              </p:par>
                              <p:par>
                                <p:cTn id="194" presetID="8" presetClass="emph" presetSubtype="0" fill="hold" grpId="3" nodeType="withEffect">
                                  <p:stCondLst>
                                    <p:cond delay="0"/>
                                  </p:stCondLst>
                                  <p:childTnLst>
                                    <p:animRot by="21600000">
                                      <p:cBhvr>
                                        <p:cTn id="195" dur="5000" fill="hold"/>
                                        <p:tgtEl>
                                          <p:spTgt spid="13"/>
                                        </p:tgtEl>
                                        <p:attrNameLst>
                                          <p:attrName>r</p:attrName>
                                        </p:attrNameLst>
                                      </p:cBhvr>
                                    </p:animRot>
                                  </p:childTnLst>
                                </p:cTn>
                              </p:par>
                              <p:par>
                                <p:cTn id="196" presetID="8" presetClass="emph" presetSubtype="0" fill="hold" grpId="3" nodeType="withEffect">
                                  <p:stCondLst>
                                    <p:cond delay="0"/>
                                  </p:stCondLst>
                                  <p:childTnLst>
                                    <p:animRot by="21600000">
                                      <p:cBhvr>
                                        <p:cTn id="197" dur="5000" fill="hold"/>
                                        <p:tgtEl>
                                          <p:spTgt spid="15"/>
                                        </p:tgtEl>
                                        <p:attrNameLst>
                                          <p:attrName>r</p:attrName>
                                        </p:attrNameLst>
                                      </p:cBhvr>
                                    </p:animRot>
                                  </p:childTnLst>
                                </p:cTn>
                              </p:par>
                              <p:par>
                                <p:cTn id="198" presetID="8" presetClass="emph" presetSubtype="0" fill="hold" grpId="3" nodeType="withEffect">
                                  <p:stCondLst>
                                    <p:cond delay="0"/>
                                  </p:stCondLst>
                                  <p:childTnLst>
                                    <p:animRot by="21600000">
                                      <p:cBhvr>
                                        <p:cTn id="199" dur="5000" fill="hold"/>
                                        <p:tgtEl>
                                          <p:spTgt spid="17"/>
                                        </p:tgtEl>
                                        <p:attrNameLst>
                                          <p:attrName>r</p:attrName>
                                        </p:attrNameLst>
                                      </p:cBhvr>
                                    </p:animRot>
                                  </p:childTnLst>
                                </p:cTn>
                              </p:par>
                              <p:par>
                                <p:cTn id="200" presetID="8" presetClass="emph" presetSubtype="0" fill="hold" grpId="3" nodeType="withEffect">
                                  <p:stCondLst>
                                    <p:cond delay="0"/>
                                  </p:stCondLst>
                                  <p:childTnLst>
                                    <p:animRot by="21600000">
                                      <p:cBhvr>
                                        <p:cTn id="201" dur="5000" fill="hold"/>
                                        <p:tgtEl>
                                          <p:spTgt spid="19"/>
                                        </p:tgtEl>
                                        <p:attrNameLst>
                                          <p:attrName>r</p:attrName>
                                        </p:attrNameLst>
                                      </p:cBhvr>
                                    </p:animRot>
                                  </p:childTnLst>
                                </p:cTn>
                              </p:par>
                              <p:par>
                                <p:cTn id="202" presetID="8" presetClass="emph" presetSubtype="0" fill="hold" grpId="3" nodeType="withEffect">
                                  <p:stCondLst>
                                    <p:cond delay="0"/>
                                  </p:stCondLst>
                                  <p:childTnLst>
                                    <p:animRot by="21600000">
                                      <p:cBhvr>
                                        <p:cTn id="203" dur="5000" fill="hold"/>
                                        <p:tgtEl>
                                          <p:spTgt spid="21"/>
                                        </p:tgtEl>
                                        <p:attrNameLst>
                                          <p:attrName>r</p:attrName>
                                        </p:attrNameLst>
                                      </p:cBhvr>
                                    </p:animRot>
                                  </p:childTnLst>
                                </p:cTn>
                              </p:par>
                              <p:par>
                                <p:cTn id="204" presetID="8" presetClass="emph" presetSubtype="0" fill="hold" grpId="3" nodeType="withEffect">
                                  <p:stCondLst>
                                    <p:cond delay="0"/>
                                  </p:stCondLst>
                                  <p:childTnLst>
                                    <p:animRot by="21600000">
                                      <p:cBhvr>
                                        <p:cTn id="205" dur="5000" fill="hold"/>
                                        <p:tgtEl>
                                          <p:spTgt spid="23"/>
                                        </p:tgtEl>
                                        <p:attrNameLst>
                                          <p:attrName>r</p:attrName>
                                        </p:attrNameLst>
                                      </p:cBhvr>
                                    </p:animRot>
                                  </p:childTnLst>
                                </p:cTn>
                              </p:par>
                              <p:par>
                                <p:cTn id="206" presetID="8" presetClass="emph" presetSubtype="0" fill="hold" grpId="3" nodeType="withEffect">
                                  <p:stCondLst>
                                    <p:cond delay="0"/>
                                  </p:stCondLst>
                                  <p:childTnLst>
                                    <p:animRot by="-21600000">
                                      <p:cBhvr>
                                        <p:cTn id="207" dur="5000" fill="hold"/>
                                        <p:tgtEl>
                                          <p:spTgt spid="6"/>
                                        </p:tgtEl>
                                        <p:attrNameLst>
                                          <p:attrName>r</p:attrName>
                                        </p:attrNameLst>
                                      </p:cBhvr>
                                    </p:animRot>
                                  </p:childTnLst>
                                </p:cTn>
                              </p:par>
                              <p:par>
                                <p:cTn id="208" presetID="8" presetClass="emph" presetSubtype="0" fill="hold" grpId="3" nodeType="withEffect">
                                  <p:stCondLst>
                                    <p:cond delay="0"/>
                                  </p:stCondLst>
                                  <p:childTnLst>
                                    <p:animRot by="-21600000">
                                      <p:cBhvr>
                                        <p:cTn id="209" dur="5000" fill="hold"/>
                                        <p:tgtEl>
                                          <p:spTgt spid="8"/>
                                        </p:tgtEl>
                                        <p:attrNameLst>
                                          <p:attrName>r</p:attrName>
                                        </p:attrNameLst>
                                      </p:cBhvr>
                                    </p:animRot>
                                  </p:childTnLst>
                                </p:cTn>
                              </p:par>
                              <p:par>
                                <p:cTn id="210" presetID="8" presetClass="emph" presetSubtype="0" fill="hold" grpId="3" nodeType="withEffect">
                                  <p:stCondLst>
                                    <p:cond delay="0"/>
                                  </p:stCondLst>
                                  <p:childTnLst>
                                    <p:animRot by="-21600000">
                                      <p:cBhvr>
                                        <p:cTn id="211" dur="5000" fill="hold"/>
                                        <p:tgtEl>
                                          <p:spTgt spid="10"/>
                                        </p:tgtEl>
                                        <p:attrNameLst>
                                          <p:attrName>r</p:attrName>
                                        </p:attrNameLst>
                                      </p:cBhvr>
                                    </p:animRot>
                                  </p:childTnLst>
                                </p:cTn>
                              </p:par>
                              <p:par>
                                <p:cTn id="212" presetID="8" presetClass="emph" presetSubtype="0" fill="hold" grpId="3" nodeType="withEffect">
                                  <p:stCondLst>
                                    <p:cond delay="0"/>
                                  </p:stCondLst>
                                  <p:childTnLst>
                                    <p:animRot by="-21600000">
                                      <p:cBhvr>
                                        <p:cTn id="213" dur="5000" fill="hold"/>
                                        <p:tgtEl>
                                          <p:spTgt spid="12"/>
                                        </p:tgtEl>
                                        <p:attrNameLst>
                                          <p:attrName>r</p:attrName>
                                        </p:attrNameLst>
                                      </p:cBhvr>
                                    </p:animRot>
                                  </p:childTnLst>
                                </p:cTn>
                              </p:par>
                              <p:par>
                                <p:cTn id="214" presetID="8" presetClass="emph" presetSubtype="0" fill="hold" grpId="3" nodeType="withEffect">
                                  <p:stCondLst>
                                    <p:cond delay="0"/>
                                  </p:stCondLst>
                                  <p:childTnLst>
                                    <p:animRot by="-21600000">
                                      <p:cBhvr>
                                        <p:cTn id="215" dur="5000" fill="hold"/>
                                        <p:tgtEl>
                                          <p:spTgt spid="14"/>
                                        </p:tgtEl>
                                        <p:attrNameLst>
                                          <p:attrName>r</p:attrName>
                                        </p:attrNameLst>
                                      </p:cBhvr>
                                    </p:animRot>
                                  </p:childTnLst>
                                </p:cTn>
                              </p:par>
                              <p:par>
                                <p:cTn id="216" presetID="8" presetClass="emph" presetSubtype="0" fill="hold" grpId="3" nodeType="withEffect">
                                  <p:stCondLst>
                                    <p:cond delay="0"/>
                                  </p:stCondLst>
                                  <p:childTnLst>
                                    <p:animRot by="-21600000">
                                      <p:cBhvr>
                                        <p:cTn id="217" dur="5000" fill="hold"/>
                                        <p:tgtEl>
                                          <p:spTgt spid="16"/>
                                        </p:tgtEl>
                                        <p:attrNameLst>
                                          <p:attrName>r</p:attrName>
                                        </p:attrNameLst>
                                      </p:cBhvr>
                                    </p:animRot>
                                  </p:childTnLst>
                                </p:cTn>
                              </p:par>
                              <p:par>
                                <p:cTn id="218" presetID="8" presetClass="emph" presetSubtype="0" fill="hold" grpId="3" nodeType="withEffect">
                                  <p:stCondLst>
                                    <p:cond delay="0"/>
                                  </p:stCondLst>
                                  <p:childTnLst>
                                    <p:animRot by="-21600000">
                                      <p:cBhvr>
                                        <p:cTn id="219" dur="5000" fill="hold"/>
                                        <p:tgtEl>
                                          <p:spTgt spid="18"/>
                                        </p:tgtEl>
                                        <p:attrNameLst>
                                          <p:attrName>r</p:attrName>
                                        </p:attrNameLst>
                                      </p:cBhvr>
                                    </p:animRot>
                                  </p:childTnLst>
                                </p:cTn>
                              </p:par>
                              <p:par>
                                <p:cTn id="220" presetID="8" presetClass="emph" presetSubtype="0" fill="hold" grpId="3" nodeType="withEffect">
                                  <p:stCondLst>
                                    <p:cond delay="0"/>
                                  </p:stCondLst>
                                  <p:childTnLst>
                                    <p:animRot by="-21600000">
                                      <p:cBhvr>
                                        <p:cTn id="221" dur="5000" fill="hold"/>
                                        <p:tgtEl>
                                          <p:spTgt spid="20"/>
                                        </p:tgtEl>
                                        <p:attrNameLst>
                                          <p:attrName>r</p:attrName>
                                        </p:attrNameLst>
                                      </p:cBhvr>
                                    </p:animRot>
                                  </p:childTnLst>
                                </p:cTn>
                              </p:par>
                              <p:par>
                                <p:cTn id="222" presetID="8" presetClass="emph" presetSubtype="0" fill="hold" grpId="3" nodeType="withEffect">
                                  <p:stCondLst>
                                    <p:cond delay="0"/>
                                  </p:stCondLst>
                                  <p:childTnLst>
                                    <p:animRot by="-21600000">
                                      <p:cBhvr>
                                        <p:cTn id="223" dur="5000" fill="hold"/>
                                        <p:tgtEl>
                                          <p:spTgt spid="22"/>
                                        </p:tgtEl>
                                        <p:attrNameLst>
                                          <p:attrName>r</p:attrName>
                                        </p:attrNameLst>
                                      </p:cBhvr>
                                    </p:animRot>
                                  </p:childTnLst>
                                </p:cTn>
                              </p:par>
                              <p:par>
                                <p:cTn id="224" presetID="23" presetClass="entr" presetSubtype="288" fill="hold" nodeType="withEffect">
                                  <p:stCondLst>
                                    <p:cond delay="0"/>
                                  </p:stCondLst>
                                  <p:childTnLst>
                                    <p:set>
                                      <p:cBhvr>
                                        <p:cTn id="225" dur="1" fill="hold">
                                          <p:stCondLst>
                                            <p:cond delay="0"/>
                                          </p:stCondLst>
                                        </p:cTn>
                                        <p:tgtEl>
                                          <p:spTgt spid="5"/>
                                        </p:tgtEl>
                                        <p:attrNameLst>
                                          <p:attrName>style.visibility</p:attrName>
                                        </p:attrNameLst>
                                      </p:cBhvr>
                                      <p:to>
                                        <p:strVal val="visible"/>
                                      </p:to>
                                    </p:set>
                                    <p:anim calcmode="lin" valueType="num">
                                      <p:cBhvr>
                                        <p:cTn id="226" dur="5000" fill="hold"/>
                                        <p:tgtEl>
                                          <p:spTgt spid="5"/>
                                        </p:tgtEl>
                                        <p:attrNameLst>
                                          <p:attrName>ppt_w</p:attrName>
                                        </p:attrNameLst>
                                      </p:cBhvr>
                                      <p:tavLst>
                                        <p:tav tm="0">
                                          <p:val>
                                            <p:strVal val="4/3*#ppt_w"/>
                                          </p:val>
                                        </p:tav>
                                        <p:tav tm="100000">
                                          <p:val>
                                            <p:strVal val="#ppt_w"/>
                                          </p:val>
                                        </p:tav>
                                      </p:tavLst>
                                    </p:anim>
                                    <p:anim calcmode="lin" valueType="num">
                                      <p:cBhvr>
                                        <p:cTn id="227" dur="5000" fill="hold"/>
                                        <p:tgtEl>
                                          <p:spTgt spid="5"/>
                                        </p:tgtEl>
                                        <p:attrNameLst>
                                          <p:attrName>ppt_h</p:attrName>
                                        </p:attrNameLst>
                                      </p:cBhvr>
                                      <p:tavLst>
                                        <p:tav tm="0">
                                          <p:val>
                                            <p:strVal val="4/3*#ppt_h"/>
                                          </p:val>
                                        </p:tav>
                                        <p:tav tm="100000">
                                          <p:val>
                                            <p:strVal val="#ppt_h"/>
                                          </p:val>
                                        </p:tav>
                                      </p:tavLst>
                                    </p:anim>
                                  </p:childTnLst>
                                </p:cTn>
                              </p:par>
                              <p:par>
                                <p:cTn id="228" presetID="16" presetClass="entr" presetSubtype="37" fill="hold" nodeType="withEffect">
                                  <p:stCondLst>
                                    <p:cond delay="0"/>
                                  </p:stCondLst>
                                  <p:childTnLst>
                                    <p:set>
                                      <p:cBhvr>
                                        <p:cTn id="229" dur="1" fill="hold">
                                          <p:stCondLst>
                                            <p:cond delay="0"/>
                                          </p:stCondLst>
                                        </p:cTn>
                                        <p:tgtEl>
                                          <p:spTgt spid="5"/>
                                        </p:tgtEl>
                                        <p:attrNameLst>
                                          <p:attrName>style.visibility</p:attrName>
                                        </p:attrNameLst>
                                      </p:cBhvr>
                                      <p:to>
                                        <p:strVal val="visible"/>
                                      </p:to>
                                    </p:set>
                                    <p:animEffect transition="in" filter="barn(outVertical)">
                                      <p:cBhvr>
                                        <p:cTn id="230" dur="5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6600FF"/>
              </a:gs>
              <a:gs pos="50000">
                <a:srgbClr val="661D87">
                  <a:shade val="67500"/>
                  <a:satMod val="115000"/>
                </a:srgbClr>
              </a:gs>
              <a:gs pos="100000">
                <a:srgbClr val="661D87">
                  <a:shade val="100000"/>
                  <a:satMod val="115000"/>
                </a:srgbClr>
              </a:gs>
            </a:gsLst>
            <a:lin ang="16200000" scaled="1"/>
            <a:tileRect/>
          </a:gradFill>
        </p:spPr>
        <p:txBody>
          <a:bodyPr/>
          <a:lstStyle/>
          <a:p>
            <a:endParaRPr lang="es-ES" dirty="0"/>
          </a:p>
        </p:txBody>
      </p:sp>
      <p:pic>
        <p:nvPicPr>
          <p:cNvPr id="4" name="3 Imagen" descr="dc0bb6350e4c4fbfe86cc3a9a9ba21df.jpg"/>
          <p:cNvPicPr>
            <a:picLocks noChangeAspect="1"/>
          </p:cNvPicPr>
          <p:nvPr/>
        </p:nvPicPr>
        <p:blipFill>
          <a:blip r:embed="rId2"/>
          <a:stretch>
            <a:fillRect/>
          </a:stretch>
        </p:blipFill>
        <p:spPr>
          <a:xfrm>
            <a:off x="7432" y="0"/>
            <a:ext cx="9136568" cy="5143500"/>
          </a:xfrm>
          <a:prstGeom prst="rect">
            <a:avLst/>
          </a:prstGeom>
        </p:spPr>
      </p:pic>
      <p:sp>
        <p:nvSpPr>
          <p:cNvPr id="5" name="4 Rectángulo"/>
          <p:cNvSpPr/>
          <p:nvPr/>
        </p:nvSpPr>
        <p:spPr>
          <a:xfrm rot="958054">
            <a:off x="-3592" y="2261472"/>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3749" y="2762460"/>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58054">
            <a:off x="639318" y="2261472"/>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639161" y="2762460"/>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58054">
            <a:off x="1353731" y="2261470"/>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1353574" y="2762458"/>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58054">
            <a:off x="1996641" y="2261470"/>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1996484" y="2762458"/>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58054">
            <a:off x="2639613" y="2261474"/>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2639456" y="2762462"/>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58054">
            <a:off x="3282523" y="2261474"/>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3282366" y="2762462"/>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7744004" y="2262390"/>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958054">
            <a:off x="7743846" y="2761536"/>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637084">
            <a:off x="7283212" y="2262390"/>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958054">
            <a:off x="7283054" y="2761536"/>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637084">
            <a:off x="6672435" y="2262390"/>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958054">
            <a:off x="6672277" y="2761536"/>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637084">
            <a:off x="5997326" y="2262390"/>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958054">
            <a:off x="5997168" y="2761536"/>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637084">
            <a:off x="5347279" y="2262389"/>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958054">
            <a:off x="5347121" y="2761535"/>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637084">
            <a:off x="4672170" y="2262389"/>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958054">
            <a:off x="4672012" y="2761535"/>
            <a:ext cx="1403744" cy="170766"/>
          </a:xfrm>
          <a:prstGeom prst="rect">
            <a:avLst/>
          </a:prstGeom>
          <a:gradFill flip="none" rotWithShape="1">
            <a:gsLst>
              <a:gs pos="0">
                <a:srgbClr val="9933FF">
                  <a:shade val="30000"/>
                  <a:satMod val="115000"/>
                </a:srgbClr>
              </a:gs>
              <a:gs pos="50000">
                <a:srgbClr val="9933FF">
                  <a:shade val="67500"/>
                  <a:satMod val="115000"/>
                </a:srgbClr>
              </a:gs>
              <a:gs pos="100000">
                <a:srgbClr val="9933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0-#ppt_w/2"/>
                                          </p:val>
                                        </p:tav>
                                        <p:tav tm="100000">
                                          <p:val>
                                            <p:strVal val="#ppt_x"/>
                                          </p:val>
                                        </p:tav>
                                      </p:tavLst>
                                    </p:anim>
                                    <p:anim calcmode="lin" valueType="num">
                                      <p:cBhvr additive="base">
                                        <p:cTn id="15" dur="3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3000" fill="hold"/>
                                        <p:tgtEl>
                                          <p:spTgt spid="9"/>
                                        </p:tgtEl>
                                        <p:attrNameLst>
                                          <p:attrName>ppt_x</p:attrName>
                                        </p:attrNameLst>
                                      </p:cBhvr>
                                      <p:tavLst>
                                        <p:tav tm="0">
                                          <p:val>
                                            <p:strVal val="0-#ppt_w/2"/>
                                          </p:val>
                                        </p:tav>
                                        <p:tav tm="100000">
                                          <p:val>
                                            <p:strVal val="#ppt_x"/>
                                          </p:val>
                                        </p:tav>
                                      </p:tavLst>
                                    </p:anim>
                                    <p:anim calcmode="lin" valueType="num">
                                      <p:cBhvr additive="base">
                                        <p:cTn id="19" dur="3000" fill="hold"/>
                                        <p:tgtEl>
                                          <p:spTgt spid="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0-#ppt_w/2"/>
                                          </p:val>
                                        </p:tav>
                                        <p:tav tm="100000">
                                          <p:val>
                                            <p:strVal val="#ppt_x"/>
                                          </p:val>
                                        </p:tav>
                                      </p:tavLst>
                                    </p:anim>
                                    <p:anim calcmode="lin" valueType="num">
                                      <p:cBhvr additive="base">
                                        <p:cTn id="23" dur="3000" fill="hold"/>
                                        <p:tgtEl>
                                          <p:spTgt spid="1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3000" fill="hold"/>
                                        <p:tgtEl>
                                          <p:spTgt spid="13"/>
                                        </p:tgtEl>
                                        <p:attrNameLst>
                                          <p:attrName>ppt_x</p:attrName>
                                        </p:attrNameLst>
                                      </p:cBhvr>
                                      <p:tavLst>
                                        <p:tav tm="0">
                                          <p:val>
                                            <p:strVal val="0-#ppt_w/2"/>
                                          </p:val>
                                        </p:tav>
                                        <p:tav tm="100000">
                                          <p:val>
                                            <p:strVal val="#ppt_x"/>
                                          </p:val>
                                        </p:tav>
                                      </p:tavLst>
                                    </p:anim>
                                    <p:anim calcmode="lin" valueType="num">
                                      <p:cBhvr additive="base">
                                        <p:cTn id="27" dur="3000" fill="hold"/>
                                        <p:tgtEl>
                                          <p:spTgt spid="1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0-#ppt_w/2"/>
                                          </p:val>
                                        </p:tav>
                                        <p:tav tm="100000">
                                          <p:val>
                                            <p:strVal val="#ppt_x"/>
                                          </p:val>
                                        </p:tav>
                                      </p:tavLst>
                                    </p:anim>
                                    <p:anim calcmode="lin" valueType="num">
                                      <p:cBhvr additive="base">
                                        <p:cTn id="31" dur="3000" fill="hold"/>
                                        <p:tgtEl>
                                          <p:spTgt spid="15"/>
                                        </p:tgtEl>
                                        <p:attrNameLst>
                                          <p:attrName>ppt_y</p:attrName>
                                        </p:attrNameLst>
                                      </p:cBhvr>
                                      <p:tavLst>
                                        <p:tav tm="0">
                                          <p:val>
                                            <p:strVal val="0-#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0-#ppt_w/2"/>
                                          </p:val>
                                        </p:tav>
                                        <p:tav tm="100000">
                                          <p:val>
                                            <p:strVal val="#ppt_x"/>
                                          </p:val>
                                        </p:tav>
                                      </p:tavLst>
                                    </p:anim>
                                    <p:anim calcmode="lin" valueType="num">
                                      <p:cBhvr additive="base">
                                        <p:cTn id="39" dur="3000" fill="hold"/>
                                        <p:tgtEl>
                                          <p:spTgt spid="8"/>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3000" fill="hold"/>
                                        <p:tgtEl>
                                          <p:spTgt spid="10"/>
                                        </p:tgtEl>
                                        <p:attrNameLst>
                                          <p:attrName>ppt_x</p:attrName>
                                        </p:attrNameLst>
                                      </p:cBhvr>
                                      <p:tavLst>
                                        <p:tav tm="0">
                                          <p:val>
                                            <p:strVal val="0-#ppt_w/2"/>
                                          </p:val>
                                        </p:tav>
                                        <p:tav tm="100000">
                                          <p:val>
                                            <p:strVal val="#ppt_x"/>
                                          </p:val>
                                        </p:tav>
                                      </p:tavLst>
                                    </p:anim>
                                    <p:anim calcmode="lin" valueType="num">
                                      <p:cBhvr additive="base">
                                        <p:cTn id="43" dur="3000" fill="hold"/>
                                        <p:tgtEl>
                                          <p:spTgt spid="10"/>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3000" fill="hold"/>
                                        <p:tgtEl>
                                          <p:spTgt spid="14"/>
                                        </p:tgtEl>
                                        <p:attrNameLst>
                                          <p:attrName>ppt_x</p:attrName>
                                        </p:attrNameLst>
                                      </p:cBhvr>
                                      <p:tavLst>
                                        <p:tav tm="0">
                                          <p:val>
                                            <p:strVal val="0-#ppt_w/2"/>
                                          </p:val>
                                        </p:tav>
                                        <p:tav tm="100000">
                                          <p:val>
                                            <p:strVal val="#ppt_x"/>
                                          </p:val>
                                        </p:tav>
                                      </p:tavLst>
                                    </p:anim>
                                    <p:anim calcmode="lin" valueType="num">
                                      <p:cBhvr additive="base">
                                        <p:cTn id="51" dur="3000" fill="hold"/>
                                        <p:tgtEl>
                                          <p:spTgt spid="14"/>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0-#ppt_w/2"/>
                                          </p:val>
                                        </p:tav>
                                        <p:tav tm="100000">
                                          <p:val>
                                            <p:strVal val="#ppt_x"/>
                                          </p:val>
                                        </p:tav>
                                      </p:tavLst>
                                    </p:anim>
                                    <p:anim calcmode="lin" valueType="num">
                                      <p:cBhvr additive="base">
                                        <p:cTn id="55" dur="3000" fill="hold"/>
                                        <p:tgtEl>
                                          <p:spTgt spid="16"/>
                                        </p:tgtEl>
                                        <p:attrNameLst>
                                          <p:attrName>ppt_y</p:attrName>
                                        </p:attrNameLst>
                                      </p:cBhvr>
                                      <p:tavLst>
                                        <p:tav tm="0">
                                          <p:val>
                                            <p:strVal val="1+#ppt_h/2"/>
                                          </p:val>
                                        </p:tav>
                                        <p:tav tm="100000">
                                          <p:val>
                                            <p:strVal val="#ppt_y"/>
                                          </p:val>
                                        </p:tav>
                                      </p:tavLst>
                                    </p:anim>
                                  </p:childTnLst>
                                </p:cTn>
                              </p:par>
                              <p:par>
                                <p:cTn id="56" presetID="3" presetClass="entr" presetSubtype="5" fill="hold" grpId="1" nodeType="withEffect">
                                  <p:stCondLst>
                                    <p:cond delay="0"/>
                                  </p:stCondLst>
                                  <p:childTnLst>
                                    <p:set>
                                      <p:cBhvr>
                                        <p:cTn id="57" dur="1" fill="hold">
                                          <p:stCondLst>
                                            <p:cond delay="0"/>
                                          </p:stCondLst>
                                        </p:cTn>
                                        <p:tgtEl>
                                          <p:spTgt spid="5"/>
                                        </p:tgtEl>
                                        <p:attrNameLst>
                                          <p:attrName>style.visibility</p:attrName>
                                        </p:attrNameLst>
                                      </p:cBhvr>
                                      <p:to>
                                        <p:strVal val="visible"/>
                                      </p:to>
                                    </p:set>
                                    <p:animEffect transition="in" filter="blinds(vertical)">
                                      <p:cBhvr>
                                        <p:cTn id="58" dur="3000"/>
                                        <p:tgtEl>
                                          <p:spTgt spid="5"/>
                                        </p:tgtEl>
                                      </p:cBhvr>
                                    </p:animEffect>
                                  </p:childTnLst>
                                </p:cTn>
                              </p:par>
                              <p:par>
                                <p:cTn id="59" presetID="3" presetClass="entr" presetSubtype="5" fill="hold" grpId="1" nodeType="with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blinds(vertical)">
                                      <p:cBhvr>
                                        <p:cTn id="61" dur="3000"/>
                                        <p:tgtEl>
                                          <p:spTgt spid="6"/>
                                        </p:tgtEl>
                                      </p:cBhvr>
                                    </p:animEffect>
                                  </p:childTnLst>
                                </p:cTn>
                              </p:par>
                              <p:par>
                                <p:cTn id="62" presetID="3" presetClass="entr" presetSubtype="5" fill="hold" grpId="1" nodeType="withEffect">
                                  <p:stCondLst>
                                    <p:cond delay="0"/>
                                  </p:stCondLst>
                                  <p:childTnLst>
                                    <p:set>
                                      <p:cBhvr>
                                        <p:cTn id="63" dur="1" fill="hold">
                                          <p:stCondLst>
                                            <p:cond delay="0"/>
                                          </p:stCondLst>
                                        </p:cTn>
                                        <p:tgtEl>
                                          <p:spTgt spid="7"/>
                                        </p:tgtEl>
                                        <p:attrNameLst>
                                          <p:attrName>style.visibility</p:attrName>
                                        </p:attrNameLst>
                                      </p:cBhvr>
                                      <p:to>
                                        <p:strVal val="visible"/>
                                      </p:to>
                                    </p:set>
                                    <p:animEffect transition="in" filter="blinds(vertical)">
                                      <p:cBhvr>
                                        <p:cTn id="64" dur="3000"/>
                                        <p:tgtEl>
                                          <p:spTgt spid="7"/>
                                        </p:tgtEl>
                                      </p:cBhvr>
                                    </p:animEffect>
                                  </p:childTnLst>
                                </p:cTn>
                              </p:par>
                              <p:par>
                                <p:cTn id="65" presetID="3" presetClass="entr" presetSubtype="5" fill="hold" grpId="1" nodeType="withEffect">
                                  <p:stCondLst>
                                    <p:cond delay="0"/>
                                  </p:stCondLst>
                                  <p:childTnLst>
                                    <p:set>
                                      <p:cBhvr>
                                        <p:cTn id="66" dur="1" fill="hold">
                                          <p:stCondLst>
                                            <p:cond delay="0"/>
                                          </p:stCondLst>
                                        </p:cTn>
                                        <p:tgtEl>
                                          <p:spTgt spid="8"/>
                                        </p:tgtEl>
                                        <p:attrNameLst>
                                          <p:attrName>style.visibility</p:attrName>
                                        </p:attrNameLst>
                                      </p:cBhvr>
                                      <p:to>
                                        <p:strVal val="visible"/>
                                      </p:to>
                                    </p:set>
                                    <p:animEffect transition="in" filter="blinds(vertical)">
                                      <p:cBhvr>
                                        <p:cTn id="67" dur="3000"/>
                                        <p:tgtEl>
                                          <p:spTgt spid="8"/>
                                        </p:tgtEl>
                                      </p:cBhvr>
                                    </p:animEffect>
                                  </p:childTnLst>
                                </p:cTn>
                              </p:par>
                              <p:par>
                                <p:cTn id="68" presetID="3" presetClass="entr" presetSubtype="5" fill="hold" grpId="1" nodeType="with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blinds(vertical)">
                                      <p:cBhvr>
                                        <p:cTn id="70" dur="3000"/>
                                        <p:tgtEl>
                                          <p:spTgt spid="9"/>
                                        </p:tgtEl>
                                      </p:cBhvr>
                                    </p:animEffect>
                                  </p:childTnLst>
                                </p:cTn>
                              </p:par>
                              <p:par>
                                <p:cTn id="71" presetID="3" presetClass="entr" presetSubtype="5" fill="hold" grpId="1" nodeType="withEffect">
                                  <p:stCondLst>
                                    <p:cond delay="0"/>
                                  </p:stCondLst>
                                  <p:childTnLst>
                                    <p:set>
                                      <p:cBhvr>
                                        <p:cTn id="72" dur="1" fill="hold">
                                          <p:stCondLst>
                                            <p:cond delay="0"/>
                                          </p:stCondLst>
                                        </p:cTn>
                                        <p:tgtEl>
                                          <p:spTgt spid="10"/>
                                        </p:tgtEl>
                                        <p:attrNameLst>
                                          <p:attrName>style.visibility</p:attrName>
                                        </p:attrNameLst>
                                      </p:cBhvr>
                                      <p:to>
                                        <p:strVal val="visible"/>
                                      </p:to>
                                    </p:set>
                                    <p:animEffect transition="in" filter="blinds(vertical)">
                                      <p:cBhvr>
                                        <p:cTn id="73" dur="3000"/>
                                        <p:tgtEl>
                                          <p:spTgt spid="10"/>
                                        </p:tgtEl>
                                      </p:cBhvr>
                                    </p:animEffect>
                                  </p:childTnLst>
                                </p:cTn>
                              </p:par>
                              <p:par>
                                <p:cTn id="74" presetID="3" presetClass="entr" presetSubtype="5" fill="hold" grpId="1" nodeType="withEffect">
                                  <p:stCondLst>
                                    <p:cond delay="0"/>
                                  </p:stCondLst>
                                  <p:childTnLst>
                                    <p:set>
                                      <p:cBhvr>
                                        <p:cTn id="75" dur="1" fill="hold">
                                          <p:stCondLst>
                                            <p:cond delay="0"/>
                                          </p:stCondLst>
                                        </p:cTn>
                                        <p:tgtEl>
                                          <p:spTgt spid="11"/>
                                        </p:tgtEl>
                                        <p:attrNameLst>
                                          <p:attrName>style.visibility</p:attrName>
                                        </p:attrNameLst>
                                      </p:cBhvr>
                                      <p:to>
                                        <p:strVal val="visible"/>
                                      </p:to>
                                    </p:set>
                                    <p:animEffect transition="in" filter="blinds(vertical)">
                                      <p:cBhvr>
                                        <p:cTn id="76" dur="3000"/>
                                        <p:tgtEl>
                                          <p:spTgt spid="11"/>
                                        </p:tgtEl>
                                      </p:cBhvr>
                                    </p:animEffect>
                                  </p:childTnLst>
                                </p:cTn>
                              </p:par>
                              <p:par>
                                <p:cTn id="77" presetID="3" presetClass="entr" presetSubtype="5" fill="hold" grpId="1" nodeType="withEffect">
                                  <p:stCondLst>
                                    <p:cond delay="0"/>
                                  </p:stCondLst>
                                  <p:childTnLst>
                                    <p:set>
                                      <p:cBhvr>
                                        <p:cTn id="78" dur="1" fill="hold">
                                          <p:stCondLst>
                                            <p:cond delay="0"/>
                                          </p:stCondLst>
                                        </p:cTn>
                                        <p:tgtEl>
                                          <p:spTgt spid="12"/>
                                        </p:tgtEl>
                                        <p:attrNameLst>
                                          <p:attrName>style.visibility</p:attrName>
                                        </p:attrNameLst>
                                      </p:cBhvr>
                                      <p:to>
                                        <p:strVal val="visible"/>
                                      </p:to>
                                    </p:set>
                                    <p:animEffect transition="in" filter="blinds(vertical)">
                                      <p:cBhvr>
                                        <p:cTn id="79" dur="3000"/>
                                        <p:tgtEl>
                                          <p:spTgt spid="12"/>
                                        </p:tgtEl>
                                      </p:cBhvr>
                                    </p:animEffect>
                                  </p:childTnLst>
                                </p:cTn>
                              </p:par>
                              <p:par>
                                <p:cTn id="80" presetID="3" presetClass="entr" presetSubtype="5" fill="hold" grpId="1" nodeType="withEffect">
                                  <p:stCondLst>
                                    <p:cond delay="0"/>
                                  </p:stCondLst>
                                  <p:childTnLst>
                                    <p:set>
                                      <p:cBhvr>
                                        <p:cTn id="81" dur="1" fill="hold">
                                          <p:stCondLst>
                                            <p:cond delay="0"/>
                                          </p:stCondLst>
                                        </p:cTn>
                                        <p:tgtEl>
                                          <p:spTgt spid="13"/>
                                        </p:tgtEl>
                                        <p:attrNameLst>
                                          <p:attrName>style.visibility</p:attrName>
                                        </p:attrNameLst>
                                      </p:cBhvr>
                                      <p:to>
                                        <p:strVal val="visible"/>
                                      </p:to>
                                    </p:set>
                                    <p:animEffect transition="in" filter="blinds(vertical)">
                                      <p:cBhvr>
                                        <p:cTn id="82" dur="3000"/>
                                        <p:tgtEl>
                                          <p:spTgt spid="13"/>
                                        </p:tgtEl>
                                      </p:cBhvr>
                                    </p:animEffect>
                                  </p:childTnLst>
                                </p:cTn>
                              </p:par>
                              <p:par>
                                <p:cTn id="83" presetID="3" presetClass="entr" presetSubtype="5" fill="hold" grpId="1" nodeType="withEffect">
                                  <p:stCondLst>
                                    <p:cond delay="0"/>
                                  </p:stCondLst>
                                  <p:childTnLst>
                                    <p:set>
                                      <p:cBhvr>
                                        <p:cTn id="84" dur="1" fill="hold">
                                          <p:stCondLst>
                                            <p:cond delay="0"/>
                                          </p:stCondLst>
                                        </p:cTn>
                                        <p:tgtEl>
                                          <p:spTgt spid="14"/>
                                        </p:tgtEl>
                                        <p:attrNameLst>
                                          <p:attrName>style.visibility</p:attrName>
                                        </p:attrNameLst>
                                      </p:cBhvr>
                                      <p:to>
                                        <p:strVal val="visible"/>
                                      </p:to>
                                    </p:set>
                                    <p:animEffect transition="in" filter="blinds(vertical)">
                                      <p:cBhvr>
                                        <p:cTn id="85" dur="3000"/>
                                        <p:tgtEl>
                                          <p:spTgt spid="14"/>
                                        </p:tgtEl>
                                      </p:cBhvr>
                                    </p:animEffect>
                                  </p:childTnLst>
                                </p:cTn>
                              </p:par>
                              <p:par>
                                <p:cTn id="86" presetID="3" presetClass="entr" presetSubtype="5" fill="hold" grpId="1" nodeType="withEffect">
                                  <p:stCondLst>
                                    <p:cond delay="0"/>
                                  </p:stCondLst>
                                  <p:childTnLst>
                                    <p:set>
                                      <p:cBhvr>
                                        <p:cTn id="87" dur="1" fill="hold">
                                          <p:stCondLst>
                                            <p:cond delay="0"/>
                                          </p:stCondLst>
                                        </p:cTn>
                                        <p:tgtEl>
                                          <p:spTgt spid="15"/>
                                        </p:tgtEl>
                                        <p:attrNameLst>
                                          <p:attrName>style.visibility</p:attrName>
                                        </p:attrNameLst>
                                      </p:cBhvr>
                                      <p:to>
                                        <p:strVal val="visible"/>
                                      </p:to>
                                    </p:set>
                                    <p:animEffect transition="in" filter="blinds(vertical)">
                                      <p:cBhvr>
                                        <p:cTn id="88" dur="3000"/>
                                        <p:tgtEl>
                                          <p:spTgt spid="15"/>
                                        </p:tgtEl>
                                      </p:cBhvr>
                                    </p:animEffect>
                                  </p:childTnLst>
                                </p:cTn>
                              </p:par>
                              <p:par>
                                <p:cTn id="89" presetID="3" presetClass="entr" presetSubtype="5" fill="hold" grpId="1" nodeType="withEffect">
                                  <p:stCondLst>
                                    <p:cond delay="0"/>
                                  </p:stCondLst>
                                  <p:childTnLst>
                                    <p:set>
                                      <p:cBhvr>
                                        <p:cTn id="90" dur="1" fill="hold">
                                          <p:stCondLst>
                                            <p:cond delay="0"/>
                                          </p:stCondLst>
                                        </p:cTn>
                                        <p:tgtEl>
                                          <p:spTgt spid="16"/>
                                        </p:tgtEl>
                                        <p:attrNameLst>
                                          <p:attrName>style.visibility</p:attrName>
                                        </p:attrNameLst>
                                      </p:cBhvr>
                                      <p:to>
                                        <p:strVal val="visible"/>
                                      </p:to>
                                    </p:set>
                                    <p:animEffect transition="in" filter="blinds(vertical)">
                                      <p:cBhvr>
                                        <p:cTn id="91" dur="3000"/>
                                        <p:tgtEl>
                                          <p:spTgt spid="16"/>
                                        </p:tgtEl>
                                      </p:cBhvr>
                                    </p:animEffect>
                                  </p:childTnLst>
                                </p:cTn>
                              </p:par>
                              <p:par>
                                <p:cTn id="92" presetID="2" presetClass="entr" presetSubtype="3" fill="hold" grpId="0"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3000" fill="hold"/>
                                        <p:tgtEl>
                                          <p:spTgt spid="17"/>
                                        </p:tgtEl>
                                        <p:attrNameLst>
                                          <p:attrName>ppt_x</p:attrName>
                                        </p:attrNameLst>
                                      </p:cBhvr>
                                      <p:tavLst>
                                        <p:tav tm="0">
                                          <p:val>
                                            <p:strVal val="1+#ppt_w/2"/>
                                          </p:val>
                                        </p:tav>
                                        <p:tav tm="100000">
                                          <p:val>
                                            <p:strVal val="#ppt_x"/>
                                          </p:val>
                                        </p:tav>
                                      </p:tavLst>
                                    </p:anim>
                                    <p:anim calcmode="lin" valueType="num">
                                      <p:cBhvr additive="base">
                                        <p:cTn id="95" dur="3000" fill="hold"/>
                                        <p:tgtEl>
                                          <p:spTgt spid="17"/>
                                        </p:tgtEl>
                                        <p:attrNameLst>
                                          <p:attrName>ppt_y</p:attrName>
                                        </p:attrNameLst>
                                      </p:cBhvr>
                                      <p:tavLst>
                                        <p:tav tm="0">
                                          <p:val>
                                            <p:strVal val="0-#ppt_h/2"/>
                                          </p:val>
                                        </p:tav>
                                        <p:tav tm="100000">
                                          <p:val>
                                            <p:strVal val="#ppt_y"/>
                                          </p:val>
                                        </p:tav>
                                      </p:tavLst>
                                    </p:anim>
                                  </p:childTnLst>
                                </p:cTn>
                              </p:par>
                              <p:par>
                                <p:cTn id="96" presetID="2" presetClass="entr" presetSubtype="6" fill="hold" grpId="0" nodeType="withEffect">
                                  <p:stCondLst>
                                    <p:cond delay="0"/>
                                  </p:stCondLst>
                                  <p:childTnLst>
                                    <p:set>
                                      <p:cBhvr>
                                        <p:cTn id="97" dur="1" fill="hold">
                                          <p:stCondLst>
                                            <p:cond delay="0"/>
                                          </p:stCondLst>
                                        </p:cTn>
                                        <p:tgtEl>
                                          <p:spTgt spid="18"/>
                                        </p:tgtEl>
                                        <p:attrNameLst>
                                          <p:attrName>style.visibility</p:attrName>
                                        </p:attrNameLst>
                                      </p:cBhvr>
                                      <p:to>
                                        <p:strVal val="visible"/>
                                      </p:to>
                                    </p:set>
                                    <p:anim calcmode="lin" valueType="num">
                                      <p:cBhvr additive="base">
                                        <p:cTn id="98" dur="3000" fill="hold"/>
                                        <p:tgtEl>
                                          <p:spTgt spid="18"/>
                                        </p:tgtEl>
                                        <p:attrNameLst>
                                          <p:attrName>ppt_x</p:attrName>
                                        </p:attrNameLst>
                                      </p:cBhvr>
                                      <p:tavLst>
                                        <p:tav tm="0">
                                          <p:val>
                                            <p:strVal val="1+#ppt_w/2"/>
                                          </p:val>
                                        </p:tav>
                                        <p:tav tm="100000">
                                          <p:val>
                                            <p:strVal val="#ppt_x"/>
                                          </p:val>
                                        </p:tav>
                                      </p:tavLst>
                                    </p:anim>
                                    <p:anim calcmode="lin" valueType="num">
                                      <p:cBhvr additive="base">
                                        <p:cTn id="99" dur="3000" fill="hold"/>
                                        <p:tgtEl>
                                          <p:spTgt spid="18"/>
                                        </p:tgtEl>
                                        <p:attrNameLst>
                                          <p:attrName>ppt_y</p:attrName>
                                        </p:attrNameLst>
                                      </p:cBhvr>
                                      <p:tavLst>
                                        <p:tav tm="0">
                                          <p:val>
                                            <p:strVal val="1+#ppt_h/2"/>
                                          </p:val>
                                        </p:tav>
                                        <p:tav tm="100000">
                                          <p:val>
                                            <p:strVal val="#ppt_y"/>
                                          </p:val>
                                        </p:tav>
                                      </p:tavLst>
                                    </p:anim>
                                  </p:childTnLst>
                                </p:cTn>
                              </p:par>
                              <p:par>
                                <p:cTn id="100" presetID="2" presetClass="entr" presetSubtype="3" fill="hold" grpId="0" nodeType="withEffect">
                                  <p:stCondLst>
                                    <p:cond delay="0"/>
                                  </p:stCondLst>
                                  <p:childTnLst>
                                    <p:set>
                                      <p:cBhvr>
                                        <p:cTn id="101" dur="1" fill="hold">
                                          <p:stCondLst>
                                            <p:cond delay="0"/>
                                          </p:stCondLst>
                                        </p:cTn>
                                        <p:tgtEl>
                                          <p:spTgt spid="19"/>
                                        </p:tgtEl>
                                        <p:attrNameLst>
                                          <p:attrName>style.visibility</p:attrName>
                                        </p:attrNameLst>
                                      </p:cBhvr>
                                      <p:to>
                                        <p:strVal val="visible"/>
                                      </p:to>
                                    </p:set>
                                    <p:anim calcmode="lin" valueType="num">
                                      <p:cBhvr additive="base">
                                        <p:cTn id="102" dur="3000" fill="hold"/>
                                        <p:tgtEl>
                                          <p:spTgt spid="19"/>
                                        </p:tgtEl>
                                        <p:attrNameLst>
                                          <p:attrName>ppt_x</p:attrName>
                                        </p:attrNameLst>
                                      </p:cBhvr>
                                      <p:tavLst>
                                        <p:tav tm="0">
                                          <p:val>
                                            <p:strVal val="1+#ppt_w/2"/>
                                          </p:val>
                                        </p:tav>
                                        <p:tav tm="100000">
                                          <p:val>
                                            <p:strVal val="#ppt_x"/>
                                          </p:val>
                                        </p:tav>
                                      </p:tavLst>
                                    </p:anim>
                                    <p:anim calcmode="lin" valueType="num">
                                      <p:cBhvr additive="base">
                                        <p:cTn id="103" dur="3000" fill="hold"/>
                                        <p:tgtEl>
                                          <p:spTgt spid="19"/>
                                        </p:tgtEl>
                                        <p:attrNameLst>
                                          <p:attrName>ppt_y</p:attrName>
                                        </p:attrNameLst>
                                      </p:cBhvr>
                                      <p:tavLst>
                                        <p:tav tm="0">
                                          <p:val>
                                            <p:strVal val="0-#ppt_h/2"/>
                                          </p:val>
                                        </p:tav>
                                        <p:tav tm="100000">
                                          <p:val>
                                            <p:strVal val="#ppt_y"/>
                                          </p:val>
                                        </p:tav>
                                      </p:tavLst>
                                    </p:anim>
                                  </p:childTnLst>
                                </p:cTn>
                              </p:par>
                              <p:par>
                                <p:cTn id="104" presetID="2" presetClass="entr" presetSubtype="6" fill="hold" grpId="0" nodeType="withEffect">
                                  <p:stCondLst>
                                    <p:cond delay="0"/>
                                  </p:stCondLst>
                                  <p:childTnLst>
                                    <p:set>
                                      <p:cBhvr>
                                        <p:cTn id="105" dur="1" fill="hold">
                                          <p:stCondLst>
                                            <p:cond delay="0"/>
                                          </p:stCondLst>
                                        </p:cTn>
                                        <p:tgtEl>
                                          <p:spTgt spid="20"/>
                                        </p:tgtEl>
                                        <p:attrNameLst>
                                          <p:attrName>style.visibility</p:attrName>
                                        </p:attrNameLst>
                                      </p:cBhvr>
                                      <p:to>
                                        <p:strVal val="visible"/>
                                      </p:to>
                                    </p:set>
                                    <p:anim calcmode="lin" valueType="num">
                                      <p:cBhvr additive="base">
                                        <p:cTn id="106" dur="3000" fill="hold"/>
                                        <p:tgtEl>
                                          <p:spTgt spid="20"/>
                                        </p:tgtEl>
                                        <p:attrNameLst>
                                          <p:attrName>ppt_x</p:attrName>
                                        </p:attrNameLst>
                                      </p:cBhvr>
                                      <p:tavLst>
                                        <p:tav tm="0">
                                          <p:val>
                                            <p:strVal val="1+#ppt_w/2"/>
                                          </p:val>
                                        </p:tav>
                                        <p:tav tm="100000">
                                          <p:val>
                                            <p:strVal val="#ppt_x"/>
                                          </p:val>
                                        </p:tav>
                                      </p:tavLst>
                                    </p:anim>
                                    <p:anim calcmode="lin" valueType="num">
                                      <p:cBhvr additive="base">
                                        <p:cTn id="107" dur="3000" fill="hold"/>
                                        <p:tgtEl>
                                          <p:spTgt spid="20"/>
                                        </p:tgtEl>
                                        <p:attrNameLst>
                                          <p:attrName>ppt_y</p:attrName>
                                        </p:attrNameLst>
                                      </p:cBhvr>
                                      <p:tavLst>
                                        <p:tav tm="0">
                                          <p:val>
                                            <p:strVal val="1+#ppt_h/2"/>
                                          </p:val>
                                        </p:tav>
                                        <p:tav tm="100000">
                                          <p:val>
                                            <p:strVal val="#ppt_y"/>
                                          </p:val>
                                        </p:tav>
                                      </p:tavLst>
                                    </p:anim>
                                  </p:childTnLst>
                                </p:cTn>
                              </p:par>
                              <p:par>
                                <p:cTn id="108" presetID="2" presetClass="entr" presetSubtype="3"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3000" fill="hold"/>
                                        <p:tgtEl>
                                          <p:spTgt spid="21"/>
                                        </p:tgtEl>
                                        <p:attrNameLst>
                                          <p:attrName>ppt_x</p:attrName>
                                        </p:attrNameLst>
                                      </p:cBhvr>
                                      <p:tavLst>
                                        <p:tav tm="0">
                                          <p:val>
                                            <p:strVal val="1+#ppt_w/2"/>
                                          </p:val>
                                        </p:tav>
                                        <p:tav tm="100000">
                                          <p:val>
                                            <p:strVal val="#ppt_x"/>
                                          </p:val>
                                        </p:tav>
                                      </p:tavLst>
                                    </p:anim>
                                    <p:anim calcmode="lin" valueType="num">
                                      <p:cBhvr additive="base">
                                        <p:cTn id="111" dur="3000" fill="hold"/>
                                        <p:tgtEl>
                                          <p:spTgt spid="21"/>
                                        </p:tgtEl>
                                        <p:attrNameLst>
                                          <p:attrName>ppt_y</p:attrName>
                                        </p:attrNameLst>
                                      </p:cBhvr>
                                      <p:tavLst>
                                        <p:tav tm="0">
                                          <p:val>
                                            <p:strVal val="0-#ppt_h/2"/>
                                          </p:val>
                                        </p:tav>
                                        <p:tav tm="100000">
                                          <p:val>
                                            <p:strVal val="#ppt_y"/>
                                          </p:val>
                                        </p:tav>
                                      </p:tavLst>
                                    </p:anim>
                                  </p:childTnLst>
                                </p:cTn>
                              </p:par>
                              <p:par>
                                <p:cTn id="112" presetID="2" presetClass="entr" presetSubtype="6" fill="hold" grpId="0" nodeType="withEffect">
                                  <p:stCondLst>
                                    <p:cond delay="0"/>
                                  </p:stCondLst>
                                  <p:childTnLst>
                                    <p:set>
                                      <p:cBhvr>
                                        <p:cTn id="113" dur="1" fill="hold">
                                          <p:stCondLst>
                                            <p:cond delay="0"/>
                                          </p:stCondLst>
                                        </p:cTn>
                                        <p:tgtEl>
                                          <p:spTgt spid="22"/>
                                        </p:tgtEl>
                                        <p:attrNameLst>
                                          <p:attrName>style.visibility</p:attrName>
                                        </p:attrNameLst>
                                      </p:cBhvr>
                                      <p:to>
                                        <p:strVal val="visible"/>
                                      </p:to>
                                    </p:set>
                                    <p:anim calcmode="lin" valueType="num">
                                      <p:cBhvr additive="base">
                                        <p:cTn id="114" dur="3000" fill="hold"/>
                                        <p:tgtEl>
                                          <p:spTgt spid="22"/>
                                        </p:tgtEl>
                                        <p:attrNameLst>
                                          <p:attrName>ppt_x</p:attrName>
                                        </p:attrNameLst>
                                      </p:cBhvr>
                                      <p:tavLst>
                                        <p:tav tm="0">
                                          <p:val>
                                            <p:strVal val="1+#ppt_w/2"/>
                                          </p:val>
                                        </p:tav>
                                        <p:tav tm="100000">
                                          <p:val>
                                            <p:strVal val="#ppt_x"/>
                                          </p:val>
                                        </p:tav>
                                      </p:tavLst>
                                    </p:anim>
                                    <p:anim calcmode="lin" valueType="num">
                                      <p:cBhvr additive="base">
                                        <p:cTn id="115" dur="3000" fill="hold"/>
                                        <p:tgtEl>
                                          <p:spTgt spid="22"/>
                                        </p:tgtEl>
                                        <p:attrNameLst>
                                          <p:attrName>ppt_y</p:attrName>
                                        </p:attrNameLst>
                                      </p:cBhvr>
                                      <p:tavLst>
                                        <p:tav tm="0">
                                          <p:val>
                                            <p:strVal val="1+#ppt_h/2"/>
                                          </p:val>
                                        </p:tav>
                                        <p:tav tm="100000">
                                          <p:val>
                                            <p:strVal val="#ppt_y"/>
                                          </p:val>
                                        </p:tav>
                                      </p:tavLst>
                                    </p:anim>
                                  </p:childTnLst>
                                </p:cTn>
                              </p:par>
                              <p:par>
                                <p:cTn id="116" presetID="2" presetClass="entr" presetSubtype="3" fill="hold" grpId="0" nodeType="withEffect">
                                  <p:stCondLst>
                                    <p:cond delay="0"/>
                                  </p:stCondLst>
                                  <p:childTnLst>
                                    <p:set>
                                      <p:cBhvr>
                                        <p:cTn id="117" dur="1" fill="hold">
                                          <p:stCondLst>
                                            <p:cond delay="0"/>
                                          </p:stCondLst>
                                        </p:cTn>
                                        <p:tgtEl>
                                          <p:spTgt spid="23"/>
                                        </p:tgtEl>
                                        <p:attrNameLst>
                                          <p:attrName>style.visibility</p:attrName>
                                        </p:attrNameLst>
                                      </p:cBhvr>
                                      <p:to>
                                        <p:strVal val="visible"/>
                                      </p:to>
                                    </p:set>
                                    <p:anim calcmode="lin" valueType="num">
                                      <p:cBhvr additive="base">
                                        <p:cTn id="118" dur="3000" fill="hold"/>
                                        <p:tgtEl>
                                          <p:spTgt spid="23"/>
                                        </p:tgtEl>
                                        <p:attrNameLst>
                                          <p:attrName>ppt_x</p:attrName>
                                        </p:attrNameLst>
                                      </p:cBhvr>
                                      <p:tavLst>
                                        <p:tav tm="0">
                                          <p:val>
                                            <p:strVal val="1+#ppt_w/2"/>
                                          </p:val>
                                        </p:tav>
                                        <p:tav tm="100000">
                                          <p:val>
                                            <p:strVal val="#ppt_x"/>
                                          </p:val>
                                        </p:tav>
                                      </p:tavLst>
                                    </p:anim>
                                    <p:anim calcmode="lin" valueType="num">
                                      <p:cBhvr additive="base">
                                        <p:cTn id="119" dur="3000" fill="hold"/>
                                        <p:tgtEl>
                                          <p:spTgt spid="23"/>
                                        </p:tgtEl>
                                        <p:attrNameLst>
                                          <p:attrName>ppt_y</p:attrName>
                                        </p:attrNameLst>
                                      </p:cBhvr>
                                      <p:tavLst>
                                        <p:tav tm="0">
                                          <p:val>
                                            <p:strVal val="0-#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4"/>
                                        </p:tgtEl>
                                        <p:attrNameLst>
                                          <p:attrName>style.visibility</p:attrName>
                                        </p:attrNameLst>
                                      </p:cBhvr>
                                      <p:to>
                                        <p:strVal val="visible"/>
                                      </p:to>
                                    </p:set>
                                    <p:anim calcmode="lin" valueType="num">
                                      <p:cBhvr additive="base">
                                        <p:cTn id="122" dur="3000" fill="hold"/>
                                        <p:tgtEl>
                                          <p:spTgt spid="24"/>
                                        </p:tgtEl>
                                        <p:attrNameLst>
                                          <p:attrName>ppt_x</p:attrName>
                                        </p:attrNameLst>
                                      </p:cBhvr>
                                      <p:tavLst>
                                        <p:tav tm="0">
                                          <p:val>
                                            <p:strVal val="1+#ppt_w/2"/>
                                          </p:val>
                                        </p:tav>
                                        <p:tav tm="100000">
                                          <p:val>
                                            <p:strVal val="#ppt_x"/>
                                          </p:val>
                                        </p:tav>
                                      </p:tavLst>
                                    </p:anim>
                                    <p:anim calcmode="lin" valueType="num">
                                      <p:cBhvr additive="base">
                                        <p:cTn id="123" dur="3000" fill="hold"/>
                                        <p:tgtEl>
                                          <p:spTgt spid="24"/>
                                        </p:tgtEl>
                                        <p:attrNameLst>
                                          <p:attrName>ppt_y</p:attrName>
                                        </p:attrNameLst>
                                      </p:cBhvr>
                                      <p:tavLst>
                                        <p:tav tm="0">
                                          <p:val>
                                            <p:strVal val="1+#ppt_h/2"/>
                                          </p:val>
                                        </p:tav>
                                        <p:tav tm="100000">
                                          <p:val>
                                            <p:strVal val="#ppt_y"/>
                                          </p:val>
                                        </p:tav>
                                      </p:tavLst>
                                    </p:anim>
                                  </p:childTnLst>
                                </p:cTn>
                              </p:par>
                              <p:par>
                                <p:cTn id="124" presetID="2" presetClass="entr" presetSubtype="3" fill="hold" grpId="0" nodeType="withEffect">
                                  <p:stCondLst>
                                    <p:cond delay="0"/>
                                  </p:stCondLst>
                                  <p:childTnLst>
                                    <p:set>
                                      <p:cBhvr>
                                        <p:cTn id="125" dur="1" fill="hold">
                                          <p:stCondLst>
                                            <p:cond delay="0"/>
                                          </p:stCondLst>
                                        </p:cTn>
                                        <p:tgtEl>
                                          <p:spTgt spid="25"/>
                                        </p:tgtEl>
                                        <p:attrNameLst>
                                          <p:attrName>style.visibility</p:attrName>
                                        </p:attrNameLst>
                                      </p:cBhvr>
                                      <p:to>
                                        <p:strVal val="visible"/>
                                      </p:to>
                                    </p:set>
                                    <p:anim calcmode="lin" valueType="num">
                                      <p:cBhvr additive="base">
                                        <p:cTn id="126" dur="3000" fill="hold"/>
                                        <p:tgtEl>
                                          <p:spTgt spid="25"/>
                                        </p:tgtEl>
                                        <p:attrNameLst>
                                          <p:attrName>ppt_x</p:attrName>
                                        </p:attrNameLst>
                                      </p:cBhvr>
                                      <p:tavLst>
                                        <p:tav tm="0">
                                          <p:val>
                                            <p:strVal val="1+#ppt_w/2"/>
                                          </p:val>
                                        </p:tav>
                                        <p:tav tm="100000">
                                          <p:val>
                                            <p:strVal val="#ppt_x"/>
                                          </p:val>
                                        </p:tav>
                                      </p:tavLst>
                                    </p:anim>
                                    <p:anim calcmode="lin" valueType="num">
                                      <p:cBhvr additive="base">
                                        <p:cTn id="127" dur="3000" fill="hold"/>
                                        <p:tgtEl>
                                          <p:spTgt spid="25"/>
                                        </p:tgtEl>
                                        <p:attrNameLst>
                                          <p:attrName>ppt_y</p:attrName>
                                        </p:attrNameLst>
                                      </p:cBhvr>
                                      <p:tavLst>
                                        <p:tav tm="0">
                                          <p:val>
                                            <p:strVal val="0-#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26"/>
                                        </p:tgtEl>
                                        <p:attrNameLst>
                                          <p:attrName>style.visibility</p:attrName>
                                        </p:attrNameLst>
                                      </p:cBhvr>
                                      <p:to>
                                        <p:strVal val="visible"/>
                                      </p:to>
                                    </p:set>
                                    <p:anim calcmode="lin" valueType="num">
                                      <p:cBhvr additive="base">
                                        <p:cTn id="130" dur="3000" fill="hold"/>
                                        <p:tgtEl>
                                          <p:spTgt spid="26"/>
                                        </p:tgtEl>
                                        <p:attrNameLst>
                                          <p:attrName>ppt_x</p:attrName>
                                        </p:attrNameLst>
                                      </p:cBhvr>
                                      <p:tavLst>
                                        <p:tav tm="0">
                                          <p:val>
                                            <p:strVal val="1+#ppt_w/2"/>
                                          </p:val>
                                        </p:tav>
                                        <p:tav tm="100000">
                                          <p:val>
                                            <p:strVal val="#ppt_x"/>
                                          </p:val>
                                        </p:tav>
                                      </p:tavLst>
                                    </p:anim>
                                    <p:anim calcmode="lin" valueType="num">
                                      <p:cBhvr additive="base">
                                        <p:cTn id="131" dur="3000" fill="hold"/>
                                        <p:tgtEl>
                                          <p:spTgt spid="26"/>
                                        </p:tgtEl>
                                        <p:attrNameLst>
                                          <p:attrName>ppt_y</p:attrName>
                                        </p:attrNameLst>
                                      </p:cBhvr>
                                      <p:tavLst>
                                        <p:tav tm="0">
                                          <p:val>
                                            <p:strVal val="1+#ppt_h/2"/>
                                          </p:val>
                                        </p:tav>
                                        <p:tav tm="100000">
                                          <p:val>
                                            <p:strVal val="#ppt_y"/>
                                          </p:val>
                                        </p:tav>
                                      </p:tavLst>
                                    </p:anim>
                                  </p:childTnLst>
                                </p:cTn>
                              </p:par>
                              <p:par>
                                <p:cTn id="132" presetID="2" presetClass="entr" presetSubtype="3" fill="hold" grpId="0" nodeType="withEffect">
                                  <p:stCondLst>
                                    <p:cond delay="0"/>
                                  </p:stCondLst>
                                  <p:childTnLst>
                                    <p:set>
                                      <p:cBhvr>
                                        <p:cTn id="133" dur="1" fill="hold">
                                          <p:stCondLst>
                                            <p:cond delay="0"/>
                                          </p:stCondLst>
                                        </p:cTn>
                                        <p:tgtEl>
                                          <p:spTgt spid="27"/>
                                        </p:tgtEl>
                                        <p:attrNameLst>
                                          <p:attrName>style.visibility</p:attrName>
                                        </p:attrNameLst>
                                      </p:cBhvr>
                                      <p:to>
                                        <p:strVal val="visible"/>
                                      </p:to>
                                    </p:set>
                                    <p:anim calcmode="lin" valueType="num">
                                      <p:cBhvr additive="base">
                                        <p:cTn id="134" dur="3000" fill="hold"/>
                                        <p:tgtEl>
                                          <p:spTgt spid="27"/>
                                        </p:tgtEl>
                                        <p:attrNameLst>
                                          <p:attrName>ppt_x</p:attrName>
                                        </p:attrNameLst>
                                      </p:cBhvr>
                                      <p:tavLst>
                                        <p:tav tm="0">
                                          <p:val>
                                            <p:strVal val="1+#ppt_w/2"/>
                                          </p:val>
                                        </p:tav>
                                        <p:tav tm="100000">
                                          <p:val>
                                            <p:strVal val="#ppt_x"/>
                                          </p:val>
                                        </p:tav>
                                      </p:tavLst>
                                    </p:anim>
                                    <p:anim calcmode="lin" valueType="num">
                                      <p:cBhvr additive="base">
                                        <p:cTn id="135" dur="3000" fill="hold"/>
                                        <p:tgtEl>
                                          <p:spTgt spid="27"/>
                                        </p:tgtEl>
                                        <p:attrNameLst>
                                          <p:attrName>ppt_y</p:attrName>
                                        </p:attrNameLst>
                                      </p:cBhvr>
                                      <p:tavLst>
                                        <p:tav tm="0">
                                          <p:val>
                                            <p:strVal val="0-#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28"/>
                                        </p:tgtEl>
                                        <p:attrNameLst>
                                          <p:attrName>style.visibility</p:attrName>
                                        </p:attrNameLst>
                                      </p:cBhvr>
                                      <p:to>
                                        <p:strVal val="visible"/>
                                      </p:to>
                                    </p:set>
                                    <p:anim calcmode="lin" valueType="num">
                                      <p:cBhvr additive="base">
                                        <p:cTn id="138" dur="3000" fill="hold"/>
                                        <p:tgtEl>
                                          <p:spTgt spid="28"/>
                                        </p:tgtEl>
                                        <p:attrNameLst>
                                          <p:attrName>ppt_x</p:attrName>
                                        </p:attrNameLst>
                                      </p:cBhvr>
                                      <p:tavLst>
                                        <p:tav tm="0">
                                          <p:val>
                                            <p:strVal val="1+#ppt_w/2"/>
                                          </p:val>
                                        </p:tav>
                                        <p:tav tm="100000">
                                          <p:val>
                                            <p:strVal val="#ppt_x"/>
                                          </p:val>
                                        </p:tav>
                                      </p:tavLst>
                                    </p:anim>
                                    <p:anim calcmode="lin" valueType="num">
                                      <p:cBhvr additive="base">
                                        <p:cTn id="139" dur="3000" fill="hold"/>
                                        <p:tgtEl>
                                          <p:spTgt spid="28"/>
                                        </p:tgtEl>
                                        <p:attrNameLst>
                                          <p:attrName>ppt_y</p:attrName>
                                        </p:attrNameLst>
                                      </p:cBhvr>
                                      <p:tavLst>
                                        <p:tav tm="0">
                                          <p:val>
                                            <p:strVal val="1+#ppt_h/2"/>
                                          </p:val>
                                        </p:tav>
                                        <p:tav tm="100000">
                                          <p:val>
                                            <p:strVal val="#ppt_y"/>
                                          </p:val>
                                        </p:tav>
                                      </p:tavLst>
                                    </p:anim>
                                  </p:childTnLst>
                                </p:cTn>
                              </p:par>
                              <p:par>
                                <p:cTn id="140" presetID="3" presetClass="entr" presetSubtype="5" fill="hold" grpId="1" nodeType="withEffect">
                                  <p:stCondLst>
                                    <p:cond delay="0"/>
                                  </p:stCondLst>
                                  <p:childTnLst>
                                    <p:set>
                                      <p:cBhvr>
                                        <p:cTn id="141" dur="1" fill="hold">
                                          <p:stCondLst>
                                            <p:cond delay="0"/>
                                          </p:stCondLst>
                                        </p:cTn>
                                        <p:tgtEl>
                                          <p:spTgt spid="17"/>
                                        </p:tgtEl>
                                        <p:attrNameLst>
                                          <p:attrName>style.visibility</p:attrName>
                                        </p:attrNameLst>
                                      </p:cBhvr>
                                      <p:to>
                                        <p:strVal val="visible"/>
                                      </p:to>
                                    </p:set>
                                    <p:animEffect transition="in" filter="blinds(vertical)">
                                      <p:cBhvr>
                                        <p:cTn id="142" dur="3000"/>
                                        <p:tgtEl>
                                          <p:spTgt spid="17"/>
                                        </p:tgtEl>
                                      </p:cBhvr>
                                    </p:animEffect>
                                  </p:childTnLst>
                                </p:cTn>
                              </p:par>
                              <p:par>
                                <p:cTn id="143" presetID="3" presetClass="entr" presetSubtype="5" fill="hold" grpId="1" nodeType="withEffect">
                                  <p:stCondLst>
                                    <p:cond delay="0"/>
                                  </p:stCondLst>
                                  <p:childTnLst>
                                    <p:set>
                                      <p:cBhvr>
                                        <p:cTn id="144" dur="1" fill="hold">
                                          <p:stCondLst>
                                            <p:cond delay="0"/>
                                          </p:stCondLst>
                                        </p:cTn>
                                        <p:tgtEl>
                                          <p:spTgt spid="18"/>
                                        </p:tgtEl>
                                        <p:attrNameLst>
                                          <p:attrName>style.visibility</p:attrName>
                                        </p:attrNameLst>
                                      </p:cBhvr>
                                      <p:to>
                                        <p:strVal val="visible"/>
                                      </p:to>
                                    </p:set>
                                    <p:animEffect transition="in" filter="blinds(vertical)">
                                      <p:cBhvr>
                                        <p:cTn id="145" dur="3000"/>
                                        <p:tgtEl>
                                          <p:spTgt spid="18"/>
                                        </p:tgtEl>
                                      </p:cBhvr>
                                    </p:animEffect>
                                  </p:childTnLst>
                                </p:cTn>
                              </p:par>
                              <p:par>
                                <p:cTn id="146" presetID="3" presetClass="entr" presetSubtype="5" fill="hold" grpId="1" nodeType="withEffect">
                                  <p:stCondLst>
                                    <p:cond delay="0"/>
                                  </p:stCondLst>
                                  <p:childTnLst>
                                    <p:set>
                                      <p:cBhvr>
                                        <p:cTn id="147" dur="1" fill="hold">
                                          <p:stCondLst>
                                            <p:cond delay="0"/>
                                          </p:stCondLst>
                                        </p:cTn>
                                        <p:tgtEl>
                                          <p:spTgt spid="19"/>
                                        </p:tgtEl>
                                        <p:attrNameLst>
                                          <p:attrName>style.visibility</p:attrName>
                                        </p:attrNameLst>
                                      </p:cBhvr>
                                      <p:to>
                                        <p:strVal val="visible"/>
                                      </p:to>
                                    </p:set>
                                    <p:animEffect transition="in" filter="blinds(vertical)">
                                      <p:cBhvr>
                                        <p:cTn id="148" dur="3000"/>
                                        <p:tgtEl>
                                          <p:spTgt spid="19"/>
                                        </p:tgtEl>
                                      </p:cBhvr>
                                    </p:animEffect>
                                  </p:childTnLst>
                                </p:cTn>
                              </p:par>
                              <p:par>
                                <p:cTn id="149" presetID="3" presetClass="entr" presetSubtype="5" fill="hold" grpId="1" nodeType="withEffect">
                                  <p:stCondLst>
                                    <p:cond delay="0"/>
                                  </p:stCondLst>
                                  <p:childTnLst>
                                    <p:set>
                                      <p:cBhvr>
                                        <p:cTn id="150" dur="1" fill="hold">
                                          <p:stCondLst>
                                            <p:cond delay="0"/>
                                          </p:stCondLst>
                                        </p:cTn>
                                        <p:tgtEl>
                                          <p:spTgt spid="20"/>
                                        </p:tgtEl>
                                        <p:attrNameLst>
                                          <p:attrName>style.visibility</p:attrName>
                                        </p:attrNameLst>
                                      </p:cBhvr>
                                      <p:to>
                                        <p:strVal val="visible"/>
                                      </p:to>
                                    </p:set>
                                    <p:animEffect transition="in" filter="blinds(vertical)">
                                      <p:cBhvr>
                                        <p:cTn id="151" dur="3000"/>
                                        <p:tgtEl>
                                          <p:spTgt spid="20"/>
                                        </p:tgtEl>
                                      </p:cBhvr>
                                    </p:animEffect>
                                  </p:childTnLst>
                                </p:cTn>
                              </p:par>
                              <p:par>
                                <p:cTn id="152" presetID="3" presetClass="entr" presetSubtype="5" fill="hold" grpId="1" nodeType="withEffect">
                                  <p:stCondLst>
                                    <p:cond delay="0"/>
                                  </p:stCondLst>
                                  <p:childTnLst>
                                    <p:set>
                                      <p:cBhvr>
                                        <p:cTn id="153" dur="1" fill="hold">
                                          <p:stCondLst>
                                            <p:cond delay="0"/>
                                          </p:stCondLst>
                                        </p:cTn>
                                        <p:tgtEl>
                                          <p:spTgt spid="21"/>
                                        </p:tgtEl>
                                        <p:attrNameLst>
                                          <p:attrName>style.visibility</p:attrName>
                                        </p:attrNameLst>
                                      </p:cBhvr>
                                      <p:to>
                                        <p:strVal val="visible"/>
                                      </p:to>
                                    </p:set>
                                    <p:animEffect transition="in" filter="blinds(vertical)">
                                      <p:cBhvr>
                                        <p:cTn id="154" dur="3000"/>
                                        <p:tgtEl>
                                          <p:spTgt spid="21"/>
                                        </p:tgtEl>
                                      </p:cBhvr>
                                    </p:animEffect>
                                  </p:childTnLst>
                                </p:cTn>
                              </p:par>
                              <p:par>
                                <p:cTn id="155" presetID="3" presetClass="entr" presetSubtype="5" fill="hold" grpId="1" nodeType="withEffect">
                                  <p:stCondLst>
                                    <p:cond delay="0"/>
                                  </p:stCondLst>
                                  <p:childTnLst>
                                    <p:set>
                                      <p:cBhvr>
                                        <p:cTn id="156" dur="1" fill="hold">
                                          <p:stCondLst>
                                            <p:cond delay="0"/>
                                          </p:stCondLst>
                                        </p:cTn>
                                        <p:tgtEl>
                                          <p:spTgt spid="22"/>
                                        </p:tgtEl>
                                        <p:attrNameLst>
                                          <p:attrName>style.visibility</p:attrName>
                                        </p:attrNameLst>
                                      </p:cBhvr>
                                      <p:to>
                                        <p:strVal val="visible"/>
                                      </p:to>
                                    </p:set>
                                    <p:animEffect transition="in" filter="blinds(vertical)">
                                      <p:cBhvr>
                                        <p:cTn id="157" dur="3000"/>
                                        <p:tgtEl>
                                          <p:spTgt spid="22"/>
                                        </p:tgtEl>
                                      </p:cBhvr>
                                    </p:animEffect>
                                  </p:childTnLst>
                                </p:cTn>
                              </p:par>
                              <p:par>
                                <p:cTn id="158" presetID="3" presetClass="entr" presetSubtype="5" fill="hold" grpId="1" nodeType="withEffect">
                                  <p:stCondLst>
                                    <p:cond delay="0"/>
                                  </p:stCondLst>
                                  <p:childTnLst>
                                    <p:set>
                                      <p:cBhvr>
                                        <p:cTn id="159" dur="1" fill="hold">
                                          <p:stCondLst>
                                            <p:cond delay="0"/>
                                          </p:stCondLst>
                                        </p:cTn>
                                        <p:tgtEl>
                                          <p:spTgt spid="23"/>
                                        </p:tgtEl>
                                        <p:attrNameLst>
                                          <p:attrName>style.visibility</p:attrName>
                                        </p:attrNameLst>
                                      </p:cBhvr>
                                      <p:to>
                                        <p:strVal val="visible"/>
                                      </p:to>
                                    </p:set>
                                    <p:animEffect transition="in" filter="blinds(vertical)">
                                      <p:cBhvr>
                                        <p:cTn id="160" dur="3000"/>
                                        <p:tgtEl>
                                          <p:spTgt spid="23"/>
                                        </p:tgtEl>
                                      </p:cBhvr>
                                    </p:animEffect>
                                  </p:childTnLst>
                                </p:cTn>
                              </p:par>
                              <p:par>
                                <p:cTn id="161" presetID="3" presetClass="entr" presetSubtype="5" fill="hold" grpId="1" nodeType="withEffect">
                                  <p:stCondLst>
                                    <p:cond delay="0"/>
                                  </p:stCondLst>
                                  <p:childTnLst>
                                    <p:set>
                                      <p:cBhvr>
                                        <p:cTn id="162" dur="1" fill="hold">
                                          <p:stCondLst>
                                            <p:cond delay="0"/>
                                          </p:stCondLst>
                                        </p:cTn>
                                        <p:tgtEl>
                                          <p:spTgt spid="24"/>
                                        </p:tgtEl>
                                        <p:attrNameLst>
                                          <p:attrName>style.visibility</p:attrName>
                                        </p:attrNameLst>
                                      </p:cBhvr>
                                      <p:to>
                                        <p:strVal val="visible"/>
                                      </p:to>
                                    </p:set>
                                    <p:animEffect transition="in" filter="blinds(vertical)">
                                      <p:cBhvr>
                                        <p:cTn id="163" dur="3000"/>
                                        <p:tgtEl>
                                          <p:spTgt spid="24"/>
                                        </p:tgtEl>
                                      </p:cBhvr>
                                    </p:animEffect>
                                  </p:childTnLst>
                                </p:cTn>
                              </p:par>
                              <p:par>
                                <p:cTn id="164" presetID="3" presetClass="entr" presetSubtype="5" fill="hold" grpId="1" nodeType="withEffect">
                                  <p:stCondLst>
                                    <p:cond delay="0"/>
                                  </p:stCondLst>
                                  <p:childTnLst>
                                    <p:set>
                                      <p:cBhvr>
                                        <p:cTn id="165" dur="1" fill="hold">
                                          <p:stCondLst>
                                            <p:cond delay="0"/>
                                          </p:stCondLst>
                                        </p:cTn>
                                        <p:tgtEl>
                                          <p:spTgt spid="25"/>
                                        </p:tgtEl>
                                        <p:attrNameLst>
                                          <p:attrName>style.visibility</p:attrName>
                                        </p:attrNameLst>
                                      </p:cBhvr>
                                      <p:to>
                                        <p:strVal val="visible"/>
                                      </p:to>
                                    </p:set>
                                    <p:animEffect transition="in" filter="blinds(vertical)">
                                      <p:cBhvr>
                                        <p:cTn id="166" dur="3000"/>
                                        <p:tgtEl>
                                          <p:spTgt spid="25"/>
                                        </p:tgtEl>
                                      </p:cBhvr>
                                    </p:animEffect>
                                  </p:childTnLst>
                                </p:cTn>
                              </p:par>
                              <p:par>
                                <p:cTn id="167" presetID="3" presetClass="entr" presetSubtype="5" fill="hold" grpId="1" nodeType="withEffect">
                                  <p:stCondLst>
                                    <p:cond delay="0"/>
                                  </p:stCondLst>
                                  <p:childTnLst>
                                    <p:set>
                                      <p:cBhvr>
                                        <p:cTn id="168" dur="1" fill="hold">
                                          <p:stCondLst>
                                            <p:cond delay="0"/>
                                          </p:stCondLst>
                                        </p:cTn>
                                        <p:tgtEl>
                                          <p:spTgt spid="26"/>
                                        </p:tgtEl>
                                        <p:attrNameLst>
                                          <p:attrName>style.visibility</p:attrName>
                                        </p:attrNameLst>
                                      </p:cBhvr>
                                      <p:to>
                                        <p:strVal val="visible"/>
                                      </p:to>
                                    </p:set>
                                    <p:animEffect transition="in" filter="blinds(vertical)">
                                      <p:cBhvr>
                                        <p:cTn id="169" dur="3000"/>
                                        <p:tgtEl>
                                          <p:spTgt spid="26"/>
                                        </p:tgtEl>
                                      </p:cBhvr>
                                    </p:animEffect>
                                  </p:childTnLst>
                                </p:cTn>
                              </p:par>
                              <p:par>
                                <p:cTn id="170" presetID="3" presetClass="entr" presetSubtype="5" fill="hold" grpId="1" nodeType="withEffect">
                                  <p:stCondLst>
                                    <p:cond delay="0"/>
                                  </p:stCondLst>
                                  <p:childTnLst>
                                    <p:set>
                                      <p:cBhvr>
                                        <p:cTn id="171" dur="1" fill="hold">
                                          <p:stCondLst>
                                            <p:cond delay="0"/>
                                          </p:stCondLst>
                                        </p:cTn>
                                        <p:tgtEl>
                                          <p:spTgt spid="27"/>
                                        </p:tgtEl>
                                        <p:attrNameLst>
                                          <p:attrName>style.visibility</p:attrName>
                                        </p:attrNameLst>
                                      </p:cBhvr>
                                      <p:to>
                                        <p:strVal val="visible"/>
                                      </p:to>
                                    </p:set>
                                    <p:animEffect transition="in" filter="blinds(vertical)">
                                      <p:cBhvr>
                                        <p:cTn id="172" dur="3000"/>
                                        <p:tgtEl>
                                          <p:spTgt spid="27"/>
                                        </p:tgtEl>
                                      </p:cBhvr>
                                    </p:animEffect>
                                  </p:childTnLst>
                                </p:cTn>
                              </p:par>
                              <p:par>
                                <p:cTn id="173" presetID="3" presetClass="entr" presetSubtype="5" fill="hold" grpId="1" nodeType="withEffect">
                                  <p:stCondLst>
                                    <p:cond delay="0"/>
                                  </p:stCondLst>
                                  <p:childTnLst>
                                    <p:set>
                                      <p:cBhvr>
                                        <p:cTn id="174" dur="1" fill="hold">
                                          <p:stCondLst>
                                            <p:cond delay="0"/>
                                          </p:stCondLst>
                                        </p:cTn>
                                        <p:tgtEl>
                                          <p:spTgt spid="28"/>
                                        </p:tgtEl>
                                        <p:attrNameLst>
                                          <p:attrName>style.visibility</p:attrName>
                                        </p:attrNameLst>
                                      </p:cBhvr>
                                      <p:to>
                                        <p:strVal val="visible"/>
                                      </p:to>
                                    </p:set>
                                    <p:animEffect transition="in" filter="blinds(vertical)">
                                      <p:cBhvr>
                                        <p:cTn id="175" dur="3000"/>
                                        <p:tgtEl>
                                          <p:spTgt spid="28"/>
                                        </p:tgtEl>
                                      </p:cBhvr>
                                    </p:animEffect>
                                  </p:childTnLst>
                                </p:cTn>
                              </p:par>
                            </p:childTnLst>
                          </p:cTn>
                        </p:par>
                        <p:par>
                          <p:cTn id="176" fill="hold">
                            <p:stCondLst>
                              <p:cond delay="3000"/>
                            </p:stCondLst>
                            <p:childTnLst>
                              <p:par>
                                <p:cTn id="177" presetID="2" presetClass="exit" presetSubtype="6" fill="hold" grpId="2" nodeType="afterEffect">
                                  <p:stCondLst>
                                    <p:cond delay="0"/>
                                  </p:stCondLst>
                                  <p:childTnLst>
                                    <p:anim calcmode="lin" valueType="num">
                                      <p:cBhvr additive="base">
                                        <p:cTn id="178" dur="3000"/>
                                        <p:tgtEl>
                                          <p:spTgt spid="5"/>
                                        </p:tgtEl>
                                        <p:attrNameLst>
                                          <p:attrName>ppt_x</p:attrName>
                                        </p:attrNameLst>
                                      </p:cBhvr>
                                      <p:tavLst>
                                        <p:tav tm="0">
                                          <p:val>
                                            <p:strVal val="ppt_x"/>
                                          </p:val>
                                        </p:tav>
                                        <p:tav tm="100000">
                                          <p:val>
                                            <p:strVal val="1+ppt_w/2"/>
                                          </p:val>
                                        </p:tav>
                                      </p:tavLst>
                                    </p:anim>
                                    <p:anim calcmode="lin" valueType="num">
                                      <p:cBhvr additive="base">
                                        <p:cTn id="179" dur="3000"/>
                                        <p:tgtEl>
                                          <p:spTgt spid="5"/>
                                        </p:tgtEl>
                                        <p:attrNameLst>
                                          <p:attrName>ppt_y</p:attrName>
                                        </p:attrNameLst>
                                      </p:cBhvr>
                                      <p:tavLst>
                                        <p:tav tm="0">
                                          <p:val>
                                            <p:strVal val="ppt_y"/>
                                          </p:val>
                                        </p:tav>
                                        <p:tav tm="100000">
                                          <p:val>
                                            <p:strVal val="1+ppt_h/2"/>
                                          </p:val>
                                        </p:tav>
                                      </p:tavLst>
                                    </p:anim>
                                    <p:set>
                                      <p:cBhvr>
                                        <p:cTn id="180" dur="1" fill="hold">
                                          <p:stCondLst>
                                            <p:cond delay="2999"/>
                                          </p:stCondLst>
                                        </p:cTn>
                                        <p:tgtEl>
                                          <p:spTgt spid="5"/>
                                        </p:tgtEl>
                                        <p:attrNameLst>
                                          <p:attrName>style.visibility</p:attrName>
                                        </p:attrNameLst>
                                      </p:cBhvr>
                                      <p:to>
                                        <p:strVal val="hidden"/>
                                      </p:to>
                                    </p:set>
                                  </p:childTnLst>
                                </p:cTn>
                              </p:par>
                              <p:par>
                                <p:cTn id="181" presetID="2" presetClass="exit" presetSubtype="6" fill="hold" grpId="2" nodeType="withEffect">
                                  <p:stCondLst>
                                    <p:cond delay="0"/>
                                  </p:stCondLst>
                                  <p:childTnLst>
                                    <p:anim calcmode="lin" valueType="num">
                                      <p:cBhvr additive="base">
                                        <p:cTn id="182" dur="3000"/>
                                        <p:tgtEl>
                                          <p:spTgt spid="7"/>
                                        </p:tgtEl>
                                        <p:attrNameLst>
                                          <p:attrName>ppt_x</p:attrName>
                                        </p:attrNameLst>
                                      </p:cBhvr>
                                      <p:tavLst>
                                        <p:tav tm="0">
                                          <p:val>
                                            <p:strVal val="ppt_x"/>
                                          </p:val>
                                        </p:tav>
                                        <p:tav tm="100000">
                                          <p:val>
                                            <p:strVal val="1+ppt_w/2"/>
                                          </p:val>
                                        </p:tav>
                                      </p:tavLst>
                                    </p:anim>
                                    <p:anim calcmode="lin" valueType="num">
                                      <p:cBhvr additive="base">
                                        <p:cTn id="183" dur="3000"/>
                                        <p:tgtEl>
                                          <p:spTgt spid="7"/>
                                        </p:tgtEl>
                                        <p:attrNameLst>
                                          <p:attrName>ppt_y</p:attrName>
                                        </p:attrNameLst>
                                      </p:cBhvr>
                                      <p:tavLst>
                                        <p:tav tm="0">
                                          <p:val>
                                            <p:strVal val="ppt_y"/>
                                          </p:val>
                                        </p:tav>
                                        <p:tav tm="100000">
                                          <p:val>
                                            <p:strVal val="1+ppt_h/2"/>
                                          </p:val>
                                        </p:tav>
                                      </p:tavLst>
                                    </p:anim>
                                    <p:set>
                                      <p:cBhvr>
                                        <p:cTn id="184" dur="1" fill="hold">
                                          <p:stCondLst>
                                            <p:cond delay="2999"/>
                                          </p:stCondLst>
                                        </p:cTn>
                                        <p:tgtEl>
                                          <p:spTgt spid="7"/>
                                        </p:tgtEl>
                                        <p:attrNameLst>
                                          <p:attrName>style.visibility</p:attrName>
                                        </p:attrNameLst>
                                      </p:cBhvr>
                                      <p:to>
                                        <p:strVal val="hidden"/>
                                      </p:to>
                                    </p:set>
                                  </p:childTnLst>
                                </p:cTn>
                              </p:par>
                              <p:par>
                                <p:cTn id="185" presetID="2" presetClass="exit" presetSubtype="6" fill="hold" grpId="2" nodeType="withEffect">
                                  <p:stCondLst>
                                    <p:cond delay="0"/>
                                  </p:stCondLst>
                                  <p:childTnLst>
                                    <p:anim calcmode="lin" valueType="num">
                                      <p:cBhvr additive="base">
                                        <p:cTn id="186" dur="3000"/>
                                        <p:tgtEl>
                                          <p:spTgt spid="9"/>
                                        </p:tgtEl>
                                        <p:attrNameLst>
                                          <p:attrName>ppt_x</p:attrName>
                                        </p:attrNameLst>
                                      </p:cBhvr>
                                      <p:tavLst>
                                        <p:tav tm="0">
                                          <p:val>
                                            <p:strVal val="ppt_x"/>
                                          </p:val>
                                        </p:tav>
                                        <p:tav tm="100000">
                                          <p:val>
                                            <p:strVal val="1+ppt_w/2"/>
                                          </p:val>
                                        </p:tav>
                                      </p:tavLst>
                                    </p:anim>
                                    <p:anim calcmode="lin" valueType="num">
                                      <p:cBhvr additive="base">
                                        <p:cTn id="187" dur="3000"/>
                                        <p:tgtEl>
                                          <p:spTgt spid="9"/>
                                        </p:tgtEl>
                                        <p:attrNameLst>
                                          <p:attrName>ppt_y</p:attrName>
                                        </p:attrNameLst>
                                      </p:cBhvr>
                                      <p:tavLst>
                                        <p:tav tm="0">
                                          <p:val>
                                            <p:strVal val="ppt_y"/>
                                          </p:val>
                                        </p:tav>
                                        <p:tav tm="100000">
                                          <p:val>
                                            <p:strVal val="1+ppt_h/2"/>
                                          </p:val>
                                        </p:tav>
                                      </p:tavLst>
                                    </p:anim>
                                    <p:set>
                                      <p:cBhvr>
                                        <p:cTn id="188" dur="1" fill="hold">
                                          <p:stCondLst>
                                            <p:cond delay="2999"/>
                                          </p:stCondLst>
                                        </p:cTn>
                                        <p:tgtEl>
                                          <p:spTgt spid="9"/>
                                        </p:tgtEl>
                                        <p:attrNameLst>
                                          <p:attrName>style.visibility</p:attrName>
                                        </p:attrNameLst>
                                      </p:cBhvr>
                                      <p:to>
                                        <p:strVal val="hidden"/>
                                      </p:to>
                                    </p:set>
                                  </p:childTnLst>
                                </p:cTn>
                              </p:par>
                              <p:par>
                                <p:cTn id="189" presetID="2" presetClass="exit" presetSubtype="6" fill="hold" grpId="2" nodeType="withEffect">
                                  <p:stCondLst>
                                    <p:cond delay="0"/>
                                  </p:stCondLst>
                                  <p:childTnLst>
                                    <p:anim calcmode="lin" valueType="num">
                                      <p:cBhvr additive="base">
                                        <p:cTn id="190" dur="3000"/>
                                        <p:tgtEl>
                                          <p:spTgt spid="11"/>
                                        </p:tgtEl>
                                        <p:attrNameLst>
                                          <p:attrName>ppt_x</p:attrName>
                                        </p:attrNameLst>
                                      </p:cBhvr>
                                      <p:tavLst>
                                        <p:tav tm="0">
                                          <p:val>
                                            <p:strVal val="ppt_x"/>
                                          </p:val>
                                        </p:tav>
                                        <p:tav tm="100000">
                                          <p:val>
                                            <p:strVal val="1+ppt_w/2"/>
                                          </p:val>
                                        </p:tav>
                                      </p:tavLst>
                                    </p:anim>
                                    <p:anim calcmode="lin" valueType="num">
                                      <p:cBhvr additive="base">
                                        <p:cTn id="191" dur="3000"/>
                                        <p:tgtEl>
                                          <p:spTgt spid="11"/>
                                        </p:tgtEl>
                                        <p:attrNameLst>
                                          <p:attrName>ppt_y</p:attrName>
                                        </p:attrNameLst>
                                      </p:cBhvr>
                                      <p:tavLst>
                                        <p:tav tm="0">
                                          <p:val>
                                            <p:strVal val="ppt_y"/>
                                          </p:val>
                                        </p:tav>
                                        <p:tav tm="100000">
                                          <p:val>
                                            <p:strVal val="1+ppt_h/2"/>
                                          </p:val>
                                        </p:tav>
                                      </p:tavLst>
                                    </p:anim>
                                    <p:set>
                                      <p:cBhvr>
                                        <p:cTn id="192" dur="1" fill="hold">
                                          <p:stCondLst>
                                            <p:cond delay="2999"/>
                                          </p:stCondLst>
                                        </p:cTn>
                                        <p:tgtEl>
                                          <p:spTgt spid="11"/>
                                        </p:tgtEl>
                                        <p:attrNameLst>
                                          <p:attrName>style.visibility</p:attrName>
                                        </p:attrNameLst>
                                      </p:cBhvr>
                                      <p:to>
                                        <p:strVal val="hidden"/>
                                      </p:to>
                                    </p:set>
                                  </p:childTnLst>
                                </p:cTn>
                              </p:par>
                              <p:par>
                                <p:cTn id="193" presetID="2" presetClass="exit" presetSubtype="6" fill="hold" grpId="2" nodeType="withEffect">
                                  <p:stCondLst>
                                    <p:cond delay="0"/>
                                  </p:stCondLst>
                                  <p:childTnLst>
                                    <p:anim calcmode="lin" valueType="num">
                                      <p:cBhvr additive="base">
                                        <p:cTn id="194" dur="3000"/>
                                        <p:tgtEl>
                                          <p:spTgt spid="13"/>
                                        </p:tgtEl>
                                        <p:attrNameLst>
                                          <p:attrName>ppt_x</p:attrName>
                                        </p:attrNameLst>
                                      </p:cBhvr>
                                      <p:tavLst>
                                        <p:tav tm="0">
                                          <p:val>
                                            <p:strVal val="ppt_x"/>
                                          </p:val>
                                        </p:tav>
                                        <p:tav tm="100000">
                                          <p:val>
                                            <p:strVal val="1+ppt_w/2"/>
                                          </p:val>
                                        </p:tav>
                                      </p:tavLst>
                                    </p:anim>
                                    <p:anim calcmode="lin" valueType="num">
                                      <p:cBhvr additive="base">
                                        <p:cTn id="195" dur="3000"/>
                                        <p:tgtEl>
                                          <p:spTgt spid="13"/>
                                        </p:tgtEl>
                                        <p:attrNameLst>
                                          <p:attrName>ppt_y</p:attrName>
                                        </p:attrNameLst>
                                      </p:cBhvr>
                                      <p:tavLst>
                                        <p:tav tm="0">
                                          <p:val>
                                            <p:strVal val="ppt_y"/>
                                          </p:val>
                                        </p:tav>
                                        <p:tav tm="100000">
                                          <p:val>
                                            <p:strVal val="1+ppt_h/2"/>
                                          </p:val>
                                        </p:tav>
                                      </p:tavLst>
                                    </p:anim>
                                    <p:set>
                                      <p:cBhvr>
                                        <p:cTn id="196" dur="1" fill="hold">
                                          <p:stCondLst>
                                            <p:cond delay="2999"/>
                                          </p:stCondLst>
                                        </p:cTn>
                                        <p:tgtEl>
                                          <p:spTgt spid="13"/>
                                        </p:tgtEl>
                                        <p:attrNameLst>
                                          <p:attrName>style.visibility</p:attrName>
                                        </p:attrNameLst>
                                      </p:cBhvr>
                                      <p:to>
                                        <p:strVal val="hidden"/>
                                      </p:to>
                                    </p:set>
                                  </p:childTnLst>
                                </p:cTn>
                              </p:par>
                              <p:par>
                                <p:cTn id="197" presetID="2" presetClass="exit" presetSubtype="6" fill="hold" grpId="2" nodeType="withEffect">
                                  <p:stCondLst>
                                    <p:cond delay="0"/>
                                  </p:stCondLst>
                                  <p:childTnLst>
                                    <p:anim calcmode="lin" valueType="num">
                                      <p:cBhvr additive="base">
                                        <p:cTn id="198" dur="3000"/>
                                        <p:tgtEl>
                                          <p:spTgt spid="15"/>
                                        </p:tgtEl>
                                        <p:attrNameLst>
                                          <p:attrName>ppt_x</p:attrName>
                                        </p:attrNameLst>
                                      </p:cBhvr>
                                      <p:tavLst>
                                        <p:tav tm="0">
                                          <p:val>
                                            <p:strVal val="ppt_x"/>
                                          </p:val>
                                        </p:tav>
                                        <p:tav tm="100000">
                                          <p:val>
                                            <p:strVal val="1+ppt_w/2"/>
                                          </p:val>
                                        </p:tav>
                                      </p:tavLst>
                                    </p:anim>
                                    <p:anim calcmode="lin" valueType="num">
                                      <p:cBhvr additive="base">
                                        <p:cTn id="199" dur="3000"/>
                                        <p:tgtEl>
                                          <p:spTgt spid="15"/>
                                        </p:tgtEl>
                                        <p:attrNameLst>
                                          <p:attrName>ppt_y</p:attrName>
                                        </p:attrNameLst>
                                      </p:cBhvr>
                                      <p:tavLst>
                                        <p:tav tm="0">
                                          <p:val>
                                            <p:strVal val="ppt_y"/>
                                          </p:val>
                                        </p:tav>
                                        <p:tav tm="100000">
                                          <p:val>
                                            <p:strVal val="1+ppt_h/2"/>
                                          </p:val>
                                        </p:tav>
                                      </p:tavLst>
                                    </p:anim>
                                    <p:set>
                                      <p:cBhvr>
                                        <p:cTn id="200" dur="1" fill="hold">
                                          <p:stCondLst>
                                            <p:cond delay="2999"/>
                                          </p:stCondLst>
                                        </p:cTn>
                                        <p:tgtEl>
                                          <p:spTgt spid="15"/>
                                        </p:tgtEl>
                                        <p:attrNameLst>
                                          <p:attrName>style.visibility</p:attrName>
                                        </p:attrNameLst>
                                      </p:cBhvr>
                                      <p:to>
                                        <p:strVal val="hidden"/>
                                      </p:to>
                                    </p:set>
                                  </p:childTnLst>
                                </p:cTn>
                              </p:par>
                              <p:par>
                                <p:cTn id="201" presetID="2" presetClass="exit" presetSubtype="12" fill="hold" grpId="2" nodeType="withEffect">
                                  <p:stCondLst>
                                    <p:cond delay="0"/>
                                  </p:stCondLst>
                                  <p:childTnLst>
                                    <p:anim calcmode="lin" valueType="num">
                                      <p:cBhvr additive="base">
                                        <p:cTn id="202" dur="3000"/>
                                        <p:tgtEl>
                                          <p:spTgt spid="17"/>
                                        </p:tgtEl>
                                        <p:attrNameLst>
                                          <p:attrName>ppt_x</p:attrName>
                                        </p:attrNameLst>
                                      </p:cBhvr>
                                      <p:tavLst>
                                        <p:tav tm="0">
                                          <p:val>
                                            <p:strVal val="ppt_x"/>
                                          </p:val>
                                        </p:tav>
                                        <p:tav tm="100000">
                                          <p:val>
                                            <p:strVal val="0-ppt_w/2"/>
                                          </p:val>
                                        </p:tav>
                                      </p:tavLst>
                                    </p:anim>
                                    <p:anim calcmode="lin" valueType="num">
                                      <p:cBhvr additive="base">
                                        <p:cTn id="203" dur="3000"/>
                                        <p:tgtEl>
                                          <p:spTgt spid="17"/>
                                        </p:tgtEl>
                                        <p:attrNameLst>
                                          <p:attrName>ppt_y</p:attrName>
                                        </p:attrNameLst>
                                      </p:cBhvr>
                                      <p:tavLst>
                                        <p:tav tm="0">
                                          <p:val>
                                            <p:strVal val="ppt_y"/>
                                          </p:val>
                                        </p:tav>
                                        <p:tav tm="100000">
                                          <p:val>
                                            <p:strVal val="1+ppt_h/2"/>
                                          </p:val>
                                        </p:tav>
                                      </p:tavLst>
                                    </p:anim>
                                    <p:set>
                                      <p:cBhvr>
                                        <p:cTn id="204" dur="1" fill="hold">
                                          <p:stCondLst>
                                            <p:cond delay="2999"/>
                                          </p:stCondLst>
                                        </p:cTn>
                                        <p:tgtEl>
                                          <p:spTgt spid="17"/>
                                        </p:tgtEl>
                                        <p:attrNameLst>
                                          <p:attrName>style.visibility</p:attrName>
                                        </p:attrNameLst>
                                      </p:cBhvr>
                                      <p:to>
                                        <p:strVal val="hidden"/>
                                      </p:to>
                                    </p:set>
                                  </p:childTnLst>
                                </p:cTn>
                              </p:par>
                              <p:par>
                                <p:cTn id="205" presetID="2" presetClass="exit" presetSubtype="12" fill="hold" grpId="2" nodeType="withEffect">
                                  <p:stCondLst>
                                    <p:cond delay="0"/>
                                  </p:stCondLst>
                                  <p:childTnLst>
                                    <p:anim calcmode="lin" valueType="num">
                                      <p:cBhvr additive="base">
                                        <p:cTn id="206" dur="3000"/>
                                        <p:tgtEl>
                                          <p:spTgt spid="19"/>
                                        </p:tgtEl>
                                        <p:attrNameLst>
                                          <p:attrName>ppt_x</p:attrName>
                                        </p:attrNameLst>
                                      </p:cBhvr>
                                      <p:tavLst>
                                        <p:tav tm="0">
                                          <p:val>
                                            <p:strVal val="ppt_x"/>
                                          </p:val>
                                        </p:tav>
                                        <p:tav tm="100000">
                                          <p:val>
                                            <p:strVal val="0-ppt_w/2"/>
                                          </p:val>
                                        </p:tav>
                                      </p:tavLst>
                                    </p:anim>
                                    <p:anim calcmode="lin" valueType="num">
                                      <p:cBhvr additive="base">
                                        <p:cTn id="207" dur="3000"/>
                                        <p:tgtEl>
                                          <p:spTgt spid="19"/>
                                        </p:tgtEl>
                                        <p:attrNameLst>
                                          <p:attrName>ppt_y</p:attrName>
                                        </p:attrNameLst>
                                      </p:cBhvr>
                                      <p:tavLst>
                                        <p:tav tm="0">
                                          <p:val>
                                            <p:strVal val="ppt_y"/>
                                          </p:val>
                                        </p:tav>
                                        <p:tav tm="100000">
                                          <p:val>
                                            <p:strVal val="1+ppt_h/2"/>
                                          </p:val>
                                        </p:tav>
                                      </p:tavLst>
                                    </p:anim>
                                    <p:set>
                                      <p:cBhvr>
                                        <p:cTn id="208" dur="1" fill="hold">
                                          <p:stCondLst>
                                            <p:cond delay="2999"/>
                                          </p:stCondLst>
                                        </p:cTn>
                                        <p:tgtEl>
                                          <p:spTgt spid="19"/>
                                        </p:tgtEl>
                                        <p:attrNameLst>
                                          <p:attrName>style.visibility</p:attrName>
                                        </p:attrNameLst>
                                      </p:cBhvr>
                                      <p:to>
                                        <p:strVal val="hidden"/>
                                      </p:to>
                                    </p:set>
                                  </p:childTnLst>
                                </p:cTn>
                              </p:par>
                              <p:par>
                                <p:cTn id="209" presetID="2" presetClass="exit" presetSubtype="12" fill="hold" grpId="2" nodeType="withEffect">
                                  <p:stCondLst>
                                    <p:cond delay="0"/>
                                  </p:stCondLst>
                                  <p:childTnLst>
                                    <p:anim calcmode="lin" valueType="num">
                                      <p:cBhvr additive="base">
                                        <p:cTn id="210" dur="3000"/>
                                        <p:tgtEl>
                                          <p:spTgt spid="21"/>
                                        </p:tgtEl>
                                        <p:attrNameLst>
                                          <p:attrName>ppt_x</p:attrName>
                                        </p:attrNameLst>
                                      </p:cBhvr>
                                      <p:tavLst>
                                        <p:tav tm="0">
                                          <p:val>
                                            <p:strVal val="ppt_x"/>
                                          </p:val>
                                        </p:tav>
                                        <p:tav tm="100000">
                                          <p:val>
                                            <p:strVal val="0-ppt_w/2"/>
                                          </p:val>
                                        </p:tav>
                                      </p:tavLst>
                                    </p:anim>
                                    <p:anim calcmode="lin" valueType="num">
                                      <p:cBhvr additive="base">
                                        <p:cTn id="211" dur="3000"/>
                                        <p:tgtEl>
                                          <p:spTgt spid="21"/>
                                        </p:tgtEl>
                                        <p:attrNameLst>
                                          <p:attrName>ppt_y</p:attrName>
                                        </p:attrNameLst>
                                      </p:cBhvr>
                                      <p:tavLst>
                                        <p:tav tm="0">
                                          <p:val>
                                            <p:strVal val="ppt_y"/>
                                          </p:val>
                                        </p:tav>
                                        <p:tav tm="100000">
                                          <p:val>
                                            <p:strVal val="1+ppt_h/2"/>
                                          </p:val>
                                        </p:tav>
                                      </p:tavLst>
                                    </p:anim>
                                    <p:set>
                                      <p:cBhvr>
                                        <p:cTn id="212" dur="1" fill="hold">
                                          <p:stCondLst>
                                            <p:cond delay="2999"/>
                                          </p:stCondLst>
                                        </p:cTn>
                                        <p:tgtEl>
                                          <p:spTgt spid="21"/>
                                        </p:tgtEl>
                                        <p:attrNameLst>
                                          <p:attrName>style.visibility</p:attrName>
                                        </p:attrNameLst>
                                      </p:cBhvr>
                                      <p:to>
                                        <p:strVal val="hidden"/>
                                      </p:to>
                                    </p:set>
                                  </p:childTnLst>
                                </p:cTn>
                              </p:par>
                              <p:par>
                                <p:cTn id="213" presetID="2" presetClass="exit" presetSubtype="12" fill="hold" grpId="2" nodeType="withEffect">
                                  <p:stCondLst>
                                    <p:cond delay="0"/>
                                  </p:stCondLst>
                                  <p:childTnLst>
                                    <p:anim calcmode="lin" valueType="num">
                                      <p:cBhvr additive="base">
                                        <p:cTn id="214" dur="3000"/>
                                        <p:tgtEl>
                                          <p:spTgt spid="23"/>
                                        </p:tgtEl>
                                        <p:attrNameLst>
                                          <p:attrName>ppt_x</p:attrName>
                                        </p:attrNameLst>
                                      </p:cBhvr>
                                      <p:tavLst>
                                        <p:tav tm="0">
                                          <p:val>
                                            <p:strVal val="ppt_x"/>
                                          </p:val>
                                        </p:tav>
                                        <p:tav tm="100000">
                                          <p:val>
                                            <p:strVal val="0-ppt_w/2"/>
                                          </p:val>
                                        </p:tav>
                                      </p:tavLst>
                                    </p:anim>
                                    <p:anim calcmode="lin" valueType="num">
                                      <p:cBhvr additive="base">
                                        <p:cTn id="215" dur="3000"/>
                                        <p:tgtEl>
                                          <p:spTgt spid="23"/>
                                        </p:tgtEl>
                                        <p:attrNameLst>
                                          <p:attrName>ppt_y</p:attrName>
                                        </p:attrNameLst>
                                      </p:cBhvr>
                                      <p:tavLst>
                                        <p:tav tm="0">
                                          <p:val>
                                            <p:strVal val="ppt_y"/>
                                          </p:val>
                                        </p:tav>
                                        <p:tav tm="100000">
                                          <p:val>
                                            <p:strVal val="1+ppt_h/2"/>
                                          </p:val>
                                        </p:tav>
                                      </p:tavLst>
                                    </p:anim>
                                    <p:set>
                                      <p:cBhvr>
                                        <p:cTn id="216" dur="1" fill="hold">
                                          <p:stCondLst>
                                            <p:cond delay="2999"/>
                                          </p:stCondLst>
                                        </p:cTn>
                                        <p:tgtEl>
                                          <p:spTgt spid="23"/>
                                        </p:tgtEl>
                                        <p:attrNameLst>
                                          <p:attrName>style.visibility</p:attrName>
                                        </p:attrNameLst>
                                      </p:cBhvr>
                                      <p:to>
                                        <p:strVal val="hidden"/>
                                      </p:to>
                                    </p:set>
                                  </p:childTnLst>
                                </p:cTn>
                              </p:par>
                              <p:par>
                                <p:cTn id="217" presetID="2" presetClass="exit" presetSubtype="12" fill="hold" grpId="2" nodeType="withEffect">
                                  <p:stCondLst>
                                    <p:cond delay="0"/>
                                  </p:stCondLst>
                                  <p:childTnLst>
                                    <p:anim calcmode="lin" valueType="num">
                                      <p:cBhvr additive="base">
                                        <p:cTn id="218" dur="3000"/>
                                        <p:tgtEl>
                                          <p:spTgt spid="25"/>
                                        </p:tgtEl>
                                        <p:attrNameLst>
                                          <p:attrName>ppt_x</p:attrName>
                                        </p:attrNameLst>
                                      </p:cBhvr>
                                      <p:tavLst>
                                        <p:tav tm="0">
                                          <p:val>
                                            <p:strVal val="ppt_x"/>
                                          </p:val>
                                        </p:tav>
                                        <p:tav tm="100000">
                                          <p:val>
                                            <p:strVal val="0-ppt_w/2"/>
                                          </p:val>
                                        </p:tav>
                                      </p:tavLst>
                                    </p:anim>
                                    <p:anim calcmode="lin" valueType="num">
                                      <p:cBhvr additive="base">
                                        <p:cTn id="219" dur="3000"/>
                                        <p:tgtEl>
                                          <p:spTgt spid="25"/>
                                        </p:tgtEl>
                                        <p:attrNameLst>
                                          <p:attrName>ppt_y</p:attrName>
                                        </p:attrNameLst>
                                      </p:cBhvr>
                                      <p:tavLst>
                                        <p:tav tm="0">
                                          <p:val>
                                            <p:strVal val="ppt_y"/>
                                          </p:val>
                                        </p:tav>
                                        <p:tav tm="100000">
                                          <p:val>
                                            <p:strVal val="1+ppt_h/2"/>
                                          </p:val>
                                        </p:tav>
                                      </p:tavLst>
                                    </p:anim>
                                    <p:set>
                                      <p:cBhvr>
                                        <p:cTn id="220" dur="1" fill="hold">
                                          <p:stCondLst>
                                            <p:cond delay="2999"/>
                                          </p:stCondLst>
                                        </p:cTn>
                                        <p:tgtEl>
                                          <p:spTgt spid="25"/>
                                        </p:tgtEl>
                                        <p:attrNameLst>
                                          <p:attrName>style.visibility</p:attrName>
                                        </p:attrNameLst>
                                      </p:cBhvr>
                                      <p:to>
                                        <p:strVal val="hidden"/>
                                      </p:to>
                                    </p:set>
                                  </p:childTnLst>
                                </p:cTn>
                              </p:par>
                              <p:par>
                                <p:cTn id="221" presetID="2" presetClass="exit" presetSubtype="12" fill="hold" grpId="2" nodeType="withEffect">
                                  <p:stCondLst>
                                    <p:cond delay="0"/>
                                  </p:stCondLst>
                                  <p:childTnLst>
                                    <p:anim calcmode="lin" valueType="num">
                                      <p:cBhvr additive="base">
                                        <p:cTn id="222" dur="3000"/>
                                        <p:tgtEl>
                                          <p:spTgt spid="27"/>
                                        </p:tgtEl>
                                        <p:attrNameLst>
                                          <p:attrName>ppt_x</p:attrName>
                                        </p:attrNameLst>
                                      </p:cBhvr>
                                      <p:tavLst>
                                        <p:tav tm="0">
                                          <p:val>
                                            <p:strVal val="ppt_x"/>
                                          </p:val>
                                        </p:tav>
                                        <p:tav tm="100000">
                                          <p:val>
                                            <p:strVal val="0-ppt_w/2"/>
                                          </p:val>
                                        </p:tav>
                                      </p:tavLst>
                                    </p:anim>
                                    <p:anim calcmode="lin" valueType="num">
                                      <p:cBhvr additive="base">
                                        <p:cTn id="223" dur="3000"/>
                                        <p:tgtEl>
                                          <p:spTgt spid="27"/>
                                        </p:tgtEl>
                                        <p:attrNameLst>
                                          <p:attrName>ppt_y</p:attrName>
                                        </p:attrNameLst>
                                      </p:cBhvr>
                                      <p:tavLst>
                                        <p:tav tm="0">
                                          <p:val>
                                            <p:strVal val="ppt_y"/>
                                          </p:val>
                                        </p:tav>
                                        <p:tav tm="100000">
                                          <p:val>
                                            <p:strVal val="1+ppt_h/2"/>
                                          </p:val>
                                        </p:tav>
                                      </p:tavLst>
                                    </p:anim>
                                    <p:set>
                                      <p:cBhvr>
                                        <p:cTn id="224" dur="1" fill="hold">
                                          <p:stCondLst>
                                            <p:cond delay="2999"/>
                                          </p:stCondLst>
                                        </p:cTn>
                                        <p:tgtEl>
                                          <p:spTgt spid="27"/>
                                        </p:tgtEl>
                                        <p:attrNameLst>
                                          <p:attrName>style.visibility</p:attrName>
                                        </p:attrNameLst>
                                      </p:cBhvr>
                                      <p:to>
                                        <p:strVal val="hidden"/>
                                      </p:to>
                                    </p:set>
                                  </p:childTnLst>
                                </p:cTn>
                              </p:par>
                              <p:par>
                                <p:cTn id="225" presetID="2" presetClass="exit" presetSubtype="9" fill="hold" grpId="2" nodeType="withEffect">
                                  <p:stCondLst>
                                    <p:cond delay="0"/>
                                  </p:stCondLst>
                                  <p:childTnLst>
                                    <p:anim calcmode="lin" valueType="num">
                                      <p:cBhvr additive="base">
                                        <p:cTn id="226" dur="3000"/>
                                        <p:tgtEl>
                                          <p:spTgt spid="18"/>
                                        </p:tgtEl>
                                        <p:attrNameLst>
                                          <p:attrName>ppt_x</p:attrName>
                                        </p:attrNameLst>
                                      </p:cBhvr>
                                      <p:tavLst>
                                        <p:tav tm="0">
                                          <p:val>
                                            <p:strVal val="ppt_x"/>
                                          </p:val>
                                        </p:tav>
                                        <p:tav tm="100000">
                                          <p:val>
                                            <p:strVal val="0-ppt_w/2"/>
                                          </p:val>
                                        </p:tav>
                                      </p:tavLst>
                                    </p:anim>
                                    <p:anim calcmode="lin" valueType="num">
                                      <p:cBhvr additive="base">
                                        <p:cTn id="227" dur="3000"/>
                                        <p:tgtEl>
                                          <p:spTgt spid="18"/>
                                        </p:tgtEl>
                                        <p:attrNameLst>
                                          <p:attrName>ppt_y</p:attrName>
                                        </p:attrNameLst>
                                      </p:cBhvr>
                                      <p:tavLst>
                                        <p:tav tm="0">
                                          <p:val>
                                            <p:strVal val="ppt_y"/>
                                          </p:val>
                                        </p:tav>
                                        <p:tav tm="100000">
                                          <p:val>
                                            <p:strVal val="0-ppt_h/2"/>
                                          </p:val>
                                        </p:tav>
                                      </p:tavLst>
                                    </p:anim>
                                    <p:set>
                                      <p:cBhvr>
                                        <p:cTn id="228" dur="1" fill="hold">
                                          <p:stCondLst>
                                            <p:cond delay="2999"/>
                                          </p:stCondLst>
                                        </p:cTn>
                                        <p:tgtEl>
                                          <p:spTgt spid="18"/>
                                        </p:tgtEl>
                                        <p:attrNameLst>
                                          <p:attrName>style.visibility</p:attrName>
                                        </p:attrNameLst>
                                      </p:cBhvr>
                                      <p:to>
                                        <p:strVal val="hidden"/>
                                      </p:to>
                                    </p:set>
                                  </p:childTnLst>
                                </p:cTn>
                              </p:par>
                              <p:par>
                                <p:cTn id="229" presetID="2" presetClass="exit" presetSubtype="9" fill="hold" grpId="2" nodeType="withEffect">
                                  <p:stCondLst>
                                    <p:cond delay="0"/>
                                  </p:stCondLst>
                                  <p:childTnLst>
                                    <p:anim calcmode="lin" valueType="num">
                                      <p:cBhvr additive="base">
                                        <p:cTn id="230" dur="3000"/>
                                        <p:tgtEl>
                                          <p:spTgt spid="20"/>
                                        </p:tgtEl>
                                        <p:attrNameLst>
                                          <p:attrName>ppt_x</p:attrName>
                                        </p:attrNameLst>
                                      </p:cBhvr>
                                      <p:tavLst>
                                        <p:tav tm="0">
                                          <p:val>
                                            <p:strVal val="ppt_x"/>
                                          </p:val>
                                        </p:tav>
                                        <p:tav tm="100000">
                                          <p:val>
                                            <p:strVal val="0-ppt_w/2"/>
                                          </p:val>
                                        </p:tav>
                                      </p:tavLst>
                                    </p:anim>
                                    <p:anim calcmode="lin" valueType="num">
                                      <p:cBhvr additive="base">
                                        <p:cTn id="231" dur="3000"/>
                                        <p:tgtEl>
                                          <p:spTgt spid="20"/>
                                        </p:tgtEl>
                                        <p:attrNameLst>
                                          <p:attrName>ppt_y</p:attrName>
                                        </p:attrNameLst>
                                      </p:cBhvr>
                                      <p:tavLst>
                                        <p:tav tm="0">
                                          <p:val>
                                            <p:strVal val="ppt_y"/>
                                          </p:val>
                                        </p:tav>
                                        <p:tav tm="100000">
                                          <p:val>
                                            <p:strVal val="0-ppt_h/2"/>
                                          </p:val>
                                        </p:tav>
                                      </p:tavLst>
                                    </p:anim>
                                    <p:set>
                                      <p:cBhvr>
                                        <p:cTn id="232" dur="1" fill="hold">
                                          <p:stCondLst>
                                            <p:cond delay="2999"/>
                                          </p:stCondLst>
                                        </p:cTn>
                                        <p:tgtEl>
                                          <p:spTgt spid="20"/>
                                        </p:tgtEl>
                                        <p:attrNameLst>
                                          <p:attrName>style.visibility</p:attrName>
                                        </p:attrNameLst>
                                      </p:cBhvr>
                                      <p:to>
                                        <p:strVal val="hidden"/>
                                      </p:to>
                                    </p:set>
                                  </p:childTnLst>
                                </p:cTn>
                              </p:par>
                              <p:par>
                                <p:cTn id="233" presetID="2" presetClass="exit" presetSubtype="9" fill="hold" grpId="2" nodeType="withEffect">
                                  <p:stCondLst>
                                    <p:cond delay="0"/>
                                  </p:stCondLst>
                                  <p:childTnLst>
                                    <p:anim calcmode="lin" valueType="num">
                                      <p:cBhvr additive="base">
                                        <p:cTn id="234" dur="3000"/>
                                        <p:tgtEl>
                                          <p:spTgt spid="22"/>
                                        </p:tgtEl>
                                        <p:attrNameLst>
                                          <p:attrName>ppt_x</p:attrName>
                                        </p:attrNameLst>
                                      </p:cBhvr>
                                      <p:tavLst>
                                        <p:tav tm="0">
                                          <p:val>
                                            <p:strVal val="ppt_x"/>
                                          </p:val>
                                        </p:tav>
                                        <p:tav tm="100000">
                                          <p:val>
                                            <p:strVal val="0-ppt_w/2"/>
                                          </p:val>
                                        </p:tav>
                                      </p:tavLst>
                                    </p:anim>
                                    <p:anim calcmode="lin" valueType="num">
                                      <p:cBhvr additive="base">
                                        <p:cTn id="235" dur="3000"/>
                                        <p:tgtEl>
                                          <p:spTgt spid="22"/>
                                        </p:tgtEl>
                                        <p:attrNameLst>
                                          <p:attrName>ppt_y</p:attrName>
                                        </p:attrNameLst>
                                      </p:cBhvr>
                                      <p:tavLst>
                                        <p:tav tm="0">
                                          <p:val>
                                            <p:strVal val="ppt_y"/>
                                          </p:val>
                                        </p:tav>
                                        <p:tav tm="100000">
                                          <p:val>
                                            <p:strVal val="0-ppt_h/2"/>
                                          </p:val>
                                        </p:tav>
                                      </p:tavLst>
                                    </p:anim>
                                    <p:set>
                                      <p:cBhvr>
                                        <p:cTn id="236" dur="1" fill="hold">
                                          <p:stCondLst>
                                            <p:cond delay="2999"/>
                                          </p:stCondLst>
                                        </p:cTn>
                                        <p:tgtEl>
                                          <p:spTgt spid="22"/>
                                        </p:tgtEl>
                                        <p:attrNameLst>
                                          <p:attrName>style.visibility</p:attrName>
                                        </p:attrNameLst>
                                      </p:cBhvr>
                                      <p:to>
                                        <p:strVal val="hidden"/>
                                      </p:to>
                                    </p:set>
                                  </p:childTnLst>
                                </p:cTn>
                              </p:par>
                              <p:par>
                                <p:cTn id="237" presetID="2" presetClass="exit" presetSubtype="9" fill="hold" grpId="2" nodeType="withEffect">
                                  <p:stCondLst>
                                    <p:cond delay="0"/>
                                  </p:stCondLst>
                                  <p:childTnLst>
                                    <p:anim calcmode="lin" valueType="num">
                                      <p:cBhvr additive="base">
                                        <p:cTn id="238" dur="3000"/>
                                        <p:tgtEl>
                                          <p:spTgt spid="24"/>
                                        </p:tgtEl>
                                        <p:attrNameLst>
                                          <p:attrName>ppt_x</p:attrName>
                                        </p:attrNameLst>
                                      </p:cBhvr>
                                      <p:tavLst>
                                        <p:tav tm="0">
                                          <p:val>
                                            <p:strVal val="ppt_x"/>
                                          </p:val>
                                        </p:tav>
                                        <p:tav tm="100000">
                                          <p:val>
                                            <p:strVal val="0-ppt_w/2"/>
                                          </p:val>
                                        </p:tav>
                                      </p:tavLst>
                                    </p:anim>
                                    <p:anim calcmode="lin" valueType="num">
                                      <p:cBhvr additive="base">
                                        <p:cTn id="239" dur="3000"/>
                                        <p:tgtEl>
                                          <p:spTgt spid="24"/>
                                        </p:tgtEl>
                                        <p:attrNameLst>
                                          <p:attrName>ppt_y</p:attrName>
                                        </p:attrNameLst>
                                      </p:cBhvr>
                                      <p:tavLst>
                                        <p:tav tm="0">
                                          <p:val>
                                            <p:strVal val="ppt_y"/>
                                          </p:val>
                                        </p:tav>
                                        <p:tav tm="100000">
                                          <p:val>
                                            <p:strVal val="0-ppt_h/2"/>
                                          </p:val>
                                        </p:tav>
                                      </p:tavLst>
                                    </p:anim>
                                    <p:set>
                                      <p:cBhvr>
                                        <p:cTn id="240" dur="1" fill="hold">
                                          <p:stCondLst>
                                            <p:cond delay="2999"/>
                                          </p:stCondLst>
                                        </p:cTn>
                                        <p:tgtEl>
                                          <p:spTgt spid="24"/>
                                        </p:tgtEl>
                                        <p:attrNameLst>
                                          <p:attrName>style.visibility</p:attrName>
                                        </p:attrNameLst>
                                      </p:cBhvr>
                                      <p:to>
                                        <p:strVal val="hidden"/>
                                      </p:to>
                                    </p:set>
                                  </p:childTnLst>
                                </p:cTn>
                              </p:par>
                              <p:par>
                                <p:cTn id="241" presetID="2" presetClass="exit" presetSubtype="9" fill="hold" grpId="2" nodeType="withEffect">
                                  <p:stCondLst>
                                    <p:cond delay="0"/>
                                  </p:stCondLst>
                                  <p:childTnLst>
                                    <p:anim calcmode="lin" valueType="num">
                                      <p:cBhvr additive="base">
                                        <p:cTn id="242" dur="3000"/>
                                        <p:tgtEl>
                                          <p:spTgt spid="26"/>
                                        </p:tgtEl>
                                        <p:attrNameLst>
                                          <p:attrName>ppt_x</p:attrName>
                                        </p:attrNameLst>
                                      </p:cBhvr>
                                      <p:tavLst>
                                        <p:tav tm="0">
                                          <p:val>
                                            <p:strVal val="ppt_x"/>
                                          </p:val>
                                        </p:tav>
                                        <p:tav tm="100000">
                                          <p:val>
                                            <p:strVal val="0-ppt_w/2"/>
                                          </p:val>
                                        </p:tav>
                                      </p:tavLst>
                                    </p:anim>
                                    <p:anim calcmode="lin" valueType="num">
                                      <p:cBhvr additive="base">
                                        <p:cTn id="243" dur="3000"/>
                                        <p:tgtEl>
                                          <p:spTgt spid="26"/>
                                        </p:tgtEl>
                                        <p:attrNameLst>
                                          <p:attrName>ppt_y</p:attrName>
                                        </p:attrNameLst>
                                      </p:cBhvr>
                                      <p:tavLst>
                                        <p:tav tm="0">
                                          <p:val>
                                            <p:strVal val="ppt_y"/>
                                          </p:val>
                                        </p:tav>
                                        <p:tav tm="100000">
                                          <p:val>
                                            <p:strVal val="0-ppt_h/2"/>
                                          </p:val>
                                        </p:tav>
                                      </p:tavLst>
                                    </p:anim>
                                    <p:set>
                                      <p:cBhvr>
                                        <p:cTn id="244" dur="1" fill="hold">
                                          <p:stCondLst>
                                            <p:cond delay="2999"/>
                                          </p:stCondLst>
                                        </p:cTn>
                                        <p:tgtEl>
                                          <p:spTgt spid="26"/>
                                        </p:tgtEl>
                                        <p:attrNameLst>
                                          <p:attrName>style.visibility</p:attrName>
                                        </p:attrNameLst>
                                      </p:cBhvr>
                                      <p:to>
                                        <p:strVal val="hidden"/>
                                      </p:to>
                                    </p:set>
                                  </p:childTnLst>
                                </p:cTn>
                              </p:par>
                              <p:par>
                                <p:cTn id="245" presetID="2" presetClass="exit" presetSubtype="9" fill="hold" grpId="2" nodeType="withEffect">
                                  <p:stCondLst>
                                    <p:cond delay="0"/>
                                  </p:stCondLst>
                                  <p:childTnLst>
                                    <p:anim calcmode="lin" valueType="num">
                                      <p:cBhvr additive="base">
                                        <p:cTn id="246" dur="3000"/>
                                        <p:tgtEl>
                                          <p:spTgt spid="28"/>
                                        </p:tgtEl>
                                        <p:attrNameLst>
                                          <p:attrName>ppt_x</p:attrName>
                                        </p:attrNameLst>
                                      </p:cBhvr>
                                      <p:tavLst>
                                        <p:tav tm="0">
                                          <p:val>
                                            <p:strVal val="ppt_x"/>
                                          </p:val>
                                        </p:tav>
                                        <p:tav tm="100000">
                                          <p:val>
                                            <p:strVal val="0-ppt_w/2"/>
                                          </p:val>
                                        </p:tav>
                                      </p:tavLst>
                                    </p:anim>
                                    <p:anim calcmode="lin" valueType="num">
                                      <p:cBhvr additive="base">
                                        <p:cTn id="247" dur="3000"/>
                                        <p:tgtEl>
                                          <p:spTgt spid="28"/>
                                        </p:tgtEl>
                                        <p:attrNameLst>
                                          <p:attrName>ppt_y</p:attrName>
                                        </p:attrNameLst>
                                      </p:cBhvr>
                                      <p:tavLst>
                                        <p:tav tm="0">
                                          <p:val>
                                            <p:strVal val="ppt_y"/>
                                          </p:val>
                                        </p:tav>
                                        <p:tav tm="100000">
                                          <p:val>
                                            <p:strVal val="0-ppt_h/2"/>
                                          </p:val>
                                        </p:tav>
                                      </p:tavLst>
                                    </p:anim>
                                    <p:set>
                                      <p:cBhvr>
                                        <p:cTn id="248" dur="1" fill="hold">
                                          <p:stCondLst>
                                            <p:cond delay="2999"/>
                                          </p:stCondLst>
                                        </p:cTn>
                                        <p:tgtEl>
                                          <p:spTgt spid="28"/>
                                        </p:tgtEl>
                                        <p:attrNameLst>
                                          <p:attrName>style.visibility</p:attrName>
                                        </p:attrNameLst>
                                      </p:cBhvr>
                                      <p:to>
                                        <p:strVal val="hidden"/>
                                      </p:to>
                                    </p:set>
                                  </p:childTnLst>
                                </p:cTn>
                              </p:par>
                              <p:par>
                                <p:cTn id="249" presetID="2" presetClass="exit" presetSubtype="3" fill="hold" grpId="2" nodeType="withEffect">
                                  <p:stCondLst>
                                    <p:cond delay="0"/>
                                  </p:stCondLst>
                                  <p:childTnLst>
                                    <p:anim calcmode="lin" valueType="num">
                                      <p:cBhvr additive="base">
                                        <p:cTn id="250" dur="3000"/>
                                        <p:tgtEl>
                                          <p:spTgt spid="6"/>
                                        </p:tgtEl>
                                        <p:attrNameLst>
                                          <p:attrName>ppt_x</p:attrName>
                                        </p:attrNameLst>
                                      </p:cBhvr>
                                      <p:tavLst>
                                        <p:tav tm="0">
                                          <p:val>
                                            <p:strVal val="ppt_x"/>
                                          </p:val>
                                        </p:tav>
                                        <p:tav tm="100000">
                                          <p:val>
                                            <p:strVal val="1+ppt_w/2"/>
                                          </p:val>
                                        </p:tav>
                                      </p:tavLst>
                                    </p:anim>
                                    <p:anim calcmode="lin" valueType="num">
                                      <p:cBhvr additive="base">
                                        <p:cTn id="251" dur="3000"/>
                                        <p:tgtEl>
                                          <p:spTgt spid="6"/>
                                        </p:tgtEl>
                                        <p:attrNameLst>
                                          <p:attrName>ppt_y</p:attrName>
                                        </p:attrNameLst>
                                      </p:cBhvr>
                                      <p:tavLst>
                                        <p:tav tm="0">
                                          <p:val>
                                            <p:strVal val="ppt_y"/>
                                          </p:val>
                                        </p:tav>
                                        <p:tav tm="100000">
                                          <p:val>
                                            <p:strVal val="0-ppt_h/2"/>
                                          </p:val>
                                        </p:tav>
                                      </p:tavLst>
                                    </p:anim>
                                    <p:set>
                                      <p:cBhvr>
                                        <p:cTn id="252" dur="1" fill="hold">
                                          <p:stCondLst>
                                            <p:cond delay="2999"/>
                                          </p:stCondLst>
                                        </p:cTn>
                                        <p:tgtEl>
                                          <p:spTgt spid="6"/>
                                        </p:tgtEl>
                                        <p:attrNameLst>
                                          <p:attrName>style.visibility</p:attrName>
                                        </p:attrNameLst>
                                      </p:cBhvr>
                                      <p:to>
                                        <p:strVal val="hidden"/>
                                      </p:to>
                                    </p:set>
                                  </p:childTnLst>
                                </p:cTn>
                              </p:par>
                              <p:par>
                                <p:cTn id="253" presetID="2" presetClass="exit" presetSubtype="3" fill="hold" grpId="2" nodeType="withEffect">
                                  <p:stCondLst>
                                    <p:cond delay="0"/>
                                  </p:stCondLst>
                                  <p:childTnLst>
                                    <p:anim calcmode="lin" valueType="num">
                                      <p:cBhvr additive="base">
                                        <p:cTn id="254" dur="3000"/>
                                        <p:tgtEl>
                                          <p:spTgt spid="8"/>
                                        </p:tgtEl>
                                        <p:attrNameLst>
                                          <p:attrName>ppt_x</p:attrName>
                                        </p:attrNameLst>
                                      </p:cBhvr>
                                      <p:tavLst>
                                        <p:tav tm="0">
                                          <p:val>
                                            <p:strVal val="ppt_x"/>
                                          </p:val>
                                        </p:tav>
                                        <p:tav tm="100000">
                                          <p:val>
                                            <p:strVal val="1+ppt_w/2"/>
                                          </p:val>
                                        </p:tav>
                                      </p:tavLst>
                                    </p:anim>
                                    <p:anim calcmode="lin" valueType="num">
                                      <p:cBhvr additive="base">
                                        <p:cTn id="255" dur="3000"/>
                                        <p:tgtEl>
                                          <p:spTgt spid="8"/>
                                        </p:tgtEl>
                                        <p:attrNameLst>
                                          <p:attrName>ppt_y</p:attrName>
                                        </p:attrNameLst>
                                      </p:cBhvr>
                                      <p:tavLst>
                                        <p:tav tm="0">
                                          <p:val>
                                            <p:strVal val="ppt_y"/>
                                          </p:val>
                                        </p:tav>
                                        <p:tav tm="100000">
                                          <p:val>
                                            <p:strVal val="0-ppt_h/2"/>
                                          </p:val>
                                        </p:tav>
                                      </p:tavLst>
                                    </p:anim>
                                    <p:set>
                                      <p:cBhvr>
                                        <p:cTn id="256" dur="1" fill="hold">
                                          <p:stCondLst>
                                            <p:cond delay="2999"/>
                                          </p:stCondLst>
                                        </p:cTn>
                                        <p:tgtEl>
                                          <p:spTgt spid="8"/>
                                        </p:tgtEl>
                                        <p:attrNameLst>
                                          <p:attrName>style.visibility</p:attrName>
                                        </p:attrNameLst>
                                      </p:cBhvr>
                                      <p:to>
                                        <p:strVal val="hidden"/>
                                      </p:to>
                                    </p:set>
                                  </p:childTnLst>
                                </p:cTn>
                              </p:par>
                              <p:par>
                                <p:cTn id="257" presetID="2" presetClass="exit" presetSubtype="3" fill="hold" grpId="2" nodeType="withEffect">
                                  <p:stCondLst>
                                    <p:cond delay="0"/>
                                  </p:stCondLst>
                                  <p:childTnLst>
                                    <p:anim calcmode="lin" valueType="num">
                                      <p:cBhvr additive="base">
                                        <p:cTn id="258" dur="3000"/>
                                        <p:tgtEl>
                                          <p:spTgt spid="10"/>
                                        </p:tgtEl>
                                        <p:attrNameLst>
                                          <p:attrName>ppt_x</p:attrName>
                                        </p:attrNameLst>
                                      </p:cBhvr>
                                      <p:tavLst>
                                        <p:tav tm="0">
                                          <p:val>
                                            <p:strVal val="ppt_x"/>
                                          </p:val>
                                        </p:tav>
                                        <p:tav tm="100000">
                                          <p:val>
                                            <p:strVal val="1+ppt_w/2"/>
                                          </p:val>
                                        </p:tav>
                                      </p:tavLst>
                                    </p:anim>
                                    <p:anim calcmode="lin" valueType="num">
                                      <p:cBhvr additive="base">
                                        <p:cTn id="259" dur="3000"/>
                                        <p:tgtEl>
                                          <p:spTgt spid="10"/>
                                        </p:tgtEl>
                                        <p:attrNameLst>
                                          <p:attrName>ppt_y</p:attrName>
                                        </p:attrNameLst>
                                      </p:cBhvr>
                                      <p:tavLst>
                                        <p:tav tm="0">
                                          <p:val>
                                            <p:strVal val="ppt_y"/>
                                          </p:val>
                                        </p:tav>
                                        <p:tav tm="100000">
                                          <p:val>
                                            <p:strVal val="0-ppt_h/2"/>
                                          </p:val>
                                        </p:tav>
                                      </p:tavLst>
                                    </p:anim>
                                    <p:set>
                                      <p:cBhvr>
                                        <p:cTn id="260" dur="1" fill="hold">
                                          <p:stCondLst>
                                            <p:cond delay="2999"/>
                                          </p:stCondLst>
                                        </p:cTn>
                                        <p:tgtEl>
                                          <p:spTgt spid="10"/>
                                        </p:tgtEl>
                                        <p:attrNameLst>
                                          <p:attrName>style.visibility</p:attrName>
                                        </p:attrNameLst>
                                      </p:cBhvr>
                                      <p:to>
                                        <p:strVal val="hidden"/>
                                      </p:to>
                                    </p:set>
                                  </p:childTnLst>
                                </p:cTn>
                              </p:par>
                              <p:par>
                                <p:cTn id="261" presetID="2" presetClass="exit" presetSubtype="3" fill="hold" grpId="2" nodeType="withEffect">
                                  <p:stCondLst>
                                    <p:cond delay="0"/>
                                  </p:stCondLst>
                                  <p:childTnLst>
                                    <p:anim calcmode="lin" valueType="num">
                                      <p:cBhvr additive="base">
                                        <p:cTn id="262" dur="3000"/>
                                        <p:tgtEl>
                                          <p:spTgt spid="12"/>
                                        </p:tgtEl>
                                        <p:attrNameLst>
                                          <p:attrName>ppt_x</p:attrName>
                                        </p:attrNameLst>
                                      </p:cBhvr>
                                      <p:tavLst>
                                        <p:tav tm="0">
                                          <p:val>
                                            <p:strVal val="ppt_x"/>
                                          </p:val>
                                        </p:tav>
                                        <p:tav tm="100000">
                                          <p:val>
                                            <p:strVal val="1+ppt_w/2"/>
                                          </p:val>
                                        </p:tav>
                                      </p:tavLst>
                                    </p:anim>
                                    <p:anim calcmode="lin" valueType="num">
                                      <p:cBhvr additive="base">
                                        <p:cTn id="263" dur="3000"/>
                                        <p:tgtEl>
                                          <p:spTgt spid="12"/>
                                        </p:tgtEl>
                                        <p:attrNameLst>
                                          <p:attrName>ppt_y</p:attrName>
                                        </p:attrNameLst>
                                      </p:cBhvr>
                                      <p:tavLst>
                                        <p:tav tm="0">
                                          <p:val>
                                            <p:strVal val="ppt_y"/>
                                          </p:val>
                                        </p:tav>
                                        <p:tav tm="100000">
                                          <p:val>
                                            <p:strVal val="0-ppt_h/2"/>
                                          </p:val>
                                        </p:tav>
                                      </p:tavLst>
                                    </p:anim>
                                    <p:set>
                                      <p:cBhvr>
                                        <p:cTn id="264" dur="1" fill="hold">
                                          <p:stCondLst>
                                            <p:cond delay="2999"/>
                                          </p:stCondLst>
                                        </p:cTn>
                                        <p:tgtEl>
                                          <p:spTgt spid="12"/>
                                        </p:tgtEl>
                                        <p:attrNameLst>
                                          <p:attrName>style.visibility</p:attrName>
                                        </p:attrNameLst>
                                      </p:cBhvr>
                                      <p:to>
                                        <p:strVal val="hidden"/>
                                      </p:to>
                                    </p:set>
                                  </p:childTnLst>
                                </p:cTn>
                              </p:par>
                              <p:par>
                                <p:cTn id="265" presetID="2" presetClass="exit" presetSubtype="3" fill="hold" grpId="2" nodeType="withEffect">
                                  <p:stCondLst>
                                    <p:cond delay="0"/>
                                  </p:stCondLst>
                                  <p:childTnLst>
                                    <p:anim calcmode="lin" valueType="num">
                                      <p:cBhvr additive="base">
                                        <p:cTn id="266" dur="3000"/>
                                        <p:tgtEl>
                                          <p:spTgt spid="14"/>
                                        </p:tgtEl>
                                        <p:attrNameLst>
                                          <p:attrName>ppt_x</p:attrName>
                                        </p:attrNameLst>
                                      </p:cBhvr>
                                      <p:tavLst>
                                        <p:tav tm="0">
                                          <p:val>
                                            <p:strVal val="ppt_x"/>
                                          </p:val>
                                        </p:tav>
                                        <p:tav tm="100000">
                                          <p:val>
                                            <p:strVal val="1+ppt_w/2"/>
                                          </p:val>
                                        </p:tav>
                                      </p:tavLst>
                                    </p:anim>
                                    <p:anim calcmode="lin" valueType="num">
                                      <p:cBhvr additive="base">
                                        <p:cTn id="267" dur="3000"/>
                                        <p:tgtEl>
                                          <p:spTgt spid="14"/>
                                        </p:tgtEl>
                                        <p:attrNameLst>
                                          <p:attrName>ppt_y</p:attrName>
                                        </p:attrNameLst>
                                      </p:cBhvr>
                                      <p:tavLst>
                                        <p:tav tm="0">
                                          <p:val>
                                            <p:strVal val="ppt_y"/>
                                          </p:val>
                                        </p:tav>
                                        <p:tav tm="100000">
                                          <p:val>
                                            <p:strVal val="0-ppt_h/2"/>
                                          </p:val>
                                        </p:tav>
                                      </p:tavLst>
                                    </p:anim>
                                    <p:set>
                                      <p:cBhvr>
                                        <p:cTn id="268" dur="1" fill="hold">
                                          <p:stCondLst>
                                            <p:cond delay="2999"/>
                                          </p:stCondLst>
                                        </p:cTn>
                                        <p:tgtEl>
                                          <p:spTgt spid="14"/>
                                        </p:tgtEl>
                                        <p:attrNameLst>
                                          <p:attrName>style.visibility</p:attrName>
                                        </p:attrNameLst>
                                      </p:cBhvr>
                                      <p:to>
                                        <p:strVal val="hidden"/>
                                      </p:to>
                                    </p:set>
                                  </p:childTnLst>
                                </p:cTn>
                              </p:par>
                              <p:par>
                                <p:cTn id="269" presetID="2" presetClass="exit" presetSubtype="3" fill="hold" grpId="2" nodeType="withEffect">
                                  <p:stCondLst>
                                    <p:cond delay="0"/>
                                  </p:stCondLst>
                                  <p:childTnLst>
                                    <p:anim calcmode="lin" valueType="num">
                                      <p:cBhvr additive="base">
                                        <p:cTn id="270" dur="3000"/>
                                        <p:tgtEl>
                                          <p:spTgt spid="16"/>
                                        </p:tgtEl>
                                        <p:attrNameLst>
                                          <p:attrName>ppt_x</p:attrName>
                                        </p:attrNameLst>
                                      </p:cBhvr>
                                      <p:tavLst>
                                        <p:tav tm="0">
                                          <p:val>
                                            <p:strVal val="ppt_x"/>
                                          </p:val>
                                        </p:tav>
                                        <p:tav tm="100000">
                                          <p:val>
                                            <p:strVal val="1+ppt_w/2"/>
                                          </p:val>
                                        </p:tav>
                                      </p:tavLst>
                                    </p:anim>
                                    <p:anim calcmode="lin" valueType="num">
                                      <p:cBhvr additive="base">
                                        <p:cTn id="271" dur="3000"/>
                                        <p:tgtEl>
                                          <p:spTgt spid="16"/>
                                        </p:tgtEl>
                                        <p:attrNameLst>
                                          <p:attrName>ppt_y</p:attrName>
                                        </p:attrNameLst>
                                      </p:cBhvr>
                                      <p:tavLst>
                                        <p:tav tm="0">
                                          <p:val>
                                            <p:strVal val="ppt_y"/>
                                          </p:val>
                                        </p:tav>
                                        <p:tav tm="100000">
                                          <p:val>
                                            <p:strVal val="0-ppt_h/2"/>
                                          </p:val>
                                        </p:tav>
                                      </p:tavLst>
                                    </p:anim>
                                    <p:set>
                                      <p:cBhvr>
                                        <p:cTn id="272" dur="1" fill="hold">
                                          <p:stCondLst>
                                            <p:cond delay="2999"/>
                                          </p:stCondLst>
                                        </p:cTn>
                                        <p:tgtEl>
                                          <p:spTgt spid="16"/>
                                        </p:tgtEl>
                                        <p:attrNameLst>
                                          <p:attrName>style.visibility</p:attrName>
                                        </p:attrNameLst>
                                      </p:cBhvr>
                                      <p:to>
                                        <p:strVal val="hidden"/>
                                      </p:to>
                                    </p:set>
                                  </p:childTnLst>
                                </p:cTn>
                              </p:par>
                              <p:par>
                                <p:cTn id="273" presetID="23" presetClass="entr" presetSubtype="288" fill="hold" nodeType="withEffect">
                                  <p:stCondLst>
                                    <p:cond delay="0"/>
                                  </p:stCondLst>
                                  <p:childTnLst>
                                    <p:set>
                                      <p:cBhvr>
                                        <p:cTn id="274" dur="1" fill="hold">
                                          <p:stCondLst>
                                            <p:cond delay="0"/>
                                          </p:stCondLst>
                                        </p:cTn>
                                        <p:tgtEl>
                                          <p:spTgt spid="4"/>
                                        </p:tgtEl>
                                        <p:attrNameLst>
                                          <p:attrName>style.visibility</p:attrName>
                                        </p:attrNameLst>
                                      </p:cBhvr>
                                      <p:to>
                                        <p:strVal val="visible"/>
                                      </p:to>
                                    </p:set>
                                    <p:anim calcmode="lin" valueType="num">
                                      <p:cBhvr>
                                        <p:cTn id="275" dur="3000" fill="hold"/>
                                        <p:tgtEl>
                                          <p:spTgt spid="4"/>
                                        </p:tgtEl>
                                        <p:attrNameLst>
                                          <p:attrName>ppt_w</p:attrName>
                                        </p:attrNameLst>
                                      </p:cBhvr>
                                      <p:tavLst>
                                        <p:tav tm="0">
                                          <p:val>
                                            <p:strVal val="4/3*#ppt_w"/>
                                          </p:val>
                                        </p:tav>
                                        <p:tav tm="100000">
                                          <p:val>
                                            <p:strVal val="#ppt_w"/>
                                          </p:val>
                                        </p:tav>
                                      </p:tavLst>
                                    </p:anim>
                                    <p:anim calcmode="lin" valueType="num">
                                      <p:cBhvr>
                                        <p:cTn id="276" dur="3000" fill="hold"/>
                                        <p:tgtEl>
                                          <p:spTgt spid="4"/>
                                        </p:tgtEl>
                                        <p:attrNameLst>
                                          <p:attrName>ppt_h</p:attrName>
                                        </p:attrNameLst>
                                      </p:cBhvr>
                                      <p:tavLst>
                                        <p:tav tm="0">
                                          <p:val>
                                            <p:strVal val="4/3*#ppt_h"/>
                                          </p:val>
                                        </p:tav>
                                        <p:tav tm="100000">
                                          <p:val>
                                            <p:strVal val="#ppt_h"/>
                                          </p:val>
                                        </p:tav>
                                      </p:tavLst>
                                    </p:anim>
                                  </p:childTnLst>
                                </p:cTn>
                              </p:par>
                              <p:par>
                                <p:cTn id="277" presetID="16" presetClass="entr" presetSubtype="37" fill="hold" nodeType="withEffect">
                                  <p:stCondLst>
                                    <p:cond delay="0"/>
                                  </p:stCondLst>
                                  <p:childTnLst>
                                    <p:set>
                                      <p:cBhvr>
                                        <p:cTn id="278" dur="1" fill="hold">
                                          <p:stCondLst>
                                            <p:cond delay="0"/>
                                          </p:stCondLst>
                                        </p:cTn>
                                        <p:tgtEl>
                                          <p:spTgt spid="4"/>
                                        </p:tgtEl>
                                        <p:attrNameLst>
                                          <p:attrName>style.visibility</p:attrName>
                                        </p:attrNameLst>
                                      </p:cBhvr>
                                      <p:to>
                                        <p:strVal val="visible"/>
                                      </p:to>
                                    </p:set>
                                    <p:animEffect transition="in" filter="barn(outVertical)">
                                      <p:cBhvr>
                                        <p:cTn id="279"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000C0">
                  <a:shade val="67500"/>
                  <a:satMod val="115000"/>
                </a:srgbClr>
              </a:gs>
              <a:gs pos="100000">
                <a:srgbClr val="6000C0">
                  <a:shade val="100000"/>
                  <a:satMod val="115000"/>
                </a:srgbClr>
              </a:gs>
            </a:gsLst>
            <a:lin ang="16200000" scaled="1"/>
            <a:tileRect/>
          </a:gradFill>
        </p:spPr>
        <p:txBody>
          <a:bodyPr/>
          <a:lstStyle/>
          <a:p>
            <a:endParaRPr lang="es-ES" dirty="0"/>
          </a:p>
        </p:txBody>
      </p:sp>
      <p:pic>
        <p:nvPicPr>
          <p:cNvPr id="4" name="3 Imagen" descr="ddf0b122ab037e1afc0fc2d5b7b23593.jpg"/>
          <p:cNvPicPr>
            <a:picLocks noChangeAspect="1"/>
          </p:cNvPicPr>
          <p:nvPr/>
        </p:nvPicPr>
        <p:blipFill>
          <a:blip r:embed="rId2"/>
          <a:stretch>
            <a:fillRect/>
          </a:stretch>
        </p:blipFill>
        <p:spPr>
          <a:xfrm>
            <a:off x="7431" y="0"/>
            <a:ext cx="9136569" cy="5143500"/>
          </a:xfrm>
          <a:prstGeom prst="rect">
            <a:avLst/>
          </a:prstGeom>
        </p:spPr>
      </p:pic>
      <p:sp>
        <p:nvSpPr>
          <p:cNvPr id="5" name="4 Rectángulo"/>
          <p:cNvSpPr/>
          <p:nvPr/>
        </p:nvSpPr>
        <p:spPr>
          <a:xfrm rot="20637084">
            <a:off x="-3749"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639161"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0637084">
            <a:off x="1353574" y="19070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1996484" y="19070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20637084">
            <a:off x="2639456" y="19071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3282366" y="19071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0637084">
            <a:off x="3996779"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4639689"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20637084">
            <a:off x="5211225" y="19071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5854135" y="19071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20637084">
            <a:off x="6568548" y="19070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7211458" y="19070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7744007" y="19070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637084">
            <a:off x="-3747"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637084">
            <a:off x="639163"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637084">
            <a:off x="1353576" y="104796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637084">
            <a:off x="1996486" y="104796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637084">
            <a:off x="2639458" y="104796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637084">
            <a:off x="3282368" y="104796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637084">
            <a:off x="3996781"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637084">
            <a:off x="4639691"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637084">
            <a:off x="5211227" y="104796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637084">
            <a:off x="5854137" y="104796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637084">
            <a:off x="6568550" y="104796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20637084">
            <a:off x="7211460" y="104796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637084">
            <a:off x="7744009" y="104796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0637084">
            <a:off x="-3748"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637084">
            <a:off x="639162"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0637084">
            <a:off x="1353575" y="190521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637084">
            <a:off x="1996485" y="190521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20637084">
            <a:off x="2639457" y="190522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637084">
            <a:off x="3282367" y="190522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20637084">
            <a:off x="3996780"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637084">
            <a:off x="4639690"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20637084">
            <a:off x="5211226" y="190522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637084">
            <a:off x="5854136" y="190522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20637084">
            <a:off x="6568549" y="190522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637084">
            <a:off x="7211459" y="190522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20637084">
            <a:off x="7744008" y="190522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637084">
            <a:off x="-3748"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20637084">
            <a:off x="639162"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637084">
            <a:off x="1353575" y="290535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20637084">
            <a:off x="1996485" y="290535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637084">
            <a:off x="2639457" y="290535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20637084">
            <a:off x="3282367" y="290535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637084">
            <a:off x="3996780"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20637084">
            <a:off x="4639690"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637084">
            <a:off x="5211226" y="290535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0637084">
            <a:off x="5854136" y="290535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637084">
            <a:off x="6568549" y="290535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0637084">
            <a:off x="7211459" y="290535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637084">
            <a:off x="7744008" y="290535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20637084">
            <a:off x="-3749"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637084">
            <a:off x="639161"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20637084">
            <a:off x="1353574" y="390548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637084">
            <a:off x="1996484" y="390548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20637084">
            <a:off x="2639456" y="390548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637084">
            <a:off x="3282366" y="390548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20637084">
            <a:off x="3996779"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637084">
            <a:off x="4639689"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20637084">
            <a:off x="5211225" y="390548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637084">
            <a:off x="5854135" y="390548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20637084">
            <a:off x="6568548" y="390548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637084">
            <a:off x="7211458" y="390548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20637084">
            <a:off x="7744007" y="390548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0"/>
                                        </p:tgtEl>
                                        <p:attrNameLst>
                                          <p:attrName>style.opacity</p:attrName>
                                        </p:attrNameLst>
                                      </p:cBhvr>
                                      <p:to>
                                        <p:strVal val="0"/>
                                      </p:to>
                                    </p:set>
                                    <p:animEffect filter="image" prLst="opacity: 0">
                                      <p:cBhvr rctx="IE">
                                        <p:cTn id="7" dur="indefinite"/>
                                        <p:tgtEl>
                                          <p:spTgt spid="70"/>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0" fill="hold"/>
                                        <p:tgtEl>
                                          <p:spTgt spid="6"/>
                                        </p:tgtEl>
                                        <p:attrNameLst>
                                          <p:attrName>ppt_x</p:attrName>
                                        </p:attrNameLst>
                                      </p:cBhvr>
                                      <p:tavLst>
                                        <p:tav tm="0">
                                          <p:val>
                                            <p:strVal val="#ppt_x"/>
                                          </p:val>
                                        </p:tav>
                                        <p:tav tm="100000">
                                          <p:val>
                                            <p:strVal val="#ppt_x"/>
                                          </p:val>
                                        </p:tav>
                                      </p:tavLst>
                                    </p:anim>
                                    <p:anim calcmode="lin" valueType="num">
                                      <p:cBhvr additive="base">
                                        <p:cTn id="15" dur="5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0" fill="hold"/>
                                        <p:tgtEl>
                                          <p:spTgt spid="7"/>
                                        </p:tgtEl>
                                        <p:attrNameLst>
                                          <p:attrName>ppt_x</p:attrName>
                                        </p:attrNameLst>
                                      </p:cBhvr>
                                      <p:tavLst>
                                        <p:tav tm="0">
                                          <p:val>
                                            <p:strVal val="#ppt_x"/>
                                          </p:val>
                                        </p:tav>
                                        <p:tav tm="100000">
                                          <p:val>
                                            <p:strVal val="#ppt_x"/>
                                          </p:val>
                                        </p:tav>
                                      </p:tavLst>
                                    </p:anim>
                                    <p:anim calcmode="lin" valueType="num">
                                      <p:cBhvr additive="base">
                                        <p:cTn id="19" dur="5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ppt_x"/>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0" fill="hold"/>
                                        <p:tgtEl>
                                          <p:spTgt spid="9"/>
                                        </p:tgtEl>
                                        <p:attrNameLst>
                                          <p:attrName>ppt_x</p:attrName>
                                        </p:attrNameLst>
                                      </p:cBhvr>
                                      <p:tavLst>
                                        <p:tav tm="0">
                                          <p:val>
                                            <p:strVal val="#ppt_x"/>
                                          </p:val>
                                        </p:tav>
                                        <p:tav tm="100000">
                                          <p:val>
                                            <p:strVal val="#ppt_x"/>
                                          </p:val>
                                        </p:tav>
                                      </p:tavLst>
                                    </p:anim>
                                    <p:anim calcmode="lin" valueType="num">
                                      <p:cBhvr additive="base">
                                        <p:cTn id="27" dur="5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0" fill="hold"/>
                                        <p:tgtEl>
                                          <p:spTgt spid="10"/>
                                        </p:tgtEl>
                                        <p:attrNameLst>
                                          <p:attrName>ppt_x</p:attrName>
                                        </p:attrNameLst>
                                      </p:cBhvr>
                                      <p:tavLst>
                                        <p:tav tm="0">
                                          <p:val>
                                            <p:strVal val="#ppt_x"/>
                                          </p:val>
                                        </p:tav>
                                        <p:tav tm="100000">
                                          <p:val>
                                            <p:strVal val="#ppt_x"/>
                                          </p:val>
                                        </p:tav>
                                      </p:tavLst>
                                    </p:anim>
                                    <p:anim calcmode="lin" valueType="num">
                                      <p:cBhvr additive="base">
                                        <p:cTn id="31" dur="5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0" fill="hold"/>
                                        <p:tgtEl>
                                          <p:spTgt spid="11"/>
                                        </p:tgtEl>
                                        <p:attrNameLst>
                                          <p:attrName>ppt_x</p:attrName>
                                        </p:attrNameLst>
                                      </p:cBhvr>
                                      <p:tavLst>
                                        <p:tav tm="0">
                                          <p:val>
                                            <p:strVal val="#ppt_x"/>
                                          </p:val>
                                        </p:tav>
                                        <p:tav tm="100000">
                                          <p:val>
                                            <p:strVal val="#ppt_x"/>
                                          </p:val>
                                        </p:tav>
                                      </p:tavLst>
                                    </p:anim>
                                    <p:anim calcmode="lin" valueType="num">
                                      <p:cBhvr additive="base">
                                        <p:cTn id="35" dur="5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0" fill="hold"/>
                                        <p:tgtEl>
                                          <p:spTgt spid="12"/>
                                        </p:tgtEl>
                                        <p:attrNameLst>
                                          <p:attrName>ppt_x</p:attrName>
                                        </p:attrNameLst>
                                      </p:cBhvr>
                                      <p:tavLst>
                                        <p:tav tm="0">
                                          <p:val>
                                            <p:strVal val="#ppt_x"/>
                                          </p:val>
                                        </p:tav>
                                        <p:tav tm="100000">
                                          <p:val>
                                            <p:strVal val="#ppt_x"/>
                                          </p:val>
                                        </p:tav>
                                      </p:tavLst>
                                    </p:anim>
                                    <p:anim calcmode="lin" valueType="num">
                                      <p:cBhvr additive="base">
                                        <p:cTn id="39" dur="5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0" fill="hold"/>
                                        <p:tgtEl>
                                          <p:spTgt spid="13"/>
                                        </p:tgtEl>
                                        <p:attrNameLst>
                                          <p:attrName>ppt_x</p:attrName>
                                        </p:attrNameLst>
                                      </p:cBhvr>
                                      <p:tavLst>
                                        <p:tav tm="0">
                                          <p:val>
                                            <p:strVal val="#ppt_x"/>
                                          </p:val>
                                        </p:tav>
                                        <p:tav tm="100000">
                                          <p:val>
                                            <p:strVal val="#ppt_x"/>
                                          </p:val>
                                        </p:tav>
                                      </p:tavLst>
                                    </p:anim>
                                    <p:anim calcmode="lin" valueType="num">
                                      <p:cBhvr additive="base">
                                        <p:cTn id="43" dur="5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ppt_x"/>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0" fill="hold"/>
                                        <p:tgtEl>
                                          <p:spTgt spid="15"/>
                                        </p:tgtEl>
                                        <p:attrNameLst>
                                          <p:attrName>ppt_x</p:attrName>
                                        </p:attrNameLst>
                                      </p:cBhvr>
                                      <p:tavLst>
                                        <p:tav tm="0">
                                          <p:val>
                                            <p:strVal val="#ppt_x"/>
                                          </p:val>
                                        </p:tav>
                                        <p:tav tm="100000">
                                          <p:val>
                                            <p:strVal val="#ppt_x"/>
                                          </p:val>
                                        </p:tav>
                                      </p:tavLst>
                                    </p:anim>
                                    <p:anim calcmode="lin" valueType="num">
                                      <p:cBhvr additive="base">
                                        <p:cTn id="51" dur="5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0" fill="hold"/>
                                        <p:tgtEl>
                                          <p:spTgt spid="16"/>
                                        </p:tgtEl>
                                        <p:attrNameLst>
                                          <p:attrName>ppt_x</p:attrName>
                                        </p:attrNameLst>
                                      </p:cBhvr>
                                      <p:tavLst>
                                        <p:tav tm="0">
                                          <p:val>
                                            <p:strVal val="#ppt_x"/>
                                          </p:val>
                                        </p:tav>
                                        <p:tav tm="100000">
                                          <p:val>
                                            <p:strVal val="#ppt_x"/>
                                          </p:val>
                                        </p:tav>
                                      </p:tavLst>
                                    </p:anim>
                                    <p:anim calcmode="lin" valueType="num">
                                      <p:cBhvr additive="base">
                                        <p:cTn id="55" dur="5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ppt_x"/>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0" fill="hold"/>
                                        <p:tgtEl>
                                          <p:spTgt spid="18"/>
                                        </p:tgtEl>
                                        <p:attrNameLst>
                                          <p:attrName>ppt_x</p:attrName>
                                        </p:attrNameLst>
                                      </p:cBhvr>
                                      <p:tavLst>
                                        <p:tav tm="0">
                                          <p:val>
                                            <p:strVal val="#ppt_x"/>
                                          </p:val>
                                        </p:tav>
                                        <p:tav tm="100000">
                                          <p:val>
                                            <p:strVal val="#ppt_x"/>
                                          </p:val>
                                        </p:tav>
                                      </p:tavLst>
                                    </p:anim>
                                    <p:anim calcmode="lin" valueType="num">
                                      <p:cBhvr additive="base">
                                        <p:cTn id="63" dur="5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0" fill="hold"/>
                                        <p:tgtEl>
                                          <p:spTgt spid="19"/>
                                        </p:tgtEl>
                                        <p:attrNameLst>
                                          <p:attrName>ppt_x</p:attrName>
                                        </p:attrNameLst>
                                      </p:cBhvr>
                                      <p:tavLst>
                                        <p:tav tm="0">
                                          <p:val>
                                            <p:strVal val="#ppt_x"/>
                                          </p:val>
                                        </p:tav>
                                        <p:tav tm="100000">
                                          <p:val>
                                            <p:strVal val="#ppt_x"/>
                                          </p:val>
                                        </p:tav>
                                      </p:tavLst>
                                    </p:anim>
                                    <p:anim calcmode="lin" valueType="num">
                                      <p:cBhvr additive="base">
                                        <p:cTn id="67" dur="5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0" fill="hold"/>
                                        <p:tgtEl>
                                          <p:spTgt spid="20"/>
                                        </p:tgtEl>
                                        <p:attrNameLst>
                                          <p:attrName>ppt_x</p:attrName>
                                        </p:attrNameLst>
                                      </p:cBhvr>
                                      <p:tavLst>
                                        <p:tav tm="0">
                                          <p:val>
                                            <p:strVal val="#ppt_x"/>
                                          </p:val>
                                        </p:tav>
                                        <p:tav tm="100000">
                                          <p:val>
                                            <p:strVal val="#ppt_x"/>
                                          </p:val>
                                        </p:tav>
                                      </p:tavLst>
                                    </p:anim>
                                    <p:anim calcmode="lin" valueType="num">
                                      <p:cBhvr additive="base">
                                        <p:cTn id="71" dur="5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0" fill="hold"/>
                                        <p:tgtEl>
                                          <p:spTgt spid="21"/>
                                        </p:tgtEl>
                                        <p:attrNameLst>
                                          <p:attrName>ppt_x</p:attrName>
                                        </p:attrNameLst>
                                      </p:cBhvr>
                                      <p:tavLst>
                                        <p:tav tm="0">
                                          <p:val>
                                            <p:strVal val="#ppt_x"/>
                                          </p:val>
                                        </p:tav>
                                        <p:tav tm="100000">
                                          <p:val>
                                            <p:strVal val="#ppt_x"/>
                                          </p:val>
                                        </p:tav>
                                      </p:tavLst>
                                    </p:anim>
                                    <p:anim calcmode="lin" valueType="num">
                                      <p:cBhvr additive="base">
                                        <p:cTn id="75" dur="5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ppt_x"/>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ppt_x"/>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5000" fill="hold"/>
                                        <p:tgtEl>
                                          <p:spTgt spid="24"/>
                                        </p:tgtEl>
                                        <p:attrNameLst>
                                          <p:attrName>ppt_x</p:attrName>
                                        </p:attrNameLst>
                                      </p:cBhvr>
                                      <p:tavLst>
                                        <p:tav tm="0">
                                          <p:val>
                                            <p:strVal val="#ppt_x"/>
                                          </p:val>
                                        </p:tav>
                                        <p:tav tm="100000">
                                          <p:val>
                                            <p:strVal val="#ppt_x"/>
                                          </p:val>
                                        </p:tav>
                                      </p:tavLst>
                                    </p:anim>
                                    <p:anim calcmode="lin" valueType="num">
                                      <p:cBhvr additive="base">
                                        <p:cTn id="87" dur="5000" fill="hold"/>
                                        <p:tgtEl>
                                          <p:spTgt spid="24"/>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5000" fill="hold"/>
                                        <p:tgtEl>
                                          <p:spTgt spid="25"/>
                                        </p:tgtEl>
                                        <p:attrNameLst>
                                          <p:attrName>ppt_x</p:attrName>
                                        </p:attrNameLst>
                                      </p:cBhvr>
                                      <p:tavLst>
                                        <p:tav tm="0">
                                          <p:val>
                                            <p:strVal val="#ppt_x"/>
                                          </p:val>
                                        </p:tav>
                                        <p:tav tm="100000">
                                          <p:val>
                                            <p:strVal val="#ppt_x"/>
                                          </p:val>
                                        </p:tav>
                                      </p:tavLst>
                                    </p:anim>
                                    <p:anim calcmode="lin" valueType="num">
                                      <p:cBhvr additive="base">
                                        <p:cTn id="91" dur="5000" fill="hold"/>
                                        <p:tgtEl>
                                          <p:spTgt spid="25"/>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5000" fill="hold"/>
                                        <p:tgtEl>
                                          <p:spTgt spid="26"/>
                                        </p:tgtEl>
                                        <p:attrNameLst>
                                          <p:attrName>ppt_x</p:attrName>
                                        </p:attrNameLst>
                                      </p:cBhvr>
                                      <p:tavLst>
                                        <p:tav tm="0">
                                          <p:val>
                                            <p:strVal val="#ppt_x"/>
                                          </p:val>
                                        </p:tav>
                                        <p:tav tm="100000">
                                          <p:val>
                                            <p:strVal val="#ppt_x"/>
                                          </p:val>
                                        </p:tav>
                                      </p:tavLst>
                                    </p:anim>
                                    <p:anim calcmode="lin" valueType="num">
                                      <p:cBhvr additive="base">
                                        <p:cTn id="95" dur="5000" fill="hold"/>
                                        <p:tgtEl>
                                          <p:spTgt spid="26"/>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5000" fill="hold"/>
                                        <p:tgtEl>
                                          <p:spTgt spid="27"/>
                                        </p:tgtEl>
                                        <p:attrNameLst>
                                          <p:attrName>ppt_x</p:attrName>
                                        </p:attrNameLst>
                                      </p:cBhvr>
                                      <p:tavLst>
                                        <p:tav tm="0">
                                          <p:val>
                                            <p:strVal val="#ppt_x"/>
                                          </p:val>
                                        </p:tav>
                                        <p:tav tm="100000">
                                          <p:val>
                                            <p:strVal val="#ppt_x"/>
                                          </p:val>
                                        </p:tav>
                                      </p:tavLst>
                                    </p:anim>
                                    <p:anim calcmode="lin" valueType="num">
                                      <p:cBhvr additive="base">
                                        <p:cTn id="99" dur="5000" fill="hold"/>
                                        <p:tgtEl>
                                          <p:spTgt spid="27"/>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5000" fill="hold"/>
                                        <p:tgtEl>
                                          <p:spTgt spid="28"/>
                                        </p:tgtEl>
                                        <p:attrNameLst>
                                          <p:attrName>ppt_x</p:attrName>
                                        </p:attrNameLst>
                                      </p:cBhvr>
                                      <p:tavLst>
                                        <p:tav tm="0">
                                          <p:val>
                                            <p:strVal val="#ppt_x"/>
                                          </p:val>
                                        </p:tav>
                                        <p:tav tm="100000">
                                          <p:val>
                                            <p:strVal val="#ppt_x"/>
                                          </p:val>
                                        </p:tav>
                                      </p:tavLst>
                                    </p:anim>
                                    <p:anim calcmode="lin" valueType="num">
                                      <p:cBhvr additive="base">
                                        <p:cTn id="103" dur="5000" fill="hold"/>
                                        <p:tgtEl>
                                          <p:spTgt spid="28"/>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5000" fill="hold"/>
                                        <p:tgtEl>
                                          <p:spTgt spid="29"/>
                                        </p:tgtEl>
                                        <p:attrNameLst>
                                          <p:attrName>ppt_x</p:attrName>
                                        </p:attrNameLst>
                                      </p:cBhvr>
                                      <p:tavLst>
                                        <p:tav tm="0">
                                          <p:val>
                                            <p:strVal val="#ppt_x"/>
                                          </p:val>
                                        </p:tav>
                                        <p:tav tm="100000">
                                          <p:val>
                                            <p:strVal val="#ppt_x"/>
                                          </p:val>
                                        </p:tav>
                                      </p:tavLst>
                                    </p:anim>
                                    <p:anim calcmode="lin" valueType="num">
                                      <p:cBhvr additive="base">
                                        <p:cTn id="107" dur="5000" fill="hold"/>
                                        <p:tgtEl>
                                          <p:spTgt spid="29"/>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ppt_x"/>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ppt_x"/>
                                          </p:val>
                                        </p:tav>
                                        <p:tav tm="100000">
                                          <p:val>
                                            <p:strVal val="#ppt_x"/>
                                          </p:val>
                                        </p:tav>
                                      </p:tavLst>
                                    </p:anim>
                                    <p:anim calcmode="lin" valueType="num">
                                      <p:cBhvr additive="base">
                                        <p:cTn id="115" dur="5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ppt_x"/>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ppt_x"/>
                                          </p:val>
                                        </p:tav>
                                        <p:tav tm="100000">
                                          <p:val>
                                            <p:strVal val="#ppt_x"/>
                                          </p:val>
                                        </p:tav>
                                      </p:tavLst>
                                    </p:anim>
                                    <p:anim calcmode="lin" valueType="num">
                                      <p:cBhvr additive="base">
                                        <p:cTn id="123" dur="5000" fill="hold"/>
                                        <p:tgtEl>
                                          <p:spTgt spid="33"/>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ppt_x"/>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ppt_x"/>
                                          </p:val>
                                        </p:tav>
                                        <p:tav tm="100000">
                                          <p:val>
                                            <p:strVal val="#ppt_x"/>
                                          </p:val>
                                        </p:tav>
                                      </p:tavLst>
                                    </p:anim>
                                    <p:anim calcmode="lin" valueType="num">
                                      <p:cBhvr additive="base">
                                        <p:cTn id="131" dur="5000" fill="hold"/>
                                        <p:tgtEl>
                                          <p:spTgt spid="35"/>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ppt_x"/>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ppt_x"/>
                                          </p:val>
                                        </p:tav>
                                        <p:tav tm="100000">
                                          <p:val>
                                            <p:strVal val="#ppt_x"/>
                                          </p:val>
                                        </p:tav>
                                      </p:tavLst>
                                    </p:anim>
                                    <p:anim calcmode="lin" valueType="num">
                                      <p:cBhvr additive="base">
                                        <p:cTn id="139" dur="5000" fill="hold"/>
                                        <p:tgtEl>
                                          <p:spTgt spid="37"/>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5000" fill="hold"/>
                                        <p:tgtEl>
                                          <p:spTgt spid="38"/>
                                        </p:tgtEl>
                                        <p:attrNameLst>
                                          <p:attrName>ppt_x</p:attrName>
                                        </p:attrNameLst>
                                      </p:cBhvr>
                                      <p:tavLst>
                                        <p:tav tm="0">
                                          <p:val>
                                            <p:strVal val="#ppt_x"/>
                                          </p:val>
                                        </p:tav>
                                        <p:tav tm="100000">
                                          <p:val>
                                            <p:strVal val="#ppt_x"/>
                                          </p:val>
                                        </p:tav>
                                      </p:tavLst>
                                    </p:anim>
                                    <p:anim calcmode="lin" valueType="num">
                                      <p:cBhvr additive="base">
                                        <p:cTn id="143" dur="5000" fill="hold"/>
                                        <p:tgtEl>
                                          <p:spTgt spid="38"/>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5000" fill="hold"/>
                                        <p:tgtEl>
                                          <p:spTgt spid="39"/>
                                        </p:tgtEl>
                                        <p:attrNameLst>
                                          <p:attrName>ppt_x</p:attrName>
                                        </p:attrNameLst>
                                      </p:cBhvr>
                                      <p:tavLst>
                                        <p:tav tm="0">
                                          <p:val>
                                            <p:strVal val="#ppt_x"/>
                                          </p:val>
                                        </p:tav>
                                        <p:tav tm="100000">
                                          <p:val>
                                            <p:strVal val="#ppt_x"/>
                                          </p:val>
                                        </p:tav>
                                      </p:tavLst>
                                    </p:anim>
                                    <p:anim calcmode="lin" valueType="num">
                                      <p:cBhvr additive="base">
                                        <p:cTn id="147" dur="5000" fill="hold"/>
                                        <p:tgtEl>
                                          <p:spTgt spid="39"/>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ppt_x"/>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ppt_x"/>
                                          </p:val>
                                        </p:tav>
                                        <p:tav tm="100000">
                                          <p:val>
                                            <p:strVal val="#ppt_x"/>
                                          </p:val>
                                        </p:tav>
                                      </p:tavLst>
                                    </p:anim>
                                    <p:anim calcmode="lin" valueType="num">
                                      <p:cBhvr additive="base">
                                        <p:cTn id="155" dur="5000" fill="hold"/>
                                        <p:tgtEl>
                                          <p:spTgt spid="41"/>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5000" fill="hold"/>
                                        <p:tgtEl>
                                          <p:spTgt spid="42"/>
                                        </p:tgtEl>
                                        <p:attrNameLst>
                                          <p:attrName>ppt_x</p:attrName>
                                        </p:attrNameLst>
                                      </p:cBhvr>
                                      <p:tavLst>
                                        <p:tav tm="0">
                                          <p:val>
                                            <p:strVal val="#ppt_x"/>
                                          </p:val>
                                        </p:tav>
                                        <p:tav tm="100000">
                                          <p:val>
                                            <p:strVal val="#ppt_x"/>
                                          </p:val>
                                        </p:tav>
                                      </p:tavLst>
                                    </p:anim>
                                    <p:anim calcmode="lin" valueType="num">
                                      <p:cBhvr additive="base">
                                        <p:cTn id="159" dur="5000" fill="hold"/>
                                        <p:tgtEl>
                                          <p:spTgt spid="42"/>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5000" fill="hold"/>
                                        <p:tgtEl>
                                          <p:spTgt spid="43"/>
                                        </p:tgtEl>
                                        <p:attrNameLst>
                                          <p:attrName>ppt_x</p:attrName>
                                        </p:attrNameLst>
                                      </p:cBhvr>
                                      <p:tavLst>
                                        <p:tav tm="0">
                                          <p:val>
                                            <p:strVal val="#ppt_x"/>
                                          </p:val>
                                        </p:tav>
                                        <p:tav tm="100000">
                                          <p:val>
                                            <p:strVal val="#ppt_x"/>
                                          </p:val>
                                        </p:tav>
                                      </p:tavLst>
                                    </p:anim>
                                    <p:anim calcmode="lin" valueType="num">
                                      <p:cBhvr additive="base">
                                        <p:cTn id="163" dur="5000" fill="hold"/>
                                        <p:tgtEl>
                                          <p:spTgt spid="43"/>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5000" fill="hold"/>
                                        <p:tgtEl>
                                          <p:spTgt spid="44"/>
                                        </p:tgtEl>
                                        <p:attrNameLst>
                                          <p:attrName>ppt_x</p:attrName>
                                        </p:attrNameLst>
                                      </p:cBhvr>
                                      <p:tavLst>
                                        <p:tav tm="0">
                                          <p:val>
                                            <p:strVal val="#ppt_x"/>
                                          </p:val>
                                        </p:tav>
                                        <p:tav tm="100000">
                                          <p:val>
                                            <p:strVal val="#ppt_x"/>
                                          </p:val>
                                        </p:tav>
                                      </p:tavLst>
                                    </p:anim>
                                    <p:anim calcmode="lin" valueType="num">
                                      <p:cBhvr additive="base">
                                        <p:cTn id="167" dur="5000" fill="hold"/>
                                        <p:tgtEl>
                                          <p:spTgt spid="44"/>
                                        </p:tgtEl>
                                        <p:attrNameLst>
                                          <p:attrName>ppt_y</p:attrName>
                                        </p:attrNameLst>
                                      </p:cBhvr>
                                      <p:tavLst>
                                        <p:tav tm="0">
                                          <p:val>
                                            <p:strVal val="1+#ppt_h/2"/>
                                          </p:val>
                                        </p:tav>
                                        <p:tav tm="100000">
                                          <p:val>
                                            <p:strVal val="#ppt_y"/>
                                          </p:val>
                                        </p:tav>
                                      </p:tavLst>
                                    </p:anim>
                                  </p:childTnLst>
                                </p:cTn>
                              </p:par>
                              <p:par>
                                <p:cTn id="168" presetID="2" presetClass="entr" presetSubtype="4"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5000" fill="hold"/>
                                        <p:tgtEl>
                                          <p:spTgt spid="45"/>
                                        </p:tgtEl>
                                        <p:attrNameLst>
                                          <p:attrName>ppt_x</p:attrName>
                                        </p:attrNameLst>
                                      </p:cBhvr>
                                      <p:tavLst>
                                        <p:tav tm="0">
                                          <p:val>
                                            <p:strVal val="#ppt_x"/>
                                          </p:val>
                                        </p:tav>
                                        <p:tav tm="100000">
                                          <p:val>
                                            <p:strVal val="#ppt_x"/>
                                          </p:val>
                                        </p:tav>
                                      </p:tavLst>
                                    </p:anim>
                                    <p:anim calcmode="lin" valueType="num">
                                      <p:cBhvr additive="base">
                                        <p:cTn id="171" dur="5000" fill="hold"/>
                                        <p:tgtEl>
                                          <p:spTgt spid="45"/>
                                        </p:tgtEl>
                                        <p:attrNameLst>
                                          <p:attrName>ppt_y</p:attrName>
                                        </p:attrNameLst>
                                      </p:cBhvr>
                                      <p:tavLst>
                                        <p:tav tm="0">
                                          <p:val>
                                            <p:strVal val="1+#ppt_h/2"/>
                                          </p:val>
                                        </p:tav>
                                        <p:tav tm="100000">
                                          <p:val>
                                            <p:strVal val="#ppt_y"/>
                                          </p:val>
                                        </p:tav>
                                      </p:tavLst>
                                    </p:anim>
                                  </p:childTnLst>
                                </p:cTn>
                              </p:par>
                              <p:par>
                                <p:cTn id="172" presetID="2" presetClass="entr" presetSubtype="4"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5000" fill="hold"/>
                                        <p:tgtEl>
                                          <p:spTgt spid="46"/>
                                        </p:tgtEl>
                                        <p:attrNameLst>
                                          <p:attrName>ppt_x</p:attrName>
                                        </p:attrNameLst>
                                      </p:cBhvr>
                                      <p:tavLst>
                                        <p:tav tm="0">
                                          <p:val>
                                            <p:strVal val="#ppt_x"/>
                                          </p:val>
                                        </p:tav>
                                        <p:tav tm="100000">
                                          <p:val>
                                            <p:strVal val="#ppt_x"/>
                                          </p:val>
                                        </p:tav>
                                      </p:tavLst>
                                    </p:anim>
                                    <p:anim calcmode="lin" valueType="num">
                                      <p:cBhvr additive="base">
                                        <p:cTn id="175" dur="5000" fill="hold"/>
                                        <p:tgtEl>
                                          <p:spTgt spid="46"/>
                                        </p:tgtEl>
                                        <p:attrNameLst>
                                          <p:attrName>ppt_y</p:attrName>
                                        </p:attrNameLst>
                                      </p:cBhvr>
                                      <p:tavLst>
                                        <p:tav tm="0">
                                          <p:val>
                                            <p:strVal val="1+#ppt_h/2"/>
                                          </p:val>
                                        </p:tav>
                                        <p:tav tm="100000">
                                          <p:val>
                                            <p:strVal val="#ppt_y"/>
                                          </p:val>
                                        </p:tav>
                                      </p:tavLst>
                                    </p:anim>
                                  </p:childTnLst>
                                </p:cTn>
                              </p:par>
                              <p:par>
                                <p:cTn id="176" presetID="2" presetClass="entr" presetSubtype="4"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5000" fill="hold"/>
                                        <p:tgtEl>
                                          <p:spTgt spid="47"/>
                                        </p:tgtEl>
                                        <p:attrNameLst>
                                          <p:attrName>ppt_x</p:attrName>
                                        </p:attrNameLst>
                                      </p:cBhvr>
                                      <p:tavLst>
                                        <p:tav tm="0">
                                          <p:val>
                                            <p:strVal val="#ppt_x"/>
                                          </p:val>
                                        </p:tav>
                                        <p:tav tm="100000">
                                          <p:val>
                                            <p:strVal val="#ppt_x"/>
                                          </p:val>
                                        </p:tav>
                                      </p:tavLst>
                                    </p:anim>
                                    <p:anim calcmode="lin" valueType="num">
                                      <p:cBhvr additive="base">
                                        <p:cTn id="179" dur="5000" fill="hold"/>
                                        <p:tgtEl>
                                          <p:spTgt spid="47"/>
                                        </p:tgtEl>
                                        <p:attrNameLst>
                                          <p:attrName>ppt_y</p:attrName>
                                        </p:attrNameLst>
                                      </p:cBhvr>
                                      <p:tavLst>
                                        <p:tav tm="0">
                                          <p:val>
                                            <p:strVal val="1+#ppt_h/2"/>
                                          </p:val>
                                        </p:tav>
                                        <p:tav tm="100000">
                                          <p:val>
                                            <p:strVal val="#ppt_y"/>
                                          </p:val>
                                        </p:tav>
                                      </p:tavLst>
                                    </p:anim>
                                  </p:childTnLst>
                                </p:cTn>
                              </p:par>
                              <p:par>
                                <p:cTn id="180" presetID="2" presetClass="entr" presetSubtype="4" fill="hold" grpId="0" nodeType="withEffect">
                                  <p:stCondLst>
                                    <p:cond delay="0"/>
                                  </p:stCondLst>
                                  <p:childTnLst>
                                    <p:set>
                                      <p:cBhvr>
                                        <p:cTn id="181" dur="1" fill="hold">
                                          <p:stCondLst>
                                            <p:cond delay="0"/>
                                          </p:stCondLst>
                                        </p:cTn>
                                        <p:tgtEl>
                                          <p:spTgt spid="48"/>
                                        </p:tgtEl>
                                        <p:attrNameLst>
                                          <p:attrName>style.visibility</p:attrName>
                                        </p:attrNameLst>
                                      </p:cBhvr>
                                      <p:to>
                                        <p:strVal val="visible"/>
                                      </p:to>
                                    </p:set>
                                    <p:anim calcmode="lin" valueType="num">
                                      <p:cBhvr additive="base">
                                        <p:cTn id="182" dur="5000" fill="hold"/>
                                        <p:tgtEl>
                                          <p:spTgt spid="48"/>
                                        </p:tgtEl>
                                        <p:attrNameLst>
                                          <p:attrName>ppt_x</p:attrName>
                                        </p:attrNameLst>
                                      </p:cBhvr>
                                      <p:tavLst>
                                        <p:tav tm="0">
                                          <p:val>
                                            <p:strVal val="#ppt_x"/>
                                          </p:val>
                                        </p:tav>
                                        <p:tav tm="100000">
                                          <p:val>
                                            <p:strVal val="#ppt_x"/>
                                          </p:val>
                                        </p:tav>
                                      </p:tavLst>
                                    </p:anim>
                                    <p:anim calcmode="lin" valueType="num">
                                      <p:cBhvr additive="base">
                                        <p:cTn id="183" dur="5000" fill="hold"/>
                                        <p:tgtEl>
                                          <p:spTgt spid="48"/>
                                        </p:tgtEl>
                                        <p:attrNameLst>
                                          <p:attrName>ppt_y</p:attrName>
                                        </p:attrNameLst>
                                      </p:cBhvr>
                                      <p:tavLst>
                                        <p:tav tm="0">
                                          <p:val>
                                            <p:strVal val="1+#ppt_h/2"/>
                                          </p:val>
                                        </p:tav>
                                        <p:tav tm="100000">
                                          <p:val>
                                            <p:strVal val="#ppt_y"/>
                                          </p:val>
                                        </p:tav>
                                      </p:tavLst>
                                    </p:anim>
                                  </p:childTnLst>
                                </p:cTn>
                              </p:par>
                              <p:par>
                                <p:cTn id="184" presetID="2" presetClass="entr" presetSubtype="4" fill="hold" grpId="0" nodeType="withEffect">
                                  <p:stCondLst>
                                    <p:cond delay="0"/>
                                  </p:stCondLst>
                                  <p:childTnLst>
                                    <p:set>
                                      <p:cBhvr>
                                        <p:cTn id="185" dur="1" fill="hold">
                                          <p:stCondLst>
                                            <p:cond delay="0"/>
                                          </p:stCondLst>
                                        </p:cTn>
                                        <p:tgtEl>
                                          <p:spTgt spid="49"/>
                                        </p:tgtEl>
                                        <p:attrNameLst>
                                          <p:attrName>style.visibility</p:attrName>
                                        </p:attrNameLst>
                                      </p:cBhvr>
                                      <p:to>
                                        <p:strVal val="visible"/>
                                      </p:to>
                                    </p:set>
                                    <p:anim calcmode="lin" valueType="num">
                                      <p:cBhvr additive="base">
                                        <p:cTn id="186" dur="5000" fill="hold"/>
                                        <p:tgtEl>
                                          <p:spTgt spid="49"/>
                                        </p:tgtEl>
                                        <p:attrNameLst>
                                          <p:attrName>ppt_x</p:attrName>
                                        </p:attrNameLst>
                                      </p:cBhvr>
                                      <p:tavLst>
                                        <p:tav tm="0">
                                          <p:val>
                                            <p:strVal val="#ppt_x"/>
                                          </p:val>
                                        </p:tav>
                                        <p:tav tm="100000">
                                          <p:val>
                                            <p:strVal val="#ppt_x"/>
                                          </p:val>
                                        </p:tav>
                                      </p:tavLst>
                                    </p:anim>
                                    <p:anim calcmode="lin" valueType="num">
                                      <p:cBhvr additive="base">
                                        <p:cTn id="187" dur="5000" fill="hold"/>
                                        <p:tgtEl>
                                          <p:spTgt spid="49"/>
                                        </p:tgtEl>
                                        <p:attrNameLst>
                                          <p:attrName>ppt_y</p:attrName>
                                        </p:attrNameLst>
                                      </p:cBhvr>
                                      <p:tavLst>
                                        <p:tav tm="0">
                                          <p:val>
                                            <p:strVal val="1+#ppt_h/2"/>
                                          </p:val>
                                        </p:tav>
                                        <p:tav tm="100000">
                                          <p:val>
                                            <p:strVal val="#ppt_y"/>
                                          </p:val>
                                        </p:tav>
                                      </p:tavLst>
                                    </p:anim>
                                  </p:childTnLst>
                                </p:cTn>
                              </p:par>
                              <p:par>
                                <p:cTn id="188" presetID="2" presetClass="entr" presetSubtype="4" fill="hold" grpId="0" nodeType="withEffect">
                                  <p:stCondLst>
                                    <p:cond delay="0"/>
                                  </p:stCondLst>
                                  <p:childTnLst>
                                    <p:set>
                                      <p:cBhvr>
                                        <p:cTn id="189" dur="1" fill="hold">
                                          <p:stCondLst>
                                            <p:cond delay="0"/>
                                          </p:stCondLst>
                                        </p:cTn>
                                        <p:tgtEl>
                                          <p:spTgt spid="50"/>
                                        </p:tgtEl>
                                        <p:attrNameLst>
                                          <p:attrName>style.visibility</p:attrName>
                                        </p:attrNameLst>
                                      </p:cBhvr>
                                      <p:to>
                                        <p:strVal val="visible"/>
                                      </p:to>
                                    </p:set>
                                    <p:anim calcmode="lin" valueType="num">
                                      <p:cBhvr additive="base">
                                        <p:cTn id="190" dur="5000" fill="hold"/>
                                        <p:tgtEl>
                                          <p:spTgt spid="50"/>
                                        </p:tgtEl>
                                        <p:attrNameLst>
                                          <p:attrName>ppt_x</p:attrName>
                                        </p:attrNameLst>
                                      </p:cBhvr>
                                      <p:tavLst>
                                        <p:tav tm="0">
                                          <p:val>
                                            <p:strVal val="#ppt_x"/>
                                          </p:val>
                                        </p:tav>
                                        <p:tav tm="100000">
                                          <p:val>
                                            <p:strVal val="#ppt_x"/>
                                          </p:val>
                                        </p:tav>
                                      </p:tavLst>
                                    </p:anim>
                                    <p:anim calcmode="lin" valueType="num">
                                      <p:cBhvr additive="base">
                                        <p:cTn id="191" dur="5000" fill="hold"/>
                                        <p:tgtEl>
                                          <p:spTgt spid="50"/>
                                        </p:tgtEl>
                                        <p:attrNameLst>
                                          <p:attrName>ppt_y</p:attrName>
                                        </p:attrNameLst>
                                      </p:cBhvr>
                                      <p:tavLst>
                                        <p:tav tm="0">
                                          <p:val>
                                            <p:strVal val="1+#ppt_h/2"/>
                                          </p:val>
                                        </p:tav>
                                        <p:tav tm="100000">
                                          <p:val>
                                            <p:strVal val="#ppt_y"/>
                                          </p:val>
                                        </p:tav>
                                      </p:tavLst>
                                    </p:anim>
                                  </p:childTnLst>
                                </p:cTn>
                              </p:par>
                              <p:par>
                                <p:cTn id="192" presetID="2" presetClass="entr" presetSubtype="4" fill="hold" grpId="0" nodeType="withEffect">
                                  <p:stCondLst>
                                    <p:cond delay="0"/>
                                  </p:stCondLst>
                                  <p:childTnLst>
                                    <p:set>
                                      <p:cBhvr>
                                        <p:cTn id="193" dur="1" fill="hold">
                                          <p:stCondLst>
                                            <p:cond delay="0"/>
                                          </p:stCondLst>
                                        </p:cTn>
                                        <p:tgtEl>
                                          <p:spTgt spid="51"/>
                                        </p:tgtEl>
                                        <p:attrNameLst>
                                          <p:attrName>style.visibility</p:attrName>
                                        </p:attrNameLst>
                                      </p:cBhvr>
                                      <p:to>
                                        <p:strVal val="visible"/>
                                      </p:to>
                                    </p:set>
                                    <p:anim calcmode="lin" valueType="num">
                                      <p:cBhvr additive="base">
                                        <p:cTn id="194" dur="5000" fill="hold"/>
                                        <p:tgtEl>
                                          <p:spTgt spid="51"/>
                                        </p:tgtEl>
                                        <p:attrNameLst>
                                          <p:attrName>ppt_x</p:attrName>
                                        </p:attrNameLst>
                                      </p:cBhvr>
                                      <p:tavLst>
                                        <p:tav tm="0">
                                          <p:val>
                                            <p:strVal val="#ppt_x"/>
                                          </p:val>
                                        </p:tav>
                                        <p:tav tm="100000">
                                          <p:val>
                                            <p:strVal val="#ppt_x"/>
                                          </p:val>
                                        </p:tav>
                                      </p:tavLst>
                                    </p:anim>
                                    <p:anim calcmode="lin" valueType="num">
                                      <p:cBhvr additive="base">
                                        <p:cTn id="195" dur="5000" fill="hold"/>
                                        <p:tgtEl>
                                          <p:spTgt spid="51"/>
                                        </p:tgtEl>
                                        <p:attrNameLst>
                                          <p:attrName>ppt_y</p:attrName>
                                        </p:attrNameLst>
                                      </p:cBhvr>
                                      <p:tavLst>
                                        <p:tav tm="0">
                                          <p:val>
                                            <p:strVal val="1+#ppt_h/2"/>
                                          </p:val>
                                        </p:tav>
                                        <p:tav tm="100000">
                                          <p:val>
                                            <p:strVal val="#ppt_y"/>
                                          </p:val>
                                        </p:tav>
                                      </p:tavLst>
                                    </p:anim>
                                  </p:childTnLst>
                                </p:cTn>
                              </p:par>
                              <p:par>
                                <p:cTn id="196" presetID="2" presetClass="entr" presetSubtype="4" fill="hold" grpId="0" nodeType="withEffect">
                                  <p:stCondLst>
                                    <p:cond delay="0"/>
                                  </p:stCondLst>
                                  <p:childTnLst>
                                    <p:set>
                                      <p:cBhvr>
                                        <p:cTn id="197" dur="1" fill="hold">
                                          <p:stCondLst>
                                            <p:cond delay="0"/>
                                          </p:stCondLst>
                                        </p:cTn>
                                        <p:tgtEl>
                                          <p:spTgt spid="52"/>
                                        </p:tgtEl>
                                        <p:attrNameLst>
                                          <p:attrName>style.visibility</p:attrName>
                                        </p:attrNameLst>
                                      </p:cBhvr>
                                      <p:to>
                                        <p:strVal val="visible"/>
                                      </p:to>
                                    </p:set>
                                    <p:anim calcmode="lin" valueType="num">
                                      <p:cBhvr additive="base">
                                        <p:cTn id="198" dur="5000" fill="hold"/>
                                        <p:tgtEl>
                                          <p:spTgt spid="52"/>
                                        </p:tgtEl>
                                        <p:attrNameLst>
                                          <p:attrName>ppt_x</p:attrName>
                                        </p:attrNameLst>
                                      </p:cBhvr>
                                      <p:tavLst>
                                        <p:tav tm="0">
                                          <p:val>
                                            <p:strVal val="#ppt_x"/>
                                          </p:val>
                                        </p:tav>
                                        <p:tav tm="100000">
                                          <p:val>
                                            <p:strVal val="#ppt_x"/>
                                          </p:val>
                                        </p:tav>
                                      </p:tavLst>
                                    </p:anim>
                                    <p:anim calcmode="lin" valueType="num">
                                      <p:cBhvr additive="base">
                                        <p:cTn id="199" dur="5000" fill="hold"/>
                                        <p:tgtEl>
                                          <p:spTgt spid="52"/>
                                        </p:tgtEl>
                                        <p:attrNameLst>
                                          <p:attrName>ppt_y</p:attrName>
                                        </p:attrNameLst>
                                      </p:cBhvr>
                                      <p:tavLst>
                                        <p:tav tm="0">
                                          <p:val>
                                            <p:strVal val="1+#ppt_h/2"/>
                                          </p:val>
                                        </p:tav>
                                        <p:tav tm="100000">
                                          <p:val>
                                            <p:strVal val="#ppt_y"/>
                                          </p:val>
                                        </p:tav>
                                      </p:tavLst>
                                    </p:anim>
                                  </p:childTnLst>
                                </p:cTn>
                              </p:par>
                              <p:par>
                                <p:cTn id="200" presetID="2" presetClass="entr" presetSubtype="4" fill="hold" grpId="0" nodeType="withEffect">
                                  <p:stCondLst>
                                    <p:cond delay="0"/>
                                  </p:stCondLst>
                                  <p:childTnLst>
                                    <p:set>
                                      <p:cBhvr>
                                        <p:cTn id="201" dur="1" fill="hold">
                                          <p:stCondLst>
                                            <p:cond delay="0"/>
                                          </p:stCondLst>
                                        </p:cTn>
                                        <p:tgtEl>
                                          <p:spTgt spid="53"/>
                                        </p:tgtEl>
                                        <p:attrNameLst>
                                          <p:attrName>style.visibility</p:attrName>
                                        </p:attrNameLst>
                                      </p:cBhvr>
                                      <p:to>
                                        <p:strVal val="visible"/>
                                      </p:to>
                                    </p:set>
                                    <p:anim calcmode="lin" valueType="num">
                                      <p:cBhvr additive="base">
                                        <p:cTn id="202" dur="5000" fill="hold"/>
                                        <p:tgtEl>
                                          <p:spTgt spid="53"/>
                                        </p:tgtEl>
                                        <p:attrNameLst>
                                          <p:attrName>ppt_x</p:attrName>
                                        </p:attrNameLst>
                                      </p:cBhvr>
                                      <p:tavLst>
                                        <p:tav tm="0">
                                          <p:val>
                                            <p:strVal val="#ppt_x"/>
                                          </p:val>
                                        </p:tav>
                                        <p:tav tm="100000">
                                          <p:val>
                                            <p:strVal val="#ppt_x"/>
                                          </p:val>
                                        </p:tav>
                                      </p:tavLst>
                                    </p:anim>
                                    <p:anim calcmode="lin" valueType="num">
                                      <p:cBhvr additive="base">
                                        <p:cTn id="203" dur="5000" fill="hold"/>
                                        <p:tgtEl>
                                          <p:spTgt spid="53"/>
                                        </p:tgtEl>
                                        <p:attrNameLst>
                                          <p:attrName>ppt_y</p:attrName>
                                        </p:attrNameLst>
                                      </p:cBhvr>
                                      <p:tavLst>
                                        <p:tav tm="0">
                                          <p:val>
                                            <p:strVal val="1+#ppt_h/2"/>
                                          </p:val>
                                        </p:tav>
                                        <p:tav tm="100000">
                                          <p:val>
                                            <p:strVal val="#ppt_y"/>
                                          </p:val>
                                        </p:tav>
                                      </p:tavLst>
                                    </p:anim>
                                  </p:childTnLst>
                                </p:cTn>
                              </p:par>
                              <p:par>
                                <p:cTn id="204" presetID="2" presetClass="entr" presetSubtype="4" fill="hold" grpId="0" nodeType="withEffect">
                                  <p:stCondLst>
                                    <p:cond delay="0"/>
                                  </p:stCondLst>
                                  <p:childTnLst>
                                    <p:set>
                                      <p:cBhvr>
                                        <p:cTn id="205" dur="1" fill="hold">
                                          <p:stCondLst>
                                            <p:cond delay="0"/>
                                          </p:stCondLst>
                                        </p:cTn>
                                        <p:tgtEl>
                                          <p:spTgt spid="54"/>
                                        </p:tgtEl>
                                        <p:attrNameLst>
                                          <p:attrName>style.visibility</p:attrName>
                                        </p:attrNameLst>
                                      </p:cBhvr>
                                      <p:to>
                                        <p:strVal val="visible"/>
                                      </p:to>
                                    </p:set>
                                    <p:anim calcmode="lin" valueType="num">
                                      <p:cBhvr additive="base">
                                        <p:cTn id="206" dur="5000" fill="hold"/>
                                        <p:tgtEl>
                                          <p:spTgt spid="54"/>
                                        </p:tgtEl>
                                        <p:attrNameLst>
                                          <p:attrName>ppt_x</p:attrName>
                                        </p:attrNameLst>
                                      </p:cBhvr>
                                      <p:tavLst>
                                        <p:tav tm="0">
                                          <p:val>
                                            <p:strVal val="#ppt_x"/>
                                          </p:val>
                                        </p:tav>
                                        <p:tav tm="100000">
                                          <p:val>
                                            <p:strVal val="#ppt_x"/>
                                          </p:val>
                                        </p:tav>
                                      </p:tavLst>
                                    </p:anim>
                                    <p:anim calcmode="lin" valueType="num">
                                      <p:cBhvr additive="base">
                                        <p:cTn id="207" dur="5000" fill="hold"/>
                                        <p:tgtEl>
                                          <p:spTgt spid="54"/>
                                        </p:tgtEl>
                                        <p:attrNameLst>
                                          <p:attrName>ppt_y</p:attrName>
                                        </p:attrNameLst>
                                      </p:cBhvr>
                                      <p:tavLst>
                                        <p:tav tm="0">
                                          <p:val>
                                            <p:strVal val="1+#ppt_h/2"/>
                                          </p:val>
                                        </p:tav>
                                        <p:tav tm="100000">
                                          <p:val>
                                            <p:strVal val="#ppt_y"/>
                                          </p:val>
                                        </p:tav>
                                      </p:tavLst>
                                    </p:anim>
                                  </p:childTnLst>
                                </p:cTn>
                              </p:par>
                              <p:par>
                                <p:cTn id="208" presetID="2" presetClass="entr" presetSubtype="4" fill="hold" grpId="0" nodeType="withEffect">
                                  <p:stCondLst>
                                    <p:cond delay="0"/>
                                  </p:stCondLst>
                                  <p:childTnLst>
                                    <p:set>
                                      <p:cBhvr>
                                        <p:cTn id="209" dur="1" fill="hold">
                                          <p:stCondLst>
                                            <p:cond delay="0"/>
                                          </p:stCondLst>
                                        </p:cTn>
                                        <p:tgtEl>
                                          <p:spTgt spid="55"/>
                                        </p:tgtEl>
                                        <p:attrNameLst>
                                          <p:attrName>style.visibility</p:attrName>
                                        </p:attrNameLst>
                                      </p:cBhvr>
                                      <p:to>
                                        <p:strVal val="visible"/>
                                      </p:to>
                                    </p:set>
                                    <p:anim calcmode="lin" valueType="num">
                                      <p:cBhvr additive="base">
                                        <p:cTn id="210" dur="5000" fill="hold"/>
                                        <p:tgtEl>
                                          <p:spTgt spid="55"/>
                                        </p:tgtEl>
                                        <p:attrNameLst>
                                          <p:attrName>ppt_x</p:attrName>
                                        </p:attrNameLst>
                                      </p:cBhvr>
                                      <p:tavLst>
                                        <p:tav tm="0">
                                          <p:val>
                                            <p:strVal val="#ppt_x"/>
                                          </p:val>
                                        </p:tav>
                                        <p:tav tm="100000">
                                          <p:val>
                                            <p:strVal val="#ppt_x"/>
                                          </p:val>
                                        </p:tav>
                                      </p:tavLst>
                                    </p:anim>
                                    <p:anim calcmode="lin" valueType="num">
                                      <p:cBhvr additive="base">
                                        <p:cTn id="211" dur="5000" fill="hold"/>
                                        <p:tgtEl>
                                          <p:spTgt spid="55"/>
                                        </p:tgtEl>
                                        <p:attrNameLst>
                                          <p:attrName>ppt_y</p:attrName>
                                        </p:attrNameLst>
                                      </p:cBhvr>
                                      <p:tavLst>
                                        <p:tav tm="0">
                                          <p:val>
                                            <p:strVal val="1+#ppt_h/2"/>
                                          </p:val>
                                        </p:tav>
                                        <p:tav tm="100000">
                                          <p:val>
                                            <p:strVal val="#ppt_y"/>
                                          </p:val>
                                        </p:tav>
                                      </p:tavLst>
                                    </p:anim>
                                  </p:childTnLst>
                                </p:cTn>
                              </p:par>
                              <p:par>
                                <p:cTn id="212" presetID="2" presetClass="entr" presetSubtype="4" fill="hold" grpId="0" nodeType="withEffect">
                                  <p:stCondLst>
                                    <p:cond delay="0"/>
                                  </p:stCondLst>
                                  <p:childTnLst>
                                    <p:set>
                                      <p:cBhvr>
                                        <p:cTn id="213" dur="1" fill="hold">
                                          <p:stCondLst>
                                            <p:cond delay="0"/>
                                          </p:stCondLst>
                                        </p:cTn>
                                        <p:tgtEl>
                                          <p:spTgt spid="56"/>
                                        </p:tgtEl>
                                        <p:attrNameLst>
                                          <p:attrName>style.visibility</p:attrName>
                                        </p:attrNameLst>
                                      </p:cBhvr>
                                      <p:to>
                                        <p:strVal val="visible"/>
                                      </p:to>
                                    </p:set>
                                    <p:anim calcmode="lin" valueType="num">
                                      <p:cBhvr additive="base">
                                        <p:cTn id="214" dur="5000" fill="hold"/>
                                        <p:tgtEl>
                                          <p:spTgt spid="56"/>
                                        </p:tgtEl>
                                        <p:attrNameLst>
                                          <p:attrName>ppt_x</p:attrName>
                                        </p:attrNameLst>
                                      </p:cBhvr>
                                      <p:tavLst>
                                        <p:tav tm="0">
                                          <p:val>
                                            <p:strVal val="#ppt_x"/>
                                          </p:val>
                                        </p:tav>
                                        <p:tav tm="100000">
                                          <p:val>
                                            <p:strVal val="#ppt_x"/>
                                          </p:val>
                                        </p:tav>
                                      </p:tavLst>
                                    </p:anim>
                                    <p:anim calcmode="lin" valueType="num">
                                      <p:cBhvr additive="base">
                                        <p:cTn id="215" dur="5000" fill="hold"/>
                                        <p:tgtEl>
                                          <p:spTgt spid="56"/>
                                        </p:tgtEl>
                                        <p:attrNameLst>
                                          <p:attrName>ppt_y</p:attrName>
                                        </p:attrNameLst>
                                      </p:cBhvr>
                                      <p:tavLst>
                                        <p:tav tm="0">
                                          <p:val>
                                            <p:strVal val="1+#ppt_h/2"/>
                                          </p:val>
                                        </p:tav>
                                        <p:tav tm="100000">
                                          <p:val>
                                            <p:strVal val="#ppt_y"/>
                                          </p:val>
                                        </p:tav>
                                      </p:tavLst>
                                    </p:anim>
                                  </p:childTnLst>
                                </p:cTn>
                              </p:par>
                              <p:par>
                                <p:cTn id="216" presetID="2" presetClass="entr" presetSubtype="4" fill="hold" grpId="0" nodeType="withEffect">
                                  <p:stCondLst>
                                    <p:cond delay="0"/>
                                  </p:stCondLst>
                                  <p:childTnLst>
                                    <p:set>
                                      <p:cBhvr>
                                        <p:cTn id="217" dur="1" fill="hold">
                                          <p:stCondLst>
                                            <p:cond delay="0"/>
                                          </p:stCondLst>
                                        </p:cTn>
                                        <p:tgtEl>
                                          <p:spTgt spid="57"/>
                                        </p:tgtEl>
                                        <p:attrNameLst>
                                          <p:attrName>style.visibility</p:attrName>
                                        </p:attrNameLst>
                                      </p:cBhvr>
                                      <p:to>
                                        <p:strVal val="visible"/>
                                      </p:to>
                                    </p:set>
                                    <p:anim calcmode="lin" valueType="num">
                                      <p:cBhvr additive="base">
                                        <p:cTn id="218" dur="5000" fill="hold"/>
                                        <p:tgtEl>
                                          <p:spTgt spid="57"/>
                                        </p:tgtEl>
                                        <p:attrNameLst>
                                          <p:attrName>ppt_x</p:attrName>
                                        </p:attrNameLst>
                                      </p:cBhvr>
                                      <p:tavLst>
                                        <p:tav tm="0">
                                          <p:val>
                                            <p:strVal val="#ppt_x"/>
                                          </p:val>
                                        </p:tav>
                                        <p:tav tm="100000">
                                          <p:val>
                                            <p:strVal val="#ppt_x"/>
                                          </p:val>
                                        </p:tav>
                                      </p:tavLst>
                                    </p:anim>
                                    <p:anim calcmode="lin" valueType="num">
                                      <p:cBhvr additive="base">
                                        <p:cTn id="219" dur="5000" fill="hold"/>
                                        <p:tgtEl>
                                          <p:spTgt spid="57"/>
                                        </p:tgtEl>
                                        <p:attrNameLst>
                                          <p:attrName>ppt_y</p:attrName>
                                        </p:attrNameLst>
                                      </p:cBhvr>
                                      <p:tavLst>
                                        <p:tav tm="0">
                                          <p:val>
                                            <p:strVal val="1+#ppt_h/2"/>
                                          </p:val>
                                        </p:tav>
                                        <p:tav tm="100000">
                                          <p:val>
                                            <p:strVal val="#ppt_y"/>
                                          </p:val>
                                        </p:tav>
                                      </p:tavLst>
                                    </p:anim>
                                  </p:childTnLst>
                                </p:cTn>
                              </p:par>
                              <p:par>
                                <p:cTn id="220" presetID="2" presetClass="entr" presetSubtype="4" fill="hold" grpId="0" nodeType="withEffect">
                                  <p:stCondLst>
                                    <p:cond delay="0"/>
                                  </p:stCondLst>
                                  <p:childTnLst>
                                    <p:set>
                                      <p:cBhvr>
                                        <p:cTn id="221" dur="1" fill="hold">
                                          <p:stCondLst>
                                            <p:cond delay="0"/>
                                          </p:stCondLst>
                                        </p:cTn>
                                        <p:tgtEl>
                                          <p:spTgt spid="58"/>
                                        </p:tgtEl>
                                        <p:attrNameLst>
                                          <p:attrName>style.visibility</p:attrName>
                                        </p:attrNameLst>
                                      </p:cBhvr>
                                      <p:to>
                                        <p:strVal val="visible"/>
                                      </p:to>
                                    </p:set>
                                    <p:anim calcmode="lin" valueType="num">
                                      <p:cBhvr additive="base">
                                        <p:cTn id="222" dur="5000" fill="hold"/>
                                        <p:tgtEl>
                                          <p:spTgt spid="58"/>
                                        </p:tgtEl>
                                        <p:attrNameLst>
                                          <p:attrName>ppt_x</p:attrName>
                                        </p:attrNameLst>
                                      </p:cBhvr>
                                      <p:tavLst>
                                        <p:tav tm="0">
                                          <p:val>
                                            <p:strVal val="#ppt_x"/>
                                          </p:val>
                                        </p:tav>
                                        <p:tav tm="100000">
                                          <p:val>
                                            <p:strVal val="#ppt_x"/>
                                          </p:val>
                                        </p:tav>
                                      </p:tavLst>
                                    </p:anim>
                                    <p:anim calcmode="lin" valueType="num">
                                      <p:cBhvr additive="base">
                                        <p:cTn id="223" dur="5000" fill="hold"/>
                                        <p:tgtEl>
                                          <p:spTgt spid="58"/>
                                        </p:tgtEl>
                                        <p:attrNameLst>
                                          <p:attrName>ppt_y</p:attrName>
                                        </p:attrNameLst>
                                      </p:cBhvr>
                                      <p:tavLst>
                                        <p:tav tm="0">
                                          <p:val>
                                            <p:strVal val="1+#ppt_h/2"/>
                                          </p:val>
                                        </p:tav>
                                        <p:tav tm="100000">
                                          <p:val>
                                            <p:strVal val="#ppt_y"/>
                                          </p:val>
                                        </p:tav>
                                      </p:tavLst>
                                    </p:anim>
                                  </p:childTnLst>
                                </p:cTn>
                              </p:par>
                              <p:par>
                                <p:cTn id="224" presetID="2" presetClass="entr" presetSubtype="4" fill="hold" grpId="0" nodeType="withEffect">
                                  <p:stCondLst>
                                    <p:cond delay="0"/>
                                  </p:stCondLst>
                                  <p:childTnLst>
                                    <p:set>
                                      <p:cBhvr>
                                        <p:cTn id="225" dur="1" fill="hold">
                                          <p:stCondLst>
                                            <p:cond delay="0"/>
                                          </p:stCondLst>
                                        </p:cTn>
                                        <p:tgtEl>
                                          <p:spTgt spid="59"/>
                                        </p:tgtEl>
                                        <p:attrNameLst>
                                          <p:attrName>style.visibility</p:attrName>
                                        </p:attrNameLst>
                                      </p:cBhvr>
                                      <p:to>
                                        <p:strVal val="visible"/>
                                      </p:to>
                                    </p:set>
                                    <p:anim calcmode="lin" valueType="num">
                                      <p:cBhvr additive="base">
                                        <p:cTn id="226" dur="5000" fill="hold"/>
                                        <p:tgtEl>
                                          <p:spTgt spid="59"/>
                                        </p:tgtEl>
                                        <p:attrNameLst>
                                          <p:attrName>ppt_x</p:attrName>
                                        </p:attrNameLst>
                                      </p:cBhvr>
                                      <p:tavLst>
                                        <p:tav tm="0">
                                          <p:val>
                                            <p:strVal val="#ppt_x"/>
                                          </p:val>
                                        </p:tav>
                                        <p:tav tm="100000">
                                          <p:val>
                                            <p:strVal val="#ppt_x"/>
                                          </p:val>
                                        </p:tav>
                                      </p:tavLst>
                                    </p:anim>
                                    <p:anim calcmode="lin" valueType="num">
                                      <p:cBhvr additive="base">
                                        <p:cTn id="227" dur="5000" fill="hold"/>
                                        <p:tgtEl>
                                          <p:spTgt spid="59"/>
                                        </p:tgtEl>
                                        <p:attrNameLst>
                                          <p:attrName>ppt_y</p:attrName>
                                        </p:attrNameLst>
                                      </p:cBhvr>
                                      <p:tavLst>
                                        <p:tav tm="0">
                                          <p:val>
                                            <p:strVal val="1+#ppt_h/2"/>
                                          </p:val>
                                        </p:tav>
                                        <p:tav tm="100000">
                                          <p:val>
                                            <p:strVal val="#ppt_y"/>
                                          </p:val>
                                        </p:tav>
                                      </p:tavLst>
                                    </p:anim>
                                  </p:childTnLst>
                                </p:cTn>
                              </p:par>
                              <p:par>
                                <p:cTn id="228" presetID="2" presetClass="entr" presetSubtype="4" fill="hold" grpId="0" nodeType="withEffect">
                                  <p:stCondLst>
                                    <p:cond delay="0"/>
                                  </p:stCondLst>
                                  <p:childTnLst>
                                    <p:set>
                                      <p:cBhvr>
                                        <p:cTn id="229" dur="1" fill="hold">
                                          <p:stCondLst>
                                            <p:cond delay="0"/>
                                          </p:stCondLst>
                                        </p:cTn>
                                        <p:tgtEl>
                                          <p:spTgt spid="60"/>
                                        </p:tgtEl>
                                        <p:attrNameLst>
                                          <p:attrName>style.visibility</p:attrName>
                                        </p:attrNameLst>
                                      </p:cBhvr>
                                      <p:to>
                                        <p:strVal val="visible"/>
                                      </p:to>
                                    </p:set>
                                    <p:anim calcmode="lin" valueType="num">
                                      <p:cBhvr additive="base">
                                        <p:cTn id="230" dur="5000" fill="hold"/>
                                        <p:tgtEl>
                                          <p:spTgt spid="60"/>
                                        </p:tgtEl>
                                        <p:attrNameLst>
                                          <p:attrName>ppt_x</p:attrName>
                                        </p:attrNameLst>
                                      </p:cBhvr>
                                      <p:tavLst>
                                        <p:tav tm="0">
                                          <p:val>
                                            <p:strVal val="#ppt_x"/>
                                          </p:val>
                                        </p:tav>
                                        <p:tav tm="100000">
                                          <p:val>
                                            <p:strVal val="#ppt_x"/>
                                          </p:val>
                                        </p:tav>
                                      </p:tavLst>
                                    </p:anim>
                                    <p:anim calcmode="lin" valueType="num">
                                      <p:cBhvr additive="base">
                                        <p:cTn id="231" dur="5000" fill="hold"/>
                                        <p:tgtEl>
                                          <p:spTgt spid="60"/>
                                        </p:tgtEl>
                                        <p:attrNameLst>
                                          <p:attrName>ppt_y</p:attrName>
                                        </p:attrNameLst>
                                      </p:cBhvr>
                                      <p:tavLst>
                                        <p:tav tm="0">
                                          <p:val>
                                            <p:strVal val="1+#ppt_h/2"/>
                                          </p:val>
                                        </p:tav>
                                        <p:tav tm="100000">
                                          <p:val>
                                            <p:strVal val="#ppt_y"/>
                                          </p:val>
                                        </p:tav>
                                      </p:tavLst>
                                    </p:anim>
                                  </p:childTnLst>
                                </p:cTn>
                              </p:par>
                              <p:par>
                                <p:cTn id="232" presetID="2" presetClass="entr" presetSubtype="4" fill="hold" grpId="0" nodeType="withEffect">
                                  <p:stCondLst>
                                    <p:cond delay="0"/>
                                  </p:stCondLst>
                                  <p:childTnLst>
                                    <p:set>
                                      <p:cBhvr>
                                        <p:cTn id="233" dur="1" fill="hold">
                                          <p:stCondLst>
                                            <p:cond delay="0"/>
                                          </p:stCondLst>
                                        </p:cTn>
                                        <p:tgtEl>
                                          <p:spTgt spid="61"/>
                                        </p:tgtEl>
                                        <p:attrNameLst>
                                          <p:attrName>style.visibility</p:attrName>
                                        </p:attrNameLst>
                                      </p:cBhvr>
                                      <p:to>
                                        <p:strVal val="visible"/>
                                      </p:to>
                                    </p:set>
                                    <p:anim calcmode="lin" valueType="num">
                                      <p:cBhvr additive="base">
                                        <p:cTn id="234" dur="5000" fill="hold"/>
                                        <p:tgtEl>
                                          <p:spTgt spid="61"/>
                                        </p:tgtEl>
                                        <p:attrNameLst>
                                          <p:attrName>ppt_x</p:attrName>
                                        </p:attrNameLst>
                                      </p:cBhvr>
                                      <p:tavLst>
                                        <p:tav tm="0">
                                          <p:val>
                                            <p:strVal val="#ppt_x"/>
                                          </p:val>
                                        </p:tav>
                                        <p:tav tm="100000">
                                          <p:val>
                                            <p:strVal val="#ppt_x"/>
                                          </p:val>
                                        </p:tav>
                                      </p:tavLst>
                                    </p:anim>
                                    <p:anim calcmode="lin" valueType="num">
                                      <p:cBhvr additive="base">
                                        <p:cTn id="235" dur="5000" fill="hold"/>
                                        <p:tgtEl>
                                          <p:spTgt spid="61"/>
                                        </p:tgtEl>
                                        <p:attrNameLst>
                                          <p:attrName>ppt_y</p:attrName>
                                        </p:attrNameLst>
                                      </p:cBhvr>
                                      <p:tavLst>
                                        <p:tav tm="0">
                                          <p:val>
                                            <p:strVal val="1+#ppt_h/2"/>
                                          </p:val>
                                        </p:tav>
                                        <p:tav tm="100000">
                                          <p:val>
                                            <p:strVal val="#ppt_y"/>
                                          </p:val>
                                        </p:tav>
                                      </p:tavLst>
                                    </p:anim>
                                  </p:childTnLst>
                                </p:cTn>
                              </p:par>
                              <p:par>
                                <p:cTn id="236" presetID="2" presetClass="entr" presetSubtype="4" fill="hold" grpId="0" nodeType="withEffect">
                                  <p:stCondLst>
                                    <p:cond delay="0"/>
                                  </p:stCondLst>
                                  <p:childTnLst>
                                    <p:set>
                                      <p:cBhvr>
                                        <p:cTn id="237" dur="1" fill="hold">
                                          <p:stCondLst>
                                            <p:cond delay="0"/>
                                          </p:stCondLst>
                                        </p:cTn>
                                        <p:tgtEl>
                                          <p:spTgt spid="62"/>
                                        </p:tgtEl>
                                        <p:attrNameLst>
                                          <p:attrName>style.visibility</p:attrName>
                                        </p:attrNameLst>
                                      </p:cBhvr>
                                      <p:to>
                                        <p:strVal val="visible"/>
                                      </p:to>
                                    </p:set>
                                    <p:anim calcmode="lin" valueType="num">
                                      <p:cBhvr additive="base">
                                        <p:cTn id="238" dur="5000" fill="hold"/>
                                        <p:tgtEl>
                                          <p:spTgt spid="62"/>
                                        </p:tgtEl>
                                        <p:attrNameLst>
                                          <p:attrName>ppt_x</p:attrName>
                                        </p:attrNameLst>
                                      </p:cBhvr>
                                      <p:tavLst>
                                        <p:tav tm="0">
                                          <p:val>
                                            <p:strVal val="#ppt_x"/>
                                          </p:val>
                                        </p:tav>
                                        <p:tav tm="100000">
                                          <p:val>
                                            <p:strVal val="#ppt_x"/>
                                          </p:val>
                                        </p:tav>
                                      </p:tavLst>
                                    </p:anim>
                                    <p:anim calcmode="lin" valueType="num">
                                      <p:cBhvr additive="base">
                                        <p:cTn id="239" dur="5000" fill="hold"/>
                                        <p:tgtEl>
                                          <p:spTgt spid="62"/>
                                        </p:tgtEl>
                                        <p:attrNameLst>
                                          <p:attrName>ppt_y</p:attrName>
                                        </p:attrNameLst>
                                      </p:cBhvr>
                                      <p:tavLst>
                                        <p:tav tm="0">
                                          <p:val>
                                            <p:strVal val="1+#ppt_h/2"/>
                                          </p:val>
                                        </p:tav>
                                        <p:tav tm="100000">
                                          <p:val>
                                            <p:strVal val="#ppt_y"/>
                                          </p:val>
                                        </p:tav>
                                      </p:tavLst>
                                    </p:anim>
                                  </p:childTnLst>
                                </p:cTn>
                              </p:par>
                              <p:par>
                                <p:cTn id="240" presetID="2" presetClass="entr" presetSubtype="4" fill="hold" grpId="0" nodeType="withEffect">
                                  <p:stCondLst>
                                    <p:cond delay="0"/>
                                  </p:stCondLst>
                                  <p:childTnLst>
                                    <p:set>
                                      <p:cBhvr>
                                        <p:cTn id="241" dur="1" fill="hold">
                                          <p:stCondLst>
                                            <p:cond delay="0"/>
                                          </p:stCondLst>
                                        </p:cTn>
                                        <p:tgtEl>
                                          <p:spTgt spid="63"/>
                                        </p:tgtEl>
                                        <p:attrNameLst>
                                          <p:attrName>style.visibility</p:attrName>
                                        </p:attrNameLst>
                                      </p:cBhvr>
                                      <p:to>
                                        <p:strVal val="visible"/>
                                      </p:to>
                                    </p:set>
                                    <p:anim calcmode="lin" valueType="num">
                                      <p:cBhvr additive="base">
                                        <p:cTn id="242" dur="5000" fill="hold"/>
                                        <p:tgtEl>
                                          <p:spTgt spid="63"/>
                                        </p:tgtEl>
                                        <p:attrNameLst>
                                          <p:attrName>ppt_x</p:attrName>
                                        </p:attrNameLst>
                                      </p:cBhvr>
                                      <p:tavLst>
                                        <p:tav tm="0">
                                          <p:val>
                                            <p:strVal val="#ppt_x"/>
                                          </p:val>
                                        </p:tav>
                                        <p:tav tm="100000">
                                          <p:val>
                                            <p:strVal val="#ppt_x"/>
                                          </p:val>
                                        </p:tav>
                                      </p:tavLst>
                                    </p:anim>
                                    <p:anim calcmode="lin" valueType="num">
                                      <p:cBhvr additive="base">
                                        <p:cTn id="243" dur="5000" fill="hold"/>
                                        <p:tgtEl>
                                          <p:spTgt spid="63"/>
                                        </p:tgtEl>
                                        <p:attrNameLst>
                                          <p:attrName>ppt_y</p:attrName>
                                        </p:attrNameLst>
                                      </p:cBhvr>
                                      <p:tavLst>
                                        <p:tav tm="0">
                                          <p:val>
                                            <p:strVal val="1+#ppt_h/2"/>
                                          </p:val>
                                        </p:tav>
                                        <p:tav tm="100000">
                                          <p:val>
                                            <p:strVal val="#ppt_y"/>
                                          </p:val>
                                        </p:tav>
                                      </p:tavLst>
                                    </p:anim>
                                  </p:childTnLst>
                                </p:cTn>
                              </p:par>
                              <p:par>
                                <p:cTn id="244" presetID="2" presetClass="entr" presetSubtype="4" fill="hold" grpId="0" nodeType="withEffect">
                                  <p:stCondLst>
                                    <p:cond delay="0"/>
                                  </p:stCondLst>
                                  <p:childTnLst>
                                    <p:set>
                                      <p:cBhvr>
                                        <p:cTn id="245" dur="1" fill="hold">
                                          <p:stCondLst>
                                            <p:cond delay="0"/>
                                          </p:stCondLst>
                                        </p:cTn>
                                        <p:tgtEl>
                                          <p:spTgt spid="64"/>
                                        </p:tgtEl>
                                        <p:attrNameLst>
                                          <p:attrName>style.visibility</p:attrName>
                                        </p:attrNameLst>
                                      </p:cBhvr>
                                      <p:to>
                                        <p:strVal val="visible"/>
                                      </p:to>
                                    </p:set>
                                    <p:anim calcmode="lin" valueType="num">
                                      <p:cBhvr additive="base">
                                        <p:cTn id="246" dur="5000" fill="hold"/>
                                        <p:tgtEl>
                                          <p:spTgt spid="64"/>
                                        </p:tgtEl>
                                        <p:attrNameLst>
                                          <p:attrName>ppt_x</p:attrName>
                                        </p:attrNameLst>
                                      </p:cBhvr>
                                      <p:tavLst>
                                        <p:tav tm="0">
                                          <p:val>
                                            <p:strVal val="#ppt_x"/>
                                          </p:val>
                                        </p:tav>
                                        <p:tav tm="100000">
                                          <p:val>
                                            <p:strVal val="#ppt_x"/>
                                          </p:val>
                                        </p:tav>
                                      </p:tavLst>
                                    </p:anim>
                                    <p:anim calcmode="lin" valueType="num">
                                      <p:cBhvr additive="base">
                                        <p:cTn id="247" dur="5000" fill="hold"/>
                                        <p:tgtEl>
                                          <p:spTgt spid="64"/>
                                        </p:tgtEl>
                                        <p:attrNameLst>
                                          <p:attrName>ppt_y</p:attrName>
                                        </p:attrNameLst>
                                      </p:cBhvr>
                                      <p:tavLst>
                                        <p:tav tm="0">
                                          <p:val>
                                            <p:strVal val="1+#ppt_h/2"/>
                                          </p:val>
                                        </p:tav>
                                        <p:tav tm="100000">
                                          <p:val>
                                            <p:strVal val="#ppt_y"/>
                                          </p:val>
                                        </p:tav>
                                      </p:tavLst>
                                    </p:anim>
                                  </p:childTnLst>
                                </p:cTn>
                              </p:par>
                              <p:par>
                                <p:cTn id="248" presetID="2" presetClass="entr" presetSubtype="4" fill="hold" grpId="0" nodeType="withEffect">
                                  <p:stCondLst>
                                    <p:cond delay="0"/>
                                  </p:stCondLst>
                                  <p:childTnLst>
                                    <p:set>
                                      <p:cBhvr>
                                        <p:cTn id="249" dur="1" fill="hold">
                                          <p:stCondLst>
                                            <p:cond delay="0"/>
                                          </p:stCondLst>
                                        </p:cTn>
                                        <p:tgtEl>
                                          <p:spTgt spid="65"/>
                                        </p:tgtEl>
                                        <p:attrNameLst>
                                          <p:attrName>style.visibility</p:attrName>
                                        </p:attrNameLst>
                                      </p:cBhvr>
                                      <p:to>
                                        <p:strVal val="visible"/>
                                      </p:to>
                                    </p:set>
                                    <p:anim calcmode="lin" valueType="num">
                                      <p:cBhvr additive="base">
                                        <p:cTn id="250" dur="5000" fill="hold"/>
                                        <p:tgtEl>
                                          <p:spTgt spid="65"/>
                                        </p:tgtEl>
                                        <p:attrNameLst>
                                          <p:attrName>ppt_x</p:attrName>
                                        </p:attrNameLst>
                                      </p:cBhvr>
                                      <p:tavLst>
                                        <p:tav tm="0">
                                          <p:val>
                                            <p:strVal val="#ppt_x"/>
                                          </p:val>
                                        </p:tav>
                                        <p:tav tm="100000">
                                          <p:val>
                                            <p:strVal val="#ppt_x"/>
                                          </p:val>
                                        </p:tav>
                                      </p:tavLst>
                                    </p:anim>
                                    <p:anim calcmode="lin" valueType="num">
                                      <p:cBhvr additive="base">
                                        <p:cTn id="251" dur="5000" fill="hold"/>
                                        <p:tgtEl>
                                          <p:spTgt spid="65"/>
                                        </p:tgtEl>
                                        <p:attrNameLst>
                                          <p:attrName>ppt_y</p:attrName>
                                        </p:attrNameLst>
                                      </p:cBhvr>
                                      <p:tavLst>
                                        <p:tav tm="0">
                                          <p:val>
                                            <p:strVal val="1+#ppt_h/2"/>
                                          </p:val>
                                        </p:tav>
                                        <p:tav tm="100000">
                                          <p:val>
                                            <p:strVal val="#ppt_y"/>
                                          </p:val>
                                        </p:tav>
                                      </p:tavLst>
                                    </p:anim>
                                  </p:childTnLst>
                                </p:cTn>
                              </p:par>
                              <p:par>
                                <p:cTn id="252" presetID="2" presetClass="entr" presetSubtype="4" fill="hold" grpId="0" nodeType="withEffect">
                                  <p:stCondLst>
                                    <p:cond delay="0"/>
                                  </p:stCondLst>
                                  <p:childTnLst>
                                    <p:set>
                                      <p:cBhvr>
                                        <p:cTn id="253" dur="1" fill="hold">
                                          <p:stCondLst>
                                            <p:cond delay="0"/>
                                          </p:stCondLst>
                                        </p:cTn>
                                        <p:tgtEl>
                                          <p:spTgt spid="66"/>
                                        </p:tgtEl>
                                        <p:attrNameLst>
                                          <p:attrName>style.visibility</p:attrName>
                                        </p:attrNameLst>
                                      </p:cBhvr>
                                      <p:to>
                                        <p:strVal val="visible"/>
                                      </p:to>
                                    </p:set>
                                    <p:anim calcmode="lin" valueType="num">
                                      <p:cBhvr additive="base">
                                        <p:cTn id="254" dur="5000" fill="hold"/>
                                        <p:tgtEl>
                                          <p:spTgt spid="66"/>
                                        </p:tgtEl>
                                        <p:attrNameLst>
                                          <p:attrName>ppt_x</p:attrName>
                                        </p:attrNameLst>
                                      </p:cBhvr>
                                      <p:tavLst>
                                        <p:tav tm="0">
                                          <p:val>
                                            <p:strVal val="#ppt_x"/>
                                          </p:val>
                                        </p:tav>
                                        <p:tav tm="100000">
                                          <p:val>
                                            <p:strVal val="#ppt_x"/>
                                          </p:val>
                                        </p:tav>
                                      </p:tavLst>
                                    </p:anim>
                                    <p:anim calcmode="lin" valueType="num">
                                      <p:cBhvr additive="base">
                                        <p:cTn id="255" dur="5000" fill="hold"/>
                                        <p:tgtEl>
                                          <p:spTgt spid="66"/>
                                        </p:tgtEl>
                                        <p:attrNameLst>
                                          <p:attrName>ppt_y</p:attrName>
                                        </p:attrNameLst>
                                      </p:cBhvr>
                                      <p:tavLst>
                                        <p:tav tm="0">
                                          <p:val>
                                            <p:strVal val="1+#ppt_h/2"/>
                                          </p:val>
                                        </p:tav>
                                        <p:tav tm="100000">
                                          <p:val>
                                            <p:strVal val="#ppt_y"/>
                                          </p:val>
                                        </p:tav>
                                      </p:tavLst>
                                    </p:anim>
                                  </p:childTnLst>
                                </p:cTn>
                              </p:par>
                              <p:par>
                                <p:cTn id="256" presetID="2" presetClass="entr" presetSubtype="4" fill="hold" grpId="0" nodeType="withEffect">
                                  <p:stCondLst>
                                    <p:cond delay="0"/>
                                  </p:stCondLst>
                                  <p:childTnLst>
                                    <p:set>
                                      <p:cBhvr>
                                        <p:cTn id="257" dur="1" fill="hold">
                                          <p:stCondLst>
                                            <p:cond delay="0"/>
                                          </p:stCondLst>
                                        </p:cTn>
                                        <p:tgtEl>
                                          <p:spTgt spid="67"/>
                                        </p:tgtEl>
                                        <p:attrNameLst>
                                          <p:attrName>style.visibility</p:attrName>
                                        </p:attrNameLst>
                                      </p:cBhvr>
                                      <p:to>
                                        <p:strVal val="visible"/>
                                      </p:to>
                                    </p:set>
                                    <p:anim calcmode="lin" valueType="num">
                                      <p:cBhvr additive="base">
                                        <p:cTn id="258" dur="5000" fill="hold"/>
                                        <p:tgtEl>
                                          <p:spTgt spid="67"/>
                                        </p:tgtEl>
                                        <p:attrNameLst>
                                          <p:attrName>ppt_x</p:attrName>
                                        </p:attrNameLst>
                                      </p:cBhvr>
                                      <p:tavLst>
                                        <p:tav tm="0">
                                          <p:val>
                                            <p:strVal val="#ppt_x"/>
                                          </p:val>
                                        </p:tav>
                                        <p:tav tm="100000">
                                          <p:val>
                                            <p:strVal val="#ppt_x"/>
                                          </p:val>
                                        </p:tav>
                                      </p:tavLst>
                                    </p:anim>
                                    <p:anim calcmode="lin" valueType="num">
                                      <p:cBhvr additive="base">
                                        <p:cTn id="259" dur="5000" fill="hold"/>
                                        <p:tgtEl>
                                          <p:spTgt spid="67"/>
                                        </p:tgtEl>
                                        <p:attrNameLst>
                                          <p:attrName>ppt_y</p:attrName>
                                        </p:attrNameLst>
                                      </p:cBhvr>
                                      <p:tavLst>
                                        <p:tav tm="0">
                                          <p:val>
                                            <p:strVal val="1+#ppt_h/2"/>
                                          </p:val>
                                        </p:tav>
                                        <p:tav tm="100000">
                                          <p:val>
                                            <p:strVal val="#ppt_y"/>
                                          </p:val>
                                        </p:tav>
                                      </p:tavLst>
                                    </p:anim>
                                  </p:childTnLst>
                                </p:cTn>
                              </p:par>
                              <p:par>
                                <p:cTn id="260" presetID="2" presetClass="entr" presetSubtype="4" fill="hold" grpId="0" nodeType="withEffect">
                                  <p:stCondLst>
                                    <p:cond delay="0"/>
                                  </p:stCondLst>
                                  <p:childTnLst>
                                    <p:set>
                                      <p:cBhvr>
                                        <p:cTn id="261" dur="1" fill="hold">
                                          <p:stCondLst>
                                            <p:cond delay="0"/>
                                          </p:stCondLst>
                                        </p:cTn>
                                        <p:tgtEl>
                                          <p:spTgt spid="68"/>
                                        </p:tgtEl>
                                        <p:attrNameLst>
                                          <p:attrName>style.visibility</p:attrName>
                                        </p:attrNameLst>
                                      </p:cBhvr>
                                      <p:to>
                                        <p:strVal val="visible"/>
                                      </p:to>
                                    </p:set>
                                    <p:anim calcmode="lin" valueType="num">
                                      <p:cBhvr additive="base">
                                        <p:cTn id="262" dur="5000" fill="hold"/>
                                        <p:tgtEl>
                                          <p:spTgt spid="68"/>
                                        </p:tgtEl>
                                        <p:attrNameLst>
                                          <p:attrName>ppt_x</p:attrName>
                                        </p:attrNameLst>
                                      </p:cBhvr>
                                      <p:tavLst>
                                        <p:tav tm="0">
                                          <p:val>
                                            <p:strVal val="#ppt_x"/>
                                          </p:val>
                                        </p:tav>
                                        <p:tav tm="100000">
                                          <p:val>
                                            <p:strVal val="#ppt_x"/>
                                          </p:val>
                                        </p:tav>
                                      </p:tavLst>
                                    </p:anim>
                                    <p:anim calcmode="lin" valueType="num">
                                      <p:cBhvr additive="base">
                                        <p:cTn id="263" dur="5000" fill="hold"/>
                                        <p:tgtEl>
                                          <p:spTgt spid="68"/>
                                        </p:tgtEl>
                                        <p:attrNameLst>
                                          <p:attrName>ppt_y</p:attrName>
                                        </p:attrNameLst>
                                      </p:cBhvr>
                                      <p:tavLst>
                                        <p:tav tm="0">
                                          <p:val>
                                            <p:strVal val="1+#ppt_h/2"/>
                                          </p:val>
                                        </p:tav>
                                        <p:tav tm="100000">
                                          <p:val>
                                            <p:strVal val="#ppt_y"/>
                                          </p:val>
                                        </p:tav>
                                      </p:tavLst>
                                    </p:anim>
                                  </p:childTnLst>
                                </p:cTn>
                              </p:par>
                              <p:par>
                                <p:cTn id="264" presetID="2" presetClass="entr" presetSubtype="4" fill="hold" grpId="0" nodeType="withEffect">
                                  <p:stCondLst>
                                    <p:cond delay="0"/>
                                  </p:stCondLst>
                                  <p:childTnLst>
                                    <p:set>
                                      <p:cBhvr>
                                        <p:cTn id="265" dur="1" fill="hold">
                                          <p:stCondLst>
                                            <p:cond delay="0"/>
                                          </p:stCondLst>
                                        </p:cTn>
                                        <p:tgtEl>
                                          <p:spTgt spid="69"/>
                                        </p:tgtEl>
                                        <p:attrNameLst>
                                          <p:attrName>style.visibility</p:attrName>
                                        </p:attrNameLst>
                                      </p:cBhvr>
                                      <p:to>
                                        <p:strVal val="visible"/>
                                      </p:to>
                                    </p:set>
                                    <p:anim calcmode="lin" valueType="num">
                                      <p:cBhvr additive="base">
                                        <p:cTn id="266" dur="5000" fill="hold"/>
                                        <p:tgtEl>
                                          <p:spTgt spid="69"/>
                                        </p:tgtEl>
                                        <p:attrNameLst>
                                          <p:attrName>ppt_x</p:attrName>
                                        </p:attrNameLst>
                                      </p:cBhvr>
                                      <p:tavLst>
                                        <p:tav tm="0">
                                          <p:val>
                                            <p:strVal val="#ppt_x"/>
                                          </p:val>
                                        </p:tav>
                                        <p:tav tm="100000">
                                          <p:val>
                                            <p:strVal val="#ppt_x"/>
                                          </p:val>
                                        </p:tav>
                                      </p:tavLst>
                                    </p:anim>
                                    <p:anim calcmode="lin" valueType="num">
                                      <p:cBhvr additive="base">
                                        <p:cTn id="267" dur="5000" fill="hold"/>
                                        <p:tgtEl>
                                          <p:spTgt spid="69"/>
                                        </p:tgtEl>
                                        <p:attrNameLst>
                                          <p:attrName>ppt_y</p:attrName>
                                        </p:attrNameLst>
                                      </p:cBhvr>
                                      <p:tavLst>
                                        <p:tav tm="0">
                                          <p:val>
                                            <p:strVal val="1+#ppt_h/2"/>
                                          </p:val>
                                        </p:tav>
                                        <p:tav tm="100000">
                                          <p:val>
                                            <p:strVal val="#ppt_y"/>
                                          </p:val>
                                        </p:tav>
                                      </p:tavLst>
                                    </p:anim>
                                  </p:childTnLst>
                                </p:cTn>
                              </p:par>
                              <p:par>
                                <p:cTn id="268" presetID="3" presetClass="entr" presetSubtype="5" fill="hold" grpId="1" nodeType="withEffect">
                                  <p:stCondLst>
                                    <p:cond delay="0"/>
                                  </p:stCondLst>
                                  <p:childTnLst>
                                    <p:set>
                                      <p:cBhvr>
                                        <p:cTn id="269" dur="1" fill="hold">
                                          <p:stCondLst>
                                            <p:cond delay="0"/>
                                          </p:stCondLst>
                                        </p:cTn>
                                        <p:tgtEl>
                                          <p:spTgt spid="5"/>
                                        </p:tgtEl>
                                        <p:attrNameLst>
                                          <p:attrName>style.visibility</p:attrName>
                                        </p:attrNameLst>
                                      </p:cBhvr>
                                      <p:to>
                                        <p:strVal val="visible"/>
                                      </p:to>
                                    </p:set>
                                    <p:animEffect transition="in" filter="blinds(vertical)">
                                      <p:cBhvr>
                                        <p:cTn id="270" dur="5000"/>
                                        <p:tgtEl>
                                          <p:spTgt spid="5"/>
                                        </p:tgtEl>
                                      </p:cBhvr>
                                    </p:animEffect>
                                  </p:childTnLst>
                                </p:cTn>
                              </p:par>
                              <p:par>
                                <p:cTn id="271" presetID="3" presetClass="entr" presetSubtype="5" fill="hold" grpId="1" nodeType="withEffect">
                                  <p:stCondLst>
                                    <p:cond delay="0"/>
                                  </p:stCondLst>
                                  <p:childTnLst>
                                    <p:set>
                                      <p:cBhvr>
                                        <p:cTn id="272" dur="1" fill="hold">
                                          <p:stCondLst>
                                            <p:cond delay="0"/>
                                          </p:stCondLst>
                                        </p:cTn>
                                        <p:tgtEl>
                                          <p:spTgt spid="6"/>
                                        </p:tgtEl>
                                        <p:attrNameLst>
                                          <p:attrName>style.visibility</p:attrName>
                                        </p:attrNameLst>
                                      </p:cBhvr>
                                      <p:to>
                                        <p:strVal val="visible"/>
                                      </p:to>
                                    </p:set>
                                    <p:animEffect transition="in" filter="blinds(vertical)">
                                      <p:cBhvr>
                                        <p:cTn id="273" dur="5000"/>
                                        <p:tgtEl>
                                          <p:spTgt spid="6"/>
                                        </p:tgtEl>
                                      </p:cBhvr>
                                    </p:animEffect>
                                  </p:childTnLst>
                                </p:cTn>
                              </p:par>
                              <p:par>
                                <p:cTn id="274" presetID="3" presetClass="entr" presetSubtype="5" fill="hold" grpId="1" nodeType="withEffect">
                                  <p:stCondLst>
                                    <p:cond delay="0"/>
                                  </p:stCondLst>
                                  <p:childTnLst>
                                    <p:set>
                                      <p:cBhvr>
                                        <p:cTn id="275" dur="1" fill="hold">
                                          <p:stCondLst>
                                            <p:cond delay="0"/>
                                          </p:stCondLst>
                                        </p:cTn>
                                        <p:tgtEl>
                                          <p:spTgt spid="7"/>
                                        </p:tgtEl>
                                        <p:attrNameLst>
                                          <p:attrName>style.visibility</p:attrName>
                                        </p:attrNameLst>
                                      </p:cBhvr>
                                      <p:to>
                                        <p:strVal val="visible"/>
                                      </p:to>
                                    </p:set>
                                    <p:animEffect transition="in" filter="blinds(vertical)">
                                      <p:cBhvr>
                                        <p:cTn id="276" dur="5000"/>
                                        <p:tgtEl>
                                          <p:spTgt spid="7"/>
                                        </p:tgtEl>
                                      </p:cBhvr>
                                    </p:animEffect>
                                  </p:childTnLst>
                                </p:cTn>
                              </p:par>
                              <p:par>
                                <p:cTn id="277" presetID="3" presetClass="entr" presetSubtype="5" fill="hold" grpId="1" nodeType="withEffect">
                                  <p:stCondLst>
                                    <p:cond delay="0"/>
                                  </p:stCondLst>
                                  <p:childTnLst>
                                    <p:set>
                                      <p:cBhvr>
                                        <p:cTn id="278" dur="1" fill="hold">
                                          <p:stCondLst>
                                            <p:cond delay="0"/>
                                          </p:stCondLst>
                                        </p:cTn>
                                        <p:tgtEl>
                                          <p:spTgt spid="8"/>
                                        </p:tgtEl>
                                        <p:attrNameLst>
                                          <p:attrName>style.visibility</p:attrName>
                                        </p:attrNameLst>
                                      </p:cBhvr>
                                      <p:to>
                                        <p:strVal val="visible"/>
                                      </p:to>
                                    </p:set>
                                    <p:animEffect transition="in" filter="blinds(vertical)">
                                      <p:cBhvr>
                                        <p:cTn id="279" dur="5000"/>
                                        <p:tgtEl>
                                          <p:spTgt spid="8"/>
                                        </p:tgtEl>
                                      </p:cBhvr>
                                    </p:animEffect>
                                  </p:childTnLst>
                                </p:cTn>
                              </p:par>
                              <p:par>
                                <p:cTn id="280" presetID="3" presetClass="entr" presetSubtype="5" fill="hold" grpId="1" nodeType="withEffect">
                                  <p:stCondLst>
                                    <p:cond delay="0"/>
                                  </p:stCondLst>
                                  <p:childTnLst>
                                    <p:set>
                                      <p:cBhvr>
                                        <p:cTn id="281" dur="1" fill="hold">
                                          <p:stCondLst>
                                            <p:cond delay="0"/>
                                          </p:stCondLst>
                                        </p:cTn>
                                        <p:tgtEl>
                                          <p:spTgt spid="9"/>
                                        </p:tgtEl>
                                        <p:attrNameLst>
                                          <p:attrName>style.visibility</p:attrName>
                                        </p:attrNameLst>
                                      </p:cBhvr>
                                      <p:to>
                                        <p:strVal val="visible"/>
                                      </p:to>
                                    </p:set>
                                    <p:animEffect transition="in" filter="blinds(vertical)">
                                      <p:cBhvr>
                                        <p:cTn id="282" dur="5000"/>
                                        <p:tgtEl>
                                          <p:spTgt spid="9"/>
                                        </p:tgtEl>
                                      </p:cBhvr>
                                    </p:animEffect>
                                  </p:childTnLst>
                                </p:cTn>
                              </p:par>
                              <p:par>
                                <p:cTn id="283" presetID="3" presetClass="entr" presetSubtype="5" fill="hold" grpId="1" nodeType="withEffect">
                                  <p:stCondLst>
                                    <p:cond delay="0"/>
                                  </p:stCondLst>
                                  <p:childTnLst>
                                    <p:set>
                                      <p:cBhvr>
                                        <p:cTn id="284" dur="1" fill="hold">
                                          <p:stCondLst>
                                            <p:cond delay="0"/>
                                          </p:stCondLst>
                                        </p:cTn>
                                        <p:tgtEl>
                                          <p:spTgt spid="10"/>
                                        </p:tgtEl>
                                        <p:attrNameLst>
                                          <p:attrName>style.visibility</p:attrName>
                                        </p:attrNameLst>
                                      </p:cBhvr>
                                      <p:to>
                                        <p:strVal val="visible"/>
                                      </p:to>
                                    </p:set>
                                    <p:animEffect transition="in" filter="blinds(vertical)">
                                      <p:cBhvr>
                                        <p:cTn id="285" dur="5000"/>
                                        <p:tgtEl>
                                          <p:spTgt spid="10"/>
                                        </p:tgtEl>
                                      </p:cBhvr>
                                    </p:animEffect>
                                  </p:childTnLst>
                                </p:cTn>
                              </p:par>
                              <p:par>
                                <p:cTn id="286" presetID="3" presetClass="entr" presetSubtype="5" fill="hold" grpId="1" nodeType="withEffect">
                                  <p:stCondLst>
                                    <p:cond delay="0"/>
                                  </p:stCondLst>
                                  <p:childTnLst>
                                    <p:set>
                                      <p:cBhvr>
                                        <p:cTn id="287" dur="1" fill="hold">
                                          <p:stCondLst>
                                            <p:cond delay="0"/>
                                          </p:stCondLst>
                                        </p:cTn>
                                        <p:tgtEl>
                                          <p:spTgt spid="11"/>
                                        </p:tgtEl>
                                        <p:attrNameLst>
                                          <p:attrName>style.visibility</p:attrName>
                                        </p:attrNameLst>
                                      </p:cBhvr>
                                      <p:to>
                                        <p:strVal val="visible"/>
                                      </p:to>
                                    </p:set>
                                    <p:animEffect transition="in" filter="blinds(vertical)">
                                      <p:cBhvr>
                                        <p:cTn id="288" dur="5000"/>
                                        <p:tgtEl>
                                          <p:spTgt spid="11"/>
                                        </p:tgtEl>
                                      </p:cBhvr>
                                    </p:animEffect>
                                  </p:childTnLst>
                                </p:cTn>
                              </p:par>
                              <p:par>
                                <p:cTn id="289" presetID="3" presetClass="entr" presetSubtype="5" fill="hold" grpId="1" nodeType="withEffect">
                                  <p:stCondLst>
                                    <p:cond delay="0"/>
                                  </p:stCondLst>
                                  <p:childTnLst>
                                    <p:set>
                                      <p:cBhvr>
                                        <p:cTn id="290" dur="1" fill="hold">
                                          <p:stCondLst>
                                            <p:cond delay="0"/>
                                          </p:stCondLst>
                                        </p:cTn>
                                        <p:tgtEl>
                                          <p:spTgt spid="12"/>
                                        </p:tgtEl>
                                        <p:attrNameLst>
                                          <p:attrName>style.visibility</p:attrName>
                                        </p:attrNameLst>
                                      </p:cBhvr>
                                      <p:to>
                                        <p:strVal val="visible"/>
                                      </p:to>
                                    </p:set>
                                    <p:animEffect transition="in" filter="blinds(vertical)">
                                      <p:cBhvr>
                                        <p:cTn id="291" dur="5000"/>
                                        <p:tgtEl>
                                          <p:spTgt spid="12"/>
                                        </p:tgtEl>
                                      </p:cBhvr>
                                    </p:animEffect>
                                  </p:childTnLst>
                                </p:cTn>
                              </p:par>
                              <p:par>
                                <p:cTn id="292" presetID="3" presetClass="entr" presetSubtype="5" fill="hold" grpId="1" nodeType="withEffect">
                                  <p:stCondLst>
                                    <p:cond delay="0"/>
                                  </p:stCondLst>
                                  <p:childTnLst>
                                    <p:set>
                                      <p:cBhvr>
                                        <p:cTn id="293" dur="1" fill="hold">
                                          <p:stCondLst>
                                            <p:cond delay="0"/>
                                          </p:stCondLst>
                                        </p:cTn>
                                        <p:tgtEl>
                                          <p:spTgt spid="13"/>
                                        </p:tgtEl>
                                        <p:attrNameLst>
                                          <p:attrName>style.visibility</p:attrName>
                                        </p:attrNameLst>
                                      </p:cBhvr>
                                      <p:to>
                                        <p:strVal val="visible"/>
                                      </p:to>
                                    </p:set>
                                    <p:animEffect transition="in" filter="blinds(vertical)">
                                      <p:cBhvr>
                                        <p:cTn id="294" dur="5000"/>
                                        <p:tgtEl>
                                          <p:spTgt spid="13"/>
                                        </p:tgtEl>
                                      </p:cBhvr>
                                    </p:animEffect>
                                  </p:childTnLst>
                                </p:cTn>
                              </p:par>
                              <p:par>
                                <p:cTn id="295" presetID="3" presetClass="entr" presetSubtype="5" fill="hold" grpId="1" nodeType="withEffect">
                                  <p:stCondLst>
                                    <p:cond delay="0"/>
                                  </p:stCondLst>
                                  <p:childTnLst>
                                    <p:set>
                                      <p:cBhvr>
                                        <p:cTn id="296" dur="1" fill="hold">
                                          <p:stCondLst>
                                            <p:cond delay="0"/>
                                          </p:stCondLst>
                                        </p:cTn>
                                        <p:tgtEl>
                                          <p:spTgt spid="14"/>
                                        </p:tgtEl>
                                        <p:attrNameLst>
                                          <p:attrName>style.visibility</p:attrName>
                                        </p:attrNameLst>
                                      </p:cBhvr>
                                      <p:to>
                                        <p:strVal val="visible"/>
                                      </p:to>
                                    </p:set>
                                    <p:animEffect transition="in" filter="blinds(vertical)">
                                      <p:cBhvr>
                                        <p:cTn id="297" dur="5000"/>
                                        <p:tgtEl>
                                          <p:spTgt spid="14"/>
                                        </p:tgtEl>
                                      </p:cBhvr>
                                    </p:animEffect>
                                  </p:childTnLst>
                                </p:cTn>
                              </p:par>
                              <p:par>
                                <p:cTn id="298" presetID="3" presetClass="entr" presetSubtype="5" fill="hold" grpId="1" nodeType="withEffect">
                                  <p:stCondLst>
                                    <p:cond delay="0"/>
                                  </p:stCondLst>
                                  <p:childTnLst>
                                    <p:set>
                                      <p:cBhvr>
                                        <p:cTn id="299" dur="1" fill="hold">
                                          <p:stCondLst>
                                            <p:cond delay="0"/>
                                          </p:stCondLst>
                                        </p:cTn>
                                        <p:tgtEl>
                                          <p:spTgt spid="15"/>
                                        </p:tgtEl>
                                        <p:attrNameLst>
                                          <p:attrName>style.visibility</p:attrName>
                                        </p:attrNameLst>
                                      </p:cBhvr>
                                      <p:to>
                                        <p:strVal val="visible"/>
                                      </p:to>
                                    </p:set>
                                    <p:animEffect transition="in" filter="blinds(vertical)">
                                      <p:cBhvr>
                                        <p:cTn id="300" dur="5000"/>
                                        <p:tgtEl>
                                          <p:spTgt spid="15"/>
                                        </p:tgtEl>
                                      </p:cBhvr>
                                    </p:animEffect>
                                  </p:childTnLst>
                                </p:cTn>
                              </p:par>
                              <p:par>
                                <p:cTn id="301" presetID="3" presetClass="entr" presetSubtype="5" fill="hold" grpId="1" nodeType="withEffect">
                                  <p:stCondLst>
                                    <p:cond delay="0"/>
                                  </p:stCondLst>
                                  <p:childTnLst>
                                    <p:set>
                                      <p:cBhvr>
                                        <p:cTn id="302" dur="1" fill="hold">
                                          <p:stCondLst>
                                            <p:cond delay="0"/>
                                          </p:stCondLst>
                                        </p:cTn>
                                        <p:tgtEl>
                                          <p:spTgt spid="16"/>
                                        </p:tgtEl>
                                        <p:attrNameLst>
                                          <p:attrName>style.visibility</p:attrName>
                                        </p:attrNameLst>
                                      </p:cBhvr>
                                      <p:to>
                                        <p:strVal val="visible"/>
                                      </p:to>
                                    </p:set>
                                    <p:animEffect transition="in" filter="blinds(vertical)">
                                      <p:cBhvr>
                                        <p:cTn id="303" dur="5000"/>
                                        <p:tgtEl>
                                          <p:spTgt spid="16"/>
                                        </p:tgtEl>
                                      </p:cBhvr>
                                    </p:animEffect>
                                  </p:childTnLst>
                                </p:cTn>
                              </p:par>
                              <p:par>
                                <p:cTn id="304" presetID="3" presetClass="entr" presetSubtype="5" fill="hold" grpId="1" nodeType="withEffect">
                                  <p:stCondLst>
                                    <p:cond delay="0"/>
                                  </p:stCondLst>
                                  <p:childTnLst>
                                    <p:set>
                                      <p:cBhvr>
                                        <p:cTn id="305" dur="1" fill="hold">
                                          <p:stCondLst>
                                            <p:cond delay="0"/>
                                          </p:stCondLst>
                                        </p:cTn>
                                        <p:tgtEl>
                                          <p:spTgt spid="17"/>
                                        </p:tgtEl>
                                        <p:attrNameLst>
                                          <p:attrName>style.visibility</p:attrName>
                                        </p:attrNameLst>
                                      </p:cBhvr>
                                      <p:to>
                                        <p:strVal val="visible"/>
                                      </p:to>
                                    </p:set>
                                    <p:animEffect transition="in" filter="blinds(vertical)">
                                      <p:cBhvr>
                                        <p:cTn id="306" dur="5000"/>
                                        <p:tgtEl>
                                          <p:spTgt spid="17"/>
                                        </p:tgtEl>
                                      </p:cBhvr>
                                    </p:animEffect>
                                  </p:childTnLst>
                                </p:cTn>
                              </p:par>
                              <p:par>
                                <p:cTn id="307" presetID="3" presetClass="entr" presetSubtype="5" fill="hold" grpId="1" nodeType="withEffect">
                                  <p:stCondLst>
                                    <p:cond delay="0"/>
                                  </p:stCondLst>
                                  <p:childTnLst>
                                    <p:set>
                                      <p:cBhvr>
                                        <p:cTn id="308" dur="1" fill="hold">
                                          <p:stCondLst>
                                            <p:cond delay="0"/>
                                          </p:stCondLst>
                                        </p:cTn>
                                        <p:tgtEl>
                                          <p:spTgt spid="18"/>
                                        </p:tgtEl>
                                        <p:attrNameLst>
                                          <p:attrName>style.visibility</p:attrName>
                                        </p:attrNameLst>
                                      </p:cBhvr>
                                      <p:to>
                                        <p:strVal val="visible"/>
                                      </p:to>
                                    </p:set>
                                    <p:animEffect transition="in" filter="blinds(vertical)">
                                      <p:cBhvr>
                                        <p:cTn id="309" dur="5000"/>
                                        <p:tgtEl>
                                          <p:spTgt spid="18"/>
                                        </p:tgtEl>
                                      </p:cBhvr>
                                    </p:animEffect>
                                  </p:childTnLst>
                                </p:cTn>
                              </p:par>
                              <p:par>
                                <p:cTn id="310" presetID="3" presetClass="entr" presetSubtype="5" fill="hold" grpId="1" nodeType="withEffect">
                                  <p:stCondLst>
                                    <p:cond delay="0"/>
                                  </p:stCondLst>
                                  <p:childTnLst>
                                    <p:set>
                                      <p:cBhvr>
                                        <p:cTn id="311" dur="1" fill="hold">
                                          <p:stCondLst>
                                            <p:cond delay="0"/>
                                          </p:stCondLst>
                                        </p:cTn>
                                        <p:tgtEl>
                                          <p:spTgt spid="19"/>
                                        </p:tgtEl>
                                        <p:attrNameLst>
                                          <p:attrName>style.visibility</p:attrName>
                                        </p:attrNameLst>
                                      </p:cBhvr>
                                      <p:to>
                                        <p:strVal val="visible"/>
                                      </p:to>
                                    </p:set>
                                    <p:animEffect transition="in" filter="blinds(vertical)">
                                      <p:cBhvr>
                                        <p:cTn id="312" dur="5000"/>
                                        <p:tgtEl>
                                          <p:spTgt spid="19"/>
                                        </p:tgtEl>
                                      </p:cBhvr>
                                    </p:animEffect>
                                  </p:childTnLst>
                                </p:cTn>
                              </p:par>
                              <p:par>
                                <p:cTn id="313" presetID="3" presetClass="entr" presetSubtype="5" fill="hold" grpId="1" nodeType="withEffect">
                                  <p:stCondLst>
                                    <p:cond delay="0"/>
                                  </p:stCondLst>
                                  <p:childTnLst>
                                    <p:set>
                                      <p:cBhvr>
                                        <p:cTn id="314" dur="1" fill="hold">
                                          <p:stCondLst>
                                            <p:cond delay="0"/>
                                          </p:stCondLst>
                                        </p:cTn>
                                        <p:tgtEl>
                                          <p:spTgt spid="20"/>
                                        </p:tgtEl>
                                        <p:attrNameLst>
                                          <p:attrName>style.visibility</p:attrName>
                                        </p:attrNameLst>
                                      </p:cBhvr>
                                      <p:to>
                                        <p:strVal val="visible"/>
                                      </p:to>
                                    </p:set>
                                    <p:animEffect transition="in" filter="blinds(vertical)">
                                      <p:cBhvr>
                                        <p:cTn id="315" dur="5000"/>
                                        <p:tgtEl>
                                          <p:spTgt spid="20"/>
                                        </p:tgtEl>
                                      </p:cBhvr>
                                    </p:animEffect>
                                  </p:childTnLst>
                                </p:cTn>
                              </p:par>
                              <p:par>
                                <p:cTn id="316" presetID="3" presetClass="entr" presetSubtype="5" fill="hold" grpId="1" nodeType="withEffect">
                                  <p:stCondLst>
                                    <p:cond delay="0"/>
                                  </p:stCondLst>
                                  <p:childTnLst>
                                    <p:set>
                                      <p:cBhvr>
                                        <p:cTn id="317" dur="1" fill="hold">
                                          <p:stCondLst>
                                            <p:cond delay="0"/>
                                          </p:stCondLst>
                                        </p:cTn>
                                        <p:tgtEl>
                                          <p:spTgt spid="21"/>
                                        </p:tgtEl>
                                        <p:attrNameLst>
                                          <p:attrName>style.visibility</p:attrName>
                                        </p:attrNameLst>
                                      </p:cBhvr>
                                      <p:to>
                                        <p:strVal val="visible"/>
                                      </p:to>
                                    </p:set>
                                    <p:animEffect transition="in" filter="blinds(vertical)">
                                      <p:cBhvr>
                                        <p:cTn id="318" dur="5000"/>
                                        <p:tgtEl>
                                          <p:spTgt spid="21"/>
                                        </p:tgtEl>
                                      </p:cBhvr>
                                    </p:animEffect>
                                  </p:childTnLst>
                                </p:cTn>
                              </p:par>
                              <p:par>
                                <p:cTn id="319" presetID="3" presetClass="entr" presetSubtype="5" fill="hold" grpId="1" nodeType="withEffect">
                                  <p:stCondLst>
                                    <p:cond delay="0"/>
                                  </p:stCondLst>
                                  <p:childTnLst>
                                    <p:set>
                                      <p:cBhvr>
                                        <p:cTn id="320" dur="1" fill="hold">
                                          <p:stCondLst>
                                            <p:cond delay="0"/>
                                          </p:stCondLst>
                                        </p:cTn>
                                        <p:tgtEl>
                                          <p:spTgt spid="22"/>
                                        </p:tgtEl>
                                        <p:attrNameLst>
                                          <p:attrName>style.visibility</p:attrName>
                                        </p:attrNameLst>
                                      </p:cBhvr>
                                      <p:to>
                                        <p:strVal val="visible"/>
                                      </p:to>
                                    </p:set>
                                    <p:animEffect transition="in" filter="blinds(vertical)">
                                      <p:cBhvr>
                                        <p:cTn id="321" dur="5000"/>
                                        <p:tgtEl>
                                          <p:spTgt spid="22"/>
                                        </p:tgtEl>
                                      </p:cBhvr>
                                    </p:animEffect>
                                  </p:childTnLst>
                                </p:cTn>
                              </p:par>
                              <p:par>
                                <p:cTn id="322" presetID="3" presetClass="entr" presetSubtype="5" fill="hold" grpId="1" nodeType="withEffect">
                                  <p:stCondLst>
                                    <p:cond delay="0"/>
                                  </p:stCondLst>
                                  <p:childTnLst>
                                    <p:set>
                                      <p:cBhvr>
                                        <p:cTn id="323" dur="1" fill="hold">
                                          <p:stCondLst>
                                            <p:cond delay="0"/>
                                          </p:stCondLst>
                                        </p:cTn>
                                        <p:tgtEl>
                                          <p:spTgt spid="23"/>
                                        </p:tgtEl>
                                        <p:attrNameLst>
                                          <p:attrName>style.visibility</p:attrName>
                                        </p:attrNameLst>
                                      </p:cBhvr>
                                      <p:to>
                                        <p:strVal val="visible"/>
                                      </p:to>
                                    </p:set>
                                    <p:animEffect transition="in" filter="blinds(vertical)">
                                      <p:cBhvr>
                                        <p:cTn id="324" dur="5000"/>
                                        <p:tgtEl>
                                          <p:spTgt spid="23"/>
                                        </p:tgtEl>
                                      </p:cBhvr>
                                    </p:animEffect>
                                  </p:childTnLst>
                                </p:cTn>
                              </p:par>
                              <p:par>
                                <p:cTn id="325" presetID="3" presetClass="entr" presetSubtype="5" fill="hold" grpId="1" nodeType="withEffect">
                                  <p:stCondLst>
                                    <p:cond delay="0"/>
                                  </p:stCondLst>
                                  <p:childTnLst>
                                    <p:set>
                                      <p:cBhvr>
                                        <p:cTn id="326" dur="1" fill="hold">
                                          <p:stCondLst>
                                            <p:cond delay="0"/>
                                          </p:stCondLst>
                                        </p:cTn>
                                        <p:tgtEl>
                                          <p:spTgt spid="24"/>
                                        </p:tgtEl>
                                        <p:attrNameLst>
                                          <p:attrName>style.visibility</p:attrName>
                                        </p:attrNameLst>
                                      </p:cBhvr>
                                      <p:to>
                                        <p:strVal val="visible"/>
                                      </p:to>
                                    </p:set>
                                    <p:animEffect transition="in" filter="blinds(vertical)">
                                      <p:cBhvr>
                                        <p:cTn id="327" dur="5000"/>
                                        <p:tgtEl>
                                          <p:spTgt spid="24"/>
                                        </p:tgtEl>
                                      </p:cBhvr>
                                    </p:animEffect>
                                  </p:childTnLst>
                                </p:cTn>
                              </p:par>
                              <p:par>
                                <p:cTn id="328" presetID="3" presetClass="entr" presetSubtype="5" fill="hold" grpId="1" nodeType="withEffect">
                                  <p:stCondLst>
                                    <p:cond delay="0"/>
                                  </p:stCondLst>
                                  <p:childTnLst>
                                    <p:set>
                                      <p:cBhvr>
                                        <p:cTn id="329" dur="1" fill="hold">
                                          <p:stCondLst>
                                            <p:cond delay="0"/>
                                          </p:stCondLst>
                                        </p:cTn>
                                        <p:tgtEl>
                                          <p:spTgt spid="25"/>
                                        </p:tgtEl>
                                        <p:attrNameLst>
                                          <p:attrName>style.visibility</p:attrName>
                                        </p:attrNameLst>
                                      </p:cBhvr>
                                      <p:to>
                                        <p:strVal val="visible"/>
                                      </p:to>
                                    </p:set>
                                    <p:animEffect transition="in" filter="blinds(vertical)">
                                      <p:cBhvr>
                                        <p:cTn id="330" dur="5000"/>
                                        <p:tgtEl>
                                          <p:spTgt spid="25"/>
                                        </p:tgtEl>
                                      </p:cBhvr>
                                    </p:animEffect>
                                  </p:childTnLst>
                                </p:cTn>
                              </p:par>
                              <p:par>
                                <p:cTn id="331" presetID="3" presetClass="entr" presetSubtype="5" fill="hold" grpId="1" nodeType="withEffect">
                                  <p:stCondLst>
                                    <p:cond delay="0"/>
                                  </p:stCondLst>
                                  <p:childTnLst>
                                    <p:set>
                                      <p:cBhvr>
                                        <p:cTn id="332" dur="1" fill="hold">
                                          <p:stCondLst>
                                            <p:cond delay="0"/>
                                          </p:stCondLst>
                                        </p:cTn>
                                        <p:tgtEl>
                                          <p:spTgt spid="26"/>
                                        </p:tgtEl>
                                        <p:attrNameLst>
                                          <p:attrName>style.visibility</p:attrName>
                                        </p:attrNameLst>
                                      </p:cBhvr>
                                      <p:to>
                                        <p:strVal val="visible"/>
                                      </p:to>
                                    </p:set>
                                    <p:animEffect transition="in" filter="blinds(vertical)">
                                      <p:cBhvr>
                                        <p:cTn id="333" dur="5000"/>
                                        <p:tgtEl>
                                          <p:spTgt spid="26"/>
                                        </p:tgtEl>
                                      </p:cBhvr>
                                    </p:animEffect>
                                  </p:childTnLst>
                                </p:cTn>
                              </p:par>
                              <p:par>
                                <p:cTn id="334" presetID="3" presetClass="entr" presetSubtype="5" fill="hold" grpId="1" nodeType="withEffect">
                                  <p:stCondLst>
                                    <p:cond delay="0"/>
                                  </p:stCondLst>
                                  <p:childTnLst>
                                    <p:set>
                                      <p:cBhvr>
                                        <p:cTn id="335" dur="1" fill="hold">
                                          <p:stCondLst>
                                            <p:cond delay="0"/>
                                          </p:stCondLst>
                                        </p:cTn>
                                        <p:tgtEl>
                                          <p:spTgt spid="27"/>
                                        </p:tgtEl>
                                        <p:attrNameLst>
                                          <p:attrName>style.visibility</p:attrName>
                                        </p:attrNameLst>
                                      </p:cBhvr>
                                      <p:to>
                                        <p:strVal val="visible"/>
                                      </p:to>
                                    </p:set>
                                    <p:animEffect transition="in" filter="blinds(vertical)">
                                      <p:cBhvr>
                                        <p:cTn id="336" dur="5000"/>
                                        <p:tgtEl>
                                          <p:spTgt spid="27"/>
                                        </p:tgtEl>
                                      </p:cBhvr>
                                    </p:animEffect>
                                  </p:childTnLst>
                                </p:cTn>
                              </p:par>
                              <p:par>
                                <p:cTn id="337" presetID="3" presetClass="entr" presetSubtype="5" fill="hold" grpId="1" nodeType="withEffect">
                                  <p:stCondLst>
                                    <p:cond delay="0"/>
                                  </p:stCondLst>
                                  <p:childTnLst>
                                    <p:set>
                                      <p:cBhvr>
                                        <p:cTn id="338" dur="1" fill="hold">
                                          <p:stCondLst>
                                            <p:cond delay="0"/>
                                          </p:stCondLst>
                                        </p:cTn>
                                        <p:tgtEl>
                                          <p:spTgt spid="28"/>
                                        </p:tgtEl>
                                        <p:attrNameLst>
                                          <p:attrName>style.visibility</p:attrName>
                                        </p:attrNameLst>
                                      </p:cBhvr>
                                      <p:to>
                                        <p:strVal val="visible"/>
                                      </p:to>
                                    </p:set>
                                    <p:animEffect transition="in" filter="blinds(vertical)">
                                      <p:cBhvr>
                                        <p:cTn id="339" dur="5000"/>
                                        <p:tgtEl>
                                          <p:spTgt spid="28"/>
                                        </p:tgtEl>
                                      </p:cBhvr>
                                    </p:animEffect>
                                  </p:childTnLst>
                                </p:cTn>
                              </p:par>
                              <p:par>
                                <p:cTn id="340" presetID="3" presetClass="entr" presetSubtype="5" fill="hold" grpId="1" nodeType="withEffect">
                                  <p:stCondLst>
                                    <p:cond delay="0"/>
                                  </p:stCondLst>
                                  <p:childTnLst>
                                    <p:set>
                                      <p:cBhvr>
                                        <p:cTn id="341" dur="1" fill="hold">
                                          <p:stCondLst>
                                            <p:cond delay="0"/>
                                          </p:stCondLst>
                                        </p:cTn>
                                        <p:tgtEl>
                                          <p:spTgt spid="29"/>
                                        </p:tgtEl>
                                        <p:attrNameLst>
                                          <p:attrName>style.visibility</p:attrName>
                                        </p:attrNameLst>
                                      </p:cBhvr>
                                      <p:to>
                                        <p:strVal val="visible"/>
                                      </p:to>
                                    </p:set>
                                    <p:animEffect transition="in" filter="blinds(vertical)">
                                      <p:cBhvr>
                                        <p:cTn id="342" dur="5000"/>
                                        <p:tgtEl>
                                          <p:spTgt spid="29"/>
                                        </p:tgtEl>
                                      </p:cBhvr>
                                    </p:animEffect>
                                  </p:childTnLst>
                                </p:cTn>
                              </p:par>
                              <p:par>
                                <p:cTn id="343" presetID="3" presetClass="entr" presetSubtype="5" fill="hold" grpId="1" nodeType="withEffect">
                                  <p:stCondLst>
                                    <p:cond delay="0"/>
                                  </p:stCondLst>
                                  <p:childTnLst>
                                    <p:set>
                                      <p:cBhvr>
                                        <p:cTn id="344" dur="1" fill="hold">
                                          <p:stCondLst>
                                            <p:cond delay="0"/>
                                          </p:stCondLst>
                                        </p:cTn>
                                        <p:tgtEl>
                                          <p:spTgt spid="30"/>
                                        </p:tgtEl>
                                        <p:attrNameLst>
                                          <p:attrName>style.visibility</p:attrName>
                                        </p:attrNameLst>
                                      </p:cBhvr>
                                      <p:to>
                                        <p:strVal val="visible"/>
                                      </p:to>
                                    </p:set>
                                    <p:animEffect transition="in" filter="blinds(vertical)">
                                      <p:cBhvr>
                                        <p:cTn id="345" dur="5000"/>
                                        <p:tgtEl>
                                          <p:spTgt spid="30"/>
                                        </p:tgtEl>
                                      </p:cBhvr>
                                    </p:animEffect>
                                  </p:childTnLst>
                                </p:cTn>
                              </p:par>
                              <p:par>
                                <p:cTn id="346" presetID="3" presetClass="entr" presetSubtype="5" fill="hold" grpId="1" nodeType="withEffect">
                                  <p:stCondLst>
                                    <p:cond delay="0"/>
                                  </p:stCondLst>
                                  <p:childTnLst>
                                    <p:set>
                                      <p:cBhvr>
                                        <p:cTn id="347" dur="1" fill="hold">
                                          <p:stCondLst>
                                            <p:cond delay="0"/>
                                          </p:stCondLst>
                                        </p:cTn>
                                        <p:tgtEl>
                                          <p:spTgt spid="31"/>
                                        </p:tgtEl>
                                        <p:attrNameLst>
                                          <p:attrName>style.visibility</p:attrName>
                                        </p:attrNameLst>
                                      </p:cBhvr>
                                      <p:to>
                                        <p:strVal val="visible"/>
                                      </p:to>
                                    </p:set>
                                    <p:animEffect transition="in" filter="blinds(vertical)">
                                      <p:cBhvr>
                                        <p:cTn id="348" dur="5000"/>
                                        <p:tgtEl>
                                          <p:spTgt spid="31"/>
                                        </p:tgtEl>
                                      </p:cBhvr>
                                    </p:animEffect>
                                  </p:childTnLst>
                                </p:cTn>
                              </p:par>
                              <p:par>
                                <p:cTn id="349" presetID="3" presetClass="entr" presetSubtype="5" fill="hold" grpId="1" nodeType="withEffect">
                                  <p:stCondLst>
                                    <p:cond delay="0"/>
                                  </p:stCondLst>
                                  <p:childTnLst>
                                    <p:set>
                                      <p:cBhvr>
                                        <p:cTn id="350" dur="1" fill="hold">
                                          <p:stCondLst>
                                            <p:cond delay="0"/>
                                          </p:stCondLst>
                                        </p:cTn>
                                        <p:tgtEl>
                                          <p:spTgt spid="32"/>
                                        </p:tgtEl>
                                        <p:attrNameLst>
                                          <p:attrName>style.visibility</p:attrName>
                                        </p:attrNameLst>
                                      </p:cBhvr>
                                      <p:to>
                                        <p:strVal val="visible"/>
                                      </p:to>
                                    </p:set>
                                    <p:animEffect transition="in" filter="blinds(vertical)">
                                      <p:cBhvr>
                                        <p:cTn id="351" dur="5000"/>
                                        <p:tgtEl>
                                          <p:spTgt spid="32"/>
                                        </p:tgtEl>
                                      </p:cBhvr>
                                    </p:animEffect>
                                  </p:childTnLst>
                                </p:cTn>
                              </p:par>
                              <p:par>
                                <p:cTn id="352" presetID="3" presetClass="entr" presetSubtype="5" fill="hold" grpId="1" nodeType="withEffect">
                                  <p:stCondLst>
                                    <p:cond delay="0"/>
                                  </p:stCondLst>
                                  <p:childTnLst>
                                    <p:set>
                                      <p:cBhvr>
                                        <p:cTn id="353" dur="1" fill="hold">
                                          <p:stCondLst>
                                            <p:cond delay="0"/>
                                          </p:stCondLst>
                                        </p:cTn>
                                        <p:tgtEl>
                                          <p:spTgt spid="33"/>
                                        </p:tgtEl>
                                        <p:attrNameLst>
                                          <p:attrName>style.visibility</p:attrName>
                                        </p:attrNameLst>
                                      </p:cBhvr>
                                      <p:to>
                                        <p:strVal val="visible"/>
                                      </p:to>
                                    </p:set>
                                    <p:animEffect transition="in" filter="blinds(vertical)">
                                      <p:cBhvr>
                                        <p:cTn id="354" dur="5000"/>
                                        <p:tgtEl>
                                          <p:spTgt spid="33"/>
                                        </p:tgtEl>
                                      </p:cBhvr>
                                    </p:animEffect>
                                  </p:childTnLst>
                                </p:cTn>
                              </p:par>
                              <p:par>
                                <p:cTn id="355" presetID="3" presetClass="entr" presetSubtype="5" fill="hold" grpId="1" nodeType="withEffect">
                                  <p:stCondLst>
                                    <p:cond delay="0"/>
                                  </p:stCondLst>
                                  <p:childTnLst>
                                    <p:set>
                                      <p:cBhvr>
                                        <p:cTn id="356" dur="1" fill="hold">
                                          <p:stCondLst>
                                            <p:cond delay="0"/>
                                          </p:stCondLst>
                                        </p:cTn>
                                        <p:tgtEl>
                                          <p:spTgt spid="34"/>
                                        </p:tgtEl>
                                        <p:attrNameLst>
                                          <p:attrName>style.visibility</p:attrName>
                                        </p:attrNameLst>
                                      </p:cBhvr>
                                      <p:to>
                                        <p:strVal val="visible"/>
                                      </p:to>
                                    </p:set>
                                    <p:animEffect transition="in" filter="blinds(vertical)">
                                      <p:cBhvr>
                                        <p:cTn id="357" dur="5000"/>
                                        <p:tgtEl>
                                          <p:spTgt spid="34"/>
                                        </p:tgtEl>
                                      </p:cBhvr>
                                    </p:animEffect>
                                  </p:childTnLst>
                                </p:cTn>
                              </p:par>
                              <p:par>
                                <p:cTn id="358" presetID="3" presetClass="entr" presetSubtype="5" fill="hold" grpId="1" nodeType="withEffect">
                                  <p:stCondLst>
                                    <p:cond delay="0"/>
                                  </p:stCondLst>
                                  <p:childTnLst>
                                    <p:set>
                                      <p:cBhvr>
                                        <p:cTn id="359" dur="1" fill="hold">
                                          <p:stCondLst>
                                            <p:cond delay="0"/>
                                          </p:stCondLst>
                                        </p:cTn>
                                        <p:tgtEl>
                                          <p:spTgt spid="35"/>
                                        </p:tgtEl>
                                        <p:attrNameLst>
                                          <p:attrName>style.visibility</p:attrName>
                                        </p:attrNameLst>
                                      </p:cBhvr>
                                      <p:to>
                                        <p:strVal val="visible"/>
                                      </p:to>
                                    </p:set>
                                    <p:animEffect transition="in" filter="blinds(vertical)">
                                      <p:cBhvr>
                                        <p:cTn id="360" dur="5000"/>
                                        <p:tgtEl>
                                          <p:spTgt spid="35"/>
                                        </p:tgtEl>
                                      </p:cBhvr>
                                    </p:animEffect>
                                  </p:childTnLst>
                                </p:cTn>
                              </p:par>
                              <p:par>
                                <p:cTn id="361" presetID="3" presetClass="entr" presetSubtype="5" fill="hold" grpId="1" nodeType="withEffect">
                                  <p:stCondLst>
                                    <p:cond delay="0"/>
                                  </p:stCondLst>
                                  <p:childTnLst>
                                    <p:set>
                                      <p:cBhvr>
                                        <p:cTn id="362" dur="1" fill="hold">
                                          <p:stCondLst>
                                            <p:cond delay="0"/>
                                          </p:stCondLst>
                                        </p:cTn>
                                        <p:tgtEl>
                                          <p:spTgt spid="36"/>
                                        </p:tgtEl>
                                        <p:attrNameLst>
                                          <p:attrName>style.visibility</p:attrName>
                                        </p:attrNameLst>
                                      </p:cBhvr>
                                      <p:to>
                                        <p:strVal val="visible"/>
                                      </p:to>
                                    </p:set>
                                    <p:animEffect transition="in" filter="blinds(vertical)">
                                      <p:cBhvr>
                                        <p:cTn id="363" dur="5000"/>
                                        <p:tgtEl>
                                          <p:spTgt spid="36"/>
                                        </p:tgtEl>
                                      </p:cBhvr>
                                    </p:animEffect>
                                  </p:childTnLst>
                                </p:cTn>
                              </p:par>
                              <p:par>
                                <p:cTn id="364" presetID="3" presetClass="entr" presetSubtype="5" fill="hold" grpId="1" nodeType="withEffect">
                                  <p:stCondLst>
                                    <p:cond delay="0"/>
                                  </p:stCondLst>
                                  <p:childTnLst>
                                    <p:set>
                                      <p:cBhvr>
                                        <p:cTn id="365" dur="1" fill="hold">
                                          <p:stCondLst>
                                            <p:cond delay="0"/>
                                          </p:stCondLst>
                                        </p:cTn>
                                        <p:tgtEl>
                                          <p:spTgt spid="37"/>
                                        </p:tgtEl>
                                        <p:attrNameLst>
                                          <p:attrName>style.visibility</p:attrName>
                                        </p:attrNameLst>
                                      </p:cBhvr>
                                      <p:to>
                                        <p:strVal val="visible"/>
                                      </p:to>
                                    </p:set>
                                    <p:animEffect transition="in" filter="blinds(vertical)">
                                      <p:cBhvr>
                                        <p:cTn id="366" dur="5000"/>
                                        <p:tgtEl>
                                          <p:spTgt spid="37"/>
                                        </p:tgtEl>
                                      </p:cBhvr>
                                    </p:animEffect>
                                  </p:childTnLst>
                                </p:cTn>
                              </p:par>
                              <p:par>
                                <p:cTn id="367" presetID="3" presetClass="entr" presetSubtype="5" fill="hold" grpId="1" nodeType="withEffect">
                                  <p:stCondLst>
                                    <p:cond delay="0"/>
                                  </p:stCondLst>
                                  <p:childTnLst>
                                    <p:set>
                                      <p:cBhvr>
                                        <p:cTn id="368" dur="1" fill="hold">
                                          <p:stCondLst>
                                            <p:cond delay="0"/>
                                          </p:stCondLst>
                                        </p:cTn>
                                        <p:tgtEl>
                                          <p:spTgt spid="38"/>
                                        </p:tgtEl>
                                        <p:attrNameLst>
                                          <p:attrName>style.visibility</p:attrName>
                                        </p:attrNameLst>
                                      </p:cBhvr>
                                      <p:to>
                                        <p:strVal val="visible"/>
                                      </p:to>
                                    </p:set>
                                    <p:animEffect transition="in" filter="blinds(vertical)">
                                      <p:cBhvr>
                                        <p:cTn id="369" dur="5000"/>
                                        <p:tgtEl>
                                          <p:spTgt spid="38"/>
                                        </p:tgtEl>
                                      </p:cBhvr>
                                    </p:animEffect>
                                  </p:childTnLst>
                                </p:cTn>
                              </p:par>
                              <p:par>
                                <p:cTn id="370" presetID="3" presetClass="entr" presetSubtype="5" fill="hold" grpId="1" nodeType="withEffect">
                                  <p:stCondLst>
                                    <p:cond delay="0"/>
                                  </p:stCondLst>
                                  <p:childTnLst>
                                    <p:set>
                                      <p:cBhvr>
                                        <p:cTn id="371" dur="1" fill="hold">
                                          <p:stCondLst>
                                            <p:cond delay="0"/>
                                          </p:stCondLst>
                                        </p:cTn>
                                        <p:tgtEl>
                                          <p:spTgt spid="39"/>
                                        </p:tgtEl>
                                        <p:attrNameLst>
                                          <p:attrName>style.visibility</p:attrName>
                                        </p:attrNameLst>
                                      </p:cBhvr>
                                      <p:to>
                                        <p:strVal val="visible"/>
                                      </p:to>
                                    </p:set>
                                    <p:animEffect transition="in" filter="blinds(vertical)">
                                      <p:cBhvr>
                                        <p:cTn id="372" dur="5000"/>
                                        <p:tgtEl>
                                          <p:spTgt spid="39"/>
                                        </p:tgtEl>
                                      </p:cBhvr>
                                    </p:animEffect>
                                  </p:childTnLst>
                                </p:cTn>
                              </p:par>
                              <p:par>
                                <p:cTn id="373" presetID="3" presetClass="entr" presetSubtype="5" fill="hold" grpId="1" nodeType="withEffect">
                                  <p:stCondLst>
                                    <p:cond delay="0"/>
                                  </p:stCondLst>
                                  <p:childTnLst>
                                    <p:set>
                                      <p:cBhvr>
                                        <p:cTn id="374" dur="1" fill="hold">
                                          <p:stCondLst>
                                            <p:cond delay="0"/>
                                          </p:stCondLst>
                                        </p:cTn>
                                        <p:tgtEl>
                                          <p:spTgt spid="40"/>
                                        </p:tgtEl>
                                        <p:attrNameLst>
                                          <p:attrName>style.visibility</p:attrName>
                                        </p:attrNameLst>
                                      </p:cBhvr>
                                      <p:to>
                                        <p:strVal val="visible"/>
                                      </p:to>
                                    </p:set>
                                    <p:animEffect transition="in" filter="blinds(vertical)">
                                      <p:cBhvr>
                                        <p:cTn id="375" dur="5000"/>
                                        <p:tgtEl>
                                          <p:spTgt spid="40"/>
                                        </p:tgtEl>
                                      </p:cBhvr>
                                    </p:animEffect>
                                  </p:childTnLst>
                                </p:cTn>
                              </p:par>
                              <p:par>
                                <p:cTn id="376" presetID="3" presetClass="entr" presetSubtype="5" fill="hold" grpId="1" nodeType="withEffect">
                                  <p:stCondLst>
                                    <p:cond delay="0"/>
                                  </p:stCondLst>
                                  <p:childTnLst>
                                    <p:set>
                                      <p:cBhvr>
                                        <p:cTn id="377" dur="1" fill="hold">
                                          <p:stCondLst>
                                            <p:cond delay="0"/>
                                          </p:stCondLst>
                                        </p:cTn>
                                        <p:tgtEl>
                                          <p:spTgt spid="41"/>
                                        </p:tgtEl>
                                        <p:attrNameLst>
                                          <p:attrName>style.visibility</p:attrName>
                                        </p:attrNameLst>
                                      </p:cBhvr>
                                      <p:to>
                                        <p:strVal val="visible"/>
                                      </p:to>
                                    </p:set>
                                    <p:animEffect transition="in" filter="blinds(vertical)">
                                      <p:cBhvr>
                                        <p:cTn id="378" dur="5000"/>
                                        <p:tgtEl>
                                          <p:spTgt spid="41"/>
                                        </p:tgtEl>
                                      </p:cBhvr>
                                    </p:animEffect>
                                  </p:childTnLst>
                                </p:cTn>
                              </p:par>
                              <p:par>
                                <p:cTn id="379" presetID="3" presetClass="entr" presetSubtype="5" fill="hold" grpId="1" nodeType="withEffect">
                                  <p:stCondLst>
                                    <p:cond delay="0"/>
                                  </p:stCondLst>
                                  <p:childTnLst>
                                    <p:set>
                                      <p:cBhvr>
                                        <p:cTn id="380" dur="1" fill="hold">
                                          <p:stCondLst>
                                            <p:cond delay="0"/>
                                          </p:stCondLst>
                                        </p:cTn>
                                        <p:tgtEl>
                                          <p:spTgt spid="42"/>
                                        </p:tgtEl>
                                        <p:attrNameLst>
                                          <p:attrName>style.visibility</p:attrName>
                                        </p:attrNameLst>
                                      </p:cBhvr>
                                      <p:to>
                                        <p:strVal val="visible"/>
                                      </p:to>
                                    </p:set>
                                    <p:animEffect transition="in" filter="blinds(vertical)">
                                      <p:cBhvr>
                                        <p:cTn id="381" dur="5000"/>
                                        <p:tgtEl>
                                          <p:spTgt spid="42"/>
                                        </p:tgtEl>
                                      </p:cBhvr>
                                    </p:animEffect>
                                  </p:childTnLst>
                                </p:cTn>
                              </p:par>
                              <p:par>
                                <p:cTn id="382" presetID="3" presetClass="entr" presetSubtype="5" fill="hold" grpId="1" nodeType="withEffect">
                                  <p:stCondLst>
                                    <p:cond delay="0"/>
                                  </p:stCondLst>
                                  <p:childTnLst>
                                    <p:set>
                                      <p:cBhvr>
                                        <p:cTn id="383" dur="1" fill="hold">
                                          <p:stCondLst>
                                            <p:cond delay="0"/>
                                          </p:stCondLst>
                                        </p:cTn>
                                        <p:tgtEl>
                                          <p:spTgt spid="43"/>
                                        </p:tgtEl>
                                        <p:attrNameLst>
                                          <p:attrName>style.visibility</p:attrName>
                                        </p:attrNameLst>
                                      </p:cBhvr>
                                      <p:to>
                                        <p:strVal val="visible"/>
                                      </p:to>
                                    </p:set>
                                    <p:animEffect transition="in" filter="blinds(vertical)">
                                      <p:cBhvr>
                                        <p:cTn id="384" dur="5000"/>
                                        <p:tgtEl>
                                          <p:spTgt spid="43"/>
                                        </p:tgtEl>
                                      </p:cBhvr>
                                    </p:animEffect>
                                  </p:childTnLst>
                                </p:cTn>
                              </p:par>
                              <p:par>
                                <p:cTn id="385" presetID="3" presetClass="entr" presetSubtype="5" fill="hold" grpId="1" nodeType="withEffect">
                                  <p:stCondLst>
                                    <p:cond delay="0"/>
                                  </p:stCondLst>
                                  <p:childTnLst>
                                    <p:set>
                                      <p:cBhvr>
                                        <p:cTn id="386" dur="1" fill="hold">
                                          <p:stCondLst>
                                            <p:cond delay="0"/>
                                          </p:stCondLst>
                                        </p:cTn>
                                        <p:tgtEl>
                                          <p:spTgt spid="44"/>
                                        </p:tgtEl>
                                        <p:attrNameLst>
                                          <p:attrName>style.visibility</p:attrName>
                                        </p:attrNameLst>
                                      </p:cBhvr>
                                      <p:to>
                                        <p:strVal val="visible"/>
                                      </p:to>
                                    </p:set>
                                    <p:animEffect transition="in" filter="blinds(vertical)">
                                      <p:cBhvr>
                                        <p:cTn id="387" dur="5000"/>
                                        <p:tgtEl>
                                          <p:spTgt spid="44"/>
                                        </p:tgtEl>
                                      </p:cBhvr>
                                    </p:animEffect>
                                  </p:childTnLst>
                                </p:cTn>
                              </p:par>
                              <p:par>
                                <p:cTn id="388" presetID="3" presetClass="entr" presetSubtype="5" fill="hold" grpId="1" nodeType="withEffect">
                                  <p:stCondLst>
                                    <p:cond delay="0"/>
                                  </p:stCondLst>
                                  <p:childTnLst>
                                    <p:set>
                                      <p:cBhvr>
                                        <p:cTn id="389" dur="1" fill="hold">
                                          <p:stCondLst>
                                            <p:cond delay="0"/>
                                          </p:stCondLst>
                                        </p:cTn>
                                        <p:tgtEl>
                                          <p:spTgt spid="45"/>
                                        </p:tgtEl>
                                        <p:attrNameLst>
                                          <p:attrName>style.visibility</p:attrName>
                                        </p:attrNameLst>
                                      </p:cBhvr>
                                      <p:to>
                                        <p:strVal val="visible"/>
                                      </p:to>
                                    </p:set>
                                    <p:animEffect transition="in" filter="blinds(vertical)">
                                      <p:cBhvr>
                                        <p:cTn id="390" dur="5000"/>
                                        <p:tgtEl>
                                          <p:spTgt spid="45"/>
                                        </p:tgtEl>
                                      </p:cBhvr>
                                    </p:animEffect>
                                  </p:childTnLst>
                                </p:cTn>
                              </p:par>
                              <p:par>
                                <p:cTn id="391" presetID="3" presetClass="entr" presetSubtype="5" fill="hold" grpId="1" nodeType="withEffect">
                                  <p:stCondLst>
                                    <p:cond delay="0"/>
                                  </p:stCondLst>
                                  <p:childTnLst>
                                    <p:set>
                                      <p:cBhvr>
                                        <p:cTn id="392" dur="1" fill="hold">
                                          <p:stCondLst>
                                            <p:cond delay="0"/>
                                          </p:stCondLst>
                                        </p:cTn>
                                        <p:tgtEl>
                                          <p:spTgt spid="46"/>
                                        </p:tgtEl>
                                        <p:attrNameLst>
                                          <p:attrName>style.visibility</p:attrName>
                                        </p:attrNameLst>
                                      </p:cBhvr>
                                      <p:to>
                                        <p:strVal val="visible"/>
                                      </p:to>
                                    </p:set>
                                    <p:animEffect transition="in" filter="blinds(vertical)">
                                      <p:cBhvr>
                                        <p:cTn id="393" dur="5000"/>
                                        <p:tgtEl>
                                          <p:spTgt spid="46"/>
                                        </p:tgtEl>
                                      </p:cBhvr>
                                    </p:animEffect>
                                  </p:childTnLst>
                                </p:cTn>
                              </p:par>
                              <p:par>
                                <p:cTn id="394" presetID="3" presetClass="entr" presetSubtype="5" fill="hold" grpId="1" nodeType="withEffect">
                                  <p:stCondLst>
                                    <p:cond delay="0"/>
                                  </p:stCondLst>
                                  <p:childTnLst>
                                    <p:set>
                                      <p:cBhvr>
                                        <p:cTn id="395" dur="1" fill="hold">
                                          <p:stCondLst>
                                            <p:cond delay="0"/>
                                          </p:stCondLst>
                                        </p:cTn>
                                        <p:tgtEl>
                                          <p:spTgt spid="47"/>
                                        </p:tgtEl>
                                        <p:attrNameLst>
                                          <p:attrName>style.visibility</p:attrName>
                                        </p:attrNameLst>
                                      </p:cBhvr>
                                      <p:to>
                                        <p:strVal val="visible"/>
                                      </p:to>
                                    </p:set>
                                    <p:animEffect transition="in" filter="blinds(vertical)">
                                      <p:cBhvr>
                                        <p:cTn id="396" dur="5000"/>
                                        <p:tgtEl>
                                          <p:spTgt spid="47"/>
                                        </p:tgtEl>
                                      </p:cBhvr>
                                    </p:animEffect>
                                  </p:childTnLst>
                                </p:cTn>
                              </p:par>
                              <p:par>
                                <p:cTn id="397" presetID="3" presetClass="entr" presetSubtype="5" fill="hold" grpId="1" nodeType="withEffect">
                                  <p:stCondLst>
                                    <p:cond delay="0"/>
                                  </p:stCondLst>
                                  <p:childTnLst>
                                    <p:set>
                                      <p:cBhvr>
                                        <p:cTn id="398" dur="1" fill="hold">
                                          <p:stCondLst>
                                            <p:cond delay="0"/>
                                          </p:stCondLst>
                                        </p:cTn>
                                        <p:tgtEl>
                                          <p:spTgt spid="48"/>
                                        </p:tgtEl>
                                        <p:attrNameLst>
                                          <p:attrName>style.visibility</p:attrName>
                                        </p:attrNameLst>
                                      </p:cBhvr>
                                      <p:to>
                                        <p:strVal val="visible"/>
                                      </p:to>
                                    </p:set>
                                    <p:animEffect transition="in" filter="blinds(vertical)">
                                      <p:cBhvr>
                                        <p:cTn id="399" dur="5000"/>
                                        <p:tgtEl>
                                          <p:spTgt spid="48"/>
                                        </p:tgtEl>
                                      </p:cBhvr>
                                    </p:animEffect>
                                  </p:childTnLst>
                                </p:cTn>
                              </p:par>
                              <p:par>
                                <p:cTn id="400" presetID="3" presetClass="entr" presetSubtype="5" fill="hold" grpId="1" nodeType="withEffect">
                                  <p:stCondLst>
                                    <p:cond delay="0"/>
                                  </p:stCondLst>
                                  <p:childTnLst>
                                    <p:set>
                                      <p:cBhvr>
                                        <p:cTn id="401" dur="1" fill="hold">
                                          <p:stCondLst>
                                            <p:cond delay="0"/>
                                          </p:stCondLst>
                                        </p:cTn>
                                        <p:tgtEl>
                                          <p:spTgt spid="49"/>
                                        </p:tgtEl>
                                        <p:attrNameLst>
                                          <p:attrName>style.visibility</p:attrName>
                                        </p:attrNameLst>
                                      </p:cBhvr>
                                      <p:to>
                                        <p:strVal val="visible"/>
                                      </p:to>
                                    </p:set>
                                    <p:animEffect transition="in" filter="blinds(vertical)">
                                      <p:cBhvr>
                                        <p:cTn id="402" dur="5000"/>
                                        <p:tgtEl>
                                          <p:spTgt spid="49"/>
                                        </p:tgtEl>
                                      </p:cBhvr>
                                    </p:animEffect>
                                  </p:childTnLst>
                                </p:cTn>
                              </p:par>
                              <p:par>
                                <p:cTn id="403" presetID="3" presetClass="entr" presetSubtype="5" fill="hold" grpId="1" nodeType="withEffect">
                                  <p:stCondLst>
                                    <p:cond delay="0"/>
                                  </p:stCondLst>
                                  <p:childTnLst>
                                    <p:set>
                                      <p:cBhvr>
                                        <p:cTn id="404" dur="1" fill="hold">
                                          <p:stCondLst>
                                            <p:cond delay="0"/>
                                          </p:stCondLst>
                                        </p:cTn>
                                        <p:tgtEl>
                                          <p:spTgt spid="50"/>
                                        </p:tgtEl>
                                        <p:attrNameLst>
                                          <p:attrName>style.visibility</p:attrName>
                                        </p:attrNameLst>
                                      </p:cBhvr>
                                      <p:to>
                                        <p:strVal val="visible"/>
                                      </p:to>
                                    </p:set>
                                    <p:animEffect transition="in" filter="blinds(vertical)">
                                      <p:cBhvr>
                                        <p:cTn id="405" dur="5000"/>
                                        <p:tgtEl>
                                          <p:spTgt spid="50"/>
                                        </p:tgtEl>
                                      </p:cBhvr>
                                    </p:animEffect>
                                  </p:childTnLst>
                                </p:cTn>
                              </p:par>
                              <p:par>
                                <p:cTn id="406" presetID="3" presetClass="entr" presetSubtype="5" fill="hold" grpId="1" nodeType="withEffect">
                                  <p:stCondLst>
                                    <p:cond delay="0"/>
                                  </p:stCondLst>
                                  <p:childTnLst>
                                    <p:set>
                                      <p:cBhvr>
                                        <p:cTn id="407" dur="1" fill="hold">
                                          <p:stCondLst>
                                            <p:cond delay="0"/>
                                          </p:stCondLst>
                                        </p:cTn>
                                        <p:tgtEl>
                                          <p:spTgt spid="51"/>
                                        </p:tgtEl>
                                        <p:attrNameLst>
                                          <p:attrName>style.visibility</p:attrName>
                                        </p:attrNameLst>
                                      </p:cBhvr>
                                      <p:to>
                                        <p:strVal val="visible"/>
                                      </p:to>
                                    </p:set>
                                    <p:animEffect transition="in" filter="blinds(vertical)">
                                      <p:cBhvr>
                                        <p:cTn id="408" dur="5000"/>
                                        <p:tgtEl>
                                          <p:spTgt spid="51"/>
                                        </p:tgtEl>
                                      </p:cBhvr>
                                    </p:animEffect>
                                  </p:childTnLst>
                                </p:cTn>
                              </p:par>
                              <p:par>
                                <p:cTn id="409" presetID="3" presetClass="entr" presetSubtype="5" fill="hold" grpId="1" nodeType="withEffect">
                                  <p:stCondLst>
                                    <p:cond delay="0"/>
                                  </p:stCondLst>
                                  <p:childTnLst>
                                    <p:set>
                                      <p:cBhvr>
                                        <p:cTn id="410" dur="1" fill="hold">
                                          <p:stCondLst>
                                            <p:cond delay="0"/>
                                          </p:stCondLst>
                                        </p:cTn>
                                        <p:tgtEl>
                                          <p:spTgt spid="52"/>
                                        </p:tgtEl>
                                        <p:attrNameLst>
                                          <p:attrName>style.visibility</p:attrName>
                                        </p:attrNameLst>
                                      </p:cBhvr>
                                      <p:to>
                                        <p:strVal val="visible"/>
                                      </p:to>
                                    </p:set>
                                    <p:animEffect transition="in" filter="blinds(vertical)">
                                      <p:cBhvr>
                                        <p:cTn id="411" dur="5000"/>
                                        <p:tgtEl>
                                          <p:spTgt spid="52"/>
                                        </p:tgtEl>
                                      </p:cBhvr>
                                    </p:animEffect>
                                  </p:childTnLst>
                                </p:cTn>
                              </p:par>
                              <p:par>
                                <p:cTn id="412" presetID="3" presetClass="entr" presetSubtype="5" fill="hold" grpId="1" nodeType="withEffect">
                                  <p:stCondLst>
                                    <p:cond delay="0"/>
                                  </p:stCondLst>
                                  <p:childTnLst>
                                    <p:set>
                                      <p:cBhvr>
                                        <p:cTn id="413" dur="1" fill="hold">
                                          <p:stCondLst>
                                            <p:cond delay="0"/>
                                          </p:stCondLst>
                                        </p:cTn>
                                        <p:tgtEl>
                                          <p:spTgt spid="53"/>
                                        </p:tgtEl>
                                        <p:attrNameLst>
                                          <p:attrName>style.visibility</p:attrName>
                                        </p:attrNameLst>
                                      </p:cBhvr>
                                      <p:to>
                                        <p:strVal val="visible"/>
                                      </p:to>
                                    </p:set>
                                    <p:animEffect transition="in" filter="blinds(vertical)">
                                      <p:cBhvr>
                                        <p:cTn id="414" dur="5000"/>
                                        <p:tgtEl>
                                          <p:spTgt spid="53"/>
                                        </p:tgtEl>
                                      </p:cBhvr>
                                    </p:animEffect>
                                  </p:childTnLst>
                                </p:cTn>
                              </p:par>
                              <p:par>
                                <p:cTn id="415" presetID="3" presetClass="entr" presetSubtype="5" fill="hold" grpId="1" nodeType="withEffect">
                                  <p:stCondLst>
                                    <p:cond delay="0"/>
                                  </p:stCondLst>
                                  <p:childTnLst>
                                    <p:set>
                                      <p:cBhvr>
                                        <p:cTn id="416" dur="1" fill="hold">
                                          <p:stCondLst>
                                            <p:cond delay="0"/>
                                          </p:stCondLst>
                                        </p:cTn>
                                        <p:tgtEl>
                                          <p:spTgt spid="54"/>
                                        </p:tgtEl>
                                        <p:attrNameLst>
                                          <p:attrName>style.visibility</p:attrName>
                                        </p:attrNameLst>
                                      </p:cBhvr>
                                      <p:to>
                                        <p:strVal val="visible"/>
                                      </p:to>
                                    </p:set>
                                    <p:animEffect transition="in" filter="blinds(vertical)">
                                      <p:cBhvr>
                                        <p:cTn id="417" dur="5000"/>
                                        <p:tgtEl>
                                          <p:spTgt spid="54"/>
                                        </p:tgtEl>
                                      </p:cBhvr>
                                    </p:animEffect>
                                  </p:childTnLst>
                                </p:cTn>
                              </p:par>
                              <p:par>
                                <p:cTn id="418" presetID="3" presetClass="entr" presetSubtype="5" fill="hold" grpId="1" nodeType="withEffect">
                                  <p:stCondLst>
                                    <p:cond delay="0"/>
                                  </p:stCondLst>
                                  <p:childTnLst>
                                    <p:set>
                                      <p:cBhvr>
                                        <p:cTn id="419" dur="1" fill="hold">
                                          <p:stCondLst>
                                            <p:cond delay="0"/>
                                          </p:stCondLst>
                                        </p:cTn>
                                        <p:tgtEl>
                                          <p:spTgt spid="55"/>
                                        </p:tgtEl>
                                        <p:attrNameLst>
                                          <p:attrName>style.visibility</p:attrName>
                                        </p:attrNameLst>
                                      </p:cBhvr>
                                      <p:to>
                                        <p:strVal val="visible"/>
                                      </p:to>
                                    </p:set>
                                    <p:animEffect transition="in" filter="blinds(vertical)">
                                      <p:cBhvr>
                                        <p:cTn id="420" dur="5000"/>
                                        <p:tgtEl>
                                          <p:spTgt spid="55"/>
                                        </p:tgtEl>
                                      </p:cBhvr>
                                    </p:animEffect>
                                  </p:childTnLst>
                                </p:cTn>
                              </p:par>
                              <p:par>
                                <p:cTn id="421" presetID="3" presetClass="entr" presetSubtype="5" fill="hold" grpId="1" nodeType="withEffect">
                                  <p:stCondLst>
                                    <p:cond delay="0"/>
                                  </p:stCondLst>
                                  <p:childTnLst>
                                    <p:set>
                                      <p:cBhvr>
                                        <p:cTn id="422" dur="1" fill="hold">
                                          <p:stCondLst>
                                            <p:cond delay="0"/>
                                          </p:stCondLst>
                                        </p:cTn>
                                        <p:tgtEl>
                                          <p:spTgt spid="56"/>
                                        </p:tgtEl>
                                        <p:attrNameLst>
                                          <p:attrName>style.visibility</p:attrName>
                                        </p:attrNameLst>
                                      </p:cBhvr>
                                      <p:to>
                                        <p:strVal val="visible"/>
                                      </p:to>
                                    </p:set>
                                    <p:animEffect transition="in" filter="blinds(vertical)">
                                      <p:cBhvr>
                                        <p:cTn id="423" dur="5000"/>
                                        <p:tgtEl>
                                          <p:spTgt spid="56"/>
                                        </p:tgtEl>
                                      </p:cBhvr>
                                    </p:animEffect>
                                  </p:childTnLst>
                                </p:cTn>
                              </p:par>
                              <p:par>
                                <p:cTn id="424" presetID="3" presetClass="entr" presetSubtype="5" fill="hold" grpId="1" nodeType="withEffect">
                                  <p:stCondLst>
                                    <p:cond delay="0"/>
                                  </p:stCondLst>
                                  <p:childTnLst>
                                    <p:set>
                                      <p:cBhvr>
                                        <p:cTn id="425" dur="1" fill="hold">
                                          <p:stCondLst>
                                            <p:cond delay="0"/>
                                          </p:stCondLst>
                                        </p:cTn>
                                        <p:tgtEl>
                                          <p:spTgt spid="57"/>
                                        </p:tgtEl>
                                        <p:attrNameLst>
                                          <p:attrName>style.visibility</p:attrName>
                                        </p:attrNameLst>
                                      </p:cBhvr>
                                      <p:to>
                                        <p:strVal val="visible"/>
                                      </p:to>
                                    </p:set>
                                    <p:animEffect transition="in" filter="blinds(vertical)">
                                      <p:cBhvr>
                                        <p:cTn id="426" dur="5000"/>
                                        <p:tgtEl>
                                          <p:spTgt spid="57"/>
                                        </p:tgtEl>
                                      </p:cBhvr>
                                    </p:animEffect>
                                  </p:childTnLst>
                                </p:cTn>
                              </p:par>
                              <p:par>
                                <p:cTn id="427" presetID="3" presetClass="entr" presetSubtype="5" fill="hold" grpId="1" nodeType="withEffect">
                                  <p:stCondLst>
                                    <p:cond delay="0"/>
                                  </p:stCondLst>
                                  <p:childTnLst>
                                    <p:set>
                                      <p:cBhvr>
                                        <p:cTn id="428" dur="1" fill="hold">
                                          <p:stCondLst>
                                            <p:cond delay="0"/>
                                          </p:stCondLst>
                                        </p:cTn>
                                        <p:tgtEl>
                                          <p:spTgt spid="58"/>
                                        </p:tgtEl>
                                        <p:attrNameLst>
                                          <p:attrName>style.visibility</p:attrName>
                                        </p:attrNameLst>
                                      </p:cBhvr>
                                      <p:to>
                                        <p:strVal val="visible"/>
                                      </p:to>
                                    </p:set>
                                    <p:animEffect transition="in" filter="blinds(vertical)">
                                      <p:cBhvr>
                                        <p:cTn id="429" dur="5000"/>
                                        <p:tgtEl>
                                          <p:spTgt spid="58"/>
                                        </p:tgtEl>
                                      </p:cBhvr>
                                    </p:animEffect>
                                  </p:childTnLst>
                                </p:cTn>
                              </p:par>
                              <p:par>
                                <p:cTn id="430" presetID="3" presetClass="entr" presetSubtype="5" fill="hold" grpId="1" nodeType="withEffect">
                                  <p:stCondLst>
                                    <p:cond delay="0"/>
                                  </p:stCondLst>
                                  <p:childTnLst>
                                    <p:set>
                                      <p:cBhvr>
                                        <p:cTn id="431" dur="1" fill="hold">
                                          <p:stCondLst>
                                            <p:cond delay="0"/>
                                          </p:stCondLst>
                                        </p:cTn>
                                        <p:tgtEl>
                                          <p:spTgt spid="59"/>
                                        </p:tgtEl>
                                        <p:attrNameLst>
                                          <p:attrName>style.visibility</p:attrName>
                                        </p:attrNameLst>
                                      </p:cBhvr>
                                      <p:to>
                                        <p:strVal val="visible"/>
                                      </p:to>
                                    </p:set>
                                    <p:animEffect transition="in" filter="blinds(vertical)">
                                      <p:cBhvr>
                                        <p:cTn id="432" dur="5000"/>
                                        <p:tgtEl>
                                          <p:spTgt spid="59"/>
                                        </p:tgtEl>
                                      </p:cBhvr>
                                    </p:animEffect>
                                  </p:childTnLst>
                                </p:cTn>
                              </p:par>
                              <p:par>
                                <p:cTn id="433" presetID="3" presetClass="entr" presetSubtype="5" fill="hold" grpId="1" nodeType="withEffect">
                                  <p:stCondLst>
                                    <p:cond delay="0"/>
                                  </p:stCondLst>
                                  <p:childTnLst>
                                    <p:set>
                                      <p:cBhvr>
                                        <p:cTn id="434" dur="1" fill="hold">
                                          <p:stCondLst>
                                            <p:cond delay="0"/>
                                          </p:stCondLst>
                                        </p:cTn>
                                        <p:tgtEl>
                                          <p:spTgt spid="60"/>
                                        </p:tgtEl>
                                        <p:attrNameLst>
                                          <p:attrName>style.visibility</p:attrName>
                                        </p:attrNameLst>
                                      </p:cBhvr>
                                      <p:to>
                                        <p:strVal val="visible"/>
                                      </p:to>
                                    </p:set>
                                    <p:animEffect transition="in" filter="blinds(vertical)">
                                      <p:cBhvr>
                                        <p:cTn id="435" dur="5000"/>
                                        <p:tgtEl>
                                          <p:spTgt spid="60"/>
                                        </p:tgtEl>
                                      </p:cBhvr>
                                    </p:animEffect>
                                  </p:childTnLst>
                                </p:cTn>
                              </p:par>
                              <p:par>
                                <p:cTn id="436" presetID="3" presetClass="entr" presetSubtype="5" fill="hold" grpId="1" nodeType="withEffect">
                                  <p:stCondLst>
                                    <p:cond delay="0"/>
                                  </p:stCondLst>
                                  <p:childTnLst>
                                    <p:set>
                                      <p:cBhvr>
                                        <p:cTn id="437" dur="1" fill="hold">
                                          <p:stCondLst>
                                            <p:cond delay="0"/>
                                          </p:stCondLst>
                                        </p:cTn>
                                        <p:tgtEl>
                                          <p:spTgt spid="61"/>
                                        </p:tgtEl>
                                        <p:attrNameLst>
                                          <p:attrName>style.visibility</p:attrName>
                                        </p:attrNameLst>
                                      </p:cBhvr>
                                      <p:to>
                                        <p:strVal val="visible"/>
                                      </p:to>
                                    </p:set>
                                    <p:animEffect transition="in" filter="blinds(vertical)">
                                      <p:cBhvr>
                                        <p:cTn id="438" dur="5000"/>
                                        <p:tgtEl>
                                          <p:spTgt spid="61"/>
                                        </p:tgtEl>
                                      </p:cBhvr>
                                    </p:animEffect>
                                  </p:childTnLst>
                                </p:cTn>
                              </p:par>
                              <p:par>
                                <p:cTn id="439" presetID="3" presetClass="entr" presetSubtype="5" fill="hold" grpId="1" nodeType="withEffect">
                                  <p:stCondLst>
                                    <p:cond delay="0"/>
                                  </p:stCondLst>
                                  <p:childTnLst>
                                    <p:set>
                                      <p:cBhvr>
                                        <p:cTn id="440" dur="1" fill="hold">
                                          <p:stCondLst>
                                            <p:cond delay="0"/>
                                          </p:stCondLst>
                                        </p:cTn>
                                        <p:tgtEl>
                                          <p:spTgt spid="62"/>
                                        </p:tgtEl>
                                        <p:attrNameLst>
                                          <p:attrName>style.visibility</p:attrName>
                                        </p:attrNameLst>
                                      </p:cBhvr>
                                      <p:to>
                                        <p:strVal val="visible"/>
                                      </p:to>
                                    </p:set>
                                    <p:animEffect transition="in" filter="blinds(vertical)">
                                      <p:cBhvr>
                                        <p:cTn id="441" dur="5000"/>
                                        <p:tgtEl>
                                          <p:spTgt spid="62"/>
                                        </p:tgtEl>
                                      </p:cBhvr>
                                    </p:animEffect>
                                  </p:childTnLst>
                                </p:cTn>
                              </p:par>
                              <p:par>
                                <p:cTn id="442" presetID="3" presetClass="entr" presetSubtype="5" fill="hold" grpId="1" nodeType="withEffect">
                                  <p:stCondLst>
                                    <p:cond delay="0"/>
                                  </p:stCondLst>
                                  <p:childTnLst>
                                    <p:set>
                                      <p:cBhvr>
                                        <p:cTn id="443" dur="1" fill="hold">
                                          <p:stCondLst>
                                            <p:cond delay="0"/>
                                          </p:stCondLst>
                                        </p:cTn>
                                        <p:tgtEl>
                                          <p:spTgt spid="63"/>
                                        </p:tgtEl>
                                        <p:attrNameLst>
                                          <p:attrName>style.visibility</p:attrName>
                                        </p:attrNameLst>
                                      </p:cBhvr>
                                      <p:to>
                                        <p:strVal val="visible"/>
                                      </p:to>
                                    </p:set>
                                    <p:animEffect transition="in" filter="blinds(vertical)">
                                      <p:cBhvr>
                                        <p:cTn id="444" dur="5000"/>
                                        <p:tgtEl>
                                          <p:spTgt spid="63"/>
                                        </p:tgtEl>
                                      </p:cBhvr>
                                    </p:animEffect>
                                  </p:childTnLst>
                                </p:cTn>
                              </p:par>
                              <p:par>
                                <p:cTn id="445" presetID="3" presetClass="entr" presetSubtype="5" fill="hold" grpId="1" nodeType="withEffect">
                                  <p:stCondLst>
                                    <p:cond delay="0"/>
                                  </p:stCondLst>
                                  <p:childTnLst>
                                    <p:set>
                                      <p:cBhvr>
                                        <p:cTn id="446" dur="1" fill="hold">
                                          <p:stCondLst>
                                            <p:cond delay="0"/>
                                          </p:stCondLst>
                                        </p:cTn>
                                        <p:tgtEl>
                                          <p:spTgt spid="64"/>
                                        </p:tgtEl>
                                        <p:attrNameLst>
                                          <p:attrName>style.visibility</p:attrName>
                                        </p:attrNameLst>
                                      </p:cBhvr>
                                      <p:to>
                                        <p:strVal val="visible"/>
                                      </p:to>
                                    </p:set>
                                    <p:animEffect transition="in" filter="blinds(vertical)">
                                      <p:cBhvr>
                                        <p:cTn id="447" dur="5000"/>
                                        <p:tgtEl>
                                          <p:spTgt spid="64"/>
                                        </p:tgtEl>
                                      </p:cBhvr>
                                    </p:animEffect>
                                  </p:childTnLst>
                                </p:cTn>
                              </p:par>
                              <p:par>
                                <p:cTn id="448" presetID="3" presetClass="entr" presetSubtype="5" fill="hold" grpId="1" nodeType="withEffect">
                                  <p:stCondLst>
                                    <p:cond delay="0"/>
                                  </p:stCondLst>
                                  <p:childTnLst>
                                    <p:set>
                                      <p:cBhvr>
                                        <p:cTn id="449" dur="1" fill="hold">
                                          <p:stCondLst>
                                            <p:cond delay="0"/>
                                          </p:stCondLst>
                                        </p:cTn>
                                        <p:tgtEl>
                                          <p:spTgt spid="65"/>
                                        </p:tgtEl>
                                        <p:attrNameLst>
                                          <p:attrName>style.visibility</p:attrName>
                                        </p:attrNameLst>
                                      </p:cBhvr>
                                      <p:to>
                                        <p:strVal val="visible"/>
                                      </p:to>
                                    </p:set>
                                    <p:animEffect transition="in" filter="blinds(vertical)">
                                      <p:cBhvr>
                                        <p:cTn id="450" dur="5000"/>
                                        <p:tgtEl>
                                          <p:spTgt spid="65"/>
                                        </p:tgtEl>
                                      </p:cBhvr>
                                    </p:animEffect>
                                  </p:childTnLst>
                                </p:cTn>
                              </p:par>
                              <p:par>
                                <p:cTn id="451" presetID="3" presetClass="entr" presetSubtype="5" fill="hold" grpId="1" nodeType="withEffect">
                                  <p:stCondLst>
                                    <p:cond delay="0"/>
                                  </p:stCondLst>
                                  <p:childTnLst>
                                    <p:set>
                                      <p:cBhvr>
                                        <p:cTn id="452" dur="1" fill="hold">
                                          <p:stCondLst>
                                            <p:cond delay="0"/>
                                          </p:stCondLst>
                                        </p:cTn>
                                        <p:tgtEl>
                                          <p:spTgt spid="66"/>
                                        </p:tgtEl>
                                        <p:attrNameLst>
                                          <p:attrName>style.visibility</p:attrName>
                                        </p:attrNameLst>
                                      </p:cBhvr>
                                      <p:to>
                                        <p:strVal val="visible"/>
                                      </p:to>
                                    </p:set>
                                    <p:animEffect transition="in" filter="blinds(vertical)">
                                      <p:cBhvr>
                                        <p:cTn id="453" dur="5000"/>
                                        <p:tgtEl>
                                          <p:spTgt spid="66"/>
                                        </p:tgtEl>
                                      </p:cBhvr>
                                    </p:animEffect>
                                  </p:childTnLst>
                                </p:cTn>
                              </p:par>
                              <p:par>
                                <p:cTn id="454" presetID="3" presetClass="entr" presetSubtype="5" fill="hold" grpId="1" nodeType="withEffect">
                                  <p:stCondLst>
                                    <p:cond delay="0"/>
                                  </p:stCondLst>
                                  <p:childTnLst>
                                    <p:set>
                                      <p:cBhvr>
                                        <p:cTn id="455" dur="1" fill="hold">
                                          <p:stCondLst>
                                            <p:cond delay="0"/>
                                          </p:stCondLst>
                                        </p:cTn>
                                        <p:tgtEl>
                                          <p:spTgt spid="67"/>
                                        </p:tgtEl>
                                        <p:attrNameLst>
                                          <p:attrName>style.visibility</p:attrName>
                                        </p:attrNameLst>
                                      </p:cBhvr>
                                      <p:to>
                                        <p:strVal val="visible"/>
                                      </p:to>
                                    </p:set>
                                    <p:animEffect transition="in" filter="blinds(vertical)">
                                      <p:cBhvr>
                                        <p:cTn id="456" dur="5000"/>
                                        <p:tgtEl>
                                          <p:spTgt spid="67"/>
                                        </p:tgtEl>
                                      </p:cBhvr>
                                    </p:animEffect>
                                  </p:childTnLst>
                                </p:cTn>
                              </p:par>
                              <p:par>
                                <p:cTn id="457" presetID="3" presetClass="entr" presetSubtype="5" fill="hold" grpId="1" nodeType="withEffect">
                                  <p:stCondLst>
                                    <p:cond delay="0"/>
                                  </p:stCondLst>
                                  <p:childTnLst>
                                    <p:set>
                                      <p:cBhvr>
                                        <p:cTn id="458" dur="1" fill="hold">
                                          <p:stCondLst>
                                            <p:cond delay="0"/>
                                          </p:stCondLst>
                                        </p:cTn>
                                        <p:tgtEl>
                                          <p:spTgt spid="68"/>
                                        </p:tgtEl>
                                        <p:attrNameLst>
                                          <p:attrName>style.visibility</p:attrName>
                                        </p:attrNameLst>
                                      </p:cBhvr>
                                      <p:to>
                                        <p:strVal val="visible"/>
                                      </p:to>
                                    </p:set>
                                    <p:animEffect transition="in" filter="blinds(vertical)">
                                      <p:cBhvr>
                                        <p:cTn id="459" dur="5000"/>
                                        <p:tgtEl>
                                          <p:spTgt spid="68"/>
                                        </p:tgtEl>
                                      </p:cBhvr>
                                    </p:animEffect>
                                  </p:childTnLst>
                                </p:cTn>
                              </p:par>
                              <p:par>
                                <p:cTn id="460" presetID="3" presetClass="entr" presetSubtype="5" fill="hold" grpId="1" nodeType="withEffect">
                                  <p:stCondLst>
                                    <p:cond delay="0"/>
                                  </p:stCondLst>
                                  <p:childTnLst>
                                    <p:set>
                                      <p:cBhvr>
                                        <p:cTn id="461" dur="1" fill="hold">
                                          <p:stCondLst>
                                            <p:cond delay="0"/>
                                          </p:stCondLst>
                                        </p:cTn>
                                        <p:tgtEl>
                                          <p:spTgt spid="69"/>
                                        </p:tgtEl>
                                        <p:attrNameLst>
                                          <p:attrName>style.visibility</p:attrName>
                                        </p:attrNameLst>
                                      </p:cBhvr>
                                      <p:to>
                                        <p:strVal val="visible"/>
                                      </p:to>
                                    </p:set>
                                    <p:animEffect transition="in" filter="blinds(vertical)">
                                      <p:cBhvr>
                                        <p:cTn id="462" dur="5000"/>
                                        <p:tgtEl>
                                          <p:spTgt spid="69"/>
                                        </p:tgtEl>
                                      </p:cBhvr>
                                    </p:animEffect>
                                  </p:childTnLst>
                                </p:cTn>
                              </p:par>
                              <p:par>
                                <p:cTn id="463" presetID="8" presetClass="emph" presetSubtype="0" fill="hold" grpId="2" nodeType="withEffect">
                                  <p:stCondLst>
                                    <p:cond delay="0"/>
                                  </p:stCondLst>
                                  <p:childTnLst>
                                    <p:animRot by="21600000">
                                      <p:cBhvr>
                                        <p:cTn id="464" dur="5000" fill="hold"/>
                                        <p:tgtEl>
                                          <p:spTgt spid="5"/>
                                        </p:tgtEl>
                                        <p:attrNameLst>
                                          <p:attrName>r</p:attrName>
                                        </p:attrNameLst>
                                      </p:cBhvr>
                                    </p:animRot>
                                  </p:childTnLst>
                                </p:cTn>
                              </p:par>
                              <p:par>
                                <p:cTn id="465" presetID="8" presetClass="emph" presetSubtype="0" fill="hold" grpId="2" nodeType="withEffect">
                                  <p:stCondLst>
                                    <p:cond delay="0"/>
                                  </p:stCondLst>
                                  <p:childTnLst>
                                    <p:animRot by="-21600000">
                                      <p:cBhvr>
                                        <p:cTn id="466" dur="5000" fill="hold"/>
                                        <p:tgtEl>
                                          <p:spTgt spid="6"/>
                                        </p:tgtEl>
                                        <p:attrNameLst>
                                          <p:attrName>r</p:attrName>
                                        </p:attrNameLst>
                                      </p:cBhvr>
                                    </p:animRot>
                                  </p:childTnLst>
                                </p:cTn>
                              </p:par>
                              <p:par>
                                <p:cTn id="467" presetID="8" presetClass="emph" presetSubtype="0" fill="hold" grpId="2" nodeType="withEffect">
                                  <p:stCondLst>
                                    <p:cond delay="0"/>
                                  </p:stCondLst>
                                  <p:childTnLst>
                                    <p:animRot by="21600000">
                                      <p:cBhvr>
                                        <p:cTn id="468" dur="5000" fill="hold"/>
                                        <p:tgtEl>
                                          <p:spTgt spid="7"/>
                                        </p:tgtEl>
                                        <p:attrNameLst>
                                          <p:attrName>r</p:attrName>
                                        </p:attrNameLst>
                                      </p:cBhvr>
                                    </p:animRot>
                                  </p:childTnLst>
                                </p:cTn>
                              </p:par>
                              <p:par>
                                <p:cTn id="469" presetID="8" presetClass="emph" presetSubtype="0" fill="hold" grpId="2" nodeType="withEffect">
                                  <p:stCondLst>
                                    <p:cond delay="0"/>
                                  </p:stCondLst>
                                  <p:childTnLst>
                                    <p:animRot by="-21600000">
                                      <p:cBhvr>
                                        <p:cTn id="470" dur="5000" fill="hold"/>
                                        <p:tgtEl>
                                          <p:spTgt spid="8"/>
                                        </p:tgtEl>
                                        <p:attrNameLst>
                                          <p:attrName>r</p:attrName>
                                        </p:attrNameLst>
                                      </p:cBhvr>
                                    </p:animRot>
                                  </p:childTnLst>
                                </p:cTn>
                              </p:par>
                              <p:par>
                                <p:cTn id="471" presetID="8" presetClass="emph" presetSubtype="0" fill="hold" grpId="2" nodeType="withEffect">
                                  <p:stCondLst>
                                    <p:cond delay="0"/>
                                  </p:stCondLst>
                                  <p:childTnLst>
                                    <p:animRot by="21600000">
                                      <p:cBhvr>
                                        <p:cTn id="472" dur="5000" fill="hold"/>
                                        <p:tgtEl>
                                          <p:spTgt spid="9"/>
                                        </p:tgtEl>
                                        <p:attrNameLst>
                                          <p:attrName>r</p:attrName>
                                        </p:attrNameLst>
                                      </p:cBhvr>
                                    </p:animRot>
                                  </p:childTnLst>
                                </p:cTn>
                              </p:par>
                              <p:par>
                                <p:cTn id="473" presetID="8" presetClass="emph" presetSubtype="0" fill="hold" grpId="2" nodeType="withEffect">
                                  <p:stCondLst>
                                    <p:cond delay="0"/>
                                  </p:stCondLst>
                                  <p:childTnLst>
                                    <p:animRot by="-21600000">
                                      <p:cBhvr>
                                        <p:cTn id="474" dur="5000" fill="hold"/>
                                        <p:tgtEl>
                                          <p:spTgt spid="10"/>
                                        </p:tgtEl>
                                        <p:attrNameLst>
                                          <p:attrName>r</p:attrName>
                                        </p:attrNameLst>
                                      </p:cBhvr>
                                    </p:animRot>
                                  </p:childTnLst>
                                </p:cTn>
                              </p:par>
                              <p:par>
                                <p:cTn id="475" presetID="8" presetClass="emph" presetSubtype="0" fill="hold" grpId="2" nodeType="withEffect">
                                  <p:stCondLst>
                                    <p:cond delay="0"/>
                                  </p:stCondLst>
                                  <p:childTnLst>
                                    <p:animRot by="21600000">
                                      <p:cBhvr>
                                        <p:cTn id="476" dur="5000" fill="hold"/>
                                        <p:tgtEl>
                                          <p:spTgt spid="11"/>
                                        </p:tgtEl>
                                        <p:attrNameLst>
                                          <p:attrName>r</p:attrName>
                                        </p:attrNameLst>
                                      </p:cBhvr>
                                    </p:animRot>
                                  </p:childTnLst>
                                </p:cTn>
                              </p:par>
                              <p:par>
                                <p:cTn id="477" presetID="8" presetClass="emph" presetSubtype="0" fill="hold" grpId="2" nodeType="withEffect">
                                  <p:stCondLst>
                                    <p:cond delay="0"/>
                                  </p:stCondLst>
                                  <p:childTnLst>
                                    <p:animRot by="-21600000">
                                      <p:cBhvr>
                                        <p:cTn id="478" dur="5000" fill="hold"/>
                                        <p:tgtEl>
                                          <p:spTgt spid="12"/>
                                        </p:tgtEl>
                                        <p:attrNameLst>
                                          <p:attrName>r</p:attrName>
                                        </p:attrNameLst>
                                      </p:cBhvr>
                                    </p:animRot>
                                  </p:childTnLst>
                                </p:cTn>
                              </p:par>
                              <p:par>
                                <p:cTn id="479" presetID="8" presetClass="emph" presetSubtype="0" fill="hold" grpId="2" nodeType="withEffect">
                                  <p:stCondLst>
                                    <p:cond delay="0"/>
                                  </p:stCondLst>
                                  <p:childTnLst>
                                    <p:animRot by="21600000">
                                      <p:cBhvr>
                                        <p:cTn id="480" dur="5000" fill="hold"/>
                                        <p:tgtEl>
                                          <p:spTgt spid="13"/>
                                        </p:tgtEl>
                                        <p:attrNameLst>
                                          <p:attrName>r</p:attrName>
                                        </p:attrNameLst>
                                      </p:cBhvr>
                                    </p:animRot>
                                  </p:childTnLst>
                                </p:cTn>
                              </p:par>
                              <p:par>
                                <p:cTn id="481" presetID="8" presetClass="emph" presetSubtype="0" fill="hold" grpId="2" nodeType="withEffect">
                                  <p:stCondLst>
                                    <p:cond delay="0"/>
                                  </p:stCondLst>
                                  <p:childTnLst>
                                    <p:animRot by="-21600000">
                                      <p:cBhvr>
                                        <p:cTn id="482" dur="5000" fill="hold"/>
                                        <p:tgtEl>
                                          <p:spTgt spid="14"/>
                                        </p:tgtEl>
                                        <p:attrNameLst>
                                          <p:attrName>r</p:attrName>
                                        </p:attrNameLst>
                                      </p:cBhvr>
                                    </p:animRot>
                                  </p:childTnLst>
                                </p:cTn>
                              </p:par>
                              <p:par>
                                <p:cTn id="483" presetID="8" presetClass="emph" presetSubtype="0" fill="hold" grpId="2" nodeType="withEffect">
                                  <p:stCondLst>
                                    <p:cond delay="0"/>
                                  </p:stCondLst>
                                  <p:childTnLst>
                                    <p:animRot by="21600000">
                                      <p:cBhvr>
                                        <p:cTn id="484" dur="5000" fill="hold"/>
                                        <p:tgtEl>
                                          <p:spTgt spid="15"/>
                                        </p:tgtEl>
                                        <p:attrNameLst>
                                          <p:attrName>r</p:attrName>
                                        </p:attrNameLst>
                                      </p:cBhvr>
                                    </p:animRot>
                                  </p:childTnLst>
                                </p:cTn>
                              </p:par>
                              <p:par>
                                <p:cTn id="485" presetID="8" presetClass="emph" presetSubtype="0" fill="hold" grpId="2" nodeType="withEffect">
                                  <p:stCondLst>
                                    <p:cond delay="0"/>
                                  </p:stCondLst>
                                  <p:childTnLst>
                                    <p:animRot by="-21600000">
                                      <p:cBhvr>
                                        <p:cTn id="486" dur="5000" fill="hold"/>
                                        <p:tgtEl>
                                          <p:spTgt spid="16"/>
                                        </p:tgtEl>
                                        <p:attrNameLst>
                                          <p:attrName>r</p:attrName>
                                        </p:attrNameLst>
                                      </p:cBhvr>
                                    </p:animRot>
                                  </p:childTnLst>
                                </p:cTn>
                              </p:par>
                              <p:par>
                                <p:cTn id="487" presetID="8" presetClass="emph" presetSubtype="0" fill="hold" grpId="2" nodeType="withEffect">
                                  <p:stCondLst>
                                    <p:cond delay="0"/>
                                  </p:stCondLst>
                                  <p:childTnLst>
                                    <p:animRot by="21600000">
                                      <p:cBhvr>
                                        <p:cTn id="488" dur="5000" fill="hold"/>
                                        <p:tgtEl>
                                          <p:spTgt spid="17"/>
                                        </p:tgtEl>
                                        <p:attrNameLst>
                                          <p:attrName>r</p:attrName>
                                        </p:attrNameLst>
                                      </p:cBhvr>
                                    </p:animRot>
                                  </p:childTnLst>
                                </p:cTn>
                              </p:par>
                              <p:par>
                                <p:cTn id="489" presetID="8" presetClass="emph" presetSubtype="0" fill="hold" grpId="2" nodeType="withEffect">
                                  <p:stCondLst>
                                    <p:cond delay="0"/>
                                  </p:stCondLst>
                                  <p:childTnLst>
                                    <p:animRot by="21600000">
                                      <p:cBhvr>
                                        <p:cTn id="490" dur="5000" fill="hold"/>
                                        <p:tgtEl>
                                          <p:spTgt spid="18"/>
                                        </p:tgtEl>
                                        <p:attrNameLst>
                                          <p:attrName>r</p:attrName>
                                        </p:attrNameLst>
                                      </p:cBhvr>
                                    </p:animRot>
                                  </p:childTnLst>
                                </p:cTn>
                              </p:par>
                              <p:par>
                                <p:cTn id="491" presetID="8" presetClass="emph" presetSubtype="0" fill="hold" grpId="2" nodeType="withEffect">
                                  <p:stCondLst>
                                    <p:cond delay="0"/>
                                  </p:stCondLst>
                                  <p:childTnLst>
                                    <p:animRot by="-21600000">
                                      <p:cBhvr>
                                        <p:cTn id="492" dur="5000" fill="hold"/>
                                        <p:tgtEl>
                                          <p:spTgt spid="19"/>
                                        </p:tgtEl>
                                        <p:attrNameLst>
                                          <p:attrName>r</p:attrName>
                                        </p:attrNameLst>
                                      </p:cBhvr>
                                    </p:animRot>
                                  </p:childTnLst>
                                </p:cTn>
                              </p:par>
                              <p:par>
                                <p:cTn id="493" presetID="8" presetClass="emph" presetSubtype="0" fill="hold" grpId="2" nodeType="withEffect">
                                  <p:stCondLst>
                                    <p:cond delay="0"/>
                                  </p:stCondLst>
                                  <p:childTnLst>
                                    <p:animRot by="21600000">
                                      <p:cBhvr>
                                        <p:cTn id="494" dur="5000" fill="hold"/>
                                        <p:tgtEl>
                                          <p:spTgt spid="20"/>
                                        </p:tgtEl>
                                        <p:attrNameLst>
                                          <p:attrName>r</p:attrName>
                                        </p:attrNameLst>
                                      </p:cBhvr>
                                    </p:animRot>
                                  </p:childTnLst>
                                </p:cTn>
                              </p:par>
                              <p:par>
                                <p:cTn id="495" presetID="8" presetClass="emph" presetSubtype="0" fill="hold" grpId="2" nodeType="withEffect">
                                  <p:stCondLst>
                                    <p:cond delay="0"/>
                                  </p:stCondLst>
                                  <p:childTnLst>
                                    <p:animRot by="-21600000">
                                      <p:cBhvr>
                                        <p:cTn id="496" dur="5000" fill="hold"/>
                                        <p:tgtEl>
                                          <p:spTgt spid="21"/>
                                        </p:tgtEl>
                                        <p:attrNameLst>
                                          <p:attrName>r</p:attrName>
                                        </p:attrNameLst>
                                      </p:cBhvr>
                                    </p:animRot>
                                  </p:childTnLst>
                                </p:cTn>
                              </p:par>
                              <p:par>
                                <p:cTn id="497" presetID="8" presetClass="emph" presetSubtype="0" fill="hold" grpId="2" nodeType="withEffect">
                                  <p:stCondLst>
                                    <p:cond delay="0"/>
                                  </p:stCondLst>
                                  <p:childTnLst>
                                    <p:animRot by="21600000">
                                      <p:cBhvr>
                                        <p:cTn id="498" dur="5000" fill="hold"/>
                                        <p:tgtEl>
                                          <p:spTgt spid="22"/>
                                        </p:tgtEl>
                                        <p:attrNameLst>
                                          <p:attrName>r</p:attrName>
                                        </p:attrNameLst>
                                      </p:cBhvr>
                                    </p:animRot>
                                  </p:childTnLst>
                                </p:cTn>
                              </p:par>
                              <p:par>
                                <p:cTn id="499" presetID="8" presetClass="emph" presetSubtype="0" fill="hold" grpId="2" nodeType="withEffect">
                                  <p:stCondLst>
                                    <p:cond delay="0"/>
                                  </p:stCondLst>
                                  <p:childTnLst>
                                    <p:animRot by="-21600000">
                                      <p:cBhvr>
                                        <p:cTn id="500" dur="5000" fill="hold"/>
                                        <p:tgtEl>
                                          <p:spTgt spid="23"/>
                                        </p:tgtEl>
                                        <p:attrNameLst>
                                          <p:attrName>r</p:attrName>
                                        </p:attrNameLst>
                                      </p:cBhvr>
                                    </p:animRot>
                                  </p:childTnLst>
                                </p:cTn>
                              </p:par>
                              <p:par>
                                <p:cTn id="501" presetID="8" presetClass="emph" presetSubtype="0" fill="hold" grpId="2" nodeType="withEffect">
                                  <p:stCondLst>
                                    <p:cond delay="0"/>
                                  </p:stCondLst>
                                  <p:childTnLst>
                                    <p:animRot by="21600000">
                                      <p:cBhvr>
                                        <p:cTn id="502" dur="5000" fill="hold"/>
                                        <p:tgtEl>
                                          <p:spTgt spid="24"/>
                                        </p:tgtEl>
                                        <p:attrNameLst>
                                          <p:attrName>r</p:attrName>
                                        </p:attrNameLst>
                                      </p:cBhvr>
                                    </p:animRot>
                                  </p:childTnLst>
                                </p:cTn>
                              </p:par>
                              <p:par>
                                <p:cTn id="503" presetID="8" presetClass="emph" presetSubtype="0" fill="hold" grpId="2" nodeType="withEffect">
                                  <p:stCondLst>
                                    <p:cond delay="0"/>
                                  </p:stCondLst>
                                  <p:childTnLst>
                                    <p:animRot by="-21600000">
                                      <p:cBhvr>
                                        <p:cTn id="504" dur="5000" fill="hold"/>
                                        <p:tgtEl>
                                          <p:spTgt spid="25"/>
                                        </p:tgtEl>
                                        <p:attrNameLst>
                                          <p:attrName>r</p:attrName>
                                        </p:attrNameLst>
                                      </p:cBhvr>
                                    </p:animRot>
                                  </p:childTnLst>
                                </p:cTn>
                              </p:par>
                              <p:par>
                                <p:cTn id="505" presetID="8" presetClass="emph" presetSubtype="0" fill="hold" grpId="2" nodeType="withEffect">
                                  <p:stCondLst>
                                    <p:cond delay="0"/>
                                  </p:stCondLst>
                                  <p:childTnLst>
                                    <p:animRot by="21600000">
                                      <p:cBhvr>
                                        <p:cTn id="506" dur="5000" fill="hold"/>
                                        <p:tgtEl>
                                          <p:spTgt spid="26"/>
                                        </p:tgtEl>
                                        <p:attrNameLst>
                                          <p:attrName>r</p:attrName>
                                        </p:attrNameLst>
                                      </p:cBhvr>
                                    </p:animRot>
                                  </p:childTnLst>
                                </p:cTn>
                              </p:par>
                              <p:par>
                                <p:cTn id="507" presetID="8" presetClass="emph" presetSubtype="0" fill="hold" grpId="2" nodeType="withEffect">
                                  <p:stCondLst>
                                    <p:cond delay="0"/>
                                  </p:stCondLst>
                                  <p:childTnLst>
                                    <p:animRot by="-21600000">
                                      <p:cBhvr>
                                        <p:cTn id="508" dur="5000" fill="hold"/>
                                        <p:tgtEl>
                                          <p:spTgt spid="27"/>
                                        </p:tgtEl>
                                        <p:attrNameLst>
                                          <p:attrName>r</p:attrName>
                                        </p:attrNameLst>
                                      </p:cBhvr>
                                    </p:animRot>
                                  </p:childTnLst>
                                </p:cTn>
                              </p:par>
                              <p:par>
                                <p:cTn id="509" presetID="8" presetClass="emph" presetSubtype="0" fill="hold" grpId="2" nodeType="withEffect">
                                  <p:stCondLst>
                                    <p:cond delay="0"/>
                                  </p:stCondLst>
                                  <p:childTnLst>
                                    <p:animRot by="21600000">
                                      <p:cBhvr>
                                        <p:cTn id="510" dur="5000" fill="hold"/>
                                        <p:tgtEl>
                                          <p:spTgt spid="28"/>
                                        </p:tgtEl>
                                        <p:attrNameLst>
                                          <p:attrName>r</p:attrName>
                                        </p:attrNameLst>
                                      </p:cBhvr>
                                    </p:animRot>
                                  </p:childTnLst>
                                </p:cTn>
                              </p:par>
                              <p:par>
                                <p:cTn id="511" presetID="8" presetClass="emph" presetSubtype="0" fill="hold" grpId="2" nodeType="withEffect">
                                  <p:stCondLst>
                                    <p:cond delay="0"/>
                                  </p:stCondLst>
                                  <p:childTnLst>
                                    <p:animRot by="-21600000">
                                      <p:cBhvr>
                                        <p:cTn id="512" dur="5000" fill="hold"/>
                                        <p:tgtEl>
                                          <p:spTgt spid="29"/>
                                        </p:tgtEl>
                                        <p:attrNameLst>
                                          <p:attrName>r</p:attrName>
                                        </p:attrNameLst>
                                      </p:cBhvr>
                                    </p:animRot>
                                  </p:childTnLst>
                                </p:cTn>
                              </p:par>
                              <p:par>
                                <p:cTn id="513" presetID="8" presetClass="emph" presetSubtype="0" fill="hold" grpId="2" nodeType="withEffect">
                                  <p:stCondLst>
                                    <p:cond delay="0"/>
                                  </p:stCondLst>
                                  <p:childTnLst>
                                    <p:animRot by="21600000">
                                      <p:cBhvr>
                                        <p:cTn id="514" dur="5000" fill="hold"/>
                                        <p:tgtEl>
                                          <p:spTgt spid="30"/>
                                        </p:tgtEl>
                                        <p:attrNameLst>
                                          <p:attrName>r</p:attrName>
                                        </p:attrNameLst>
                                      </p:cBhvr>
                                    </p:animRot>
                                  </p:childTnLst>
                                </p:cTn>
                              </p:par>
                              <p:par>
                                <p:cTn id="515" presetID="8" presetClass="emph" presetSubtype="0" fill="hold" grpId="2" nodeType="withEffect">
                                  <p:stCondLst>
                                    <p:cond delay="0"/>
                                  </p:stCondLst>
                                  <p:childTnLst>
                                    <p:animRot by="21600000">
                                      <p:cBhvr>
                                        <p:cTn id="516" dur="5000" fill="hold"/>
                                        <p:tgtEl>
                                          <p:spTgt spid="31"/>
                                        </p:tgtEl>
                                        <p:attrNameLst>
                                          <p:attrName>r</p:attrName>
                                        </p:attrNameLst>
                                      </p:cBhvr>
                                    </p:animRot>
                                  </p:childTnLst>
                                </p:cTn>
                              </p:par>
                              <p:par>
                                <p:cTn id="517" presetID="8" presetClass="emph" presetSubtype="0" fill="hold" grpId="2" nodeType="withEffect">
                                  <p:stCondLst>
                                    <p:cond delay="0"/>
                                  </p:stCondLst>
                                  <p:childTnLst>
                                    <p:animRot by="-21600000">
                                      <p:cBhvr>
                                        <p:cTn id="518" dur="5000" fill="hold"/>
                                        <p:tgtEl>
                                          <p:spTgt spid="32"/>
                                        </p:tgtEl>
                                        <p:attrNameLst>
                                          <p:attrName>r</p:attrName>
                                        </p:attrNameLst>
                                      </p:cBhvr>
                                    </p:animRot>
                                  </p:childTnLst>
                                </p:cTn>
                              </p:par>
                              <p:par>
                                <p:cTn id="519" presetID="8" presetClass="emph" presetSubtype="0" fill="hold" grpId="2" nodeType="withEffect">
                                  <p:stCondLst>
                                    <p:cond delay="0"/>
                                  </p:stCondLst>
                                  <p:childTnLst>
                                    <p:animRot by="21600000">
                                      <p:cBhvr>
                                        <p:cTn id="520" dur="5000" fill="hold"/>
                                        <p:tgtEl>
                                          <p:spTgt spid="33"/>
                                        </p:tgtEl>
                                        <p:attrNameLst>
                                          <p:attrName>r</p:attrName>
                                        </p:attrNameLst>
                                      </p:cBhvr>
                                    </p:animRot>
                                  </p:childTnLst>
                                </p:cTn>
                              </p:par>
                              <p:par>
                                <p:cTn id="521" presetID="8" presetClass="emph" presetSubtype="0" fill="hold" grpId="2" nodeType="withEffect">
                                  <p:stCondLst>
                                    <p:cond delay="0"/>
                                  </p:stCondLst>
                                  <p:childTnLst>
                                    <p:animRot by="-21600000">
                                      <p:cBhvr>
                                        <p:cTn id="522" dur="5000" fill="hold"/>
                                        <p:tgtEl>
                                          <p:spTgt spid="34"/>
                                        </p:tgtEl>
                                        <p:attrNameLst>
                                          <p:attrName>r</p:attrName>
                                        </p:attrNameLst>
                                      </p:cBhvr>
                                    </p:animRot>
                                  </p:childTnLst>
                                </p:cTn>
                              </p:par>
                              <p:par>
                                <p:cTn id="523" presetID="8" presetClass="emph" presetSubtype="0" fill="hold" grpId="2" nodeType="withEffect">
                                  <p:stCondLst>
                                    <p:cond delay="0"/>
                                  </p:stCondLst>
                                  <p:childTnLst>
                                    <p:animRot by="21600000">
                                      <p:cBhvr>
                                        <p:cTn id="524" dur="5000" fill="hold"/>
                                        <p:tgtEl>
                                          <p:spTgt spid="35"/>
                                        </p:tgtEl>
                                        <p:attrNameLst>
                                          <p:attrName>r</p:attrName>
                                        </p:attrNameLst>
                                      </p:cBhvr>
                                    </p:animRot>
                                  </p:childTnLst>
                                </p:cTn>
                              </p:par>
                              <p:par>
                                <p:cTn id="525" presetID="8" presetClass="emph" presetSubtype="0" fill="hold" grpId="2" nodeType="withEffect">
                                  <p:stCondLst>
                                    <p:cond delay="0"/>
                                  </p:stCondLst>
                                  <p:childTnLst>
                                    <p:animRot by="-21600000">
                                      <p:cBhvr>
                                        <p:cTn id="526" dur="5000" fill="hold"/>
                                        <p:tgtEl>
                                          <p:spTgt spid="36"/>
                                        </p:tgtEl>
                                        <p:attrNameLst>
                                          <p:attrName>r</p:attrName>
                                        </p:attrNameLst>
                                      </p:cBhvr>
                                    </p:animRot>
                                  </p:childTnLst>
                                </p:cTn>
                              </p:par>
                              <p:par>
                                <p:cTn id="527" presetID="8" presetClass="emph" presetSubtype="0" fill="hold" grpId="2" nodeType="withEffect">
                                  <p:stCondLst>
                                    <p:cond delay="0"/>
                                  </p:stCondLst>
                                  <p:childTnLst>
                                    <p:animRot by="21600000">
                                      <p:cBhvr>
                                        <p:cTn id="528" dur="5000" fill="hold"/>
                                        <p:tgtEl>
                                          <p:spTgt spid="37"/>
                                        </p:tgtEl>
                                        <p:attrNameLst>
                                          <p:attrName>r</p:attrName>
                                        </p:attrNameLst>
                                      </p:cBhvr>
                                    </p:animRot>
                                  </p:childTnLst>
                                </p:cTn>
                              </p:par>
                              <p:par>
                                <p:cTn id="529" presetID="8" presetClass="emph" presetSubtype="0" fill="hold" grpId="2" nodeType="withEffect">
                                  <p:stCondLst>
                                    <p:cond delay="0"/>
                                  </p:stCondLst>
                                  <p:childTnLst>
                                    <p:animRot by="-21600000">
                                      <p:cBhvr>
                                        <p:cTn id="530" dur="5000" fill="hold"/>
                                        <p:tgtEl>
                                          <p:spTgt spid="38"/>
                                        </p:tgtEl>
                                        <p:attrNameLst>
                                          <p:attrName>r</p:attrName>
                                        </p:attrNameLst>
                                      </p:cBhvr>
                                    </p:animRot>
                                  </p:childTnLst>
                                </p:cTn>
                              </p:par>
                              <p:par>
                                <p:cTn id="531" presetID="8" presetClass="emph" presetSubtype="0" fill="hold" grpId="2" nodeType="withEffect">
                                  <p:stCondLst>
                                    <p:cond delay="0"/>
                                  </p:stCondLst>
                                  <p:childTnLst>
                                    <p:animRot by="21600000">
                                      <p:cBhvr>
                                        <p:cTn id="532" dur="5000" fill="hold"/>
                                        <p:tgtEl>
                                          <p:spTgt spid="39"/>
                                        </p:tgtEl>
                                        <p:attrNameLst>
                                          <p:attrName>r</p:attrName>
                                        </p:attrNameLst>
                                      </p:cBhvr>
                                    </p:animRot>
                                  </p:childTnLst>
                                </p:cTn>
                              </p:par>
                              <p:par>
                                <p:cTn id="533" presetID="8" presetClass="emph" presetSubtype="0" fill="hold" grpId="2" nodeType="withEffect">
                                  <p:stCondLst>
                                    <p:cond delay="0"/>
                                  </p:stCondLst>
                                  <p:childTnLst>
                                    <p:animRot by="-21600000">
                                      <p:cBhvr>
                                        <p:cTn id="534" dur="5000" fill="hold"/>
                                        <p:tgtEl>
                                          <p:spTgt spid="40"/>
                                        </p:tgtEl>
                                        <p:attrNameLst>
                                          <p:attrName>r</p:attrName>
                                        </p:attrNameLst>
                                      </p:cBhvr>
                                    </p:animRot>
                                  </p:childTnLst>
                                </p:cTn>
                              </p:par>
                              <p:par>
                                <p:cTn id="535" presetID="8" presetClass="emph" presetSubtype="0" fill="hold" grpId="2" nodeType="withEffect">
                                  <p:stCondLst>
                                    <p:cond delay="0"/>
                                  </p:stCondLst>
                                  <p:childTnLst>
                                    <p:animRot by="21600000">
                                      <p:cBhvr>
                                        <p:cTn id="536" dur="5000" fill="hold"/>
                                        <p:tgtEl>
                                          <p:spTgt spid="41"/>
                                        </p:tgtEl>
                                        <p:attrNameLst>
                                          <p:attrName>r</p:attrName>
                                        </p:attrNameLst>
                                      </p:cBhvr>
                                    </p:animRot>
                                  </p:childTnLst>
                                </p:cTn>
                              </p:par>
                              <p:par>
                                <p:cTn id="537" presetID="8" presetClass="emph" presetSubtype="0" fill="hold" grpId="2" nodeType="withEffect">
                                  <p:stCondLst>
                                    <p:cond delay="0"/>
                                  </p:stCondLst>
                                  <p:childTnLst>
                                    <p:animRot by="-21600000">
                                      <p:cBhvr>
                                        <p:cTn id="538" dur="5000" fill="hold"/>
                                        <p:tgtEl>
                                          <p:spTgt spid="42"/>
                                        </p:tgtEl>
                                        <p:attrNameLst>
                                          <p:attrName>r</p:attrName>
                                        </p:attrNameLst>
                                      </p:cBhvr>
                                    </p:animRot>
                                  </p:childTnLst>
                                </p:cTn>
                              </p:par>
                              <p:par>
                                <p:cTn id="539" presetID="8" presetClass="emph" presetSubtype="0" fill="hold" grpId="2" nodeType="withEffect">
                                  <p:stCondLst>
                                    <p:cond delay="0"/>
                                  </p:stCondLst>
                                  <p:childTnLst>
                                    <p:animRot by="21600000">
                                      <p:cBhvr>
                                        <p:cTn id="540" dur="5000" fill="hold"/>
                                        <p:tgtEl>
                                          <p:spTgt spid="43"/>
                                        </p:tgtEl>
                                        <p:attrNameLst>
                                          <p:attrName>r</p:attrName>
                                        </p:attrNameLst>
                                      </p:cBhvr>
                                    </p:animRot>
                                  </p:childTnLst>
                                </p:cTn>
                              </p:par>
                              <p:par>
                                <p:cTn id="541" presetID="8" presetClass="emph" presetSubtype="0" fill="hold" grpId="2" nodeType="withEffect">
                                  <p:stCondLst>
                                    <p:cond delay="0"/>
                                  </p:stCondLst>
                                  <p:childTnLst>
                                    <p:animRot by="21600000">
                                      <p:cBhvr>
                                        <p:cTn id="542" dur="5000" fill="hold"/>
                                        <p:tgtEl>
                                          <p:spTgt spid="44"/>
                                        </p:tgtEl>
                                        <p:attrNameLst>
                                          <p:attrName>r</p:attrName>
                                        </p:attrNameLst>
                                      </p:cBhvr>
                                    </p:animRot>
                                  </p:childTnLst>
                                </p:cTn>
                              </p:par>
                              <p:par>
                                <p:cTn id="543" presetID="8" presetClass="emph" presetSubtype="0" fill="hold" grpId="2" nodeType="withEffect">
                                  <p:stCondLst>
                                    <p:cond delay="0"/>
                                  </p:stCondLst>
                                  <p:childTnLst>
                                    <p:animRot by="-21600000">
                                      <p:cBhvr>
                                        <p:cTn id="544" dur="5000" fill="hold"/>
                                        <p:tgtEl>
                                          <p:spTgt spid="45"/>
                                        </p:tgtEl>
                                        <p:attrNameLst>
                                          <p:attrName>r</p:attrName>
                                        </p:attrNameLst>
                                      </p:cBhvr>
                                    </p:animRot>
                                  </p:childTnLst>
                                </p:cTn>
                              </p:par>
                              <p:par>
                                <p:cTn id="545" presetID="8" presetClass="emph" presetSubtype="0" fill="hold" grpId="2" nodeType="withEffect">
                                  <p:stCondLst>
                                    <p:cond delay="0"/>
                                  </p:stCondLst>
                                  <p:childTnLst>
                                    <p:animRot by="21600000">
                                      <p:cBhvr>
                                        <p:cTn id="546" dur="5000" fill="hold"/>
                                        <p:tgtEl>
                                          <p:spTgt spid="46"/>
                                        </p:tgtEl>
                                        <p:attrNameLst>
                                          <p:attrName>r</p:attrName>
                                        </p:attrNameLst>
                                      </p:cBhvr>
                                    </p:animRot>
                                  </p:childTnLst>
                                </p:cTn>
                              </p:par>
                              <p:par>
                                <p:cTn id="547" presetID="8" presetClass="emph" presetSubtype="0" fill="hold" grpId="2" nodeType="withEffect">
                                  <p:stCondLst>
                                    <p:cond delay="0"/>
                                  </p:stCondLst>
                                  <p:childTnLst>
                                    <p:animRot by="-21600000">
                                      <p:cBhvr>
                                        <p:cTn id="548" dur="5000" fill="hold"/>
                                        <p:tgtEl>
                                          <p:spTgt spid="47"/>
                                        </p:tgtEl>
                                        <p:attrNameLst>
                                          <p:attrName>r</p:attrName>
                                        </p:attrNameLst>
                                      </p:cBhvr>
                                    </p:animRot>
                                  </p:childTnLst>
                                </p:cTn>
                              </p:par>
                              <p:par>
                                <p:cTn id="549" presetID="8" presetClass="emph" presetSubtype="0" fill="hold" grpId="2" nodeType="withEffect">
                                  <p:stCondLst>
                                    <p:cond delay="0"/>
                                  </p:stCondLst>
                                  <p:childTnLst>
                                    <p:animRot by="21600000">
                                      <p:cBhvr>
                                        <p:cTn id="550" dur="5000" fill="hold"/>
                                        <p:tgtEl>
                                          <p:spTgt spid="48"/>
                                        </p:tgtEl>
                                        <p:attrNameLst>
                                          <p:attrName>r</p:attrName>
                                        </p:attrNameLst>
                                      </p:cBhvr>
                                    </p:animRot>
                                  </p:childTnLst>
                                </p:cTn>
                              </p:par>
                              <p:par>
                                <p:cTn id="551" presetID="8" presetClass="emph" presetSubtype="0" fill="hold" grpId="2" nodeType="withEffect">
                                  <p:stCondLst>
                                    <p:cond delay="0"/>
                                  </p:stCondLst>
                                  <p:childTnLst>
                                    <p:animRot by="-21600000">
                                      <p:cBhvr>
                                        <p:cTn id="552" dur="5000" fill="hold"/>
                                        <p:tgtEl>
                                          <p:spTgt spid="49"/>
                                        </p:tgtEl>
                                        <p:attrNameLst>
                                          <p:attrName>r</p:attrName>
                                        </p:attrNameLst>
                                      </p:cBhvr>
                                    </p:animRot>
                                  </p:childTnLst>
                                </p:cTn>
                              </p:par>
                              <p:par>
                                <p:cTn id="553" presetID="8" presetClass="emph" presetSubtype="0" fill="hold" grpId="2" nodeType="withEffect">
                                  <p:stCondLst>
                                    <p:cond delay="0"/>
                                  </p:stCondLst>
                                  <p:childTnLst>
                                    <p:animRot by="21600000">
                                      <p:cBhvr>
                                        <p:cTn id="554" dur="5000" fill="hold"/>
                                        <p:tgtEl>
                                          <p:spTgt spid="50"/>
                                        </p:tgtEl>
                                        <p:attrNameLst>
                                          <p:attrName>r</p:attrName>
                                        </p:attrNameLst>
                                      </p:cBhvr>
                                    </p:animRot>
                                  </p:childTnLst>
                                </p:cTn>
                              </p:par>
                              <p:par>
                                <p:cTn id="555" presetID="8" presetClass="emph" presetSubtype="0" fill="hold" grpId="2" nodeType="withEffect">
                                  <p:stCondLst>
                                    <p:cond delay="0"/>
                                  </p:stCondLst>
                                  <p:childTnLst>
                                    <p:animRot by="-21600000">
                                      <p:cBhvr>
                                        <p:cTn id="556" dur="5000" fill="hold"/>
                                        <p:tgtEl>
                                          <p:spTgt spid="51"/>
                                        </p:tgtEl>
                                        <p:attrNameLst>
                                          <p:attrName>r</p:attrName>
                                        </p:attrNameLst>
                                      </p:cBhvr>
                                    </p:animRot>
                                  </p:childTnLst>
                                </p:cTn>
                              </p:par>
                              <p:par>
                                <p:cTn id="557" presetID="8" presetClass="emph" presetSubtype="0" fill="hold" grpId="2" nodeType="withEffect">
                                  <p:stCondLst>
                                    <p:cond delay="0"/>
                                  </p:stCondLst>
                                  <p:childTnLst>
                                    <p:animRot by="21600000">
                                      <p:cBhvr>
                                        <p:cTn id="558" dur="5000" fill="hold"/>
                                        <p:tgtEl>
                                          <p:spTgt spid="52"/>
                                        </p:tgtEl>
                                        <p:attrNameLst>
                                          <p:attrName>r</p:attrName>
                                        </p:attrNameLst>
                                      </p:cBhvr>
                                    </p:animRot>
                                  </p:childTnLst>
                                </p:cTn>
                              </p:par>
                              <p:par>
                                <p:cTn id="559" presetID="8" presetClass="emph" presetSubtype="0" fill="hold" grpId="2" nodeType="withEffect">
                                  <p:stCondLst>
                                    <p:cond delay="0"/>
                                  </p:stCondLst>
                                  <p:childTnLst>
                                    <p:animRot by="-21600000">
                                      <p:cBhvr>
                                        <p:cTn id="560" dur="5000" fill="hold"/>
                                        <p:tgtEl>
                                          <p:spTgt spid="53"/>
                                        </p:tgtEl>
                                        <p:attrNameLst>
                                          <p:attrName>r</p:attrName>
                                        </p:attrNameLst>
                                      </p:cBhvr>
                                    </p:animRot>
                                  </p:childTnLst>
                                </p:cTn>
                              </p:par>
                              <p:par>
                                <p:cTn id="561" presetID="8" presetClass="emph" presetSubtype="0" fill="hold" grpId="2" nodeType="withEffect">
                                  <p:stCondLst>
                                    <p:cond delay="0"/>
                                  </p:stCondLst>
                                  <p:childTnLst>
                                    <p:animRot by="21600000">
                                      <p:cBhvr>
                                        <p:cTn id="562" dur="5000" fill="hold"/>
                                        <p:tgtEl>
                                          <p:spTgt spid="54"/>
                                        </p:tgtEl>
                                        <p:attrNameLst>
                                          <p:attrName>r</p:attrName>
                                        </p:attrNameLst>
                                      </p:cBhvr>
                                    </p:animRot>
                                  </p:childTnLst>
                                </p:cTn>
                              </p:par>
                              <p:par>
                                <p:cTn id="563" presetID="8" presetClass="emph" presetSubtype="0" fill="hold" grpId="2" nodeType="withEffect">
                                  <p:stCondLst>
                                    <p:cond delay="0"/>
                                  </p:stCondLst>
                                  <p:childTnLst>
                                    <p:animRot by="-21600000">
                                      <p:cBhvr>
                                        <p:cTn id="564" dur="5000" fill="hold"/>
                                        <p:tgtEl>
                                          <p:spTgt spid="55"/>
                                        </p:tgtEl>
                                        <p:attrNameLst>
                                          <p:attrName>r</p:attrName>
                                        </p:attrNameLst>
                                      </p:cBhvr>
                                    </p:animRot>
                                  </p:childTnLst>
                                </p:cTn>
                              </p:par>
                              <p:par>
                                <p:cTn id="565" presetID="8" presetClass="emph" presetSubtype="0" fill="hold" grpId="2" nodeType="withEffect">
                                  <p:stCondLst>
                                    <p:cond delay="0"/>
                                  </p:stCondLst>
                                  <p:childTnLst>
                                    <p:animRot by="21600000">
                                      <p:cBhvr>
                                        <p:cTn id="566" dur="5000" fill="hold"/>
                                        <p:tgtEl>
                                          <p:spTgt spid="56"/>
                                        </p:tgtEl>
                                        <p:attrNameLst>
                                          <p:attrName>r</p:attrName>
                                        </p:attrNameLst>
                                      </p:cBhvr>
                                    </p:animRot>
                                  </p:childTnLst>
                                </p:cTn>
                              </p:par>
                              <p:par>
                                <p:cTn id="567" presetID="8" presetClass="emph" presetSubtype="0" fill="hold" grpId="2" nodeType="withEffect">
                                  <p:stCondLst>
                                    <p:cond delay="0"/>
                                  </p:stCondLst>
                                  <p:childTnLst>
                                    <p:animRot by="21600000">
                                      <p:cBhvr>
                                        <p:cTn id="568" dur="5000" fill="hold"/>
                                        <p:tgtEl>
                                          <p:spTgt spid="57"/>
                                        </p:tgtEl>
                                        <p:attrNameLst>
                                          <p:attrName>r</p:attrName>
                                        </p:attrNameLst>
                                      </p:cBhvr>
                                    </p:animRot>
                                  </p:childTnLst>
                                </p:cTn>
                              </p:par>
                              <p:par>
                                <p:cTn id="569" presetID="8" presetClass="emph" presetSubtype="0" fill="hold" grpId="2" nodeType="withEffect">
                                  <p:stCondLst>
                                    <p:cond delay="0"/>
                                  </p:stCondLst>
                                  <p:childTnLst>
                                    <p:animRot by="-21600000">
                                      <p:cBhvr>
                                        <p:cTn id="570" dur="5000" fill="hold"/>
                                        <p:tgtEl>
                                          <p:spTgt spid="58"/>
                                        </p:tgtEl>
                                        <p:attrNameLst>
                                          <p:attrName>r</p:attrName>
                                        </p:attrNameLst>
                                      </p:cBhvr>
                                    </p:animRot>
                                  </p:childTnLst>
                                </p:cTn>
                              </p:par>
                              <p:par>
                                <p:cTn id="571" presetID="8" presetClass="emph" presetSubtype="0" fill="hold" grpId="2" nodeType="withEffect">
                                  <p:stCondLst>
                                    <p:cond delay="0"/>
                                  </p:stCondLst>
                                  <p:childTnLst>
                                    <p:animRot by="21600000">
                                      <p:cBhvr>
                                        <p:cTn id="572" dur="5000" fill="hold"/>
                                        <p:tgtEl>
                                          <p:spTgt spid="59"/>
                                        </p:tgtEl>
                                        <p:attrNameLst>
                                          <p:attrName>r</p:attrName>
                                        </p:attrNameLst>
                                      </p:cBhvr>
                                    </p:animRot>
                                  </p:childTnLst>
                                </p:cTn>
                              </p:par>
                              <p:par>
                                <p:cTn id="573" presetID="8" presetClass="emph" presetSubtype="0" fill="hold" grpId="2" nodeType="withEffect">
                                  <p:stCondLst>
                                    <p:cond delay="0"/>
                                  </p:stCondLst>
                                  <p:childTnLst>
                                    <p:animRot by="-21600000">
                                      <p:cBhvr>
                                        <p:cTn id="574" dur="5000" fill="hold"/>
                                        <p:tgtEl>
                                          <p:spTgt spid="60"/>
                                        </p:tgtEl>
                                        <p:attrNameLst>
                                          <p:attrName>r</p:attrName>
                                        </p:attrNameLst>
                                      </p:cBhvr>
                                    </p:animRot>
                                  </p:childTnLst>
                                </p:cTn>
                              </p:par>
                              <p:par>
                                <p:cTn id="575" presetID="8" presetClass="emph" presetSubtype="0" fill="hold" grpId="2" nodeType="withEffect">
                                  <p:stCondLst>
                                    <p:cond delay="0"/>
                                  </p:stCondLst>
                                  <p:childTnLst>
                                    <p:animRot by="21600000">
                                      <p:cBhvr>
                                        <p:cTn id="576" dur="5000" fill="hold"/>
                                        <p:tgtEl>
                                          <p:spTgt spid="61"/>
                                        </p:tgtEl>
                                        <p:attrNameLst>
                                          <p:attrName>r</p:attrName>
                                        </p:attrNameLst>
                                      </p:cBhvr>
                                    </p:animRot>
                                  </p:childTnLst>
                                </p:cTn>
                              </p:par>
                              <p:par>
                                <p:cTn id="577" presetID="8" presetClass="emph" presetSubtype="0" fill="hold" grpId="2" nodeType="withEffect">
                                  <p:stCondLst>
                                    <p:cond delay="0"/>
                                  </p:stCondLst>
                                  <p:childTnLst>
                                    <p:animRot by="-21600000">
                                      <p:cBhvr>
                                        <p:cTn id="578" dur="5000" fill="hold"/>
                                        <p:tgtEl>
                                          <p:spTgt spid="62"/>
                                        </p:tgtEl>
                                        <p:attrNameLst>
                                          <p:attrName>r</p:attrName>
                                        </p:attrNameLst>
                                      </p:cBhvr>
                                    </p:animRot>
                                  </p:childTnLst>
                                </p:cTn>
                              </p:par>
                              <p:par>
                                <p:cTn id="579" presetID="8" presetClass="emph" presetSubtype="0" fill="hold" grpId="2" nodeType="withEffect">
                                  <p:stCondLst>
                                    <p:cond delay="0"/>
                                  </p:stCondLst>
                                  <p:childTnLst>
                                    <p:animRot by="21600000">
                                      <p:cBhvr>
                                        <p:cTn id="580" dur="5000" fill="hold"/>
                                        <p:tgtEl>
                                          <p:spTgt spid="63"/>
                                        </p:tgtEl>
                                        <p:attrNameLst>
                                          <p:attrName>r</p:attrName>
                                        </p:attrNameLst>
                                      </p:cBhvr>
                                    </p:animRot>
                                  </p:childTnLst>
                                </p:cTn>
                              </p:par>
                              <p:par>
                                <p:cTn id="581" presetID="8" presetClass="emph" presetSubtype="0" fill="hold" grpId="2" nodeType="withEffect">
                                  <p:stCondLst>
                                    <p:cond delay="0"/>
                                  </p:stCondLst>
                                  <p:childTnLst>
                                    <p:animRot by="-21600000">
                                      <p:cBhvr>
                                        <p:cTn id="582" dur="5000" fill="hold"/>
                                        <p:tgtEl>
                                          <p:spTgt spid="64"/>
                                        </p:tgtEl>
                                        <p:attrNameLst>
                                          <p:attrName>r</p:attrName>
                                        </p:attrNameLst>
                                      </p:cBhvr>
                                    </p:animRot>
                                  </p:childTnLst>
                                </p:cTn>
                              </p:par>
                              <p:par>
                                <p:cTn id="583" presetID="8" presetClass="emph" presetSubtype="0" fill="hold" grpId="2" nodeType="withEffect">
                                  <p:stCondLst>
                                    <p:cond delay="0"/>
                                  </p:stCondLst>
                                  <p:childTnLst>
                                    <p:animRot by="21600000">
                                      <p:cBhvr>
                                        <p:cTn id="584" dur="5000" fill="hold"/>
                                        <p:tgtEl>
                                          <p:spTgt spid="65"/>
                                        </p:tgtEl>
                                        <p:attrNameLst>
                                          <p:attrName>r</p:attrName>
                                        </p:attrNameLst>
                                      </p:cBhvr>
                                    </p:animRot>
                                  </p:childTnLst>
                                </p:cTn>
                              </p:par>
                              <p:par>
                                <p:cTn id="585" presetID="8" presetClass="emph" presetSubtype="0" fill="hold" grpId="2" nodeType="withEffect">
                                  <p:stCondLst>
                                    <p:cond delay="0"/>
                                  </p:stCondLst>
                                  <p:childTnLst>
                                    <p:animRot by="-21600000">
                                      <p:cBhvr>
                                        <p:cTn id="586" dur="5000" fill="hold"/>
                                        <p:tgtEl>
                                          <p:spTgt spid="66"/>
                                        </p:tgtEl>
                                        <p:attrNameLst>
                                          <p:attrName>r</p:attrName>
                                        </p:attrNameLst>
                                      </p:cBhvr>
                                    </p:animRot>
                                  </p:childTnLst>
                                </p:cTn>
                              </p:par>
                              <p:par>
                                <p:cTn id="587" presetID="8" presetClass="emph" presetSubtype="0" fill="hold" grpId="2" nodeType="withEffect">
                                  <p:stCondLst>
                                    <p:cond delay="0"/>
                                  </p:stCondLst>
                                  <p:childTnLst>
                                    <p:animRot by="21600000">
                                      <p:cBhvr>
                                        <p:cTn id="588" dur="5000" fill="hold"/>
                                        <p:tgtEl>
                                          <p:spTgt spid="67"/>
                                        </p:tgtEl>
                                        <p:attrNameLst>
                                          <p:attrName>r</p:attrName>
                                        </p:attrNameLst>
                                      </p:cBhvr>
                                    </p:animRot>
                                  </p:childTnLst>
                                </p:cTn>
                              </p:par>
                              <p:par>
                                <p:cTn id="589" presetID="8" presetClass="emph" presetSubtype="0" fill="hold" grpId="2" nodeType="withEffect">
                                  <p:stCondLst>
                                    <p:cond delay="0"/>
                                  </p:stCondLst>
                                  <p:childTnLst>
                                    <p:animRot by="-21600000">
                                      <p:cBhvr>
                                        <p:cTn id="590" dur="5000" fill="hold"/>
                                        <p:tgtEl>
                                          <p:spTgt spid="68"/>
                                        </p:tgtEl>
                                        <p:attrNameLst>
                                          <p:attrName>r</p:attrName>
                                        </p:attrNameLst>
                                      </p:cBhvr>
                                    </p:animRot>
                                  </p:childTnLst>
                                </p:cTn>
                              </p:par>
                              <p:par>
                                <p:cTn id="591" presetID="8" presetClass="emph" presetSubtype="0" fill="hold" grpId="2" nodeType="withEffect">
                                  <p:stCondLst>
                                    <p:cond delay="0"/>
                                  </p:stCondLst>
                                  <p:childTnLst>
                                    <p:animRot by="21600000">
                                      <p:cBhvr>
                                        <p:cTn id="592" dur="5000" fill="hold"/>
                                        <p:tgtEl>
                                          <p:spTgt spid="69"/>
                                        </p:tgtEl>
                                        <p:attrNameLst>
                                          <p:attrName>r</p:attrName>
                                        </p:attrNameLst>
                                      </p:cBhvr>
                                    </p:animRot>
                                  </p:childTnLst>
                                </p:cTn>
                              </p:par>
                            </p:childTnLst>
                          </p:cTn>
                        </p:par>
                        <p:par>
                          <p:cTn id="593" fill="hold">
                            <p:stCondLst>
                              <p:cond delay="5000"/>
                            </p:stCondLst>
                            <p:childTnLst>
                              <p:par>
                                <p:cTn id="594" presetID="2" presetClass="exit" presetSubtype="4" fill="hold" grpId="3" nodeType="afterEffect">
                                  <p:stCondLst>
                                    <p:cond delay="0"/>
                                  </p:stCondLst>
                                  <p:childTnLst>
                                    <p:anim calcmode="lin" valueType="num">
                                      <p:cBhvr additive="base">
                                        <p:cTn id="595" dur="5000"/>
                                        <p:tgtEl>
                                          <p:spTgt spid="5"/>
                                        </p:tgtEl>
                                        <p:attrNameLst>
                                          <p:attrName>ppt_x</p:attrName>
                                        </p:attrNameLst>
                                      </p:cBhvr>
                                      <p:tavLst>
                                        <p:tav tm="0">
                                          <p:val>
                                            <p:strVal val="ppt_x"/>
                                          </p:val>
                                        </p:tav>
                                        <p:tav tm="100000">
                                          <p:val>
                                            <p:strVal val="ppt_x"/>
                                          </p:val>
                                        </p:tav>
                                      </p:tavLst>
                                    </p:anim>
                                    <p:anim calcmode="lin" valueType="num">
                                      <p:cBhvr additive="base">
                                        <p:cTn id="596" dur="5000"/>
                                        <p:tgtEl>
                                          <p:spTgt spid="5"/>
                                        </p:tgtEl>
                                        <p:attrNameLst>
                                          <p:attrName>ppt_y</p:attrName>
                                        </p:attrNameLst>
                                      </p:cBhvr>
                                      <p:tavLst>
                                        <p:tav tm="0">
                                          <p:val>
                                            <p:strVal val="ppt_y"/>
                                          </p:val>
                                        </p:tav>
                                        <p:tav tm="100000">
                                          <p:val>
                                            <p:strVal val="1+ppt_h/2"/>
                                          </p:val>
                                        </p:tav>
                                      </p:tavLst>
                                    </p:anim>
                                    <p:set>
                                      <p:cBhvr>
                                        <p:cTn id="597" dur="1" fill="hold">
                                          <p:stCondLst>
                                            <p:cond delay="4999"/>
                                          </p:stCondLst>
                                        </p:cTn>
                                        <p:tgtEl>
                                          <p:spTgt spid="5"/>
                                        </p:tgtEl>
                                        <p:attrNameLst>
                                          <p:attrName>style.visibility</p:attrName>
                                        </p:attrNameLst>
                                      </p:cBhvr>
                                      <p:to>
                                        <p:strVal val="hidden"/>
                                      </p:to>
                                    </p:set>
                                  </p:childTnLst>
                                </p:cTn>
                              </p:par>
                              <p:par>
                                <p:cTn id="598" presetID="2" presetClass="exit" presetSubtype="4" fill="hold" grpId="3" nodeType="withEffect">
                                  <p:stCondLst>
                                    <p:cond delay="0"/>
                                  </p:stCondLst>
                                  <p:childTnLst>
                                    <p:anim calcmode="lin" valueType="num">
                                      <p:cBhvr additive="base">
                                        <p:cTn id="599" dur="5000"/>
                                        <p:tgtEl>
                                          <p:spTgt spid="6"/>
                                        </p:tgtEl>
                                        <p:attrNameLst>
                                          <p:attrName>ppt_x</p:attrName>
                                        </p:attrNameLst>
                                      </p:cBhvr>
                                      <p:tavLst>
                                        <p:tav tm="0">
                                          <p:val>
                                            <p:strVal val="ppt_x"/>
                                          </p:val>
                                        </p:tav>
                                        <p:tav tm="100000">
                                          <p:val>
                                            <p:strVal val="ppt_x"/>
                                          </p:val>
                                        </p:tav>
                                      </p:tavLst>
                                    </p:anim>
                                    <p:anim calcmode="lin" valueType="num">
                                      <p:cBhvr additive="base">
                                        <p:cTn id="600" dur="5000"/>
                                        <p:tgtEl>
                                          <p:spTgt spid="6"/>
                                        </p:tgtEl>
                                        <p:attrNameLst>
                                          <p:attrName>ppt_y</p:attrName>
                                        </p:attrNameLst>
                                      </p:cBhvr>
                                      <p:tavLst>
                                        <p:tav tm="0">
                                          <p:val>
                                            <p:strVal val="ppt_y"/>
                                          </p:val>
                                        </p:tav>
                                        <p:tav tm="100000">
                                          <p:val>
                                            <p:strVal val="1+ppt_h/2"/>
                                          </p:val>
                                        </p:tav>
                                      </p:tavLst>
                                    </p:anim>
                                    <p:set>
                                      <p:cBhvr>
                                        <p:cTn id="601" dur="1" fill="hold">
                                          <p:stCondLst>
                                            <p:cond delay="4999"/>
                                          </p:stCondLst>
                                        </p:cTn>
                                        <p:tgtEl>
                                          <p:spTgt spid="6"/>
                                        </p:tgtEl>
                                        <p:attrNameLst>
                                          <p:attrName>style.visibility</p:attrName>
                                        </p:attrNameLst>
                                      </p:cBhvr>
                                      <p:to>
                                        <p:strVal val="hidden"/>
                                      </p:to>
                                    </p:set>
                                  </p:childTnLst>
                                </p:cTn>
                              </p:par>
                              <p:par>
                                <p:cTn id="602" presetID="2" presetClass="exit" presetSubtype="4" fill="hold" grpId="3" nodeType="withEffect">
                                  <p:stCondLst>
                                    <p:cond delay="0"/>
                                  </p:stCondLst>
                                  <p:childTnLst>
                                    <p:anim calcmode="lin" valueType="num">
                                      <p:cBhvr additive="base">
                                        <p:cTn id="603" dur="5000"/>
                                        <p:tgtEl>
                                          <p:spTgt spid="7"/>
                                        </p:tgtEl>
                                        <p:attrNameLst>
                                          <p:attrName>ppt_x</p:attrName>
                                        </p:attrNameLst>
                                      </p:cBhvr>
                                      <p:tavLst>
                                        <p:tav tm="0">
                                          <p:val>
                                            <p:strVal val="ppt_x"/>
                                          </p:val>
                                        </p:tav>
                                        <p:tav tm="100000">
                                          <p:val>
                                            <p:strVal val="ppt_x"/>
                                          </p:val>
                                        </p:tav>
                                      </p:tavLst>
                                    </p:anim>
                                    <p:anim calcmode="lin" valueType="num">
                                      <p:cBhvr additive="base">
                                        <p:cTn id="604" dur="5000"/>
                                        <p:tgtEl>
                                          <p:spTgt spid="7"/>
                                        </p:tgtEl>
                                        <p:attrNameLst>
                                          <p:attrName>ppt_y</p:attrName>
                                        </p:attrNameLst>
                                      </p:cBhvr>
                                      <p:tavLst>
                                        <p:tav tm="0">
                                          <p:val>
                                            <p:strVal val="ppt_y"/>
                                          </p:val>
                                        </p:tav>
                                        <p:tav tm="100000">
                                          <p:val>
                                            <p:strVal val="1+ppt_h/2"/>
                                          </p:val>
                                        </p:tav>
                                      </p:tavLst>
                                    </p:anim>
                                    <p:set>
                                      <p:cBhvr>
                                        <p:cTn id="605" dur="1" fill="hold">
                                          <p:stCondLst>
                                            <p:cond delay="4999"/>
                                          </p:stCondLst>
                                        </p:cTn>
                                        <p:tgtEl>
                                          <p:spTgt spid="7"/>
                                        </p:tgtEl>
                                        <p:attrNameLst>
                                          <p:attrName>style.visibility</p:attrName>
                                        </p:attrNameLst>
                                      </p:cBhvr>
                                      <p:to>
                                        <p:strVal val="hidden"/>
                                      </p:to>
                                    </p:set>
                                  </p:childTnLst>
                                </p:cTn>
                              </p:par>
                              <p:par>
                                <p:cTn id="606" presetID="2" presetClass="exit" presetSubtype="4" fill="hold" grpId="3" nodeType="withEffect">
                                  <p:stCondLst>
                                    <p:cond delay="0"/>
                                  </p:stCondLst>
                                  <p:childTnLst>
                                    <p:anim calcmode="lin" valueType="num">
                                      <p:cBhvr additive="base">
                                        <p:cTn id="607" dur="5000"/>
                                        <p:tgtEl>
                                          <p:spTgt spid="8"/>
                                        </p:tgtEl>
                                        <p:attrNameLst>
                                          <p:attrName>ppt_x</p:attrName>
                                        </p:attrNameLst>
                                      </p:cBhvr>
                                      <p:tavLst>
                                        <p:tav tm="0">
                                          <p:val>
                                            <p:strVal val="ppt_x"/>
                                          </p:val>
                                        </p:tav>
                                        <p:tav tm="100000">
                                          <p:val>
                                            <p:strVal val="ppt_x"/>
                                          </p:val>
                                        </p:tav>
                                      </p:tavLst>
                                    </p:anim>
                                    <p:anim calcmode="lin" valueType="num">
                                      <p:cBhvr additive="base">
                                        <p:cTn id="608" dur="5000"/>
                                        <p:tgtEl>
                                          <p:spTgt spid="8"/>
                                        </p:tgtEl>
                                        <p:attrNameLst>
                                          <p:attrName>ppt_y</p:attrName>
                                        </p:attrNameLst>
                                      </p:cBhvr>
                                      <p:tavLst>
                                        <p:tav tm="0">
                                          <p:val>
                                            <p:strVal val="ppt_y"/>
                                          </p:val>
                                        </p:tav>
                                        <p:tav tm="100000">
                                          <p:val>
                                            <p:strVal val="1+ppt_h/2"/>
                                          </p:val>
                                        </p:tav>
                                      </p:tavLst>
                                    </p:anim>
                                    <p:set>
                                      <p:cBhvr>
                                        <p:cTn id="609" dur="1" fill="hold">
                                          <p:stCondLst>
                                            <p:cond delay="4999"/>
                                          </p:stCondLst>
                                        </p:cTn>
                                        <p:tgtEl>
                                          <p:spTgt spid="8"/>
                                        </p:tgtEl>
                                        <p:attrNameLst>
                                          <p:attrName>style.visibility</p:attrName>
                                        </p:attrNameLst>
                                      </p:cBhvr>
                                      <p:to>
                                        <p:strVal val="hidden"/>
                                      </p:to>
                                    </p:set>
                                  </p:childTnLst>
                                </p:cTn>
                              </p:par>
                              <p:par>
                                <p:cTn id="610" presetID="2" presetClass="exit" presetSubtype="4" fill="hold" grpId="3" nodeType="withEffect">
                                  <p:stCondLst>
                                    <p:cond delay="0"/>
                                  </p:stCondLst>
                                  <p:childTnLst>
                                    <p:anim calcmode="lin" valueType="num">
                                      <p:cBhvr additive="base">
                                        <p:cTn id="611" dur="5000"/>
                                        <p:tgtEl>
                                          <p:spTgt spid="9"/>
                                        </p:tgtEl>
                                        <p:attrNameLst>
                                          <p:attrName>ppt_x</p:attrName>
                                        </p:attrNameLst>
                                      </p:cBhvr>
                                      <p:tavLst>
                                        <p:tav tm="0">
                                          <p:val>
                                            <p:strVal val="ppt_x"/>
                                          </p:val>
                                        </p:tav>
                                        <p:tav tm="100000">
                                          <p:val>
                                            <p:strVal val="ppt_x"/>
                                          </p:val>
                                        </p:tav>
                                      </p:tavLst>
                                    </p:anim>
                                    <p:anim calcmode="lin" valueType="num">
                                      <p:cBhvr additive="base">
                                        <p:cTn id="612" dur="5000"/>
                                        <p:tgtEl>
                                          <p:spTgt spid="9"/>
                                        </p:tgtEl>
                                        <p:attrNameLst>
                                          <p:attrName>ppt_y</p:attrName>
                                        </p:attrNameLst>
                                      </p:cBhvr>
                                      <p:tavLst>
                                        <p:tav tm="0">
                                          <p:val>
                                            <p:strVal val="ppt_y"/>
                                          </p:val>
                                        </p:tav>
                                        <p:tav tm="100000">
                                          <p:val>
                                            <p:strVal val="1+ppt_h/2"/>
                                          </p:val>
                                        </p:tav>
                                      </p:tavLst>
                                    </p:anim>
                                    <p:set>
                                      <p:cBhvr>
                                        <p:cTn id="613" dur="1" fill="hold">
                                          <p:stCondLst>
                                            <p:cond delay="4999"/>
                                          </p:stCondLst>
                                        </p:cTn>
                                        <p:tgtEl>
                                          <p:spTgt spid="9"/>
                                        </p:tgtEl>
                                        <p:attrNameLst>
                                          <p:attrName>style.visibility</p:attrName>
                                        </p:attrNameLst>
                                      </p:cBhvr>
                                      <p:to>
                                        <p:strVal val="hidden"/>
                                      </p:to>
                                    </p:set>
                                  </p:childTnLst>
                                </p:cTn>
                              </p:par>
                              <p:par>
                                <p:cTn id="614" presetID="2" presetClass="exit" presetSubtype="4" fill="hold" grpId="3" nodeType="withEffect">
                                  <p:stCondLst>
                                    <p:cond delay="0"/>
                                  </p:stCondLst>
                                  <p:childTnLst>
                                    <p:anim calcmode="lin" valueType="num">
                                      <p:cBhvr additive="base">
                                        <p:cTn id="615" dur="5000"/>
                                        <p:tgtEl>
                                          <p:spTgt spid="10"/>
                                        </p:tgtEl>
                                        <p:attrNameLst>
                                          <p:attrName>ppt_x</p:attrName>
                                        </p:attrNameLst>
                                      </p:cBhvr>
                                      <p:tavLst>
                                        <p:tav tm="0">
                                          <p:val>
                                            <p:strVal val="ppt_x"/>
                                          </p:val>
                                        </p:tav>
                                        <p:tav tm="100000">
                                          <p:val>
                                            <p:strVal val="ppt_x"/>
                                          </p:val>
                                        </p:tav>
                                      </p:tavLst>
                                    </p:anim>
                                    <p:anim calcmode="lin" valueType="num">
                                      <p:cBhvr additive="base">
                                        <p:cTn id="616" dur="5000"/>
                                        <p:tgtEl>
                                          <p:spTgt spid="10"/>
                                        </p:tgtEl>
                                        <p:attrNameLst>
                                          <p:attrName>ppt_y</p:attrName>
                                        </p:attrNameLst>
                                      </p:cBhvr>
                                      <p:tavLst>
                                        <p:tav tm="0">
                                          <p:val>
                                            <p:strVal val="ppt_y"/>
                                          </p:val>
                                        </p:tav>
                                        <p:tav tm="100000">
                                          <p:val>
                                            <p:strVal val="1+ppt_h/2"/>
                                          </p:val>
                                        </p:tav>
                                      </p:tavLst>
                                    </p:anim>
                                    <p:set>
                                      <p:cBhvr>
                                        <p:cTn id="617" dur="1" fill="hold">
                                          <p:stCondLst>
                                            <p:cond delay="4999"/>
                                          </p:stCondLst>
                                        </p:cTn>
                                        <p:tgtEl>
                                          <p:spTgt spid="10"/>
                                        </p:tgtEl>
                                        <p:attrNameLst>
                                          <p:attrName>style.visibility</p:attrName>
                                        </p:attrNameLst>
                                      </p:cBhvr>
                                      <p:to>
                                        <p:strVal val="hidden"/>
                                      </p:to>
                                    </p:set>
                                  </p:childTnLst>
                                </p:cTn>
                              </p:par>
                              <p:par>
                                <p:cTn id="618" presetID="2" presetClass="exit" presetSubtype="4" fill="hold" grpId="3" nodeType="withEffect">
                                  <p:stCondLst>
                                    <p:cond delay="0"/>
                                  </p:stCondLst>
                                  <p:childTnLst>
                                    <p:anim calcmode="lin" valueType="num">
                                      <p:cBhvr additive="base">
                                        <p:cTn id="619" dur="5000"/>
                                        <p:tgtEl>
                                          <p:spTgt spid="11"/>
                                        </p:tgtEl>
                                        <p:attrNameLst>
                                          <p:attrName>ppt_x</p:attrName>
                                        </p:attrNameLst>
                                      </p:cBhvr>
                                      <p:tavLst>
                                        <p:tav tm="0">
                                          <p:val>
                                            <p:strVal val="ppt_x"/>
                                          </p:val>
                                        </p:tav>
                                        <p:tav tm="100000">
                                          <p:val>
                                            <p:strVal val="ppt_x"/>
                                          </p:val>
                                        </p:tav>
                                      </p:tavLst>
                                    </p:anim>
                                    <p:anim calcmode="lin" valueType="num">
                                      <p:cBhvr additive="base">
                                        <p:cTn id="620" dur="5000"/>
                                        <p:tgtEl>
                                          <p:spTgt spid="11"/>
                                        </p:tgtEl>
                                        <p:attrNameLst>
                                          <p:attrName>ppt_y</p:attrName>
                                        </p:attrNameLst>
                                      </p:cBhvr>
                                      <p:tavLst>
                                        <p:tav tm="0">
                                          <p:val>
                                            <p:strVal val="ppt_y"/>
                                          </p:val>
                                        </p:tav>
                                        <p:tav tm="100000">
                                          <p:val>
                                            <p:strVal val="1+ppt_h/2"/>
                                          </p:val>
                                        </p:tav>
                                      </p:tavLst>
                                    </p:anim>
                                    <p:set>
                                      <p:cBhvr>
                                        <p:cTn id="621" dur="1" fill="hold">
                                          <p:stCondLst>
                                            <p:cond delay="4999"/>
                                          </p:stCondLst>
                                        </p:cTn>
                                        <p:tgtEl>
                                          <p:spTgt spid="11"/>
                                        </p:tgtEl>
                                        <p:attrNameLst>
                                          <p:attrName>style.visibility</p:attrName>
                                        </p:attrNameLst>
                                      </p:cBhvr>
                                      <p:to>
                                        <p:strVal val="hidden"/>
                                      </p:to>
                                    </p:set>
                                  </p:childTnLst>
                                </p:cTn>
                              </p:par>
                              <p:par>
                                <p:cTn id="622" presetID="2" presetClass="exit" presetSubtype="4" fill="hold" grpId="3" nodeType="withEffect">
                                  <p:stCondLst>
                                    <p:cond delay="0"/>
                                  </p:stCondLst>
                                  <p:childTnLst>
                                    <p:anim calcmode="lin" valueType="num">
                                      <p:cBhvr additive="base">
                                        <p:cTn id="623" dur="5000"/>
                                        <p:tgtEl>
                                          <p:spTgt spid="12"/>
                                        </p:tgtEl>
                                        <p:attrNameLst>
                                          <p:attrName>ppt_x</p:attrName>
                                        </p:attrNameLst>
                                      </p:cBhvr>
                                      <p:tavLst>
                                        <p:tav tm="0">
                                          <p:val>
                                            <p:strVal val="ppt_x"/>
                                          </p:val>
                                        </p:tav>
                                        <p:tav tm="100000">
                                          <p:val>
                                            <p:strVal val="ppt_x"/>
                                          </p:val>
                                        </p:tav>
                                      </p:tavLst>
                                    </p:anim>
                                    <p:anim calcmode="lin" valueType="num">
                                      <p:cBhvr additive="base">
                                        <p:cTn id="624" dur="5000"/>
                                        <p:tgtEl>
                                          <p:spTgt spid="12"/>
                                        </p:tgtEl>
                                        <p:attrNameLst>
                                          <p:attrName>ppt_y</p:attrName>
                                        </p:attrNameLst>
                                      </p:cBhvr>
                                      <p:tavLst>
                                        <p:tav tm="0">
                                          <p:val>
                                            <p:strVal val="ppt_y"/>
                                          </p:val>
                                        </p:tav>
                                        <p:tav tm="100000">
                                          <p:val>
                                            <p:strVal val="1+ppt_h/2"/>
                                          </p:val>
                                        </p:tav>
                                      </p:tavLst>
                                    </p:anim>
                                    <p:set>
                                      <p:cBhvr>
                                        <p:cTn id="625" dur="1" fill="hold">
                                          <p:stCondLst>
                                            <p:cond delay="4999"/>
                                          </p:stCondLst>
                                        </p:cTn>
                                        <p:tgtEl>
                                          <p:spTgt spid="12"/>
                                        </p:tgtEl>
                                        <p:attrNameLst>
                                          <p:attrName>style.visibility</p:attrName>
                                        </p:attrNameLst>
                                      </p:cBhvr>
                                      <p:to>
                                        <p:strVal val="hidden"/>
                                      </p:to>
                                    </p:set>
                                  </p:childTnLst>
                                </p:cTn>
                              </p:par>
                              <p:par>
                                <p:cTn id="626" presetID="2" presetClass="exit" presetSubtype="4" fill="hold" grpId="3" nodeType="withEffect">
                                  <p:stCondLst>
                                    <p:cond delay="0"/>
                                  </p:stCondLst>
                                  <p:childTnLst>
                                    <p:anim calcmode="lin" valueType="num">
                                      <p:cBhvr additive="base">
                                        <p:cTn id="627" dur="5000"/>
                                        <p:tgtEl>
                                          <p:spTgt spid="13"/>
                                        </p:tgtEl>
                                        <p:attrNameLst>
                                          <p:attrName>ppt_x</p:attrName>
                                        </p:attrNameLst>
                                      </p:cBhvr>
                                      <p:tavLst>
                                        <p:tav tm="0">
                                          <p:val>
                                            <p:strVal val="ppt_x"/>
                                          </p:val>
                                        </p:tav>
                                        <p:tav tm="100000">
                                          <p:val>
                                            <p:strVal val="ppt_x"/>
                                          </p:val>
                                        </p:tav>
                                      </p:tavLst>
                                    </p:anim>
                                    <p:anim calcmode="lin" valueType="num">
                                      <p:cBhvr additive="base">
                                        <p:cTn id="628" dur="5000"/>
                                        <p:tgtEl>
                                          <p:spTgt spid="13"/>
                                        </p:tgtEl>
                                        <p:attrNameLst>
                                          <p:attrName>ppt_y</p:attrName>
                                        </p:attrNameLst>
                                      </p:cBhvr>
                                      <p:tavLst>
                                        <p:tav tm="0">
                                          <p:val>
                                            <p:strVal val="ppt_y"/>
                                          </p:val>
                                        </p:tav>
                                        <p:tav tm="100000">
                                          <p:val>
                                            <p:strVal val="1+ppt_h/2"/>
                                          </p:val>
                                        </p:tav>
                                      </p:tavLst>
                                    </p:anim>
                                    <p:set>
                                      <p:cBhvr>
                                        <p:cTn id="629" dur="1" fill="hold">
                                          <p:stCondLst>
                                            <p:cond delay="4999"/>
                                          </p:stCondLst>
                                        </p:cTn>
                                        <p:tgtEl>
                                          <p:spTgt spid="13"/>
                                        </p:tgtEl>
                                        <p:attrNameLst>
                                          <p:attrName>style.visibility</p:attrName>
                                        </p:attrNameLst>
                                      </p:cBhvr>
                                      <p:to>
                                        <p:strVal val="hidden"/>
                                      </p:to>
                                    </p:set>
                                  </p:childTnLst>
                                </p:cTn>
                              </p:par>
                              <p:par>
                                <p:cTn id="630" presetID="2" presetClass="exit" presetSubtype="4" fill="hold" grpId="3" nodeType="withEffect">
                                  <p:stCondLst>
                                    <p:cond delay="0"/>
                                  </p:stCondLst>
                                  <p:childTnLst>
                                    <p:anim calcmode="lin" valueType="num">
                                      <p:cBhvr additive="base">
                                        <p:cTn id="631" dur="5000"/>
                                        <p:tgtEl>
                                          <p:spTgt spid="14"/>
                                        </p:tgtEl>
                                        <p:attrNameLst>
                                          <p:attrName>ppt_x</p:attrName>
                                        </p:attrNameLst>
                                      </p:cBhvr>
                                      <p:tavLst>
                                        <p:tav tm="0">
                                          <p:val>
                                            <p:strVal val="ppt_x"/>
                                          </p:val>
                                        </p:tav>
                                        <p:tav tm="100000">
                                          <p:val>
                                            <p:strVal val="ppt_x"/>
                                          </p:val>
                                        </p:tav>
                                      </p:tavLst>
                                    </p:anim>
                                    <p:anim calcmode="lin" valueType="num">
                                      <p:cBhvr additive="base">
                                        <p:cTn id="632" dur="5000"/>
                                        <p:tgtEl>
                                          <p:spTgt spid="14"/>
                                        </p:tgtEl>
                                        <p:attrNameLst>
                                          <p:attrName>ppt_y</p:attrName>
                                        </p:attrNameLst>
                                      </p:cBhvr>
                                      <p:tavLst>
                                        <p:tav tm="0">
                                          <p:val>
                                            <p:strVal val="ppt_y"/>
                                          </p:val>
                                        </p:tav>
                                        <p:tav tm="100000">
                                          <p:val>
                                            <p:strVal val="1+ppt_h/2"/>
                                          </p:val>
                                        </p:tav>
                                      </p:tavLst>
                                    </p:anim>
                                    <p:set>
                                      <p:cBhvr>
                                        <p:cTn id="633" dur="1" fill="hold">
                                          <p:stCondLst>
                                            <p:cond delay="4999"/>
                                          </p:stCondLst>
                                        </p:cTn>
                                        <p:tgtEl>
                                          <p:spTgt spid="14"/>
                                        </p:tgtEl>
                                        <p:attrNameLst>
                                          <p:attrName>style.visibility</p:attrName>
                                        </p:attrNameLst>
                                      </p:cBhvr>
                                      <p:to>
                                        <p:strVal val="hidden"/>
                                      </p:to>
                                    </p:set>
                                  </p:childTnLst>
                                </p:cTn>
                              </p:par>
                              <p:par>
                                <p:cTn id="634" presetID="2" presetClass="exit" presetSubtype="4" fill="hold" grpId="3" nodeType="withEffect">
                                  <p:stCondLst>
                                    <p:cond delay="0"/>
                                  </p:stCondLst>
                                  <p:childTnLst>
                                    <p:anim calcmode="lin" valueType="num">
                                      <p:cBhvr additive="base">
                                        <p:cTn id="635" dur="5000"/>
                                        <p:tgtEl>
                                          <p:spTgt spid="15"/>
                                        </p:tgtEl>
                                        <p:attrNameLst>
                                          <p:attrName>ppt_x</p:attrName>
                                        </p:attrNameLst>
                                      </p:cBhvr>
                                      <p:tavLst>
                                        <p:tav tm="0">
                                          <p:val>
                                            <p:strVal val="ppt_x"/>
                                          </p:val>
                                        </p:tav>
                                        <p:tav tm="100000">
                                          <p:val>
                                            <p:strVal val="ppt_x"/>
                                          </p:val>
                                        </p:tav>
                                      </p:tavLst>
                                    </p:anim>
                                    <p:anim calcmode="lin" valueType="num">
                                      <p:cBhvr additive="base">
                                        <p:cTn id="636" dur="5000"/>
                                        <p:tgtEl>
                                          <p:spTgt spid="15"/>
                                        </p:tgtEl>
                                        <p:attrNameLst>
                                          <p:attrName>ppt_y</p:attrName>
                                        </p:attrNameLst>
                                      </p:cBhvr>
                                      <p:tavLst>
                                        <p:tav tm="0">
                                          <p:val>
                                            <p:strVal val="ppt_y"/>
                                          </p:val>
                                        </p:tav>
                                        <p:tav tm="100000">
                                          <p:val>
                                            <p:strVal val="1+ppt_h/2"/>
                                          </p:val>
                                        </p:tav>
                                      </p:tavLst>
                                    </p:anim>
                                    <p:set>
                                      <p:cBhvr>
                                        <p:cTn id="637" dur="1" fill="hold">
                                          <p:stCondLst>
                                            <p:cond delay="4999"/>
                                          </p:stCondLst>
                                        </p:cTn>
                                        <p:tgtEl>
                                          <p:spTgt spid="15"/>
                                        </p:tgtEl>
                                        <p:attrNameLst>
                                          <p:attrName>style.visibility</p:attrName>
                                        </p:attrNameLst>
                                      </p:cBhvr>
                                      <p:to>
                                        <p:strVal val="hidden"/>
                                      </p:to>
                                    </p:set>
                                  </p:childTnLst>
                                </p:cTn>
                              </p:par>
                              <p:par>
                                <p:cTn id="638" presetID="2" presetClass="exit" presetSubtype="4" fill="hold" grpId="3" nodeType="withEffect">
                                  <p:stCondLst>
                                    <p:cond delay="0"/>
                                  </p:stCondLst>
                                  <p:childTnLst>
                                    <p:anim calcmode="lin" valueType="num">
                                      <p:cBhvr additive="base">
                                        <p:cTn id="639" dur="5000"/>
                                        <p:tgtEl>
                                          <p:spTgt spid="16"/>
                                        </p:tgtEl>
                                        <p:attrNameLst>
                                          <p:attrName>ppt_x</p:attrName>
                                        </p:attrNameLst>
                                      </p:cBhvr>
                                      <p:tavLst>
                                        <p:tav tm="0">
                                          <p:val>
                                            <p:strVal val="ppt_x"/>
                                          </p:val>
                                        </p:tav>
                                        <p:tav tm="100000">
                                          <p:val>
                                            <p:strVal val="ppt_x"/>
                                          </p:val>
                                        </p:tav>
                                      </p:tavLst>
                                    </p:anim>
                                    <p:anim calcmode="lin" valueType="num">
                                      <p:cBhvr additive="base">
                                        <p:cTn id="640" dur="5000"/>
                                        <p:tgtEl>
                                          <p:spTgt spid="16"/>
                                        </p:tgtEl>
                                        <p:attrNameLst>
                                          <p:attrName>ppt_y</p:attrName>
                                        </p:attrNameLst>
                                      </p:cBhvr>
                                      <p:tavLst>
                                        <p:tav tm="0">
                                          <p:val>
                                            <p:strVal val="ppt_y"/>
                                          </p:val>
                                        </p:tav>
                                        <p:tav tm="100000">
                                          <p:val>
                                            <p:strVal val="1+ppt_h/2"/>
                                          </p:val>
                                        </p:tav>
                                      </p:tavLst>
                                    </p:anim>
                                    <p:set>
                                      <p:cBhvr>
                                        <p:cTn id="641" dur="1" fill="hold">
                                          <p:stCondLst>
                                            <p:cond delay="4999"/>
                                          </p:stCondLst>
                                        </p:cTn>
                                        <p:tgtEl>
                                          <p:spTgt spid="16"/>
                                        </p:tgtEl>
                                        <p:attrNameLst>
                                          <p:attrName>style.visibility</p:attrName>
                                        </p:attrNameLst>
                                      </p:cBhvr>
                                      <p:to>
                                        <p:strVal val="hidden"/>
                                      </p:to>
                                    </p:set>
                                  </p:childTnLst>
                                </p:cTn>
                              </p:par>
                              <p:par>
                                <p:cTn id="642" presetID="2" presetClass="exit" presetSubtype="4" fill="hold" grpId="3" nodeType="withEffect">
                                  <p:stCondLst>
                                    <p:cond delay="0"/>
                                  </p:stCondLst>
                                  <p:childTnLst>
                                    <p:anim calcmode="lin" valueType="num">
                                      <p:cBhvr additive="base">
                                        <p:cTn id="643" dur="5000"/>
                                        <p:tgtEl>
                                          <p:spTgt spid="17"/>
                                        </p:tgtEl>
                                        <p:attrNameLst>
                                          <p:attrName>ppt_x</p:attrName>
                                        </p:attrNameLst>
                                      </p:cBhvr>
                                      <p:tavLst>
                                        <p:tav tm="0">
                                          <p:val>
                                            <p:strVal val="ppt_x"/>
                                          </p:val>
                                        </p:tav>
                                        <p:tav tm="100000">
                                          <p:val>
                                            <p:strVal val="ppt_x"/>
                                          </p:val>
                                        </p:tav>
                                      </p:tavLst>
                                    </p:anim>
                                    <p:anim calcmode="lin" valueType="num">
                                      <p:cBhvr additive="base">
                                        <p:cTn id="644" dur="5000"/>
                                        <p:tgtEl>
                                          <p:spTgt spid="17"/>
                                        </p:tgtEl>
                                        <p:attrNameLst>
                                          <p:attrName>ppt_y</p:attrName>
                                        </p:attrNameLst>
                                      </p:cBhvr>
                                      <p:tavLst>
                                        <p:tav tm="0">
                                          <p:val>
                                            <p:strVal val="ppt_y"/>
                                          </p:val>
                                        </p:tav>
                                        <p:tav tm="100000">
                                          <p:val>
                                            <p:strVal val="1+ppt_h/2"/>
                                          </p:val>
                                        </p:tav>
                                      </p:tavLst>
                                    </p:anim>
                                    <p:set>
                                      <p:cBhvr>
                                        <p:cTn id="645" dur="1" fill="hold">
                                          <p:stCondLst>
                                            <p:cond delay="4999"/>
                                          </p:stCondLst>
                                        </p:cTn>
                                        <p:tgtEl>
                                          <p:spTgt spid="17"/>
                                        </p:tgtEl>
                                        <p:attrNameLst>
                                          <p:attrName>style.visibility</p:attrName>
                                        </p:attrNameLst>
                                      </p:cBhvr>
                                      <p:to>
                                        <p:strVal val="hidden"/>
                                      </p:to>
                                    </p:set>
                                  </p:childTnLst>
                                </p:cTn>
                              </p:par>
                              <p:par>
                                <p:cTn id="646" presetID="2" presetClass="exit" presetSubtype="4" fill="hold" grpId="3" nodeType="withEffect">
                                  <p:stCondLst>
                                    <p:cond delay="0"/>
                                  </p:stCondLst>
                                  <p:childTnLst>
                                    <p:anim calcmode="lin" valueType="num">
                                      <p:cBhvr additive="base">
                                        <p:cTn id="647" dur="5000"/>
                                        <p:tgtEl>
                                          <p:spTgt spid="18"/>
                                        </p:tgtEl>
                                        <p:attrNameLst>
                                          <p:attrName>ppt_x</p:attrName>
                                        </p:attrNameLst>
                                      </p:cBhvr>
                                      <p:tavLst>
                                        <p:tav tm="0">
                                          <p:val>
                                            <p:strVal val="ppt_x"/>
                                          </p:val>
                                        </p:tav>
                                        <p:tav tm="100000">
                                          <p:val>
                                            <p:strVal val="ppt_x"/>
                                          </p:val>
                                        </p:tav>
                                      </p:tavLst>
                                    </p:anim>
                                    <p:anim calcmode="lin" valueType="num">
                                      <p:cBhvr additive="base">
                                        <p:cTn id="648" dur="5000"/>
                                        <p:tgtEl>
                                          <p:spTgt spid="18"/>
                                        </p:tgtEl>
                                        <p:attrNameLst>
                                          <p:attrName>ppt_y</p:attrName>
                                        </p:attrNameLst>
                                      </p:cBhvr>
                                      <p:tavLst>
                                        <p:tav tm="0">
                                          <p:val>
                                            <p:strVal val="ppt_y"/>
                                          </p:val>
                                        </p:tav>
                                        <p:tav tm="100000">
                                          <p:val>
                                            <p:strVal val="1+ppt_h/2"/>
                                          </p:val>
                                        </p:tav>
                                      </p:tavLst>
                                    </p:anim>
                                    <p:set>
                                      <p:cBhvr>
                                        <p:cTn id="649" dur="1" fill="hold">
                                          <p:stCondLst>
                                            <p:cond delay="4999"/>
                                          </p:stCondLst>
                                        </p:cTn>
                                        <p:tgtEl>
                                          <p:spTgt spid="18"/>
                                        </p:tgtEl>
                                        <p:attrNameLst>
                                          <p:attrName>style.visibility</p:attrName>
                                        </p:attrNameLst>
                                      </p:cBhvr>
                                      <p:to>
                                        <p:strVal val="hidden"/>
                                      </p:to>
                                    </p:set>
                                  </p:childTnLst>
                                </p:cTn>
                              </p:par>
                              <p:par>
                                <p:cTn id="650" presetID="2" presetClass="exit" presetSubtype="4" fill="hold" grpId="3" nodeType="withEffect">
                                  <p:stCondLst>
                                    <p:cond delay="0"/>
                                  </p:stCondLst>
                                  <p:childTnLst>
                                    <p:anim calcmode="lin" valueType="num">
                                      <p:cBhvr additive="base">
                                        <p:cTn id="651" dur="5000"/>
                                        <p:tgtEl>
                                          <p:spTgt spid="19"/>
                                        </p:tgtEl>
                                        <p:attrNameLst>
                                          <p:attrName>ppt_x</p:attrName>
                                        </p:attrNameLst>
                                      </p:cBhvr>
                                      <p:tavLst>
                                        <p:tav tm="0">
                                          <p:val>
                                            <p:strVal val="ppt_x"/>
                                          </p:val>
                                        </p:tav>
                                        <p:tav tm="100000">
                                          <p:val>
                                            <p:strVal val="ppt_x"/>
                                          </p:val>
                                        </p:tav>
                                      </p:tavLst>
                                    </p:anim>
                                    <p:anim calcmode="lin" valueType="num">
                                      <p:cBhvr additive="base">
                                        <p:cTn id="652" dur="5000"/>
                                        <p:tgtEl>
                                          <p:spTgt spid="19"/>
                                        </p:tgtEl>
                                        <p:attrNameLst>
                                          <p:attrName>ppt_y</p:attrName>
                                        </p:attrNameLst>
                                      </p:cBhvr>
                                      <p:tavLst>
                                        <p:tav tm="0">
                                          <p:val>
                                            <p:strVal val="ppt_y"/>
                                          </p:val>
                                        </p:tav>
                                        <p:tav tm="100000">
                                          <p:val>
                                            <p:strVal val="1+ppt_h/2"/>
                                          </p:val>
                                        </p:tav>
                                      </p:tavLst>
                                    </p:anim>
                                    <p:set>
                                      <p:cBhvr>
                                        <p:cTn id="653" dur="1" fill="hold">
                                          <p:stCondLst>
                                            <p:cond delay="4999"/>
                                          </p:stCondLst>
                                        </p:cTn>
                                        <p:tgtEl>
                                          <p:spTgt spid="19"/>
                                        </p:tgtEl>
                                        <p:attrNameLst>
                                          <p:attrName>style.visibility</p:attrName>
                                        </p:attrNameLst>
                                      </p:cBhvr>
                                      <p:to>
                                        <p:strVal val="hidden"/>
                                      </p:to>
                                    </p:set>
                                  </p:childTnLst>
                                </p:cTn>
                              </p:par>
                              <p:par>
                                <p:cTn id="654" presetID="2" presetClass="exit" presetSubtype="4" fill="hold" grpId="3" nodeType="withEffect">
                                  <p:stCondLst>
                                    <p:cond delay="0"/>
                                  </p:stCondLst>
                                  <p:childTnLst>
                                    <p:anim calcmode="lin" valueType="num">
                                      <p:cBhvr additive="base">
                                        <p:cTn id="655" dur="5000"/>
                                        <p:tgtEl>
                                          <p:spTgt spid="20"/>
                                        </p:tgtEl>
                                        <p:attrNameLst>
                                          <p:attrName>ppt_x</p:attrName>
                                        </p:attrNameLst>
                                      </p:cBhvr>
                                      <p:tavLst>
                                        <p:tav tm="0">
                                          <p:val>
                                            <p:strVal val="ppt_x"/>
                                          </p:val>
                                        </p:tav>
                                        <p:tav tm="100000">
                                          <p:val>
                                            <p:strVal val="ppt_x"/>
                                          </p:val>
                                        </p:tav>
                                      </p:tavLst>
                                    </p:anim>
                                    <p:anim calcmode="lin" valueType="num">
                                      <p:cBhvr additive="base">
                                        <p:cTn id="656" dur="5000"/>
                                        <p:tgtEl>
                                          <p:spTgt spid="20"/>
                                        </p:tgtEl>
                                        <p:attrNameLst>
                                          <p:attrName>ppt_y</p:attrName>
                                        </p:attrNameLst>
                                      </p:cBhvr>
                                      <p:tavLst>
                                        <p:tav tm="0">
                                          <p:val>
                                            <p:strVal val="ppt_y"/>
                                          </p:val>
                                        </p:tav>
                                        <p:tav tm="100000">
                                          <p:val>
                                            <p:strVal val="1+ppt_h/2"/>
                                          </p:val>
                                        </p:tav>
                                      </p:tavLst>
                                    </p:anim>
                                    <p:set>
                                      <p:cBhvr>
                                        <p:cTn id="657" dur="1" fill="hold">
                                          <p:stCondLst>
                                            <p:cond delay="4999"/>
                                          </p:stCondLst>
                                        </p:cTn>
                                        <p:tgtEl>
                                          <p:spTgt spid="20"/>
                                        </p:tgtEl>
                                        <p:attrNameLst>
                                          <p:attrName>style.visibility</p:attrName>
                                        </p:attrNameLst>
                                      </p:cBhvr>
                                      <p:to>
                                        <p:strVal val="hidden"/>
                                      </p:to>
                                    </p:set>
                                  </p:childTnLst>
                                </p:cTn>
                              </p:par>
                              <p:par>
                                <p:cTn id="658" presetID="2" presetClass="exit" presetSubtype="4" fill="hold" grpId="3" nodeType="withEffect">
                                  <p:stCondLst>
                                    <p:cond delay="0"/>
                                  </p:stCondLst>
                                  <p:childTnLst>
                                    <p:anim calcmode="lin" valueType="num">
                                      <p:cBhvr additive="base">
                                        <p:cTn id="659" dur="5000"/>
                                        <p:tgtEl>
                                          <p:spTgt spid="21"/>
                                        </p:tgtEl>
                                        <p:attrNameLst>
                                          <p:attrName>ppt_x</p:attrName>
                                        </p:attrNameLst>
                                      </p:cBhvr>
                                      <p:tavLst>
                                        <p:tav tm="0">
                                          <p:val>
                                            <p:strVal val="ppt_x"/>
                                          </p:val>
                                        </p:tav>
                                        <p:tav tm="100000">
                                          <p:val>
                                            <p:strVal val="ppt_x"/>
                                          </p:val>
                                        </p:tav>
                                      </p:tavLst>
                                    </p:anim>
                                    <p:anim calcmode="lin" valueType="num">
                                      <p:cBhvr additive="base">
                                        <p:cTn id="660" dur="5000"/>
                                        <p:tgtEl>
                                          <p:spTgt spid="21"/>
                                        </p:tgtEl>
                                        <p:attrNameLst>
                                          <p:attrName>ppt_y</p:attrName>
                                        </p:attrNameLst>
                                      </p:cBhvr>
                                      <p:tavLst>
                                        <p:tav tm="0">
                                          <p:val>
                                            <p:strVal val="ppt_y"/>
                                          </p:val>
                                        </p:tav>
                                        <p:tav tm="100000">
                                          <p:val>
                                            <p:strVal val="1+ppt_h/2"/>
                                          </p:val>
                                        </p:tav>
                                      </p:tavLst>
                                    </p:anim>
                                    <p:set>
                                      <p:cBhvr>
                                        <p:cTn id="661" dur="1" fill="hold">
                                          <p:stCondLst>
                                            <p:cond delay="4999"/>
                                          </p:stCondLst>
                                        </p:cTn>
                                        <p:tgtEl>
                                          <p:spTgt spid="21"/>
                                        </p:tgtEl>
                                        <p:attrNameLst>
                                          <p:attrName>style.visibility</p:attrName>
                                        </p:attrNameLst>
                                      </p:cBhvr>
                                      <p:to>
                                        <p:strVal val="hidden"/>
                                      </p:to>
                                    </p:set>
                                  </p:childTnLst>
                                </p:cTn>
                              </p:par>
                              <p:par>
                                <p:cTn id="662" presetID="2" presetClass="exit" presetSubtype="4" fill="hold" grpId="3" nodeType="withEffect">
                                  <p:stCondLst>
                                    <p:cond delay="0"/>
                                  </p:stCondLst>
                                  <p:childTnLst>
                                    <p:anim calcmode="lin" valueType="num">
                                      <p:cBhvr additive="base">
                                        <p:cTn id="663" dur="5000"/>
                                        <p:tgtEl>
                                          <p:spTgt spid="22"/>
                                        </p:tgtEl>
                                        <p:attrNameLst>
                                          <p:attrName>ppt_x</p:attrName>
                                        </p:attrNameLst>
                                      </p:cBhvr>
                                      <p:tavLst>
                                        <p:tav tm="0">
                                          <p:val>
                                            <p:strVal val="ppt_x"/>
                                          </p:val>
                                        </p:tav>
                                        <p:tav tm="100000">
                                          <p:val>
                                            <p:strVal val="ppt_x"/>
                                          </p:val>
                                        </p:tav>
                                      </p:tavLst>
                                    </p:anim>
                                    <p:anim calcmode="lin" valueType="num">
                                      <p:cBhvr additive="base">
                                        <p:cTn id="664" dur="5000"/>
                                        <p:tgtEl>
                                          <p:spTgt spid="22"/>
                                        </p:tgtEl>
                                        <p:attrNameLst>
                                          <p:attrName>ppt_y</p:attrName>
                                        </p:attrNameLst>
                                      </p:cBhvr>
                                      <p:tavLst>
                                        <p:tav tm="0">
                                          <p:val>
                                            <p:strVal val="ppt_y"/>
                                          </p:val>
                                        </p:tav>
                                        <p:tav tm="100000">
                                          <p:val>
                                            <p:strVal val="1+ppt_h/2"/>
                                          </p:val>
                                        </p:tav>
                                      </p:tavLst>
                                    </p:anim>
                                    <p:set>
                                      <p:cBhvr>
                                        <p:cTn id="665" dur="1" fill="hold">
                                          <p:stCondLst>
                                            <p:cond delay="4999"/>
                                          </p:stCondLst>
                                        </p:cTn>
                                        <p:tgtEl>
                                          <p:spTgt spid="22"/>
                                        </p:tgtEl>
                                        <p:attrNameLst>
                                          <p:attrName>style.visibility</p:attrName>
                                        </p:attrNameLst>
                                      </p:cBhvr>
                                      <p:to>
                                        <p:strVal val="hidden"/>
                                      </p:to>
                                    </p:set>
                                  </p:childTnLst>
                                </p:cTn>
                              </p:par>
                              <p:par>
                                <p:cTn id="666" presetID="2" presetClass="exit" presetSubtype="4" fill="hold" grpId="3" nodeType="withEffect">
                                  <p:stCondLst>
                                    <p:cond delay="0"/>
                                  </p:stCondLst>
                                  <p:childTnLst>
                                    <p:anim calcmode="lin" valueType="num">
                                      <p:cBhvr additive="base">
                                        <p:cTn id="667" dur="5000"/>
                                        <p:tgtEl>
                                          <p:spTgt spid="23"/>
                                        </p:tgtEl>
                                        <p:attrNameLst>
                                          <p:attrName>ppt_x</p:attrName>
                                        </p:attrNameLst>
                                      </p:cBhvr>
                                      <p:tavLst>
                                        <p:tav tm="0">
                                          <p:val>
                                            <p:strVal val="ppt_x"/>
                                          </p:val>
                                        </p:tav>
                                        <p:tav tm="100000">
                                          <p:val>
                                            <p:strVal val="ppt_x"/>
                                          </p:val>
                                        </p:tav>
                                      </p:tavLst>
                                    </p:anim>
                                    <p:anim calcmode="lin" valueType="num">
                                      <p:cBhvr additive="base">
                                        <p:cTn id="668" dur="5000"/>
                                        <p:tgtEl>
                                          <p:spTgt spid="23"/>
                                        </p:tgtEl>
                                        <p:attrNameLst>
                                          <p:attrName>ppt_y</p:attrName>
                                        </p:attrNameLst>
                                      </p:cBhvr>
                                      <p:tavLst>
                                        <p:tav tm="0">
                                          <p:val>
                                            <p:strVal val="ppt_y"/>
                                          </p:val>
                                        </p:tav>
                                        <p:tav tm="100000">
                                          <p:val>
                                            <p:strVal val="1+ppt_h/2"/>
                                          </p:val>
                                        </p:tav>
                                      </p:tavLst>
                                    </p:anim>
                                    <p:set>
                                      <p:cBhvr>
                                        <p:cTn id="669" dur="1" fill="hold">
                                          <p:stCondLst>
                                            <p:cond delay="4999"/>
                                          </p:stCondLst>
                                        </p:cTn>
                                        <p:tgtEl>
                                          <p:spTgt spid="23"/>
                                        </p:tgtEl>
                                        <p:attrNameLst>
                                          <p:attrName>style.visibility</p:attrName>
                                        </p:attrNameLst>
                                      </p:cBhvr>
                                      <p:to>
                                        <p:strVal val="hidden"/>
                                      </p:to>
                                    </p:set>
                                  </p:childTnLst>
                                </p:cTn>
                              </p:par>
                              <p:par>
                                <p:cTn id="670" presetID="2" presetClass="exit" presetSubtype="4" fill="hold" grpId="3" nodeType="withEffect">
                                  <p:stCondLst>
                                    <p:cond delay="0"/>
                                  </p:stCondLst>
                                  <p:childTnLst>
                                    <p:anim calcmode="lin" valueType="num">
                                      <p:cBhvr additive="base">
                                        <p:cTn id="671" dur="5000"/>
                                        <p:tgtEl>
                                          <p:spTgt spid="24"/>
                                        </p:tgtEl>
                                        <p:attrNameLst>
                                          <p:attrName>ppt_x</p:attrName>
                                        </p:attrNameLst>
                                      </p:cBhvr>
                                      <p:tavLst>
                                        <p:tav tm="0">
                                          <p:val>
                                            <p:strVal val="ppt_x"/>
                                          </p:val>
                                        </p:tav>
                                        <p:tav tm="100000">
                                          <p:val>
                                            <p:strVal val="ppt_x"/>
                                          </p:val>
                                        </p:tav>
                                      </p:tavLst>
                                    </p:anim>
                                    <p:anim calcmode="lin" valueType="num">
                                      <p:cBhvr additive="base">
                                        <p:cTn id="672" dur="5000"/>
                                        <p:tgtEl>
                                          <p:spTgt spid="24"/>
                                        </p:tgtEl>
                                        <p:attrNameLst>
                                          <p:attrName>ppt_y</p:attrName>
                                        </p:attrNameLst>
                                      </p:cBhvr>
                                      <p:tavLst>
                                        <p:tav tm="0">
                                          <p:val>
                                            <p:strVal val="ppt_y"/>
                                          </p:val>
                                        </p:tav>
                                        <p:tav tm="100000">
                                          <p:val>
                                            <p:strVal val="1+ppt_h/2"/>
                                          </p:val>
                                        </p:tav>
                                      </p:tavLst>
                                    </p:anim>
                                    <p:set>
                                      <p:cBhvr>
                                        <p:cTn id="673" dur="1" fill="hold">
                                          <p:stCondLst>
                                            <p:cond delay="4999"/>
                                          </p:stCondLst>
                                        </p:cTn>
                                        <p:tgtEl>
                                          <p:spTgt spid="24"/>
                                        </p:tgtEl>
                                        <p:attrNameLst>
                                          <p:attrName>style.visibility</p:attrName>
                                        </p:attrNameLst>
                                      </p:cBhvr>
                                      <p:to>
                                        <p:strVal val="hidden"/>
                                      </p:to>
                                    </p:set>
                                  </p:childTnLst>
                                </p:cTn>
                              </p:par>
                              <p:par>
                                <p:cTn id="674" presetID="2" presetClass="exit" presetSubtype="4" fill="hold" grpId="3" nodeType="withEffect">
                                  <p:stCondLst>
                                    <p:cond delay="0"/>
                                  </p:stCondLst>
                                  <p:childTnLst>
                                    <p:anim calcmode="lin" valueType="num">
                                      <p:cBhvr additive="base">
                                        <p:cTn id="675" dur="5000"/>
                                        <p:tgtEl>
                                          <p:spTgt spid="25"/>
                                        </p:tgtEl>
                                        <p:attrNameLst>
                                          <p:attrName>ppt_x</p:attrName>
                                        </p:attrNameLst>
                                      </p:cBhvr>
                                      <p:tavLst>
                                        <p:tav tm="0">
                                          <p:val>
                                            <p:strVal val="ppt_x"/>
                                          </p:val>
                                        </p:tav>
                                        <p:tav tm="100000">
                                          <p:val>
                                            <p:strVal val="ppt_x"/>
                                          </p:val>
                                        </p:tav>
                                      </p:tavLst>
                                    </p:anim>
                                    <p:anim calcmode="lin" valueType="num">
                                      <p:cBhvr additive="base">
                                        <p:cTn id="676" dur="5000"/>
                                        <p:tgtEl>
                                          <p:spTgt spid="25"/>
                                        </p:tgtEl>
                                        <p:attrNameLst>
                                          <p:attrName>ppt_y</p:attrName>
                                        </p:attrNameLst>
                                      </p:cBhvr>
                                      <p:tavLst>
                                        <p:tav tm="0">
                                          <p:val>
                                            <p:strVal val="ppt_y"/>
                                          </p:val>
                                        </p:tav>
                                        <p:tav tm="100000">
                                          <p:val>
                                            <p:strVal val="1+ppt_h/2"/>
                                          </p:val>
                                        </p:tav>
                                      </p:tavLst>
                                    </p:anim>
                                    <p:set>
                                      <p:cBhvr>
                                        <p:cTn id="677" dur="1" fill="hold">
                                          <p:stCondLst>
                                            <p:cond delay="4999"/>
                                          </p:stCondLst>
                                        </p:cTn>
                                        <p:tgtEl>
                                          <p:spTgt spid="25"/>
                                        </p:tgtEl>
                                        <p:attrNameLst>
                                          <p:attrName>style.visibility</p:attrName>
                                        </p:attrNameLst>
                                      </p:cBhvr>
                                      <p:to>
                                        <p:strVal val="hidden"/>
                                      </p:to>
                                    </p:set>
                                  </p:childTnLst>
                                </p:cTn>
                              </p:par>
                              <p:par>
                                <p:cTn id="678" presetID="2" presetClass="exit" presetSubtype="4" fill="hold" grpId="3" nodeType="withEffect">
                                  <p:stCondLst>
                                    <p:cond delay="0"/>
                                  </p:stCondLst>
                                  <p:childTnLst>
                                    <p:anim calcmode="lin" valueType="num">
                                      <p:cBhvr additive="base">
                                        <p:cTn id="679" dur="5000"/>
                                        <p:tgtEl>
                                          <p:spTgt spid="26"/>
                                        </p:tgtEl>
                                        <p:attrNameLst>
                                          <p:attrName>ppt_x</p:attrName>
                                        </p:attrNameLst>
                                      </p:cBhvr>
                                      <p:tavLst>
                                        <p:tav tm="0">
                                          <p:val>
                                            <p:strVal val="ppt_x"/>
                                          </p:val>
                                        </p:tav>
                                        <p:tav tm="100000">
                                          <p:val>
                                            <p:strVal val="ppt_x"/>
                                          </p:val>
                                        </p:tav>
                                      </p:tavLst>
                                    </p:anim>
                                    <p:anim calcmode="lin" valueType="num">
                                      <p:cBhvr additive="base">
                                        <p:cTn id="680" dur="5000"/>
                                        <p:tgtEl>
                                          <p:spTgt spid="26"/>
                                        </p:tgtEl>
                                        <p:attrNameLst>
                                          <p:attrName>ppt_y</p:attrName>
                                        </p:attrNameLst>
                                      </p:cBhvr>
                                      <p:tavLst>
                                        <p:tav tm="0">
                                          <p:val>
                                            <p:strVal val="ppt_y"/>
                                          </p:val>
                                        </p:tav>
                                        <p:tav tm="100000">
                                          <p:val>
                                            <p:strVal val="1+ppt_h/2"/>
                                          </p:val>
                                        </p:tav>
                                      </p:tavLst>
                                    </p:anim>
                                    <p:set>
                                      <p:cBhvr>
                                        <p:cTn id="681" dur="1" fill="hold">
                                          <p:stCondLst>
                                            <p:cond delay="4999"/>
                                          </p:stCondLst>
                                        </p:cTn>
                                        <p:tgtEl>
                                          <p:spTgt spid="26"/>
                                        </p:tgtEl>
                                        <p:attrNameLst>
                                          <p:attrName>style.visibility</p:attrName>
                                        </p:attrNameLst>
                                      </p:cBhvr>
                                      <p:to>
                                        <p:strVal val="hidden"/>
                                      </p:to>
                                    </p:set>
                                  </p:childTnLst>
                                </p:cTn>
                              </p:par>
                              <p:par>
                                <p:cTn id="682" presetID="2" presetClass="exit" presetSubtype="4" fill="hold" grpId="3" nodeType="withEffect">
                                  <p:stCondLst>
                                    <p:cond delay="0"/>
                                  </p:stCondLst>
                                  <p:childTnLst>
                                    <p:anim calcmode="lin" valueType="num">
                                      <p:cBhvr additive="base">
                                        <p:cTn id="683" dur="5000"/>
                                        <p:tgtEl>
                                          <p:spTgt spid="27"/>
                                        </p:tgtEl>
                                        <p:attrNameLst>
                                          <p:attrName>ppt_x</p:attrName>
                                        </p:attrNameLst>
                                      </p:cBhvr>
                                      <p:tavLst>
                                        <p:tav tm="0">
                                          <p:val>
                                            <p:strVal val="ppt_x"/>
                                          </p:val>
                                        </p:tav>
                                        <p:tav tm="100000">
                                          <p:val>
                                            <p:strVal val="ppt_x"/>
                                          </p:val>
                                        </p:tav>
                                      </p:tavLst>
                                    </p:anim>
                                    <p:anim calcmode="lin" valueType="num">
                                      <p:cBhvr additive="base">
                                        <p:cTn id="684" dur="5000"/>
                                        <p:tgtEl>
                                          <p:spTgt spid="27"/>
                                        </p:tgtEl>
                                        <p:attrNameLst>
                                          <p:attrName>ppt_y</p:attrName>
                                        </p:attrNameLst>
                                      </p:cBhvr>
                                      <p:tavLst>
                                        <p:tav tm="0">
                                          <p:val>
                                            <p:strVal val="ppt_y"/>
                                          </p:val>
                                        </p:tav>
                                        <p:tav tm="100000">
                                          <p:val>
                                            <p:strVal val="1+ppt_h/2"/>
                                          </p:val>
                                        </p:tav>
                                      </p:tavLst>
                                    </p:anim>
                                    <p:set>
                                      <p:cBhvr>
                                        <p:cTn id="685" dur="1" fill="hold">
                                          <p:stCondLst>
                                            <p:cond delay="4999"/>
                                          </p:stCondLst>
                                        </p:cTn>
                                        <p:tgtEl>
                                          <p:spTgt spid="27"/>
                                        </p:tgtEl>
                                        <p:attrNameLst>
                                          <p:attrName>style.visibility</p:attrName>
                                        </p:attrNameLst>
                                      </p:cBhvr>
                                      <p:to>
                                        <p:strVal val="hidden"/>
                                      </p:to>
                                    </p:set>
                                  </p:childTnLst>
                                </p:cTn>
                              </p:par>
                              <p:par>
                                <p:cTn id="686" presetID="2" presetClass="exit" presetSubtype="4" fill="hold" grpId="3" nodeType="withEffect">
                                  <p:stCondLst>
                                    <p:cond delay="0"/>
                                  </p:stCondLst>
                                  <p:childTnLst>
                                    <p:anim calcmode="lin" valueType="num">
                                      <p:cBhvr additive="base">
                                        <p:cTn id="687" dur="5000"/>
                                        <p:tgtEl>
                                          <p:spTgt spid="28"/>
                                        </p:tgtEl>
                                        <p:attrNameLst>
                                          <p:attrName>ppt_x</p:attrName>
                                        </p:attrNameLst>
                                      </p:cBhvr>
                                      <p:tavLst>
                                        <p:tav tm="0">
                                          <p:val>
                                            <p:strVal val="ppt_x"/>
                                          </p:val>
                                        </p:tav>
                                        <p:tav tm="100000">
                                          <p:val>
                                            <p:strVal val="ppt_x"/>
                                          </p:val>
                                        </p:tav>
                                      </p:tavLst>
                                    </p:anim>
                                    <p:anim calcmode="lin" valueType="num">
                                      <p:cBhvr additive="base">
                                        <p:cTn id="688" dur="5000"/>
                                        <p:tgtEl>
                                          <p:spTgt spid="28"/>
                                        </p:tgtEl>
                                        <p:attrNameLst>
                                          <p:attrName>ppt_y</p:attrName>
                                        </p:attrNameLst>
                                      </p:cBhvr>
                                      <p:tavLst>
                                        <p:tav tm="0">
                                          <p:val>
                                            <p:strVal val="ppt_y"/>
                                          </p:val>
                                        </p:tav>
                                        <p:tav tm="100000">
                                          <p:val>
                                            <p:strVal val="1+ppt_h/2"/>
                                          </p:val>
                                        </p:tav>
                                      </p:tavLst>
                                    </p:anim>
                                    <p:set>
                                      <p:cBhvr>
                                        <p:cTn id="689" dur="1" fill="hold">
                                          <p:stCondLst>
                                            <p:cond delay="4999"/>
                                          </p:stCondLst>
                                        </p:cTn>
                                        <p:tgtEl>
                                          <p:spTgt spid="28"/>
                                        </p:tgtEl>
                                        <p:attrNameLst>
                                          <p:attrName>style.visibility</p:attrName>
                                        </p:attrNameLst>
                                      </p:cBhvr>
                                      <p:to>
                                        <p:strVal val="hidden"/>
                                      </p:to>
                                    </p:set>
                                  </p:childTnLst>
                                </p:cTn>
                              </p:par>
                              <p:par>
                                <p:cTn id="690" presetID="2" presetClass="exit" presetSubtype="4" fill="hold" grpId="3" nodeType="withEffect">
                                  <p:stCondLst>
                                    <p:cond delay="0"/>
                                  </p:stCondLst>
                                  <p:childTnLst>
                                    <p:anim calcmode="lin" valueType="num">
                                      <p:cBhvr additive="base">
                                        <p:cTn id="691" dur="5000"/>
                                        <p:tgtEl>
                                          <p:spTgt spid="29"/>
                                        </p:tgtEl>
                                        <p:attrNameLst>
                                          <p:attrName>ppt_x</p:attrName>
                                        </p:attrNameLst>
                                      </p:cBhvr>
                                      <p:tavLst>
                                        <p:tav tm="0">
                                          <p:val>
                                            <p:strVal val="ppt_x"/>
                                          </p:val>
                                        </p:tav>
                                        <p:tav tm="100000">
                                          <p:val>
                                            <p:strVal val="ppt_x"/>
                                          </p:val>
                                        </p:tav>
                                      </p:tavLst>
                                    </p:anim>
                                    <p:anim calcmode="lin" valueType="num">
                                      <p:cBhvr additive="base">
                                        <p:cTn id="692" dur="5000"/>
                                        <p:tgtEl>
                                          <p:spTgt spid="29"/>
                                        </p:tgtEl>
                                        <p:attrNameLst>
                                          <p:attrName>ppt_y</p:attrName>
                                        </p:attrNameLst>
                                      </p:cBhvr>
                                      <p:tavLst>
                                        <p:tav tm="0">
                                          <p:val>
                                            <p:strVal val="ppt_y"/>
                                          </p:val>
                                        </p:tav>
                                        <p:tav tm="100000">
                                          <p:val>
                                            <p:strVal val="1+ppt_h/2"/>
                                          </p:val>
                                        </p:tav>
                                      </p:tavLst>
                                    </p:anim>
                                    <p:set>
                                      <p:cBhvr>
                                        <p:cTn id="693" dur="1" fill="hold">
                                          <p:stCondLst>
                                            <p:cond delay="4999"/>
                                          </p:stCondLst>
                                        </p:cTn>
                                        <p:tgtEl>
                                          <p:spTgt spid="29"/>
                                        </p:tgtEl>
                                        <p:attrNameLst>
                                          <p:attrName>style.visibility</p:attrName>
                                        </p:attrNameLst>
                                      </p:cBhvr>
                                      <p:to>
                                        <p:strVal val="hidden"/>
                                      </p:to>
                                    </p:set>
                                  </p:childTnLst>
                                </p:cTn>
                              </p:par>
                              <p:par>
                                <p:cTn id="694" presetID="2" presetClass="exit" presetSubtype="4" fill="hold" grpId="3" nodeType="withEffect">
                                  <p:stCondLst>
                                    <p:cond delay="0"/>
                                  </p:stCondLst>
                                  <p:childTnLst>
                                    <p:anim calcmode="lin" valueType="num">
                                      <p:cBhvr additive="base">
                                        <p:cTn id="695" dur="5000"/>
                                        <p:tgtEl>
                                          <p:spTgt spid="30"/>
                                        </p:tgtEl>
                                        <p:attrNameLst>
                                          <p:attrName>ppt_x</p:attrName>
                                        </p:attrNameLst>
                                      </p:cBhvr>
                                      <p:tavLst>
                                        <p:tav tm="0">
                                          <p:val>
                                            <p:strVal val="ppt_x"/>
                                          </p:val>
                                        </p:tav>
                                        <p:tav tm="100000">
                                          <p:val>
                                            <p:strVal val="ppt_x"/>
                                          </p:val>
                                        </p:tav>
                                      </p:tavLst>
                                    </p:anim>
                                    <p:anim calcmode="lin" valueType="num">
                                      <p:cBhvr additive="base">
                                        <p:cTn id="696" dur="5000"/>
                                        <p:tgtEl>
                                          <p:spTgt spid="30"/>
                                        </p:tgtEl>
                                        <p:attrNameLst>
                                          <p:attrName>ppt_y</p:attrName>
                                        </p:attrNameLst>
                                      </p:cBhvr>
                                      <p:tavLst>
                                        <p:tav tm="0">
                                          <p:val>
                                            <p:strVal val="ppt_y"/>
                                          </p:val>
                                        </p:tav>
                                        <p:tav tm="100000">
                                          <p:val>
                                            <p:strVal val="1+ppt_h/2"/>
                                          </p:val>
                                        </p:tav>
                                      </p:tavLst>
                                    </p:anim>
                                    <p:set>
                                      <p:cBhvr>
                                        <p:cTn id="697" dur="1" fill="hold">
                                          <p:stCondLst>
                                            <p:cond delay="4999"/>
                                          </p:stCondLst>
                                        </p:cTn>
                                        <p:tgtEl>
                                          <p:spTgt spid="30"/>
                                        </p:tgtEl>
                                        <p:attrNameLst>
                                          <p:attrName>style.visibility</p:attrName>
                                        </p:attrNameLst>
                                      </p:cBhvr>
                                      <p:to>
                                        <p:strVal val="hidden"/>
                                      </p:to>
                                    </p:set>
                                  </p:childTnLst>
                                </p:cTn>
                              </p:par>
                              <p:par>
                                <p:cTn id="698" presetID="2" presetClass="exit" presetSubtype="4" fill="hold" grpId="3" nodeType="withEffect">
                                  <p:stCondLst>
                                    <p:cond delay="0"/>
                                  </p:stCondLst>
                                  <p:childTnLst>
                                    <p:anim calcmode="lin" valueType="num">
                                      <p:cBhvr additive="base">
                                        <p:cTn id="699" dur="5000"/>
                                        <p:tgtEl>
                                          <p:spTgt spid="31"/>
                                        </p:tgtEl>
                                        <p:attrNameLst>
                                          <p:attrName>ppt_x</p:attrName>
                                        </p:attrNameLst>
                                      </p:cBhvr>
                                      <p:tavLst>
                                        <p:tav tm="0">
                                          <p:val>
                                            <p:strVal val="ppt_x"/>
                                          </p:val>
                                        </p:tav>
                                        <p:tav tm="100000">
                                          <p:val>
                                            <p:strVal val="ppt_x"/>
                                          </p:val>
                                        </p:tav>
                                      </p:tavLst>
                                    </p:anim>
                                    <p:anim calcmode="lin" valueType="num">
                                      <p:cBhvr additive="base">
                                        <p:cTn id="700" dur="5000"/>
                                        <p:tgtEl>
                                          <p:spTgt spid="31"/>
                                        </p:tgtEl>
                                        <p:attrNameLst>
                                          <p:attrName>ppt_y</p:attrName>
                                        </p:attrNameLst>
                                      </p:cBhvr>
                                      <p:tavLst>
                                        <p:tav tm="0">
                                          <p:val>
                                            <p:strVal val="ppt_y"/>
                                          </p:val>
                                        </p:tav>
                                        <p:tav tm="100000">
                                          <p:val>
                                            <p:strVal val="1+ppt_h/2"/>
                                          </p:val>
                                        </p:tav>
                                      </p:tavLst>
                                    </p:anim>
                                    <p:set>
                                      <p:cBhvr>
                                        <p:cTn id="701" dur="1" fill="hold">
                                          <p:stCondLst>
                                            <p:cond delay="4999"/>
                                          </p:stCondLst>
                                        </p:cTn>
                                        <p:tgtEl>
                                          <p:spTgt spid="31"/>
                                        </p:tgtEl>
                                        <p:attrNameLst>
                                          <p:attrName>style.visibility</p:attrName>
                                        </p:attrNameLst>
                                      </p:cBhvr>
                                      <p:to>
                                        <p:strVal val="hidden"/>
                                      </p:to>
                                    </p:set>
                                  </p:childTnLst>
                                </p:cTn>
                              </p:par>
                              <p:par>
                                <p:cTn id="702" presetID="2" presetClass="exit" presetSubtype="4" fill="hold" grpId="3" nodeType="withEffect">
                                  <p:stCondLst>
                                    <p:cond delay="0"/>
                                  </p:stCondLst>
                                  <p:childTnLst>
                                    <p:anim calcmode="lin" valueType="num">
                                      <p:cBhvr additive="base">
                                        <p:cTn id="703" dur="5000"/>
                                        <p:tgtEl>
                                          <p:spTgt spid="32"/>
                                        </p:tgtEl>
                                        <p:attrNameLst>
                                          <p:attrName>ppt_x</p:attrName>
                                        </p:attrNameLst>
                                      </p:cBhvr>
                                      <p:tavLst>
                                        <p:tav tm="0">
                                          <p:val>
                                            <p:strVal val="ppt_x"/>
                                          </p:val>
                                        </p:tav>
                                        <p:tav tm="100000">
                                          <p:val>
                                            <p:strVal val="ppt_x"/>
                                          </p:val>
                                        </p:tav>
                                      </p:tavLst>
                                    </p:anim>
                                    <p:anim calcmode="lin" valueType="num">
                                      <p:cBhvr additive="base">
                                        <p:cTn id="704" dur="5000"/>
                                        <p:tgtEl>
                                          <p:spTgt spid="32"/>
                                        </p:tgtEl>
                                        <p:attrNameLst>
                                          <p:attrName>ppt_y</p:attrName>
                                        </p:attrNameLst>
                                      </p:cBhvr>
                                      <p:tavLst>
                                        <p:tav tm="0">
                                          <p:val>
                                            <p:strVal val="ppt_y"/>
                                          </p:val>
                                        </p:tav>
                                        <p:tav tm="100000">
                                          <p:val>
                                            <p:strVal val="1+ppt_h/2"/>
                                          </p:val>
                                        </p:tav>
                                      </p:tavLst>
                                    </p:anim>
                                    <p:set>
                                      <p:cBhvr>
                                        <p:cTn id="705" dur="1" fill="hold">
                                          <p:stCondLst>
                                            <p:cond delay="4999"/>
                                          </p:stCondLst>
                                        </p:cTn>
                                        <p:tgtEl>
                                          <p:spTgt spid="32"/>
                                        </p:tgtEl>
                                        <p:attrNameLst>
                                          <p:attrName>style.visibility</p:attrName>
                                        </p:attrNameLst>
                                      </p:cBhvr>
                                      <p:to>
                                        <p:strVal val="hidden"/>
                                      </p:to>
                                    </p:set>
                                  </p:childTnLst>
                                </p:cTn>
                              </p:par>
                              <p:par>
                                <p:cTn id="706" presetID="2" presetClass="exit" presetSubtype="4" fill="hold" grpId="3" nodeType="withEffect">
                                  <p:stCondLst>
                                    <p:cond delay="0"/>
                                  </p:stCondLst>
                                  <p:childTnLst>
                                    <p:anim calcmode="lin" valueType="num">
                                      <p:cBhvr additive="base">
                                        <p:cTn id="707" dur="5000"/>
                                        <p:tgtEl>
                                          <p:spTgt spid="33"/>
                                        </p:tgtEl>
                                        <p:attrNameLst>
                                          <p:attrName>ppt_x</p:attrName>
                                        </p:attrNameLst>
                                      </p:cBhvr>
                                      <p:tavLst>
                                        <p:tav tm="0">
                                          <p:val>
                                            <p:strVal val="ppt_x"/>
                                          </p:val>
                                        </p:tav>
                                        <p:tav tm="100000">
                                          <p:val>
                                            <p:strVal val="ppt_x"/>
                                          </p:val>
                                        </p:tav>
                                      </p:tavLst>
                                    </p:anim>
                                    <p:anim calcmode="lin" valueType="num">
                                      <p:cBhvr additive="base">
                                        <p:cTn id="708" dur="5000"/>
                                        <p:tgtEl>
                                          <p:spTgt spid="33"/>
                                        </p:tgtEl>
                                        <p:attrNameLst>
                                          <p:attrName>ppt_y</p:attrName>
                                        </p:attrNameLst>
                                      </p:cBhvr>
                                      <p:tavLst>
                                        <p:tav tm="0">
                                          <p:val>
                                            <p:strVal val="ppt_y"/>
                                          </p:val>
                                        </p:tav>
                                        <p:tav tm="100000">
                                          <p:val>
                                            <p:strVal val="1+ppt_h/2"/>
                                          </p:val>
                                        </p:tav>
                                      </p:tavLst>
                                    </p:anim>
                                    <p:set>
                                      <p:cBhvr>
                                        <p:cTn id="709" dur="1" fill="hold">
                                          <p:stCondLst>
                                            <p:cond delay="4999"/>
                                          </p:stCondLst>
                                        </p:cTn>
                                        <p:tgtEl>
                                          <p:spTgt spid="33"/>
                                        </p:tgtEl>
                                        <p:attrNameLst>
                                          <p:attrName>style.visibility</p:attrName>
                                        </p:attrNameLst>
                                      </p:cBhvr>
                                      <p:to>
                                        <p:strVal val="hidden"/>
                                      </p:to>
                                    </p:set>
                                  </p:childTnLst>
                                </p:cTn>
                              </p:par>
                              <p:par>
                                <p:cTn id="710" presetID="2" presetClass="exit" presetSubtype="4" fill="hold" grpId="3" nodeType="withEffect">
                                  <p:stCondLst>
                                    <p:cond delay="0"/>
                                  </p:stCondLst>
                                  <p:childTnLst>
                                    <p:anim calcmode="lin" valueType="num">
                                      <p:cBhvr additive="base">
                                        <p:cTn id="711" dur="5000"/>
                                        <p:tgtEl>
                                          <p:spTgt spid="34"/>
                                        </p:tgtEl>
                                        <p:attrNameLst>
                                          <p:attrName>ppt_x</p:attrName>
                                        </p:attrNameLst>
                                      </p:cBhvr>
                                      <p:tavLst>
                                        <p:tav tm="0">
                                          <p:val>
                                            <p:strVal val="ppt_x"/>
                                          </p:val>
                                        </p:tav>
                                        <p:tav tm="100000">
                                          <p:val>
                                            <p:strVal val="ppt_x"/>
                                          </p:val>
                                        </p:tav>
                                      </p:tavLst>
                                    </p:anim>
                                    <p:anim calcmode="lin" valueType="num">
                                      <p:cBhvr additive="base">
                                        <p:cTn id="712" dur="5000"/>
                                        <p:tgtEl>
                                          <p:spTgt spid="34"/>
                                        </p:tgtEl>
                                        <p:attrNameLst>
                                          <p:attrName>ppt_y</p:attrName>
                                        </p:attrNameLst>
                                      </p:cBhvr>
                                      <p:tavLst>
                                        <p:tav tm="0">
                                          <p:val>
                                            <p:strVal val="ppt_y"/>
                                          </p:val>
                                        </p:tav>
                                        <p:tav tm="100000">
                                          <p:val>
                                            <p:strVal val="1+ppt_h/2"/>
                                          </p:val>
                                        </p:tav>
                                      </p:tavLst>
                                    </p:anim>
                                    <p:set>
                                      <p:cBhvr>
                                        <p:cTn id="713" dur="1" fill="hold">
                                          <p:stCondLst>
                                            <p:cond delay="4999"/>
                                          </p:stCondLst>
                                        </p:cTn>
                                        <p:tgtEl>
                                          <p:spTgt spid="34"/>
                                        </p:tgtEl>
                                        <p:attrNameLst>
                                          <p:attrName>style.visibility</p:attrName>
                                        </p:attrNameLst>
                                      </p:cBhvr>
                                      <p:to>
                                        <p:strVal val="hidden"/>
                                      </p:to>
                                    </p:set>
                                  </p:childTnLst>
                                </p:cTn>
                              </p:par>
                              <p:par>
                                <p:cTn id="714" presetID="2" presetClass="exit" presetSubtype="4" fill="hold" grpId="3" nodeType="withEffect">
                                  <p:stCondLst>
                                    <p:cond delay="0"/>
                                  </p:stCondLst>
                                  <p:childTnLst>
                                    <p:anim calcmode="lin" valueType="num">
                                      <p:cBhvr additive="base">
                                        <p:cTn id="715" dur="5000"/>
                                        <p:tgtEl>
                                          <p:spTgt spid="35"/>
                                        </p:tgtEl>
                                        <p:attrNameLst>
                                          <p:attrName>ppt_x</p:attrName>
                                        </p:attrNameLst>
                                      </p:cBhvr>
                                      <p:tavLst>
                                        <p:tav tm="0">
                                          <p:val>
                                            <p:strVal val="ppt_x"/>
                                          </p:val>
                                        </p:tav>
                                        <p:tav tm="100000">
                                          <p:val>
                                            <p:strVal val="ppt_x"/>
                                          </p:val>
                                        </p:tav>
                                      </p:tavLst>
                                    </p:anim>
                                    <p:anim calcmode="lin" valueType="num">
                                      <p:cBhvr additive="base">
                                        <p:cTn id="716" dur="5000"/>
                                        <p:tgtEl>
                                          <p:spTgt spid="35"/>
                                        </p:tgtEl>
                                        <p:attrNameLst>
                                          <p:attrName>ppt_y</p:attrName>
                                        </p:attrNameLst>
                                      </p:cBhvr>
                                      <p:tavLst>
                                        <p:tav tm="0">
                                          <p:val>
                                            <p:strVal val="ppt_y"/>
                                          </p:val>
                                        </p:tav>
                                        <p:tav tm="100000">
                                          <p:val>
                                            <p:strVal val="1+ppt_h/2"/>
                                          </p:val>
                                        </p:tav>
                                      </p:tavLst>
                                    </p:anim>
                                    <p:set>
                                      <p:cBhvr>
                                        <p:cTn id="717" dur="1" fill="hold">
                                          <p:stCondLst>
                                            <p:cond delay="4999"/>
                                          </p:stCondLst>
                                        </p:cTn>
                                        <p:tgtEl>
                                          <p:spTgt spid="35"/>
                                        </p:tgtEl>
                                        <p:attrNameLst>
                                          <p:attrName>style.visibility</p:attrName>
                                        </p:attrNameLst>
                                      </p:cBhvr>
                                      <p:to>
                                        <p:strVal val="hidden"/>
                                      </p:to>
                                    </p:set>
                                  </p:childTnLst>
                                </p:cTn>
                              </p:par>
                              <p:par>
                                <p:cTn id="718" presetID="2" presetClass="exit" presetSubtype="4" fill="hold" grpId="3" nodeType="withEffect">
                                  <p:stCondLst>
                                    <p:cond delay="0"/>
                                  </p:stCondLst>
                                  <p:childTnLst>
                                    <p:anim calcmode="lin" valueType="num">
                                      <p:cBhvr additive="base">
                                        <p:cTn id="719" dur="5000"/>
                                        <p:tgtEl>
                                          <p:spTgt spid="36"/>
                                        </p:tgtEl>
                                        <p:attrNameLst>
                                          <p:attrName>ppt_x</p:attrName>
                                        </p:attrNameLst>
                                      </p:cBhvr>
                                      <p:tavLst>
                                        <p:tav tm="0">
                                          <p:val>
                                            <p:strVal val="ppt_x"/>
                                          </p:val>
                                        </p:tav>
                                        <p:tav tm="100000">
                                          <p:val>
                                            <p:strVal val="ppt_x"/>
                                          </p:val>
                                        </p:tav>
                                      </p:tavLst>
                                    </p:anim>
                                    <p:anim calcmode="lin" valueType="num">
                                      <p:cBhvr additive="base">
                                        <p:cTn id="720" dur="5000"/>
                                        <p:tgtEl>
                                          <p:spTgt spid="36"/>
                                        </p:tgtEl>
                                        <p:attrNameLst>
                                          <p:attrName>ppt_y</p:attrName>
                                        </p:attrNameLst>
                                      </p:cBhvr>
                                      <p:tavLst>
                                        <p:tav tm="0">
                                          <p:val>
                                            <p:strVal val="ppt_y"/>
                                          </p:val>
                                        </p:tav>
                                        <p:tav tm="100000">
                                          <p:val>
                                            <p:strVal val="1+ppt_h/2"/>
                                          </p:val>
                                        </p:tav>
                                      </p:tavLst>
                                    </p:anim>
                                    <p:set>
                                      <p:cBhvr>
                                        <p:cTn id="721" dur="1" fill="hold">
                                          <p:stCondLst>
                                            <p:cond delay="4999"/>
                                          </p:stCondLst>
                                        </p:cTn>
                                        <p:tgtEl>
                                          <p:spTgt spid="36"/>
                                        </p:tgtEl>
                                        <p:attrNameLst>
                                          <p:attrName>style.visibility</p:attrName>
                                        </p:attrNameLst>
                                      </p:cBhvr>
                                      <p:to>
                                        <p:strVal val="hidden"/>
                                      </p:to>
                                    </p:set>
                                  </p:childTnLst>
                                </p:cTn>
                              </p:par>
                              <p:par>
                                <p:cTn id="722" presetID="2" presetClass="exit" presetSubtype="4" fill="hold" grpId="3" nodeType="withEffect">
                                  <p:stCondLst>
                                    <p:cond delay="0"/>
                                  </p:stCondLst>
                                  <p:childTnLst>
                                    <p:anim calcmode="lin" valueType="num">
                                      <p:cBhvr additive="base">
                                        <p:cTn id="723" dur="5000"/>
                                        <p:tgtEl>
                                          <p:spTgt spid="37"/>
                                        </p:tgtEl>
                                        <p:attrNameLst>
                                          <p:attrName>ppt_x</p:attrName>
                                        </p:attrNameLst>
                                      </p:cBhvr>
                                      <p:tavLst>
                                        <p:tav tm="0">
                                          <p:val>
                                            <p:strVal val="ppt_x"/>
                                          </p:val>
                                        </p:tav>
                                        <p:tav tm="100000">
                                          <p:val>
                                            <p:strVal val="ppt_x"/>
                                          </p:val>
                                        </p:tav>
                                      </p:tavLst>
                                    </p:anim>
                                    <p:anim calcmode="lin" valueType="num">
                                      <p:cBhvr additive="base">
                                        <p:cTn id="724" dur="5000"/>
                                        <p:tgtEl>
                                          <p:spTgt spid="37"/>
                                        </p:tgtEl>
                                        <p:attrNameLst>
                                          <p:attrName>ppt_y</p:attrName>
                                        </p:attrNameLst>
                                      </p:cBhvr>
                                      <p:tavLst>
                                        <p:tav tm="0">
                                          <p:val>
                                            <p:strVal val="ppt_y"/>
                                          </p:val>
                                        </p:tav>
                                        <p:tav tm="100000">
                                          <p:val>
                                            <p:strVal val="1+ppt_h/2"/>
                                          </p:val>
                                        </p:tav>
                                      </p:tavLst>
                                    </p:anim>
                                    <p:set>
                                      <p:cBhvr>
                                        <p:cTn id="725" dur="1" fill="hold">
                                          <p:stCondLst>
                                            <p:cond delay="4999"/>
                                          </p:stCondLst>
                                        </p:cTn>
                                        <p:tgtEl>
                                          <p:spTgt spid="37"/>
                                        </p:tgtEl>
                                        <p:attrNameLst>
                                          <p:attrName>style.visibility</p:attrName>
                                        </p:attrNameLst>
                                      </p:cBhvr>
                                      <p:to>
                                        <p:strVal val="hidden"/>
                                      </p:to>
                                    </p:set>
                                  </p:childTnLst>
                                </p:cTn>
                              </p:par>
                              <p:par>
                                <p:cTn id="726" presetID="2" presetClass="exit" presetSubtype="4" fill="hold" grpId="3" nodeType="withEffect">
                                  <p:stCondLst>
                                    <p:cond delay="0"/>
                                  </p:stCondLst>
                                  <p:childTnLst>
                                    <p:anim calcmode="lin" valueType="num">
                                      <p:cBhvr additive="base">
                                        <p:cTn id="727" dur="5000"/>
                                        <p:tgtEl>
                                          <p:spTgt spid="38"/>
                                        </p:tgtEl>
                                        <p:attrNameLst>
                                          <p:attrName>ppt_x</p:attrName>
                                        </p:attrNameLst>
                                      </p:cBhvr>
                                      <p:tavLst>
                                        <p:tav tm="0">
                                          <p:val>
                                            <p:strVal val="ppt_x"/>
                                          </p:val>
                                        </p:tav>
                                        <p:tav tm="100000">
                                          <p:val>
                                            <p:strVal val="ppt_x"/>
                                          </p:val>
                                        </p:tav>
                                      </p:tavLst>
                                    </p:anim>
                                    <p:anim calcmode="lin" valueType="num">
                                      <p:cBhvr additive="base">
                                        <p:cTn id="728" dur="5000"/>
                                        <p:tgtEl>
                                          <p:spTgt spid="38"/>
                                        </p:tgtEl>
                                        <p:attrNameLst>
                                          <p:attrName>ppt_y</p:attrName>
                                        </p:attrNameLst>
                                      </p:cBhvr>
                                      <p:tavLst>
                                        <p:tav tm="0">
                                          <p:val>
                                            <p:strVal val="ppt_y"/>
                                          </p:val>
                                        </p:tav>
                                        <p:tav tm="100000">
                                          <p:val>
                                            <p:strVal val="1+ppt_h/2"/>
                                          </p:val>
                                        </p:tav>
                                      </p:tavLst>
                                    </p:anim>
                                    <p:set>
                                      <p:cBhvr>
                                        <p:cTn id="729" dur="1" fill="hold">
                                          <p:stCondLst>
                                            <p:cond delay="4999"/>
                                          </p:stCondLst>
                                        </p:cTn>
                                        <p:tgtEl>
                                          <p:spTgt spid="38"/>
                                        </p:tgtEl>
                                        <p:attrNameLst>
                                          <p:attrName>style.visibility</p:attrName>
                                        </p:attrNameLst>
                                      </p:cBhvr>
                                      <p:to>
                                        <p:strVal val="hidden"/>
                                      </p:to>
                                    </p:set>
                                  </p:childTnLst>
                                </p:cTn>
                              </p:par>
                              <p:par>
                                <p:cTn id="730" presetID="2" presetClass="exit" presetSubtype="4" fill="hold" grpId="3" nodeType="withEffect">
                                  <p:stCondLst>
                                    <p:cond delay="0"/>
                                  </p:stCondLst>
                                  <p:childTnLst>
                                    <p:anim calcmode="lin" valueType="num">
                                      <p:cBhvr additive="base">
                                        <p:cTn id="731" dur="5000"/>
                                        <p:tgtEl>
                                          <p:spTgt spid="39"/>
                                        </p:tgtEl>
                                        <p:attrNameLst>
                                          <p:attrName>ppt_x</p:attrName>
                                        </p:attrNameLst>
                                      </p:cBhvr>
                                      <p:tavLst>
                                        <p:tav tm="0">
                                          <p:val>
                                            <p:strVal val="ppt_x"/>
                                          </p:val>
                                        </p:tav>
                                        <p:tav tm="100000">
                                          <p:val>
                                            <p:strVal val="ppt_x"/>
                                          </p:val>
                                        </p:tav>
                                      </p:tavLst>
                                    </p:anim>
                                    <p:anim calcmode="lin" valueType="num">
                                      <p:cBhvr additive="base">
                                        <p:cTn id="732" dur="5000"/>
                                        <p:tgtEl>
                                          <p:spTgt spid="39"/>
                                        </p:tgtEl>
                                        <p:attrNameLst>
                                          <p:attrName>ppt_y</p:attrName>
                                        </p:attrNameLst>
                                      </p:cBhvr>
                                      <p:tavLst>
                                        <p:tav tm="0">
                                          <p:val>
                                            <p:strVal val="ppt_y"/>
                                          </p:val>
                                        </p:tav>
                                        <p:tav tm="100000">
                                          <p:val>
                                            <p:strVal val="1+ppt_h/2"/>
                                          </p:val>
                                        </p:tav>
                                      </p:tavLst>
                                    </p:anim>
                                    <p:set>
                                      <p:cBhvr>
                                        <p:cTn id="733" dur="1" fill="hold">
                                          <p:stCondLst>
                                            <p:cond delay="4999"/>
                                          </p:stCondLst>
                                        </p:cTn>
                                        <p:tgtEl>
                                          <p:spTgt spid="39"/>
                                        </p:tgtEl>
                                        <p:attrNameLst>
                                          <p:attrName>style.visibility</p:attrName>
                                        </p:attrNameLst>
                                      </p:cBhvr>
                                      <p:to>
                                        <p:strVal val="hidden"/>
                                      </p:to>
                                    </p:set>
                                  </p:childTnLst>
                                </p:cTn>
                              </p:par>
                              <p:par>
                                <p:cTn id="734" presetID="2" presetClass="exit" presetSubtype="4" fill="hold" grpId="3" nodeType="withEffect">
                                  <p:stCondLst>
                                    <p:cond delay="0"/>
                                  </p:stCondLst>
                                  <p:childTnLst>
                                    <p:anim calcmode="lin" valueType="num">
                                      <p:cBhvr additive="base">
                                        <p:cTn id="735" dur="5000"/>
                                        <p:tgtEl>
                                          <p:spTgt spid="40"/>
                                        </p:tgtEl>
                                        <p:attrNameLst>
                                          <p:attrName>ppt_x</p:attrName>
                                        </p:attrNameLst>
                                      </p:cBhvr>
                                      <p:tavLst>
                                        <p:tav tm="0">
                                          <p:val>
                                            <p:strVal val="ppt_x"/>
                                          </p:val>
                                        </p:tav>
                                        <p:tav tm="100000">
                                          <p:val>
                                            <p:strVal val="ppt_x"/>
                                          </p:val>
                                        </p:tav>
                                      </p:tavLst>
                                    </p:anim>
                                    <p:anim calcmode="lin" valueType="num">
                                      <p:cBhvr additive="base">
                                        <p:cTn id="736" dur="5000"/>
                                        <p:tgtEl>
                                          <p:spTgt spid="40"/>
                                        </p:tgtEl>
                                        <p:attrNameLst>
                                          <p:attrName>ppt_y</p:attrName>
                                        </p:attrNameLst>
                                      </p:cBhvr>
                                      <p:tavLst>
                                        <p:tav tm="0">
                                          <p:val>
                                            <p:strVal val="ppt_y"/>
                                          </p:val>
                                        </p:tav>
                                        <p:tav tm="100000">
                                          <p:val>
                                            <p:strVal val="1+ppt_h/2"/>
                                          </p:val>
                                        </p:tav>
                                      </p:tavLst>
                                    </p:anim>
                                    <p:set>
                                      <p:cBhvr>
                                        <p:cTn id="737" dur="1" fill="hold">
                                          <p:stCondLst>
                                            <p:cond delay="4999"/>
                                          </p:stCondLst>
                                        </p:cTn>
                                        <p:tgtEl>
                                          <p:spTgt spid="40"/>
                                        </p:tgtEl>
                                        <p:attrNameLst>
                                          <p:attrName>style.visibility</p:attrName>
                                        </p:attrNameLst>
                                      </p:cBhvr>
                                      <p:to>
                                        <p:strVal val="hidden"/>
                                      </p:to>
                                    </p:set>
                                  </p:childTnLst>
                                </p:cTn>
                              </p:par>
                              <p:par>
                                <p:cTn id="738" presetID="2" presetClass="exit" presetSubtype="4" fill="hold" grpId="3" nodeType="withEffect">
                                  <p:stCondLst>
                                    <p:cond delay="0"/>
                                  </p:stCondLst>
                                  <p:childTnLst>
                                    <p:anim calcmode="lin" valueType="num">
                                      <p:cBhvr additive="base">
                                        <p:cTn id="739" dur="5000"/>
                                        <p:tgtEl>
                                          <p:spTgt spid="41"/>
                                        </p:tgtEl>
                                        <p:attrNameLst>
                                          <p:attrName>ppt_x</p:attrName>
                                        </p:attrNameLst>
                                      </p:cBhvr>
                                      <p:tavLst>
                                        <p:tav tm="0">
                                          <p:val>
                                            <p:strVal val="ppt_x"/>
                                          </p:val>
                                        </p:tav>
                                        <p:tav tm="100000">
                                          <p:val>
                                            <p:strVal val="ppt_x"/>
                                          </p:val>
                                        </p:tav>
                                      </p:tavLst>
                                    </p:anim>
                                    <p:anim calcmode="lin" valueType="num">
                                      <p:cBhvr additive="base">
                                        <p:cTn id="740" dur="5000"/>
                                        <p:tgtEl>
                                          <p:spTgt spid="41"/>
                                        </p:tgtEl>
                                        <p:attrNameLst>
                                          <p:attrName>ppt_y</p:attrName>
                                        </p:attrNameLst>
                                      </p:cBhvr>
                                      <p:tavLst>
                                        <p:tav tm="0">
                                          <p:val>
                                            <p:strVal val="ppt_y"/>
                                          </p:val>
                                        </p:tav>
                                        <p:tav tm="100000">
                                          <p:val>
                                            <p:strVal val="1+ppt_h/2"/>
                                          </p:val>
                                        </p:tav>
                                      </p:tavLst>
                                    </p:anim>
                                    <p:set>
                                      <p:cBhvr>
                                        <p:cTn id="741" dur="1" fill="hold">
                                          <p:stCondLst>
                                            <p:cond delay="4999"/>
                                          </p:stCondLst>
                                        </p:cTn>
                                        <p:tgtEl>
                                          <p:spTgt spid="41"/>
                                        </p:tgtEl>
                                        <p:attrNameLst>
                                          <p:attrName>style.visibility</p:attrName>
                                        </p:attrNameLst>
                                      </p:cBhvr>
                                      <p:to>
                                        <p:strVal val="hidden"/>
                                      </p:to>
                                    </p:set>
                                  </p:childTnLst>
                                </p:cTn>
                              </p:par>
                              <p:par>
                                <p:cTn id="742" presetID="2" presetClass="exit" presetSubtype="4" fill="hold" grpId="3" nodeType="withEffect">
                                  <p:stCondLst>
                                    <p:cond delay="0"/>
                                  </p:stCondLst>
                                  <p:childTnLst>
                                    <p:anim calcmode="lin" valueType="num">
                                      <p:cBhvr additive="base">
                                        <p:cTn id="743" dur="5000"/>
                                        <p:tgtEl>
                                          <p:spTgt spid="42"/>
                                        </p:tgtEl>
                                        <p:attrNameLst>
                                          <p:attrName>ppt_x</p:attrName>
                                        </p:attrNameLst>
                                      </p:cBhvr>
                                      <p:tavLst>
                                        <p:tav tm="0">
                                          <p:val>
                                            <p:strVal val="ppt_x"/>
                                          </p:val>
                                        </p:tav>
                                        <p:tav tm="100000">
                                          <p:val>
                                            <p:strVal val="ppt_x"/>
                                          </p:val>
                                        </p:tav>
                                      </p:tavLst>
                                    </p:anim>
                                    <p:anim calcmode="lin" valueType="num">
                                      <p:cBhvr additive="base">
                                        <p:cTn id="744" dur="5000"/>
                                        <p:tgtEl>
                                          <p:spTgt spid="42"/>
                                        </p:tgtEl>
                                        <p:attrNameLst>
                                          <p:attrName>ppt_y</p:attrName>
                                        </p:attrNameLst>
                                      </p:cBhvr>
                                      <p:tavLst>
                                        <p:tav tm="0">
                                          <p:val>
                                            <p:strVal val="ppt_y"/>
                                          </p:val>
                                        </p:tav>
                                        <p:tav tm="100000">
                                          <p:val>
                                            <p:strVal val="1+ppt_h/2"/>
                                          </p:val>
                                        </p:tav>
                                      </p:tavLst>
                                    </p:anim>
                                    <p:set>
                                      <p:cBhvr>
                                        <p:cTn id="745" dur="1" fill="hold">
                                          <p:stCondLst>
                                            <p:cond delay="4999"/>
                                          </p:stCondLst>
                                        </p:cTn>
                                        <p:tgtEl>
                                          <p:spTgt spid="42"/>
                                        </p:tgtEl>
                                        <p:attrNameLst>
                                          <p:attrName>style.visibility</p:attrName>
                                        </p:attrNameLst>
                                      </p:cBhvr>
                                      <p:to>
                                        <p:strVal val="hidden"/>
                                      </p:to>
                                    </p:set>
                                  </p:childTnLst>
                                </p:cTn>
                              </p:par>
                              <p:par>
                                <p:cTn id="746" presetID="2" presetClass="exit" presetSubtype="4" fill="hold" grpId="3" nodeType="withEffect">
                                  <p:stCondLst>
                                    <p:cond delay="0"/>
                                  </p:stCondLst>
                                  <p:childTnLst>
                                    <p:anim calcmode="lin" valueType="num">
                                      <p:cBhvr additive="base">
                                        <p:cTn id="747" dur="5000"/>
                                        <p:tgtEl>
                                          <p:spTgt spid="43"/>
                                        </p:tgtEl>
                                        <p:attrNameLst>
                                          <p:attrName>ppt_x</p:attrName>
                                        </p:attrNameLst>
                                      </p:cBhvr>
                                      <p:tavLst>
                                        <p:tav tm="0">
                                          <p:val>
                                            <p:strVal val="ppt_x"/>
                                          </p:val>
                                        </p:tav>
                                        <p:tav tm="100000">
                                          <p:val>
                                            <p:strVal val="ppt_x"/>
                                          </p:val>
                                        </p:tav>
                                      </p:tavLst>
                                    </p:anim>
                                    <p:anim calcmode="lin" valueType="num">
                                      <p:cBhvr additive="base">
                                        <p:cTn id="748" dur="5000"/>
                                        <p:tgtEl>
                                          <p:spTgt spid="43"/>
                                        </p:tgtEl>
                                        <p:attrNameLst>
                                          <p:attrName>ppt_y</p:attrName>
                                        </p:attrNameLst>
                                      </p:cBhvr>
                                      <p:tavLst>
                                        <p:tav tm="0">
                                          <p:val>
                                            <p:strVal val="ppt_y"/>
                                          </p:val>
                                        </p:tav>
                                        <p:tav tm="100000">
                                          <p:val>
                                            <p:strVal val="1+ppt_h/2"/>
                                          </p:val>
                                        </p:tav>
                                      </p:tavLst>
                                    </p:anim>
                                    <p:set>
                                      <p:cBhvr>
                                        <p:cTn id="749" dur="1" fill="hold">
                                          <p:stCondLst>
                                            <p:cond delay="4999"/>
                                          </p:stCondLst>
                                        </p:cTn>
                                        <p:tgtEl>
                                          <p:spTgt spid="43"/>
                                        </p:tgtEl>
                                        <p:attrNameLst>
                                          <p:attrName>style.visibility</p:attrName>
                                        </p:attrNameLst>
                                      </p:cBhvr>
                                      <p:to>
                                        <p:strVal val="hidden"/>
                                      </p:to>
                                    </p:set>
                                  </p:childTnLst>
                                </p:cTn>
                              </p:par>
                              <p:par>
                                <p:cTn id="750" presetID="2" presetClass="exit" presetSubtype="4" fill="hold" grpId="3" nodeType="withEffect">
                                  <p:stCondLst>
                                    <p:cond delay="0"/>
                                  </p:stCondLst>
                                  <p:childTnLst>
                                    <p:anim calcmode="lin" valueType="num">
                                      <p:cBhvr additive="base">
                                        <p:cTn id="751" dur="5000"/>
                                        <p:tgtEl>
                                          <p:spTgt spid="44"/>
                                        </p:tgtEl>
                                        <p:attrNameLst>
                                          <p:attrName>ppt_x</p:attrName>
                                        </p:attrNameLst>
                                      </p:cBhvr>
                                      <p:tavLst>
                                        <p:tav tm="0">
                                          <p:val>
                                            <p:strVal val="ppt_x"/>
                                          </p:val>
                                        </p:tav>
                                        <p:tav tm="100000">
                                          <p:val>
                                            <p:strVal val="ppt_x"/>
                                          </p:val>
                                        </p:tav>
                                      </p:tavLst>
                                    </p:anim>
                                    <p:anim calcmode="lin" valueType="num">
                                      <p:cBhvr additive="base">
                                        <p:cTn id="752" dur="5000"/>
                                        <p:tgtEl>
                                          <p:spTgt spid="44"/>
                                        </p:tgtEl>
                                        <p:attrNameLst>
                                          <p:attrName>ppt_y</p:attrName>
                                        </p:attrNameLst>
                                      </p:cBhvr>
                                      <p:tavLst>
                                        <p:tav tm="0">
                                          <p:val>
                                            <p:strVal val="ppt_y"/>
                                          </p:val>
                                        </p:tav>
                                        <p:tav tm="100000">
                                          <p:val>
                                            <p:strVal val="1+ppt_h/2"/>
                                          </p:val>
                                        </p:tav>
                                      </p:tavLst>
                                    </p:anim>
                                    <p:set>
                                      <p:cBhvr>
                                        <p:cTn id="753" dur="1" fill="hold">
                                          <p:stCondLst>
                                            <p:cond delay="4999"/>
                                          </p:stCondLst>
                                        </p:cTn>
                                        <p:tgtEl>
                                          <p:spTgt spid="44"/>
                                        </p:tgtEl>
                                        <p:attrNameLst>
                                          <p:attrName>style.visibility</p:attrName>
                                        </p:attrNameLst>
                                      </p:cBhvr>
                                      <p:to>
                                        <p:strVal val="hidden"/>
                                      </p:to>
                                    </p:set>
                                  </p:childTnLst>
                                </p:cTn>
                              </p:par>
                              <p:par>
                                <p:cTn id="754" presetID="2" presetClass="exit" presetSubtype="4" fill="hold" grpId="3" nodeType="withEffect">
                                  <p:stCondLst>
                                    <p:cond delay="0"/>
                                  </p:stCondLst>
                                  <p:childTnLst>
                                    <p:anim calcmode="lin" valueType="num">
                                      <p:cBhvr additive="base">
                                        <p:cTn id="755" dur="5000"/>
                                        <p:tgtEl>
                                          <p:spTgt spid="45"/>
                                        </p:tgtEl>
                                        <p:attrNameLst>
                                          <p:attrName>ppt_x</p:attrName>
                                        </p:attrNameLst>
                                      </p:cBhvr>
                                      <p:tavLst>
                                        <p:tav tm="0">
                                          <p:val>
                                            <p:strVal val="ppt_x"/>
                                          </p:val>
                                        </p:tav>
                                        <p:tav tm="100000">
                                          <p:val>
                                            <p:strVal val="ppt_x"/>
                                          </p:val>
                                        </p:tav>
                                      </p:tavLst>
                                    </p:anim>
                                    <p:anim calcmode="lin" valueType="num">
                                      <p:cBhvr additive="base">
                                        <p:cTn id="756" dur="5000"/>
                                        <p:tgtEl>
                                          <p:spTgt spid="45"/>
                                        </p:tgtEl>
                                        <p:attrNameLst>
                                          <p:attrName>ppt_y</p:attrName>
                                        </p:attrNameLst>
                                      </p:cBhvr>
                                      <p:tavLst>
                                        <p:tav tm="0">
                                          <p:val>
                                            <p:strVal val="ppt_y"/>
                                          </p:val>
                                        </p:tav>
                                        <p:tav tm="100000">
                                          <p:val>
                                            <p:strVal val="1+ppt_h/2"/>
                                          </p:val>
                                        </p:tav>
                                      </p:tavLst>
                                    </p:anim>
                                    <p:set>
                                      <p:cBhvr>
                                        <p:cTn id="757" dur="1" fill="hold">
                                          <p:stCondLst>
                                            <p:cond delay="4999"/>
                                          </p:stCondLst>
                                        </p:cTn>
                                        <p:tgtEl>
                                          <p:spTgt spid="45"/>
                                        </p:tgtEl>
                                        <p:attrNameLst>
                                          <p:attrName>style.visibility</p:attrName>
                                        </p:attrNameLst>
                                      </p:cBhvr>
                                      <p:to>
                                        <p:strVal val="hidden"/>
                                      </p:to>
                                    </p:set>
                                  </p:childTnLst>
                                </p:cTn>
                              </p:par>
                              <p:par>
                                <p:cTn id="758" presetID="2" presetClass="exit" presetSubtype="4" fill="hold" grpId="3" nodeType="withEffect">
                                  <p:stCondLst>
                                    <p:cond delay="0"/>
                                  </p:stCondLst>
                                  <p:childTnLst>
                                    <p:anim calcmode="lin" valueType="num">
                                      <p:cBhvr additive="base">
                                        <p:cTn id="759" dur="5000"/>
                                        <p:tgtEl>
                                          <p:spTgt spid="46"/>
                                        </p:tgtEl>
                                        <p:attrNameLst>
                                          <p:attrName>ppt_x</p:attrName>
                                        </p:attrNameLst>
                                      </p:cBhvr>
                                      <p:tavLst>
                                        <p:tav tm="0">
                                          <p:val>
                                            <p:strVal val="ppt_x"/>
                                          </p:val>
                                        </p:tav>
                                        <p:tav tm="100000">
                                          <p:val>
                                            <p:strVal val="ppt_x"/>
                                          </p:val>
                                        </p:tav>
                                      </p:tavLst>
                                    </p:anim>
                                    <p:anim calcmode="lin" valueType="num">
                                      <p:cBhvr additive="base">
                                        <p:cTn id="760" dur="5000"/>
                                        <p:tgtEl>
                                          <p:spTgt spid="46"/>
                                        </p:tgtEl>
                                        <p:attrNameLst>
                                          <p:attrName>ppt_y</p:attrName>
                                        </p:attrNameLst>
                                      </p:cBhvr>
                                      <p:tavLst>
                                        <p:tav tm="0">
                                          <p:val>
                                            <p:strVal val="ppt_y"/>
                                          </p:val>
                                        </p:tav>
                                        <p:tav tm="100000">
                                          <p:val>
                                            <p:strVal val="1+ppt_h/2"/>
                                          </p:val>
                                        </p:tav>
                                      </p:tavLst>
                                    </p:anim>
                                    <p:set>
                                      <p:cBhvr>
                                        <p:cTn id="761" dur="1" fill="hold">
                                          <p:stCondLst>
                                            <p:cond delay="4999"/>
                                          </p:stCondLst>
                                        </p:cTn>
                                        <p:tgtEl>
                                          <p:spTgt spid="46"/>
                                        </p:tgtEl>
                                        <p:attrNameLst>
                                          <p:attrName>style.visibility</p:attrName>
                                        </p:attrNameLst>
                                      </p:cBhvr>
                                      <p:to>
                                        <p:strVal val="hidden"/>
                                      </p:to>
                                    </p:set>
                                  </p:childTnLst>
                                </p:cTn>
                              </p:par>
                              <p:par>
                                <p:cTn id="762" presetID="2" presetClass="exit" presetSubtype="4" fill="hold" grpId="3" nodeType="withEffect">
                                  <p:stCondLst>
                                    <p:cond delay="0"/>
                                  </p:stCondLst>
                                  <p:childTnLst>
                                    <p:anim calcmode="lin" valueType="num">
                                      <p:cBhvr additive="base">
                                        <p:cTn id="763" dur="5000"/>
                                        <p:tgtEl>
                                          <p:spTgt spid="47"/>
                                        </p:tgtEl>
                                        <p:attrNameLst>
                                          <p:attrName>ppt_x</p:attrName>
                                        </p:attrNameLst>
                                      </p:cBhvr>
                                      <p:tavLst>
                                        <p:tav tm="0">
                                          <p:val>
                                            <p:strVal val="ppt_x"/>
                                          </p:val>
                                        </p:tav>
                                        <p:tav tm="100000">
                                          <p:val>
                                            <p:strVal val="ppt_x"/>
                                          </p:val>
                                        </p:tav>
                                      </p:tavLst>
                                    </p:anim>
                                    <p:anim calcmode="lin" valueType="num">
                                      <p:cBhvr additive="base">
                                        <p:cTn id="764" dur="5000"/>
                                        <p:tgtEl>
                                          <p:spTgt spid="47"/>
                                        </p:tgtEl>
                                        <p:attrNameLst>
                                          <p:attrName>ppt_y</p:attrName>
                                        </p:attrNameLst>
                                      </p:cBhvr>
                                      <p:tavLst>
                                        <p:tav tm="0">
                                          <p:val>
                                            <p:strVal val="ppt_y"/>
                                          </p:val>
                                        </p:tav>
                                        <p:tav tm="100000">
                                          <p:val>
                                            <p:strVal val="1+ppt_h/2"/>
                                          </p:val>
                                        </p:tav>
                                      </p:tavLst>
                                    </p:anim>
                                    <p:set>
                                      <p:cBhvr>
                                        <p:cTn id="765" dur="1" fill="hold">
                                          <p:stCondLst>
                                            <p:cond delay="4999"/>
                                          </p:stCondLst>
                                        </p:cTn>
                                        <p:tgtEl>
                                          <p:spTgt spid="47"/>
                                        </p:tgtEl>
                                        <p:attrNameLst>
                                          <p:attrName>style.visibility</p:attrName>
                                        </p:attrNameLst>
                                      </p:cBhvr>
                                      <p:to>
                                        <p:strVal val="hidden"/>
                                      </p:to>
                                    </p:set>
                                  </p:childTnLst>
                                </p:cTn>
                              </p:par>
                              <p:par>
                                <p:cTn id="766" presetID="2" presetClass="exit" presetSubtype="4" fill="hold" grpId="3" nodeType="withEffect">
                                  <p:stCondLst>
                                    <p:cond delay="0"/>
                                  </p:stCondLst>
                                  <p:childTnLst>
                                    <p:anim calcmode="lin" valueType="num">
                                      <p:cBhvr additive="base">
                                        <p:cTn id="767" dur="5000"/>
                                        <p:tgtEl>
                                          <p:spTgt spid="48"/>
                                        </p:tgtEl>
                                        <p:attrNameLst>
                                          <p:attrName>ppt_x</p:attrName>
                                        </p:attrNameLst>
                                      </p:cBhvr>
                                      <p:tavLst>
                                        <p:tav tm="0">
                                          <p:val>
                                            <p:strVal val="ppt_x"/>
                                          </p:val>
                                        </p:tav>
                                        <p:tav tm="100000">
                                          <p:val>
                                            <p:strVal val="ppt_x"/>
                                          </p:val>
                                        </p:tav>
                                      </p:tavLst>
                                    </p:anim>
                                    <p:anim calcmode="lin" valueType="num">
                                      <p:cBhvr additive="base">
                                        <p:cTn id="768" dur="5000"/>
                                        <p:tgtEl>
                                          <p:spTgt spid="48"/>
                                        </p:tgtEl>
                                        <p:attrNameLst>
                                          <p:attrName>ppt_y</p:attrName>
                                        </p:attrNameLst>
                                      </p:cBhvr>
                                      <p:tavLst>
                                        <p:tav tm="0">
                                          <p:val>
                                            <p:strVal val="ppt_y"/>
                                          </p:val>
                                        </p:tav>
                                        <p:tav tm="100000">
                                          <p:val>
                                            <p:strVal val="1+ppt_h/2"/>
                                          </p:val>
                                        </p:tav>
                                      </p:tavLst>
                                    </p:anim>
                                    <p:set>
                                      <p:cBhvr>
                                        <p:cTn id="769" dur="1" fill="hold">
                                          <p:stCondLst>
                                            <p:cond delay="4999"/>
                                          </p:stCondLst>
                                        </p:cTn>
                                        <p:tgtEl>
                                          <p:spTgt spid="48"/>
                                        </p:tgtEl>
                                        <p:attrNameLst>
                                          <p:attrName>style.visibility</p:attrName>
                                        </p:attrNameLst>
                                      </p:cBhvr>
                                      <p:to>
                                        <p:strVal val="hidden"/>
                                      </p:to>
                                    </p:set>
                                  </p:childTnLst>
                                </p:cTn>
                              </p:par>
                              <p:par>
                                <p:cTn id="770" presetID="2" presetClass="exit" presetSubtype="4" fill="hold" grpId="3" nodeType="withEffect">
                                  <p:stCondLst>
                                    <p:cond delay="0"/>
                                  </p:stCondLst>
                                  <p:childTnLst>
                                    <p:anim calcmode="lin" valueType="num">
                                      <p:cBhvr additive="base">
                                        <p:cTn id="771" dur="5000"/>
                                        <p:tgtEl>
                                          <p:spTgt spid="49"/>
                                        </p:tgtEl>
                                        <p:attrNameLst>
                                          <p:attrName>ppt_x</p:attrName>
                                        </p:attrNameLst>
                                      </p:cBhvr>
                                      <p:tavLst>
                                        <p:tav tm="0">
                                          <p:val>
                                            <p:strVal val="ppt_x"/>
                                          </p:val>
                                        </p:tav>
                                        <p:tav tm="100000">
                                          <p:val>
                                            <p:strVal val="ppt_x"/>
                                          </p:val>
                                        </p:tav>
                                      </p:tavLst>
                                    </p:anim>
                                    <p:anim calcmode="lin" valueType="num">
                                      <p:cBhvr additive="base">
                                        <p:cTn id="772" dur="5000"/>
                                        <p:tgtEl>
                                          <p:spTgt spid="49"/>
                                        </p:tgtEl>
                                        <p:attrNameLst>
                                          <p:attrName>ppt_y</p:attrName>
                                        </p:attrNameLst>
                                      </p:cBhvr>
                                      <p:tavLst>
                                        <p:tav tm="0">
                                          <p:val>
                                            <p:strVal val="ppt_y"/>
                                          </p:val>
                                        </p:tav>
                                        <p:tav tm="100000">
                                          <p:val>
                                            <p:strVal val="1+ppt_h/2"/>
                                          </p:val>
                                        </p:tav>
                                      </p:tavLst>
                                    </p:anim>
                                    <p:set>
                                      <p:cBhvr>
                                        <p:cTn id="773" dur="1" fill="hold">
                                          <p:stCondLst>
                                            <p:cond delay="4999"/>
                                          </p:stCondLst>
                                        </p:cTn>
                                        <p:tgtEl>
                                          <p:spTgt spid="49"/>
                                        </p:tgtEl>
                                        <p:attrNameLst>
                                          <p:attrName>style.visibility</p:attrName>
                                        </p:attrNameLst>
                                      </p:cBhvr>
                                      <p:to>
                                        <p:strVal val="hidden"/>
                                      </p:to>
                                    </p:set>
                                  </p:childTnLst>
                                </p:cTn>
                              </p:par>
                              <p:par>
                                <p:cTn id="774" presetID="2" presetClass="exit" presetSubtype="4" fill="hold" grpId="3" nodeType="withEffect">
                                  <p:stCondLst>
                                    <p:cond delay="0"/>
                                  </p:stCondLst>
                                  <p:childTnLst>
                                    <p:anim calcmode="lin" valueType="num">
                                      <p:cBhvr additive="base">
                                        <p:cTn id="775" dur="5000"/>
                                        <p:tgtEl>
                                          <p:spTgt spid="50"/>
                                        </p:tgtEl>
                                        <p:attrNameLst>
                                          <p:attrName>ppt_x</p:attrName>
                                        </p:attrNameLst>
                                      </p:cBhvr>
                                      <p:tavLst>
                                        <p:tav tm="0">
                                          <p:val>
                                            <p:strVal val="ppt_x"/>
                                          </p:val>
                                        </p:tav>
                                        <p:tav tm="100000">
                                          <p:val>
                                            <p:strVal val="ppt_x"/>
                                          </p:val>
                                        </p:tav>
                                      </p:tavLst>
                                    </p:anim>
                                    <p:anim calcmode="lin" valueType="num">
                                      <p:cBhvr additive="base">
                                        <p:cTn id="776" dur="5000"/>
                                        <p:tgtEl>
                                          <p:spTgt spid="50"/>
                                        </p:tgtEl>
                                        <p:attrNameLst>
                                          <p:attrName>ppt_y</p:attrName>
                                        </p:attrNameLst>
                                      </p:cBhvr>
                                      <p:tavLst>
                                        <p:tav tm="0">
                                          <p:val>
                                            <p:strVal val="ppt_y"/>
                                          </p:val>
                                        </p:tav>
                                        <p:tav tm="100000">
                                          <p:val>
                                            <p:strVal val="1+ppt_h/2"/>
                                          </p:val>
                                        </p:tav>
                                      </p:tavLst>
                                    </p:anim>
                                    <p:set>
                                      <p:cBhvr>
                                        <p:cTn id="777" dur="1" fill="hold">
                                          <p:stCondLst>
                                            <p:cond delay="4999"/>
                                          </p:stCondLst>
                                        </p:cTn>
                                        <p:tgtEl>
                                          <p:spTgt spid="50"/>
                                        </p:tgtEl>
                                        <p:attrNameLst>
                                          <p:attrName>style.visibility</p:attrName>
                                        </p:attrNameLst>
                                      </p:cBhvr>
                                      <p:to>
                                        <p:strVal val="hidden"/>
                                      </p:to>
                                    </p:set>
                                  </p:childTnLst>
                                </p:cTn>
                              </p:par>
                              <p:par>
                                <p:cTn id="778" presetID="2" presetClass="exit" presetSubtype="4" fill="hold" grpId="3" nodeType="withEffect">
                                  <p:stCondLst>
                                    <p:cond delay="0"/>
                                  </p:stCondLst>
                                  <p:childTnLst>
                                    <p:anim calcmode="lin" valueType="num">
                                      <p:cBhvr additive="base">
                                        <p:cTn id="779" dur="5000"/>
                                        <p:tgtEl>
                                          <p:spTgt spid="51"/>
                                        </p:tgtEl>
                                        <p:attrNameLst>
                                          <p:attrName>ppt_x</p:attrName>
                                        </p:attrNameLst>
                                      </p:cBhvr>
                                      <p:tavLst>
                                        <p:tav tm="0">
                                          <p:val>
                                            <p:strVal val="ppt_x"/>
                                          </p:val>
                                        </p:tav>
                                        <p:tav tm="100000">
                                          <p:val>
                                            <p:strVal val="ppt_x"/>
                                          </p:val>
                                        </p:tav>
                                      </p:tavLst>
                                    </p:anim>
                                    <p:anim calcmode="lin" valueType="num">
                                      <p:cBhvr additive="base">
                                        <p:cTn id="780" dur="5000"/>
                                        <p:tgtEl>
                                          <p:spTgt spid="51"/>
                                        </p:tgtEl>
                                        <p:attrNameLst>
                                          <p:attrName>ppt_y</p:attrName>
                                        </p:attrNameLst>
                                      </p:cBhvr>
                                      <p:tavLst>
                                        <p:tav tm="0">
                                          <p:val>
                                            <p:strVal val="ppt_y"/>
                                          </p:val>
                                        </p:tav>
                                        <p:tav tm="100000">
                                          <p:val>
                                            <p:strVal val="1+ppt_h/2"/>
                                          </p:val>
                                        </p:tav>
                                      </p:tavLst>
                                    </p:anim>
                                    <p:set>
                                      <p:cBhvr>
                                        <p:cTn id="781" dur="1" fill="hold">
                                          <p:stCondLst>
                                            <p:cond delay="4999"/>
                                          </p:stCondLst>
                                        </p:cTn>
                                        <p:tgtEl>
                                          <p:spTgt spid="51"/>
                                        </p:tgtEl>
                                        <p:attrNameLst>
                                          <p:attrName>style.visibility</p:attrName>
                                        </p:attrNameLst>
                                      </p:cBhvr>
                                      <p:to>
                                        <p:strVal val="hidden"/>
                                      </p:to>
                                    </p:set>
                                  </p:childTnLst>
                                </p:cTn>
                              </p:par>
                              <p:par>
                                <p:cTn id="782" presetID="2" presetClass="exit" presetSubtype="4" fill="hold" grpId="3" nodeType="withEffect">
                                  <p:stCondLst>
                                    <p:cond delay="0"/>
                                  </p:stCondLst>
                                  <p:childTnLst>
                                    <p:anim calcmode="lin" valueType="num">
                                      <p:cBhvr additive="base">
                                        <p:cTn id="783" dur="5000"/>
                                        <p:tgtEl>
                                          <p:spTgt spid="52"/>
                                        </p:tgtEl>
                                        <p:attrNameLst>
                                          <p:attrName>ppt_x</p:attrName>
                                        </p:attrNameLst>
                                      </p:cBhvr>
                                      <p:tavLst>
                                        <p:tav tm="0">
                                          <p:val>
                                            <p:strVal val="ppt_x"/>
                                          </p:val>
                                        </p:tav>
                                        <p:tav tm="100000">
                                          <p:val>
                                            <p:strVal val="ppt_x"/>
                                          </p:val>
                                        </p:tav>
                                      </p:tavLst>
                                    </p:anim>
                                    <p:anim calcmode="lin" valueType="num">
                                      <p:cBhvr additive="base">
                                        <p:cTn id="784" dur="5000"/>
                                        <p:tgtEl>
                                          <p:spTgt spid="52"/>
                                        </p:tgtEl>
                                        <p:attrNameLst>
                                          <p:attrName>ppt_y</p:attrName>
                                        </p:attrNameLst>
                                      </p:cBhvr>
                                      <p:tavLst>
                                        <p:tav tm="0">
                                          <p:val>
                                            <p:strVal val="ppt_y"/>
                                          </p:val>
                                        </p:tav>
                                        <p:tav tm="100000">
                                          <p:val>
                                            <p:strVal val="1+ppt_h/2"/>
                                          </p:val>
                                        </p:tav>
                                      </p:tavLst>
                                    </p:anim>
                                    <p:set>
                                      <p:cBhvr>
                                        <p:cTn id="785" dur="1" fill="hold">
                                          <p:stCondLst>
                                            <p:cond delay="4999"/>
                                          </p:stCondLst>
                                        </p:cTn>
                                        <p:tgtEl>
                                          <p:spTgt spid="52"/>
                                        </p:tgtEl>
                                        <p:attrNameLst>
                                          <p:attrName>style.visibility</p:attrName>
                                        </p:attrNameLst>
                                      </p:cBhvr>
                                      <p:to>
                                        <p:strVal val="hidden"/>
                                      </p:to>
                                    </p:set>
                                  </p:childTnLst>
                                </p:cTn>
                              </p:par>
                              <p:par>
                                <p:cTn id="786" presetID="2" presetClass="exit" presetSubtype="4" fill="hold" grpId="3" nodeType="withEffect">
                                  <p:stCondLst>
                                    <p:cond delay="0"/>
                                  </p:stCondLst>
                                  <p:childTnLst>
                                    <p:anim calcmode="lin" valueType="num">
                                      <p:cBhvr additive="base">
                                        <p:cTn id="787" dur="5000"/>
                                        <p:tgtEl>
                                          <p:spTgt spid="53"/>
                                        </p:tgtEl>
                                        <p:attrNameLst>
                                          <p:attrName>ppt_x</p:attrName>
                                        </p:attrNameLst>
                                      </p:cBhvr>
                                      <p:tavLst>
                                        <p:tav tm="0">
                                          <p:val>
                                            <p:strVal val="ppt_x"/>
                                          </p:val>
                                        </p:tav>
                                        <p:tav tm="100000">
                                          <p:val>
                                            <p:strVal val="ppt_x"/>
                                          </p:val>
                                        </p:tav>
                                      </p:tavLst>
                                    </p:anim>
                                    <p:anim calcmode="lin" valueType="num">
                                      <p:cBhvr additive="base">
                                        <p:cTn id="788" dur="5000"/>
                                        <p:tgtEl>
                                          <p:spTgt spid="53"/>
                                        </p:tgtEl>
                                        <p:attrNameLst>
                                          <p:attrName>ppt_y</p:attrName>
                                        </p:attrNameLst>
                                      </p:cBhvr>
                                      <p:tavLst>
                                        <p:tav tm="0">
                                          <p:val>
                                            <p:strVal val="ppt_y"/>
                                          </p:val>
                                        </p:tav>
                                        <p:tav tm="100000">
                                          <p:val>
                                            <p:strVal val="1+ppt_h/2"/>
                                          </p:val>
                                        </p:tav>
                                      </p:tavLst>
                                    </p:anim>
                                    <p:set>
                                      <p:cBhvr>
                                        <p:cTn id="789" dur="1" fill="hold">
                                          <p:stCondLst>
                                            <p:cond delay="4999"/>
                                          </p:stCondLst>
                                        </p:cTn>
                                        <p:tgtEl>
                                          <p:spTgt spid="53"/>
                                        </p:tgtEl>
                                        <p:attrNameLst>
                                          <p:attrName>style.visibility</p:attrName>
                                        </p:attrNameLst>
                                      </p:cBhvr>
                                      <p:to>
                                        <p:strVal val="hidden"/>
                                      </p:to>
                                    </p:set>
                                  </p:childTnLst>
                                </p:cTn>
                              </p:par>
                              <p:par>
                                <p:cTn id="790" presetID="2" presetClass="exit" presetSubtype="4" fill="hold" grpId="3" nodeType="withEffect">
                                  <p:stCondLst>
                                    <p:cond delay="0"/>
                                  </p:stCondLst>
                                  <p:childTnLst>
                                    <p:anim calcmode="lin" valueType="num">
                                      <p:cBhvr additive="base">
                                        <p:cTn id="791" dur="5000"/>
                                        <p:tgtEl>
                                          <p:spTgt spid="54"/>
                                        </p:tgtEl>
                                        <p:attrNameLst>
                                          <p:attrName>ppt_x</p:attrName>
                                        </p:attrNameLst>
                                      </p:cBhvr>
                                      <p:tavLst>
                                        <p:tav tm="0">
                                          <p:val>
                                            <p:strVal val="ppt_x"/>
                                          </p:val>
                                        </p:tav>
                                        <p:tav tm="100000">
                                          <p:val>
                                            <p:strVal val="ppt_x"/>
                                          </p:val>
                                        </p:tav>
                                      </p:tavLst>
                                    </p:anim>
                                    <p:anim calcmode="lin" valueType="num">
                                      <p:cBhvr additive="base">
                                        <p:cTn id="792" dur="5000"/>
                                        <p:tgtEl>
                                          <p:spTgt spid="54"/>
                                        </p:tgtEl>
                                        <p:attrNameLst>
                                          <p:attrName>ppt_y</p:attrName>
                                        </p:attrNameLst>
                                      </p:cBhvr>
                                      <p:tavLst>
                                        <p:tav tm="0">
                                          <p:val>
                                            <p:strVal val="ppt_y"/>
                                          </p:val>
                                        </p:tav>
                                        <p:tav tm="100000">
                                          <p:val>
                                            <p:strVal val="1+ppt_h/2"/>
                                          </p:val>
                                        </p:tav>
                                      </p:tavLst>
                                    </p:anim>
                                    <p:set>
                                      <p:cBhvr>
                                        <p:cTn id="793" dur="1" fill="hold">
                                          <p:stCondLst>
                                            <p:cond delay="4999"/>
                                          </p:stCondLst>
                                        </p:cTn>
                                        <p:tgtEl>
                                          <p:spTgt spid="54"/>
                                        </p:tgtEl>
                                        <p:attrNameLst>
                                          <p:attrName>style.visibility</p:attrName>
                                        </p:attrNameLst>
                                      </p:cBhvr>
                                      <p:to>
                                        <p:strVal val="hidden"/>
                                      </p:to>
                                    </p:set>
                                  </p:childTnLst>
                                </p:cTn>
                              </p:par>
                              <p:par>
                                <p:cTn id="794" presetID="2" presetClass="exit" presetSubtype="4" fill="hold" grpId="3" nodeType="withEffect">
                                  <p:stCondLst>
                                    <p:cond delay="0"/>
                                  </p:stCondLst>
                                  <p:childTnLst>
                                    <p:anim calcmode="lin" valueType="num">
                                      <p:cBhvr additive="base">
                                        <p:cTn id="795" dur="5000"/>
                                        <p:tgtEl>
                                          <p:spTgt spid="55"/>
                                        </p:tgtEl>
                                        <p:attrNameLst>
                                          <p:attrName>ppt_x</p:attrName>
                                        </p:attrNameLst>
                                      </p:cBhvr>
                                      <p:tavLst>
                                        <p:tav tm="0">
                                          <p:val>
                                            <p:strVal val="ppt_x"/>
                                          </p:val>
                                        </p:tav>
                                        <p:tav tm="100000">
                                          <p:val>
                                            <p:strVal val="ppt_x"/>
                                          </p:val>
                                        </p:tav>
                                      </p:tavLst>
                                    </p:anim>
                                    <p:anim calcmode="lin" valueType="num">
                                      <p:cBhvr additive="base">
                                        <p:cTn id="796" dur="5000"/>
                                        <p:tgtEl>
                                          <p:spTgt spid="55"/>
                                        </p:tgtEl>
                                        <p:attrNameLst>
                                          <p:attrName>ppt_y</p:attrName>
                                        </p:attrNameLst>
                                      </p:cBhvr>
                                      <p:tavLst>
                                        <p:tav tm="0">
                                          <p:val>
                                            <p:strVal val="ppt_y"/>
                                          </p:val>
                                        </p:tav>
                                        <p:tav tm="100000">
                                          <p:val>
                                            <p:strVal val="1+ppt_h/2"/>
                                          </p:val>
                                        </p:tav>
                                      </p:tavLst>
                                    </p:anim>
                                    <p:set>
                                      <p:cBhvr>
                                        <p:cTn id="797" dur="1" fill="hold">
                                          <p:stCondLst>
                                            <p:cond delay="4999"/>
                                          </p:stCondLst>
                                        </p:cTn>
                                        <p:tgtEl>
                                          <p:spTgt spid="55"/>
                                        </p:tgtEl>
                                        <p:attrNameLst>
                                          <p:attrName>style.visibility</p:attrName>
                                        </p:attrNameLst>
                                      </p:cBhvr>
                                      <p:to>
                                        <p:strVal val="hidden"/>
                                      </p:to>
                                    </p:set>
                                  </p:childTnLst>
                                </p:cTn>
                              </p:par>
                              <p:par>
                                <p:cTn id="798" presetID="2" presetClass="exit" presetSubtype="4" fill="hold" grpId="3" nodeType="withEffect">
                                  <p:stCondLst>
                                    <p:cond delay="0"/>
                                  </p:stCondLst>
                                  <p:childTnLst>
                                    <p:anim calcmode="lin" valueType="num">
                                      <p:cBhvr additive="base">
                                        <p:cTn id="799" dur="5000"/>
                                        <p:tgtEl>
                                          <p:spTgt spid="56"/>
                                        </p:tgtEl>
                                        <p:attrNameLst>
                                          <p:attrName>ppt_x</p:attrName>
                                        </p:attrNameLst>
                                      </p:cBhvr>
                                      <p:tavLst>
                                        <p:tav tm="0">
                                          <p:val>
                                            <p:strVal val="ppt_x"/>
                                          </p:val>
                                        </p:tav>
                                        <p:tav tm="100000">
                                          <p:val>
                                            <p:strVal val="ppt_x"/>
                                          </p:val>
                                        </p:tav>
                                      </p:tavLst>
                                    </p:anim>
                                    <p:anim calcmode="lin" valueType="num">
                                      <p:cBhvr additive="base">
                                        <p:cTn id="800" dur="5000"/>
                                        <p:tgtEl>
                                          <p:spTgt spid="56"/>
                                        </p:tgtEl>
                                        <p:attrNameLst>
                                          <p:attrName>ppt_y</p:attrName>
                                        </p:attrNameLst>
                                      </p:cBhvr>
                                      <p:tavLst>
                                        <p:tav tm="0">
                                          <p:val>
                                            <p:strVal val="ppt_y"/>
                                          </p:val>
                                        </p:tav>
                                        <p:tav tm="100000">
                                          <p:val>
                                            <p:strVal val="1+ppt_h/2"/>
                                          </p:val>
                                        </p:tav>
                                      </p:tavLst>
                                    </p:anim>
                                    <p:set>
                                      <p:cBhvr>
                                        <p:cTn id="801" dur="1" fill="hold">
                                          <p:stCondLst>
                                            <p:cond delay="4999"/>
                                          </p:stCondLst>
                                        </p:cTn>
                                        <p:tgtEl>
                                          <p:spTgt spid="56"/>
                                        </p:tgtEl>
                                        <p:attrNameLst>
                                          <p:attrName>style.visibility</p:attrName>
                                        </p:attrNameLst>
                                      </p:cBhvr>
                                      <p:to>
                                        <p:strVal val="hidden"/>
                                      </p:to>
                                    </p:set>
                                  </p:childTnLst>
                                </p:cTn>
                              </p:par>
                              <p:par>
                                <p:cTn id="802" presetID="2" presetClass="exit" presetSubtype="4" fill="hold" grpId="3" nodeType="withEffect">
                                  <p:stCondLst>
                                    <p:cond delay="0"/>
                                  </p:stCondLst>
                                  <p:childTnLst>
                                    <p:anim calcmode="lin" valueType="num">
                                      <p:cBhvr additive="base">
                                        <p:cTn id="803" dur="5000"/>
                                        <p:tgtEl>
                                          <p:spTgt spid="57"/>
                                        </p:tgtEl>
                                        <p:attrNameLst>
                                          <p:attrName>ppt_x</p:attrName>
                                        </p:attrNameLst>
                                      </p:cBhvr>
                                      <p:tavLst>
                                        <p:tav tm="0">
                                          <p:val>
                                            <p:strVal val="ppt_x"/>
                                          </p:val>
                                        </p:tav>
                                        <p:tav tm="100000">
                                          <p:val>
                                            <p:strVal val="ppt_x"/>
                                          </p:val>
                                        </p:tav>
                                      </p:tavLst>
                                    </p:anim>
                                    <p:anim calcmode="lin" valueType="num">
                                      <p:cBhvr additive="base">
                                        <p:cTn id="804" dur="5000"/>
                                        <p:tgtEl>
                                          <p:spTgt spid="57"/>
                                        </p:tgtEl>
                                        <p:attrNameLst>
                                          <p:attrName>ppt_y</p:attrName>
                                        </p:attrNameLst>
                                      </p:cBhvr>
                                      <p:tavLst>
                                        <p:tav tm="0">
                                          <p:val>
                                            <p:strVal val="ppt_y"/>
                                          </p:val>
                                        </p:tav>
                                        <p:tav tm="100000">
                                          <p:val>
                                            <p:strVal val="1+ppt_h/2"/>
                                          </p:val>
                                        </p:tav>
                                      </p:tavLst>
                                    </p:anim>
                                    <p:set>
                                      <p:cBhvr>
                                        <p:cTn id="805" dur="1" fill="hold">
                                          <p:stCondLst>
                                            <p:cond delay="4999"/>
                                          </p:stCondLst>
                                        </p:cTn>
                                        <p:tgtEl>
                                          <p:spTgt spid="57"/>
                                        </p:tgtEl>
                                        <p:attrNameLst>
                                          <p:attrName>style.visibility</p:attrName>
                                        </p:attrNameLst>
                                      </p:cBhvr>
                                      <p:to>
                                        <p:strVal val="hidden"/>
                                      </p:to>
                                    </p:set>
                                  </p:childTnLst>
                                </p:cTn>
                              </p:par>
                              <p:par>
                                <p:cTn id="806" presetID="2" presetClass="exit" presetSubtype="4" fill="hold" grpId="3" nodeType="withEffect">
                                  <p:stCondLst>
                                    <p:cond delay="0"/>
                                  </p:stCondLst>
                                  <p:childTnLst>
                                    <p:anim calcmode="lin" valueType="num">
                                      <p:cBhvr additive="base">
                                        <p:cTn id="807" dur="5000"/>
                                        <p:tgtEl>
                                          <p:spTgt spid="58"/>
                                        </p:tgtEl>
                                        <p:attrNameLst>
                                          <p:attrName>ppt_x</p:attrName>
                                        </p:attrNameLst>
                                      </p:cBhvr>
                                      <p:tavLst>
                                        <p:tav tm="0">
                                          <p:val>
                                            <p:strVal val="ppt_x"/>
                                          </p:val>
                                        </p:tav>
                                        <p:tav tm="100000">
                                          <p:val>
                                            <p:strVal val="ppt_x"/>
                                          </p:val>
                                        </p:tav>
                                      </p:tavLst>
                                    </p:anim>
                                    <p:anim calcmode="lin" valueType="num">
                                      <p:cBhvr additive="base">
                                        <p:cTn id="808" dur="5000"/>
                                        <p:tgtEl>
                                          <p:spTgt spid="58"/>
                                        </p:tgtEl>
                                        <p:attrNameLst>
                                          <p:attrName>ppt_y</p:attrName>
                                        </p:attrNameLst>
                                      </p:cBhvr>
                                      <p:tavLst>
                                        <p:tav tm="0">
                                          <p:val>
                                            <p:strVal val="ppt_y"/>
                                          </p:val>
                                        </p:tav>
                                        <p:tav tm="100000">
                                          <p:val>
                                            <p:strVal val="1+ppt_h/2"/>
                                          </p:val>
                                        </p:tav>
                                      </p:tavLst>
                                    </p:anim>
                                    <p:set>
                                      <p:cBhvr>
                                        <p:cTn id="809" dur="1" fill="hold">
                                          <p:stCondLst>
                                            <p:cond delay="4999"/>
                                          </p:stCondLst>
                                        </p:cTn>
                                        <p:tgtEl>
                                          <p:spTgt spid="58"/>
                                        </p:tgtEl>
                                        <p:attrNameLst>
                                          <p:attrName>style.visibility</p:attrName>
                                        </p:attrNameLst>
                                      </p:cBhvr>
                                      <p:to>
                                        <p:strVal val="hidden"/>
                                      </p:to>
                                    </p:set>
                                  </p:childTnLst>
                                </p:cTn>
                              </p:par>
                              <p:par>
                                <p:cTn id="810" presetID="2" presetClass="exit" presetSubtype="4" fill="hold" grpId="3" nodeType="withEffect">
                                  <p:stCondLst>
                                    <p:cond delay="0"/>
                                  </p:stCondLst>
                                  <p:childTnLst>
                                    <p:anim calcmode="lin" valueType="num">
                                      <p:cBhvr additive="base">
                                        <p:cTn id="811" dur="5000"/>
                                        <p:tgtEl>
                                          <p:spTgt spid="59"/>
                                        </p:tgtEl>
                                        <p:attrNameLst>
                                          <p:attrName>ppt_x</p:attrName>
                                        </p:attrNameLst>
                                      </p:cBhvr>
                                      <p:tavLst>
                                        <p:tav tm="0">
                                          <p:val>
                                            <p:strVal val="ppt_x"/>
                                          </p:val>
                                        </p:tav>
                                        <p:tav tm="100000">
                                          <p:val>
                                            <p:strVal val="ppt_x"/>
                                          </p:val>
                                        </p:tav>
                                      </p:tavLst>
                                    </p:anim>
                                    <p:anim calcmode="lin" valueType="num">
                                      <p:cBhvr additive="base">
                                        <p:cTn id="812" dur="5000"/>
                                        <p:tgtEl>
                                          <p:spTgt spid="59"/>
                                        </p:tgtEl>
                                        <p:attrNameLst>
                                          <p:attrName>ppt_y</p:attrName>
                                        </p:attrNameLst>
                                      </p:cBhvr>
                                      <p:tavLst>
                                        <p:tav tm="0">
                                          <p:val>
                                            <p:strVal val="ppt_y"/>
                                          </p:val>
                                        </p:tav>
                                        <p:tav tm="100000">
                                          <p:val>
                                            <p:strVal val="1+ppt_h/2"/>
                                          </p:val>
                                        </p:tav>
                                      </p:tavLst>
                                    </p:anim>
                                    <p:set>
                                      <p:cBhvr>
                                        <p:cTn id="813" dur="1" fill="hold">
                                          <p:stCondLst>
                                            <p:cond delay="4999"/>
                                          </p:stCondLst>
                                        </p:cTn>
                                        <p:tgtEl>
                                          <p:spTgt spid="59"/>
                                        </p:tgtEl>
                                        <p:attrNameLst>
                                          <p:attrName>style.visibility</p:attrName>
                                        </p:attrNameLst>
                                      </p:cBhvr>
                                      <p:to>
                                        <p:strVal val="hidden"/>
                                      </p:to>
                                    </p:set>
                                  </p:childTnLst>
                                </p:cTn>
                              </p:par>
                              <p:par>
                                <p:cTn id="814" presetID="2" presetClass="exit" presetSubtype="4" fill="hold" grpId="3" nodeType="withEffect">
                                  <p:stCondLst>
                                    <p:cond delay="0"/>
                                  </p:stCondLst>
                                  <p:childTnLst>
                                    <p:anim calcmode="lin" valueType="num">
                                      <p:cBhvr additive="base">
                                        <p:cTn id="815" dur="5000"/>
                                        <p:tgtEl>
                                          <p:spTgt spid="60"/>
                                        </p:tgtEl>
                                        <p:attrNameLst>
                                          <p:attrName>ppt_x</p:attrName>
                                        </p:attrNameLst>
                                      </p:cBhvr>
                                      <p:tavLst>
                                        <p:tav tm="0">
                                          <p:val>
                                            <p:strVal val="ppt_x"/>
                                          </p:val>
                                        </p:tav>
                                        <p:tav tm="100000">
                                          <p:val>
                                            <p:strVal val="ppt_x"/>
                                          </p:val>
                                        </p:tav>
                                      </p:tavLst>
                                    </p:anim>
                                    <p:anim calcmode="lin" valueType="num">
                                      <p:cBhvr additive="base">
                                        <p:cTn id="816" dur="5000"/>
                                        <p:tgtEl>
                                          <p:spTgt spid="60"/>
                                        </p:tgtEl>
                                        <p:attrNameLst>
                                          <p:attrName>ppt_y</p:attrName>
                                        </p:attrNameLst>
                                      </p:cBhvr>
                                      <p:tavLst>
                                        <p:tav tm="0">
                                          <p:val>
                                            <p:strVal val="ppt_y"/>
                                          </p:val>
                                        </p:tav>
                                        <p:tav tm="100000">
                                          <p:val>
                                            <p:strVal val="1+ppt_h/2"/>
                                          </p:val>
                                        </p:tav>
                                      </p:tavLst>
                                    </p:anim>
                                    <p:set>
                                      <p:cBhvr>
                                        <p:cTn id="817" dur="1" fill="hold">
                                          <p:stCondLst>
                                            <p:cond delay="4999"/>
                                          </p:stCondLst>
                                        </p:cTn>
                                        <p:tgtEl>
                                          <p:spTgt spid="60"/>
                                        </p:tgtEl>
                                        <p:attrNameLst>
                                          <p:attrName>style.visibility</p:attrName>
                                        </p:attrNameLst>
                                      </p:cBhvr>
                                      <p:to>
                                        <p:strVal val="hidden"/>
                                      </p:to>
                                    </p:set>
                                  </p:childTnLst>
                                </p:cTn>
                              </p:par>
                              <p:par>
                                <p:cTn id="818" presetID="2" presetClass="exit" presetSubtype="4" fill="hold" grpId="3" nodeType="withEffect">
                                  <p:stCondLst>
                                    <p:cond delay="0"/>
                                  </p:stCondLst>
                                  <p:childTnLst>
                                    <p:anim calcmode="lin" valueType="num">
                                      <p:cBhvr additive="base">
                                        <p:cTn id="819" dur="5000"/>
                                        <p:tgtEl>
                                          <p:spTgt spid="61"/>
                                        </p:tgtEl>
                                        <p:attrNameLst>
                                          <p:attrName>ppt_x</p:attrName>
                                        </p:attrNameLst>
                                      </p:cBhvr>
                                      <p:tavLst>
                                        <p:tav tm="0">
                                          <p:val>
                                            <p:strVal val="ppt_x"/>
                                          </p:val>
                                        </p:tav>
                                        <p:tav tm="100000">
                                          <p:val>
                                            <p:strVal val="ppt_x"/>
                                          </p:val>
                                        </p:tav>
                                      </p:tavLst>
                                    </p:anim>
                                    <p:anim calcmode="lin" valueType="num">
                                      <p:cBhvr additive="base">
                                        <p:cTn id="820" dur="5000"/>
                                        <p:tgtEl>
                                          <p:spTgt spid="61"/>
                                        </p:tgtEl>
                                        <p:attrNameLst>
                                          <p:attrName>ppt_y</p:attrName>
                                        </p:attrNameLst>
                                      </p:cBhvr>
                                      <p:tavLst>
                                        <p:tav tm="0">
                                          <p:val>
                                            <p:strVal val="ppt_y"/>
                                          </p:val>
                                        </p:tav>
                                        <p:tav tm="100000">
                                          <p:val>
                                            <p:strVal val="1+ppt_h/2"/>
                                          </p:val>
                                        </p:tav>
                                      </p:tavLst>
                                    </p:anim>
                                    <p:set>
                                      <p:cBhvr>
                                        <p:cTn id="821" dur="1" fill="hold">
                                          <p:stCondLst>
                                            <p:cond delay="4999"/>
                                          </p:stCondLst>
                                        </p:cTn>
                                        <p:tgtEl>
                                          <p:spTgt spid="61"/>
                                        </p:tgtEl>
                                        <p:attrNameLst>
                                          <p:attrName>style.visibility</p:attrName>
                                        </p:attrNameLst>
                                      </p:cBhvr>
                                      <p:to>
                                        <p:strVal val="hidden"/>
                                      </p:to>
                                    </p:set>
                                  </p:childTnLst>
                                </p:cTn>
                              </p:par>
                              <p:par>
                                <p:cTn id="822" presetID="2" presetClass="exit" presetSubtype="4" fill="hold" grpId="3" nodeType="withEffect">
                                  <p:stCondLst>
                                    <p:cond delay="0"/>
                                  </p:stCondLst>
                                  <p:childTnLst>
                                    <p:anim calcmode="lin" valueType="num">
                                      <p:cBhvr additive="base">
                                        <p:cTn id="823" dur="5000"/>
                                        <p:tgtEl>
                                          <p:spTgt spid="62"/>
                                        </p:tgtEl>
                                        <p:attrNameLst>
                                          <p:attrName>ppt_x</p:attrName>
                                        </p:attrNameLst>
                                      </p:cBhvr>
                                      <p:tavLst>
                                        <p:tav tm="0">
                                          <p:val>
                                            <p:strVal val="ppt_x"/>
                                          </p:val>
                                        </p:tav>
                                        <p:tav tm="100000">
                                          <p:val>
                                            <p:strVal val="ppt_x"/>
                                          </p:val>
                                        </p:tav>
                                      </p:tavLst>
                                    </p:anim>
                                    <p:anim calcmode="lin" valueType="num">
                                      <p:cBhvr additive="base">
                                        <p:cTn id="824" dur="5000"/>
                                        <p:tgtEl>
                                          <p:spTgt spid="62"/>
                                        </p:tgtEl>
                                        <p:attrNameLst>
                                          <p:attrName>ppt_y</p:attrName>
                                        </p:attrNameLst>
                                      </p:cBhvr>
                                      <p:tavLst>
                                        <p:tav tm="0">
                                          <p:val>
                                            <p:strVal val="ppt_y"/>
                                          </p:val>
                                        </p:tav>
                                        <p:tav tm="100000">
                                          <p:val>
                                            <p:strVal val="1+ppt_h/2"/>
                                          </p:val>
                                        </p:tav>
                                      </p:tavLst>
                                    </p:anim>
                                    <p:set>
                                      <p:cBhvr>
                                        <p:cTn id="825" dur="1" fill="hold">
                                          <p:stCondLst>
                                            <p:cond delay="4999"/>
                                          </p:stCondLst>
                                        </p:cTn>
                                        <p:tgtEl>
                                          <p:spTgt spid="62"/>
                                        </p:tgtEl>
                                        <p:attrNameLst>
                                          <p:attrName>style.visibility</p:attrName>
                                        </p:attrNameLst>
                                      </p:cBhvr>
                                      <p:to>
                                        <p:strVal val="hidden"/>
                                      </p:to>
                                    </p:set>
                                  </p:childTnLst>
                                </p:cTn>
                              </p:par>
                              <p:par>
                                <p:cTn id="826" presetID="2" presetClass="exit" presetSubtype="4" fill="hold" grpId="3" nodeType="withEffect">
                                  <p:stCondLst>
                                    <p:cond delay="0"/>
                                  </p:stCondLst>
                                  <p:childTnLst>
                                    <p:anim calcmode="lin" valueType="num">
                                      <p:cBhvr additive="base">
                                        <p:cTn id="827" dur="5000"/>
                                        <p:tgtEl>
                                          <p:spTgt spid="63"/>
                                        </p:tgtEl>
                                        <p:attrNameLst>
                                          <p:attrName>ppt_x</p:attrName>
                                        </p:attrNameLst>
                                      </p:cBhvr>
                                      <p:tavLst>
                                        <p:tav tm="0">
                                          <p:val>
                                            <p:strVal val="ppt_x"/>
                                          </p:val>
                                        </p:tav>
                                        <p:tav tm="100000">
                                          <p:val>
                                            <p:strVal val="ppt_x"/>
                                          </p:val>
                                        </p:tav>
                                      </p:tavLst>
                                    </p:anim>
                                    <p:anim calcmode="lin" valueType="num">
                                      <p:cBhvr additive="base">
                                        <p:cTn id="828" dur="5000"/>
                                        <p:tgtEl>
                                          <p:spTgt spid="63"/>
                                        </p:tgtEl>
                                        <p:attrNameLst>
                                          <p:attrName>ppt_y</p:attrName>
                                        </p:attrNameLst>
                                      </p:cBhvr>
                                      <p:tavLst>
                                        <p:tav tm="0">
                                          <p:val>
                                            <p:strVal val="ppt_y"/>
                                          </p:val>
                                        </p:tav>
                                        <p:tav tm="100000">
                                          <p:val>
                                            <p:strVal val="1+ppt_h/2"/>
                                          </p:val>
                                        </p:tav>
                                      </p:tavLst>
                                    </p:anim>
                                    <p:set>
                                      <p:cBhvr>
                                        <p:cTn id="829" dur="1" fill="hold">
                                          <p:stCondLst>
                                            <p:cond delay="4999"/>
                                          </p:stCondLst>
                                        </p:cTn>
                                        <p:tgtEl>
                                          <p:spTgt spid="63"/>
                                        </p:tgtEl>
                                        <p:attrNameLst>
                                          <p:attrName>style.visibility</p:attrName>
                                        </p:attrNameLst>
                                      </p:cBhvr>
                                      <p:to>
                                        <p:strVal val="hidden"/>
                                      </p:to>
                                    </p:set>
                                  </p:childTnLst>
                                </p:cTn>
                              </p:par>
                              <p:par>
                                <p:cTn id="830" presetID="2" presetClass="exit" presetSubtype="4" fill="hold" grpId="3" nodeType="withEffect">
                                  <p:stCondLst>
                                    <p:cond delay="0"/>
                                  </p:stCondLst>
                                  <p:childTnLst>
                                    <p:anim calcmode="lin" valueType="num">
                                      <p:cBhvr additive="base">
                                        <p:cTn id="831" dur="5000"/>
                                        <p:tgtEl>
                                          <p:spTgt spid="64"/>
                                        </p:tgtEl>
                                        <p:attrNameLst>
                                          <p:attrName>ppt_x</p:attrName>
                                        </p:attrNameLst>
                                      </p:cBhvr>
                                      <p:tavLst>
                                        <p:tav tm="0">
                                          <p:val>
                                            <p:strVal val="ppt_x"/>
                                          </p:val>
                                        </p:tav>
                                        <p:tav tm="100000">
                                          <p:val>
                                            <p:strVal val="ppt_x"/>
                                          </p:val>
                                        </p:tav>
                                      </p:tavLst>
                                    </p:anim>
                                    <p:anim calcmode="lin" valueType="num">
                                      <p:cBhvr additive="base">
                                        <p:cTn id="832" dur="5000"/>
                                        <p:tgtEl>
                                          <p:spTgt spid="64"/>
                                        </p:tgtEl>
                                        <p:attrNameLst>
                                          <p:attrName>ppt_y</p:attrName>
                                        </p:attrNameLst>
                                      </p:cBhvr>
                                      <p:tavLst>
                                        <p:tav tm="0">
                                          <p:val>
                                            <p:strVal val="ppt_y"/>
                                          </p:val>
                                        </p:tav>
                                        <p:tav tm="100000">
                                          <p:val>
                                            <p:strVal val="1+ppt_h/2"/>
                                          </p:val>
                                        </p:tav>
                                      </p:tavLst>
                                    </p:anim>
                                    <p:set>
                                      <p:cBhvr>
                                        <p:cTn id="833" dur="1" fill="hold">
                                          <p:stCondLst>
                                            <p:cond delay="4999"/>
                                          </p:stCondLst>
                                        </p:cTn>
                                        <p:tgtEl>
                                          <p:spTgt spid="64"/>
                                        </p:tgtEl>
                                        <p:attrNameLst>
                                          <p:attrName>style.visibility</p:attrName>
                                        </p:attrNameLst>
                                      </p:cBhvr>
                                      <p:to>
                                        <p:strVal val="hidden"/>
                                      </p:to>
                                    </p:set>
                                  </p:childTnLst>
                                </p:cTn>
                              </p:par>
                              <p:par>
                                <p:cTn id="834" presetID="2" presetClass="exit" presetSubtype="4" fill="hold" grpId="3" nodeType="withEffect">
                                  <p:stCondLst>
                                    <p:cond delay="0"/>
                                  </p:stCondLst>
                                  <p:childTnLst>
                                    <p:anim calcmode="lin" valueType="num">
                                      <p:cBhvr additive="base">
                                        <p:cTn id="835" dur="5000"/>
                                        <p:tgtEl>
                                          <p:spTgt spid="65"/>
                                        </p:tgtEl>
                                        <p:attrNameLst>
                                          <p:attrName>ppt_x</p:attrName>
                                        </p:attrNameLst>
                                      </p:cBhvr>
                                      <p:tavLst>
                                        <p:tav tm="0">
                                          <p:val>
                                            <p:strVal val="ppt_x"/>
                                          </p:val>
                                        </p:tav>
                                        <p:tav tm="100000">
                                          <p:val>
                                            <p:strVal val="ppt_x"/>
                                          </p:val>
                                        </p:tav>
                                      </p:tavLst>
                                    </p:anim>
                                    <p:anim calcmode="lin" valueType="num">
                                      <p:cBhvr additive="base">
                                        <p:cTn id="836" dur="5000"/>
                                        <p:tgtEl>
                                          <p:spTgt spid="65"/>
                                        </p:tgtEl>
                                        <p:attrNameLst>
                                          <p:attrName>ppt_y</p:attrName>
                                        </p:attrNameLst>
                                      </p:cBhvr>
                                      <p:tavLst>
                                        <p:tav tm="0">
                                          <p:val>
                                            <p:strVal val="ppt_y"/>
                                          </p:val>
                                        </p:tav>
                                        <p:tav tm="100000">
                                          <p:val>
                                            <p:strVal val="1+ppt_h/2"/>
                                          </p:val>
                                        </p:tav>
                                      </p:tavLst>
                                    </p:anim>
                                    <p:set>
                                      <p:cBhvr>
                                        <p:cTn id="837" dur="1" fill="hold">
                                          <p:stCondLst>
                                            <p:cond delay="4999"/>
                                          </p:stCondLst>
                                        </p:cTn>
                                        <p:tgtEl>
                                          <p:spTgt spid="65"/>
                                        </p:tgtEl>
                                        <p:attrNameLst>
                                          <p:attrName>style.visibility</p:attrName>
                                        </p:attrNameLst>
                                      </p:cBhvr>
                                      <p:to>
                                        <p:strVal val="hidden"/>
                                      </p:to>
                                    </p:set>
                                  </p:childTnLst>
                                </p:cTn>
                              </p:par>
                              <p:par>
                                <p:cTn id="838" presetID="2" presetClass="exit" presetSubtype="4" fill="hold" grpId="3" nodeType="withEffect">
                                  <p:stCondLst>
                                    <p:cond delay="0"/>
                                  </p:stCondLst>
                                  <p:childTnLst>
                                    <p:anim calcmode="lin" valueType="num">
                                      <p:cBhvr additive="base">
                                        <p:cTn id="839" dur="5000"/>
                                        <p:tgtEl>
                                          <p:spTgt spid="66"/>
                                        </p:tgtEl>
                                        <p:attrNameLst>
                                          <p:attrName>ppt_x</p:attrName>
                                        </p:attrNameLst>
                                      </p:cBhvr>
                                      <p:tavLst>
                                        <p:tav tm="0">
                                          <p:val>
                                            <p:strVal val="ppt_x"/>
                                          </p:val>
                                        </p:tav>
                                        <p:tav tm="100000">
                                          <p:val>
                                            <p:strVal val="ppt_x"/>
                                          </p:val>
                                        </p:tav>
                                      </p:tavLst>
                                    </p:anim>
                                    <p:anim calcmode="lin" valueType="num">
                                      <p:cBhvr additive="base">
                                        <p:cTn id="840" dur="5000"/>
                                        <p:tgtEl>
                                          <p:spTgt spid="66"/>
                                        </p:tgtEl>
                                        <p:attrNameLst>
                                          <p:attrName>ppt_y</p:attrName>
                                        </p:attrNameLst>
                                      </p:cBhvr>
                                      <p:tavLst>
                                        <p:tav tm="0">
                                          <p:val>
                                            <p:strVal val="ppt_y"/>
                                          </p:val>
                                        </p:tav>
                                        <p:tav tm="100000">
                                          <p:val>
                                            <p:strVal val="1+ppt_h/2"/>
                                          </p:val>
                                        </p:tav>
                                      </p:tavLst>
                                    </p:anim>
                                    <p:set>
                                      <p:cBhvr>
                                        <p:cTn id="841" dur="1" fill="hold">
                                          <p:stCondLst>
                                            <p:cond delay="4999"/>
                                          </p:stCondLst>
                                        </p:cTn>
                                        <p:tgtEl>
                                          <p:spTgt spid="66"/>
                                        </p:tgtEl>
                                        <p:attrNameLst>
                                          <p:attrName>style.visibility</p:attrName>
                                        </p:attrNameLst>
                                      </p:cBhvr>
                                      <p:to>
                                        <p:strVal val="hidden"/>
                                      </p:to>
                                    </p:set>
                                  </p:childTnLst>
                                </p:cTn>
                              </p:par>
                              <p:par>
                                <p:cTn id="842" presetID="2" presetClass="exit" presetSubtype="4" fill="hold" grpId="3" nodeType="withEffect">
                                  <p:stCondLst>
                                    <p:cond delay="0"/>
                                  </p:stCondLst>
                                  <p:childTnLst>
                                    <p:anim calcmode="lin" valueType="num">
                                      <p:cBhvr additive="base">
                                        <p:cTn id="843" dur="5000"/>
                                        <p:tgtEl>
                                          <p:spTgt spid="67"/>
                                        </p:tgtEl>
                                        <p:attrNameLst>
                                          <p:attrName>ppt_x</p:attrName>
                                        </p:attrNameLst>
                                      </p:cBhvr>
                                      <p:tavLst>
                                        <p:tav tm="0">
                                          <p:val>
                                            <p:strVal val="ppt_x"/>
                                          </p:val>
                                        </p:tav>
                                        <p:tav tm="100000">
                                          <p:val>
                                            <p:strVal val="ppt_x"/>
                                          </p:val>
                                        </p:tav>
                                      </p:tavLst>
                                    </p:anim>
                                    <p:anim calcmode="lin" valueType="num">
                                      <p:cBhvr additive="base">
                                        <p:cTn id="844" dur="5000"/>
                                        <p:tgtEl>
                                          <p:spTgt spid="67"/>
                                        </p:tgtEl>
                                        <p:attrNameLst>
                                          <p:attrName>ppt_y</p:attrName>
                                        </p:attrNameLst>
                                      </p:cBhvr>
                                      <p:tavLst>
                                        <p:tav tm="0">
                                          <p:val>
                                            <p:strVal val="ppt_y"/>
                                          </p:val>
                                        </p:tav>
                                        <p:tav tm="100000">
                                          <p:val>
                                            <p:strVal val="1+ppt_h/2"/>
                                          </p:val>
                                        </p:tav>
                                      </p:tavLst>
                                    </p:anim>
                                    <p:set>
                                      <p:cBhvr>
                                        <p:cTn id="845" dur="1" fill="hold">
                                          <p:stCondLst>
                                            <p:cond delay="4999"/>
                                          </p:stCondLst>
                                        </p:cTn>
                                        <p:tgtEl>
                                          <p:spTgt spid="67"/>
                                        </p:tgtEl>
                                        <p:attrNameLst>
                                          <p:attrName>style.visibility</p:attrName>
                                        </p:attrNameLst>
                                      </p:cBhvr>
                                      <p:to>
                                        <p:strVal val="hidden"/>
                                      </p:to>
                                    </p:set>
                                  </p:childTnLst>
                                </p:cTn>
                              </p:par>
                              <p:par>
                                <p:cTn id="846" presetID="2" presetClass="exit" presetSubtype="4" fill="hold" grpId="3" nodeType="withEffect">
                                  <p:stCondLst>
                                    <p:cond delay="0"/>
                                  </p:stCondLst>
                                  <p:childTnLst>
                                    <p:anim calcmode="lin" valueType="num">
                                      <p:cBhvr additive="base">
                                        <p:cTn id="847" dur="5000"/>
                                        <p:tgtEl>
                                          <p:spTgt spid="68"/>
                                        </p:tgtEl>
                                        <p:attrNameLst>
                                          <p:attrName>ppt_x</p:attrName>
                                        </p:attrNameLst>
                                      </p:cBhvr>
                                      <p:tavLst>
                                        <p:tav tm="0">
                                          <p:val>
                                            <p:strVal val="ppt_x"/>
                                          </p:val>
                                        </p:tav>
                                        <p:tav tm="100000">
                                          <p:val>
                                            <p:strVal val="ppt_x"/>
                                          </p:val>
                                        </p:tav>
                                      </p:tavLst>
                                    </p:anim>
                                    <p:anim calcmode="lin" valueType="num">
                                      <p:cBhvr additive="base">
                                        <p:cTn id="848" dur="5000"/>
                                        <p:tgtEl>
                                          <p:spTgt spid="68"/>
                                        </p:tgtEl>
                                        <p:attrNameLst>
                                          <p:attrName>ppt_y</p:attrName>
                                        </p:attrNameLst>
                                      </p:cBhvr>
                                      <p:tavLst>
                                        <p:tav tm="0">
                                          <p:val>
                                            <p:strVal val="ppt_y"/>
                                          </p:val>
                                        </p:tav>
                                        <p:tav tm="100000">
                                          <p:val>
                                            <p:strVal val="1+ppt_h/2"/>
                                          </p:val>
                                        </p:tav>
                                      </p:tavLst>
                                    </p:anim>
                                    <p:set>
                                      <p:cBhvr>
                                        <p:cTn id="849" dur="1" fill="hold">
                                          <p:stCondLst>
                                            <p:cond delay="4999"/>
                                          </p:stCondLst>
                                        </p:cTn>
                                        <p:tgtEl>
                                          <p:spTgt spid="68"/>
                                        </p:tgtEl>
                                        <p:attrNameLst>
                                          <p:attrName>style.visibility</p:attrName>
                                        </p:attrNameLst>
                                      </p:cBhvr>
                                      <p:to>
                                        <p:strVal val="hidden"/>
                                      </p:to>
                                    </p:set>
                                  </p:childTnLst>
                                </p:cTn>
                              </p:par>
                              <p:par>
                                <p:cTn id="850" presetID="2" presetClass="exit" presetSubtype="4" fill="hold" grpId="3" nodeType="withEffect">
                                  <p:stCondLst>
                                    <p:cond delay="0"/>
                                  </p:stCondLst>
                                  <p:childTnLst>
                                    <p:anim calcmode="lin" valueType="num">
                                      <p:cBhvr additive="base">
                                        <p:cTn id="851" dur="5000"/>
                                        <p:tgtEl>
                                          <p:spTgt spid="69"/>
                                        </p:tgtEl>
                                        <p:attrNameLst>
                                          <p:attrName>ppt_x</p:attrName>
                                        </p:attrNameLst>
                                      </p:cBhvr>
                                      <p:tavLst>
                                        <p:tav tm="0">
                                          <p:val>
                                            <p:strVal val="ppt_x"/>
                                          </p:val>
                                        </p:tav>
                                        <p:tav tm="100000">
                                          <p:val>
                                            <p:strVal val="ppt_x"/>
                                          </p:val>
                                        </p:tav>
                                      </p:tavLst>
                                    </p:anim>
                                    <p:anim calcmode="lin" valueType="num">
                                      <p:cBhvr additive="base">
                                        <p:cTn id="852" dur="5000"/>
                                        <p:tgtEl>
                                          <p:spTgt spid="69"/>
                                        </p:tgtEl>
                                        <p:attrNameLst>
                                          <p:attrName>ppt_y</p:attrName>
                                        </p:attrNameLst>
                                      </p:cBhvr>
                                      <p:tavLst>
                                        <p:tav tm="0">
                                          <p:val>
                                            <p:strVal val="ppt_y"/>
                                          </p:val>
                                        </p:tav>
                                        <p:tav tm="100000">
                                          <p:val>
                                            <p:strVal val="1+ppt_h/2"/>
                                          </p:val>
                                        </p:tav>
                                      </p:tavLst>
                                    </p:anim>
                                    <p:set>
                                      <p:cBhvr>
                                        <p:cTn id="853" dur="1" fill="hold">
                                          <p:stCondLst>
                                            <p:cond delay="4999"/>
                                          </p:stCondLst>
                                        </p:cTn>
                                        <p:tgtEl>
                                          <p:spTgt spid="69"/>
                                        </p:tgtEl>
                                        <p:attrNameLst>
                                          <p:attrName>style.visibility</p:attrName>
                                        </p:attrNameLst>
                                      </p:cBhvr>
                                      <p:to>
                                        <p:strVal val="hidden"/>
                                      </p:to>
                                    </p:set>
                                  </p:childTnLst>
                                </p:cTn>
                              </p:par>
                              <p:par>
                                <p:cTn id="854" presetID="19" presetClass="exit" presetSubtype="10" fill="hold" grpId="4" nodeType="withEffect">
                                  <p:stCondLst>
                                    <p:cond delay="0"/>
                                  </p:stCondLst>
                                  <p:childTnLst>
                                    <p:anim calcmode="lin" valueType="num">
                                      <p:cBhvr>
                                        <p:cTn id="855" dur="5000"/>
                                        <p:tgtEl>
                                          <p:spTgt spid="5"/>
                                        </p:tgtEl>
                                        <p:attrNameLst>
                                          <p:attrName>ppt_h</p:attrName>
                                        </p:attrNameLst>
                                      </p:cBhvr>
                                      <p:tavLst>
                                        <p:tav tm="0">
                                          <p:val>
                                            <p:strVal val="ppt_h"/>
                                          </p:val>
                                        </p:tav>
                                        <p:tav tm="100000">
                                          <p:val>
                                            <p:strVal val="ppt_h"/>
                                          </p:val>
                                        </p:tav>
                                      </p:tavLst>
                                    </p:anim>
                                    <p:anim calcmode="lin" valueType="num">
                                      <p:cBhvr>
                                        <p:cTn id="856"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57" dur="1" fill="hold">
                                          <p:stCondLst>
                                            <p:cond delay="4999"/>
                                          </p:stCondLst>
                                        </p:cTn>
                                        <p:tgtEl>
                                          <p:spTgt spid="5"/>
                                        </p:tgtEl>
                                        <p:attrNameLst>
                                          <p:attrName>style.visibility</p:attrName>
                                        </p:attrNameLst>
                                      </p:cBhvr>
                                      <p:to>
                                        <p:strVal val="hidden"/>
                                      </p:to>
                                    </p:set>
                                  </p:childTnLst>
                                </p:cTn>
                              </p:par>
                              <p:par>
                                <p:cTn id="858" presetID="19" presetClass="exit" presetSubtype="10" fill="hold" grpId="4" nodeType="withEffect">
                                  <p:stCondLst>
                                    <p:cond delay="0"/>
                                  </p:stCondLst>
                                  <p:childTnLst>
                                    <p:anim calcmode="lin" valueType="num">
                                      <p:cBhvr>
                                        <p:cTn id="859" dur="5000"/>
                                        <p:tgtEl>
                                          <p:spTgt spid="6"/>
                                        </p:tgtEl>
                                        <p:attrNameLst>
                                          <p:attrName>ppt_h</p:attrName>
                                        </p:attrNameLst>
                                      </p:cBhvr>
                                      <p:tavLst>
                                        <p:tav tm="0">
                                          <p:val>
                                            <p:strVal val="ppt_h"/>
                                          </p:val>
                                        </p:tav>
                                        <p:tav tm="100000">
                                          <p:val>
                                            <p:strVal val="ppt_h"/>
                                          </p:val>
                                        </p:tav>
                                      </p:tavLst>
                                    </p:anim>
                                    <p:anim calcmode="lin" valueType="num">
                                      <p:cBhvr>
                                        <p:cTn id="860"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1" dur="1" fill="hold">
                                          <p:stCondLst>
                                            <p:cond delay="4999"/>
                                          </p:stCondLst>
                                        </p:cTn>
                                        <p:tgtEl>
                                          <p:spTgt spid="6"/>
                                        </p:tgtEl>
                                        <p:attrNameLst>
                                          <p:attrName>style.visibility</p:attrName>
                                        </p:attrNameLst>
                                      </p:cBhvr>
                                      <p:to>
                                        <p:strVal val="hidden"/>
                                      </p:to>
                                    </p:set>
                                  </p:childTnLst>
                                </p:cTn>
                              </p:par>
                              <p:par>
                                <p:cTn id="862" presetID="19" presetClass="exit" presetSubtype="10" fill="hold" grpId="4" nodeType="withEffect">
                                  <p:stCondLst>
                                    <p:cond delay="0"/>
                                  </p:stCondLst>
                                  <p:childTnLst>
                                    <p:anim calcmode="lin" valueType="num">
                                      <p:cBhvr>
                                        <p:cTn id="863" dur="5000"/>
                                        <p:tgtEl>
                                          <p:spTgt spid="7"/>
                                        </p:tgtEl>
                                        <p:attrNameLst>
                                          <p:attrName>ppt_h</p:attrName>
                                        </p:attrNameLst>
                                      </p:cBhvr>
                                      <p:tavLst>
                                        <p:tav tm="0">
                                          <p:val>
                                            <p:strVal val="ppt_h"/>
                                          </p:val>
                                        </p:tav>
                                        <p:tav tm="100000">
                                          <p:val>
                                            <p:strVal val="ppt_h"/>
                                          </p:val>
                                        </p:tav>
                                      </p:tavLst>
                                    </p:anim>
                                    <p:anim calcmode="lin" valueType="num">
                                      <p:cBhvr>
                                        <p:cTn id="864"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5" dur="1" fill="hold">
                                          <p:stCondLst>
                                            <p:cond delay="4999"/>
                                          </p:stCondLst>
                                        </p:cTn>
                                        <p:tgtEl>
                                          <p:spTgt spid="7"/>
                                        </p:tgtEl>
                                        <p:attrNameLst>
                                          <p:attrName>style.visibility</p:attrName>
                                        </p:attrNameLst>
                                      </p:cBhvr>
                                      <p:to>
                                        <p:strVal val="hidden"/>
                                      </p:to>
                                    </p:set>
                                  </p:childTnLst>
                                </p:cTn>
                              </p:par>
                              <p:par>
                                <p:cTn id="866" presetID="19" presetClass="exit" presetSubtype="10" fill="hold" grpId="4" nodeType="withEffect">
                                  <p:stCondLst>
                                    <p:cond delay="0"/>
                                  </p:stCondLst>
                                  <p:childTnLst>
                                    <p:anim calcmode="lin" valueType="num">
                                      <p:cBhvr>
                                        <p:cTn id="867" dur="5000"/>
                                        <p:tgtEl>
                                          <p:spTgt spid="8"/>
                                        </p:tgtEl>
                                        <p:attrNameLst>
                                          <p:attrName>ppt_h</p:attrName>
                                        </p:attrNameLst>
                                      </p:cBhvr>
                                      <p:tavLst>
                                        <p:tav tm="0">
                                          <p:val>
                                            <p:strVal val="ppt_h"/>
                                          </p:val>
                                        </p:tav>
                                        <p:tav tm="100000">
                                          <p:val>
                                            <p:strVal val="ppt_h"/>
                                          </p:val>
                                        </p:tav>
                                      </p:tavLst>
                                    </p:anim>
                                    <p:anim calcmode="lin" valueType="num">
                                      <p:cBhvr>
                                        <p:cTn id="868"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9" dur="1" fill="hold">
                                          <p:stCondLst>
                                            <p:cond delay="4999"/>
                                          </p:stCondLst>
                                        </p:cTn>
                                        <p:tgtEl>
                                          <p:spTgt spid="8"/>
                                        </p:tgtEl>
                                        <p:attrNameLst>
                                          <p:attrName>style.visibility</p:attrName>
                                        </p:attrNameLst>
                                      </p:cBhvr>
                                      <p:to>
                                        <p:strVal val="hidden"/>
                                      </p:to>
                                    </p:set>
                                  </p:childTnLst>
                                </p:cTn>
                              </p:par>
                              <p:par>
                                <p:cTn id="870" presetID="19" presetClass="exit" presetSubtype="10" fill="hold" grpId="4" nodeType="withEffect">
                                  <p:stCondLst>
                                    <p:cond delay="0"/>
                                  </p:stCondLst>
                                  <p:childTnLst>
                                    <p:anim calcmode="lin" valueType="num">
                                      <p:cBhvr>
                                        <p:cTn id="871" dur="5000"/>
                                        <p:tgtEl>
                                          <p:spTgt spid="9"/>
                                        </p:tgtEl>
                                        <p:attrNameLst>
                                          <p:attrName>ppt_h</p:attrName>
                                        </p:attrNameLst>
                                      </p:cBhvr>
                                      <p:tavLst>
                                        <p:tav tm="0">
                                          <p:val>
                                            <p:strVal val="ppt_h"/>
                                          </p:val>
                                        </p:tav>
                                        <p:tav tm="100000">
                                          <p:val>
                                            <p:strVal val="ppt_h"/>
                                          </p:val>
                                        </p:tav>
                                      </p:tavLst>
                                    </p:anim>
                                    <p:anim calcmode="lin" valueType="num">
                                      <p:cBhvr>
                                        <p:cTn id="872"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3" dur="1" fill="hold">
                                          <p:stCondLst>
                                            <p:cond delay="4999"/>
                                          </p:stCondLst>
                                        </p:cTn>
                                        <p:tgtEl>
                                          <p:spTgt spid="9"/>
                                        </p:tgtEl>
                                        <p:attrNameLst>
                                          <p:attrName>style.visibility</p:attrName>
                                        </p:attrNameLst>
                                      </p:cBhvr>
                                      <p:to>
                                        <p:strVal val="hidden"/>
                                      </p:to>
                                    </p:set>
                                  </p:childTnLst>
                                </p:cTn>
                              </p:par>
                              <p:par>
                                <p:cTn id="874" presetID="19" presetClass="exit" presetSubtype="10" fill="hold" grpId="4" nodeType="withEffect">
                                  <p:stCondLst>
                                    <p:cond delay="0"/>
                                  </p:stCondLst>
                                  <p:childTnLst>
                                    <p:anim calcmode="lin" valueType="num">
                                      <p:cBhvr>
                                        <p:cTn id="875" dur="5000"/>
                                        <p:tgtEl>
                                          <p:spTgt spid="10"/>
                                        </p:tgtEl>
                                        <p:attrNameLst>
                                          <p:attrName>ppt_h</p:attrName>
                                        </p:attrNameLst>
                                      </p:cBhvr>
                                      <p:tavLst>
                                        <p:tav tm="0">
                                          <p:val>
                                            <p:strVal val="ppt_h"/>
                                          </p:val>
                                        </p:tav>
                                        <p:tav tm="100000">
                                          <p:val>
                                            <p:strVal val="ppt_h"/>
                                          </p:val>
                                        </p:tav>
                                      </p:tavLst>
                                    </p:anim>
                                    <p:anim calcmode="lin" valueType="num">
                                      <p:cBhvr>
                                        <p:cTn id="876"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7" dur="1" fill="hold">
                                          <p:stCondLst>
                                            <p:cond delay="4999"/>
                                          </p:stCondLst>
                                        </p:cTn>
                                        <p:tgtEl>
                                          <p:spTgt spid="10"/>
                                        </p:tgtEl>
                                        <p:attrNameLst>
                                          <p:attrName>style.visibility</p:attrName>
                                        </p:attrNameLst>
                                      </p:cBhvr>
                                      <p:to>
                                        <p:strVal val="hidden"/>
                                      </p:to>
                                    </p:set>
                                  </p:childTnLst>
                                </p:cTn>
                              </p:par>
                              <p:par>
                                <p:cTn id="878" presetID="19" presetClass="exit" presetSubtype="10" fill="hold" grpId="4" nodeType="withEffect">
                                  <p:stCondLst>
                                    <p:cond delay="0"/>
                                  </p:stCondLst>
                                  <p:childTnLst>
                                    <p:anim calcmode="lin" valueType="num">
                                      <p:cBhvr>
                                        <p:cTn id="879" dur="5000"/>
                                        <p:tgtEl>
                                          <p:spTgt spid="11"/>
                                        </p:tgtEl>
                                        <p:attrNameLst>
                                          <p:attrName>ppt_h</p:attrName>
                                        </p:attrNameLst>
                                      </p:cBhvr>
                                      <p:tavLst>
                                        <p:tav tm="0">
                                          <p:val>
                                            <p:strVal val="ppt_h"/>
                                          </p:val>
                                        </p:tav>
                                        <p:tav tm="100000">
                                          <p:val>
                                            <p:strVal val="ppt_h"/>
                                          </p:val>
                                        </p:tav>
                                      </p:tavLst>
                                    </p:anim>
                                    <p:anim calcmode="lin" valueType="num">
                                      <p:cBhvr>
                                        <p:cTn id="880"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1" dur="1" fill="hold">
                                          <p:stCondLst>
                                            <p:cond delay="4999"/>
                                          </p:stCondLst>
                                        </p:cTn>
                                        <p:tgtEl>
                                          <p:spTgt spid="11"/>
                                        </p:tgtEl>
                                        <p:attrNameLst>
                                          <p:attrName>style.visibility</p:attrName>
                                        </p:attrNameLst>
                                      </p:cBhvr>
                                      <p:to>
                                        <p:strVal val="hidden"/>
                                      </p:to>
                                    </p:set>
                                  </p:childTnLst>
                                </p:cTn>
                              </p:par>
                              <p:par>
                                <p:cTn id="882" presetID="19" presetClass="exit" presetSubtype="10" fill="hold" grpId="4" nodeType="withEffect">
                                  <p:stCondLst>
                                    <p:cond delay="0"/>
                                  </p:stCondLst>
                                  <p:childTnLst>
                                    <p:anim calcmode="lin" valueType="num">
                                      <p:cBhvr>
                                        <p:cTn id="883" dur="5000"/>
                                        <p:tgtEl>
                                          <p:spTgt spid="12"/>
                                        </p:tgtEl>
                                        <p:attrNameLst>
                                          <p:attrName>ppt_h</p:attrName>
                                        </p:attrNameLst>
                                      </p:cBhvr>
                                      <p:tavLst>
                                        <p:tav tm="0">
                                          <p:val>
                                            <p:strVal val="ppt_h"/>
                                          </p:val>
                                        </p:tav>
                                        <p:tav tm="100000">
                                          <p:val>
                                            <p:strVal val="ppt_h"/>
                                          </p:val>
                                        </p:tav>
                                      </p:tavLst>
                                    </p:anim>
                                    <p:anim calcmode="lin" valueType="num">
                                      <p:cBhvr>
                                        <p:cTn id="884"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5" dur="1" fill="hold">
                                          <p:stCondLst>
                                            <p:cond delay="4999"/>
                                          </p:stCondLst>
                                        </p:cTn>
                                        <p:tgtEl>
                                          <p:spTgt spid="12"/>
                                        </p:tgtEl>
                                        <p:attrNameLst>
                                          <p:attrName>style.visibility</p:attrName>
                                        </p:attrNameLst>
                                      </p:cBhvr>
                                      <p:to>
                                        <p:strVal val="hidden"/>
                                      </p:to>
                                    </p:set>
                                  </p:childTnLst>
                                </p:cTn>
                              </p:par>
                              <p:par>
                                <p:cTn id="886" presetID="19" presetClass="exit" presetSubtype="10" fill="hold" grpId="4" nodeType="withEffect">
                                  <p:stCondLst>
                                    <p:cond delay="0"/>
                                  </p:stCondLst>
                                  <p:childTnLst>
                                    <p:anim calcmode="lin" valueType="num">
                                      <p:cBhvr>
                                        <p:cTn id="887" dur="5000"/>
                                        <p:tgtEl>
                                          <p:spTgt spid="13"/>
                                        </p:tgtEl>
                                        <p:attrNameLst>
                                          <p:attrName>ppt_h</p:attrName>
                                        </p:attrNameLst>
                                      </p:cBhvr>
                                      <p:tavLst>
                                        <p:tav tm="0">
                                          <p:val>
                                            <p:strVal val="ppt_h"/>
                                          </p:val>
                                        </p:tav>
                                        <p:tav tm="100000">
                                          <p:val>
                                            <p:strVal val="ppt_h"/>
                                          </p:val>
                                        </p:tav>
                                      </p:tavLst>
                                    </p:anim>
                                    <p:anim calcmode="lin" valueType="num">
                                      <p:cBhvr>
                                        <p:cTn id="888"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9" dur="1" fill="hold">
                                          <p:stCondLst>
                                            <p:cond delay="4999"/>
                                          </p:stCondLst>
                                        </p:cTn>
                                        <p:tgtEl>
                                          <p:spTgt spid="13"/>
                                        </p:tgtEl>
                                        <p:attrNameLst>
                                          <p:attrName>style.visibility</p:attrName>
                                        </p:attrNameLst>
                                      </p:cBhvr>
                                      <p:to>
                                        <p:strVal val="hidden"/>
                                      </p:to>
                                    </p:set>
                                  </p:childTnLst>
                                </p:cTn>
                              </p:par>
                              <p:par>
                                <p:cTn id="890" presetID="19" presetClass="exit" presetSubtype="10" fill="hold" grpId="4" nodeType="withEffect">
                                  <p:stCondLst>
                                    <p:cond delay="0"/>
                                  </p:stCondLst>
                                  <p:childTnLst>
                                    <p:anim calcmode="lin" valueType="num">
                                      <p:cBhvr>
                                        <p:cTn id="891" dur="5000"/>
                                        <p:tgtEl>
                                          <p:spTgt spid="14"/>
                                        </p:tgtEl>
                                        <p:attrNameLst>
                                          <p:attrName>ppt_h</p:attrName>
                                        </p:attrNameLst>
                                      </p:cBhvr>
                                      <p:tavLst>
                                        <p:tav tm="0">
                                          <p:val>
                                            <p:strVal val="ppt_h"/>
                                          </p:val>
                                        </p:tav>
                                        <p:tav tm="100000">
                                          <p:val>
                                            <p:strVal val="ppt_h"/>
                                          </p:val>
                                        </p:tav>
                                      </p:tavLst>
                                    </p:anim>
                                    <p:anim calcmode="lin" valueType="num">
                                      <p:cBhvr>
                                        <p:cTn id="892"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3" dur="1" fill="hold">
                                          <p:stCondLst>
                                            <p:cond delay="4999"/>
                                          </p:stCondLst>
                                        </p:cTn>
                                        <p:tgtEl>
                                          <p:spTgt spid="14"/>
                                        </p:tgtEl>
                                        <p:attrNameLst>
                                          <p:attrName>style.visibility</p:attrName>
                                        </p:attrNameLst>
                                      </p:cBhvr>
                                      <p:to>
                                        <p:strVal val="hidden"/>
                                      </p:to>
                                    </p:set>
                                  </p:childTnLst>
                                </p:cTn>
                              </p:par>
                              <p:par>
                                <p:cTn id="894" presetID="19" presetClass="exit" presetSubtype="10" fill="hold" grpId="4" nodeType="withEffect">
                                  <p:stCondLst>
                                    <p:cond delay="0"/>
                                  </p:stCondLst>
                                  <p:childTnLst>
                                    <p:anim calcmode="lin" valueType="num">
                                      <p:cBhvr>
                                        <p:cTn id="895" dur="5000"/>
                                        <p:tgtEl>
                                          <p:spTgt spid="15"/>
                                        </p:tgtEl>
                                        <p:attrNameLst>
                                          <p:attrName>ppt_h</p:attrName>
                                        </p:attrNameLst>
                                      </p:cBhvr>
                                      <p:tavLst>
                                        <p:tav tm="0">
                                          <p:val>
                                            <p:strVal val="ppt_h"/>
                                          </p:val>
                                        </p:tav>
                                        <p:tav tm="100000">
                                          <p:val>
                                            <p:strVal val="ppt_h"/>
                                          </p:val>
                                        </p:tav>
                                      </p:tavLst>
                                    </p:anim>
                                    <p:anim calcmode="lin" valueType="num">
                                      <p:cBhvr>
                                        <p:cTn id="896"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7" dur="1" fill="hold">
                                          <p:stCondLst>
                                            <p:cond delay="4999"/>
                                          </p:stCondLst>
                                        </p:cTn>
                                        <p:tgtEl>
                                          <p:spTgt spid="15"/>
                                        </p:tgtEl>
                                        <p:attrNameLst>
                                          <p:attrName>style.visibility</p:attrName>
                                        </p:attrNameLst>
                                      </p:cBhvr>
                                      <p:to>
                                        <p:strVal val="hidden"/>
                                      </p:to>
                                    </p:set>
                                  </p:childTnLst>
                                </p:cTn>
                              </p:par>
                              <p:par>
                                <p:cTn id="898" presetID="19" presetClass="exit" presetSubtype="10" fill="hold" grpId="4" nodeType="withEffect">
                                  <p:stCondLst>
                                    <p:cond delay="0"/>
                                  </p:stCondLst>
                                  <p:childTnLst>
                                    <p:anim calcmode="lin" valueType="num">
                                      <p:cBhvr>
                                        <p:cTn id="899" dur="5000"/>
                                        <p:tgtEl>
                                          <p:spTgt spid="16"/>
                                        </p:tgtEl>
                                        <p:attrNameLst>
                                          <p:attrName>ppt_h</p:attrName>
                                        </p:attrNameLst>
                                      </p:cBhvr>
                                      <p:tavLst>
                                        <p:tav tm="0">
                                          <p:val>
                                            <p:strVal val="ppt_h"/>
                                          </p:val>
                                        </p:tav>
                                        <p:tav tm="100000">
                                          <p:val>
                                            <p:strVal val="ppt_h"/>
                                          </p:val>
                                        </p:tav>
                                      </p:tavLst>
                                    </p:anim>
                                    <p:anim calcmode="lin" valueType="num">
                                      <p:cBhvr>
                                        <p:cTn id="900"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1" dur="1" fill="hold">
                                          <p:stCondLst>
                                            <p:cond delay="4999"/>
                                          </p:stCondLst>
                                        </p:cTn>
                                        <p:tgtEl>
                                          <p:spTgt spid="16"/>
                                        </p:tgtEl>
                                        <p:attrNameLst>
                                          <p:attrName>style.visibility</p:attrName>
                                        </p:attrNameLst>
                                      </p:cBhvr>
                                      <p:to>
                                        <p:strVal val="hidden"/>
                                      </p:to>
                                    </p:set>
                                  </p:childTnLst>
                                </p:cTn>
                              </p:par>
                              <p:par>
                                <p:cTn id="902" presetID="19" presetClass="exit" presetSubtype="10" fill="hold" grpId="4" nodeType="withEffect">
                                  <p:stCondLst>
                                    <p:cond delay="0"/>
                                  </p:stCondLst>
                                  <p:childTnLst>
                                    <p:anim calcmode="lin" valueType="num">
                                      <p:cBhvr>
                                        <p:cTn id="903" dur="5000"/>
                                        <p:tgtEl>
                                          <p:spTgt spid="17"/>
                                        </p:tgtEl>
                                        <p:attrNameLst>
                                          <p:attrName>ppt_h</p:attrName>
                                        </p:attrNameLst>
                                      </p:cBhvr>
                                      <p:tavLst>
                                        <p:tav tm="0">
                                          <p:val>
                                            <p:strVal val="ppt_h"/>
                                          </p:val>
                                        </p:tav>
                                        <p:tav tm="100000">
                                          <p:val>
                                            <p:strVal val="ppt_h"/>
                                          </p:val>
                                        </p:tav>
                                      </p:tavLst>
                                    </p:anim>
                                    <p:anim calcmode="lin" valueType="num">
                                      <p:cBhvr>
                                        <p:cTn id="904"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5" dur="1" fill="hold">
                                          <p:stCondLst>
                                            <p:cond delay="4999"/>
                                          </p:stCondLst>
                                        </p:cTn>
                                        <p:tgtEl>
                                          <p:spTgt spid="17"/>
                                        </p:tgtEl>
                                        <p:attrNameLst>
                                          <p:attrName>style.visibility</p:attrName>
                                        </p:attrNameLst>
                                      </p:cBhvr>
                                      <p:to>
                                        <p:strVal val="hidden"/>
                                      </p:to>
                                    </p:set>
                                  </p:childTnLst>
                                </p:cTn>
                              </p:par>
                              <p:par>
                                <p:cTn id="906" presetID="19" presetClass="exit" presetSubtype="10" fill="hold" grpId="4" nodeType="withEffect">
                                  <p:stCondLst>
                                    <p:cond delay="0"/>
                                  </p:stCondLst>
                                  <p:childTnLst>
                                    <p:anim calcmode="lin" valueType="num">
                                      <p:cBhvr>
                                        <p:cTn id="907" dur="5000"/>
                                        <p:tgtEl>
                                          <p:spTgt spid="18"/>
                                        </p:tgtEl>
                                        <p:attrNameLst>
                                          <p:attrName>ppt_h</p:attrName>
                                        </p:attrNameLst>
                                      </p:cBhvr>
                                      <p:tavLst>
                                        <p:tav tm="0">
                                          <p:val>
                                            <p:strVal val="ppt_h"/>
                                          </p:val>
                                        </p:tav>
                                        <p:tav tm="100000">
                                          <p:val>
                                            <p:strVal val="ppt_h"/>
                                          </p:val>
                                        </p:tav>
                                      </p:tavLst>
                                    </p:anim>
                                    <p:anim calcmode="lin" valueType="num">
                                      <p:cBhvr>
                                        <p:cTn id="908"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9" dur="1" fill="hold">
                                          <p:stCondLst>
                                            <p:cond delay="4999"/>
                                          </p:stCondLst>
                                        </p:cTn>
                                        <p:tgtEl>
                                          <p:spTgt spid="18"/>
                                        </p:tgtEl>
                                        <p:attrNameLst>
                                          <p:attrName>style.visibility</p:attrName>
                                        </p:attrNameLst>
                                      </p:cBhvr>
                                      <p:to>
                                        <p:strVal val="hidden"/>
                                      </p:to>
                                    </p:set>
                                  </p:childTnLst>
                                </p:cTn>
                              </p:par>
                              <p:par>
                                <p:cTn id="910" presetID="19" presetClass="exit" presetSubtype="10" fill="hold" grpId="4" nodeType="withEffect">
                                  <p:stCondLst>
                                    <p:cond delay="0"/>
                                  </p:stCondLst>
                                  <p:childTnLst>
                                    <p:anim calcmode="lin" valueType="num">
                                      <p:cBhvr>
                                        <p:cTn id="911" dur="5000"/>
                                        <p:tgtEl>
                                          <p:spTgt spid="19"/>
                                        </p:tgtEl>
                                        <p:attrNameLst>
                                          <p:attrName>ppt_h</p:attrName>
                                        </p:attrNameLst>
                                      </p:cBhvr>
                                      <p:tavLst>
                                        <p:tav tm="0">
                                          <p:val>
                                            <p:strVal val="ppt_h"/>
                                          </p:val>
                                        </p:tav>
                                        <p:tav tm="100000">
                                          <p:val>
                                            <p:strVal val="ppt_h"/>
                                          </p:val>
                                        </p:tav>
                                      </p:tavLst>
                                    </p:anim>
                                    <p:anim calcmode="lin" valueType="num">
                                      <p:cBhvr>
                                        <p:cTn id="912"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3" dur="1" fill="hold">
                                          <p:stCondLst>
                                            <p:cond delay="4999"/>
                                          </p:stCondLst>
                                        </p:cTn>
                                        <p:tgtEl>
                                          <p:spTgt spid="19"/>
                                        </p:tgtEl>
                                        <p:attrNameLst>
                                          <p:attrName>style.visibility</p:attrName>
                                        </p:attrNameLst>
                                      </p:cBhvr>
                                      <p:to>
                                        <p:strVal val="hidden"/>
                                      </p:to>
                                    </p:set>
                                  </p:childTnLst>
                                </p:cTn>
                              </p:par>
                              <p:par>
                                <p:cTn id="914" presetID="19" presetClass="exit" presetSubtype="10" fill="hold" grpId="4" nodeType="withEffect">
                                  <p:stCondLst>
                                    <p:cond delay="0"/>
                                  </p:stCondLst>
                                  <p:childTnLst>
                                    <p:anim calcmode="lin" valueType="num">
                                      <p:cBhvr>
                                        <p:cTn id="915" dur="5000"/>
                                        <p:tgtEl>
                                          <p:spTgt spid="20"/>
                                        </p:tgtEl>
                                        <p:attrNameLst>
                                          <p:attrName>ppt_h</p:attrName>
                                        </p:attrNameLst>
                                      </p:cBhvr>
                                      <p:tavLst>
                                        <p:tav tm="0">
                                          <p:val>
                                            <p:strVal val="ppt_h"/>
                                          </p:val>
                                        </p:tav>
                                        <p:tav tm="100000">
                                          <p:val>
                                            <p:strVal val="ppt_h"/>
                                          </p:val>
                                        </p:tav>
                                      </p:tavLst>
                                    </p:anim>
                                    <p:anim calcmode="lin" valueType="num">
                                      <p:cBhvr>
                                        <p:cTn id="916"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7" dur="1" fill="hold">
                                          <p:stCondLst>
                                            <p:cond delay="4999"/>
                                          </p:stCondLst>
                                        </p:cTn>
                                        <p:tgtEl>
                                          <p:spTgt spid="20"/>
                                        </p:tgtEl>
                                        <p:attrNameLst>
                                          <p:attrName>style.visibility</p:attrName>
                                        </p:attrNameLst>
                                      </p:cBhvr>
                                      <p:to>
                                        <p:strVal val="hidden"/>
                                      </p:to>
                                    </p:set>
                                  </p:childTnLst>
                                </p:cTn>
                              </p:par>
                              <p:par>
                                <p:cTn id="918" presetID="19" presetClass="exit" presetSubtype="10" fill="hold" grpId="4" nodeType="withEffect">
                                  <p:stCondLst>
                                    <p:cond delay="0"/>
                                  </p:stCondLst>
                                  <p:childTnLst>
                                    <p:anim calcmode="lin" valueType="num">
                                      <p:cBhvr>
                                        <p:cTn id="919" dur="5000"/>
                                        <p:tgtEl>
                                          <p:spTgt spid="21"/>
                                        </p:tgtEl>
                                        <p:attrNameLst>
                                          <p:attrName>ppt_h</p:attrName>
                                        </p:attrNameLst>
                                      </p:cBhvr>
                                      <p:tavLst>
                                        <p:tav tm="0">
                                          <p:val>
                                            <p:strVal val="ppt_h"/>
                                          </p:val>
                                        </p:tav>
                                        <p:tav tm="100000">
                                          <p:val>
                                            <p:strVal val="ppt_h"/>
                                          </p:val>
                                        </p:tav>
                                      </p:tavLst>
                                    </p:anim>
                                    <p:anim calcmode="lin" valueType="num">
                                      <p:cBhvr>
                                        <p:cTn id="920"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1" dur="1" fill="hold">
                                          <p:stCondLst>
                                            <p:cond delay="4999"/>
                                          </p:stCondLst>
                                        </p:cTn>
                                        <p:tgtEl>
                                          <p:spTgt spid="21"/>
                                        </p:tgtEl>
                                        <p:attrNameLst>
                                          <p:attrName>style.visibility</p:attrName>
                                        </p:attrNameLst>
                                      </p:cBhvr>
                                      <p:to>
                                        <p:strVal val="hidden"/>
                                      </p:to>
                                    </p:set>
                                  </p:childTnLst>
                                </p:cTn>
                              </p:par>
                              <p:par>
                                <p:cTn id="922" presetID="19" presetClass="exit" presetSubtype="10" fill="hold" grpId="4" nodeType="withEffect">
                                  <p:stCondLst>
                                    <p:cond delay="0"/>
                                  </p:stCondLst>
                                  <p:childTnLst>
                                    <p:anim calcmode="lin" valueType="num">
                                      <p:cBhvr>
                                        <p:cTn id="923" dur="5000"/>
                                        <p:tgtEl>
                                          <p:spTgt spid="22"/>
                                        </p:tgtEl>
                                        <p:attrNameLst>
                                          <p:attrName>ppt_h</p:attrName>
                                        </p:attrNameLst>
                                      </p:cBhvr>
                                      <p:tavLst>
                                        <p:tav tm="0">
                                          <p:val>
                                            <p:strVal val="ppt_h"/>
                                          </p:val>
                                        </p:tav>
                                        <p:tav tm="100000">
                                          <p:val>
                                            <p:strVal val="ppt_h"/>
                                          </p:val>
                                        </p:tav>
                                      </p:tavLst>
                                    </p:anim>
                                    <p:anim calcmode="lin" valueType="num">
                                      <p:cBhvr>
                                        <p:cTn id="924"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5" dur="1" fill="hold">
                                          <p:stCondLst>
                                            <p:cond delay="4999"/>
                                          </p:stCondLst>
                                        </p:cTn>
                                        <p:tgtEl>
                                          <p:spTgt spid="22"/>
                                        </p:tgtEl>
                                        <p:attrNameLst>
                                          <p:attrName>style.visibility</p:attrName>
                                        </p:attrNameLst>
                                      </p:cBhvr>
                                      <p:to>
                                        <p:strVal val="hidden"/>
                                      </p:to>
                                    </p:set>
                                  </p:childTnLst>
                                </p:cTn>
                              </p:par>
                              <p:par>
                                <p:cTn id="926" presetID="19" presetClass="exit" presetSubtype="10" fill="hold" grpId="4" nodeType="withEffect">
                                  <p:stCondLst>
                                    <p:cond delay="0"/>
                                  </p:stCondLst>
                                  <p:childTnLst>
                                    <p:anim calcmode="lin" valueType="num">
                                      <p:cBhvr>
                                        <p:cTn id="927" dur="5000"/>
                                        <p:tgtEl>
                                          <p:spTgt spid="23"/>
                                        </p:tgtEl>
                                        <p:attrNameLst>
                                          <p:attrName>ppt_h</p:attrName>
                                        </p:attrNameLst>
                                      </p:cBhvr>
                                      <p:tavLst>
                                        <p:tav tm="0">
                                          <p:val>
                                            <p:strVal val="ppt_h"/>
                                          </p:val>
                                        </p:tav>
                                        <p:tav tm="100000">
                                          <p:val>
                                            <p:strVal val="ppt_h"/>
                                          </p:val>
                                        </p:tav>
                                      </p:tavLst>
                                    </p:anim>
                                    <p:anim calcmode="lin" valueType="num">
                                      <p:cBhvr>
                                        <p:cTn id="928"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9" dur="1" fill="hold">
                                          <p:stCondLst>
                                            <p:cond delay="4999"/>
                                          </p:stCondLst>
                                        </p:cTn>
                                        <p:tgtEl>
                                          <p:spTgt spid="23"/>
                                        </p:tgtEl>
                                        <p:attrNameLst>
                                          <p:attrName>style.visibility</p:attrName>
                                        </p:attrNameLst>
                                      </p:cBhvr>
                                      <p:to>
                                        <p:strVal val="hidden"/>
                                      </p:to>
                                    </p:set>
                                  </p:childTnLst>
                                </p:cTn>
                              </p:par>
                              <p:par>
                                <p:cTn id="930" presetID="19" presetClass="exit" presetSubtype="10" fill="hold" grpId="4" nodeType="withEffect">
                                  <p:stCondLst>
                                    <p:cond delay="0"/>
                                  </p:stCondLst>
                                  <p:childTnLst>
                                    <p:anim calcmode="lin" valueType="num">
                                      <p:cBhvr>
                                        <p:cTn id="931" dur="5000"/>
                                        <p:tgtEl>
                                          <p:spTgt spid="24"/>
                                        </p:tgtEl>
                                        <p:attrNameLst>
                                          <p:attrName>ppt_h</p:attrName>
                                        </p:attrNameLst>
                                      </p:cBhvr>
                                      <p:tavLst>
                                        <p:tav tm="0">
                                          <p:val>
                                            <p:strVal val="ppt_h"/>
                                          </p:val>
                                        </p:tav>
                                        <p:tav tm="100000">
                                          <p:val>
                                            <p:strVal val="ppt_h"/>
                                          </p:val>
                                        </p:tav>
                                      </p:tavLst>
                                    </p:anim>
                                    <p:anim calcmode="lin" valueType="num">
                                      <p:cBhvr>
                                        <p:cTn id="932"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3" dur="1" fill="hold">
                                          <p:stCondLst>
                                            <p:cond delay="4999"/>
                                          </p:stCondLst>
                                        </p:cTn>
                                        <p:tgtEl>
                                          <p:spTgt spid="24"/>
                                        </p:tgtEl>
                                        <p:attrNameLst>
                                          <p:attrName>style.visibility</p:attrName>
                                        </p:attrNameLst>
                                      </p:cBhvr>
                                      <p:to>
                                        <p:strVal val="hidden"/>
                                      </p:to>
                                    </p:set>
                                  </p:childTnLst>
                                </p:cTn>
                              </p:par>
                              <p:par>
                                <p:cTn id="934" presetID="19" presetClass="exit" presetSubtype="10" fill="hold" grpId="4" nodeType="withEffect">
                                  <p:stCondLst>
                                    <p:cond delay="0"/>
                                  </p:stCondLst>
                                  <p:childTnLst>
                                    <p:anim calcmode="lin" valueType="num">
                                      <p:cBhvr>
                                        <p:cTn id="935" dur="5000"/>
                                        <p:tgtEl>
                                          <p:spTgt spid="25"/>
                                        </p:tgtEl>
                                        <p:attrNameLst>
                                          <p:attrName>ppt_h</p:attrName>
                                        </p:attrNameLst>
                                      </p:cBhvr>
                                      <p:tavLst>
                                        <p:tav tm="0">
                                          <p:val>
                                            <p:strVal val="ppt_h"/>
                                          </p:val>
                                        </p:tav>
                                        <p:tav tm="100000">
                                          <p:val>
                                            <p:strVal val="ppt_h"/>
                                          </p:val>
                                        </p:tav>
                                      </p:tavLst>
                                    </p:anim>
                                    <p:anim calcmode="lin" valueType="num">
                                      <p:cBhvr>
                                        <p:cTn id="936"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7" dur="1" fill="hold">
                                          <p:stCondLst>
                                            <p:cond delay="4999"/>
                                          </p:stCondLst>
                                        </p:cTn>
                                        <p:tgtEl>
                                          <p:spTgt spid="25"/>
                                        </p:tgtEl>
                                        <p:attrNameLst>
                                          <p:attrName>style.visibility</p:attrName>
                                        </p:attrNameLst>
                                      </p:cBhvr>
                                      <p:to>
                                        <p:strVal val="hidden"/>
                                      </p:to>
                                    </p:set>
                                  </p:childTnLst>
                                </p:cTn>
                              </p:par>
                              <p:par>
                                <p:cTn id="938" presetID="19" presetClass="exit" presetSubtype="10" fill="hold" grpId="4" nodeType="withEffect">
                                  <p:stCondLst>
                                    <p:cond delay="0"/>
                                  </p:stCondLst>
                                  <p:childTnLst>
                                    <p:anim calcmode="lin" valueType="num">
                                      <p:cBhvr>
                                        <p:cTn id="939" dur="5000"/>
                                        <p:tgtEl>
                                          <p:spTgt spid="26"/>
                                        </p:tgtEl>
                                        <p:attrNameLst>
                                          <p:attrName>ppt_h</p:attrName>
                                        </p:attrNameLst>
                                      </p:cBhvr>
                                      <p:tavLst>
                                        <p:tav tm="0">
                                          <p:val>
                                            <p:strVal val="ppt_h"/>
                                          </p:val>
                                        </p:tav>
                                        <p:tav tm="100000">
                                          <p:val>
                                            <p:strVal val="ppt_h"/>
                                          </p:val>
                                        </p:tav>
                                      </p:tavLst>
                                    </p:anim>
                                    <p:anim calcmode="lin" valueType="num">
                                      <p:cBhvr>
                                        <p:cTn id="940"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1" dur="1" fill="hold">
                                          <p:stCondLst>
                                            <p:cond delay="4999"/>
                                          </p:stCondLst>
                                        </p:cTn>
                                        <p:tgtEl>
                                          <p:spTgt spid="26"/>
                                        </p:tgtEl>
                                        <p:attrNameLst>
                                          <p:attrName>style.visibility</p:attrName>
                                        </p:attrNameLst>
                                      </p:cBhvr>
                                      <p:to>
                                        <p:strVal val="hidden"/>
                                      </p:to>
                                    </p:set>
                                  </p:childTnLst>
                                </p:cTn>
                              </p:par>
                              <p:par>
                                <p:cTn id="942" presetID="19" presetClass="exit" presetSubtype="10" fill="hold" grpId="4" nodeType="withEffect">
                                  <p:stCondLst>
                                    <p:cond delay="0"/>
                                  </p:stCondLst>
                                  <p:childTnLst>
                                    <p:anim calcmode="lin" valueType="num">
                                      <p:cBhvr>
                                        <p:cTn id="943" dur="5000"/>
                                        <p:tgtEl>
                                          <p:spTgt spid="27"/>
                                        </p:tgtEl>
                                        <p:attrNameLst>
                                          <p:attrName>ppt_h</p:attrName>
                                        </p:attrNameLst>
                                      </p:cBhvr>
                                      <p:tavLst>
                                        <p:tav tm="0">
                                          <p:val>
                                            <p:strVal val="ppt_h"/>
                                          </p:val>
                                        </p:tav>
                                        <p:tav tm="100000">
                                          <p:val>
                                            <p:strVal val="ppt_h"/>
                                          </p:val>
                                        </p:tav>
                                      </p:tavLst>
                                    </p:anim>
                                    <p:anim calcmode="lin" valueType="num">
                                      <p:cBhvr>
                                        <p:cTn id="944"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5" dur="1" fill="hold">
                                          <p:stCondLst>
                                            <p:cond delay="4999"/>
                                          </p:stCondLst>
                                        </p:cTn>
                                        <p:tgtEl>
                                          <p:spTgt spid="27"/>
                                        </p:tgtEl>
                                        <p:attrNameLst>
                                          <p:attrName>style.visibility</p:attrName>
                                        </p:attrNameLst>
                                      </p:cBhvr>
                                      <p:to>
                                        <p:strVal val="hidden"/>
                                      </p:to>
                                    </p:set>
                                  </p:childTnLst>
                                </p:cTn>
                              </p:par>
                              <p:par>
                                <p:cTn id="946" presetID="19" presetClass="exit" presetSubtype="10" fill="hold" grpId="4" nodeType="withEffect">
                                  <p:stCondLst>
                                    <p:cond delay="0"/>
                                  </p:stCondLst>
                                  <p:childTnLst>
                                    <p:anim calcmode="lin" valueType="num">
                                      <p:cBhvr>
                                        <p:cTn id="947" dur="5000"/>
                                        <p:tgtEl>
                                          <p:spTgt spid="28"/>
                                        </p:tgtEl>
                                        <p:attrNameLst>
                                          <p:attrName>ppt_h</p:attrName>
                                        </p:attrNameLst>
                                      </p:cBhvr>
                                      <p:tavLst>
                                        <p:tav tm="0">
                                          <p:val>
                                            <p:strVal val="ppt_h"/>
                                          </p:val>
                                        </p:tav>
                                        <p:tav tm="100000">
                                          <p:val>
                                            <p:strVal val="ppt_h"/>
                                          </p:val>
                                        </p:tav>
                                      </p:tavLst>
                                    </p:anim>
                                    <p:anim calcmode="lin" valueType="num">
                                      <p:cBhvr>
                                        <p:cTn id="948"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9" dur="1" fill="hold">
                                          <p:stCondLst>
                                            <p:cond delay="4999"/>
                                          </p:stCondLst>
                                        </p:cTn>
                                        <p:tgtEl>
                                          <p:spTgt spid="28"/>
                                        </p:tgtEl>
                                        <p:attrNameLst>
                                          <p:attrName>style.visibility</p:attrName>
                                        </p:attrNameLst>
                                      </p:cBhvr>
                                      <p:to>
                                        <p:strVal val="hidden"/>
                                      </p:to>
                                    </p:set>
                                  </p:childTnLst>
                                </p:cTn>
                              </p:par>
                              <p:par>
                                <p:cTn id="950" presetID="19" presetClass="exit" presetSubtype="10" fill="hold" grpId="4" nodeType="withEffect">
                                  <p:stCondLst>
                                    <p:cond delay="0"/>
                                  </p:stCondLst>
                                  <p:childTnLst>
                                    <p:anim calcmode="lin" valueType="num">
                                      <p:cBhvr>
                                        <p:cTn id="951" dur="5000"/>
                                        <p:tgtEl>
                                          <p:spTgt spid="29"/>
                                        </p:tgtEl>
                                        <p:attrNameLst>
                                          <p:attrName>ppt_h</p:attrName>
                                        </p:attrNameLst>
                                      </p:cBhvr>
                                      <p:tavLst>
                                        <p:tav tm="0">
                                          <p:val>
                                            <p:strVal val="ppt_h"/>
                                          </p:val>
                                        </p:tav>
                                        <p:tav tm="100000">
                                          <p:val>
                                            <p:strVal val="ppt_h"/>
                                          </p:val>
                                        </p:tav>
                                      </p:tavLst>
                                    </p:anim>
                                    <p:anim calcmode="lin" valueType="num">
                                      <p:cBhvr>
                                        <p:cTn id="952"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3" dur="1" fill="hold">
                                          <p:stCondLst>
                                            <p:cond delay="4999"/>
                                          </p:stCondLst>
                                        </p:cTn>
                                        <p:tgtEl>
                                          <p:spTgt spid="29"/>
                                        </p:tgtEl>
                                        <p:attrNameLst>
                                          <p:attrName>style.visibility</p:attrName>
                                        </p:attrNameLst>
                                      </p:cBhvr>
                                      <p:to>
                                        <p:strVal val="hidden"/>
                                      </p:to>
                                    </p:set>
                                  </p:childTnLst>
                                </p:cTn>
                              </p:par>
                              <p:par>
                                <p:cTn id="954" presetID="19" presetClass="exit" presetSubtype="10" fill="hold" grpId="4" nodeType="withEffect">
                                  <p:stCondLst>
                                    <p:cond delay="0"/>
                                  </p:stCondLst>
                                  <p:childTnLst>
                                    <p:anim calcmode="lin" valueType="num">
                                      <p:cBhvr>
                                        <p:cTn id="955" dur="5000"/>
                                        <p:tgtEl>
                                          <p:spTgt spid="30"/>
                                        </p:tgtEl>
                                        <p:attrNameLst>
                                          <p:attrName>ppt_h</p:attrName>
                                        </p:attrNameLst>
                                      </p:cBhvr>
                                      <p:tavLst>
                                        <p:tav tm="0">
                                          <p:val>
                                            <p:strVal val="ppt_h"/>
                                          </p:val>
                                        </p:tav>
                                        <p:tav tm="100000">
                                          <p:val>
                                            <p:strVal val="ppt_h"/>
                                          </p:val>
                                        </p:tav>
                                      </p:tavLst>
                                    </p:anim>
                                    <p:anim calcmode="lin" valueType="num">
                                      <p:cBhvr>
                                        <p:cTn id="956"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7" dur="1" fill="hold">
                                          <p:stCondLst>
                                            <p:cond delay="4999"/>
                                          </p:stCondLst>
                                        </p:cTn>
                                        <p:tgtEl>
                                          <p:spTgt spid="30"/>
                                        </p:tgtEl>
                                        <p:attrNameLst>
                                          <p:attrName>style.visibility</p:attrName>
                                        </p:attrNameLst>
                                      </p:cBhvr>
                                      <p:to>
                                        <p:strVal val="hidden"/>
                                      </p:to>
                                    </p:set>
                                  </p:childTnLst>
                                </p:cTn>
                              </p:par>
                              <p:par>
                                <p:cTn id="958" presetID="19" presetClass="exit" presetSubtype="10" fill="hold" grpId="4" nodeType="withEffect">
                                  <p:stCondLst>
                                    <p:cond delay="0"/>
                                  </p:stCondLst>
                                  <p:childTnLst>
                                    <p:anim calcmode="lin" valueType="num">
                                      <p:cBhvr>
                                        <p:cTn id="959" dur="5000"/>
                                        <p:tgtEl>
                                          <p:spTgt spid="31"/>
                                        </p:tgtEl>
                                        <p:attrNameLst>
                                          <p:attrName>ppt_h</p:attrName>
                                        </p:attrNameLst>
                                      </p:cBhvr>
                                      <p:tavLst>
                                        <p:tav tm="0">
                                          <p:val>
                                            <p:strVal val="ppt_h"/>
                                          </p:val>
                                        </p:tav>
                                        <p:tav tm="100000">
                                          <p:val>
                                            <p:strVal val="ppt_h"/>
                                          </p:val>
                                        </p:tav>
                                      </p:tavLst>
                                    </p:anim>
                                    <p:anim calcmode="lin" valueType="num">
                                      <p:cBhvr>
                                        <p:cTn id="960"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1" dur="1" fill="hold">
                                          <p:stCondLst>
                                            <p:cond delay="4999"/>
                                          </p:stCondLst>
                                        </p:cTn>
                                        <p:tgtEl>
                                          <p:spTgt spid="31"/>
                                        </p:tgtEl>
                                        <p:attrNameLst>
                                          <p:attrName>style.visibility</p:attrName>
                                        </p:attrNameLst>
                                      </p:cBhvr>
                                      <p:to>
                                        <p:strVal val="hidden"/>
                                      </p:to>
                                    </p:set>
                                  </p:childTnLst>
                                </p:cTn>
                              </p:par>
                              <p:par>
                                <p:cTn id="962" presetID="19" presetClass="exit" presetSubtype="10" fill="hold" grpId="4" nodeType="withEffect">
                                  <p:stCondLst>
                                    <p:cond delay="0"/>
                                  </p:stCondLst>
                                  <p:childTnLst>
                                    <p:anim calcmode="lin" valueType="num">
                                      <p:cBhvr>
                                        <p:cTn id="963" dur="5000"/>
                                        <p:tgtEl>
                                          <p:spTgt spid="32"/>
                                        </p:tgtEl>
                                        <p:attrNameLst>
                                          <p:attrName>ppt_h</p:attrName>
                                        </p:attrNameLst>
                                      </p:cBhvr>
                                      <p:tavLst>
                                        <p:tav tm="0">
                                          <p:val>
                                            <p:strVal val="ppt_h"/>
                                          </p:val>
                                        </p:tav>
                                        <p:tav tm="100000">
                                          <p:val>
                                            <p:strVal val="ppt_h"/>
                                          </p:val>
                                        </p:tav>
                                      </p:tavLst>
                                    </p:anim>
                                    <p:anim calcmode="lin" valueType="num">
                                      <p:cBhvr>
                                        <p:cTn id="964"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5" dur="1" fill="hold">
                                          <p:stCondLst>
                                            <p:cond delay="4999"/>
                                          </p:stCondLst>
                                        </p:cTn>
                                        <p:tgtEl>
                                          <p:spTgt spid="32"/>
                                        </p:tgtEl>
                                        <p:attrNameLst>
                                          <p:attrName>style.visibility</p:attrName>
                                        </p:attrNameLst>
                                      </p:cBhvr>
                                      <p:to>
                                        <p:strVal val="hidden"/>
                                      </p:to>
                                    </p:set>
                                  </p:childTnLst>
                                </p:cTn>
                              </p:par>
                              <p:par>
                                <p:cTn id="966" presetID="19" presetClass="exit" presetSubtype="10" fill="hold" grpId="4" nodeType="withEffect">
                                  <p:stCondLst>
                                    <p:cond delay="0"/>
                                  </p:stCondLst>
                                  <p:childTnLst>
                                    <p:anim calcmode="lin" valueType="num">
                                      <p:cBhvr>
                                        <p:cTn id="967" dur="5000"/>
                                        <p:tgtEl>
                                          <p:spTgt spid="33"/>
                                        </p:tgtEl>
                                        <p:attrNameLst>
                                          <p:attrName>ppt_h</p:attrName>
                                        </p:attrNameLst>
                                      </p:cBhvr>
                                      <p:tavLst>
                                        <p:tav tm="0">
                                          <p:val>
                                            <p:strVal val="ppt_h"/>
                                          </p:val>
                                        </p:tav>
                                        <p:tav tm="100000">
                                          <p:val>
                                            <p:strVal val="ppt_h"/>
                                          </p:val>
                                        </p:tav>
                                      </p:tavLst>
                                    </p:anim>
                                    <p:anim calcmode="lin" valueType="num">
                                      <p:cBhvr>
                                        <p:cTn id="968"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9" dur="1" fill="hold">
                                          <p:stCondLst>
                                            <p:cond delay="4999"/>
                                          </p:stCondLst>
                                        </p:cTn>
                                        <p:tgtEl>
                                          <p:spTgt spid="33"/>
                                        </p:tgtEl>
                                        <p:attrNameLst>
                                          <p:attrName>style.visibility</p:attrName>
                                        </p:attrNameLst>
                                      </p:cBhvr>
                                      <p:to>
                                        <p:strVal val="hidden"/>
                                      </p:to>
                                    </p:set>
                                  </p:childTnLst>
                                </p:cTn>
                              </p:par>
                              <p:par>
                                <p:cTn id="970" presetID="19" presetClass="exit" presetSubtype="10" fill="hold" grpId="4" nodeType="withEffect">
                                  <p:stCondLst>
                                    <p:cond delay="0"/>
                                  </p:stCondLst>
                                  <p:childTnLst>
                                    <p:anim calcmode="lin" valueType="num">
                                      <p:cBhvr>
                                        <p:cTn id="971" dur="5000"/>
                                        <p:tgtEl>
                                          <p:spTgt spid="34"/>
                                        </p:tgtEl>
                                        <p:attrNameLst>
                                          <p:attrName>ppt_h</p:attrName>
                                        </p:attrNameLst>
                                      </p:cBhvr>
                                      <p:tavLst>
                                        <p:tav tm="0">
                                          <p:val>
                                            <p:strVal val="ppt_h"/>
                                          </p:val>
                                        </p:tav>
                                        <p:tav tm="100000">
                                          <p:val>
                                            <p:strVal val="ppt_h"/>
                                          </p:val>
                                        </p:tav>
                                      </p:tavLst>
                                    </p:anim>
                                    <p:anim calcmode="lin" valueType="num">
                                      <p:cBhvr>
                                        <p:cTn id="972"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3" dur="1" fill="hold">
                                          <p:stCondLst>
                                            <p:cond delay="4999"/>
                                          </p:stCondLst>
                                        </p:cTn>
                                        <p:tgtEl>
                                          <p:spTgt spid="34"/>
                                        </p:tgtEl>
                                        <p:attrNameLst>
                                          <p:attrName>style.visibility</p:attrName>
                                        </p:attrNameLst>
                                      </p:cBhvr>
                                      <p:to>
                                        <p:strVal val="hidden"/>
                                      </p:to>
                                    </p:set>
                                  </p:childTnLst>
                                </p:cTn>
                              </p:par>
                              <p:par>
                                <p:cTn id="974" presetID="19" presetClass="exit" presetSubtype="10" fill="hold" grpId="4" nodeType="withEffect">
                                  <p:stCondLst>
                                    <p:cond delay="0"/>
                                  </p:stCondLst>
                                  <p:childTnLst>
                                    <p:anim calcmode="lin" valueType="num">
                                      <p:cBhvr>
                                        <p:cTn id="975" dur="5000"/>
                                        <p:tgtEl>
                                          <p:spTgt spid="35"/>
                                        </p:tgtEl>
                                        <p:attrNameLst>
                                          <p:attrName>ppt_h</p:attrName>
                                        </p:attrNameLst>
                                      </p:cBhvr>
                                      <p:tavLst>
                                        <p:tav tm="0">
                                          <p:val>
                                            <p:strVal val="ppt_h"/>
                                          </p:val>
                                        </p:tav>
                                        <p:tav tm="100000">
                                          <p:val>
                                            <p:strVal val="ppt_h"/>
                                          </p:val>
                                        </p:tav>
                                      </p:tavLst>
                                    </p:anim>
                                    <p:anim calcmode="lin" valueType="num">
                                      <p:cBhvr>
                                        <p:cTn id="976"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7" dur="1" fill="hold">
                                          <p:stCondLst>
                                            <p:cond delay="4999"/>
                                          </p:stCondLst>
                                        </p:cTn>
                                        <p:tgtEl>
                                          <p:spTgt spid="35"/>
                                        </p:tgtEl>
                                        <p:attrNameLst>
                                          <p:attrName>style.visibility</p:attrName>
                                        </p:attrNameLst>
                                      </p:cBhvr>
                                      <p:to>
                                        <p:strVal val="hidden"/>
                                      </p:to>
                                    </p:set>
                                  </p:childTnLst>
                                </p:cTn>
                              </p:par>
                              <p:par>
                                <p:cTn id="978" presetID="19" presetClass="exit" presetSubtype="10" fill="hold" grpId="4" nodeType="withEffect">
                                  <p:stCondLst>
                                    <p:cond delay="0"/>
                                  </p:stCondLst>
                                  <p:childTnLst>
                                    <p:anim calcmode="lin" valueType="num">
                                      <p:cBhvr>
                                        <p:cTn id="979" dur="5000"/>
                                        <p:tgtEl>
                                          <p:spTgt spid="36"/>
                                        </p:tgtEl>
                                        <p:attrNameLst>
                                          <p:attrName>ppt_h</p:attrName>
                                        </p:attrNameLst>
                                      </p:cBhvr>
                                      <p:tavLst>
                                        <p:tav tm="0">
                                          <p:val>
                                            <p:strVal val="ppt_h"/>
                                          </p:val>
                                        </p:tav>
                                        <p:tav tm="100000">
                                          <p:val>
                                            <p:strVal val="ppt_h"/>
                                          </p:val>
                                        </p:tav>
                                      </p:tavLst>
                                    </p:anim>
                                    <p:anim calcmode="lin" valueType="num">
                                      <p:cBhvr>
                                        <p:cTn id="980"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1" dur="1" fill="hold">
                                          <p:stCondLst>
                                            <p:cond delay="4999"/>
                                          </p:stCondLst>
                                        </p:cTn>
                                        <p:tgtEl>
                                          <p:spTgt spid="36"/>
                                        </p:tgtEl>
                                        <p:attrNameLst>
                                          <p:attrName>style.visibility</p:attrName>
                                        </p:attrNameLst>
                                      </p:cBhvr>
                                      <p:to>
                                        <p:strVal val="hidden"/>
                                      </p:to>
                                    </p:set>
                                  </p:childTnLst>
                                </p:cTn>
                              </p:par>
                              <p:par>
                                <p:cTn id="982" presetID="19" presetClass="exit" presetSubtype="10" fill="hold" grpId="4" nodeType="withEffect">
                                  <p:stCondLst>
                                    <p:cond delay="0"/>
                                  </p:stCondLst>
                                  <p:childTnLst>
                                    <p:anim calcmode="lin" valueType="num">
                                      <p:cBhvr>
                                        <p:cTn id="983" dur="5000"/>
                                        <p:tgtEl>
                                          <p:spTgt spid="37"/>
                                        </p:tgtEl>
                                        <p:attrNameLst>
                                          <p:attrName>ppt_h</p:attrName>
                                        </p:attrNameLst>
                                      </p:cBhvr>
                                      <p:tavLst>
                                        <p:tav tm="0">
                                          <p:val>
                                            <p:strVal val="ppt_h"/>
                                          </p:val>
                                        </p:tav>
                                        <p:tav tm="100000">
                                          <p:val>
                                            <p:strVal val="ppt_h"/>
                                          </p:val>
                                        </p:tav>
                                      </p:tavLst>
                                    </p:anim>
                                    <p:anim calcmode="lin" valueType="num">
                                      <p:cBhvr>
                                        <p:cTn id="984"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5" dur="1" fill="hold">
                                          <p:stCondLst>
                                            <p:cond delay="4999"/>
                                          </p:stCondLst>
                                        </p:cTn>
                                        <p:tgtEl>
                                          <p:spTgt spid="37"/>
                                        </p:tgtEl>
                                        <p:attrNameLst>
                                          <p:attrName>style.visibility</p:attrName>
                                        </p:attrNameLst>
                                      </p:cBhvr>
                                      <p:to>
                                        <p:strVal val="hidden"/>
                                      </p:to>
                                    </p:set>
                                  </p:childTnLst>
                                </p:cTn>
                              </p:par>
                              <p:par>
                                <p:cTn id="986" presetID="19" presetClass="exit" presetSubtype="10" fill="hold" grpId="4" nodeType="withEffect">
                                  <p:stCondLst>
                                    <p:cond delay="0"/>
                                  </p:stCondLst>
                                  <p:childTnLst>
                                    <p:anim calcmode="lin" valueType="num">
                                      <p:cBhvr>
                                        <p:cTn id="987" dur="5000"/>
                                        <p:tgtEl>
                                          <p:spTgt spid="38"/>
                                        </p:tgtEl>
                                        <p:attrNameLst>
                                          <p:attrName>ppt_h</p:attrName>
                                        </p:attrNameLst>
                                      </p:cBhvr>
                                      <p:tavLst>
                                        <p:tav tm="0">
                                          <p:val>
                                            <p:strVal val="ppt_h"/>
                                          </p:val>
                                        </p:tav>
                                        <p:tav tm="100000">
                                          <p:val>
                                            <p:strVal val="ppt_h"/>
                                          </p:val>
                                        </p:tav>
                                      </p:tavLst>
                                    </p:anim>
                                    <p:anim calcmode="lin" valueType="num">
                                      <p:cBhvr>
                                        <p:cTn id="988"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9" dur="1" fill="hold">
                                          <p:stCondLst>
                                            <p:cond delay="4999"/>
                                          </p:stCondLst>
                                        </p:cTn>
                                        <p:tgtEl>
                                          <p:spTgt spid="38"/>
                                        </p:tgtEl>
                                        <p:attrNameLst>
                                          <p:attrName>style.visibility</p:attrName>
                                        </p:attrNameLst>
                                      </p:cBhvr>
                                      <p:to>
                                        <p:strVal val="hidden"/>
                                      </p:to>
                                    </p:set>
                                  </p:childTnLst>
                                </p:cTn>
                              </p:par>
                              <p:par>
                                <p:cTn id="990" presetID="19" presetClass="exit" presetSubtype="10" fill="hold" grpId="4" nodeType="withEffect">
                                  <p:stCondLst>
                                    <p:cond delay="0"/>
                                  </p:stCondLst>
                                  <p:childTnLst>
                                    <p:anim calcmode="lin" valueType="num">
                                      <p:cBhvr>
                                        <p:cTn id="991" dur="5000"/>
                                        <p:tgtEl>
                                          <p:spTgt spid="39"/>
                                        </p:tgtEl>
                                        <p:attrNameLst>
                                          <p:attrName>ppt_h</p:attrName>
                                        </p:attrNameLst>
                                      </p:cBhvr>
                                      <p:tavLst>
                                        <p:tav tm="0">
                                          <p:val>
                                            <p:strVal val="ppt_h"/>
                                          </p:val>
                                        </p:tav>
                                        <p:tav tm="100000">
                                          <p:val>
                                            <p:strVal val="ppt_h"/>
                                          </p:val>
                                        </p:tav>
                                      </p:tavLst>
                                    </p:anim>
                                    <p:anim calcmode="lin" valueType="num">
                                      <p:cBhvr>
                                        <p:cTn id="992"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3" dur="1" fill="hold">
                                          <p:stCondLst>
                                            <p:cond delay="4999"/>
                                          </p:stCondLst>
                                        </p:cTn>
                                        <p:tgtEl>
                                          <p:spTgt spid="39"/>
                                        </p:tgtEl>
                                        <p:attrNameLst>
                                          <p:attrName>style.visibility</p:attrName>
                                        </p:attrNameLst>
                                      </p:cBhvr>
                                      <p:to>
                                        <p:strVal val="hidden"/>
                                      </p:to>
                                    </p:set>
                                  </p:childTnLst>
                                </p:cTn>
                              </p:par>
                              <p:par>
                                <p:cTn id="994" presetID="19" presetClass="exit" presetSubtype="10" fill="hold" grpId="4" nodeType="withEffect">
                                  <p:stCondLst>
                                    <p:cond delay="0"/>
                                  </p:stCondLst>
                                  <p:childTnLst>
                                    <p:anim calcmode="lin" valueType="num">
                                      <p:cBhvr>
                                        <p:cTn id="995" dur="5000"/>
                                        <p:tgtEl>
                                          <p:spTgt spid="40"/>
                                        </p:tgtEl>
                                        <p:attrNameLst>
                                          <p:attrName>ppt_h</p:attrName>
                                        </p:attrNameLst>
                                      </p:cBhvr>
                                      <p:tavLst>
                                        <p:tav tm="0">
                                          <p:val>
                                            <p:strVal val="ppt_h"/>
                                          </p:val>
                                        </p:tav>
                                        <p:tav tm="100000">
                                          <p:val>
                                            <p:strVal val="ppt_h"/>
                                          </p:val>
                                        </p:tav>
                                      </p:tavLst>
                                    </p:anim>
                                    <p:anim calcmode="lin" valueType="num">
                                      <p:cBhvr>
                                        <p:cTn id="996"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7" dur="1" fill="hold">
                                          <p:stCondLst>
                                            <p:cond delay="4999"/>
                                          </p:stCondLst>
                                        </p:cTn>
                                        <p:tgtEl>
                                          <p:spTgt spid="40"/>
                                        </p:tgtEl>
                                        <p:attrNameLst>
                                          <p:attrName>style.visibility</p:attrName>
                                        </p:attrNameLst>
                                      </p:cBhvr>
                                      <p:to>
                                        <p:strVal val="hidden"/>
                                      </p:to>
                                    </p:set>
                                  </p:childTnLst>
                                </p:cTn>
                              </p:par>
                              <p:par>
                                <p:cTn id="998" presetID="19" presetClass="exit" presetSubtype="10" fill="hold" grpId="4" nodeType="withEffect">
                                  <p:stCondLst>
                                    <p:cond delay="0"/>
                                  </p:stCondLst>
                                  <p:childTnLst>
                                    <p:anim calcmode="lin" valueType="num">
                                      <p:cBhvr>
                                        <p:cTn id="999" dur="5000"/>
                                        <p:tgtEl>
                                          <p:spTgt spid="41"/>
                                        </p:tgtEl>
                                        <p:attrNameLst>
                                          <p:attrName>ppt_h</p:attrName>
                                        </p:attrNameLst>
                                      </p:cBhvr>
                                      <p:tavLst>
                                        <p:tav tm="0">
                                          <p:val>
                                            <p:strVal val="ppt_h"/>
                                          </p:val>
                                        </p:tav>
                                        <p:tav tm="100000">
                                          <p:val>
                                            <p:strVal val="ppt_h"/>
                                          </p:val>
                                        </p:tav>
                                      </p:tavLst>
                                    </p:anim>
                                    <p:anim calcmode="lin" valueType="num">
                                      <p:cBhvr>
                                        <p:cTn id="1000"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1" dur="1" fill="hold">
                                          <p:stCondLst>
                                            <p:cond delay="4999"/>
                                          </p:stCondLst>
                                        </p:cTn>
                                        <p:tgtEl>
                                          <p:spTgt spid="41"/>
                                        </p:tgtEl>
                                        <p:attrNameLst>
                                          <p:attrName>style.visibility</p:attrName>
                                        </p:attrNameLst>
                                      </p:cBhvr>
                                      <p:to>
                                        <p:strVal val="hidden"/>
                                      </p:to>
                                    </p:set>
                                  </p:childTnLst>
                                </p:cTn>
                              </p:par>
                              <p:par>
                                <p:cTn id="1002" presetID="19" presetClass="exit" presetSubtype="10" fill="hold" grpId="4" nodeType="withEffect">
                                  <p:stCondLst>
                                    <p:cond delay="0"/>
                                  </p:stCondLst>
                                  <p:childTnLst>
                                    <p:anim calcmode="lin" valueType="num">
                                      <p:cBhvr>
                                        <p:cTn id="1003" dur="5000"/>
                                        <p:tgtEl>
                                          <p:spTgt spid="42"/>
                                        </p:tgtEl>
                                        <p:attrNameLst>
                                          <p:attrName>ppt_h</p:attrName>
                                        </p:attrNameLst>
                                      </p:cBhvr>
                                      <p:tavLst>
                                        <p:tav tm="0">
                                          <p:val>
                                            <p:strVal val="ppt_h"/>
                                          </p:val>
                                        </p:tav>
                                        <p:tav tm="100000">
                                          <p:val>
                                            <p:strVal val="ppt_h"/>
                                          </p:val>
                                        </p:tav>
                                      </p:tavLst>
                                    </p:anim>
                                    <p:anim calcmode="lin" valueType="num">
                                      <p:cBhvr>
                                        <p:cTn id="1004"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5" dur="1" fill="hold">
                                          <p:stCondLst>
                                            <p:cond delay="4999"/>
                                          </p:stCondLst>
                                        </p:cTn>
                                        <p:tgtEl>
                                          <p:spTgt spid="42"/>
                                        </p:tgtEl>
                                        <p:attrNameLst>
                                          <p:attrName>style.visibility</p:attrName>
                                        </p:attrNameLst>
                                      </p:cBhvr>
                                      <p:to>
                                        <p:strVal val="hidden"/>
                                      </p:to>
                                    </p:set>
                                  </p:childTnLst>
                                </p:cTn>
                              </p:par>
                              <p:par>
                                <p:cTn id="1006" presetID="19" presetClass="exit" presetSubtype="10" fill="hold" grpId="4" nodeType="withEffect">
                                  <p:stCondLst>
                                    <p:cond delay="0"/>
                                  </p:stCondLst>
                                  <p:childTnLst>
                                    <p:anim calcmode="lin" valueType="num">
                                      <p:cBhvr>
                                        <p:cTn id="1007" dur="5000"/>
                                        <p:tgtEl>
                                          <p:spTgt spid="43"/>
                                        </p:tgtEl>
                                        <p:attrNameLst>
                                          <p:attrName>ppt_h</p:attrName>
                                        </p:attrNameLst>
                                      </p:cBhvr>
                                      <p:tavLst>
                                        <p:tav tm="0">
                                          <p:val>
                                            <p:strVal val="ppt_h"/>
                                          </p:val>
                                        </p:tav>
                                        <p:tav tm="100000">
                                          <p:val>
                                            <p:strVal val="ppt_h"/>
                                          </p:val>
                                        </p:tav>
                                      </p:tavLst>
                                    </p:anim>
                                    <p:anim calcmode="lin" valueType="num">
                                      <p:cBhvr>
                                        <p:cTn id="1008"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9" dur="1" fill="hold">
                                          <p:stCondLst>
                                            <p:cond delay="4999"/>
                                          </p:stCondLst>
                                        </p:cTn>
                                        <p:tgtEl>
                                          <p:spTgt spid="43"/>
                                        </p:tgtEl>
                                        <p:attrNameLst>
                                          <p:attrName>style.visibility</p:attrName>
                                        </p:attrNameLst>
                                      </p:cBhvr>
                                      <p:to>
                                        <p:strVal val="hidden"/>
                                      </p:to>
                                    </p:set>
                                  </p:childTnLst>
                                </p:cTn>
                              </p:par>
                              <p:par>
                                <p:cTn id="1010" presetID="19" presetClass="exit" presetSubtype="10" fill="hold" grpId="4" nodeType="withEffect">
                                  <p:stCondLst>
                                    <p:cond delay="0"/>
                                  </p:stCondLst>
                                  <p:childTnLst>
                                    <p:anim calcmode="lin" valueType="num">
                                      <p:cBhvr>
                                        <p:cTn id="1011" dur="5000"/>
                                        <p:tgtEl>
                                          <p:spTgt spid="44"/>
                                        </p:tgtEl>
                                        <p:attrNameLst>
                                          <p:attrName>ppt_h</p:attrName>
                                        </p:attrNameLst>
                                      </p:cBhvr>
                                      <p:tavLst>
                                        <p:tav tm="0">
                                          <p:val>
                                            <p:strVal val="ppt_h"/>
                                          </p:val>
                                        </p:tav>
                                        <p:tav tm="100000">
                                          <p:val>
                                            <p:strVal val="ppt_h"/>
                                          </p:val>
                                        </p:tav>
                                      </p:tavLst>
                                    </p:anim>
                                    <p:anim calcmode="lin" valueType="num">
                                      <p:cBhvr>
                                        <p:cTn id="1012"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3" dur="1" fill="hold">
                                          <p:stCondLst>
                                            <p:cond delay="4999"/>
                                          </p:stCondLst>
                                        </p:cTn>
                                        <p:tgtEl>
                                          <p:spTgt spid="44"/>
                                        </p:tgtEl>
                                        <p:attrNameLst>
                                          <p:attrName>style.visibility</p:attrName>
                                        </p:attrNameLst>
                                      </p:cBhvr>
                                      <p:to>
                                        <p:strVal val="hidden"/>
                                      </p:to>
                                    </p:set>
                                  </p:childTnLst>
                                </p:cTn>
                              </p:par>
                              <p:par>
                                <p:cTn id="1014" presetID="19" presetClass="exit" presetSubtype="10" fill="hold" grpId="4" nodeType="withEffect">
                                  <p:stCondLst>
                                    <p:cond delay="0"/>
                                  </p:stCondLst>
                                  <p:childTnLst>
                                    <p:anim calcmode="lin" valueType="num">
                                      <p:cBhvr>
                                        <p:cTn id="1015" dur="5000"/>
                                        <p:tgtEl>
                                          <p:spTgt spid="45"/>
                                        </p:tgtEl>
                                        <p:attrNameLst>
                                          <p:attrName>ppt_h</p:attrName>
                                        </p:attrNameLst>
                                      </p:cBhvr>
                                      <p:tavLst>
                                        <p:tav tm="0">
                                          <p:val>
                                            <p:strVal val="ppt_h"/>
                                          </p:val>
                                        </p:tav>
                                        <p:tav tm="100000">
                                          <p:val>
                                            <p:strVal val="ppt_h"/>
                                          </p:val>
                                        </p:tav>
                                      </p:tavLst>
                                    </p:anim>
                                    <p:anim calcmode="lin" valueType="num">
                                      <p:cBhvr>
                                        <p:cTn id="1016"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7" dur="1" fill="hold">
                                          <p:stCondLst>
                                            <p:cond delay="4999"/>
                                          </p:stCondLst>
                                        </p:cTn>
                                        <p:tgtEl>
                                          <p:spTgt spid="45"/>
                                        </p:tgtEl>
                                        <p:attrNameLst>
                                          <p:attrName>style.visibility</p:attrName>
                                        </p:attrNameLst>
                                      </p:cBhvr>
                                      <p:to>
                                        <p:strVal val="hidden"/>
                                      </p:to>
                                    </p:set>
                                  </p:childTnLst>
                                </p:cTn>
                              </p:par>
                              <p:par>
                                <p:cTn id="1018" presetID="19" presetClass="exit" presetSubtype="10" fill="hold" grpId="4" nodeType="withEffect">
                                  <p:stCondLst>
                                    <p:cond delay="0"/>
                                  </p:stCondLst>
                                  <p:childTnLst>
                                    <p:anim calcmode="lin" valueType="num">
                                      <p:cBhvr>
                                        <p:cTn id="1019" dur="5000"/>
                                        <p:tgtEl>
                                          <p:spTgt spid="46"/>
                                        </p:tgtEl>
                                        <p:attrNameLst>
                                          <p:attrName>ppt_h</p:attrName>
                                        </p:attrNameLst>
                                      </p:cBhvr>
                                      <p:tavLst>
                                        <p:tav tm="0">
                                          <p:val>
                                            <p:strVal val="ppt_h"/>
                                          </p:val>
                                        </p:tav>
                                        <p:tav tm="100000">
                                          <p:val>
                                            <p:strVal val="ppt_h"/>
                                          </p:val>
                                        </p:tav>
                                      </p:tavLst>
                                    </p:anim>
                                    <p:anim calcmode="lin" valueType="num">
                                      <p:cBhvr>
                                        <p:cTn id="1020"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1" dur="1" fill="hold">
                                          <p:stCondLst>
                                            <p:cond delay="4999"/>
                                          </p:stCondLst>
                                        </p:cTn>
                                        <p:tgtEl>
                                          <p:spTgt spid="46"/>
                                        </p:tgtEl>
                                        <p:attrNameLst>
                                          <p:attrName>style.visibility</p:attrName>
                                        </p:attrNameLst>
                                      </p:cBhvr>
                                      <p:to>
                                        <p:strVal val="hidden"/>
                                      </p:to>
                                    </p:set>
                                  </p:childTnLst>
                                </p:cTn>
                              </p:par>
                              <p:par>
                                <p:cTn id="1022" presetID="19" presetClass="exit" presetSubtype="10" fill="hold" grpId="4" nodeType="withEffect">
                                  <p:stCondLst>
                                    <p:cond delay="0"/>
                                  </p:stCondLst>
                                  <p:childTnLst>
                                    <p:anim calcmode="lin" valueType="num">
                                      <p:cBhvr>
                                        <p:cTn id="1023" dur="5000"/>
                                        <p:tgtEl>
                                          <p:spTgt spid="47"/>
                                        </p:tgtEl>
                                        <p:attrNameLst>
                                          <p:attrName>ppt_h</p:attrName>
                                        </p:attrNameLst>
                                      </p:cBhvr>
                                      <p:tavLst>
                                        <p:tav tm="0">
                                          <p:val>
                                            <p:strVal val="ppt_h"/>
                                          </p:val>
                                        </p:tav>
                                        <p:tav tm="100000">
                                          <p:val>
                                            <p:strVal val="ppt_h"/>
                                          </p:val>
                                        </p:tav>
                                      </p:tavLst>
                                    </p:anim>
                                    <p:anim calcmode="lin" valueType="num">
                                      <p:cBhvr>
                                        <p:cTn id="1024"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5" dur="1" fill="hold">
                                          <p:stCondLst>
                                            <p:cond delay="4999"/>
                                          </p:stCondLst>
                                        </p:cTn>
                                        <p:tgtEl>
                                          <p:spTgt spid="47"/>
                                        </p:tgtEl>
                                        <p:attrNameLst>
                                          <p:attrName>style.visibility</p:attrName>
                                        </p:attrNameLst>
                                      </p:cBhvr>
                                      <p:to>
                                        <p:strVal val="hidden"/>
                                      </p:to>
                                    </p:set>
                                  </p:childTnLst>
                                </p:cTn>
                              </p:par>
                              <p:par>
                                <p:cTn id="1026" presetID="19" presetClass="exit" presetSubtype="10" fill="hold" grpId="4" nodeType="withEffect">
                                  <p:stCondLst>
                                    <p:cond delay="0"/>
                                  </p:stCondLst>
                                  <p:childTnLst>
                                    <p:anim calcmode="lin" valueType="num">
                                      <p:cBhvr>
                                        <p:cTn id="1027" dur="5000"/>
                                        <p:tgtEl>
                                          <p:spTgt spid="48"/>
                                        </p:tgtEl>
                                        <p:attrNameLst>
                                          <p:attrName>ppt_h</p:attrName>
                                        </p:attrNameLst>
                                      </p:cBhvr>
                                      <p:tavLst>
                                        <p:tav tm="0">
                                          <p:val>
                                            <p:strVal val="ppt_h"/>
                                          </p:val>
                                        </p:tav>
                                        <p:tav tm="100000">
                                          <p:val>
                                            <p:strVal val="ppt_h"/>
                                          </p:val>
                                        </p:tav>
                                      </p:tavLst>
                                    </p:anim>
                                    <p:anim calcmode="lin" valueType="num">
                                      <p:cBhvr>
                                        <p:cTn id="1028" dur="5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9" dur="1" fill="hold">
                                          <p:stCondLst>
                                            <p:cond delay="4999"/>
                                          </p:stCondLst>
                                        </p:cTn>
                                        <p:tgtEl>
                                          <p:spTgt spid="48"/>
                                        </p:tgtEl>
                                        <p:attrNameLst>
                                          <p:attrName>style.visibility</p:attrName>
                                        </p:attrNameLst>
                                      </p:cBhvr>
                                      <p:to>
                                        <p:strVal val="hidden"/>
                                      </p:to>
                                    </p:set>
                                  </p:childTnLst>
                                </p:cTn>
                              </p:par>
                              <p:par>
                                <p:cTn id="1030" presetID="19" presetClass="exit" presetSubtype="10" fill="hold" grpId="4" nodeType="withEffect">
                                  <p:stCondLst>
                                    <p:cond delay="0"/>
                                  </p:stCondLst>
                                  <p:childTnLst>
                                    <p:anim calcmode="lin" valueType="num">
                                      <p:cBhvr>
                                        <p:cTn id="1031" dur="5000"/>
                                        <p:tgtEl>
                                          <p:spTgt spid="49"/>
                                        </p:tgtEl>
                                        <p:attrNameLst>
                                          <p:attrName>ppt_h</p:attrName>
                                        </p:attrNameLst>
                                      </p:cBhvr>
                                      <p:tavLst>
                                        <p:tav tm="0">
                                          <p:val>
                                            <p:strVal val="ppt_h"/>
                                          </p:val>
                                        </p:tav>
                                        <p:tav tm="100000">
                                          <p:val>
                                            <p:strVal val="ppt_h"/>
                                          </p:val>
                                        </p:tav>
                                      </p:tavLst>
                                    </p:anim>
                                    <p:anim calcmode="lin" valueType="num">
                                      <p:cBhvr>
                                        <p:cTn id="1032"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3" dur="1" fill="hold">
                                          <p:stCondLst>
                                            <p:cond delay="4999"/>
                                          </p:stCondLst>
                                        </p:cTn>
                                        <p:tgtEl>
                                          <p:spTgt spid="49"/>
                                        </p:tgtEl>
                                        <p:attrNameLst>
                                          <p:attrName>style.visibility</p:attrName>
                                        </p:attrNameLst>
                                      </p:cBhvr>
                                      <p:to>
                                        <p:strVal val="hidden"/>
                                      </p:to>
                                    </p:set>
                                  </p:childTnLst>
                                </p:cTn>
                              </p:par>
                              <p:par>
                                <p:cTn id="1034" presetID="19" presetClass="exit" presetSubtype="10" fill="hold" grpId="4" nodeType="withEffect">
                                  <p:stCondLst>
                                    <p:cond delay="0"/>
                                  </p:stCondLst>
                                  <p:childTnLst>
                                    <p:anim calcmode="lin" valueType="num">
                                      <p:cBhvr>
                                        <p:cTn id="1035" dur="5000"/>
                                        <p:tgtEl>
                                          <p:spTgt spid="50"/>
                                        </p:tgtEl>
                                        <p:attrNameLst>
                                          <p:attrName>ppt_h</p:attrName>
                                        </p:attrNameLst>
                                      </p:cBhvr>
                                      <p:tavLst>
                                        <p:tav tm="0">
                                          <p:val>
                                            <p:strVal val="ppt_h"/>
                                          </p:val>
                                        </p:tav>
                                        <p:tav tm="100000">
                                          <p:val>
                                            <p:strVal val="ppt_h"/>
                                          </p:val>
                                        </p:tav>
                                      </p:tavLst>
                                    </p:anim>
                                    <p:anim calcmode="lin" valueType="num">
                                      <p:cBhvr>
                                        <p:cTn id="1036"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7" dur="1" fill="hold">
                                          <p:stCondLst>
                                            <p:cond delay="4999"/>
                                          </p:stCondLst>
                                        </p:cTn>
                                        <p:tgtEl>
                                          <p:spTgt spid="50"/>
                                        </p:tgtEl>
                                        <p:attrNameLst>
                                          <p:attrName>style.visibility</p:attrName>
                                        </p:attrNameLst>
                                      </p:cBhvr>
                                      <p:to>
                                        <p:strVal val="hidden"/>
                                      </p:to>
                                    </p:set>
                                  </p:childTnLst>
                                </p:cTn>
                              </p:par>
                              <p:par>
                                <p:cTn id="1038" presetID="19" presetClass="exit" presetSubtype="10" fill="hold" grpId="4" nodeType="withEffect">
                                  <p:stCondLst>
                                    <p:cond delay="0"/>
                                  </p:stCondLst>
                                  <p:childTnLst>
                                    <p:anim calcmode="lin" valueType="num">
                                      <p:cBhvr>
                                        <p:cTn id="1039" dur="5000"/>
                                        <p:tgtEl>
                                          <p:spTgt spid="51"/>
                                        </p:tgtEl>
                                        <p:attrNameLst>
                                          <p:attrName>ppt_h</p:attrName>
                                        </p:attrNameLst>
                                      </p:cBhvr>
                                      <p:tavLst>
                                        <p:tav tm="0">
                                          <p:val>
                                            <p:strVal val="ppt_h"/>
                                          </p:val>
                                        </p:tav>
                                        <p:tav tm="100000">
                                          <p:val>
                                            <p:strVal val="ppt_h"/>
                                          </p:val>
                                        </p:tav>
                                      </p:tavLst>
                                    </p:anim>
                                    <p:anim calcmode="lin" valueType="num">
                                      <p:cBhvr>
                                        <p:cTn id="1040"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1" dur="1" fill="hold">
                                          <p:stCondLst>
                                            <p:cond delay="4999"/>
                                          </p:stCondLst>
                                        </p:cTn>
                                        <p:tgtEl>
                                          <p:spTgt spid="51"/>
                                        </p:tgtEl>
                                        <p:attrNameLst>
                                          <p:attrName>style.visibility</p:attrName>
                                        </p:attrNameLst>
                                      </p:cBhvr>
                                      <p:to>
                                        <p:strVal val="hidden"/>
                                      </p:to>
                                    </p:set>
                                  </p:childTnLst>
                                </p:cTn>
                              </p:par>
                              <p:par>
                                <p:cTn id="1042" presetID="19" presetClass="exit" presetSubtype="10" fill="hold" grpId="4" nodeType="withEffect">
                                  <p:stCondLst>
                                    <p:cond delay="0"/>
                                  </p:stCondLst>
                                  <p:childTnLst>
                                    <p:anim calcmode="lin" valueType="num">
                                      <p:cBhvr>
                                        <p:cTn id="1043" dur="5000"/>
                                        <p:tgtEl>
                                          <p:spTgt spid="52"/>
                                        </p:tgtEl>
                                        <p:attrNameLst>
                                          <p:attrName>ppt_h</p:attrName>
                                        </p:attrNameLst>
                                      </p:cBhvr>
                                      <p:tavLst>
                                        <p:tav tm="0">
                                          <p:val>
                                            <p:strVal val="ppt_h"/>
                                          </p:val>
                                        </p:tav>
                                        <p:tav tm="100000">
                                          <p:val>
                                            <p:strVal val="ppt_h"/>
                                          </p:val>
                                        </p:tav>
                                      </p:tavLst>
                                    </p:anim>
                                    <p:anim calcmode="lin" valueType="num">
                                      <p:cBhvr>
                                        <p:cTn id="1044"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5" dur="1" fill="hold">
                                          <p:stCondLst>
                                            <p:cond delay="4999"/>
                                          </p:stCondLst>
                                        </p:cTn>
                                        <p:tgtEl>
                                          <p:spTgt spid="52"/>
                                        </p:tgtEl>
                                        <p:attrNameLst>
                                          <p:attrName>style.visibility</p:attrName>
                                        </p:attrNameLst>
                                      </p:cBhvr>
                                      <p:to>
                                        <p:strVal val="hidden"/>
                                      </p:to>
                                    </p:set>
                                  </p:childTnLst>
                                </p:cTn>
                              </p:par>
                              <p:par>
                                <p:cTn id="1046" presetID="19" presetClass="exit" presetSubtype="10" fill="hold" grpId="4" nodeType="withEffect">
                                  <p:stCondLst>
                                    <p:cond delay="0"/>
                                  </p:stCondLst>
                                  <p:childTnLst>
                                    <p:anim calcmode="lin" valueType="num">
                                      <p:cBhvr>
                                        <p:cTn id="1047" dur="5000"/>
                                        <p:tgtEl>
                                          <p:spTgt spid="53"/>
                                        </p:tgtEl>
                                        <p:attrNameLst>
                                          <p:attrName>ppt_h</p:attrName>
                                        </p:attrNameLst>
                                      </p:cBhvr>
                                      <p:tavLst>
                                        <p:tav tm="0">
                                          <p:val>
                                            <p:strVal val="ppt_h"/>
                                          </p:val>
                                        </p:tav>
                                        <p:tav tm="100000">
                                          <p:val>
                                            <p:strVal val="ppt_h"/>
                                          </p:val>
                                        </p:tav>
                                      </p:tavLst>
                                    </p:anim>
                                    <p:anim calcmode="lin" valueType="num">
                                      <p:cBhvr>
                                        <p:cTn id="1048"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9" dur="1" fill="hold">
                                          <p:stCondLst>
                                            <p:cond delay="4999"/>
                                          </p:stCondLst>
                                        </p:cTn>
                                        <p:tgtEl>
                                          <p:spTgt spid="53"/>
                                        </p:tgtEl>
                                        <p:attrNameLst>
                                          <p:attrName>style.visibility</p:attrName>
                                        </p:attrNameLst>
                                      </p:cBhvr>
                                      <p:to>
                                        <p:strVal val="hidden"/>
                                      </p:to>
                                    </p:set>
                                  </p:childTnLst>
                                </p:cTn>
                              </p:par>
                              <p:par>
                                <p:cTn id="1050" presetID="19" presetClass="exit" presetSubtype="10" fill="hold" grpId="4" nodeType="withEffect">
                                  <p:stCondLst>
                                    <p:cond delay="0"/>
                                  </p:stCondLst>
                                  <p:childTnLst>
                                    <p:anim calcmode="lin" valueType="num">
                                      <p:cBhvr>
                                        <p:cTn id="1051" dur="5000"/>
                                        <p:tgtEl>
                                          <p:spTgt spid="54"/>
                                        </p:tgtEl>
                                        <p:attrNameLst>
                                          <p:attrName>ppt_h</p:attrName>
                                        </p:attrNameLst>
                                      </p:cBhvr>
                                      <p:tavLst>
                                        <p:tav tm="0">
                                          <p:val>
                                            <p:strVal val="ppt_h"/>
                                          </p:val>
                                        </p:tav>
                                        <p:tav tm="100000">
                                          <p:val>
                                            <p:strVal val="ppt_h"/>
                                          </p:val>
                                        </p:tav>
                                      </p:tavLst>
                                    </p:anim>
                                    <p:anim calcmode="lin" valueType="num">
                                      <p:cBhvr>
                                        <p:cTn id="1052"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3" dur="1" fill="hold">
                                          <p:stCondLst>
                                            <p:cond delay="4999"/>
                                          </p:stCondLst>
                                        </p:cTn>
                                        <p:tgtEl>
                                          <p:spTgt spid="54"/>
                                        </p:tgtEl>
                                        <p:attrNameLst>
                                          <p:attrName>style.visibility</p:attrName>
                                        </p:attrNameLst>
                                      </p:cBhvr>
                                      <p:to>
                                        <p:strVal val="hidden"/>
                                      </p:to>
                                    </p:set>
                                  </p:childTnLst>
                                </p:cTn>
                              </p:par>
                              <p:par>
                                <p:cTn id="1054" presetID="19" presetClass="exit" presetSubtype="10" fill="hold" grpId="4" nodeType="withEffect">
                                  <p:stCondLst>
                                    <p:cond delay="0"/>
                                  </p:stCondLst>
                                  <p:childTnLst>
                                    <p:anim calcmode="lin" valueType="num">
                                      <p:cBhvr>
                                        <p:cTn id="1055" dur="5000"/>
                                        <p:tgtEl>
                                          <p:spTgt spid="55"/>
                                        </p:tgtEl>
                                        <p:attrNameLst>
                                          <p:attrName>ppt_h</p:attrName>
                                        </p:attrNameLst>
                                      </p:cBhvr>
                                      <p:tavLst>
                                        <p:tav tm="0">
                                          <p:val>
                                            <p:strVal val="ppt_h"/>
                                          </p:val>
                                        </p:tav>
                                        <p:tav tm="100000">
                                          <p:val>
                                            <p:strVal val="ppt_h"/>
                                          </p:val>
                                        </p:tav>
                                      </p:tavLst>
                                    </p:anim>
                                    <p:anim calcmode="lin" valueType="num">
                                      <p:cBhvr>
                                        <p:cTn id="1056" dur="5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7" dur="1" fill="hold">
                                          <p:stCondLst>
                                            <p:cond delay="4999"/>
                                          </p:stCondLst>
                                        </p:cTn>
                                        <p:tgtEl>
                                          <p:spTgt spid="55"/>
                                        </p:tgtEl>
                                        <p:attrNameLst>
                                          <p:attrName>style.visibility</p:attrName>
                                        </p:attrNameLst>
                                      </p:cBhvr>
                                      <p:to>
                                        <p:strVal val="hidden"/>
                                      </p:to>
                                    </p:set>
                                  </p:childTnLst>
                                </p:cTn>
                              </p:par>
                              <p:par>
                                <p:cTn id="1058" presetID="19" presetClass="exit" presetSubtype="10" fill="hold" grpId="4" nodeType="withEffect">
                                  <p:stCondLst>
                                    <p:cond delay="0"/>
                                  </p:stCondLst>
                                  <p:childTnLst>
                                    <p:anim calcmode="lin" valueType="num">
                                      <p:cBhvr>
                                        <p:cTn id="1059" dur="5000"/>
                                        <p:tgtEl>
                                          <p:spTgt spid="56"/>
                                        </p:tgtEl>
                                        <p:attrNameLst>
                                          <p:attrName>ppt_h</p:attrName>
                                        </p:attrNameLst>
                                      </p:cBhvr>
                                      <p:tavLst>
                                        <p:tav tm="0">
                                          <p:val>
                                            <p:strVal val="ppt_h"/>
                                          </p:val>
                                        </p:tav>
                                        <p:tav tm="100000">
                                          <p:val>
                                            <p:strVal val="ppt_h"/>
                                          </p:val>
                                        </p:tav>
                                      </p:tavLst>
                                    </p:anim>
                                    <p:anim calcmode="lin" valueType="num">
                                      <p:cBhvr>
                                        <p:cTn id="1060"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1" dur="1" fill="hold">
                                          <p:stCondLst>
                                            <p:cond delay="4999"/>
                                          </p:stCondLst>
                                        </p:cTn>
                                        <p:tgtEl>
                                          <p:spTgt spid="56"/>
                                        </p:tgtEl>
                                        <p:attrNameLst>
                                          <p:attrName>style.visibility</p:attrName>
                                        </p:attrNameLst>
                                      </p:cBhvr>
                                      <p:to>
                                        <p:strVal val="hidden"/>
                                      </p:to>
                                    </p:set>
                                  </p:childTnLst>
                                </p:cTn>
                              </p:par>
                              <p:par>
                                <p:cTn id="1062" presetID="19" presetClass="exit" presetSubtype="10" fill="hold" grpId="4" nodeType="withEffect">
                                  <p:stCondLst>
                                    <p:cond delay="0"/>
                                  </p:stCondLst>
                                  <p:childTnLst>
                                    <p:anim calcmode="lin" valueType="num">
                                      <p:cBhvr>
                                        <p:cTn id="1063" dur="5000"/>
                                        <p:tgtEl>
                                          <p:spTgt spid="57"/>
                                        </p:tgtEl>
                                        <p:attrNameLst>
                                          <p:attrName>ppt_h</p:attrName>
                                        </p:attrNameLst>
                                      </p:cBhvr>
                                      <p:tavLst>
                                        <p:tav tm="0">
                                          <p:val>
                                            <p:strVal val="ppt_h"/>
                                          </p:val>
                                        </p:tav>
                                        <p:tav tm="100000">
                                          <p:val>
                                            <p:strVal val="ppt_h"/>
                                          </p:val>
                                        </p:tav>
                                      </p:tavLst>
                                    </p:anim>
                                    <p:anim calcmode="lin" valueType="num">
                                      <p:cBhvr>
                                        <p:cTn id="1064"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5" dur="1" fill="hold">
                                          <p:stCondLst>
                                            <p:cond delay="4999"/>
                                          </p:stCondLst>
                                        </p:cTn>
                                        <p:tgtEl>
                                          <p:spTgt spid="57"/>
                                        </p:tgtEl>
                                        <p:attrNameLst>
                                          <p:attrName>style.visibility</p:attrName>
                                        </p:attrNameLst>
                                      </p:cBhvr>
                                      <p:to>
                                        <p:strVal val="hidden"/>
                                      </p:to>
                                    </p:set>
                                  </p:childTnLst>
                                </p:cTn>
                              </p:par>
                              <p:par>
                                <p:cTn id="1066" presetID="19" presetClass="exit" presetSubtype="10" fill="hold" grpId="4" nodeType="withEffect">
                                  <p:stCondLst>
                                    <p:cond delay="0"/>
                                  </p:stCondLst>
                                  <p:childTnLst>
                                    <p:anim calcmode="lin" valueType="num">
                                      <p:cBhvr>
                                        <p:cTn id="1067" dur="5000"/>
                                        <p:tgtEl>
                                          <p:spTgt spid="58"/>
                                        </p:tgtEl>
                                        <p:attrNameLst>
                                          <p:attrName>ppt_h</p:attrName>
                                        </p:attrNameLst>
                                      </p:cBhvr>
                                      <p:tavLst>
                                        <p:tav tm="0">
                                          <p:val>
                                            <p:strVal val="ppt_h"/>
                                          </p:val>
                                        </p:tav>
                                        <p:tav tm="100000">
                                          <p:val>
                                            <p:strVal val="ppt_h"/>
                                          </p:val>
                                        </p:tav>
                                      </p:tavLst>
                                    </p:anim>
                                    <p:anim calcmode="lin" valueType="num">
                                      <p:cBhvr>
                                        <p:cTn id="1068"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9" dur="1" fill="hold">
                                          <p:stCondLst>
                                            <p:cond delay="4999"/>
                                          </p:stCondLst>
                                        </p:cTn>
                                        <p:tgtEl>
                                          <p:spTgt spid="58"/>
                                        </p:tgtEl>
                                        <p:attrNameLst>
                                          <p:attrName>style.visibility</p:attrName>
                                        </p:attrNameLst>
                                      </p:cBhvr>
                                      <p:to>
                                        <p:strVal val="hidden"/>
                                      </p:to>
                                    </p:set>
                                  </p:childTnLst>
                                </p:cTn>
                              </p:par>
                              <p:par>
                                <p:cTn id="1070" presetID="19" presetClass="exit" presetSubtype="10" fill="hold" grpId="4" nodeType="withEffect">
                                  <p:stCondLst>
                                    <p:cond delay="0"/>
                                  </p:stCondLst>
                                  <p:childTnLst>
                                    <p:anim calcmode="lin" valueType="num">
                                      <p:cBhvr>
                                        <p:cTn id="1071" dur="5000"/>
                                        <p:tgtEl>
                                          <p:spTgt spid="59"/>
                                        </p:tgtEl>
                                        <p:attrNameLst>
                                          <p:attrName>ppt_h</p:attrName>
                                        </p:attrNameLst>
                                      </p:cBhvr>
                                      <p:tavLst>
                                        <p:tav tm="0">
                                          <p:val>
                                            <p:strVal val="ppt_h"/>
                                          </p:val>
                                        </p:tav>
                                        <p:tav tm="100000">
                                          <p:val>
                                            <p:strVal val="ppt_h"/>
                                          </p:val>
                                        </p:tav>
                                      </p:tavLst>
                                    </p:anim>
                                    <p:anim calcmode="lin" valueType="num">
                                      <p:cBhvr>
                                        <p:cTn id="1072"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3" dur="1" fill="hold">
                                          <p:stCondLst>
                                            <p:cond delay="4999"/>
                                          </p:stCondLst>
                                        </p:cTn>
                                        <p:tgtEl>
                                          <p:spTgt spid="59"/>
                                        </p:tgtEl>
                                        <p:attrNameLst>
                                          <p:attrName>style.visibility</p:attrName>
                                        </p:attrNameLst>
                                      </p:cBhvr>
                                      <p:to>
                                        <p:strVal val="hidden"/>
                                      </p:to>
                                    </p:set>
                                  </p:childTnLst>
                                </p:cTn>
                              </p:par>
                              <p:par>
                                <p:cTn id="1074" presetID="19" presetClass="exit" presetSubtype="10" fill="hold" grpId="4" nodeType="withEffect">
                                  <p:stCondLst>
                                    <p:cond delay="0"/>
                                  </p:stCondLst>
                                  <p:childTnLst>
                                    <p:anim calcmode="lin" valueType="num">
                                      <p:cBhvr>
                                        <p:cTn id="1075" dur="5000"/>
                                        <p:tgtEl>
                                          <p:spTgt spid="60"/>
                                        </p:tgtEl>
                                        <p:attrNameLst>
                                          <p:attrName>ppt_h</p:attrName>
                                        </p:attrNameLst>
                                      </p:cBhvr>
                                      <p:tavLst>
                                        <p:tav tm="0">
                                          <p:val>
                                            <p:strVal val="ppt_h"/>
                                          </p:val>
                                        </p:tav>
                                        <p:tav tm="100000">
                                          <p:val>
                                            <p:strVal val="ppt_h"/>
                                          </p:val>
                                        </p:tav>
                                      </p:tavLst>
                                    </p:anim>
                                    <p:anim calcmode="lin" valueType="num">
                                      <p:cBhvr>
                                        <p:cTn id="1076"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7" dur="1" fill="hold">
                                          <p:stCondLst>
                                            <p:cond delay="4999"/>
                                          </p:stCondLst>
                                        </p:cTn>
                                        <p:tgtEl>
                                          <p:spTgt spid="60"/>
                                        </p:tgtEl>
                                        <p:attrNameLst>
                                          <p:attrName>style.visibility</p:attrName>
                                        </p:attrNameLst>
                                      </p:cBhvr>
                                      <p:to>
                                        <p:strVal val="hidden"/>
                                      </p:to>
                                    </p:set>
                                  </p:childTnLst>
                                </p:cTn>
                              </p:par>
                              <p:par>
                                <p:cTn id="1078" presetID="19" presetClass="exit" presetSubtype="10" fill="hold" grpId="4" nodeType="withEffect">
                                  <p:stCondLst>
                                    <p:cond delay="0"/>
                                  </p:stCondLst>
                                  <p:childTnLst>
                                    <p:anim calcmode="lin" valueType="num">
                                      <p:cBhvr>
                                        <p:cTn id="1079" dur="5000"/>
                                        <p:tgtEl>
                                          <p:spTgt spid="61"/>
                                        </p:tgtEl>
                                        <p:attrNameLst>
                                          <p:attrName>ppt_h</p:attrName>
                                        </p:attrNameLst>
                                      </p:cBhvr>
                                      <p:tavLst>
                                        <p:tav tm="0">
                                          <p:val>
                                            <p:strVal val="ppt_h"/>
                                          </p:val>
                                        </p:tav>
                                        <p:tav tm="100000">
                                          <p:val>
                                            <p:strVal val="ppt_h"/>
                                          </p:val>
                                        </p:tav>
                                      </p:tavLst>
                                    </p:anim>
                                    <p:anim calcmode="lin" valueType="num">
                                      <p:cBhvr>
                                        <p:cTn id="1080"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1" dur="1" fill="hold">
                                          <p:stCondLst>
                                            <p:cond delay="4999"/>
                                          </p:stCondLst>
                                        </p:cTn>
                                        <p:tgtEl>
                                          <p:spTgt spid="61"/>
                                        </p:tgtEl>
                                        <p:attrNameLst>
                                          <p:attrName>style.visibility</p:attrName>
                                        </p:attrNameLst>
                                      </p:cBhvr>
                                      <p:to>
                                        <p:strVal val="hidden"/>
                                      </p:to>
                                    </p:set>
                                  </p:childTnLst>
                                </p:cTn>
                              </p:par>
                              <p:par>
                                <p:cTn id="1082" presetID="19" presetClass="exit" presetSubtype="10" fill="hold" grpId="4" nodeType="withEffect">
                                  <p:stCondLst>
                                    <p:cond delay="0"/>
                                  </p:stCondLst>
                                  <p:childTnLst>
                                    <p:anim calcmode="lin" valueType="num">
                                      <p:cBhvr>
                                        <p:cTn id="1083" dur="5000"/>
                                        <p:tgtEl>
                                          <p:spTgt spid="62"/>
                                        </p:tgtEl>
                                        <p:attrNameLst>
                                          <p:attrName>ppt_h</p:attrName>
                                        </p:attrNameLst>
                                      </p:cBhvr>
                                      <p:tavLst>
                                        <p:tav tm="0">
                                          <p:val>
                                            <p:strVal val="ppt_h"/>
                                          </p:val>
                                        </p:tav>
                                        <p:tav tm="100000">
                                          <p:val>
                                            <p:strVal val="ppt_h"/>
                                          </p:val>
                                        </p:tav>
                                      </p:tavLst>
                                    </p:anim>
                                    <p:anim calcmode="lin" valueType="num">
                                      <p:cBhvr>
                                        <p:cTn id="1084" dur="50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5" dur="1" fill="hold">
                                          <p:stCondLst>
                                            <p:cond delay="4999"/>
                                          </p:stCondLst>
                                        </p:cTn>
                                        <p:tgtEl>
                                          <p:spTgt spid="62"/>
                                        </p:tgtEl>
                                        <p:attrNameLst>
                                          <p:attrName>style.visibility</p:attrName>
                                        </p:attrNameLst>
                                      </p:cBhvr>
                                      <p:to>
                                        <p:strVal val="hidden"/>
                                      </p:to>
                                    </p:set>
                                  </p:childTnLst>
                                </p:cTn>
                              </p:par>
                              <p:par>
                                <p:cTn id="1086" presetID="19" presetClass="exit" presetSubtype="10" fill="hold" grpId="4" nodeType="withEffect">
                                  <p:stCondLst>
                                    <p:cond delay="0"/>
                                  </p:stCondLst>
                                  <p:childTnLst>
                                    <p:anim calcmode="lin" valueType="num">
                                      <p:cBhvr>
                                        <p:cTn id="1087" dur="5000"/>
                                        <p:tgtEl>
                                          <p:spTgt spid="63"/>
                                        </p:tgtEl>
                                        <p:attrNameLst>
                                          <p:attrName>ppt_h</p:attrName>
                                        </p:attrNameLst>
                                      </p:cBhvr>
                                      <p:tavLst>
                                        <p:tav tm="0">
                                          <p:val>
                                            <p:strVal val="ppt_h"/>
                                          </p:val>
                                        </p:tav>
                                        <p:tav tm="100000">
                                          <p:val>
                                            <p:strVal val="ppt_h"/>
                                          </p:val>
                                        </p:tav>
                                      </p:tavLst>
                                    </p:anim>
                                    <p:anim calcmode="lin" valueType="num">
                                      <p:cBhvr>
                                        <p:cTn id="1088"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9" dur="1" fill="hold">
                                          <p:stCondLst>
                                            <p:cond delay="4999"/>
                                          </p:stCondLst>
                                        </p:cTn>
                                        <p:tgtEl>
                                          <p:spTgt spid="63"/>
                                        </p:tgtEl>
                                        <p:attrNameLst>
                                          <p:attrName>style.visibility</p:attrName>
                                        </p:attrNameLst>
                                      </p:cBhvr>
                                      <p:to>
                                        <p:strVal val="hidden"/>
                                      </p:to>
                                    </p:set>
                                  </p:childTnLst>
                                </p:cTn>
                              </p:par>
                              <p:par>
                                <p:cTn id="1090" presetID="19" presetClass="exit" presetSubtype="10" fill="hold" grpId="4" nodeType="withEffect">
                                  <p:stCondLst>
                                    <p:cond delay="0"/>
                                  </p:stCondLst>
                                  <p:childTnLst>
                                    <p:anim calcmode="lin" valueType="num">
                                      <p:cBhvr>
                                        <p:cTn id="1091" dur="5000"/>
                                        <p:tgtEl>
                                          <p:spTgt spid="64"/>
                                        </p:tgtEl>
                                        <p:attrNameLst>
                                          <p:attrName>ppt_h</p:attrName>
                                        </p:attrNameLst>
                                      </p:cBhvr>
                                      <p:tavLst>
                                        <p:tav tm="0">
                                          <p:val>
                                            <p:strVal val="ppt_h"/>
                                          </p:val>
                                        </p:tav>
                                        <p:tav tm="100000">
                                          <p:val>
                                            <p:strVal val="ppt_h"/>
                                          </p:val>
                                        </p:tav>
                                      </p:tavLst>
                                    </p:anim>
                                    <p:anim calcmode="lin" valueType="num">
                                      <p:cBhvr>
                                        <p:cTn id="1092"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3" dur="1" fill="hold">
                                          <p:stCondLst>
                                            <p:cond delay="4999"/>
                                          </p:stCondLst>
                                        </p:cTn>
                                        <p:tgtEl>
                                          <p:spTgt spid="64"/>
                                        </p:tgtEl>
                                        <p:attrNameLst>
                                          <p:attrName>style.visibility</p:attrName>
                                        </p:attrNameLst>
                                      </p:cBhvr>
                                      <p:to>
                                        <p:strVal val="hidden"/>
                                      </p:to>
                                    </p:set>
                                  </p:childTnLst>
                                </p:cTn>
                              </p:par>
                              <p:par>
                                <p:cTn id="1094" presetID="19" presetClass="exit" presetSubtype="10" fill="hold" grpId="4" nodeType="withEffect">
                                  <p:stCondLst>
                                    <p:cond delay="0"/>
                                  </p:stCondLst>
                                  <p:childTnLst>
                                    <p:anim calcmode="lin" valueType="num">
                                      <p:cBhvr>
                                        <p:cTn id="1095" dur="5000"/>
                                        <p:tgtEl>
                                          <p:spTgt spid="65"/>
                                        </p:tgtEl>
                                        <p:attrNameLst>
                                          <p:attrName>ppt_h</p:attrName>
                                        </p:attrNameLst>
                                      </p:cBhvr>
                                      <p:tavLst>
                                        <p:tav tm="0">
                                          <p:val>
                                            <p:strVal val="ppt_h"/>
                                          </p:val>
                                        </p:tav>
                                        <p:tav tm="100000">
                                          <p:val>
                                            <p:strVal val="ppt_h"/>
                                          </p:val>
                                        </p:tav>
                                      </p:tavLst>
                                    </p:anim>
                                    <p:anim calcmode="lin" valueType="num">
                                      <p:cBhvr>
                                        <p:cTn id="1096"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7" dur="1" fill="hold">
                                          <p:stCondLst>
                                            <p:cond delay="4999"/>
                                          </p:stCondLst>
                                        </p:cTn>
                                        <p:tgtEl>
                                          <p:spTgt spid="65"/>
                                        </p:tgtEl>
                                        <p:attrNameLst>
                                          <p:attrName>style.visibility</p:attrName>
                                        </p:attrNameLst>
                                      </p:cBhvr>
                                      <p:to>
                                        <p:strVal val="hidden"/>
                                      </p:to>
                                    </p:set>
                                  </p:childTnLst>
                                </p:cTn>
                              </p:par>
                              <p:par>
                                <p:cTn id="1098" presetID="19" presetClass="exit" presetSubtype="10" fill="hold" grpId="4" nodeType="withEffect">
                                  <p:stCondLst>
                                    <p:cond delay="0"/>
                                  </p:stCondLst>
                                  <p:childTnLst>
                                    <p:anim calcmode="lin" valueType="num">
                                      <p:cBhvr>
                                        <p:cTn id="1099" dur="5000"/>
                                        <p:tgtEl>
                                          <p:spTgt spid="66"/>
                                        </p:tgtEl>
                                        <p:attrNameLst>
                                          <p:attrName>ppt_h</p:attrName>
                                        </p:attrNameLst>
                                      </p:cBhvr>
                                      <p:tavLst>
                                        <p:tav tm="0">
                                          <p:val>
                                            <p:strVal val="ppt_h"/>
                                          </p:val>
                                        </p:tav>
                                        <p:tav tm="100000">
                                          <p:val>
                                            <p:strVal val="ppt_h"/>
                                          </p:val>
                                        </p:tav>
                                      </p:tavLst>
                                    </p:anim>
                                    <p:anim calcmode="lin" valueType="num">
                                      <p:cBhvr>
                                        <p:cTn id="1100"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1" dur="1" fill="hold">
                                          <p:stCondLst>
                                            <p:cond delay="4999"/>
                                          </p:stCondLst>
                                        </p:cTn>
                                        <p:tgtEl>
                                          <p:spTgt spid="66"/>
                                        </p:tgtEl>
                                        <p:attrNameLst>
                                          <p:attrName>style.visibility</p:attrName>
                                        </p:attrNameLst>
                                      </p:cBhvr>
                                      <p:to>
                                        <p:strVal val="hidden"/>
                                      </p:to>
                                    </p:set>
                                  </p:childTnLst>
                                </p:cTn>
                              </p:par>
                              <p:par>
                                <p:cTn id="1102" presetID="19" presetClass="exit" presetSubtype="10" fill="hold" grpId="4" nodeType="withEffect">
                                  <p:stCondLst>
                                    <p:cond delay="0"/>
                                  </p:stCondLst>
                                  <p:childTnLst>
                                    <p:anim calcmode="lin" valueType="num">
                                      <p:cBhvr>
                                        <p:cTn id="1103" dur="5000"/>
                                        <p:tgtEl>
                                          <p:spTgt spid="67"/>
                                        </p:tgtEl>
                                        <p:attrNameLst>
                                          <p:attrName>ppt_h</p:attrName>
                                        </p:attrNameLst>
                                      </p:cBhvr>
                                      <p:tavLst>
                                        <p:tav tm="0">
                                          <p:val>
                                            <p:strVal val="ppt_h"/>
                                          </p:val>
                                        </p:tav>
                                        <p:tav tm="100000">
                                          <p:val>
                                            <p:strVal val="ppt_h"/>
                                          </p:val>
                                        </p:tav>
                                      </p:tavLst>
                                    </p:anim>
                                    <p:anim calcmode="lin" valueType="num">
                                      <p:cBhvr>
                                        <p:cTn id="1104"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5" dur="1" fill="hold">
                                          <p:stCondLst>
                                            <p:cond delay="4999"/>
                                          </p:stCondLst>
                                        </p:cTn>
                                        <p:tgtEl>
                                          <p:spTgt spid="67"/>
                                        </p:tgtEl>
                                        <p:attrNameLst>
                                          <p:attrName>style.visibility</p:attrName>
                                        </p:attrNameLst>
                                      </p:cBhvr>
                                      <p:to>
                                        <p:strVal val="hidden"/>
                                      </p:to>
                                    </p:set>
                                  </p:childTnLst>
                                </p:cTn>
                              </p:par>
                              <p:par>
                                <p:cTn id="1106" presetID="19" presetClass="exit" presetSubtype="10" fill="hold" grpId="4" nodeType="withEffect">
                                  <p:stCondLst>
                                    <p:cond delay="0"/>
                                  </p:stCondLst>
                                  <p:childTnLst>
                                    <p:anim calcmode="lin" valueType="num">
                                      <p:cBhvr>
                                        <p:cTn id="1107" dur="5000"/>
                                        <p:tgtEl>
                                          <p:spTgt spid="68"/>
                                        </p:tgtEl>
                                        <p:attrNameLst>
                                          <p:attrName>ppt_h</p:attrName>
                                        </p:attrNameLst>
                                      </p:cBhvr>
                                      <p:tavLst>
                                        <p:tav tm="0">
                                          <p:val>
                                            <p:strVal val="ppt_h"/>
                                          </p:val>
                                        </p:tav>
                                        <p:tav tm="100000">
                                          <p:val>
                                            <p:strVal val="ppt_h"/>
                                          </p:val>
                                        </p:tav>
                                      </p:tavLst>
                                    </p:anim>
                                    <p:anim calcmode="lin" valueType="num">
                                      <p:cBhvr>
                                        <p:cTn id="1108"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9" dur="1" fill="hold">
                                          <p:stCondLst>
                                            <p:cond delay="4999"/>
                                          </p:stCondLst>
                                        </p:cTn>
                                        <p:tgtEl>
                                          <p:spTgt spid="68"/>
                                        </p:tgtEl>
                                        <p:attrNameLst>
                                          <p:attrName>style.visibility</p:attrName>
                                        </p:attrNameLst>
                                      </p:cBhvr>
                                      <p:to>
                                        <p:strVal val="hidden"/>
                                      </p:to>
                                    </p:set>
                                  </p:childTnLst>
                                </p:cTn>
                              </p:par>
                              <p:par>
                                <p:cTn id="1110" presetID="19" presetClass="exit" presetSubtype="10" fill="hold" grpId="4" nodeType="withEffect">
                                  <p:stCondLst>
                                    <p:cond delay="0"/>
                                  </p:stCondLst>
                                  <p:childTnLst>
                                    <p:anim calcmode="lin" valueType="num">
                                      <p:cBhvr>
                                        <p:cTn id="1111" dur="5000"/>
                                        <p:tgtEl>
                                          <p:spTgt spid="69"/>
                                        </p:tgtEl>
                                        <p:attrNameLst>
                                          <p:attrName>ppt_h</p:attrName>
                                        </p:attrNameLst>
                                      </p:cBhvr>
                                      <p:tavLst>
                                        <p:tav tm="0">
                                          <p:val>
                                            <p:strVal val="ppt_h"/>
                                          </p:val>
                                        </p:tav>
                                        <p:tav tm="100000">
                                          <p:val>
                                            <p:strVal val="ppt_h"/>
                                          </p:val>
                                        </p:tav>
                                      </p:tavLst>
                                    </p:anim>
                                    <p:anim calcmode="lin" valueType="num">
                                      <p:cBhvr>
                                        <p:cTn id="1112"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13" dur="1" fill="hold">
                                          <p:stCondLst>
                                            <p:cond delay="4999"/>
                                          </p:stCondLst>
                                        </p:cTn>
                                        <p:tgtEl>
                                          <p:spTgt spid="69"/>
                                        </p:tgtEl>
                                        <p:attrNameLst>
                                          <p:attrName>style.visibility</p:attrName>
                                        </p:attrNameLst>
                                      </p:cBhvr>
                                      <p:to>
                                        <p:strVal val="hidden"/>
                                      </p:to>
                                    </p:set>
                                  </p:childTnLst>
                                </p:cTn>
                              </p:par>
                              <p:par>
                                <p:cTn id="1114" presetID="17" presetClass="entr" presetSubtype="1" fill="hold" nodeType="withEffect">
                                  <p:stCondLst>
                                    <p:cond delay="0"/>
                                  </p:stCondLst>
                                  <p:childTnLst>
                                    <p:set>
                                      <p:cBhvr>
                                        <p:cTn id="1115" dur="1" fill="hold">
                                          <p:stCondLst>
                                            <p:cond delay="0"/>
                                          </p:stCondLst>
                                        </p:cTn>
                                        <p:tgtEl>
                                          <p:spTgt spid="4"/>
                                        </p:tgtEl>
                                        <p:attrNameLst>
                                          <p:attrName>style.visibility</p:attrName>
                                        </p:attrNameLst>
                                      </p:cBhvr>
                                      <p:to>
                                        <p:strVal val="visible"/>
                                      </p:to>
                                    </p:set>
                                    <p:anim calcmode="lin" valueType="num">
                                      <p:cBhvr>
                                        <p:cTn id="1116" dur="5000" fill="hold"/>
                                        <p:tgtEl>
                                          <p:spTgt spid="4"/>
                                        </p:tgtEl>
                                        <p:attrNameLst>
                                          <p:attrName>ppt_x</p:attrName>
                                        </p:attrNameLst>
                                      </p:cBhvr>
                                      <p:tavLst>
                                        <p:tav tm="0">
                                          <p:val>
                                            <p:strVal val="#ppt_x"/>
                                          </p:val>
                                        </p:tav>
                                        <p:tav tm="100000">
                                          <p:val>
                                            <p:strVal val="#ppt_x"/>
                                          </p:val>
                                        </p:tav>
                                      </p:tavLst>
                                    </p:anim>
                                    <p:anim calcmode="lin" valueType="num">
                                      <p:cBhvr>
                                        <p:cTn id="1117" dur="5000" fill="hold"/>
                                        <p:tgtEl>
                                          <p:spTgt spid="4"/>
                                        </p:tgtEl>
                                        <p:attrNameLst>
                                          <p:attrName>ppt_y</p:attrName>
                                        </p:attrNameLst>
                                      </p:cBhvr>
                                      <p:tavLst>
                                        <p:tav tm="0">
                                          <p:val>
                                            <p:strVal val="#ppt_y-#ppt_h/2"/>
                                          </p:val>
                                        </p:tav>
                                        <p:tav tm="100000">
                                          <p:val>
                                            <p:strVal val="#ppt_y"/>
                                          </p:val>
                                        </p:tav>
                                      </p:tavLst>
                                    </p:anim>
                                    <p:anim calcmode="lin" valueType="num">
                                      <p:cBhvr>
                                        <p:cTn id="1118" dur="5000" fill="hold"/>
                                        <p:tgtEl>
                                          <p:spTgt spid="4"/>
                                        </p:tgtEl>
                                        <p:attrNameLst>
                                          <p:attrName>ppt_w</p:attrName>
                                        </p:attrNameLst>
                                      </p:cBhvr>
                                      <p:tavLst>
                                        <p:tav tm="0">
                                          <p:val>
                                            <p:strVal val="#ppt_w"/>
                                          </p:val>
                                        </p:tav>
                                        <p:tav tm="100000">
                                          <p:val>
                                            <p:strVal val="#ppt_w"/>
                                          </p:val>
                                        </p:tav>
                                      </p:tavLst>
                                    </p:anim>
                                    <p:anim calcmode="lin" valueType="num">
                                      <p:cBhvr>
                                        <p:cTn id="1119"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8C29B9">
                  <a:shade val="67500"/>
                  <a:satMod val="115000"/>
                </a:srgbClr>
              </a:gs>
              <a:gs pos="100000">
                <a:srgbClr val="8C29B9">
                  <a:shade val="100000"/>
                  <a:satMod val="115000"/>
                </a:srgbClr>
              </a:gs>
            </a:gsLst>
            <a:lin ang="16200000" scaled="1"/>
            <a:tileRect/>
          </a:gradFill>
        </p:spPr>
        <p:txBody>
          <a:bodyPr/>
          <a:lstStyle/>
          <a:p>
            <a:endParaRPr lang="es-ES" dirty="0"/>
          </a:p>
        </p:txBody>
      </p:sp>
      <p:pic>
        <p:nvPicPr>
          <p:cNvPr id="4" name="3 Imagen" descr="f73debeec83e74a9b2557128210cae3d.jpg"/>
          <p:cNvPicPr>
            <a:picLocks noChangeAspect="1"/>
          </p:cNvPicPr>
          <p:nvPr/>
        </p:nvPicPr>
        <p:blipFill>
          <a:blip r:embed="rId2"/>
          <a:stretch>
            <a:fillRect/>
          </a:stretch>
        </p:blipFill>
        <p:spPr>
          <a:xfrm>
            <a:off x="0" y="0"/>
            <a:ext cx="9144000" cy="5143500"/>
          </a:xfrm>
          <a:prstGeom prst="rect">
            <a:avLst/>
          </a:prstGeom>
        </p:spPr>
      </p:pic>
      <p:sp>
        <p:nvSpPr>
          <p:cNvPr id="5" name="4 Rectángulo"/>
          <p:cNvSpPr/>
          <p:nvPr/>
        </p:nvSpPr>
        <p:spPr>
          <a:xfrm rot="904020">
            <a:off x="4254989" y="9722"/>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813016" flipH="1">
            <a:off x="4668238" y="10810"/>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04020">
            <a:off x="611652" y="9722"/>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813016" flipH="1">
            <a:off x="1024901" y="10810"/>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04020">
            <a:off x="7826891" y="9722"/>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813016" flipH="1">
            <a:off x="8240140" y="10810"/>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04020">
            <a:off x="2469040" y="9723"/>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813016" flipH="1">
            <a:off x="2882289" y="10811"/>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04020">
            <a:off x="6255254" y="9722"/>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813016" flipH="1">
            <a:off x="6668503" y="10810"/>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04020">
            <a:off x="4254988" y="652644"/>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813016" flipH="1">
            <a:off x="4668237" y="653732"/>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04020">
            <a:off x="611651" y="652644"/>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813016" flipH="1">
            <a:off x="1024900" y="653732"/>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04020">
            <a:off x="7826890" y="652644"/>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813016" flipH="1">
            <a:off x="8240139" y="653732"/>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04020">
            <a:off x="2469039" y="652645"/>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813016" flipH="1">
            <a:off x="2882288" y="653733"/>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04020">
            <a:off x="6255253" y="652644"/>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813016" flipH="1">
            <a:off x="6668502" y="653732"/>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04020">
            <a:off x="4254988" y="129560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813016" flipH="1">
            <a:off x="4668237" y="129669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04020">
            <a:off x="611651" y="129560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813016" flipH="1">
            <a:off x="1024900" y="129669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04020">
            <a:off x="7826890" y="129560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813016" flipH="1">
            <a:off x="8240139" y="129669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904020">
            <a:off x="2469039" y="1295610"/>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813016" flipH="1">
            <a:off x="2882288" y="1296698"/>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904020">
            <a:off x="6255253" y="129560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813016" flipH="1">
            <a:off x="6668502" y="129669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904020">
            <a:off x="4254987" y="1938531"/>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813016" flipH="1">
            <a:off x="4668236" y="1939619"/>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04020">
            <a:off x="611650" y="1938531"/>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813016" flipH="1">
            <a:off x="1024899" y="1939619"/>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04020">
            <a:off x="7826889" y="1938531"/>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813016" flipH="1">
            <a:off x="8240138" y="1939619"/>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04020">
            <a:off x="2469038" y="1938532"/>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813016" flipH="1">
            <a:off x="2882287" y="1939620"/>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04020">
            <a:off x="6255252" y="1938531"/>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813016" flipH="1">
            <a:off x="6668501" y="1939619"/>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04020">
            <a:off x="4254990" y="258148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813016" flipH="1">
            <a:off x="4668239" y="258257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04020">
            <a:off x="611653" y="258148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813016" flipH="1">
            <a:off x="1024902" y="258257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04020">
            <a:off x="7826892" y="258148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813016" flipH="1">
            <a:off x="8240141" y="258257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04020">
            <a:off x="2469041" y="2581490"/>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813016" flipH="1">
            <a:off x="2882290" y="2582578"/>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04020">
            <a:off x="6255255" y="258148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813016" flipH="1">
            <a:off x="6668504" y="258257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04020">
            <a:off x="4254989" y="3224411"/>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813016" flipH="1">
            <a:off x="4668238" y="3225499"/>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04020">
            <a:off x="611652" y="3224411"/>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813016" flipH="1">
            <a:off x="1024901" y="3225499"/>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904020">
            <a:off x="7826891" y="3224411"/>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813016" flipH="1">
            <a:off x="8240140" y="3225499"/>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904020">
            <a:off x="2469040" y="3224412"/>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813016" flipH="1">
            <a:off x="2882289" y="3225500"/>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904020">
            <a:off x="6255254" y="3224411"/>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813016" flipH="1">
            <a:off x="6668503" y="3225499"/>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904020">
            <a:off x="4254989" y="3867376"/>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813016" flipH="1">
            <a:off x="4668238" y="3868464"/>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904020">
            <a:off x="611652" y="3867376"/>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813016" flipH="1">
            <a:off x="1024901" y="3868464"/>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904020">
            <a:off x="7826891" y="3867376"/>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813016" flipH="1">
            <a:off x="8240140" y="3868464"/>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904020">
            <a:off x="2469040" y="3867377"/>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0813016" flipH="1">
            <a:off x="2882289" y="3868465"/>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904020">
            <a:off x="6255254" y="3867376"/>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0813016" flipH="1">
            <a:off x="6668503" y="3868464"/>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904020">
            <a:off x="4254988" y="4510298"/>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0813016" flipH="1">
            <a:off x="4668237" y="4511386"/>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904020">
            <a:off x="611651" y="4510298"/>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0813016" flipH="1">
            <a:off x="1024900" y="4511386"/>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904020">
            <a:off x="7826890" y="4510298"/>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0813016" flipH="1">
            <a:off x="8240139" y="4511386"/>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904020">
            <a:off x="2469039" y="4510299"/>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20813016" flipH="1">
            <a:off x="2882288" y="4511387"/>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904020">
            <a:off x="6255253" y="4510298"/>
            <a:ext cx="191722" cy="884115"/>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20813016" flipH="1">
            <a:off x="6668502" y="4511386"/>
            <a:ext cx="195364" cy="870638"/>
          </a:xfrm>
          <a:prstGeom prst="rect">
            <a:avLst/>
          </a:prstGeom>
          <a:gradFill flip="none" rotWithShape="1">
            <a:gsLst>
              <a:gs pos="0">
                <a:schemeClr val="bg1"/>
              </a:gs>
              <a:gs pos="50000">
                <a:srgbClr val="D19BE9">
                  <a:shade val="67500"/>
                  <a:satMod val="115000"/>
                </a:srgbClr>
              </a:gs>
              <a:gs pos="100000">
                <a:srgbClr val="D19BE9">
                  <a:shade val="100000"/>
                  <a:satMod val="115000"/>
                </a:srgbClr>
              </a:gs>
            </a:gsLst>
            <a:lin ang="162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5"/>
                                        </p:tgtEl>
                                        <p:attrNameLst>
                                          <p:attrName>style.opacity</p:attrName>
                                        </p:attrNameLst>
                                      </p:cBhvr>
                                      <p:to>
                                        <p:strVal val="0"/>
                                      </p:to>
                                    </p:set>
                                    <p:animEffect filter="image" prLst="opacity: 0">
                                      <p:cBhvr rctx="IE">
                                        <p:cTn id="7" dur="indefinite"/>
                                        <p:tgtEl>
                                          <p:spTgt spid="85"/>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5000" fill="hold"/>
                                        <p:tgtEl>
                                          <p:spTgt spid="7"/>
                                        </p:tgtEl>
                                        <p:attrNameLst>
                                          <p:attrName>ppt_x</p:attrName>
                                        </p:attrNameLst>
                                      </p:cBhvr>
                                      <p:tavLst>
                                        <p:tav tm="0">
                                          <p:val>
                                            <p:strVal val="0-#ppt_w/2"/>
                                          </p:val>
                                        </p:tav>
                                        <p:tav tm="100000">
                                          <p:val>
                                            <p:strVal val="#ppt_x"/>
                                          </p:val>
                                        </p:tav>
                                      </p:tavLst>
                                    </p:anim>
                                    <p:anim calcmode="lin" valueType="num">
                                      <p:cBhvr additive="base">
                                        <p:cTn id="11" dur="5000" fill="hold"/>
                                        <p:tgtEl>
                                          <p:spTgt spid="7"/>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additive="base">
                                        <p:cTn id="14" dur="5000" fill="hold"/>
                                        <p:tgtEl>
                                          <p:spTgt spid="17"/>
                                        </p:tgtEl>
                                        <p:attrNameLst>
                                          <p:attrName>ppt_x</p:attrName>
                                        </p:attrNameLst>
                                      </p:cBhvr>
                                      <p:tavLst>
                                        <p:tav tm="0">
                                          <p:val>
                                            <p:strVal val="0-#ppt_w/2"/>
                                          </p:val>
                                        </p:tav>
                                        <p:tav tm="100000">
                                          <p:val>
                                            <p:strVal val="#ppt_x"/>
                                          </p:val>
                                        </p:tav>
                                      </p:tavLst>
                                    </p:anim>
                                    <p:anim calcmode="lin" valueType="num">
                                      <p:cBhvr additive="base">
                                        <p:cTn id="15" dur="5000" fill="hold"/>
                                        <p:tgtEl>
                                          <p:spTgt spid="17"/>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27"/>
                                        </p:tgtEl>
                                        <p:attrNameLst>
                                          <p:attrName>style.visibility</p:attrName>
                                        </p:attrNameLst>
                                      </p:cBhvr>
                                      <p:to>
                                        <p:strVal val="visible"/>
                                      </p:to>
                                    </p:set>
                                    <p:anim calcmode="lin" valueType="num">
                                      <p:cBhvr additive="base">
                                        <p:cTn id="18" dur="5000" fill="hold"/>
                                        <p:tgtEl>
                                          <p:spTgt spid="27"/>
                                        </p:tgtEl>
                                        <p:attrNameLst>
                                          <p:attrName>ppt_x</p:attrName>
                                        </p:attrNameLst>
                                      </p:cBhvr>
                                      <p:tavLst>
                                        <p:tav tm="0">
                                          <p:val>
                                            <p:strVal val="0-#ppt_w/2"/>
                                          </p:val>
                                        </p:tav>
                                        <p:tav tm="100000">
                                          <p:val>
                                            <p:strVal val="#ppt_x"/>
                                          </p:val>
                                        </p:tav>
                                      </p:tavLst>
                                    </p:anim>
                                    <p:anim calcmode="lin" valueType="num">
                                      <p:cBhvr additive="base">
                                        <p:cTn id="19" dur="5000" fill="hold"/>
                                        <p:tgtEl>
                                          <p:spTgt spid="27"/>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37"/>
                                        </p:tgtEl>
                                        <p:attrNameLst>
                                          <p:attrName>style.visibility</p:attrName>
                                        </p:attrNameLst>
                                      </p:cBhvr>
                                      <p:to>
                                        <p:strVal val="visible"/>
                                      </p:to>
                                    </p:set>
                                    <p:anim calcmode="lin" valueType="num">
                                      <p:cBhvr additive="base">
                                        <p:cTn id="22" dur="5000" fill="hold"/>
                                        <p:tgtEl>
                                          <p:spTgt spid="37"/>
                                        </p:tgtEl>
                                        <p:attrNameLst>
                                          <p:attrName>ppt_x</p:attrName>
                                        </p:attrNameLst>
                                      </p:cBhvr>
                                      <p:tavLst>
                                        <p:tav tm="0">
                                          <p:val>
                                            <p:strVal val="0-#ppt_w/2"/>
                                          </p:val>
                                        </p:tav>
                                        <p:tav tm="100000">
                                          <p:val>
                                            <p:strVal val="#ppt_x"/>
                                          </p:val>
                                        </p:tav>
                                      </p:tavLst>
                                    </p:anim>
                                    <p:anim calcmode="lin" valueType="num">
                                      <p:cBhvr additive="base">
                                        <p:cTn id="23" dur="5000" fill="hold"/>
                                        <p:tgtEl>
                                          <p:spTgt spid="37"/>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47"/>
                                        </p:tgtEl>
                                        <p:attrNameLst>
                                          <p:attrName>style.visibility</p:attrName>
                                        </p:attrNameLst>
                                      </p:cBhvr>
                                      <p:to>
                                        <p:strVal val="visible"/>
                                      </p:to>
                                    </p:set>
                                    <p:anim calcmode="lin" valueType="num">
                                      <p:cBhvr additive="base">
                                        <p:cTn id="26" dur="5000" fill="hold"/>
                                        <p:tgtEl>
                                          <p:spTgt spid="47"/>
                                        </p:tgtEl>
                                        <p:attrNameLst>
                                          <p:attrName>ppt_x</p:attrName>
                                        </p:attrNameLst>
                                      </p:cBhvr>
                                      <p:tavLst>
                                        <p:tav tm="0">
                                          <p:val>
                                            <p:strVal val="0-#ppt_w/2"/>
                                          </p:val>
                                        </p:tav>
                                        <p:tav tm="100000">
                                          <p:val>
                                            <p:strVal val="#ppt_x"/>
                                          </p:val>
                                        </p:tav>
                                      </p:tavLst>
                                    </p:anim>
                                    <p:anim calcmode="lin" valueType="num">
                                      <p:cBhvr additive="base">
                                        <p:cTn id="27" dur="5000" fill="hold"/>
                                        <p:tgtEl>
                                          <p:spTgt spid="47"/>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57"/>
                                        </p:tgtEl>
                                        <p:attrNameLst>
                                          <p:attrName>style.visibility</p:attrName>
                                        </p:attrNameLst>
                                      </p:cBhvr>
                                      <p:to>
                                        <p:strVal val="visible"/>
                                      </p:to>
                                    </p:set>
                                    <p:anim calcmode="lin" valueType="num">
                                      <p:cBhvr additive="base">
                                        <p:cTn id="30" dur="5000" fill="hold"/>
                                        <p:tgtEl>
                                          <p:spTgt spid="57"/>
                                        </p:tgtEl>
                                        <p:attrNameLst>
                                          <p:attrName>ppt_x</p:attrName>
                                        </p:attrNameLst>
                                      </p:cBhvr>
                                      <p:tavLst>
                                        <p:tav tm="0">
                                          <p:val>
                                            <p:strVal val="0-#ppt_w/2"/>
                                          </p:val>
                                        </p:tav>
                                        <p:tav tm="100000">
                                          <p:val>
                                            <p:strVal val="#ppt_x"/>
                                          </p:val>
                                        </p:tav>
                                      </p:tavLst>
                                    </p:anim>
                                    <p:anim calcmode="lin" valueType="num">
                                      <p:cBhvr additive="base">
                                        <p:cTn id="31" dur="5000" fill="hold"/>
                                        <p:tgtEl>
                                          <p:spTgt spid="57"/>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7"/>
                                        </p:tgtEl>
                                        <p:attrNameLst>
                                          <p:attrName>style.visibility</p:attrName>
                                        </p:attrNameLst>
                                      </p:cBhvr>
                                      <p:to>
                                        <p:strVal val="visible"/>
                                      </p:to>
                                    </p:set>
                                    <p:anim calcmode="lin" valueType="num">
                                      <p:cBhvr additive="base">
                                        <p:cTn id="34" dur="5000" fill="hold"/>
                                        <p:tgtEl>
                                          <p:spTgt spid="67"/>
                                        </p:tgtEl>
                                        <p:attrNameLst>
                                          <p:attrName>ppt_x</p:attrName>
                                        </p:attrNameLst>
                                      </p:cBhvr>
                                      <p:tavLst>
                                        <p:tav tm="0">
                                          <p:val>
                                            <p:strVal val="0-#ppt_w/2"/>
                                          </p:val>
                                        </p:tav>
                                        <p:tav tm="100000">
                                          <p:val>
                                            <p:strVal val="#ppt_x"/>
                                          </p:val>
                                        </p:tav>
                                      </p:tavLst>
                                    </p:anim>
                                    <p:anim calcmode="lin" valueType="num">
                                      <p:cBhvr additive="base">
                                        <p:cTn id="35" dur="5000" fill="hold"/>
                                        <p:tgtEl>
                                          <p:spTgt spid="67"/>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77"/>
                                        </p:tgtEl>
                                        <p:attrNameLst>
                                          <p:attrName>style.visibility</p:attrName>
                                        </p:attrNameLst>
                                      </p:cBhvr>
                                      <p:to>
                                        <p:strVal val="visible"/>
                                      </p:to>
                                    </p:set>
                                    <p:anim calcmode="lin" valueType="num">
                                      <p:cBhvr additive="base">
                                        <p:cTn id="38" dur="5000" fill="hold"/>
                                        <p:tgtEl>
                                          <p:spTgt spid="77"/>
                                        </p:tgtEl>
                                        <p:attrNameLst>
                                          <p:attrName>ppt_x</p:attrName>
                                        </p:attrNameLst>
                                      </p:cBhvr>
                                      <p:tavLst>
                                        <p:tav tm="0">
                                          <p:val>
                                            <p:strVal val="0-#ppt_w/2"/>
                                          </p:val>
                                        </p:tav>
                                        <p:tav tm="100000">
                                          <p:val>
                                            <p:strVal val="#ppt_x"/>
                                          </p:val>
                                        </p:tav>
                                      </p:tavLst>
                                    </p:anim>
                                    <p:anim calcmode="lin" valueType="num">
                                      <p:cBhvr additive="base">
                                        <p:cTn id="39" dur="5000" fill="hold"/>
                                        <p:tgtEl>
                                          <p:spTgt spid="77"/>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5000" fill="hold"/>
                                        <p:tgtEl>
                                          <p:spTgt spid="11"/>
                                        </p:tgtEl>
                                        <p:attrNameLst>
                                          <p:attrName>ppt_x</p:attrName>
                                        </p:attrNameLst>
                                      </p:cBhvr>
                                      <p:tavLst>
                                        <p:tav tm="0">
                                          <p:val>
                                            <p:strVal val="0-#ppt_w/2"/>
                                          </p:val>
                                        </p:tav>
                                        <p:tav tm="100000">
                                          <p:val>
                                            <p:strVal val="#ppt_x"/>
                                          </p:val>
                                        </p:tav>
                                      </p:tavLst>
                                    </p:anim>
                                    <p:anim calcmode="lin" valueType="num">
                                      <p:cBhvr additive="base">
                                        <p:cTn id="43" dur="5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5000" fill="hold"/>
                                        <p:tgtEl>
                                          <p:spTgt spid="21"/>
                                        </p:tgtEl>
                                        <p:attrNameLst>
                                          <p:attrName>ppt_x</p:attrName>
                                        </p:attrNameLst>
                                      </p:cBhvr>
                                      <p:tavLst>
                                        <p:tav tm="0">
                                          <p:val>
                                            <p:strVal val="0-#ppt_w/2"/>
                                          </p:val>
                                        </p:tav>
                                        <p:tav tm="100000">
                                          <p:val>
                                            <p:strVal val="#ppt_x"/>
                                          </p:val>
                                        </p:tav>
                                      </p:tavLst>
                                    </p:anim>
                                    <p:anim calcmode="lin" valueType="num">
                                      <p:cBhvr additive="base">
                                        <p:cTn id="47" dur="5000" fill="hold"/>
                                        <p:tgtEl>
                                          <p:spTgt spid="21"/>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31"/>
                                        </p:tgtEl>
                                        <p:attrNameLst>
                                          <p:attrName>style.visibility</p:attrName>
                                        </p:attrNameLst>
                                      </p:cBhvr>
                                      <p:to>
                                        <p:strVal val="visible"/>
                                      </p:to>
                                    </p:set>
                                    <p:anim calcmode="lin" valueType="num">
                                      <p:cBhvr additive="base">
                                        <p:cTn id="50" dur="5000" fill="hold"/>
                                        <p:tgtEl>
                                          <p:spTgt spid="31"/>
                                        </p:tgtEl>
                                        <p:attrNameLst>
                                          <p:attrName>ppt_x</p:attrName>
                                        </p:attrNameLst>
                                      </p:cBhvr>
                                      <p:tavLst>
                                        <p:tav tm="0">
                                          <p:val>
                                            <p:strVal val="0-#ppt_w/2"/>
                                          </p:val>
                                        </p:tav>
                                        <p:tav tm="100000">
                                          <p:val>
                                            <p:strVal val="#ppt_x"/>
                                          </p:val>
                                        </p:tav>
                                      </p:tavLst>
                                    </p:anim>
                                    <p:anim calcmode="lin" valueType="num">
                                      <p:cBhvr additive="base">
                                        <p:cTn id="51" dur="5000" fill="hold"/>
                                        <p:tgtEl>
                                          <p:spTgt spid="31"/>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41"/>
                                        </p:tgtEl>
                                        <p:attrNameLst>
                                          <p:attrName>style.visibility</p:attrName>
                                        </p:attrNameLst>
                                      </p:cBhvr>
                                      <p:to>
                                        <p:strVal val="visible"/>
                                      </p:to>
                                    </p:set>
                                    <p:anim calcmode="lin" valueType="num">
                                      <p:cBhvr additive="base">
                                        <p:cTn id="54" dur="5000" fill="hold"/>
                                        <p:tgtEl>
                                          <p:spTgt spid="41"/>
                                        </p:tgtEl>
                                        <p:attrNameLst>
                                          <p:attrName>ppt_x</p:attrName>
                                        </p:attrNameLst>
                                      </p:cBhvr>
                                      <p:tavLst>
                                        <p:tav tm="0">
                                          <p:val>
                                            <p:strVal val="0-#ppt_w/2"/>
                                          </p:val>
                                        </p:tav>
                                        <p:tav tm="100000">
                                          <p:val>
                                            <p:strVal val="#ppt_x"/>
                                          </p:val>
                                        </p:tav>
                                      </p:tavLst>
                                    </p:anim>
                                    <p:anim calcmode="lin" valueType="num">
                                      <p:cBhvr additive="base">
                                        <p:cTn id="55" dur="5000" fill="hold"/>
                                        <p:tgtEl>
                                          <p:spTgt spid="41"/>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51"/>
                                        </p:tgtEl>
                                        <p:attrNameLst>
                                          <p:attrName>style.visibility</p:attrName>
                                        </p:attrNameLst>
                                      </p:cBhvr>
                                      <p:to>
                                        <p:strVal val="visible"/>
                                      </p:to>
                                    </p:set>
                                    <p:anim calcmode="lin" valueType="num">
                                      <p:cBhvr additive="base">
                                        <p:cTn id="58" dur="5000" fill="hold"/>
                                        <p:tgtEl>
                                          <p:spTgt spid="51"/>
                                        </p:tgtEl>
                                        <p:attrNameLst>
                                          <p:attrName>ppt_x</p:attrName>
                                        </p:attrNameLst>
                                      </p:cBhvr>
                                      <p:tavLst>
                                        <p:tav tm="0">
                                          <p:val>
                                            <p:strVal val="0-#ppt_w/2"/>
                                          </p:val>
                                        </p:tav>
                                        <p:tav tm="100000">
                                          <p:val>
                                            <p:strVal val="#ppt_x"/>
                                          </p:val>
                                        </p:tav>
                                      </p:tavLst>
                                    </p:anim>
                                    <p:anim calcmode="lin" valueType="num">
                                      <p:cBhvr additive="base">
                                        <p:cTn id="59" dur="5000" fill="hold"/>
                                        <p:tgtEl>
                                          <p:spTgt spid="51"/>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61"/>
                                        </p:tgtEl>
                                        <p:attrNameLst>
                                          <p:attrName>style.visibility</p:attrName>
                                        </p:attrNameLst>
                                      </p:cBhvr>
                                      <p:to>
                                        <p:strVal val="visible"/>
                                      </p:to>
                                    </p:set>
                                    <p:anim calcmode="lin" valueType="num">
                                      <p:cBhvr additive="base">
                                        <p:cTn id="62" dur="5000" fill="hold"/>
                                        <p:tgtEl>
                                          <p:spTgt spid="61"/>
                                        </p:tgtEl>
                                        <p:attrNameLst>
                                          <p:attrName>ppt_x</p:attrName>
                                        </p:attrNameLst>
                                      </p:cBhvr>
                                      <p:tavLst>
                                        <p:tav tm="0">
                                          <p:val>
                                            <p:strVal val="0-#ppt_w/2"/>
                                          </p:val>
                                        </p:tav>
                                        <p:tav tm="100000">
                                          <p:val>
                                            <p:strVal val="#ppt_x"/>
                                          </p:val>
                                        </p:tav>
                                      </p:tavLst>
                                    </p:anim>
                                    <p:anim calcmode="lin" valueType="num">
                                      <p:cBhvr additive="base">
                                        <p:cTn id="63" dur="5000" fill="hold"/>
                                        <p:tgtEl>
                                          <p:spTgt spid="61"/>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71"/>
                                        </p:tgtEl>
                                        <p:attrNameLst>
                                          <p:attrName>style.visibility</p:attrName>
                                        </p:attrNameLst>
                                      </p:cBhvr>
                                      <p:to>
                                        <p:strVal val="visible"/>
                                      </p:to>
                                    </p:set>
                                    <p:anim calcmode="lin" valueType="num">
                                      <p:cBhvr additive="base">
                                        <p:cTn id="66" dur="5000" fill="hold"/>
                                        <p:tgtEl>
                                          <p:spTgt spid="71"/>
                                        </p:tgtEl>
                                        <p:attrNameLst>
                                          <p:attrName>ppt_x</p:attrName>
                                        </p:attrNameLst>
                                      </p:cBhvr>
                                      <p:tavLst>
                                        <p:tav tm="0">
                                          <p:val>
                                            <p:strVal val="0-#ppt_w/2"/>
                                          </p:val>
                                        </p:tav>
                                        <p:tav tm="100000">
                                          <p:val>
                                            <p:strVal val="#ppt_x"/>
                                          </p:val>
                                        </p:tav>
                                      </p:tavLst>
                                    </p:anim>
                                    <p:anim calcmode="lin" valueType="num">
                                      <p:cBhvr additive="base">
                                        <p:cTn id="67" dur="5000" fill="hold"/>
                                        <p:tgtEl>
                                          <p:spTgt spid="71"/>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81"/>
                                        </p:tgtEl>
                                        <p:attrNameLst>
                                          <p:attrName>style.visibility</p:attrName>
                                        </p:attrNameLst>
                                      </p:cBhvr>
                                      <p:to>
                                        <p:strVal val="visible"/>
                                      </p:to>
                                    </p:set>
                                    <p:anim calcmode="lin" valueType="num">
                                      <p:cBhvr additive="base">
                                        <p:cTn id="70" dur="5000" fill="hold"/>
                                        <p:tgtEl>
                                          <p:spTgt spid="81"/>
                                        </p:tgtEl>
                                        <p:attrNameLst>
                                          <p:attrName>ppt_x</p:attrName>
                                        </p:attrNameLst>
                                      </p:cBhvr>
                                      <p:tavLst>
                                        <p:tav tm="0">
                                          <p:val>
                                            <p:strVal val="0-#ppt_w/2"/>
                                          </p:val>
                                        </p:tav>
                                        <p:tav tm="100000">
                                          <p:val>
                                            <p:strVal val="#ppt_x"/>
                                          </p:val>
                                        </p:tav>
                                      </p:tavLst>
                                    </p:anim>
                                    <p:anim calcmode="lin" valueType="num">
                                      <p:cBhvr additive="base">
                                        <p:cTn id="71" dur="5000" fill="hold"/>
                                        <p:tgtEl>
                                          <p:spTgt spid="81"/>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additive="base">
                                        <p:cTn id="74" dur="5000" fill="hold"/>
                                        <p:tgtEl>
                                          <p:spTgt spid="5"/>
                                        </p:tgtEl>
                                        <p:attrNameLst>
                                          <p:attrName>ppt_x</p:attrName>
                                        </p:attrNameLst>
                                      </p:cBhvr>
                                      <p:tavLst>
                                        <p:tav tm="0">
                                          <p:val>
                                            <p:strVal val="0-#ppt_w/2"/>
                                          </p:val>
                                        </p:tav>
                                        <p:tav tm="100000">
                                          <p:val>
                                            <p:strVal val="#ppt_x"/>
                                          </p:val>
                                        </p:tav>
                                      </p:tavLst>
                                    </p:anim>
                                    <p:anim calcmode="lin" valueType="num">
                                      <p:cBhvr additive="base">
                                        <p:cTn id="75" dur="5000" fill="hold"/>
                                        <p:tgtEl>
                                          <p:spTgt spid="5"/>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5"/>
                                        </p:tgtEl>
                                        <p:attrNameLst>
                                          <p:attrName>style.visibility</p:attrName>
                                        </p:attrNameLst>
                                      </p:cBhvr>
                                      <p:to>
                                        <p:strVal val="visible"/>
                                      </p:to>
                                    </p:set>
                                    <p:anim calcmode="lin" valueType="num">
                                      <p:cBhvr additive="base">
                                        <p:cTn id="78" dur="5000" fill="hold"/>
                                        <p:tgtEl>
                                          <p:spTgt spid="15"/>
                                        </p:tgtEl>
                                        <p:attrNameLst>
                                          <p:attrName>ppt_x</p:attrName>
                                        </p:attrNameLst>
                                      </p:cBhvr>
                                      <p:tavLst>
                                        <p:tav tm="0">
                                          <p:val>
                                            <p:strVal val="0-#ppt_w/2"/>
                                          </p:val>
                                        </p:tav>
                                        <p:tav tm="100000">
                                          <p:val>
                                            <p:strVal val="#ppt_x"/>
                                          </p:val>
                                        </p:tav>
                                      </p:tavLst>
                                    </p:anim>
                                    <p:anim calcmode="lin" valueType="num">
                                      <p:cBhvr additive="base">
                                        <p:cTn id="79" dur="5000" fill="hold"/>
                                        <p:tgtEl>
                                          <p:spTgt spid="15"/>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25"/>
                                        </p:tgtEl>
                                        <p:attrNameLst>
                                          <p:attrName>style.visibility</p:attrName>
                                        </p:attrNameLst>
                                      </p:cBhvr>
                                      <p:to>
                                        <p:strVal val="visible"/>
                                      </p:to>
                                    </p:set>
                                    <p:anim calcmode="lin" valueType="num">
                                      <p:cBhvr additive="base">
                                        <p:cTn id="82" dur="5000" fill="hold"/>
                                        <p:tgtEl>
                                          <p:spTgt spid="25"/>
                                        </p:tgtEl>
                                        <p:attrNameLst>
                                          <p:attrName>ppt_x</p:attrName>
                                        </p:attrNameLst>
                                      </p:cBhvr>
                                      <p:tavLst>
                                        <p:tav tm="0">
                                          <p:val>
                                            <p:strVal val="0-#ppt_w/2"/>
                                          </p:val>
                                        </p:tav>
                                        <p:tav tm="100000">
                                          <p:val>
                                            <p:strVal val="#ppt_x"/>
                                          </p:val>
                                        </p:tav>
                                      </p:tavLst>
                                    </p:anim>
                                    <p:anim calcmode="lin" valueType="num">
                                      <p:cBhvr additive="base">
                                        <p:cTn id="83" dur="5000" fill="hold"/>
                                        <p:tgtEl>
                                          <p:spTgt spid="25"/>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35"/>
                                        </p:tgtEl>
                                        <p:attrNameLst>
                                          <p:attrName>style.visibility</p:attrName>
                                        </p:attrNameLst>
                                      </p:cBhvr>
                                      <p:to>
                                        <p:strVal val="visible"/>
                                      </p:to>
                                    </p:set>
                                    <p:anim calcmode="lin" valueType="num">
                                      <p:cBhvr additive="base">
                                        <p:cTn id="86" dur="5000" fill="hold"/>
                                        <p:tgtEl>
                                          <p:spTgt spid="35"/>
                                        </p:tgtEl>
                                        <p:attrNameLst>
                                          <p:attrName>ppt_x</p:attrName>
                                        </p:attrNameLst>
                                      </p:cBhvr>
                                      <p:tavLst>
                                        <p:tav tm="0">
                                          <p:val>
                                            <p:strVal val="0-#ppt_w/2"/>
                                          </p:val>
                                        </p:tav>
                                        <p:tav tm="100000">
                                          <p:val>
                                            <p:strVal val="#ppt_x"/>
                                          </p:val>
                                        </p:tav>
                                      </p:tavLst>
                                    </p:anim>
                                    <p:anim calcmode="lin" valueType="num">
                                      <p:cBhvr additive="base">
                                        <p:cTn id="87" dur="5000" fill="hold"/>
                                        <p:tgtEl>
                                          <p:spTgt spid="35"/>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45"/>
                                        </p:tgtEl>
                                        <p:attrNameLst>
                                          <p:attrName>style.visibility</p:attrName>
                                        </p:attrNameLst>
                                      </p:cBhvr>
                                      <p:to>
                                        <p:strVal val="visible"/>
                                      </p:to>
                                    </p:set>
                                    <p:anim calcmode="lin" valueType="num">
                                      <p:cBhvr additive="base">
                                        <p:cTn id="90" dur="5000" fill="hold"/>
                                        <p:tgtEl>
                                          <p:spTgt spid="45"/>
                                        </p:tgtEl>
                                        <p:attrNameLst>
                                          <p:attrName>ppt_x</p:attrName>
                                        </p:attrNameLst>
                                      </p:cBhvr>
                                      <p:tavLst>
                                        <p:tav tm="0">
                                          <p:val>
                                            <p:strVal val="0-#ppt_w/2"/>
                                          </p:val>
                                        </p:tav>
                                        <p:tav tm="100000">
                                          <p:val>
                                            <p:strVal val="#ppt_x"/>
                                          </p:val>
                                        </p:tav>
                                      </p:tavLst>
                                    </p:anim>
                                    <p:anim calcmode="lin" valueType="num">
                                      <p:cBhvr additive="base">
                                        <p:cTn id="91" dur="5000" fill="hold"/>
                                        <p:tgtEl>
                                          <p:spTgt spid="4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5"/>
                                        </p:tgtEl>
                                        <p:attrNameLst>
                                          <p:attrName>style.visibility</p:attrName>
                                        </p:attrNameLst>
                                      </p:cBhvr>
                                      <p:to>
                                        <p:strVal val="visible"/>
                                      </p:to>
                                    </p:set>
                                    <p:anim calcmode="lin" valueType="num">
                                      <p:cBhvr additive="base">
                                        <p:cTn id="94" dur="5000" fill="hold"/>
                                        <p:tgtEl>
                                          <p:spTgt spid="55"/>
                                        </p:tgtEl>
                                        <p:attrNameLst>
                                          <p:attrName>ppt_x</p:attrName>
                                        </p:attrNameLst>
                                      </p:cBhvr>
                                      <p:tavLst>
                                        <p:tav tm="0">
                                          <p:val>
                                            <p:strVal val="0-#ppt_w/2"/>
                                          </p:val>
                                        </p:tav>
                                        <p:tav tm="100000">
                                          <p:val>
                                            <p:strVal val="#ppt_x"/>
                                          </p:val>
                                        </p:tav>
                                      </p:tavLst>
                                    </p:anim>
                                    <p:anim calcmode="lin" valueType="num">
                                      <p:cBhvr additive="base">
                                        <p:cTn id="95" dur="5000" fill="hold"/>
                                        <p:tgtEl>
                                          <p:spTgt spid="55"/>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65"/>
                                        </p:tgtEl>
                                        <p:attrNameLst>
                                          <p:attrName>style.visibility</p:attrName>
                                        </p:attrNameLst>
                                      </p:cBhvr>
                                      <p:to>
                                        <p:strVal val="visible"/>
                                      </p:to>
                                    </p:set>
                                    <p:anim calcmode="lin" valueType="num">
                                      <p:cBhvr additive="base">
                                        <p:cTn id="98" dur="5000" fill="hold"/>
                                        <p:tgtEl>
                                          <p:spTgt spid="65"/>
                                        </p:tgtEl>
                                        <p:attrNameLst>
                                          <p:attrName>ppt_x</p:attrName>
                                        </p:attrNameLst>
                                      </p:cBhvr>
                                      <p:tavLst>
                                        <p:tav tm="0">
                                          <p:val>
                                            <p:strVal val="0-#ppt_w/2"/>
                                          </p:val>
                                        </p:tav>
                                        <p:tav tm="100000">
                                          <p:val>
                                            <p:strVal val="#ppt_x"/>
                                          </p:val>
                                        </p:tav>
                                      </p:tavLst>
                                    </p:anim>
                                    <p:anim calcmode="lin" valueType="num">
                                      <p:cBhvr additive="base">
                                        <p:cTn id="99" dur="5000" fill="hold"/>
                                        <p:tgtEl>
                                          <p:spTgt spid="65"/>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75"/>
                                        </p:tgtEl>
                                        <p:attrNameLst>
                                          <p:attrName>style.visibility</p:attrName>
                                        </p:attrNameLst>
                                      </p:cBhvr>
                                      <p:to>
                                        <p:strVal val="visible"/>
                                      </p:to>
                                    </p:set>
                                    <p:anim calcmode="lin" valueType="num">
                                      <p:cBhvr additive="base">
                                        <p:cTn id="102" dur="5000" fill="hold"/>
                                        <p:tgtEl>
                                          <p:spTgt spid="75"/>
                                        </p:tgtEl>
                                        <p:attrNameLst>
                                          <p:attrName>ppt_x</p:attrName>
                                        </p:attrNameLst>
                                      </p:cBhvr>
                                      <p:tavLst>
                                        <p:tav tm="0">
                                          <p:val>
                                            <p:strVal val="0-#ppt_w/2"/>
                                          </p:val>
                                        </p:tav>
                                        <p:tav tm="100000">
                                          <p:val>
                                            <p:strVal val="#ppt_x"/>
                                          </p:val>
                                        </p:tav>
                                      </p:tavLst>
                                    </p:anim>
                                    <p:anim calcmode="lin" valueType="num">
                                      <p:cBhvr additive="base">
                                        <p:cTn id="103" dur="5000" fill="hold"/>
                                        <p:tgtEl>
                                          <p:spTgt spid="75"/>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3"/>
                                        </p:tgtEl>
                                        <p:attrNameLst>
                                          <p:attrName>style.visibility</p:attrName>
                                        </p:attrNameLst>
                                      </p:cBhvr>
                                      <p:to>
                                        <p:strVal val="visible"/>
                                      </p:to>
                                    </p:set>
                                    <p:anim calcmode="lin" valueType="num">
                                      <p:cBhvr additive="base">
                                        <p:cTn id="106" dur="5000" fill="hold"/>
                                        <p:tgtEl>
                                          <p:spTgt spid="13"/>
                                        </p:tgtEl>
                                        <p:attrNameLst>
                                          <p:attrName>ppt_x</p:attrName>
                                        </p:attrNameLst>
                                      </p:cBhvr>
                                      <p:tavLst>
                                        <p:tav tm="0">
                                          <p:val>
                                            <p:strVal val="0-#ppt_w/2"/>
                                          </p:val>
                                        </p:tav>
                                        <p:tav tm="100000">
                                          <p:val>
                                            <p:strVal val="#ppt_x"/>
                                          </p:val>
                                        </p:tav>
                                      </p:tavLst>
                                    </p:anim>
                                    <p:anim calcmode="lin" valueType="num">
                                      <p:cBhvr additive="base">
                                        <p:cTn id="107" dur="5000" fill="hold"/>
                                        <p:tgtEl>
                                          <p:spTgt spid="13"/>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0" fill="hold"/>
                                        <p:tgtEl>
                                          <p:spTgt spid="23"/>
                                        </p:tgtEl>
                                        <p:attrNameLst>
                                          <p:attrName>ppt_x</p:attrName>
                                        </p:attrNameLst>
                                      </p:cBhvr>
                                      <p:tavLst>
                                        <p:tav tm="0">
                                          <p:val>
                                            <p:strVal val="0-#ppt_w/2"/>
                                          </p:val>
                                        </p:tav>
                                        <p:tav tm="100000">
                                          <p:val>
                                            <p:strVal val="#ppt_x"/>
                                          </p:val>
                                        </p:tav>
                                      </p:tavLst>
                                    </p:anim>
                                    <p:anim calcmode="lin" valueType="num">
                                      <p:cBhvr additive="base">
                                        <p:cTn id="111" dur="5000" fill="hold"/>
                                        <p:tgtEl>
                                          <p:spTgt spid="23"/>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3"/>
                                        </p:tgtEl>
                                        <p:attrNameLst>
                                          <p:attrName>style.visibility</p:attrName>
                                        </p:attrNameLst>
                                      </p:cBhvr>
                                      <p:to>
                                        <p:strVal val="visible"/>
                                      </p:to>
                                    </p:set>
                                    <p:anim calcmode="lin" valueType="num">
                                      <p:cBhvr additive="base">
                                        <p:cTn id="114" dur="5000" fill="hold"/>
                                        <p:tgtEl>
                                          <p:spTgt spid="33"/>
                                        </p:tgtEl>
                                        <p:attrNameLst>
                                          <p:attrName>ppt_x</p:attrName>
                                        </p:attrNameLst>
                                      </p:cBhvr>
                                      <p:tavLst>
                                        <p:tav tm="0">
                                          <p:val>
                                            <p:strVal val="0-#ppt_w/2"/>
                                          </p:val>
                                        </p:tav>
                                        <p:tav tm="100000">
                                          <p:val>
                                            <p:strVal val="#ppt_x"/>
                                          </p:val>
                                        </p:tav>
                                      </p:tavLst>
                                    </p:anim>
                                    <p:anim calcmode="lin" valueType="num">
                                      <p:cBhvr additive="base">
                                        <p:cTn id="115" dur="5000" fill="hold"/>
                                        <p:tgtEl>
                                          <p:spTgt spid="33"/>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43"/>
                                        </p:tgtEl>
                                        <p:attrNameLst>
                                          <p:attrName>style.visibility</p:attrName>
                                        </p:attrNameLst>
                                      </p:cBhvr>
                                      <p:to>
                                        <p:strVal val="visible"/>
                                      </p:to>
                                    </p:set>
                                    <p:anim calcmode="lin" valueType="num">
                                      <p:cBhvr additive="base">
                                        <p:cTn id="118" dur="5000" fill="hold"/>
                                        <p:tgtEl>
                                          <p:spTgt spid="43"/>
                                        </p:tgtEl>
                                        <p:attrNameLst>
                                          <p:attrName>ppt_x</p:attrName>
                                        </p:attrNameLst>
                                      </p:cBhvr>
                                      <p:tavLst>
                                        <p:tav tm="0">
                                          <p:val>
                                            <p:strVal val="0-#ppt_w/2"/>
                                          </p:val>
                                        </p:tav>
                                        <p:tav tm="100000">
                                          <p:val>
                                            <p:strVal val="#ppt_x"/>
                                          </p:val>
                                        </p:tav>
                                      </p:tavLst>
                                    </p:anim>
                                    <p:anim calcmode="lin" valueType="num">
                                      <p:cBhvr additive="base">
                                        <p:cTn id="119" dur="5000" fill="hold"/>
                                        <p:tgtEl>
                                          <p:spTgt spid="43"/>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53"/>
                                        </p:tgtEl>
                                        <p:attrNameLst>
                                          <p:attrName>style.visibility</p:attrName>
                                        </p:attrNameLst>
                                      </p:cBhvr>
                                      <p:to>
                                        <p:strVal val="visible"/>
                                      </p:to>
                                    </p:set>
                                    <p:anim calcmode="lin" valueType="num">
                                      <p:cBhvr additive="base">
                                        <p:cTn id="122" dur="5000" fill="hold"/>
                                        <p:tgtEl>
                                          <p:spTgt spid="53"/>
                                        </p:tgtEl>
                                        <p:attrNameLst>
                                          <p:attrName>ppt_x</p:attrName>
                                        </p:attrNameLst>
                                      </p:cBhvr>
                                      <p:tavLst>
                                        <p:tav tm="0">
                                          <p:val>
                                            <p:strVal val="0-#ppt_w/2"/>
                                          </p:val>
                                        </p:tav>
                                        <p:tav tm="100000">
                                          <p:val>
                                            <p:strVal val="#ppt_x"/>
                                          </p:val>
                                        </p:tav>
                                      </p:tavLst>
                                    </p:anim>
                                    <p:anim calcmode="lin" valueType="num">
                                      <p:cBhvr additive="base">
                                        <p:cTn id="123" dur="5000" fill="hold"/>
                                        <p:tgtEl>
                                          <p:spTgt spid="53"/>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63"/>
                                        </p:tgtEl>
                                        <p:attrNameLst>
                                          <p:attrName>style.visibility</p:attrName>
                                        </p:attrNameLst>
                                      </p:cBhvr>
                                      <p:to>
                                        <p:strVal val="visible"/>
                                      </p:to>
                                    </p:set>
                                    <p:anim calcmode="lin" valueType="num">
                                      <p:cBhvr additive="base">
                                        <p:cTn id="126" dur="5000" fill="hold"/>
                                        <p:tgtEl>
                                          <p:spTgt spid="63"/>
                                        </p:tgtEl>
                                        <p:attrNameLst>
                                          <p:attrName>ppt_x</p:attrName>
                                        </p:attrNameLst>
                                      </p:cBhvr>
                                      <p:tavLst>
                                        <p:tav tm="0">
                                          <p:val>
                                            <p:strVal val="0-#ppt_w/2"/>
                                          </p:val>
                                        </p:tav>
                                        <p:tav tm="100000">
                                          <p:val>
                                            <p:strVal val="#ppt_x"/>
                                          </p:val>
                                        </p:tav>
                                      </p:tavLst>
                                    </p:anim>
                                    <p:anim calcmode="lin" valueType="num">
                                      <p:cBhvr additive="base">
                                        <p:cTn id="127" dur="5000" fill="hold"/>
                                        <p:tgtEl>
                                          <p:spTgt spid="63"/>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73"/>
                                        </p:tgtEl>
                                        <p:attrNameLst>
                                          <p:attrName>style.visibility</p:attrName>
                                        </p:attrNameLst>
                                      </p:cBhvr>
                                      <p:to>
                                        <p:strVal val="visible"/>
                                      </p:to>
                                    </p:set>
                                    <p:anim calcmode="lin" valueType="num">
                                      <p:cBhvr additive="base">
                                        <p:cTn id="130" dur="5000" fill="hold"/>
                                        <p:tgtEl>
                                          <p:spTgt spid="73"/>
                                        </p:tgtEl>
                                        <p:attrNameLst>
                                          <p:attrName>ppt_x</p:attrName>
                                        </p:attrNameLst>
                                      </p:cBhvr>
                                      <p:tavLst>
                                        <p:tav tm="0">
                                          <p:val>
                                            <p:strVal val="0-#ppt_w/2"/>
                                          </p:val>
                                        </p:tav>
                                        <p:tav tm="100000">
                                          <p:val>
                                            <p:strVal val="#ppt_x"/>
                                          </p:val>
                                        </p:tav>
                                      </p:tavLst>
                                    </p:anim>
                                    <p:anim calcmode="lin" valueType="num">
                                      <p:cBhvr additive="base">
                                        <p:cTn id="131" dur="5000" fill="hold"/>
                                        <p:tgtEl>
                                          <p:spTgt spid="73"/>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83"/>
                                        </p:tgtEl>
                                        <p:attrNameLst>
                                          <p:attrName>style.visibility</p:attrName>
                                        </p:attrNameLst>
                                      </p:cBhvr>
                                      <p:to>
                                        <p:strVal val="visible"/>
                                      </p:to>
                                    </p:set>
                                    <p:anim calcmode="lin" valueType="num">
                                      <p:cBhvr additive="base">
                                        <p:cTn id="134" dur="5000" fill="hold"/>
                                        <p:tgtEl>
                                          <p:spTgt spid="83"/>
                                        </p:tgtEl>
                                        <p:attrNameLst>
                                          <p:attrName>ppt_x</p:attrName>
                                        </p:attrNameLst>
                                      </p:cBhvr>
                                      <p:tavLst>
                                        <p:tav tm="0">
                                          <p:val>
                                            <p:strVal val="0-#ppt_w/2"/>
                                          </p:val>
                                        </p:tav>
                                        <p:tav tm="100000">
                                          <p:val>
                                            <p:strVal val="#ppt_x"/>
                                          </p:val>
                                        </p:tav>
                                      </p:tavLst>
                                    </p:anim>
                                    <p:anim calcmode="lin" valueType="num">
                                      <p:cBhvr additive="base">
                                        <p:cTn id="135" dur="5000" fill="hold"/>
                                        <p:tgtEl>
                                          <p:spTgt spid="83"/>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9"/>
                                        </p:tgtEl>
                                        <p:attrNameLst>
                                          <p:attrName>style.visibility</p:attrName>
                                        </p:attrNameLst>
                                      </p:cBhvr>
                                      <p:to>
                                        <p:strVal val="visible"/>
                                      </p:to>
                                    </p:set>
                                    <p:anim calcmode="lin" valueType="num">
                                      <p:cBhvr additive="base">
                                        <p:cTn id="138" dur="5000" fill="hold"/>
                                        <p:tgtEl>
                                          <p:spTgt spid="9"/>
                                        </p:tgtEl>
                                        <p:attrNameLst>
                                          <p:attrName>ppt_x</p:attrName>
                                        </p:attrNameLst>
                                      </p:cBhvr>
                                      <p:tavLst>
                                        <p:tav tm="0">
                                          <p:val>
                                            <p:strVal val="0-#ppt_w/2"/>
                                          </p:val>
                                        </p:tav>
                                        <p:tav tm="100000">
                                          <p:val>
                                            <p:strVal val="#ppt_x"/>
                                          </p:val>
                                        </p:tav>
                                      </p:tavLst>
                                    </p:anim>
                                    <p:anim calcmode="lin" valueType="num">
                                      <p:cBhvr additive="base">
                                        <p:cTn id="139" dur="5000" fill="hold"/>
                                        <p:tgtEl>
                                          <p:spTgt spid="9"/>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19"/>
                                        </p:tgtEl>
                                        <p:attrNameLst>
                                          <p:attrName>style.visibility</p:attrName>
                                        </p:attrNameLst>
                                      </p:cBhvr>
                                      <p:to>
                                        <p:strVal val="visible"/>
                                      </p:to>
                                    </p:set>
                                    <p:anim calcmode="lin" valueType="num">
                                      <p:cBhvr additive="base">
                                        <p:cTn id="142" dur="5000" fill="hold"/>
                                        <p:tgtEl>
                                          <p:spTgt spid="19"/>
                                        </p:tgtEl>
                                        <p:attrNameLst>
                                          <p:attrName>ppt_x</p:attrName>
                                        </p:attrNameLst>
                                      </p:cBhvr>
                                      <p:tavLst>
                                        <p:tav tm="0">
                                          <p:val>
                                            <p:strVal val="0-#ppt_w/2"/>
                                          </p:val>
                                        </p:tav>
                                        <p:tav tm="100000">
                                          <p:val>
                                            <p:strVal val="#ppt_x"/>
                                          </p:val>
                                        </p:tav>
                                      </p:tavLst>
                                    </p:anim>
                                    <p:anim calcmode="lin" valueType="num">
                                      <p:cBhvr additive="base">
                                        <p:cTn id="143" dur="5000" fill="hold"/>
                                        <p:tgtEl>
                                          <p:spTgt spid="19"/>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29"/>
                                        </p:tgtEl>
                                        <p:attrNameLst>
                                          <p:attrName>style.visibility</p:attrName>
                                        </p:attrNameLst>
                                      </p:cBhvr>
                                      <p:to>
                                        <p:strVal val="visible"/>
                                      </p:to>
                                    </p:set>
                                    <p:anim calcmode="lin" valueType="num">
                                      <p:cBhvr additive="base">
                                        <p:cTn id="146" dur="5000" fill="hold"/>
                                        <p:tgtEl>
                                          <p:spTgt spid="29"/>
                                        </p:tgtEl>
                                        <p:attrNameLst>
                                          <p:attrName>ppt_x</p:attrName>
                                        </p:attrNameLst>
                                      </p:cBhvr>
                                      <p:tavLst>
                                        <p:tav tm="0">
                                          <p:val>
                                            <p:strVal val="0-#ppt_w/2"/>
                                          </p:val>
                                        </p:tav>
                                        <p:tav tm="100000">
                                          <p:val>
                                            <p:strVal val="#ppt_x"/>
                                          </p:val>
                                        </p:tav>
                                      </p:tavLst>
                                    </p:anim>
                                    <p:anim calcmode="lin" valueType="num">
                                      <p:cBhvr additive="base">
                                        <p:cTn id="147" dur="5000" fill="hold"/>
                                        <p:tgtEl>
                                          <p:spTgt spid="29"/>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39"/>
                                        </p:tgtEl>
                                        <p:attrNameLst>
                                          <p:attrName>style.visibility</p:attrName>
                                        </p:attrNameLst>
                                      </p:cBhvr>
                                      <p:to>
                                        <p:strVal val="visible"/>
                                      </p:to>
                                    </p:set>
                                    <p:anim calcmode="lin" valueType="num">
                                      <p:cBhvr additive="base">
                                        <p:cTn id="150" dur="5000" fill="hold"/>
                                        <p:tgtEl>
                                          <p:spTgt spid="39"/>
                                        </p:tgtEl>
                                        <p:attrNameLst>
                                          <p:attrName>ppt_x</p:attrName>
                                        </p:attrNameLst>
                                      </p:cBhvr>
                                      <p:tavLst>
                                        <p:tav tm="0">
                                          <p:val>
                                            <p:strVal val="0-#ppt_w/2"/>
                                          </p:val>
                                        </p:tav>
                                        <p:tav tm="100000">
                                          <p:val>
                                            <p:strVal val="#ppt_x"/>
                                          </p:val>
                                        </p:tav>
                                      </p:tavLst>
                                    </p:anim>
                                    <p:anim calcmode="lin" valueType="num">
                                      <p:cBhvr additive="base">
                                        <p:cTn id="151" dur="5000" fill="hold"/>
                                        <p:tgtEl>
                                          <p:spTgt spid="39"/>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49"/>
                                        </p:tgtEl>
                                        <p:attrNameLst>
                                          <p:attrName>style.visibility</p:attrName>
                                        </p:attrNameLst>
                                      </p:cBhvr>
                                      <p:to>
                                        <p:strVal val="visible"/>
                                      </p:to>
                                    </p:set>
                                    <p:anim calcmode="lin" valueType="num">
                                      <p:cBhvr additive="base">
                                        <p:cTn id="154" dur="5000" fill="hold"/>
                                        <p:tgtEl>
                                          <p:spTgt spid="49"/>
                                        </p:tgtEl>
                                        <p:attrNameLst>
                                          <p:attrName>ppt_x</p:attrName>
                                        </p:attrNameLst>
                                      </p:cBhvr>
                                      <p:tavLst>
                                        <p:tav tm="0">
                                          <p:val>
                                            <p:strVal val="0-#ppt_w/2"/>
                                          </p:val>
                                        </p:tav>
                                        <p:tav tm="100000">
                                          <p:val>
                                            <p:strVal val="#ppt_x"/>
                                          </p:val>
                                        </p:tav>
                                      </p:tavLst>
                                    </p:anim>
                                    <p:anim calcmode="lin" valueType="num">
                                      <p:cBhvr additive="base">
                                        <p:cTn id="155" dur="5000" fill="hold"/>
                                        <p:tgtEl>
                                          <p:spTgt spid="49"/>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59"/>
                                        </p:tgtEl>
                                        <p:attrNameLst>
                                          <p:attrName>style.visibility</p:attrName>
                                        </p:attrNameLst>
                                      </p:cBhvr>
                                      <p:to>
                                        <p:strVal val="visible"/>
                                      </p:to>
                                    </p:set>
                                    <p:anim calcmode="lin" valueType="num">
                                      <p:cBhvr additive="base">
                                        <p:cTn id="158" dur="5000" fill="hold"/>
                                        <p:tgtEl>
                                          <p:spTgt spid="59"/>
                                        </p:tgtEl>
                                        <p:attrNameLst>
                                          <p:attrName>ppt_x</p:attrName>
                                        </p:attrNameLst>
                                      </p:cBhvr>
                                      <p:tavLst>
                                        <p:tav tm="0">
                                          <p:val>
                                            <p:strVal val="0-#ppt_w/2"/>
                                          </p:val>
                                        </p:tav>
                                        <p:tav tm="100000">
                                          <p:val>
                                            <p:strVal val="#ppt_x"/>
                                          </p:val>
                                        </p:tav>
                                      </p:tavLst>
                                    </p:anim>
                                    <p:anim calcmode="lin" valueType="num">
                                      <p:cBhvr additive="base">
                                        <p:cTn id="159" dur="5000" fill="hold"/>
                                        <p:tgtEl>
                                          <p:spTgt spid="59"/>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69"/>
                                        </p:tgtEl>
                                        <p:attrNameLst>
                                          <p:attrName>style.visibility</p:attrName>
                                        </p:attrNameLst>
                                      </p:cBhvr>
                                      <p:to>
                                        <p:strVal val="visible"/>
                                      </p:to>
                                    </p:set>
                                    <p:anim calcmode="lin" valueType="num">
                                      <p:cBhvr additive="base">
                                        <p:cTn id="162" dur="5000" fill="hold"/>
                                        <p:tgtEl>
                                          <p:spTgt spid="69"/>
                                        </p:tgtEl>
                                        <p:attrNameLst>
                                          <p:attrName>ppt_x</p:attrName>
                                        </p:attrNameLst>
                                      </p:cBhvr>
                                      <p:tavLst>
                                        <p:tav tm="0">
                                          <p:val>
                                            <p:strVal val="0-#ppt_w/2"/>
                                          </p:val>
                                        </p:tav>
                                        <p:tav tm="100000">
                                          <p:val>
                                            <p:strVal val="#ppt_x"/>
                                          </p:val>
                                        </p:tav>
                                      </p:tavLst>
                                    </p:anim>
                                    <p:anim calcmode="lin" valueType="num">
                                      <p:cBhvr additive="base">
                                        <p:cTn id="163" dur="5000" fill="hold"/>
                                        <p:tgtEl>
                                          <p:spTgt spid="69"/>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79"/>
                                        </p:tgtEl>
                                        <p:attrNameLst>
                                          <p:attrName>style.visibility</p:attrName>
                                        </p:attrNameLst>
                                      </p:cBhvr>
                                      <p:to>
                                        <p:strVal val="visible"/>
                                      </p:to>
                                    </p:set>
                                    <p:anim calcmode="lin" valueType="num">
                                      <p:cBhvr additive="base">
                                        <p:cTn id="166" dur="5000" fill="hold"/>
                                        <p:tgtEl>
                                          <p:spTgt spid="79"/>
                                        </p:tgtEl>
                                        <p:attrNameLst>
                                          <p:attrName>ppt_x</p:attrName>
                                        </p:attrNameLst>
                                      </p:cBhvr>
                                      <p:tavLst>
                                        <p:tav tm="0">
                                          <p:val>
                                            <p:strVal val="0-#ppt_w/2"/>
                                          </p:val>
                                        </p:tav>
                                        <p:tav tm="100000">
                                          <p:val>
                                            <p:strVal val="#ppt_x"/>
                                          </p:val>
                                        </p:tav>
                                      </p:tavLst>
                                    </p:anim>
                                    <p:anim calcmode="lin" valueType="num">
                                      <p:cBhvr additive="base">
                                        <p:cTn id="167" dur="5000" fill="hold"/>
                                        <p:tgtEl>
                                          <p:spTgt spid="79"/>
                                        </p:tgtEl>
                                        <p:attrNameLst>
                                          <p:attrName>ppt_y</p:attrName>
                                        </p:attrNameLst>
                                      </p:cBhvr>
                                      <p:tavLst>
                                        <p:tav tm="0">
                                          <p:val>
                                            <p:strVal val="1+#ppt_h/2"/>
                                          </p:val>
                                        </p:tav>
                                        <p:tav tm="100000">
                                          <p:val>
                                            <p:strVal val="#ppt_y"/>
                                          </p:val>
                                        </p:tav>
                                      </p:tavLst>
                                    </p:anim>
                                  </p:childTnLst>
                                </p:cTn>
                              </p:par>
                              <p:par>
                                <p:cTn id="168" presetID="2" presetClass="entr" presetSubtype="6" fill="hold" grpId="0" nodeType="withEffect">
                                  <p:stCondLst>
                                    <p:cond delay="0"/>
                                  </p:stCondLst>
                                  <p:childTnLst>
                                    <p:set>
                                      <p:cBhvr>
                                        <p:cTn id="169" dur="1" fill="hold">
                                          <p:stCondLst>
                                            <p:cond delay="0"/>
                                          </p:stCondLst>
                                        </p:cTn>
                                        <p:tgtEl>
                                          <p:spTgt spid="8"/>
                                        </p:tgtEl>
                                        <p:attrNameLst>
                                          <p:attrName>style.visibility</p:attrName>
                                        </p:attrNameLst>
                                      </p:cBhvr>
                                      <p:to>
                                        <p:strVal val="visible"/>
                                      </p:to>
                                    </p:set>
                                    <p:anim calcmode="lin" valueType="num">
                                      <p:cBhvr additive="base">
                                        <p:cTn id="170" dur="5000" fill="hold"/>
                                        <p:tgtEl>
                                          <p:spTgt spid="8"/>
                                        </p:tgtEl>
                                        <p:attrNameLst>
                                          <p:attrName>ppt_x</p:attrName>
                                        </p:attrNameLst>
                                      </p:cBhvr>
                                      <p:tavLst>
                                        <p:tav tm="0">
                                          <p:val>
                                            <p:strVal val="1+#ppt_w/2"/>
                                          </p:val>
                                        </p:tav>
                                        <p:tav tm="100000">
                                          <p:val>
                                            <p:strVal val="#ppt_x"/>
                                          </p:val>
                                        </p:tav>
                                      </p:tavLst>
                                    </p:anim>
                                    <p:anim calcmode="lin" valueType="num">
                                      <p:cBhvr additive="base">
                                        <p:cTn id="171" dur="5000" fill="hold"/>
                                        <p:tgtEl>
                                          <p:spTgt spid="8"/>
                                        </p:tgtEl>
                                        <p:attrNameLst>
                                          <p:attrName>ppt_y</p:attrName>
                                        </p:attrNameLst>
                                      </p:cBhvr>
                                      <p:tavLst>
                                        <p:tav tm="0">
                                          <p:val>
                                            <p:strVal val="1+#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18"/>
                                        </p:tgtEl>
                                        <p:attrNameLst>
                                          <p:attrName>style.visibility</p:attrName>
                                        </p:attrNameLst>
                                      </p:cBhvr>
                                      <p:to>
                                        <p:strVal val="visible"/>
                                      </p:to>
                                    </p:set>
                                    <p:anim calcmode="lin" valueType="num">
                                      <p:cBhvr additive="base">
                                        <p:cTn id="174" dur="5000" fill="hold"/>
                                        <p:tgtEl>
                                          <p:spTgt spid="18"/>
                                        </p:tgtEl>
                                        <p:attrNameLst>
                                          <p:attrName>ppt_x</p:attrName>
                                        </p:attrNameLst>
                                      </p:cBhvr>
                                      <p:tavLst>
                                        <p:tav tm="0">
                                          <p:val>
                                            <p:strVal val="1+#ppt_w/2"/>
                                          </p:val>
                                        </p:tav>
                                        <p:tav tm="100000">
                                          <p:val>
                                            <p:strVal val="#ppt_x"/>
                                          </p:val>
                                        </p:tav>
                                      </p:tavLst>
                                    </p:anim>
                                    <p:anim calcmode="lin" valueType="num">
                                      <p:cBhvr additive="base">
                                        <p:cTn id="175" dur="5000" fill="hold"/>
                                        <p:tgtEl>
                                          <p:spTgt spid="18"/>
                                        </p:tgtEl>
                                        <p:attrNameLst>
                                          <p:attrName>ppt_y</p:attrName>
                                        </p:attrNameLst>
                                      </p:cBhvr>
                                      <p:tavLst>
                                        <p:tav tm="0">
                                          <p:val>
                                            <p:strVal val="1+#ppt_h/2"/>
                                          </p:val>
                                        </p:tav>
                                        <p:tav tm="100000">
                                          <p:val>
                                            <p:strVal val="#ppt_y"/>
                                          </p:val>
                                        </p:tav>
                                      </p:tavLst>
                                    </p:anim>
                                  </p:childTnLst>
                                </p:cTn>
                              </p:par>
                              <p:par>
                                <p:cTn id="176" presetID="2" presetClass="entr" presetSubtype="6" fill="hold" grpId="0" nodeType="withEffect">
                                  <p:stCondLst>
                                    <p:cond delay="0"/>
                                  </p:stCondLst>
                                  <p:childTnLst>
                                    <p:set>
                                      <p:cBhvr>
                                        <p:cTn id="177" dur="1" fill="hold">
                                          <p:stCondLst>
                                            <p:cond delay="0"/>
                                          </p:stCondLst>
                                        </p:cTn>
                                        <p:tgtEl>
                                          <p:spTgt spid="28"/>
                                        </p:tgtEl>
                                        <p:attrNameLst>
                                          <p:attrName>style.visibility</p:attrName>
                                        </p:attrNameLst>
                                      </p:cBhvr>
                                      <p:to>
                                        <p:strVal val="visible"/>
                                      </p:to>
                                    </p:set>
                                    <p:anim calcmode="lin" valueType="num">
                                      <p:cBhvr additive="base">
                                        <p:cTn id="178" dur="5000" fill="hold"/>
                                        <p:tgtEl>
                                          <p:spTgt spid="28"/>
                                        </p:tgtEl>
                                        <p:attrNameLst>
                                          <p:attrName>ppt_x</p:attrName>
                                        </p:attrNameLst>
                                      </p:cBhvr>
                                      <p:tavLst>
                                        <p:tav tm="0">
                                          <p:val>
                                            <p:strVal val="1+#ppt_w/2"/>
                                          </p:val>
                                        </p:tav>
                                        <p:tav tm="100000">
                                          <p:val>
                                            <p:strVal val="#ppt_x"/>
                                          </p:val>
                                        </p:tav>
                                      </p:tavLst>
                                    </p:anim>
                                    <p:anim calcmode="lin" valueType="num">
                                      <p:cBhvr additive="base">
                                        <p:cTn id="179" dur="5000" fill="hold"/>
                                        <p:tgtEl>
                                          <p:spTgt spid="28"/>
                                        </p:tgtEl>
                                        <p:attrNameLst>
                                          <p:attrName>ppt_y</p:attrName>
                                        </p:attrNameLst>
                                      </p:cBhvr>
                                      <p:tavLst>
                                        <p:tav tm="0">
                                          <p:val>
                                            <p:strVal val="1+#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38"/>
                                        </p:tgtEl>
                                        <p:attrNameLst>
                                          <p:attrName>style.visibility</p:attrName>
                                        </p:attrNameLst>
                                      </p:cBhvr>
                                      <p:to>
                                        <p:strVal val="visible"/>
                                      </p:to>
                                    </p:set>
                                    <p:anim calcmode="lin" valueType="num">
                                      <p:cBhvr additive="base">
                                        <p:cTn id="182" dur="5000" fill="hold"/>
                                        <p:tgtEl>
                                          <p:spTgt spid="38"/>
                                        </p:tgtEl>
                                        <p:attrNameLst>
                                          <p:attrName>ppt_x</p:attrName>
                                        </p:attrNameLst>
                                      </p:cBhvr>
                                      <p:tavLst>
                                        <p:tav tm="0">
                                          <p:val>
                                            <p:strVal val="1+#ppt_w/2"/>
                                          </p:val>
                                        </p:tav>
                                        <p:tav tm="100000">
                                          <p:val>
                                            <p:strVal val="#ppt_x"/>
                                          </p:val>
                                        </p:tav>
                                      </p:tavLst>
                                    </p:anim>
                                    <p:anim calcmode="lin" valueType="num">
                                      <p:cBhvr additive="base">
                                        <p:cTn id="183" dur="5000" fill="hold"/>
                                        <p:tgtEl>
                                          <p:spTgt spid="38"/>
                                        </p:tgtEl>
                                        <p:attrNameLst>
                                          <p:attrName>ppt_y</p:attrName>
                                        </p:attrNameLst>
                                      </p:cBhvr>
                                      <p:tavLst>
                                        <p:tav tm="0">
                                          <p:val>
                                            <p:strVal val="1+#ppt_h/2"/>
                                          </p:val>
                                        </p:tav>
                                        <p:tav tm="100000">
                                          <p:val>
                                            <p:strVal val="#ppt_y"/>
                                          </p:val>
                                        </p:tav>
                                      </p:tavLst>
                                    </p:anim>
                                  </p:childTnLst>
                                </p:cTn>
                              </p:par>
                              <p:par>
                                <p:cTn id="184" presetID="2" presetClass="entr" presetSubtype="6" fill="hold" grpId="0" nodeType="withEffect">
                                  <p:stCondLst>
                                    <p:cond delay="0"/>
                                  </p:stCondLst>
                                  <p:childTnLst>
                                    <p:set>
                                      <p:cBhvr>
                                        <p:cTn id="185" dur="1" fill="hold">
                                          <p:stCondLst>
                                            <p:cond delay="0"/>
                                          </p:stCondLst>
                                        </p:cTn>
                                        <p:tgtEl>
                                          <p:spTgt spid="48"/>
                                        </p:tgtEl>
                                        <p:attrNameLst>
                                          <p:attrName>style.visibility</p:attrName>
                                        </p:attrNameLst>
                                      </p:cBhvr>
                                      <p:to>
                                        <p:strVal val="visible"/>
                                      </p:to>
                                    </p:set>
                                    <p:anim calcmode="lin" valueType="num">
                                      <p:cBhvr additive="base">
                                        <p:cTn id="186" dur="5000" fill="hold"/>
                                        <p:tgtEl>
                                          <p:spTgt spid="48"/>
                                        </p:tgtEl>
                                        <p:attrNameLst>
                                          <p:attrName>ppt_x</p:attrName>
                                        </p:attrNameLst>
                                      </p:cBhvr>
                                      <p:tavLst>
                                        <p:tav tm="0">
                                          <p:val>
                                            <p:strVal val="1+#ppt_w/2"/>
                                          </p:val>
                                        </p:tav>
                                        <p:tav tm="100000">
                                          <p:val>
                                            <p:strVal val="#ppt_x"/>
                                          </p:val>
                                        </p:tav>
                                      </p:tavLst>
                                    </p:anim>
                                    <p:anim calcmode="lin" valueType="num">
                                      <p:cBhvr additive="base">
                                        <p:cTn id="187" dur="5000" fill="hold"/>
                                        <p:tgtEl>
                                          <p:spTgt spid="48"/>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8"/>
                                        </p:tgtEl>
                                        <p:attrNameLst>
                                          <p:attrName>style.visibility</p:attrName>
                                        </p:attrNameLst>
                                      </p:cBhvr>
                                      <p:to>
                                        <p:strVal val="visible"/>
                                      </p:to>
                                    </p:set>
                                    <p:anim calcmode="lin" valueType="num">
                                      <p:cBhvr additive="base">
                                        <p:cTn id="190" dur="5000" fill="hold"/>
                                        <p:tgtEl>
                                          <p:spTgt spid="58"/>
                                        </p:tgtEl>
                                        <p:attrNameLst>
                                          <p:attrName>ppt_x</p:attrName>
                                        </p:attrNameLst>
                                      </p:cBhvr>
                                      <p:tavLst>
                                        <p:tav tm="0">
                                          <p:val>
                                            <p:strVal val="1+#ppt_w/2"/>
                                          </p:val>
                                        </p:tav>
                                        <p:tav tm="100000">
                                          <p:val>
                                            <p:strVal val="#ppt_x"/>
                                          </p:val>
                                        </p:tav>
                                      </p:tavLst>
                                    </p:anim>
                                    <p:anim calcmode="lin" valueType="num">
                                      <p:cBhvr additive="base">
                                        <p:cTn id="191" dur="5000" fill="hold"/>
                                        <p:tgtEl>
                                          <p:spTgt spid="58"/>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childTnLst>
                                    <p:set>
                                      <p:cBhvr>
                                        <p:cTn id="193" dur="1" fill="hold">
                                          <p:stCondLst>
                                            <p:cond delay="0"/>
                                          </p:stCondLst>
                                        </p:cTn>
                                        <p:tgtEl>
                                          <p:spTgt spid="68"/>
                                        </p:tgtEl>
                                        <p:attrNameLst>
                                          <p:attrName>style.visibility</p:attrName>
                                        </p:attrNameLst>
                                      </p:cBhvr>
                                      <p:to>
                                        <p:strVal val="visible"/>
                                      </p:to>
                                    </p:set>
                                    <p:anim calcmode="lin" valueType="num">
                                      <p:cBhvr additive="base">
                                        <p:cTn id="194" dur="5000" fill="hold"/>
                                        <p:tgtEl>
                                          <p:spTgt spid="68"/>
                                        </p:tgtEl>
                                        <p:attrNameLst>
                                          <p:attrName>ppt_x</p:attrName>
                                        </p:attrNameLst>
                                      </p:cBhvr>
                                      <p:tavLst>
                                        <p:tav tm="0">
                                          <p:val>
                                            <p:strVal val="1+#ppt_w/2"/>
                                          </p:val>
                                        </p:tav>
                                        <p:tav tm="100000">
                                          <p:val>
                                            <p:strVal val="#ppt_x"/>
                                          </p:val>
                                        </p:tav>
                                      </p:tavLst>
                                    </p:anim>
                                    <p:anim calcmode="lin" valueType="num">
                                      <p:cBhvr additive="base">
                                        <p:cTn id="195" dur="5000" fill="hold"/>
                                        <p:tgtEl>
                                          <p:spTgt spid="68"/>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78"/>
                                        </p:tgtEl>
                                        <p:attrNameLst>
                                          <p:attrName>style.visibility</p:attrName>
                                        </p:attrNameLst>
                                      </p:cBhvr>
                                      <p:to>
                                        <p:strVal val="visible"/>
                                      </p:to>
                                    </p:set>
                                    <p:anim calcmode="lin" valueType="num">
                                      <p:cBhvr additive="base">
                                        <p:cTn id="198" dur="5000" fill="hold"/>
                                        <p:tgtEl>
                                          <p:spTgt spid="78"/>
                                        </p:tgtEl>
                                        <p:attrNameLst>
                                          <p:attrName>ppt_x</p:attrName>
                                        </p:attrNameLst>
                                      </p:cBhvr>
                                      <p:tavLst>
                                        <p:tav tm="0">
                                          <p:val>
                                            <p:strVal val="1+#ppt_w/2"/>
                                          </p:val>
                                        </p:tav>
                                        <p:tav tm="100000">
                                          <p:val>
                                            <p:strVal val="#ppt_x"/>
                                          </p:val>
                                        </p:tav>
                                      </p:tavLst>
                                    </p:anim>
                                    <p:anim calcmode="lin" valueType="num">
                                      <p:cBhvr additive="base">
                                        <p:cTn id="199" dur="5000" fill="hold"/>
                                        <p:tgtEl>
                                          <p:spTgt spid="78"/>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childTnLst>
                                    <p:set>
                                      <p:cBhvr>
                                        <p:cTn id="201" dur="1" fill="hold">
                                          <p:stCondLst>
                                            <p:cond delay="0"/>
                                          </p:stCondLst>
                                        </p:cTn>
                                        <p:tgtEl>
                                          <p:spTgt spid="12"/>
                                        </p:tgtEl>
                                        <p:attrNameLst>
                                          <p:attrName>style.visibility</p:attrName>
                                        </p:attrNameLst>
                                      </p:cBhvr>
                                      <p:to>
                                        <p:strVal val="visible"/>
                                      </p:to>
                                    </p:set>
                                    <p:anim calcmode="lin" valueType="num">
                                      <p:cBhvr additive="base">
                                        <p:cTn id="202" dur="5000" fill="hold"/>
                                        <p:tgtEl>
                                          <p:spTgt spid="12"/>
                                        </p:tgtEl>
                                        <p:attrNameLst>
                                          <p:attrName>ppt_x</p:attrName>
                                        </p:attrNameLst>
                                      </p:cBhvr>
                                      <p:tavLst>
                                        <p:tav tm="0">
                                          <p:val>
                                            <p:strVal val="1+#ppt_w/2"/>
                                          </p:val>
                                        </p:tav>
                                        <p:tav tm="100000">
                                          <p:val>
                                            <p:strVal val="#ppt_x"/>
                                          </p:val>
                                        </p:tav>
                                      </p:tavLst>
                                    </p:anim>
                                    <p:anim calcmode="lin" valueType="num">
                                      <p:cBhvr additive="base">
                                        <p:cTn id="203" dur="5000" fill="hold"/>
                                        <p:tgtEl>
                                          <p:spTgt spid="12"/>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22"/>
                                        </p:tgtEl>
                                        <p:attrNameLst>
                                          <p:attrName>style.visibility</p:attrName>
                                        </p:attrNameLst>
                                      </p:cBhvr>
                                      <p:to>
                                        <p:strVal val="visible"/>
                                      </p:to>
                                    </p:set>
                                    <p:anim calcmode="lin" valueType="num">
                                      <p:cBhvr additive="base">
                                        <p:cTn id="206" dur="5000" fill="hold"/>
                                        <p:tgtEl>
                                          <p:spTgt spid="22"/>
                                        </p:tgtEl>
                                        <p:attrNameLst>
                                          <p:attrName>ppt_x</p:attrName>
                                        </p:attrNameLst>
                                      </p:cBhvr>
                                      <p:tavLst>
                                        <p:tav tm="0">
                                          <p:val>
                                            <p:strVal val="1+#ppt_w/2"/>
                                          </p:val>
                                        </p:tav>
                                        <p:tav tm="100000">
                                          <p:val>
                                            <p:strVal val="#ppt_x"/>
                                          </p:val>
                                        </p:tav>
                                      </p:tavLst>
                                    </p:anim>
                                    <p:anim calcmode="lin" valueType="num">
                                      <p:cBhvr additive="base">
                                        <p:cTn id="207" dur="5000" fill="hold"/>
                                        <p:tgtEl>
                                          <p:spTgt spid="22"/>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childTnLst>
                                    <p:set>
                                      <p:cBhvr>
                                        <p:cTn id="209" dur="1" fill="hold">
                                          <p:stCondLst>
                                            <p:cond delay="0"/>
                                          </p:stCondLst>
                                        </p:cTn>
                                        <p:tgtEl>
                                          <p:spTgt spid="32"/>
                                        </p:tgtEl>
                                        <p:attrNameLst>
                                          <p:attrName>style.visibility</p:attrName>
                                        </p:attrNameLst>
                                      </p:cBhvr>
                                      <p:to>
                                        <p:strVal val="visible"/>
                                      </p:to>
                                    </p:set>
                                    <p:anim calcmode="lin" valueType="num">
                                      <p:cBhvr additive="base">
                                        <p:cTn id="210" dur="5000" fill="hold"/>
                                        <p:tgtEl>
                                          <p:spTgt spid="32"/>
                                        </p:tgtEl>
                                        <p:attrNameLst>
                                          <p:attrName>ppt_x</p:attrName>
                                        </p:attrNameLst>
                                      </p:cBhvr>
                                      <p:tavLst>
                                        <p:tav tm="0">
                                          <p:val>
                                            <p:strVal val="1+#ppt_w/2"/>
                                          </p:val>
                                        </p:tav>
                                        <p:tav tm="100000">
                                          <p:val>
                                            <p:strVal val="#ppt_x"/>
                                          </p:val>
                                        </p:tav>
                                      </p:tavLst>
                                    </p:anim>
                                    <p:anim calcmode="lin" valueType="num">
                                      <p:cBhvr additive="base">
                                        <p:cTn id="211" dur="5000" fill="hold"/>
                                        <p:tgtEl>
                                          <p:spTgt spid="32"/>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42"/>
                                        </p:tgtEl>
                                        <p:attrNameLst>
                                          <p:attrName>style.visibility</p:attrName>
                                        </p:attrNameLst>
                                      </p:cBhvr>
                                      <p:to>
                                        <p:strVal val="visible"/>
                                      </p:to>
                                    </p:set>
                                    <p:anim calcmode="lin" valueType="num">
                                      <p:cBhvr additive="base">
                                        <p:cTn id="214" dur="5000" fill="hold"/>
                                        <p:tgtEl>
                                          <p:spTgt spid="42"/>
                                        </p:tgtEl>
                                        <p:attrNameLst>
                                          <p:attrName>ppt_x</p:attrName>
                                        </p:attrNameLst>
                                      </p:cBhvr>
                                      <p:tavLst>
                                        <p:tav tm="0">
                                          <p:val>
                                            <p:strVal val="1+#ppt_w/2"/>
                                          </p:val>
                                        </p:tav>
                                        <p:tav tm="100000">
                                          <p:val>
                                            <p:strVal val="#ppt_x"/>
                                          </p:val>
                                        </p:tav>
                                      </p:tavLst>
                                    </p:anim>
                                    <p:anim calcmode="lin" valueType="num">
                                      <p:cBhvr additive="base">
                                        <p:cTn id="215" dur="5000" fill="hold"/>
                                        <p:tgtEl>
                                          <p:spTgt spid="42"/>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childTnLst>
                                    <p:set>
                                      <p:cBhvr>
                                        <p:cTn id="217" dur="1" fill="hold">
                                          <p:stCondLst>
                                            <p:cond delay="0"/>
                                          </p:stCondLst>
                                        </p:cTn>
                                        <p:tgtEl>
                                          <p:spTgt spid="52"/>
                                        </p:tgtEl>
                                        <p:attrNameLst>
                                          <p:attrName>style.visibility</p:attrName>
                                        </p:attrNameLst>
                                      </p:cBhvr>
                                      <p:to>
                                        <p:strVal val="visible"/>
                                      </p:to>
                                    </p:set>
                                    <p:anim calcmode="lin" valueType="num">
                                      <p:cBhvr additive="base">
                                        <p:cTn id="218" dur="5000" fill="hold"/>
                                        <p:tgtEl>
                                          <p:spTgt spid="52"/>
                                        </p:tgtEl>
                                        <p:attrNameLst>
                                          <p:attrName>ppt_x</p:attrName>
                                        </p:attrNameLst>
                                      </p:cBhvr>
                                      <p:tavLst>
                                        <p:tav tm="0">
                                          <p:val>
                                            <p:strVal val="1+#ppt_w/2"/>
                                          </p:val>
                                        </p:tav>
                                        <p:tav tm="100000">
                                          <p:val>
                                            <p:strVal val="#ppt_x"/>
                                          </p:val>
                                        </p:tav>
                                      </p:tavLst>
                                    </p:anim>
                                    <p:anim calcmode="lin" valueType="num">
                                      <p:cBhvr additive="base">
                                        <p:cTn id="219" dur="5000" fill="hold"/>
                                        <p:tgtEl>
                                          <p:spTgt spid="52"/>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childTnLst>
                                    <p:set>
                                      <p:cBhvr>
                                        <p:cTn id="221" dur="1" fill="hold">
                                          <p:stCondLst>
                                            <p:cond delay="0"/>
                                          </p:stCondLst>
                                        </p:cTn>
                                        <p:tgtEl>
                                          <p:spTgt spid="62"/>
                                        </p:tgtEl>
                                        <p:attrNameLst>
                                          <p:attrName>style.visibility</p:attrName>
                                        </p:attrNameLst>
                                      </p:cBhvr>
                                      <p:to>
                                        <p:strVal val="visible"/>
                                      </p:to>
                                    </p:set>
                                    <p:anim calcmode="lin" valueType="num">
                                      <p:cBhvr additive="base">
                                        <p:cTn id="222" dur="5000" fill="hold"/>
                                        <p:tgtEl>
                                          <p:spTgt spid="62"/>
                                        </p:tgtEl>
                                        <p:attrNameLst>
                                          <p:attrName>ppt_x</p:attrName>
                                        </p:attrNameLst>
                                      </p:cBhvr>
                                      <p:tavLst>
                                        <p:tav tm="0">
                                          <p:val>
                                            <p:strVal val="1+#ppt_w/2"/>
                                          </p:val>
                                        </p:tav>
                                        <p:tav tm="100000">
                                          <p:val>
                                            <p:strVal val="#ppt_x"/>
                                          </p:val>
                                        </p:tav>
                                      </p:tavLst>
                                    </p:anim>
                                    <p:anim calcmode="lin" valueType="num">
                                      <p:cBhvr additive="base">
                                        <p:cTn id="223" dur="5000" fill="hold"/>
                                        <p:tgtEl>
                                          <p:spTgt spid="62"/>
                                        </p:tgtEl>
                                        <p:attrNameLst>
                                          <p:attrName>ppt_y</p:attrName>
                                        </p:attrNameLst>
                                      </p:cBhvr>
                                      <p:tavLst>
                                        <p:tav tm="0">
                                          <p:val>
                                            <p:strVal val="1+#ppt_h/2"/>
                                          </p:val>
                                        </p:tav>
                                        <p:tav tm="100000">
                                          <p:val>
                                            <p:strVal val="#ppt_y"/>
                                          </p:val>
                                        </p:tav>
                                      </p:tavLst>
                                    </p:anim>
                                  </p:childTnLst>
                                </p:cTn>
                              </p:par>
                              <p:par>
                                <p:cTn id="224" presetID="2" presetClass="entr" presetSubtype="6" fill="hold" grpId="0" nodeType="withEffect">
                                  <p:stCondLst>
                                    <p:cond delay="0"/>
                                  </p:stCondLst>
                                  <p:childTnLst>
                                    <p:set>
                                      <p:cBhvr>
                                        <p:cTn id="225" dur="1" fill="hold">
                                          <p:stCondLst>
                                            <p:cond delay="0"/>
                                          </p:stCondLst>
                                        </p:cTn>
                                        <p:tgtEl>
                                          <p:spTgt spid="72"/>
                                        </p:tgtEl>
                                        <p:attrNameLst>
                                          <p:attrName>style.visibility</p:attrName>
                                        </p:attrNameLst>
                                      </p:cBhvr>
                                      <p:to>
                                        <p:strVal val="visible"/>
                                      </p:to>
                                    </p:set>
                                    <p:anim calcmode="lin" valueType="num">
                                      <p:cBhvr additive="base">
                                        <p:cTn id="226" dur="5000" fill="hold"/>
                                        <p:tgtEl>
                                          <p:spTgt spid="72"/>
                                        </p:tgtEl>
                                        <p:attrNameLst>
                                          <p:attrName>ppt_x</p:attrName>
                                        </p:attrNameLst>
                                      </p:cBhvr>
                                      <p:tavLst>
                                        <p:tav tm="0">
                                          <p:val>
                                            <p:strVal val="1+#ppt_w/2"/>
                                          </p:val>
                                        </p:tav>
                                        <p:tav tm="100000">
                                          <p:val>
                                            <p:strVal val="#ppt_x"/>
                                          </p:val>
                                        </p:tav>
                                      </p:tavLst>
                                    </p:anim>
                                    <p:anim calcmode="lin" valueType="num">
                                      <p:cBhvr additive="base">
                                        <p:cTn id="227" dur="5000" fill="hold"/>
                                        <p:tgtEl>
                                          <p:spTgt spid="72"/>
                                        </p:tgtEl>
                                        <p:attrNameLst>
                                          <p:attrName>ppt_y</p:attrName>
                                        </p:attrNameLst>
                                      </p:cBhvr>
                                      <p:tavLst>
                                        <p:tav tm="0">
                                          <p:val>
                                            <p:strVal val="1+#ppt_h/2"/>
                                          </p:val>
                                        </p:tav>
                                        <p:tav tm="100000">
                                          <p:val>
                                            <p:strVal val="#ppt_y"/>
                                          </p:val>
                                        </p:tav>
                                      </p:tavLst>
                                    </p:anim>
                                  </p:childTnLst>
                                </p:cTn>
                              </p:par>
                              <p:par>
                                <p:cTn id="228" presetID="2" presetClass="entr" presetSubtype="6" fill="hold" grpId="0" nodeType="withEffect">
                                  <p:stCondLst>
                                    <p:cond delay="0"/>
                                  </p:stCondLst>
                                  <p:childTnLst>
                                    <p:set>
                                      <p:cBhvr>
                                        <p:cTn id="229" dur="1" fill="hold">
                                          <p:stCondLst>
                                            <p:cond delay="0"/>
                                          </p:stCondLst>
                                        </p:cTn>
                                        <p:tgtEl>
                                          <p:spTgt spid="82"/>
                                        </p:tgtEl>
                                        <p:attrNameLst>
                                          <p:attrName>style.visibility</p:attrName>
                                        </p:attrNameLst>
                                      </p:cBhvr>
                                      <p:to>
                                        <p:strVal val="visible"/>
                                      </p:to>
                                    </p:set>
                                    <p:anim calcmode="lin" valueType="num">
                                      <p:cBhvr additive="base">
                                        <p:cTn id="230" dur="5000" fill="hold"/>
                                        <p:tgtEl>
                                          <p:spTgt spid="82"/>
                                        </p:tgtEl>
                                        <p:attrNameLst>
                                          <p:attrName>ppt_x</p:attrName>
                                        </p:attrNameLst>
                                      </p:cBhvr>
                                      <p:tavLst>
                                        <p:tav tm="0">
                                          <p:val>
                                            <p:strVal val="1+#ppt_w/2"/>
                                          </p:val>
                                        </p:tav>
                                        <p:tav tm="100000">
                                          <p:val>
                                            <p:strVal val="#ppt_x"/>
                                          </p:val>
                                        </p:tav>
                                      </p:tavLst>
                                    </p:anim>
                                    <p:anim calcmode="lin" valueType="num">
                                      <p:cBhvr additive="base">
                                        <p:cTn id="231" dur="5000" fill="hold"/>
                                        <p:tgtEl>
                                          <p:spTgt spid="82"/>
                                        </p:tgtEl>
                                        <p:attrNameLst>
                                          <p:attrName>ppt_y</p:attrName>
                                        </p:attrNameLst>
                                      </p:cBhvr>
                                      <p:tavLst>
                                        <p:tav tm="0">
                                          <p:val>
                                            <p:strVal val="1+#ppt_h/2"/>
                                          </p:val>
                                        </p:tav>
                                        <p:tav tm="100000">
                                          <p:val>
                                            <p:strVal val="#ppt_y"/>
                                          </p:val>
                                        </p:tav>
                                      </p:tavLst>
                                    </p:anim>
                                  </p:childTnLst>
                                </p:cTn>
                              </p:par>
                              <p:par>
                                <p:cTn id="232" presetID="2" presetClass="entr" presetSubtype="6" fill="hold" grpId="0" nodeType="withEffect">
                                  <p:stCondLst>
                                    <p:cond delay="0"/>
                                  </p:stCondLst>
                                  <p:childTnLst>
                                    <p:set>
                                      <p:cBhvr>
                                        <p:cTn id="233" dur="1" fill="hold">
                                          <p:stCondLst>
                                            <p:cond delay="0"/>
                                          </p:stCondLst>
                                        </p:cTn>
                                        <p:tgtEl>
                                          <p:spTgt spid="6"/>
                                        </p:tgtEl>
                                        <p:attrNameLst>
                                          <p:attrName>style.visibility</p:attrName>
                                        </p:attrNameLst>
                                      </p:cBhvr>
                                      <p:to>
                                        <p:strVal val="visible"/>
                                      </p:to>
                                    </p:set>
                                    <p:anim calcmode="lin" valueType="num">
                                      <p:cBhvr additive="base">
                                        <p:cTn id="234" dur="5000" fill="hold"/>
                                        <p:tgtEl>
                                          <p:spTgt spid="6"/>
                                        </p:tgtEl>
                                        <p:attrNameLst>
                                          <p:attrName>ppt_x</p:attrName>
                                        </p:attrNameLst>
                                      </p:cBhvr>
                                      <p:tavLst>
                                        <p:tav tm="0">
                                          <p:val>
                                            <p:strVal val="1+#ppt_w/2"/>
                                          </p:val>
                                        </p:tav>
                                        <p:tav tm="100000">
                                          <p:val>
                                            <p:strVal val="#ppt_x"/>
                                          </p:val>
                                        </p:tav>
                                      </p:tavLst>
                                    </p:anim>
                                    <p:anim calcmode="lin" valueType="num">
                                      <p:cBhvr additive="base">
                                        <p:cTn id="235" dur="5000" fill="hold"/>
                                        <p:tgtEl>
                                          <p:spTgt spid="6"/>
                                        </p:tgtEl>
                                        <p:attrNameLst>
                                          <p:attrName>ppt_y</p:attrName>
                                        </p:attrNameLst>
                                      </p:cBhvr>
                                      <p:tavLst>
                                        <p:tav tm="0">
                                          <p:val>
                                            <p:strVal val="1+#ppt_h/2"/>
                                          </p:val>
                                        </p:tav>
                                        <p:tav tm="100000">
                                          <p:val>
                                            <p:strVal val="#ppt_y"/>
                                          </p:val>
                                        </p:tav>
                                      </p:tavLst>
                                    </p:anim>
                                  </p:childTnLst>
                                </p:cTn>
                              </p:par>
                              <p:par>
                                <p:cTn id="236" presetID="2" presetClass="entr" presetSubtype="6" fill="hold" grpId="0" nodeType="withEffect">
                                  <p:stCondLst>
                                    <p:cond delay="0"/>
                                  </p:stCondLst>
                                  <p:childTnLst>
                                    <p:set>
                                      <p:cBhvr>
                                        <p:cTn id="237" dur="1" fill="hold">
                                          <p:stCondLst>
                                            <p:cond delay="0"/>
                                          </p:stCondLst>
                                        </p:cTn>
                                        <p:tgtEl>
                                          <p:spTgt spid="16"/>
                                        </p:tgtEl>
                                        <p:attrNameLst>
                                          <p:attrName>style.visibility</p:attrName>
                                        </p:attrNameLst>
                                      </p:cBhvr>
                                      <p:to>
                                        <p:strVal val="visible"/>
                                      </p:to>
                                    </p:set>
                                    <p:anim calcmode="lin" valueType="num">
                                      <p:cBhvr additive="base">
                                        <p:cTn id="238" dur="5000" fill="hold"/>
                                        <p:tgtEl>
                                          <p:spTgt spid="16"/>
                                        </p:tgtEl>
                                        <p:attrNameLst>
                                          <p:attrName>ppt_x</p:attrName>
                                        </p:attrNameLst>
                                      </p:cBhvr>
                                      <p:tavLst>
                                        <p:tav tm="0">
                                          <p:val>
                                            <p:strVal val="1+#ppt_w/2"/>
                                          </p:val>
                                        </p:tav>
                                        <p:tav tm="100000">
                                          <p:val>
                                            <p:strVal val="#ppt_x"/>
                                          </p:val>
                                        </p:tav>
                                      </p:tavLst>
                                    </p:anim>
                                    <p:anim calcmode="lin" valueType="num">
                                      <p:cBhvr additive="base">
                                        <p:cTn id="239" dur="5000" fill="hold"/>
                                        <p:tgtEl>
                                          <p:spTgt spid="16"/>
                                        </p:tgtEl>
                                        <p:attrNameLst>
                                          <p:attrName>ppt_y</p:attrName>
                                        </p:attrNameLst>
                                      </p:cBhvr>
                                      <p:tavLst>
                                        <p:tav tm="0">
                                          <p:val>
                                            <p:strVal val="1+#ppt_h/2"/>
                                          </p:val>
                                        </p:tav>
                                        <p:tav tm="100000">
                                          <p:val>
                                            <p:strVal val="#ppt_y"/>
                                          </p:val>
                                        </p:tav>
                                      </p:tavLst>
                                    </p:anim>
                                  </p:childTnLst>
                                </p:cTn>
                              </p:par>
                              <p:par>
                                <p:cTn id="240" presetID="2" presetClass="entr" presetSubtype="6" fill="hold" grpId="0" nodeType="withEffect">
                                  <p:stCondLst>
                                    <p:cond delay="0"/>
                                  </p:stCondLst>
                                  <p:childTnLst>
                                    <p:set>
                                      <p:cBhvr>
                                        <p:cTn id="241" dur="1" fill="hold">
                                          <p:stCondLst>
                                            <p:cond delay="0"/>
                                          </p:stCondLst>
                                        </p:cTn>
                                        <p:tgtEl>
                                          <p:spTgt spid="26"/>
                                        </p:tgtEl>
                                        <p:attrNameLst>
                                          <p:attrName>style.visibility</p:attrName>
                                        </p:attrNameLst>
                                      </p:cBhvr>
                                      <p:to>
                                        <p:strVal val="visible"/>
                                      </p:to>
                                    </p:set>
                                    <p:anim calcmode="lin" valueType="num">
                                      <p:cBhvr additive="base">
                                        <p:cTn id="242" dur="5000" fill="hold"/>
                                        <p:tgtEl>
                                          <p:spTgt spid="26"/>
                                        </p:tgtEl>
                                        <p:attrNameLst>
                                          <p:attrName>ppt_x</p:attrName>
                                        </p:attrNameLst>
                                      </p:cBhvr>
                                      <p:tavLst>
                                        <p:tav tm="0">
                                          <p:val>
                                            <p:strVal val="1+#ppt_w/2"/>
                                          </p:val>
                                        </p:tav>
                                        <p:tav tm="100000">
                                          <p:val>
                                            <p:strVal val="#ppt_x"/>
                                          </p:val>
                                        </p:tav>
                                      </p:tavLst>
                                    </p:anim>
                                    <p:anim calcmode="lin" valueType="num">
                                      <p:cBhvr additive="base">
                                        <p:cTn id="243" dur="5000" fill="hold"/>
                                        <p:tgtEl>
                                          <p:spTgt spid="26"/>
                                        </p:tgtEl>
                                        <p:attrNameLst>
                                          <p:attrName>ppt_y</p:attrName>
                                        </p:attrNameLst>
                                      </p:cBhvr>
                                      <p:tavLst>
                                        <p:tav tm="0">
                                          <p:val>
                                            <p:strVal val="1+#ppt_h/2"/>
                                          </p:val>
                                        </p:tav>
                                        <p:tav tm="100000">
                                          <p:val>
                                            <p:strVal val="#ppt_y"/>
                                          </p:val>
                                        </p:tav>
                                      </p:tavLst>
                                    </p:anim>
                                  </p:childTnLst>
                                </p:cTn>
                              </p:par>
                              <p:par>
                                <p:cTn id="244" presetID="2" presetClass="entr" presetSubtype="6" fill="hold" grpId="0" nodeType="withEffect">
                                  <p:stCondLst>
                                    <p:cond delay="0"/>
                                  </p:stCondLst>
                                  <p:childTnLst>
                                    <p:set>
                                      <p:cBhvr>
                                        <p:cTn id="245" dur="1" fill="hold">
                                          <p:stCondLst>
                                            <p:cond delay="0"/>
                                          </p:stCondLst>
                                        </p:cTn>
                                        <p:tgtEl>
                                          <p:spTgt spid="36"/>
                                        </p:tgtEl>
                                        <p:attrNameLst>
                                          <p:attrName>style.visibility</p:attrName>
                                        </p:attrNameLst>
                                      </p:cBhvr>
                                      <p:to>
                                        <p:strVal val="visible"/>
                                      </p:to>
                                    </p:set>
                                    <p:anim calcmode="lin" valueType="num">
                                      <p:cBhvr additive="base">
                                        <p:cTn id="246" dur="5000" fill="hold"/>
                                        <p:tgtEl>
                                          <p:spTgt spid="36"/>
                                        </p:tgtEl>
                                        <p:attrNameLst>
                                          <p:attrName>ppt_x</p:attrName>
                                        </p:attrNameLst>
                                      </p:cBhvr>
                                      <p:tavLst>
                                        <p:tav tm="0">
                                          <p:val>
                                            <p:strVal val="1+#ppt_w/2"/>
                                          </p:val>
                                        </p:tav>
                                        <p:tav tm="100000">
                                          <p:val>
                                            <p:strVal val="#ppt_x"/>
                                          </p:val>
                                        </p:tav>
                                      </p:tavLst>
                                    </p:anim>
                                    <p:anim calcmode="lin" valueType="num">
                                      <p:cBhvr additive="base">
                                        <p:cTn id="247" dur="5000" fill="hold"/>
                                        <p:tgtEl>
                                          <p:spTgt spid="36"/>
                                        </p:tgtEl>
                                        <p:attrNameLst>
                                          <p:attrName>ppt_y</p:attrName>
                                        </p:attrNameLst>
                                      </p:cBhvr>
                                      <p:tavLst>
                                        <p:tav tm="0">
                                          <p:val>
                                            <p:strVal val="1+#ppt_h/2"/>
                                          </p:val>
                                        </p:tav>
                                        <p:tav tm="100000">
                                          <p:val>
                                            <p:strVal val="#ppt_y"/>
                                          </p:val>
                                        </p:tav>
                                      </p:tavLst>
                                    </p:anim>
                                  </p:childTnLst>
                                </p:cTn>
                              </p:par>
                              <p:par>
                                <p:cTn id="248" presetID="2" presetClass="entr" presetSubtype="6" fill="hold" grpId="0" nodeType="withEffect">
                                  <p:stCondLst>
                                    <p:cond delay="0"/>
                                  </p:stCondLst>
                                  <p:childTnLst>
                                    <p:set>
                                      <p:cBhvr>
                                        <p:cTn id="249" dur="1" fill="hold">
                                          <p:stCondLst>
                                            <p:cond delay="0"/>
                                          </p:stCondLst>
                                        </p:cTn>
                                        <p:tgtEl>
                                          <p:spTgt spid="46"/>
                                        </p:tgtEl>
                                        <p:attrNameLst>
                                          <p:attrName>style.visibility</p:attrName>
                                        </p:attrNameLst>
                                      </p:cBhvr>
                                      <p:to>
                                        <p:strVal val="visible"/>
                                      </p:to>
                                    </p:set>
                                    <p:anim calcmode="lin" valueType="num">
                                      <p:cBhvr additive="base">
                                        <p:cTn id="250" dur="5000" fill="hold"/>
                                        <p:tgtEl>
                                          <p:spTgt spid="46"/>
                                        </p:tgtEl>
                                        <p:attrNameLst>
                                          <p:attrName>ppt_x</p:attrName>
                                        </p:attrNameLst>
                                      </p:cBhvr>
                                      <p:tavLst>
                                        <p:tav tm="0">
                                          <p:val>
                                            <p:strVal val="1+#ppt_w/2"/>
                                          </p:val>
                                        </p:tav>
                                        <p:tav tm="100000">
                                          <p:val>
                                            <p:strVal val="#ppt_x"/>
                                          </p:val>
                                        </p:tav>
                                      </p:tavLst>
                                    </p:anim>
                                    <p:anim calcmode="lin" valueType="num">
                                      <p:cBhvr additive="base">
                                        <p:cTn id="251" dur="5000" fill="hold"/>
                                        <p:tgtEl>
                                          <p:spTgt spid="46"/>
                                        </p:tgtEl>
                                        <p:attrNameLst>
                                          <p:attrName>ppt_y</p:attrName>
                                        </p:attrNameLst>
                                      </p:cBhvr>
                                      <p:tavLst>
                                        <p:tav tm="0">
                                          <p:val>
                                            <p:strVal val="1+#ppt_h/2"/>
                                          </p:val>
                                        </p:tav>
                                        <p:tav tm="100000">
                                          <p:val>
                                            <p:strVal val="#ppt_y"/>
                                          </p:val>
                                        </p:tav>
                                      </p:tavLst>
                                    </p:anim>
                                  </p:childTnLst>
                                </p:cTn>
                              </p:par>
                              <p:par>
                                <p:cTn id="252" presetID="2" presetClass="entr" presetSubtype="6" fill="hold" grpId="0" nodeType="withEffect">
                                  <p:stCondLst>
                                    <p:cond delay="0"/>
                                  </p:stCondLst>
                                  <p:childTnLst>
                                    <p:set>
                                      <p:cBhvr>
                                        <p:cTn id="253" dur="1" fill="hold">
                                          <p:stCondLst>
                                            <p:cond delay="0"/>
                                          </p:stCondLst>
                                        </p:cTn>
                                        <p:tgtEl>
                                          <p:spTgt spid="56"/>
                                        </p:tgtEl>
                                        <p:attrNameLst>
                                          <p:attrName>style.visibility</p:attrName>
                                        </p:attrNameLst>
                                      </p:cBhvr>
                                      <p:to>
                                        <p:strVal val="visible"/>
                                      </p:to>
                                    </p:set>
                                    <p:anim calcmode="lin" valueType="num">
                                      <p:cBhvr additive="base">
                                        <p:cTn id="254" dur="5000" fill="hold"/>
                                        <p:tgtEl>
                                          <p:spTgt spid="56"/>
                                        </p:tgtEl>
                                        <p:attrNameLst>
                                          <p:attrName>ppt_x</p:attrName>
                                        </p:attrNameLst>
                                      </p:cBhvr>
                                      <p:tavLst>
                                        <p:tav tm="0">
                                          <p:val>
                                            <p:strVal val="1+#ppt_w/2"/>
                                          </p:val>
                                        </p:tav>
                                        <p:tav tm="100000">
                                          <p:val>
                                            <p:strVal val="#ppt_x"/>
                                          </p:val>
                                        </p:tav>
                                      </p:tavLst>
                                    </p:anim>
                                    <p:anim calcmode="lin" valueType="num">
                                      <p:cBhvr additive="base">
                                        <p:cTn id="255" dur="5000" fill="hold"/>
                                        <p:tgtEl>
                                          <p:spTgt spid="56"/>
                                        </p:tgtEl>
                                        <p:attrNameLst>
                                          <p:attrName>ppt_y</p:attrName>
                                        </p:attrNameLst>
                                      </p:cBhvr>
                                      <p:tavLst>
                                        <p:tav tm="0">
                                          <p:val>
                                            <p:strVal val="1+#ppt_h/2"/>
                                          </p:val>
                                        </p:tav>
                                        <p:tav tm="100000">
                                          <p:val>
                                            <p:strVal val="#ppt_y"/>
                                          </p:val>
                                        </p:tav>
                                      </p:tavLst>
                                    </p:anim>
                                  </p:childTnLst>
                                </p:cTn>
                              </p:par>
                              <p:par>
                                <p:cTn id="256" presetID="2" presetClass="entr" presetSubtype="6" fill="hold" grpId="0" nodeType="withEffect">
                                  <p:stCondLst>
                                    <p:cond delay="0"/>
                                  </p:stCondLst>
                                  <p:childTnLst>
                                    <p:set>
                                      <p:cBhvr>
                                        <p:cTn id="257" dur="1" fill="hold">
                                          <p:stCondLst>
                                            <p:cond delay="0"/>
                                          </p:stCondLst>
                                        </p:cTn>
                                        <p:tgtEl>
                                          <p:spTgt spid="66"/>
                                        </p:tgtEl>
                                        <p:attrNameLst>
                                          <p:attrName>style.visibility</p:attrName>
                                        </p:attrNameLst>
                                      </p:cBhvr>
                                      <p:to>
                                        <p:strVal val="visible"/>
                                      </p:to>
                                    </p:set>
                                    <p:anim calcmode="lin" valueType="num">
                                      <p:cBhvr additive="base">
                                        <p:cTn id="258" dur="5000" fill="hold"/>
                                        <p:tgtEl>
                                          <p:spTgt spid="66"/>
                                        </p:tgtEl>
                                        <p:attrNameLst>
                                          <p:attrName>ppt_x</p:attrName>
                                        </p:attrNameLst>
                                      </p:cBhvr>
                                      <p:tavLst>
                                        <p:tav tm="0">
                                          <p:val>
                                            <p:strVal val="1+#ppt_w/2"/>
                                          </p:val>
                                        </p:tav>
                                        <p:tav tm="100000">
                                          <p:val>
                                            <p:strVal val="#ppt_x"/>
                                          </p:val>
                                        </p:tav>
                                      </p:tavLst>
                                    </p:anim>
                                    <p:anim calcmode="lin" valueType="num">
                                      <p:cBhvr additive="base">
                                        <p:cTn id="259" dur="5000" fill="hold"/>
                                        <p:tgtEl>
                                          <p:spTgt spid="66"/>
                                        </p:tgtEl>
                                        <p:attrNameLst>
                                          <p:attrName>ppt_y</p:attrName>
                                        </p:attrNameLst>
                                      </p:cBhvr>
                                      <p:tavLst>
                                        <p:tav tm="0">
                                          <p:val>
                                            <p:strVal val="1+#ppt_h/2"/>
                                          </p:val>
                                        </p:tav>
                                        <p:tav tm="100000">
                                          <p:val>
                                            <p:strVal val="#ppt_y"/>
                                          </p:val>
                                        </p:tav>
                                      </p:tavLst>
                                    </p:anim>
                                  </p:childTnLst>
                                </p:cTn>
                              </p:par>
                              <p:par>
                                <p:cTn id="260" presetID="2" presetClass="entr" presetSubtype="6" fill="hold" grpId="0" nodeType="withEffect">
                                  <p:stCondLst>
                                    <p:cond delay="0"/>
                                  </p:stCondLst>
                                  <p:childTnLst>
                                    <p:set>
                                      <p:cBhvr>
                                        <p:cTn id="261" dur="1" fill="hold">
                                          <p:stCondLst>
                                            <p:cond delay="0"/>
                                          </p:stCondLst>
                                        </p:cTn>
                                        <p:tgtEl>
                                          <p:spTgt spid="76"/>
                                        </p:tgtEl>
                                        <p:attrNameLst>
                                          <p:attrName>style.visibility</p:attrName>
                                        </p:attrNameLst>
                                      </p:cBhvr>
                                      <p:to>
                                        <p:strVal val="visible"/>
                                      </p:to>
                                    </p:set>
                                    <p:anim calcmode="lin" valueType="num">
                                      <p:cBhvr additive="base">
                                        <p:cTn id="262" dur="5000" fill="hold"/>
                                        <p:tgtEl>
                                          <p:spTgt spid="76"/>
                                        </p:tgtEl>
                                        <p:attrNameLst>
                                          <p:attrName>ppt_x</p:attrName>
                                        </p:attrNameLst>
                                      </p:cBhvr>
                                      <p:tavLst>
                                        <p:tav tm="0">
                                          <p:val>
                                            <p:strVal val="1+#ppt_w/2"/>
                                          </p:val>
                                        </p:tav>
                                        <p:tav tm="100000">
                                          <p:val>
                                            <p:strVal val="#ppt_x"/>
                                          </p:val>
                                        </p:tav>
                                      </p:tavLst>
                                    </p:anim>
                                    <p:anim calcmode="lin" valueType="num">
                                      <p:cBhvr additive="base">
                                        <p:cTn id="263" dur="5000" fill="hold"/>
                                        <p:tgtEl>
                                          <p:spTgt spid="76"/>
                                        </p:tgtEl>
                                        <p:attrNameLst>
                                          <p:attrName>ppt_y</p:attrName>
                                        </p:attrNameLst>
                                      </p:cBhvr>
                                      <p:tavLst>
                                        <p:tav tm="0">
                                          <p:val>
                                            <p:strVal val="1+#ppt_h/2"/>
                                          </p:val>
                                        </p:tav>
                                        <p:tav tm="100000">
                                          <p:val>
                                            <p:strVal val="#ppt_y"/>
                                          </p:val>
                                        </p:tav>
                                      </p:tavLst>
                                    </p:anim>
                                  </p:childTnLst>
                                </p:cTn>
                              </p:par>
                              <p:par>
                                <p:cTn id="264" presetID="2" presetClass="entr" presetSubtype="6" fill="hold" grpId="0" nodeType="withEffect">
                                  <p:stCondLst>
                                    <p:cond delay="0"/>
                                  </p:stCondLst>
                                  <p:childTnLst>
                                    <p:set>
                                      <p:cBhvr>
                                        <p:cTn id="265" dur="1" fill="hold">
                                          <p:stCondLst>
                                            <p:cond delay="0"/>
                                          </p:stCondLst>
                                        </p:cTn>
                                        <p:tgtEl>
                                          <p:spTgt spid="14"/>
                                        </p:tgtEl>
                                        <p:attrNameLst>
                                          <p:attrName>style.visibility</p:attrName>
                                        </p:attrNameLst>
                                      </p:cBhvr>
                                      <p:to>
                                        <p:strVal val="visible"/>
                                      </p:to>
                                    </p:set>
                                    <p:anim calcmode="lin" valueType="num">
                                      <p:cBhvr additive="base">
                                        <p:cTn id="266" dur="5000" fill="hold"/>
                                        <p:tgtEl>
                                          <p:spTgt spid="14"/>
                                        </p:tgtEl>
                                        <p:attrNameLst>
                                          <p:attrName>ppt_x</p:attrName>
                                        </p:attrNameLst>
                                      </p:cBhvr>
                                      <p:tavLst>
                                        <p:tav tm="0">
                                          <p:val>
                                            <p:strVal val="1+#ppt_w/2"/>
                                          </p:val>
                                        </p:tav>
                                        <p:tav tm="100000">
                                          <p:val>
                                            <p:strVal val="#ppt_x"/>
                                          </p:val>
                                        </p:tav>
                                      </p:tavLst>
                                    </p:anim>
                                    <p:anim calcmode="lin" valueType="num">
                                      <p:cBhvr additive="base">
                                        <p:cTn id="267" dur="5000" fill="hold"/>
                                        <p:tgtEl>
                                          <p:spTgt spid="14"/>
                                        </p:tgtEl>
                                        <p:attrNameLst>
                                          <p:attrName>ppt_y</p:attrName>
                                        </p:attrNameLst>
                                      </p:cBhvr>
                                      <p:tavLst>
                                        <p:tav tm="0">
                                          <p:val>
                                            <p:strVal val="1+#ppt_h/2"/>
                                          </p:val>
                                        </p:tav>
                                        <p:tav tm="100000">
                                          <p:val>
                                            <p:strVal val="#ppt_y"/>
                                          </p:val>
                                        </p:tav>
                                      </p:tavLst>
                                    </p:anim>
                                  </p:childTnLst>
                                </p:cTn>
                              </p:par>
                              <p:par>
                                <p:cTn id="268" presetID="2" presetClass="entr" presetSubtype="6" fill="hold" grpId="0" nodeType="withEffect">
                                  <p:stCondLst>
                                    <p:cond delay="0"/>
                                  </p:stCondLst>
                                  <p:childTnLst>
                                    <p:set>
                                      <p:cBhvr>
                                        <p:cTn id="269" dur="1" fill="hold">
                                          <p:stCondLst>
                                            <p:cond delay="0"/>
                                          </p:stCondLst>
                                        </p:cTn>
                                        <p:tgtEl>
                                          <p:spTgt spid="24"/>
                                        </p:tgtEl>
                                        <p:attrNameLst>
                                          <p:attrName>style.visibility</p:attrName>
                                        </p:attrNameLst>
                                      </p:cBhvr>
                                      <p:to>
                                        <p:strVal val="visible"/>
                                      </p:to>
                                    </p:set>
                                    <p:anim calcmode="lin" valueType="num">
                                      <p:cBhvr additive="base">
                                        <p:cTn id="270" dur="5000" fill="hold"/>
                                        <p:tgtEl>
                                          <p:spTgt spid="24"/>
                                        </p:tgtEl>
                                        <p:attrNameLst>
                                          <p:attrName>ppt_x</p:attrName>
                                        </p:attrNameLst>
                                      </p:cBhvr>
                                      <p:tavLst>
                                        <p:tav tm="0">
                                          <p:val>
                                            <p:strVal val="1+#ppt_w/2"/>
                                          </p:val>
                                        </p:tav>
                                        <p:tav tm="100000">
                                          <p:val>
                                            <p:strVal val="#ppt_x"/>
                                          </p:val>
                                        </p:tav>
                                      </p:tavLst>
                                    </p:anim>
                                    <p:anim calcmode="lin" valueType="num">
                                      <p:cBhvr additive="base">
                                        <p:cTn id="271" dur="5000" fill="hold"/>
                                        <p:tgtEl>
                                          <p:spTgt spid="24"/>
                                        </p:tgtEl>
                                        <p:attrNameLst>
                                          <p:attrName>ppt_y</p:attrName>
                                        </p:attrNameLst>
                                      </p:cBhvr>
                                      <p:tavLst>
                                        <p:tav tm="0">
                                          <p:val>
                                            <p:strVal val="1+#ppt_h/2"/>
                                          </p:val>
                                        </p:tav>
                                        <p:tav tm="100000">
                                          <p:val>
                                            <p:strVal val="#ppt_y"/>
                                          </p:val>
                                        </p:tav>
                                      </p:tavLst>
                                    </p:anim>
                                  </p:childTnLst>
                                </p:cTn>
                              </p:par>
                              <p:par>
                                <p:cTn id="272" presetID="2" presetClass="entr" presetSubtype="6" fill="hold" grpId="0" nodeType="withEffect">
                                  <p:stCondLst>
                                    <p:cond delay="0"/>
                                  </p:stCondLst>
                                  <p:childTnLst>
                                    <p:set>
                                      <p:cBhvr>
                                        <p:cTn id="273" dur="1" fill="hold">
                                          <p:stCondLst>
                                            <p:cond delay="0"/>
                                          </p:stCondLst>
                                        </p:cTn>
                                        <p:tgtEl>
                                          <p:spTgt spid="34"/>
                                        </p:tgtEl>
                                        <p:attrNameLst>
                                          <p:attrName>style.visibility</p:attrName>
                                        </p:attrNameLst>
                                      </p:cBhvr>
                                      <p:to>
                                        <p:strVal val="visible"/>
                                      </p:to>
                                    </p:set>
                                    <p:anim calcmode="lin" valueType="num">
                                      <p:cBhvr additive="base">
                                        <p:cTn id="274" dur="5000" fill="hold"/>
                                        <p:tgtEl>
                                          <p:spTgt spid="34"/>
                                        </p:tgtEl>
                                        <p:attrNameLst>
                                          <p:attrName>ppt_x</p:attrName>
                                        </p:attrNameLst>
                                      </p:cBhvr>
                                      <p:tavLst>
                                        <p:tav tm="0">
                                          <p:val>
                                            <p:strVal val="1+#ppt_w/2"/>
                                          </p:val>
                                        </p:tav>
                                        <p:tav tm="100000">
                                          <p:val>
                                            <p:strVal val="#ppt_x"/>
                                          </p:val>
                                        </p:tav>
                                      </p:tavLst>
                                    </p:anim>
                                    <p:anim calcmode="lin" valueType="num">
                                      <p:cBhvr additive="base">
                                        <p:cTn id="275" dur="5000" fill="hold"/>
                                        <p:tgtEl>
                                          <p:spTgt spid="34"/>
                                        </p:tgtEl>
                                        <p:attrNameLst>
                                          <p:attrName>ppt_y</p:attrName>
                                        </p:attrNameLst>
                                      </p:cBhvr>
                                      <p:tavLst>
                                        <p:tav tm="0">
                                          <p:val>
                                            <p:strVal val="1+#ppt_h/2"/>
                                          </p:val>
                                        </p:tav>
                                        <p:tav tm="100000">
                                          <p:val>
                                            <p:strVal val="#ppt_y"/>
                                          </p:val>
                                        </p:tav>
                                      </p:tavLst>
                                    </p:anim>
                                  </p:childTnLst>
                                </p:cTn>
                              </p:par>
                              <p:par>
                                <p:cTn id="276" presetID="2" presetClass="entr" presetSubtype="6" fill="hold" grpId="0" nodeType="withEffect">
                                  <p:stCondLst>
                                    <p:cond delay="0"/>
                                  </p:stCondLst>
                                  <p:childTnLst>
                                    <p:set>
                                      <p:cBhvr>
                                        <p:cTn id="277" dur="1" fill="hold">
                                          <p:stCondLst>
                                            <p:cond delay="0"/>
                                          </p:stCondLst>
                                        </p:cTn>
                                        <p:tgtEl>
                                          <p:spTgt spid="44"/>
                                        </p:tgtEl>
                                        <p:attrNameLst>
                                          <p:attrName>style.visibility</p:attrName>
                                        </p:attrNameLst>
                                      </p:cBhvr>
                                      <p:to>
                                        <p:strVal val="visible"/>
                                      </p:to>
                                    </p:set>
                                    <p:anim calcmode="lin" valueType="num">
                                      <p:cBhvr additive="base">
                                        <p:cTn id="278" dur="5000" fill="hold"/>
                                        <p:tgtEl>
                                          <p:spTgt spid="44"/>
                                        </p:tgtEl>
                                        <p:attrNameLst>
                                          <p:attrName>ppt_x</p:attrName>
                                        </p:attrNameLst>
                                      </p:cBhvr>
                                      <p:tavLst>
                                        <p:tav tm="0">
                                          <p:val>
                                            <p:strVal val="1+#ppt_w/2"/>
                                          </p:val>
                                        </p:tav>
                                        <p:tav tm="100000">
                                          <p:val>
                                            <p:strVal val="#ppt_x"/>
                                          </p:val>
                                        </p:tav>
                                      </p:tavLst>
                                    </p:anim>
                                    <p:anim calcmode="lin" valueType="num">
                                      <p:cBhvr additive="base">
                                        <p:cTn id="279" dur="5000" fill="hold"/>
                                        <p:tgtEl>
                                          <p:spTgt spid="44"/>
                                        </p:tgtEl>
                                        <p:attrNameLst>
                                          <p:attrName>ppt_y</p:attrName>
                                        </p:attrNameLst>
                                      </p:cBhvr>
                                      <p:tavLst>
                                        <p:tav tm="0">
                                          <p:val>
                                            <p:strVal val="1+#ppt_h/2"/>
                                          </p:val>
                                        </p:tav>
                                        <p:tav tm="100000">
                                          <p:val>
                                            <p:strVal val="#ppt_y"/>
                                          </p:val>
                                        </p:tav>
                                      </p:tavLst>
                                    </p:anim>
                                  </p:childTnLst>
                                </p:cTn>
                              </p:par>
                              <p:par>
                                <p:cTn id="280" presetID="2" presetClass="entr" presetSubtype="6" fill="hold" grpId="0" nodeType="withEffect">
                                  <p:stCondLst>
                                    <p:cond delay="0"/>
                                  </p:stCondLst>
                                  <p:childTnLst>
                                    <p:set>
                                      <p:cBhvr>
                                        <p:cTn id="281" dur="1" fill="hold">
                                          <p:stCondLst>
                                            <p:cond delay="0"/>
                                          </p:stCondLst>
                                        </p:cTn>
                                        <p:tgtEl>
                                          <p:spTgt spid="54"/>
                                        </p:tgtEl>
                                        <p:attrNameLst>
                                          <p:attrName>style.visibility</p:attrName>
                                        </p:attrNameLst>
                                      </p:cBhvr>
                                      <p:to>
                                        <p:strVal val="visible"/>
                                      </p:to>
                                    </p:set>
                                    <p:anim calcmode="lin" valueType="num">
                                      <p:cBhvr additive="base">
                                        <p:cTn id="282" dur="5000" fill="hold"/>
                                        <p:tgtEl>
                                          <p:spTgt spid="54"/>
                                        </p:tgtEl>
                                        <p:attrNameLst>
                                          <p:attrName>ppt_x</p:attrName>
                                        </p:attrNameLst>
                                      </p:cBhvr>
                                      <p:tavLst>
                                        <p:tav tm="0">
                                          <p:val>
                                            <p:strVal val="1+#ppt_w/2"/>
                                          </p:val>
                                        </p:tav>
                                        <p:tav tm="100000">
                                          <p:val>
                                            <p:strVal val="#ppt_x"/>
                                          </p:val>
                                        </p:tav>
                                      </p:tavLst>
                                    </p:anim>
                                    <p:anim calcmode="lin" valueType="num">
                                      <p:cBhvr additive="base">
                                        <p:cTn id="283" dur="5000" fill="hold"/>
                                        <p:tgtEl>
                                          <p:spTgt spid="54"/>
                                        </p:tgtEl>
                                        <p:attrNameLst>
                                          <p:attrName>ppt_y</p:attrName>
                                        </p:attrNameLst>
                                      </p:cBhvr>
                                      <p:tavLst>
                                        <p:tav tm="0">
                                          <p:val>
                                            <p:strVal val="1+#ppt_h/2"/>
                                          </p:val>
                                        </p:tav>
                                        <p:tav tm="100000">
                                          <p:val>
                                            <p:strVal val="#ppt_y"/>
                                          </p:val>
                                        </p:tav>
                                      </p:tavLst>
                                    </p:anim>
                                  </p:childTnLst>
                                </p:cTn>
                              </p:par>
                              <p:par>
                                <p:cTn id="284" presetID="2" presetClass="entr" presetSubtype="6" fill="hold" grpId="0" nodeType="withEffect">
                                  <p:stCondLst>
                                    <p:cond delay="0"/>
                                  </p:stCondLst>
                                  <p:childTnLst>
                                    <p:set>
                                      <p:cBhvr>
                                        <p:cTn id="285" dur="1" fill="hold">
                                          <p:stCondLst>
                                            <p:cond delay="0"/>
                                          </p:stCondLst>
                                        </p:cTn>
                                        <p:tgtEl>
                                          <p:spTgt spid="64"/>
                                        </p:tgtEl>
                                        <p:attrNameLst>
                                          <p:attrName>style.visibility</p:attrName>
                                        </p:attrNameLst>
                                      </p:cBhvr>
                                      <p:to>
                                        <p:strVal val="visible"/>
                                      </p:to>
                                    </p:set>
                                    <p:anim calcmode="lin" valueType="num">
                                      <p:cBhvr additive="base">
                                        <p:cTn id="286" dur="5000" fill="hold"/>
                                        <p:tgtEl>
                                          <p:spTgt spid="64"/>
                                        </p:tgtEl>
                                        <p:attrNameLst>
                                          <p:attrName>ppt_x</p:attrName>
                                        </p:attrNameLst>
                                      </p:cBhvr>
                                      <p:tavLst>
                                        <p:tav tm="0">
                                          <p:val>
                                            <p:strVal val="1+#ppt_w/2"/>
                                          </p:val>
                                        </p:tav>
                                        <p:tav tm="100000">
                                          <p:val>
                                            <p:strVal val="#ppt_x"/>
                                          </p:val>
                                        </p:tav>
                                      </p:tavLst>
                                    </p:anim>
                                    <p:anim calcmode="lin" valueType="num">
                                      <p:cBhvr additive="base">
                                        <p:cTn id="287" dur="5000" fill="hold"/>
                                        <p:tgtEl>
                                          <p:spTgt spid="64"/>
                                        </p:tgtEl>
                                        <p:attrNameLst>
                                          <p:attrName>ppt_y</p:attrName>
                                        </p:attrNameLst>
                                      </p:cBhvr>
                                      <p:tavLst>
                                        <p:tav tm="0">
                                          <p:val>
                                            <p:strVal val="1+#ppt_h/2"/>
                                          </p:val>
                                        </p:tav>
                                        <p:tav tm="100000">
                                          <p:val>
                                            <p:strVal val="#ppt_y"/>
                                          </p:val>
                                        </p:tav>
                                      </p:tavLst>
                                    </p:anim>
                                  </p:childTnLst>
                                </p:cTn>
                              </p:par>
                              <p:par>
                                <p:cTn id="288" presetID="2" presetClass="entr" presetSubtype="6" fill="hold" grpId="0" nodeType="withEffect">
                                  <p:stCondLst>
                                    <p:cond delay="0"/>
                                  </p:stCondLst>
                                  <p:childTnLst>
                                    <p:set>
                                      <p:cBhvr>
                                        <p:cTn id="289" dur="1" fill="hold">
                                          <p:stCondLst>
                                            <p:cond delay="0"/>
                                          </p:stCondLst>
                                        </p:cTn>
                                        <p:tgtEl>
                                          <p:spTgt spid="74"/>
                                        </p:tgtEl>
                                        <p:attrNameLst>
                                          <p:attrName>style.visibility</p:attrName>
                                        </p:attrNameLst>
                                      </p:cBhvr>
                                      <p:to>
                                        <p:strVal val="visible"/>
                                      </p:to>
                                    </p:set>
                                    <p:anim calcmode="lin" valueType="num">
                                      <p:cBhvr additive="base">
                                        <p:cTn id="290" dur="5000" fill="hold"/>
                                        <p:tgtEl>
                                          <p:spTgt spid="74"/>
                                        </p:tgtEl>
                                        <p:attrNameLst>
                                          <p:attrName>ppt_x</p:attrName>
                                        </p:attrNameLst>
                                      </p:cBhvr>
                                      <p:tavLst>
                                        <p:tav tm="0">
                                          <p:val>
                                            <p:strVal val="1+#ppt_w/2"/>
                                          </p:val>
                                        </p:tav>
                                        <p:tav tm="100000">
                                          <p:val>
                                            <p:strVal val="#ppt_x"/>
                                          </p:val>
                                        </p:tav>
                                      </p:tavLst>
                                    </p:anim>
                                    <p:anim calcmode="lin" valueType="num">
                                      <p:cBhvr additive="base">
                                        <p:cTn id="291" dur="5000" fill="hold"/>
                                        <p:tgtEl>
                                          <p:spTgt spid="74"/>
                                        </p:tgtEl>
                                        <p:attrNameLst>
                                          <p:attrName>ppt_y</p:attrName>
                                        </p:attrNameLst>
                                      </p:cBhvr>
                                      <p:tavLst>
                                        <p:tav tm="0">
                                          <p:val>
                                            <p:strVal val="1+#ppt_h/2"/>
                                          </p:val>
                                        </p:tav>
                                        <p:tav tm="100000">
                                          <p:val>
                                            <p:strVal val="#ppt_y"/>
                                          </p:val>
                                        </p:tav>
                                      </p:tavLst>
                                    </p:anim>
                                  </p:childTnLst>
                                </p:cTn>
                              </p:par>
                              <p:par>
                                <p:cTn id="292" presetID="2" presetClass="entr" presetSubtype="6" fill="hold" grpId="0" nodeType="withEffect">
                                  <p:stCondLst>
                                    <p:cond delay="0"/>
                                  </p:stCondLst>
                                  <p:childTnLst>
                                    <p:set>
                                      <p:cBhvr>
                                        <p:cTn id="293" dur="1" fill="hold">
                                          <p:stCondLst>
                                            <p:cond delay="0"/>
                                          </p:stCondLst>
                                        </p:cTn>
                                        <p:tgtEl>
                                          <p:spTgt spid="84"/>
                                        </p:tgtEl>
                                        <p:attrNameLst>
                                          <p:attrName>style.visibility</p:attrName>
                                        </p:attrNameLst>
                                      </p:cBhvr>
                                      <p:to>
                                        <p:strVal val="visible"/>
                                      </p:to>
                                    </p:set>
                                    <p:anim calcmode="lin" valueType="num">
                                      <p:cBhvr additive="base">
                                        <p:cTn id="294" dur="5000" fill="hold"/>
                                        <p:tgtEl>
                                          <p:spTgt spid="84"/>
                                        </p:tgtEl>
                                        <p:attrNameLst>
                                          <p:attrName>ppt_x</p:attrName>
                                        </p:attrNameLst>
                                      </p:cBhvr>
                                      <p:tavLst>
                                        <p:tav tm="0">
                                          <p:val>
                                            <p:strVal val="1+#ppt_w/2"/>
                                          </p:val>
                                        </p:tav>
                                        <p:tav tm="100000">
                                          <p:val>
                                            <p:strVal val="#ppt_x"/>
                                          </p:val>
                                        </p:tav>
                                      </p:tavLst>
                                    </p:anim>
                                    <p:anim calcmode="lin" valueType="num">
                                      <p:cBhvr additive="base">
                                        <p:cTn id="295" dur="5000" fill="hold"/>
                                        <p:tgtEl>
                                          <p:spTgt spid="84"/>
                                        </p:tgtEl>
                                        <p:attrNameLst>
                                          <p:attrName>ppt_y</p:attrName>
                                        </p:attrNameLst>
                                      </p:cBhvr>
                                      <p:tavLst>
                                        <p:tav tm="0">
                                          <p:val>
                                            <p:strVal val="1+#ppt_h/2"/>
                                          </p:val>
                                        </p:tav>
                                        <p:tav tm="100000">
                                          <p:val>
                                            <p:strVal val="#ppt_y"/>
                                          </p:val>
                                        </p:tav>
                                      </p:tavLst>
                                    </p:anim>
                                  </p:childTnLst>
                                </p:cTn>
                              </p:par>
                              <p:par>
                                <p:cTn id="296" presetID="2" presetClass="entr" presetSubtype="6" fill="hold" grpId="0" nodeType="withEffect">
                                  <p:stCondLst>
                                    <p:cond delay="0"/>
                                  </p:stCondLst>
                                  <p:childTnLst>
                                    <p:set>
                                      <p:cBhvr>
                                        <p:cTn id="297" dur="1" fill="hold">
                                          <p:stCondLst>
                                            <p:cond delay="0"/>
                                          </p:stCondLst>
                                        </p:cTn>
                                        <p:tgtEl>
                                          <p:spTgt spid="10"/>
                                        </p:tgtEl>
                                        <p:attrNameLst>
                                          <p:attrName>style.visibility</p:attrName>
                                        </p:attrNameLst>
                                      </p:cBhvr>
                                      <p:to>
                                        <p:strVal val="visible"/>
                                      </p:to>
                                    </p:set>
                                    <p:anim calcmode="lin" valueType="num">
                                      <p:cBhvr additive="base">
                                        <p:cTn id="298" dur="5000" fill="hold"/>
                                        <p:tgtEl>
                                          <p:spTgt spid="10"/>
                                        </p:tgtEl>
                                        <p:attrNameLst>
                                          <p:attrName>ppt_x</p:attrName>
                                        </p:attrNameLst>
                                      </p:cBhvr>
                                      <p:tavLst>
                                        <p:tav tm="0">
                                          <p:val>
                                            <p:strVal val="1+#ppt_w/2"/>
                                          </p:val>
                                        </p:tav>
                                        <p:tav tm="100000">
                                          <p:val>
                                            <p:strVal val="#ppt_x"/>
                                          </p:val>
                                        </p:tav>
                                      </p:tavLst>
                                    </p:anim>
                                    <p:anim calcmode="lin" valueType="num">
                                      <p:cBhvr additive="base">
                                        <p:cTn id="299" dur="5000" fill="hold"/>
                                        <p:tgtEl>
                                          <p:spTgt spid="10"/>
                                        </p:tgtEl>
                                        <p:attrNameLst>
                                          <p:attrName>ppt_y</p:attrName>
                                        </p:attrNameLst>
                                      </p:cBhvr>
                                      <p:tavLst>
                                        <p:tav tm="0">
                                          <p:val>
                                            <p:strVal val="1+#ppt_h/2"/>
                                          </p:val>
                                        </p:tav>
                                        <p:tav tm="100000">
                                          <p:val>
                                            <p:strVal val="#ppt_y"/>
                                          </p:val>
                                        </p:tav>
                                      </p:tavLst>
                                    </p:anim>
                                  </p:childTnLst>
                                </p:cTn>
                              </p:par>
                              <p:par>
                                <p:cTn id="300" presetID="2" presetClass="entr" presetSubtype="6" fill="hold" grpId="0" nodeType="withEffect">
                                  <p:stCondLst>
                                    <p:cond delay="0"/>
                                  </p:stCondLst>
                                  <p:childTnLst>
                                    <p:set>
                                      <p:cBhvr>
                                        <p:cTn id="301" dur="1" fill="hold">
                                          <p:stCondLst>
                                            <p:cond delay="0"/>
                                          </p:stCondLst>
                                        </p:cTn>
                                        <p:tgtEl>
                                          <p:spTgt spid="20"/>
                                        </p:tgtEl>
                                        <p:attrNameLst>
                                          <p:attrName>style.visibility</p:attrName>
                                        </p:attrNameLst>
                                      </p:cBhvr>
                                      <p:to>
                                        <p:strVal val="visible"/>
                                      </p:to>
                                    </p:set>
                                    <p:anim calcmode="lin" valueType="num">
                                      <p:cBhvr additive="base">
                                        <p:cTn id="302" dur="5000" fill="hold"/>
                                        <p:tgtEl>
                                          <p:spTgt spid="20"/>
                                        </p:tgtEl>
                                        <p:attrNameLst>
                                          <p:attrName>ppt_x</p:attrName>
                                        </p:attrNameLst>
                                      </p:cBhvr>
                                      <p:tavLst>
                                        <p:tav tm="0">
                                          <p:val>
                                            <p:strVal val="1+#ppt_w/2"/>
                                          </p:val>
                                        </p:tav>
                                        <p:tav tm="100000">
                                          <p:val>
                                            <p:strVal val="#ppt_x"/>
                                          </p:val>
                                        </p:tav>
                                      </p:tavLst>
                                    </p:anim>
                                    <p:anim calcmode="lin" valueType="num">
                                      <p:cBhvr additive="base">
                                        <p:cTn id="303" dur="5000" fill="hold"/>
                                        <p:tgtEl>
                                          <p:spTgt spid="20"/>
                                        </p:tgtEl>
                                        <p:attrNameLst>
                                          <p:attrName>ppt_y</p:attrName>
                                        </p:attrNameLst>
                                      </p:cBhvr>
                                      <p:tavLst>
                                        <p:tav tm="0">
                                          <p:val>
                                            <p:strVal val="1+#ppt_h/2"/>
                                          </p:val>
                                        </p:tav>
                                        <p:tav tm="100000">
                                          <p:val>
                                            <p:strVal val="#ppt_y"/>
                                          </p:val>
                                        </p:tav>
                                      </p:tavLst>
                                    </p:anim>
                                  </p:childTnLst>
                                </p:cTn>
                              </p:par>
                              <p:par>
                                <p:cTn id="304" presetID="2" presetClass="entr" presetSubtype="6" fill="hold" grpId="0" nodeType="withEffect">
                                  <p:stCondLst>
                                    <p:cond delay="0"/>
                                  </p:stCondLst>
                                  <p:childTnLst>
                                    <p:set>
                                      <p:cBhvr>
                                        <p:cTn id="305" dur="1" fill="hold">
                                          <p:stCondLst>
                                            <p:cond delay="0"/>
                                          </p:stCondLst>
                                        </p:cTn>
                                        <p:tgtEl>
                                          <p:spTgt spid="30"/>
                                        </p:tgtEl>
                                        <p:attrNameLst>
                                          <p:attrName>style.visibility</p:attrName>
                                        </p:attrNameLst>
                                      </p:cBhvr>
                                      <p:to>
                                        <p:strVal val="visible"/>
                                      </p:to>
                                    </p:set>
                                    <p:anim calcmode="lin" valueType="num">
                                      <p:cBhvr additive="base">
                                        <p:cTn id="306" dur="5000" fill="hold"/>
                                        <p:tgtEl>
                                          <p:spTgt spid="30"/>
                                        </p:tgtEl>
                                        <p:attrNameLst>
                                          <p:attrName>ppt_x</p:attrName>
                                        </p:attrNameLst>
                                      </p:cBhvr>
                                      <p:tavLst>
                                        <p:tav tm="0">
                                          <p:val>
                                            <p:strVal val="1+#ppt_w/2"/>
                                          </p:val>
                                        </p:tav>
                                        <p:tav tm="100000">
                                          <p:val>
                                            <p:strVal val="#ppt_x"/>
                                          </p:val>
                                        </p:tav>
                                      </p:tavLst>
                                    </p:anim>
                                    <p:anim calcmode="lin" valueType="num">
                                      <p:cBhvr additive="base">
                                        <p:cTn id="307" dur="5000" fill="hold"/>
                                        <p:tgtEl>
                                          <p:spTgt spid="30"/>
                                        </p:tgtEl>
                                        <p:attrNameLst>
                                          <p:attrName>ppt_y</p:attrName>
                                        </p:attrNameLst>
                                      </p:cBhvr>
                                      <p:tavLst>
                                        <p:tav tm="0">
                                          <p:val>
                                            <p:strVal val="1+#ppt_h/2"/>
                                          </p:val>
                                        </p:tav>
                                        <p:tav tm="100000">
                                          <p:val>
                                            <p:strVal val="#ppt_y"/>
                                          </p:val>
                                        </p:tav>
                                      </p:tavLst>
                                    </p:anim>
                                  </p:childTnLst>
                                </p:cTn>
                              </p:par>
                              <p:par>
                                <p:cTn id="308" presetID="2" presetClass="entr" presetSubtype="6" fill="hold" grpId="0" nodeType="withEffect">
                                  <p:stCondLst>
                                    <p:cond delay="0"/>
                                  </p:stCondLst>
                                  <p:childTnLst>
                                    <p:set>
                                      <p:cBhvr>
                                        <p:cTn id="309" dur="1" fill="hold">
                                          <p:stCondLst>
                                            <p:cond delay="0"/>
                                          </p:stCondLst>
                                        </p:cTn>
                                        <p:tgtEl>
                                          <p:spTgt spid="40"/>
                                        </p:tgtEl>
                                        <p:attrNameLst>
                                          <p:attrName>style.visibility</p:attrName>
                                        </p:attrNameLst>
                                      </p:cBhvr>
                                      <p:to>
                                        <p:strVal val="visible"/>
                                      </p:to>
                                    </p:set>
                                    <p:anim calcmode="lin" valueType="num">
                                      <p:cBhvr additive="base">
                                        <p:cTn id="310" dur="5000" fill="hold"/>
                                        <p:tgtEl>
                                          <p:spTgt spid="40"/>
                                        </p:tgtEl>
                                        <p:attrNameLst>
                                          <p:attrName>ppt_x</p:attrName>
                                        </p:attrNameLst>
                                      </p:cBhvr>
                                      <p:tavLst>
                                        <p:tav tm="0">
                                          <p:val>
                                            <p:strVal val="1+#ppt_w/2"/>
                                          </p:val>
                                        </p:tav>
                                        <p:tav tm="100000">
                                          <p:val>
                                            <p:strVal val="#ppt_x"/>
                                          </p:val>
                                        </p:tav>
                                      </p:tavLst>
                                    </p:anim>
                                    <p:anim calcmode="lin" valueType="num">
                                      <p:cBhvr additive="base">
                                        <p:cTn id="311" dur="5000" fill="hold"/>
                                        <p:tgtEl>
                                          <p:spTgt spid="40"/>
                                        </p:tgtEl>
                                        <p:attrNameLst>
                                          <p:attrName>ppt_y</p:attrName>
                                        </p:attrNameLst>
                                      </p:cBhvr>
                                      <p:tavLst>
                                        <p:tav tm="0">
                                          <p:val>
                                            <p:strVal val="1+#ppt_h/2"/>
                                          </p:val>
                                        </p:tav>
                                        <p:tav tm="100000">
                                          <p:val>
                                            <p:strVal val="#ppt_y"/>
                                          </p:val>
                                        </p:tav>
                                      </p:tavLst>
                                    </p:anim>
                                  </p:childTnLst>
                                </p:cTn>
                              </p:par>
                              <p:par>
                                <p:cTn id="312" presetID="2" presetClass="entr" presetSubtype="6" fill="hold" grpId="0" nodeType="withEffect">
                                  <p:stCondLst>
                                    <p:cond delay="0"/>
                                  </p:stCondLst>
                                  <p:childTnLst>
                                    <p:set>
                                      <p:cBhvr>
                                        <p:cTn id="313" dur="1" fill="hold">
                                          <p:stCondLst>
                                            <p:cond delay="0"/>
                                          </p:stCondLst>
                                        </p:cTn>
                                        <p:tgtEl>
                                          <p:spTgt spid="50"/>
                                        </p:tgtEl>
                                        <p:attrNameLst>
                                          <p:attrName>style.visibility</p:attrName>
                                        </p:attrNameLst>
                                      </p:cBhvr>
                                      <p:to>
                                        <p:strVal val="visible"/>
                                      </p:to>
                                    </p:set>
                                    <p:anim calcmode="lin" valueType="num">
                                      <p:cBhvr additive="base">
                                        <p:cTn id="314" dur="5000" fill="hold"/>
                                        <p:tgtEl>
                                          <p:spTgt spid="50"/>
                                        </p:tgtEl>
                                        <p:attrNameLst>
                                          <p:attrName>ppt_x</p:attrName>
                                        </p:attrNameLst>
                                      </p:cBhvr>
                                      <p:tavLst>
                                        <p:tav tm="0">
                                          <p:val>
                                            <p:strVal val="1+#ppt_w/2"/>
                                          </p:val>
                                        </p:tav>
                                        <p:tav tm="100000">
                                          <p:val>
                                            <p:strVal val="#ppt_x"/>
                                          </p:val>
                                        </p:tav>
                                      </p:tavLst>
                                    </p:anim>
                                    <p:anim calcmode="lin" valueType="num">
                                      <p:cBhvr additive="base">
                                        <p:cTn id="315" dur="5000" fill="hold"/>
                                        <p:tgtEl>
                                          <p:spTgt spid="50"/>
                                        </p:tgtEl>
                                        <p:attrNameLst>
                                          <p:attrName>ppt_y</p:attrName>
                                        </p:attrNameLst>
                                      </p:cBhvr>
                                      <p:tavLst>
                                        <p:tav tm="0">
                                          <p:val>
                                            <p:strVal val="1+#ppt_h/2"/>
                                          </p:val>
                                        </p:tav>
                                        <p:tav tm="100000">
                                          <p:val>
                                            <p:strVal val="#ppt_y"/>
                                          </p:val>
                                        </p:tav>
                                      </p:tavLst>
                                    </p:anim>
                                  </p:childTnLst>
                                </p:cTn>
                              </p:par>
                              <p:par>
                                <p:cTn id="316" presetID="2" presetClass="entr" presetSubtype="6" fill="hold" grpId="0" nodeType="withEffect">
                                  <p:stCondLst>
                                    <p:cond delay="0"/>
                                  </p:stCondLst>
                                  <p:childTnLst>
                                    <p:set>
                                      <p:cBhvr>
                                        <p:cTn id="317" dur="1" fill="hold">
                                          <p:stCondLst>
                                            <p:cond delay="0"/>
                                          </p:stCondLst>
                                        </p:cTn>
                                        <p:tgtEl>
                                          <p:spTgt spid="60"/>
                                        </p:tgtEl>
                                        <p:attrNameLst>
                                          <p:attrName>style.visibility</p:attrName>
                                        </p:attrNameLst>
                                      </p:cBhvr>
                                      <p:to>
                                        <p:strVal val="visible"/>
                                      </p:to>
                                    </p:set>
                                    <p:anim calcmode="lin" valueType="num">
                                      <p:cBhvr additive="base">
                                        <p:cTn id="318" dur="5000" fill="hold"/>
                                        <p:tgtEl>
                                          <p:spTgt spid="60"/>
                                        </p:tgtEl>
                                        <p:attrNameLst>
                                          <p:attrName>ppt_x</p:attrName>
                                        </p:attrNameLst>
                                      </p:cBhvr>
                                      <p:tavLst>
                                        <p:tav tm="0">
                                          <p:val>
                                            <p:strVal val="1+#ppt_w/2"/>
                                          </p:val>
                                        </p:tav>
                                        <p:tav tm="100000">
                                          <p:val>
                                            <p:strVal val="#ppt_x"/>
                                          </p:val>
                                        </p:tav>
                                      </p:tavLst>
                                    </p:anim>
                                    <p:anim calcmode="lin" valueType="num">
                                      <p:cBhvr additive="base">
                                        <p:cTn id="319" dur="5000" fill="hold"/>
                                        <p:tgtEl>
                                          <p:spTgt spid="60"/>
                                        </p:tgtEl>
                                        <p:attrNameLst>
                                          <p:attrName>ppt_y</p:attrName>
                                        </p:attrNameLst>
                                      </p:cBhvr>
                                      <p:tavLst>
                                        <p:tav tm="0">
                                          <p:val>
                                            <p:strVal val="1+#ppt_h/2"/>
                                          </p:val>
                                        </p:tav>
                                        <p:tav tm="100000">
                                          <p:val>
                                            <p:strVal val="#ppt_y"/>
                                          </p:val>
                                        </p:tav>
                                      </p:tavLst>
                                    </p:anim>
                                  </p:childTnLst>
                                </p:cTn>
                              </p:par>
                              <p:par>
                                <p:cTn id="320" presetID="2" presetClass="entr" presetSubtype="6" fill="hold" grpId="0" nodeType="withEffect">
                                  <p:stCondLst>
                                    <p:cond delay="0"/>
                                  </p:stCondLst>
                                  <p:childTnLst>
                                    <p:set>
                                      <p:cBhvr>
                                        <p:cTn id="321" dur="1" fill="hold">
                                          <p:stCondLst>
                                            <p:cond delay="0"/>
                                          </p:stCondLst>
                                        </p:cTn>
                                        <p:tgtEl>
                                          <p:spTgt spid="70"/>
                                        </p:tgtEl>
                                        <p:attrNameLst>
                                          <p:attrName>style.visibility</p:attrName>
                                        </p:attrNameLst>
                                      </p:cBhvr>
                                      <p:to>
                                        <p:strVal val="visible"/>
                                      </p:to>
                                    </p:set>
                                    <p:anim calcmode="lin" valueType="num">
                                      <p:cBhvr additive="base">
                                        <p:cTn id="322" dur="5000" fill="hold"/>
                                        <p:tgtEl>
                                          <p:spTgt spid="70"/>
                                        </p:tgtEl>
                                        <p:attrNameLst>
                                          <p:attrName>ppt_x</p:attrName>
                                        </p:attrNameLst>
                                      </p:cBhvr>
                                      <p:tavLst>
                                        <p:tav tm="0">
                                          <p:val>
                                            <p:strVal val="1+#ppt_w/2"/>
                                          </p:val>
                                        </p:tav>
                                        <p:tav tm="100000">
                                          <p:val>
                                            <p:strVal val="#ppt_x"/>
                                          </p:val>
                                        </p:tav>
                                      </p:tavLst>
                                    </p:anim>
                                    <p:anim calcmode="lin" valueType="num">
                                      <p:cBhvr additive="base">
                                        <p:cTn id="323" dur="5000" fill="hold"/>
                                        <p:tgtEl>
                                          <p:spTgt spid="70"/>
                                        </p:tgtEl>
                                        <p:attrNameLst>
                                          <p:attrName>ppt_y</p:attrName>
                                        </p:attrNameLst>
                                      </p:cBhvr>
                                      <p:tavLst>
                                        <p:tav tm="0">
                                          <p:val>
                                            <p:strVal val="1+#ppt_h/2"/>
                                          </p:val>
                                        </p:tav>
                                        <p:tav tm="100000">
                                          <p:val>
                                            <p:strVal val="#ppt_y"/>
                                          </p:val>
                                        </p:tav>
                                      </p:tavLst>
                                    </p:anim>
                                  </p:childTnLst>
                                </p:cTn>
                              </p:par>
                              <p:par>
                                <p:cTn id="324" presetID="2" presetClass="entr" presetSubtype="6" fill="hold" grpId="0" nodeType="withEffect">
                                  <p:stCondLst>
                                    <p:cond delay="0"/>
                                  </p:stCondLst>
                                  <p:childTnLst>
                                    <p:set>
                                      <p:cBhvr>
                                        <p:cTn id="325" dur="1" fill="hold">
                                          <p:stCondLst>
                                            <p:cond delay="0"/>
                                          </p:stCondLst>
                                        </p:cTn>
                                        <p:tgtEl>
                                          <p:spTgt spid="80"/>
                                        </p:tgtEl>
                                        <p:attrNameLst>
                                          <p:attrName>style.visibility</p:attrName>
                                        </p:attrNameLst>
                                      </p:cBhvr>
                                      <p:to>
                                        <p:strVal val="visible"/>
                                      </p:to>
                                    </p:set>
                                    <p:anim calcmode="lin" valueType="num">
                                      <p:cBhvr additive="base">
                                        <p:cTn id="326" dur="5000" fill="hold"/>
                                        <p:tgtEl>
                                          <p:spTgt spid="80"/>
                                        </p:tgtEl>
                                        <p:attrNameLst>
                                          <p:attrName>ppt_x</p:attrName>
                                        </p:attrNameLst>
                                      </p:cBhvr>
                                      <p:tavLst>
                                        <p:tav tm="0">
                                          <p:val>
                                            <p:strVal val="1+#ppt_w/2"/>
                                          </p:val>
                                        </p:tav>
                                        <p:tav tm="100000">
                                          <p:val>
                                            <p:strVal val="#ppt_x"/>
                                          </p:val>
                                        </p:tav>
                                      </p:tavLst>
                                    </p:anim>
                                    <p:anim calcmode="lin" valueType="num">
                                      <p:cBhvr additive="base">
                                        <p:cTn id="327" dur="5000" fill="hold"/>
                                        <p:tgtEl>
                                          <p:spTgt spid="80"/>
                                        </p:tgtEl>
                                        <p:attrNameLst>
                                          <p:attrName>ppt_y</p:attrName>
                                        </p:attrNameLst>
                                      </p:cBhvr>
                                      <p:tavLst>
                                        <p:tav tm="0">
                                          <p:val>
                                            <p:strVal val="1+#ppt_h/2"/>
                                          </p:val>
                                        </p:tav>
                                        <p:tav tm="100000">
                                          <p:val>
                                            <p:strVal val="#ppt_y"/>
                                          </p:val>
                                        </p:tav>
                                      </p:tavLst>
                                    </p:anim>
                                  </p:childTnLst>
                                </p:cTn>
                              </p:par>
                              <p:par>
                                <p:cTn id="328" presetID="3" presetClass="entr" presetSubtype="10" fill="hold" grpId="3" nodeType="withEffect">
                                  <p:stCondLst>
                                    <p:cond delay="0"/>
                                  </p:stCondLst>
                                  <p:childTnLst>
                                    <p:set>
                                      <p:cBhvr>
                                        <p:cTn id="329" dur="1" fill="hold">
                                          <p:stCondLst>
                                            <p:cond delay="0"/>
                                          </p:stCondLst>
                                        </p:cTn>
                                        <p:tgtEl>
                                          <p:spTgt spid="5"/>
                                        </p:tgtEl>
                                        <p:attrNameLst>
                                          <p:attrName>style.visibility</p:attrName>
                                        </p:attrNameLst>
                                      </p:cBhvr>
                                      <p:to>
                                        <p:strVal val="visible"/>
                                      </p:to>
                                    </p:set>
                                    <p:animEffect transition="in" filter="blinds(horizontal)">
                                      <p:cBhvr>
                                        <p:cTn id="330" dur="5000"/>
                                        <p:tgtEl>
                                          <p:spTgt spid="5"/>
                                        </p:tgtEl>
                                      </p:cBhvr>
                                    </p:animEffect>
                                  </p:childTnLst>
                                </p:cTn>
                              </p:par>
                              <p:par>
                                <p:cTn id="331" presetID="3" presetClass="entr" presetSubtype="10" fill="hold" grpId="3" nodeType="withEffect">
                                  <p:stCondLst>
                                    <p:cond delay="0"/>
                                  </p:stCondLst>
                                  <p:childTnLst>
                                    <p:set>
                                      <p:cBhvr>
                                        <p:cTn id="332" dur="1" fill="hold">
                                          <p:stCondLst>
                                            <p:cond delay="0"/>
                                          </p:stCondLst>
                                        </p:cTn>
                                        <p:tgtEl>
                                          <p:spTgt spid="6"/>
                                        </p:tgtEl>
                                        <p:attrNameLst>
                                          <p:attrName>style.visibility</p:attrName>
                                        </p:attrNameLst>
                                      </p:cBhvr>
                                      <p:to>
                                        <p:strVal val="visible"/>
                                      </p:to>
                                    </p:set>
                                    <p:animEffect transition="in" filter="blinds(horizontal)">
                                      <p:cBhvr>
                                        <p:cTn id="333" dur="5000"/>
                                        <p:tgtEl>
                                          <p:spTgt spid="6"/>
                                        </p:tgtEl>
                                      </p:cBhvr>
                                    </p:animEffect>
                                  </p:childTnLst>
                                </p:cTn>
                              </p:par>
                              <p:par>
                                <p:cTn id="334" presetID="3" presetClass="entr" presetSubtype="10" fill="hold" grpId="3" nodeType="withEffect">
                                  <p:stCondLst>
                                    <p:cond delay="0"/>
                                  </p:stCondLst>
                                  <p:childTnLst>
                                    <p:set>
                                      <p:cBhvr>
                                        <p:cTn id="335" dur="1" fill="hold">
                                          <p:stCondLst>
                                            <p:cond delay="0"/>
                                          </p:stCondLst>
                                        </p:cTn>
                                        <p:tgtEl>
                                          <p:spTgt spid="7"/>
                                        </p:tgtEl>
                                        <p:attrNameLst>
                                          <p:attrName>style.visibility</p:attrName>
                                        </p:attrNameLst>
                                      </p:cBhvr>
                                      <p:to>
                                        <p:strVal val="visible"/>
                                      </p:to>
                                    </p:set>
                                    <p:animEffect transition="in" filter="blinds(horizontal)">
                                      <p:cBhvr>
                                        <p:cTn id="336" dur="5000"/>
                                        <p:tgtEl>
                                          <p:spTgt spid="7"/>
                                        </p:tgtEl>
                                      </p:cBhvr>
                                    </p:animEffect>
                                  </p:childTnLst>
                                </p:cTn>
                              </p:par>
                              <p:par>
                                <p:cTn id="337" presetID="3" presetClass="entr" presetSubtype="10" fill="hold" grpId="3" nodeType="withEffect">
                                  <p:stCondLst>
                                    <p:cond delay="0"/>
                                  </p:stCondLst>
                                  <p:childTnLst>
                                    <p:set>
                                      <p:cBhvr>
                                        <p:cTn id="338" dur="1" fill="hold">
                                          <p:stCondLst>
                                            <p:cond delay="0"/>
                                          </p:stCondLst>
                                        </p:cTn>
                                        <p:tgtEl>
                                          <p:spTgt spid="8"/>
                                        </p:tgtEl>
                                        <p:attrNameLst>
                                          <p:attrName>style.visibility</p:attrName>
                                        </p:attrNameLst>
                                      </p:cBhvr>
                                      <p:to>
                                        <p:strVal val="visible"/>
                                      </p:to>
                                    </p:set>
                                    <p:animEffect transition="in" filter="blinds(horizontal)">
                                      <p:cBhvr>
                                        <p:cTn id="339" dur="5000"/>
                                        <p:tgtEl>
                                          <p:spTgt spid="8"/>
                                        </p:tgtEl>
                                      </p:cBhvr>
                                    </p:animEffect>
                                  </p:childTnLst>
                                </p:cTn>
                              </p:par>
                              <p:par>
                                <p:cTn id="340" presetID="3" presetClass="entr" presetSubtype="10" fill="hold" grpId="3" nodeType="withEffect">
                                  <p:stCondLst>
                                    <p:cond delay="0"/>
                                  </p:stCondLst>
                                  <p:childTnLst>
                                    <p:set>
                                      <p:cBhvr>
                                        <p:cTn id="341" dur="1" fill="hold">
                                          <p:stCondLst>
                                            <p:cond delay="0"/>
                                          </p:stCondLst>
                                        </p:cTn>
                                        <p:tgtEl>
                                          <p:spTgt spid="9"/>
                                        </p:tgtEl>
                                        <p:attrNameLst>
                                          <p:attrName>style.visibility</p:attrName>
                                        </p:attrNameLst>
                                      </p:cBhvr>
                                      <p:to>
                                        <p:strVal val="visible"/>
                                      </p:to>
                                    </p:set>
                                    <p:animEffect transition="in" filter="blinds(horizontal)">
                                      <p:cBhvr>
                                        <p:cTn id="342" dur="5000"/>
                                        <p:tgtEl>
                                          <p:spTgt spid="9"/>
                                        </p:tgtEl>
                                      </p:cBhvr>
                                    </p:animEffect>
                                  </p:childTnLst>
                                </p:cTn>
                              </p:par>
                              <p:par>
                                <p:cTn id="343" presetID="3" presetClass="entr" presetSubtype="10" fill="hold" grpId="3" nodeType="withEffect">
                                  <p:stCondLst>
                                    <p:cond delay="0"/>
                                  </p:stCondLst>
                                  <p:childTnLst>
                                    <p:set>
                                      <p:cBhvr>
                                        <p:cTn id="344" dur="1" fill="hold">
                                          <p:stCondLst>
                                            <p:cond delay="0"/>
                                          </p:stCondLst>
                                        </p:cTn>
                                        <p:tgtEl>
                                          <p:spTgt spid="10"/>
                                        </p:tgtEl>
                                        <p:attrNameLst>
                                          <p:attrName>style.visibility</p:attrName>
                                        </p:attrNameLst>
                                      </p:cBhvr>
                                      <p:to>
                                        <p:strVal val="visible"/>
                                      </p:to>
                                    </p:set>
                                    <p:animEffect transition="in" filter="blinds(horizontal)">
                                      <p:cBhvr>
                                        <p:cTn id="345" dur="5000"/>
                                        <p:tgtEl>
                                          <p:spTgt spid="10"/>
                                        </p:tgtEl>
                                      </p:cBhvr>
                                    </p:animEffect>
                                  </p:childTnLst>
                                </p:cTn>
                              </p:par>
                              <p:par>
                                <p:cTn id="346" presetID="3" presetClass="entr" presetSubtype="10" fill="hold" grpId="3" nodeType="withEffect">
                                  <p:stCondLst>
                                    <p:cond delay="0"/>
                                  </p:stCondLst>
                                  <p:childTnLst>
                                    <p:set>
                                      <p:cBhvr>
                                        <p:cTn id="347" dur="1" fill="hold">
                                          <p:stCondLst>
                                            <p:cond delay="0"/>
                                          </p:stCondLst>
                                        </p:cTn>
                                        <p:tgtEl>
                                          <p:spTgt spid="11"/>
                                        </p:tgtEl>
                                        <p:attrNameLst>
                                          <p:attrName>style.visibility</p:attrName>
                                        </p:attrNameLst>
                                      </p:cBhvr>
                                      <p:to>
                                        <p:strVal val="visible"/>
                                      </p:to>
                                    </p:set>
                                    <p:animEffect transition="in" filter="blinds(horizontal)">
                                      <p:cBhvr>
                                        <p:cTn id="348" dur="5000"/>
                                        <p:tgtEl>
                                          <p:spTgt spid="11"/>
                                        </p:tgtEl>
                                      </p:cBhvr>
                                    </p:animEffect>
                                  </p:childTnLst>
                                </p:cTn>
                              </p:par>
                              <p:par>
                                <p:cTn id="349" presetID="3" presetClass="entr" presetSubtype="10" fill="hold" grpId="3" nodeType="withEffect">
                                  <p:stCondLst>
                                    <p:cond delay="0"/>
                                  </p:stCondLst>
                                  <p:childTnLst>
                                    <p:set>
                                      <p:cBhvr>
                                        <p:cTn id="350" dur="1" fill="hold">
                                          <p:stCondLst>
                                            <p:cond delay="0"/>
                                          </p:stCondLst>
                                        </p:cTn>
                                        <p:tgtEl>
                                          <p:spTgt spid="12"/>
                                        </p:tgtEl>
                                        <p:attrNameLst>
                                          <p:attrName>style.visibility</p:attrName>
                                        </p:attrNameLst>
                                      </p:cBhvr>
                                      <p:to>
                                        <p:strVal val="visible"/>
                                      </p:to>
                                    </p:set>
                                    <p:animEffect transition="in" filter="blinds(horizontal)">
                                      <p:cBhvr>
                                        <p:cTn id="351" dur="5000"/>
                                        <p:tgtEl>
                                          <p:spTgt spid="12"/>
                                        </p:tgtEl>
                                      </p:cBhvr>
                                    </p:animEffect>
                                  </p:childTnLst>
                                </p:cTn>
                              </p:par>
                              <p:par>
                                <p:cTn id="352" presetID="3" presetClass="entr" presetSubtype="10" fill="hold" grpId="3" nodeType="withEffect">
                                  <p:stCondLst>
                                    <p:cond delay="0"/>
                                  </p:stCondLst>
                                  <p:childTnLst>
                                    <p:set>
                                      <p:cBhvr>
                                        <p:cTn id="353" dur="1" fill="hold">
                                          <p:stCondLst>
                                            <p:cond delay="0"/>
                                          </p:stCondLst>
                                        </p:cTn>
                                        <p:tgtEl>
                                          <p:spTgt spid="13"/>
                                        </p:tgtEl>
                                        <p:attrNameLst>
                                          <p:attrName>style.visibility</p:attrName>
                                        </p:attrNameLst>
                                      </p:cBhvr>
                                      <p:to>
                                        <p:strVal val="visible"/>
                                      </p:to>
                                    </p:set>
                                    <p:animEffect transition="in" filter="blinds(horizontal)">
                                      <p:cBhvr>
                                        <p:cTn id="354" dur="5000"/>
                                        <p:tgtEl>
                                          <p:spTgt spid="13"/>
                                        </p:tgtEl>
                                      </p:cBhvr>
                                    </p:animEffect>
                                  </p:childTnLst>
                                </p:cTn>
                              </p:par>
                              <p:par>
                                <p:cTn id="355" presetID="3" presetClass="entr" presetSubtype="10" fill="hold" grpId="3" nodeType="withEffect">
                                  <p:stCondLst>
                                    <p:cond delay="0"/>
                                  </p:stCondLst>
                                  <p:childTnLst>
                                    <p:set>
                                      <p:cBhvr>
                                        <p:cTn id="356" dur="1" fill="hold">
                                          <p:stCondLst>
                                            <p:cond delay="0"/>
                                          </p:stCondLst>
                                        </p:cTn>
                                        <p:tgtEl>
                                          <p:spTgt spid="14"/>
                                        </p:tgtEl>
                                        <p:attrNameLst>
                                          <p:attrName>style.visibility</p:attrName>
                                        </p:attrNameLst>
                                      </p:cBhvr>
                                      <p:to>
                                        <p:strVal val="visible"/>
                                      </p:to>
                                    </p:set>
                                    <p:animEffect transition="in" filter="blinds(horizontal)">
                                      <p:cBhvr>
                                        <p:cTn id="357" dur="5000"/>
                                        <p:tgtEl>
                                          <p:spTgt spid="14"/>
                                        </p:tgtEl>
                                      </p:cBhvr>
                                    </p:animEffect>
                                  </p:childTnLst>
                                </p:cTn>
                              </p:par>
                              <p:par>
                                <p:cTn id="358" presetID="3" presetClass="entr" presetSubtype="10" fill="hold" grpId="3" nodeType="withEffect">
                                  <p:stCondLst>
                                    <p:cond delay="0"/>
                                  </p:stCondLst>
                                  <p:childTnLst>
                                    <p:set>
                                      <p:cBhvr>
                                        <p:cTn id="359" dur="1" fill="hold">
                                          <p:stCondLst>
                                            <p:cond delay="0"/>
                                          </p:stCondLst>
                                        </p:cTn>
                                        <p:tgtEl>
                                          <p:spTgt spid="15"/>
                                        </p:tgtEl>
                                        <p:attrNameLst>
                                          <p:attrName>style.visibility</p:attrName>
                                        </p:attrNameLst>
                                      </p:cBhvr>
                                      <p:to>
                                        <p:strVal val="visible"/>
                                      </p:to>
                                    </p:set>
                                    <p:animEffect transition="in" filter="blinds(horizontal)">
                                      <p:cBhvr>
                                        <p:cTn id="360" dur="5000"/>
                                        <p:tgtEl>
                                          <p:spTgt spid="15"/>
                                        </p:tgtEl>
                                      </p:cBhvr>
                                    </p:animEffect>
                                  </p:childTnLst>
                                </p:cTn>
                              </p:par>
                              <p:par>
                                <p:cTn id="361" presetID="3" presetClass="entr" presetSubtype="10" fill="hold" grpId="3" nodeType="withEffect">
                                  <p:stCondLst>
                                    <p:cond delay="0"/>
                                  </p:stCondLst>
                                  <p:childTnLst>
                                    <p:set>
                                      <p:cBhvr>
                                        <p:cTn id="362" dur="1" fill="hold">
                                          <p:stCondLst>
                                            <p:cond delay="0"/>
                                          </p:stCondLst>
                                        </p:cTn>
                                        <p:tgtEl>
                                          <p:spTgt spid="16"/>
                                        </p:tgtEl>
                                        <p:attrNameLst>
                                          <p:attrName>style.visibility</p:attrName>
                                        </p:attrNameLst>
                                      </p:cBhvr>
                                      <p:to>
                                        <p:strVal val="visible"/>
                                      </p:to>
                                    </p:set>
                                    <p:animEffect transition="in" filter="blinds(horizontal)">
                                      <p:cBhvr>
                                        <p:cTn id="363" dur="5000"/>
                                        <p:tgtEl>
                                          <p:spTgt spid="16"/>
                                        </p:tgtEl>
                                      </p:cBhvr>
                                    </p:animEffect>
                                  </p:childTnLst>
                                </p:cTn>
                              </p:par>
                              <p:par>
                                <p:cTn id="364" presetID="3" presetClass="entr" presetSubtype="10" fill="hold" grpId="3" nodeType="withEffect">
                                  <p:stCondLst>
                                    <p:cond delay="0"/>
                                  </p:stCondLst>
                                  <p:childTnLst>
                                    <p:set>
                                      <p:cBhvr>
                                        <p:cTn id="365" dur="1" fill="hold">
                                          <p:stCondLst>
                                            <p:cond delay="0"/>
                                          </p:stCondLst>
                                        </p:cTn>
                                        <p:tgtEl>
                                          <p:spTgt spid="17"/>
                                        </p:tgtEl>
                                        <p:attrNameLst>
                                          <p:attrName>style.visibility</p:attrName>
                                        </p:attrNameLst>
                                      </p:cBhvr>
                                      <p:to>
                                        <p:strVal val="visible"/>
                                      </p:to>
                                    </p:set>
                                    <p:animEffect transition="in" filter="blinds(horizontal)">
                                      <p:cBhvr>
                                        <p:cTn id="366" dur="5000"/>
                                        <p:tgtEl>
                                          <p:spTgt spid="17"/>
                                        </p:tgtEl>
                                      </p:cBhvr>
                                    </p:animEffect>
                                  </p:childTnLst>
                                </p:cTn>
                              </p:par>
                              <p:par>
                                <p:cTn id="367" presetID="3" presetClass="entr" presetSubtype="10" fill="hold" grpId="3" nodeType="withEffect">
                                  <p:stCondLst>
                                    <p:cond delay="0"/>
                                  </p:stCondLst>
                                  <p:childTnLst>
                                    <p:set>
                                      <p:cBhvr>
                                        <p:cTn id="368" dur="1" fill="hold">
                                          <p:stCondLst>
                                            <p:cond delay="0"/>
                                          </p:stCondLst>
                                        </p:cTn>
                                        <p:tgtEl>
                                          <p:spTgt spid="18"/>
                                        </p:tgtEl>
                                        <p:attrNameLst>
                                          <p:attrName>style.visibility</p:attrName>
                                        </p:attrNameLst>
                                      </p:cBhvr>
                                      <p:to>
                                        <p:strVal val="visible"/>
                                      </p:to>
                                    </p:set>
                                    <p:animEffect transition="in" filter="blinds(horizontal)">
                                      <p:cBhvr>
                                        <p:cTn id="369" dur="5000"/>
                                        <p:tgtEl>
                                          <p:spTgt spid="18"/>
                                        </p:tgtEl>
                                      </p:cBhvr>
                                    </p:animEffect>
                                  </p:childTnLst>
                                </p:cTn>
                              </p:par>
                              <p:par>
                                <p:cTn id="370" presetID="3" presetClass="entr" presetSubtype="10" fill="hold" grpId="3" nodeType="withEffect">
                                  <p:stCondLst>
                                    <p:cond delay="0"/>
                                  </p:stCondLst>
                                  <p:childTnLst>
                                    <p:set>
                                      <p:cBhvr>
                                        <p:cTn id="371" dur="1" fill="hold">
                                          <p:stCondLst>
                                            <p:cond delay="0"/>
                                          </p:stCondLst>
                                        </p:cTn>
                                        <p:tgtEl>
                                          <p:spTgt spid="19"/>
                                        </p:tgtEl>
                                        <p:attrNameLst>
                                          <p:attrName>style.visibility</p:attrName>
                                        </p:attrNameLst>
                                      </p:cBhvr>
                                      <p:to>
                                        <p:strVal val="visible"/>
                                      </p:to>
                                    </p:set>
                                    <p:animEffect transition="in" filter="blinds(horizontal)">
                                      <p:cBhvr>
                                        <p:cTn id="372" dur="5000"/>
                                        <p:tgtEl>
                                          <p:spTgt spid="19"/>
                                        </p:tgtEl>
                                      </p:cBhvr>
                                    </p:animEffect>
                                  </p:childTnLst>
                                </p:cTn>
                              </p:par>
                              <p:par>
                                <p:cTn id="373" presetID="3" presetClass="entr" presetSubtype="10" fill="hold" grpId="3" nodeType="withEffect">
                                  <p:stCondLst>
                                    <p:cond delay="0"/>
                                  </p:stCondLst>
                                  <p:childTnLst>
                                    <p:set>
                                      <p:cBhvr>
                                        <p:cTn id="374" dur="1" fill="hold">
                                          <p:stCondLst>
                                            <p:cond delay="0"/>
                                          </p:stCondLst>
                                        </p:cTn>
                                        <p:tgtEl>
                                          <p:spTgt spid="20"/>
                                        </p:tgtEl>
                                        <p:attrNameLst>
                                          <p:attrName>style.visibility</p:attrName>
                                        </p:attrNameLst>
                                      </p:cBhvr>
                                      <p:to>
                                        <p:strVal val="visible"/>
                                      </p:to>
                                    </p:set>
                                    <p:animEffect transition="in" filter="blinds(horizontal)">
                                      <p:cBhvr>
                                        <p:cTn id="375" dur="5000"/>
                                        <p:tgtEl>
                                          <p:spTgt spid="20"/>
                                        </p:tgtEl>
                                      </p:cBhvr>
                                    </p:animEffect>
                                  </p:childTnLst>
                                </p:cTn>
                              </p:par>
                              <p:par>
                                <p:cTn id="376" presetID="3" presetClass="entr" presetSubtype="10" fill="hold" grpId="3" nodeType="withEffect">
                                  <p:stCondLst>
                                    <p:cond delay="0"/>
                                  </p:stCondLst>
                                  <p:childTnLst>
                                    <p:set>
                                      <p:cBhvr>
                                        <p:cTn id="377" dur="1" fill="hold">
                                          <p:stCondLst>
                                            <p:cond delay="0"/>
                                          </p:stCondLst>
                                        </p:cTn>
                                        <p:tgtEl>
                                          <p:spTgt spid="21"/>
                                        </p:tgtEl>
                                        <p:attrNameLst>
                                          <p:attrName>style.visibility</p:attrName>
                                        </p:attrNameLst>
                                      </p:cBhvr>
                                      <p:to>
                                        <p:strVal val="visible"/>
                                      </p:to>
                                    </p:set>
                                    <p:animEffect transition="in" filter="blinds(horizontal)">
                                      <p:cBhvr>
                                        <p:cTn id="378" dur="5000"/>
                                        <p:tgtEl>
                                          <p:spTgt spid="21"/>
                                        </p:tgtEl>
                                      </p:cBhvr>
                                    </p:animEffect>
                                  </p:childTnLst>
                                </p:cTn>
                              </p:par>
                              <p:par>
                                <p:cTn id="379" presetID="3" presetClass="entr" presetSubtype="10" fill="hold" grpId="3" nodeType="withEffect">
                                  <p:stCondLst>
                                    <p:cond delay="0"/>
                                  </p:stCondLst>
                                  <p:childTnLst>
                                    <p:set>
                                      <p:cBhvr>
                                        <p:cTn id="380" dur="1" fill="hold">
                                          <p:stCondLst>
                                            <p:cond delay="0"/>
                                          </p:stCondLst>
                                        </p:cTn>
                                        <p:tgtEl>
                                          <p:spTgt spid="22"/>
                                        </p:tgtEl>
                                        <p:attrNameLst>
                                          <p:attrName>style.visibility</p:attrName>
                                        </p:attrNameLst>
                                      </p:cBhvr>
                                      <p:to>
                                        <p:strVal val="visible"/>
                                      </p:to>
                                    </p:set>
                                    <p:animEffect transition="in" filter="blinds(horizontal)">
                                      <p:cBhvr>
                                        <p:cTn id="381" dur="5000"/>
                                        <p:tgtEl>
                                          <p:spTgt spid="22"/>
                                        </p:tgtEl>
                                      </p:cBhvr>
                                    </p:animEffect>
                                  </p:childTnLst>
                                </p:cTn>
                              </p:par>
                              <p:par>
                                <p:cTn id="382" presetID="3" presetClass="entr" presetSubtype="10" fill="hold" grpId="3" nodeType="withEffect">
                                  <p:stCondLst>
                                    <p:cond delay="0"/>
                                  </p:stCondLst>
                                  <p:childTnLst>
                                    <p:set>
                                      <p:cBhvr>
                                        <p:cTn id="383" dur="1" fill="hold">
                                          <p:stCondLst>
                                            <p:cond delay="0"/>
                                          </p:stCondLst>
                                        </p:cTn>
                                        <p:tgtEl>
                                          <p:spTgt spid="23"/>
                                        </p:tgtEl>
                                        <p:attrNameLst>
                                          <p:attrName>style.visibility</p:attrName>
                                        </p:attrNameLst>
                                      </p:cBhvr>
                                      <p:to>
                                        <p:strVal val="visible"/>
                                      </p:to>
                                    </p:set>
                                    <p:animEffect transition="in" filter="blinds(horizontal)">
                                      <p:cBhvr>
                                        <p:cTn id="384" dur="5000"/>
                                        <p:tgtEl>
                                          <p:spTgt spid="23"/>
                                        </p:tgtEl>
                                      </p:cBhvr>
                                    </p:animEffect>
                                  </p:childTnLst>
                                </p:cTn>
                              </p:par>
                              <p:par>
                                <p:cTn id="385" presetID="3" presetClass="entr" presetSubtype="10" fill="hold" grpId="3" nodeType="withEffect">
                                  <p:stCondLst>
                                    <p:cond delay="0"/>
                                  </p:stCondLst>
                                  <p:childTnLst>
                                    <p:set>
                                      <p:cBhvr>
                                        <p:cTn id="386" dur="1" fill="hold">
                                          <p:stCondLst>
                                            <p:cond delay="0"/>
                                          </p:stCondLst>
                                        </p:cTn>
                                        <p:tgtEl>
                                          <p:spTgt spid="24"/>
                                        </p:tgtEl>
                                        <p:attrNameLst>
                                          <p:attrName>style.visibility</p:attrName>
                                        </p:attrNameLst>
                                      </p:cBhvr>
                                      <p:to>
                                        <p:strVal val="visible"/>
                                      </p:to>
                                    </p:set>
                                    <p:animEffect transition="in" filter="blinds(horizontal)">
                                      <p:cBhvr>
                                        <p:cTn id="387" dur="5000"/>
                                        <p:tgtEl>
                                          <p:spTgt spid="24"/>
                                        </p:tgtEl>
                                      </p:cBhvr>
                                    </p:animEffect>
                                  </p:childTnLst>
                                </p:cTn>
                              </p:par>
                              <p:par>
                                <p:cTn id="388" presetID="3" presetClass="entr" presetSubtype="10" fill="hold" grpId="3" nodeType="withEffect">
                                  <p:stCondLst>
                                    <p:cond delay="0"/>
                                  </p:stCondLst>
                                  <p:childTnLst>
                                    <p:set>
                                      <p:cBhvr>
                                        <p:cTn id="389" dur="1" fill="hold">
                                          <p:stCondLst>
                                            <p:cond delay="0"/>
                                          </p:stCondLst>
                                        </p:cTn>
                                        <p:tgtEl>
                                          <p:spTgt spid="25"/>
                                        </p:tgtEl>
                                        <p:attrNameLst>
                                          <p:attrName>style.visibility</p:attrName>
                                        </p:attrNameLst>
                                      </p:cBhvr>
                                      <p:to>
                                        <p:strVal val="visible"/>
                                      </p:to>
                                    </p:set>
                                    <p:animEffect transition="in" filter="blinds(horizontal)">
                                      <p:cBhvr>
                                        <p:cTn id="390" dur="5000"/>
                                        <p:tgtEl>
                                          <p:spTgt spid="25"/>
                                        </p:tgtEl>
                                      </p:cBhvr>
                                    </p:animEffect>
                                  </p:childTnLst>
                                </p:cTn>
                              </p:par>
                              <p:par>
                                <p:cTn id="391" presetID="3" presetClass="entr" presetSubtype="10" fill="hold" grpId="3" nodeType="withEffect">
                                  <p:stCondLst>
                                    <p:cond delay="0"/>
                                  </p:stCondLst>
                                  <p:childTnLst>
                                    <p:set>
                                      <p:cBhvr>
                                        <p:cTn id="392" dur="1" fill="hold">
                                          <p:stCondLst>
                                            <p:cond delay="0"/>
                                          </p:stCondLst>
                                        </p:cTn>
                                        <p:tgtEl>
                                          <p:spTgt spid="26"/>
                                        </p:tgtEl>
                                        <p:attrNameLst>
                                          <p:attrName>style.visibility</p:attrName>
                                        </p:attrNameLst>
                                      </p:cBhvr>
                                      <p:to>
                                        <p:strVal val="visible"/>
                                      </p:to>
                                    </p:set>
                                    <p:animEffect transition="in" filter="blinds(horizontal)">
                                      <p:cBhvr>
                                        <p:cTn id="393" dur="5000"/>
                                        <p:tgtEl>
                                          <p:spTgt spid="26"/>
                                        </p:tgtEl>
                                      </p:cBhvr>
                                    </p:animEffect>
                                  </p:childTnLst>
                                </p:cTn>
                              </p:par>
                              <p:par>
                                <p:cTn id="394" presetID="3" presetClass="entr" presetSubtype="10" fill="hold" grpId="3" nodeType="withEffect">
                                  <p:stCondLst>
                                    <p:cond delay="0"/>
                                  </p:stCondLst>
                                  <p:childTnLst>
                                    <p:set>
                                      <p:cBhvr>
                                        <p:cTn id="395" dur="1" fill="hold">
                                          <p:stCondLst>
                                            <p:cond delay="0"/>
                                          </p:stCondLst>
                                        </p:cTn>
                                        <p:tgtEl>
                                          <p:spTgt spid="27"/>
                                        </p:tgtEl>
                                        <p:attrNameLst>
                                          <p:attrName>style.visibility</p:attrName>
                                        </p:attrNameLst>
                                      </p:cBhvr>
                                      <p:to>
                                        <p:strVal val="visible"/>
                                      </p:to>
                                    </p:set>
                                    <p:animEffect transition="in" filter="blinds(horizontal)">
                                      <p:cBhvr>
                                        <p:cTn id="396" dur="5000"/>
                                        <p:tgtEl>
                                          <p:spTgt spid="27"/>
                                        </p:tgtEl>
                                      </p:cBhvr>
                                    </p:animEffect>
                                  </p:childTnLst>
                                </p:cTn>
                              </p:par>
                              <p:par>
                                <p:cTn id="397" presetID="3" presetClass="entr" presetSubtype="10" fill="hold" grpId="3" nodeType="withEffect">
                                  <p:stCondLst>
                                    <p:cond delay="0"/>
                                  </p:stCondLst>
                                  <p:childTnLst>
                                    <p:set>
                                      <p:cBhvr>
                                        <p:cTn id="398" dur="1" fill="hold">
                                          <p:stCondLst>
                                            <p:cond delay="0"/>
                                          </p:stCondLst>
                                        </p:cTn>
                                        <p:tgtEl>
                                          <p:spTgt spid="28"/>
                                        </p:tgtEl>
                                        <p:attrNameLst>
                                          <p:attrName>style.visibility</p:attrName>
                                        </p:attrNameLst>
                                      </p:cBhvr>
                                      <p:to>
                                        <p:strVal val="visible"/>
                                      </p:to>
                                    </p:set>
                                    <p:animEffect transition="in" filter="blinds(horizontal)">
                                      <p:cBhvr>
                                        <p:cTn id="399" dur="5000"/>
                                        <p:tgtEl>
                                          <p:spTgt spid="28"/>
                                        </p:tgtEl>
                                      </p:cBhvr>
                                    </p:animEffect>
                                  </p:childTnLst>
                                </p:cTn>
                              </p:par>
                              <p:par>
                                <p:cTn id="400" presetID="3" presetClass="entr" presetSubtype="10" fill="hold" grpId="3" nodeType="withEffect">
                                  <p:stCondLst>
                                    <p:cond delay="0"/>
                                  </p:stCondLst>
                                  <p:childTnLst>
                                    <p:set>
                                      <p:cBhvr>
                                        <p:cTn id="401" dur="1" fill="hold">
                                          <p:stCondLst>
                                            <p:cond delay="0"/>
                                          </p:stCondLst>
                                        </p:cTn>
                                        <p:tgtEl>
                                          <p:spTgt spid="29"/>
                                        </p:tgtEl>
                                        <p:attrNameLst>
                                          <p:attrName>style.visibility</p:attrName>
                                        </p:attrNameLst>
                                      </p:cBhvr>
                                      <p:to>
                                        <p:strVal val="visible"/>
                                      </p:to>
                                    </p:set>
                                    <p:animEffect transition="in" filter="blinds(horizontal)">
                                      <p:cBhvr>
                                        <p:cTn id="402" dur="5000"/>
                                        <p:tgtEl>
                                          <p:spTgt spid="29"/>
                                        </p:tgtEl>
                                      </p:cBhvr>
                                    </p:animEffect>
                                  </p:childTnLst>
                                </p:cTn>
                              </p:par>
                              <p:par>
                                <p:cTn id="403" presetID="3" presetClass="entr" presetSubtype="10" fill="hold" grpId="3" nodeType="withEffect">
                                  <p:stCondLst>
                                    <p:cond delay="0"/>
                                  </p:stCondLst>
                                  <p:childTnLst>
                                    <p:set>
                                      <p:cBhvr>
                                        <p:cTn id="404" dur="1" fill="hold">
                                          <p:stCondLst>
                                            <p:cond delay="0"/>
                                          </p:stCondLst>
                                        </p:cTn>
                                        <p:tgtEl>
                                          <p:spTgt spid="30"/>
                                        </p:tgtEl>
                                        <p:attrNameLst>
                                          <p:attrName>style.visibility</p:attrName>
                                        </p:attrNameLst>
                                      </p:cBhvr>
                                      <p:to>
                                        <p:strVal val="visible"/>
                                      </p:to>
                                    </p:set>
                                    <p:animEffect transition="in" filter="blinds(horizontal)">
                                      <p:cBhvr>
                                        <p:cTn id="405" dur="5000"/>
                                        <p:tgtEl>
                                          <p:spTgt spid="30"/>
                                        </p:tgtEl>
                                      </p:cBhvr>
                                    </p:animEffect>
                                  </p:childTnLst>
                                </p:cTn>
                              </p:par>
                              <p:par>
                                <p:cTn id="406" presetID="3" presetClass="entr" presetSubtype="10" fill="hold" grpId="3" nodeType="withEffect">
                                  <p:stCondLst>
                                    <p:cond delay="0"/>
                                  </p:stCondLst>
                                  <p:childTnLst>
                                    <p:set>
                                      <p:cBhvr>
                                        <p:cTn id="407" dur="1" fill="hold">
                                          <p:stCondLst>
                                            <p:cond delay="0"/>
                                          </p:stCondLst>
                                        </p:cTn>
                                        <p:tgtEl>
                                          <p:spTgt spid="31"/>
                                        </p:tgtEl>
                                        <p:attrNameLst>
                                          <p:attrName>style.visibility</p:attrName>
                                        </p:attrNameLst>
                                      </p:cBhvr>
                                      <p:to>
                                        <p:strVal val="visible"/>
                                      </p:to>
                                    </p:set>
                                    <p:animEffect transition="in" filter="blinds(horizontal)">
                                      <p:cBhvr>
                                        <p:cTn id="408" dur="5000"/>
                                        <p:tgtEl>
                                          <p:spTgt spid="31"/>
                                        </p:tgtEl>
                                      </p:cBhvr>
                                    </p:animEffect>
                                  </p:childTnLst>
                                </p:cTn>
                              </p:par>
                              <p:par>
                                <p:cTn id="409" presetID="3" presetClass="entr" presetSubtype="10" fill="hold" grpId="3" nodeType="withEffect">
                                  <p:stCondLst>
                                    <p:cond delay="0"/>
                                  </p:stCondLst>
                                  <p:childTnLst>
                                    <p:set>
                                      <p:cBhvr>
                                        <p:cTn id="410" dur="1" fill="hold">
                                          <p:stCondLst>
                                            <p:cond delay="0"/>
                                          </p:stCondLst>
                                        </p:cTn>
                                        <p:tgtEl>
                                          <p:spTgt spid="32"/>
                                        </p:tgtEl>
                                        <p:attrNameLst>
                                          <p:attrName>style.visibility</p:attrName>
                                        </p:attrNameLst>
                                      </p:cBhvr>
                                      <p:to>
                                        <p:strVal val="visible"/>
                                      </p:to>
                                    </p:set>
                                    <p:animEffect transition="in" filter="blinds(horizontal)">
                                      <p:cBhvr>
                                        <p:cTn id="411" dur="5000"/>
                                        <p:tgtEl>
                                          <p:spTgt spid="32"/>
                                        </p:tgtEl>
                                      </p:cBhvr>
                                    </p:animEffect>
                                  </p:childTnLst>
                                </p:cTn>
                              </p:par>
                              <p:par>
                                <p:cTn id="412" presetID="3" presetClass="entr" presetSubtype="10" fill="hold" grpId="3" nodeType="withEffect">
                                  <p:stCondLst>
                                    <p:cond delay="0"/>
                                  </p:stCondLst>
                                  <p:childTnLst>
                                    <p:set>
                                      <p:cBhvr>
                                        <p:cTn id="413" dur="1" fill="hold">
                                          <p:stCondLst>
                                            <p:cond delay="0"/>
                                          </p:stCondLst>
                                        </p:cTn>
                                        <p:tgtEl>
                                          <p:spTgt spid="33"/>
                                        </p:tgtEl>
                                        <p:attrNameLst>
                                          <p:attrName>style.visibility</p:attrName>
                                        </p:attrNameLst>
                                      </p:cBhvr>
                                      <p:to>
                                        <p:strVal val="visible"/>
                                      </p:to>
                                    </p:set>
                                    <p:animEffect transition="in" filter="blinds(horizontal)">
                                      <p:cBhvr>
                                        <p:cTn id="414" dur="5000"/>
                                        <p:tgtEl>
                                          <p:spTgt spid="33"/>
                                        </p:tgtEl>
                                      </p:cBhvr>
                                    </p:animEffect>
                                  </p:childTnLst>
                                </p:cTn>
                              </p:par>
                              <p:par>
                                <p:cTn id="415" presetID="3" presetClass="entr" presetSubtype="10" fill="hold" grpId="3" nodeType="withEffect">
                                  <p:stCondLst>
                                    <p:cond delay="0"/>
                                  </p:stCondLst>
                                  <p:childTnLst>
                                    <p:set>
                                      <p:cBhvr>
                                        <p:cTn id="416" dur="1" fill="hold">
                                          <p:stCondLst>
                                            <p:cond delay="0"/>
                                          </p:stCondLst>
                                        </p:cTn>
                                        <p:tgtEl>
                                          <p:spTgt spid="34"/>
                                        </p:tgtEl>
                                        <p:attrNameLst>
                                          <p:attrName>style.visibility</p:attrName>
                                        </p:attrNameLst>
                                      </p:cBhvr>
                                      <p:to>
                                        <p:strVal val="visible"/>
                                      </p:to>
                                    </p:set>
                                    <p:animEffect transition="in" filter="blinds(horizontal)">
                                      <p:cBhvr>
                                        <p:cTn id="417" dur="5000"/>
                                        <p:tgtEl>
                                          <p:spTgt spid="34"/>
                                        </p:tgtEl>
                                      </p:cBhvr>
                                    </p:animEffect>
                                  </p:childTnLst>
                                </p:cTn>
                              </p:par>
                              <p:par>
                                <p:cTn id="418" presetID="3" presetClass="entr" presetSubtype="10" fill="hold" grpId="3" nodeType="withEffect">
                                  <p:stCondLst>
                                    <p:cond delay="0"/>
                                  </p:stCondLst>
                                  <p:childTnLst>
                                    <p:set>
                                      <p:cBhvr>
                                        <p:cTn id="419" dur="1" fill="hold">
                                          <p:stCondLst>
                                            <p:cond delay="0"/>
                                          </p:stCondLst>
                                        </p:cTn>
                                        <p:tgtEl>
                                          <p:spTgt spid="35"/>
                                        </p:tgtEl>
                                        <p:attrNameLst>
                                          <p:attrName>style.visibility</p:attrName>
                                        </p:attrNameLst>
                                      </p:cBhvr>
                                      <p:to>
                                        <p:strVal val="visible"/>
                                      </p:to>
                                    </p:set>
                                    <p:animEffect transition="in" filter="blinds(horizontal)">
                                      <p:cBhvr>
                                        <p:cTn id="420" dur="5000"/>
                                        <p:tgtEl>
                                          <p:spTgt spid="35"/>
                                        </p:tgtEl>
                                      </p:cBhvr>
                                    </p:animEffect>
                                  </p:childTnLst>
                                </p:cTn>
                              </p:par>
                              <p:par>
                                <p:cTn id="421" presetID="3" presetClass="entr" presetSubtype="10" fill="hold" grpId="3" nodeType="withEffect">
                                  <p:stCondLst>
                                    <p:cond delay="0"/>
                                  </p:stCondLst>
                                  <p:childTnLst>
                                    <p:set>
                                      <p:cBhvr>
                                        <p:cTn id="422" dur="1" fill="hold">
                                          <p:stCondLst>
                                            <p:cond delay="0"/>
                                          </p:stCondLst>
                                        </p:cTn>
                                        <p:tgtEl>
                                          <p:spTgt spid="36"/>
                                        </p:tgtEl>
                                        <p:attrNameLst>
                                          <p:attrName>style.visibility</p:attrName>
                                        </p:attrNameLst>
                                      </p:cBhvr>
                                      <p:to>
                                        <p:strVal val="visible"/>
                                      </p:to>
                                    </p:set>
                                    <p:animEffect transition="in" filter="blinds(horizontal)">
                                      <p:cBhvr>
                                        <p:cTn id="423" dur="5000"/>
                                        <p:tgtEl>
                                          <p:spTgt spid="36"/>
                                        </p:tgtEl>
                                      </p:cBhvr>
                                    </p:animEffect>
                                  </p:childTnLst>
                                </p:cTn>
                              </p:par>
                              <p:par>
                                <p:cTn id="424" presetID="3" presetClass="entr" presetSubtype="10" fill="hold" grpId="3" nodeType="withEffect">
                                  <p:stCondLst>
                                    <p:cond delay="0"/>
                                  </p:stCondLst>
                                  <p:childTnLst>
                                    <p:set>
                                      <p:cBhvr>
                                        <p:cTn id="425" dur="1" fill="hold">
                                          <p:stCondLst>
                                            <p:cond delay="0"/>
                                          </p:stCondLst>
                                        </p:cTn>
                                        <p:tgtEl>
                                          <p:spTgt spid="37"/>
                                        </p:tgtEl>
                                        <p:attrNameLst>
                                          <p:attrName>style.visibility</p:attrName>
                                        </p:attrNameLst>
                                      </p:cBhvr>
                                      <p:to>
                                        <p:strVal val="visible"/>
                                      </p:to>
                                    </p:set>
                                    <p:animEffect transition="in" filter="blinds(horizontal)">
                                      <p:cBhvr>
                                        <p:cTn id="426" dur="5000"/>
                                        <p:tgtEl>
                                          <p:spTgt spid="37"/>
                                        </p:tgtEl>
                                      </p:cBhvr>
                                    </p:animEffect>
                                  </p:childTnLst>
                                </p:cTn>
                              </p:par>
                              <p:par>
                                <p:cTn id="427" presetID="3" presetClass="entr" presetSubtype="10" fill="hold" grpId="3" nodeType="withEffect">
                                  <p:stCondLst>
                                    <p:cond delay="0"/>
                                  </p:stCondLst>
                                  <p:childTnLst>
                                    <p:set>
                                      <p:cBhvr>
                                        <p:cTn id="428" dur="1" fill="hold">
                                          <p:stCondLst>
                                            <p:cond delay="0"/>
                                          </p:stCondLst>
                                        </p:cTn>
                                        <p:tgtEl>
                                          <p:spTgt spid="38"/>
                                        </p:tgtEl>
                                        <p:attrNameLst>
                                          <p:attrName>style.visibility</p:attrName>
                                        </p:attrNameLst>
                                      </p:cBhvr>
                                      <p:to>
                                        <p:strVal val="visible"/>
                                      </p:to>
                                    </p:set>
                                    <p:animEffect transition="in" filter="blinds(horizontal)">
                                      <p:cBhvr>
                                        <p:cTn id="429" dur="5000"/>
                                        <p:tgtEl>
                                          <p:spTgt spid="38"/>
                                        </p:tgtEl>
                                      </p:cBhvr>
                                    </p:animEffect>
                                  </p:childTnLst>
                                </p:cTn>
                              </p:par>
                              <p:par>
                                <p:cTn id="430" presetID="3" presetClass="entr" presetSubtype="10" fill="hold" grpId="3" nodeType="withEffect">
                                  <p:stCondLst>
                                    <p:cond delay="0"/>
                                  </p:stCondLst>
                                  <p:childTnLst>
                                    <p:set>
                                      <p:cBhvr>
                                        <p:cTn id="431" dur="1" fill="hold">
                                          <p:stCondLst>
                                            <p:cond delay="0"/>
                                          </p:stCondLst>
                                        </p:cTn>
                                        <p:tgtEl>
                                          <p:spTgt spid="39"/>
                                        </p:tgtEl>
                                        <p:attrNameLst>
                                          <p:attrName>style.visibility</p:attrName>
                                        </p:attrNameLst>
                                      </p:cBhvr>
                                      <p:to>
                                        <p:strVal val="visible"/>
                                      </p:to>
                                    </p:set>
                                    <p:animEffect transition="in" filter="blinds(horizontal)">
                                      <p:cBhvr>
                                        <p:cTn id="432" dur="5000"/>
                                        <p:tgtEl>
                                          <p:spTgt spid="39"/>
                                        </p:tgtEl>
                                      </p:cBhvr>
                                    </p:animEffect>
                                  </p:childTnLst>
                                </p:cTn>
                              </p:par>
                              <p:par>
                                <p:cTn id="433" presetID="3" presetClass="entr" presetSubtype="10" fill="hold" grpId="3" nodeType="withEffect">
                                  <p:stCondLst>
                                    <p:cond delay="0"/>
                                  </p:stCondLst>
                                  <p:childTnLst>
                                    <p:set>
                                      <p:cBhvr>
                                        <p:cTn id="434" dur="1" fill="hold">
                                          <p:stCondLst>
                                            <p:cond delay="0"/>
                                          </p:stCondLst>
                                        </p:cTn>
                                        <p:tgtEl>
                                          <p:spTgt spid="40"/>
                                        </p:tgtEl>
                                        <p:attrNameLst>
                                          <p:attrName>style.visibility</p:attrName>
                                        </p:attrNameLst>
                                      </p:cBhvr>
                                      <p:to>
                                        <p:strVal val="visible"/>
                                      </p:to>
                                    </p:set>
                                    <p:animEffect transition="in" filter="blinds(horizontal)">
                                      <p:cBhvr>
                                        <p:cTn id="435" dur="5000"/>
                                        <p:tgtEl>
                                          <p:spTgt spid="40"/>
                                        </p:tgtEl>
                                      </p:cBhvr>
                                    </p:animEffect>
                                  </p:childTnLst>
                                </p:cTn>
                              </p:par>
                              <p:par>
                                <p:cTn id="436" presetID="3" presetClass="entr" presetSubtype="10" fill="hold" grpId="3" nodeType="withEffect">
                                  <p:stCondLst>
                                    <p:cond delay="0"/>
                                  </p:stCondLst>
                                  <p:childTnLst>
                                    <p:set>
                                      <p:cBhvr>
                                        <p:cTn id="437" dur="1" fill="hold">
                                          <p:stCondLst>
                                            <p:cond delay="0"/>
                                          </p:stCondLst>
                                        </p:cTn>
                                        <p:tgtEl>
                                          <p:spTgt spid="41"/>
                                        </p:tgtEl>
                                        <p:attrNameLst>
                                          <p:attrName>style.visibility</p:attrName>
                                        </p:attrNameLst>
                                      </p:cBhvr>
                                      <p:to>
                                        <p:strVal val="visible"/>
                                      </p:to>
                                    </p:set>
                                    <p:animEffect transition="in" filter="blinds(horizontal)">
                                      <p:cBhvr>
                                        <p:cTn id="438" dur="5000"/>
                                        <p:tgtEl>
                                          <p:spTgt spid="41"/>
                                        </p:tgtEl>
                                      </p:cBhvr>
                                    </p:animEffect>
                                  </p:childTnLst>
                                </p:cTn>
                              </p:par>
                              <p:par>
                                <p:cTn id="439" presetID="3" presetClass="entr" presetSubtype="10" fill="hold" grpId="3" nodeType="withEffect">
                                  <p:stCondLst>
                                    <p:cond delay="0"/>
                                  </p:stCondLst>
                                  <p:childTnLst>
                                    <p:set>
                                      <p:cBhvr>
                                        <p:cTn id="440" dur="1" fill="hold">
                                          <p:stCondLst>
                                            <p:cond delay="0"/>
                                          </p:stCondLst>
                                        </p:cTn>
                                        <p:tgtEl>
                                          <p:spTgt spid="42"/>
                                        </p:tgtEl>
                                        <p:attrNameLst>
                                          <p:attrName>style.visibility</p:attrName>
                                        </p:attrNameLst>
                                      </p:cBhvr>
                                      <p:to>
                                        <p:strVal val="visible"/>
                                      </p:to>
                                    </p:set>
                                    <p:animEffect transition="in" filter="blinds(horizontal)">
                                      <p:cBhvr>
                                        <p:cTn id="441" dur="5000"/>
                                        <p:tgtEl>
                                          <p:spTgt spid="42"/>
                                        </p:tgtEl>
                                      </p:cBhvr>
                                    </p:animEffect>
                                  </p:childTnLst>
                                </p:cTn>
                              </p:par>
                              <p:par>
                                <p:cTn id="442" presetID="3" presetClass="entr" presetSubtype="10" fill="hold" grpId="3" nodeType="withEffect">
                                  <p:stCondLst>
                                    <p:cond delay="0"/>
                                  </p:stCondLst>
                                  <p:childTnLst>
                                    <p:set>
                                      <p:cBhvr>
                                        <p:cTn id="443" dur="1" fill="hold">
                                          <p:stCondLst>
                                            <p:cond delay="0"/>
                                          </p:stCondLst>
                                        </p:cTn>
                                        <p:tgtEl>
                                          <p:spTgt spid="43"/>
                                        </p:tgtEl>
                                        <p:attrNameLst>
                                          <p:attrName>style.visibility</p:attrName>
                                        </p:attrNameLst>
                                      </p:cBhvr>
                                      <p:to>
                                        <p:strVal val="visible"/>
                                      </p:to>
                                    </p:set>
                                    <p:animEffect transition="in" filter="blinds(horizontal)">
                                      <p:cBhvr>
                                        <p:cTn id="444" dur="5000"/>
                                        <p:tgtEl>
                                          <p:spTgt spid="43"/>
                                        </p:tgtEl>
                                      </p:cBhvr>
                                    </p:animEffect>
                                  </p:childTnLst>
                                </p:cTn>
                              </p:par>
                              <p:par>
                                <p:cTn id="445" presetID="3" presetClass="entr" presetSubtype="10" fill="hold" grpId="3" nodeType="withEffect">
                                  <p:stCondLst>
                                    <p:cond delay="0"/>
                                  </p:stCondLst>
                                  <p:childTnLst>
                                    <p:set>
                                      <p:cBhvr>
                                        <p:cTn id="446" dur="1" fill="hold">
                                          <p:stCondLst>
                                            <p:cond delay="0"/>
                                          </p:stCondLst>
                                        </p:cTn>
                                        <p:tgtEl>
                                          <p:spTgt spid="44"/>
                                        </p:tgtEl>
                                        <p:attrNameLst>
                                          <p:attrName>style.visibility</p:attrName>
                                        </p:attrNameLst>
                                      </p:cBhvr>
                                      <p:to>
                                        <p:strVal val="visible"/>
                                      </p:to>
                                    </p:set>
                                    <p:animEffect transition="in" filter="blinds(horizontal)">
                                      <p:cBhvr>
                                        <p:cTn id="447" dur="5000"/>
                                        <p:tgtEl>
                                          <p:spTgt spid="44"/>
                                        </p:tgtEl>
                                      </p:cBhvr>
                                    </p:animEffect>
                                  </p:childTnLst>
                                </p:cTn>
                              </p:par>
                              <p:par>
                                <p:cTn id="448" presetID="3" presetClass="entr" presetSubtype="10" fill="hold" grpId="3" nodeType="withEffect">
                                  <p:stCondLst>
                                    <p:cond delay="0"/>
                                  </p:stCondLst>
                                  <p:childTnLst>
                                    <p:set>
                                      <p:cBhvr>
                                        <p:cTn id="449" dur="1" fill="hold">
                                          <p:stCondLst>
                                            <p:cond delay="0"/>
                                          </p:stCondLst>
                                        </p:cTn>
                                        <p:tgtEl>
                                          <p:spTgt spid="45"/>
                                        </p:tgtEl>
                                        <p:attrNameLst>
                                          <p:attrName>style.visibility</p:attrName>
                                        </p:attrNameLst>
                                      </p:cBhvr>
                                      <p:to>
                                        <p:strVal val="visible"/>
                                      </p:to>
                                    </p:set>
                                    <p:animEffect transition="in" filter="blinds(horizontal)">
                                      <p:cBhvr>
                                        <p:cTn id="450" dur="5000"/>
                                        <p:tgtEl>
                                          <p:spTgt spid="45"/>
                                        </p:tgtEl>
                                      </p:cBhvr>
                                    </p:animEffect>
                                  </p:childTnLst>
                                </p:cTn>
                              </p:par>
                              <p:par>
                                <p:cTn id="451" presetID="3" presetClass="entr" presetSubtype="10" fill="hold" grpId="3" nodeType="withEffect">
                                  <p:stCondLst>
                                    <p:cond delay="0"/>
                                  </p:stCondLst>
                                  <p:childTnLst>
                                    <p:set>
                                      <p:cBhvr>
                                        <p:cTn id="452" dur="1" fill="hold">
                                          <p:stCondLst>
                                            <p:cond delay="0"/>
                                          </p:stCondLst>
                                        </p:cTn>
                                        <p:tgtEl>
                                          <p:spTgt spid="46"/>
                                        </p:tgtEl>
                                        <p:attrNameLst>
                                          <p:attrName>style.visibility</p:attrName>
                                        </p:attrNameLst>
                                      </p:cBhvr>
                                      <p:to>
                                        <p:strVal val="visible"/>
                                      </p:to>
                                    </p:set>
                                    <p:animEffect transition="in" filter="blinds(horizontal)">
                                      <p:cBhvr>
                                        <p:cTn id="453" dur="5000"/>
                                        <p:tgtEl>
                                          <p:spTgt spid="46"/>
                                        </p:tgtEl>
                                      </p:cBhvr>
                                    </p:animEffect>
                                  </p:childTnLst>
                                </p:cTn>
                              </p:par>
                              <p:par>
                                <p:cTn id="454" presetID="3" presetClass="entr" presetSubtype="10" fill="hold" grpId="3" nodeType="withEffect">
                                  <p:stCondLst>
                                    <p:cond delay="0"/>
                                  </p:stCondLst>
                                  <p:childTnLst>
                                    <p:set>
                                      <p:cBhvr>
                                        <p:cTn id="455" dur="1" fill="hold">
                                          <p:stCondLst>
                                            <p:cond delay="0"/>
                                          </p:stCondLst>
                                        </p:cTn>
                                        <p:tgtEl>
                                          <p:spTgt spid="47"/>
                                        </p:tgtEl>
                                        <p:attrNameLst>
                                          <p:attrName>style.visibility</p:attrName>
                                        </p:attrNameLst>
                                      </p:cBhvr>
                                      <p:to>
                                        <p:strVal val="visible"/>
                                      </p:to>
                                    </p:set>
                                    <p:animEffect transition="in" filter="blinds(horizontal)">
                                      <p:cBhvr>
                                        <p:cTn id="456" dur="5000"/>
                                        <p:tgtEl>
                                          <p:spTgt spid="47"/>
                                        </p:tgtEl>
                                      </p:cBhvr>
                                    </p:animEffect>
                                  </p:childTnLst>
                                </p:cTn>
                              </p:par>
                              <p:par>
                                <p:cTn id="457" presetID="3" presetClass="entr" presetSubtype="10" fill="hold" grpId="3" nodeType="withEffect">
                                  <p:stCondLst>
                                    <p:cond delay="0"/>
                                  </p:stCondLst>
                                  <p:childTnLst>
                                    <p:set>
                                      <p:cBhvr>
                                        <p:cTn id="458" dur="1" fill="hold">
                                          <p:stCondLst>
                                            <p:cond delay="0"/>
                                          </p:stCondLst>
                                        </p:cTn>
                                        <p:tgtEl>
                                          <p:spTgt spid="48"/>
                                        </p:tgtEl>
                                        <p:attrNameLst>
                                          <p:attrName>style.visibility</p:attrName>
                                        </p:attrNameLst>
                                      </p:cBhvr>
                                      <p:to>
                                        <p:strVal val="visible"/>
                                      </p:to>
                                    </p:set>
                                    <p:animEffect transition="in" filter="blinds(horizontal)">
                                      <p:cBhvr>
                                        <p:cTn id="459" dur="5000"/>
                                        <p:tgtEl>
                                          <p:spTgt spid="48"/>
                                        </p:tgtEl>
                                      </p:cBhvr>
                                    </p:animEffect>
                                  </p:childTnLst>
                                </p:cTn>
                              </p:par>
                              <p:par>
                                <p:cTn id="460" presetID="3" presetClass="entr" presetSubtype="10" fill="hold" grpId="3" nodeType="withEffect">
                                  <p:stCondLst>
                                    <p:cond delay="0"/>
                                  </p:stCondLst>
                                  <p:childTnLst>
                                    <p:set>
                                      <p:cBhvr>
                                        <p:cTn id="461" dur="1" fill="hold">
                                          <p:stCondLst>
                                            <p:cond delay="0"/>
                                          </p:stCondLst>
                                        </p:cTn>
                                        <p:tgtEl>
                                          <p:spTgt spid="49"/>
                                        </p:tgtEl>
                                        <p:attrNameLst>
                                          <p:attrName>style.visibility</p:attrName>
                                        </p:attrNameLst>
                                      </p:cBhvr>
                                      <p:to>
                                        <p:strVal val="visible"/>
                                      </p:to>
                                    </p:set>
                                    <p:animEffect transition="in" filter="blinds(horizontal)">
                                      <p:cBhvr>
                                        <p:cTn id="462" dur="5000"/>
                                        <p:tgtEl>
                                          <p:spTgt spid="49"/>
                                        </p:tgtEl>
                                      </p:cBhvr>
                                    </p:animEffect>
                                  </p:childTnLst>
                                </p:cTn>
                              </p:par>
                              <p:par>
                                <p:cTn id="463" presetID="3" presetClass="entr" presetSubtype="10" fill="hold" grpId="3" nodeType="withEffect">
                                  <p:stCondLst>
                                    <p:cond delay="0"/>
                                  </p:stCondLst>
                                  <p:childTnLst>
                                    <p:set>
                                      <p:cBhvr>
                                        <p:cTn id="464" dur="1" fill="hold">
                                          <p:stCondLst>
                                            <p:cond delay="0"/>
                                          </p:stCondLst>
                                        </p:cTn>
                                        <p:tgtEl>
                                          <p:spTgt spid="50"/>
                                        </p:tgtEl>
                                        <p:attrNameLst>
                                          <p:attrName>style.visibility</p:attrName>
                                        </p:attrNameLst>
                                      </p:cBhvr>
                                      <p:to>
                                        <p:strVal val="visible"/>
                                      </p:to>
                                    </p:set>
                                    <p:animEffect transition="in" filter="blinds(horizontal)">
                                      <p:cBhvr>
                                        <p:cTn id="465" dur="5000"/>
                                        <p:tgtEl>
                                          <p:spTgt spid="50"/>
                                        </p:tgtEl>
                                      </p:cBhvr>
                                    </p:animEffect>
                                  </p:childTnLst>
                                </p:cTn>
                              </p:par>
                              <p:par>
                                <p:cTn id="466" presetID="3" presetClass="entr" presetSubtype="10" fill="hold" grpId="3" nodeType="withEffect">
                                  <p:stCondLst>
                                    <p:cond delay="0"/>
                                  </p:stCondLst>
                                  <p:childTnLst>
                                    <p:set>
                                      <p:cBhvr>
                                        <p:cTn id="467" dur="1" fill="hold">
                                          <p:stCondLst>
                                            <p:cond delay="0"/>
                                          </p:stCondLst>
                                        </p:cTn>
                                        <p:tgtEl>
                                          <p:spTgt spid="51"/>
                                        </p:tgtEl>
                                        <p:attrNameLst>
                                          <p:attrName>style.visibility</p:attrName>
                                        </p:attrNameLst>
                                      </p:cBhvr>
                                      <p:to>
                                        <p:strVal val="visible"/>
                                      </p:to>
                                    </p:set>
                                    <p:animEffect transition="in" filter="blinds(horizontal)">
                                      <p:cBhvr>
                                        <p:cTn id="468" dur="5000"/>
                                        <p:tgtEl>
                                          <p:spTgt spid="51"/>
                                        </p:tgtEl>
                                      </p:cBhvr>
                                    </p:animEffect>
                                  </p:childTnLst>
                                </p:cTn>
                              </p:par>
                              <p:par>
                                <p:cTn id="469" presetID="3" presetClass="entr" presetSubtype="10" fill="hold" grpId="3" nodeType="withEffect">
                                  <p:stCondLst>
                                    <p:cond delay="0"/>
                                  </p:stCondLst>
                                  <p:childTnLst>
                                    <p:set>
                                      <p:cBhvr>
                                        <p:cTn id="470" dur="1" fill="hold">
                                          <p:stCondLst>
                                            <p:cond delay="0"/>
                                          </p:stCondLst>
                                        </p:cTn>
                                        <p:tgtEl>
                                          <p:spTgt spid="52"/>
                                        </p:tgtEl>
                                        <p:attrNameLst>
                                          <p:attrName>style.visibility</p:attrName>
                                        </p:attrNameLst>
                                      </p:cBhvr>
                                      <p:to>
                                        <p:strVal val="visible"/>
                                      </p:to>
                                    </p:set>
                                    <p:animEffect transition="in" filter="blinds(horizontal)">
                                      <p:cBhvr>
                                        <p:cTn id="471" dur="5000"/>
                                        <p:tgtEl>
                                          <p:spTgt spid="52"/>
                                        </p:tgtEl>
                                      </p:cBhvr>
                                    </p:animEffect>
                                  </p:childTnLst>
                                </p:cTn>
                              </p:par>
                              <p:par>
                                <p:cTn id="472" presetID="3" presetClass="entr" presetSubtype="10" fill="hold" grpId="3" nodeType="withEffect">
                                  <p:stCondLst>
                                    <p:cond delay="0"/>
                                  </p:stCondLst>
                                  <p:childTnLst>
                                    <p:set>
                                      <p:cBhvr>
                                        <p:cTn id="473" dur="1" fill="hold">
                                          <p:stCondLst>
                                            <p:cond delay="0"/>
                                          </p:stCondLst>
                                        </p:cTn>
                                        <p:tgtEl>
                                          <p:spTgt spid="53"/>
                                        </p:tgtEl>
                                        <p:attrNameLst>
                                          <p:attrName>style.visibility</p:attrName>
                                        </p:attrNameLst>
                                      </p:cBhvr>
                                      <p:to>
                                        <p:strVal val="visible"/>
                                      </p:to>
                                    </p:set>
                                    <p:animEffect transition="in" filter="blinds(horizontal)">
                                      <p:cBhvr>
                                        <p:cTn id="474" dur="5000"/>
                                        <p:tgtEl>
                                          <p:spTgt spid="53"/>
                                        </p:tgtEl>
                                      </p:cBhvr>
                                    </p:animEffect>
                                  </p:childTnLst>
                                </p:cTn>
                              </p:par>
                              <p:par>
                                <p:cTn id="475" presetID="3" presetClass="entr" presetSubtype="10" fill="hold" grpId="3" nodeType="withEffect">
                                  <p:stCondLst>
                                    <p:cond delay="0"/>
                                  </p:stCondLst>
                                  <p:childTnLst>
                                    <p:set>
                                      <p:cBhvr>
                                        <p:cTn id="476" dur="1" fill="hold">
                                          <p:stCondLst>
                                            <p:cond delay="0"/>
                                          </p:stCondLst>
                                        </p:cTn>
                                        <p:tgtEl>
                                          <p:spTgt spid="54"/>
                                        </p:tgtEl>
                                        <p:attrNameLst>
                                          <p:attrName>style.visibility</p:attrName>
                                        </p:attrNameLst>
                                      </p:cBhvr>
                                      <p:to>
                                        <p:strVal val="visible"/>
                                      </p:to>
                                    </p:set>
                                    <p:animEffect transition="in" filter="blinds(horizontal)">
                                      <p:cBhvr>
                                        <p:cTn id="477" dur="5000"/>
                                        <p:tgtEl>
                                          <p:spTgt spid="54"/>
                                        </p:tgtEl>
                                      </p:cBhvr>
                                    </p:animEffect>
                                  </p:childTnLst>
                                </p:cTn>
                              </p:par>
                              <p:par>
                                <p:cTn id="478" presetID="3" presetClass="entr" presetSubtype="10" fill="hold" grpId="3" nodeType="withEffect">
                                  <p:stCondLst>
                                    <p:cond delay="0"/>
                                  </p:stCondLst>
                                  <p:childTnLst>
                                    <p:set>
                                      <p:cBhvr>
                                        <p:cTn id="479" dur="1" fill="hold">
                                          <p:stCondLst>
                                            <p:cond delay="0"/>
                                          </p:stCondLst>
                                        </p:cTn>
                                        <p:tgtEl>
                                          <p:spTgt spid="55"/>
                                        </p:tgtEl>
                                        <p:attrNameLst>
                                          <p:attrName>style.visibility</p:attrName>
                                        </p:attrNameLst>
                                      </p:cBhvr>
                                      <p:to>
                                        <p:strVal val="visible"/>
                                      </p:to>
                                    </p:set>
                                    <p:animEffect transition="in" filter="blinds(horizontal)">
                                      <p:cBhvr>
                                        <p:cTn id="480" dur="5000"/>
                                        <p:tgtEl>
                                          <p:spTgt spid="55"/>
                                        </p:tgtEl>
                                      </p:cBhvr>
                                    </p:animEffect>
                                  </p:childTnLst>
                                </p:cTn>
                              </p:par>
                              <p:par>
                                <p:cTn id="481" presetID="3" presetClass="entr" presetSubtype="10" fill="hold" grpId="3" nodeType="withEffect">
                                  <p:stCondLst>
                                    <p:cond delay="0"/>
                                  </p:stCondLst>
                                  <p:childTnLst>
                                    <p:set>
                                      <p:cBhvr>
                                        <p:cTn id="482" dur="1" fill="hold">
                                          <p:stCondLst>
                                            <p:cond delay="0"/>
                                          </p:stCondLst>
                                        </p:cTn>
                                        <p:tgtEl>
                                          <p:spTgt spid="56"/>
                                        </p:tgtEl>
                                        <p:attrNameLst>
                                          <p:attrName>style.visibility</p:attrName>
                                        </p:attrNameLst>
                                      </p:cBhvr>
                                      <p:to>
                                        <p:strVal val="visible"/>
                                      </p:to>
                                    </p:set>
                                    <p:animEffect transition="in" filter="blinds(horizontal)">
                                      <p:cBhvr>
                                        <p:cTn id="483" dur="5000"/>
                                        <p:tgtEl>
                                          <p:spTgt spid="56"/>
                                        </p:tgtEl>
                                      </p:cBhvr>
                                    </p:animEffect>
                                  </p:childTnLst>
                                </p:cTn>
                              </p:par>
                              <p:par>
                                <p:cTn id="484" presetID="3" presetClass="entr" presetSubtype="10" fill="hold" grpId="3" nodeType="withEffect">
                                  <p:stCondLst>
                                    <p:cond delay="0"/>
                                  </p:stCondLst>
                                  <p:childTnLst>
                                    <p:set>
                                      <p:cBhvr>
                                        <p:cTn id="485" dur="1" fill="hold">
                                          <p:stCondLst>
                                            <p:cond delay="0"/>
                                          </p:stCondLst>
                                        </p:cTn>
                                        <p:tgtEl>
                                          <p:spTgt spid="57"/>
                                        </p:tgtEl>
                                        <p:attrNameLst>
                                          <p:attrName>style.visibility</p:attrName>
                                        </p:attrNameLst>
                                      </p:cBhvr>
                                      <p:to>
                                        <p:strVal val="visible"/>
                                      </p:to>
                                    </p:set>
                                    <p:animEffect transition="in" filter="blinds(horizontal)">
                                      <p:cBhvr>
                                        <p:cTn id="486" dur="5000"/>
                                        <p:tgtEl>
                                          <p:spTgt spid="57"/>
                                        </p:tgtEl>
                                      </p:cBhvr>
                                    </p:animEffect>
                                  </p:childTnLst>
                                </p:cTn>
                              </p:par>
                              <p:par>
                                <p:cTn id="487" presetID="3" presetClass="entr" presetSubtype="10" fill="hold" grpId="3" nodeType="withEffect">
                                  <p:stCondLst>
                                    <p:cond delay="0"/>
                                  </p:stCondLst>
                                  <p:childTnLst>
                                    <p:set>
                                      <p:cBhvr>
                                        <p:cTn id="488" dur="1" fill="hold">
                                          <p:stCondLst>
                                            <p:cond delay="0"/>
                                          </p:stCondLst>
                                        </p:cTn>
                                        <p:tgtEl>
                                          <p:spTgt spid="58"/>
                                        </p:tgtEl>
                                        <p:attrNameLst>
                                          <p:attrName>style.visibility</p:attrName>
                                        </p:attrNameLst>
                                      </p:cBhvr>
                                      <p:to>
                                        <p:strVal val="visible"/>
                                      </p:to>
                                    </p:set>
                                    <p:animEffect transition="in" filter="blinds(horizontal)">
                                      <p:cBhvr>
                                        <p:cTn id="489" dur="5000"/>
                                        <p:tgtEl>
                                          <p:spTgt spid="58"/>
                                        </p:tgtEl>
                                      </p:cBhvr>
                                    </p:animEffect>
                                  </p:childTnLst>
                                </p:cTn>
                              </p:par>
                              <p:par>
                                <p:cTn id="490" presetID="3" presetClass="entr" presetSubtype="10" fill="hold" grpId="3" nodeType="withEffect">
                                  <p:stCondLst>
                                    <p:cond delay="0"/>
                                  </p:stCondLst>
                                  <p:childTnLst>
                                    <p:set>
                                      <p:cBhvr>
                                        <p:cTn id="491" dur="1" fill="hold">
                                          <p:stCondLst>
                                            <p:cond delay="0"/>
                                          </p:stCondLst>
                                        </p:cTn>
                                        <p:tgtEl>
                                          <p:spTgt spid="59"/>
                                        </p:tgtEl>
                                        <p:attrNameLst>
                                          <p:attrName>style.visibility</p:attrName>
                                        </p:attrNameLst>
                                      </p:cBhvr>
                                      <p:to>
                                        <p:strVal val="visible"/>
                                      </p:to>
                                    </p:set>
                                    <p:animEffect transition="in" filter="blinds(horizontal)">
                                      <p:cBhvr>
                                        <p:cTn id="492" dur="5000"/>
                                        <p:tgtEl>
                                          <p:spTgt spid="59"/>
                                        </p:tgtEl>
                                      </p:cBhvr>
                                    </p:animEffect>
                                  </p:childTnLst>
                                </p:cTn>
                              </p:par>
                              <p:par>
                                <p:cTn id="493" presetID="3" presetClass="entr" presetSubtype="10" fill="hold" grpId="3" nodeType="withEffect">
                                  <p:stCondLst>
                                    <p:cond delay="0"/>
                                  </p:stCondLst>
                                  <p:childTnLst>
                                    <p:set>
                                      <p:cBhvr>
                                        <p:cTn id="494" dur="1" fill="hold">
                                          <p:stCondLst>
                                            <p:cond delay="0"/>
                                          </p:stCondLst>
                                        </p:cTn>
                                        <p:tgtEl>
                                          <p:spTgt spid="60"/>
                                        </p:tgtEl>
                                        <p:attrNameLst>
                                          <p:attrName>style.visibility</p:attrName>
                                        </p:attrNameLst>
                                      </p:cBhvr>
                                      <p:to>
                                        <p:strVal val="visible"/>
                                      </p:to>
                                    </p:set>
                                    <p:animEffect transition="in" filter="blinds(horizontal)">
                                      <p:cBhvr>
                                        <p:cTn id="495" dur="5000"/>
                                        <p:tgtEl>
                                          <p:spTgt spid="60"/>
                                        </p:tgtEl>
                                      </p:cBhvr>
                                    </p:animEffect>
                                  </p:childTnLst>
                                </p:cTn>
                              </p:par>
                              <p:par>
                                <p:cTn id="496" presetID="3" presetClass="entr" presetSubtype="10" fill="hold" grpId="3" nodeType="withEffect">
                                  <p:stCondLst>
                                    <p:cond delay="0"/>
                                  </p:stCondLst>
                                  <p:childTnLst>
                                    <p:set>
                                      <p:cBhvr>
                                        <p:cTn id="497" dur="1" fill="hold">
                                          <p:stCondLst>
                                            <p:cond delay="0"/>
                                          </p:stCondLst>
                                        </p:cTn>
                                        <p:tgtEl>
                                          <p:spTgt spid="61"/>
                                        </p:tgtEl>
                                        <p:attrNameLst>
                                          <p:attrName>style.visibility</p:attrName>
                                        </p:attrNameLst>
                                      </p:cBhvr>
                                      <p:to>
                                        <p:strVal val="visible"/>
                                      </p:to>
                                    </p:set>
                                    <p:animEffect transition="in" filter="blinds(horizontal)">
                                      <p:cBhvr>
                                        <p:cTn id="498" dur="5000"/>
                                        <p:tgtEl>
                                          <p:spTgt spid="61"/>
                                        </p:tgtEl>
                                      </p:cBhvr>
                                    </p:animEffect>
                                  </p:childTnLst>
                                </p:cTn>
                              </p:par>
                              <p:par>
                                <p:cTn id="499" presetID="3" presetClass="entr" presetSubtype="10" fill="hold" grpId="3" nodeType="withEffect">
                                  <p:stCondLst>
                                    <p:cond delay="0"/>
                                  </p:stCondLst>
                                  <p:childTnLst>
                                    <p:set>
                                      <p:cBhvr>
                                        <p:cTn id="500" dur="1" fill="hold">
                                          <p:stCondLst>
                                            <p:cond delay="0"/>
                                          </p:stCondLst>
                                        </p:cTn>
                                        <p:tgtEl>
                                          <p:spTgt spid="62"/>
                                        </p:tgtEl>
                                        <p:attrNameLst>
                                          <p:attrName>style.visibility</p:attrName>
                                        </p:attrNameLst>
                                      </p:cBhvr>
                                      <p:to>
                                        <p:strVal val="visible"/>
                                      </p:to>
                                    </p:set>
                                    <p:animEffect transition="in" filter="blinds(horizontal)">
                                      <p:cBhvr>
                                        <p:cTn id="501" dur="5000"/>
                                        <p:tgtEl>
                                          <p:spTgt spid="62"/>
                                        </p:tgtEl>
                                      </p:cBhvr>
                                    </p:animEffect>
                                  </p:childTnLst>
                                </p:cTn>
                              </p:par>
                              <p:par>
                                <p:cTn id="502" presetID="3" presetClass="entr" presetSubtype="10" fill="hold" grpId="3" nodeType="withEffect">
                                  <p:stCondLst>
                                    <p:cond delay="0"/>
                                  </p:stCondLst>
                                  <p:childTnLst>
                                    <p:set>
                                      <p:cBhvr>
                                        <p:cTn id="503" dur="1" fill="hold">
                                          <p:stCondLst>
                                            <p:cond delay="0"/>
                                          </p:stCondLst>
                                        </p:cTn>
                                        <p:tgtEl>
                                          <p:spTgt spid="63"/>
                                        </p:tgtEl>
                                        <p:attrNameLst>
                                          <p:attrName>style.visibility</p:attrName>
                                        </p:attrNameLst>
                                      </p:cBhvr>
                                      <p:to>
                                        <p:strVal val="visible"/>
                                      </p:to>
                                    </p:set>
                                    <p:animEffect transition="in" filter="blinds(horizontal)">
                                      <p:cBhvr>
                                        <p:cTn id="504" dur="5000"/>
                                        <p:tgtEl>
                                          <p:spTgt spid="63"/>
                                        </p:tgtEl>
                                      </p:cBhvr>
                                    </p:animEffect>
                                  </p:childTnLst>
                                </p:cTn>
                              </p:par>
                              <p:par>
                                <p:cTn id="505" presetID="3" presetClass="entr" presetSubtype="10" fill="hold" grpId="3" nodeType="withEffect">
                                  <p:stCondLst>
                                    <p:cond delay="0"/>
                                  </p:stCondLst>
                                  <p:childTnLst>
                                    <p:set>
                                      <p:cBhvr>
                                        <p:cTn id="506" dur="1" fill="hold">
                                          <p:stCondLst>
                                            <p:cond delay="0"/>
                                          </p:stCondLst>
                                        </p:cTn>
                                        <p:tgtEl>
                                          <p:spTgt spid="64"/>
                                        </p:tgtEl>
                                        <p:attrNameLst>
                                          <p:attrName>style.visibility</p:attrName>
                                        </p:attrNameLst>
                                      </p:cBhvr>
                                      <p:to>
                                        <p:strVal val="visible"/>
                                      </p:to>
                                    </p:set>
                                    <p:animEffect transition="in" filter="blinds(horizontal)">
                                      <p:cBhvr>
                                        <p:cTn id="507" dur="5000"/>
                                        <p:tgtEl>
                                          <p:spTgt spid="64"/>
                                        </p:tgtEl>
                                      </p:cBhvr>
                                    </p:animEffect>
                                  </p:childTnLst>
                                </p:cTn>
                              </p:par>
                              <p:par>
                                <p:cTn id="508" presetID="3" presetClass="entr" presetSubtype="10" fill="hold" grpId="3" nodeType="withEffect">
                                  <p:stCondLst>
                                    <p:cond delay="0"/>
                                  </p:stCondLst>
                                  <p:childTnLst>
                                    <p:set>
                                      <p:cBhvr>
                                        <p:cTn id="509" dur="1" fill="hold">
                                          <p:stCondLst>
                                            <p:cond delay="0"/>
                                          </p:stCondLst>
                                        </p:cTn>
                                        <p:tgtEl>
                                          <p:spTgt spid="65"/>
                                        </p:tgtEl>
                                        <p:attrNameLst>
                                          <p:attrName>style.visibility</p:attrName>
                                        </p:attrNameLst>
                                      </p:cBhvr>
                                      <p:to>
                                        <p:strVal val="visible"/>
                                      </p:to>
                                    </p:set>
                                    <p:animEffect transition="in" filter="blinds(horizontal)">
                                      <p:cBhvr>
                                        <p:cTn id="510" dur="5000"/>
                                        <p:tgtEl>
                                          <p:spTgt spid="65"/>
                                        </p:tgtEl>
                                      </p:cBhvr>
                                    </p:animEffect>
                                  </p:childTnLst>
                                </p:cTn>
                              </p:par>
                              <p:par>
                                <p:cTn id="511" presetID="3" presetClass="entr" presetSubtype="10" fill="hold" grpId="3" nodeType="withEffect">
                                  <p:stCondLst>
                                    <p:cond delay="0"/>
                                  </p:stCondLst>
                                  <p:childTnLst>
                                    <p:set>
                                      <p:cBhvr>
                                        <p:cTn id="512" dur="1" fill="hold">
                                          <p:stCondLst>
                                            <p:cond delay="0"/>
                                          </p:stCondLst>
                                        </p:cTn>
                                        <p:tgtEl>
                                          <p:spTgt spid="66"/>
                                        </p:tgtEl>
                                        <p:attrNameLst>
                                          <p:attrName>style.visibility</p:attrName>
                                        </p:attrNameLst>
                                      </p:cBhvr>
                                      <p:to>
                                        <p:strVal val="visible"/>
                                      </p:to>
                                    </p:set>
                                    <p:animEffect transition="in" filter="blinds(horizontal)">
                                      <p:cBhvr>
                                        <p:cTn id="513" dur="5000"/>
                                        <p:tgtEl>
                                          <p:spTgt spid="66"/>
                                        </p:tgtEl>
                                      </p:cBhvr>
                                    </p:animEffect>
                                  </p:childTnLst>
                                </p:cTn>
                              </p:par>
                              <p:par>
                                <p:cTn id="514" presetID="3" presetClass="entr" presetSubtype="10" fill="hold" grpId="3" nodeType="withEffect">
                                  <p:stCondLst>
                                    <p:cond delay="0"/>
                                  </p:stCondLst>
                                  <p:childTnLst>
                                    <p:set>
                                      <p:cBhvr>
                                        <p:cTn id="515" dur="1" fill="hold">
                                          <p:stCondLst>
                                            <p:cond delay="0"/>
                                          </p:stCondLst>
                                        </p:cTn>
                                        <p:tgtEl>
                                          <p:spTgt spid="67"/>
                                        </p:tgtEl>
                                        <p:attrNameLst>
                                          <p:attrName>style.visibility</p:attrName>
                                        </p:attrNameLst>
                                      </p:cBhvr>
                                      <p:to>
                                        <p:strVal val="visible"/>
                                      </p:to>
                                    </p:set>
                                    <p:animEffect transition="in" filter="blinds(horizontal)">
                                      <p:cBhvr>
                                        <p:cTn id="516" dur="5000"/>
                                        <p:tgtEl>
                                          <p:spTgt spid="67"/>
                                        </p:tgtEl>
                                      </p:cBhvr>
                                    </p:animEffect>
                                  </p:childTnLst>
                                </p:cTn>
                              </p:par>
                              <p:par>
                                <p:cTn id="517" presetID="3" presetClass="entr" presetSubtype="10" fill="hold" grpId="3" nodeType="withEffect">
                                  <p:stCondLst>
                                    <p:cond delay="0"/>
                                  </p:stCondLst>
                                  <p:childTnLst>
                                    <p:set>
                                      <p:cBhvr>
                                        <p:cTn id="518" dur="1" fill="hold">
                                          <p:stCondLst>
                                            <p:cond delay="0"/>
                                          </p:stCondLst>
                                        </p:cTn>
                                        <p:tgtEl>
                                          <p:spTgt spid="68"/>
                                        </p:tgtEl>
                                        <p:attrNameLst>
                                          <p:attrName>style.visibility</p:attrName>
                                        </p:attrNameLst>
                                      </p:cBhvr>
                                      <p:to>
                                        <p:strVal val="visible"/>
                                      </p:to>
                                    </p:set>
                                    <p:animEffect transition="in" filter="blinds(horizontal)">
                                      <p:cBhvr>
                                        <p:cTn id="519" dur="5000"/>
                                        <p:tgtEl>
                                          <p:spTgt spid="68"/>
                                        </p:tgtEl>
                                      </p:cBhvr>
                                    </p:animEffect>
                                  </p:childTnLst>
                                </p:cTn>
                              </p:par>
                              <p:par>
                                <p:cTn id="520" presetID="3" presetClass="entr" presetSubtype="10" fill="hold" grpId="3" nodeType="withEffect">
                                  <p:stCondLst>
                                    <p:cond delay="0"/>
                                  </p:stCondLst>
                                  <p:childTnLst>
                                    <p:set>
                                      <p:cBhvr>
                                        <p:cTn id="521" dur="1" fill="hold">
                                          <p:stCondLst>
                                            <p:cond delay="0"/>
                                          </p:stCondLst>
                                        </p:cTn>
                                        <p:tgtEl>
                                          <p:spTgt spid="69"/>
                                        </p:tgtEl>
                                        <p:attrNameLst>
                                          <p:attrName>style.visibility</p:attrName>
                                        </p:attrNameLst>
                                      </p:cBhvr>
                                      <p:to>
                                        <p:strVal val="visible"/>
                                      </p:to>
                                    </p:set>
                                    <p:animEffect transition="in" filter="blinds(horizontal)">
                                      <p:cBhvr>
                                        <p:cTn id="522" dur="5000"/>
                                        <p:tgtEl>
                                          <p:spTgt spid="69"/>
                                        </p:tgtEl>
                                      </p:cBhvr>
                                    </p:animEffect>
                                  </p:childTnLst>
                                </p:cTn>
                              </p:par>
                              <p:par>
                                <p:cTn id="523" presetID="3" presetClass="entr" presetSubtype="10" fill="hold" grpId="3" nodeType="withEffect">
                                  <p:stCondLst>
                                    <p:cond delay="0"/>
                                  </p:stCondLst>
                                  <p:childTnLst>
                                    <p:set>
                                      <p:cBhvr>
                                        <p:cTn id="524" dur="1" fill="hold">
                                          <p:stCondLst>
                                            <p:cond delay="0"/>
                                          </p:stCondLst>
                                        </p:cTn>
                                        <p:tgtEl>
                                          <p:spTgt spid="70"/>
                                        </p:tgtEl>
                                        <p:attrNameLst>
                                          <p:attrName>style.visibility</p:attrName>
                                        </p:attrNameLst>
                                      </p:cBhvr>
                                      <p:to>
                                        <p:strVal val="visible"/>
                                      </p:to>
                                    </p:set>
                                    <p:animEffect transition="in" filter="blinds(horizontal)">
                                      <p:cBhvr>
                                        <p:cTn id="525" dur="5000"/>
                                        <p:tgtEl>
                                          <p:spTgt spid="70"/>
                                        </p:tgtEl>
                                      </p:cBhvr>
                                    </p:animEffect>
                                  </p:childTnLst>
                                </p:cTn>
                              </p:par>
                              <p:par>
                                <p:cTn id="526" presetID="3" presetClass="entr" presetSubtype="10" fill="hold" grpId="3" nodeType="withEffect">
                                  <p:stCondLst>
                                    <p:cond delay="0"/>
                                  </p:stCondLst>
                                  <p:childTnLst>
                                    <p:set>
                                      <p:cBhvr>
                                        <p:cTn id="527" dur="1" fill="hold">
                                          <p:stCondLst>
                                            <p:cond delay="0"/>
                                          </p:stCondLst>
                                        </p:cTn>
                                        <p:tgtEl>
                                          <p:spTgt spid="71"/>
                                        </p:tgtEl>
                                        <p:attrNameLst>
                                          <p:attrName>style.visibility</p:attrName>
                                        </p:attrNameLst>
                                      </p:cBhvr>
                                      <p:to>
                                        <p:strVal val="visible"/>
                                      </p:to>
                                    </p:set>
                                    <p:animEffect transition="in" filter="blinds(horizontal)">
                                      <p:cBhvr>
                                        <p:cTn id="528" dur="5000"/>
                                        <p:tgtEl>
                                          <p:spTgt spid="71"/>
                                        </p:tgtEl>
                                      </p:cBhvr>
                                    </p:animEffect>
                                  </p:childTnLst>
                                </p:cTn>
                              </p:par>
                              <p:par>
                                <p:cTn id="529" presetID="3" presetClass="entr" presetSubtype="10" fill="hold" grpId="3" nodeType="withEffect">
                                  <p:stCondLst>
                                    <p:cond delay="0"/>
                                  </p:stCondLst>
                                  <p:childTnLst>
                                    <p:set>
                                      <p:cBhvr>
                                        <p:cTn id="530" dur="1" fill="hold">
                                          <p:stCondLst>
                                            <p:cond delay="0"/>
                                          </p:stCondLst>
                                        </p:cTn>
                                        <p:tgtEl>
                                          <p:spTgt spid="72"/>
                                        </p:tgtEl>
                                        <p:attrNameLst>
                                          <p:attrName>style.visibility</p:attrName>
                                        </p:attrNameLst>
                                      </p:cBhvr>
                                      <p:to>
                                        <p:strVal val="visible"/>
                                      </p:to>
                                    </p:set>
                                    <p:animEffect transition="in" filter="blinds(horizontal)">
                                      <p:cBhvr>
                                        <p:cTn id="531" dur="5000"/>
                                        <p:tgtEl>
                                          <p:spTgt spid="72"/>
                                        </p:tgtEl>
                                      </p:cBhvr>
                                    </p:animEffect>
                                  </p:childTnLst>
                                </p:cTn>
                              </p:par>
                              <p:par>
                                <p:cTn id="532" presetID="3" presetClass="entr" presetSubtype="10" fill="hold" grpId="3" nodeType="withEffect">
                                  <p:stCondLst>
                                    <p:cond delay="0"/>
                                  </p:stCondLst>
                                  <p:childTnLst>
                                    <p:set>
                                      <p:cBhvr>
                                        <p:cTn id="533" dur="1" fill="hold">
                                          <p:stCondLst>
                                            <p:cond delay="0"/>
                                          </p:stCondLst>
                                        </p:cTn>
                                        <p:tgtEl>
                                          <p:spTgt spid="73"/>
                                        </p:tgtEl>
                                        <p:attrNameLst>
                                          <p:attrName>style.visibility</p:attrName>
                                        </p:attrNameLst>
                                      </p:cBhvr>
                                      <p:to>
                                        <p:strVal val="visible"/>
                                      </p:to>
                                    </p:set>
                                    <p:animEffect transition="in" filter="blinds(horizontal)">
                                      <p:cBhvr>
                                        <p:cTn id="534" dur="5000"/>
                                        <p:tgtEl>
                                          <p:spTgt spid="73"/>
                                        </p:tgtEl>
                                      </p:cBhvr>
                                    </p:animEffect>
                                  </p:childTnLst>
                                </p:cTn>
                              </p:par>
                              <p:par>
                                <p:cTn id="535" presetID="3" presetClass="entr" presetSubtype="10" fill="hold" grpId="3" nodeType="withEffect">
                                  <p:stCondLst>
                                    <p:cond delay="0"/>
                                  </p:stCondLst>
                                  <p:childTnLst>
                                    <p:set>
                                      <p:cBhvr>
                                        <p:cTn id="536" dur="1" fill="hold">
                                          <p:stCondLst>
                                            <p:cond delay="0"/>
                                          </p:stCondLst>
                                        </p:cTn>
                                        <p:tgtEl>
                                          <p:spTgt spid="74"/>
                                        </p:tgtEl>
                                        <p:attrNameLst>
                                          <p:attrName>style.visibility</p:attrName>
                                        </p:attrNameLst>
                                      </p:cBhvr>
                                      <p:to>
                                        <p:strVal val="visible"/>
                                      </p:to>
                                    </p:set>
                                    <p:animEffect transition="in" filter="blinds(horizontal)">
                                      <p:cBhvr>
                                        <p:cTn id="537" dur="5000"/>
                                        <p:tgtEl>
                                          <p:spTgt spid="74"/>
                                        </p:tgtEl>
                                      </p:cBhvr>
                                    </p:animEffect>
                                  </p:childTnLst>
                                </p:cTn>
                              </p:par>
                              <p:par>
                                <p:cTn id="538" presetID="3" presetClass="entr" presetSubtype="10" fill="hold" grpId="3" nodeType="withEffect">
                                  <p:stCondLst>
                                    <p:cond delay="0"/>
                                  </p:stCondLst>
                                  <p:childTnLst>
                                    <p:set>
                                      <p:cBhvr>
                                        <p:cTn id="539" dur="1" fill="hold">
                                          <p:stCondLst>
                                            <p:cond delay="0"/>
                                          </p:stCondLst>
                                        </p:cTn>
                                        <p:tgtEl>
                                          <p:spTgt spid="75"/>
                                        </p:tgtEl>
                                        <p:attrNameLst>
                                          <p:attrName>style.visibility</p:attrName>
                                        </p:attrNameLst>
                                      </p:cBhvr>
                                      <p:to>
                                        <p:strVal val="visible"/>
                                      </p:to>
                                    </p:set>
                                    <p:animEffect transition="in" filter="blinds(horizontal)">
                                      <p:cBhvr>
                                        <p:cTn id="540" dur="5000"/>
                                        <p:tgtEl>
                                          <p:spTgt spid="75"/>
                                        </p:tgtEl>
                                      </p:cBhvr>
                                    </p:animEffect>
                                  </p:childTnLst>
                                </p:cTn>
                              </p:par>
                              <p:par>
                                <p:cTn id="541" presetID="3" presetClass="entr" presetSubtype="10" fill="hold" grpId="3" nodeType="withEffect">
                                  <p:stCondLst>
                                    <p:cond delay="0"/>
                                  </p:stCondLst>
                                  <p:childTnLst>
                                    <p:set>
                                      <p:cBhvr>
                                        <p:cTn id="542" dur="1" fill="hold">
                                          <p:stCondLst>
                                            <p:cond delay="0"/>
                                          </p:stCondLst>
                                        </p:cTn>
                                        <p:tgtEl>
                                          <p:spTgt spid="76"/>
                                        </p:tgtEl>
                                        <p:attrNameLst>
                                          <p:attrName>style.visibility</p:attrName>
                                        </p:attrNameLst>
                                      </p:cBhvr>
                                      <p:to>
                                        <p:strVal val="visible"/>
                                      </p:to>
                                    </p:set>
                                    <p:animEffect transition="in" filter="blinds(horizontal)">
                                      <p:cBhvr>
                                        <p:cTn id="543" dur="5000"/>
                                        <p:tgtEl>
                                          <p:spTgt spid="76"/>
                                        </p:tgtEl>
                                      </p:cBhvr>
                                    </p:animEffect>
                                  </p:childTnLst>
                                </p:cTn>
                              </p:par>
                              <p:par>
                                <p:cTn id="544" presetID="3" presetClass="entr" presetSubtype="10" fill="hold" grpId="3" nodeType="withEffect">
                                  <p:stCondLst>
                                    <p:cond delay="0"/>
                                  </p:stCondLst>
                                  <p:childTnLst>
                                    <p:set>
                                      <p:cBhvr>
                                        <p:cTn id="545" dur="1" fill="hold">
                                          <p:stCondLst>
                                            <p:cond delay="0"/>
                                          </p:stCondLst>
                                        </p:cTn>
                                        <p:tgtEl>
                                          <p:spTgt spid="77"/>
                                        </p:tgtEl>
                                        <p:attrNameLst>
                                          <p:attrName>style.visibility</p:attrName>
                                        </p:attrNameLst>
                                      </p:cBhvr>
                                      <p:to>
                                        <p:strVal val="visible"/>
                                      </p:to>
                                    </p:set>
                                    <p:animEffect transition="in" filter="blinds(horizontal)">
                                      <p:cBhvr>
                                        <p:cTn id="546" dur="5000"/>
                                        <p:tgtEl>
                                          <p:spTgt spid="77"/>
                                        </p:tgtEl>
                                      </p:cBhvr>
                                    </p:animEffect>
                                  </p:childTnLst>
                                </p:cTn>
                              </p:par>
                              <p:par>
                                <p:cTn id="547" presetID="3" presetClass="entr" presetSubtype="10" fill="hold" grpId="3" nodeType="withEffect">
                                  <p:stCondLst>
                                    <p:cond delay="0"/>
                                  </p:stCondLst>
                                  <p:childTnLst>
                                    <p:set>
                                      <p:cBhvr>
                                        <p:cTn id="548" dur="1" fill="hold">
                                          <p:stCondLst>
                                            <p:cond delay="0"/>
                                          </p:stCondLst>
                                        </p:cTn>
                                        <p:tgtEl>
                                          <p:spTgt spid="78"/>
                                        </p:tgtEl>
                                        <p:attrNameLst>
                                          <p:attrName>style.visibility</p:attrName>
                                        </p:attrNameLst>
                                      </p:cBhvr>
                                      <p:to>
                                        <p:strVal val="visible"/>
                                      </p:to>
                                    </p:set>
                                    <p:animEffect transition="in" filter="blinds(horizontal)">
                                      <p:cBhvr>
                                        <p:cTn id="549" dur="5000"/>
                                        <p:tgtEl>
                                          <p:spTgt spid="78"/>
                                        </p:tgtEl>
                                      </p:cBhvr>
                                    </p:animEffect>
                                  </p:childTnLst>
                                </p:cTn>
                              </p:par>
                              <p:par>
                                <p:cTn id="550" presetID="3" presetClass="entr" presetSubtype="10" fill="hold" grpId="3" nodeType="withEffect">
                                  <p:stCondLst>
                                    <p:cond delay="0"/>
                                  </p:stCondLst>
                                  <p:childTnLst>
                                    <p:set>
                                      <p:cBhvr>
                                        <p:cTn id="551" dur="1" fill="hold">
                                          <p:stCondLst>
                                            <p:cond delay="0"/>
                                          </p:stCondLst>
                                        </p:cTn>
                                        <p:tgtEl>
                                          <p:spTgt spid="79"/>
                                        </p:tgtEl>
                                        <p:attrNameLst>
                                          <p:attrName>style.visibility</p:attrName>
                                        </p:attrNameLst>
                                      </p:cBhvr>
                                      <p:to>
                                        <p:strVal val="visible"/>
                                      </p:to>
                                    </p:set>
                                    <p:animEffect transition="in" filter="blinds(horizontal)">
                                      <p:cBhvr>
                                        <p:cTn id="552" dur="5000"/>
                                        <p:tgtEl>
                                          <p:spTgt spid="79"/>
                                        </p:tgtEl>
                                      </p:cBhvr>
                                    </p:animEffect>
                                  </p:childTnLst>
                                </p:cTn>
                              </p:par>
                              <p:par>
                                <p:cTn id="553" presetID="3" presetClass="entr" presetSubtype="10" fill="hold" grpId="3" nodeType="withEffect">
                                  <p:stCondLst>
                                    <p:cond delay="0"/>
                                  </p:stCondLst>
                                  <p:childTnLst>
                                    <p:set>
                                      <p:cBhvr>
                                        <p:cTn id="554" dur="1" fill="hold">
                                          <p:stCondLst>
                                            <p:cond delay="0"/>
                                          </p:stCondLst>
                                        </p:cTn>
                                        <p:tgtEl>
                                          <p:spTgt spid="80"/>
                                        </p:tgtEl>
                                        <p:attrNameLst>
                                          <p:attrName>style.visibility</p:attrName>
                                        </p:attrNameLst>
                                      </p:cBhvr>
                                      <p:to>
                                        <p:strVal val="visible"/>
                                      </p:to>
                                    </p:set>
                                    <p:animEffect transition="in" filter="blinds(horizontal)">
                                      <p:cBhvr>
                                        <p:cTn id="555" dur="5000"/>
                                        <p:tgtEl>
                                          <p:spTgt spid="80"/>
                                        </p:tgtEl>
                                      </p:cBhvr>
                                    </p:animEffect>
                                  </p:childTnLst>
                                </p:cTn>
                              </p:par>
                              <p:par>
                                <p:cTn id="556" presetID="3" presetClass="entr" presetSubtype="10" fill="hold" grpId="3" nodeType="withEffect">
                                  <p:stCondLst>
                                    <p:cond delay="0"/>
                                  </p:stCondLst>
                                  <p:childTnLst>
                                    <p:set>
                                      <p:cBhvr>
                                        <p:cTn id="557" dur="1" fill="hold">
                                          <p:stCondLst>
                                            <p:cond delay="0"/>
                                          </p:stCondLst>
                                        </p:cTn>
                                        <p:tgtEl>
                                          <p:spTgt spid="81"/>
                                        </p:tgtEl>
                                        <p:attrNameLst>
                                          <p:attrName>style.visibility</p:attrName>
                                        </p:attrNameLst>
                                      </p:cBhvr>
                                      <p:to>
                                        <p:strVal val="visible"/>
                                      </p:to>
                                    </p:set>
                                    <p:animEffect transition="in" filter="blinds(horizontal)">
                                      <p:cBhvr>
                                        <p:cTn id="558" dur="5000"/>
                                        <p:tgtEl>
                                          <p:spTgt spid="81"/>
                                        </p:tgtEl>
                                      </p:cBhvr>
                                    </p:animEffect>
                                  </p:childTnLst>
                                </p:cTn>
                              </p:par>
                              <p:par>
                                <p:cTn id="559" presetID="3" presetClass="entr" presetSubtype="10" fill="hold" grpId="3" nodeType="withEffect">
                                  <p:stCondLst>
                                    <p:cond delay="0"/>
                                  </p:stCondLst>
                                  <p:childTnLst>
                                    <p:set>
                                      <p:cBhvr>
                                        <p:cTn id="560" dur="1" fill="hold">
                                          <p:stCondLst>
                                            <p:cond delay="0"/>
                                          </p:stCondLst>
                                        </p:cTn>
                                        <p:tgtEl>
                                          <p:spTgt spid="82"/>
                                        </p:tgtEl>
                                        <p:attrNameLst>
                                          <p:attrName>style.visibility</p:attrName>
                                        </p:attrNameLst>
                                      </p:cBhvr>
                                      <p:to>
                                        <p:strVal val="visible"/>
                                      </p:to>
                                    </p:set>
                                    <p:animEffect transition="in" filter="blinds(horizontal)">
                                      <p:cBhvr>
                                        <p:cTn id="561" dur="5000"/>
                                        <p:tgtEl>
                                          <p:spTgt spid="82"/>
                                        </p:tgtEl>
                                      </p:cBhvr>
                                    </p:animEffect>
                                  </p:childTnLst>
                                </p:cTn>
                              </p:par>
                              <p:par>
                                <p:cTn id="562" presetID="3" presetClass="entr" presetSubtype="10" fill="hold" grpId="3" nodeType="withEffect">
                                  <p:stCondLst>
                                    <p:cond delay="0"/>
                                  </p:stCondLst>
                                  <p:childTnLst>
                                    <p:set>
                                      <p:cBhvr>
                                        <p:cTn id="563" dur="1" fill="hold">
                                          <p:stCondLst>
                                            <p:cond delay="0"/>
                                          </p:stCondLst>
                                        </p:cTn>
                                        <p:tgtEl>
                                          <p:spTgt spid="83"/>
                                        </p:tgtEl>
                                        <p:attrNameLst>
                                          <p:attrName>style.visibility</p:attrName>
                                        </p:attrNameLst>
                                      </p:cBhvr>
                                      <p:to>
                                        <p:strVal val="visible"/>
                                      </p:to>
                                    </p:set>
                                    <p:animEffect transition="in" filter="blinds(horizontal)">
                                      <p:cBhvr>
                                        <p:cTn id="564" dur="5000"/>
                                        <p:tgtEl>
                                          <p:spTgt spid="83"/>
                                        </p:tgtEl>
                                      </p:cBhvr>
                                    </p:animEffect>
                                  </p:childTnLst>
                                </p:cTn>
                              </p:par>
                              <p:par>
                                <p:cTn id="565" presetID="3" presetClass="entr" presetSubtype="10" fill="hold" grpId="3" nodeType="withEffect">
                                  <p:stCondLst>
                                    <p:cond delay="0"/>
                                  </p:stCondLst>
                                  <p:childTnLst>
                                    <p:set>
                                      <p:cBhvr>
                                        <p:cTn id="566" dur="1" fill="hold">
                                          <p:stCondLst>
                                            <p:cond delay="0"/>
                                          </p:stCondLst>
                                        </p:cTn>
                                        <p:tgtEl>
                                          <p:spTgt spid="84"/>
                                        </p:tgtEl>
                                        <p:attrNameLst>
                                          <p:attrName>style.visibility</p:attrName>
                                        </p:attrNameLst>
                                      </p:cBhvr>
                                      <p:to>
                                        <p:strVal val="visible"/>
                                      </p:to>
                                    </p:set>
                                    <p:animEffect transition="in" filter="blinds(horizontal)">
                                      <p:cBhvr>
                                        <p:cTn id="567" dur="5000"/>
                                        <p:tgtEl>
                                          <p:spTgt spid="84"/>
                                        </p:tgtEl>
                                      </p:cBhvr>
                                    </p:animEffect>
                                  </p:childTnLst>
                                </p:cTn>
                              </p:par>
                            </p:childTnLst>
                          </p:cTn>
                        </p:par>
                        <p:par>
                          <p:cTn id="568" fill="hold">
                            <p:stCondLst>
                              <p:cond delay="5000"/>
                            </p:stCondLst>
                            <p:childTnLst>
                              <p:par>
                                <p:cTn id="569" presetID="2" presetClass="exit" presetSubtype="12" fill="hold" grpId="1" nodeType="afterEffect">
                                  <p:stCondLst>
                                    <p:cond delay="0"/>
                                  </p:stCondLst>
                                  <p:childTnLst>
                                    <p:anim calcmode="lin" valueType="num">
                                      <p:cBhvr additive="base">
                                        <p:cTn id="570" dur="5000"/>
                                        <p:tgtEl>
                                          <p:spTgt spid="7"/>
                                        </p:tgtEl>
                                        <p:attrNameLst>
                                          <p:attrName>ppt_x</p:attrName>
                                        </p:attrNameLst>
                                      </p:cBhvr>
                                      <p:tavLst>
                                        <p:tav tm="0">
                                          <p:val>
                                            <p:strVal val="ppt_x"/>
                                          </p:val>
                                        </p:tav>
                                        <p:tav tm="100000">
                                          <p:val>
                                            <p:strVal val="0-ppt_w/2"/>
                                          </p:val>
                                        </p:tav>
                                      </p:tavLst>
                                    </p:anim>
                                    <p:anim calcmode="lin" valueType="num">
                                      <p:cBhvr additive="base">
                                        <p:cTn id="571" dur="5000"/>
                                        <p:tgtEl>
                                          <p:spTgt spid="7"/>
                                        </p:tgtEl>
                                        <p:attrNameLst>
                                          <p:attrName>ppt_y</p:attrName>
                                        </p:attrNameLst>
                                      </p:cBhvr>
                                      <p:tavLst>
                                        <p:tav tm="0">
                                          <p:val>
                                            <p:strVal val="ppt_y"/>
                                          </p:val>
                                        </p:tav>
                                        <p:tav tm="100000">
                                          <p:val>
                                            <p:strVal val="1+ppt_h/2"/>
                                          </p:val>
                                        </p:tav>
                                      </p:tavLst>
                                    </p:anim>
                                    <p:set>
                                      <p:cBhvr>
                                        <p:cTn id="572" dur="1" fill="hold">
                                          <p:stCondLst>
                                            <p:cond delay="4999"/>
                                          </p:stCondLst>
                                        </p:cTn>
                                        <p:tgtEl>
                                          <p:spTgt spid="7"/>
                                        </p:tgtEl>
                                        <p:attrNameLst>
                                          <p:attrName>style.visibility</p:attrName>
                                        </p:attrNameLst>
                                      </p:cBhvr>
                                      <p:to>
                                        <p:strVal val="hidden"/>
                                      </p:to>
                                    </p:set>
                                  </p:childTnLst>
                                </p:cTn>
                              </p:par>
                              <p:par>
                                <p:cTn id="573" presetID="2" presetClass="exit" presetSubtype="12" fill="hold" grpId="1" nodeType="withEffect">
                                  <p:stCondLst>
                                    <p:cond delay="0"/>
                                  </p:stCondLst>
                                  <p:childTnLst>
                                    <p:anim calcmode="lin" valueType="num">
                                      <p:cBhvr additive="base">
                                        <p:cTn id="574" dur="5000"/>
                                        <p:tgtEl>
                                          <p:spTgt spid="17"/>
                                        </p:tgtEl>
                                        <p:attrNameLst>
                                          <p:attrName>ppt_x</p:attrName>
                                        </p:attrNameLst>
                                      </p:cBhvr>
                                      <p:tavLst>
                                        <p:tav tm="0">
                                          <p:val>
                                            <p:strVal val="ppt_x"/>
                                          </p:val>
                                        </p:tav>
                                        <p:tav tm="100000">
                                          <p:val>
                                            <p:strVal val="0-ppt_w/2"/>
                                          </p:val>
                                        </p:tav>
                                      </p:tavLst>
                                    </p:anim>
                                    <p:anim calcmode="lin" valueType="num">
                                      <p:cBhvr additive="base">
                                        <p:cTn id="575" dur="5000"/>
                                        <p:tgtEl>
                                          <p:spTgt spid="17"/>
                                        </p:tgtEl>
                                        <p:attrNameLst>
                                          <p:attrName>ppt_y</p:attrName>
                                        </p:attrNameLst>
                                      </p:cBhvr>
                                      <p:tavLst>
                                        <p:tav tm="0">
                                          <p:val>
                                            <p:strVal val="ppt_y"/>
                                          </p:val>
                                        </p:tav>
                                        <p:tav tm="100000">
                                          <p:val>
                                            <p:strVal val="1+ppt_h/2"/>
                                          </p:val>
                                        </p:tav>
                                      </p:tavLst>
                                    </p:anim>
                                    <p:set>
                                      <p:cBhvr>
                                        <p:cTn id="576" dur="1" fill="hold">
                                          <p:stCondLst>
                                            <p:cond delay="4999"/>
                                          </p:stCondLst>
                                        </p:cTn>
                                        <p:tgtEl>
                                          <p:spTgt spid="17"/>
                                        </p:tgtEl>
                                        <p:attrNameLst>
                                          <p:attrName>style.visibility</p:attrName>
                                        </p:attrNameLst>
                                      </p:cBhvr>
                                      <p:to>
                                        <p:strVal val="hidden"/>
                                      </p:to>
                                    </p:set>
                                  </p:childTnLst>
                                </p:cTn>
                              </p:par>
                              <p:par>
                                <p:cTn id="577" presetID="2" presetClass="exit" presetSubtype="12" fill="hold" grpId="1" nodeType="withEffect">
                                  <p:stCondLst>
                                    <p:cond delay="0"/>
                                  </p:stCondLst>
                                  <p:childTnLst>
                                    <p:anim calcmode="lin" valueType="num">
                                      <p:cBhvr additive="base">
                                        <p:cTn id="578" dur="5000"/>
                                        <p:tgtEl>
                                          <p:spTgt spid="27"/>
                                        </p:tgtEl>
                                        <p:attrNameLst>
                                          <p:attrName>ppt_x</p:attrName>
                                        </p:attrNameLst>
                                      </p:cBhvr>
                                      <p:tavLst>
                                        <p:tav tm="0">
                                          <p:val>
                                            <p:strVal val="ppt_x"/>
                                          </p:val>
                                        </p:tav>
                                        <p:tav tm="100000">
                                          <p:val>
                                            <p:strVal val="0-ppt_w/2"/>
                                          </p:val>
                                        </p:tav>
                                      </p:tavLst>
                                    </p:anim>
                                    <p:anim calcmode="lin" valueType="num">
                                      <p:cBhvr additive="base">
                                        <p:cTn id="579" dur="5000"/>
                                        <p:tgtEl>
                                          <p:spTgt spid="27"/>
                                        </p:tgtEl>
                                        <p:attrNameLst>
                                          <p:attrName>ppt_y</p:attrName>
                                        </p:attrNameLst>
                                      </p:cBhvr>
                                      <p:tavLst>
                                        <p:tav tm="0">
                                          <p:val>
                                            <p:strVal val="ppt_y"/>
                                          </p:val>
                                        </p:tav>
                                        <p:tav tm="100000">
                                          <p:val>
                                            <p:strVal val="1+ppt_h/2"/>
                                          </p:val>
                                        </p:tav>
                                      </p:tavLst>
                                    </p:anim>
                                    <p:set>
                                      <p:cBhvr>
                                        <p:cTn id="580" dur="1" fill="hold">
                                          <p:stCondLst>
                                            <p:cond delay="4999"/>
                                          </p:stCondLst>
                                        </p:cTn>
                                        <p:tgtEl>
                                          <p:spTgt spid="27"/>
                                        </p:tgtEl>
                                        <p:attrNameLst>
                                          <p:attrName>style.visibility</p:attrName>
                                        </p:attrNameLst>
                                      </p:cBhvr>
                                      <p:to>
                                        <p:strVal val="hidden"/>
                                      </p:to>
                                    </p:set>
                                  </p:childTnLst>
                                </p:cTn>
                              </p:par>
                              <p:par>
                                <p:cTn id="581" presetID="2" presetClass="exit" presetSubtype="12" fill="hold" grpId="1" nodeType="withEffect">
                                  <p:stCondLst>
                                    <p:cond delay="0"/>
                                  </p:stCondLst>
                                  <p:childTnLst>
                                    <p:anim calcmode="lin" valueType="num">
                                      <p:cBhvr additive="base">
                                        <p:cTn id="582" dur="5000"/>
                                        <p:tgtEl>
                                          <p:spTgt spid="37"/>
                                        </p:tgtEl>
                                        <p:attrNameLst>
                                          <p:attrName>ppt_x</p:attrName>
                                        </p:attrNameLst>
                                      </p:cBhvr>
                                      <p:tavLst>
                                        <p:tav tm="0">
                                          <p:val>
                                            <p:strVal val="ppt_x"/>
                                          </p:val>
                                        </p:tav>
                                        <p:tav tm="100000">
                                          <p:val>
                                            <p:strVal val="0-ppt_w/2"/>
                                          </p:val>
                                        </p:tav>
                                      </p:tavLst>
                                    </p:anim>
                                    <p:anim calcmode="lin" valueType="num">
                                      <p:cBhvr additive="base">
                                        <p:cTn id="583" dur="5000"/>
                                        <p:tgtEl>
                                          <p:spTgt spid="37"/>
                                        </p:tgtEl>
                                        <p:attrNameLst>
                                          <p:attrName>ppt_y</p:attrName>
                                        </p:attrNameLst>
                                      </p:cBhvr>
                                      <p:tavLst>
                                        <p:tav tm="0">
                                          <p:val>
                                            <p:strVal val="ppt_y"/>
                                          </p:val>
                                        </p:tav>
                                        <p:tav tm="100000">
                                          <p:val>
                                            <p:strVal val="1+ppt_h/2"/>
                                          </p:val>
                                        </p:tav>
                                      </p:tavLst>
                                    </p:anim>
                                    <p:set>
                                      <p:cBhvr>
                                        <p:cTn id="584" dur="1" fill="hold">
                                          <p:stCondLst>
                                            <p:cond delay="4999"/>
                                          </p:stCondLst>
                                        </p:cTn>
                                        <p:tgtEl>
                                          <p:spTgt spid="37"/>
                                        </p:tgtEl>
                                        <p:attrNameLst>
                                          <p:attrName>style.visibility</p:attrName>
                                        </p:attrNameLst>
                                      </p:cBhvr>
                                      <p:to>
                                        <p:strVal val="hidden"/>
                                      </p:to>
                                    </p:set>
                                  </p:childTnLst>
                                </p:cTn>
                              </p:par>
                              <p:par>
                                <p:cTn id="585" presetID="2" presetClass="exit" presetSubtype="12" fill="hold" grpId="1" nodeType="withEffect">
                                  <p:stCondLst>
                                    <p:cond delay="0"/>
                                  </p:stCondLst>
                                  <p:childTnLst>
                                    <p:anim calcmode="lin" valueType="num">
                                      <p:cBhvr additive="base">
                                        <p:cTn id="586" dur="5000"/>
                                        <p:tgtEl>
                                          <p:spTgt spid="47"/>
                                        </p:tgtEl>
                                        <p:attrNameLst>
                                          <p:attrName>ppt_x</p:attrName>
                                        </p:attrNameLst>
                                      </p:cBhvr>
                                      <p:tavLst>
                                        <p:tav tm="0">
                                          <p:val>
                                            <p:strVal val="ppt_x"/>
                                          </p:val>
                                        </p:tav>
                                        <p:tav tm="100000">
                                          <p:val>
                                            <p:strVal val="0-ppt_w/2"/>
                                          </p:val>
                                        </p:tav>
                                      </p:tavLst>
                                    </p:anim>
                                    <p:anim calcmode="lin" valueType="num">
                                      <p:cBhvr additive="base">
                                        <p:cTn id="587" dur="5000"/>
                                        <p:tgtEl>
                                          <p:spTgt spid="47"/>
                                        </p:tgtEl>
                                        <p:attrNameLst>
                                          <p:attrName>ppt_y</p:attrName>
                                        </p:attrNameLst>
                                      </p:cBhvr>
                                      <p:tavLst>
                                        <p:tav tm="0">
                                          <p:val>
                                            <p:strVal val="ppt_y"/>
                                          </p:val>
                                        </p:tav>
                                        <p:tav tm="100000">
                                          <p:val>
                                            <p:strVal val="1+ppt_h/2"/>
                                          </p:val>
                                        </p:tav>
                                      </p:tavLst>
                                    </p:anim>
                                    <p:set>
                                      <p:cBhvr>
                                        <p:cTn id="588" dur="1" fill="hold">
                                          <p:stCondLst>
                                            <p:cond delay="4999"/>
                                          </p:stCondLst>
                                        </p:cTn>
                                        <p:tgtEl>
                                          <p:spTgt spid="47"/>
                                        </p:tgtEl>
                                        <p:attrNameLst>
                                          <p:attrName>style.visibility</p:attrName>
                                        </p:attrNameLst>
                                      </p:cBhvr>
                                      <p:to>
                                        <p:strVal val="hidden"/>
                                      </p:to>
                                    </p:set>
                                  </p:childTnLst>
                                </p:cTn>
                              </p:par>
                              <p:par>
                                <p:cTn id="589" presetID="2" presetClass="exit" presetSubtype="12" fill="hold" grpId="1" nodeType="withEffect">
                                  <p:stCondLst>
                                    <p:cond delay="0"/>
                                  </p:stCondLst>
                                  <p:childTnLst>
                                    <p:anim calcmode="lin" valueType="num">
                                      <p:cBhvr additive="base">
                                        <p:cTn id="590" dur="5000"/>
                                        <p:tgtEl>
                                          <p:spTgt spid="57"/>
                                        </p:tgtEl>
                                        <p:attrNameLst>
                                          <p:attrName>ppt_x</p:attrName>
                                        </p:attrNameLst>
                                      </p:cBhvr>
                                      <p:tavLst>
                                        <p:tav tm="0">
                                          <p:val>
                                            <p:strVal val="ppt_x"/>
                                          </p:val>
                                        </p:tav>
                                        <p:tav tm="100000">
                                          <p:val>
                                            <p:strVal val="0-ppt_w/2"/>
                                          </p:val>
                                        </p:tav>
                                      </p:tavLst>
                                    </p:anim>
                                    <p:anim calcmode="lin" valueType="num">
                                      <p:cBhvr additive="base">
                                        <p:cTn id="591" dur="5000"/>
                                        <p:tgtEl>
                                          <p:spTgt spid="57"/>
                                        </p:tgtEl>
                                        <p:attrNameLst>
                                          <p:attrName>ppt_y</p:attrName>
                                        </p:attrNameLst>
                                      </p:cBhvr>
                                      <p:tavLst>
                                        <p:tav tm="0">
                                          <p:val>
                                            <p:strVal val="ppt_y"/>
                                          </p:val>
                                        </p:tav>
                                        <p:tav tm="100000">
                                          <p:val>
                                            <p:strVal val="1+ppt_h/2"/>
                                          </p:val>
                                        </p:tav>
                                      </p:tavLst>
                                    </p:anim>
                                    <p:set>
                                      <p:cBhvr>
                                        <p:cTn id="592" dur="1" fill="hold">
                                          <p:stCondLst>
                                            <p:cond delay="4999"/>
                                          </p:stCondLst>
                                        </p:cTn>
                                        <p:tgtEl>
                                          <p:spTgt spid="57"/>
                                        </p:tgtEl>
                                        <p:attrNameLst>
                                          <p:attrName>style.visibility</p:attrName>
                                        </p:attrNameLst>
                                      </p:cBhvr>
                                      <p:to>
                                        <p:strVal val="hidden"/>
                                      </p:to>
                                    </p:set>
                                  </p:childTnLst>
                                </p:cTn>
                              </p:par>
                              <p:par>
                                <p:cTn id="593" presetID="2" presetClass="exit" presetSubtype="12" fill="hold" grpId="1" nodeType="withEffect">
                                  <p:stCondLst>
                                    <p:cond delay="0"/>
                                  </p:stCondLst>
                                  <p:childTnLst>
                                    <p:anim calcmode="lin" valueType="num">
                                      <p:cBhvr additive="base">
                                        <p:cTn id="594" dur="5000"/>
                                        <p:tgtEl>
                                          <p:spTgt spid="67"/>
                                        </p:tgtEl>
                                        <p:attrNameLst>
                                          <p:attrName>ppt_x</p:attrName>
                                        </p:attrNameLst>
                                      </p:cBhvr>
                                      <p:tavLst>
                                        <p:tav tm="0">
                                          <p:val>
                                            <p:strVal val="ppt_x"/>
                                          </p:val>
                                        </p:tav>
                                        <p:tav tm="100000">
                                          <p:val>
                                            <p:strVal val="0-ppt_w/2"/>
                                          </p:val>
                                        </p:tav>
                                      </p:tavLst>
                                    </p:anim>
                                    <p:anim calcmode="lin" valueType="num">
                                      <p:cBhvr additive="base">
                                        <p:cTn id="595" dur="5000"/>
                                        <p:tgtEl>
                                          <p:spTgt spid="67"/>
                                        </p:tgtEl>
                                        <p:attrNameLst>
                                          <p:attrName>ppt_y</p:attrName>
                                        </p:attrNameLst>
                                      </p:cBhvr>
                                      <p:tavLst>
                                        <p:tav tm="0">
                                          <p:val>
                                            <p:strVal val="ppt_y"/>
                                          </p:val>
                                        </p:tav>
                                        <p:tav tm="100000">
                                          <p:val>
                                            <p:strVal val="1+ppt_h/2"/>
                                          </p:val>
                                        </p:tav>
                                      </p:tavLst>
                                    </p:anim>
                                    <p:set>
                                      <p:cBhvr>
                                        <p:cTn id="596" dur="1" fill="hold">
                                          <p:stCondLst>
                                            <p:cond delay="4999"/>
                                          </p:stCondLst>
                                        </p:cTn>
                                        <p:tgtEl>
                                          <p:spTgt spid="67"/>
                                        </p:tgtEl>
                                        <p:attrNameLst>
                                          <p:attrName>style.visibility</p:attrName>
                                        </p:attrNameLst>
                                      </p:cBhvr>
                                      <p:to>
                                        <p:strVal val="hidden"/>
                                      </p:to>
                                    </p:set>
                                  </p:childTnLst>
                                </p:cTn>
                              </p:par>
                              <p:par>
                                <p:cTn id="597" presetID="2" presetClass="exit" presetSubtype="12" fill="hold" grpId="1" nodeType="withEffect">
                                  <p:stCondLst>
                                    <p:cond delay="0"/>
                                  </p:stCondLst>
                                  <p:childTnLst>
                                    <p:anim calcmode="lin" valueType="num">
                                      <p:cBhvr additive="base">
                                        <p:cTn id="598" dur="5000"/>
                                        <p:tgtEl>
                                          <p:spTgt spid="77"/>
                                        </p:tgtEl>
                                        <p:attrNameLst>
                                          <p:attrName>ppt_x</p:attrName>
                                        </p:attrNameLst>
                                      </p:cBhvr>
                                      <p:tavLst>
                                        <p:tav tm="0">
                                          <p:val>
                                            <p:strVal val="ppt_x"/>
                                          </p:val>
                                        </p:tav>
                                        <p:tav tm="100000">
                                          <p:val>
                                            <p:strVal val="0-ppt_w/2"/>
                                          </p:val>
                                        </p:tav>
                                      </p:tavLst>
                                    </p:anim>
                                    <p:anim calcmode="lin" valueType="num">
                                      <p:cBhvr additive="base">
                                        <p:cTn id="599" dur="5000"/>
                                        <p:tgtEl>
                                          <p:spTgt spid="77"/>
                                        </p:tgtEl>
                                        <p:attrNameLst>
                                          <p:attrName>ppt_y</p:attrName>
                                        </p:attrNameLst>
                                      </p:cBhvr>
                                      <p:tavLst>
                                        <p:tav tm="0">
                                          <p:val>
                                            <p:strVal val="ppt_y"/>
                                          </p:val>
                                        </p:tav>
                                        <p:tav tm="100000">
                                          <p:val>
                                            <p:strVal val="1+ppt_h/2"/>
                                          </p:val>
                                        </p:tav>
                                      </p:tavLst>
                                    </p:anim>
                                    <p:set>
                                      <p:cBhvr>
                                        <p:cTn id="600" dur="1" fill="hold">
                                          <p:stCondLst>
                                            <p:cond delay="4999"/>
                                          </p:stCondLst>
                                        </p:cTn>
                                        <p:tgtEl>
                                          <p:spTgt spid="77"/>
                                        </p:tgtEl>
                                        <p:attrNameLst>
                                          <p:attrName>style.visibility</p:attrName>
                                        </p:attrNameLst>
                                      </p:cBhvr>
                                      <p:to>
                                        <p:strVal val="hidden"/>
                                      </p:to>
                                    </p:set>
                                  </p:childTnLst>
                                </p:cTn>
                              </p:par>
                              <p:par>
                                <p:cTn id="601" presetID="2" presetClass="exit" presetSubtype="12" fill="hold" grpId="1" nodeType="withEffect">
                                  <p:stCondLst>
                                    <p:cond delay="0"/>
                                  </p:stCondLst>
                                  <p:childTnLst>
                                    <p:anim calcmode="lin" valueType="num">
                                      <p:cBhvr additive="base">
                                        <p:cTn id="602" dur="5000"/>
                                        <p:tgtEl>
                                          <p:spTgt spid="11"/>
                                        </p:tgtEl>
                                        <p:attrNameLst>
                                          <p:attrName>ppt_x</p:attrName>
                                        </p:attrNameLst>
                                      </p:cBhvr>
                                      <p:tavLst>
                                        <p:tav tm="0">
                                          <p:val>
                                            <p:strVal val="ppt_x"/>
                                          </p:val>
                                        </p:tav>
                                        <p:tav tm="100000">
                                          <p:val>
                                            <p:strVal val="0-ppt_w/2"/>
                                          </p:val>
                                        </p:tav>
                                      </p:tavLst>
                                    </p:anim>
                                    <p:anim calcmode="lin" valueType="num">
                                      <p:cBhvr additive="base">
                                        <p:cTn id="603" dur="5000"/>
                                        <p:tgtEl>
                                          <p:spTgt spid="11"/>
                                        </p:tgtEl>
                                        <p:attrNameLst>
                                          <p:attrName>ppt_y</p:attrName>
                                        </p:attrNameLst>
                                      </p:cBhvr>
                                      <p:tavLst>
                                        <p:tav tm="0">
                                          <p:val>
                                            <p:strVal val="ppt_y"/>
                                          </p:val>
                                        </p:tav>
                                        <p:tav tm="100000">
                                          <p:val>
                                            <p:strVal val="1+ppt_h/2"/>
                                          </p:val>
                                        </p:tav>
                                      </p:tavLst>
                                    </p:anim>
                                    <p:set>
                                      <p:cBhvr>
                                        <p:cTn id="604" dur="1" fill="hold">
                                          <p:stCondLst>
                                            <p:cond delay="4999"/>
                                          </p:stCondLst>
                                        </p:cTn>
                                        <p:tgtEl>
                                          <p:spTgt spid="11"/>
                                        </p:tgtEl>
                                        <p:attrNameLst>
                                          <p:attrName>style.visibility</p:attrName>
                                        </p:attrNameLst>
                                      </p:cBhvr>
                                      <p:to>
                                        <p:strVal val="hidden"/>
                                      </p:to>
                                    </p:set>
                                  </p:childTnLst>
                                </p:cTn>
                              </p:par>
                              <p:par>
                                <p:cTn id="605" presetID="2" presetClass="exit" presetSubtype="12" fill="hold" grpId="1" nodeType="withEffect">
                                  <p:stCondLst>
                                    <p:cond delay="0"/>
                                  </p:stCondLst>
                                  <p:childTnLst>
                                    <p:anim calcmode="lin" valueType="num">
                                      <p:cBhvr additive="base">
                                        <p:cTn id="606" dur="5000"/>
                                        <p:tgtEl>
                                          <p:spTgt spid="21"/>
                                        </p:tgtEl>
                                        <p:attrNameLst>
                                          <p:attrName>ppt_x</p:attrName>
                                        </p:attrNameLst>
                                      </p:cBhvr>
                                      <p:tavLst>
                                        <p:tav tm="0">
                                          <p:val>
                                            <p:strVal val="ppt_x"/>
                                          </p:val>
                                        </p:tav>
                                        <p:tav tm="100000">
                                          <p:val>
                                            <p:strVal val="0-ppt_w/2"/>
                                          </p:val>
                                        </p:tav>
                                      </p:tavLst>
                                    </p:anim>
                                    <p:anim calcmode="lin" valueType="num">
                                      <p:cBhvr additive="base">
                                        <p:cTn id="607" dur="5000"/>
                                        <p:tgtEl>
                                          <p:spTgt spid="21"/>
                                        </p:tgtEl>
                                        <p:attrNameLst>
                                          <p:attrName>ppt_y</p:attrName>
                                        </p:attrNameLst>
                                      </p:cBhvr>
                                      <p:tavLst>
                                        <p:tav tm="0">
                                          <p:val>
                                            <p:strVal val="ppt_y"/>
                                          </p:val>
                                        </p:tav>
                                        <p:tav tm="100000">
                                          <p:val>
                                            <p:strVal val="1+ppt_h/2"/>
                                          </p:val>
                                        </p:tav>
                                      </p:tavLst>
                                    </p:anim>
                                    <p:set>
                                      <p:cBhvr>
                                        <p:cTn id="608" dur="1" fill="hold">
                                          <p:stCondLst>
                                            <p:cond delay="4999"/>
                                          </p:stCondLst>
                                        </p:cTn>
                                        <p:tgtEl>
                                          <p:spTgt spid="21"/>
                                        </p:tgtEl>
                                        <p:attrNameLst>
                                          <p:attrName>style.visibility</p:attrName>
                                        </p:attrNameLst>
                                      </p:cBhvr>
                                      <p:to>
                                        <p:strVal val="hidden"/>
                                      </p:to>
                                    </p:set>
                                  </p:childTnLst>
                                </p:cTn>
                              </p:par>
                              <p:par>
                                <p:cTn id="609" presetID="2" presetClass="exit" presetSubtype="12" fill="hold" grpId="1" nodeType="withEffect">
                                  <p:stCondLst>
                                    <p:cond delay="0"/>
                                  </p:stCondLst>
                                  <p:childTnLst>
                                    <p:anim calcmode="lin" valueType="num">
                                      <p:cBhvr additive="base">
                                        <p:cTn id="610" dur="5000"/>
                                        <p:tgtEl>
                                          <p:spTgt spid="31"/>
                                        </p:tgtEl>
                                        <p:attrNameLst>
                                          <p:attrName>ppt_x</p:attrName>
                                        </p:attrNameLst>
                                      </p:cBhvr>
                                      <p:tavLst>
                                        <p:tav tm="0">
                                          <p:val>
                                            <p:strVal val="ppt_x"/>
                                          </p:val>
                                        </p:tav>
                                        <p:tav tm="100000">
                                          <p:val>
                                            <p:strVal val="0-ppt_w/2"/>
                                          </p:val>
                                        </p:tav>
                                      </p:tavLst>
                                    </p:anim>
                                    <p:anim calcmode="lin" valueType="num">
                                      <p:cBhvr additive="base">
                                        <p:cTn id="611" dur="5000"/>
                                        <p:tgtEl>
                                          <p:spTgt spid="31"/>
                                        </p:tgtEl>
                                        <p:attrNameLst>
                                          <p:attrName>ppt_y</p:attrName>
                                        </p:attrNameLst>
                                      </p:cBhvr>
                                      <p:tavLst>
                                        <p:tav tm="0">
                                          <p:val>
                                            <p:strVal val="ppt_y"/>
                                          </p:val>
                                        </p:tav>
                                        <p:tav tm="100000">
                                          <p:val>
                                            <p:strVal val="1+ppt_h/2"/>
                                          </p:val>
                                        </p:tav>
                                      </p:tavLst>
                                    </p:anim>
                                    <p:set>
                                      <p:cBhvr>
                                        <p:cTn id="612" dur="1" fill="hold">
                                          <p:stCondLst>
                                            <p:cond delay="4999"/>
                                          </p:stCondLst>
                                        </p:cTn>
                                        <p:tgtEl>
                                          <p:spTgt spid="31"/>
                                        </p:tgtEl>
                                        <p:attrNameLst>
                                          <p:attrName>style.visibility</p:attrName>
                                        </p:attrNameLst>
                                      </p:cBhvr>
                                      <p:to>
                                        <p:strVal val="hidden"/>
                                      </p:to>
                                    </p:set>
                                  </p:childTnLst>
                                </p:cTn>
                              </p:par>
                              <p:par>
                                <p:cTn id="613" presetID="2" presetClass="exit" presetSubtype="12" fill="hold" grpId="1" nodeType="withEffect">
                                  <p:stCondLst>
                                    <p:cond delay="0"/>
                                  </p:stCondLst>
                                  <p:childTnLst>
                                    <p:anim calcmode="lin" valueType="num">
                                      <p:cBhvr additive="base">
                                        <p:cTn id="614" dur="5000"/>
                                        <p:tgtEl>
                                          <p:spTgt spid="41"/>
                                        </p:tgtEl>
                                        <p:attrNameLst>
                                          <p:attrName>ppt_x</p:attrName>
                                        </p:attrNameLst>
                                      </p:cBhvr>
                                      <p:tavLst>
                                        <p:tav tm="0">
                                          <p:val>
                                            <p:strVal val="ppt_x"/>
                                          </p:val>
                                        </p:tav>
                                        <p:tav tm="100000">
                                          <p:val>
                                            <p:strVal val="0-ppt_w/2"/>
                                          </p:val>
                                        </p:tav>
                                      </p:tavLst>
                                    </p:anim>
                                    <p:anim calcmode="lin" valueType="num">
                                      <p:cBhvr additive="base">
                                        <p:cTn id="615" dur="5000"/>
                                        <p:tgtEl>
                                          <p:spTgt spid="41"/>
                                        </p:tgtEl>
                                        <p:attrNameLst>
                                          <p:attrName>ppt_y</p:attrName>
                                        </p:attrNameLst>
                                      </p:cBhvr>
                                      <p:tavLst>
                                        <p:tav tm="0">
                                          <p:val>
                                            <p:strVal val="ppt_y"/>
                                          </p:val>
                                        </p:tav>
                                        <p:tav tm="100000">
                                          <p:val>
                                            <p:strVal val="1+ppt_h/2"/>
                                          </p:val>
                                        </p:tav>
                                      </p:tavLst>
                                    </p:anim>
                                    <p:set>
                                      <p:cBhvr>
                                        <p:cTn id="616" dur="1" fill="hold">
                                          <p:stCondLst>
                                            <p:cond delay="4999"/>
                                          </p:stCondLst>
                                        </p:cTn>
                                        <p:tgtEl>
                                          <p:spTgt spid="41"/>
                                        </p:tgtEl>
                                        <p:attrNameLst>
                                          <p:attrName>style.visibility</p:attrName>
                                        </p:attrNameLst>
                                      </p:cBhvr>
                                      <p:to>
                                        <p:strVal val="hidden"/>
                                      </p:to>
                                    </p:set>
                                  </p:childTnLst>
                                </p:cTn>
                              </p:par>
                              <p:par>
                                <p:cTn id="617" presetID="2" presetClass="exit" presetSubtype="12" fill="hold" grpId="1" nodeType="withEffect">
                                  <p:stCondLst>
                                    <p:cond delay="0"/>
                                  </p:stCondLst>
                                  <p:childTnLst>
                                    <p:anim calcmode="lin" valueType="num">
                                      <p:cBhvr additive="base">
                                        <p:cTn id="618" dur="5000"/>
                                        <p:tgtEl>
                                          <p:spTgt spid="51"/>
                                        </p:tgtEl>
                                        <p:attrNameLst>
                                          <p:attrName>ppt_x</p:attrName>
                                        </p:attrNameLst>
                                      </p:cBhvr>
                                      <p:tavLst>
                                        <p:tav tm="0">
                                          <p:val>
                                            <p:strVal val="ppt_x"/>
                                          </p:val>
                                        </p:tav>
                                        <p:tav tm="100000">
                                          <p:val>
                                            <p:strVal val="0-ppt_w/2"/>
                                          </p:val>
                                        </p:tav>
                                      </p:tavLst>
                                    </p:anim>
                                    <p:anim calcmode="lin" valueType="num">
                                      <p:cBhvr additive="base">
                                        <p:cTn id="619" dur="5000"/>
                                        <p:tgtEl>
                                          <p:spTgt spid="51"/>
                                        </p:tgtEl>
                                        <p:attrNameLst>
                                          <p:attrName>ppt_y</p:attrName>
                                        </p:attrNameLst>
                                      </p:cBhvr>
                                      <p:tavLst>
                                        <p:tav tm="0">
                                          <p:val>
                                            <p:strVal val="ppt_y"/>
                                          </p:val>
                                        </p:tav>
                                        <p:tav tm="100000">
                                          <p:val>
                                            <p:strVal val="1+ppt_h/2"/>
                                          </p:val>
                                        </p:tav>
                                      </p:tavLst>
                                    </p:anim>
                                    <p:set>
                                      <p:cBhvr>
                                        <p:cTn id="620" dur="1" fill="hold">
                                          <p:stCondLst>
                                            <p:cond delay="4999"/>
                                          </p:stCondLst>
                                        </p:cTn>
                                        <p:tgtEl>
                                          <p:spTgt spid="51"/>
                                        </p:tgtEl>
                                        <p:attrNameLst>
                                          <p:attrName>style.visibility</p:attrName>
                                        </p:attrNameLst>
                                      </p:cBhvr>
                                      <p:to>
                                        <p:strVal val="hidden"/>
                                      </p:to>
                                    </p:set>
                                  </p:childTnLst>
                                </p:cTn>
                              </p:par>
                              <p:par>
                                <p:cTn id="621" presetID="2" presetClass="exit" presetSubtype="12" fill="hold" grpId="1" nodeType="withEffect">
                                  <p:stCondLst>
                                    <p:cond delay="0"/>
                                  </p:stCondLst>
                                  <p:childTnLst>
                                    <p:anim calcmode="lin" valueType="num">
                                      <p:cBhvr additive="base">
                                        <p:cTn id="622" dur="5000"/>
                                        <p:tgtEl>
                                          <p:spTgt spid="61"/>
                                        </p:tgtEl>
                                        <p:attrNameLst>
                                          <p:attrName>ppt_x</p:attrName>
                                        </p:attrNameLst>
                                      </p:cBhvr>
                                      <p:tavLst>
                                        <p:tav tm="0">
                                          <p:val>
                                            <p:strVal val="ppt_x"/>
                                          </p:val>
                                        </p:tav>
                                        <p:tav tm="100000">
                                          <p:val>
                                            <p:strVal val="0-ppt_w/2"/>
                                          </p:val>
                                        </p:tav>
                                      </p:tavLst>
                                    </p:anim>
                                    <p:anim calcmode="lin" valueType="num">
                                      <p:cBhvr additive="base">
                                        <p:cTn id="623" dur="5000"/>
                                        <p:tgtEl>
                                          <p:spTgt spid="61"/>
                                        </p:tgtEl>
                                        <p:attrNameLst>
                                          <p:attrName>ppt_y</p:attrName>
                                        </p:attrNameLst>
                                      </p:cBhvr>
                                      <p:tavLst>
                                        <p:tav tm="0">
                                          <p:val>
                                            <p:strVal val="ppt_y"/>
                                          </p:val>
                                        </p:tav>
                                        <p:tav tm="100000">
                                          <p:val>
                                            <p:strVal val="1+ppt_h/2"/>
                                          </p:val>
                                        </p:tav>
                                      </p:tavLst>
                                    </p:anim>
                                    <p:set>
                                      <p:cBhvr>
                                        <p:cTn id="624" dur="1" fill="hold">
                                          <p:stCondLst>
                                            <p:cond delay="4999"/>
                                          </p:stCondLst>
                                        </p:cTn>
                                        <p:tgtEl>
                                          <p:spTgt spid="61"/>
                                        </p:tgtEl>
                                        <p:attrNameLst>
                                          <p:attrName>style.visibility</p:attrName>
                                        </p:attrNameLst>
                                      </p:cBhvr>
                                      <p:to>
                                        <p:strVal val="hidden"/>
                                      </p:to>
                                    </p:set>
                                  </p:childTnLst>
                                </p:cTn>
                              </p:par>
                              <p:par>
                                <p:cTn id="625" presetID="2" presetClass="exit" presetSubtype="12" fill="hold" grpId="1" nodeType="withEffect">
                                  <p:stCondLst>
                                    <p:cond delay="0"/>
                                  </p:stCondLst>
                                  <p:childTnLst>
                                    <p:anim calcmode="lin" valueType="num">
                                      <p:cBhvr additive="base">
                                        <p:cTn id="626" dur="5000"/>
                                        <p:tgtEl>
                                          <p:spTgt spid="71"/>
                                        </p:tgtEl>
                                        <p:attrNameLst>
                                          <p:attrName>ppt_x</p:attrName>
                                        </p:attrNameLst>
                                      </p:cBhvr>
                                      <p:tavLst>
                                        <p:tav tm="0">
                                          <p:val>
                                            <p:strVal val="ppt_x"/>
                                          </p:val>
                                        </p:tav>
                                        <p:tav tm="100000">
                                          <p:val>
                                            <p:strVal val="0-ppt_w/2"/>
                                          </p:val>
                                        </p:tav>
                                      </p:tavLst>
                                    </p:anim>
                                    <p:anim calcmode="lin" valueType="num">
                                      <p:cBhvr additive="base">
                                        <p:cTn id="627" dur="5000"/>
                                        <p:tgtEl>
                                          <p:spTgt spid="71"/>
                                        </p:tgtEl>
                                        <p:attrNameLst>
                                          <p:attrName>ppt_y</p:attrName>
                                        </p:attrNameLst>
                                      </p:cBhvr>
                                      <p:tavLst>
                                        <p:tav tm="0">
                                          <p:val>
                                            <p:strVal val="ppt_y"/>
                                          </p:val>
                                        </p:tav>
                                        <p:tav tm="100000">
                                          <p:val>
                                            <p:strVal val="1+ppt_h/2"/>
                                          </p:val>
                                        </p:tav>
                                      </p:tavLst>
                                    </p:anim>
                                    <p:set>
                                      <p:cBhvr>
                                        <p:cTn id="628" dur="1" fill="hold">
                                          <p:stCondLst>
                                            <p:cond delay="4999"/>
                                          </p:stCondLst>
                                        </p:cTn>
                                        <p:tgtEl>
                                          <p:spTgt spid="71"/>
                                        </p:tgtEl>
                                        <p:attrNameLst>
                                          <p:attrName>style.visibility</p:attrName>
                                        </p:attrNameLst>
                                      </p:cBhvr>
                                      <p:to>
                                        <p:strVal val="hidden"/>
                                      </p:to>
                                    </p:set>
                                  </p:childTnLst>
                                </p:cTn>
                              </p:par>
                              <p:par>
                                <p:cTn id="629" presetID="2" presetClass="exit" presetSubtype="12" fill="hold" grpId="1" nodeType="withEffect">
                                  <p:stCondLst>
                                    <p:cond delay="0"/>
                                  </p:stCondLst>
                                  <p:childTnLst>
                                    <p:anim calcmode="lin" valueType="num">
                                      <p:cBhvr additive="base">
                                        <p:cTn id="630" dur="5000"/>
                                        <p:tgtEl>
                                          <p:spTgt spid="81"/>
                                        </p:tgtEl>
                                        <p:attrNameLst>
                                          <p:attrName>ppt_x</p:attrName>
                                        </p:attrNameLst>
                                      </p:cBhvr>
                                      <p:tavLst>
                                        <p:tav tm="0">
                                          <p:val>
                                            <p:strVal val="ppt_x"/>
                                          </p:val>
                                        </p:tav>
                                        <p:tav tm="100000">
                                          <p:val>
                                            <p:strVal val="0-ppt_w/2"/>
                                          </p:val>
                                        </p:tav>
                                      </p:tavLst>
                                    </p:anim>
                                    <p:anim calcmode="lin" valueType="num">
                                      <p:cBhvr additive="base">
                                        <p:cTn id="631" dur="5000"/>
                                        <p:tgtEl>
                                          <p:spTgt spid="81"/>
                                        </p:tgtEl>
                                        <p:attrNameLst>
                                          <p:attrName>ppt_y</p:attrName>
                                        </p:attrNameLst>
                                      </p:cBhvr>
                                      <p:tavLst>
                                        <p:tav tm="0">
                                          <p:val>
                                            <p:strVal val="ppt_y"/>
                                          </p:val>
                                        </p:tav>
                                        <p:tav tm="100000">
                                          <p:val>
                                            <p:strVal val="1+ppt_h/2"/>
                                          </p:val>
                                        </p:tav>
                                      </p:tavLst>
                                    </p:anim>
                                    <p:set>
                                      <p:cBhvr>
                                        <p:cTn id="632" dur="1" fill="hold">
                                          <p:stCondLst>
                                            <p:cond delay="4999"/>
                                          </p:stCondLst>
                                        </p:cTn>
                                        <p:tgtEl>
                                          <p:spTgt spid="81"/>
                                        </p:tgtEl>
                                        <p:attrNameLst>
                                          <p:attrName>style.visibility</p:attrName>
                                        </p:attrNameLst>
                                      </p:cBhvr>
                                      <p:to>
                                        <p:strVal val="hidden"/>
                                      </p:to>
                                    </p:set>
                                  </p:childTnLst>
                                </p:cTn>
                              </p:par>
                              <p:par>
                                <p:cTn id="633" presetID="2" presetClass="exit" presetSubtype="12" fill="hold" grpId="1" nodeType="withEffect">
                                  <p:stCondLst>
                                    <p:cond delay="0"/>
                                  </p:stCondLst>
                                  <p:childTnLst>
                                    <p:anim calcmode="lin" valueType="num">
                                      <p:cBhvr additive="base">
                                        <p:cTn id="634" dur="5000"/>
                                        <p:tgtEl>
                                          <p:spTgt spid="5"/>
                                        </p:tgtEl>
                                        <p:attrNameLst>
                                          <p:attrName>ppt_x</p:attrName>
                                        </p:attrNameLst>
                                      </p:cBhvr>
                                      <p:tavLst>
                                        <p:tav tm="0">
                                          <p:val>
                                            <p:strVal val="ppt_x"/>
                                          </p:val>
                                        </p:tav>
                                        <p:tav tm="100000">
                                          <p:val>
                                            <p:strVal val="0-ppt_w/2"/>
                                          </p:val>
                                        </p:tav>
                                      </p:tavLst>
                                    </p:anim>
                                    <p:anim calcmode="lin" valueType="num">
                                      <p:cBhvr additive="base">
                                        <p:cTn id="635" dur="5000"/>
                                        <p:tgtEl>
                                          <p:spTgt spid="5"/>
                                        </p:tgtEl>
                                        <p:attrNameLst>
                                          <p:attrName>ppt_y</p:attrName>
                                        </p:attrNameLst>
                                      </p:cBhvr>
                                      <p:tavLst>
                                        <p:tav tm="0">
                                          <p:val>
                                            <p:strVal val="ppt_y"/>
                                          </p:val>
                                        </p:tav>
                                        <p:tav tm="100000">
                                          <p:val>
                                            <p:strVal val="1+ppt_h/2"/>
                                          </p:val>
                                        </p:tav>
                                      </p:tavLst>
                                    </p:anim>
                                    <p:set>
                                      <p:cBhvr>
                                        <p:cTn id="636" dur="1" fill="hold">
                                          <p:stCondLst>
                                            <p:cond delay="4999"/>
                                          </p:stCondLst>
                                        </p:cTn>
                                        <p:tgtEl>
                                          <p:spTgt spid="5"/>
                                        </p:tgtEl>
                                        <p:attrNameLst>
                                          <p:attrName>style.visibility</p:attrName>
                                        </p:attrNameLst>
                                      </p:cBhvr>
                                      <p:to>
                                        <p:strVal val="hidden"/>
                                      </p:to>
                                    </p:set>
                                  </p:childTnLst>
                                </p:cTn>
                              </p:par>
                              <p:par>
                                <p:cTn id="637" presetID="2" presetClass="exit" presetSubtype="12" fill="hold" grpId="1" nodeType="withEffect">
                                  <p:stCondLst>
                                    <p:cond delay="0"/>
                                  </p:stCondLst>
                                  <p:childTnLst>
                                    <p:anim calcmode="lin" valueType="num">
                                      <p:cBhvr additive="base">
                                        <p:cTn id="638" dur="5000"/>
                                        <p:tgtEl>
                                          <p:spTgt spid="15"/>
                                        </p:tgtEl>
                                        <p:attrNameLst>
                                          <p:attrName>ppt_x</p:attrName>
                                        </p:attrNameLst>
                                      </p:cBhvr>
                                      <p:tavLst>
                                        <p:tav tm="0">
                                          <p:val>
                                            <p:strVal val="ppt_x"/>
                                          </p:val>
                                        </p:tav>
                                        <p:tav tm="100000">
                                          <p:val>
                                            <p:strVal val="0-ppt_w/2"/>
                                          </p:val>
                                        </p:tav>
                                      </p:tavLst>
                                    </p:anim>
                                    <p:anim calcmode="lin" valueType="num">
                                      <p:cBhvr additive="base">
                                        <p:cTn id="639" dur="5000"/>
                                        <p:tgtEl>
                                          <p:spTgt spid="15"/>
                                        </p:tgtEl>
                                        <p:attrNameLst>
                                          <p:attrName>ppt_y</p:attrName>
                                        </p:attrNameLst>
                                      </p:cBhvr>
                                      <p:tavLst>
                                        <p:tav tm="0">
                                          <p:val>
                                            <p:strVal val="ppt_y"/>
                                          </p:val>
                                        </p:tav>
                                        <p:tav tm="100000">
                                          <p:val>
                                            <p:strVal val="1+ppt_h/2"/>
                                          </p:val>
                                        </p:tav>
                                      </p:tavLst>
                                    </p:anim>
                                    <p:set>
                                      <p:cBhvr>
                                        <p:cTn id="640" dur="1" fill="hold">
                                          <p:stCondLst>
                                            <p:cond delay="4999"/>
                                          </p:stCondLst>
                                        </p:cTn>
                                        <p:tgtEl>
                                          <p:spTgt spid="15"/>
                                        </p:tgtEl>
                                        <p:attrNameLst>
                                          <p:attrName>style.visibility</p:attrName>
                                        </p:attrNameLst>
                                      </p:cBhvr>
                                      <p:to>
                                        <p:strVal val="hidden"/>
                                      </p:to>
                                    </p:set>
                                  </p:childTnLst>
                                </p:cTn>
                              </p:par>
                              <p:par>
                                <p:cTn id="641" presetID="2" presetClass="exit" presetSubtype="12" fill="hold" grpId="1" nodeType="withEffect">
                                  <p:stCondLst>
                                    <p:cond delay="0"/>
                                  </p:stCondLst>
                                  <p:childTnLst>
                                    <p:anim calcmode="lin" valueType="num">
                                      <p:cBhvr additive="base">
                                        <p:cTn id="642" dur="5000"/>
                                        <p:tgtEl>
                                          <p:spTgt spid="25"/>
                                        </p:tgtEl>
                                        <p:attrNameLst>
                                          <p:attrName>ppt_x</p:attrName>
                                        </p:attrNameLst>
                                      </p:cBhvr>
                                      <p:tavLst>
                                        <p:tav tm="0">
                                          <p:val>
                                            <p:strVal val="ppt_x"/>
                                          </p:val>
                                        </p:tav>
                                        <p:tav tm="100000">
                                          <p:val>
                                            <p:strVal val="0-ppt_w/2"/>
                                          </p:val>
                                        </p:tav>
                                      </p:tavLst>
                                    </p:anim>
                                    <p:anim calcmode="lin" valueType="num">
                                      <p:cBhvr additive="base">
                                        <p:cTn id="643" dur="5000"/>
                                        <p:tgtEl>
                                          <p:spTgt spid="25"/>
                                        </p:tgtEl>
                                        <p:attrNameLst>
                                          <p:attrName>ppt_y</p:attrName>
                                        </p:attrNameLst>
                                      </p:cBhvr>
                                      <p:tavLst>
                                        <p:tav tm="0">
                                          <p:val>
                                            <p:strVal val="ppt_y"/>
                                          </p:val>
                                        </p:tav>
                                        <p:tav tm="100000">
                                          <p:val>
                                            <p:strVal val="1+ppt_h/2"/>
                                          </p:val>
                                        </p:tav>
                                      </p:tavLst>
                                    </p:anim>
                                    <p:set>
                                      <p:cBhvr>
                                        <p:cTn id="644" dur="1" fill="hold">
                                          <p:stCondLst>
                                            <p:cond delay="4999"/>
                                          </p:stCondLst>
                                        </p:cTn>
                                        <p:tgtEl>
                                          <p:spTgt spid="25"/>
                                        </p:tgtEl>
                                        <p:attrNameLst>
                                          <p:attrName>style.visibility</p:attrName>
                                        </p:attrNameLst>
                                      </p:cBhvr>
                                      <p:to>
                                        <p:strVal val="hidden"/>
                                      </p:to>
                                    </p:set>
                                  </p:childTnLst>
                                </p:cTn>
                              </p:par>
                              <p:par>
                                <p:cTn id="645" presetID="2" presetClass="exit" presetSubtype="12" fill="hold" grpId="1" nodeType="withEffect">
                                  <p:stCondLst>
                                    <p:cond delay="0"/>
                                  </p:stCondLst>
                                  <p:childTnLst>
                                    <p:anim calcmode="lin" valueType="num">
                                      <p:cBhvr additive="base">
                                        <p:cTn id="646" dur="5000"/>
                                        <p:tgtEl>
                                          <p:spTgt spid="35"/>
                                        </p:tgtEl>
                                        <p:attrNameLst>
                                          <p:attrName>ppt_x</p:attrName>
                                        </p:attrNameLst>
                                      </p:cBhvr>
                                      <p:tavLst>
                                        <p:tav tm="0">
                                          <p:val>
                                            <p:strVal val="ppt_x"/>
                                          </p:val>
                                        </p:tav>
                                        <p:tav tm="100000">
                                          <p:val>
                                            <p:strVal val="0-ppt_w/2"/>
                                          </p:val>
                                        </p:tav>
                                      </p:tavLst>
                                    </p:anim>
                                    <p:anim calcmode="lin" valueType="num">
                                      <p:cBhvr additive="base">
                                        <p:cTn id="647" dur="5000"/>
                                        <p:tgtEl>
                                          <p:spTgt spid="35"/>
                                        </p:tgtEl>
                                        <p:attrNameLst>
                                          <p:attrName>ppt_y</p:attrName>
                                        </p:attrNameLst>
                                      </p:cBhvr>
                                      <p:tavLst>
                                        <p:tav tm="0">
                                          <p:val>
                                            <p:strVal val="ppt_y"/>
                                          </p:val>
                                        </p:tav>
                                        <p:tav tm="100000">
                                          <p:val>
                                            <p:strVal val="1+ppt_h/2"/>
                                          </p:val>
                                        </p:tav>
                                      </p:tavLst>
                                    </p:anim>
                                    <p:set>
                                      <p:cBhvr>
                                        <p:cTn id="648" dur="1" fill="hold">
                                          <p:stCondLst>
                                            <p:cond delay="4999"/>
                                          </p:stCondLst>
                                        </p:cTn>
                                        <p:tgtEl>
                                          <p:spTgt spid="35"/>
                                        </p:tgtEl>
                                        <p:attrNameLst>
                                          <p:attrName>style.visibility</p:attrName>
                                        </p:attrNameLst>
                                      </p:cBhvr>
                                      <p:to>
                                        <p:strVal val="hidden"/>
                                      </p:to>
                                    </p:set>
                                  </p:childTnLst>
                                </p:cTn>
                              </p:par>
                              <p:par>
                                <p:cTn id="649" presetID="2" presetClass="exit" presetSubtype="12" fill="hold" grpId="1" nodeType="withEffect">
                                  <p:stCondLst>
                                    <p:cond delay="0"/>
                                  </p:stCondLst>
                                  <p:childTnLst>
                                    <p:anim calcmode="lin" valueType="num">
                                      <p:cBhvr additive="base">
                                        <p:cTn id="650" dur="5000"/>
                                        <p:tgtEl>
                                          <p:spTgt spid="45"/>
                                        </p:tgtEl>
                                        <p:attrNameLst>
                                          <p:attrName>ppt_x</p:attrName>
                                        </p:attrNameLst>
                                      </p:cBhvr>
                                      <p:tavLst>
                                        <p:tav tm="0">
                                          <p:val>
                                            <p:strVal val="ppt_x"/>
                                          </p:val>
                                        </p:tav>
                                        <p:tav tm="100000">
                                          <p:val>
                                            <p:strVal val="0-ppt_w/2"/>
                                          </p:val>
                                        </p:tav>
                                      </p:tavLst>
                                    </p:anim>
                                    <p:anim calcmode="lin" valueType="num">
                                      <p:cBhvr additive="base">
                                        <p:cTn id="651" dur="5000"/>
                                        <p:tgtEl>
                                          <p:spTgt spid="45"/>
                                        </p:tgtEl>
                                        <p:attrNameLst>
                                          <p:attrName>ppt_y</p:attrName>
                                        </p:attrNameLst>
                                      </p:cBhvr>
                                      <p:tavLst>
                                        <p:tav tm="0">
                                          <p:val>
                                            <p:strVal val="ppt_y"/>
                                          </p:val>
                                        </p:tav>
                                        <p:tav tm="100000">
                                          <p:val>
                                            <p:strVal val="1+ppt_h/2"/>
                                          </p:val>
                                        </p:tav>
                                      </p:tavLst>
                                    </p:anim>
                                    <p:set>
                                      <p:cBhvr>
                                        <p:cTn id="652" dur="1" fill="hold">
                                          <p:stCondLst>
                                            <p:cond delay="4999"/>
                                          </p:stCondLst>
                                        </p:cTn>
                                        <p:tgtEl>
                                          <p:spTgt spid="45"/>
                                        </p:tgtEl>
                                        <p:attrNameLst>
                                          <p:attrName>style.visibility</p:attrName>
                                        </p:attrNameLst>
                                      </p:cBhvr>
                                      <p:to>
                                        <p:strVal val="hidden"/>
                                      </p:to>
                                    </p:set>
                                  </p:childTnLst>
                                </p:cTn>
                              </p:par>
                              <p:par>
                                <p:cTn id="653" presetID="2" presetClass="exit" presetSubtype="12" fill="hold" grpId="1" nodeType="withEffect">
                                  <p:stCondLst>
                                    <p:cond delay="0"/>
                                  </p:stCondLst>
                                  <p:childTnLst>
                                    <p:anim calcmode="lin" valueType="num">
                                      <p:cBhvr additive="base">
                                        <p:cTn id="654" dur="5000"/>
                                        <p:tgtEl>
                                          <p:spTgt spid="55"/>
                                        </p:tgtEl>
                                        <p:attrNameLst>
                                          <p:attrName>ppt_x</p:attrName>
                                        </p:attrNameLst>
                                      </p:cBhvr>
                                      <p:tavLst>
                                        <p:tav tm="0">
                                          <p:val>
                                            <p:strVal val="ppt_x"/>
                                          </p:val>
                                        </p:tav>
                                        <p:tav tm="100000">
                                          <p:val>
                                            <p:strVal val="0-ppt_w/2"/>
                                          </p:val>
                                        </p:tav>
                                      </p:tavLst>
                                    </p:anim>
                                    <p:anim calcmode="lin" valueType="num">
                                      <p:cBhvr additive="base">
                                        <p:cTn id="655" dur="5000"/>
                                        <p:tgtEl>
                                          <p:spTgt spid="55"/>
                                        </p:tgtEl>
                                        <p:attrNameLst>
                                          <p:attrName>ppt_y</p:attrName>
                                        </p:attrNameLst>
                                      </p:cBhvr>
                                      <p:tavLst>
                                        <p:tav tm="0">
                                          <p:val>
                                            <p:strVal val="ppt_y"/>
                                          </p:val>
                                        </p:tav>
                                        <p:tav tm="100000">
                                          <p:val>
                                            <p:strVal val="1+ppt_h/2"/>
                                          </p:val>
                                        </p:tav>
                                      </p:tavLst>
                                    </p:anim>
                                    <p:set>
                                      <p:cBhvr>
                                        <p:cTn id="656" dur="1" fill="hold">
                                          <p:stCondLst>
                                            <p:cond delay="4999"/>
                                          </p:stCondLst>
                                        </p:cTn>
                                        <p:tgtEl>
                                          <p:spTgt spid="55"/>
                                        </p:tgtEl>
                                        <p:attrNameLst>
                                          <p:attrName>style.visibility</p:attrName>
                                        </p:attrNameLst>
                                      </p:cBhvr>
                                      <p:to>
                                        <p:strVal val="hidden"/>
                                      </p:to>
                                    </p:set>
                                  </p:childTnLst>
                                </p:cTn>
                              </p:par>
                              <p:par>
                                <p:cTn id="657" presetID="2" presetClass="exit" presetSubtype="12" fill="hold" grpId="1" nodeType="withEffect">
                                  <p:stCondLst>
                                    <p:cond delay="0"/>
                                  </p:stCondLst>
                                  <p:childTnLst>
                                    <p:anim calcmode="lin" valueType="num">
                                      <p:cBhvr additive="base">
                                        <p:cTn id="658" dur="5000"/>
                                        <p:tgtEl>
                                          <p:spTgt spid="65"/>
                                        </p:tgtEl>
                                        <p:attrNameLst>
                                          <p:attrName>ppt_x</p:attrName>
                                        </p:attrNameLst>
                                      </p:cBhvr>
                                      <p:tavLst>
                                        <p:tav tm="0">
                                          <p:val>
                                            <p:strVal val="ppt_x"/>
                                          </p:val>
                                        </p:tav>
                                        <p:tav tm="100000">
                                          <p:val>
                                            <p:strVal val="0-ppt_w/2"/>
                                          </p:val>
                                        </p:tav>
                                      </p:tavLst>
                                    </p:anim>
                                    <p:anim calcmode="lin" valueType="num">
                                      <p:cBhvr additive="base">
                                        <p:cTn id="659" dur="5000"/>
                                        <p:tgtEl>
                                          <p:spTgt spid="65"/>
                                        </p:tgtEl>
                                        <p:attrNameLst>
                                          <p:attrName>ppt_y</p:attrName>
                                        </p:attrNameLst>
                                      </p:cBhvr>
                                      <p:tavLst>
                                        <p:tav tm="0">
                                          <p:val>
                                            <p:strVal val="ppt_y"/>
                                          </p:val>
                                        </p:tav>
                                        <p:tav tm="100000">
                                          <p:val>
                                            <p:strVal val="1+ppt_h/2"/>
                                          </p:val>
                                        </p:tav>
                                      </p:tavLst>
                                    </p:anim>
                                    <p:set>
                                      <p:cBhvr>
                                        <p:cTn id="660" dur="1" fill="hold">
                                          <p:stCondLst>
                                            <p:cond delay="4999"/>
                                          </p:stCondLst>
                                        </p:cTn>
                                        <p:tgtEl>
                                          <p:spTgt spid="65"/>
                                        </p:tgtEl>
                                        <p:attrNameLst>
                                          <p:attrName>style.visibility</p:attrName>
                                        </p:attrNameLst>
                                      </p:cBhvr>
                                      <p:to>
                                        <p:strVal val="hidden"/>
                                      </p:to>
                                    </p:set>
                                  </p:childTnLst>
                                </p:cTn>
                              </p:par>
                              <p:par>
                                <p:cTn id="661" presetID="2" presetClass="exit" presetSubtype="12" fill="hold" grpId="1" nodeType="withEffect">
                                  <p:stCondLst>
                                    <p:cond delay="0"/>
                                  </p:stCondLst>
                                  <p:childTnLst>
                                    <p:anim calcmode="lin" valueType="num">
                                      <p:cBhvr additive="base">
                                        <p:cTn id="662" dur="5000"/>
                                        <p:tgtEl>
                                          <p:spTgt spid="75"/>
                                        </p:tgtEl>
                                        <p:attrNameLst>
                                          <p:attrName>ppt_x</p:attrName>
                                        </p:attrNameLst>
                                      </p:cBhvr>
                                      <p:tavLst>
                                        <p:tav tm="0">
                                          <p:val>
                                            <p:strVal val="ppt_x"/>
                                          </p:val>
                                        </p:tav>
                                        <p:tav tm="100000">
                                          <p:val>
                                            <p:strVal val="0-ppt_w/2"/>
                                          </p:val>
                                        </p:tav>
                                      </p:tavLst>
                                    </p:anim>
                                    <p:anim calcmode="lin" valueType="num">
                                      <p:cBhvr additive="base">
                                        <p:cTn id="663" dur="5000"/>
                                        <p:tgtEl>
                                          <p:spTgt spid="75"/>
                                        </p:tgtEl>
                                        <p:attrNameLst>
                                          <p:attrName>ppt_y</p:attrName>
                                        </p:attrNameLst>
                                      </p:cBhvr>
                                      <p:tavLst>
                                        <p:tav tm="0">
                                          <p:val>
                                            <p:strVal val="ppt_y"/>
                                          </p:val>
                                        </p:tav>
                                        <p:tav tm="100000">
                                          <p:val>
                                            <p:strVal val="1+ppt_h/2"/>
                                          </p:val>
                                        </p:tav>
                                      </p:tavLst>
                                    </p:anim>
                                    <p:set>
                                      <p:cBhvr>
                                        <p:cTn id="664" dur="1" fill="hold">
                                          <p:stCondLst>
                                            <p:cond delay="4999"/>
                                          </p:stCondLst>
                                        </p:cTn>
                                        <p:tgtEl>
                                          <p:spTgt spid="75"/>
                                        </p:tgtEl>
                                        <p:attrNameLst>
                                          <p:attrName>style.visibility</p:attrName>
                                        </p:attrNameLst>
                                      </p:cBhvr>
                                      <p:to>
                                        <p:strVal val="hidden"/>
                                      </p:to>
                                    </p:set>
                                  </p:childTnLst>
                                </p:cTn>
                              </p:par>
                              <p:par>
                                <p:cTn id="665" presetID="2" presetClass="exit" presetSubtype="12" fill="hold" grpId="1" nodeType="withEffect">
                                  <p:stCondLst>
                                    <p:cond delay="0"/>
                                  </p:stCondLst>
                                  <p:childTnLst>
                                    <p:anim calcmode="lin" valueType="num">
                                      <p:cBhvr additive="base">
                                        <p:cTn id="666" dur="5000"/>
                                        <p:tgtEl>
                                          <p:spTgt spid="13"/>
                                        </p:tgtEl>
                                        <p:attrNameLst>
                                          <p:attrName>ppt_x</p:attrName>
                                        </p:attrNameLst>
                                      </p:cBhvr>
                                      <p:tavLst>
                                        <p:tav tm="0">
                                          <p:val>
                                            <p:strVal val="ppt_x"/>
                                          </p:val>
                                        </p:tav>
                                        <p:tav tm="100000">
                                          <p:val>
                                            <p:strVal val="0-ppt_w/2"/>
                                          </p:val>
                                        </p:tav>
                                      </p:tavLst>
                                    </p:anim>
                                    <p:anim calcmode="lin" valueType="num">
                                      <p:cBhvr additive="base">
                                        <p:cTn id="667" dur="5000"/>
                                        <p:tgtEl>
                                          <p:spTgt spid="13"/>
                                        </p:tgtEl>
                                        <p:attrNameLst>
                                          <p:attrName>ppt_y</p:attrName>
                                        </p:attrNameLst>
                                      </p:cBhvr>
                                      <p:tavLst>
                                        <p:tav tm="0">
                                          <p:val>
                                            <p:strVal val="ppt_y"/>
                                          </p:val>
                                        </p:tav>
                                        <p:tav tm="100000">
                                          <p:val>
                                            <p:strVal val="1+ppt_h/2"/>
                                          </p:val>
                                        </p:tav>
                                      </p:tavLst>
                                    </p:anim>
                                    <p:set>
                                      <p:cBhvr>
                                        <p:cTn id="668" dur="1" fill="hold">
                                          <p:stCondLst>
                                            <p:cond delay="4999"/>
                                          </p:stCondLst>
                                        </p:cTn>
                                        <p:tgtEl>
                                          <p:spTgt spid="13"/>
                                        </p:tgtEl>
                                        <p:attrNameLst>
                                          <p:attrName>style.visibility</p:attrName>
                                        </p:attrNameLst>
                                      </p:cBhvr>
                                      <p:to>
                                        <p:strVal val="hidden"/>
                                      </p:to>
                                    </p:set>
                                  </p:childTnLst>
                                </p:cTn>
                              </p:par>
                              <p:par>
                                <p:cTn id="669" presetID="2" presetClass="exit" presetSubtype="12" fill="hold" grpId="1" nodeType="withEffect">
                                  <p:stCondLst>
                                    <p:cond delay="0"/>
                                  </p:stCondLst>
                                  <p:childTnLst>
                                    <p:anim calcmode="lin" valueType="num">
                                      <p:cBhvr additive="base">
                                        <p:cTn id="670" dur="5000"/>
                                        <p:tgtEl>
                                          <p:spTgt spid="23"/>
                                        </p:tgtEl>
                                        <p:attrNameLst>
                                          <p:attrName>ppt_x</p:attrName>
                                        </p:attrNameLst>
                                      </p:cBhvr>
                                      <p:tavLst>
                                        <p:tav tm="0">
                                          <p:val>
                                            <p:strVal val="ppt_x"/>
                                          </p:val>
                                        </p:tav>
                                        <p:tav tm="100000">
                                          <p:val>
                                            <p:strVal val="0-ppt_w/2"/>
                                          </p:val>
                                        </p:tav>
                                      </p:tavLst>
                                    </p:anim>
                                    <p:anim calcmode="lin" valueType="num">
                                      <p:cBhvr additive="base">
                                        <p:cTn id="671" dur="5000"/>
                                        <p:tgtEl>
                                          <p:spTgt spid="23"/>
                                        </p:tgtEl>
                                        <p:attrNameLst>
                                          <p:attrName>ppt_y</p:attrName>
                                        </p:attrNameLst>
                                      </p:cBhvr>
                                      <p:tavLst>
                                        <p:tav tm="0">
                                          <p:val>
                                            <p:strVal val="ppt_y"/>
                                          </p:val>
                                        </p:tav>
                                        <p:tav tm="100000">
                                          <p:val>
                                            <p:strVal val="1+ppt_h/2"/>
                                          </p:val>
                                        </p:tav>
                                      </p:tavLst>
                                    </p:anim>
                                    <p:set>
                                      <p:cBhvr>
                                        <p:cTn id="672" dur="1" fill="hold">
                                          <p:stCondLst>
                                            <p:cond delay="4999"/>
                                          </p:stCondLst>
                                        </p:cTn>
                                        <p:tgtEl>
                                          <p:spTgt spid="23"/>
                                        </p:tgtEl>
                                        <p:attrNameLst>
                                          <p:attrName>style.visibility</p:attrName>
                                        </p:attrNameLst>
                                      </p:cBhvr>
                                      <p:to>
                                        <p:strVal val="hidden"/>
                                      </p:to>
                                    </p:set>
                                  </p:childTnLst>
                                </p:cTn>
                              </p:par>
                              <p:par>
                                <p:cTn id="673" presetID="2" presetClass="exit" presetSubtype="12" fill="hold" grpId="1" nodeType="withEffect">
                                  <p:stCondLst>
                                    <p:cond delay="0"/>
                                  </p:stCondLst>
                                  <p:childTnLst>
                                    <p:anim calcmode="lin" valueType="num">
                                      <p:cBhvr additive="base">
                                        <p:cTn id="674" dur="5000"/>
                                        <p:tgtEl>
                                          <p:spTgt spid="33"/>
                                        </p:tgtEl>
                                        <p:attrNameLst>
                                          <p:attrName>ppt_x</p:attrName>
                                        </p:attrNameLst>
                                      </p:cBhvr>
                                      <p:tavLst>
                                        <p:tav tm="0">
                                          <p:val>
                                            <p:strVal val="ppt_x"/>
                                          </p:val>
                                        </p:tav>
                                        <p:tav tm="100000">
                                          <p:val>
                                            <p:strVal val="0-ppt_w/2"/>
                                          </p:val>
                                        </p:tav>
                                      </p:tavLst>
                                    </p:anim>
                                    <p:anim calcmode="lin" valueType="num">
                                      <p:cBhvr additive="base">
                                        <p:cTn id="675" dur="5000"/>
                                        <p:tgtEl>
                                          <p:spTgt spid="33"/>
                                        </p:tgtEl>
                                        <p:attrNameLst>
                                          <p:attrName>ppt_y</p:attrName>
                                        </p:attrNameLst>
                                      </p:cBhvr>
                                      <p:tavLst>
                                        <p:tav tm="0">
                                          <p:val>
                                            <p:strVal val="ppt_y"/>
                                          </p:val>
                                        </p:tav>
                                        <p:tav tm="100000">
                                          <p:val>
                                            <p:strVal val="1+ppt_h/2"/>
                                          </p:val>
                                        </p:tav>
                                      </p:tavLst>
                                    </p:anim>
                                    <p:set>
                                      <p:cBhvr>
                                        <p:cTn id="676" dur="1" fill="hold">
                                          <p:stCondLst>
                                            <p:cond delay="4999"/>
                                          </p:stCondLst>
                                        </p:cTn>
                                        <p:tgtEl>
                                          <p:spTgt spid="33"/>
                                        </p:tgtEl>
                                        <p:attrNameLst>
                                          <p:attrName>style.visibility</p:attrName>
                                        </p:attrNameLst>
                                      </p:cBhvr>
                                      <p:to>
                                        <p:strVal val="hidden"/>
                                      </p:to>
                                    </p:set>
                                  </p:childTnLst>
                                </p:cTn>
                              </p:par>
                              <p:par>
                                <p:cTn id="677" presetID="2" presetClass="exit" presetSubtype="12" fill="hold" grpId="1" nodeType="withEffect">
                                  <p:stCondLst>
                                    <p:cond delay="0"/>
                                  </p:stCondLst>
                                  <p:childTnLst>
                                    <p:anim calcmode="lin" valueType="num">
                                      <p:cBhvr additive="base">
                                        <p:cTn id="678" dur="5000"/>
                                        <p:tgtEl>
                                          <p:spTgt spid="43"/>
                                        </p:tgtEl>
                                        <p:attrNameLst>
                                          <p:attrName>ppt_x</p:attrName>
                                        </p:attrNameLst>
                                      </p:cBhvr>
                                      <p:tavLst>
                                        <p:tav tm="0">
                                          <p:val>
                                            <p:strVal val="ppt_x"/>
                                          </p:val>
                                        </p:tav>
                                        <p:tav tm="100000">
                                          <p:val>
                                            <p:strVal val="0-ppt_w/2"/>
                                          </p:val>
                                        </p:tav>
                                      </p:tavLst>
                                    </p:anim>
                                    <p:anim calcmode="lin" valueType="num">
                                      <p:cBhvr additive="base">
                                        <p:cTn id="679" dur="5000"/>
                                        <p:tgtEl>
                                          <p:spTgt spid="43"/>
                                        </p:tgtEl>
                                        <p:attrNameLst>
                                          <p:attrName>ppt_y</p:attrName>
                                        </p:attrNameLst>
                                      </p:cBhvr>
                                      <p:tavLst>
                                        <p:tav tm="0">
                                          <p:val>
                                            <p:strVal val="ppt_y"/>
                                          </p:val>
                                        </p:tav>
                                        <p:tav tm="100000">
                                          <p:val>
                                            <p:strVal val="1+ppt_h/2"/>
                                          </p:val>
                                        </p:tav>
                                      </p:tavLst>
                                    </p:anim>
                                    <p:set>
                                      <p:cBhvr>
                                        <p:cTn id="680" dur="1" fill="hold">
                                          <p:stCondLst>
                                            <p:cond delay="4999"/>
                                          </p:stCondLst>
                                        </p:cTn>
                                        <p:tgtEl>
                                          <p:spTgt spid="43"/>
                                        </p:tgtEl>
                                        <p:attrNameLst>
                                          <p:attrName>style.visibility</p:attrName>
                                        </p:attrNameLst>
                                      </p:cBhvr>
                                      <p:to>
                                        <p:strVal val="hidden"/>
                                      </p:to>
                                    </p:set>
                                  </p:childTnLst>
                                </p:cTn>
                              </p:par>
                              <p:par>
                                <p:cTn id="681" presetID="2" presetClass="exit" presetSubtype="12" fill="hold" grpId="1" nodeType="withEffect">
                                  <p:stCondLst>
                                    <p:cond delay="0"/>
                                  </p:stCondLst>
                                  <p:childTnLst>
                                    <p:anim calcmode="lin" valueType="num">
                                      <p:cBhvr additive="base">
                                        <p:cTn id="682" dur="5000"/>
                                        <p:tgtEl>
                                          <p:spTgt spid="53"/>
                                        </p:tgtEl>
                                        <p:attrNameLst>
                                          <p:attrName>ppt_x</p:attrName>
                                        </p:attrNameLst>
                                      </p:cBhvr>
                                      <p:tavLst>
                                        <p:tav tm="0">
                                          <p:val>
                                            <p:strVal val="ppt_x"/>
                                          </p:val>
                                        </p:tav>
                                        <p:tav tm="100000">
                                          <p:val>
                                            <p:strVal val="0-ppt_w/2"/>
                                          </p:val>
                                        </p:tav>
                                      </p:tavLst>
                                    </p:anim>
                                    <p:anim calcmode="lin" valueType="num">
                                      <p:cBhvr additive="base">
                                        <p:cTn id="683" dur="5000"/>
                                        <p:tgtEl>
                                          <p:spTgt spid="53"/>
                                        </p:tgtEl>
                                        <p:attrNameLst>
                                          <p:attrName>ppt_y</p:attrName>
                                        </p:attrNameLst>
                                      </p:cBhvr>
                                      <p:tavLst>
                                        <p:tav tm="0">
                                          <p:val>
                                            <p:strVal val="ppt_y"/>
                                          </p:val>
                                        </p:tav>
                                        <p:tav tm="100000">
                                          <p:val>
                                            <p:strVal val="1+ppt_h/2"/>
                                          </p:val>
                                        </p:tav>
                                      </p:tavLst>
                                    </p:anim>
                                    <p:set>
                                      <p:cBhvr>
                                        <p:cTn id="684" dur="1" fill="hold">
                                          <p:stCondLst>
                                            <p:cond delay="4999"/>
                                          </p:stCondLst>
                                        </p:cTn>
                                        <p:tgtEl>
                                          <p:spTgt spid="53"/>
                                        </p:tgtEl>
                                        <p:attrNameLst>
                                          <p:attrName>style.visibility</p:attrName>
                                        </p:attrNameLst>
                                      </p:cBhvr>
                                      <p:to>
                                        <p:strVal val="hidden"/>
                                      </p:to>
                                    </p:set>
                                  </p:childTnLst>
                                </p:cTn>
                              </p:par>
                              <p:par>
                                <p:cTn id="685" presetID="2" presetClass="exit" presetSubtype="12" fill="hold" grpId="1" nodeType="withEffect">
                                  <p:stCondLst>
                                    <p:cond delay="0"/>
                                  </p:stCondLst>
                                  <p:childTnLst>
                                    <p:anim calcmode="lin" valueType="num">
                                      <p:cBhvr additive="base">
                                        <p:cTn id="686" dur="5000"/>
                                        <p:tgtEl>
                                          <p:spTgt spid="63"/>
                                        </p:tgtEl>
                                        <p:attrNameLst>
                                          <p:attrName>ppt_x</p:attrName>
                                        </p:attrNameLst>
                                      </p:cBhvr>
                                      <p:tavLst>
                                        <p:tav tm="0">
                                          <p:val>
                                            <p:strVal val="ppt_x"/>
                                          </p:val>
                                        </p:tav>
                                        <p:tav tm="100000">
                                          <p:val>
                                            <p:strVal val="0-ppt_w/2"/>
                                          </p:val>
                                        </p:tav>
                                      </p:tavLst>
                                    </p:anim>
                                    <p:anim calcmode="lin" valueType="num">
                                      <p:cBhvr additive="base">
                                        <p:cTn id="687" dur="5000"/>
                                        <p:tgtEl>
                                          <p:spTgt spid="63"/>
                                        </p:tgtEl>
                                        <p:attrNameLst>
                                          <p:attrName>ppt_y</p:attrName>
                                        </p:attrNameLst>
                                      </p:cBhvr>
                                      <p:tavLst>
                                        <p:tav tm="0">
                                          <p:val>
                                            <p:strVal val="ppt_y"/>
                                          </p:val>
                                        </p:tav>
                                        <p:tav tm="100000">
                                          <p:val>
                                            <p:strVal val="1+ppt_h/2"/>
                                          </p:val>
                                        </p:tav>
                                      </p:tavLst>
                                    </p:anim>
                                    <p:set>
                                      <p:cBhvr>
                                        <p:cTn id="688" dur="1" fill="hold">
                                          <p:stCondLst>
                                            <p:cond delay="4999"/>
                                          </p:stCondLst>
                                        </p:cTn>
                                        <p:tgtEl>
                                          <p:spTgt spid="63"/>
                                        </p:tgtEl>
                                        <p:attrNameLst>
                                          <p:attrName>style.visibility</p:attrName>
                                        </p:attrNameLst>
                                      </p:cBhvr>
                                      <p:to>
                                        <p:strVal val="hidden"/>
                                      </p:to>
                                    </p:set>
                                  </p:childTnLst>
                                </p:cTn>
                              </p:par>
                              <p:par>
                                <p:cTn id="689" presetID="2" presetClass="exit" presetSubtype="12" fill="hold" grpId="1" nodeType="withEffect">
                                  <p:stCondLst>
                                    <p:cond delay="0"/>
                                  </p:stCondLst>
                                  <p:childTnLst>
                                    <p:anim calcmode="lin" valueType="num">
                                      <p:cBhvr additive="base">
                                        <p:cTn id="690" dur="5000"/>
                                        <p:tgtEl>
                                          <p:spTgt spid="73"/>
                                        </p:tgtEl>
                                        <p:attrNameLst>
                                          <p:attrName>ppt_x</p:attrName>
                                        </p:attrNameLst>
                                      </p:cBhvr>
                                      <p:tavLst>
                                        <p:tav tm="0">
                                          <p:val>
                                            <p:strVal val="ppt_x"/>
                                          </p:val>
                                        </p:tav>
                                        <p:tav tm="100000">
                                          <p:val>
                                            <p:strVal val="0-ppt_w/2"/>
                                          </p:val>
                                        </p:tav>
                                      </p:tavLst>
                                    </p:anim>
                                    <p:anim calcmode="lin" valueType="num">
                                      <p:cBhvr additive="base">
                                        <p:cTn id="691" dur="5000"/>
                                        <p:tgtEl>
                                          <p:spTgt spid="73"/>
                                        </p:tgtEl>
                                        <p:attrNameLst>
                                          <p:attrName>ppt_y</p:attrName>
                                        </p:attrNameLst>
                                      </p:cBhvr>
                                      <p:tavLst>
                                        <p:tav tm="0">
                                          <p:val>
                                            <p:strVal val="ppt_y"/>
                                          </p:val>
                                        </p:tav>
                                        <p:tav tm="100000">
                                          <p:val>
                                            <p:strVal val="1+ppt_h/2"/>
                                          </p:val>
                                        </p:tav>
                                      </p:tavLst>
                                    </p:anim>
                                    <p:set>
                                      <p:cBhvr>
                                        <p:cTn id="692" dur="1" fill="hold">
                                          <p:stCondLst>
                                            <p:cond delay="4999"/>
                                          </p:stCondLst>
                                        </p:cTn>
                                        <p:tgtEl>
                                          <p:spTgt spid="73"/>
                                        </p:tgtEl>
                                        <p:attrNameLst>
                                          <p:attrName>style.visibility</p:attrName>
                                        </p:attrNameLst>
                                      </p:cBhvr>
                                      <p:to>
                                        <p:strVal val="hidden"/>
                                      </p:to>
                                    </p:set>
                                  </p:childTnLst>
                                </p:cTn>
                              </p:par>
                              <p:par>
                                <p:cTn id="693" presetID="2" presetClass="exit" presetSubtype="12" fill="hold" grpId="1" nodeType="withEffect">
                                  <p:stCondLst>
                                    <p:cond delay="0"/>
                                  </p:stCondLst>
                                  <p:childTnLst>
                                    <p:anim calcmode="lin" valueType="num">
                                      <p:cBhvr additive="base">
                                        <p:cTn id="694" dur="5000"/>
                                        <p:tgtEl>
                                          <p:spTgt spid="83"/>
                                        </p:tgtEl>
                                        <p:attrNameLst>
                                          <p:attrName>ppt_x</p:attrName>
                                        </p:attrNameLst>
                                      </p:cBhvr>
                                      <p:tavLst>
                                        <p:tav tm="0">
                                          <p:val>
                                            <p:strVal val="ppt_x"/>
                                          </p:val>
                                        </p:tav>
                                        <p:tav tm="100000">
                                          <p:val>
                                            <p:strVal val="0-ppt_w/2"/>
                                          </p:val>
                                        </p:tav>
                                      </p:tavLst>
                                    </p:anim>
                                    <p:anim calcmode="lin" valueType="num">
                                      <p:cBhvr additive="base">
                                        <p:cTn id="695" dur="5000"/>
                                        <p:tgtEl>
                                          <p:spTgt spid="83"/>
                                        </p:tgtEl>
                                        <p:attrNameLst>
                                          <p:attrName>ppt_y</p:attrName>
                                        </p:attrNameLst>
                                      </p:cBhvr>
                                      <p:tavLst>
                                        <p:tav tm="0">
                                          <p:val>
                                            <p:strVal val="ppt_y"/>
                                          </p:val>
                                        </p:tav>
                                        <p:tav tm="100000">
                                          <p:val>
                                            <p:strVal val="1+ppt_h/2"/>
                                          </p:val>
                                        </p:tav>
                                      </p:tavLst>
                                    </p:anim>
                                    <p:set>
                                      <p:cBhvr>
                                        <p:cTn id="696" dur="1" fill="hold">
                                          <p:stCondLst>
                                            <p:cond delay="4999"/>
                                          </p:stCondLst>
                                        </p:cTn>
                                        <p:tgtEl>
                                          <p:spTgt spid="83"/>
                                        </p:tgtEl>
                                        <p:attrNameLst>
                                          <p:attrName>style.visibility</p:attrName>
                                        </p:attrNameLst>
                                      </p:cBhvr>
                                      <p:to>
                                        <p:strVal val="hidden"/>
                                      </p:to>
                                    </p:set>
                                  </p:childTnLst>
                                </p:cTn>
                              </p:par>
                              <p:par>
                                <p:cTn id="697" presetID="2" presetClass="exit" presetSubtype="12" fill="hold" grpId="1" nodeType="withEffect">
                                  <p:stCondLst>
                                    <p:cond delay="0"/>
                                  </p:stCondLst>
                                  <p:childTnLst>
                                    <p:anim calcmode="lin" valueType="num">
                                      <p:cBhvr additive="base">
                                        <p:cTn id="698" dur="5000"/>
                                        <p:tgtEl>
                                          <p:spTgt spid="9"/>
                                        </p:tgtEl>
                                        <p:attrNameLst>
                                          <p:attrName>ppt_x</p:attrName>
                                        </p:attrNameLst>
                                      </p:cBhvr>
                                      <p:tavLst>
                                        <p:tav tm="0">
                                          <p:val>
                                            <p:strVal val="ppt_x"/>
                                          </p:val>
                                        </p:tav>
                                        <p:tav tm="100000">
                                          <p:val>
                                            <p:strVal val="0-ppt_w/2"/>
                                          </p:val>
                                        </p:tav>
                                      </p:tavLst>
                                    </p:anim>
                                    <p:anim calcmode="lin" valueType="num">
                                      <p:cBhvr additive="base">
                                        <p:cTn id="699" dur="5000"/>
                                        <p:tgtEl>
                                          <p:spTgt spid="9"/>
                                        </p:tgtEl>
                                        <p:attrNameLst>
                                          <p:attrName>ppt_y</p:attrName>
                                        </p:attrNameLst>
                                      </p:cBhvr>
                                      <p:tavLst>
                                        <p:tav tm="0">
                                          <p:val>
                                            <p:strVal val="ppt_y"/>
                                          </p:val>
                                        </p:tav>
                                        <p:tav tm="100000">
                                          <p:val>
                                            <p:strVal val="1+ppt_h/2"/>
                                          </p:val>
                                        </p:tav>
                                      </p:tavLst>
                                    </p:anim>
                                    <p:set>
                                      <p:cBhvr>
                                        <p:cTn id="700" dur="1" fill="hold">
                                          <p:stCondLst>
                                            <p:cond delay="4999"/>
                                          </p:stCondLst>
                                        </p:cTn>
                                        <p:tgtEl>
                                          <p:spTgt spid="9"/>
                                        </p:tgtEl>
                                        <p:attrNameLst>
                                          <p:attrName>style.visibility</p:attrName>
                                        </p:attrNameLst>
                                      </p:cBhvr>
                                      <p:to>
                                        <p:strVal val="hidden"/>
                                      </p:to>
                                    </p:set>
                                  </p:childTnLst>
                                </p:cTn>
                              </p:par>
                              <p:par>
                                <p:cTn id="701" presetID="2" presetClass="exit" presetSubtype="12" fill="hold" grpId="1" nodeType="withEffect">
                                  <p:stCondLst>
                                    <p:cond delay="0"/>
                                  </p:stCondLst>
                                  <p:childTnLst>
                                    <p:anim calcmode="lin" valueType="num">
                                      <p:cBhvr additive="base">
                                        <p:cTn id="702" dur="5000"/>
                                        <p:tgtEl>
                                          <p:spTgt spid="19"/>
                                        </p:tgtEl>
                                        <p:attrNameLst>
                                          <p:attrName>ppt_x</p:attrName>
                                        </p:attrNameLst>
                                      </p:cBhvr>
                                      <p:tavLst>
                                        <p:tav tm="0">
                                          <p:val>
                                            <p:strVal val="ppt_x"/>
                                          </p:val>
                                        </p:tav>
                                        <p:tav tm="100000">
                                          <p:val>
                                            <p:strVal val="0-ppt_w/2"/>
                                          </p:val>
                                        </p:tav>
                                      </p:tavLst>
                                    </p:anim>
                                    <p:anim calcmode="lin" valueType="num">
                                      <p:cBhvr additive="base">
                                        <p:cTn id="703" dur="5000"/>
                                        <p:tgtEl>
                                          <p:spTgt spid="19"/>
                                        </p:tgtEl>
                                        <p:attrNameLst>
                                          <p:attrName>ppt_y</p:attrName>
                                        </p:attrNameLst>
                                      </p:cBhvr>
                                      <p:tavLst>
                                        <p:tav tm="0">
                                          <p:val>
                                            <p:strVal val="ppt_y"/>
                                          </p:val>
                                        </p:tav>
                                        <p:tav tm="100000">
                                          <p:val>
                                            <p:strVal val="1+ppt_h/2"/>
                                          </p:val>
                                        </p:tav>
                                      </p:tavLst>
                                    </p:anim>
                                    <p:set>
                                      <p:cBhvr>
                                        <p:cTn id="704" dur="1" fill="hold">
                                          <p:stCondLst>
                                            <p:cond delay="4999"/>
                                          </p:stCondLst>
                                        </p:cTn>
                                        <p:tgtEl>
                                          <p:spTgt spid="19"/>
                                        </p:tgtEl>
                                        <p:attrNameLst>
                                          <p:attrName>style.visibility</p:attrName>
                                        </p:attrNameLst>
                                      </p:cBhvr>
                                      <p:to>
                                        <p:strVal val="hidden"/>
                                      </p:to>
                                    </p:set>
                                  </p:childTnLst>
                                </p:cTn>
                              </p:par>
                              <p:par>
                                <p:cTn id="705" presetID="2" presetClass="exit" presetSubtype="12" fill="hold" grpId="1" nodeType="withEffect">
                                  <p:stCondLst>
                                    <p:cond delay="0"/>
                                  </p:stCondLst>
                                  <p:childTnLst>
                                    <p:anim calcmode="lin" valueType="num">
                                      <p:cBhvr additive="base">
                                        <p:cTn id="706" dur="5000"/>
                                        <p:tgtEl>
                                          <p:spTgt spid="29"/>
                                        </p:tgtEl>
                                        <p:attrNameLst>
                                          <p:attrName>ppt_x</p:attrName>
                                        </p:attrNameLst>
                                      </p:cBhvr>
                                      <p:tavLst>
                                        <p:tav tm="0">
                                          <p:val>
                                            <p:strVal val="ppt_x"/>
                                          </p:val>
                                        </p:tav>
                                        <p:tav tm="100000">
                                          <p:val>
                                            <p:strVal val="0-ppt_w/2"/>
                                          </p:val>
                                        </p:tav>
                                      </p:tavLst>
                                    </p:anim>
                                    <p:anim calcmode="lin" valueType="num">
                                      <p:cBhvr additive="base">
                                        <p:cTn id="707" dur="5000"/>
                                        <p:tgtEl>
                                          <p:spTgt spid="29"/>
                                        </p:tgtEl>
                                        <p:attrNameLst>
                                          <p:attrName>ppt_y</p:attrName>
                                        </p:attrNameLst>
                                      </p:cBhvr>
                                      <p:tavLst>
                                        <p:tav tm="0">
                                          <p:val>
                                            <p:strVal val="ppt_y"/>
                                          </p:val>
                                        </p:tav>
                                        <p:tav tm="100000">
                                          <p:val>
                                            <p:strVal val="1+ppt_h/2"/>
                                          </p:val>
                                        </p:tav>
                                      </p:tavLst>
                                    </p:anim>
                                    <p:set>
                                      <p:cBhvr>
                                        <p:cTn id="708" dur="1" fill="hold">
                                          <p:stCondLst>
                                            <p:cond delay="4999"/>
                                          </p:stCondLst>
                                        </p:cTn>
                                        <p:tgtEl>
                                          <p:spTgt spid="29"/>
                                        </p:tgtEl>
                                        <p:attrNameLst>
                                          <p:attrName>style.visibility</p:attrName>
                                        </p:attrNameLst>
                                      </p:cBhvr>
                                      <p:to>
                                        <p:strVal val="hidden"/>
                                      </p:to>
                                    </p:set>
                                  </p:childTnLst>
                                </p:cTn>
                              </p:par>
                              <p:par>
                                <p:cTn id="709" presetID="2" presetClass="exit" presetSubtype="12" fill="hold" grpId="1" nodeType="withEffect">
                                  <p:stCondLst>
                                    <p:cond delay="0"/>
                                  </p:stCondLst>
                                  <p:childTnLst>
                                    <p:anim calcmode="lin" valueType="num">
                                      <p:cBhvr additive="base">
                                        <p:cTn id="710" dur="5000"/>
                                        <p:tgtEl>
                                          <p:spTgt spid="39"/>
                                        </p:tgtEl>
                                        <p:attrNameLst>
                                          <p:attrName>ppt_x</p:attrName>
                                        </p:attrNameLst>
                                      </p:cBhvr>
                                      <p:tavLst>
                                        <p:tav tm="0">
                                          <p:val>
                                            <p:strVal val="ppt_x"/>
                                          </p:val>
                                        </p:tav>
                                        <p:tav tm="100000">
                                          <p:val>
                                            <p:strVal val="0-ppt_w/2"/>
                                          </p:val>
                                        </p:tav>
                                      </p:tavLst>
                                    </p:anim>
                                    <p:anim calcmode="lin" valueType="num">
                                      <p:cBhvr additive="base">
                                        <p:cTn id="711" dur="5000"/>
                                        <p:tgtEl>
                                          <p:spTgt spid="39"/>
                                        </p:tgtEl>
                                        <p:attrNameLst>
                                          <p:attrName>ppt_y</p:attrName>
                                        </p:attrNameLst>
                                      </p:cBhvr>
                                      <p:tavLst>
                                        <p:tav tm="0">
                                          <p:val>
                                            <p:strVal val="ppt_y"/>
                                          </p:val>
                                        </p:tav>
                                        <p:tav tm="100000">
                                          <p:val>
                                            <p:strVal val="1+ppt_h/2"/>
                                          </p:val>
                                        </p:tav>
                                      </p:tavLst>
                                    </p:anim>
                                    <p:set>
                                      <p:cBhvr>
                                        <p:cTn id="712" dur="1" fill="hold">
                                          <p:stCondLst>
                                            <p:cond delay="4999"/>
                                          </p:stCondLst>
                                        </p:cTn>
                                        <p:tgtEl>
                                          <p:spTgt spid="39"/>
                                        </p:tgtEl>
                                        <p:attrNameLst>
                                          <p:attrName>style.visibility</p:attrName>
                                        </p:attrNameLst>
                                      </p:cBhvr>
                                      <p:to>
                                        <p:strVal val="hidden"/>
                                      </p:to>
                                    </p:set>
                                  </p:childTnLst>
                                </p:cTn>
                              </p:par>
                              <p:par>
                                <p:cTn id="713" presetID="2" presetClass="exit" presetSubtype="12" fill="hold" grpId="1" nodeType="withEffect">
                                  <p:stCondLst>
                                    <p:cond delay="0"/>
                                  </p:stCondLst>
                                  <p:childTnLst>
                                    <p:anim calcmode="lin" valueType="num">
                                      <p:cBhvr additive="base">
                                        <p:cTn id="714" dur="5000"/>
                                        <p:tgtEl>
                                          <p:spTgt spid="49"/>
                                        </p:tgtEl>
                                        <p:attrNameLst>
                                          <p:attrName>ppt_x</p:attrName>
                                        </p:attrNameLst>
                                      </p:cBhvr>
                                      <p:tavLst>
                                        <p:tav tm="0">
                                          <p:val>
                                            <p:strVal val="ppt_x"/>
                                          </p:val>
                                        </p:tav>
                                        <p:tav tm="100000">
                                          <p:val>
                                            <p:strVal val="0-ppt_w/2"/>
                                          </p:val>
                                        </p:tav>
                                      </p:tavLst>
                                    </p:anim>
                                    <p:anim calcmode="lin" valueType="num">
                                      <p:cBhvr additive="base">
                                        <p:cTn id="715" dur="5000"/>
                                        <p:tgtEl>
                                          <p:spTgt spid="49"/>
                                        </p:tgtEl>
                                        <p:attrNameLst>
                                          <p:attrName>ppt_y</p:attrName>
                                        </p:attrNameLst>
                                      </p:cBhvr>
                                      <p:tavLst>
                                        <p:tav tm="0">
                                          <p:val>
                                            <p:strVal val="ppt_y"/>
                                          </p:val>
                                        </p:tav>
                                        <p:tav tm="100000">
                                          <p:val>
                                            <p:strVal val="1+ppt_h/2"/>
                                          </p:val>
                                        </p:tav>
                                      </p:tavLst>
                                    </p:anim>
                                    <p:set>
                                      <p:cBhvr>
                                        <p:cTn id="716" dur="1" fill="hold">
                                          <p:stCondLst>
                                            <p:cond delay="4999"/>
                                          </p:stCondLst>
                                        </p:cTn>
                                        <p:tgtEl>
                                          <p:spTgt spid="49"/>
                                        </p:tgtEl>
                                        <p:attrNameLst>
                                          <p:attrName>style.visibility</p:attrName>
                                        </p:attrNameLst>
                                      </p:cBhvr>
                                      <p:to>
                                        <p:strVal val="hidden"/>
                                      </p:to>
                                    </p:set>
                                  </p:childTnLst>
                                </p:cTn>
                              </p:par>
                              <p:par>
                                <p:cTn id="717" presetID="2" presetClass="exit" presetSubtype="12" fill="hold" grpId="1" nodeType="withEffect">
                                  <p:stCondLst>
                                    <p:cond delay="0"/>
                                  </p:stCondLst>
                                  <p:childTnLst>
                                    <p:anim calcmode="lin" valueType="num">
                                      <p:cBhvr additive="base">
                                        <p:cTn id="718" dur="5000"/>
                                        <p:tgtEl>
                                          <p:spTgt spid="59"/>
                                        </p:tgtEl>
                                        <p:attrNameLst>
                                          <p:attrName>ppt_x</p:attrName>
                                        </p:attrNameLst>
                                      </p:cBhvr>
                                      <p:tavLst>
                                        <p:tav tm="0">
                                          <p:val>
                                            <p:strVal val="ppt_x"/>
                                          </p:val>
                                        </p:tav>
                                        <p:tav tm="100000">
                                          <p:val>
                                            <p:strVal val="0-ppt_w/2"/>
                                          </p:val>
                                        </p:tav>
                                      </p:tavLst>
                                    </p:anim>
                                    <p:anim calcmode="lin" valueType="num">
                                      <p:cBhvr additive="base">
                                        <p:cTn id="719" dur="5000"/>
                                        <p:tgtEl>
                                          <p:spTgt spid="59"/>
                                        </p:tgtEl>
                                        <p:attrNameLst>
                                          <p:attrName>ppt_y</p:attrName>
                                        </p:attrNameLst>
                                      </p:cBhvr>
                                      <p:tavLst>
                                        <p:tav tm="0">
                                          <p:val>
                                            <p:strVal val="ppt_y"/>
                                          </p:val>
                                        </p:tav>
                                        <p:tav tm="100000">
                                          <p:val>
                                            <p:strVal val="1+ppt_h/2"/>
                                          </p:val>
                                        </p:tav>
                                      </p:tavLst>
                                    </p:anim>
                                    <p:set>
                                      <p:cBhvr>
                                        <p:cTn id="720" dur="1" fill="hold">
                                          <p:stCondLst>
                                            <p:cond delay="4999"/>
                                          </p:stCondLst>
                                        </p:cTn>
                                        <p:tgtEl>
                                          <p:spTgt spid="59"/>
                                        </p:tgtEl>
                                        <p:attrNameLst>
                                          <p:attrName>style.visibility</p:attrName>
                                        </p:attrNameLst>
                                      </p:cBhvr>
                                      <p:to>
                                        <p:strVal val="hidden"/>
                                      </p:to>
                                    </p:set>
                                  </p:childTnLst>
                                </p:cTn>
                              </p:par>
                              <p:par>
                                <p:cTn id="721" presetID="2" presetClass="exit" presetSubtype="12" fill="hold" grpId="1" nodeType="withEffect">
                                  <p:stCondLst>
                                    <p:cond delay="0"/>
                                  </p:stCondLst>
                                  <p:childTnLst>
                                    <p:anim calcmode="lin" valueType="num">
                                      <p:cBhvr additive="base">
                                        <p:cTn id="722" dur="5000"/>
                                        <p:tgtEl>
                                          <p:spTgt spid="69"/>
                                        </p:tgtEl>
                                        <p:attrNameLst>
                                          <p:attrName>ppt_x</p:attrName>
                                        </p:attrNameLst>
                                      </p:cBhvr>
                                      <p:tavLst>
                                        <p:tav tm="0">
                                          <p:val>
                                            <p:strVal val="ppt_x"/>
                                          </p:val>
                                        </p:tav>
                                        <p:tav tm="100000">
                                          <p:val>
                                            <p:strVal val="0-ppt_w/2"/>
                                          </p:val>
                                        </p:tav>
                                      </p:tavLst>
                                    </p:anim>
                                    <p:anim calcmode="lin" valueType="num">
                                      <p:cBhvr additive="base">
                                        <p:cTn id="723" dur="5000"/>
                                        <p:tgtEl>
                                          <p:spTgt spid="69"/>
                                        </p:tgtEl>
                                        <p:attrNameLst>
                                          <p:attrName>ppt_y</p:attrName>
                                        </p:attrNameLst>
                                      </p:cBhvr>
                                      <p:tavLst>
                                        <p:tav tm="0">
                                          <p:val>
                                            <p:strVal val="ppt_y"/>
                                          </p:val>
                                        </p:tav>
                                        <p:tav tm="100000">
                                          <p:val>
                                            <p:strVal val="1+ppt_h/2"/>
                                          </p:val>
                                        </p:tav>
                                      </p:tavLst>
                                    </p:anim>
                                    <p:set>
                                      <p:cBhvr>
                                        <p:cTn id="724" dur="1" fill="hold">
                                          <p:stCondLst>
                                            <p:cond delay="4999"/>
                                          </p:stCondLst>
                                        </p:cTn>
                                        <p:tgtEl>
                                          <p:spTgt spid="69"/>
                                        </p:tgtEl>
                                        <p:attrNameLst>
                                          <p:attrName>style.visibility</p:attrName>
                                        </p:attrNameLst>
                                      </p:cBhvr>
                                      <p:to>
                                        <p:strVal val="hidden"/>
                                      </p:to>
                                    </p:set>
                                  </p:childTnLst>
                                </p:cTn>
                              </p:par>
                              <p:par>
                                <p:cTn id="725" presetID="2" presetClass="exit" presetSubtype="12" fill="hold" grpId="1" nodeType="withEffect">
                                  <p:stCondLst>
                                    <p:cond delay="0"/>
                                  </p:stCondLst>
                                  <p:childTnLst>
                                    <p:anim calcmode="lin" valueType="num">
                                      <p:cBhvr additive="base">
                                        <p:cTn id="726" dur="5000"/>
                                        <p:tgtEl>
                                          <p:spTgt spid="79"/>
                                        </p:tgtEl>
                                        <p:attrNameLst>
                                          <p:attrName>ppt_x</p:attrName>
                                        </p:attrNameLst>
                                      </p:cBhvr>
                                      <p:tavLst>
                                        <p:tav tm="0">
                                          <p:val>
                                            <p:strVal val="ppt_x"/>
                                          </p:val>
                                        </p:tav>
                                        <p:tav tm="100000">
                                          <p:val>
                                            <p:strVal val="0-ppt_w/2"/>
                                          </p:val>
                                        </p:tav>
                                      </p:tavLst>
                                    </p:anim>
                                    <p:anim calcmode="lin" valueType="num">
                                      <p:cBhvr additive="base">
                                        <p:cTn id="727" dur="5000"/>
                                        <p:tgtEl>
                                          <p:spTgt spid="79"/>
                                        </p:tgtEl>
                                        <p:attrNameLst>
                                          <p:attrName>ppt_y</p:attrName>
                                        </p:attrNameLst>
                                      </p:cBhvr>
                                      <p:tavLst>
                                        <p:tav tm="0">
                                          <p:val>
                                            <p:strVal val="ppt_y"/>
                                          </p:val>
                                        </p:tav>
                                        <p:tav tm="100000">
                                          <p:val>
                                            <p:strVal val="1+ppt_h/2"/>
                                          </p:val>
                                        </p:tav>
                                      </p:tavLst>
                                    </p:anim>
                                    <p:set>
                                      <p:cBhvr>
                                        <p:cTn id="728" dur="1" fill="hold">
                                          <p:stCondLst>
                                            <p:cond delay="4999"/>
                                          </p:stCondLst>
                                        </p:cTn>
                                        <p:tgtEl>
                                          <p:spTgt spid="79"/>
                                        </p:tgtEl>
                                        <p:attrNameLst>
                                          <p:attrName>style.visibility</p:attrName>
                                        </p:attrNameLst>
                                      </p:cBhvr>
                                      <p:to>
                                        <p:strVal val="hidden"/>
                                      </p:to>
                                    </p:set>
                                  </p:childTnLst>
                                </p:cTn>
                              </p:par>
                              <p:par>
                                <p:cTn id="729" presetID="2" presetClass="exit" presetSubtype="6" fill="hold" grpId="1" nodeType="withEffect">
                                  <p:stCondLst>
                                    <p:cond delay="0"/>
                                  </p:stCondLst>
                                  <p:childTnLst>
                                    <p:anim calcmode="lin" valueType="num">
                                      <p:cBhvr additive="base">
                                        <p:cTn id="730" dur="5000"/>
                                        <p:tgtEl>
                                          <p:spTgt spid="8"/>
                                        </p:tgtEl>
                                        <p:attrNameLst>
                                          <p:attrName>ppt_x</p:attrName>
                                        </p:attrNameLst>
                                      </p:cBhvr>
                                      <p:tavLst>
                                        <p:tav tm="0">
                                          <p:val>
                                            <p:strVal val="ppt_x"/>
                                          </p:val>
                                        </p:tav>
                                        <p:tav tm="100000">
                                          <p:val>
                                            <p:strVal val="1+ppt_w/2"/>
                                          </p:val>
                                        </p:tav>
                                      </p:tavLst>
                                    </p:anim>
                                    <p:anim calcmode="lin" valueType="num">
                                      <p:cBhvr additive="base">
                                        <p:cTn id="731" dur="5000"/>
                                        <p:tgtEl>
                                          <p:spTgt spid="8"/>
                                        </p:tgtEl>
                                        <p:attrNameLst>
                                          <p:attrName>ppt_y</p:attrName>
                                        </p:attrNameLst>
                                      </p:cBhvr>
                                      <p:tavLst>
                                        <p:tav tm="0">
                                          <p:val>
                                            <p:strVal val="ppt_y"/>
                                          </p:val>
                                        </p:tav>
                                        <p:tav tm="100000">
                                          <p:val>
                                            <p:strVal val="1+ppt_h/2"/>
                                          </p:val>
                                        </p:tav>
                                      </p:tavLst>
                                    </p:anim>
                                    <p:set>
                                      <p:cBhvr>
                                        <p:cTn id="732" dur="1" fill="hold">
                                          <p:stCondLst>
                                            <p:cond delay="4999"/>
                                          </p:stCondLst>
                                        </p:cTn>
                                        <p:tgtEl>
                                          <p:spTgt spid="8"/>
                                        </p:tgtEl>
                                        <p:attrNameLst>
                                          <p:attrName>style.visibility</p:attrName>
                                        </p:attrNameLst>
                                      </p:cBhvr>
                                      <p:to>
                                        <p:strVal val="hidden"/>
                                      </p:to>
                                    </p:set>
                                  </p:childTnLst>
                                </p:cTn>
                              </p:par>
                              <p:par>
                                <p:cTn id="733" presetID="2" presetClass="exit" presetSubtype="6" fill="hold" grpId="1" nodeType="withEffect">
                                  <p:stCondLst>
                                    <p:cond delay="0"/>
                                  </p:stCondLst>
                                  <p:childTnLst>
                                    <p:anim calcmode="lin" valueType="num">
                                      <p:cBhvr additive="base">
                                        <p:cTn id="734" dur="5000"/>
                                        <p:tgtEl>
                                          <p:spTgt spid="18"/>
                                        </p:tgtEl>
                                        <p:attrNameLst>
                                          <p:attrName>ppt_x</p:attrName>
                                        </p:attrNameLst>
                                      </p:cBhvr>
                                      <p:tavLst>
                                        <p:tav tm="0">
                                          <p:val>
                                            <p:strVal val="ppt_x"/>
                                          </p:val>
                                        </p:tav>
                                        <p:tav tm="100000">
                                          <p:val>
                                            <p:strVal val="1+ppt_w/2"/>
                                          </p:val>
                                        </p:tav>
                                      </p:tavLst>
                                    </p:anim>
                                    <p:anim calcmode="lin" valueType="num">
                                      <p:cBhvr additive="base">
                                        <p:cTn id="735" dur="5000"/>
                                        <p:tgtEl>
                                          <p:spTgt spid="18"/>
                                        </p:tgtEl>
                                        <p:attrNameLst>
                                          <p:attrName>ppt_y</p:attrName>
                                        </p:attrNameLst>
                                      </p:cBhvr>
                                      <p:tavLst>
                                        <p:tav tm="0">
                                          <p:val>
                                            <p:strVal val="ppt_y"/>
                                          </p:val>
                                        </p:tav>
                                        <p:tav tm="100000">
                                          <p:val>
                                            <p:strVal val="1+ppt_h/2"/>
                                          </p:val>
                                        </p:tav>
                                      </p:tavLst>
                                    </p:anim>
                                    <p:set>
                                      <p:cBhvr>
                                        <p:cTn id="736" dur="1" fill="hold">
                                          <p:stCondLst>
                                            <p:cond delay="4999"/>
                                          </p:stCondLst>
                                        </p:cTn>
                                        <p:tgtEl>
                                          <p:spTgt spid="18"/>
                                        </p:tgtEl>
                                        <p:attrNameLst>
                                          <p:attrName>style.visibility</p:attrName>
                                        </p:attrNameLst>
                                      </p:cBhvr>
                                      <p:to>
                                        <p:strVal val="hidden"/>
                                      </p:to>
                                    </p:set>
                                  </p:childTnLst>
                                </p:cTn>
                              </p:par>
                              <p:par>
                                <p:cTn id="737" presetID="2" presetClass="exit" presetSubtype="6" fill="hold" grpId="1" nodeType="withEffect">
                                  <p:stCondLst>
                                    <p:cond delay="0"/>
                                  </p:stCondLst>
                                  <p:childTnLst>
                                    <p:anim calcmode="lin" valueType="num">
                                      <p:cBhvr additive="base">
                                        <p:cTn id="738" dur="5000"/>
                                        <p:tgtEl>
                                          <p:spTgt spid="28"/>
                                        </p:tgtEl>
                                        <p:attrNameLst>
                                          <p:attrName>ppt_x</p:attrName>
                                        </p:attrNameLst>
                                      </p:cBhvr>
                                      <p:tavLst>
                                        <p:tav tm="0">
                                          <p:val>
                                            <p:strVal val="ppt_x"/>
                                          </p:val>
                                        </p:tav>
                                        <p:tav tm="100000">
                                          <p:val>
                                            <p:strVal val="1+ppt_w/2"/>
                                          </p:val>
                                        </p:tav>
                                      </p:tavLst>
                                    </p:anim>
                                    <p:anim calcmode="lin" valueType="num">
                                      <p:cBhvr additive="base">
                                        <p:cTn id="739" dur="5000"/>
                                        <p:tgtEl>
                                          <p:spTgt spid="28"/>
                                        </p:tgtEl>
                                        <p:attrNameLst>
                                          <p:attrName>ppt_y</p:attrName>
                                        </p:attrNameLst>
                                      </p:cBhvr>
                                      <p:tavLst>
                                        <p:tav tm="0">
                                          <p:val>
                                            <p:strVal val="ppt_y"/>
                                          </p:val>
                                        </p:tav>
                                        <p:tav tm="100000">
                                          <p:val>
                                            <p:strVal val="1+ppt_h/2"/>
                                          </p:val>
                                        </p:tav>
                                      </p:tavLst>
                                    </p:anim>
                                    <p:set>
                                      <p:cBhvr>
                                        <p:cTn id="740" dur="1" fill="hold">
                                          <p:stCondLst>
                                            <p:cond delay="4999"/>
                                          </p:stCondLst>
                                        </p:cTn>
                                        <p:tgtEl>
                                          <p:spTgt spid="28"/>
                                        </p:tgtEl>
                                        <p:attrNameLst>
                                          <p:attrName>style.visibility</p:attrName>
                                        </p:attrNameLst>
                                      </p:cBhvr>
                                      <p:to>
                                        <p:strVal val="hidden"/>
                                      </p:to>
                                    </p:set>
                                  </p:childTnLst>
                                </p:cTn>
                              </p:par>
                              <p:par>
                                <p:cTn id="741" presetID="2" presetClass="exit" presetSubtype="6" fill="hold" grpId="1" nodeType="withEffect">
                                  <p:stCondLst>
                                    <p:cond delay="0"/>
                                  </p:stCondLst>
                                  <p:childTnLst>
                                    <p:anim calcmode="lin" valueType="num">
                                      <p:cBhvr additive="base">
                                        <p:cTn id="742" dur="5000"/>
                                        <p:tgtEl>
                                          <p:spTgt spid="38"/>
                                        </p:tgtEl>
                                        <p:attrNameLst>
                                          <p:attrName>ppt_x</p:attrName>
                                        </p:attrNameLst>
                                      </p:cBhvr>
                                      <p:tavLst>
                                        <p:tav tm="0">
                                          <p:val>
                                            <p:strVal val="ppt_x"/>
                                          </p:val>
                                        </p:tav>
                                        <p:tav tm="100000">
                                          <p:val>
                                            <p:strVal val="1+ppt_w/2"/>
                                          </p:val>
                                        </p:tav>
                                      </p:tavLst>
                                    </p:anim>
                                    <p:anim calcmode="lin" valueType="num">
                                      <p:cBhvr additive="base">
                                        <p:cTn id="743" dur="5000"/>
                                        <p:tgtEl>
                                          <p:spTgt spid="38"/>
                                        </p:tgtEl>
                                        <p:attrNameLst>
                                          <p:attrName>ppt_y</p:attrName>
                                        </p:attrNameLst>
                                      </p:cBhvr>
                                      <p:tavLst>
                                        <p:tav tm="0">
                                          <p:val>
                                            <p:strVal val="ppt_y"/>
                                          </p:val>
                                        </p:tav>
                                        <p:tav tm="100000">
                                          <p:val>
                                            <p:strVal val="1+ppt_h/2"/>
                                          </p:val>
                                        </p:tav>
                                      </p:tavLst>
                                    </p:anim>
                                    <p:set>
                                      <p:cBhvr>
                                        <p:cTn id="744" dur="1" fill="hold">
                                          <p:stCondLst>
                                            <p:cond delay="4999"/>
                                          </p:stCondLst>
                                        </p:cTn>
                                        <p:tgtEl>
                                          <p:spTgt spid="38"/>
                                        </p:tgtEl>
                                        <p:attrNameLst>
                                          <p:attrName>style.visibility</p:attrName>
                                        </p:attrNameLst>
                                      </p:cBhvr>
                                      <p:to>
                                        <p:strVal val="hidden"/>
                                      </p:to>
                                    </p:set>
                                  </p:childTnLst>
                                </p:cTn>
                              </p:par>
                              <p:par>
                                <p:cTn id="745" presetID="2" presetClass="exit" presetSubtype="6" fill="hold" grpId="1" nodeType="withEffect">
                                  <p:stCondLst>
                                    <p:cond delay="0"/>
                                  </p:stCondLst>
                                  <p:childTnLst>
                                    <p:anim calcmode="lin" valueType="num">
                                      <p:cBhvr additive="base">
                                        <p:cTn id="746" dur="5000"/>
                                        <p:tgtEl>
                                          <p:spTgt spid="48"/>
                                        </p:tgtEl>
                                        <p:attrNameLst>
                                          <p:attrName>ppt_x</p:attrName>
                                        </p:attrNameLst>
                                      </p:cBhvr>
                                      <p:tavLst>
                                        <p:tav tm="0">
                                          <p:val>
                                            <p:strVal val="ppt_x"/>
                                          </p:val>
                                        </p:tav>
                                        <p:tav tm="100000">
                                          <p:val>
                                            <p:strVal val="1+ppt_w/2"/>
                                          </p:val>
                                        </p:tav>
                                      </p:tavLst>
                                    </p:anim>
                                    <p:anim calcmode="lin" valueType="num">
                                      <p:cBhvr additive="base">
                                        <p:cTn id="747" dur="5000"/>
                                        <p:tgtEl>
                                          <p:spTgt spid="48"/>
                                        </p:tgtEl>
                                        <p:attrNameLst>
                                          <p:attrName>ppt_y</p:attrName>
                                        </p:attrNameLst>
                                      </p:cBhvr>
                                      <p:tavLst>
                                        <p:tav tm="0">
                                          <p:val>
                                            <p:strVal val="ppt_y"/>
                                          </p:val>
                                        </p:tav>
                                        <p:tav tm="100000">
                                          <p:val>
                                            <p:strVal val="1+ppt_h/2"/>
                                          </p:val>
                                        </p:tav>
                                      </p:tavLst>
                                    </p:anim>
                                    <p:set>
                                      <p:cBhvr>
                                        <p:cTn id="748" dur="1" fill="hold">
                                          <p:stCondLst>
                                            <p:cond delay="4999"/>
                                          </p:stCondLst>
                                        </p:cTn>
                                        <p:tgtEl>
                                          <p:spTgt spid="48"/>
                                        </p:tgtEl>
                                        <p:attrNameLst>
                                          <p:attrName>style.visibility</p:attrName>
                                        </p:attrNameLst>
                                      </p:cBhvr>
                                      <p:to>
                                        <p:strVal val="hidden"/>
                                      </p:to>
                                    </p:set>
                                  </p:childTnLst>
                                </p:cTn>
                              </p:par>
                              <p:par>
                                <p:cTn id="749" presetID="2" presetClass="exit" presetSubtype="6" fill="hold" grpId="1" nodeType="withEffect">
                                  <p:stCondLst>
                                    <p:cond delay="0"/>
                                  </p:stCondLst>
                                  <p:childTnLst>
                                    <p:anim calcmode="lin" valueType="num">
                                      <p:cBhvr additive="base">
                                        <p:cTn id="750" dur="5000"/>
                                        <p:tgtEl>
                                          <p:spTgt spid="58"/>
                                        </p:tgtEl>
                                        <p:attrNameLst>
                                          <p:attrName>ppt_x</p:attrName>
                                        </p:attrNameLst>
                                      </p:cBhvr>
                                      <p:tavLst>
                                        <p:tav tm="0">
                                          <p:val>
                                            <p:strVal val="ppt_x"/>
                                          </p:val>
                                        </p:tav>
                                        <p:tav tm="100000">
                                          <p:val>
                                            <p:strVal val="1+ppt_w/2"/>
                                          </p:val>
                                        </p:tav>
                                      </p:tavLst>
                                    </p:anim>
                                    <p:anim calcmode="lin" valueType="num">
                                      <p:cBhvr additive="base">
                                        <p:cTn id="751" dur="5000"/>
                                        <p:tgtEl>
                                          <p:spTgt spid="58"/>
                                        </p:tgtEl>
                                        <p:attrNameLst>
                                          <p:attrName>ppt_y</p:attrName>
                                        </p:attrNameLst>
                                      </p:cBhvr>
                                      <p:tavLst>
                                        <p:tav tm="0">
                                          <p:val>
                                            <p:strVal val="ppt_y"/>
                                          </p:val>
                                        </p:tav>
                                        <p:tav tm="100000">
                                          <p:val>
                                            <p:strVal val="1+ppt_h/2"/>
                                          </p:val>
                                        </p:tav>
                                      </p:tavLst>
                                    </p:anim>
                                    <p:set>
                                      <p:cBhvr>
                                        <p:cTn id="752" dur="1" fill="hold">
                                          <p:stCondLst>
                                            <p:cond delay="4999"/>
                                          </p:stCondLst>
                                        </p:cTn>
                                        <p:tgtEl>
                                          <p:spTgt spid="58"/>
                                        </p:tgtEl>
                                        <p:attrNameLst>
                                          <p:attrName>style.visibility</p:attrName>
                                        </p:attrNameLst>
                                      </p:cBhvr>
                                      <p:to>
                                        <p:strVal val="hidden"/>
                                      </p:to>
                                    </p:set>
                                  </p:childTnLst>
                                </p:cTn>
                              </p:par>
                              <p:par>
                                <p:cTn id="753" presetID="2" presetClass="exit" presetSubtype="6" fill="hold" grpId="1" nodeType="withEffect">
                                  <p:stCondLst>
                                    <p:cond delay="0"/>
                                  </p:stCondLst>
                                  <p:childTnLst>
                                    <p:anim calcmode="lin" valueType="num">
                                      <p:cBhvr additive="base">
                                        <p:cTn id="754" dur="5000"/>
                                        <p:tgtEl>
                                          <p:spTgt spid="68"/>
                                        </p:tgtEl>
                                        <p:attrNameLst>
                                          <p:attrName>ppt_x</p:attrName>
                                        </p:attrNameLst>
                                      </p:cBhvr>
                                      <p:tavLst>
                                        <p:tav tm="0">
                                          <p:val>
                                            <p:strVal val="ppt_x"/>
                                          </p:val>
                                        </p:tav>
                                        <p:tav tm="100000">
                                          <p:val>
                                            <p:strVal val="1+ppt_w/2"/>
                                          </p:val>
                                        </p:tav>
                                      </p:tavLst>
                                    </p:anim>
                                    <p:anim calcmode="lin" valueType="num">
                                      <p:cBhvr additive="base">
                                        <p:cTn id="755" dur="5000"/>
                                        <p:tgtEl>
                                          <p:spTgt spid="68"/>
                                        </p:tgtEl>
                                        <p:attrNameLst>
                                          <p:attrName>ppt_y</p:attrName>
                                        </p:attrNameLst>
                                      </p:cBhvr>
                                      <p:tavLst>
                                        <p:tav tm="0">
                                          <p:val>
                                            <p:strVal val="ppt_y"/>
                                          </p:val>
                                        </p:tav>
                                        <p:tav tm="100000">
                                          <p:val>
                                            <p:strVal val="1+ppt_h/2"/>
                                          </p:val>
                                        </p:tav>
                                      </p:tavLst>
                                    </p:anim>
                                    <p:set>
                                      <p:cBhvr>
                                        <p:cTn id="756" dur="1" fill="hold">
                                          <p:stCondLst>
                                            <p:cond delay="4999"/>
                                          </p:stCondLst>
                                        </p:cTn>
                                        <p:tgtEl>
                                          <p:spTgt spid="68"/>
                                        </p:tgtEl>
                                        <p:attrNameLst>
                                          <p:attrName>style.visibility</p:attrName>
                                        </p:attrNameLst>
                                      </p:cBhvr>
                                      <p:to>
                                        <p:strVal val="hidden"/>
                                      </p:to>
                                    </p:set>
                                  </p:childTnLst>
                                </p:cTn>
                              </p:par>
                              <p:par>
                                <p:cTn id="757" presetID="2" presetClass="exit" presetSubtype="6" fill="hold" grpId="1" nodeType="withEffect">
                                  <p:stCondLst>
                                    <p:cond delay="0"/>
                                  </p:stCondLst>
                                  <p:childTnLst>
                                    <p:anim calcmode="lin" valueType="num">
                                      <p:cBhvr additive="base">
                                        <p:cTn id="758" dur="5000"/>
                                        <p:tgtEl>
                                          <p:spTgt spid="78"/>
                                        </p:tgtEl>
                                        <p:attrNameLst>
                                          <p:attrName>ppt_x</p:attrName>
                                        </p:attrNameLst>
                                      </p:cBhvr>
                                      <p:tavLst>
                                        <p:tav tm="0">
                                          <p:val>
                                            <p:strVal val="ppt_x"/>
                                          </p:val>
                                        </p:tav>
                                        <p:tav tm="100000">
                                          <p:val>
                                            <p:strVal val="1+ppt_w/2"/>
                                          </p:val>
                                        </p:tav>
                                      </p:tavLst>
                                    </p:anim>
                                    <p:anim calcmode="lin" valueType="num">
                                      <p:cBhvr additive="base">
                                        <p:cTn id="759" dur="5000"/>
                                        <p:tgtEl>
                                          <p:spTgt spid="78"/>
                                        </p:tgtEl>
                                        <p:attrNameLst>
                                          <p:attrName>ppt_y</p:attrName>
                                        </p:attrNameLst>
                                      </p:cBhvr>
                                      <p:tavLst>
                                        <p:tav tm="0">
                                          <p:val>
                                            <p:strVal val="ppt_y"/>
                                          </p:val>
                                        </p:tav>
                                        <p:tav tm="100000">
                                          <p:val>
                                            <p:strVal val="1+ppt_h/2"/>
                                          </p:val>
                                        </p:tav>
                                      </p:tavLst>
                                    </p:anim>
                                    <p:set>
                                      <p:cBhvr>
                                        <p:cTn id="760" dur="1" fill="hold">
                                          <p:stCondLst>
                                            <p:cond delay="4999"/>
                                          </p:stCondLst>
                                        </p:cTn>
                                        <p:tgtEl>
                                          <p:spTgt spid="78"/>
                                        </p:tgtEl>
                                        <p:attrNameLst>
                                          <p:attrName>style.visibility</p:attrName>
                                        </p:attrNameLst>
                                      </p:cBhvr>
                                      <p:to>
                                        <p:strVal val="hidden"/>
                                      </p:to>
                                    </p:set>
                                  </p:childTnLst>
                                </p:cTn>
                              </p:par>
                              <p:par>
                                <p:cTn id="761" presetID="2" presetClass="exit" presetSubtype="6" fill="hold" grpId="1" nodeType="withEffect">
                                  <p:stCondLst>
                                    <p:cond delay="0"/>
                                  </p:stCondLst>
                                  <p:childTnLst>
                                    <p:anim calcmode="lin" valueType="num">
                                      <p:cBhvr additive="base">
                                        <p:cTn id="762" dur="5000"/>
                                        <p:tgtEl>
                                          <p:spTgt spid="12"/>
                                        </p:tgtEl>
                                        <p:attrNameLst>
                                          <p:attrName>ppt_x</p:attrName>
                                        </p:attrNameLst>
                                      </p:cBhvr>
                                      <p:tavLst>
                                        <p:tav tm="0">
                                          <p:val>
                                            <p:strVal val="ppt_x"/>
                                          </p:val>
                                        </p:tav>
                                        <p:tav tm="100000">
                                          <p:val>
                                            <p:strVal val="1+ppt_w/2"/>
                                          </p:val>
                                        </p:tav>
                                      </p:tavLst>
                                    </p:anim>
                                    <p:anim calcmode="lin" valueType="num">
                                      <p:cBhvr additive="base">
                                        <p:cTn id="763" dur="5000"/>
                                        <p:tgtEl>
                                          <p:spTgt spid="12"/>
                                        </p:tgtEl>
                                        <p:attrNameLst>
                                          <p:attrName>ppt_y</p:attrName>
                                        </p:attrNameLst>
                                      </p:cBhvr>
                                      <p:tavLst>
                                        <p:tav tm="0">
                                          <p:val>
                                            <p:strVal val="ppt_y"/>
                                          </p:val>
                                        </p:tav>
                                        <p:tav tm="100000">
                                          <p:val>
                                            <p:strVal val="1+ppt_h/2"/>
                                          </p:val>
                                        </p:tav>
                                      </p:tavLst>
                                    </p:anim>
                                    <p:set>
                                      <p:cBhvr>
                                        <p:cTn id="764" dur="1" fill="hold">
                                          <p:stCondLst>
                                            <p:cond delay="4999"/>
                                          </p:stCondLst>
                                        </p:cTn>
                                        <p:tgtEl>
                                          <p:spTgt spid="12"/>
                                        </p:tgtEl>
                                        <p:attrNameLst>
                                          <p:attrName>style.visibility</p:attrName>
                                        </p:attrNameLst>
                                      </p:cBhvr>
                                      <p:to>
                                        <p:strVal val="hidden"/>
                                      </p:to>
                                    </p:set>
                                  </p:childTnLst>
                                </p:cTn>
                              </p:par>
                              <p:par>
                                <p:cTn id="765" presetID="2" presetClass="exit" presetSubtype="6" fill="hold" grpId="1" nodeType="withEffect">
                                  <p:stCondLst>
                                    <p:cond delay="0"/>
                                  </p:stCondLst>
                                  <p:childTnLst>
                                    <p:anim calcmode="lin" valueType="num">
                                      <p:cBhvr additive="base">
                                        <p:cTn id="766" dur="5000"/>
                                        <p:tgtEl>
                                          <p:spTgt spid="22"/>
                                        </p:tgtEl>
                                        <p:attrNameLst>
                                          <p:attrName>ppt_x</p:attrName>
                                        </p:attrNameLst>
                                      </p:cBhvr>
                                      <p:tavLst>
                                        <p:tav tm="0">
                                          <p:val>
                                            <p:strVal val="ppt_x"/>
                                          </p:val>
                                        </p:tav>
                                        <p:tav tm="100000">
                                          <p:val>
                                            <p:strVal val="1+ppt_w/2"/>
                                          </p:val>
                                        </p:tav>
                                      </p:tavLst>
                                    </p:anim>
                                    <p:anim calcmode="lin" valueType="num">
                                      <p:cBhvr additive="base">
                                        <p:cTn id="767" dur="5000"/>
                                        <p:tgtEl>
                                          <p:spTgt spid="22"/>
                                        </p:tgtEl>
                                        <p:attrNameLst>
                                          <p:attrName>ppt_y</p:attrName>
                                        </p:attrNameLst>
                                      </p:cBhvr>
                                      <p:tavLst>
                                        <p:tav tm="0">
                                          <p:val>
                                            <p:strVal val="ppt_y"/>
                                          </p:val>
                                        </p:tav>
                                        <p:tav tm="100000">
                                          <p:val>
                                            <p:strVal val="1+ppt_h/2"/>
                                          </p:val>
                                        </p:tav>
                                      </p:tavLst>
                                    </p:anim>
                                    <p:set>
                                      <p:cBhvr>
                                        <p:cTn id="768" dur="1" fill="hold">
                                          <p:stCondLst>
                                            <p:cond delay="4999"/>
                                          </p:stCondLst>
                                        </p:cTn>
                                        <p:tgtEl>
                                          <p:spTgt spid="22"/>
                                        </p:tgtEl>
                                        <p:attrNameLst>
                                          <p:attrName>style.visibility</p:attrName>
                                        </p:attrNameLst>
                                      </p:cBhvr>
                                      <p:to>
                                        <p:strVal val="hidden"/>
                                      </p:to>
                                    </p:set>
                                  </p:childTnLst>
                                </p:cTn>
                              </p:par>
                              <p:par>
                                <p:cTn id="769" presetID="2" presetClass="exit" presetSubtype="6" fill="hold" grpId="1" nodeType="withEffect">
                                  <p:stCondLst>
                                    <p:cond delay="0"/>
                                  </p:stCondLst>
                                  <p:childTnLst>
                                    <p:anim calcmode="lin" valueType="num">
                                      <p:cBhvr additive="base">
                                        <p:cTn id="770" dur="5000"/>
                                        <p:tgtEl>
                                          <p:spTgt spid="32"/>
                                        </p:tgtEl>
                                        <p:attrNameLst>
                                          <p:attrName>ppt_x</p:attrName>
                                        </p:attrNameLst>
                                      </p:cBhvr>
                                      <p:tavLst>
                                        <p:tav tm="0">
                                          <p:val>
                                            <p:strVal val="ppt_x"/>
                                          </p:val>
                                        </p:tav>
                                        <p:tav tm="100000">
                                          <p:val>
                                            <p:strVal val="1+ppt_w/2"/>
                                          </p:val>
                                        </p:tav>
                                      </p:tavLst>
                                    </p:anim>
                                    <p:anim calcmode="lin" valueType="num">
                                      <p:cBhvr additive="base">
                                        <p:cTn id="771" dur="5000"/>
                                        <p:tgtEl>
                                          <p:spTgt spid="32"/>
                                        </p:tgtEl>
                                        <p:attrNameLst>
                                          <p:attrName>ppt_y</p:attrName>
                                        </p:attrNameLst>
                                      </p:cBhvr>
                                      <p:tavLst>
                                        <p:tav tm="0">
                                          <p:val>
                                            <p:strVal val="ppt_y"/>
                                          </p:val>
                                        </p:tav>
                                        <p:tav tm="100000">
                                          <p:val>
                                            <p:strVal val="1+ppt_h/2"/>
                                          </p:val>
                                        </p:tav>
                                      </p:tavLst>
                                    </p:anim>
                                    <p:set>
                                      <p:cBhvr>
                                        <p:cTn id="772" dur="1" fill="hold">
                                          <p:stCondLst>
                                            <p:cond delay="4999"/>
                                          </p:stCondLst>
                                        </p:cTn>
                                        <p:tgtEl>
                                          <p:spTgt spid="32"/>
                                        </p:tgtEl>
                                        <p:attrNameLst>
                                          <p:attrName>style.visibility</p:attrName>
                                        </p:attrNameLst>
                                      </p:cBhvr>
                                      <p:to>
                                        <p:strVal val="hidden"/>
                                      </p:to>
                                    </p:set>
                                  </p:childTnLst>
                                </p:cTn>
                              </p:par>
                              <p:par>
                                <p:cTn id="773" presetID="2" presetClass="exit" presetSubtype="6" fill="hold" grpId="1" nodeType="withEffect">
                                  <p:stCondLst>
                                    <p:cond delay="0"/>
                                  </p:stCondLst>
                                  <p:childTnLst>
                                    <p:anim calcmode="lin" valueType="num">
                                      <p:cBhvr additive="base">
                                        <p:cTn id="774" dur="5000"/>
                                        <p:tgtEl>
                                          <p:spTgt spid="42"/>
                                        </p:tgtEl>
                                        <p:attrNameLst>
                                          <p:attrName>ppt_x</p:attrName>
                                        </p:attrNameLst>
                                      </p:cBhvr>
                                      <p:tavLst>
                                        <p:tav tm="0">
                                          <p:val>
                                            <p:strVal val="ppt_x"/>
                                          </p:val>
                                        </p:tav>
                                        <p:tav tm="100000">
                                          <p:val>
                                            <p:strVal val="1+ppt_w/2"/>
                                          </p:val>
                                        </p:tav>
                                      </p:tavLst>
                                    </p:anim>
                                    <p:anim calcmode="lin" valueType="num">
                                      <p:cBhvr additive="base">
                                        <p:cTn id="775" dur="5000"/>
                                        <p:tgtEl>
                                          <p:spTgt spid="42"/>
                                        </p:tgtEl>
                                        <p:attrNameLst>
                                          <p:attrName>ppt_y</p:attrName>
                                        </p:attrNameLst>
                                      </p:cBhvr>
                                      <p:tavLst>
                                        <p:tav tm="0">
                                          <p:val>
                                            <p:strVal val="ppt_y"/>
                                          </p:val>
                                        </p:tav>
                                        <p:tav tm="100000">
                                          <p:val>
                                            <p:strVal val="1+ppt_h/2"/>
                                          </p:val>
                                        </p:tav>
                                      </p:tavLst>
                                    </p:anim>
                                    <p:set>
                                      <p:cBhvr>
                                        <p:cTn id="776" dur="1" fill="hold">
                                          <p:stCondLst>
                                            <p:cond delay="4999"/>
                                          </p:stCondLst>
                                        </p:cTn>
                                        <p:tgtEl>
                                          <p:spTgt spid="42"/>
                                        </p:tgtEl>
                                        <p:attrNameLst>
                                          <p:attrName>style.visibility</p:attrName>
                                        </p:attrNameLst>
                                      </p:cBhvr>
                                      <p:to>
                                        <p:strVal val="hidden"/>
                                      </p:to>
                                    </p:set>
                                  </p:childTnLst>
                                </p:cTn>
                              </p:par>
                              <p:par>
                                <p:cTn id="777" presetID="2" presetClass="exit" presetSubtype="6" fill="hold" grpId="1" nodeType="withEffect">
                                  <p:stCondLst>
                                    <p:cond delay="0"/>
                                  </p:stCondLst>
                                  <p:childTnLst>
                                    <p:anim calcmode="lin" valueType="num">
                                      <p:cBhvr additive="base">
                                        <p:cTn id="778" dur="5000"/>
                                        <p:tgtEl>
                                          <p:spTgt spid="52"/>
                                        </p:tgtEl>
                                        <p:attrNameLst>
                                          <p:attrName>ppt_x</p:attrName>
                                        </p:attrNameLst>
                                      </p:cBhvr>
                                      <p:tavLst>
                                        <p:tav tm="0">
                                          <p:val>
                                            <p:strVal val="ppt_x"/>
                                          </p:val>
                                        </p:tav>
                                        <p:tav tm="100000">
                                          <p:val>
                                            <p:strVal val="1+ppt_w/2"/>
                                          </p:val>
                                        </p:tav>
                                      </p:tavLst>
                                    </p:anim>
                                    <p:anim calcmode="lin" valueType="num">
                                      <p:cBhvr additive="base">
                                        <p:cTn id="779" dur="5000"/>
                                        <p:tgtEl>
                                          <p:spTgt spid="52"/>
                                        </p:tgtEl>
                                        <p:attrNameLst>
                                          <p:attrName>ppt_y</p:attrName>
                                        </p:attrNameLst>
                                      </p:cBhvr>
                                      <p:tavLst>
                                        <p:tav tm="0">
                                          <p:val>
                                            <p:strVal val="ppt_y"/>
                                          </p:val>
                                        </p:tav>
                                        <p:tav tm="100000">
                                          <p:val>
                                            <p:strVal val="1+ppt_h/2"/>
                                          </p:val>
                                        </p:tav>
                                      </p:tavLst>
                                    </p:anim>
                                    <p:set>
                                      <p:cBhvr>
                                        <p:cTn id="780" dur="1" fill="hold">
                                          <p:stCondLst>
                                            <p:cond delay="4999"/>
                                          </p:stCondLst>
                                        </p:cTn>
                                        <p:tgtEl>
                                          <p:spTgt spid="52"/>
                                        </p:tgtEl>
                                        <p:attrNameLst>
                                          <p:attrName>style.visibility</p:attrName>
                                        </p:attrNameLst>
                                      </p:cBhvr>
                                      <p:to>
                                        <p:strVal val="hidden"/>
                                      </p:to>
                                    </p:set>
                                  </p:childTnLst>
                                </p:cTn>
                              </p:par>
                              <p:par>
                                <p:cTn id="781" presetID="2" presetClass="exit" presetSubtype="6" fill="hold" grpId="1" nodeType="withEffect">
                                  <p:stCondLst>
                                    <p:cond delay="0"/>
                                  </p:stCondLst>
                                  <p:childTnLst>
                                    <p:anim calcmode="lin" valueType="num">
                                      <p:cBhvr additive="base">
                                        <p:cTn id="782" dur="5000"/>
                                        <p:tgtEl>
                                          <p:spTgt spid="62"/>
                                        </p:tgtEl>
                                        <p:attrNameLst>
                                          <p:attrName>ppt_x</p:attrName>
                                        </p:attrNameLst>
                                      </p:cBhvr>
                                      <p:tavLst>
                                        <p:tav tm="0">
                                          <p:val>
                                            <p:strVal val="ppt_x"/>
                                          </p:val>
                                        </p:tav>
                                        <p:tav tm="100000">
                                          <p:val>
                                            <p:strVal val="1+ppt_w/2"/>
                                          </p:val>
                                        </p:tav>
                                      </p:tavLst>
                                    </p:anim>
                                    <p:anim calcmode="lin" valueType="num">
                                      <p:cBhvr additive="base">
                                        <p:cTn id="783" dur="5000"/>
                                        <p:tgtEl>
                                          <p:spTgt spid="62"/>
                                        </p:tgtEl>
                                        <p:attrNameLst>
                                          <p:attrName>ppt_y</p:attrName>
                                        </p:attrNameLst>
                                      </p:cBhvr>
                                      <p:tavLst>
                                        <p:tav tm="0">
                                          <p:val>
                                            <p:strVal val="ppt_y"/>
                                          </p:val>
                                        </p:tav>
                                        <p:tav tm="100000">
                                          <p:val>
                                            <p:strVal val="1+ppt_h/2"/>
                                          </p:val>
                                        </p:tav>
                                      </p:tavLst>
                                    </p:anim>
                                    <p:set>
                                      <p:cBhvr>
                                        <p:cTn id="784" dur="1" fill="hold">
                                          <p:stCondLst>
                                            <p:cond delay="4999"/>
                                          </p:stCondLst>
                                        </p:cTn>
                                        <p:tgtEl>
                                          <p:spTgt spid="62"/>
                                        </p:tgtEl>
                                        <p:attrNameLst>
                                          <p:attrName>style.visibility</p:attrName>
                                        </p:attrNameLst>
                                      </p:cBhvr>
                                      <p:to>
                                        <p:strVal val="hidden"/>
                                      </p:to>
                                    </p:set>
                                  </p:childTnLst>
                                </p:cTn>
                              </p:par>
                              <p:par>
                                <p:cTn id="785" presetID="2" presetClass="exit" presetSubtype="6" fill="hold" grpId="1" nodeType="withEffect">
                                  <p:stCondLst>
                                    <p:cond delay="0"/>
                                  </p:stCondLst>
                                  <p:childTnLst>
                                    <p:anim calcmode="lin" valueType="num">
                                      <p:cBhvr additive="base">
                                        <p:cTn id="786" dur="5000"/>
                                        <p:tgtEl>
                                          <p:spTgt spid="72"/>
                                        </p:tgtEl>
                                        <p:attrNameLst>
                                          <p:attrName>ppt_x</p:attrName>
                                        </p:attrNameLst>
                                      </p:cBhvr>
                                      <p:tavLst>
                                        <p:tav tm="0">
                                          <p:val>
                                            <p:strVal val="ppt_x"/>
                                          </p:val>
                                        </p:tav>
                                        <p:tav tm="100000">
                                          <p:val>
                                            <p:strVal val="1+ppt_w/2"/>
                                          </p:val>
                                        </p:tav>
                                      </p:tavLst>
                                    </p:anim>
                                    <p:anim calcmode="lin" valueType="num">
                                      <p:cBhvr additive="base">
                                        <p:cTn id="787" dur="5000"/>
                                        <p:tgtEl>
                                          <p:spTgt spid="72"/>
                                        </p:tgtEl>
                                        <p:attrNameLst>
                                          <p:attrName>ppt_y</p:attrName>
                                        </p:attrNameLst>
                                      </p:cBhvr>
                                      <p:tavLst>
                                        <p:tav tm="0">
                                          <p:val>
                                            <p:strVal val="ppt_y"/>
                                          </p:val>
                                        </p:tav>
                                        <p:tav tm="100000">
                                          <p:val>
                                            <p:strVal val="1+ppt_h/2"/>
                                          </p:val>
                                        </p:tav>
                                      </p:tavLst>
                                    </p:anim>
                                    <p:set>
                                      <p:cBhvr>
                                        <p:cTn id="788" dur="1" fill="hold">
                                          <p:stCondLst>
                                            <p:cond delay="4999"/>
                                          </p:stCondLst>
                                        </p:cTn>
                                        <p:tgtEl>
                                          <p:spTgt spid="72"/>
                                        </p:tgtEl>
                                        <p:attrNameLst>
                                          <p:attrName>style.visibility</p:attrName>
                                        </p:attrNameLst>
                                      </p:cBhvr>
                                      <p:to>
                                        <p:strVal val="hidden"/>
                                      </p:to>
                                    </p:set>
                                  </p:childTnLst>
                                </p:cTn>
                              </p:par>
                              <p:par>
                                <p:cTn id="789" presetID="2" presetClass="exit" presetSubtype="6" fill="hold" grpId="1" nodeType="withEffect">
                                  <p:stCondLst>
                                    <p:cond delay="0"/>
                                  </p:stCondLst>
                                  <p:childTnLst>
                                    <p:anim calcmode="lin" valueType="num">
                                      <p:cBhvr additive="base">
                                        <p:cTn id="790" dur="5000"/>
                                        <p:tgtEl>
                                          <p:spTgt spid="82"/>
                                        </p:tgtEl>
                                        <p:attrNameLst>
                                          <p:attrName>ppt_x</p:attrName>
                                        </p:attrNameLst>
                                      </p:cBhvr>
                                      <p:tavLst>
                                        <p:tav tm="0">
                                          <p:val>
                                            <p:strVal val="ppt_x"/>
                                          </p:val>
                                        </p:tav>
                                        <p:tav tm="100000">
                                          <p:val>
                                            <p:strVal val="1+ppt_w/2"/>
                                          </p:val>
                                        </p:tav>
                                      </p:tavLst>
                                    </p:anim>
                                    <p:anim calcmode="lin" valueType="num">
                                      <p:cBhvr additive="base">
                                        <p:cTn id="791" dur="5000"/>
                                        <p:tgtEl>
                                          <p:spTgt spid="82"/>
                                        </p:tgtEl>
                                        <p:attrNameLst>
                                          <p:attrName>ppt_y</p:attrName>
                                        </p:attrNameLst>
                                      </p:cBhvr>
                                      <p:tavLst>
                                        <p:tav tm="0">
                                          <p:val>
                                            <p:strVal val="ppt_y"/>
                                          </p:val>
                                        </p:tav>
                                        <p:tav tm="100000">
                                          <p:val>
                                            <p:strVal val="1+ppt_h/2"/>
                                          </p:val>
                                        </p:tav>
                                      </p:tavLst>
                                    </p:anim>
                                    <p:set>
                                      <p:cBhvr>
                                        <p:cTn id="792" dur="1" fill="hold">
                                          <p:stCondLst>
                                            <p:cond delay="4999"/>
                                          </p:stCondLst>
                                        </p:cTn>
                                        <p:tgtEl>
                                          <p:spTgt spid="82"/>
                                        </p:tgtEl>
                                        <p:attrNameLst>
                                          <p:attrName>style.visibility</p:attrName>
                                        </p:attrNameLst>
                                      </p:cBhvr>
                                      <p:to>
                                        <p:strVal val="hidden"/>
                                      </p:to>
                                    </p:set>
                                  </p:childTnLst>
                                </p:cTn>
                              </p:par>
                              <p:par>
                                <p:cTn id="793" presetID="2" presetClass="exit" presetSubtype="6" fill="hold" grpId="1" nodeType="withEffect">
                                  <p:stCondLst>
                                    <p:cond delay="0"/>
                                  </p:stCondLst>
                                  <p:childTnLst>
                                    <p:anim calcmode="lin" valueType="num">
                                      <p:cBhvr additive="base">
                                        <p:cTn id="794" dur="5000"/>
                                        <p:tgtEl>
                                          <p:spTgt spid="6"/>
                                        </p:tgtEl>
                                        <p:attrNameLst>
                                          <p:attrName>ppt_x</p:attrName>
                                        </p:attrNameLst>
                                      </p:cBhvr>
                                      <p:tavLst>
                                        <p:tav tm="0">
                                          <p:val>
                                            <p:strVal val="ppt_x"/>
                                          </p:val>
                                        </p:tav>
                                        <p:tav tm="100000">
                                          <p:val>
                                            <p:strVal val="1+ppt_w/2"/>
                                          </p:val>
                                        </p:tav>
                                      </p:tavLst>
                                    </p:anim>
                                    <p:anim calcmode="lin" valueType="num">
                                      <p:cBhvr additive="base">
                                        <p:cTn id="795" dur="5000"/>
                                        <p:tgtEl>
                                          <p:spTgt spid="6"/>
                                        </p:tgtEl>
                                        <p:attrNameLst>
                                          <p:attrName>ppt_y</p:attrName>
                                        </p:attrNameLst>
                                      </p:cBhvr>
                                      <p:tavLst>
                                        <p:tav tm="0">
                                          <p:val>
                                            <p:strVal val="ppt_y"/>
                                          </p:val>
                                        </p:tav>
                                        <p:tav tm="100000">
                                          <p:val>
                                            <p:strVal val="1+ppt_h/2"/>
                                          </p:val>
                                        </p:tav>
                                      </p:tavLst>
                                    </p:anim>
                                    <p:set>
                                      <p:cBhvr>
                                        <p:cTn id="796" dur="1" fill="hold">
                                          <p:stCondLst>
                                            <p:cond delay="4999"/>
                                          </p:stCondLst>
                                        </p:cTn>
                                        <p:tgtEl>
                                          <p:spTgt spid="6"/>
                                        </p:tgtEl>
                                        <p:attrNameLst>
                                          <p:attrName>style.visibility</p:attrName>
                                        </p:attrNameLst>
                                      </p:cBhvr>
                                      <p:to>
                                        <p:strVal val="hidden"/>
                                      </p:to>
                                    </p:set>
                                  </p:childTnLst>
                                </p:cTn>
                              </p:par>
                              <p:par>
                                <p:cTn id="797" presetID="2" presetClass="exit" presetSubtype="6" fill="hold" grpId="1" nodeType="withEffect">
                                  <p:stCondLst>
                                    <p:cond delay="0"/>
                                  </p:stCondLst>
                                  <p:childTnLst>
                                    <p:anim calcmode="lin" valueType="num">
                                      <p:cBhvr additive="base">
                                        <p:cTn id="798" dur="5000"/>
                                        <p:tgtEl>
                                          <p:spTgt spid="16"/>
                                        </p:tgtEl>
                                        <p:attrNameLst>
                                          <p:attrName>ppt_x</p:attrName>
                                        </p:attrNameLst>
                                      </p:cBhvr>
                                      <p:tavLst>
                                        <p:tav tm="0">
                                          <p:val>
                                            <p:strVal val="ppt_x"/>
                                          </p:val>
                                        </p:tav>
                                        <p:tav tm="100000">
                                          <p:val>
                                            <p:strVal val="1+ppt_w/2"/>
                                          </p:val>
                                        </p:tav>
                                      </p:tavLst>
                                    </p:anim>
                                    <p:anim calcmode="lin" valueType="num">
                                      <p:cBhvr additive="base">
                                        <p:cTn id="799" dur="5000"/>
                                        <p:tgtEl>
                                          <p:spTgt spid="16"/>
                                        </p:tgtEl>
                                        <p:attrNameLst>
                                          <p:attrName>ppt_y</p:attrName>
                                        </p:attrNameLst>
                                      </p:cBhvr>
                                      <p:tavLst>
                                        <p:tav tm="0">
                                          <p:val>
                                            <p:strVal val="ppt_y"/>
                                          </p:val>
                                        </p:tav>
                                        <p:tav tm="100000">
                                          <p:val>
                                            <p:strVal val="1+ppt_h/2"/>
                                          </p:val>
                                        </p:tav>
                                      </p:tavLst>
                                    </p:anim>
                                    <p:set>
                                      <p:cBhvr>
                                        <p:cTn id="800" dur="1" fill="hold">
                                          <p:stCondLst>
                                            <p:cond delay="4999"/>
                                          </p:stCondLst>
                                        </p:cTn>
                                        <p:tgtEl>
                                          <p:spTgt spid="16"/>
                                        </p:tgtEl>
                                        <p:attrNameLst>
                                          <p:attrName>style.visibility</p:attrName>
                                        </p:attrNameLst>
                                      </p:cBhvr>
                                      <p:to>
                                        <p:strVal val="hidden"/>
                                      </p:to>
                                    </p:set>
                                  </p:childTnLst>
                                </p:cTn>
                              </p:par>
                              <p:par>
                                <p:cTn id="801" presetID="2" presetClass="exit" presetSubtype="6" fill="hold" grpId="1" nodeType="withEffect">
                                  <p:stCondLst>
                                    <p:cond delay="0"/>
                                  </p:stCondLst>
                                  <p:childTnLst>
                                    <p:anim calcmode="lin" valueType="num">
                                      <p:cBhvr additive="base">
                                        <p:cTn id="802" dur="5000"/>
                                        <p:tgtEl>
                                          <p:spTgt spid="26"/>
                                        </p:tgtEl>
                                        <p:attrNameLst>
                                          <p:attrName>ppt_x</p:attrName>
                                        </p:attrNameLst>
                                      </p:cBhvr>
                                      <p:tavLst>
                                        <p:tav tm="0">
                                          <p:val>
                                            <p:strVal val="ppt_x"/>
                                          </p:val>
                                        </p:tav>
                                        <p:tav tm="100000">
                                          <p:val>
                                            <p:strVal val="1+ppt_w/2"/>
                                          </p:val>
                                        </p:tav>
                                      </p:tavLst>
                                    </p:anim>
                                    <p:anim calcmode="lin" valueType="num">
                                      <p:cBhvr additive="base">
                                        <p:cTn id="803" dur="5000"/>
                                        <p:tgtEl>
                                          <p:spTgt spid="26"/>
                                        </p:tgtEl>
                                        <p:attrNameLst>
                                          <p:attrName>ppt_y</p:attrName>
                                        </p:attrNameLst>
                                      </p:cBhvr>
                                      <p:tavLst>
                                        <p:tav tm="0">
                                          <p:val>
                                            <p:strVal val="ppt_y"/>
                                          </p:val>
                                        </p:tav>
                                        <p:tav tm="100000">
                                          <p:val>
                                            <p:strVal val="1+ppt_h/2"/>
                                          </p:val>
                                        </p:tav>
                                      </p:tavLst>
                                    </p:anim>
                                    <p:set>
                                      <p:cBhvr>
                                        <p:cTn id="804" dur="1" fill="hold">
                                          <p:stCondLst>
                                            <p:cond delay="4999"/>
                                          </p:stCondLst>
                                        </p:cTn>
                                        <p:tgtEl>
                                          <p:spTgt spid="26"/>
                                        </p:tgtEl>
                                        <p:attrNameLst>
                                          <p:attrName>style.visibility</p:attrName>
                                        </p:attrNameLst>
                                      </p:cBhvr>
                                      <p:to>
                                        <p:strVal val="hidden"/>
                                      </p:to>
                                    </p:set>
                                  </p:childTnLst>
                                </p:cTn>
                              </p:par>
                              <p:par>
                                <p:cTn id="805" presetID="2" presetClass="exit" presetSubtype="6" fill="hold" grpId="1" nodeType="withEffect">
                                  <p:stCondLst>
                                    <p:cond delay="0"/>
                                  </p:stCondLst>
                                  <p:childTnLst>
                                    <p:anim calcmode="lin" valueType="num">
                                      <p:cBhvr additive="base">
                                        <p:cTn id="806" dur="5000"/>
                                        <p:tgtEl>
                                          <p:spTgt spid="36"/>
                                        </p:tgtEl>
                                        <p:attrNameLst>
                                          <p:attrName>ppt_x</p:attrName>
                                        </p:attrNameLst>
                                      </p:cBhvr>
                                      <p:tavLst>
                                        <p:tav tm="0">
                                          <p:val>
                                            <p:strVal val="ppt_x"/>
                                          </p:val>
                                        </p:tav>
                                        <p:tav tm="100000">
                                          <p:val>
                                            <p:strVal val="1+ppt_w/2"/>
                                          </p:val>
                                        </p:tav>
                                      </p:tavLst>
                                    </p:anim>
                                    <p:anim calcmode="lin" valueType="num">
                                      <p:cBhvr additive="base">
                                        <p:cTn id="807" dur="5000"/>
                                        <p:tgtEl>
                                          <p:spTgt spid="36"/>
                                        </p:tgtEl>
                                        <p:attrNameLst>
                                          <p:attrName>ppt_y</p:attrName>
                                        </p:attrNameLst>
                                      </p:cBhvr>
                                      <p:tavLst>
                                        <p:tav tm="0">
                                          <p:val>
                                            <p:strVal val="ppt_y"/>
                                          </p:val>
                                        </p:tav>
                                        <p:tav tm="100000">
                                          <p:val>
                                            <p:strVal val="1+ppt_h/2"/>
                                          </p:val>
                                        </p:tav>
                                      </p:tavLst>
                                    </p:anim>
                                    <p:set>
                                      <p:cBhvr>
                                        <p:cTn id="808" dur="1" fill="hold">
                                          <p:stCondLst>
                                            <p:cond delay="4999"/>
                                          </p:stCondLst>
                                        </p:cTn>
                                        <p:tgtEl>
                                          <p:spTgt spid="36"/>
                                        </p:tgtEl>
                                        <p:attrNameLst>
                                          <p:attrName>style.visibility</p:attrName>
                                        </p:attrNameLst>
                                      </p:cBhvr>
                                      <p:to>
                                        <p:strVal val="hidden"/>
                                      </p:to>
                                    </p:set>
                                  </p:childTnLst>
                                </p:cTn>
                              </p:par>
                              <p:par>
                                <p:cTn id="809" presetID="2" presetClass="exit" presetSubtype="6" fill="hold" grpId="1" nodeType="withEffect">
                                  <p:stCondLst>
                                    <p:cond delay="0"/>
                                  </p:stCondLst>
                                  <p:childTnLst>
                                    <p:anim calcmode="lin" valueType="num">
                                      <p:cBhvr additive="base">
                                        <p:cTn id="810" dur="5000"/>
                                        <p:tgtEl>
                                          <p:spTgt spid="46"/>
                                        </p:tgtEl>
                                        <p:attrNameLst>
                                          <p:attrName>ppt_x</p:attrName>
                                        </p:attrNameLst>
                                      </p:cBhvr>
                                      <p:tavLst>
                                        <p:tav tm="0">
                                          <p:val>
                                            <p:strVal val="ppt_x"/>
                                          </p:val>
                                        </p:tav>
                                        <p:tav tm="100000">
                                          <p:val>
                                            <p:strVal val="1+ppt_w/2"/>
                                          </p:val>
                                        </p:tav>
                                      </p:tavLst>
                                    </p:anim>
                                    <p:anim calcmode="lin" valueType="num">
                                      <p:cBhvr additive="base">
                                        <p:cTn id="811" dur="5000"/>
                                        <p:tgtEl>
                                          <p:spTgt spid="46"/>
                                        </p:tgtEl>
                                        <p:attrNameLst>
                                          <p:attrName>ppt_y</p:attrName>
                                        </p:attrNameLst>
                                      </p:cBhvr>
                                      <p:tavLst>
                                        <p:tav tm="0">
                                          <p:val>
                                            <p:strVal val="ppt_y"/>
                                          </p:val>
                                        </p:tav>
                                        <p:tav tm="100000">
                                          <p:val>
                                            <p:strVal val="1+ppt_h/2"/>
                                          </p:val>
                                        </p:tav>
                                      </p:tavLst>
                                    </p:anim>
                                    <p:set>
                                      <p:cBhvr>
                                        <p:cTn id="812" dur="1" fill="hold">
                                          <p:stCondLst>
                                            <p:cond delay="4999"/>
                                          </p:stCondLst>
                                        </p:cTn>
                                        <p:tgtEl>
                                          <p:spTgt spid="46"/>
                                        </p:tgtEl>
                                        <p:attrNameLst>
                                          <p:attrName>style.visibility</p:attrName>
                                        </p:attrNameLst>
                                      </p:cBhvr>
                                      <p:to>
                                        <p:strVal val="hidden"/>
                                      </p:to>
                                    </p:set>
                                  </p:childTnLst>
                                </p:cTn>
                              </p:par>
                              <p:par>
                                <p:cTn id="813" presetID="2" presetClass="exit" presetSubtype="6" fill="hold" grpId="1" nodeType="withEffect">
                                  <p:stCondLst>
                                    <p:cond delay="0"/>
                                  </p:stCondLst>
                                  <p:childTnLst>
                                    <p:anim calcmode="lin" valueType="num">
                                      <p:cBhvr additive="base">
                                        <p:cTn id="814" dur="5000"/>
                                        <p:tgtEl>
                                          <p:spTgt spid="56"/>
                                        </p:tgtEl>
                                        <p:attrNameLst>
                                          <p:attrName>ppt_x</p:attrName>
                                        </p:attrNameLst>
                                      </p:cBhvr>
                                      <p:tavLst>
                                        <p:tav tm="0">
                                          <p:val>
                                            <p:strVal val="ppt_x"/>
                                          </p:val>
                                        </p:tav>
                                        <p:tav tm="100000">
                                          <p:val>
                                            <p:strVal val="1+ppt_w/2"/>
                                          </p:val>
                                        </p:tav>
                                      </p:tavLst>
                                    </p:anim>
                                    <p:anim calcmode="lin" valueType="num">
                                      <p:cBhvr additive="base">
                                        <p:cTn id="815" dur="5000"/>
                                        <p:tgtEl>
                                          <p:spTgt spid="56"/>
                                        </p:tgtEl>
                                        <p:attrNameLst>
                                          <p:attrName>ppt_y</p:attrName>
                                        </p:attrNameLst>
                                      </p:cBhvr>
                                      <p:tavLst>
                                        <p:tav tm="0">
                                          <p:val>
                                            <p:strVal val="ppt_y"/>
                                          </p:val>
                                        </p:tav>
                                        <p:tav tm="100000">
                                          <p:val>
                                            <p:strVal val="1+ppt_h/2"/>
                                          </p:val>
                                        </p:tav>
                                      </p:tavLst>
                                    </p:anim>
                                    <p:set>
                                      <p:cBhvr>
                                        <p:cTn id="816" dur="1" fill="hold">
                                          <p:stCondLst>
                                            <p:cond delay="4999"/>
                                          </p:stCondLst>
                                        </p:cTn>
                                        <p:tgtEl>
                                          <p:spTgt spid="56"/>
                                        </p:tgtEl>
                                        <p:attrNameLst>
                                          <p:attrName>style.visibility</p:attrName>
                                        </p:attrNameLst>
                                      </p:cBhvr>
                                      <p:to>
                                        <p:strVal val="hidden"/>
                                      </p:to>
                                    </p:set>
                                  </p:childTnLst>
                                </p:cTn>
                              </p:par>
                              <p:par>
                                <p:cTn id="817" presetID="2" presetClass="exit" presetSubtype="6" fill="hold" grpId="1" nodeType="withEffect">
                                  <p:stCondLst>
                                    <p:cond delay="0"/>
                                  </p:stCondLst>
                                  <p:childTnLst>
                                    <p:anim calcmode="lin" valueType="num">
                                      <p:cBhvr additive="base">
                                        <p:cTn id="818" dur="5000"/>
                                        <p:tgtEl>
                                          <p:spTgt spid="66"/>
                                        </p:tgtEl>
                                        <p:attrNameLst>
                                          <p:attrName>ppt_x</p:attrName>
                                        </p:attrNameLst>
                                      </p:cBhvr>
                                      <p:tavLst>
                                        <p:tav tm="0">
                                          <p:val>
                                            <p:strVal val="ppt_x"/>
                                          </p:val>
                                        </p:tav>
                                        <p:tav tm="100000">
                                          <p:val>
                                            <p:strVal val="1+ppt_w/2"/>
                                          </p:val>
                                        </p:tav>
                                      </p:tavLst>
                                    </p:anim>
                                    <p:anim calcmode="lin" valueType="num">
                                      <p:cBhvr additive="base">
                                        <p:cTn id="819" dur="5000"/>
                                        <p:tgtEl>
                                          <p:spTgt spid="66"/>
                                        </p:tgtEl>
                                        <p:attrNameLst>
                                          <p:attrName>ppt_y</p:attrName>
                                        </p:attrNameLst>
                                      </p:cBhvr>
                                      <p:tavLst>
                                        <p:tav tm="0">
                                          <p:val>
                                            <p:strVal val="ppt_y"/>
                                          </p:val>
                                        </p:tav>
                                        <p:tav tm="100000">
                                          <p:val>
                                            <p:strVal val="1+ppt_h/2"/>
                                          </p:val>
                                        </p:tav>
                                      </p:tavLst>
                                    </p:anim>
                                    <p:set>
                                      <p:cBhvr>
                                        <p:cTn id="820" dur="1" fill="hold">
                                          <p:stCondLst>
                                            <p:cond delay="4999"/>
                                          </p:stCondLst>
                                        </p:cTn>
                                        <p:tgtEl>
                                          <p:spTgt spid="66"/>
                                        </p:tgtEl>
                                        <p:attrNameLst>
                                          <p:attrName>style.visibility</p:attrName>
                                        </p:attrNameLst>
                                      </p:cBhvr>
                                      <p:to>
                                        <p:strVal val="hidden"/>
                                      </p:to>
                                    </p:set>
                                  </p:childTnLst>
                                </p:cTn>
                              </p:par>
                              <p:par>
                                <p:cTn id="821" presetID="2" presetClass="exit" presetSubtype="6" fill="hold" grpId="1" nodeType="withEffect">
                                  <p:stCondLst>
                                    <p:cond delay="0"/>
                                  </p:stCondLst>
                                  <p:childTnLst>
                                    <p:anim calcmode="lin" valueType="num">
                                      <p:cBhvr additive="base">
                                        <p:cTn id="822" dur="5000"/>
                                        <p:tgtEl>
                                          <p:spTgt spid="76"/>
                                        </p:tgtEl>
                                        <p:attrNameLst>
                                          <p:attrName>ppt_x</p:attrName>
                                        </p:attrNameLst>
                                      </p:cBhvr>
                                      <p:tavLst>
                                        <p:tav tm="0">
                                          <p:val>
                                            <p:strVal val="ppt_x"/>
                                          </p:val>
                                        </p:tav>
                                        <p:tav tm="100000">
                                          <p:val>
                                            <p:strVal val="1+ppt_w/2"/>
                                          </p:val>
                                        </p:tav>
                                      </p:tavLst>
                                    </p:anim>
                                    <p:anim calcmode="lin" valueType="num">
                                      <p:cBhvr additive="base">
                                        <p:cTn id="823" dur="5000"/>
                                        <p:tgtEl>
                                          <p:spTgt spid="76"/>
                                        </p:tgtEl>
                                        <p:attrNameLst>
                                          <p:attrName>ppt_y</p:attrName>
                                        </p:attrNameLst>
                                      </p:cBhvr>
                                      <p:tavLst>
                                        <p:tav tm="0">
                                          <p:val>
                                            <p:strVal val="ppt_y"/>
                                          </p:val>
                                        </p:tav>
                                        <p:tav tm="100000">
                                          <p:val>
                                            <p:strVal val="1+ppt_h/2"/>
                                          </p:val>
                                        </p:tav>
                                      </p:tavLst>
                                    </p:anim>
                                    <p:set>
                                      <p:cBhvr>
                                        <p:cTn id="824" dur="1" fill="hold">
                                          <p:stCondLst>
                                            <p:cond delay="4999"/>
                                          </p:stCondLst>
                                        </p:cTn>
                                        <p:tgtEl>
                                          <p:spTgt spid="76"/>
                                        </p:tgtEl>
                                        <p:attrNameLst>
                                          <p:attrName>style.visibility</p:attrName>
                                        </p:attrNameLst>
                                      </p:cBhvr>
                                      <p:to>
                                        <p:strVal val="hidden"/>
                                      </p:to>
                                    </p:set>
                                  </p:childTnLst>
                                </p:cTn>
                              </p:par>
                              <p:par>
                                <p:cTn id="825" presetID="2" presetClass="exit" presetSubtype="6" fill="hold" grpId="1" nodeType="withEffect">
                                  <p:stCondLst>
                                    <p:cond delay="0"/>
                                  </p:stCondLst>
                                  <p:childTnLst>
                                    <p:anim calcmode="lin" valueType="num">
                                      <p:cBhvr additive="base">
                                        <p:cTn id="826" dur="5000"/>
                                        <p:tgtEl>
                                          <p:spTgt spid="14"/>
                                        </p:tgtEl>
                                        <p:attrNameLst>
                                          <p:attrName>ppt_x</p:attrName>
                                        </p:attrNameLst>
                                      </p:cBhvr>
                                      <p:tavLst>
                                        <p:tav tm="0">
                                          <p:val>
                                            <p:strVal val="ppt_x"/>
                                          </p:val>
                                        </p:tav>
                                        <p:tav tm="100000">
                                          <p:val>
                                            <p:strVal val="1+ppt_w/2"/>
                                          </p:val>
                                        </p:tav>
                                      </p:tavLst>
                                    </p:anim>
                                    <p:anim calcmode="lin" valueType="num">
                                      <p:cBhvr additive="base">
                                        <p:cTn id="827" dur="5000"/>
                                        <p:tgtEl>
                                          <p:spTgt spid="14"/>
                                        </p:tgtEl>
                                        <p:attrNameLst>
                                          <p:attrName>ppt_y</p:attrName>
                                        </p:attrNameLst>
                                      </p:cBhvr>
                                      <p:tavLst>
                                        <p:tav tm="0">
                                          <p:val>
                                            <p:strVal val="ppt_y"/>
                                          </p:val>
                                        </p:tav>
                                        <p:tav tm="100000">
                                          <p:val>
                                            <p:strVal val="1+ppt_h/2"/>
                                          </p:val>
                                        </p:tav>
                                      </p:tavLst>
                                    </p:anim>
                                    <p:set>
                                      <p:cBhvr>
                                        <p:cTn id="828" dur="1" fill="hold">
                                          <p:stCondLst>
                                            <p:cond delay="4999"/>
                                          </p:stCondLst>
                                        </p:cTn>
                                        <p:tgtEl>
                                          <p:spTgt spid="14"/>
                                        </p:tgtEl>
                                        <p:attrNameLst>
                                          <p:attrName>style.visibility</p:attrName>
                                        </p:attrNameLst>
                                      </p:cBhvr>
                                      <p:to>
                                        <p:strVal val="hidden"/>
                                      </p:to>
                                    </p:set>
                                  </p:childTnLst>
                                </p:cTn>
                              </p:par>
                              <p:par>
                                <p:cTn id="829" presetID="2" presetClass="exit" presetSubtype="6" fill="hold" grpId="1" nodeType="withEffect">
                                  <p:stCondLst>
                                    <p:cond delay="0"/>
                                  </p:stCondLst>
                                  <p:childTnLst>
                                    <p:anim calcmode="lin" valueType="num">
                                      <p:cBhvr additive="base">
                                        <p:cTn id="830" dur="5000"/>
                                        <p:tgtEl>
                                          <p:spTgt spid="24"/>
                                        </p:tgtEl>
                                        <p:attrNameLst>
                                          <p:attrName>ppt_x</p:attrName>
                                        </p:attrNameLst>
                                      </p:cBhvr>
                                      <p:tavLst>
                                        <p:tav tm="0">
                                          <p:val>
                                            <p:strVal val="ppt_x"/>
                                          </p:val>
                                        </p:tav>
                                        <p:tav tm="100000">
                                          <p:val>
                                            <p:strVal val="1+ppt_w/2"/>
                                          </p:val>
                                        </p:tav>
                                      </p:tavLst>
                                    </p:anim>
                                    <p:anim calcmode="lin" valueType="num">
                                      <p:cBhvr additive="base">
                                        <p:cTn id="831" dur="5000"/>
                                        <p:tgtEl>
                                          <p:spTgt spid="24"/>
                                        </p:tgtEl>
                                        <p:attrNameLst>
                                          <p:attrName>ppt_y</p:attrName>
                                        </p:attrNameLst>
                                      </p:cBhvr>
                                      <p:tavLst>
                                        <p:tav tm="0">
                                          <p:val>
                                            <p:strVal val="ppt_y"/>
                                          </p:val>
                                        </p:tav>
                                        <p:tav tm="100000">
                                          <p:val>
                                            <p:strVal val="1+ppt_h/2"/>
                                          </p:val>
                                        </p:tav>
                                      </p:tavLst>
                                    </p:anim>
                                    <p:set>
                                      <p:cBhvr>
                                        <p:cTn id="832" dur="1" fill="hold">
                                          <p:stCondLst>
                                            <p:cond delay="4999"/>
                                          </p:stCondLst>
                                        </p:cTn>
                                        <p:tgtEl>
                                          <p:spTgt spid="24"/>
                                        </p:tgtEl>
                                        <p:attrNameLst>
                                          <p:attrName>style.visibility</p:attrName>
                                        </p:attrNameLst>
                                      </p:cBhvr>
                                      <p:to>
                                        <p:strVal val="hidden"/>
                                      </p:to>
                                    </p:set>
                                  </p:childTnLst>
                                </p:cTn>
                              </p:par>
                              <p:par>
                                <p:cTn id="833" presetID="2" presetClass="exit" presetSubtype="6" fill="hold" grpId="1" nodeType="withEffect">
                                  <p:stCondLst>
                                    <p:cond delay="0"/>
                                  </p:stCondLst>
                                  <p:childTnLst>
                                    <p:anim calcmode="lin" valueType="num">
                                      <p:cBhvr additive="base">
                                        <p:cTn id="834" dur="5000"/>
                                        <p:tgtEl>
                                          <p:spTgt spid="34"/>
                                        </p:tgtEl>
                                        <p:attrNameLst>
                                          <p:attrName>ppt_x</p:attrName>
                                        </p:attrNameLst>
                                      </p:cBhvr>
                                      <p:tavLst>
                                        <p:tav tm="0">
                                          <p:val>
                                            <p:strVal val="ppt_x"/>
                                          </p:val>
                                        </p:tav>
                                        <p:tav tm="100000">
                                          <p:val>
                                            <p:strVal val="1+ppt_w/2"/>
                                          </p:val>
                                        </p:tav>
                                      </p:tavLst>
                                    </p:anim>
                                    <p:anim calcmode="lin" valueType="num">
                                      <p:cBhvr additive="base">
                                        <p:cTn id="835" dur="5000"/>
                                        <p:tgtEl>
                                          <p:spTgt spid="34"/>
                                        </p:tgtEl>
                                        <p:attrNameLst>
                                          <p:attrName>ppt_y</p:attrName>
                                        </p:attrNameLst>
                                      </p:cBhvr>
                                      <p:tavLst>
                                        <p:tav tm="0">
                                          <p:val>
                                            <p:strVal val="ppt_y"/>
                                          </p:val>
                                        </p:tav>
                                        <p:tav tm="100000">
                                          <p:val>
                                            <p:strVal val="1+ppt_h/2"/>
                                          </p:val>
                                        </p:tav>
                                      </p:tavLst>
                                    </p:anim>
                                    <p:set>
                                      <p:cBhvr>
                                        <p:cTn id="836" dur="1" fill="hold">
                                          <p:stCondLst>
                                            <p:cond delay="4999"/>
                                          </p:stCondLst>
                                        </p:cTn>
                                        <p:tgtEl>
                                          <p:spTgt spid="34"/>
                                        </p:tgtEl>
                                        <p:attrNameLst>
                                          <p:attrName>style.visibility</p:attrName>
                                        </p:attrNameLst>
                                      </p:cBhvr>
                                      <p:to>
                                        <p:strVal val="hidden"/>
                                      </p:to>
                                    </p:set>
                                  </p:childTnLst>
                                </p:cTn>
                              </p:par>
                              <p:par>
                                <p:cTn id="837" presetID="2" presetClass="exit" presetSubtype="6" fill="hold" grpId="1" nodeType="withEffect">
                                  <p:stCondLst>
                                    <p:cond delay="0"/>
                                  </p:stCondLst>
                                  <p:childTnLst>
                                    <p:anim calcmode="lin" valueType="num">
                                      <p:cBhvr additive="base">
                                        <p:cTn id="838" dur="5000"/>
                                        <p:tgtEl>
                                          <p:spTgt spid="44"/>
                                        </p:tgtEl>
                                        <p:attrNameLst>
                                          <p:attrName>ppt_x</p:attrName>
                                        </p:attrNameLst>
                                      </p:cBhvr>
                                      <p:tavLst>
                                        <p:tav tm="0">
                                          <p:val>
                                            <p:strVal val="ppt_x"/>
                                          </p:val>
                                        </p:tav>
                                        <p:tav tm="100000">
                                          <p:val>
                                            <p:strVal val="1+ppt_w/2"/>
                                          </p:val>
                                        </p:tav>
                                      </p:tavLst>
                                    </p:anim>
                                    <p:anim calcmode="lin" valueType="num">
                                      <p:cBhvr additive="base">
                                        <p:cTn id="839" dur="5000"/>
                                        <p:tgtEl>
                                          <p:spTgt spid="44"/>
                                        </p:tgtEl>
                                        <p:attrNameLst>
                                          <p:attrName>ppt_y</p:attrName>
                                        </p:attrNameLst>
                                      </p:cBhvr>
                                      <p:tavLst>
                                        <p:tav tm="0">
                                          <p:val>
                                            <p:strVal val="ppt_y"/>
                                          </p:val>
                                        </p:tav>
                                        <p:tav tm="100000">
                                          <p:val>
                                            <p:strVal val="1+ppt_h/2"/>
                                          </p:val>
                                        </p:tav>
                                      </p:tavLst>
                                    </p:anim>
                                    <p:set>
                                      <p:cBhvr>
                                        <p:cTn id="840" dur="1" fill="hold">
                                          <p:stCondLst>
                                            <p:cond delay="4999"/>
                                          </p:stCondLst>
                                        </p:cTn>
                                        <p:tgtEl>
                                          <p:spTgt spid="44"/>
                                        </p:tgtEl>
                                        <p:attrNameLst>
                                          <p:attrName>style.visibility</p:attrName>
                                        </p:attrNameLst>
                                      </p:cBhvr>
                                      <p:to>
                                        <p:strVal val="hidden"/>
                                      </p:to>
                                    </p:set>
                                  </p:childTnLst>
                                </p:cTn>
                              </p:par>
                              <p:par>
                                <p:cTn id="841" presetID="2" presetClass="exit" presetSubtype="6" fill="hold" grpId="1" nodeType="withEffect">
                                  <p:stCondLst>
                                    <p:cond delay="0"/>
                                  </p:stCondLst>
                                  <p:childTnLst>
                                    <p:anim calcmode="lin" valueType="num">
                                      <p:cBhvr additive="base">
                                        <p:cTn id="842" dur="5000"/>
                                        <p:tgtEl>
                                          <p:spTgt spid="54"/>
                                        </p:tgtEl>
                                        <p:attrNameLst>
                                          <p:attrName>ppt_x</p:attrName>
                                        </p:attrNameLst>
                                      </p:cBhvr>
                                      <p:tavLst>
                                        <p:tav tm="0">
                                          <p:val>
                                            <p:strVal val="ppt_x"/>
                                          </p:val>
                                        </p:tav>
                                        <p:tav tm="100000">
                                          <p:val>
                                            <p:strVal val="1+ppt_w/2"/>
                                          </p:val>
                                        </p:tav>
                                      </p:tavLst>
                                    </p:anim>
                                    <p:anim calcmode="lin" valueType="num">
                                      <p:cBhvr additive="base">
                                        <p:cTn id="843" dur="5000"/>
                                        <p:tgtEl>
                                          <p:spTgt spid="54"/>
                                        </p:tgtEl>
                                        <p:attrNameLst>
                                          <p:attrName>ppt_y</p:attrName>
                                        </p:attrNameLst>
                                      </p:cBhvr>
                                      <p:tavLst>
                                        <p:tav tm="0">
                                          <p:val>
                                            <p:strVal val="ppt_y"/>
                                          </p:val>
                                        </p:tav>
                                        <p:tav tm="100000">
                                          <p:val>
                                            <p:strVal val="1+ppt_h/2"/>
                                          </p:val>
                                        </p:tav>
                                      </p:tavLst>
                                    </p:anim>
                                    <p:set>
                                      <p:cBhvr>
                                        <p:cTn id="844" dur="1" fill="hold">
                                          <p:stCondLst>
                                            <p:cond delay="4999"/>
                                          </p:stCondLst>
                                        </p:cTn>
                                        <p:tgtEl>
                                          <p:spTgt spid="54"/>
                                        </p:tgtEl>
                                        <p:attrNameLst>
                                          <p:attrName>style.visibility</p:attrName>
                                        </p:attrNameLst>
                                      </p:cBhvr>
                                      <p:to>
                                        <p:strVal val="hidden"/>
                                      </p:to>
                                    </p:set>
                                  </p:childTnLst>
                                </p:cTn>
                              </p:par>
                              <p:par>
                                <p:cTn id="845" presetID="2" presetClass="exit" presetSubtype="6" fill="hold" grpId="1" nodeType="withEffect">
                                  <p:stCondLst>
                                    <p:cond delay="0"/>
                                  </p:stCondLst>
                                  <p:childTnLst>
                                    <p:anim calcmode="lin" valueType="num">
                                      <p:cBhvr additive="base">
                                        <p:cTn id="846" dur="5000"/>
                                        <p:tgtEl>
                                          <p:spTgt spid="64"/>
                                        </p:tgtEl>
                                        <p:attrNameLst>
                                          <p:attrName>ppt_x</p:attrName>
                                        </p:attrNameLst>
                                      </p:cBhvr>
                                      <p:tavLst>
                                        <p:tav tm="0">
                                          <p:val>
                                            <p:strVal val="ppt_x"/>
                                          </p:val>
                                        </p:tav>
                                        <p:tav tm="100000">
                                          <p:val>
                                            <p:strVal val="1+ppt_w/2"/>
                                          </p:val>
                                        </p:tav>
                                      </p:tavLst>
                                    </p:anim>
                                    <p:anim calcmode="lin" valueType="num">
                                      <p:cBhvr additive="base">
                                        <p:cTn id="847" dur="5000"/>
                                        <p:tgtEl>
                                          <p:spTgt spid="64"/>
                                        </p:tgtEl>
                                        <p:attrNameLst>
                                          <p:attrName>ppt_y</p:attrName>
                                        </p:attrNameLst>
                                      </p:cBhvr>
                                      <p:tavLst>
                                        <p:tav tm="0">
                                          <p:val>
                                            <p:strVal val="ppt_y"/>
                                          </p:val>
                                        </p:tav>
                                        <p:tav tm="100000">
                                          <p:val>
                                            <p:strVal val="1+ppt_h/2"/>
                                          </p:val>
                                        </p:tav>
                                      </p:tavLst>
                                    </p:anim>
                                    <p:set>
                                      <p:cBhvr>
                                        <p:cTn id="848" dur="1" fill="hold">
                                          <p:stCondLst>
                                            <p:cond delay="4999"/>
                                          </p:stCondLst>
                                        </p:cTn>
                                        <p:tgtEl>
                                          <p:spTgt spid="64"/>
                                        </p:tgtEl>
                                        <p:attrNameLst>
                                          <p:attrName>style.visibility</p:attrName>
                                        </p:attrNameLst>
                                      </p:cBhvr>
                                      <p:to>
                                        <p:strVal val="hidden"/>
                                      </p:to>
                                    </p:set>
                                  </p:childTnLst>
                                </p:cTn>
                              </p:par>
                              <p:par>
                                <p:cTn id="849" presetID="2" presetClass="exit" presetSubtype="6" fill="hold" grpId="1" nodeType="withEffect">
                                  <p:stCondLst>
                                    <p:cond delay="0"/>
                                  </p:stCondLst>
                                  <p:childTnLst>
                                    <p:anim calcmode="lin" valueType="num">
                                      <p:cBhvr additive="base">
                                        <p:cTn id="850" dur="5000"/>
                                        <p:tgtEl>
                                          <p:spTgt spid="74"/>
                                        </p:tgtEl>
                                        <p:attrNameLst>
                                          <p:attrName>ppt_x</p:attrName>
                                        </p:attrNameLst>
                                      </p:cBhvr>
                                      <p:tavLst>
                                        <p:tav tm="0">
                                          <p:val>
                                            <p:strVal val="ppt_x"/>
                                          </p:val>
                                        </p:tav>
                                        <p:tav tm="100000">
                                          <p:val>
                                            <p:strVal val="1+ppt_w/2"/>
                                          </p:val>
                                        </p:tav>
                                      </p:tavLst>
                                    </p:anim>
                                    <p:anim calcmode="lin" valueType="num">
                                      <p:cBhvr additive="base">
                                        <p:cTn id="851" dur="5000"/>
                                        <p:tgtEl>
                                          <p:spTgt spid="74"/>
                                        </p:tgtEl>
                                        <p:attrNameLst>
                                          <p:attrName>ppt_y</p:attrName>
                                        </p:attrNameLst>
                                      </p:cBhvr>
                                      <p:tavLst>
                                        <p:tav tm="0">
                                          <p:val>
                                            <p:strVal val="ppt_y"/>
                                          </p:val>
                                        </p:tav>
                                        <p:tav tm="100000">
                                          <p:val>
                                            <p:strVal val="1+ppt_h/2"/>
                                          </p:val>
                                        </p:tav>
                                      </p:tavLst>
                                    </p:anim>
                                    <p:set>
                                      <p:cBhvr>
                                        <p:cTn id="852" dur="1" fill="hold">
                                          <p:stCondLst>
                                            <p:cond delay="4999"/>
                                          </p:stCondLst>
                                        </p:cTn>
                                        <p:tgtEl>
                                          <p:spTgt spid="74"/>
                                        </p:tgtEl>
                                        <p:attrNameLst>
                                          <p:attrName>style.visibility</p:attrName>
                                        </p:attrNameLst>
                                      </p:cBhvr>
                                      <p:to>
                                        <p:strVal val="hidden"/>
                                      </p:to>
                                    </p:set>
                                  </p:childTnLst>
                                </p:cTn>
                              </p:par>
                              <p:par>
                                <p:cTn id="853" presetID="2" presetClass="exit" presetSubtype="6" fill="hold" grpId="1" nodeType="withEffect">
                                  <p:stCondLst>
                                    <p:cond delay="0"/>
                                  </p:stCondLst>
                                  <p:childTnLst>
                                    <p:anim calcmode="lin" valueType="num">
                                      <p:cBhvr additive="base">
                                        <p:cTn id="854" dur="5000"/>
                                        <p:tgtEl>
                                          <p:spTgt spid="84"/>
                                        </p:tgtEl>
                                        <p:attrNameLst>
                                          <p:attrName>ppt_x</p:attrName>
                                        </p:attrNameLst>
                                      </p:cBhvr>
                                      <p:tavLst>
                                        <p:tav tm="0">
                                          <p:val>
                                            <p:strVal val="ppt_x"/>
                                          </p:val>
                                        </p:tav>
                                        <p:tav tm="100000">
                                          <p:val>
                                            <p:strVal val="1+ppt_w/2"/>
                                          </p:val>
                                        </p:tav>
                                      </p:tavLst>
                                    </p:anim>
                                    <p:anim calcmode="lin" valueType="num">
                                      <p:cBhvr additive="base">
                                        <p:cTn id="855" dur="5000"/>
                                        <p:tgtEl>
                                          <p:spTgt spid="84"/>
                                        </p:tgtEl>
                                        <p:attrNameLst>
                                          <p:attrName>ppt_y</p:attrName>
                                        </p:attrNameLst>
                                      </p:cBhvr>
                                      <p:tavLst>
                                        <p:tav tm="0">
                                          <p:val>
                                            <p:strVal val="ppt_y"/>
                                          </p:val>
                                        </p:tav>
                                        <p:tav tm="100000">
                                          <p:val>
                                            <p:strVal val="1+ppt_h/2"/>
                                          </p:val>
                                        </p:tav>
                                      </p:tavLst>
                                    </p:anim>
                                    <p:set>
                                      <p:cBhvr>
                                        <p:cTn id="856" dur="1" fill="hold">
                                          <p:stCondLst>
                                            <p:cond delay="4999"/>
                                          </p:stCondLst>
                                        </p:cTn>
                                        <p:tgtEl>
                                          <p:spTgt spid="84"/>
                                        </p:tgtEl>
                                        <p:attrNameLst>
                                          <p:attrName>style.visibility</p:attrName>
                                        </p:attrNameLst>
                                      </p:cBhvr>
                                      <p:to>
                                        <p:strVal val="hidden"/>
                                      </p:to>
                                    </p:set>
                                  </p:childTnLst>
                                </p:cTn>
                              </p:par>
                              <p:par>
                                <p:cTn id="857" presetID="2" presetClass="exit" presetSubtype="6" fill="hold" grpId="1" nodeType="withEffect">
                                  <p:stCondLst>
                                    <p:cond delay="0"/>
                                  </p:stCondLst>
                                  <p:childTnLst>
                                    <p:anim calcmode="lin" valueType="num">
                                      <p:cBhvr additive="base">
                                        <p:cTn id="858" dur="5000"/>
                                        <p:tgtEl>
                                          <p:spTgt spid="10"/>
                                        </p:tgtEl>
                                        <p:attrNameLst>
                                          <p:attrName>ppt_x</p:attrName>
                                        </p:attrNameLst>
                                      </p:cBhvr>
                                      <p:tavLst>
                                        <p:tav tm="0">
                                          <p:val>
                                            <p:strVal val="ppt_x"/>
                                          </p:val>
                                        </p:tav>
                                        <p:tav tm="100000">
                                          <p:val>
                                            <p:strVal val="1+ppt_w/2"/>
                                          </p:val>
                                        </p:tav>
                                      </p:tavLst>
                                    </p:anim>
                                    <p:anim calcmode="lin" valueType="num">
                                      <p:cBhvr additive="base">
                                        <p:cTn id="859" dur="5000"/>
                                        <p:tgtEl>
                                          <p:spTgt spid="10"/>
                                        </p:tgtEl>
                                        <p:attrNameLst>
                                          <p:attrName>ppt_y</p:attrName>
                                        </p:attrNameLst>
                                      </p:cBhvr>
                                      <p:tavLst>
                                        <p:tav tm="0">
                                          <p:val>
                                            <p:strVal val="ppt_y"/>
                                          </p:val>
                                        </p:tav>
                                        <p:tav tm="100000">
                                          <p:val>
                                            <p:strVal val="1+ppt_h/2"/>
                                          </p:val>
                                        </p:tav>
                                      </p:tavLst>
                                    </p:anim>
                                    <p:set>
                                      <p:cBhvr>
                                        <p:cTn id="860" dur="1" fill="hold">
                                          <p:stCondLst>
                                            <p:cond delay="4999"/>
                                          </p:stCondLst>
                                        </p:cTn>
                                        <p:tgtEl>
                                          <p:spTgt spid="10"/>
                                        </p:tgtEl>
                                        <p:attrNameLst>
                                          <p:attrName>style.visibility</p:attrName>
                                        </p:attrNameLst>
                                      </p:cBhvr>
                                      <p:to>
                                        <p:strVal val="hidden"/>
                                      </p:to>
                                    </p:set>
                                  </p:childTnLst>
                                </p:cTn>
                              </p:par>
                              <p:par>
                                <p:cTn id="861" presetID="2" presetClass="exit" presetSubtype="6" fill="hold" grpId="1" nodeType="withEffect">
                                  <p:stCondLst>
                                    <p:cond delay="0"/>
                                  </p:stCondLst>
                                  <p:childTnLst>
                                    <p:anim calcmode="lin" valueType="num">
                                      <p:cBhvr additive="base">
                                        <p:cTn id="862" dur="5000"/>
                                        <p:tgtEl>
                                          <p:spTgt spid="20"/>
                                        </p:tgtEl>
                                        <p:attrNameLst>
                                          <p:attrName>ppt_x</p:attrName>
                                        </p:attrNameLst>
                                      </p:cBhvr>
                                      <p:tavLst>
                                        <p:tav tm="0">
                                          <p:val>
                                            <p:strVal val="ppt_x"/>
                                          </p:val>
                                        </p:tav>
                                        <p:tav tm="100000">
                                          <p:val>
                                            <p:strVal val="1+ppt_w/2"/>
                                          </p:val>
                                        </p:tav>
                                      </p:tavLst>
                                    </p:anim>
                                    <p:anim calcmode="lin" valueType="num">
                                      <p:cBhvr additive="base">
                                        <p:cTn id="863" dur="5000"/>
                                        <p:tgtEl>
                                          <p:spTgt spid="20"/>
                                        </p:tgtEl>
                                        <p:attrNameLst>
                                          <p:attrName>ppt_y</p:attrName>
                                        </p:attrNameLst>
                                      </p:cBhvr>
                                      <p:tavLst>
                                        <p:tav tm="0">
                                          <p:val>
                                            <p:strVal val="ppt_y"/>
                                          </p:val>
                                        </p:tav>
                                        <p:tav tm="100000">
                                          <p:val>
                                            <p:strVal val="1+ppt_h/2"/>
                                          </p:val>
                                        </p:tav>
                                      </p:tavLst>
                                    </p:anim>
                                    <p:set>
                                      <p:cBhvr>
                                        <p:cTn id="864" dur="1" fill="hold">
                                          <p:stCondLst>
                                            <p:cond delay="4999"/>
                                          </p:stCondLst>
                                        </p:cTn>
                                        <p:tgtEl>
                                          <p:spTgt spid="20"/>
                                        </p:tgtEl>
                                        <p:attrNameLst>
                                          <p:attrName>style.visibility</p:attrName>
                                        </p:attrNameLst>
                                      </p:cBhvr>
                                      <p:to>
                                        <p:strVal val="hidden"/>
                                      </p:to>
                                    </p:set>
                                  </p:childTnLst>
                                </p:cTn>
                              </p:par>
                              <p:par>
                                <p:cTn id="865" presetID="2" presetClass="exit" presetSubtype="6" fill="hold" grpId="1" nodeType="withEffect">
                                  <p:stCondLst>
                                    <p:cond delay="0"/>
                                  </p:stCondLst>
                                  <p:childTnLst>
                                    <p:anim calcmode="lin" valueType="num">
                                      <p:cBhvr additive="base">
                                        <p:cTn id="866" dur="5000"/>
                                        <p:tgtEl>
                                          <p:spTgt spid="30"/>
                                        </p:tgtEl>
                                        <p:attrNameLst>
                                          <p:attrName>ppt_x</p:attrName>
                                        </p:attrNameLst>
                                      </p:cBhvr>
                                      <p:tavLst>
                                        <p:tav tm="0">
                                          <p:val>
                                            <p:strVal val="ppt_x"/>
                                          </p:val>
                                        </p:tav>
                                        <p:tav tm="100000">
                                          <p:val>
                                            <p:strVal val="1+ppt_w/2"/>
                                          </p:val>
                                        </p:tav>
                                      </p:tavLst>
                                    </p:anim>
                                    <p:anim calcmode="lin" valueType="num">
                                      <p:cBhvr additive="base">
                                        <p:cTn id="867" dur="5000"/>
                                        <p:tgtEl>
                                          <p:spTgt spid="30"/>
                                        </p:tgtEl>
                                        <p:attrNameLst>
                                          <p:attrName>ppt_y</p:attrName>
                                        </p:attrNameLst>
                                      </p:cBhvr>
                                      <p:tavLst>
                                        <p:tav tm="0">
                                          <p:val>
                                            <p:strVal val="ppt_y"/>
                                          </p:val>
                                        </p:tav>
                                        <p:tav tm="100000">
                                          <p:val>
                                            <p:strVal val="1+ppt_h/2"/>
                                          </p:val>
                                        </p:tav>
                                      </p:tavLst>
                                    </p:anim>
                                    <p:set>
                                      <p:cBhvr>
                                        <p:cTn id="868" dur="1" fill="hold">
                                          <p:stCondLst>
                                            <p:cond delay="4999"/>
                                          </p:stCondLst>
                                        </p:cTn>
                                        <p:tgtEl>
                                          <p:spTgt spid="30"/>
                                        </p:tgtEl>
                                        <p:attrNameLst>
                                          <p:attrName>style.visibility</p:attrName>
                                        </p:attrNameLst>
                                      </p:cBhvr>
                                      <p:to>
                                        <p:strVal val="hidden"/>
                                      </p:to>
                                    </p:set>
                                  </p:childTnLst>
                                </p:cTn>
                              </p:par>
                              <p:par>
                                <p:cTn id="869" presetID="2" presetClass="exit" presetSubtype="6" fill="hold" grpId="1" nodeType="withEffect">
                                  <p:stCondLst>
                                    <p:cond delay="0"/>
                                  </p:stCondLst>
                                  <p:childTnLst>
                                    <p:anim calcmode="lin" valueType="num">
                                      <p:cBhvr additive="base">
                                        <p:cTn id="870" dur="5000"/>
                                        <p:tgtEl>
                                          <p:spTgt spid="40"/>
                                        </p:tgtEl>
                                        <p:attrNameLst>
                                          <p:attrName>ppt_x</p:attrName>
                                        </p:attrNameLst>
                                      </p:cBhvr>
                                      <p:tavLst>
                                        <p:tav tm="0">
                                          <p:val>
                                            <p:strVal val="ppt_x"/>
                                          </p:val>
                                        </p:tav>
                                        <p:tav tm="100000">
                                          <p:val>
                                            <p:strVal val="1+ppt_w/2"/>
                                          </p:val>
                                        </p:tav>
                                      </p:tavLst>
                                    </p:anim>
                                    <p:anim calcmode="lin" valueType="num">
                                      <p:cBhvr additive="base">
                                        <p:cTn id="871" dur="5000"/>
                                        <p:tgtEl>
                                          <p:spTgt spid="40"/>
                                        </p:tgtEl>
                                        <p:attrNameLst>
                                          <p:attrName>ppt_y</p:attrName>
                                        </p:attrNameLst>
                                      </p:cBhvr>
                                      <p:tavLst>
                                        <p:tav tm="0">
                                          <p:val>
                                            <p:strVal val="ppt_y"/>
                                          </p:val>
                                        </p:tav>
                                        <p:tav tm="100000">
                                          <p:val>
                                            <p:strVal val="1+ppt_h/2"/>
                                          </p:val>
                                        </p:tav>
                                      </p:tavLst>
                                    </p:anim>
                                    <p:set>
                                      <p:cBhvr>
                                        <p:cTn id="872" dur="1" fill="hold">
                                          <p:stCondLst>
                                            <p:cond delay="4999"/>
                                          </p:stCondLst>
                                        </p:cTn>
                                        <p:tgtEl>
                                          <p:spTgt spid="40"/>
                                        </p:tgtEl>
                                        <p:attrNameLst>
                                          <p:attrName>style.visibility</p:attrName>
                                        </p:attrNameLst>
                                      </p:cBhvr>
                                      <p:to>
                                        <p:strVal val="hidden"/>
                                      </p:to>
                                    </p:set>
                                  </p:childTnLst>
                                </p:cTn>
                              </p:par>
                              <p:par>
                                <p:cTn id="873" presetID="2" presetClass="exit" presetSubtype="6" fill="hold" grpId="1" nodeType="withEffect">
                                  <p:stCondLst>
                                    <p:cond delay="0"/>
                                  </p:stCondLst>
                                  <p:childTnLst>
                                    <p:anim calcmode="lin" valueType="num">
                                      <p:cBhvr additive="base">
                                        <p:cTn id="874" dur="5000"/>
                                        <p:tgtEl>
                                          <p:spTgt spid="50"/>
                                        </p:tgtEl>
                                        <p:attrNameLst>
                                          <p:attrName>ppt_x</p:attrName>
                                        </p:attrNameLst>
                                      </p:cBhvr>
                                      <p:tavLst>
                                        <p:tav tm="0">
                                          <p:val>
                                            <p:strVal val="ppt_x"/>
                                          </p:val>
                                        </p:tav>
                                        <p:tav tm="100000">
                                          <p:val>
                                            <p:strVal val="1+ppt_w/2"/>
                                          </p:val>
                                        </p:tav>
                                      </p:tavLst>
                                    </p:anim>
                                    <p:anim calcmode="lin" valueType="num">
                                      <p:cBhvr additive="base">
                                        <p:cTn id="875" dur="5000"/>
                                        <p:tgtEl>
                                          <p:spTgt spid="50"/>
                                        </p:tgtEl>
                                        <p:attrNameLst>
                                          <p:attrName>ppt_y</p:attrName>
                                        </p:attrNameLst>
                                      </p:cBhvr>
                                      <p:tavLst>
                                        <p:tav tm="0">
                                          <p:val>
                                            <p:strVal val="ppt_y"/>
                                          </p:val>
                                        </p:tav>
                                        <p:tav tm="100000">
                                          <p:val>
                                            <p:strVal val="1+ppt_h/2"/>
                                          </p:val>
                                        </p:tav>
                                      </p:tavLst>
                                    </p:anim>
                                    <p:set>
                                      <p:cBhvr>
                                        <p:cTn id="876" dur="1" fill="hold">
                                          <p:stCondLst>
                                            <p:cond delay="4999"/>
                                          </p:stCondLst>
                                        </p:cTn>
                                        <p:tgtEl>
                                          <p:spTgt spid="50"/>
                                        </p:tgtEl>
                                        <p:attrNameLst>
                                          <p:attrName>style.visibility</p:attrName>
                                        </p:attrNameLst>
                                      </p:cBhvr>
                                      <p:to>
                                        <p:strVal val="hidden"/>
                                      </p:to>
                                    </p:set>
                                  </p:childTnLst>
                                </p:cTn>
                              </p:par>
                              <p:par>
                                <p:cTn id="877" presetID="2" presetClass="exit" presetSubtype="6" fill="hold" grpId="1" nodeType="withEffect">
                                  <p:stCondLst>
                                    <p:cond delay="0"/>
                                  </p:stCondLst>
                                  <p:childTnLst>
                                    <p:anim calcmode="lin" valueType="num">
                                      <p:cBhvr additive="base">
                                        <p:cTn id="878" dur="5000"/>
                                        <p:tgtEl>
                                          <p:spTgt spid="60"/>
                                        </p:tgtEl>
                                        <p:attrNameLst>
                                          <p:attrName>ppt_x</p:attrName>
                                        </p:attrNameLst>
                                      </p:cBhvr>
                                      <p:tavLst>
                                        <p:tav tm="0">
                                          <p:val>
                                            <p:strVal val="ppt_x"/>
                                          </p:val>
                                        </p:tav>
                                        <p:tav tm="100000">
                                          <p:val>
                                            <p:strVal val="1+ppt_w/2"/>
                                          </p:val>
                                        </p:tav>
                                      </p:tavLst>
                                    </p:anim>
                                    <p:anim calcmode="lin" valueType="num">
                                      <p:cBhvr additive="base">
                                        <p:cTn id="879" dur="5000"/>
                                        <p:tgtEl>
                                          <p:spTgt spid="60"/>
                                        </p:tgtEl>
                                        <p:attrNameLst>
                                          <p:attrName>ppt_y</p:attrName>
                                        </p:attrNameLst>
                                      </p:cBhvr>
                                      <p:tavLst>
                                        <p:tav tm="0">
                                          <p:val>
                                            <p:strVal val="ppt_y"/>
                                          </p:val>
                                        </p:tav>
                                        <p:tav tm="100000">
                                          <p:val>
                                            <p:strVal val="1+ppt_h/2"/>
                                          </p:val>
                                        </p:tav>
                                      </p:tavLst>
                                    </p:anim>
                                    <p:set>
                                      <p:cBhvr>
                                        <p:cTn id="880" dur="1" fill="hold">
                                          <p:stCondLst>
                                            <p:cond delay="4999"/>
                                          </p:stCondLst>
                                        </p:cTn>
                                        <p:tgtEl>
                                          <p:spTgt spid="60"/>
                                        </p:tgtEl>
                                        <p:attrNameLst>
                                          <p:attrName>style.visibility</p:attrName>
                                        </p:attrNameLst>
                                      </p:cBhvr>
                                      <p:to>
                                        <p:strVal val="hidden"/>
                                      </p:to>
                                    </p:set>
                                  </p:childTnLst>
                                </p:cTn>
                              </p:par>
                              <p:par>
                                <p:cTn id="881" presetID="2" presetClass="exit" presetSubtype="6" fill="hold" grpId="1" nodeType="withEffect">
                                  <p:stCondLst>
                                    <p:cond delay="0"/>
                                  </p:stCondLst>
                                  <p:childTnLst>
                                    <p:anim calcmode="lin" valueType="num">
                                      <p:cBhvr additive="base">
                                        <p:cTn id="882" dur="5000"/>
                                        <p:tgtEl>
                                          <p:spTgt spid="70"/>
                                        </p:tgtEl>
                                        <p:attrNameLst>
                                          <p:attrName>ppt_x</p:attrName>
                                        </p:attrNameLst>
                                      </p:cBhvr>
                                      <p:tavLst>
                                        <p:tav tm="0">
                                          <p:val>
                                            <p:strVal val="ppt_x"/>
                                          </p:val>
                                        </p:tav>
                                        <p:tav tm="100000">
                                          <p:val>
                                            <p:strVal val="1+ppt_w/2"/>
                                          </p:val>
                                        </p:tav>
                                      </p:tavLst>
                                    </p:anim>
                                    <p:anim calcmode="lin" valueType="num">
                                      <p:cBhvr additive="base">
                                        <p:cTn id="883" dur="5000"/>
                                        <p:tgtEl>
                                          <p:spTgt spid="70"/>
                                        </p:tgtEl>
                                        <p:attrNameLst>
                                          <p:attrName>ppt_y</p:attrName>
                                        </p:attrNameLst>
                                      </p:cBhvr>
                                      <p:tavLst>
                                        <p:tav tm="0">
                                          <p:val>
                                            <p:strVal val="ppt_y"/>
                                          </p:val>
                                        </p:tav>
                                        <p:tav tm="100000">
                                          <p:val>
                                            <p:strVal val="1+ppt_h/2"/>
                                          </p:val>
                                        </p:tav>
                                      </p:tavLst>
                                    </p:anim>
                                    <p:set>
                                      <p:cBhvr>
                                        <p:cTn id="884" dur="1" fill="hold">
                                          <p:stCondLst>
                                            <p:cond delay="4999"/>
                                          </p:stCondLst>
                                        </p:cTn>
                                        <p:tgtEl>
                                          <p:spTgt spid="70"/>
                                        </p:tgtEl>
                                        <p:attrNameLst>
                                          <p:attrName>style.visibility</p:attrName>
                                        </p:attrNameLst>
                                      </p:cBhvr>
                                      <p:to>
                                        <p:strVal val="hidden"/>
                                      </p:to>
                                    </p:set>
                                  </p:childTnLst>
                                </p:cTn>
                              </p:par>
                              <p:par>
                                <p:cTn id="885" presetID="2" presetClass="exit" presetSubtype="6" fill="hold" grpId="1" nodeType="withEffect">
                                  <p:stCondLst>
                                    <p:cond delay="0"/>
                                  </p:stCondLst>
                                  <p:childTnLst>
                                    <p:anim calcmode="lin" valueType="num">
                                      <p:cBhvr additive="base">
                                        <p:cTn id="886" dur="5000"/>
                                        <p:tgtEl>
                                          <p:spTgt spid="80"/>
                                        </p:tgtEl>
                                        <p:attrNameLst>
                                          <p:attrName>ppt_x</p:attrName>
                                        </p:attrNameLst>
                                      </p:cBhvr>
                                      <p:tavLst>
                                        <p:tav tm="0">
                                          <p:val>
                                            <p:strVal val="ppt_x"/>
                                          </p:val>
                                        </p:tav>
                                        <p:tav tm="100000">
                                          <p:val>
                                            <p:strVal val="1+ppt_w/2"/>
                                          </p:val>
                                        </p:tav>
                                      </p:tavLst>
                                    </p:anim>
                                    <p:anim calcmode="lin" valueType="num">
                                      <p:cBhvr additive="base">
                                        <p:cTn id="887" dur="5000"/>
                                        <p:tgtEl>
                                          <p:spTgt spid="80"/>
                                        </p:tgtEl>
                                        <p:attrNameLst>
                                          <p:attrName>ppt_y</p:attrName>
                                        </p:attrNameLst>
                                      </p:cBhvr>
                                      <p:tavLst>
                                        <p:tav tm="0">
                                          <p:val>
                                            <p:strVal val="ppt_y"/>
                                          </p:val>
                                        </p:tav>
                                        <p:tav tm="100000">
                                          <p:val>
                                            <p:strVal val="1+ppt_h/2"/>
                                          </p:val>
                                        </p:tav>
                                      </p:tavLst>
                                    </p:anim>
                                    <p:set>
                                      <p:cBhvr>
                                        <p:cTn id="888" dur="1" fill="hold">
                                          <p:stCondLst>
                                            <p:cond delay="4999"/>
                                          </p:stCondLst>
                                        </p:cTn>
                                        <p:tgtEl>
                                          <p:spTgt spid="80"/>
                                        </p:tgtEl>
                                        <p:attrNameLst>
                                          <p:attrName>style.visibility</p:attrName>
                                        </p:attrNameLst>
                                      </p:cBhvr>
                                      <p:to>
                                        <p:strVal val="hidden"/>
                                      </p:to>
                                    </p:set>
                                  </p:childTnLst>
                                </p:cTn>
                              </p:par>
                              <p:par>
                                <p:cTn id="889" presetID="3" presetClass="exit" presetSubtype="10" fill="hold" grpId="2" nodeType="withEffect">
                                  <p:stCondLst>
                                    <p:cond delay="0"/>
                                  </p:stCondLst>
                                  <p:childTnLst>
                                    <p:animEffect transition="out" filter="blinds(horizontal)">
                                      <p:cBhvr>
                                        <p:cTn id="890" dur="5000"/>
                                        <p:tgtEl>
                                          <p:spTgt spid="5"/>
                                        </p:tgtEl>
                                      </p:cBhvr>
                                    </p:animEffect>
                                    <p:set>
                                      <p:cBhvr>
                                        <p:cTn id="891" dur="1" fill="hold">
                                          <p:stCondLst>
                                            <p:cond delay="4999"/>
                                          </p:stCondLst>
                                        </p:cTn>
                                        <p:tgtEl>
                                          <p:spTgt spid="5"/>
                                        </p:tgtEl>
                                        <p:attrNameLst>
                                          <p:attrName>style.visibility</p:attrName>
                                        </p:attrNameLst>
                                      </p:cBhvr>
                                      <p:to>
                                        <p:strVal val="hidden"/>
                                      </p:to>
                                    </p:set>
                                  </p:childTnLst>
                                </p:cTn>
                              </p:par>
                              <p:par>
                                <p:cTn id="892" presetID="3" presetClass="exit" presetSubtype="10" fill="hold" grpId="2" nodeType="withEffect">
                                  <p:stCondLst>
                                    <p:cond delay="0"/>
                                  </p:stCondLst>
                                  <p:childTnLst>
                                    <p:animEffect transition="out" filter="blinds(horizontal)">
                                      <p:cBhvr>
                                        <p:cTn id="893" dur="5000"/>
                                        <p:tgtEl>
                                          <p:spTgt spid="6"/>
                                        </p:tgtEl>
                                      </p:cBhvr>
                                    </p:animEffect>
                                    <p:set>
                                      <p:cBhvr>
                                        <p:cTn id="894" dur="1" fill="hold">
                                          <p:stCondLst>
                                            <p:cond delay="4999"/>
                                          </p:stCondLst>
                                        </p:cTn>
                                        <p:tgtEl>
                                          <p:spTgt spid="6"/>
                                        </p:tgtEl>
                                        <p:attrNameLst>
                                          <p:attrName>style.visibility</p:attrName>
                                        </p:attrNameLst>
                                      </p:cBhvr>
                                      <p:to>
                                        <p:strVal val="hidden"/>
                                      </p:to>
                                    </p:set>
                                  </p:childTnLst>
                                </p:cTn>
                              </p:par>
                              <p:par>
                                <p:cTn id="895" presetID="3" presetClass="exit" presetSubtype="10" fill="hold" grpId="2" nodeType="withEffect">
                                  <p:stCondLst>
                                    <p:cond delay="0"/>
                                  </p:stCondLst>
                                  <p:childTnLst>
                                    <p:animEffect transition="out" filter="blinds(horizontal)">
                                      <p:cBhvr>
                                        <p:cTn id="896" dur="5000"/>
                                        <p:tgtEl>
                                          <p:spTgt spid="7"/>
                                        </p:tgtEl>
                                      </p:cBhvr>
                                    </p:animEffect>
                                    <p:set>
                                      <p:cBhvr>
                                        <p:cTn id="897" dur="1" fill="hold">
                                          <p:stCondLst>
                                            <p:cond delay="4999"/>
                                          </p:stCondLst>
                                        </p:cTn>
                                        <p:tgtEl>
                                          <p:spTgt spid="7"/>
                                        </p:tgtEl>
                                        <p:attrNameLst>
                                          <p:attrName>style.visibility</p:attrName>
                                        </p:attrNameLst>
                                      </p:cBhvr>
                                      <p:to>
                                        <p:strVal val="hidden"/>
                                      </p:to>
                                    </p:set>
                                  </p:childTnLst>
                                </p:cTn>
                              </p:par>
                              <p:par>
                                <p:cTn id="898" presetID="3" presetClass="exit" presetSubtype="10" fill="hold" grpId="2" nodeType="withEffect">
                                  <p:stCondLst>
                                    <p:cond delay="0"/>
                                  </p:stCondLst>
                                  <p:childTnLst>
                                    <p:animEffect transition="out" filter="blinds(horizontal)">
                                      <p:cBhvr>
                                        <p:cTn id="899" dur="5000"/>
                                        <p:tgtEl>
                                          <p:spTgt spid="8"/>
                                        </p:tgtEl>
                                      </p:cBhvr>
                                    </p:animEffect>
                                    <p:set>
                                      <p:cBhvr>
                                        <p:cTn id="900" dur="1" fill="hold">
                                          <p:stCondLst>
                                            <p:cond delay="4999"/>
                                          </p:stCondLst>
                                        </p:cTn>
                                        <p:tgtEl>
                                          <p:spTgt spid="8"/>
                                        </p:tgtEl>
                                        <p:attrNameLst>
                                          <p:attrName>style.visibility</p:attrName>
                                        </p:attrNameLst>
                                      </p:cBhvr>
                                      <p:to>
                                        <p:strVal val="hidden"/>
                                      </p:to>
                                    </p:set>
                                  </p:childTnLst>
                                </p:cTn>
                              </p:par>
                              <p:par>
                                <p:cTn id="901" presetID="3" presetClass="exit" presetSubtype="10" fill="hold" grpId="2" nodeType="withEffect">
                                  <p:stCondLst>
                                    <p:cond delay="0"/>
                                  </p:stCondLst>
                                  <p:childTnLst>
                                    <p:animEffect transition="out" filter="blinds(horizontal)">
                                      <p:cBhvr>
                                        <p:cTn id="902" dur="5000"/>
                                        <p:tgtEl>
                                          <p:spTgt spid="9"/>
                                        </p:tgtEl>
                                      </p:cBhvr>
                                    </p:animEffect>
                                    <p:set>
                                      <p:cBhvr>
                                        <p:cTn id="903" dur="1" fill="hold">
                                          <p:stCondLst>
                                            <p:cond delay="4999"/>
                                          </p:stCondLst>
                                        </p:cTn>
                                        <p:tgtEl>
                                          <p:spTgt spid="9"/>
                                        </p:tgtEl>
                                        <p:attrNameLst>
                                          <p:attrName>style.visibility</p:attrName>
                                        </p:attrNameLst>
                                      </p:cBhvr>
                                      <p:to>
                                        <p:strVal val="hidden"/>
                                      </p:to>
                                    </p:set>
                                  </p:childTnLst>
                                </p:cTn>
                              </p:par>
                              <p:par>
                                <p:cTn id="904" presetID="3" presetClass="exit" presetSubtype="10" fill="hold" grpId="2" nodeType="withEffect">
                                  <p:stCondLst>
                                    <p:cond delay="0"/>
                                  </p:stCondLst>
                                  <p:childTnLst>
                                    <p:animEffect transition="out" filter="blinds(horizontal)">
                                      <p:cBhvr>
                                        <p:cTn id="905" dur="5000"/>
                                        <p:tgtEl>
                                          <p:spTgt spid="10"/>
                                        </p:tgtEl>
                                      </p:cBhvr>
                                    </p:animEffect>
                                    <p:set>
                                      <p:cBhvr>
                                        <p:cTn id="906" dur="1" fill="hold">
                                          <p:stCondLst>
                                            <p:cond delay="4999"/>
                                          </p:stCondLst>
                                        </p:cTn>
                                        <p:tgtEl>
                                          <p:spTgt spid="10"/>
                                        </p:tgtEl>
                                        <p:attrNameLst>
                                          <p:attrName>style.visibility</p:attrName>
                                        </p:attrNameLst>
                                      </p:cBhvr>
                                      <p:to>
                                        <p:strVal val="hidden"/>
                                      </p:to>
                                    </p:set>
                                  </p:childTnLst>
                                </p:cTn>
                              </p:par>
                              <p:par>
                                <p:cTn id="907" presetID="3" presetClass="exit" presetSubtype="10" fill="hold" grpId="2" nodeType="withEffect">
                                  <p:stCondLst>
                                    <p:cond delay="0"/>
                                  </p:stCondLst>
                                  <p:childTnLst>
                                    <p:animEffect transition="out" filter="blinds(horizontal)">
                                      <p:cBhvr>
                                        <p:cTn id="908" dur="5000"/>
                                        <p:tgtEl>
                                          <p:spTgt spid="11"/>
                                        </p:tgtEl>
                                      </p:cBhvr>
                                    </p:animEffect>
                                    <p:set>
                                      <p:cBhvr>
                                        <p:cTn id="909" dur="1" fill="hold">
                                          <p:stCondLst>
                                            <p:cond delay="4999"/>
                                          </p:stCondLst>
                                        </p:cTn>
                                        <p:tgtEl>
                                          <p:spTgt spid="11"/>
                                        </p:tgtEl>
                                        <p:attrNameLst>
                                          <p:attrName>style.visibility</p:attrName>
                                        </p:attrNameLst>
                                      </p:cBhvr>
                                      <p:to>
                                        <p:strVal val="hidden"/>
                                      </p:to>
                                    </p:set>
                                  </p:childTnLst>
                                </p:cTn>
                              </p:par>
                              <p:par>
                                <p:cTn id="910" presetID="3" presetClass="exit" presetSubtype="10" fill="hold" grpId="2" nodeType="withEffect">
                                  <p:stCondLst>
                                    <p:cond delay="0"/>
                                  </p:stCondLst>
                                  <p:childTnLst>
                                    <p:animEffect transition="out" filter="blinds(horizontal)">
                                      <p:cBhvr>
                                        <p:cTn id="911" dur="5000"/>
                                        <p:tgtEl>
                                          <p:spTgt spid="12"/>
                                        </p:tgtEl>
                                      </p:cBhvr>
                                    </p:animEffect>
                                    <p:set>
                                      <p:cBhvr>
                                        <p:cTn id="912" dur="1" fill="hold">
                                          <p:stCondLst>
                                            <p:cond delay="4999"/>
                                          </p:stCondLst>
                                        </p:cTn>
                                        <p:tgtEl>
                                          <p:spTgt spid="12"/>
                                        </p:tgtEl>
                                        <p:attrNameLst>
                                          <p:attrName>style.visibility</p:attrName>
                                        </p:attrNameLst>
                                      </p:cBhvr>
                                      <p:to>
                                        <p:strVal val="hidden"/>
                                      </p:to>
                                    </p:set>
                                  </p:childTnLst>
                                </p:cTn>
                              </p:par>
                              <p:par>
                                <p:cTn id="913" presetID="3" presetClass="exit" presetSubtype="10" fill="hold" grpId="2" nodeType="withEffect">
                                  <p:stCondLst>
                                    <p:cond delay="0"/>
                                  </p:stCondLst>
                                  <p:childTnLst>
                                    <p:animEffect transition="out" filter="blinds(horizontal)">
                                      <p:cBhvr>
                                        <p:cTn id="914" dur="5000"/>
                                        <p:tgtEl>
                                          <p:spTgt spid="13"/>
                                        </p:tgtEl>
                                      </p:cBhvr>
                                    </p:animEffect>
                                    <p:set>
                                      <p:cBhvr>
                                        <p:cTn id="915" dur="1" fill="hold">
                                          <p:stCondLst>
                                            <p:cond delay="4999"/>
                                          </p:stCondLst>
                                        </p:cTn>
                                        <p:tgtEl>
                                          <p:spTgt spid="13"/>
                                        </p:tgtEl>
                                        <p:attrNameLst>
                                          <p:attrName>style.visibility</p:attrName>
                                        </p:attrNameLst>
                                      </p:cBhvr>
                                      <p:to>
                                        <p:strVal val="hidden"/>
                                      </p:to>
                                    </p:set>
                                  </p:childTnLst>
                                </p:cTn>
                              </p:par>
                              <p:par>
                                <p:cTn id="916" presetID="3" presetClass="exit" presetSubtype="10" fill="hold" grpId="2" nodeType="withEffect">
                                  <p:stCondLst>
                                    <p:cond delay="0"/>
                                  </p:stCondLst>
                                  <p:childTnLst>
                                    <p:animEffect transition="out" filter="blinds(horizontal)">
                                      <p:cBhvr>
                                        <p:cTn id="917" dur="5000"/>
                                        <p:tgtEl>
                                          <p:spTgt spid="14"/>
                                        </p:tgtEl>
                                      </p:cBhvr>
                                    </p:animEffect>
                                    <p:set>
                                      <p:cBhvr>
                                        <p:cTn id="918" dur="1" fill="hold">
                                          <p:stCondLst>
                                            <p:cond delay="4999"/>
                                          </p:stCondLst>
                                        </p:cTn>
                                        <p:tgtEl>
                                          <p:spTgt spid="14"/>
                                        </p:tgtEl>
                                        <p:attrNameLst>
                                          <p:attrName>style.visibility</p:attrName>
                                        </p:attrNameLst>
                                      </p:cBhvr>
                                      <p:to>
                                        <p:strVal val="hidden"/>
                                      </p:to>
                                    </p:set>
                                  </p:childTnLst>
                                </p:cTn>
                              </p:par>
                              <p:par>
                                <p:cTn id="919" presetID="3" presetClass="exit" presetSubtype="10" fill="hold" grpId="2" nodeType="withEffect">
                                  <p:stCondLst>
                                    <p:cond delay="0"/>
                                  </p:stCondLst>
                                  <p:childTnLst>
                                    <p:animEffect transition="out" filter="blinds(horizontal)">
                                      <p:cBhvr>
                                        <p:cTn id="920" dur="5000"/>
                                        <p:tgtEl>
                                          <p:spTgt spid="15"/>
                                        </p:tgtEl>
                                      </p:cBhvr>
                                    </p:animEffect>
                                    <p:set>
                                      <p:cBhvr>
                                        <p:cTn id="921" dur="1" fill="hold">
                                          <p:stCondLst>
                                            <p:cond delay="4999"/>
                                          </p:stCondLst>
                                        </p:cTn>
                                        <p:tgtEl>
                                          <p:spTgt spid="15"/>
                                        </p:tgtEl>
                                        <p:attrNameLst>
                                          <p:attrName>style.visibility</p:attrName>
                                        </p:attrNameLst>
                                      </p:cBhvr>
                                      <p:to>
                                        <p:strVal val="hidden"/>
                                      </p:to>
                                    </p:set>
                                  </p:childTnLst>
                                </p:cTn>
                              </p:par>
                              <p:par>
                                <p:cTn id="922" presetID="3" presetClass="exit" presetSubtype="10" fill="hold" grpId="2" nodeType="withEffect">
                                  <p:stCondLst>
                                    <p:cond delay="0"/>
                                  </p:stCondLst>
                                  <p:childTnLst>
                                    <p:animEffect transition="out" filter="blinds(horizontal)">
                                      <p:cBhvr>
                                        <p:cTn id="923" dur="5000"/>
                                        <p:tgtEl>
                                          <p:spTgt spid="16"/>
                                        </p:tgtEl>
                                      </p:cBhvr>
                                    </p:animEffect>
                                    <p:set>
                                      <p:cBhvr>
                                        <p:cTn id="924" dur="1" fill="hold">
                                          <p:stCondLst>
                                            <p:cond delay="4999"/>
                                          </p:stCondLst>
                                        </p:cTn>
                                        <p:tgtEl>
                                          <p:spTgt spid="16"/>
                                        </p:tgtEl>
                                        <p:attrNameLst>
                                          <p:attrName>style.visibility</p:attrName>
                                        </p:attrNameLst>
                                      </p:cBhvr>
                                      <p:to>
                                        <p:strVal val="hidden"/>
                                      </p:to>
                                    </p:set>
                                  </p:childTnLst>
                                </p:cTn>
                              </p:par>
                              <p:par>
                                <p:cTn id="925" presetID="3" presetClass="exit" presetSubtype="10" fill="hold" grpId="2" nodeType="withEffect">
                                  <p:stCondLst>
                                    <p:cond delay="0"/>
                                  </p:stCondLst>
                                  <p:childTnLst>
                                    <p:animEffect transition="out" filter="blinds(horizontal)">
                                      <p:cBhvr>
                                        <p:cTn id="926" dur="5000"/>
                                        <p:tgtEl>
                                          <p:spTgt spid="17"/>
                                        </p:tgtEl>
                                      </p:cBhvr>
                                    </p:animEffect>
                                    <p:set>
                                      <p:cBhvr>
                                        <p:cTn id="927" dur="1" fill="hold">
                                          <p:stCondLst>
                                            <p:cond delay="4999"/>
                                          </p:stCondLst>
                                        </p:cTn>
                                        <p:tgtEl>
                                          <p:spTgt spid="17"/>
                                        </p:tgtEl>
                                        <p:attrNameLst>
                                          <p:attrName>style.visibility</p:attrName>
                                        </p:attrNameLst>
                                      </p:cBhvr>
                                      <p:to>
                                        <p:strVal val="hidden"/>
                                      </p:to>
                                    </p:set>
                                  </p:childTnLst>
                                </p:cTn>
                              </p:par>
                              <p:par>
                                <p:cTn id="928" presetID="3" presetClass="exit" presetSubtype="10" fill="hold" grpId="2" nodeType="withEffect">
                                  <p:stCondLst>
                                    <p:cond delay="0"/>
                                  </p:stCondLst>
                                  <p:childTnLst>
                                    <p:animEffect transition="out" filter="blinds(horizontal)">
                                      <p:cBhvr>
                                        <p:cTn id="929" dur="5000"/>
                                        <p:tgtEl>
                                          <p:spTgt spid="18"/>
                                        </p:tgtEl>
                                      </p:cBhvr>
                                    </p:animEffect>
                                    <p:set>
                                      <p:cBhvr>
                                        <p:cTn id="930" dur="1" fill="hold">
                                          <p:stCondLst>
                                            <p:cond delay="4999"/>
                                          </p:stCondLst>
                                        </p:cTn>
                                        <p:tgtEl>
                                          <p:spTgt spid="18"/>
                                        </p:tgtEl>
                                        <p:attrNameLst>
                                          <p:attrName>style.visibility</p:attrName>
                                        </p:attrNameLst>
                                      </p:cBhvr>
                                      <p:to>
                                        <p:strVal val="hidden"/>
                                      </p:to>
                                    </p:set>
                                  </p:childTnLst>
                                </p:cTn>
                              </p:par>
                              <p:par>
                                <p:cTn id="931" presetID="3" presetClass="exit" presetSubtype="10" fill="hold" grpId="2" nodeType="withEffect">
                                  <p:stCondLst>
                                    <p:cond delay="0"/>
                                  </p:stCondLst>
                                  <p:childTnLst>
                                    <p:animEffect transition="out" filter="blinds(horizontal)">
                                      <p:cBhvr>
                                        <p:cTn id="932" dur="5000"/>
                                        <p:tgtEl>
                                          <p:spTgt spid="19"/>
                                        </p:tgtEl>
                                      </p:cBhvr>
                                    </p:animEffect>
                                    <p:set>
                                      <p:cBhvr>
                                        <p:cTn id="933" dur="1" fill="hold">
                                          <p:stCondLst>
                                            <p:cond delay="4999"/>
                                          </p:stCondLst>
                                        </p:cTn>
                                        <p:tgtEl>
                                          <p:spTgt spid="19"/>
                                        </p:tgtEl>
                                        <p:attrNameLst>
                                          <p:attrName>style.visibility</p:attrName>
                                        </p:attrNameLst>
                                      </p:cBhvr>
                                      <p:to>
                                        <p:strVal val="hidden"/>
                                      </p:to>
                                    </p:set>
                                  </p:childTnLst>
                                </p:cTn>
                              </p:par>
                              <p:par>
                                <p:cTn id="934" presetID="3" presetClass="exit" presetSubtype="10" fill="hold" grpId="2" nodeType="withEffect">
                                  <p:stCondLst>
                                    <p:cond delay="0"/>
                                  </p:stCondLst>
                                  <p:childTnLst>
                                    <p:animEffect transition="out" filter="blinds(horizontal)">
                                      <p:cBhvr>
                                        <p:cTn id="935" dur="5000"/>
                                        <p:tgtEl>
                                          <p:spTgt spid="20"/>
                                        </p:tgtEl>
                                      </p:cBhvr>
                                    </p:animEffect>
                                    <p:set>
                                      <p:cBhvr>
                                        <p:cTn id="936" dur="1" fill="hold">
                                          <p:stCondLst>
                                            <p:cond delay="4999"/>
                                          </p:stCondLst>
                                        </p:cTn>
                                        <p:tgtEl>
                                          <p:spTgt spid="20"/>
                                        </p:tgtEl>
                                        <p:attrNameLst>
                                          <p:attrName>style.visibility</p:attrName>
                                        </p:attrNameLst>
                                      </p:cBhvr>
                                      <p:to>
                                        <p:strVal val="hidden"/>
                                      </p:to>
                                    </p:set>
                                  </p:childTnLst>
                                </p:cTn>
                              </p:par>
                              <p:par>
                                <p:cTn id="937" presetID="3" presetClass="exit" presetSubtype="10" fill="hold" grpId="2" nodeType="withEffect">
                                  <p:stCondLst>
                                    <p:cond delay="0"/>
                                  </p:stCondLst>
                                  <p:childTnLst>
                                    <p:animEffect transition="out" filter="blinds(horizontal)">
                                      <p:cBhvr>
                                        <p:cTn id="938" dur="5000"/>
                                        <p:tgtEl>
                                          <p:spTgt spid="21"/>
                                        </p:tgtEl>
                                      </p:cBhvr>
                                    </p:animEffect>
                                    <p:set>
                                      <p:cBhvr>
                                        <p:cTn id="939" dur="1" fill="hold">
                                          <p:stCondLst>
                                            <p:cond delay="4999"/>
                                          </p:stCondLst>
                                        </p:cTn>
                                        <p:tgtEl>
                                          <p:spTgt spid="21"/>
                                        </p:tgtEl>
                                        <p:attrNameLst>
                                          <p:attrName>style.visibility</p:attrName>
                                        </p:attrNameLst>
                                      </p:cBhvr>
                                      <p:to>
                                        <p:strVal val="hidden"/>
                                      </p:to>
                                    </p:set>
                                  </p:childTnLst>
                                </p:cTn>
                              </p:par>
                              <p:par>
                                <p:cTn id="940" presetID="3" presetClass="exit" presetSubtype="10" fill="hold" grpId="2" nodeType="withEffect">
                                  <p:stCondLst>
                                    <p:cond delay="0"/>
                                  </p:stCondLst>
                                  <p:childTnLst>
                                    <p:animEffect transition="out" filter="blinds(horizontal)">
                                      <p:cBhvr>
                                        <p:cTn id="941" dur="5000"/>
                                        <p:tgtEl>
                                          <p:spTgt spid="22"/>
                                        </p:tgtEl>
                                      </p:cBhvr>
                                    </p:animEffect>
                                    <p:set>
                                      <p:cBhvr>
                                        <p:cTn id="942" dur="1" fill="hold">
                                          <p:stCondLst>
                                            <p:cond delay="4999"/>
                                          </p:stCondLst>
                                        </p:cTn>
                                        <p:tgtEl>
                                          <p:spTgt spid="22"/>
                                        </p:tgtEl>
                                        <p:attrNameLst>
                                          <p:attrName>style.visibility</p:attrName>
                                        </p:attrNameLst>
                                      </p:cBhvr>
                                      <p:to>
                                        <p:strVal val="hidden"/>
                                      </p:to>
                                    </p:set>
                                  </p:childTnLst>
                                </p:cTn>
                              </p:par>
                              <p:par>
                                <p:cTn id="943" presetID="3" presetClass="exit" presetSubtype="10" fill="hold" grpId="2" nodeType="withEffect">
                                  <p:stCondLst>
                                    <p:cond delay="0"/>
                                  </p:stCondLst>
                                  <p:childTnLst>
                                    <p:animEffect transition="out" filter="blinds(horizontal)">
                                      <p:cBhvr>
                                        <p:cTn id="944" dur="5000"/>
                                        <p:tgtEl>
                                          <p:spTgt spid="23"/>
                                        </p:tgtEl>
                                      </p:cBhvr>
                                    </p:animEffect>
                                    <p:set>
                                      <p:cBhvr>
                                        <p:cTn id="945" dur="1" fill="hold">
                                          <p:stCondLst>
                                            <p:cond delay="4999"/>
                                          </p:stCondLst>
                                        </p:cTn>
                                        <p:tgtEl>
                                          <p:spTgt spid="23"/>
                                        </p:tgtEl>
                                        <p:attrNameLst>
                                          <p:attrName>style.visibility</p:attrName>
                                        </p:attrNameLst>
                                      </p:cBhvr>
                                      <p:to>
                                        <p:strVal val="hidden"/>
                                      </p:to>
                                    </p:set>
                                  </p:childTnLst>
                                </p:cTn>
                              </p:par>
                              <p:par>
                                <p:cTn id="946" presetID="3" presetClass="exit" presetSubtype="10" fill="hold" grpId="2" nodeType="withEffect">
                                  <p:stCondLst>
                                    <p:cond delay="0"/>
                                  </p:stCondLst>
                                  <p:childTnLst>
                                    <p:animEffect transition="out" filter="blinds(horizontal)">
                                      <p:cBhvr>
                                        <p:cTn id="947" dur="5000"/>
                                        <p:tgtEl>
                                          <p:spTgt spid="24"/>
                                        </p:tgtEl>
                                      </p:cBhvr>
                                    </p:animEffect>
                                    <p:set>
                                      <p:cBhvr>
                                        <p:cTn id="948" dur="1" fill="hold">
                                          <p:stCondLst>
                                            <p:cond delay="4999"/>
                                          </p:stCondLst>
                                        </p:cTn>
                                        <p:tgtEl>
                                          <p:spTgt spid="24"/>
                                        </p:tgtEl>
                                        <p:attrNameLst>
                                          <p:attrName>style.visibility</p:attrName>
                                        </p:attrNameLst>
                                      </p:cBhvr>
                                      <p:to>
                                        <p:strVal val="hidden"/>
                                      </p:to>
                                    </p:set>
                                  </p:childTnLst>
                                </p:cTn>
                              </p:par>
                              <p:par>
                                <p:cTn id="949" presetID="3" presetClass="exit" presetSubtype="10" fill="hold" grpId="2" nodeType="withEffect">
                                  <p:stCondLst>
                                    <p:cond delay="0"/>
                                  </p:stCondLst>
                                  <p:childTnLst>
                                    <p:animEffect transition="out" filter="blinds(horizontal)">
                                      <p:cBhvr>
                                        <p:cTn id="950" dur="5000"/>
                                        <p:tgtEl>
                                          <p:spTgt spid="25"/>
                                        </p:tgtEl>
                                      </p:cBhvr>
                                    </p:animEffect>
                                    <p:set>
                                      <p:cBhvr>
                                        <p:cTn id="951" dur="1" fill="hold">
                                          <p:stCondLst>
                                            <p:cond delay="4999"/>
                                          </p:stCondLst>
                                        </p:cTn>
                                        <p:tgtEl>
                                          <p:spTgt spid="25"/>
                                        </p:tgtEl>
                                        <p:attrNameLst>
                                          <p:attrName>style.visibility</p:attrName>
                                        </p:attrNameLst>
                                      </p:cBhvr>
                                      <p:to>
                                        <p:strVal val="hidden"/>
                                      </p:to>
                                    </p:set>
                                  </p:childTnLst>
                                </p:cTn>
                              </p:par>
                              <p:par>
                                <p:cTn id="952" presetID="3" presetClass="exit" presetSubtype="10" fill="hold" grpId="2" nodeType="withEffect">
                                  <p:stCondLst>
                                    <p:cond delay="0"/>
                                  </p:stCondLst>
                                  <p:childTnLst>
                                    <p:animEffect transition="out" filter="blinds(horizontal)">
                                      <p:cBhvr>
                                        <p:cTn id="953" dur="5000"/>
                                        <p:tgtEl>
                                          <p:spTgt spid="26"/>
                                        </p:tgtEl>
                                      </p:cBhvr>
                                    </p:animEffect>
                                    <p:set>
                                      <p:cBhvr>
                                        <p:cTn id="954" dur="1" fill="hold">
                                          <p:stCondLst>
                                            <p:cond delay="4999"/>
                                          </p:stCondLst>
                                        </p:cTn>
                                        <p:tgtEl>
                                          <p:spTgt spid="26"/>
                                        </p:tgtEl>
                                        <p:attrNameLst>
                                          <p:attrName>style.visibility</p:attrName>
                                        </p:attrNameLst>
                                      </p:cBhvr>
                                      <p:to>
                                        <p:strVal val="hidden"/>
                                      </p:to>
                                    </p:set>
                                  </p:childTnLst>
                                </p:cTn>
                              </p:par>
                              <p:par>
                                <p:cTn id="955" presetID="3" presetClass="exit" presetSubtype="10" fill="hold" grpId="2" nodeType="withEffect">
                                  <p:stCondLst>
                                    <p:cond delay="0"/>
                                  </p:stCondLst>
                                  <p:childTnLst>
                                    <p:animEffect transition="out" filter="blinds(horizontal)">
                                      <p:cBhvr>
                                        <p:cTn id="956" dur="5000"/>
                                        <p:tgtEl>
                                          <p:spTgt spid="27"/>
                                        </p:tgtEl>
                                      </p:cBhvr>
                                    </p:animEffect>
                                    <p:set>
                                      <p:cBhvr>
                                        <p:cTn id="957" dur="1" fill="hold">
                                          <p:stCondLst>
                                            <p:cond delay="4999"/>
                                          </p:stCondLst>
                                        </p:cTn>
                                        <p:tgtEl>
                                          <p:spTgt spid="27"/>
                                        </p:tgtEl>
                                        <p:attrNameLst>
                                          <p:attrName>style.visibility</p:attrName>
                                        </p:attrNameLst>
                                      </p:cBhvr>
                                      <p:to>
                                        <p:strVal val="hidden"/>
                                      </p:to>
                                    </p:set>
                                  </p:childTnLst>
                                </p:cTn>
                              </p:par>
                              <p:par>
                                <p:cTn id="958" presetID="3" presetClass="exit" presetSubtype="10" fill="hold" grpId="2" nodeType="withEffect">
                                  <p:stCondLst>
                                    <p:cond delay="0"/>
                                  </p:stCondLst>
                                  <p:childTnLst>
                                    <p:animEffect transition="out" filter="blinds(horizontal)">
                                      <p:cBhvr>
                                        <p:cTn id="959" dur="5000"/>
                                        <p:tgtEl>
                                          <p:spTgt spid="28"/>
                                        </p:tgtEl>
                                      </p:cBhvr>
                                    </p:animEffect>
                                    <p:set>
                                      <p:cBhvr>
                                        <p:cTn id="960" dur="1" fill="hold">
                                          <p:stCondLst>
                                            <p:cond delay="4999"/>
                                          </p:stCondLst>
                                        </p:cTn>
                                        <p:tgtEl>
                                          <p:spTgt spid="28"/>
                                        </p:tgtEl>
                                        <p:attrNameLst>
                                          <p:attrName>style.visibility</p:attrName>
                                        </p:attrNameLst>
                                      </p:cBhvr>
                                      <p:to>
                                        <p:strVal val="hidden"/>
                                      </p:to>
                                    </p:set>
                                  </p:childTnLst>
                                </p:cTn>
                              </p:par>
                              <p:par>
                                <p:cTn id="961" presetID="3" presetClass="exit" presetSubtype="10" fill="hold" grpId="2" nodeType="withEffect">
                                  <p:stCondLst>
                                    <p:cond delay="0"/>
                                  </p:stCondLst>
                                  <p:childTnLst>
                                    <p:animEffect transition="out" filter="blinds(horizontal)">
                                      <p:cBhvr>
                                        <p:cTn id="962" dur="5000"/>
                                        <p:tgtEl>
                                          <p:spTgt spid="29"/>
                                        </p:tgtEl>
                                      </p:cBhvr>
                                    </p:animEffect>
                                    <p:set>
                                      <p:cBhvr>
                                        <p:cTn id="963" dur="1" fill="hold">
                                          <p:stCondLst>
                                            <p:cond delay="4999"/>
                                          </p:stCondLst>
                                        </p:cTn>
                                        <p:tgtEl>
                                          <p:spTgt spid="29"/>
                                        </p:tgtEl>
                                        <p:attrNameLst>
                                          <p:attrName>style.visibility</p:attrName>
                                        </p:attrNameLst>
                                      </p:cBhvr>
                                      <p:to>
                                        <p:strVal val="hidden"/>
                                      </p:to>
                                    </p:set>
                                  </p:childTnLst>
                                </p:cTn>
                              </p:par>
                              <p:par>
                                <p:cTn id="964" presetID="3" presetClass="exit" presetSubtype="10" fill="hold" grpId="2" nodeType="withEffect">
                                  <p:stCondLst>
                                    <p:cond delay="0"/>
                                  </p:stCondLst>
                                  <p:childTnLst>
                                    <p:animEffect transition="out" filter="blinds(horizontal)">
                                      <p:cBhvr>
                                        <p:cTn id="965" dur="5000"/>
                                        <p:tgtEl>
                                          <p:spTgt spid="30"/>
                                        </p:tgtEl>
                                      </p:cBhvr>
                                    </p:animEffect>
                                    <p:set>
                                      <p:cBhvr>
                                        <p:cTn id="966" dur="1" fill="hold">
                                          <p:stCondLst>
                                            <p:cond delay="4999"/>
                                          </p:stCondLst>
                                        </p:cTn>
                                        <p:tgtEl>
                                          <p:spTgt spid="30"/>
                                        </p:tgtEl>
                                        <p:attrNameLst>
                                          <p:attrName>style.visibility</p:attrName>
                                        </p:attrNameLst>
                                      </p:cBhvr>
                                      <p:to>
                                        <p:strVal val="hidden"/>
                                      </p:to>
                                    </p:set>
                                  </p:childTnLst>
                                </p:cTn>
                              </p:par>
                              <p:par>
                                <p:cTn id="967" presetID="3" presetClass="exit" presetSubtype="10" fill="hold" grpId="2" nodeType="withEffect">
                                  <p:stCondLst>
                                    <p:cond delay="0"/>
                                  </p:stCondLst>
                                  <p:childTnLst>
                                    <p:animEffect transition="out" filter="blinds(horizontal)">
                                      <p:cBhvr>
                                        <p:cTn id="968" dur="5000"/>
                                        <p:tgtEl>
                                          <p:spTgt spid="31"/>
                                        </p:tgtEl>
                                      </p:cBhvr>
                                    </p:animEffect>
                                    <p:set>
                                      <p:cBhvr>
                                        <p:cTn id="969" dur="1" fill="hold">
                                          <p:stCondLst>
                                            <p:cond delay="4999"/>
                                          </p:stCondLst>
                                        </p:cTn>
                                        <p:tgtEl>
                                          <p:spTgt spid="31"/>
                                        </p:tgtEl>
                                        <p:attrNameLst>
                                          <p:attrName>style.visibility</p:attrName>
                                        </p:attrNameLst>
                                      </p:cBhvr>
                                      <p:to>
                                        <p:strVal val="hidden"/>
                                      </p:to>
                                    </p:set>
                                  </p:childTnLst>
                                </p:cTn>
                              </p:par>
                              <p:par>
                                <p:cTn id="970" presetID="3" presetClass="exit" presetSubtype="10" fill="hold" grpId="2" nodeType="withEffect">
                                  <p:stCondLst>
                                    <p:cond delay="0"/>
                                  </p:stCondLst>
                                  <p:childTnLst>
                                    <p:animEffect transition="out" filter="blinds(horizontal)">
                                      <p:cBhvr>
                                        <p:cTn id="971" dur="5000"/>
                                        <p:tgtEl>
                                          <p:spTgt spid="32"/>
                                        </p:tgtEl>
                                      </p:cBhvr>
                                    </p:animEffect>
                                    <p:set>
                                      <p:cBhvr>
                                        <p:cTn id="972" dur="1" fill="hold">
                                          <p:stCondLst>
                                            <p:cond delay="4999"/>
                                          </p:stCondLst>
                                        </p:cTn>
                                        <p:tgtEl>
                                          <p:spTgt spid="32"/>
                                        </p:tgtEl>
                                        <p:attrNameLst>
                                          <p:attrName>style.visibility</p:attrName>
                                        </p:attrNameLst>
                                      </p:cBhvr>
                                      <p:to>
                                        <p:strVal val="hidden"/>
                                      </p:to>
                                    </p:set>
                                  </p:childTnLst>
                                </p:cTn>
                              </p:par>
                              <p:par>
                                <p:cTn id="973" presetID="3" presetClass="exit" presetSubtype="10" fill="hold" grpId="2" nodeType="withEffect">
                                  <p:stCondLst>
                                    <p:cond delay="0"/>
                                  </p:stCondLst>
                                  <p:childTnLst>
                                    <p:animEffect transition="out" filter="blinds(horizontal)">
                                      <p:cBhvr>
                                        <p:cTn id="974" dur="5000"/>
                                        <p:tgtEl>
                                          <p:spTgt spid="33"/>
                                        </p:tgtEl>
                                      </p:cBhvr>
                                    </p:animEffect>
                                    <p:set>
                                      <p:cBhvr>
                                        <p:cTn id="975" dur="1" fill="hold">
                                          <p:stCondLst>
                                            <p:cond delay="4999"/>
                                          </p:stCondLst>
                                        </p:cTn>
                                        <p:tgtEl>
                                          <p:spTgt spid="33"/>
                                        </p:tgtEl>
                                        <p:attrNameLst>
                                          <p:attrName>style.visibility</p:attrName>
                                        </p:attrNameLst>
                                      </p:cBhvr>
                                      <p:to>
                                        <p:strVal val="hidden"/>
                                      </p:to>
                                    </p:set>
                                  </p:childTnLst>
                                </p:cTn>
                              </p:par>
                              <p:par>
                                <p:cTn id="976" presetID="3" presetClass="exit" presetSubtype="10" fill="hold" grpId="2" nodeType="withEffect">
                                  <p:stCondLst>
                                    <p:cond delay="0"/>
                                  </p:stCondLst>
                                  <p:childTnLst>
                                    <p:animEffect transition="out" filter="blinds(horizontal)">
                                      <p:cBhvr>
                                        <p:cTn id="977" dur="5000"/>
                                        <p:tgtEl>
                                          <p:spTgt spid="34"/>
                                        </p:tgtEl>
                                      </p:cBhvr>
                                    </p:animEffect>
                                    <p:set>
                                      <p:cBhvr>
                                        <p:cTn id="978" dur="1" fill="hold">
                                          <p:stCondLst>
                                            <p:cond delay="4999"/>
                                          </p:stCondLst>
                                        </p:cTn>
                                        <p:tgtEl>
                                          <p:spTgt spid="34"/>
                                        </p:tgtEl>
                                        <p:attrNameLst>
                                          <p:attrName>style.visibility</p:attrName>
                                        </p:attrNameLst>
                                      </p:cBhvr>
                                      <p:to>
                                        <p:strVal val="hidden"/>
                                      </p:to>
                                    </p:set>
                                  </p:childTnLst>
                                </p:cTn>
                              </p:par>
                              <p:par>
                                <p:cTn id="979" presetID="3" presetClass="exit" presetSubtype="10" fill="hold" grpId="2" nodeType="withEffect">
                                  <p:stCondLst>
                                    <p:cond delay="0"/>
                                  </p:stCondLst>
                                  <p:childTnLst>
                                    <p:animEffect transition="out" filter="blinds(horizontal)">
                                      <p:cBhvr>
                                        <p:cTn id="980" dur="5000"/>
                                        <p:tgtEl>
                                          <p:spTgt spid="35"/>
                                        </p:tgtEl>
                                      </p:cBhvr>
                                    </p:animEffect>
                                    <p:set>
                                      <p:cBhvr>
                                        <p:cTn id="981" dur="1" fill="hold">
                                          <p:stCondLst>
                                            <p:cond delay="4999"/>
                                          </p:stCondLst>
                                        </p:cTn>
                                        <p:tgtEl>
                                          <p:spTgt spid="35"/>
                                        </p:tgtEl>
                                        <p:attrNameLst>
                                          <p:attrName>style.visibility</p:attrName>
                                        </p:attrNameLst>
                                      </p:cBhvr>
                                      <p:to>
                                        <p:strVal val="hidden"/>
                                      </p:to>
                                    </p:set>
                                  </p:childTnLst>
                                </p:cTn>
                              </p:par>
                              <p:par>
                                <p:cTn id="982" presetID="3" presetClass="exit" presetSubtype="10" fill="hold" grpId="2" nodeType="withEffect">
                                  <p:stCondLst>
                                    <p:cond delay="0"/>
                                  </p:stCondLst>
                                  <p:childTnLst>
                                    <p:animEffect transition="out" filter="blinds(horizontal)">
                                      <p:cBhvr>
                                        <p:cTn id="983" dur="5000"/>
                                        <p:tgtEl>
                                          <p:spTgt spid="36"/>
                                        </p:tgtEl>
                                      </p:cBhvr>
                                    </p:animEffect>
                                    <p:set>
                                      <p:cBhvr>
                                        <p:cTn id="984" dur="1" fill="hold">
                                          <p:stCondLst>
                                            <p:cond delay="4999"/>
                                          </p:stCondLst>
                                        </p:cTn>
                                        <p:tgtEl>
                                          <p:spTgt spid="36"/>
                                        </p:tgtEl>
                                        <p:attrNameLst>
                                          <p:attrName>style.visibility</p:attrName>
                                        </p:attrNameLst>
                                      </p:cBhvr>
                                      <p:to>
                                        <p:strVal val="hidden"/>
                                      </p:to>
                                    </p:set>
                                  </p:childTnLst>
                                </p:cTn>
                              </p:par>
                              <p:par>
                                <p:cTn id="985" presetID="3" presetClass="exit" presetSubtype="10" fill="hold" grpId="2" nodeType="withEffect">
                                  <p:stCondLst>
                                    <p:cond delay="0"/>
                                  </p:stCondLst>
                                  <p:childTnLst>
                                    <p:animEffect transition="out" filter="blinds(horizontal)">
                                      <p:cBhvr>
                                        <p:cTn id="986" dur="5000"/>
                                        <p:tgtEl>
                                          <p:spTgt spid="37"/>
                                        </p:tgtEl>
                                      </p:cBhvr>
                                    </p:animEffect>
                                    <p:set>
                                      <p:cBhvr>
                                        <p:cTn id="987" dur="1" fill="hold">
                                          <p:stCondLst>
                                            <p:cond delay="4999"/>
                                          </p:stCondLst>
                                        </p:cTn>
                                        <p:tgtEl>
                                          <p:spTgt spid="37"/>
                                        </p:tgtEl>
                                        <p:attrNameLst>
                                          <p:attrName>style.visibility</p:attrName>
                                        </p:attrNameLst>
                                      </p:cBhvr>
                                      <p:to>
                                        <p:strVal val="hidden"/>
                                      </p:to>
                                    </p:set>
                                  </p:childTnLst>
                                </p:cTn>
                              </p:par>
                              <p:par>
                                <p:cTn id="988" presetID="3" presetClass="exit" presetSubtype="10" fill="hold" grpId="2" nodeType="withEffect">
                                  <p:stCondLst>
                                    <p:cond delay="0"/>
                                  </p:stCondLst>
                                  <p:childTnLst>
                                    <p:animEffect transition="out" filter="blinds(horizontal)">
                                      <p:cBhvr>
                                        <p:cTn id="989" dur="5000"/>
                                        <p:tgtEl>
                                          <p:spTgt spid="38"/>
                                        </p:tgtEl>
                                      </p:cBhvr>
                                    </p:animEffect>
                                    <p:set>
                                      <p:cBhvr>
                                        <p:cTn id="990" dur="1" fill="hold">
                                          <p:stCondLst>
                                            <p:cond delay="4999"/>
                                          </p:stCondLst>
                                        </p:cTn>
                                        <p:tgtEl>
                                          <p:spTgt spid="38"/>
                                        </p:tgtEl>
                                        <p:attrNameLst>
                                          <p:attrName>style.visibility</p:attrName>
                                        </p:attrNameLst>
                                      </p:cBhvr>
                                      <p:to>
                                        <p:strVal val="hidden"/>
                                      </p:to>
                                    </p:set>
                                  </p:childTnLst>
                                </p:cTn>
                              </p:par>
                              <p:par>
                                <p:cTn id="991" presetID="3" presetClass="exit" presetSubtype="10" fill="hold" grpId="2" nodeType="withEffect">
                                  <p:stCondLst>
                                    <p:cond delay="0"/>
                                  </p:stCondLst>
                                  <p:childTnLst>
                                    <p:animEffect transition="out" filter="blinds(horizontal)">
                                      <p:cBhvr>
                                        <p:cTn id="992" dur="5000"/>
                                        <p:tgtEl>
                                          <p:spTgt spid="39"/>
                                        </p:tgtEl>
                                      </p:cBhvr>
                                    </p:animEffect>
                                    <p:set>
                                      <p:cBhvr>
                                        <p:cTn id="993" dur="1" fill="hold">
                                          <p:stCondLst>
                                            <p:cond delay="4999"/>
                                          </p:stCondLst>
                                        </p:cTn>
                                        <p:tgtEl>
                                          <p:spTgt spid="39"/>
                                        </p:tgtEl>
                                        <p:attrNameLst>
                                          <p:attrName>style.visibility</p:attrName>
                                        </p:attrNameLst>
                                      </p:cBhvr>
                                      <p:to>
                                        <p:strVal val="hidden"/>
                                      </p:to>
                                    </p:set>
                                  </p:childTnLst>
                                </p:cTn>
                              </p:par>
                              <p:par>
                                <p:cTn id="994" presetID="3" presetClass="exit" presetSubtype="10" fill="hold" grpId="2" nodeType="withEffect">
                                  <p:stCondLst>
                                    <p:cond delay="0"/>
                                  </p:stCondLst>
                                  <p:childTnLst>
                                    <p:animEffect transition="out" filter="blinds(horizontal)">
                                      <p:cBhvr>
                                        <p:cTn id="995" dur="5000"/>
                                        <p:tgtEl>
                                          <p:spTgt spid="40"/>
                                        </p:tgtEl>
                                      </p:cBhvr>
                                    </p:animEffect>
                                    <p:set>
                                      <p:cBhvr>
                                        <p:cTn id="996" dur="1" fill="hold">
                                          <p:stCondLst>
                                            <p:cond delay="4999"/>
                                          </p:stCondLst>
                                        </p:cTn>
                                        <p:tgtEl>
                                          <p:spTgt spid="40"/>
                                        </p:tgtEl>
                                        <p:attrNameLst>
                                          <p:attrName>style.visibility</p:attrName>
                                        </p:attrNameLst>
                                      </p:cBhvr>
                                      <p:to>
                                        <p:strVal val="hidden"/>
                                      </p:to>
                                    </p:set>
                                  </p:childTnLst>
                                </p:cTn>
                              </p:par>
                              <p:par>
                                <p:cTn id="997" presetID="3" presetClass="exit" presetSubtype="10" fill="hold" grpId="2" nodeType="withEffect">
                                  <p:stCondLst>
                                    <p:cond delay="0"/>
                                  </p:stCondLst>
                                  <p:childTnLst>
                                    <p:animEffect transition="out" filter="blinds(horizontal)">
                                      <p:cBhvr>
                                        <p:cTn id="998" dur="5000"/>
                                        <p:tgtEl>
                                          <p:spTgt spid="41"/>
                                        </p:tgtEl>
                                      </p:cBhvr>
                                    </p:animEffect>
                                    <p:set>
                                      <p:cBhvr>
                                        <p:cTn id="999" dur="1" fill="hold">
                                          <p:stCondLst>
                                            <p:cond delay="4999"/>
                                          </p:stCondLst>
                                        </p:cTn>
                                        <p:tgtEl>
                                          <p:spTgt spid="41"/>
                                        </p:tgtEl>
                                        <p:attrNameLst>
                                          <p:attrName>style.visibility</p:attrName>
                                        </p:attrNameLst>
                                      </p:cBhvr>
                                      <p:to>
                                        <p:strVal val="hidden"/>
                                      </p:to>
                                    </p:set>
                                  </p:childTnLst>
                                </p:cTn>
                              </p:par>
                              <p:par>
                                <p:cTn id="1000" presetID="3" presetClass="exit" presetSubtype="10" fill="hold" grpId="2" nodeType="withEffect">
                                  <p:stCondLst>
                                    <p:cond delay="0"/>
                                  </p:stCondLst>
                                  <p:childTnLst>
                                    <p:animEffect transition="out" filter="blinds(horizontal)">
                                      <p:cBhvr>
                                        <p:cTn id="1001" dur="5000"/>
                                        <p:tgtEl>
                                          <p:spTgt spid="42"/>
                                        </p:tgtEl>
                                      </p:cBhvr>
                                    </p:animEffect>
                                    <p:set>
                                      <p:cBhvr>
                                        <p:cTn id="1002" dur="1" fill="hold">
                                          <p:stCondLst>
                                            <p:cond delay="4999"/>
                                          </p:stCondLst>
                                        </p:cTn>
                                        <p:tgtEl>
                                          <p:spTgt spid="42"/>
                                        </p:tgtEl>
                                        <p:attrNameLst>
                                          <p:attrName>style.visibility</p:attrName>
                                        </p:attrNameLst>
                                      </p:cBhvr>
                                      <p:to>
                                        <p:strVal val="hidden"/>
                                      </p:to>
                                    </p:set>
                                  </p:childTnLst>
                                </p:cTn>
                              </p:par>
                              <p:par>
                                <p:cTn id="1003" presetID="3" presetClass="exit" presetSubtype="10" fill="hold" grpId="2" nodeType="withEffect">
                                  <p:stCondLst>
                                    <p:cond delay="0"/>
                                  </p:stCondLst>
                                  <p:childTnLst>
                                    <p:animEffect transition="out" filter="blinds(horizontal)">
                                      <p:cBhvr>
                                        <p:cTn id="1004" dur="5000"/>
                                        <p:tgtEl>
                                          <p:spTgt spid="43"/>
                                        </p:tgtEl>
                                      </p:cBhvr>
                                    </p:animEffect>
                                    <p:set>
                                      <p:cBhvr>
                                        <p:cTn id="1005" dur="1" fill="hold">
                                          <p:stCondLst>
                                            <p:cond delay="4999"/>
                                          </p:stCondLst>
                                        </p:cTn>
                                        <p:tgtEl>
                                          <p:spTgt spid="43"/>
                                        </p:tgtEl>
                                        <p:attrNameLst>
                                          <p:attrName>style.visibility</p:attrName>
                                        </p:attrNameLst>
                                      </p:cBhvr>
                                      <p:to>
                                        <p:strVal val="hidden"/>
                                      </p:to>
                                    </p:set>
                                  </p:childTnLst>
                                </p:cTn>
                              </p:par>
                              <p:par>
                                <p:cTn id="1006" presetID="3" presetClass="exit" presetSubtype="10" fill="hold" grpId="2" nodeType="withEffect">
                                  <p:stCondLst>
                                    <p:cond delay="0"/>
                                  </p:stCondLst>
                                  <p:childTnLst>
                                    <p:animEffect transition="out" filter="blinds(horizontal)">
                                      <p:cBhvr>
                                        <p:cTn id="1007" dur="5000"/>
                                        <p:tgtEl>
                                          <p:spTgt spid="44"/>
                                        </p:tgtEl>
                                      </p:cBhvr>
                                    </p:animEffect>
                                    <p:set>
                                      <p:cBhvr>
                                        <p:cTn id="1008" dur="1" fill="hold">
                                          <p:stCondLst>
                                            <p:cond delay="4999"/>
                                          </p:stCondLst>
                                        </p:cTn>
                                        <p:tgtEl>
                                          <p:spTgt spid="44"/>
                                        </p:tgtEl>
                                        <p:attrNameLst>
                                          <p:attrName>style.visibility</p:attrName>
                                        </p:attrNameLst>
                                      </p:cBhvr>
                                      <p:to>
                                        <p:strVal val="hidden"/>
                                      </p:to>
                                    </p:set>
                                  </p:childTnLst>
                                </p:cTn>
                              </p:par>
                              <p:par>
                                <p:cTn id="1009" presetID="3" presetClass="exit" presetSubtype="10" fill="hold" grpId="2" nodeType="withEffect">
                                  <p:stCondLst>
                                    <p:cond delay="0"/>
                                  </p:stCondLst>
                                  <p:childTnLst>
                                    <p:animEffect transition="out" filter="blinds(horizontal)">
                                      <p:cBhvr>
                                        <p:cTn id="1010" dur="5000"/>
                                        <p:tgtEl>
                                          <p:spTgt spid="45"/>
                                        </p:tgtEl>
                                      </p:cBhvr>
                                    </p:animEffect>
                                    <p:set>
                                      <p:cBhvr>
                                        <p:cTn id="1011" dur="1" fill="hold">
                                          <p:stCondLst>
                                            <p:cond delay="4999"/>
                                          </p:stCondLst>
                                        </p:cTn>
                                        <p:tgtEl>
                                          <p:spTgt spid="45"/>
                                        </p:tgtEl>
                                        <p:attrNameLst>
                                          <p:attrName>style.visibility</p:attrName>
                                        </p:attrNameLst>
                                      </p:cBhvr>
                                      <p:to>
                                        <p:strVal val="hidden"/>
                                      </p:to>
                                    </p:set>
                                  </p:childTnLst>
                                </p:cTn>
                              </p:par>
                              <p:par>
                                <p:cTn id="1012" presetID="3" presetClass="exit" presetSubtype="10" fill="hold" grpId="2" nodeType="withEffect">
                                  <p:stCondLst>
                                    <p:cond delay="0"/>
                                  </p:stCondLst>
                                  <p:childTnLst>
                                    <p:animEffect transition="out" filter="blinds(horizontal)">
                                      <p:cBhvr>
                                        <p:cTn id="1013" dur="5000"/>
                                        <p:tgtEl>
                                          <p:spTgt spid="46"/>
                                        </p:tgtEl>
                                      </p:cBhvr>
                                    </p:animEffect>
                                    <p:set>
                                      <p:cBhvr>
                                        <p:cTn id="1014" dur="1" fill="hold">
                                          <p:stCondLst>
                                            <p:cond delay="4999"/>
                                          </p:stCondLst>
                                        </p:cTn>
                                        <p:tgtEl>
                                          <p:spTgt spid="46"/>
                                        </p:tgtEl>
                                        <p:attrNameLst>
                                          <p:attrName>style.visibility</p:attrName>
                                        </p:attrNameLst>
                                      </p:cBhvr>
                                      <p:to>
                                        <p:strVal val="hidden"/>
                                      </p:to>
                                    </p:set>
                                  </p:childTnLst>
                                </p:cTn>
                              </p:par>
                              <p:par>
                                <p:cTn id="1015" presetID="3" presetClass="exit" presetSubtype="10" fill="hold" grpId="2" nodeType="withEffect">
                                  <p:stCondLst>
                                    <p:cond delay="0"/>
                                  </p:stCondLst>
                                  <p:childTnLst>
                                    <p:animEffect transition="out" filter="blinds(horizontal)">
                                      <p:cBhvr>
                                        <p:cTn id="1016" dur="5000"/>
                                        <p:tgtEl>
                                          <p:spTgt spid="47"/>
                                        </p:tgtEl>
                                      </p:cBhvr>
                                    </p:animEffect>
                                    <p:set>
                                      <p:cBhvr>
                                        <p:cTn id="1017" dur="1" fill="hold">
                                          <p:stCondLst>
                                            <p:cond delay="4999"/>
                                          </p:stCondLst>
                                        </p:cTn>
                                        <p:tgtEl>
                                          <p:spTgt spid="47"/>
                                        </p:tgtEl>
                                        <p:attrNameLst>
                                          <p:attrName>style.visibility</p:attrName>
                                        </p:attrNameLst>
                                      </p:cBhvr>
                                      <p:to>
                                        <p:strVal val="hidden"/>
                                      </p:to>
                                    </p:set>
                                  </p:childTnLst>
                                </p:cTn>
                              </p:par>
                              <p:par>
                                <p:cTn id="1018" presetID="3" presetClass="exit" presetSubtype="10" fill="hold" grpId="2" nodeType="withEffect">
                                  <p:stCondLst>
                                    <p:cond delay="0"/>
                                  </p:stCondLst>
                                  <p:childTnLst>
                                    <p:animEffect transition="out" filter="blinds(horizontal)">
                                      <p:cBhvr>
                                        <p:cTn id="1019" dur="5000"/>
                                        <p:tgtEl>
                                          <p:spTgt spid="48"/>
                                        </p:tgtEl>
                                      </p:cBhvr>
                                    </p:animEffect>
                                    <p:set>
                                      <p:cBhvr>
                                        <p:cTn id="1020" dur="1" fill="hold">
                                          <p:stCondLst>
                                            <p:cond delay="4999"/>
                                          </p:stCondLst>
                                        </p:cTn>
                                        <p:tgtEl>
                                          <p:spTgt spid="48"/>
                                        </p:tgtEl>
                                        <p:attrNameLst>
                                          <p:attrName>style.visibility</p:attrName>
                                        </p:attrNameLst>
                                      </p:cBhvr>
                                      <p:to>
                                        <p:strVal val="hidden"/>
                                      </p:to>
                                    </p:set>
                                  </p:childTnLst>
                                </p:cTn>
                              </p:par>
                              <p:par>
                                <p:cTn id="1021" presetID="3" presetClass="exit" presetSubtype="10" fill="hold" grpId="2" nodeType="withEffect">
                                  <p:stCondLst>
                                    <p:cond delay="0"/>
                                  </p:stCondLst>
                                  <p:childTnLst>
                                    <p:animEffect transition="out" filter="blinds(horizontal)">
                                      <p:cBhvr>
                                        <p:cTn id="1022" dur="5000"/>
                                        <p:tgtEl>
                                          <p:spTgt spid="49"/>
                                        </p:tgtEl>
                                      </p:cBhvr>
                                    </p:animEffect>
                                    <p:set>
                                      <p:cBhvr>
                                        <p:cTn id="1023" dur="1" fill="hold">
                                          <p:stCondLst>
                                            <p:cond delay="4999"/>
                                          </p:stCondLst>
                                        </p:cTn>
                                        <p:tgtEl>
                                          <p:spTgt spid="49"/>
                                        </p:tgtEl>
                                        <p:attrNameLst>
                                          <p:attrName>style.visibility</p:attrName>
                                        </p:attrNameLst>
                                      </p:cBhvr>
                                      <p:to>
                                        <p:strVal val="hidden"/>
                                      </p:to>
                                    </p:set>
                                  </p:childTnLst>
                                </p:cTn>
                              </p:par>
                              <p:par>
                                <p:cTn id="1024" presetID="3" presetClass="exit" presetSubtype="10" fill="hold" grpId="2" nodeType="withEffect">
                                  <p:stCondLst>
                                    <p:cond delay="0"/>
                                  </p:stCondLst>
                                  <p:childTnLst>
                                    <p:animEffect transition="out" filter="blinds(horizontal)">
                                      <p:cBhvr>
                                        <p:cTn id="1025" dur="5000"/>
                                        <p:tgtEl>
                                          <p:spTgt spid="50"/>
                                        </p:tgtEl>
                                      </p:cBhvr>
                                    </p:animEffect>
                                    <p:set>
                                      <p:cBhvr>
                                        <p:cTn id="1026" dur="1" fill="hold">
                                          <p:stCondLst>
                                            <p:cond delay="4999"/>
                                          </p:stCondLst>
                                        </p:cTn>
                                        <p:tgtEl>
                                          <p:spTgt spid="50"/>
                                        </p:tgtEl>
                                        <p:attrNameLst>
                                          <p:attrName>style.visibility</p:attrName>
                                        </p:attrNameLst>
                                      </p:cBhvr>
                                      <p:to>
                                        <p:strVal val="hidden"/>
                                      </p:to>
                                    </p:set>
                                  </p:childTnLst>
                                </p:cTn>
                              </p:par>
                              <p:par>
                                <p:cTn id="1027" presetID="3" presetClass="exit" presetSubtype="10" fill="hold" grpId="2" nodeType="withEffect">
                                  <p:stCondLst>
                                    <p:cond delay="0"/>
                                  </p:stCondLst>
                                  <p:childTnLst>
                                    <p:animEffect transition="out" filter="blinds(horizontal)">
                                      <p:cBhvr>
                                        <p:cTn id="1028" dur="5000"/>
                                        <p:tgtEl>
                                          <p:spTgt spid="51"/>
                                        </p:tgtEl>
                                      </p:cBhvr>
                                    </p:animEffect>
                                    <p:set>
                                      <p:cBhvr>
                                        <p:cTn id="1029" dur="1" fill="hold">
                                          <p:stCondLst>
                                            <p:cond delay="4999"/>
                                          </p:stCondLst>
                                        </p:cTn>
                                        <p:tgtEl>
                                          <p:spTgt spid="51"/>
                                        </p:tgtEl>
                                        <p:attrNameLst>
                                          <p:attrName>style.visibility</p:attrName>
                                        </p:attrNameLst>
                                      </p:cBhvr>
                                      <p:to>
                                        <p:strVal val="hidden"/>
                                      </p:to>
                                    </p:set>
                                  </p:childTnLst>
                                </p:cTn>
                              </p:par>
                              <p:par>
                                <p:cTn id="1030" presetID="3" presetClass="exit" presetSubtype="10" fill="hold" grpId="2" nodeType="withEffect">
                                  <p:stCondLst>
                                    <p:cond delay="0"/>
                                  </p:stCondLst>
                                  <p:childTnLst>
                                    <p:animEffect transition="out" filter="blinds(horizontal)">
                                      <p:cBhvr>
                                        <p:cTn id="1031" dur="5000"/>
                                        <p:tgtEl>
                                          <p:spTgt spid="52"/>
                                        </p:tgtEl>
                                      </p:cBhvr>
                                    </p:animEffect>
                                    <p:set>
                                      <p:cBhvr>
                                        <p:cTn id="1032" dur="1" fill="hold">
                                          <p:stCondLst>
                                            <p:cond delay="4999"/>
                                          </p:stCondLst>
                                        </p:cTn>
                                        <p:tgtEl>
                                          <p:spTgt spid="52"/>
                                        </p:tgtEl>
                                        <p:attrNameLst>
                                          <p:attrName>style.visibility</p:attrName>
                                        </p:attrNameLst>
                                      </p:cBhvr>
                                      <p:to>
                                        <p:strVal val="hidden"/>
                                      </p:to>
                                    </p:set>
                                  </p:childTnLst>
                                </p:cTn>
                              </p:par>
                              <p:par>
                                <p:cTn id="1033" presetID="3" presetClass="exit" presetSubtype="10" fill="hold" grpId="2" nodeType="withEffect">
                                  <p:stCondLst>
                                    <p:cond delay="0"/>
                                  </p:stCondLst>
                                  <p:childTnLst>
                                    <p:animEffect transition="out" filter="blinds(horizontal)">
                                      <p:cBhvr>
                                        <p:cTn id="1034" dur="5000"/>
                                        <p:tgtEl>
                                          <p:spTgt spid="53"/>
                                        </p:tgtEl>
                                      </p:cBhvr>
                                    </p:animEffect>
                                    <p:set>
                                      <p:cBhvr>
                                        <p:cTn id="1035" dur="1" fill="hold">
                                          <p:stCondLst>
                                            <p:cond delay="4999"/>
                                          </p:stCondLst>
                                        </p:cTn>
                                        <p:tgtEl>
                                          <p:spTgt spid="53"/>
                                        </p:tgtEl>
                                        <p:attrNameLst>
                                          <p:attrName>style.visibility</p:attrName>
                                        </p:attrNameLst>
                                      </p:cBhvr>
                                      <p:to>
                                        <p:strVal val="hidden"/>
                                      </p:to>
                                    </p:set>
                                  </p:childTnLst>
                                </p:cTn>
                              </p:par>
                              <p:par>
                                <p:cTn id="1036" presetID="3" presetClass="exit" presetSubtype="10" fill="hold" grpId="2" nodeType="withEffect">
                                  <p:stCondLst>
                                    <p:cond delay="0"/>
                                  </p:stCondLst>
                                  <p:childTnLst>
                                    <p:animEffect transition="out" filter="blinds(horizontal)">
                                      <p:cBhvr>
                                        <p:cTn id="1037" dur="5000"/>
                                        <p:tgtEl>
                                          <p:spTgt spid="54"/>
                                        </p:tgtEl>
                                      </p:cBhvr>
                                    </p:animEffect>
                                    <p:set>
                                      <p:cBhvr>
                                        <p:cTn id="1038" dur="1" fill="hold">
                                          <p:stCondLst>
                                            <p:cond delay="4999"/>
                                          </p:stCondLst>
                                        </p:cTn>
                                        <p:tgtEl>
                                          <p:spTgt spid="54"/>
                                        </p:tgtEl>
                                        <p:attrNameLst>
                                          <p:attrName>style.visibility</p:attrName>
                                        </p:attrNameLst>
                                      </p:cBhvr>
                                      <p:to>
                                        <p:strVal val="hidden"/>
                                      </p:to>
                                    </p:set>
                                  </p:childTnLst>
                                </p:cTn>
                              </p:par>
                              <p:par>
                                <p:cTn id="1039" presetID="3" presetClass="exit" presetSubtype="10" fill="hold" grpId="2" nodeType="withEffect">
                                  <p:stCondLst>
                                    <p:cond delay="0"/>
                                  </p:stCondLst>
                                  <p:childTnLst>
                                    <p:animEffect transition="out" filter="blinds(horizontal)">
                                      <p:cBhvr>
                                        <p:cTn id="1040" dur="5000"/>
                                        <p:tgtEl>
                                          <p:spTgt spid="55"/>
                                        </p:tgtEl>
                                      </p:cBhvr>
                                    </p:animEffect>
                                    <p:set>
                                      <p:cBhvr>
                                        <p:cTn id="1041" dur="1" fill="hold">
                                          <p:stCondLst>
                                            <p:cond delay="4999"/>
                                          </p:stCondLst>
                                        </p:cTn>
                                        <p:tgtEl>
                                          <p:spTgt spid="55"/>
                                        </p:tgtEl>
                                        <p:attrNameLst>
                                          <p:attrName>style.visibility</p:attrName>
                                        </p:attrNameLst>
                                      </p:cBhvr>
                                      <p:to>
                                        <p:strVal val="hidden"/>
                                      </p:to>
                                    </p:set>
                                  </p:childTnLst>
                                </p:cTn>
                              </p:par>
                              <p:par>
                                <p:cTn id="1042" presetID="3" presetClass="exit" presetSubtype="10" fill="hold" grpId="2" nodeType="withEffect">
                                  <p:stCondLst>
                                    <p:cond delay="0"/>
                                  </p:stCondLst>
                                  <p:childTnLst>
                                    <p:animEffect transition="out" filter="blinds(horizontal)">
                                      <p:cBhvr>
                                        <p:cTn id="1043" dur="5000"/>
                                        <p:tgtEl>
                                          <p:spTgt spid="56"/>
                                        </p:tgtEl>
                                      </p:cBhvr>
                                    </p:animEffect>
                                    <p:set>
                                      <p:cBhvr>
                                        <p:cTn id="1044" dur="1" fill="hold">
                                          <p:stCondLst>
                                            <p:cond delay="4999"/>
                                          </p:stCondLst>
                                        </p:cTn>
                                        <p:tgtEl>
                                          <p:spTgt spid="56"/>
                                        </p:tgtEl>
                                        <p:attrNameLst>
                                          <p:attrName>style.visibility</p:attrName>
                                        </p:attrNameLst>
                                      </p:cBhvr>
                                      <p:to>
                                        <p:strVal val="hidden"/>
                                      </p:to>
                                    </p:set>
                                  </p:childTnLst>
                                </p:cTn>
                              </p:par>
                              <p:par>
                                <p:cTn id="1045" presetID="3" presetClass="exit" presetSubtype="10" fill="hold" grpId="2" nodeType="withEffect">
                                  <p:stCondLst>
                                    <p:cond delay="0"/>
                                  </p:stCondLst>
                                  <p:childTnLst>
                                    <p:animEffect transition="out" filter="blinds(horizontal)">
                                      <p:cBhvr>
                                        <p:cTn id="1046" dur="5000"/>
                                        <p:tgtEl>
                                          <p:spTgt spid="57"/>
                                        </p:tgtEl>
                                      </p:cBhvr>
                                    </p:animEffect>
                                    <p:set>
                                      <p:cBhvr>
                                        <p:cTn id="1047" dur="1" fill="hold">
                                          <p:stCondLst>
                                            <p:cond delay="4999"/>
                                          </p:stCondLst>
                                        </p:cTn>
                                        <p:tgtEl>
                                          <p:spTgt spid="57"/>
                                        </p:tgtEl>
                                        <p:attrNameLst>
                                          <p:attrName>style.visibility</p:attrName>
                                        </p:attrNameLst>
                                      </p:cBhvr>
                                      <p:to>
                                        <p:strVal val="hidden"/>
                                      </p:to>
                                    </p:set>
                                  </p:childTnLst>
                                </p:cTn>
                              </p:par>
                              <p:par>
                                <p:cTn id="1048" presetID="3" presetClass="exit" presetSubtype="10" fill="hold" grpId="2" nodeType="withEffect">
                                  <p:stCondLst>
                                    <p:cond delay="0"/>
                                  </p:stCondLst>
                                  <p:childTnLst>
                                    <p:animEffect transition="out" filter="blinds(horizontal)">
                                      <p:cBhvr>
                                        <p:cTn id="1049" dur="5000"/>
                                        <p:tgtEl>
                                          <p:spTgt spid="58"/>
                                        </p:tgtEl>
                                      </p:cBhvr>
                                    </p:animEffect>
                                    <p:set>
                                      <p:cBhvr>
                                        <p:cTn id="1050" dur="1" fill="hold">
                                          <p:stCondLst>
                                            <p:cond delay="4999"/>
                                          </p:stCondLst>
                                        </p:cTn>
                                        <p:tgtEl>
                                          <p:spTgt spid="58"/>
                                        </p:tgtEl>
                                        <p:attrNameLst>
                                          <p:attrName>style.visibility</p:attrName>
                                        </p:attrNameLst>
                                      </p:cBhvr>
                                      <p:to>
                                        <p:strVal val="hidden"/>
                                      </p:to>
                                    </p:set>
                                  </p:childTnLst>
                                </p:cTn>
                              </p:par>
                              <p:par>
                                <p:cTn id="1051" presetID="3" presetClass="exit" presetSubtype="10" fill="hold" grpId="2" nodeType="withEffect">
                                  <p:stCondLst>
                                    <p:cond delay="0"/>
                                  </p:stCondLst>
                                  <p:childTnLst>
                                    <p:animEffect transition="out" filter="blinds(horizontal)">
                                      <p:cBhvr>
                                        <p:cTn id="1052" dur="5000"/>
                                        <p:tgtEl>
                                          <p:spTgt spid="59"/>
                                        </p:tgtEl>
                                      </p:cBhvr>
                                    </p:animEffect>
                                    <p:set>
                                      <p:cBhvr>
                                        <p:cTn id="1053" dur="1" fill="hold">
                                          <p:stCondLst>
                                            <p:cond delay="4999"/>
                                          </p:stCondLst>
                                        </p:cTn>
                                        <p:tgtEl>
                                          <p:spTgt spid="59"/>
                                        </p:tgtEl>
                                        <p:attrNameLst>
                                          <p:attrName>style.visibility</p:attrName>
                                        </p:attrNameLst>
                                      </p:cBhvr>
                                      <p:to>
                                        <p:strVal val="hidden"/>
                                      </p:to>
                                    </p:set>
                                  </p:childTnLst>
                                </p:cTn>
                              </p:par>
                              <p:par>
                                <p:cTn id="1054" presetID="3" presetClass="exit" presetSubtype="10" fill="hold" grpId="2" nodeType="withEffect">
                                  <p:stCondLst>
                                    <p:cond delay="0"/>
                                  </p:stCondLst>
                                  <p:childTnLst>
                                    <p:animEffect transition="out" filter="blinds(horizontal)">
                                      <p:cBhvr>
                                        <p:cTn id="1055" dur="5000"/>
                                        <p:tgtEl>
                                          <p:spTgt spid="60"/>
                                        </p:tgtEl>
                                      </p:cBhvr>
                                    </p:animEffect>
                                    <p:set>
                                      <p:cBhvr>
                                        <p:cTn id="1056" dur="1" fill="hold">
                                          <p:stCondLst>
                                            <p:cond delay="4999"/>
                                          </p:stCondLst>
                                        </p:cTn>
                                        <p:tgtEl>
                                          <p:spTgt spid="60"/>
                                        </p:tgtEl>
                                        <p:attrNameLst>
                                          <p:attrName>style.visibility</p:attrName>
                                        </p:attrNameLst>
                                      </p:cBhvr>
                                      <p:to>
                                        <p:strVal val="hidden"/>
                                      </p:to>
                                    </p:set>
                                  </p:childTnLst>
                                </p:cTn>
                              </p:par>
                              <p:par>
                                <p:cTn id="1057" presetID="3" presetClass="exit" presetSubtype="10" fill="hold" grpId="2" nodeType="withEffect">
                                  <p:stCondLst>
                                    <p:cond delay="0"/>
                                  </p:stCondLst>
                                  <p:childTnLst>
                                    <p:animEffect transition="out" filter="blinds(horizontal)">
                                      <p:cBhvr>
                                        <p:cTn id="1058" dur="5000"/>
                                        <p:tgtEl>
                                          <p:spTgt spid="61"/>
                                        </p:tgtEl>
                                      </p:cBhvr>
                                    </p:animEffect>
                                    <p:set>
                                      <p:cBhvr>
                                        <p:cTn id="1059" dur="1" fill="hold">
                                          <p:stCondLst>
                                            <p:cond delay="4999"/>
                                          </p:stCondLst>
                                        </p:cTn>
                                        <p:tgtEl>
                                          <p:spTgt spid="61"/>
                                        </p:tgtEl>
                                        <p:attrNameLst>
                                          <p:attrName>style.visibility</p:attrName>
                                        </p:attrNameLst>
                                      </p:cBhvr>
                                      <p:to>
                                        <p:strVal val="hidden"/>
                                      </p:to>
                                    </p:set>
                                  </p:childTnLst>
                                </p:cTn>
                              </p:par>
                              <p:par>
                                <p:cTn id="1060" presetID="3" presetClass="exit" presetSubtype="10" fill="hold" grpId="2" nodeType="withEffect">
                                  <p:stCondLst>
                                    <p:cond delay="0"/>
                                  </p:stCondLst>
                                  <p:childTnLst>
                                    <p:animEffect transition="out" filter="blinds(horizontal)">
                                      <p:cBhvr>
                                        <p:cTn id="1061" dur="5000"/>
                                        <p:tgtEl>
                                          <p:spTgt spid="62"/>
                                        </p:tgtEl>
                                      </p:cBhvr>
                                    </p:animEffect>
                                    <p:set>
                                      <p:cBhvr>
                                        <p:cTn id="1062" dur="1" fill="hold">
                                          <p:stCondLst>
                                            <p:cond delay="4999"/>
                                          </p:stCondLst>
                                        </p:cTn>
                                        <p:tgtEl>
                                          <p:spTgt spid="62"/>
                                        </p:tgtEl>
                                        <p:attrNameLst>
                                          <p:attrName>style.visibility</p:attrName>
                                        </p:attrNameLst>
                                      </p:cBhvr>
                                      <p:to>
                                        <p:strVal val="hidden"/>
                                      </p:to>
                                    </p:set>
                                  </p:childTnLst>
                                </p:cTn>
                              </p:par>
                              <p:par>
                                <p:cTn id="1063" presetID="3" presetClass="exit" presetSubtype="10" fill="hold" grpId="2" nodeType="withEffect">
                                  <p:stCondLst>
                                    <p:cond delay="0"/>
                                  </p:stCondLst>
                                  <p:childTnLst>
                                    <p:animEffect transition="out" filter="blinds(horizontal)">
                                      <p:cBhvr>
                                        <p:cTn id="1064" dur="5000"/>
                                        <p:tgtEl>
                                          <p:spTgt spid="63"/>
                                        </p:tgtEl>
                                      </p:cBhvr>
                                    </p:animEffect>
                                    <p:set>
                                      <p:cBhvr>
                                        <p:cTn id="1065" dur="1" fill="hold">
                                          <p:stCondLst>
                                            <p:cond delay="4999"/>
                                          </p:stCondLst>
                                        </p:cTn>
                                        <p:tgtEl>
                                          <p:spTgt spid="63"/>
                                        </p:tgtEl>
                                        <p:attrNameLst>
                                          <p:attrName>style.visibility</p:attrName>
                                        </p:attrNameLst>
                                      </p:cBhvr>
                                      <p:to>
                                        <p:strVal val="hidden"/>
                                      </p:to>
                                    </p:set>
                                  </p:childTnLst>
                                </p:cTn>
                              </p:par>
                              <p:par>
                                <p:cTn id="1066" presetID="3" presetClass="exit" presetSubtype="10" fill="hold" grpId="2" nodeType="withEffect">
                                  <p:stCondLst>
                                    <p:cond delay="0"/>
                                  </p:stCondLst>
                                  <p:childTnLst>
                                    <p:animEffect transition="out" filter="blinds(horizontal)">
                                      <p:cBhvr>
                                        <p:cTn id="1067" dur="5000"/>
                                        <p:tgtEl>
                                          <p:spTgt spid="64"/>
                                        </p:tgtEl>
                                      </p:cBhvr>
                                    </p:animEffect>
                                    <p:set>
                                      <p:cBhvr>
                                        <p:cTn id="1068" dur="1" fill="hold">
                                          <p:stCondLst>
                                            <p:cond delay="4999"/>
                                          </p:stCondLst>
                                        </p:cTn>
                                        <p:tgtEl>
                                          <p:spTgt spid="64"/>
                                        </p:tgtEl>
                                        <p:attrNameLst>
                                          <p:attrName>style.visibility</p:attrName>
                                        </p:attrNameLst>
                                      </p:cBhvr>
                                      <p:to>
                                        <p:strVal val="hidden"/>
                                      </p:to>
                                    </p:set>
                                  </p:childTnLst>
                                </p:cTn>
                              </p:par>
                              <p:par>
                                <p:cTn id="1069" presetID="3" presetClass="exit" presetSubtype="10" fill="hold" grpId="2" nodeType="withEffect">
                                  <p:stCondLst>
                                    <p:cond delay="0"/>
                                  </p:stCondLst>
                                  <p:childTnLst>
                                    <p:animEffect transition="out" filter="blinds(horizontal)">
                                      <p:cBhvr>
                                        <p:cTn id="1070" dur="5000"/>
                                        <p:tgtEl>
                                          <p:spTgt spid="65"/>
                                        </p:tgtEl>
                                      </p:cBhvr>
                                    </p:animEffect>
                                    <p:set>
                                      <p:cBhvr>
                                        <p:cTn id="1071" dur="1" fill="hold">
                                          <p:stCondLst>
                                            <p:cond delay="4999"/>
                                          </p:stCondLst>
                                        </p:cTn>
                                        <p:tgtEl>
                                          <p:spTgt spid="65"/>
                                        </p:tgtEl>
                                        <p:attrNameLst>
                                          <p:attrName>style.visibility</p:attrName>
                                        </p:attrNameLst>
                                      </p:cBhvr>
                                      <p:to>
                                        <p:strVal val="hidden"/>
                                      </p:to>
                                    </p:set>
                                  </p:childTnLst>
                                </p:cTn>
                              </p:par>
                              <p:par>
                                <p:cTn id="1072" presetID="3" presetClass="exit" presetSubtype="10" fill="hold" grpId="2" nodeType="withEffect">
                                  <p:stCondLst>
                                    <p:cond delay="0"/>
                                  </p:stCondLst>
                                  <p:childTnLst>
                                    <p:animEffect transition="out" filter="blinds(horizontal)">
                                      <p:cBhvr>
                                        <p:cTn id="1073" dur="5000"/>
                                        <p:tgtEl>
                                          <p:spTgt spid="66"/>
                                        </p:tgtEl>
                                      </p:cBhvr>
                                    </p:animEffect>
                                    <p:set>
                                      <p:cBhvr>
                                        <p:cTn id="1074" dur="1" fill="hold">
                                          <p:stCondLst>
                                            <p:cond delay="4999"/>
                                          </p:stCondLst>
                                        </p:cTn>
                                        <p:tgtEl>
                                          <p:spTgt spid="66"/>
                                        </p:tgtEl>
                                        <p:attrNameLst>
                                          <p:attrName>style.visibility</p:attrName>
                                        </p:attrNameLst>
                                      </p:cBhvr>
                                      <p:to>
                                        <p:strVal val="hidden"/>
                                      </p:to>
                                    </p:set>
                                  </p:childTnLst>
                                </p:cTn>
                              </p:par>
                              <p:par>
                                <p:cTn id="1075" presetID="3" presetClass="exit" presetSubtype="10" fill="hold" grpId="2" nodeType="withEffect">
                                  <p:stCondLst>
                                    <p:cond delay="0"/>
                                  </p:stCondLst>
                                  <p:childTnLst>
                                    <p:animEffect transition="out" filter="blinds(horizontal)">
                                      <p:cBhvr>
                                        <p:cTn id="1076" dur="5000"/>
                                        <p:tgtEl>
                                          <p:spTgt spid="67"/>
                                        </p:tgtEl>
                                      </p:cBhvr>
                                    </p:animEffect>
                                    <p:set>
                                      <p:cBhvr>
                                        <p:cTn id="1077" dur="1" fill="hold">
                                          <p:stCondLst>
                                            <p:cond delay="4999"/>
                                          </p:stCondLst>
                                        </p:cTn>
                                        <p:tgtEl>
                                          <p:spTgt spid="67"/>
                                        </p:tgtEl>
                                        <p:attrNameLst>
                                          <p:attrName>style.visibility</p:attrName>
                                        </p:attrNameLst>
                                      </p:cBhvr>
                                      <p:to>
                                        <p:strVal val="hidden"/>
                                      </p:to>
                                    </p:set>
                                  </p:childTnLst>
                                </p:cTn>
                              </p:par>
                              <p:par>
                                <p:cTn id="1078" presetID="3" presetClass="exit" presetSubtype="10" fill="hold" grpId="2" nodeType="withEffect">
                                  <p:stCondLst>
                                    <p:cond delay="0"/>
                                  </p:stCondLst>
                                  <p:childTnLst>
                                    <p:animEffect transition="out" filter="blinds(horizontal)">
                                      <p:cBhvr>
                                        <p:cTn id="1079" dur="5000"/>
                                        <p:tgtEl>
                                          <p:spTgt spid="68"/>
                                        </p:tgtEl>
                                      </p:cBhvr>
                                    </p:animEffect>
                                    <p:set>
                                      <p:cBhvr>
                                        <p:cTn id="1080" dur="1" fill="hold">
                                          <p:stCondLst>
                                            <p:cond delay="4999"/>
                                          </p:stCondLst>
                                        </p:cTn>
                                        <p:tgtEl>
                                          <p:spTgt spid="68"/>
                                        </p:tgtEl>
                                        <p:attrNameLst>
                                          <p:attrName>style.visibility</p:attrName>
                                        </p:attrNameLst>
                                      </p:cBhvr>
                                      <p:to>
                                        <p:strVal val="hidden"/>
                                      </p:to>
                                    </p:set>
                                  </p:childTnLst>
                                </p:cTn>
                              </p:par>
                              <p:par>
                                <p:cTn id="1081" presetID="3" presetClass="exit" presetSubtype="10" fill="hold" grpId="2" nodeType="withEffect">
                                  <p:stCondLst>
                                    <p:cond delay="0"/>
                                  </p:stCondLst>
                                  <p:childTnLst>
                                    <p:animEffect transition="out" filter="blinds(horizontal)">
                                      <p:cBhvr>
                                        <p:cTn id="1082" dur="5000"/>
                                        <p:tgtEl>
                                          <p:spTgt spid="69"/>
                                        </p:tgtEl>
                                      </p:cBhvr>
                                    </p:animEffect>
                                    <p:set>
                                      <p:cBhvr>
                                        <p:cTn id="1083" dur="1" fill="hold">
                                          <p:stCondLst>
                                            <p:cond delay="4999"/>
                                          </p:stCondLst>
                                        </p:cTn>
                                        <p:tgtEl>
                                          <p:spTgt spid="69"/>
                                        </p:tgtEl>
                                        <p:attrNameLst>
                                          <p:attrName>style.visibility</p:attrName>
                                        </p:attrNameLst>
                                      </p:cBhvr>
                                      <p:to>
                                        <p:strVal val="hidden"/>
                                      </p:to>
                                    </p:set>
                                  </p:childTnLst>
                                </p:cTn>
                              </p:par>
                              <p:par>
                                <p:cTn id="1084" presetID="3" presetClass="exit" presetSubtype="10" fill="hold" grpId="2" nodeType="withEffect">
                                  <p:stCondLst>
                                    <p:cond delay="0"/>
                                  </p:stCondLst>
                                  <p:childTnLst>
                                    <p:animEffect transition="out" filter="blinds(horizontal)">
                                      <p:cBhvr>
                                        <p:cTn id="1085" dur="5000"/>
                                        <p:tgtEl>
                                          <p:spTgt spid="70"/>
                                        </p:tgtEl>
                                      </p:cBhvr>
                                    </p:animEffect>
                                    <p:set>
                                      <p:cBhvr>
                                        <p:cTn id="1086" dur="1" fill="hold">
                                          <p:stCondLst>
                                            <p:cond delay="4999"/>
                                          </p:stCondLst>
                                        </p:cTn>
                                        <p:tgtEl>
                                          <p:spTgt spid="70"/>
                                        </p:tgtEl>
                                        <p:attrNameLst>
                                          <p:attrName>style.visibility</p:attrName>
                                        </p:attrNameLst>
                                      </p:cBhvr>
                                      <p:to>
                                        <p:strVal val="hidden"/>
                                      </p:to>
                                    </p:set>
                                  </p:childTnLst>
                                </p:cTn>
                              </p:par>
                              <p:par>
                                <p:cTn id="1087" presetID="3" presetClass="exit" presetSubtype="10" fill="hold" grpId="2" nodeType="withEffect">
                                  <p:stCondLst>
                                    <p:cond delay="0"/>
                                  </p:stCondLst>
                                  <p:childTnLst>
                                    <p:animEffect transition="out" filter="blinds(horizontal)">
                                      <p:cBhvr>
                                        <p:cTn id="1088" dur="5000"/>
                                        <p:tgtEl>
                                          <p:spTgt spid="71"/>
                                        </p:tgtEl>
                                      </p:cBhvr>
                                    </p:animEffect>
                                    <p:set>
                                      <p:cBhvr>
                                        <p:cTn id="1089" dur="1" fill="hold">
                                          <p:stCondLst>
                                            <p:cond delay="4999"/>
                                          </p:stCondLst>
                                        </p:cTn>
                                        <p:tgtEl>
                                          <p:spTgt spid="71"/>
                                        </p:tgtEl>
                                        <p:attrNameLst>
                                          <p:attrName>style.visibility</p:attrName>
                                        </p:attrNameLst>
                                      </p:cBhvr>
                                      <p:to>
                                        <p:strVal val="hidden"/>
                                      </p:to>
                                    </p:set>
                                  </p:childTnLst>
                                </p:cTn>
                              </p:par>
                              <p:par>
                                <p:cTn id="1090" presetID="3" presetClass="exit" presetSubtype="10" fill="hold" grpId="2" nodeType="withEffect">
                                  <p:stCondLst>
                                    <p:cond delay="0"/>
                                  </p:stCondLst>
                                  <p:childTnLst>
                                    <p:animEffect transition="out" filter="blinds(horizontal)">
                                      <p:cBhvr>
                                        <p:cTn id="1091" dur="5000"/>
                                        <p:tgtEl>
                                          <p:spTgt spid="72"/>
                                        </p:tgtEl>
                                      </p:cBhvr>
                                    </p:animEffect>
                                    <p:set>
                                      <p:cBhvr>
                                        <p:cTn id="1092" dur="1" fill="hold">
                                          <p:stCondLst>
                                            <p:cond delay="4999"/>
                                          </p:stCondLst>
                                        </p:cTn>
                                        <p:tgtEl>
                                          <p:spTgt spid="72"/>
                                        </p:tgtEl>
                                        <p:attrNameLst>
                                          <p:attrName>style.visibility</p:attrName>
                                        </p:attrNameLst>
                                      </p:cBhvr>
                                      <p:to>
                                        <p:strVal val="hidden"/>
                                      </p:to>
                                    </p:set>
                                  </p:childTnLst>
                                </p:cTn>
                              </p:par>
                              <p:par>
                                <p:cTn id="1093" presetID="3" presetClass="exit" presetSubtype="10" fill="hold" grpId="2" nodeType="withEffect">
                                  <p:stCondLst>
                                    <p:cond delay="0"/>
                                  </p:stCondLst>
                                  <p:childTnLst>
                                    <p:animEffect transition="out" filter="blinds(horizontal)">
                                      <p:cBhvr>
                                        <p:cTn id="1094" dur="5000"/>
                                        <p:tgtEl>
                                          <p:spTgt spid="73"/>
                                        </p:tgtEl>
                                      </p:cBhvr>
                                    </p:animEffect>
                                    <p:set>
                                      <p:cBhvr>
                                        <p:cTn id="1095" dur="1" fill="hold">
                                          <p:stCondLst>
                                            <p:cond delay="4999"/>
                                          </p:stCondLst>
                                        </p:cTn>
                                        <p:tgtEl>
                                          <p:spTgt spid="73"/>
                                        </p:tgtEl>
                                        <p:attrNameLst>
                                          <p:attrName>style.visibility</p:attrName>
                                        </p:attrNameLst>
                                      </p:cBhvr>
                                      <p:to>
                                        <p:strVal val="hidden"/>
                                      </p:to>
                                    </p:set>
                                  </p:childTnLst>
                                </p:cTn>
                              </p:par>
                              <p:par>
                                <p:cTn id="1096" presetID="3" presetClass="exit" presetSubtype="10" fill="hold" grpId="2" nodeType="withEffect">
                                  <p:stCondLst>
                                    <p:cond delay="0"/>
                                  </p:stCondLst>
                                  <p:childTnLst>
                                    <p:animEffect transition="out" filter="blinds(horizontal)">
                                      <p:cBhvr>
                                        <p:cTn id="1097" dur="5000"/>
                                        <p:tgtEl>
                                          <p:spTgt spid="74"/>
                                        </p:tgtEl>
                                      </p:cBhvr>
                                    </p:animEffect>
                                    <p:set>
                                      <p:cBhvr>
                                        <p:cTn id="1098" dur="1" fill="hold">
                                          <p:stCondLst>
                                            <p:cond delay="4999"/>
                                          </p:stCondLst>
                                        </p:cTn>
                                        <p:tgtEl>
                                          <p:spTgt spid="74"/>
                                        </p:tgtEl>
                                        <p:attrNameLst>
                                          <p:attrName>style.visibility</p:attrName>
                                        </p:attrNameLst>
                                      </p:cBhvr>
                                      <p:to>
                                        <p:strVal val="hidden"/>
                                      </p:to>
                                    </p:set>
                                  </p:childTnLst>
                                </p:cTn>
                              </p:par>
                              <p:par>
                                <p:cTn id="1099" presetID="3" presetClass="exit" presetSubtype="10" fill="hold" grpId="2" nodeType="withEffect">
                                  <p:stCondLst>
                                    <p:cond delay="0"/>
                                  </p:stCondLst>
                                  <p:childTnLst>
                                    <p:animEffect transition="out" filter="blinds(horizontal)">
                                      <p:cBhvr>
                                        <p:cTn id="1100" dur="5000"/>
                                        <p:tgtEl>
                                          <p:spTgt spid="75"/>
                                        </p:tgtEl>
                                      </p:cBhvr>
                                    </p:animEffect>
                                    <p:set>
                                      <p:cBhvr>
                                        <p:cTn id="1101" dur="1" fill="hold">
                                          <p:stCondLst>
                                            <p:cond delay="4999"/>
                                          </p:stCondLst>
                                        </p:cTn>
                                        <p:tgtEl>
                                          <p:spTgt spid="75"/>
                                        </p:tgtEl>
                                        <p:attrNameLst>
                                          <p:attrName>style.visibility</p:attrName>
                                        </p:attrNameLst>
                                      </p:cBhvr>
                                      <p:to>
                                        <p:strVal val="hidden"/>
                                      </p:to>
                                    </p:set>
                                  </p:childTnLst>
                                </p:cTn>
                              </p:par>
                              <p:par>
                                <p:cTn id="1102" presetID="3" presetClass="exit" presetSubtype="10" fill="hold" grpId="2" nodeType="withEffect">
                                  <p:stCondLst>
                                    <p:cond delay="0"/>
                                  </p:stCondLst>
                                  <p:childTnLst>
                                    <p:animEffect transition="out" filter="blinds(horizontal)">
                                      <p:cBhvr>
                                        <p:cTn id="1103" dur="5000"/>
                                        <p:tgtEl>
                                          <p:spTgt spid="76"/>
                                        </p:tgtEl>
                                      </p:cBhvr>
                                    </p:animEffect>
                                    <p:set>
                                      <p:cBhvr>
                                        <p:cTn id="1104" dur="1" fill="hold">
                                          <p:stCondLst>
                                            <p:cond delay="4999"/>
                                          </p:stCondLst>
                                        </p:cTn>
                                        <p:tgtEl>
                                          <p:spTgt spid="76"/>
                                        </p:tgtEl>
                                        <p:attrNameLst>
                                          <p:attrName>style.visibility</p:attrName>
                                        </p:attrNameLst>
                                      </p:cBhvr>
                                      <p:to>
                                        <p:strVal val="hidden"/>
                                      </p:to>
                                    </p:set>
                                  </p:childTnLst>
                                </p:cTn>
                              </p:par>
                              <p:par>
                                <p:cTn id="1105" presetID="3" presetClass="exit" presetSubtype="10" fill="hold" grpId="2" nodeType="withEffect">
                                  <p:stCondLst>
                                    <p:cond delay="0"/>
                                  </p:stCondLst>
                                  <p:childTnLst>
                                    <p:animEffect transition="out" filter="blinds(horizontal)">
                                      <p:cBhvr>
                                        <p:cTn id="1106" dur="5000"/>
                                        <p:tgtEl>
                                          <p:spTgt spid="77"/>
                                        </p:tgtEl>
                                      </p:cBhvr>
                                    </p:animEffect>
                                    <p:set>
                                      <p:cBhvr>
                                        <p:cTn id="1107" dur="1" fill="hold">
                                          <p:stCondLst>
                                            <p:cond delay="4999"/>
                                          </p:stCondLst>
                                        </p:cTn>
                                        <p:tgtEl>
                                          <p:spTgt spid="77"/>
                                        </p:tgtEl>
                                        <p:attrNameLst>
                                          <p:attrName>style.visibility</p:attrName>
                                        </p:attrNameLst>
                                      </p:cBhvr>
                                      <p:to>
                                        <p:strVal val="hidden"/>
                                      </p:to>
                                    </p:set>
                                  </p:childTnLst>
                                </p:cTn>
                              </p:par>
                              <p:par>
                                <p:cTn id="1108" presetID="3" presetClass="exit" presetSubtype="10" fill="hold" grpId="2" nodeType="withEffect">
                                  <p:stCondLst>
                                    <p:cond delay="0"/>
                                  </p:stCondLst>
                                  <p:childTnLst>
                                    <p:animEffect transition="out" filter="blinds(horizontal)">
                                      <p:cBhvr>
                                        <p:cTn id="1109" dur="5000"/>
                                        <p:tgtEl>
                                          <p:spTgt spid="78"/>
                                        </p:tgtEl>
                                      </p:cBhvr>
                                    </p:animEffect>
                                    <p:set>
                                      <p:cBhvr>
                                        <p:cTn id="1110" dur="1" fill="hold">
                                          <p:stCondLst>
                                            <p:cond delay="4999"/>
                                          </p:stCondLst>
                                        </p:cTn>
                                        <p:tgtEl>
                                          <p:spTgt spid="78"/>
                                        </p:tgtEl>
                                        <p:attrNameLst>
                                          <p:attrName>style.visibility</p:attrName>
                                        </p:attrNameLst>
                                      </p:cBhvr>
                                      <p:to>
                                        <p:strVal val="hidden"/>
                                      </p:to>
                                    </p:set>
                                  </p:childTnLst>
                                </p:cTn>
                              </p:par>
                              <p:par>
                                <p:cTn id="1111" presetID="3" presetClass="exit" presetSubtype="10" fill="hold" grpId="2" nodeType="withEffect">
                                  <p:stCondLst>
                                    <p:cond delay="0"/>
                                  </p:stCondLst>
                                  <p:childTnLst>
                                    <p:animEffect transition="out" filter="blinds(horizontal)">
                                      <p:cBhvr>
                                        <p:cTn id="1112" dur="5000"/>
                                        <p:tgtEl>
                                          <p:spTgt spid="79"/>
                                        </p:tgtEl>
                                      </p:cBhvr>
                                    </p:animEffect>
                                    <p:set>
                                      <p:cBhvr>
                                        <p:cTn id="1113" dur="1" fill="hold">
                                          <p:stCondLst>
                                            <p:cond delay="4999"/>
                                          </p:stCondLst>
                                        </p:cTn>
                                        <p:tgtEl>
                                          <p:spTgt spid="79"/>
                                        </p:tgtEl>
                                        <p:attrNameLst>
                                          <p:attrName>style.visibility</p:attrName>
                                        </p:attrNameLst>
                                      </p:cBhvr>
                                      <p:to>
                                        <p:strVal val="hidden"/>
                                      </p:to>
                                    </p:set>
                                  </p:childTnLst>
                                </p:cTn>
                              </p:par>
                              <p:par>
                                <p:cTn id="1114" presetID="3" presetClass="exit" presetSubtype="10" fill="hold" grpId="2" nodeType="withEffect">
                                  <p:stCondLst>
                                    <p:cond delay="0"/>
                                  </p:stCondLst>
                                  <p:childTnLst>
                                    <p:animEffect transition="out" filter="blinds(horizontal)">
                                      <p:cBhvr>
                                        <p:cTn id="1115" dur="5000"/>
                                        <p:tgtEl>
                                          <p:spTgt spid="80"/>
                                        </p:tgtEl>
                                      </p:cBhvr>
                                    </p:animEffect>
                                    <p:set>
                                      <p:cBhvr>
                                        <p:cTn id="1116" dur="1" fill="hold">
                                          <p:stCondLst>
                                            <p:cond delay="4999"/>
                                          </p:stCondLst>
                                        </p:cTn>
                                        <p:tgtEl>
                                          <p:spTgt spid="80"/>
                                        </p:tgtEl>
                                        <p:attrNameLst>
                                          <p:attrName>style.visibility</p:attrName>
                                        </p:attrNameLst>
                                      </p:cBhvr>
                                      <p:to>
                                        <p:strVal val="hidden"/>
                                      </p:to>
                                    </p:set>
                                  </p:childTnLst>
                                </p:cTn>
                              </p:par>
                              <p:par>
                                <p:cTn id="1117" presetID="3" presetClass="exit" presetSubtype="10" fill="hold" grpId="2" nodeType="withEffect">
                                  <p:stCondLst>
                                    <p:cond delay="0"/>
                                  </p:stCondLst>
                                  <p:childTnLst>
                                    <p:animEffect transition="out" filter="blinds(horizontal)">
                                      <p:cBhvr>
                                        <p:cTn id="1118" dur="5000"/>
                                        <p:tgtEl>
                                          <p:spTgt spid="81"/>
                                        </p:tgtEl>
                                      </p:cBhvr>
                                    </p:animEffect>
                                    <p:set>
                                      <p:cBhvr>
                                        <p:cTn id="1119" dur="1" fill="hold">
                                          <p:stCondLst>
                                            <p:cond delay="4999"/>
                                          </p:stCondLst>
                                        </p:cTn>
                                        <p:tgtEl>
                                          <p:spTgt spid="81"/>
                                        </p:tgtEl>
                                        <p:attrNameLst>
                                          <p:attrName>style.visibility</p:attrName>
                                        </p:attrNameLst>
                                      </p:cBhvr>
                                      <p:to>
                                        <p:strVal val="hidden"/>
                                      </p:to>
                                    </p:set>
                                  </p:childTnLst>
                                </p:cTn>
                              </p:par>
                              <p:par>
                                <p:cTn id="1120" presetID="3" presetClass="exit" presetSubtype="10" fill="hold" grpId="2" nodeType="withEffect">
                                  <p:stCondLst>
                                    <p:cond delay="0"/>
                                  </p:stCondLst>
                                  <p:childTnLst>
                                    <p:animEffect transition="out" filter="blinds(horizontal)">
                                      <p:cBhvr>
                                        <p:cTn id="1121" dur="5000"/>
                                        <p:tgtEl>
                                          <p:spTgt spid="82"/>
                                        </p:tgtEl>
                                      </p:cBhvr>
                                    </p:animEffect>
                                    <p:set>
                                      <p:cBhvr>
                                        <p:cTn id="1122" dur="1" fill="hold">
                                          <p:stCondLst>
                                            <p:cond delay="4999"/>
                                          </p:stCondLst>
                                        </p:cTn>
                                        <p:tgtEl>
                                          <p:spTgt spid="82"/>
                                        </p:tgtEl>
                                        <p:attrNameLst>
                                          <p:attrName>style.visibility</p:attrName>
                                        </p:attrNameLst>
                                      </p:cBhvr>
                                      <p:to>
                                        <p:strVal val="hidden"/>
                                      </p:to>
                                    </p:set>
                                  </p:childTnLst>
                                </p:cTn>
                              </p:par>
                              <p:par>
                                <p:cTn id="1123" presetID="3" presetClass="exit" presetSubtype="10" fill="hold" grpId="2" nodeType="withEffect">
                                  <p:stCondLst>
                                    <p:cond delay="0"/>
                                  </p:stCondLst>
                                  <p:childTnLst>
                                    <p:animEffect transition="out" filter="blinds(horizontal)">
                                      <p:cBhvr>
                                        <p:cTn id="1124" dur="5000"/>
                                        <p:tgtEl>
                                          <p:spTgt spid="83"/>
                                        </p:tgtEl>
                                      </p:cBhvr>
                                    </p:animEffect>
                                    <p:set>
                                      <p:cBhvr>
                                        <p:cTn id="1125" dur="1" fill="hold">
                                          <p:stCondLst>
                                            <p:cond delay="4999"/>
                                          </p:stCondLst>
                                        </p:cTn>
                                        <p:tgtEl>
                                          <p:spTgt spid="83"/>
                                        </p:tgtEl>
                                        <p:attrNameLst>
                                          <p:attrName>style.visibility</p:attrName>
                                        </p:attrNameLst>
                                      </p:cBhvr>
                                      <p:to>
                                        <p:strVal val="hidden"/>
                                      </p:to>
                                    </p:set>
                                  </p:childTnLst>
                                </p:cTn>
                              </p:par>
                              <p:par>
                                <p:cTn id="1126" presetID="3" presetClass="exit" presetSubtype="10" fill="hold" grpId="2" nodeType="withEffect">
                                  <p:stCondLst>
                                    <p:cond delay="0"/>
                                  </p:stCondLst>
                                  <p:childTnLst>
                                    <p:animEffect transition="out" filter="blinds(horizontal)">
                                      <p:cBhvr>
                                        <p:cTn id="1127" dur="5000"/>
                                        <p:tgtEl>
                                          <p:spTgt spid="84"/>
                                        </p:tgtEl>
                                      </p:cBhvr>
                                    </p:animEffect>
                                    <p:set>
                                      <p:cBhvr>
                                        <p:cTn id="1128" dur="1" fill="hold">
                                          <p:stCondLst>
                                            <p:cond delay="4999"/>
                                          </p:stCondLst>
                                        </p:cTn>
                                        <p:tgtEl>
                                          <p:spTgt spid="84"/>
                                        </p:tgtEl>
                                        <p:attrNameLst>
                                          <p:attrName>style.visibility</p:attrName>
                                        </p:attrNameLst>
                                      </p:cBhvr>
                                      <p:to>
                                        <p:strVal val="hidden"/>
                                      </p:to>
                                    </p:set>
                                  </p:childTnLst>
                                </p:cTn>
                              </p:par>
                              <p:par>
                                <p:cTn id="1129" presetID="17" presetClass="entr" presetSubtype="1" fill="hold" nodeType="withEffect">
                                  <p:stCondLst>
                                    <p:cond delay="0"/>
                                  </p:stCondLst>
                                  <p:childTnLst>
                                    <p:set>
                                      <p:cBhvr>
                                        <p:cTn id="1130" dur="1" fill="hold">
                                          <p:stCondLst>
                                            <p:cond delay="0"/>
                                          </p:stCondLst>
                                        </p:cTn>
                                        <p:tgtEl>
                                          <p:spTgt spid="4"/>
                                        </p:tgtEl>
                                        <p:attrNameLst>
                                          <p:attrName>style.visibility</p:attrName>
                                        </p:attrNameLst>
                                      </p:cBhvr>
                                      <p:to>
                                        <p:strVal val="visible"/>
                                      </p:to>
                                    </p:set>
                                    <p:anim calcmode="lin" valueType="num">
                                      <p:cBhvr>
                                        <p:cTn id="1131" dur="5000" fill="hold"/>
                                        <p:tgtEl>
                                          <p:spTgt spid="4"/>
                                        </p:tgtEl>
                                        <p:attrNameLst>
                                          <p:attrName>ppt_x</p:attrName>
                                        </p:attrNameLst>
                                      </p:cBhvr>
                                      <p:tavLst>
                                        <p:tav tm="0">
                                          <p:val>
                                            <p:strVal val="#ppt_x"/>
                                          </p:val>
                                        </p:tav>
                                        <p:tav tm="100000">
                                          <p:val>
                                            <p:strVal val="#ppt_x"/>
                                          </p:val>
                                        </p:tav>
                                      </p:tavLst>
                                    </p:anim>
                                    <p:anim calcmode="lin" valueType="num">
                                      <p:cBhvr>
                                        <p:cTn id="1132" dur="5000" fill="hold"/>
                                        <p:tgtEl>
                                          <p:spTgt spid="4"/>
                                        </p:tgtEl>
                                        <p:attrNameLst>
                                          <p:attrName>ppt_y</p:attrName>
                                        </p:attrNameLst>
                                      </p:cBhvr>
                                      <p:tavLst>
                                        <p:tav tm="0">
                                          <p:val>
                                            <p:strVal val="#ppt_y-#ppt_h/2"/>
                                          </p:val>
                                        </p:tav>
                                        <p:tav tm="100000">
                                          <p:val>
                                            <p:strVal val="#ppt_y"/>
                                          </p:val>
                                        </p:tav>
                                      </p:tavLst>
                                    </p:anim>
                                    <p:anim calcmode="lin" valueType="num">
                                      <p:cBhvr>
                                        <p:cTn id="1133" dur="5000" fill="hold"/>
                                        <p:tgtEl>
                                          <p:spTgt spid="4"/>
                                        </p:tgtEl>
                                        <p:attrNameLst>
                                          <p:attrName>ppt_w</p:attrName>
                                        </p:attrNameLst>
                                      </p:cBhvr>
                                      <p:tavLst>
                                        <p:tav tm="0">
                                          <p:val>
                                            <p:strVal val="#ppt_w"/>
                                          </p:val>
                                        </p:tav>
                                        <p:tav tm="100000">
                                          <p:val>
                                            <p:strVal val="#ppt_w"/>
                                          </p:val>
                                        </p:tav>
                                      </p:tavLst>
                                    </p:anim>
                                    <p:anim calcmode="lin" valueType="num">
                                      <p:cBhvr>
                                        <p:cTn id="1134"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D19BE9"/>
              </a:gs>
              <a:gs pos="50000">
                <a:srgbClr val="5E1D9F">
                  <a:shade val="67500"/>
                  <a:satMod val="115000"/>
                </a:srgbClr>
              </a:gs>
              <a:gs pos="100000">
                <a:srgbClr val="5E1D9F">
                  <a:shade val="100000"/>
                  <a:satMod val="115000"/>
                </a:srgbClr>
              </a:gs>
            </a:gsLst>
            <a:lin ang="16200000" scaled="1"/>
            <a:tileRect/>
          </a:gradFill>
        </p:spPr>
        <p:txBody>
          <a:bodyPr/>
          <a:lstStyle/>
          <a:p>
            <a:endParaRPr lang="es-ES" dirty="0"/>
          </a:p>
        </p:txBody>
      </p:sp>
      <p:pic>
        <p:nvPicPr>
          <p:cNvPr id="4" name="3 Imagen" descr="e8de5134ba195a7bd97b830d8f54e59f.jpg"/>
          <p:cNvPicPr>
            <a:picLocks noChangeAspect="1"/>
          </p:cNvPicPr>
          <p:nvPr/>
        </p:nvPicPr>
        <p:blipFill>
          <a:blip r:embed="rId2"/>
          <a:stretch>
            <a:fillRect/>
          </a:stretch>
        </p:blipFill>
        <p:spPr>
          <a:xfrm>
            <a:off x="7432" y="0"/>
            <a:ext cx="9136568" cy="5143500"/>
          </a:xfrm>
          <a:prstGeom prst="rect">
            <a:avLst/>
          </a:prstGeom>
        </p:spPr>
      </p:pic>
      <p:sp>
        <p:nvSpPr>
          <p:cNvPr id="5" name="4 Triángulo rectángulo"/>
          <p:cNvSpPr/>
          <p:nvPr/>
        </p:nvSpPr>
        <p:spPr>
          <a:xfrm>
            <a:off x="4572000" y="0"/>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rectángulo"/>
          <p:cNvSpPr/>
          <p:nvPr/>
        </p:nvSpPr>
        <p:spPr>
          <a:xfrm flipH="1">
            <a:off x="3214678" y="0"/>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rectángulo"/>
          <p:cNvSpPr/>
          <p:nvPr/>
        </p:nvSpPr>
        <p:spPr>
          <a:xfrm>
            <a:off x="4572000" y="285734"/>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rectángulo"/>
          <p:cNvSpPr/>
          <p:nvPr/>
        </p:nvSpPr>
        <p:spPr>
          <a:xfrm flipH="1">
            <a:off x="3214678" y="285734"/>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rectángulo"/>
          <p:cNvSpPr/>
          <p:nvPr/>
        </p:nvSpPr>
        <p:spPr>
          <a:xfrm>
            <a:off x="4572000" y="571504"/>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rectángulo"/>
          <p:cNvSpPr/>
          <p:nvPr/>
        </p:nvSpPr>
        <p:spPr>
          <a:xfrm flipH="1">
            <a:off x="3214678" y="571504"/>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rectángulo"/>
          <p:cNvSpPr/>
          <p:nvPr/>
        </p:nvSpPr>
        <p:spPr>
          <a:xfrm>
            <a:off x="4572000" y="857238"/>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rectángulo"/>
          <p:cNvSpPr/>
          <p:nvPr/>
        </p:nvSpPr>
        <p:spPr>
          <a:xfrm flipH="1">
            <a:off x="3214678" y="857238"/>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rectángulo"/>
          <p:cNvSpPr/>
          <p:nvPr/>
        </p:nvSpPr>
        <p:spPr>
          <a:xfrm>
            <a:off x="4572000" y="1143008"/>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rectángulo"/>
          <p:cNvSpPr/>
          <p:nvPr/>
        </p:nvSpPr>
        <p:spPr>
          <a:xfrm flipH="1">
            <a:off x="3214678" y="1143008"/>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rectángulo"/>
          <p:cNvSpPr/>
          <p:nvPr/>
        </p:nvSpPr>
        <p:spPr>
          <a:xfrm>
            <a:off x="4572000" y="1428742"/>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rectángulo"/>
          <p:cNvSpPr/>
          <p:nvPr/>
        </p:nvSpPr>
        <p:spPr>
          <a:xfrm flipH="1">
            <a:off x="3214678" y="1428742"/>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rectángulo"/>
          <p:cNvSpPr/>
          <p:nvPr/>
        </p:nvSpPr>
        <p:spPr>
          <a:xfrm>
            <a:off x="4572000" y="1714512"/>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rectángulo"/>
          <p:cNvSpPr/>
          <p:nvPr/>
        </p:nvSpPr>
        <p:spPr>
          <a:xfrm flipH="1">
            <a:off x="3214678" y="1714512"/>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rectángulo"/>
          <p:cNvSpPr/>
          <p:nvPr/>
        </p:nvSpPr>
        <p:spPr>
          <a:xfrm>
            <a:off x="4572000" y="2071684"/>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rectángulo"/>
          <p:cNvSpPr/>
          <p:nvPr/>
        </p:nvSpPr>
        <p:spPr>
          <a:xfrm flipH="1">
            <a:off x="3214678" y="2071684"/>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rectángulo"/>
          <p:cNvSpPr/>
          <p:nvPr/>
        </p:nvSpPr>
        <p:spPr>
          <a:xfrm>
            <a:off x="4572000" y="2286016"/>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rectángulo"/>
          <p:cNvSpPr/>
          <p:nvPr/>
        </p:nvSpPr>
        <p:spPr>
          <a:xfrm flipH="1">
            <a:off x="3214678" y="2286016"/>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rectángulo"/>
          <p:cNvSpPr/>
          <p:nvPr/>
        </p:nvSpPr>
        <p:spPr>
          <a:xfrm>
            <a:off x="4572000" y="2643188"/>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rectángulo"/>
          <p:cNvSpPr/>
          <p:nvPr/>
        </p:nvSpPr>
        <p:spPr>
          <a:xfrm flipH="1">
            <a:off x="3214678" y="2643188"/>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rectángulo"/>
          <p:cNvSpPr/>
          <p:nvPr/>
        </p:nvSpPr>
        <p:spPr>
          <a:xfrm>
            <a:off x="4572000" y="2928958"/>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rectángulo"/>
          <p:cNvSpPr/>
          <p:nvPr/>
        </p:nvSpPr>
        <p:spPr>
          <a:xfrm flipH="1">
            <a:off x="3214678" y="2928958"/>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rectángulo"/>
          <p:cNvSpPr/>
          <p:nvPr/>
        </p:nvSpPr>
        <p:spPr>
          <a:xfrm>
            <a:off x="4572000" y="3214692"/>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rectángulo"/>
          <p:cNvSpPr/>
          <p:nvPr/>
        </p:nvSpPr>
        <p:spPr>
          <a:xfrm flipH="1">
            <a:off x="3214678" y="3214692"/>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rectángulo"/>
          <p:cNvSpPr/>
          <p:nvPr/>
        </p:nvSpPr>
        <p:spPr>
          <a:xfrm>
            <a:off x="4572000" y="3500462"/>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rectángulo"/>
          <p:cNvSpPr/>
          <p:nvPr/>
        </p:nvSpPr>
        <p:spPr>
          <a:xfrm flipH="1">
            <a:off x="3214678" y="3500462"/>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rectángulo"/>
          <p:cNvSpPr/>
          <p:nvPr/>
        </p:nvSpPr>
        <p:spPr>
          <a:xfrm>
            <a:off x="4572000" y="3786196"/>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rectángulo"/>
          <p:cNvSpPr/>
          <p:nvPr/>
        </p:nvSpPr>
        <p:spPr>
          <a:xfrm flipH="1">
            <a:off x="3214678" y="3786196"/>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rectángulo"/>
          <p:cNvSpPr/>
          <p:nvPr/>
        </p:nvSpPr>
        <p:spPr>
          <a:xfrm>
            <a:off x="4572000" y="4071966"/>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rectángulo"/>
          <p:cNvSpPr/>
          <p:nvPr/>
        </p:nvSpPr>
        <p:spPr>
          <a:xfrm flipH="1">
            <a:off x="3214678" y="4071966"/>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rectángulo"/>
          <p:cNvSpPr/>
          <p:nvPr/>
        </p:nvSpPr>
        <p:spPr>
          <a:xfrm>
            <a:off x="4572000" y="4429138"/>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rectángulo"/>
          <p:cNvSpPr/>
          <p:nvPr/>
        </p:nvSpPr>
        <p:spPr>
          <a:xfrm flipH="1">
            <a:off x="3214678" y="4429138"/>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rectángulo"/>
          <p:cNvSpPr/>
          <p:nvPr/>
        </p:nvSpPr>
        <p:spPr>
          <a:xfrm>
            <a:off x="4572000" y="4750600"/>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rectángulo"/>
          <p:cNvSpPr/>
          <p:nvPr/>
        </p:nvSpPr>
        <p:spPr>
          <a:xfrm flipH="1">
            <a:off x="3214678" y="4750600"/>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a:off x="-285784" y="-214332"/>
            <a:ext cx="9644130" cy="5929354"/>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9"/>
                                        </p:tgtEl>
                                        <p:attrNameLst>
                                          <p:attrName>style.opacity</p:attrName>
                                        </p:attrNameLst>
                                      </p:cBhvr>
                                      <p:to>
                                        <p:strVal val="0"/>
                                      </p:to>
                                    </p:set>
                                    <p:animEffect filter="image" prLst="opacity: 0">
                                      <p:cBhvr rctx="IE">
                                        <p:cTn id="7" dur="indefinite"/>
                                        <p:tgtEl>
                                          <p:spTgt spid="39"/>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0" fill="hold"/>
                                        <p:tgtEl>
                                          <p:spTgt spid="6"/>
                                        </p:tgtEl>
                                        <p:attrNameLst>
                                          <p:attrName>ppt_x</p:attrName>
                                        </p:attrNameLst>
                                      </p:cBhvr>
                                      <p:tavLst>
                                        <p:tav tm="0">
                                          <p:val>
                                            <p:strVal val="#ppt_x"/>
                                          </p:val>
                                        </p:tav>
                                        <p:tav tm="100000">
                                          <p:val>
                                            <p:strVal val="#ppt_x"/>
                                          </p:val>
                                        </p:tav>
                                      </p:tavLst>
                                    </p:anim>
                                    <p:anim calcmode="lin" valueType="num">
                                      <p:cBhvr additive="base">
                                        <p:cTn id="15" dur="5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0" fill="hold"/>
                                        <p:tgtEl>
                                          <p:spTgt spid="7"/>
                                        </p:tgtEl>
                                        <p:attrNameLst>
                                          <p:attrName>ppt_x</p:attrName>
                                        </p:attrNameLst>
                                      </p:cBhvr>
                                      <p:tavLst>
                                        <p:tav tm="0">
                                          <p:val>
                                            <p:strVal val="#ppt_x"/>
                                          </p:val>
                                        </p:tav>
                                        <p:tav tm="100000">
                                          <p:val>
                                            <p:strVal val="#ppt_x"/>
                                          </p:val>
                                        </p:tav>
                                      </p:tavLst>
                                    </p:anim>
                                    <p:anim calcmode="lin" valueType="num">
                                      <p:cBhvr additive="base">
                                        <p:cTn id="19" dur="5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ppt_x"/>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0" fill="hold"/>
                                        <p:tgtEl>
                                          <p:spTgt spid="9"/>
                                        </p:tgtEl>
                                        <p:attrNameLst>
                                          <p:attrName>ppt_x</p:attrName>
                                        </p:attrNameLst>
                                      </p:cBhvr>
                                      <p:tavLst>
                                        <p:tav tm="0">
                                          <p:val>
                                            <p:strVal val="#ppt_x"/>
                                          </p:val>
                                        </p:tav>
                                        <p:tav tm="100000">
                                          <p:val>
                                            <p:strVal val="#ppt_x"/>
                                          </p:val>
                                        </p:tav>
                                      </p:tavLst>
                                    </p:anim>
                                    <p:anim calcmode="lin" valueType="num">
                                      <p:cBhvr additive="base">
                                        <p:cTn id="27" dur="5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0" fill="hold"/>
                                        <p:tgtEl>
                                          <p:spTgt spid="10"/>
                                        </p:tgtEl>
                                        <p:attrNameLst>
                                          <p:attrName>ppt_x</p:attrName>
                                        </p:attrNameLst>
                                      </p:cBhvr>
                                      <p:tavLst>
                                        <p:tav tm="0">
                                          <p:val>
                                            <p:strVal val="#ppt_x"/>
                                          </p:val>
                                        </p:tav>
                                        <p:tav tm="100000">
                                          <p:val>
                                            <p:strVal val="#ppt_x"/>
                                          </p:val>
                                        </p:tav>
                                      </p:tavLst>
                                    </p:anim>
                                    <p:anim calcmode="lin" valueType="num">
                                      <p:cBhvr additive="base">
                                        <p:cTn id="31" dur="5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0" fill="hold"/>
                                        <p:tgtEl>
                                          <p:spTgt spid="11"/>
                                        </p:tgtEl>
                                        <p:attrNameLst>
                                          <p:attrName>ppt_x</p:attrName>
                                        </p:attrNameLst>
                                      </p:cBhvr>
                                      <p:tavLst>
                                        <p:tav tm="0">
                                          <p:val>
                                            <p:strVal val="#ppt_x"/>
                                          </p:val>
                                        </p:tav>
                                        <p:tav tm="100000">
                                          <p:val>
                                            <p:strVal val="#ppt_x"/>
                                          </p:val>
                                        </p:tav>
                                      </p:tavLst>
                                    </p:anim>
                                    <p:anim calcmode="lin" valueType="num">
                                      <p:cBhvr additive="base">
                                        <p:cTn id="35" dur="5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0" fill="hold"/>
                                        <p:tgtEl>
                                          <p:spTgt spid="12"/>
                                        </p:tgtEl>
                                        <p:attrNameLst>
                                          <p:attrName>ppt_x</p:attrName>
                                        </p:attrNameLst>
                                      </p:cBhvr>
                                      <p:tavLst>
                                        <p:tav tm="0">
                                          <p:val>
                                            <p:strVal val="#ppt_x"/>
                                          </p:val>
                                        </p:tav>
                                        <p:tav tm="100000">
                                          <p:val>
                                            <p:strVal val="#ppt_x"/>
                                          </p:val>
                                        </p:tav>
                                      </p:tavLst>
                                    </p:anim>
                                    <p:anim calcmode="lin" valueType="num">
                                      <p:cBhvr additive="base">
                                        <p:cTn id="39" dur="5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0" fill="hold"/>
                                        <p:tgtEl>
                                          <p:spTgt spid="13"/>
                                        </p:tgtEl>
                                        <p:attrNameLst>
                                          <p:attrName>ppt_x</p:attrName>
                                        </p:attrNameLst>
                                      </p:cBhvr>
                                      <p:tavLst>
                                        <p:tav tm="0">
                                          <p:val>
                                            <p:strVal val="#ppt_x"/>
                                          </p:val>
                                        </p:tav>
                                        <p:tav tm="100000">
                                          <p:val>
                                            <p:strVal val="#ppt_x"/>
                                          </p:val>
                                        </p:tav>
                                      </p:tavLst>
                                    </p:anim>
                                    <p:anim calcmode="lin" valueType="num">
                                      <p:cBhvr additive="base">
                                        <p:cTn id="43" dur="5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ppt_x"/>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0" fill="hold"/>
                                        <p:tgtEl>
                                          <p:spTgt spid="15"/>
                                        </p:tgtEl>
                                        <p:attrNameLst>
                                          <p:attrName>ppt_x</p:attrName>
                                        </p:attrNameLst>
                                      </p:cBhvr>
                                      <p:tavLst>
                                        <p:tav tm="0">
                                          <p:val>
                                            <p:strVal val="#ppt_x"/>
                                          </p:val>
                                        </p:tav>
                                        <p:tav tm="100000">
                                          <p:val>
                                            <p:strVal val="#ppt_x"/>
                                          </p:val>
                                        </p:tav>
                                      </p:tavLst>
                                    </p:anim>
                                    <p:anim calcmode="lin" valueType="num">
                                      <p:cBhvr additive="base">
                                        <p:cTn id="51" dur="5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0" fill="hold"/>
                                        <p:tgtEl>
                                          <p:spTgt spid="16"/>
                                        </p:tgtEl>
                                        <p:attrNameLst>
                                          <p:attrName>ppt_x</p:attrName>
                                        </p:attrNameLst>
                                      </p:cBhvr>
                                      <p:tavLst>
                                        <p:tav tm="0">
                                          <p:val>
                                            <p:strVal val="#ppt_x"/>
                                          </p:val>
                                        </p:tav>
                                        <p:tav tm="100000">
                                          <p:val>
                                            <p:strVal val="#ppt_x"/>
                                          </p:val>
                                        </p:tav>
                                      </p:tavLst>
                                    </p:anim>
                                    <p:anim calcmode="lin" valueType="num">
                                      <p:cBhvr additive="base">
                                        <p:cTn id="55" dur="5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ppt_x"/>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0" fill="hold"/>
                                        <p:tgtEl>
                                          <p:spTgt spid="18"/>
                                        </p:tgtEl>
                                        <p:attrNameLst>
                                          <p:attrName>ppt_x</p:attrName>
                                        </p:attrNameLst>
                                      </p:cBhvr>
                                      <p:tavLst>
                                        <p:tav tm="0">
                                          <p:val>
                                            <p:strVal val="#ppt_x"/>
                                          </p:val>
                                        </p:tav>
                                        <p:tav tm="100000">
                                          <p:val>
                                            <p:strVal val="#ppt_x"/>
                                          </p:val>
                                        </p:tav>
                                      </p:tavLst>
                                    </p:anim>
                                    <p:anim calcmode="lin" valueType="num">
                                      <p:cBhvr additive="base">
                                        <p:cTn id="63" dur="5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0" fill="hold"/>
                                        <p:tgtEl>
                                          <p:spTgt spid="19"/>
                                        </p:tgtEl>
                                        <p:attrNameLst>
                                          <p:attrName>ppt_x</p:attrName>
                                        </p:attrNameLst>
                                      </p:cBhvr>
                                      <p:tavLst>
                                        <p:tav tm="0">
                                          <p:val>
                                            <p:strVal val="#ppt_x"/>
                                          </p:val>
                                        </p:tav>
                                        <p:tav tm="100000">
                                          <p:val>
                                            <p:strVal val="#ppt_x"/>
                                          </p:val>
                                        </p:tav>
                                      </p:tavLst>
                                    </p:anim>
                                    <p:anim calcmode="lin" valueType="num">
                                      <p:cBhvr additive="base">
                                        <p:cTn id="67" dur="5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0" fill="hold"/>
                                        <p:tgtEl>
                                          <p:spTgt spid="20"/>
                                        </p:tgtEl>
                                        <p:attrNameLst>
                                          <p:attrName>ppt_x</p:attrName>
                                        </p:attrNameLst>
                                      </p:cBhvr>
                                      <p:tavLst>
                                        <p:tav tm="0">
                                          <p:val>
                                            <p:strVal val="#ppt_x"/>
                                          </p:val>
                                        </p:tav>
                                        <p:tav tm="100000">
                                          <p:val>
                                            <p:strVal val="#ppt_x"/>
                                          </p:val>
                                        </p:tav>
                                      </p:tavLst>
                                    </p:anim>
                                    <p:anim calcmode="lin" valueType="num">
                                      <p:cBhvr additive="base">
                                        <p:cTn id="71" dur="5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0" fill="hold"/>
                                        <p:tgtEl>
                                          <p:spTgt spid="21"/>
                                        </p:tgtEl>
                                        <p:attrNameLst>
                                          <p:attrName>ppt_x</p:attrName>
                                        </p:attrNameLst>
                                      </p:cBhvr>
                                      <p:tavLst>
                                        <p:tav tm="0">
                                          <p:val>
                                            <p:strVal val="#ppt_x"/>
                                          </p:val>
                                        </p:tav>
                                        <p:tav tm="100000">
                                          <p:val>
                                            <p:strVal val="#ppt_x"/>
                                          </p:val>
                                        </p:tav>
                                      </p:tavLst>
                                    </p:anim>
                                    <p:anim calcmode="lin" valueType="num">
                                      <p:cBhvr additive="base">
                                        <p:cTn id="75" dur="5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ppt_x"/>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ppt_x"/>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5000" fill="hold"/>
                                        <p:tgtEl>
                                          <p:spTgt spid="24"/>
                                        </p:tgtEl>
                                        <p:attrNameLst>
                                          <p:attrName>ppt_x</p:attrName>
                                        </p:attrNameLst>
                                      </p:cBhvr>
                                      <p:tavLst>
                                        <p:tav tm="0">
                                          <p:val>
                                            <p:strVal val="#ppt_x"/>
                                          </p:val>
                                        </p:tav>
                                        <p:tav tm="100000">
                                          <p:val>
                                            <p:strVal val="#ppt_x"/>
                                          </p:val>
                                        </p:tav>
                                      </p:tavLst>
                                    </p:anim>
                                    <p:anim calcmode="lin" valueType="num">
                                      <p:cBhvr additive="base">
                                        <p:cTn id="87" dur="5000" fill="hold"/>
                                        <p:tgtEl>
                                          <p:spTgt spid="24"/>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5000" fill="hold"/>
                                        <p:tgtEl>
                                          <p:spTgt spid="25"/>
                                        </p:tgtEl>
                                        <p:attrNameLst>
                                          <p:attrName>ppt_x</p:attrName>
                                        </p:attrNameLst>
                                      </p:cBhvr>
                                      <p:tavLst>
                                        <p:tav tm="0">
                                          <p:val>
                                            <p:strVal val="#ppt_x"/>
                                          </p:val>
                                        </p:tav>
                                        <p:tav tm="100000">
                                          <p:val>
                                            <p:strVal val="#ppt_x"/>
                                          </p:val>
                                        </p:tav>
                                      </p:tavLst>
                                    </p:anim>
                                    <p:anim calcmode="lin" valueType="num">
                                      <p:cBhvr additive="base">
                                        <p:cTn id="91" dur="5000" fill="hold"/>
                                        <p:tgtEl>
                                          <p:spTgt spid="25"/>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5000" fill="hold"/>
                                        <p:tgtEl>
                                          <p:spTgt spid="26"/>
                                        </p:tgtEl>
                                        <p:attrNameLst>
                                          <p:attrName>ppt_x</p:attrName>
                                        </p:attrNameLst>
                                      </p:cBhvr>
                                      <p:tavLst>
                                        <p:tav tm="0">
                                          <p:val>
                                            <p:strVal val="#ppt_x"/>
                                          </p:val>
                                        </p:tav>
                                        <p:tav tm="100000">
                                          <p:val>
                                            <p:strVal val="#ppt_x"/>
                                          </p:val>
                                        </p:tav>
                                      </p:tavLst>
                                    </p:anim>
                                    <p:anim calcmode="lin" valueType="num">
                                      <p:cBhvr additive="base">
                                        <p:cTn id="95" dur="5000" fill="hold"/>
                                        <p:tgtEl>
                                          <p:spTgt spid="26"/>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5000" fill="hold"/>
                                        <p:tgtEl>
                                          <p:spTgt spid="27"/>
                                        </p:tgtEl>
                                        <p:attrNameLst>
                                          <p:attrName>ppt_x</p:attrName>
                                        </p:attrNameLst>
                                      </p:cBhvr>
                                      <p:tavLst>
                                        <p:tav tm="0">
                                          <p:val>
                                            <p:strVal val="#ppt_x"/>
                                          </p:val>
                                        </p:tav>
                                        <p:tav tm="100000">
                                          <p:val>
                                            <p:strVal val="#ppt_x"/>
                                          </p:val>
                                        </p:tav>
                                      </p:tavLst>
                                    </p:anim>
                                    <p:anim calcmode="lin" valueType="num">
                                      <p:cBhvr additive="base">
                                        <p:cTn id="99" dur="5000" fill="hold"/>
                                        <p:tgtEl>
                                          <p:spTgt spid="27"/>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5000" fill="hold"/>
                                        <p:tgtEl>
                                          <p:spTgt spid="28"/>
                                        </p:tgtEl>
                                        <p:attrNameLst>
                                          <p:attrName>ppt_x</p:attrName>
                                        </p:attrNameLst>
                                      </p:cBhvr>
                                      <p:tavLst>
                                        <p:tav tm="0">
                                          <p:val>
                                            <p:strVal val="#ppt_x"/>
                                          </p:val>
                                        </p:tav>
                                        <p:tav tm="100000">
                                          <p:val>
                                            <p:strVal val="#ppt_x"/>
                                          </p:val>
                                        </p:tav>
                                      </p:tavLst>
                                    </p:anim>
                                    <p:anim calcmode="lin" valueType="num">
                                      <p:cBhvr additive="base">
                                        <p:cTn id="103" dur="5000" fill="hold"/>
                                        <p:tgtEl>
                                          <p:spTgt spid="28"/>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5000" fill="hold"/>
                                        <p:tgtEl>
                                          <p:spTgt spid="29"/>
                                        </p:tgtEl>
                                        <p:attrNameLst>
                                          <p:attrName>ppt_x</p:attrName>
                                        </p:attrNameLst>
                                      </p:cBhvr>
                                      <p:tavLst>
                                        <p:tav tm="0">
                                          <p:val>
                                            <p:strVal val="#ppt_x"/>
                                          </p:val>
                                        </p:tav>
                                        <p:tav tm="100000">
                                          <p:val>
                                            <p:strVal val="#ppt_x"/>
                                          </p:val>
                                        </p:tav>
                                      </p:tavLst>
                                    </p:anim>
                                    <p:anim calcmode="lin" valueType="num">
                                      <p:cBhvr additive="base">
                                        <p:cTn id="107" dur="5000" fill="hold"/>
                                        <p:tgtEl>
                                          <p:spTgt spid="29"/>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ppt_x"/>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ppt_x"/>
                                          </p:val>
                                        </p:tav>
                                        <p:tav tm="100000">
                                          <p:val>
                                            <p:strVal val="#ppt_x"/>
                                          </p:val>
                                        </p:tav>
                                      </p:tavLst>
                                    </p:anim>
                                    <p:anim calcmode="lin" valueType="num">
                                      <p:cBhvr additive="base">
                                        <p:cTn id="115" dur="5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ppt_x"/>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ppt_x"/>
                                          </p:val>
                                        </p:tav>
                                        <p:tav tm="100000">
                                          <p:val>
                                            <p:strVal val="#ppt_x"/>
                                          </p:val>
                                        </p:tav>
                                      </p:tavLst>
                                    </p:anim>
                                    <p:anim calcmode="lin" valueType="num">
                                      <p:cBhvr additive="base">
                                        <p:cTn id="123" dur="5000" fill="hold"/>
                                        <p:tgtEl>
                                          <p:spTgt spid="33"/>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ppt_x"/>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ppt_x"/>
                                          </p:val>
                                        </p:tav>
                                        <p:tav tm="100000">
                                          <p:val>
                                            <p:strVal val="#ppt_x"/>
                                          </p:val>
                                        </p:tav>
                                      </p:tavLst>
                                    </p:anim>
                                    <p:anim calcmode="lin" valueType="num">
                                      <p:cBhvr additive="base">
                                        <p:cTn id="131" dur="5000" fill="hold"/>
                                        <p:tgtEl>
                                          <p:spTgt spid="35"/>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ppt_x"/>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ppt_x"/>
                                          </p:val>
                                        </p:tav>
                                        <p:tav tm="100000">
                                          <p:val>
                                            <p:strVal val="#ppt_x"/>
                                          </p:val>
                                        </p:tav>
                                      </p:tavLst>
                                    </p:anim>
                                    <p:anim calcmode="lin" valueType="num">
                                      <p:cBhvr additive="base">
                                        <p:cTn id="139" dur="5000" fill="hold"/>
                                        <p:tgtEl>
                                          <p:spTgt spid="37"/>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5000" fill="hold"/>
                                        <p:tgtEl>
                                          <p:spTgt spid="38"/>
                                        </p:tgtEl>
                                        <p:attrNameLst>
                                          <p:attrName>ppt_x</p:attrName>
                                        </p:attrNameLst>
                                      </p:cBhvr>
                                      <p:tavLst>
                                        <p:tav tm="0">
                                          <p:val>
                                            <p:strVal val="#ppt_x"/>
                                          </p:val>
                                        </p:tav>
                                        <p:tav tm="100000">
                                          <p:val>
                                            <p:strVal val="#ppt_x"/>
                                          </p:val>
                                        </p:tav>
                                      </p:tavLst>
                                    </p:anim>
                                    <p:anim calcmode="lin" valueType="num">
                                      <p:cBhvr additive="base">
                                        <p:cTn id="143" dur="5000" fill="hold"/>
                                        <p:tgtEl>
                                          <p:spTgt spid="38"/>
                                        </p:tgtEl>
                                        <p:attrNameLst>
                                          <p:attrName>ppt_y</p:attrName>
                                        </p:attrNameLst>
                                      </p:cBhvr>
                                      <p:tavLst>
                                        <p:tav tm="0">
                                          <p:val>
                                            <p:strVal val="1+#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5"/>
                                        </p:tgtEl>
                                        <p:attrNameLst>
                                          <p:attrName>style.visibility</p:attrName>
                                        </p:attrNameLst>
                                      </p:cBhvr>
                                      <p:to>
                                        <p:strVal val="visible"/>
                                      </p:to>
                                    </p:set>
                                    <p:anim calcmode="lin" valueType="num">
                                      <p:cBhvr>
                                        <p:cTn id="146" dur="5000" fill="hold"/>
                                        <p:tgtEl>
                                          <p:spTgt spid="5"/>
                                        </p:tgtEl>
                                        <p:attrNameLst>
                                          <p:attrName>ppt_w</p:attrName>
                                        </p:attrNameLst>
                                      </p:cBhvr>
                                      <p:tavLst>
                                        <p:tav tm="0">
                                          <p:val>
                                            <p:strVal val="#ppt_w"/>
                                          </p:val>
                                        </p:tav>
                                        <p:tav tm="100000">
                                          <p:val>
                                            <p:strVal val="#ppt_w"/>
                                          </p:val>
                                        </p:tav>
                                      </p:tavLst>
                                    </p:anim>
                                    <p:anim calcmode="lin" valueType="num">
                                      <p:cBhvr>
                                        <p:cTn id="147" dur="5000" fill="hold"/>
                                        <p:tgtEl>
                                          <p:spTgt spid="5"/>
                                        </p:tgtEl>
                                        <p:attrNameLst>
                                          <p:attrName>ppt_h</p:attrName>
                                        </p:attrNameLst>
                                      </p:cBhvr>
                                      <p:tavLst>
                                        <p:tav tm="0" fmla="#ppt_h*sin(2.5*pi*$)">
                                          <p:val>
                                            <p:fltVal val="0"/>
                                          </p:val>
                                        </p:tav>
                                        <p:tav tm="100000">
                                          <p:val>
                                            <p:fltVal val="1"/>
                                          </p:val>
                                        </p:tav>
                                      </p:tavLst>
                                    </p:anim>
                                  </p:childTnLst>
                                </p:cTn>
                              </p:par>
                              <p:par>
                                <p:cTn id="148" presetID="19" presetClass="entr" presetSubtype="5" fill="hold" grpId="1" nodeType="withEffect">
                                  <p:stCondLst>
                                    <p:cond delay="0"/>
                                  </p:stCondLst>
                                  <p:childTnLst>
                                    <p:set>
                                      <p:cBhvr>
                                        <p:cTn id="149" dur="1" fill="hold">
                                          <p:stCondLst>
                                            <p:cond delay="0"/>
                                          </p:stCondLst>
                                        </p:cTn>
                                        <p:tgtEl>
                                          <p:spTgt spid="6"/>
                                        </p:tgtEl>
                                        <p:attrNameLst>
                                          <p:attrName>style.visibility</p:attrName>
                                        </p:attrNameLst>
                                      </p:cBhvr>
                                      <p:to>
                                        <p:strVal val="visible"/>
                                      </p:to>
                                    </p:set>
                                    <p:anim calcmode="lin" valueType="num">
                                      <p:cBhvr>
                                        <p:cTn id="150" dur="5000" fill="hold"/>
                                        <p:tgtEl>
                                          <p:spTgt spid="6"/>
                                        </p:tgtEl>
                                        <p:attrNameLst>
                                          <p:attrName>ppt_w</p:attrName>
                                        </p:attrNameLst>
                                      </p:cBhvr>
                                      <p:tavLst>
                                        <p:tav tm="0">
                                          <p:val>
                                            <p:strVal val="#ppt_w"/>
                                          </p:val>
                                        </p:tav>
                                        <p:tav tm="100000">
                                          <p:val>
                                            <p:strVal val="#ppt_w"/>
                                          </p:val>
                                        </p:tav>
                                      </p:tavLst>
                                    </p:anim>
                                    <p:anim calcmode="lin" valueType="num">
                                      <p:cBhvr>
                                        <p:cTn id="151" dur="5000" fill="hold"/>
                                        <p:tgtEl>
                                          <p:spTgt spid="6"/>
                                        </p:tgtEl>
                                        <p:attrNameLst>
                                          <p:attrName>ppt_h</p:attrName>
                                        </p:attrNameLst>
                                      </p:cBhvr>
                                      <p:tavLst>
                                        <p:tav tm="0" fmla="#ppt_h*sin(2.5*pi*$)">
                                          <p:val>
                                            <p:fltVal val="0"/>
                                          </p:val>
                                        </p:tav>
                                        <p:tav tm="100000">
                                          <p:val>
                                            <p:fltVal val="1"/>
                                          </p:val>
                                        </p:tav>
                                      </p:tavLst>
                                    </p:anim>
                                  </p:childTnLst>
                                </p:cTn>
                              </p:par>
                              <p:par>
                                <p:cTn id="152" presetID="19" presetClass="entr" presetSubtype="5" fill="hold" grpId="1" nodeType="withEffect">
                                  <p:stCondLst>
                                    <p:cond delay="0"/>
                                  </p:stCondLst>
                                  <p:childTnLst>
                                    <p:set>
                                      <p:cBhvr>
                                        <p:cTn id="153" dur="1" fill="hold">
                                          <p:stCondLst>
                                            <p:cond delay="0"/>
                                          </p:stCondLst>
                                        </p:cTn>
                                        <p:tgtEl>
                                          <p:spTgt spid="7"/>
                                        </p:tgtEl>
                                        <p:attrNameLst>
                                          <p:attrName>style.visibility</p:attrName>
                                        </p:attrNameLst>
                                      </p:cBhvr>
                                      <p:to>
                                        <p:strVal val="visible"/>
                                      </p:to>
                                    </p:set>
                                    <p:anim calcmode="lin" valueType="num">
                                      <p:cBhvr>
                                        <p:cTn id="154" dur="5000" fill="hold"/>
                                        <p:tgtEl>
                                          <p:spTgt spid="7"/>
                                        </p:tgtEl>
                                        <p:attrNameLst>
                                          <p:attrName>ppt_w</p:attrName>
                                        </p:attrNameLst>
                                      </p:cBhvr>
                                      <p:tavLst>
                                        <p:tav tm="0">
                                          <p:val>
                                            <p:strVal val="#ppt_w"/>
                                          </p:val>
                                        </p:tav>
                                        <p:tav tm="100000">
                                          <p:val>
                                            <p:strVal val="#ppt_w"/>
                                          </p:val>
                                        </p:tav>
                                      </p:tavLst>
                                    </p:anim>
                                    <p:anim calcmode="lin" valueType="num">
                                      <p:cBhvr>
                                        <p:cTn id="155" dur="5000" fill="hold"/>
                                        <p:tgtEl>
                                          <p:spTgt spid="7"/>
                                        </p:tgtEl>
                                        <p:attrNameLst>
                                          <p:attrName>ppt_h</p:attrName>
                                        </p:attrNameLst>
                                      </p:cBhvr>
                                      <p:tavLst>
                                        <p:tav tm="0" fmla="#ppt_h*sin(2.5*pi*$)">
                                          <p:val>
                                            <p:fltVal val="0"/>
                                          </p:val>
                                        </p:tav>
                                        <p:tav tm="100000">
                                          <p:val>
                                            <p:fltVal val="1"/>
                                          </p:val>
                                        </p:tav>
                                      </p:tavLst>
                                    </p:anim>
                                  </p:childTnLst>
                                </p:cTn>
                              </p:par>
                              <p:par>
                                <p:cTn id="156" presetID="19" presetClass="entr" presetSubtype="5" fill="hold" grpId="1" nodeType="withEffect">
                                  <p:stCondLst>
                                    <p:cond delay="0"/>
                                  </p:stCondLst>
                                  <p:childTnLst>
                                    <p:set>
                                      <p:cBhvr>
                                        <p:cTn id="157" dur="1" fill="hold">
                                          <p:stCondLst>
                                            <p:cond delay="0"/>
                                          </p:stCondLst>
                                        </p:cTn>
                                        <p:tgtEl>
                                          <p:spTgt spid="8"/>
                                        </p:tgtEl>
                                        <p:attrNameLst>
                                          <p:attrName>style.visibility</p:attrName>
                                        </p:attrNameLst>
                                      </p:cBhvr>
                                      <p:to>
                                        <p:strVal val="visible"/>
                                      </p:to>
                                    </p:set>
                                    <p:anim calcmode="lin" valueType="num">
                                      <p:cBhvr>
                                        <p:cTn id="158" dur="5000" fill="hold"/>
                                        <p:tgtEl>
                                          <p:spTgt spid="8"/>
                                        </p:tgtEl>
                                        <p:attrNameLst>
                                          <p:attrName>ppt_w</p:attrName>
                                        </p:attrNameLst>
                                      </p:cBhvr>
                                      <p:tavLst>
                                        <p:tav tm="0">
                                          <p:val>
                                            <p:strVal val="#ppt_w"/>
                                          </p:val>
                                        </p:tav>
                                        <p:tav tm="100000">
                                          <p:val>
                                            <p:strVal val="#ppt_w"/>
                                          </p:val>
                                        </p:tav>
                                      </p:tavLst>
                                    </p:anim>
                                    <p:anim calcmode="lin" valueType="num">
                                      <p:cBhvr>
                                        <p:cTn id="159" dur="5000" fill="hold"/>
                                        <p:tgtEl>
                                          <p:spTgt spid="8"/>
                                        </p:tgtEl>
                                        <p:attrNameLst>
                                          <p:attrName>ppt_h</p:attrName>
                                        </p:attrNameLst>
                                      </p:cBhvr>
                                      <p:tavLst>
                                        <p:tav tm="0" fmla="#ppt_h*sin(2.5*pi*$)">
                                          <p:val>
                                            <p:fltVal val="0"/>
                                          </p:val>
                                        </p:tav>
                                        <p:tav tm="100000">
                                          <p:val>
                                            <p:fltVal val="1"/>
                                          </p:val>
                                        </p:tav>
                                      </p:tavLst>
                                    </p:anim>
                                  </p:childTnLst>
                                </p:cTn>
                              </p:par>
                              <p:par>
                                <p:cTn id="160" presetID="19" presetClass="entr" presetSubtype="5" fill="hold" grpId="1" nodeType="withEffect">
                                  <p:stCondLst>
                                    <p:cond delay="0"/>
                                  </p:stCondLst>
                                  <p:childTnLst>
                                    <p:set>
                                      <p:cBhvr>
                                        <p:cTn id="161" dur="1" fill="hold">
                                          <p:stCondLst>
                                            <p:cond delay="0"/>
                                          </p:stCondLst>
                                        </p:cTn>
                                        <p:tgtEl>
                                          <p:spTgt spid="9"/>
                                        </p:tgtEl>
                                        <p:attrNameLst>
                                          <p:attrName>style.visibility</p:attrName>
                                        </p:attrNameLst>
                                      </p:cBhvr>
                                      <p:to>
                                        <p:strVal val="visible"/>
                                      </p:to>
                                    </p:set>
                                    <p:anim calcmode="lin" valueType="num">
                                      <p:cBhvr>
                                        <p:cTn id="162" dur="5000" fill="hold"/>
                                        <p:tgtEl>
                                          <p:spTgt spid="9"/>
                                        </p:tgtEl>
                                        <p:attrNameLst>
                                          <p:attrName>ppt_w</p:attrName>
                                        </p:attrNameLst>
                                      </p:cBhvr>
                                      <p:tavLst>
                                        <p:tav tm="0">
                                          <p:val>
                                            <p:strVal val="#ppt_w"/>
                                          </p:val>
                                        </p:tav>
                                        <p:tav tm="100000">
                                          <p:val>
                                            <p:strVal val="#ppt_w"/>
                                          </p:val>
                                        </p:tav>
                                      </p:tavLst>
                                    </p:anim>
                                    <p:anim calcmode="lin" valueType="num">
                                      <p:cBhvr>
                                        <p:cTn id="163" dur="5000" fill="hold"/>
                                        <p:tgtEl>
                                          <p:spTgt spid="9"/>
                                        </p:tgtEl>
                                        <p:attrNameLst>
                                          <p:attrName>ppt_h</p:attrName>
                                        </p:attrNameLst>
                                      </p:cBhvr>
                                      <p:tavLst>
                                        <p:tav tm="0" fmla="#ppt_h*sin(2.5*pi*$)">
                                          <p:val>
                                            <p:fltVal val="0"/>
                                          </p:val>
                                        </p:tav>
                                        <p:tav tm="100000">
                                          <p:val>
                                            <p:fltVal val="1"/>
                                          </p:val>
                                        </p:tav>
                                      </p:tavLst>
                                    </p:anim>
                                  </p:childTnLst>
                                </p:cTn>
                              </p:par>
                              <p:par>
                                <p:cTn id="164" presetID="19" presetClass="entr" presetSubtype="5" fill="hold" grpId="1" nodeType="withEffect">
                                  <p:stCondLst>
                                    <p:cond delay="0"/>
                                  </p:stCondLst>
                                  <p:childTnLst>
                                    <p:set>
                                      <p:cBhvr>
                                        <p:cTn id="165" dur="1" fill="hold">
                                          <p:stCondLst>
                                            <p:cond delay="0"/>
                                          </p:stCondLst>
                                        </p:cTn>
                                        <p:tgtEl>
                                          <p:spTgt spid="10"/>
                                        </p:tgtEl>
                                        <p:attrNameLst>
                                          <p:attrName>style.visibility</p:attrName>
                                        </p:attrNameLst>
                                      </p:cBhvr>
                                      <p:to>
                                        <p:strVal val="visible"/>
                                      </p:to>
                                    </p:set>
                                    <p:anim calcmode="lin" valueType="num">
                                      <p:cBhvr>
                                        <p:cTn id="166" dur="5000" fill="hold"/>
                                        <p:tgtEl>
                                          <p:spTgt spid="10"/>
                                        </p:tgtEl>
                                        <p:attrNameLst>
                                          <p:attrName>ppt_w</p:attrName>
                                        </p:attrNameLst>
                                      </p:cBhvr>
                                      <p:tavLst>
                                        <p:tav tm="0">
                                          <p:val>
                                            <p:strVal val="#ppt_w"/>
                                          </p:val>
                                        </p:tav>
                                        <p:tav tm="100000">
                                          <p:val>
                                            <p:strVal val="#ppt_w"/>
                                          </p:val>
                                        </p:tav>
                                      </p:tavLst>
                                    </p:anim>
                                    <p:anim calcmode="lin" valueType="num">
                                      <p:cBhvr>
                                        <p:cTn id="167" dur="5000" fill="hold"/>
                                        <p:tgtEl>
                                          <p:spTgt spid="10"/>
                                        </p:tgtEl>
                                        <p:attrNameLst>
                                          <p:attrName>ppt_h</p:attrName>
                                        </p:attrNameLst>
                                      </p:cBhvr>
                                      <p:tavLst>
                                        <p:tav tm="0" fmla="#ppt_h*sin(2.5*pi*$)">
                                          <p:val>
                                            <p:fltVal val="0"/>
                                          </p:val>
                                        </p:tav>
                                        <p:tav tm="100000">
                                          <p:val>
                                            <p:fltVal val="1"/>
                                          </p:val>
                                        </p:tav>
                                      </p:tavLst>
                                    </p:anim>
                                  </p:childTnLst>
                                </p:cTn>
                              </p:par>
                              <p:par>
                                <p:cTn id="168" presetID="19" presetClass="entr" presetSubtype="5" fill="hold" grpId="1" nodeType="withEffect">
                                  <p:stCondLst>
                                    <p:cond delay="0"/>
                                  </p:stCondLst>
                                  <p:childTnLst>
                                    <p:set>
                                      <p:cBhvr>
                                        <p:cTn id="169" dur="1" fill="hold">
                                          <p:stCondLst>
                                            <p:cond delay="0"/>
                                          </p:stCondLst>
                                        </p:cTn>
                                        <p:tgtEl>
                                          <p:spTgt spid="11"/>
                                        </p:tgtEl>
                                        <p:attrNameLst>
                                          <p:attrName>style.visibility</p:attrName>
                                        </p:attrNameLst>
                                      </p:cBhvr>
                                      <p:to>
                                        <p:strVal val="visible"/>
                                      </p:to>
                                    </p:set>
                                    <p:anim calcmode="lin" valueType="num">
                                      <p:cBhvr>
                                        <p:cTn id="170" dur="5000" fill="hold"/>
                                        <p:tgtEl>
                                          <p:spTgt spid="11"/>
                                        </p:tgtEl>
                                        <p:attrNameLst>
                                          <p:attrName>ppt_w</p:attrName>
                                        </p:attrNameLst>
                                      </p:cBhvr>
                                      <p:tavLst>
                                        <p:tav tm="0">
                                          <p:val>
                                            <p:strVal val="#ppt_w"/>
                                          </p:val>
                                        </p:tav>
                                        <p:tav tm="100000">
                                          <p:val>
                                            <p:strVal val="#ppt_w"/>
                                          </p:val>
                                        </p:tav>
                                      </p:tavLst>
                                    </p:anim>
                                    <p:anim calcmode="lin" valueType="num">
                                      <p:cBhvr>
                                        <p:cTn id="171" dur="5000" fill="hold"/>
                                        <p:tgtEl>
                                          <p:spTgt spid="11"/>
                                        </p:tgtEl>
                                        <p:attrNameLst>
                                          <p:attrName>ppt_h</p:attrName>
                                        </p:attrNameLst>
                                      </p:cBhvr>
                                      <p:tavLst>
                                        <p:tav tm="0" fmla="#ppt_h*sin(2.5*pi*$)">
                                          <p:val>
                                            <p:fltVal val="0"/>
                                          </p:val>
                                        </p:tav>
                                        <p:tav tm="100000">
                                          <p:val>
                                            <p:fltVal val="1"/>
                                          </p:val>
                                        </p:tav>
                                      </p:tavLst>
                                    </p:anim>
                                  </p:childTnLst>
                                </p:cTn>
                              </p:par>
                              <p:par>
                                <p:cTn id="172" presetID="19" presetClass="entr" presetSubtype="5" fill="hold" grpId="1" nodeType="withEffect">
                                  <p:stCondLst>
                                    <p:cond delay="0"/>
                                  </p:stCondLst>
                                  <p:childTnLst>
                                    <p:set>
                                      <p:cBhvr>
                                        <p:cTn id="173" dur="1" fill="hold">
                                          <p:stCondLst>
                                            <p:cond delay="0"/>
                                          </p:stCondLst>
                                        </p:cTn>
                                        <p:tgtEl>
                                          <p:spTgt spid="12"/>
                                        </p:tgtEl>
                                        <p:attrNameLst>
                                          <p:attrName>style.visibility</p:attrName>
                                        </p:attrNameLst>
                                      </p:cBhvr>
                                      <p:to>
                                        <p:strVal val="visible"/>
                                      </p:to>
                                    </p:set>
                                    <p:anim calcmode="lin" valueType="num">
                                      <p:cBhvr>
                                        <p:cTn id="174" dur="5000" fill="hold"/>
                                        <p:tgtEl>
                                          <p:spTgt spid="12"/>
                                        </p:tgtEl>
                                        <p:attrNameLst>
                                          <p:attrName>ppt_w</p:attrName>
                                        </p:attrNameLst>
                                      </p:cBhvr>
                                      <p:tavLst>
                                        <p:tav tm="0">
                                          <p:val>
                                            <p:strVal val="#ppt_w"/>
                                          </p:val>
                                        </p:tav>
                                        <p:tav tm="100000">
                                          <p:val>
                                            <p:strVal val="#ppt_w"/>
                                          </p:val>
                                        </p:tav>
                                      </p:tavLst>
                                    </p:anim>
                                    <p:anim calcmode="lin" valueType="num">
                                      <p:cBhvr>
                                        <p:cTn id="175" dur="5000" fill="hold"/>
                                        <p:tgtEl>
                                          <p:spTgt spid="12"/>
                                        </p:tgtEl>
                                        <p:attrNameLst>
                                          <p:attrName>ppt_h</p:attrName>
                                        </p:attrNameLst>
                                      </p:cBhvr>
                                      <p:tavLst>
                                        <p:tav tm="0" fmla="#ppt_h*sin(2.5*pi*$)">
                                          <p:val>
                                            <p:fltVal val="0"/>
                                          </p:val>
                                        </p:tav>
                                        <p:tav tm="100000">
                                          <p:val>
                                            <p:fltVal val="1"/>
                                          </p:val>
                                        </p:tav>
                                      </p:tavLst>
                                    </p:anim>
                                  </p:childTnLst>
                                </p:cTn>
                              </p:par>
                              <p:par>
                                <p:cTn id="176" presetID="19" presetClass="entr" presetSubtype="5" fill="hold" grpId="1" nodeType="withEffect">
                                  <p:stCondLst>
                                    <p:cond delay="0"/>
                                  </p:stCondLst>
                                  <p:childTnLst>
                                    <p:set>
                                      <p:cBhvr>
                                        <p:cTn id="177" dur="1" fill="hold">
                                          <p:stCondLst>
                                            <p:cond delay="0"/>
                                          </p:stCondLst>
                                        </p:cTn>
                                        <p:tgtEl>
                                          <p:spTgt spid="13"/>
                                        </p:tgtEl>
                                        <p:attrNameLst>
                                          <p:attrName>style.visibility</p:attrName>
                                        </p:attrNameLst>
                                      </p:cBhvr>
                                      <p:to>
                                        <p:strVal val="visible"/>
                                      </p:to>
                                    </p:set>
                                    <p:anim calcmode="lin" valueType="num">
                                      <p:cBhvr>
                                        <p:cTn id="178" dur="5000" fill="hold"/>
                                        <p:tgtEl>
                                          <p:spTgt spid="13"/>
                                        </p:tgtEl>
                                        <p:attrNameLst>
                                          <p:attrName>ppt_w</p:attrName>
                                        </p:attrNameLst>
                                      </p:cBhvr>
                                      <p:tavLst>
                                        <p:tav tm="0">
                                          <p:val>
                                            <p:strVal val="#ppt_w"/>
                                          </p:val>
                                        </p:tav>
                                        <p:tav tm="100000">
                                          <p:val>
                                            <p:strVal val="#ppt_w"/>
                                          </p:val>
                                        </p:tav>
                                      </p:tavLst>
                                    </p:anim>
                                    <p:anim calcmode="lin" valueType="num">
                                      <p:cBhvr>
                                        <p:cTn id="179" dur="5000" fill="hold"/>
                                        <p:tgtEl>
                                          <p:spTgt spid="13"/>
                                        </p:tgtEl>
                                        <p:attrNameLst>
                                          <p:attrName>ppt_h</p:attrName>
                                        </p:attrNameLst>
                                      </p:cBhvr>
                                      <p:tavLst>
                                        <p:tav tm="0" fmla="#ppt_h*sin(2.5*pi*$)">
                                          <p:val>
                                            <p:fltVal val="0"/>
                                          </p:val>
                                        </p:tav>
                                        <p:tav tm="100000">
                                          <p:val>
                                            <p:fltVal val="1"/>
                                          </p:val>
                                        </p:tav>
                                      </p:tavLst>
                                    </p:anim>
                                  </p:childTnLst>
                                </p:cTn>
                              </p:par>
                              <p:par>
                                <p:cTn id="180" presetID="19" presetClass="entr" presetSubtype="5" fill="hold" grpId="1" nodeType="withEffect">
                                  <p:stCondLst>
                                    <p:cond delay="0"/>
                                  </p:stCondLst>
                                  <p:childTnLst>
                                    <p:set>
                                      <p:cBhvr>
                                        <p:cTn id="181" dur="1" fill="hold">
                                          <p:stCondLst>
                                            <p:cond delay="0"/>
                                          </p:stCondLst>
                                        </p:cTn>
                                        <p:tgtEl>
                                          <p:spTgt spid="14"/>
                                        </p:tgtEl>
                                        <p:attrNameLst>
                                          <p:attrName>style.visibility</p:attrName>
                                        </p:attrNameLst>
                                      </p:cBhvr>
                                      <p:to>
                                        <p:strVal val="visible"/>
                                      </p:to>
                                    </p:set>
                                    <p:anim calcmode="lin" valueType="num">
                                      <p:cBhvr>
                                        <p:cTn id="182" dur="5000" fill="hold"/>
                                        <p:tgtEl>
                                          <p:spTgt spid="14"/>
                                        </p:tgtEl>
                                        <p:attrNameLst>
                                          <p:attrName>ppt_w</p:attrName>
                                        </p:attrNameLst>
                                      </p:cBhvr>
                                      <p:tavLst>
                                        <p:tav tm="0">
                                          <p:val>
                                            <p:strVal val="#ppt_w"/>
                                          </p:val>
                                        </p:tav>
                                        <p:tav tm="100000">
                                          <p:val>
                                            <p:strVal val="#ppt_w"/>
                                          </p:val>
                                        </p:tav>
                                      </p:tavLst>
                                    </p:anim>
                                    <p:anim calcmode="lin" valueType="num">
                                      <p:cBhvr>
                                        <p:cTn id="183" dur="5000" fill="hold"/>
                                        <p:tgtEl>
                                          <p:spTgt spid="14"/>
                                        </p:tgtEl>
                                        <p:attrNameLst>
                                          <p:attrName>ppt_h</p:attrName>
                                        </p:attrNameLst>
                                      </p:cBhvr>
                                      <p:tavLst>
                                        <p:tav tm="0" fmla="#ppt_h*sin(2.5*pi*$)">
                                          <p:val>
                                            <p:fltVal val="0"/>
                                          </p:val>
                                        </p:tav>
                                        <p:tav tm="100000">
                                          <p:val>
                                            <p:fltVal val="1"/>
                                          </p:val>
                                        </p:tav>
                                      </p:tavLst>
                                    </p:anim>
                                  </p:childTnLst>
                                </p:cTn>
                              </p:par>
                              <p:par>
                                <p:cTn id="184" presetID="19" presetClass="entr" presetSubtype="5" fill="hold" grpId="1" nodeType="withEffect">
                                  <p:stCondLst>
                                    <p:cond delay="0"/>
                                  </p:stCondLst>
                                  <p:childTnLst>
                                    <p:set>
                                      <p:cBhvr>
                                        <p:cTn id="185" dur="1" fill="hold">
                                          <p:stCondLst>
                                            <p:cond delay="0"/>
                                          </p:stCondLst>
                                        </p:cTn>
                                        <p:tgtEl>
                                          <p:spTgt spid="15"/>
                                        </p:tgtEl>
                                        <p:attrNameLst>
                                          <p:attrName>style.visibility</p:attrName>
                                        </p:attrNameLst>
                                      </p:cBhvr>
                                      <p:to>
                                        <p:strVal val="visible"/>
                                      </p:to>
                                    </p:set>
                                    <p:anim calcmode="lin" valueType="num">
                                      <p:cBhvr>
                                        <p:cTn id="186" dur="5000" fill="hold"/>
                                        <p:tgtEl>
                                          <p:spTgt spid="15"/>
                                        </p:tgtEl>
                                        <p:attrNameLst>
                                          <p:attrName>ppt_w</p:attrName>
                                        </p:attrNameLst>
                                      </p:cBhvr>
                                      <p:tavLst>
                                        <p:tav tm="0">
                                          <p:val>
                                            <p:strVal val="#ppt_w"/>
                                          </p:val>
                                        </p:tav>
                                        <p:tav tm="100000">
                                          <p:val>
                                            <p:strVal val="#ppt_w"/>
                                          </p:val>
                                        </p:tav>
                                      </p:tavLst>
                                    </p:anim>
                                    <p:anim calcmode="lin" valueType="num">
                                      <p:cBhvr>
                                        <p:cTn id="187" dur="5000" fill="hold"/>
                                        <p:tgtEl>
                                          <p:spTgt spid="15"/>
                                        </p:tgtEl>
                                        <p:attrNameLst>
                                          <p:attrName>ppt_h</p:attrName>
                                        </p:attrNameLst>
                                      </p:cBhvr>
                                      <p:tavLst>
                                        <p:tav tm="0" fmla="#ppt_h*sin(2.5*pi*$)">
                                          <p:val>
                                            <p:fltVal val="0"/>
                                          </p:val>
                                        </p:tav>
                                        <p:tav tm="100000">
                                          <p:val>
                                            <p:fltVal val="1"/>
                                          </p:val>
                                        </p:tav>
                                      </p:tavLst>
                                    </p:anim>
                                  </p:childTnLst>
                                </p:cTn>
                              </p:par>
                              <p:par>
                                <p:cTn id="188" presetID="19" presetClass="entr" presetSubtype="5" fill="hold" grpId="1" nodeType="withEffect">
                                  <p:stCondLst>
                                    <p:cond delay="0"/>
                                  </p:stCondLst>
                                  <p:childTnLst>
                                    <p:set>
                                      <p:cBhvr>
                                        <p:cTn id="189" dur="1" fill="hold">
                                          <p:stCondLst>
                                            <p:cond delay="0"/>
                                          </p:stCondLst>
                                        </p:cTn>
                                        <p:tgtEl>
                                          <p:spTgt spid="16"/>
                                        </p:tgtEl>
                                        <p:attrNameLst>
                                          <p:attrName>style.visibility</p:attrName>
                                        </p:attrNameLst>
                                      </p:cBhvr>
                                      <p:to>
                                        <p:strVal val="visible"/>
                                      </p:to>
                                    </p:set>
                                    <p:anim calcmode="lin" valueType="num">
                                      <p:cBhvr>
                                        <p:cTn id="190" dur="5000" fill="hold"/>
                                        <p:tgtEl>
                                          <p:spTgt spid="16"/>
                                        </p:tgtEl>
                                        <p:attrNameLst>
                                          <p:attrName>ppt_w</p:attrName>
                                        </p:attrNameLst>
                                      </p:cBhvr>
                                      <p:tavLst>
                                        <p:tav tm="0">
                                          <p:val>
                                            <p:strVal val="#ppt_w"/>
                                          </p:val>
                                        </p:tav>
                                        <p:tav tm="100000">
                                          <p:val>
                                            <p:strVal val="#ppt_w"/>
                                          </p:val>
                                        </p:tav>
                                      </p:tavLst>
                                    </p:anim>
                                    <p:anim calcmode="lin" valueType="num">
                                      <p:cBhvr>
                                        <p:cTn id="191" dur="5000" fill="hold"/>
                                        <p:tgtEl>
                                          <p:spTgt spid="16"/>
                                        </p:tgtEl>
                                        <p:attrNameLst>
                                          <p:attrName>ppt_h</p:attrName>
                                        </p:attrNameLst>
                                      </p:cBhvr>
                                      <p:tavLst>
                                        <p:tav tm="0" fmla="#ppt_h*sin(2.5*pi*$)">
                                          <p:val>
                                            <p:fltVal val="0"/>
                                          </p:val>
                                        </p:tav>
                                        <p:tav tm="100000">
                                          <p:val>
                                            <p:fltVal val="1"/>
                                          </p:val>
                                        </p:tav>
                                      </p:tavLst>
                                    </p:anim>
                                  </p:childTnLst>
                                </p:cTn>
                              </p:par>
                              <p:par>
                                <p:cTn id="192" presetID="19" presetClass="entr" presetSubtype="5" fill="hold" grpId="1" nodeType="withEffect">
                                  <p:stCondLst>
                                    <p:cond delay="0"/>
                                  </p:stCondLst>
                                  <p:childTnLst>
                                    <p:set>
                                      <p:cBhvr>
                                        <p:cTn id="193" dur="1" fill="hold">
                                          <p:stCondLst>
                                            <p:cond delay="0"/>
                                          </p:stCondLst>
                                        </p:cTn>
                                        <p:tgtEl>
                                          <p:spTgt spid="17"/>
                                        </p:tgtEl>
                                        <p:attrNameLst>
                                          <p:attrName>style.visibility</p:attrName>
                                        </p:attrNameLst>
                                      </p:cBhvr>
                                      <p:to>
                                        <p:strVal val="visible"/>
                                      </p:to>
                                    </p:set>
                                    <p:anim calcmode="lin" valueType="num">
                                      <p:cBhvr>
                                        <p:cTn id="194" dur="5000" fill="hold"/>
                                        <p:tgtEl>
                                          <p:spTgt spid="17"/>
                                        </p:tgtEl>
                                        <p:attrNameLst>
                                          <p:attrName>ppt_w</p:attrName>
                                        </p:attrNameLst>
                                      </p:cBhvr>
                                      <p:tavLst>
                                        <p:tav tm="0">
                                          <p:val>
                                            <p:strVal val="#ppt_w"/>
                                          </p:val>
                                        </p:tav>
                                        <p:tav tm="100000">
                                          <p:val>
                                            <p:strVal val="#ppt_w"/>
                                          </p:val>
                                        </p:tav>
                                      </p:tavLst>
                                    </p:anim>
                                    <p:anim calcmode="lin" valueType="num">
                                      <p:cBhvr>
                                        <p:cTn id="195" dur="5000" fill="hold"/>
                                        <p:tgtEl>
                                          <p:spTgt spid="17"/>
                                        </p:tgtEl>
                                        <p:attrNameLst>
                                          <p:attrName>ppt_h</p:attrName>
                                        </p:attrNameLst>
                                      </p:cBhvr>
                                      <p:tavLst>
                                        <p:tav tm="0" fmla="#ppt_h*sin(2.5*pi*$)">
                                          <p:val>
                                            <p:fltVal val="0"/>
                                          </p:val>
                                        </p:tav>
                                        <p:tav tm="100000">
                                          <p:val>
                                            <p:fltVal val="1"/>
                                          </p:val>
                                        </p:tav>
                                      </p:tavLst>
                                    </p:anim>
                                  </p:childTnLst>
                                </p:cTn>
                              </p:par>
                              <p:par>
                                <p:cTn id="196" presetID="19" presetClass="entr" presetSubtype="5" fill="hold" grpId="1" nodeType="withEffect">
                                  <p:stCondLst>
                                    <p:cond delay="0"/>
                                  </p:stCondLst>
                                  <p:childTnLst>
                                    <p:set>
                                      <p:cBhvr>
                                        <p:cTn id="197" dur="1" fill="hold">
                                          <p:stCondLst>
                                            <p:cond delay="0"/>
                                          </p:stCondLst>
                                        </p:cTn>
                                        <p:tgtEl>
                                          <p:spTgt spid="18"/>
                                        </p:tgtEl>
                                        <p:attrNameLst>
                                          <p:attrName>style.visibility</p:attrName>
                                        </p:attrNameLst>
                                      </p:cBhvr>
                                      <p:to>
                                        <p:strVal val="visible"/>
                                      </p:to>
                                    </p:set>
                                    <p:anim calcmode="lin" valueType="num">
                                      <p:cBhvr>
                                        <p:cTn id="198" dur="5000" fill="hold"/>
                                        <p:tgtEl>
                                          <p:spTgt spid="18"/>
                                        </p:tgtEl>
                                        <p:attrNameLst>
                                          <p:attrName>ppt_w</p:attrName>
                                        </p:attrNameLst>
                                      </p:cBhvr>
                                      <p:tavLst>
                                        <p:tav tm="0">
                                          <p:val>
                                            <p:strVal val="#ppt_w"/>
                                          </p:val>
                                        </p:tav>
                                        <p:tav tm="100000">
                                          <p:val>
                                            <p:strVal val="#ppt_w"/>
                                          </p:val>
                                        </p:tav>
                                      </p:tavLst>
                                    </p:anim>
                                    <p:anim calcmode="lin" valueType="num">
                                      <p:cBhvr>
                                        <p:cTn id="199" dur="5000" fill="hold"/>
                                        <p:tgtEl>
                                          <p:spTgt spid="18"/>
                                        </p:tgtEl>
                                        <p:attrNameLst>
                                          <p:attrName>ppt_h</p:attrName>
                                        </p:attrNameLst>
                                      </p:cBhvr>
                                      <p:tavLst>
                                        <p:tav tm="0" fmla="#ppt_h*sin(2.5*pi*$)">
                                          <p:val>
                                            <p:fltVal val="0"/>
                                          </p:val>
                                        </p:tav>
                                        <p:tav tm="100000">
                                          <p:val>
                                            <p:fltVal val="1"/>
                                          </p:val>
                                        </p:tav>
                                      </p:tavLst>
                                    </p:anim>
                                  </p:childTnLst>
                                </p:cTn>
                              </p:par>
                              <p:par>
                                <p:cTn id="200" presetID="19" presetClass="entr" presetSubtype="5" fill="hold" grpId="1" nodeType="withEffect">
                                  <p:stCondLst>
                                    <p:cond delay="0"/>
                                  </p:stCondLst>
                                  <p:childTnLst>
                                    <p:set>
                                      <p:cBhvr>
                                        <p:cTn id="201" dur="1" fill="hold">
                                          <p:stCondLst>
                                            <p:cond delay="0"/>
                                          </p:stCondLst>
                                        </p:cTn>
                                        <p:tgtEl>
                                          <p:spTgt spid="19"/>
                                        </p:tgtEl>
                                        <p:attrNameLst>
                                          <p:attrName>style.visibility</p:attrName>
                                        </p:attrNameLst>
                                      </p:cBhvr>
                                      <p:to>
                                        <p:strVal val="visible"/>
                                      </p:to>
                                    </p:set>
                                    <p:anim calcmode="lin" valueType="num">
                                      <p:cBhvr>
                                        <p:cTn id="202" dur="5000" fill="hold"/>
                                        <p:tgtEl>
                                          <p:spTgt spid="19"/>
                                        </p:tgtEl>
                                        <p:attrNameLst>
                                          <p:attrName>ppt_w</p:attrName>
                                        </p:attrNameLst>
                                      </p:cBhvr>
                                      <p:tavLst>
                                        <p:tav tm="0">
                                          <p:val>
                                            <p:strVal val="#ppt_w"/>
                                          </p:val>
                                        </p:tav>
                                        <p:tav tm="100000">
                                          <p:val>
                                            <p:strVal val="#ppt_w"/>
                                          </p:val>
                                        </p:tav>
                                      </p:tavLst>
                                    </p:anim>
                                    <p:anim calcmode="lin" valueType="num">
                                      <p:cBhvr>
                                        <p:cTn id="203" dur="5000" fill="hold"/>
                                        <p:tgtEl>
                                          <p:spTgt spid="19"/>
                                        </p:tgtEl>
                                        <p:attrNameLst>
                                          <p:attrName>ppt_h</p:attrName>
                                        </p:attrNameLst>
                                      </p:cBhvr>
                                      <p:tavLst>
                                        <p:tav tm="0" fmla="#ppt_h*sin(2.5*pi*$)">
                                          <p:val>
                                            <p:fltVal val="0"/>
                                          </p:val>
                                        </p:tav>
                                        <p:tav tm="100000">
                                          <p:val>
                                            <p:fltVal val="1"/>
                                          </p:val>
                                        </p:tav>
                                      </p:tavLst>
                                    </p:anim>
                                  </p:childTnLst>
                                </p:cTn>
                              </p:par>
                              <p:par>
                                <p:cTn id="204" presetID="19" presetClass="entr" presetSubtype="5" fill="hold" grpId="1" nodeType="withEffect">
                                  <p:stCondLst>
                                    <p:cond delay="0"/>
                                  </p:stCondLst>
                                  <p:childTnLst>
                                    <p:set>
                                      <p:cBhvr>
                                        <p:cTn id="205" dur="1" fill="hold">
                                          <p:stCondLst>
                                            <p:cond delay="0"/>
                                          </p:stCondLst>
                                        </p:cTn>
                                        <p:tgtEl>
                                          <p:spTgt spid="20"/>
                                        </p:tgtEl>
                                        <p:attrNameLst>
                                          <p:attrName>style.visibility</p:attrName>
                                        </p:attrNameLst>
                                      </p:cBhvr>
                                      <p:to>
                                        <p:strVal val="visible"/>
                                      </p:to>
                                    </p:set>
                                    <p:anim calcmode="lin" valueType="num">
                                      <p:cBhvr>
                                        <p:cTn id="206" dur="5000" fill="hold"/>
                                        <p:tgtEl>
                                          <p:spTgt spid="20"/>
                                        </p:tgtEl>
                                        <p:attrNameLst>
                                          <p:attrName>ppt_w</p:attrName>
                                        </p:attrNameLst>
                                      </p:cBhvr>
                                      <p:tavLst>
                                        <p:tav tm="0">
                                          <p:val>
                                            <p:strVal val="#ppt_w"/>
                                          </p:val>
                                        </p:tav>
                                        <p:tav tm="100000">
                                          <p:val>
                                            <p:strVal val="#ppt_w"/>
                                          </p:val>
                                        </p:tav>
                                      </p:tavLst>
                                    </p:anim>
                                    <p:anim calcmode="lin" valueType="num">
                                      <p:cBhvr>
                                        <p:cTn id="207" dur="5000" fill="hold"/>
                                        <p:tgtEl>
                                          <p:spTgt spid="20"/>
                                        </p:tgtEl>
                                        <p:attrNameLst>
                                          <p:attrName>ppt_h</p:attrName>
                                        </p:attrNameLst>
                                      </p:cBhvr>
                                      <p:tavLst>
                                        <p:tav tm="0" fmla="#ppt_h*sin(2.5*pi*$)">
                                          <p:val>
                                            <p:fltVal val="0"/>
                                          </p:val>
                                        </p:tav>
                                        <p:tav tm="100000">
                                          <p:val>
                                            <p:fltVal val="1"/>
                                          </p:val>
                                        </p:tav>
                                      </p:tavLst>
                                    </p:anim>
                                  </p:childTnLst>
                                </p:cTn>
                              </p:par>
                              <p:par>
                                <p:cTn id="208" presetID="19" presetClass="entr" presetSubtype="5" fill="hold" grpId="1" nodeType="withEffect">
                                  <p:stCondLst>
                                    <p:cond delay="0"/>
                                  </p:stCondLst>
                                  <p:childTnLst>
                                    <p:set>
                                      <p:cBhvr>
                                        <p:cTn id="209" dur="1" fill="hold">
                                          <p:stCondLst>
                                            <p:cond delay="0"/>
                                          </p:stCondLst>
                                        </p:cTn>
                                        <p:tgtEl>
                                          <p:spTgt spid="21"/>
                                        </p:tgtEl>
                                        <p:attrNameLst>
                                          <p:attrName>style.visibility</p:attrName>
                                        </p:attrNameLst>
                                      </p:cBhvr>
                                      <p:to>
                                        <p:strVal val="visible"/>
                                      </p:to>
                                    </p:set>
                                    <p:anim calcmode="lin" valueType="num">
                                      <p:cBhvr>
                                        <p:cTn id="210" dur="5000" fill="hold"/>
                                        <p:tgtEl>
                                          <p:spTgt spid="21"/>
                                        </p:tgtEl>
                                        <p:attrNameLst>
                                          <p:attrName>ppt_w</p:attrName>
                                        </p:attrNameLst>
                                      </p:cBhvr>
                                      <p:tavLst>
                                        <p:tav tm="0">
                                          <p:val>
                                            <p:strVal val="#ppt_w"/>
                                          </p:val>
                                        </p:tav>
                                        <p:tav tm="100000">
                                          <p:val>
                                            <p:strVal val="#ppt_w"/>
                                          </p:val>
                                        </p:tav>
                                      </p:tavLst>
                                    </p:anim>
                                    <p:anim calcmode="lin" valueType="num">
                                      <p:cBhvr>
                                        <p:cTn id="211" dur="5000" fill="hold"/>
                                        <p:tgtEl>
                                          <p:spTgt spid="21"/>
                                        </p:tgtEl>
                                        <p:attrNameLst>
                                          <p:attrName>ppt_h</p:attrName>
                                        </p:attrNameLst>
                                      </p:cBhvr>
                                      <p:tavLst>
                                        <p:tav tm="0" fmla="#ppt_h*sin(2.5*pi*$)">
                                          <p:val>
                                            <p:fltVal val="0"/>
                                          </p:val>
                                        </p:tav>
                                        <p:tav tm="100000">
                                          <p:val>
                                            <p:fltVal val="1"/>
                                          </p:val>
                                        </p:tav>
                                      </p:tavLst>
                                    </p:anim>
                                  </p:childTnLst>
                                </p:cTn>
                              </p:par>
                              <p:par>
                                <p:cTn id="212" presetID="19" presetClass="entr" presetSubtype="5" fill="hold" grpId="1" nodeType="withEffect">
                                  <p:stCondLst>
                                    <p:cond delay="0"/>
                                  </p:stCondLst>
                                  <p:childTnLst>
                                    <p:set>
                                      <p:cBhvr>
                                        <p:cTn id="213" dur="1" fill="hold">
                                          <p:stCondLst>
                                            <p:cond delay="0"/>
                                          </p:stCondLst>
                                        </p:cTn>
                                        <p:tgtEl>
                                          <p:spTgt spid="22"/>
                                        </p:tgtEl>
                                        <p:attrNameLst>
                                          <p:attrName>style.visibility</p:attrName>
                                        </p:attrNameLst>
                                      </p:cBhvr>
                                      <p:to>
                                        <p:strVal val="visible"/>
                                      </p:to>
                                    </p:set>
                                    <p:anim calcmode="lin" valueType="num">
                                      <p:cBhvr>
                                        <p:cTn id="214" dur="5000" fill="hold"/>
                                        <p:tgtEl>
                                          <p:spTgt spid="22"/>
                                        </p:tgtEl>
                                        <p:attrNameLst>
                                          <p:attrName>ppt_w</p:attrName>
                                        </p:attrNameLst>
                                      </p:cBhvr>
                                      <p:tavLst>
                                        <p:tav tm="0">
                                          <p:val>
                                            <p:strVal val="#ppt_w"/>
                                          </p:val>
                                        </p:tav>
                                        <p:tav tm="100000">
                                          <p:val>
                                            <p:strVal val="#ppt_w"/>
                                          </p:val>
                                        </p:tav>
                                      </p:tavLst>
                                    </p:anim>
                                    <p:anim calcmode="lin" valueType="num">
                                      <p:cBhvr>
                                        <p:cTn id="215" dur="5000" fill="hold"/>
                                        <p:tgtEl>
                                          <p:spTgt spid="22"/>
                                        </p:tgtEl>
                                        <p:attrNameLst>
                                          <p:attrName>ppt_h</p:attrName>
                                        </p:attrNameLst>
                                      </p:cBhvr>
                                      <p:tavLst>
                                        <p:tav tm="0" fmla="#ppt_h*sin(2.5*pi*$)">
                                          <p:val>
                                            <p:fltVal val="0"/>
                                          </p:val>
                                        </p:tav>
                                        <p:tav tm="100000">
                                          <p:val>
                                            <p:fltVal val="1"/>
                                          </p:val>
                                        </p:tav>
                                      </p:tavLst>
                                    </p:anim>
                                  </p:childTnLst>
                                </p:cTn>
                              </p:par>
                              <p:par>
                                <p:cTn id="216" presetID="19" presetClass="entr" presetSubtype="5" fill="hold" grpId="1" nodeType="withEffect">
                                  <p:stCondLst>
                                    <p:cond delay="0"/>
                                  </p:stCondLst>
                                  <p:childTnLst>
                                    <p:set>
                                      <p:cBhvr>
                                        <p:cTn id="217" dur="1" fill="hold">
                                          <p:stCondLst>
                                            <p:cond delay="0"/>
                                          </p:stCondLst>
                                        </p:cTn>
                                        <p:tgtEl>
                                          <p:spTgt spid="23"/>
                                        </p:tgtEl>
                                        <p:attrNameLst>
                                          <p:attrName>style.visibility</p:attrName>
                                        </p:attrNameLst>
                                      </p:cBhvr>
                                      <p:to>
                                        <p:strVal val="visible"/>
                                      </p:to>
                                    </p:set>
                                    <p:anim calcmode="lin" valueType="num">
                                      <p:cBhvr>
                                        <p:cTn id="218" dur="5000" fill="hold"/>
                                        <p:tgtEl>
                                          <p:spTgt spid="23"/>
                                        </p:tgtEl>
                                        <p:attrNameLst>
                                          <p:attrName>ppt_w</p:attrName>
                                        </p:attrNameLst>
                                      </p:cBhvr>
                                      <p:tavLst>
                                        <p:tav tm="0">
                                          <p:val>
                                            <p:strVal val="#ppt_w"/>
                                          </p:val>
                                        </p:tav>
                                        <p:tav tm="100000">
                                          <p:val>
                                            <p:strVal val="#ppt_w"/>
                                          </p:val>
                                        </p:tav>
                                      </p:tavLst>
                                    </p:anim>
                                    <p:anim calcmode="lin" valueType="num">
                                      <p:cBhvr>
                                        <p:cTn id="219" dur="5000" fill="hold"/>
                                        <p:tgtEl>
                                          <p:spTgt spid="23"/>
                                        </p:tgtEl>
                                        <p:attrNameLst>
                                          <p:attrName>ppt_h</p:attrName>
                                        </p:attrNameLst>
                                      </p:cBhvr>
                                      <p:tavLst>
                                        <p:tav tm="0" fmla="#ppt_h*sin(2.5*pi*$)">
                                          <p:val>
                                            <p:fltVal val="0"/>
                                          </p:val>
                                        </p:tav>
                                        <p:tav tm="100000">
                                          <p:val>
                                            <p:fltVal val="1"/>
                                          </p:val>
                                        </p:tav>
                                      </p:tavLst>
                                    </p:anim>
                                  </p:childTnLst>
                                </p:cTn>
                              </p:par>
                              <p:par>
                                <p:cTn id="220" presetID="19" presetClass="entr" presetSubtype="5" fill="hold" grpId="1" nodeType="withEffect">
                                  <p:stCondLst>
                                    <p:cond delay="0"/>
                                  </p:stCondLst>
                                  <p:childTnLst>
                                    <p:set>
                                      <p:cBhvr>
                                        <p:cTn id="221" dur="1" fill="hold">
                                          <p:stCondLst>
                                            <p:cond delay="0"/>
                                          </p:stCondLst>
                                        </p:cTn>
                                        <p:tgtEl>
                                          <p:spTgt spid="24"/>
                                        </p:tgtEl>
                                        <p:attrNameLst>
                                          <p:attrName>style.visibility</p:attrName>
                                        </p:attrNameLst>
                                      </p:cBhvr>
                                      <p:to>
                                        <p:strVal val="visible"/>
                                      </p:to>
                                    </p:set>
                                    <p:anim calcmode="lin" valueType="num">
                                      <p:cBhvr>
                                        <p:cTn id="222" dur="5000" fill="hold"/>
                                        <p:tgtEl>
                                          <p:spTgt spid="24"/>
                                        </p:tgtEl>
                                        <p:attrNameLst>
                                          <p:attrName>ppt_w</p:attrName>
                                        </p:attrNameLst>
                                      </p:cBhvr>
                                      <p:tavLst>
                                        <p:tav tm="0">
                                          <p:val>
                                            <p:strVal val="#ppt_w"/>
                                          </p:val>
                                        </p:tav>
                                        <p:tav tm="100000">
                                          <p:val>
                                            <p:strVal val="#ppt_w"/>
                                          </p:val>
                                        </p:tav>
                                      </p:tavLst>
                                    </p:anim>
                                    <p:anim calcmode="lin" valueType="num">
                                      <p:cBhvr>
                                        <p:cTn id="223" dur="5000" fill="hold"/>
                                        <p:tgtEl>
                                          <p:spTgt spid="24"/>
                                        </p:tgtEl>
                                        <p:attrNameLst>
                                          <p:attrName>ppt_h</p:attrName>
                                        </p:attrNameLst>
                                      </p:cBhvr>
                                      <p:tavLst>
                                        <p:tav tm="0" fmla="#ppt_h*sin(2.5*pi*$)">
                                          <p:val>
                                            <p:fltVal val="0"/>
                                          </p:val>
                                        </p:tav>
                                        <p:tav tm="100000">
                                          <p:val>
                                            <p:fltVal val="1"/>
                                          </p:val>
                                        </p:tav>
                                      </p:tavLst>
                                    </p:anim>
                                  </p:childTnLst>
                                </p:cTn>
                              </p:par>
                              <p:par>
                                <p:cTn id="224" presetID="19" presetClass="entr" presetSubtype="5" fill="hold" grpId="1" nodeType="withEffect">
                                  <p:stCondLst>
                                    <p:cond delay="0"/>
                                  </p:stCondLst>
                                  <p:childTnLst>
                                    <p:set>
                                      <p:cBhvr>
                                        <p:cTn id="225" dur="1" fill="hold">
                                          <p:stCondLst>
                                            <p:cond delay="0"/>
                                          </p:stCondLst>
                                        </p:cTn>
                                        <p:tgtEl>
                                          <p:spTgt spid="25"/>
                                        </p:tgtEl>
                                        <p:attrNameLst>
                                          <p:attrName>style.visibility</p:attrName>
                                        </p:attrNameLst>
                                      </p:cBhvr>
                                      <p:to>
                                        <p:strVal val="visible"/>
                                      </p:to>
                                    </p:set>
                                    <p:anim calcmode="lin" valueType="num">
                                      <p:cBhvr>
                                        <p:cTn id="226" dur="5000" fill="hold"/>
                                        <p:tgtEl>
                                          <p:spTgt spid="25"/>
                                        </p:tgtEl>
                                        <p:attrNameLst>
                                          <p:attrName>ppt_w</p:attrName>
                                        </p:attrNameLst>
                                      </p:cBhvr>
                                      <p:tavLst>
                                        <p:tav tm="0">
                                          <p:val>
                                            <p:strVal val="#ppt_w"/>
                                          </p:val>
                                        </p:tav>
                                        <p:tav tm="100000">
                                          <p:val>
                                            <p:strVal val="#ppt_w"/>
                                          </p:val>
                                        </p:tav>
                                      </p:tavLst>
                                    </p:anim>
                                    <p:anim calcmode="lin" valueType="num">
                                      <p:cBhvr>
                                        <p:cTn id="227" dur="5000" fill="hold"/>
                                        <p:tgtEl>
                                          <p:spTgt spid="25"/>
                                        </p:tgtEl>
                                        <p:attrNameLst>
                                          <p:attrName>ppt_h</p:attrName>
                                        </p:attrNameLst>
                                      </p:cBhvr>
                                      <p:tavLst>
                                        <p:tav tm="0" fmla="#ppt_h*sin(2.5*pi*$)">
                                          <p:val>
                                            <p:fltVal val="0"/>
                                          </p:val>
                                        </p:tav>
                                        <p:tav tm="100000">
                                          <p:val>
                                            <p:fltVal val="1"/>
                                          </p:val>
                                        </p:tav>
                                      </p:tavLst>
                                    </p:anim>
                                  </p:childTnLst>
                                </p:cTn>
                              </p:par>
                              <p:par>
                                <p:cTn id="228" presetID="19" presetClass="entr" presetSubtype="5" fill="hold" grpId="1" nodeType="withEffect">
                                  <p:stCondLst>
                                    <p:cond delay="0"/>
                                  </p:stCondLst>
                                  <p:childTnLst>
                                    <p:set>
                                      <p:cBhvr>
                                        <p:cTn id="229" dur="1" fill="hold">
                                          <p:stCondLst>
                                            <p:cond delay="0"/>
                                          </p:stCondLst>
                                        </p:cTn>
                                        <p:tgtEl>
                                          <p:spTgt spid="26"/>
                                        </p:tgtEl>
                                        <p:attrNameLst>
                                          <p:attrName>style.visibility</p:attrName>
                                        </p:attrNameLst>
                                      </p:cBhvr>
                                      <p:to>
                                        <p:strVal val="visible"/>
                                      </p:to>
                                    </p:set>
                                    <p:anim calcmode="lin" valueType="num">
                                      <p:cBhvr>
                                        <p:cTn id="230" dur="5000" fill="hold"/>
                                        <p:tgtEl>
                                          <p:spTgt spid="26"/>
                                        </p:tgtEl>
                                        <p:attrNameLst>
                                          <p:attrName>ppt_w</p:attrName>
                                        </p:attrNameLst>
                                      </p:cBhvr>
                                      <p:tavLst>
                                        <p:tav tm="0">
                                          <p:val>
                                            <p:strVal val="#ppt_w"/>
                                          </p:val>
                                        </p:tav>
                                        <p:tav tm="100000">
                                          <p:val>
                                            <p:strVal val="#ppt_w"/>
                                          </p:val>
                                        </p:tav>
                                      </p:tavLst>
                                    </p:anim>
                                    <p:anim calcmode="lin" valueType="num">
                                      <p:cBhvr>
                                        <p:cTn id="231" dur="5000" fill="hold"/>
                                        <p:tgtEl>
                                          <p:spTgt spid="26"/>
                                        </p:tgtEl>
                                        <p:attrNameLst>
                                          <p:attrName>ppt_h</p:attrName>
                                        </p:attrNameLst>
                                      </p:cBhvr>
                                      <p:tavLst>
                                        <p:tav tm="0" fmla="#ppt_h*sin(2.5*pi*$)">
                                          <p:val>
                                            <p:fltVal val="0"/>
                                          </p:val>
                                        </p:tav>
                                        <p:tav tm="100000">
                                          <p:val>
                                            <p:fltVal val="1"/>
                                          </p:val>
                                        </p:tav>
                                      </p:tavLst>
                                    </p:anim>
                                  </p:childTnLst>
                                </p:cTn>
                              </p:par>
                              <p:par>
                                <p:cTn id="232" presetID="19" presetClass="entr" presetSubtype="5" fill="hold" grpId="1" nodeType="withEffect">
                                  <p:stCondLst>
                                    <p:cond delay="0"/>
                                  </p:stCondLst>
                                  <p:childTnLst>
                                    <p:set>
                                      <p:cBhvr>
                                        <p:cTn id="233" dur="1" fill="hold">
                                          <p:stCondLst>
                                            <p:cond delay="0"/>
                                          </p:stCondLst>
                                        </p:cTn>
                                        <p:tgtEl>
                                          <p:spTgt spid="27"/>
                                        </p:tgtEl>
                                        <p:attrNameLst>
                                          <p:attrName>style.visibility</p:attrName>
                                        </p:attrNameLst>
                                      </p:cBhvr>
                                      <p:to>
                                        <p:strVal val="visible"/>
                                      </p:to>
                                    </p:set>
                                    <p:anim calcmode="lin" valueType="num">
                                      <p:cBhvr>
                                        <p:cTn id="234" dur="5000" fill="hold"/>
                                        <p:tgtEl>
                                          <p:spTgt spid="27"/>
                                        </p:tgtEl>
                                        <p:attrNameLst>
                                          <p:attrName>ppt_w</p:attrName>
                                        </p:attrNameLst>
                                      </p:cBhvr>
                                      <p:tavLst>
                                        <p:tav tm="0">
                                          <p:val>
                                            <p:strVal val="#ppt_w"/>
                                          </p:val>
                                        </p:tav>
                                        <p:tav tm="100000">
                                          <p:val>
                                            <p:strVal val="#ppt_w"/>
                                          </p:val>
                                        </p:tav>
                                      </p:tavLst>
                                    </p:anim>
                                    <p:anim calcmode="lin" valueType="num">
                                      <p:cBhvr>
                                        <p:cTn id="235" dur="5000" fill="hold"/>
                                        <p:tgtEl>
                                          <p:spTgt spid="27"/>
                                        </p:tgtEl>
                                        <p:attrNameLst>
                                          <p:attrName>ppt_h</p:attrName>
                                        </p:attrNameLst>
                                      </p:cBhvr>
                                      <p:tavLst>
                                        <p:tav tm="0" fmla="#ppt_h*sin(2.5*pi*$)">
                                          <p:val>
                                            <p:fltVal val="0"/>
                                          </p:val>
                                        </p:tav>
                                        <p:tav tm="100000">
                                          <p:val>
                                            <p:fltVal val="1"/>
                                          </p:val>
                                        </p:tav>
                                      </p:tavLst>
                                    </p:anim>
                                  </p:childTnLst>
                                </p:cTn>
                              </p:par>
                              <p:par>
                                <p:cTn id="236" presetID="19" presetClass="entr" presetSubtype="5" fill="hold" grpId="1" nodeType="withEffect">
                                  <p:stCondLst>
                                    <p:cond delay="0"/>
                                  </p:stCondLst>
                                  <p:childTnLst>
                                    <p:set>
                                      <p:cBhvr>
                                        <p:cTn id="237" dur="1" fill="hold">
                                          <p:stCondLst>
                                            <p:cond delay="0"/>
                                          </p:stCondLst>
                                        </p:cTn>
                                        <p:tgtEl>
                                          <p:spTgt spid="28"/>
                                        </p:tgtEl>
                                        <p:attrNameLst>
                                          <p:attrName>style.visibility</p:attrName>
                                        </p:attrNameLst>
                                      </p:cBhvr>
                                      <p:to>
                                        <p:strVal val="visible"/>
                                      </p:to>
                                    </p:set>
                                    <p:anim calcmode="lin" valueType="num">
                                      <p:cBhvr>
                                        <p:cTn id="238" dur="5000" fill="hold"/>
                                        <p:tgtEl>
                                          <p:spTgt spid="28"/>
                                        </p:tgtEl>
                                        <p:attrNameLst>
                                          <p:attrName>ppt_w</p:attrName>
                                        </p:attrNameLst>
                                      </p:cBhvr>
                                      <p:tavLst>
                                        <p:tav tm="0">
                                          <p:val>
                                            <p:strVal val="#ppt_w"/>
                                          </p:val>
                                        </p:tav>
                                        <p:tav tm="100000">
                                          <p:val>
                                            <p:strVal val="#ppt_w"/>
                                          </p:val>
                                        </p:tav>
                                      </p:tavLst>
                                    </p:anim>
                                    <p:anim calcmode="lin" valueType="num">
                                      <p:cBhvr>
                                        <p:cTn id="239" dur="5000" fill="hold"/>
                                        <p:tgtEl>
                                          <p:spTgt spid="28"/>
                                        </p:tgtEl>
                                        <p:attrNameLst>
                                          <p:attrName>ppt_h</p:attrName>
                                        </p:attrNameLst>
                                      </p:cBhvr>
                                      <p:tavLst>
                                        <p:tav tm="0" fmla="#ppt_h*sin(2.5*pi*$)">
                                          <p:val>
                                            <p:fltVal val="0"/>
                                          </p:val>
                                        </p:tav>
                                        <p:tav tm="100000">
                                          <p:val>
                                            <p:fltVal val="1"/>
                                          </p:val>
                                        </p:tav>
                                      </p:tavLst>
                                    </p:anim>
                                  </p:childTnLst>
                                </p:cTn>
                              </p:par>
                              <p:par>
                                <p:cTn id="240" presetID="19" presetClass="entr" presetSubtype="5" fill="hold" grpId="1" nodeType="withEffect">
                                  <p:stCondLst>
                                    <p:cond delay="0"/>
                                  </p:stCondLst>
                                  <p:childTnLst>
                                    <p:set>
                                      <p:cBhvr>
                                        <p:cTn id="241" dur="1" fill="hold">
                                          <p:stCondLst>
                                            <p:cond delay="0"/>
                                          </p:stCondLst>
                                        </p:cTn>
                                        <p:tgtEl>
                                          <p:spTgt spid="29"/>
                                        </p:tgtEl>
                                        <p:attrNameLst>
                                          <p:attrName>style.visibility</p:attrName>
                                        </p:attrNameLst>
                                      </p:cBhvr>
                                      <p:to>
                                        <p:strVal val="visible"/>
                                      </p:to>
                                    </p:set>
                                    <p:anim calcmode="lin" valueType="num">
                                      <p:cBhvr>
                                        <p:cTn id="242" dur="5000" fill="hold"/>
                                        <p:tgtEl>
                                          <p:spTgt spid="29"/>
                                        </p:tgtEl>
                                        <p:attrNameLst>
                                          <p:attrName>ppt_w</p:attrName>
                                        </p:attrNameLst>
                                      </p:cBhvr>
                                      <p:tavLst>
                                        <p:tav tm="0">
                                          <p:val>
                                            <p:strVal val="#ppt_w"/>
                                          </p:val>
                                        </p:tav>
                                        <p:tav tm="100000">
                                          <p:val>
                                            <p:strVal val="#ppt_w"/>
                                          </p:val>
                                        </p:tav>
                                      </p:tavLst>
                                    </p:anim>
                                    <p:anim calcmode="lin" valueType="num">
                                      <p:cBhvr>
                                        <p:cTn id="243" dur="5000" fill="hold"/>
                                        <p:tgtEl>
                                          <p:spTgt spid="29"/>
                                        </p:tgtEl>
                                        <p:attrNameLst>
                                          <p:attrName>ppt_h</p:attrName>
                                        </p:attrNameLst>
                                      </p:cBhvr>
                                      <p:tavLst>
                                        <p:tav tm="0" fmla="#ppt_h*sin(2.5*pi*$)">
                                          <p:val>
                                            <p:fltVal val="0"/>
                                          </p:val>
                                        </p:tav>
                                        <p:tav tm="100000">
                                          <p:val>
                                            <p:fltVal val="1"/>
                                          </p:val>
                                        </p:tav>
                                      </p:tavLst>
                                    </p:anim>
                                  </p:childTnLst>
                                </p:cTn>
                              </p:par>
                              <p:par>
                                <p:cTn id="244" presetID="19" presetClass="entr" presetSubtype="5" fill="hold" grpId="1" nodeType="withEffect">
                                  <p:stCondLst>
                                    <p:cond delay="0"/>
                                  </p:stCondLst>
                                  <p:childTnLst>
                                    <p:set>
                                      <p:cBhvr>
                                        <p:cTn id="245" dur="1" fill="hold">
                                          <p:stCondLst>
                                            <p:cond delay="0"/>
                                          </p:stCondLst>
                                        </p:cTn>
                                        <p:tgtEl>
                                          <p:spTgt spid="30"/>
                                        </p:tgtEl>
                                        <p:attrNameLst>
                                          <p:attrName>style.visibility</p:attrName>
                                        </p:attrNameLst>
                                      </p:cBhvr>
                                      <p:to>
                                        <p:strVal val="visible"/>
                                      </p:to>
                                    </p:set>
                                    <p:anim calcmode="lin" valueType="num">
                                      <p:cBhvr>
                                        <p:cTn id="246" dur="5000" fill="hold"/>
                                        <p:tgtEl>
                                          <p:spTgt spid="30"/>
                                        </p:tgtEl>
                                        <p:attrNameLst>
                                          <p:attrName>ppt_w</p:attrName>
                                        </p:attrNameLst>
                                      </p:cBhvr>
                                      <p:tavLst>
                                        <p:tav tm="0">
                                          <p:val>
                                            <p:strVal val="#ppt_w"/>
                                          </p:val>
                                        </p:tav>
                                        <p:tav tm="100000">
                                          <p:val>
                                            <p:strVal val="#ppt_w"/>
                                          </p:val>
                                        </p:tav>
                                      </p:tavLst>
                                    </p:anim>
                                    <p:anim calcmode="lin" valueType="num">
                                      <p:cBhvr>
                                        <p:cTn id="247" dur="5000" fill="hold"/>
                                        <p:tgtEl>
                                          <p:spTgt spid="30"/>
                                        </p:tgtEl>
                                        <p:attrNameLst>
                                          <p:attrName>ppt_h</p:attrName>
                                        </p:attrNameLst>
                                      </p:cBhvr>
                                      <p:tavLst>
                                        <p:tav tm="0" fmla="#ppt_h*sin(2.5*pi*$)">
                                          <p:val>
                                            <p:fltVal val="0"/>
                                          </p:val>
                                        </p:tav>
                                        <p:tav tm="100000">
                                          <p:val>
                                            <p:fltVal val="1"/>
                                          </p:val>
                                        </p:tav>
                                      </p:tavLst>
                                    </p:anim>
                                  </p:childTnLst>
                                </p:cTn>
                              </p:par>
                              <p:par>
                                <p:cTn id="248" presetID="19" presetClass="entr" presetSubtype="5" fill="hold" grpId="1" nodeType="withEffect">
                                  <p:stCondLst>
                                    <p:cond delay="0"/>
                                  </p:stCondLst>
                                  <p:childTnLst>
                                    <p:set>
                                      <p:cBhvr>
                                        <p:cTn id="249" dur="1" fill="hold">
                                          <p:stCondLst>
                                            <p:cond delay="0"/>
                                          </p:stCondLst>
                                        </p:cTn>
                                        <p:tgtEl>
                                          <p:spTgt spid="31"/>
                                        </p:tgtEl>
                                        <p:attrNameLst>
                                          <p:attrName>style.visibility</p:attrName>
                                        </p:attrNameLst>
                                      </p:cBhvr>
                                      <p:to>
                                        <p:strVal val="visible"/>
                                      </p:to>
                                    </p:set>
                                    <p:anim calcmode="lin" valueType="num">
                                      <p:cBhvr>
                                        <p:cTn id="250" dur="5000" fill="hold"/>
                                        <p:tgtEl>
                                          <p:spTgt spid="31"/>
                                        </p:tgtEl>
                                        <p:attrNameLst>
                                          <p:attrName>ppt_w</p:attrName>
                                        </p:attrNameLst>
                                      </p:cBhvr>
                                      <p:tavLst>
                                        <p:tav tm="0">
                                          <p:val>
                                            <p:strVal val="#ppt_w"/>
                                          </p:val>
                                        </p:tav>
                                        <p:tav tm="100000">
                                          <p:val>
                                            <p:strVal val="#ppt_w"/>
                                          </p:val>
                                        </p:tav>
                                      </p:tavLst>
                                    </p:anim>
                                    <p:anim calcmode="lin" valueType="num">
                                      <p:cBhvr>
                                        <p:cTn id="251" dur="5000" fill="hold"/>
                                        <p:tgtEl>
                                          <p:spTgt spid="31"/>
                                        </p:tgtEl>
                                        <p:attrNameLst>
                                          <p:attrName>ppt_h</p:attrName>
                                        </p:attrNameLst>
                                      </p:cBhvr>
                                      <p:tavLst>
                                        <p:tav tm="0" fmla="#ppt_h*sin(2.5*pi*$)">
                                          <p:val>
                                            <p:fltVal val="0"/>
                                          </p:val>
                                        </p:tav>
                                        <p:tav tm="100000">
                                          <p:val>
                                            <p:fltVal val="1"/>
                                          </p:val>
                                        </p:tav>
                                      </p:tavLst>
                                    </p:anim>
                                  </p:childTnLst>
                                </p:cTn>
                              </p:par>
                              <p:par>
                                <p:cTn id="252" presetID="19" presetClass="entr" presetSubtype="5" fill="hold" grpId="1" nodeType="withEffect">
                                  <p:stCondLst>
                                    <p:cond delay="0"/>
                                  </p:stCondLst>
                                  <p:childTnLst>
                                    <p:set>
                                      <p:cBhvr>
                                        <p:cTn id="253" dur="1" fill="hold">
                                          <p:stCondLst>
                                            <p:cond delay="0"/>
                                          </p:stCondLst>
                                        </p:cTn>
                                        <p:tgtEl>
                                          <p:spTgt spid="32"/>
                                        </p:tgtEl>
                                        <p:attrNameLst>
                                          <p:attrName>style.visibility</p:attrName>
                                        </p:attrNameLst>
                                      </p:cBhvr>
                                      <p:to>
                                        <p:strVal val="visible"/>
                                      </p:to>
                                    </p:set>
                                    <p:anim calcmode="lin" valueType="num">
                                      <p:cBhvr>
                                        <p:cTn id="254" dur="5000" fill="hold"/>
                                        <p:tgtEl>
                                          <p:spTgt spid="32"/>
                                        </p:tgtEl>
                                        <p:attrNameLst>
                                          <p:attrName>ppt_w</p:attrName>
                                        </p:attrNameLst>
                                      </p:cBhvr>
                                      <p:tavLst>
                                        <p:tav tm="0">
                                          <p:val>
                                            <p:strVal val="#ppt_w"/>
                                          </p:val>
                                        </p:tav>
                                        <p:tav tm="100000">
                                          <p:val>
                                            <p:strVal val="#ppt_w"/>
                                          </p:val>
                                        </p:tav>
                                      </p:tavLst>
                                    </p:anim>
                                    <p:anim calcmode="lin" valueType="num">
                                      <p:cBhvr>
                                        <p:cTn id="255" dur="5000" fill="hold"/>
                                        <p:tgtEl>
                                          <p:spTgt spid="32"/>
                                        </p:tgtEl>
                                        <p:attrNameLst>
                                          <p:attrName>ppt_h</p:attrName>
                                        </p:attrNameLst>
                                      </p:cBhvr>
                                      <p:tavLst>
                                        <p:tav tm="0" fmla="#ppt_h*sin(2.5*pi*$)">
                                          <p:val>
                                            <p:fltVal val="0"/>
                                          </p:val>
                                        </p:tav>
                                        <p:tav tm="100000">
                                          <p:val>
                                            <p:fltVal val="1"/>
                                          </p:val>
                                        </p:tav>
                                      </p:tavLst>
                                    </p:anim>
                                  </p:childTnLst>
                                </p:cTn>
                              </p:par>
                              <p:par>
                                <p:cTn id="256" presetID="19" presetClass="entr" presetSubtype="5" fill="hold" grpId="1" nodeType="withEffect">
                                  <p:stCondLst>
                                    <p:cond delay="0"/>
                                  </p:stCondLst>
                                  <p:childTnLst>
                                    <p:set>
                                      <p:cBhvr>
                                        <p:cTn id="257" dur="1" fill="hold">
                                          <p:stCondLst>
                                            <p:cond delay="0"/>
                                          </p:stCondLst>
                                        </p:cTn>
                                        <p:tgtEl>
                                          <p:spTgt spid="33"/>
                                        </p:tgtEl>
                                        <p:attrNameLst>
                                          <p:attrName>style.visibility</p:attrName>
                                        </p:attrNameLst>
                                      </p:cBhvr>
                                      <p:to>
                                        <p:strVal val="visible"/>
                                      </p:to>
                                    </p:set>
                                    <p:anim calcmode="lin" valueType="num">
                                      <p:cBhvr>
                                        <p:cTn id="258" dur="5000" fill="hold"/>
                                        <p:tgtEl>
                                          <p:spTgt spid="33"/>
                                        </p:tgtEl>
                                        <p:attrNameLst>
                                          <p:attrName>ppt_w</p:attrName>
                                        </p:attrNameLst>
                                      </p:cBhvr>
                                      <p:tavLst>
                                        <p:tav tm="0">
                                          <p:val>
                                            <p:strVal val="#ppt_w"/>
                                          </p:val>
                                        </p:tav>
                                        <p:tav tm="100000">
                                          <p:val>
                                            <p:strVal val="#ppt_w"/>
                                          </p:val>
                                        </p:tav>
                                      </p:tavLst>
                                    </p:anim>
                                    <p:anim calcmode="lin" valueType="num">
                                      <p:cBhvr>
                                        <p:cTn id="259" dur="5000" fill="hold"/>
                                        <p:tgtEl>
                                          <p:spTgt spid="33"/>
                                        </p:tgtEl>
                                        <p:attrNameLst>
                                          <p:attrName>ppt_h</p:attrName>
                                        </p:attrNameLst>
                                      </p:cBhvr>
                                      <p:tavLst>
                                        <p:tav tm="0" fmla="#ppt_h*sin(2.5*pi*$)">
                                          <p:val>
                                            <p:fltVal val="0"/>
                                          </p:val>
                                        </p:tav>
                                        <p:tav tm="100000">
                                          <p:val>
                                            <p:fltVal val="1"/>
                                          </p:val>
                                        </p:tav>
                                      </p:tavLst>
                                    </p:anim>
                                  </p:childTnLst>
                                </p:cTn>
                              </p:par>
                              <p:par>
                                <p:cTn id="260" presetID="19" presetClass="entr" presetSubtype="5" fill="hold" grpId="1" nodeType="withEffect">
                                  <p:stCondLst>
                                    <p:cond delay="0"/>
                                  </p:stCondLst>
                                  <p:childTnLst>
                                    <p:set>
                                      <p:cBhvr>
                                        <p:cTn id="261" dur="1" fill="hold">
                                          <p:stCondLst>
                                            <p:cond delay="0"/>
                                          </p:stCondLst>
                                        </p:cTn>
                                        <p:tgtEl>
                                          <p:spTgt spid="34"/>
                                        </p:tgtEl>
                                        <p:attrNameLst>
                                          <p:attrName>style.visibility</p:attrName>
                                        </p:attrNameLst>
                                      </p:cBhvr>
                                      <p:to>
                                        <p:strVal val="visible"/>
                                      </p:to>
                                    </p:set>
                                    <p:anim calcmode="lin" valueType="num">
                                      <p:cBhvr>
                                        <p:cTn id="262" dur="5000" fill="hold"/>
                                        <p:tgtEl>
                                          <p:spTgt spid="34"/>
                                        </p:tgtEl>
                                        <p:attrNameLst>
                                          <p:attrName>ppt_w</p:attrName>
                                        </p:attrNameLst>
                                      </p:cBhvr>
                                      <p:tavLst>
                                        <p:tav tm="0">
                                          <p:val>
                                            <p:strVal val="#ppt_w"/>
                                          </p:val>
                                        </p:tav>
                                        <p:tav tm="100000">
                                          <p:val>
                                            <p:strVal val="#ppt_w"/>
                                          </p:val>
                                        </p:tav>
                                      </p:tavLst>
                                    </p:anim>
                                    <p:anim calcmode="lin" valueType="num">
                                      <p:cBhvr>
                                        <p:cTn id="263" dur="5000" fill="hold"/>
                                        <p:tgtEl>
                                          <p:spTgt spid="34"/>
                                        </p:tgtEl>
                                        <p:attrNameLst>
                                          <p:attrName>ppt_h</p:attrName>
                                        </p:attrNameLst>
                                      </p:cBhvr>
                                      <p:tavLst>
                                        <p:tav tm="0" fmla="#ppt_h*sin(2.5*pi*$)">
                                          <p:val>
                                            <p:fltVal val="0"/>
                                          </p:val>
                                        </p:tav>
                                        <p:tav tm="100000">
                                          <p:val>
                                            <p:fltVal val="1"/>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35"/>
                                        </p:tgtEl>
                                        <p:attrNameLst>
                                          <p:attrName>style.visibility</p:attrName>
                                        </p:attrNameLst>
                                      </p:cBhvr>
                                      <p:to>
                                        <p:strVal val="visible"/>
                                      </p:to>
                                    </p:set>
                                    <p:anim calcmode="lin" valueType="num">
                                      <p:cBhvr>
                                        <p:cTn id="266" dur="5000" fill="hold"/>
                                        <p:tgtEl>
                                          <p:spTgt spid="35"/>
                                        </p:tgtEl>
                                        <p:attrNameLst>
                                          <p:attrName>ppt_w</p:attrName>
                                        </p:attrNameLst>
                                      </p:cBhvr>
                                      <p:tavLst>
                                        <p:tav tm="0">
                                          <p:val>
                                            <p:strVal val="#ppt_w"/>
                                          </p:val>
                                        </p:tav>
                                        <p:tav tm="100000">
                                          <p:val>
                                            <p:strVal val="#ppt_w"/>
                                          </p:val>
                                        </p:tav>
                                      </p:tavLst>
                                    </p:anim>
                                    <p:anim calcmode="lin" valueType="num">
                                      <p:cBhvr>
                                        <p:cTn id="267" dur="5000" fill="hold"/>
                                        <p:tgtEl>
                                          <p:spTgt spid="35"/>
                                        </p:tgtEl>
                                        <p:attrNameLst>
                                          <p:attrName>ppt_h</p:attrName>
                                        </p:attrNameLst>
                                      </p:cBhvr>
                                      <p:tavLst>
                                        <p:tav tm="0" fmla="#ppt_h*sin(2.5*pi*$)">
                                          <p:val>
                                            <p:fltVal val="0"/>
                                          </p:val>
                                        </p:tav>
                                        <p:tav tm="100000">
                                          <p:val>
                                            <p:fltVal val="1"/>
                                          </p:val>
                                        </p:tav>
                                      </p:tavLst>
                                    </p:anim>
                                  </p:childTnLst>
                                </p:cTn>
                              </p:par>
                              <p:par>
                                <p:cTn id="268" presetID="19" presetClass="entr" presetSubtype="5" fill="hold" grpId="1" nodeType="withEffect">
                                  <p:stCondLst>
                                    <p:cond delay="0"/>
                                  </p:stCondLst>
                                  <p:childTnLst>
                                    <p:set>
                                      <p:cBhvr>
                                        <p:cTn id="269" dur="1" fill="hold">
                                          <p:stCondLst>
                                            <p:cond delay="0"/>
                                          </p:stCondLst>
                                        </p:cTn>
                                        <p:tgtEl>
                                          <p:spTgt spid="36"/>
                                        </p:tgtEl>
                                        <p:attrNameLst>
                                          <p:attrName>style.visibility</p:attrName>
                                        </p:attrNameLst>
                                      </p:cBhvr>
                                      <p:to>
                                        <p:strVal val="visible"/>
                                      </p:to>
                                    </p:set>
                                    <p:anim calcmode="lin" valueType="num">
                                      <p:cBhvr>
                                        <p:cTn id="270" dur="5000" fill="hold"/>
                                        <p:tgtEl>
                                          <p:spTgt spid="36"/>
                                        </p:tgtEl>
                                        <p:attrNameLst>
                                          <p:attrName>ppt_w</p:attrName>
                                        </p:attrNameLst>
                                      </p:cBhvr>
                                      <p:tavLst>
                                        <p:tav tm="0">
                                          <p:val>
                                            <p:strVal val="#ppt_w"/>
                                          </p:val>
                                        </p:tav>
                                        <p:tav tm="100000">
                                          <p:val>
                                            <p:strVal val="#ppt_w"/>
                                          </p:val>
                                        </p:tav>
                                      </p:tavLst>
                                    </p:anim>
                                    <p:anim calcmode="lin" valueType="num">
                                      <p:cBhvr>
                                        <p:cTn id="271" dur="5000" fill="hold"/>
                                        <p:tgtEl>
                                          <p:spTgt spid="36"/>
                                        </p:tgtEl>
                                        <p:attrNameLst>
                                          <p:attrName>ppt_h</p:attrName>
                                        </p:attrNameLst>
                                      </p:cBhvr>
                                      <p:tavLst>
                                        <p:tav tm="0" fmla="#ppt_h*sin(2.5*pi*$)">
                                          <p:val>
                                            <p:fltVal val="0"/>
                                          </p:val>
                                        </p:tav>
                                        <p:tav tm="100000">
                                          <p:val>
                                            <p:fltVal val="1"/>
                                          </p:val>
                                        </p:tav>
                                      </p:tavLst>
                                    </p:anim>
                                  </p:childTnLst>
                                </p:cTn>
                              </p:par>
                              <p:par>
                                <p:cTn id="272" presetID="19" presetClass="entr" presetSubtype="5" fill="hold" grpId="1" nodeType="withEffect">
                                  <p:stCondLst>
                                    <p:cond delay="0"/>
                                  </p:stCondLst>
                                  <p:childTnLst>
                                    <p:set>
                                      <p:cBhvr>
                                        <p:cTn id="273" dur="1" fill="hold">
                                          <p:stCondLst>
                                            <p:cond delay="0"/>
                                          </p:stCondLst>
                                        </p:cTn>
                                        <p:tgtEl>
                                          <p:spTgt spid="37"/>
                                        </p:tgtEl>
                                        <p:attrNameLst>
                                          <p:attrName>style.visibility</p:attrName>
                                        </p:attrNameLst>
                                      </p:cBhvr>
                                      <p:to>
                                        <p:strVal val="visible"/>
                                      </p:to>
                                    </p:set>
                                    <p:anim calcmode="lin" valueType="num">
                                      <p:cBhvr>
                                        <p:cTn id="274" dur="5000" fill="hold"/>
                                        <p:tgtEl>
                                          <p:spTgt spid="37"/>
                                        </p:tgtEl>
                                        <p:attrNameLst>
                                          <p:attrName>ppt_w</p:attrName>
                                        </p:attrNameLst>
                                      </p:cBhvr>
                                      <p:tavLst>
                                        <p:tav tm="0">
                                          <p:val>
                                            <p:strVal val="#ppt_w"/>
                                          </p:val>
                                        </p:tav>
                                        <p:tav tm="100000">
                                          <p:val>
                                            <p:strVal val="#ppt_w"/>
                                          </p:val>
                                        </p:tav>
                                      </p:tavLst>
                                    </p:anim>
                                    <p:anim calcmode="lin" valueType="num">
                                      <p:cBhvr>
                                        <p:cTn id="275" dur="5000" fill="hold"/>
                                        <p:tgtEl>
                                          <p:spTgt spid="37"/>
                                        </p:tgtEl>
                                        <p:attrNameLst>
                                          <p:attrName>ppt_h</p:attrName>
                                        </p:attrNameLst>
                                      </p:cBhvr>
                                      <p:tavLst>
                                        <p:tav tm="0" fmla="#ppt_h*sin(2.5*pi*$)">
                                          <p:val>
                                            <p:fltVal val="0"/>
                                          </p:val>
                                        </p:tav>
                                        <p:tav tm="100000">
                                          <p:val>
                                            <p:fltVal val="1"/>
                                          </p:val>
                                        </p:tav>
                                      </p:tavLst>
                                    </p:anim>
                                  </p:childTnLst>
                                </p:cTn>
                              </p:par>
                              <p:par>
                                <p:cTn id="276" presetID="19" presetClass="entr" presetSubtype="5" fill="hold" grpId="1" nodeType="withEffect">
                                  <p:stCondLst>
                                    <p:cond delay="0"/>
                                  </p:stCondLst>
                                  <p:childTnLst>
                                    <p:set>
                                      <p:cBhvr>
                                        <p:cTn id="277" dur="1" fill="hold">
                                          <p:stCondLst>
                                            <p:cond delay="0"/>
                                          </p:stCondLst>
                                        </p:cTn>
                                        <p:tgtEl>
                                          <p:spTgt spid="38"/>
                                        </p:tgtEl>
                                        <p:attrNameLst>
                                          <p:attrName>style.visibility</p:attrName>
                                        </p:attrNameLst>
                                      </p:cBhvr>
                                      <p:to>
                                        <p:strVal val="visible"/>
                                      </p:to>
                                    </p:set>
                                    <p:anim calcmode="lin" valueType="num">
                                      <p:cBhvr>
                                        <p:cTn id="278" dur="5000" fill="hold"/>
                                        <p:tgtEl>
                                          <p:spTgt spid="38"/>
                                        </p:tgtEl>
                                        <p:attrNameLst>
                                          <p:attrName>ppt_w</p:attrName>
                                        </p:attrNameLst>
                                      </p:cBhvr>
                                      <p:tavLst>
                                        <p:tav tm="0">
                                          <p:val>
                                            <p:strVal val="#ppt_w"/>
                                          </p:val>
                                        </p:tav>
                                        <p:tav tm="100000">
                                          <p:val>
                                            <p:strVal val="#ppt_w"/>
                                          </p:val>
                                        </p:tav>
                                      </p:tavLst>
                                    </p:anim>
                                    <p:anim calcmode="lin" valueType="num">
                                      <p:cBhvr>
                                        <p:cTn id="279" dur="5000" fill="hold"/>
                                        <p:tgtEl>
                                          <p:spTgt spid="38"/>
                                        </p:tgtEl>
                                        <p:attrNameLst>
                                          <p:attrName>ppt_h</p:attrName>
                                        </p:attrNameLst>
                                      </p:cBhvr>
                                      <p:tavLst>
                                        <p:tav tm="0" fmla="#ppt_h*sin(2.5*pi*$)">
                                          <p:val>
                                            <p:fltVal val="0"/>
                                          </p:val>
                                        </p:tav>
                                        <p:tav tm="100000">
                                          <p:val>
                                            <p:fltVal val="1"/>
                                          </p:val>
                                        </p:tav>
                                      </p:tavLst>
                                    </p:anim>
                                  </p:childTnLst>
                                </p:cTn>
                              </p:par>
                              <p:par>
                                <p:cTn id="280" presetID="2" presetClass="exit" presetSubtype="2" fill="hold" grpId="2" nodeType="withEffect">
                                  <p:stCondLst>
                                    <p:cond delay="0"/>
                                  </p:stCondLst>
                                  <p:childTnLst>
                                    <p:anim calcmode="lin" valueType="num">
                                      <p:cBhvr additive="base">
                                        <p:cTn id="281" dur="5000"/>
                                        <p:tgtEl>
                                          <p:spTgt spid="6"/>
                                        </p:tgtEl>
                                        <p:attrNameLst>
                                          <p:attrName>ppt_x</p:attrName>
                                        </p:attrNameLst>
                                      </p:cBhvr>
                                      <p:tavLst>
                                        <p:tav tm="0">
                                          <p:val>
                                            <p:strVal val="ppt_x"/>
                                          </p:val>
                                        </p:tav>
                                        <p:tav tm="100000">
                                          <p:val>
                                            <p:strVal val="1+ppt_w/2"/>
                                          </p:val>
                                        </p:tav>
                                      </p:tavLst>
                                    </p:anim>
                                    <p:anim calcmode="lin" valueType="num">
                                      <p:cBhvr additive="base">
                                        <p:cTn id="282" dur="5000"/>
                                        <p:tgtEl>
                                          <p:spTgt spid="6"/>
                                        </p:tgtEl>
                                        <p:attrNameLst>
                                          <p:attrName>ppt_y</p:attrName>
                                        </p:attrNameLst>
                                      </p:cBhvr>
                                      <p:tavLst>
                                        <p:tav tm="0">
                                          <p:val>
                                            <p:strVal val="ppt_y"/>
                                          </p:val>
                                        </p:tav>
                                        <p:tav tm="100000">
                                          <p:val>
                                            <p:strVal val="ppt_y"/>
                                          </p:val>
                                        </p:tav>
                                      </p:tavLst>
                                    </p:anim>
                                    <p:set>
                                      <p:cBhvr>
                                        <p:cTn id="283" dur="1" fill="hold">
                                          <p:stCondLst>
                                            <p:cond delay="4999"/>
                                          </p:stCondLst>
                                        </p:cTn>
                                        <p:tgtEl>
                                          <p:spTgt spid="6"/>
                                        </p:tgtEl>
                                        <p:attrNameLst>
                                          <p:attrName>style.visibility</p:attrName>
                                        </p:attrNameLst>
                                      </p:cBhvr>
                                      <p:to>
                                        <p:strVal val="hidden"/>
                                      </p:to>
                                    </p:set>
                                  </p:childTnLst>
                                </p:cTn>
                              </p:par>
                              <p:par>
                                <p:cTn id="284" presetID="2" presetClass="exit" presetSubtype="2" fill="hold" grpId="2" nodeType="withEffect">
                                  <p:stCondLst>
                                    <p:cond delay="0"/>
                                  </p:stCondLst>
                                  <p:childTnLst>
                                    <p:anim calcmode="lin" valueType="num">
                                      <p:cBhvr additive="base">
                                        <p:cTn id="285" dur="5000"/>
                                        <p:tgtEl>
                                          <p:spTgt spid="8"/>
                                        </p:tgtEl>
                                        <p:attrNameLst>
                                          <p:attrName>ppt_x</p:attrName>
                                        </p:attrNameLst>
                                      </p:cBhvr>
                                      <p:tavLst>
                                        <p:tav tm="0">
                                          <p:val>
                                            <p:strVal val="ppt_x"/>
                                          </p:val>
                                        </p:tav>
                                        <p:tav tm="100000">
                                          <p:val>
                                            <p:strVal val="1+ppt_w/2"/>
                                          </p:val>
                                        </p:tav>
                                      </p:tavLst>
                                    </p:anim>
                                    <p:anim calcmode="lin" valueType="num">
                                      <p:cBhvr additive="base">
                                        <p:cTn id="286" dur="5000"/>
                                        <p:tgtEl>
                                          <p:spTgt spid="8"/>
                                        </p:tgtEl>
                                        <p:attrNameLst>
                                          <p:attrName>ppt_y</p:attrName>
                                        </p:attrNameLst>
                                      </p:cBhvr>
                                      <p:tavLst>
                                        <p:tav tm="0">
                                          <p:val>
                                            <p:strVal val="ppt_y"/>
                                          </p:val>
                                        </p:tav>
                                        <p:tav tm="100000">
                                          <p:val>
                                            <p:strVal val="ppt_y"/>
                                          </p:val>
                                        </p:tav>
                                      </p:tavLst>
                                    </p:anim>
                                    <p:set>
                                      <p:cBhvr>
                                        <p:cTn id="287" dur="1" fill="hold">
                                          <p:stCondLst>
                                            <p:cond delay="4999"/>
                                          </p:stCondLst>
                                        </p:cTn>
                                        <p:tgtEl>
                                          <p:spTgt spid="8"/>
                                        </p:tgtEl>
                                        <p:attrNameLst>
                                          <p:attrName>style.visibility</p:attrName>
                                        </p:attrNameLst>
                                      </p:cBhvr>
                                      <p:to>
                                        <p:strVal val="hidden"/>
                                      </p:to>
                                    </p:set>
                                  </p:childTnLst>
                                </p:cTn>
                              </p:par>
                              <p:par>
                                <p:cTn id="288" presetID="2" presetClass="exit" presetSubtype="2" fill="hold" grpId="2" nodeType="withEffect">
                                  <p:stCondLst>
                                    <p:cond delay="0"/>
                                  </p:stCondLst>
                                  <p:childTnLst>
                                    <p:anim calcmode="lin" valueType="num">
                                      <p:cBhvr additive="base">
                                        <p:cTn id="289" dur="5000"/>
                                        <p:tgtEl>
                                          <p:spTgt spid="10"/>
                                        </p:tgtEl>
                                        <p:attrNameLst>
                                          <p:attrName>ppt_x</p:attrName>
                                        </p:attrNameLst>
                                      </p:cBhvr>
                                      <p:tavLst>
                                        <p:tav tm="0">
                                          <p:val>
                                            <p:strVal val="ppt_x"/>
                                          </p:val>
                                        </p:tav>
                                        <p:tav tm="100000">
                                          <p:val>
                                            <p:strVal val="1+ppt_w/2"/>
                                          </p:val>
                                        </p:tav>
                                      </p:tavLst>
                                    </p:anim>
                                    <p:anim calcmode="lin" valueType="num">
                                      <p:cBhvr additive="base">
                                        <p:cTn id="290" dur="5000"/>
                                        <p:tgtEl>
                                          <p:spTgt spid="10"/>
                                        </p:tgtEl>
                                        <p:attrNameLst>
                                          <p:attrName>ppt_y</p:attrName>
                                        </p:attrNameLst>
                                      </p:cBhvr>
                                      <p:tavLst>
                                        <p:tav tm="0">
                                          <p:val>
                                            <p:strVal val="ppt_y"/>
                                          </p:val>
                                        </p:tav>
                                        <p:tav tm="100000">
                                          <p:val>
                                            <p:strVal val="ppt_y"/>
                                          </p:val>
                                        </p:tav>
                                      </p:tavLst>
                                    </p:anim>
                                    <p:set>
                                      <p:cBhvr>
                                        <p:cTn id="291" dur="1" fill="hold">
                                          <p:stCondLst>
                                            <p:cond delay="4999"/>
                                          </p:stCondLst>
                                        </p:cTn>
                                        <p:tgtEl>
                                          <p:spTgt spid="10"/>
                                        </p:tgtEl>
                                        <p:attrNameLst>
                                          <p:attrName>style.visibility</p:attrName>
                                        </p:attrNameLst>
                                      </p:cBhvr>
                                      <p:to>
                                        <p:strVal val="hidden"/>
                                      </p:to>
                                    </p:set>
                                  </p:childTnLst>
                                </p:cTn>
                              </p:par>
                              <p:par>
                                <p:cTn id="292" presetID="2" presetClass="exit" presetSubtype="2" fill="hold" grpId="2" nodeType="withEffect">
                                  <p:stCondLst>
                                    <p:cond delay="0"/>
                                  </p:stCondLst>
                                  <p:childTnLst>
                                    <p:anim calcmode="lin" valueType="num">
                                      <p:cBhvr additive="base">
                                        <p:cTn id="293" dur="5000"/>
                                        <p:tgtEl>
                                          <p:spTgt spid="12"/>
                                        </p:tgtEl>
                                        <p:attrNameLst>
                                          <p:attrName>ppt_x</p:attrName>
                                        </p:attrNameLst>
                                      </p:cBhvr>
                                      <p:tavLst>
                                        <p:tav tm="0">
                                          <p:val>
                                            <p:strVal val="ppt_x"/>
                                          </p:val>
                                        </p:tav>
                                        <p:tav tm="100000">
                                          <p:val>
                                            <p:strVal val="1+ppt_w/2"/>
                                          </p:val>
                                        </p:tav>
                                      </p:tavLst>
                                    </p:anim>
                                    <p:anim calcmode="lin" valueType="num">
                                      <p:cBhvr additive="base">
                                        <p:cTn id="294" dur="5000"/>
                                        <p:tgtEl>
                                          <p:spTgt spid="12"/>
                                        </p:tgtEl>
                                        <p:attrNameLst>
                                          <p:attrName>ppt_y</p:attrName>
                                        </p:attrNameLst>
                                      </p:cBhvr>
                                      <p:tavLst>
                                        <p:tav tm="0">
                                          <p:val>
                                            <p:strVal val="ppt_y"/>
                                          </p:val>
                                        </p:tav>
                                        <p:tav tm="100000">
                                          <p:val>
                                            <p:strVal val="ppt_y"/>
                                          </p:val>
                                        </p:tav>
                                      </p:tavLst>
                                    </p:anim>
                                    <p:set>
                                      <p:cBhvr>
                                        <p:cTn id="295" dur="1" fill="hold">
                                          <p:stCondLst>
                                            <p:cond delay="4999"/>
                                          </p:stCondLst>
                                        </p:cTn>
                                        <p:tgtEl>
                                          <p:spTgt spid="12"/>
                                        </p:tgtEl>
                                        <p:attrNameLst>
                                          <p:attrName>style.visibility</p:attrName>
                                        </p:attrNameLst>
                                      </p:cBhvr>
                                      <p:to>
                                        <p:strVal val="hidden"/>
                                      </p:to>
                                    </p:set>
                                  </p:childTnLst>
                                </p:cTn>
                              </p:par>
                              <p:par>
                                <p:cTn id="296" presetID="2" presetClass="exit" presetSubtype="2" fill="hold" grpId="2" nodeType="withEffect">
                                  <p:stCondLst>
                                    <p:cond delay="0"/>
                                  </p:stCondLst>
                                  <p:childTnLst>
                                    <p:anim calcmode="lin" valueType="num">
                                      <p:cBhvr additive="base">
                                        <p:cTn id="297" dur="5000"/>
                                        <p:tgtEl>
                                          <p:spTgt spid="14"/>
                                        </p:tgtEl>
                                        <p:attrNameLst>
                                          <p:attrName>ppt_x</p:attrName>
                                        </p:attrNameLst>
                                      </p:cBhvr>
                                      <p:tavLst>
                                        <p:tav tm="0">
                                          <p:val>
                                            <p:strVal val="ppt_x"/>
                                          </p:val>
                                        </p:tav>
                                        <p:tav tm="100000">
                                          <p:val>
                                            <p:strVal val="1+ppt_w/2"/>
                                          </p:val>
                                        </p:tav>
                                      </p:tavLst>
                                    </p:anim>
                                    <p:anim calcmode="lin" valueType="num">
                                      <p:cBhvr additive="base">
                                        <p:cTn id="298" dur="5000"/>
                                        <p:tgtEl>
                                          <p:spTgt spid="14"/>
                                        </p:tgtEl>
                                        <p:attrNameLst>
                                          <p:attrName>ppt_y</p:attrName>
                                        </p:attrNameLst>
                                      </p:cBhvr>
                                      <p:tavLst>
                                        <p:tav tm="0">
                                          <p:val>
                                            <p:strVal val="ppt_y"/>
                                          </p:val>
                                        </p:tav>
                                        <p:tav tm="100000">
                                          <p:val>
                                            <p:strVal val="ppt_y"/>
                                          </p:val>
                                        </p:tav>
                                      </p:tavLst>
                                    </p:anim>
                                    <p:set>
                                      <p:cBhvr>
                                        <p:cTn id="299" dur="1" fill="hold">
                                          <p:stCondLst>
                                            <p:cond delay="4999"/>
                                          </p:stCondLst>
                                        </p:cTn>
                                        <p:tgtEl>
                                          <p:spTgt spid="14"/>
                                        </p:tgtEl>
                                        <p:attrNameLst>
                                          <p:attrName>style.visibility</p:attrName>
                                        </p:attrNameLst>
                                      </p:cBhvr>
                                      <p:to>
                                        <p:strVal val="hidden"/>
                                      </p:to>
                                    </p:set>
                                  </p:childTnLst>
                                </p:cTn>
                              </p:par>
                              <p:par>
                                <p:cTn id="300" presetID="2" presetClass="exit" presetSubtype="2" fill="hold" grpId="2" nodeType="withEffect">
                                  <p:stCondLst>
                                    <p:cond delay="0"/>
                                  </p:stCondLst>
                                  <p:childTnLst>
                                    <p:anim calcmode="lin" valueType="num">
                                      <p:cBhvr additive="base">
                                        <p:cTn id="301" dur="5000"/>
                                        <p:tgtEl>
                                          <p:spTgt spid="16"/>
                                        </p:tgtEl>
                                        <p:attrNameLst>
                                          <p:attrName>ppt_x</p:attrName>
                                        </p:attrNameLst>
                                      </p:cBhvr>
                                      <p:tavLst>
                                        <p:tav tm="0">
                                          <p:val>
                                            <p:strVal val="ppt_x"/>
                                          </p:val>
                                        </p:tav>
                                        <p:tav tm="100000">
                                          <p:val>
                                            <p:strVal val="1+ppt_w/2"/>
                                          </p:val>
                                        </p:tav>
                                      </p:tavLst>
                                    </p:anim>
                                    <p:anim calcmode="lin" valueType="num">
                                      <p:cBhvr additive="base">
                                        <p:cTn id="302" dur="5000"/>
                                        <p:tgtEl>
                                          <p:spTgt spid="16"/>
                                        </p:tgtEl>
                                        <p:attrNameLst>
                                          <p:attrName>ppt_y</p:attrName>
                                        </p:attrNameLst>
                                      </p:cBhvr>
                                      <p:tavLst>
                                        <p:tav tm="0">
                                          <p:val>
                                            <p:strVal val="ppt_y"/>
                                          </p:val>
                                        </p:tav>
                                        <p:tav tm="100000">
                                          <p:val>
                                            <p:strVal val="ppt_y"/>
                                          </p:val>
                                        </p:tav>
                                      </p:tavLst>
                                    </p:anim>
                                    <p:set>
                                      <p:cBhvr>
                                        <p:cTn id="303" dur="1" fill="hold">
                                          <p:stCondLst>
                                            <p:cond delay="4999"/>
                                          </p:stCondLst>
                                        </p:cTn>
                                        <p:tgtEl>
                                          <p:spTgt spid="16"/>
                                        </p:tgtEl>
                                        <p:attrNameLst>
                                          <p:attrName>style.visibility</p:attrName>
                                        </p:attrNameLst>
                                      </p:cBhvr>
                                      <p:to>
                                        <p:strVal val="hidden"/>
                                      </p:to>
                                    </p:set>
                                  </p:childTnLst>
                                </p:cTn>
                              </p:par>
                              <p:par>
                                <p:cTn id="304" presetID="2" presetClass="exit" presetSubtype="2" fill="hold" grpId="2" nodeType="withEffect">
                                  <p:stCondLst>
                                    <p:cond delay="0"/>
                                  </p:stCondLst>
                                  <p:childTnLst>
                                    <p:anim calcmode="lin" valueType="num">
                                      <p:cBhvr additive="base">
                                        <p:cTn id="305" dur="5000"/>
                                        <p:tgtEl>
                                          <p:spTgt spid="18"/>
                                        </p:tgtEl>
                                        <p:attrNameLst>
                                          <p:attrName>ppt_x</p:attrName>
                                        </p:attrNameLst>
                                      </p:cBhvr>
                                      <p:tavLst>
                                        <p:tav tm="0">
                                          <p:val>
                                            <p:strVal val="ppt_x"/>
                                          </p:val>
                                        </p:tav>
                                        <p:tav tm="100000">
                                          <p:val>
                                            <p:strVal val="1+ppt_w/2"/>
                                          </p:val>
                                        </p:tav>
                                      </p:tavLst>
                                    </p:anim>
                                    <p:anim calcmode="lin" valueType="num">
                                      <p:cBhvr additive="base">
                                        <p:cTn id="306" dur="5000"/>
                                        <p:tgtEl>
                                          <p:spTgt spid="18"/>
                                        </p:tgtEl>
                                        <p:attrNameLst>
                                          <p:attrName>ppt_y</p:attrName>
                                        </p:attrNameLst>
                                      </p:cBhvr>
                                      <p:tavLst>
                                        <p:tav tm="0">
                                          <p:val>
                                            <p:strVal val="ppt_y"/>
                                          </p:val>
                                        </p:tav>
                                        <p:tav tm="100000">
                                          <p:val>
                                            <p:strVal val="ppt_y"/>
                                          </p:val>
                                        </p:tav>
                                      </p:tavLst>
                                    </p:anim>
                                    <p:set>
                                      <p:cBhvr>
                                        <p:cTn id="307" dur="1" fill="hold">
                                          <p:stCondLst>
                                            <p:cond delay="4999"/>
                                          </p:stCondLst>
                                        </p:cTn>
                                        <p:tgtEl>
                                          <p:spTgt spid="18"/>
                                        </p:tgtEl>
                                        <p:attrNameLst>
                                          <p:attrName>style.visibility</p:attrName>
                                        </p:attrNameLst>
                                      </p:cBhvr>
                                      <p:to>
                                        <p:strVal val="hidden"/>
                                      </p:to>
                                    </p:set>
                                  </p:childTnLst>
                                </p:cTn>
                              </p:par>
                              <p:par>
                                <p:cTn id="308" presetID="2" presetClass="exit" presetSubtype="2" fill="hold" grpId="2" nodeType="withEffect">
                                  <p:stCondLst>
                                    <p:cond delay="0"/>
                                  </p:stCondLst>
                                  <p:childTnLst>
                                    <p:anim calcmode="lin" valueType="num">
                                      <p:cBhvr additive="base">
                                        <p:cTn id="309" dur="5000"/>
                                        <p:tgtEl>
                                          <p:spTgt spid="20"/>
                                        </p:tgtEl>
                                        <p:attrNameLst>
                                          <p:attrName>ppt_x</p:attrName>
                                        </p:attrNameLst>
                                      </p:cBhvr>
                                      <p:tavLst>
                                        <p:tav tm="0">
                                          <p:val>
                                            <p:strVal val="ppt_x"/>
                                          </p:val>
                                        </p:tav>
                                        <p:tav tm="100000">
                                          <p:val>
                                            <p:strVal val="1+ppt_w/2"/>
                                          </p:val>
                                        </p:tav>
                                      </p:tavLst>
                                    </p:anim>
                                    <p:anim calcmode="lin" valueType="num">
                                      <p:cBhvr additive="base">
                                        <p:cTn id="310" dur="5000"/>
                                        <p:tgtEl>
                                          <p:spTgt spid="20"/>
                                        </p:tgtEl>
                                        <p:attrNameLst>
                                          <p:attrName>ppt_y</p:attrName>
                                        </p:attrNameLst>
                                      </p:cBhvr>
                                      <p:tavLst>
                                        <p:tav tm="0">
                                          <p:val>
                                            <p:strVal val="ppt_y"/>
                                          </p:val>
                                        </p:tav>
                                        <p:tav tm="100000">
                                          <p:val>
                                            <p:strVal val="ppt_y"/>
                                          </p:val>
                                        </p:tav>
                                      </p:tavLst>
                                    </p:anim>
                                    <p:set>
                                      <p:cBhvr>
                                        <p:cTn id="311" dur="1" fill="hold">
                                          <p:stCondLst>
                                            <p:cond delay="4999"/>
                                          </p:stCondLst>
                                        </p:cTn>
                                        <p:tgtEl>
                                          <p:spTgt spid="20"/>
                                        </p:tgtEl>
                                        <p:attrNameLst>
                                          <p:attrName>style.visibility</p:attrName>
                                        </p:attrNameLst>
                                      </p:cBhvr>
                                      <p:to>
                                        <p:strVal val="hidden"/>
                                      </p:to>
                                    </p:set>
                                  </p:childTnLst>
                                </p:cTn>
                              </p:par>
                              <p:par>
                                <p:cTn id="312" presetID="2" presetClass="exit" presetSubtype="2" fill="hold" grpId="2" nodeType="withEffect">
                                  <p:stCondLst>
                                    <p:cond delay="0"/>
                                  </p:stCondLst>
                                  <p:childTnLst>
                                    <p:anim calcmode="lin" valueType="num">
                                      <p:cBhvr additive="base">
                                        <p:cTn id="313" dur="5000"/>
                                        <p:tgtEl>
                                          <p:spTgt spid="22"/>
                                        </p:tgtEl>
                                        <p:attrNameLst>
                                          <p:attrName>ppt_x</p:attrName>
                                        </p:attrNameLst>
                                      </p:cBhvr>
                                      <p:tavLst>
                                        <p:tav tm="0">
                                          <p:val>
                                            <p:strVal val="ppt_x"/>
                                          </p:val>
                                        </p:tav>
                                        <p:tav tm="100000">
                                          <p:val>
                                            <p:strVal val="1+ppt_w/2"/>
                                          </p:val>
                                        </p:tav>
                                      </p:tavLst>
                                    </p:anim>
                                    <p:anim calcmode="lin" valueType="num">
                                      <p:cBhvr additive="base">
                                        <p:cTn id="314" dur="5000"/>
                                        <p:tgtEl>
                                          <p:spTgt spid="22"/>
                                        </p:tgtEl>
                                        <p:attrNameLst>
                                          <p:attrName>ppt_y</p:attrName>
                                        </p:attrNameLst>
                                      </p:cBhvr>
                                      <p:tavLst>
                                        <p:tav tm="0">
                                          <p:val>
                                            <p:strVal val="ppt_y"/>
                                          </p:val>
                                        </p:tav>
                                        <p:tav tm="100000">
                                          <p:val>
                                            <p:strVal val="ppt_y"/>
                                          </p:val>
                                        </p:tav>
                                      </p:tavLst>
                                    </p:anim>
                                    <p:set>
                                      <p:cBhvr>
                                        <p:cTn id="315" dur="1" fill="hold">
                                          <p:stCondLst>
                                            <p:cond delay="4999"/>
                                          </p:stCondLst>
                                        </p:cTn>
                                        <p:tgtEl>
                                          <p:spTgt spid="22"/>
                                        </p:tgtEl>
                                        <p:attrNameLst>
                                          <p:attrName>style.visibility</p:attrName>
                                        </p:attrNameLst>
                                      </p:cBhvr>
                                      <p:to>
                                        <p:strVal val="hidden"/>
                                      </p:to>
                                    </p:set>
                                  </p:childTnLst>
                                </p:cTn>
                              </p:par>
                              <p:par>
                                <p:cTn id="316" presetID="2" presetClass="exit" presetSubtype="2" fill="hold" grpId="2" nodeType="withEffect">
                                  <p:stCondLst>
                                    <p:cond delay="0"/>
                                  </p:stCondLst>
                                  <p:childTnLst>
                                    <p:anim calcmode="lin" valueType="num">
                                      <p:cBhvr additive="base">
                                        <p:cTn id="317" dur="5000"/>
                                        <p:tgtEl>
                                          <p:spTgt spid="24"/>
                                        </p:tgtEl>
                                        <p:attrNameLst>
                                          <p:attrName>ppt_x</p:attrName>
                                        </p:attrNameLst>
                                      </p:cBhvr>
                                      <p:tavLst>
                                        <p:tav tm="0">
                                          <p:val>
                                            <p:strVal val="ppt_x"/>
                                          </p:val>
                                        </p:tav>
                                        <p:tav tm="100000">
                                          <p:val>
                                            <p:strVal val="1+ppt_w/2"/>
                                          </p:val>
                                        </p:tav>
                                      </p:tavLst>
                                    </p:anim>
                                    <p:anim calcmode="lin" valueType="num">
                                      <p:cBhvr additive="base">
                                        <p:cTn id="318" dur="5000"/>
                                        <p:tgtEl>
                                          <p:spTgt spid="24"/>
                                        </p:tgtEl>
                                        <p:attrNameLst>
                                          <p:attrName>ppt_y</p:attrName>
                                        </p:attrNameLst>
                                      </p:cBhvr>
                                      <p:tavLst>
                                        <p:tav tm="0">
                                          <p:val>
                                            <p:strVal val="ppt_y"/>
                                          </p:val>
                                        </p:tav>
                                        <p:tav tm="100000">
                                          <p:val>
                                            <p:strVal val="ppt_y"/>
                                          </p:val>
                                        </p:tav>
                                      </p:tavLst>
                                    </p:anim>
                                    <p:set>
                                      <p:cBhvr>
                                        <p:cTn id="319" dur="1" fill="hold">
                                          <p:stCondLst>
                                            <p:cond delay="4999"/>
                                          </p:stCondLst>
                                        </p:cTn>
                                        <p:tgtEl>
                                          <p:spTgt spid="24"/>
                                        </p:tgtEl>
                                        <p:attrNameLst>
                                          <p:attrName>style.visibility</p:attrName>
                                        </p:attrNameLst>
                                      </p:cBhvr>
                                      <p:to>
                                        <p:strVal val="hidden"/>
                                      </p:to>
                                    </p:set>
                                  </p:childTnLst>
                                </p:cTn>
                              </p:par>
                              <p:par>
                                <p:cTn id="320" presetID="2" presetClass="exit" presetSubtype="2" fill="hold" grpId="2" nodeType="withEffect">
                                  <p:stCondLst>
                                    <p:cond delay="0"/>
                                  </p:stCondLst>
                                  <p:childTnLst>
                                    <p:anim calcmode="lin" valueType="num">
                                      <p:cBhvr additive="base">
                                        <p:cTn id="321" dur="5000"/>
                                        <p:tgtEl>
                                          <p:spTgt spid="26"/>
                                        </p:tgtEl>
                                        <p:attrNameLst>
                                          <p:attrName>ppt_x</p:attrName>
                                        </p:attrNameLst>
                                      </p:cBhvr>
                                      <p:tavLst>
                                        <p:tav tm="0">
                                          <p:val>
                                            <p:strVal val="ppt_x"/>
                                          </p:val>
                                        </p:tav>
                                        <p:tav tm="100000">
                                          <p:val>
                                            <p:strVal val="1+ppt_w/2"/>
                                          </p:val>
                                        </p:tav>
                                      </p:tavLst>
                                    </p:anim>
                                    <p:anim calcmode="lin" valueType="num">
                                      <p:cBhvr additive="base">
                                        <p:cTn id="322" dur="5000"/>
                                        <p:tgtEl>
                                          <p:spTgt spid="26"/>
                                        </p:tgtEl>
                                        <p:attrNameLst>
                                          <p:attrName>ppt_y</p:attrName>
                                        </p:attrNameLst>
                                      </p:cBhvr>
                                      <p:tavLst>
                                        <p:tav tm="0">
                                          <p:val>
                                            <p:strVal val="ppt_y"/>
                                          </p:val>
                                        </p:tav>
                                        <p:tav tm="100000">
                                          <p:val>
                                            <p:strVal val="ppt_y"/>
                                          </p:val>
                                        </p:tav>
                                      </p:tavLst>
                                    </p:anim>
                                    <p:set>
                                      <p:cBhvr>
                                        <p:cTn id="323" dur="1" fill="hold">
                                          <p:stCondLst>
                                            <p:cond delay="4999"/>
                                          </p:stCondLst>
                                        </p:cTn>
                                        <p:tgtEl>
                                          <p:spTgt spid="26"/>
                                        </p:tgtEl>
                                        <p:attrNameLst>
                                          <p:attrName>style.visibility</p:attrName>
                                        </p:attrNameLst>
                                      </p:cBhvr>
                                      <p:to>
                                        <p:strVal val="hidden"/>
                                      </p:to>
                                    </p:set>
                                  </p:childTnLst>
                                </p:cTn>
                              </p:par>
                              <p:par>
                                <p:cTn id="324" presetID="2" presetClass="exit" presetSubtype="2" fill="hold" grpId="2" nodeType="withEffect">
                                  <p:stCondLst>
                                    <p:cond delay="0"/>
                                  </p:stCondLst>
                                  <p:childTnLst>
                                    <p:anim calcmode="lin" valueType="num">
                                      <p:cBhvr additive="base">
                                        <p:cTn id="325" dur="5000"/>
                                        <p:tgtEl>
                                          <p:spTgt spid="28"/>
                                        </p:tgtEl>
                                        <p:attrNameLst>
                                          <p:attrName>ppt_x</p:attrName>
                                        </p:attrNameLst>
                                      </p:cBhvr>
                                      <p:tavLst>
                                        <p:tav tm="0">
                                          <p:val>
                                            <p:strVal val="ppt_x"/>
                                          </p:val>
                                        </p:tav>
                                        <p:tav tm="100000">
                                          <p:val>
                                            <p:strVal val="1+ppt_w/2"/>
                                          </p:val>
                                        </p:tav>
                                      </p:tavLst>
                                    </p:anim>
                                    <p:anim calcmode="lin" valueType="num">
                                      <p:cBhvr additive="base">
                                        <p:cTn id="326" dur="5000"/>
                                        <p:tgtEl>
                                          <p:spTgt spid="28"/>
                                        </p:tgtEl>
                                        <p:attrNameLst>
                                          <p:attrName>ppt_y</p:attrName>
                                        </p:attrNameLst>
                                      </p:cBhvr>
                                      <p:tavLst>
                                        <p:tav tm="0">
                                          <p:val>
                                            <p:strVal val="ppt_y"/>
                                          </p:val>
                                        </p:tav>
                                        <p:tav tm="100000">
                                          <p:val>
                                            <p:strVal val="ppt_y"/>
                                          </p:val>
                                        </p:tav>
                                      </p:tavLst>
                                    </p:anim>
                                    <p:set>
                                      <p:cBhvr>
                                        <p:cTn id="327" dur="1" fill="hold">
                                          <p:stCondLst>
                                            <p:cond delay="4999"/>
                                          </p:stCondLst>
                                        </p:cTn>
                                        <p:tgtEl>
                                          <p:spTgt spid="28"/>
                                        </p:tgtEl>
                                        <p:attrNameLst>
                                          <p:attrName>style.visibility</p:attrName>
                                        </p:attrNameLst>
                                      </p:cBhvr>
                                      <p:to>
                                        <p:strVal val="hidden"/>
                                      </p:to>
                                    </p:set>
                                  </p:childTnLst>
                                </p:cTn>
                              </p:par>
                              <p:par>
                                <p:cTn id="328" presetID="2" presetClass="exit" presetSubtype="2" fill="hold" grpId="2" nodeType="withEffect">
                                  <p:stCondLst>
                                    <p:cond delay="0"/>
                                  </p:stCondLst>
                                  <p:childTnLst>
                                    <p:anim calcmode="lin" valueType="num">
                                      <p:cBhvr additive="base">
                                        <p:cTn id="329" dur="5000"/>
                                        <p:tgtEl>
                                          <p:spTgt spid="30"/>
                                        </p:tgtEl>
                                        <p:attrNameLst>
                                          <p:attrName>ppt_x</p:attrName>
                                        </p:attrNameLst>
                                      </p:cBhvr>
                                      <p:tavLst>
                                        <p:tav tm="0">
                                          <p:val>
                                            <p:strVal val="ppt_x"/>
                                          </p:val>
                                        </p:tav>
                                        <p:tav tm="100000">
                                          <p:val>
                                            <p:strVal val="1+ppt_w/2"/>
                                          </p:val>
                                        </p:tav>
                                      </p:tavLst>
                                    </p:anim>
                                    <p:anim calcmode="lin" valueType="num">
                                      <p:cBhvr additive="base">
                                        <p:cTn id="330" dur="5000"/>
                                        <p:tgtEl>
                                          <p:spTgt spid="30"/>
                                        </p:tgtEl>
                                        <p:attrNameLst>
                                          <p:attrName>ppt_y</p:attrName>
                                        </p:attrNameLst>
                                      </p:cBhvr>
                                      <p:tavLst>
                                        <p:tav tm="0">
                                          <p:val>
                                            <p:strVal val="ppt_y"/>
                                          </p:val>
                                        </p:tav>
                                        <p:tav tm="100000">
                                          <p:val>
                                            <p:strVal val="ppt_y"/>
                                          </p:val>
                                        </p:tav>
                                      </p:tavLst>
                                    </p:anim>
                                    <p:set>
                                      <p:cBhvr>
                                        <p:cTn id="331" dur="1" fill="hold">
                                          <p:stCondLst>
                                            <p:cond delay="4999"/>
                                          </p:stCondLst>
                                        </p:cTn>
                                        <p:tgtEl>
                                          <p:spTgt spid="30"/>
                                        </p:tgtEl>
                                        <p:attrNameLst>
                                          <p:attrName>style.visibility</p:attrName>
                                        </p:attrNameLst>
                                      </p:cBhvr>
                                      <p:to>
                                        <p:strVal val="hidden"/>
                                      </p:to>
                                    </p:set>
                                  </p:childTnLst>
                                </p:cTn>
                              </p:par>
                              <p:par>
                                <p:cTn id="332" presetID="2" presetClass="exit" presetSubtype="2" fill="hold" grpId="2" nodeType="withEffect">
                                  <p:stCondLst>
                                    <p:cond delay="0"/>
                                  </p:stCondLst>
                                  <p:childTnLst>
                                    <p:anim calcmode="lin" valueType="num">
                                      <p:cBhvr additive="base">
                                        <p:cTn id="333" dur="5000"/>
                                        <p:tgtEl>
                                          <p:spTgt spid="32"/>
                                        </p:tgtEl>
                                        <p:attrNameLst>
                                          <p:attrName>ppt_x</p:attrName>
                                        </p:attrNameLst>
                                      </p:cBhvr>
                                      <p:tavLst>
                                        <p:tav tm="0">
                                          <p:val>
                                            <p:strVal val="ppt_x"/>
                                          </p:val>
                                        </p:tav>
                                        <p:tav tm="100000">
                                          <p:val>
                                            <p:strVal val="1+ppt_w/2"/>
                                          </p:val>
                                        </p:tav>
                                      </p:tavLst>
                                    </p:anim>
                                    <p:anim calcmode="lin" valueType="num">
                                      <p:cBhvr additive="base">
                                        <p:cTn id="334" dur="5000"/>
                                        <p:tgtEl>
                                          <p:spTgt spid="32"/>
                                        </p:tgtEl>
                                        <p:attrNameLst>
                                          <p:attrName>ppt_y</p:attrName>
                                        </p:attrNameLst>
                                      </p:cBhvr>
                                      <p:tavLst>
                                        <p:tav tm="0">
                                          <p:val>
                                            <p:strVal val="ppt_y"/>
                                          </p:val>
                                        </p:tav>
                                        <p:tav tm="100000">
                                          <p:val>
                                            <p:strVal val="ppt_y"/>
                                          </p:val>
                                        </p:tav>
                                      </p:tavLst>
                                    </p:anim>
                                    <p:set>
                                      <p:cBhvr>
                                        <p:cTn id="335" dur="1" fill="hold">
                                          <p:stCondLst>
                                            <p:cond delay="4999"/>
                                          </p:stCondLst>
                                        </p:cTn>
                                        <p:tgtEl>
                                          <p:spTgt spid="32"/>
                                        </p:tgtEl>
                                        <p:attrNameLst>
                                          <p:attrName>style.visibility</p:attrName>
                                        </p:attrNameLst>
                                      </p:cBhvr>
                                      <p:to>
                                        <p:strVal val="hidden"/>
                                      </p:to>
                                    </p:set>
                                  </p:childTnLst>
                                </p:cTn>
                              </p:par>
                              <p:par>
                                <p:cTn id="336" presetID="2" presetClass="exit" presetSubtype="2" fill="hold" grpId="2" nodeType="withEffect">
                                  <p:stCondLst>
                                    <p:cond delay="0"/>
                                  </p:stCondLst>
                                  <p:childTnLst>
                                    <p:anim calcmode="lin" valueType="num">
                                      <p:cBhvr additive="base">
                                        <p:cTn id="337" dur="5000"/>
                                        <p:tgtEl>
                                          <p:spTgt spid="34"/>
                                        </p:tgtEl>
                                        <p:attrNameLst>
                                          <p:attrName>ppt_x</p:attrName>
                                        </p:attrNameLst>
                                      </p:cBhvr>
                                      <p:tavLst>
                                        <p:tav tm="0">
                                          <p:val>
                                            <p:strVal val="ppt_x"/>
                                          </p:val>
                                        </p:tav>
                                        <p:tav tm="100000">
                                          <p:val>
                                            <p:strVal val="1+ppt_w/2"/>
                                          </p:val>
                                        </p:tav>
                                      </p:tavLst>
                                    </p:anim>
                                    <p:anim calcmode="lin" valueType="num">
                                      <p:cBhvr additive="base">
                                        <p:cTn id="338" dur="5000"/>
                                        <p:tgtEl>
                                          <p:spTgt spid="34"/>
                                        </p:tgtEl>
                                        <p:attrNameLst>
                                          <p:attrName>ppt_y</p:attrName>
                                        </p:attrNameLst>
                                      </p:cBhvr>
                                      <p:tavLst>
                                        <p:tav tm="0">
                                          <p:val>
                                            <p:strVal val="ppt_y"/>
                                          </p:val>
                                        </p:tav>
                                        <p:tav tm="100000">
                                          <p:val>
                                            <p:strVal val="ppt_y"/>
                                          </p:val>
                                        </p:tav>
                                      </p:tavLst>
                                    </p:anim>
                                    <p:set>
                                      <p:cBhvr>
                                        <p:cTn id="339" dur="1" fill="hold">
                                          <p:stCondLst>
                                            <p:cond delay="4999"/>
                                          </p:stCondLst>
                                        </p:cTn>
                                        <p:tgtEl>
                                          <p:spTgt spid="34"/>
                                        </p:tgtEl>
                                        <p:attrNameLst>
                                          <p:attrName>style.visibility</p:attrName>
                                        </p:attrNameLst>
                                      </p:cBhvr>
                                      <p:to>
                                        <p:strVal val="hidden"/>
                                      </p:to>
                                    </p:set>
                                  </p:childTnLst>
                                </p:cTn>
                              </p:par>
                              <p:par>
                                <p:cTn id="340" presetID="2" presetClass="exit" presetSubtype="2" fill="hold" grpId="2" nodeType="withEffect">
                                  <p:stCondLst>
                                    <p:cond delay="0"/>
                                  </p:stCondLst>
                                  <p:childTnLst>
                                    <p:anim calcmode="lin" valueType="num">
                                      <p:cBhvr additive="base">
                                        <p:cTn id="341" dur="5000"/>
                                        <p:tgtEl>
                                          <p:spTgt spid="36"/>
                                        </p:tgtEl>
                                        <p:attrNameLst>
                                          <p:attrName>ppt_x</p:attrName>
                                        </p:attrNameLst>
                                      </p:cBhvr>
                                      <p:tavLst>
                                        <p:tav tm="0">
                                          <p:val>
                                            <p:strVal val="ppt_x"/>
                                          </p:val>
                                        </p:tav>
                                        <p:tav tm="100000">
                                          <p:val>
                                            <p:strVal val="1+ppt_w/2"/>
                                          </p:val>
                                        </p:tav>
                                      </p:tavLst>
                                    </p:anim>
                                    <p:anim calcmode="lin" valueType="num">
                                      <p:cBhvr additive="base">
                                        <p:cTn id="342" dur="5000"/>
                                        <p:tgtEl>
                                          <p:spTgt spid="36"/>
                                        </p:tgtEl>
                                        <p:attrNameLst>
                                          <p:attrName>ppt_y</p:attrName>
                                        </p:attrNameLst>
                                      </p:cBhvr>
                                      <p:tavLst>
                                        <p:tav tm="0">
                                          <p:val>
                                            <p:strVal val="ppt_y"/>
                                          </p:val>
                                        </p:tav>
                                        <p:tav tm="100000">
                                          <p:val>
                                            <p:strVal val="ppt_y"/>
                                          </p:val>
                                        </p:tav>
                                      </p:tavLst>
                                    </p:anim>
                                    <p:set>
                                      <p:cBhvr>
                                        <p:cTn id="343" dur="1" fill="hold">
                                          <p:stCondLst>
                                            <p:cond delay="4999"/>
                                          </p:stCondLst>
                                        </p:cTn>
                                        <p:tgtEl>
                                          <p:spTgt spid="36"/>
                                        </p:tgtEl>
                                        <p:attrNameLst>
                                          <p:attrName>style.visibility</p:attrName>
                                        </p:attrNameLst>
                                      </p:cBhvr>
                                      <p:to>
                                        <p:strVal val="hidden"/>
                                      </p:to>
                                    </p:set>
                                  </p:childTnLst>
                                </p:cTn>
                              </p:par>
                              <p:par>
                                <p:cTn id="344" presetID="2" presetClass="exit" presetSubtype="2" fill="hold" grpId="2" nodeType="withEffect">
                                  <p:stCondLst>
                                    <p:cond delay="0"/>
                                  </p:stCondLst>
                                  <p:childTnLst>
                                    <p:anim calcmode="lin" valueType="num">
                                      <p:cBhvr additive="base">
                                        <p:cTn id="345" dur="5000"/>
                                        <p:tgtEl>
                                          <p:spTgt spid="38"/>
                                        </p:tgtEl>
                                        <p:attrNameLst>
                                          <p:attrName>ppt_x</p:attrName>
                                        </p:attrNameLst>
                                      </p:cBhvr>
                                      <p:tavLst>
                                        <p:tav tm="0">
                                          <p:val>
                                            <p:strVal val="ppt_x"/>
                                          </p:val>
                                        </p:tav>
                                        <p:tav tm="100000">
                                          <p:val>
                                            <p:strVal val="1+ppt_w/2"/>
                                          </p:val>
                                        </p:tav>
                                      </p:tavLst>
                                    </p:anim>
                                    <p:anim calcmode="lin" valueType="num">
                                      <p:cBhvr additive="base">
                                        <p:cTn id="346" dur="5000"/>
                                        <p:tgtEl>
                                          <p:spTgt spid="38"/>
                                        </p:tgtEl>
                                        <p:attrNameLst>
                                          <p:attrName>ppt_y</p:attrName>
                                        </p:attrNameLst>
                                      </p:cBhvr>
                                      <p:tavLst>
                                        <p:tav tm="0">
                                          <p:val>
                                            <p:strVal val="ppt_y"/>
                                          </p:val>
                                        </p:tav>
                                        <p:tav tm="100000">
                                          <p:val>
                                            <p:strVal val="ppt_y"/>
                                          </p:val>
                                        </p:tav>
                                      </p:tavLst>
                                    </p:anim>
                                    <p:set>
                                      <p:cBhvr>
                                        <p:cTn id="347" dur="1" fill="hold">
                                          <p:stCondLst>
                                            <p:cond delay="4999"/>
                                          </p:stCondLst>
                                        </p:cTn>
                                        <p:tgtEl>
                                          <p:spTgt spid="38"/>
                                        </p:tgtEl>
                                        <p:attrNameLst>
                                          <p:attrName>style.visibility</p:attrName>
                                        </p:attrNameLst>
                                      </p:cBhvr>
                                      <p:to>
                                        <p:strVal val="hidden"/>
                                      </p:to>
                                    </p:set>
                                  </p:childTnLst>
                                </p:cTn>
                              </p:par>
                              <p:par>
                                <p:cTn id="348" presetID="8" presetClass="emph" presetSubtype="0" fill="hold" grpId="3" nodeType="withEffect">
                                  <p:stCondLst>
                                    <p:cond delay="0"/>
                                  </p:stCondLst>
                                  <p:childTnLst>
                                    <p:animRot by="21600000">
                                      <p:cBhvr>
                                        <p:cTn id="349" dur="5000" fill="hold"/>
                                        <p:tgtEl>
                                          <p:spTgt spid="6"/>
                                        </p:tgtEl>
                                        <p:attrNameLst>
                                          <p:attrName>r</p:attrName>
                                        </p:attrNameLst>
                                      </p:cBhvr>
                                    </p:animRot>
                                  </p:childTnLst>
                                </p:cTn>
                              </p:par>
                              <p:par>
                                <p:cTn id="350" presetID="8" presetClass="emph" presetSubtype="0" fill="hold" grpId="3" nodeType="withEffect">
                                  <p:stCondLst>
                                    <p:cond delay="0"/>
                                  </p:stCondLst>
                                  <p:childTnLst>
                                    <p:animRot by="21600000">
                                      <p:cBhvr>
                                        <p:cTn id="351" dur="5000" fill="hold"/>
                                        <p:tgtEl>
                                          <p:spTgt spid="8"/>
                                        </p:tgtEl>
                                        <p:attrNameLst>
                                          <p:attrName>r</p:attrName>
                                        </p:attrNameLst>
                                      </p:cBhvr>
                                    </p:animRot>
                                  </p:childTnLst>
                                </p:cTn>
                              </p:par>
                              <p:par>
                                <p:cTn id="352" presetID="8" presetClass="emph" presetSubtype="0" fill="hold" grpId="3" nodeType="withEffect">
                                  <p:stCondLst>
                                    <p:cond delay="0"/>
                                  </p:stCondLst>
                                  <p:childTnLst>
                                    <p:animRot by="21600000">
                                      <p:cBhvr>
                                        <p:cTn id="353" dur="5000" fill="hold"/>
                                        <p:tgtEl>
                                          <p:spTgt spid="10"/>
                                        </p:tgtEl>
                                        <p:attrNameLst>
                                          <p:attrName>r</p:attrName>
                                        </p:attrNameLst>
                                      </p:cBhvr>
                                    </p:animRot>
                                  </p:childTnLst>
                                </p:cTn>
                              </p:par>
                              <p:par>
                                <p:cTn id="354" presetID="8" presetClass="emph" presetSubtype="0" fill="hold" grpId="3" nodeType="withEffect">
                                  <p:stCondLst>
                                    <p:cond delay="0"/>
                                  </p:stCondLst>
                                  <p:childTnLst>
                                    <p:animRot by="21600000">
                                      <p:cBhvr>
                                        <p:cTn id="355" dur="5000" fill="hold"/>
                                        <p:tgtEl>
                                          <p:spTgt spid="12"/>
                                        </p:tgtEl>
                                        <p:attrNameLst>
                                          <p:attrName>r</p:attrName>
                                        </p:attrNameLst>
                                      </p:cBhvr>
                                    </p:animRot>
                                  </p:childTnLst>
                                </p:cTn>
                              </p:par>
                              <p:par>
                                <p:cTn id="356" presetID="8" presetClass="emph" presetSubtype="0" fill="hold" grpId="3" nodeType="withEffect">
                                  <p:stCondLst>
                                    <p:cond delay="0"/>
                                  </p:stCondLst>
                                  <p:childTnLst>
                                    <p:animRot by="21600000">
                                      <p:cBhvr>
                                        <p:cTn id="357" dur="5000" fill="hold"/>
                                        <p:tgtEl>
                                          <p:spTgt spid="14"/>
                                        </p:tgtEl>
                                        <p:attrNameLst>
                                          <p:attrName>r</p:attrName>
                                        </p:attrNameLst>
                                      </p:cBhvr>
                                    </p:animRot>
                                  </p:childTnLst>
                                </p:cTn>
                              </p:par>
                              <p:par>
                                <p:cTn id="358" presetID="8" presetClass="emph" presetSubtype="0" fill="hold" grpId="3" nodeType="withEffect">
                                  <p:stCondLst>
                                    <p:cond delay="0"/>
                                  </p:stCondLst>
                                  <p:childTnLst>
                                    <p:animRot by="21600000">
                                      <p:cBhvr>
                                        <p:cTn id="359" dur="5000" fill="hold"/>
                                        <p:tgtEl>
                                          <p:spTgt spid="16"/>
                                        </p:tgtEl>
                                        <p:attrNameLst>
                                          <p:attrName>r</p:attrName>
                                        </p:attrNameLst>
                                      </p:cBhvr>
                                    </p:animRot>
                                  </p:childTnLst>
                                </p:cTn>
                              </p:par>
                              <p:par>
                                <p:cTn id="360" presetID="8" presetClass="emph" presetSubtype="0" fill="hold" grpId="3" nodeType="withEffect">
                                  <p:stCondLst>
                                    <p:cond delay="0"/>
                                  </p:stCondLst>
                                  <p:childTnLst>
                                    <p:animRot by="21600000">
                                      <p:cBhvr>
                                        <p:cTn id="361" dur="5000" fill="hold"/>
                                        <p:tgtEl>
                                          <p:spTgt spid="18"/>
                                        </p:tgtEl>
                                        <p:attrNameLst>
                                          <p:attrName>r</p:attrName>
                                        </p:attrNameLst>
                                      </p:cBhvr>
                                    </p:animRot>
                                  </p:childTnLst>
                                </p:cTn>
                              </p:par>
                              <p:par>
                                <p:cTn id="362" presetID="8" presetClass="emph" presetSubtype="0" fill="hold" grpId="3" nodeType="withEffect">
                                  <p:stCondLst>
                                    <p:cond delay="0"/>
                                  </p:stCondLst>
                                  <p:childTnLst>
                                    <p:animRot by="21600000">
                                      <p:cBhvr>
                                        <p:cTn id="363" dur="5000" fill="hold"/>
                                        <p:tgtEl>
                                          <p:spTgt spid="20"/>
                                        </p:tgtEl>
                                        <p:attrNameLst>
                                          <p:attrName>r</p:attrName>
                                        </p:attrNameLst>
                                      </p:cBhvr>
                                    </p:animRot>
                                  </p:childTnLst>
                                </p:cTn>
                              </p:par>
                              <p:par>
                                <p:cTn id="364" presetID="8" presetClass="emph" presetSubtype="0" fill="hold" grpId="3" nodeType="withEffect">
                                  <p:stCondLst>
                                    <p:cond delay="0"/>
                                  </p:stCondLst>
                                  <p:childTnLst>
                                    <p:animRot by="21600000">
                                      <p:cBhvr>
                                        <p:cTn id="365" dur="5000" fill="hold"/>
                                        <p:tgtEl>
                                          <p:spTgt spid="22"/>
                                        </p:tgtEl>
                                        <p:attrNameLst>
                                          <p:attrName>r</p:attrName>
                                        </p:attrNameLst>
                                      </p:cBhvr>
                                    </p:animRot>
                                  </p:childTnLst>
                                </p:cTn>
                              </p:par>
                              <p:par>
                                <p:cTn id="366" presetID="8" presetClass="emph" presetSubtype="0" fill="hold" grpId="3" nodeType="withEffect">
                                  <p:stCondLst>
                                    <p:cond delay="0"/>
                                  </p:stCondLst>
                                  <p:childTnLst>
                                    <p:animRot by="21600000">
                                      <p:cBhvr>
                                        <p:cTn id="367" dur="5000" fill="hold"/>
                                        <p:tgtEl>
                                          <p:spTgt spid="24"/>
                                        </p:tgtEl>
                                        <p:attrNameLst>
                                          <p:attrName>r</p:attrName>
                                        </p:attrNameLst>
                                      </p:cBhvr>
                                    </p:animRot>
                                  </p:childTnLst>
                                </p:cTn>
                              </p:par>
                              <p:par>
                                <p:cTn id="368" presetID="8" presetClass="emph" presetSubtype="0" fill="hold" grpId="3" nodeType="withEffect">
                                  <p:stCondLst>
                                    <p:cond delay="0"/>
                                  </p:stCondLst>
                                  <p:childTnLst>
                                    <p:animRot by="21600000">
                                      <p:cBhvr>
                                        <p:cTn id="369" dur="5000" fill="hold"/>
                                        <p:tgtEl>
                                          <p:spTgt spid="26"/>
                                        </p:tgtEl>
                                        <p:attrNameLst>
                                          <p:attrName>r</p:attrName>
                                        </p:attrNameLst>
                                      </p:cBhvr>
                                    </p:animRot>
                                  </p:childTnLst>
                                </p:cTn>
                              </p:par>
                              <p:par>
                                <p:cTn id="370" presetID="8" presetClass="emph" presetSubtype="0" fill="hold" grpId="3" nodeType="withEffect">
                                  <p:stCondLst>
                                    <p:cond delay="0"/>
                                  </p:stCondLst>
                                  <p:childTnLst>
                                    <p:animRot by="21600000">
                                      <p:cBhvr>
                                        <p:cTn id="371" dur="5000" fill="hold"/>
                                        <p:tgtEl>
                                          <p:spTgt spid="28"/>
                                        </p:tgtEl>
                                        <p:attrNameLst>
                                          <p:attrName>r</p:attrName>
                                        </p:attrNameLst>
                                      </p:cBhvr>
                                    </p:animRot>
                                  </p:childTnLst>
                                </p:cTn>
                              </p:par>
                              <p:par>
                                <p:cTn id="372" presetID="8" presetClass="emph" presetSubtype="0" fill="hold" grpId="3" nodeType="withEffect">
                                  <p:stCondLst>
                                    <p:cond delay="0"/>
                                  </p:stCondLst>
                                  <p:childTnLst>
                                    <p:animRot by="21600000">
                                      <p:cBhvr>
                                        <p:cTn id="373" dur="5000" fill="hold"/>
                                        <p:tgtEl>
                                          <p:spTgt spid="30"/>
                                        </p:tgtEl>
                                        <p:attrNameLst>
                                          <p:attrName>r</p:attrName>
                                        </p:attrNameLst>
                                      </p:cBhvr>
                                    </p:animRot>
                                  </p:childTnLst>
                                </p:cTn>
                              </p:par>
                              <p:par>
                                <p:cTn id="374" presetID="8" presetClass="emph" presetSubtype="0" fill="hold" grpId="3" nodeType="withEffect">
                                  <p:stCondLst>
                                    <p:cond delay="0"/>
                                  </p:stCondLst>
                                  <p:childTnLst>
                                    <p:animRot by="21600000">
                                      <p:cBhvr>
                                        <p:cTn id="375" dur="5000" fill="hold"/>
                                        <p:tgtEl>
                                          <p:spTgt spid="32"/>
                                        </p:tgtEl>
                                        <p:attrNameLst>
                                          <p:attrName>r</p:attrName>
                                        </p:attrNameLst>
                                      </p:cBhvr>
                                    </p:animRot>
                                  </p:childTnLst>
                                </p:cTn>
                              </p:par>
                              <p:par>
                                <p:cTn id="376" presetID="8" presetClass="emph" presetSubtype="0" fill="hold" grpId="3" nodeType="withEffect">
                                  <p:stCondLst>
                                    <p:cond delay="0"/>
                                  </p:stCondLst>
                                  <p:childTnLst>
                                    <p:animRot by="21600000">
                                      <p:cBhvr>
                                        <p:cTn id="377" dur="5000" fill="hold"/>
                                        <p:tgtEl>
                                          <p:spTgt spid="34"/>
                                        </p:tgtEl>
                                        <p:attrNameLst>
                                          <p:attrName>r</p:attrName>
                                        </p:attrNameLst>
                                      </p:cBhvr>
                                    </p:animRot>
                                  </p:childTnLst>
                                </p:cTn>
                              </p:par>
                              <p:par>
                                <p:cTn id="378" presetID="8" presetClass="emph" presetSubtype="0" fill="hold" grpId="3" nodeType="withEffect">
                                  <p:stCondLst>
                                    <p:cond delay="0"/>
                                  </p:stCondLst>
                                  <p:childTnLst>
                                    <p:animRot by="21600000">
                                      <p:cBhvr>
                                        <p:cTn id="379" dur="5000" fill="hold"/>
                                        <p:tgtEl>
                                          <p:spTgt spid="36"/>
                                        </p:tgtEl>
                                        <p:attrNameLst>
                                          <p:attrName>r</p:attrName>
                                        </p:attrNameLst>
                                      </p:cBhvr>
                                    </p:animRot>
                                  </p:childTnLst>
                                </p:cTn>
                              </p:par>
                              <p:par>
                                <p:cTn id="380" presetID="8" presetClass="emph" presetSubtype="0" fill="hold" grpId="3" nodeType="withEffect">
                                  <p:stCondLst>
                                    <p:cond delay="0"/>
                                  </p:stCondLst>
                                  <p:childTnLst>
                                    <p:animRot by="21600000">
                                      <p:cBhvr>
                                        <p:cTn id="381" dur="5000" fill="hold"/>
                                        <p:tgtEl>
                                          <p:spTgt spid="38"/>
                                        </p:tgtEl>
                                        <p:attrNameLst>
                                          <p:attrName>r</p:attrName>
                                        </p:attrNameLst>
                                      </p:cBhvr>
                                    </p:animRot>
                                  </p:childTnLst>
                                </p:cTn>
                              </p:par>
                              <p:par>
                                <p:cTn id="382" presetID="2" presetClass="exit" presetSubtype="8" fill="hold" grpId="2" nodeType="withEffect">
                                  <p:stCondLst>
                                    <p:cond delay="0"/>
                                  </p:stCondLst>
                                  <p:childTnLst>
                                    <p:anim calcmode="lin" valueType="num">
                                      <p:cBhvr additive="base">
                                        <p:cTn id="383" dur="5000"/>
                                        <p:tgtEl>
                                          <p:spTgt spid="5"/>
                                        </p:tgtEl>
                                        <p:attrNameLst>
                                          <p:attrName>ppt_x</p:attrName>
                                        </p:attrNameLst>
                                      </p:cBhvr>
                                      <p:tavLst>
                                        <p:tav tm="0">
                                          <p:val>
                                            <p:strVal val="ppt_x"/>
                                          </p:val>
                                        </p:tav>
                                        <p:tav tm="100000">
                                          <p:val>
                                            <p:strVal val="0-ppt_w/2"/>
                                          </p:val>
                                        </p:tav>
                                      </p:tavLst>
                                    </p:anim>
                                    <p:anim calcmode="lin" valueType="num">
                                      <p:cBhvr additive="base">
                                        <p:cTn id="384" dur="5000"/>
                                        <p:tgtEl>
                                          <p:spTgt spid="5"/>
                                        </p:tgtEl>
                                        <p:attrNameLst>
                                          <p:attrName>ppt_y</p:attrName>
                                        </p:attrNameLst>
                                      </p:cBhvr>
                                      <p:tavLst>
                                        <p:tav tm="0">
                                          <p:val>
                                            <p:strVal val="ppt_y"/>
                                          </p:val>
                                        </p:tav>
                                        <p:tav tm="100000">
                                          <p:val>
                                            <p:strVal val="ppt_y"/>
                                          </p:val>
                                        </p:tav>
                                      </p:tavLst>
                                    </p:anim>
                                    <p:set>
                                      <p:cBhvr>
                                        <p:cTn id="385" dur="1" fill="hold">
                                          <p:stCondLst>
                                            <p:cond delay="4999"/>
                                          </p:stCondLst>
                                        </p:cTn>
                                        <p:tgtEl>
                                          <p:spTgt spid="5"/>
                                        </p:tgtEl>
                                        <p:attrNameLst>
                                          <p:attrName>style.visibility</p:attrName>
                                        </p:attrNameLst>
                                      </p:cBhvr>
                                      <p:to>
                                        <p:strVal val="hidden"/>
                                      </p:to>
                                    </p:set>
                                  </p:childTnLst>
                                </p:cTn>
                              </p:par>
                              <p:par>
                                <p:cTn id="386" presetID="2" presetClass="exit" presetSubtype="8" fill="hold" grpId="2" nodeType="withEffect">
                                  <p:stCondLst>
                                    <p:cond delay="0"/>
                                  </p:stCondLst>
                                  <p:childTnLst>
                                    <p:anim calcmode="lin" valueType="num">
                                      <p:cBhvr additive="base">
                                        <p:cTn id="387" dur="5000"/>
                                        <p:tgtEl>
                                          <p:spTgt spid="7"/>
                                        </p:tgtEl>
                                        <p:attrNameLst>
                                          <p:attrName>ppt_x</p:attrName>
                                        </p:attrNameLst>
                                      </p:cBhvr>
                                      <p:tavLst>
                                        <p:tav tm="0">
                                          <p:val>
                                            <p:strVal val="ppt_x"/>
                                          </p:val>
                                        </p:tav>
                                        <p:tav tm="100000">
                                          <p:val>
                                            <p:strVal val="0-ppt_w/2"/>
                                          </p:val>
                                        </p:tav>
                                      </p:tavLst>
                                    </p:anim>
                                    <p:anim calcmode="lin" valueType="num">
                                      <p:cBhvr additive="base">
                                        <p:cTn id="388" dur="5000"/>
                                        <p:tgtEl>
                                          <p:spTgt spid="7"/>
                                        </p:tgtEl>
                                        <p:attrNameLst>
                                          <p:attrName>ppt_y</p:attrName>
                                        </p:attrNameLst>
                                      </p:cBhvr>
                                      <p:tavLst>
                                        <p:tav tm="0">
                                          <p:val>
                                            <p:strVal val="ppt_y"/>
                                          </p:val>
                                        </p:tav>
                                        <p:tav tm="100000">
                                          <p:val>
                                            <p:strVal val="ppt_y"/>
                                          </p:val>
                                        </p:tav>
                                      </p:tavLst>
                                    </p:anim>
                                    <p:set>
                                      <p:cBhvr>
                                        <p:cTn id="389" dur="1" fill="hold">
                                          <p:stCondLst>
                                            <p:cond delay="4999"/>
                                          </p:stCondLst>
                                        </p:cTn>
                                        <p:tgtEl>
                                          <p:spTgt spid="7"/>
                                        </p:tgtEl>
                                        <p:attrNameLst>
                                          <p:attrName>style.visibility</p:attrName>
                                        </p:attrNameLst>
                                      </p:cBhvr>
                                      <p:to>
                                        <p:strVal val="hidden"/>
                                      </p:to>
                                    </p:set>
                                  </p:childTnLst>
                                </p:cTn>
                              </p:par>
                              <p:par>
                                <p:cTn id="390" presetID="2" presetClass="exit" presetSubtype="8" fill="hold" grpId="2" nodeType="withEffect">
                                  <p:stCondLst>
                                    <p:cond delay="0"/>
                                  </p:stCondLst>
                                  <p:childTnLst>
                                    <p:anim calcmode="lin" valueType="num">
                                      <p:cBhvr additive="base">
                                        <p:cTn id="391" dur="5000"/>
                                        <p:tgtEl>
                                          <p:spTgt spid="9"/>
                                        </p:tgtEl>
                                        <p:attrNameLst>
                                          <p:attrName>ppt_x</p:attrName>
                                        </p:attrNameLst>
                                      </p:cBhvr>
                                      <p:tavLst>
                                        <p:tav tm="0">
                                          <p:val>
                                            <p:strVal val="ppt_x"/>
                                          </p:val>
                                        </p:tav>
                                        <p:tav tm="100000">
                                          <p:val>
                                            <p:strVal val="0-ppt_w/2"/>
                                          </p:val>
                                        </p:tav>
                                      </p:tavLst>
                                    </p:anim>
                                    <p:anim calcmode="lin" valueType="num">
                                      <p:cBhvr additive="base">
                                        <p:cTn id="392" dur="5000"/>
                                        <p:tgtEl>
                                          <p:spTgt spid="9"/>
                                        </p:tgtEl>
                                        <p:attrNameLst>
                                          <p:attrName>ppt_y</p:attrName>
                                        </p:attrNameLst>
                                      </p:cBhvr>
                                      <p:tavLst>
                                        <p:tav tm="0">
                                          <p:val>
                                            <p:strVal val="ppt_y"/>
                                          </p:val>
                                        </p:tav>
                                        <p:tav tm="100000">
                                          <p:val>
                                            <p:strVal val="ppt_y"/>
                                          </p:val>
                                        </p:tav>
                                      </p:tavLst>
                                    </p:anim>
                                    <p:set>
                                      <p:cBhvr>
                                        <p:cTn id="393" dur="1" fill="hold">
                                          <p:stCondLst>
                                            <p:cond delay="4999"/>
                                          </p:stCondLst>
                                        </p:cTn>
                                        <p:tgtEl>
                                          <p:spTgt spid="9"/>
                                        </p:tgtEl>
                                        <p:attrNameLst>
                                          <p:attrName>style.visibility</p:attrName>
                                        </p:attrNameLst>
                                      </p:cBhvr>
                                      <p:to>
                                        <p:strVal val="hidden"/>
                                      </p:to>
                                    </p:set>
                                  </p:childTnLst>
                                </p:cTn>
                              </p:par>
                              <p:par>
                                <p:cTn id="394" presetID="2" presetClass="exit" presetSubtype="8" fill="hold" grpId="2" nodeType="withEffect">
                                  <p:stCondLst>
                                    <p:cond delay="0"/>
                                  </p:stCondLst>
                                  <p:childTnLst>
                                    <p:anim calcmode="lin" valueType="num">
                                      <p:cBhvr additive="base">
                                        <p:cTn id="395" dur="5000"/>
                                        <p:tgtEl>
                                          <p:spTgt spid="11"/>
                                        </p:tgtEl>
                                        <p:attrNameLst>
                                          <p:attrName>ppt_x</p:attrName>
                                        </p:attrNameLst>
                                      </p:cBhvr>
                                      <p:tavLst>
                                        <p:tav tm="0">
                                          <p:val>
                                            <p:strVal val="ppt_x"/>
                                          </p:val>
                                        </p:tav>
                                        <p:tav tm="100000">
                                          <p:val>
                                            <p:strVal val="0-ppt_w/2"/>
                                          </p:val>
                                        </p:tav>
                                      </p:tavLst>
                                    </p:anim>
                                    <p:anim calcmode="lin" valueType="num">
                                      <p:cBhvr additive="base">
                                        <p:cTn id="396" dur="5000"/>
                                        <p:tgtEl>
                                          <p:spTgt spid="11"/>
                                        </p:tgtEl>
                                        <p:attrNameLst>
                                          <p:attrName>ppt_y</p:attrName>
                                        </p:attrNameLst>
                                      </p:cBhvr>
                                      <p:tavLst>
                                        <p:tav tm="0">
                                          <p:val>
                                            <p:strVal val="ppt_y"/>
                                          </p:val>
                                        </p:tav>
                                        <p:tav tm="100000">
                                          <p:val>
                                            <p:strVal val="ppt_y"/>
                                          </p:val>
                                        </p:tav>
                                      </p:tavLst>
                                    </p:anim>
                                    <p:set>
                                      <p:cBhvr>
                                        <p:cTn id="397" dur="1" fill="hold">
                                          <p:stCondLst>
                                            <p:cond delay="4999"/>
                                          </p:stCondLst>
                                        </p:cTn>
                                        <p:tgtEl>
                                          <p:spTgt spid="11"/>
                                        </p:tgtEl>
                                        <p:attrNameLst>
                                          <p:attrName>style.visibility</p:attrName>
                                        </p:attrNameLst>
                                      </p:cBhvr>
                                      <p:to>
                                        <p:strVal val="hidden"/>
                                      </p:to>
                                    </p:set>
                                  </p:childTnLst>
                                </p:cTn>
                              </p:par>
                              <p:par>
                                <p:cTn id="398" presetID="2" presetClass="exit" presetSubtype="8" fill="hold" grpId="2" nodeType="withEffect">
                                  <p:stCondLst>
                                    <p:cond delay="0"/>
                                  </p:stCondLst>
                                  <p:childTnLst>
                                    <p:anim calcmode="lin" valueType="num">
                                      <p:cBhvr additive="base">
                                        <p:cTn id="399" dur="5000"/>
                                        <p:tgtEl>
                                          <p:spTgt spid="13"/>
                                        </p:tgtEl>
                                        <p:attrNameLst>
                                          <p:attrName>ppt_x</p:attrName>
                                        </p:attrNameLst>
                                      </p:cBhvr>
                                      <p:tavLst>
                                        <p:tav tm="0">
                                          <p:val>
                                            <p:strVal val="ppt_x"/>
                                          </p:val>
                                        </p:tav>
                                        <p:tav tm="100000">
                                          <p:val>
                                            <p:strVal val="0-ppt_w/2"/>
                                          </p:val>
                                        </p:tav>
                                      </p:tavLst>
                                    </p:anim>
                                    <p:anim calcmode="lin" valueType="num">
                                      <p:cBhvr additive="base">
                                        <p:cTn id="400" dur="5000"/>
                                        <p:tgtEl>
                                          <p:spTgt spid="13"/>
                                        </p:tgtEl>
                                        <p:attrNameLst>
                                          <p:attrName>ppt_y</p:attrName>
                                        </p:attrNameLst>
                                      </p:cBhvr>
                                      <p:tavLst>
                                        <p:tav tm="0">
                                          <p:val>
                                            <p:strVal val="ppt_y"/>
                                          </p:val>
                                        </p:tav>
                                        <p:tav tm="100000">
                                          <p:val>
                                            <p:strVal val="ppt_y"/>
                                          </p:val>
                                        </p:tav>
                                      </p:tavLst>
                                    </p:anim>
                                    <p:set>
                                      <p:cBhvr>
                                        <p:cTn id="401" dur="1" fill="hold">
                                          <p:stCondLst>
                                            <p:cond delay="4999"/>
                                          </p:stCondLst>
                                        </p:cTn>
                                        <p:tgtEl>
                                          <p:spTgt spid="13"/>
                                        </p:tgtEl>
                                        <p:attrNameLst>
                                          <p:attrName>style.visibility</p:attrName>
                                        </p:attrNameLst>
                                      </p:cBhvr>
                                      <p:to>
                                        <p:strVal val="hidden"/>
                                      </p:to>
                                    </p:set>
                                  </p:childTnLst>
                                </p:cTn>
                              </p:par>
                              <p:par>
                                <p:cTn id="402" presetID="2" presetClass="exit" presetSubtype="8" fill="hold" grpId="2" nodeType="withEffect">
                                  <p:stCondLst>
                                    <p:cond delay="0"/>
                                  </p:stCondLst>
                                  <p:childTnLst>
                                    <p:anim calcmode="lin" valueType="num">
                                      <p:cBhvr additive="base">
                                        <p:cTn id="403" dur="5000"/>
                                        <p:tgtEl>
                                          <p:spTgt spid="15"/>
                                        </p:tgtEl>
                                        <p:attrNameLst>
                                          <p:attrName>ppt_x</p:attrName>
                                        </p:attrNameLst>
                                      </p:cBhvr>
                                      <p:tavLst>
                                        <p:tav tm="0">
                                          <p:val>
                                            <p:strVal val="ppt_x"/>
                                          </p:val>
                                        </p:tav>
                                        <p:tav tm="100000">
                                          <p:val>
                                            <p:strVal val="0-ppt_w/2"/>
                                          </p:val>
                                        </p:tav>
                                      </p:tavLst>
                                    </p:anim>
                                    <p:anim calcmode="lin" valueType="num">
                                      <p:cBhvr additive="base">
                                        <p:cTn id="404" dur="5000"/>
                                        <p:tgtEl>
                                          <p:spTgt spid="15"/>
                                        </p:tgtEl>
                                        <p:attrNameLst>
                                          <p:attrName>ppt_y</p:attrName>
                                        </p:attrNameLst>
                                      </p:cBhvr>
                                      <p:tavLst>
                                        <p:tav tm="0">
                                          <p:val>
                                            <p:strVal val="ppt_y"/>
                                          </p:val>
                                        </p:tav>
                                        <p:tav tm="100000">
                                          <p:val>
                                            <p:strVal val="ppt_y"/>
                                          </p:val>
                                        </p:tav>
                                      </p:tavLst>
                                    </p:anim>
                                    <p:set>
                                      <p:cBhvr>
                                        <p:cTn id="405" dur="1" fill="hold">
                                          <p:stCondLst>
                                            <p:cond delay="4999"/>
                                          </p:stCondLst>
                                        </p:cTn>
                                        <p:tgtEl>
                                          <p:spTgt spid="15"/>
                                        </p:tgtEl>
                                        <p:attrNameLst>
                                          <p:attrName>style.visibility</p:attrName>
                                        </p:attrNameLst>
                                      </p:cBhvr>
                                      <p:to>
                                        <p:strVal val="hidden"/>
                                      </p:to>
                                    </p:set>
                                  </p:childTnLst>
                                </p:cTn>
                              </p:par>
                              <p:par>
                                <p:cTn id="406" presetID="2" presetClass="exit" presetSubtype="8" fill="hold" grpId="2" nodeType="withEffect">
                                  <p:stCondLst>
                                    <p:cond delay="0"/>
                                  </p:stCondLst>
                                  <p:childTnLst>
                                    <p:anim calcmode="lin" valueType="num">
                                      <p:cBhvr additive="base">
                                        <p:cTn id="407" dur="5000"/>
                                        <p:tgtEl>
                                          <p:spTgt spid="17"/>
                                        </p:tgtEl>
                                        <p:attrNameLst>
                                          <p:attrName>ppt_x</p:attrName>
                                        </p:attrNameLst>
                                      </p:cBhvr>
                                      <p:tavLst>
                                        <p:tav tm="0">
                                          <p:val>
                                            <p:strVal val="ppt_x"/>
                                          </p:val>
                                        </p:tav>
                                        <p:tav tm="100000">
                                          <p:val>
                                            <p:strVal val="0-ppt_w/2"/>
                                          </p:val>
                                        </p:tav>
                                      </p:tavLst>
                                    </p:anim>
                                    <p:anim calcmode="lin" valueType="num">
                                      <p:cBhvr additive="base">
                                        <p:cTn id="408" dur="5000"/>
                                        <p:tgtEl>
                                          <p:spTgt spid="17"/>
                                        </p:tgtEl>
                                        <p:attrNameLst>
                                          <p:attrName>ppt_y</p:attrName>
                                        </p:attrNameLst>
                                      </p:cBhvr>
                                      <p:tavLst>
                                        <p:tav tm="0">
                                          <p:val>
                                            <p:strVal val="ppt_y"/>
                                          </p:val>
                                        </p:tav>
                                        <p:tav tm="100000">
                                          <p:val>
                                            <p:strVal val="ppt_y"/>
                                          </p:val>
                                        </p:tav>
                                      </p:tavLst>
                                    </p:anim>
                                    <p:set>
                                      <p:cBhvr>
                                        <p:cTn id="409" dur="1" fill="hold">
                                          <p:stCondLst>
                                            <p:cond delay="4999"/>
                                          </p:stCondLst>
                                        </p:cTn>
                                        <p:tgtEl>
                                          <p:spTgt spid="17"/>
                                        </p:tgtEl>
                                        <p:attrNameLst>
                                          <p:attrName>style.visibility</p:attrName>
                                        </p:attrNameLst>
                                      </p:cBhvr>
                                      <p:to>
                                        <p:strVal val="hidden"/>
                                      </p:to>
                                    </p:set>
                                  </p:childTnLst>
                                </p:cTn>
                              </p:par>
                              <p:par>
                                <p:cTn id="410" presetID="2" presetClass="exit" presetSubtype="8" fill="hold" grpId="2" nodeType="withEffect">
                                  <p:stCondLst>
                                    <p:cond delay="0"/>
                                  </p:stCondLst>
                                  <p:childTnLst>
                                    <p:anim calcmode="lin" valueType="num">
                                      <p:cBhvr additive="base">
                                        <p:cTn id="411" dur="5000"/>
                                        <p:tgtEl>
                                          <p:spTgt spid="19"/>
                                        </p:tgtEl>
                                        <p:attrNameLst>
                                          <p:attrName>ppt_x</p:attrName>
                                        </p:attrNameLst>
                                      </p:cBhvr>
                                      <p:tavLst>
                                        <p:tav tm="0">
                                          <p:val>
                                            <p:strVal val="ppt_x"/>
                                          </p:val>
                                        </p:tav>
                                        <p:tav tm="100000">
                                          <p:val>
                                            <p:strVal val="0-ppt_w/2"/>
                                          </p:val>
                                        </p:tav>
                                      </p:tavLst>
                                    </p:anim>
                                    <p:anim calcmode="lin" valueType="num">
                                      <p:cBhvr additive="base">
                                        <p:cTn id="412" dur="5000"/>
                                        <p:tgtEl>
                                          <p:spTgt spid="19"/>
                                        </p:tgtEl>
                                        <p:attrNameLst>
                                          <p:attrName>ppt_y</p:attrName>
                                        </p:attrNameLst>
                                      </p:cBhvr>
                                      <p:tavLst>
                                        <p:tav tm="0">
                                          <p:val>
                                            <p:strVal val="ppt_y"/>
                                          </p:val>
                                        </p:tav>
                                        <p:tav tm="100000">
                                          <p:val>
                                            <p:strVal val="ppt_y"/>
                                          </p:val>
                                        </p:tav>
                                      </p:tavLst>
                                    </p:anim>
                                    <p:set>
                                      <p:cBhvr>
                                        <p:cTn id="413" dur="1" fill="hold">
                                          <p:stCondLst>
                                            <p:cond delay="4999"/>
                                          </p:stCondLst>
                                        </p:cTn>
                                        <p:tgtEl>
                                          <p:spTgt spid="19"/>
                                        </p:tgtEl>
                                        <p:attrNameLst>
                                          <p:attrName>style.visibility</p:attrName>
                                        </p:attrNameLst>
                                      </p:cBhvr>
                                      <p:to>
                                        <p:strVal val="hidden"/>
                                      </p:to>
                                    </p:set>
                                  </p:childTnLst>
                                </p:cTn>
                              </p:par>
                              <p:par>
                                <p:cTn id="414" presetID="2" presetClass="exit" presetSubtype="8" fill="hold" grpId="2" nodeType="withEffect">
                                  <p:stCondLst>
                                    <p:cond delay="0"/>
                                  </p:stCondLst>
                                  <p:childTnLst>
                                    <p:anim calcmode="lin" valueType="num">
                                      <p:cBhvr additive="base">
                                        <p:cTn id="415" dur="5000"/>
                                        <p:tgtEl>
                                          <p:spTgt spid="21"/>
                                        </p:tgtEl>
                                        <p:attrNameLst>
                                          <p:attrName>ppt_x</p:attrName>
                                        </p:attrNameLst>
                                      </p:cBhvr>
                                      <p:tavLst>
                                        <p:tav tm="0">
                                          <p:val>
                                            <p:strVal val="ppt_x"/>
                                          </p:val>
                                        </p:tav>
                                        <p:tav tm="100000">
                                          <p:val>
                                            <p:strVal val="0-ppt_w/2"/>
                                          </p:val>
                                        </p:tav>
                                      </p:tavLst>
                                    </p:anim>
                                    <p:anim calcmode="lin" valueType="num">
                                      <p:cBhvr additive="base">
                                        <p:cTn id="416" dur="5000"/>
                                        <p:tgtEl>
                                          <p:spTgt spid="21"/>
                                        </p:tgtEl>
                                        <p:attrNameLst>
                                          <p:attrName>ppt_y</p:attrName>
                                        </p:attrNameLst>
                                      </p:cBhvr>
                                      <p:tavLst>
                                        <p:tav tm="0">
                                          <p:val>
                                            <p:strVal val="ppt_y"/>
                                          </p:val>
                                        </p:tav>
                                        <p:tav tm="100000">
                                          <p:val>
                                            <p:strVal val="ppt_y"/>
                                          </p:val>
                                        </p:tav>
                                      </p:tavLst>
                                    </p:anim>
                                    <p:set>
                                      <p:cBhvr>
                                        <p:cTn id="417" dur="1" fill="hold">
                                          <p:stCondLst>
                                            <p:cond delay="4999"/>
                                          </p:stCondLst>
                                        </p:cTn>
                                        <p:tgtEl>
                                          <p:spTgt spid="21"/>
                                        </p:tgtEl>
                                        <p:attrNameLst>
                                          <p:attrName>style.visibility</p:attrName>
                                        </p:attrNameLst>
                                      </p:cBhvr>
                                      <p:to>
                                        <p:strVal val="hidden"/>
                                      </p:to>
                                    </p:set>
                                  </p:childTnLst>
                                </p:cTn>
                              </p:par>
                              <p:par>
                                <p:cTn id="418" presetID="2" presetClass="exit" presetSubtype="8" fill="hold" grpId="2" nodeType="withEffect">
                                  <p:stCondLst>
                                    <p:cond delay="0"/>
                                  </p:stCondLst>
                                  <p:childTnLst>
                                    <p:anim calcmode="lin" valueType="num">
                                      <p:cBhvr additive="base">
                                        <p:cTn id="419" dur="5000"/>
                                        <p:tgtEl>
                                          <p:spTgt spid="23"/>
                                        </p:tgtEl>
                                        <p:attrNameLst>
                                          <p:attrName>ppt_x</p:attrName>
                                        </p:attrNameLst>
                                      </p:cBhvr>
                                      <p:tavLst>
                                        <p:tav tm="0">
                                          <p:val>
                                            <p:strVal val="ppt_x"/>
                                          </p:val>
                                        </p:tav>
                                        <p:tav tm="100000">
                                          <p:val>
                                            <p:strVal val="0-ppt_w/2"/>
                                          </p:val>
                                        </p:tav>
                                      </p:tavLst>
                                    </p:anim>
                                    <p:anim calcmode="lin" valueType="num">
                                      <p:cBhvr additive="base">
                                        <p:cTn id="420" dur="5000"/>
                                        <p:tgtEl>
                                          <p:spTgt spid="23"/>
                                        </p:tgtEl>
                                        <p:attrNameLst>
                                          <p:attrName>ppt_y</p:attrName>
                                        </p:attrNameLst>
                                      </p:cBhvr>
                                      <p:tavLst>
                                        <p:tav tm="0">
                                          <p:val>
                                            <p:strVal val="ppt_y"/>
                                          </p:val>
                                        </p:tav>
                                        <p:tav tm="100000">
                                          <p:val>
                                            <p:strVal val="ppt_y"/>
                                          </p:val>
                                        </p:tav>
                                      </p:tavLst>
                                    </p:anim>
                                    <p:set>
                                      <p:cBhvr>
                                        <p:cTn id="421" dur="1" fill="hold">
                                          <p:stCondLst>
                                            <p:cond delay="4999"/>
                                          </p:stCondLst>
                                        </p:cTn>
                                        <p:tgtEl>
                                          <p:spTgt spid="23"/>
                                        </p:tgtEl>
                                        <p:attrNameLst>
                                          <p:attrName>style.visibility</p:attrName>
                                        </p:attrNameLst>
                                      </p:cBhvr>
                                      <p:to>
                                        <p:strVal val="hidden"/>
                                      </p:to>
                                    </p:set>
                                  </p:childTnLst>
                                </p:cTn>
                              </p:par>
                              <p:par>
                                <p:cTn id="422" presetID="2" presetClass="exit" presetSubtype="8" fill="hold" grpId="2" nodeType="withEffect">
                                  <p:stCondLst>
                                    <p:cond delay="0"/>
                                  </p:stCondLst>
                                  <p:childTnLst>
                                    <p:anim calcmode="lin" valueType="num">
                                      <p:cBhvr additive="base">
                                        <p:cTn id="423" dur="5000"/>
                                        <p:tgtEl>
                                          <p:spTgt spid="25"/>
                                        </p:tgtEl>
                                        <p:attrNameLst>
                                          <p:attrName>ppt_x</p:attrName>
                                        </p:attrNameLst>
                                      </p:cBhvr>
                                      <p:tavLst>
                                        <p:tav tm="0">
                                          <p:val>
                                            <p:strVal val="ppt_x"/>
                                          </p:val>
                                        </p:tav>
                                        <p:tav tm="100000">
                                          <p:val>
                                            <p:strVal val="0-ppt_w/2"/>
                                          </p:val>
                                        </p:tav>
                                      </p:tavLst>
                                    </p:anim>
                                    <p:anim calcmode="lin" valueType="num">
                                      <p:cBhvr additive="base">
                                        <p:cTn id="424" dur="5000"/>
                                        <p:tgtEl>
                                          <p:spTgt spid="25"/>
                                        </p:tgtEl>
                                        <p:attrNameLst>
                                          <p:attrName>ppt_y</p:attrName>
                                        </p:attrNameLst>
                                      </p:cBhvr>
                                      <p:tavLst>
                                        <p:tav tm="0">
                                          <p:val>
                                            <p:strVal val="ppt_y"/>
                                          </p:val>
                                        </p:tav>
                                        <p:tav tm="100000">
                                          <p:val>
                                            <p:strVal val="ppt_y"/>
                                          </p:val>
                                        </p:tav>
                                      </p:tavLst>
                                    </p:anim>
                                    <p:set>
                                      <p:cBhvr>
                                        <p:cTn id="425" dur="1" fill="hold">
                                          <p:stCondLst>
                                            <p:cond delay="4999"/>
                                          </p:stCondLst>
                                        </p:cTn>
                                        <p:tgtEl>
                                          <p:spTgt spid="25"/>
                                        </p:tgtEl>
                                        <p:attrNameLst>
                                          <p:attrName>style.visibility</p:attrName>
                                        </p:attrNameLst>
                                      </p:cBhvr>
                                      <p:to>
                                        <p:strVal val="hidden"/>
                                      </p:to>
                                    </p:set>
                                  </p:childTnLst>
                                </p:cTn>
                              </p:par>
                              <p:par>
                                <p:cTn id="426" presetID="2" presetClass="exit" presetSubtype="8" fill="hold" grpId="2" nodeType="withEffect">
                                  <p:stCondLst>
                                    <p:cond delay="0"/>
                                  </p:stCondLst>
                                  <p:childTnLst>
                                    <p:anim calcmode="lin" valueType="num">
                                      <p:cBhvr additive="base">
                                        <p:cTn id="427" dur="5000"/>
                                        <p:tgtEl>
                                          <p:spTgt spid="27"/>
                                        </p:tgtEl>
                                        <p:attrNameLst>
                                          <p:attrName>ppt_x</p:attrName>
                                        </p:attrNameLst>
                                      </p:cBhvr>
                                      <p:tavLst>
                                        <p:tav tm="0">
                                          <p:val>
                                            <p:strVal val="ppt_x"/>
                                          </p:val>
                                        </p:tav>
                                        <p:tav tm="100000">
                                          <p:val>
                                            <p:strVal val="0-ppt_w/2"/>
                                          </p:val>
                                        </p:tav>
                                      </p:tavLst>
                                    </p:anim>
                                    <p:anim calcmode="lin" valueType="num">
                                      <p:cBhvr additive="base">
                                        <p:cTn id="428" dur="5000"/>
                                        <p:tgtEl>
                                          <p:spTgt spid="27"/>
                                        </p:tgtEl>
                                        <p:attrNameLst>
                                          <p:attrName>ppt_y</p:attrName>
                                        </p:attrNameLst>
                                      </p:cBhvr>
                                      <p:tavLst>
                                        <p:tav tm="0">
                                          <p:val>
                                            <p:strVal val="ppt_y"/>
                                          </p:val>
                                        </p:tav>
                                        <p:tav tm="100000">
                                          <p:val>
                                            <p:strVal val="ppt_y"/>
                                          </p:val>
                                        </p:tav>
                                      </p:tavLst>
                                    </p:anim>
                                    <p:set>
                                      <p:cBhvr>
                                        <p:cTn id="429" dur="1" fill="hold">
                                          <p:stCondLst>
                                            <p:cond delay="4999"/>
                                          </p:stCondLst>
                                        </p:cTn>
                                        <p:tgtEl>
                                          <p:spTgt spid="27"/>
                                        </p:tgtEl>
                                        <p:attrNameLst>
                                          <p:attrName>style.visibility</p:attrName>
                                        </p:attrNameLst>
                                      </p:cBhvr>
                                      <p:to>
                                        <p:strVal val="hidden"/>
                                      </p:to>
                                    </p:set>
                                  </p:childTnLst>
                                </p:cTn>
                              </p:par>
                              <p:par>
                                <p:cTn id="430" presetID="2" presetClass="exit" presetSubtype="8" fill="hold" grpId="2" nodeType="withEffect">
                                  <p:stCondLst>
                                    <p:cond delay="0"/>
                                  </p:stCondLst>
                                  <p:childTnLst>
                                    <p:anim calcmode="lin" valueType="num">
                                      <p:cBhvr additive="base">
                                        <p:cTn id="431" dur="5000"/>
                                        <p:tgtEl>
                                          <p:spTgt spid="29"/>
                                        </p:tgtEl>
                                        <p:attrNameLst>
                                          <p:attrName>ppt_x</p:attrName>
                                        </p:attrNameLst>
                                      </p:cBhvr>
                                      <p:tavLst>
                                        <p:tav tm="0">
                                          <p:val>
                                            <p:strVal val="ppt_x"/>
                                          </p:val>
                                        </p:tav>
                                        <p:tav tm="100000">
                                          <p:val>
                                            <p:strVal val="0-ppt_w/2"/>
                                          </p:val>
                                        </p:tav>
                                      </p:tavLst>
                                    </p:anim>
                                    <p:anim calcmode="lin" valueType="num">
                                      <p:cBhvr additive="base">
                                        <p:cTn id="432" dur="5000"/>
                                        <p:tgtEl>
                                          <p:spTgt spid="29"/>
                                        </p:tgtEl>
                                        <p:attrNameLst>
                                          <p:attrName>ppt_y</p:attrName>
                                        </p:attrNameLst>
                                      </p:cBhvr>
                                      <p:tavLst>
                                        <p:tav tm="0">
                                          <p:val>
                                            <p:strVal val="ppt_y"/>
                                          </p:val>
                                        </p:tav>
                                        <p:tav tm="100000">
                                          <p:val>
                                            <p:strVal val="ppt_y"/>
                                          </p:val>
                                        </p:tav>
                                      </p:tavLst>
                                    </p:anim>
                                    <p:set>
                                      <p:cBhvr>
                                        <p:cTn id="433" dur="1" fill="hold">
                                          <p:stCondLst>
                                            <p:cond delay="4999"/>
                                          </p:stCondLst>
                                        </p:cTn>
                                        <p:tgtEl>
                                          <p:spTgt spid="29"/>
                                        </p:tgtEl>
                                        <p:attrNameLst>
                                          <p:attrName>style.visibility</p:attrName>
                                        </p:attrNameLst>
                                      </p:cBhvr>
                                      <p:to>
                                        <p:strVal val="hidden"/>
                                      </p:to>
                                    </p:set>
                                  </p:childTnLst>
                                </p:cTn>
                              </p:par>
                              <p:par>
                                <p:cTn id="434" presetID="2" presetClass="exit" presetSubtype="8" fill="hold" grpId="2" nodeType="withEffect">
                                  <p:stCondLst>
                                    <p:cond delay="0"/>
                                  </p:stCondLst>
                                  <p:childTnLst>
                                    <p:anim calcmode="lin" valueType="num">
                                      <p:cBhvr additive="base">
                                        <p:cTn id="435" dur="5000"/>
                                        <p:tgtEl>
                                          <p:spTgt spid="31"/>
                                        </p:tgtEl>
                                        <p:attrNameLst>
                                          <p:attrName>ppt_x</p:attrName>
                                        </p:attrNameLst>
                                      </p:cBhvr>
                                      <p:tavLst>
                                        <p:tav tm="0">
                                          <p:val>
                                            <p:strVal val="ppt_x"/>
                                          </p:val>
                                        </p:tav>
                                        <p:tav tm="100000">
                                          <p:val>
                                            <p:strVal val="0-ppt_w/2"/>
                                          </p:val>
                                        </p:tav>
                                      </p:tavLst>
                                    </p:anim>
                                    <p:anim calcmode="lin" valueType="num">
                                      <p:cBhvr additive="base">
                                        <p:cTn id="436" dur="5000"/>
                                        <p:tgtEl>
                                          <p:spTgt spid="31"/>
                                        </p:tgtEl>
                                        <p:attrNameLst>
                                          <p:attrName>ppt_y</p:attrName>
                                        </p:attrNameLst>
                                      </p:cBhvr>
                                      <p:tavLst>
                                        <p:tav tm="0">
                                          <p:val>
                                            <p:strVal val="ppt_y"/>
                                          </p:val>
                                        </p:tav>
                                        <p:tav tm="100000">
                                          <p:val>
                                            <p:strVal val="ppt_y"/>
                                          </p:val>
                                        </p:tav>
                                      </p:tavLst>
                                    </p:anim>
                                    <p:set>
                                      <p:cBhvr>
                                        <p:cTn id="437" dur="1" fill="hold">
                                          <p:stCondLst>
                                            <p:cond delay="4999"/>
                                          </p:stCondLst>
                                        </p:cTn>
                                        <p:tgtEl>
                                          <p:spTgt spid="31"/>
                                        </p:tgtEl>
                                        <p:attrNameLst>
                                          <p:attrName>style.visibility</p:attrName>
                                        </p:attrNameLst>
                                      </p:cBhvr>
                                      <p:to>
                                        <p:strVal val="hidden"/>
                                      </p:to>
                                    </p:set>
                                  </p:childTnLst>
                                </p:cTn>
                              </p:par>
                              <p:par>
                                <p:cTn id="438" presetID="2" presetClass="exit" presetSubtype="8" fill="hold" grpId="2" nodeType="withEffect">
                                  <p:stCondLst>
                                    <p:cond delay="0"/>
                                  </p:stCondLst>
                                  <p:childTnLst>
                                    <p:anim calcmode="lin" valueType="num">
                                      <p:cBhvr additive="base">
                                        <p:cTn id="439" dur="5000"/>
                                        <p:tgtEl>
                                          <p:spTgt spid="33"/>
                                        </p:tgtEl>
                                        <p:attrNameLst>
                                          <p:attrName>ppt_x</p:attrName>
                                        </p:attrNameLst>
                                      </p:cBhvr>
                                      <p:tavLst>
                                        <p:tav tm="0">
                                          <p:val>
                                            <p:strVal val="ppt_x"/>
                                          </p:val>
                                        </p:tav>
                                        <p:tav tm="100000">
                                          <p:val>
                                            <p:strVal val="0-ppt_w/2"/>
                                          </p:val>
                                        </p:tav>
                                      </p:tavLst>
                                    </p:anim>
                                    <p:anim calcmode="lin" valueType="num">
                                      <p:cBhvr additive="base">
                                        <p:cTn id="440" dur="5000"/>
                                        <p:tgtEl>
                                          <p:spTgt spid="33"/>
                                        </p:tgtEl>
                                        <p:attrNameLst>
                                          <p:attrName>ppt_y</p:attrName>
                                        </p:attrNameLst>
                                      </p:cBhvr>
                                      <p:tavLst>
                                        <p:tav tm="0">
                                          <p:val>
                                            <p:strVal val="ppt_y"/>
                                          </p:val>
                                        </p:tav>
                                        <p:tav tm="100000">
                                          <p:val>
                                            <p:strVal val="ppt_y"/>
                                          </p:val>
                                        </p:tav>
                                      </p:tavLst>
                                    </p:anim>
                                    <p:set>
                                      <p:cBhvr>
                                        <p:cTn id="441" dur="1" fill="hold">
                                          <p:stCondLst>
                                            <p:cond delay="4999"/>
                                          </p:stCondLst>
                                        </p:cTn>
                                        <p:tgtEl>
                                          <p:spTgt spid="33"/>
                                        </p:tgtEl>
                                        <p:attrNameLst>
                                          <p:attrName>style.visibility</p:attrName>
                                        </p:attrNameLst>
                                      </p:cBhvr>
                                      <p:to>
                                        <p:strVal val="hidden"/>
                                      </p:to>
                                    </p:set>
                                  </p:childTnLst>
                                </p:cTn>
                              </p:par>
                              <p:par>
                                <p:cTn id="442" presetID="2" presetClass="exit" presetSubtype="8" fill="hold" grpId="2" nodeType="withEffect">
                                  <p:stCondLst>
                                    <p:cond delay="0"/>
                                  </p:stCondLst>
                                  <p:childTnLst>
                                    <p:anim calcmode="lin" valueType="num">
                                      <p:cBhvr additive="base">
                                        <p:cTn id="443" dur="5000"/>
                                        <p:tgtEl>
                                          <p:spTgt spid="35"/>
                                        </p:tgtEl>
                                        <p:attrNameLst>
                                          <p:attrName>ppt_x</p:attrName>
                                        </p:attrNameLst>
                                      </p:cBhvr>
                                      <p:tavLst>
                                        <p:tav tm="0">
                                          <p:val>
                                            <p:strVal val="ppt_x"/>
                                          </p:val>
                                        </p:tav>
                                        <p:tav tm="100000">
                                          <p:val>
                                            <p:strVal val="0-ppt_w/2"/>
                                          </p:val>
                                        </p:tav>
                                      </p:tavLst>
                                    </p:anim>
                                    <p:anim calcmode="lin" valueType="num">
                                      <p:cBhvr additive="base">
                                        <p:cTn id="444" dur="5000"/>
                                        <p:tgtEl>
                                          <p:spTgt spid="35"/>
                                        </p:tgtEl>
                                        <p:attrNameLst>
                                          <p:attrName>ppt_y</p:attrName>
                                        </p:attrNameLst>
                                      </p:cBhvr>
                                      <p:tavLst>
                                        <p:tav tm="0">
                                          <p:val>
                                            <p:strVal val="ppt_y"/>
                                          </p:val>
                                        </p:tav>
                                        <p:tav tm="100000">
                                          <p:val>
                                            <p:strVal val="ppt_y"/>
                                          </p:val>
                                        </p:tav>
                                      </p:tavLst>
                                    </p:anim>
                                    <p:set>
                                      <p:cBhvr>
                                        <p:cTn id="445" dur="1" fill="hold">
                                          <p:stCondLst>
                                            <p:cond delay="4999"/>
                                          </p:stCondLst>
                                        </p:cTn>
                                        <p:tgtEl>
                                          <p:spTgt spid="35"/>
                                        </p:tgtEl>
                                        <p:attrNameLst>
                                          <p:attrName>style.visibility</p:attrName>
                                        </p:attrNameLst>
                                      </p:cBhvr>
                                      <p:to>
                                        <p:strVal val="hidden"/>
                                      </p:to>
                                    </p:set>
                                  </p:childTnLst>
                                </p:cTn>
                              </p:par>
                              <p:par>
                                <p:cTn id="446" presetID="2" presetClass="exit" presetSubtype="8" fill="hold" grpId="2" nodeType="withEffect">
                                  <p:stCondLst>
                                    <p:cond delay="0"/>
                                  </p:stCondLst>
                                  <p:childTnLst>
                                    <p:anim calcmode="lin" valueType="num">
                                      <p:cBhvr additive="base">
                                        <p:cTn id="447" dur="5000"/>
                                        <p:tgtEl>
                                          <p:spTgt spid="37"/>
                                        </p:tgtEl>
                                        <p:attrNameLst>
                                          <p:attrName>ppt_x</p:attrName>
                                        </p:attrNameLst>
                                      </p:cBhvr>
                                      <p:tavLst>
                                        <p:tav tm="0">
                                          <p:val>
                                            <p:strVal val="ppt_x"/>
                                          </p:val>
                                        </p:tav>
                                        <p:tav tm="100000">
                                          <p:val>
                                            <p:strVal val="0-ppt_w/2"/>
                                          </p:val>
                                        </p:tav>
                                      </p:tavLst>
                                    </p:anim>
                                    <p:anim calcmode="lin" valueType="num">
                                      <p:cBhvr additive="base">
                                        <p:cTn id="448" dur="5000"/>
                                        <p:tgtEl>
                                          <p:spTgt spid="37"/>
                                        </p:tgtEl>
                                        <p:attrNameLst>
                                          <p:attrName>ppt_y</p:attrName>
                                        </p:attrNameLst>
                                      </p:cBhvr>
                                      <p:tavLst>
                                        <p:tav tm="0">
                                          <p:val>
                                            <p:strVal val="ppt_y"/>
                                          </p:val>
                                        </p:tav>
                                        <p:tav tm="100000">
                                          <p:val>
                                            <p:strVal val="ppt_y"/>
                                          </p:val>
                                        </p:tav>
                                      </p:tavLst>
                                    </p:anim>
                                    <p:set>
                                      <p:cBhvr>
                                        <p:cTn id="449" dur="1" fill="hold">
                                          <p:stCondLst>
                                            <p:cond delay="4999"/>
                                          </p:stCondLst>
                                        </p:cTn>
                                        <p:tgtEl>
                                          <p:spTgt spid="37"/>
                                        </p:tgtEl>
                                        <p:attrNameLst>
                                          <p:attrName>style.visibility</p:attrName>
                                        </p:attrNameLst>
                                      </p:cBhvr>
                                      <p:to>
                                        <p:strVal val="hidden"/>
                                      </p:to>
                                    </p:set>
                                  </p:childTnLst>
                                </p:cTn>
                              </p:par>
                              <p:par>
                                <p:cTn id="450" presetID="8" presetClass="emph" presetSubtype="0" fill="hold" grpId="3" nodeType="withEffect">
                                  <p:stCondLst>
                                    <p:cond delay="0"/>
                                  </p:stCondLst>
                                  <p:childTnLst>
                                    <p:animRot by="-21600000">
                                      <p:cBhvr>
                                        <p:cTn id="451" dur="5000" fill="hold"/>
                                        <p:tgtEl>
                                          <p:spTgt spid="5"/>
                                        </p:tgtEl>
                                        <p:attrNameLst>
                                          <p:attrName>r</p:attrName>
                                        </p:attrNameLst>
                                      </p:cBhvr>
                                    </p:animRot>
                                  </p:childTnLst>
                                </p:cTn>
                              </p:par>
                              <p:par>
                                <p:cTn id="452" presetID="8" presetClass="emph" presetSubtype="0" fill="hold" grpId="3" nodeType="withEffect">
                                  <p:stCondLst>
                                    <p:cond delay="0"/>
                                  </p:stCondLst>
                                  <p:childTnLst>
                                    <p:animRot by="-21600000">
                                      <p:cBhvr>
                                        <p:cTn id="453" dur="5000" fill="hold"/>
                                        <p:tgtEl>
                                          <p:spTgt spid="7"/>
                                        </p:tgtEl>
                                        <p:attrNameLst>
                                          <p:attrName>r</p:attrName>
                                        </p:attrNameLst>
                                      </p:cBhvr>
                                    </p:animRot>
                                  </p:childTnLst>
                                </p:cTn>
                              </p:par>
                              <p:par>
                                <p:cTn id="454" presetID="8" presetClass="emph" presetSubtype="0" fill="hold" grpId="3" nodeType="withEffect">
                                  <p:stCondLst>
                                    <p:cond delay="0"/>
                                  </p:stCondLst>
                                  <p:childTnLst>
                                    <p:animRot by="-21600000">
                                      <p:cBhvr>
                                        <p:cTn id="455" dur="5000" fill="hold"/>
                                        <p:tgtEl>
                                          <p:spTgt spid="9"/>
                                        </p:tgtEl>
                                        <p:attrNameLst>
                                          <p:attrName>r</p:attrName>
                                        </p:attrNameLst>
                                      </p:cBhvr>
                                    </p:animRot>
                                  </p:childTnLst>
                                </p:cTn>
                              </p:par>
                              <p:par>
                                <p:cTn id="456" presetID="8" presetClass="emph" presetSubtype="0" fill="hold" grpId="3" nodeType="withEffect">
                                  <p:stCondLst>
                                    <p:cond delay="0"/>
                                  </p:stCondLst>
                                  <p:childTnLst>
                                    <p:animRot by="-21600000">
                                      <p:cBhvr>
                                        <p:cTn id="457" dur="5000" fill="hold"/>
                                        <p:tgtEl>
                                          <p:spTgt spid="11"/>
                                        </p:tgtEl>
                                        <p:attrNameLst>
                                          <p:attrName>r</p:attrName>
                                        </p:attrNameLst>
                                      </p:cBhvr>
                                    </p:animRot>
                                  </p:childTnLst>
                                </p:cTn>
                              </p:par>
                              <p:par>
                                <p:cTn id="458" presetID="8" presetClass="emph" presetSubtype="0" fill="hold" grpId="3" nodeType="withEffect">
                                  <p:stCondLst>
                                    <p:cond delay="0"/>
                                  </p:stCondLst>
                                  <p:childTnLst>
                                    <p:animRot by="-21600000">
                                      <p:cBhvr>
                                        <p:cTn id="459" dur="5000" fill="hold"/>
                                        <p:tgtEl>
                                          <p:spTgt spid="13"/>
                                        </p:tgtEl>
                                        <p:attrNameLst>
                                          <p:attrName>r</p:attrName>
                                        </p:attrNameLst>
                                      </p:cBhvr>
                                    </p:animRot>
                                  </p:childTnLst>
                                </p:cTn>
                              </p:par>
                              <p:par>
                                <p:cTn id="460" presetID="8" presetClass="emph" presetSubtype="0" fill="hold" grpId="3" nodeType="withEffect">
                                  <p:stCondLst>
                                    <p:cond delay="0"/>
                                  </p:stCondLst>
                                  <p:childTnLst>
                                    <p:animRot by="-21600000">
                                      <p:cBhvr>
                                        <p:cTn id="461" dur="5000" fill="hold"/>
                                        <p:tgtEl>
                                          <p:spTgt spid="15"/>
                                        </p:tgtEl>
                                        <p:attrNameLst>
                                          <p:attrName>r</p:attrName>
                                        </p:attrNameLst>
                                      </p:cBhvr>
                                    </p:animRot>
                                  </p:childTnLst>
                                </p:cTn>
                              </p:par>
                              <p:par>
                                <p:cTn id="462" presetID="8" presetClass="emph" presetSubtype="0" fill="hold" grpId="3" nodeType="withEffect">
                                  <p:stCondLst>
                                    <p:cond delay="0"/>
                                  </p:stCondLst>
                                  <p:childTnLst>
                                    <p:animRot by="-21600000">
                                      <p:cBhvr>
                                        <p:cTn id="463" dur="5000" fill="hold"/>
                                        <p:tgtEl>
                                          <p:spTgt spid="17"/>
                                        </p:tgtEl>
                                        <p:attrNameLst>
                                          <p:attrName>r</p:attrName>
                                        </p:attrNameLst>
                                      </p:cBhvr>
                                    </p:animRot>
                                  </p:childTnLst>
                                </p:cTn>
                              </p:par>
                              <p:par>
                                <p:cTn id="464" presetID="8" presetClass="emph" presetSubtype="0" fill="hold" grpId="3" nodeType="withEffect">
                                  <p:stCondLst>
                                    <p:cond delay="0"/>
                                  </p:stCondLst>
                                  <p:childTnLst>
                                    <p:animRot by="-21600000">
                                      <p:cBhvr>
                                        <p:cTn id="465" dur="5000" fill="hold"/>
                                        <p:tgtEl>
                                          <p:spTgt spid="19"/>
                                        </p:tgtEl>
                                        <p:attrNameLst>
                                          <p:attrName>r</p:attrName>
                                        </p:attrNameLst>
                                      </p:cBhvr>
                                    </p:animRot>
                                  </p:childTnLst>
                                </p:cTn>
                              </p:par>
                              <p:par>
                                <p:cTn id="466" presetID="8" presetClass="emph" presetSubtype="0" fill="hold" grpId="3" nodeType="withEffect">
                                  <p:stCondLst>
                                    <p:cond delay="0"/>
                                  </p:stCondLst>
                                  <p:childTnLst>
                                    <p:animRot by="-21600000">
                                      <p:cBhvr>
                                        <p:cTn id="467" dur="5000" fill="hold"/>
                                        <p:tgtEl>
                                          <p:spTgt spid="21"/>
                                        </p:tgtEl>
                                        <p:attrNameLst>
                                          <p:attrName>r</p:attrName>
                                        </p:attrNameLst>
                                      </p:cBhvr>
                                    </p:animRot>
                                  </p:childTnLst>
                                </p:cTn>
                              </p:par>
                              <p:par>
                                <p:cTn id="468" presetID="8" presetClass="emph" presetSubtype="0" fill="hold" grpId="3" nodeType="withEffect">
                                  <p:stCondLst>
                                    <p:cond delay="0"/>
                                  </p:stCondLst>
                                  <p:childTnLst>
                                    <p:animRot by="-21600000">
                                      <p:cBhvr>
                                        <p:cTn id="469" dur="5000" fill="hold"/>
                                        <p:tgtEl>
                                          <p:spTgt spid="23"/>
                                        </p:tgtEl>
                                        <p:attrNameLst>
                                          <p:attrName>r</p:attrName>
                                        </p:attrNameLst>
                                      </p:cBhvr>
                                    </p:animRot>
                                  </p:childTnLst>
                                </p:cTn>
                              </p:par>
                              <p:par>
                                <p:cTn id="470" presetID="8" presetClass="emph" presetSubtype="0" fill="hold" grpId="3" nodeType="withEffect">
                                  <p:stCondLst>
                                    <p:cond delay="0"/>
                                  </p:stCondLst>
                                  <p:childTnLst>
                                    <p:animRot by="-21600000">
                                      <p:cBhvr>
                                        <p:cTn id="471" dur="5000" fill="hold"/>
                                        <p:tgtEl>
                                          <p:spTgt spid="25"/>
                                        </p:tgtEl>
                                        <p:attrNameLst>
                                          <p:attrName>r</p:attrName>
                                        </p:attrNameLst>
                                      </p:cBhvr>
                                    </p:animRot>
                                  </p:childTnLst>
                                </p:cTn>
                              </p:par>
                              <p:par>
                                <p:cTn id="472" presetID="8" presetClass="emph" presetSubtype="0" fill="hold" grpId="3" nodeType="withEffect">
                                  <p:stCondLst>
                                    <p:cond delay="0"/>
                                  </p:stCondLst>
                                  <p:childTnLst>
                                    <p:animRot by="-21600000">
                                      <p:cBhvr>
                                        <p:cTn id="473" dur="5000" fill="hold"/>
                                        <p:tgtEl>
                                          <p:spTgt spid="27"/>
                                        </p:tgtEl>
                                        <p:attrNameLst>
                                          <p:attrName>r</p:attrName>
                                        </p:attrNameLst>
                                      </p:cBhvr>
                                    </p:animRot>
                                  </p:childTnLst>
                                </p:cTn>
                              </p:par>
                              <p:par>
                                <p:cTn id="474" presetID="8" presetClass="emph" presetSubtype="0" fill="hold" grpId="3" nodeType="withEffect">
                                  <p:stCondLst>
                                    <p:cond delay="0"/>
                                  </p:stCondLst>
                                  <p:childTnLst>
                                    <p:animRot by="-21600000">
                                      <p:cBhvr>
                                        <p:cTn id="475" dur="5000" fill="hold"/>
                                        <p:tgtEl>
                                          <p:spTgt spid="29"/>
                                        </p:tgtEl>
                                        <p:attrNameLst>
                                          <p:attrName>r</p:attrName>
                                        </p:attrNameLst>
                                      </p:cBhvr>
                                    </p:animRot>
                                  </p:childTnLst>
                                </p:cTn>
                              </p:par>
                              <p:par>
                                <p:cTn id="476" presetID="8" presetClass="emph" presetSubtype="0" fill="hold" grpId="3" nodeType="withEffect">
                                  <p:stCondLst>
                                    <p:cond delay="0"/>
                                  </p:stCondLst>
                                  <p:childTnLst>
                                    <p:animRot by="-21600000">
                                      <p:cBhvr>
                                        <p:cTn id="477" dur="5000" fill="hold"/>
                                        <p:tgtEl>
                                          <p:spTgt spid="31"/>
                                        </p:tgtEl>
                                        <p:attrNameLst>
                                          <p:attrName>r</p:attrName>
                                        </p:attrNameLst>
                                      </p:cBhvr>
                                    </p:animRot>
                                  </p:childTnLst>
                                </p:cTn>
                              </p:par>
                              <p:par>
                                <p:cTn id="478" presetID="8" presetClass="emph" presetSubtype="0" fill="hold" grpId="3" nodeType="withEffect">
                                  <p:stCondLst>
                                    <p:cond delay="0"/>
                                  </p:stCondLst>
                                  <p:childTnLst>
                                    <p:animRot by="-21600000">
                                      <p:cBhvr>
                                        <p:cTn id="479" dur="5000" fill="hold"/>
                                        <p:tgtEl>
                                          <p:spTgt spid="33"/>
                                        </p:tgtEl>
                                        <p:attrNameLst>
                                          <p:attrName>r</p:attrName>
                                        </p:attrNameLst>
                                      </p:cBhvr>
                                    </p:animRot>
                                  </p:childTnLst>
                                </p:cTn>
                              </p:par>
                              <p:par>
                                <p:cTn id="480" presetID="8" presetClass="emph" presetSubtype="0" fill="hold" grpId="3" nodeType="withEffect">
                                  <p:stCondLst>
                                    <p:cond delay="0"/>
                                  </p:stCondLst>
                                  <p:childTnLst>
                                    <p:animRot by="-21600000">
                                      <p:cBhvr>
                                        <p:cTn id="481" dur="5000" fill="hold"/>
                                        <p:tgtEl>
                                          <p:spTgt spid="35"/>
                                        </p:tgtEl>
                                        <p:attrNameLst>
                                          <p:attrName>r</p:attrName>
                                        </p:attrNameLst>
                                      </p:cBhvr>
                                    </p:animRot>
                                  </p:childTnLst>
                                </p:cTn>
                              </p:par>
                              <p:par>
                                <p:cTn id="482" presetID="8" presetClass="emph" presetSubtype="0" fill="hold" grpId="3" nodeType="withEffect">
                                  <p:stCondLst>
                                    <p:cond delay="0"/>
                                  </p:stCondLst>
                                  <p:childTnLst>
                                    <p:animRot by="-21600000">
                                      <p:cBhvr>
                                        <p:cTn id="483" dur="5000" fill="hold"/>
                                        <p:tgtEl>
                                          <p:spTgt spid="37"/>
                                        </p:tgtEl>
                                        <p:attrNameLst>
                                          <p:attrName>r</p:attrName>
                                        </p:attrNameLst>
                                      </p:cBhvr>
                                    </p:animRot>
                                  </p:childTnLst>
                                </p:cTn>
                              </p:par>
                              <p:par>
                                <p:cTn id="484" presetID="23" presetClass="entr" presetSubtype="288" fill="hold" nodeType="withEffect">
                                  <p:stCondLst>
                                    <p:cond delay="0"/>
                                  </p:stCondLst>
                                  <p:childTnLst>
                                    <p:set>
                                      <p:cBhvr>
                                        <p:cTn id="485" dur="1" fill="hold">
                                          <p:stCondLst>
                                            <p:cond delay="0"/>
                                          </p:stCondLst>
                                        </p:cTn>
                                        <p:tgtEl>
                                          <p:spTgt spid="4"/>
                                        </p:tgtEl>
                                        <p:attrNameLst>
                                          <p:attrName>style.visibility</p:attrName>
                                        </p:attrNameLst>
                                      </p:cBhvr>
                                      <p:to>
                                        <p:strVal val="visible"/>
                                      </p:to>
                                    </p:set>
                                    <p:anim calcmode="lin" valueType="num">
                                      <p:cBhvr>
                                        <p:cTn id="486" dur="5000" fill="hold"/>
                                        <p:tgtEl>
                                          <p:spTgt spid="4"/>
                                        </p:tgtEl>
                                        <p:attrNameLst>
                                          <p:attrName>ppt_w</p:attrName>
                                        </p:attrNameLst>
                                      </p:cBhvr>
                                      <p:tavLst>
                                        <p:tav tm="0">
                                          <p:val>
                                            <p:strVal val="4/3*#ppt_w"/>
                                          </p:val>
                                        </p:tav>
                                        <p:tav tm="100000">
                                          <p:val>
                                            <p:strVal val="#ppt_w"/>
                                          </p:val>
                                        </p:tav>
                                      </p:tavLst>
                                    </p:anim>
                                    <p:anim calcmode="lin" valueType="num">
                                      <p:cBhvr>
                                        <p:cTn id="487" dur="5000" fill="hold"/>
                                        <p:tgtEl>
                                          <p:spTgt spid="4"/>
                                        </p:tgtEl>
                                        <p:attrNameLst>
                                          <p:attrName>ppt_h</p:attrName>
                                        </p:attrNameLst>
                                      </p:cBhvr>
                                      <p:tavLst>
                                        <p:tav tm="0">
                                          <p:val>
                                            <p:strVal val="4/3*#ppt_h"/>
                                          </p:val>
                                        </p:tav>
                                        <p:tav tm="100000">
                                          <p:val>
                                            <p:strVal val="#ppt_h"/>
                                          </p:val>
                                        </p:tav>
                                      </p:tavLst>
                                    </p:anim>
                                  </p:childTnLst>
                                </p:cTn>
                              </p:par>
                              <p:par>
                                <p:cTn id="488" presetID="16" presetClass="entr" presetSubtype="37" fill="hold" nodeType="withEffect">
                                  <p:stCondLst>
                                    <p:cond delay="0"/>
                                  </p:stCondLst>
                                  <p:childTnLst>
                                    <p:set>
                                      <p:cBhvr>
                                        <p:cTn id="489" dur="1" fill="hold">
                                          <p:stCondLst>
                                            <p:cond delay="0"/>
                                          </p:stCondLst>
                                        </p:cTn>
                                        <p:tgtEl>
                                          <p:spTgt spid="4"/>
                                        </p:tgtEl>
                                        <p:attrNameLst>
                                          <p:attrName>style.visibility</p:attrName>
                                        </p:attrNameLst>
                                      </p:cBhvr>
                                      <p:to>
                                        <p:strVal val="visible"/>
                                      </p:to>
                                    </p:set>
                                    <p:animEffect transition="in" filter="barn(outVertical)">
                                      <p:cBhvr>
                                        <p:cTn id="490"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B00D6">
                  <a:shade val="67500"/>
                  <a:satMod val="115000"/>
                </a:srgbClr>
              </a:gs>
              <a:gs pos="100000">
                <a:srgbClr val="6B00D6">
                  <a:shade val="100000"/>
                  <a:satMod val="115000"/>
                </a:srgbClr>
              </a:gs>
            </a:gsLst>
            <a:lin ang="16200000" scaled="1"/>
            <a:tileRect/>
          </a:gradFill>
        </p:spPr>
        <p:txBody>
          <a:bodyPr/>
          <a:lstStyle/>
          <a:p>
            <a:endParaRPr lang="es-ES" dirty="0"/>
          </a:p>
        </p:txBody>
      </p:sp>
      <p:pic>
        <p:nvPicPr>
          <p:cNvPr id="4" name="3 Imagen" descr="f5a533a86302d481a33809de87b96a45.jpg"/>
          <p:cNvPicPr>
            <a:picLocks noChangeAspect="1"/>
          </p:cNvPicPr>
          <p:nvPr/>
        </p:nvPicPr>
        <p:blipFill>
          <a:blip r:embed="rId2"/>
          <a:stretch>
            <a:fillRect/>
          </a:stretch>
        </p:blipFill>
        <p:spPr>
          <a:xfrm>
            <a:off x="0" y="0"/>
            <a:ext cx="9136568" cy="5143500"/>
          </a:xfrm>
          <a:prstGeom prst="rect">
            <a:avLst/>
          </a:prstGeom>
        </p:spPr>
      </p:pic>
      <p:sp>
        <p:nvSpPr>
          <p:cNvPr id="5" name="4 Rectángulo"/>
          <p:cNvSpPr/>
          <p:nvPr/>
        </p:nvSpPr>
        <p:spPr>
          <a:xfrm rot="958054">
            <a:off x="-3592" y="140421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3749" y="1905202"/>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58054">
            <a:off x="639318" y="140421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639161" y="1905202"/>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58054">
            <a:off x="1353731" y="1404212"/>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1353574" y="1905200"/>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58054">
            <a:off x="1996641" y="1404212"/>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1996484" y="1905200"/>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58054">
            <a:off x="2639613" y="1404216"/>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2639456" y="190520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58054">
            <a:off x="3282523" y="1404216"/>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3282366" y="190520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58054">
            <a:off x="3996936" y="140421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637084">
            <a:off x="3996779" y="1905202"/>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58054">
            <a:off x="4639846" y="140421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637084">
            <a:off x="4639689" y="1905202"/>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58054">
            <a:off x="5211382" y="1404217"/>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637084">
            <a:off x="5211225" y="1905205"/>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58054">
            <a:off x="5854292" y="1404217"/>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637084">
            <a:off x="5854135" y="1905205"/>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58054">
            <a:off x="6568705" y="1404215"/>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637084">
            <a:off x="6568548" y="1905203"/>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58054">
            <a:off x="7211615" y="1404215"/>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637084">
            <a:off x="7211458" y="1905203"/>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58054">
            <a:off x="7744164" y="1404213"/>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637084">
            <a:off x="7744007" y="1905201"/>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0637084">
            <a:off x="7744005" y="3405397"/>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958054">
            <a:off x="7743847" y="3904543"/>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0637084">
            <a:off x="7068896" y="3405397"/>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958054">
            <a:off x="7068738" y="3904543"/>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20637084">
            <a:off x="6354517" y="3405398"/>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958054">
            <a:off x="6354359" y="390454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20637084">
            <a:off x="5679408" y="3405398"/>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958054">
            <a:off x="5679250" y="390454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20637084">
            <a:off x="5029361" y="3405397"/>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958054">
            <a:off x="5029203" y="3904543"/>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20637084">
            <a:off x="4354252" y="3405397"/>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958054">
            <a:off x="4354094" y="3904543"/>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20637084">
            <a:off x="3639873" y="3405398"/>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958054">
            <a:off x="3639715" y="390454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20637084">
            <a:off x="2964764" y="3405398"/>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958054">
            <a:off x="2964606" y="390454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20637084">
            <a:off x="2314717" y="3405398"/>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958054">
            <a:off x="2314559" y="390454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20637084">
            <a:off x="1639608" y="3405398"/>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958054">
            <a:off x="1639450" y="390454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20637084">
            <a:off x="925229" y="3405399"/>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958054">
            <a:off x="925071" y="3904545"/>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0637084">
            <a:off x="250120" y="3405399"/>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958054">
            <a:off x="249962" y="3904545"/>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0637084">
            <a:off x="-217780" y="3405397"/>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958054">
            <a:off x="-217938" y="3904543"/>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7"/>
                                        </p:tgtEl>
                                        <p:attrNameLst>
                                          <p:attrName>style.opacity</p:attrName>
                                        </p:attrNameLst>
                                      </p:cBhvr>
                                      <p:to>
                                        <p:strVal val="0"/>
                                      </p:to>
                                    </p:set>
                                    <p:animEffect filter="image" prLst="opacity: 0">
                                      <p:cBhvr rctx="IE">
                                        <p:cTn id="7" dur="indefinite"/>
                                        <p:tgtEl>
                                          <p:spTgt spid="57"/>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0-#ppt_w/2"/>
                                          </p:val>
                                        </p:tav>
                                        <p:tav tm="100000">
                                          <p:val>
                                            <p:strVal val="#ppt_x"/>
                                          </p:val>
                                        </p:tav>
                                      </p:tavLst>
                                    </p:anim>
                                    <p:anim calcmode="lin" valueType="num">
                                      <p:cBhvr additive="base">
                                        <p:cTn id="11" dur="5000" fill="hold"/>
                                        <p:tgtEl>
                                          <p:spTgt spid="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0-#ppt_w/2"/>
                                          </p:val>
                                        </p:tav>
                                        <p:tav tm="100000">
                                          <p:val>
                                            <p:strVal val="#ppt_x"/>
                                          </p:val>
                                        </p:tav>
                                      </p:tavLst>
                                    </p:anim>
                                    <p:anim calcmode="lin" valueType="num">
                                      <p:cBhvr additive="base">
                                        <p:cTn id="15" dur="5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0-#ppt_w/2"/>
                                          </p:val>
                                        </p:tav>
                                        <p:tav tm="100000">
                                          <p:val>
                                            <p:strVal val="#ppt_x"/>
                                          </p:val>
                                        </p:tav>
                                      </p:tavLst>
                                    </p:anim>
                                    <p:anim calcmode="lin" valueType="num">
                                      <p:cBhvr additive="base">
                                        <p:cTn id="19" dur="5000" fill="hold"/>
                                        <p:tgtEl>
                                          <p:spTgt spid="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0-#ppt_w/2"/>
                                          </p:val>
                                        </p:tav>
                                        <p:tav tm="100000">
                                          <p:val>
                                            <p:strVal val="#ppt_x"/>
                                          </p:val>
                                        </p:tav>
                                      </p:tavLst>
                                    </p:anim>
                                    <p:anim calcmode="lin" valueType="num">
                                      <p:cBhvr additive="base">
                                        <p:cTn id="23" dur="5000" fill="hold"/>
                                        <p:tgtEl>
                                          <p:spTgt spid="1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0-#ppt_w/2"/>
                                          </p:val>
                                        </p:tav>
                                        <p:tav tm="100000">
                                          <p:val>
                                            <p:strVal val="#ppt_x"/>
                                          </p:val>
                                        </p:tav>
                                      </p:tavLst>
                                    </p:anim>
                                    <p:anim calcmode="lin" valueType="num">
                                      <p:cBhvr additive="base">
                                        <p:cTn id="27" dur="5000" fill="hold"/>
                                        <p:tgtEl>
                                          <p:spTgt spid="1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0-#ppt_w/2"/>
                                          </p:val>
                                        </p:tav>
                                        <p:tav tm="100000">
                                          <p:val>
                                            <p:strVal val="#ppt_x"/>
                                          </p:val>
                                        </p:tav>
                                      </p:tavLst>
                                    </p:anim>
                                    <p:anim calcmode="lin" valueType="num">
                                      <p:cBhvr additive="base">
                                        <p:cTn id="31" dur="5000" fill="hold"/>
                                        <p:tgtEl>
                                          <p:spTgt spid="15"/>
                                        </p:tgtEl>
                                        <p:attrNameLst>
                                          <p:attrName>ppt_y</p:attrName>
                                        </p:attrNameLst>
                                      </p:cBhvr>
                                      <p:tavLst>
                                        <p:tav tm="0">
                                          <p:val>
                                            <p:strVal val="0-#ppt_h/2"/>
                                          </p:val>
                                        </p:tav>
                                        <p:tav tm="100000">
                                          <p:val>
                                            <p:strVal val="#ppt_y"/>
                                          </p:val>
                                        </p:tav>
                                      </p:tavLst>
                                    </p:anim>
                                  </p:childTnLst>
                                </p:cTn>
                              </p:par>
                              <p:par>
                                <p:cTn id="32" presetID="2" presetClass="entr" presetSubtype="9"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0-#ppt_w/2"/>
                                          </p:val>
                                        </p:tav>
                                        <p:tav tm="100000">
                                          <p:val>
                                            <p:strVal val="#ppt_x"/>
                                          </p:val>
                                        </p:tav>
                                      </p:tavLst>
                                    </p:anim>
                                    <p:anim calcmode="lin" valueType="num">
                                      <p:cBhvr additive="base">
                                        <p:cTn id="35" dur="5000" fill="hold"/>
                                        <p:tgtEl>
                                          <p:spTgt spid="17"/>
                                        </p:tgtEl>
                                        <p:attrNameLst>
                                          <p:attrName>ppt_y</p:attrName>
                                        </p:attrNameLst>
                                      </p:cBhvr>
                                      <p:tavLst>
                                        <p:tav tm="0">
                                          <p:val>
                                            <p:strVal val="0-#ppt_h/2"/>
                                          </p:val>
                                        </p:tav>
                                        <p:tav tm="100000">
                                          <p:val>
                                            <p:strVal val="#ppt_y"/>
                                          </p:val>
                                        </p:tav>
                                      </p:tavLst>
                                    </p:anim>
                                  </p:childTnLst>
                                </p:cTn>
                              </p:par>
                              <p:par>
                                <p:cTn id="36" presetID="2" presetClass="entr" presetSubtype="9" fill="hold" grpId="0" nodeType="withEffect">
                                  <p:stCondLst>
                                    <p:cond delay="0"/>
                                  </p:stCondLst>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0-#ppt_w/2"/>
                                          </p:val>
                                        </p:tav>
                                        <p:tav tm="100000">
                                          <p:val>
                                            <p:strVal val="#ppt_x"/>
                                          </p:val>
                                        </p:tav>
                                      </p:tavLst>
                                    </p:anim>
                                    <p:anim calcmode="lin" valueType="num">
                                      <p:cBhvr additive="base">
                                        <p:cTn id="39" dur="5000" fill="hold"/>
                                        <p:tgtEl>
                                          <p:spTgt spid="19"/>
                                        </p:tgtEl>
                                        <p:attrNameLst>
                                          <p:attrName>ppt_y</p:attrName>
                                        </p:attrNameLst>
                                      </p:cBhvr>
                                      <p:tavLst>
                                        <p:tav tm="0">
                                          <p:val>
                                            <p:strVal val="0-#ppt_h/2"/>
                                          </p:val>
                                        </p:tav>
                                        <p:tav tm="100000">
                                          <p:val>
                                            <p:strVal val="#ppt_y"/>
                                          </p:val>
                                        </p:tav>
                                      </p:tavLst>
                                    </p:anim>
                                  </p:childTnLst>
                                </p:cTn>
                              </p:par>
                              <p:par>
                                <p:cTn id="40" presetID="2" presetClass="entr" presetSubtype="9"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0-#ppt_w/2"/>
                                          </p:val>
                                        </p:tav>
                                        <p:tav tm="100000">
                                          <p:val>
                                            <p:strVal val="#ppt_x"/>
                                          </p:val>
                                        </p:tav>
                                      </p:tavLst>
                                    </p:anim>
                                    <p:anim calcmode="lin" valueType="num">
                                      <p:cBhvr additive="base">
                                        <p:cTn id="43" dur="5000" fill="hold"/>
                                        <p:tgtEl>
                                          <p:spTgt spid="21"/>
                                        </p:tgtEl>
                                        <p:attrNameLst>
                                          <p:attrName>ppt_y</p:attrName>
                                        </p:attrNameLst>
                                      </p:cBhvr>
                                      <p:tavLst>
                                        <p:tav tm="0">
                                          <p:val>
                                            <p:strVal val="0-#ppt_h/2"/>
                                          </p:val>
                                        </p:tav>
                                        <p:tav tm="100000">
                                          <p:val>
                                            <p:strVal val="#ppt_y"/>
                                          </p:val>
                                        </p:tav>
                                      </p:tavLst>
                                    </p:anim>
                                  </p:childTnLst>
                                </p:cTn>
                              </p:par>
                              <p:par>
                                <p:cTn id="44" presetID="2" presetClass="entr" presetSubtype="9"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5000" fill="hold"/>
                                        <p:tgtEl>
                                          <p:spTgt spid="23"/>
                                        </p:tgtEl>
                                        <p:attrNameLst>
                                          <p:attrName>ppt_x</p:attrName>
                                        </p:attrNameLst>
                                      </p:cBhvr>
                                      <p:tavLst>
                                        <p:tav tm="0">
                                          <p:val>
                                            <p:strVal val="0-#ppt_w/2"/>
                                          </p:val>
                                        </p:tav>
                                        <p:tav tm="100000">
                                          <p:val>
                                            <p:strVal val="#ppt_x"/>
                                          </p:val>
                                        </p:tav>
                                      </p:tavLst>
                                    </p:anim>
                                    <p:anim calcmode="lin" valueType="num">
                                      <p:cBhvr additive="base">
                                        <p:cTn id="47" dur="5000" fill="hold"/>
                                        <p:tgtEl>
                                          <p:spTgt spid="23"/>
                                        </p:tgtEl>
                                        <p:attrNameLst>
                                          <p:attrName>ppt_y</p:attrName>
                                        </p:attrNameLst>
                                      </p:cBhvr>
                                      <p:tavLst>
                                        <p:tav tm="0">
                                          <p:val>
                                            <p:strVal val="0-#ppt_h/2"/>
                                          </p:val>
                                        </p:tav>
                                        <p:tav tm="100000">
                                          <p:val>
                                            <p:strVal val="#ppt_y"/>
                                          </p:val>
                                        </p:tav>
                                      </p:tavLst>
                                    </p:anim>
                                  </p:childTnLst>
                                </p:cTn>
                              </p:par>
                              <p:par>
                                <p:cTn id="48" presetID="2" presetClass="entr" presetSubtype="9"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5000" fill="hold"/>
                                        <p:tgtEl>
                                          <p:spTgt spid="25"/>
                                        </p:tgtEl>
                                        <p:attrNameLst>
                                          <p:attrName>ppt_x</p:attrName>
                                        </p:attrNameLst>
                                      </p:cBhvr>
                                      <p:tavLst>
                                        <p:tav tm="0">
                                          <p:val>
                                            <p:strVal val="0-#ppt_w/2"/>
                                          </p:val>
                                        </p:tav>
                                        <p:tav tm="100000">
                                          <p:val>
                                            <p:strVal val="#ppt_x"/>
                                          </p:val>
                                        </p:tav>
                                      </p:tavLst>
                                    </p:anim>
                                    <p:anim calcmode="lin" valueType="num">
                                      <p:cBhvr additive="base">
                                        <p:cTn id="51" dur="5000" fill="hold"/>
                                        <p:tgtEl>
                                          <p:spTgt spid="25"/>
                                        </p:tgtEl>
                                        <p:attrNameLst>
                                          <p:attrName>ppt_y</p:attrName>
                                        </p:attrNameLst>
                                      </p:cBhvr>
                                      <p:tavLst>
                                        <p:tav tm="0">
                                          <p:val>
                                            <p:strVal val="0-#ppt_h/2"/>
                                          </p:val>
                                        </p:tav>
                                        <p:tav tm="100000">
                                          <p:val>
                                            <p:strVal val="#ppt_y"/>
                                          </p:val>
                                        </p:tav>
                                      </p:tavLst>
                                    </p:anim>
                                  </p:childTnLst>
                                </p:cTn>
                              </p:par>
                              <p:par>
                                <p:cTn id="52" presetID="2" presetClass="entr" presetSubtype="9" fill="hold" grpId="0" nodeType="withEffect">
                                  <p:stCondLst>
                                    <p:cond delay="0"/>
                                  </p:stCondLst>
                                  <p:childTnLst>
                                    <p:set>
                                      <p:cBhvr>
                                        <p:cTn id="53" dur="1" fill="hold">
                                          <p:stCondLst>
                                            <p:cond delay="0"/>
                                          </p:stCondLst>
                                        </p:cTn>
                                        <p:tgtEl>
                                          <p:spTgt spid="27"/>
                                        </p:tgtEl>
                                        <p:attrNameLst>
                                          <p:attrName>style.visibility</p:attrName>
                                        </p:attrNameLst>
                                      </p:cBhvr>
                                      <p:to>
                                        <p:strVal val="visible"/>
                                      </p:to>
                                    </p:set>
                                    <p:anim calcmode="lin" valueType="num">
                                      <p:cBhvr additive="base">
                                        <p:cTn id="54" dur="5000" fill="hold"/>
                                        <p:tgtEl>
                                          <p:spTgt spid="27"/>
                                        </p:tgtEl>
                                        <p:attrNameLst>
                                          <p:attrName>ppt_x</p:attrName>
                                        </p:attrNameLst>
                                      </p:cBhvr>
                                      <p:tavLst>
                                        <p:tav tm="0">
                                          <p:val>
                                            <p:strVal val="0-#ppt_w/2"/>
                                          </p:val>
                                        </p:tav>
                                        <p:tav tm="100000">
                                          <p:val>
                                            <p:strVal val="#ppt_x"/>
                                          </p:val>
                                        </p:tav>
                                      </p:tavLst>
                                    </p:anim>
                                    <p:anim calcmode="lin" valueType="num">
                                      <p:cBhvr additive="base">
                                        <p:cTn id="55" dur="5000" fill="hold"/>
                                        <p:tgtEl>
                                          <p:spTgt spid="27"/>
                                        </p:tgtEl>
                                        <p:attrNameLst>
                                          <p:attrName>ppt_y</p:attrName>
                                        </p:attrNameLst>
                                      </p:cBhvr>
                                      <p:tavLst>
                                        <p:tav tm="0">
                                          <p:val>
                                            <p:strVal val="0-#ppt_h/2"/>
                                          </p:val>
                                        </p:tav>
                                        <p:tav tm="100000">
                                          <p:val>
                                            <p:strVal val="#ppt_y"/>
                                          </p:val>
                                        </p:tav>
                                      </p:tavLst>
                                    </p:anim>
                                  </p:childTnLst>
                                </p:cTn>
                              </p:par>
                              <p:par>
                                <p:cTn id="56" presetID="2" presetClass="entr" presetSubtype="9" fill="hold" grpId="0" nodeType="withEffect">
                                  <p:stCondLst>
                                    <p:cond delay="0"/>
                                  </p:stCondLst>
                                  <p:childTnLst>
                                    <p:set>
                                      <p:cBhvr>
                                        <p:cTn id="57" dur="1" fill="hold">
                                          <p:stCondLst>
                                            <p:cond delay="0"/>
                                          </p:stCondLst>
                                        </p:cTn>
                                        <p:tgtEl>
                                          <p:spTgt spid="29"/>
                                        </p:tgtEl>
                                        <p:attrNameLst>
                                          <p:attrName>style.visibility</p:attrName>
                                        </p:attrNameLst>
                                      </p:cBhvr>
                                      <p:to>
                                        <p:strVal val="visible"/>
                                      </p:to>
                                    </p:set>
                                    <p:anim calcmode="lin" valueType="num">
                                      <p:cBhvr additive="base">
                                        <p:cTn id="58" dur="5000" fill="hold"/>
                                        <p:tgtEl>
                                          <p:spTgt spid="29"/>
                                        </p:tgtEl>
                                        <p:attrNameLst>
                                          <p:attrName>ppt_x</p:attrName>
                                        </p:attrNameLst>
                                      </p:cBhvr>
                                      <p:tavLst>
                                        <p:tav tm="0">
                                          <p:val>
                                            <p:strVal val="0-#ppt_w/2"/>
                                          </p:val>
                                        </p:tav>
                                        <p:tav tm="100000">
                                          <p:val>
                                            <p:strVal val="#ppt_x"/>
                                          </p:val>
                                        </p:tav>
                                      </p:tavLst>
                                    </p:anim>
                                    <p:anim calcmode="lin" valueType="num">
                                      <p:cBhvr additive="base">
                                        <p:cTn id="59" dur="5000" fill="hold"/>
                                        <p:tgtEl>
                                          <p:spTgt spid="29"/>
                                        </p:tgtEl>
                                        <p:attrNameLst>
                                          <p:attrName>ppt_y</p:attrName>
                                        </p:attrNameLst>
                                      </p:cBhvr>
                                      <p:tavLst>
                                        <p:tav tm="0">
                                          <p:val>
                                            <p:strVal val="0-#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5000" fill="hold"/>
                                        <p:tgtEl>
                                          <p:spTgt spid="6"/>
                                        </p:tgtEl>
                                        <p:attrNameLst>
                                          <p:attrName>ppt_x</p:attrName>
                                        </p:attrNameLst>
                                      </p:cBhvr>
                                      <p:tavLst>
                                        <p:tav tm="0">
                                          <p:val>
                                            <p:strVal val="0-#ppt_w/2"/>
                                          </p:val>
                                        </p:tav>
                                        <p:tav tm="100000">
                                          <p:val>
                                            <p:strVal val="#ppt_x"/>
                                          </p:val>
                                        </p:tav>
                                      </p:tavLst>
                                    </p:anim>
                                    <p:anim calcmode="lin" valueType="num">
                                      <p:cBhvr additive="base">
                                        <p:cTn id="63" dur="5000" fill="hold"/>
                                        <p:tgtEl>
                                          <p:spTgt spid="6"/>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5000" fill="hold"/>
                                        <p:tgtEl>
                                          <p:spTgt spid="8"/>
                                        </p:tgtEl>
                                        <p:attrNameLst>
                                          <p:attrName>ppt_x</p:attrName>
                                        </p:attrNameLst>
                                      </p:cBhvr>
                                      <p:tavLst>
                                        <p:tav tm="0">
                                          <p:val>
                                            <p:strVal val="0-#ppt_w/2"/>
                                          </p:val>
                                        </p:tav>
                                        <p:tav tm="100000">
                                          <p:val>
                                            <p:strVal val="#ppt_x"/>
                                          </p:val>
                                        </p:tav>
                                      </p:tavLst>
                                    </p:anim>
                                    <p:anim calcmode="lin" valueType="num">
                                      <p:cBhvr additive="base">
                                        <p:cTn id="67" dur="5000" fill="hold"/>
                                        <p:tgtEl>
                                          <p:spTgt spid="8"/>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additive="base">
                                        <p:cTn id="70" dur="5000" fill="hold"/>
                                        <p:tgtEl>
                                          <p:spTgt spid="10"/>
                                        </p:tgtEl>
                                        <p:attrNameLst>
                                          <p:attrName>ppt_x</p:attrName>
                                        </p:attrNameLst>
                                      </p:cBhvr>
                                      <p:tavLst>
                                        <p:tav tm="0">
                                          <p:val>
                                            <p:strVal val="0-#ppt_w/2"/>
                                          </p:val>
                                        </p:tav>
                                        <p:tav tm="100000">
                                          <p:val>
                                            <p:strVal val="#ppt_x"/>
                                          </p:val>
                                        </p:tav>
                                      </p:tavLst>
                                    </p:anim>
                                    <p:anim calcmode="lin" valueType="num">
                                      <p:cBhvr additive="base">
                                        <p:cTn id="71" dur="5000" fill="hold"/>
                                        <p:tgtEl>
                                          <p:spTgt spid="10"/>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12"/>
                                        </p:tgtEl>
                                        <p:attrNameLst>
                                          <p:attrName>style.visibility</p:attrName>
                                        </p:attrNameLst>
                                      </p:cBhvr>
                                      <p:to>
                                        <p:strVal val="visible"/>
                                      </p:to>
                                    </p:set>
                                    <p:anim calcmode="lin" valueType="num">
                                      <p:cBhvr additive="base">
                                        <p:cTn id="74" dur="5000" fill="hold"/>
                                        <p:tgtEl>
                                          <p:spTgt spid="12"/>
                                        </p:tgtEl>
                                        <p:attrNameLst>
                                          <p:attrName>ppt_x</p:attrName>
                                        </p:attrNameLst>
                                      </p:cBhvr>
                                      <p:tavLst>
                                        <p:tav tm="0">
                                          <p:val>
                                            <p:strVal val="0-#ppt_w/2"/>
                                          </p:val>
                                        </p:tav>
                                        <p:tav tm="100000">
                                          <p:val>
                                            <p:strVal val="#ppt_x"/>
                                          </p:val>
                                        </p:tav>
                                      </p:tavLst>
                                    </p:anim>
                                    <p:anim calcmode="lin" valueType="num">
                                      <p:cBhvr additive="base">
                                        <p:cTn id="75" dur="5000" fill="hold"/>
                                        <p:tgtEl>
                                          <p:spTgt spid="12"/>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5000" fill="hold"/>
                                        <p:tgtEl>
                                          <p:spTgt spid="14"/>
                                        </p:tgtEl>
                                        <p:attrNameLst>
                                          <p:attrName>ppt_x</p:attrName>
                                        </p:attrNameLst>
                                      </p:cBhvr>
                                      <p:tavLst>
                                        <p:tav tm="0">
                                          <p:val>
                                            <p:strVal val="0-#ppt_w/2"/>
                                          </p:val>
                                        </p:tav>
                                        <p:tav tm="100000">
                                          <p:val>
                                            <p:strVal val="#ppt_x"/>
                                          </p:val>
                                        </p:tav>
                                      </p:tavLst>
                                    </p:anim>
                                    <p:anim calcmode="lin" valueType="num">
                                      <p:cBhvr additive="base">
                                        <p:cTn id="79" dur="5000" fill="hold"/>
                                        <p:tgtEl>
                                          <p:spTgt spid="14"/>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5000" fill="hold"/>
                                        <p:tgtEl>
                                          <p:spTgt spid="16"/>
                                        </p:tgtEl>
                                        <p:attrNameLst>
                                          <p:attrName>ppt_x</p:attrName>
                                        </p:attrNameLst>
                                      </p:cBhvr>
                                      <p:tavLst>
                                        <p:tav tm="0">
                                          <p:val>
                                            <p:strVal val="0-#ppt_w/2"/>
                                          </p:val>
                                        </p:tav>
                                        <p:tav tm="100000">
                                          <p:val>
                                            <p:strVal val="#ppt_x"/>
                                          </p:val>
                                        </p:tav>
                                      </p:tavLst>
                                    </p:anim>
                                    <p:anim calcmode="lin" valueType="num">
                                      <p:cBhvr additive="base">
                                        <p:cTn id="83" dur="5000" fill="hold"/>
                                        <p:tgtEl>
                                          <p:spTgt spid="16"/>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8"/>
                                        </p:tgtEl>
                                        <p:attrNameLst>
                                          <p:attrName>style.visibility</p:attrName>
                                        </p:attrNameLst>
                                      </p:cBhvr>
                                      <p:to>
                                        <p:strVal val="visible"/>
                                      </p:to>
                                    </p:set>
                                    <p:anim calcmode="lin" valueType="num">
                                      <p:cBhvr additive="base">
                                        <p:cTn id="86" dur="5000" fill="hold"/>
                                        <p:tgtEl>
                                          <p:spTgt spid="18"/>
                                        </p:tgtEl>
                                        <p:attrNameLst>
                                          <p:attrName>ppt_x</p:attrName>
                                        </p:attrNameLst>
                                      </p:cBhvr>
                                      <p:tavLst>
                                        <p:tav tm="0">
                                          <p:val>
                                            <p:strVal val="0-#ppt_w/2"/>
                                          </p:val>
                                        </p:tav>
                                        <p:tav tm="100000">
                                          <p:val>
                                            <p:strVal val="#ppt_x"/>
                                          </p:val>
                                        </p:tav>
                                      </p:tavLst>
                                    </p:anim>
                                    <p:anim calcmode="lin" valueType="num">
                                      <p:cBhvr additive="base">
                                        <p:cTn id="87" dur="5000" fill="hold"/>
                                        <p:tgtEl>
                                          <p:spTgt spid="18"/>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20"/>
                                        </p:tgtEl>
                                        <p:attrNameLst>
                                          <p:attrName>style.visibility</p:attrName>
                                        </p:attrNameLst>
                                      </p:cBhvr>
                                      <p:to>
                                        <p:strVal val="visible"/>
                                      </p:to>
                                    </p:set>
                                    <p:anim calcmode="lin" valueType="num">
                                      <p:cBhvr additive="base">
                                        <p:cTn id="90" dur="5000" fill="hold"/>
                                        <p:tgtEl>
                                          <p:spTgt spid="20"/>
                                        </p:tgtEl>
                                        <p:attrNameLst>
                                          <p:attrName>ppt_x</p:attrName>
                                        </p:attrNameLst>
                                      </p:cBhvr>
                                      <p:tavLst>
                                        <p:tav tm="0">
                                          <p:val>
                                            <p:strVal val="0-#ppt_w/2"/>
                                          </p:val>
                                        </p:tav>
                                        <p:tav tm="100000">
                                          <p:val>
                                            <p:strVal val="#ppt_x"/>
                                          </p:val>
                                        </p:tav>
                                      </p:tavLst>
                                    </p:anim>
                                    <p:anim calcmode="lin" valueType="num">
                                      <p:cBhvr additive="base">
                                        <p:cTn id="91" dur="5000" fill="hold"/>
                                        <p:tgtEl>
                                          <p:spTgt spid="20"/>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22"/>
                                        </p:tgtEl>
                                        <p:attrNameLst>
                                          <p:attrName>style.visibility</p:attrName>
                                        </p:attrNameLst>
                                      </p:cBhvr>
                                      <p:to>
                                        <p:strVal val="visible"/>
                                      </p:to>
                                    </p:set>
                                    <p:anim calcmode="lin" valueType="num">
                                      <p:cBhvr additive="base">
                                        <p:cTn id="94" dur="5000" fill="hold"/>
                                        <p:tgtEl>
                                          <p:spTgt spid="22"/>
                                        </p:tgtEl>
                                        <p:attrNameLst>
                                          <p:attrName>ppt_x</p:attrName>
                                        </p:attrNameLst>
                                      </p:cBhvr>
                                      <p:tavLst>
                                        <p:tav tm="0">
                                          <p:val>
                                            <p:strVal val="0-#ppt_w/2"/>
                                          </p:val>
                                        </p:tav>
                                        <p:tav tm="100000">
                                          <p:val>
                                            <p:strVal val="#ppt_x"/>
                                          </p:val>
                                        </p:tav>
                                      </p:tavLst>
                                    </p:anim>
                                    <p:anim calcmode="lin" valueType="num">
                                      <p:cBhvr additive="base">
                                        <p:cTn id="95" dur="5000" fill="hold"/>
                                        <p:tgtEl>
                                          <p:spTgt spid="22"/>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24"/>
                                        </p:tgtEl>
                                        <p:attrNameLst>
                                          <p:attrName>style.visibility</p:attrName>
                                        </p:attrNameLst>
                                      </p:cBhvr>
                                      <p:to>
                                        <p:strVal val="visible"/>
                                      </p:to>
                                    </p:set>
                                    <p:anim calcmode="lin" valueType="num">
                                      <p:cBhvr additive="base">
                                        <p:cTn id="98" dur="5000" fill="hold"/>
                                        <p:tgtEl>
                                          <p:spTgt spid="24"/>
                                        </p:tgtEl>
                                        <p:attrNameLst>
                                          <p:attrName>ppt_x</p:attrName>
                                        </p:attrNameLst>
                                      </p:cBhvr>
                                      <p:tavLst>
                                        <p:tav tm="0">
                                          <p:val>
                                            <p:strVal val="0-#ppt_w/2"/>
                                          </p:val>
                                        </p:tav>
                                        <p:tav tm="100000">
                                          <p:val>
                                            <p:strVal val="#ppt_x"/>
                                          </p:val>
                                        </p:tav>
                                      </p:tavLst>
                                    </p:anim>
                                    <p:anim calcmode="lin" valueType="num">
                                      <p:cBhvr additive="base">
                                        <p:cTn id="99" dur="5000" fill="hold"/>
                                        <p:tgtEl>
                                          <p:spTgt spid="24"/>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5000" fill="hold"/>
                                        <p:tgtEl>
                                          <p:spTgt spid="26"/>
                                        </p:tgtEl>
                                        <p:attrNameLst>
                                          <p:attrName>ppt_x</p:attrName>
                                        </p:attrNameLst>
                                      </p:cBhvr>
                                      <p:tavLst>
                                        <p:tav tm="0">
                                          <p:val>
                                            <p:strVal val="0-#ppt_w/2"/>
                                          </p:val>
                                        </p:tav>
                                        <p:tav tm="100000">
                                          <p:val>
                                            <p:strVal val="#ppt_x"/>
                                          </p:val>
                                        </p:tav>
                                      </p:tavLst>
                                    </p:anim>
                                    <p:anim calcmode="lin" valueType="num">
                                      <p:cBhvr additive="base">
                                        <p:cTn id="103" dur="5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8"/>
                                        </p:tgtEl>
                                        <p:attrNameLst>
                                          <p:attrName>style.visibility</p:attrName>
                                        </p:attrNameLst>
                                      </p:cBhvr>
                                      <p:to>
                                        <p:strVal val="visible"/>
                                      </p:to>
                                    </p:set>
                                    <p:anim calcmode="lin" valueType="num">
                                      <p:cBhvr additive="base">
                                        <p:cTn id="106" dur="5000" fill="hold"/>
                                        <p:tgtEl>
                                          <p:spTgt spid="28"/>
                                        </p:tgtEl>
                                        <p:attrNameLst>
                                          <p:attrName>ppt_x</p:attrName>
                                        </p:attrNameLst>
                                      </p:cBhvr>
                                      <p:tavLst>
                                        <p:tav tm="0">
                                          <p:val>
                                            <p:strVal val="0-#ppt_w/2"/>
                                          </p:val>
                                        </p:tav>
                                        <p:tav tm="100000">
                                          <p:val>
                                            <p:strVal val="#ppt_x"/>
                                          </p:val>
                                        </p:tav>
                                      </p:tavLst>
                                    </p:anim>
                                    <p:anim calcmode="lin" valueType="num">
                                      <p:cBhvr additive="base">
                                        <p:cTn id="107" dur="5000" fill="hold"/>
                                        <p:tgtEl>
                                          <p:spTgt spid="28"/>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0-#ppt_w/2"/>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3"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1+#ppt_w/2"/>
                                          </p:val>
                                        </p:tav>
                                        <p:tav tm="100000">
                                          <p:val>
                                            <p:strVal val="#ppt_x"/>
                                          </p:val>
                                        </p:tav>
                                      </p:tavLst>
                                    </p:anim>
                                    <p:anim calcmode="lin" valueType="num">
                                      <p:cBhvr additive="base">
                                        <p:cTn id="115" dur="5000" fill="hold"/>
                                        <p:tgtEl>
                                          <p:spTgt spid="31"/>
                                        </p:tgtEl>
                                        <p:attrNameLst>
                                          <p:attrName>ppt_y</p:attrName>
                                        </p:attrNameLst>
                                      </p:cBhvr>
                                      <p:tavLst>
                                        <p:tav tm="0">
                                          <p:val>
                                            <p:strVal val="0-#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1+#ppt_w/2"/>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3"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1+#ppt_w/2"/>
                                          </p:val>
                                        </p:tav>
                                        <p:tav tm="100000">
                                          <p:val>
                                            <p:strVal val="#ppt_x"/>
                                          </p:val>
                                        </p:tav>
                                      </p:tavLst>
                                    </p:anim>
                                    <p:anim calcmode="lin" valueType="num">
                                      <p:cBhvr additive="base">
                                        <p:cTn id="123" dur="5000" fill="hold"/>
                                        <p:tgtEl>
                                          <p:spTgt spid="33"/>
                                        </p:tgtEl>
                                        <p:attrNameLst>
                                          <p:attrName>ppt_y</p:attrName>
                                        </p:attrNameLst>
                                      </p:cBhvr>
                                      <p:tavLst>
                                        <p:tav tm="0">
                                          <p:val>
                                            <p:strVal val="0-#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1+#ppt_w/2"/>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3"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1+#ppt_w/2"/>
                                          </p:val>
                                        </p:tav>
                                        <p:tav tm="100000">
                                          <p:val>
                                            <p:strVal val="#ppt_x"/>
                                          </p:val>
                                        </p:tav>
                                      </p:tavLst>
                                    </p:anim>
                                    <p:anim calcmode="lin" valueType="num">
                                      <p:cBhvr additive="base">
                                        <p:cTn id="131" dur="5000" fill="hold"/>
                                        <p:tgtEl>
                                          <p:spTgt spid="35"/>
                                        </p:tgtEl>
                                        <p:attrNameLst>
                                          <p:attrName>ppt_y</p:attrName>
                                        </p:attrNameLst>
                                      </p:cBhvr>
                                      <p:tavLst>
                                        <p:tav tm="0">
                                          <p:val>
                                            <p:strVal val="0-#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1+#ppt_w/2"/>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3"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1+#ppt_w/2"/>
                                          </p:val>
                                        </p:tav>
                                        <p:tav tm="100000">
                                          <p:val>
                                            <p:strVal val="#ppt_x"/>
                                          </p:val>
                                        </p:tav>
                                      </p:tavLst>
                                    </p:anim>
                                    <p:anim calcmode="lin" valueType="num">
                                      <p:cBhvr additive="base">
                                        <p:cTn id="139" dur="5000" fill="hold"/>
                                        <p:tgtEl>
                                          <p:spTgt spid="37"/>
                                        </p:tgtEl>
                                        <p:attrNameLst>
                                          <p:attrName>ppt_y</p:attrName>
                                        </p:attrNameLst>
                                      </p:cBhvr>
                                      <p:tavLst>
                                        <p:tav tm="0">
                                          <p:val>
                                            <p:strVal val="0-#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5000" fill="hold"/>
                                        <p:tgtEl>
                                          <p:spTgt spid="38"/>
                                        </p:tgtEl>
                                        <p:attrNameLst>
                                          <p:attrName>ppt_x</p:attrName>
                                        </p:attrNameLst>
                                      </p:cBhvr>
                                      <p:tavLst>
                                        <p:tav tm="0">
                                          <p:val>
                                            <p:strVal val="1+#ppt_w/2"/>
                                          </p:val>
                                        </p:tav>
                                        <p:tav tm="100000">
                                          <p:val>
                                            <p:strVal val="#ppt_x"/>
                                          </p:val>
                                        </p:tav>
                                      </p:tavLst>
                                    </p:anim>
                                    <p:anim calcmode="lin" valueType="num">
                                      <p:cBhvr additive="base">
                                        <p:cTn id="143" dur="5000" fill="hold"/>
                                        <p:tgtEl>
                                          <p:spTgt spid="38"/>
                                        </p:tgtEl>
                                        <p:attrNameLst>
                                          <p:attrName>ppt_y</p:attrName>
                                        </p:attrNameLst>
                                      </p:cBhvr>
                                      <p:tavLst>
                                        <p:tav tm="0">
                                          <p:val>
                                            <p:strVal val="1+#ppt_h/2"/>
                                          </p:val>
                                        </p:tav>
                                        <p:tav tm="100000">
                                          <p:val>
                                            <p:strVal val="#ppt_y"/>
                                          </p:val>
                                        </p:tav>
                                      </p:tavLst>
                                    </p:anim>
                                  </p:childTnLst>
                                </p:cTn>
                              </p:par>
                              <p:par>
                                <p:cTn id="144" presetID="2" presetClass="entr" presetSubtype="3"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5000" fill="hold"/>
                                        <p:tgtEl>
                                          <p:spTgt spid="39"/>
                                        </p:tgtEl>
                                        <p:attrNameLst>
                                          <p:attrName>ppt_x</p:attrName>
                                        </p:attrNameLst>
                                      </p:cBhvr>
                                      <p:tavLst>
                                        <p:tav tm="0">
                                          <p:val>
                                            <p:strVal val="1+#ppt_w/2"/>
                                          </p:val>
                                        </p:tav>
                                        <p:tav tm="100000">
                                          <p:val>
                                            <p:strVal val="#ppt_x"/>
                                          </p:val>
                                        </p:tav>
                                      </p:tavLst>
                                    </p:anim>
                                    <p:anim calcmode="lin" valueType="num">
                                      <p:cBhvr additive="base">
                                        <p:cTn id="147" dur="5000" fill="hold"/>
                                        <p:tgtEl>
                                          <p:spTgt spid="39"/>
                                        </p:tgtEl>
                                        <p:attrNameLst>
                                          <p:attrName>ppt_y</p:attrName>
                                        </p:attrNameLst>
                                      </p:cBhvr>
                                      <p:tavLst>
                                        <p:tav tm="0">
                                          <p:val>
                                            <p:strVal val="0-#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1+#ppt_w/2"/>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3"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1+#ppt_w/2"/>
                                          </p:val>
                                        </p:tav>
                                        <p:tav tm="100000">
                                          <p:val>
                                            <p:strVal val="#ppt_x"/>
                                          </p:val>
                                        </p:tav>
                                      </p:tavLst>
                                    </p:anim>
                                    <p:anim calcmode="lin" valueType="num">
                                      <p:cBhvr additive="base">
                                        <p:cTn id="155" dur="5000" fill="hold"/>
                                        <p:tgtEl>
                                          <p:spTgt spid="41"/>
                                        </p:tgtEl>
                                        <p:attrNameLst>
                                          <p:attrName>ppt_y</p:attrName>
                                        </p:attrNameLst>
                                      </p:cBhvr>
                                      <p:tavLst>
                                        <p:tav tm="0">
                                          <p:val>
                                            <p:strVal val="0-#ppt_h/2"/>
                                          </p:val>
                                        </p:tav>
                                        <p:tav tm="100000">
                                          <p:val>
                                            <p:strVal val="#ppt_y"/>
                                          </p:val>
                                        </p:tav>
                                      </p:tavLst>
                                    </p:anim>
                                  </p:childTnLst>
                                </p:cTn>
                              </p:par>
                              <p:par>
                                <p:cTn id="156" presetID="2" presetClass="entr" presetSubtype="6"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5000" fill="hold"/>
                                        <p:tgtEl>
                                          <p:spTgt spid="42"/>
                                        </p:tgtEl>
                                        <p:attrNameLst>
                                          <p:attrName>ppt_x</p:attrName>
                                        </p:attrNameLst>
                                      </p:cBhvr>
                                      <p:tavLst>
                                        <p:tav tm="0">
                                          <p:val>
                                            <p:strVal val="1+#ppt_w/2"/>
                                          </p:val>
                                        </p:tav>
                                        <p:tav tm="100000">
                                          <p:val>
                                            <p:strVal val="#ppt_x"/>
                                          </p:val>
                                        </p:tav>
                                      </p:tavLst>
                                    </p:anim>
                                    <p:anim calcmode="lin" valueType="num">
                                      <p:cBhvr additive="base">
                                        <p:cTn id="159" dur="5000" fill="hold"/>
                                        <p:tgtEl>
                                          <p:spTgt spid="42"/>
                                        </p:tgtEl>
                                        <p:attrNameLst>
                                          <p:attrName>ppt_y</p:attrName>
                                        </p:attrNameLst>
                                      </p:cBhvr>
                                      <p:tavLst>
                                        <p:tav tm="0">
                                          <p:val>
                                            <p:strVal val="1+#ppt_h/2"/>
                                          </p:val>
                                        </p:tav>
                                        <p:tav tm="100000">
                                          <p:val>
                                            <p:strVal val="#ppt_y"/>
                                          </p:val>
                                        </p:tav>
                                      </p:tavLst>
                                    </p:anim>
                                  </p:childTnLst>
                                </p:cTn>
                              </p:par>
                              <p:par>
                                <p:cTn id="160" presetID="2" presetClass="entr" presetSubtype="3"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5000" fill="hold"/>
                                        <p:tgtEl>
                                          <p:spTgt spid="43"/>
                                        </p:tgtEl>
                                        <p:attrNameLst>
                                          <p:attrName>ppt_x</p:attrName>
                                        </p:attrNameLst>
                                      </p:cBhvr>
                                      <p:tavLst>
                                        <p:tav tm="0">
                                          <p:val>
                                            <p:strVal val="1+#ppt_w/2"/>
                                          </p:val>
                                        </p:tav>
                                        <p:tav tm="100000">
                                          <p:val>
                                            <p:strVal val="#ppt_x"/>
                                          </p:val>
                                        </p:tav>
                                      </p:tavLst>
                                    </p:anim>
                                    <p:anim calcmode="lin" valueType="num">
                                      <p:cBhvr additive="base">
                                        <p:cTn id="163" dur="5000" fill="hold"/>
                                        <p:tgtEl>
                                          <p:spTgt spid="43"/>
                                        </p:tgtEl>
                                        <p:attrNameLst>
                                          <p:attrName>ppt_y</p:attrName>
                                        </p:attrNameLst>
                                      </p:cBhvr>
                                      <p:tavLst>
                                        <p:tav tm="0">
                                          <p:val>
                                            <p:strVal val="0-#ppt_h/2"/>
                                          </p:val>
                                        </p:tav>
                                        <p:tav tm="100000">
                                          <p:val>
                                            <p:strVal val="#ppt_y"/>
                                          </p:val>
                                        </p:tav>
                                      </p:tavLst>
                                    </p:anim>
                                  </p:childTnLst>
                                </p:cTn>
                              </p:par>
                              <p:par>
                                <p:cTn id="164" presetID="2" presetClass="entr" presetSubtype="6"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5000" fill="hold"/>
                                        <p:tgtEl>
                                          <p:spTgt spid="44"/>
                                        </p:tgtEl>
                                        <p:attrNameLst>
                                          <p:attrName>ppt_x</p:attrName>
                                        </p:attrNameLst>
                                      </p:cBhvr>
                                      <p:tavLst>
                                        <p:tav tm="0">
                                          <p:val>
                                            <p:strVal val="1+#ppt_w/2"/>
                                          </p:val>
                                        </p:tav>
                                        <p:tav tm="100000">
                                          <p:val>
                                            <p:strVal val="#ppt_x"/>
                                          </p:val>
                                        </p:tav>
                                      </p:tavLst>
                                    </p:anim>
                                    <p:anim calcmode="lin" valueType="num">
                                      <p:cBhvr additive="base">
                                        <p:cTn id="167" dur="5000" fill="hold"/>
                                        <p:tgtEl>
                                          <p:spTgt spid="44"/>
                                        </p:tgtEl>
                                        <p:attrNameLst>
                                          <p:attrName>ppt_y</p:attrName>
                                        </p:attrNameLst>
                                      </p:cBhvr>
                                      <p:tavLst>
                                        <p:tav tm="0">
                                          <p:val>
                                            <p:strVal val="1+#ppt_h/2"/>
                                          </p:val>
                                        </p:tav>
                                        <p:tav tm="100000">
                                          <p:val>
                                            <p:strVal val="#ppt_y"/>
                                          </p:val>
                                        </p:tav>
                                      </p:tavLst>
                                    </p:anim>
                                  </p:childTnLst>
                                </p:cTn>
                              </p:par>
                              <p:par>
                                <p:cTn id="168" presetID="2" presetClass="entr" presetSubtype="3"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5000" fill="hold"/>
                                        <p:tgtEl>
                                          <p:spTgt spid="45"/>
                                        </p:tgtEl>
                                        <p:attrNameLst>
                                          <p:attrName>ppt_x</p:attrName>
                                        </p:attrNameLst>
                                      </p:cBhvr>
                                      <p:tavLst>
                                        <p:tav tm="0">
                                          <p:val>
                                            <p:strVal val="1+#ppt_w/2"/>
                                          </p:val>
                                        </p:tav>
                                        <p:tav tm="100000">
                                          <p:val>
                                            <p:strVal val="#ppt_x"/>
                                          </p:val>
                                        </p:tav>
                                      </p:tavLst>
                                    </p:anim>
                                    <p:anim calcmode="lin" valueType="num">
                                      <p:cBhvr additive="base">
                                        <p:cTn id="171" dur="5000" fill="hold"/>
                                        <p:tgtEl>
                                          <p:spTgt spid="45"/>
                                        </p:tgtEl>
                                        <p:attrNameLst>
                                          <p:attrName>ppt_y</p:attrName>
                                        </p:attrNameLst>
                                      </p:cBhvr>
                                      <p:tavLst>
                                        <p:tav tm="0">
                                          <p:val>
                                            <p:strVal val="0-#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5000" fill="hold"/>
                                        <p:tgtEl>
                                          <p:spTgt spid="46"/>
                                        </p:tgtEl>
                                        <p:attrNameLst>
                                          <p:attrName>ppt_x</p:attrName>
                                        </p:attrNameLst>
                                      </p:cBhvr>
                                      <p:tavLst>
                                        <p:tav tm="0">
                                          <p:val>
                                            <p:strVal val="1+#ppt_w/2"/>
                                          </p:val>
                                        </p:tav>
                                        <p:tav tm="100000">
                                          <p:val>
                                            <p:strVal val="#ppt_x"/>
                                          </p:val>
                                        </p:tav>
                                      </p:tavLst>
                                    </p:anim>
                                    <p:anim calcmode="lin" valueType="num">
                                      <p:cBhvr additive="base">
                                        <p:cTn id="175" dur="5000" fill="hold"/>
                                        <p:tgtEl>
                                          <p:spTgt spid="46"/>
                                        </p:tgtEl>
                                        <p:attrNameLst>
                                          <p:attrName>ppt_y</p:attrName>
                                        </p:attrNameLst>
                                      </p:cBhvr>
                                      <p:tavLst>
                                        <p:tav tm="0">
                                          <p:val>
                                            <p:strVal val="1+#ppt_h/2"/>
                                          </p:val>
                                        </p:tav>
                                        <p:tav tm="100000">
                                          <p:val>
                                            <p:strVal val="#ppt_y"/>
                                          </p:val>
                                        </p:tav>
                                      </p:tavLst>
                                    </p:anim>
                                  </p:childTnLst>
                                </p:cTn>
                              </p:par>
                              <p:par>
                                <p:cTn id="176" presetID="2" presetClass="entr" presetSubtype="3"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5000" fill="hold"/>
                                        <p:tgtEl>
                                          <p:spTgt spid="47"/>
                                        </p:tgtEl>
                                        <p:attrNameLst>
                                          <p:attrName>ppt_x</p:attrName>
                                        </p:attrNameLst>
                                      </p:cBhvr>
                                      <p:tavLst>
                                        <p:tav tm="0">
                                          <p:val>
                                            <p:strVal val="1+#ppt_w/2"/>
                                          </p:val>
                                        </p:tav>
                                        <p:tav tm="100000">
                                          <p:val>
                                            <p:strVal val="#ppt_x"/>
                                          </p:val>
                                        </p:tav>
                                      </p:tavLst>
                                    </p:anim>
                                    <p:anim calcmode="lin" valueType="num">
                                      <p:cBhvr additive="base">
                                        <p:cTn id="179" dur="5000" fill="hold"/>
                                        <p:tgtEl>
                                          <p:spTgt spid="47"/>
                                        </p:tgtEl>
                                        <p:attrNameLst>
                                          <p:attrName>ppt_y</p:attrName>
                                        </p:attrNameLst>
                                      </p:cBhvr>
                                      <p:tavLst>
                                        <p:tav tm="0">
                                          <p:val>
                                            <p:strVal val="0-#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48"/>
                                        </p:tgtEl>
                                        <p:attrNameLst>
                                          <p:attrName>style.visibility</p:attrName>
                                        </p:attrNameLst>
                                      </p:cBhvr>
                                      <p:to>
                                        <p:strVal val="visible"/>
                                      </p:to>
                                    </p:set>
                                    <p:anim calcmode="lin" valueType="num">
                                      <p:cBhvr additive="base">
                                        <p:cTn id="182" dur="5000" fill="hold"/>
                                        <p:tgtEl>
                                          <p:spTgt spid="48"/>
                                        </p:tgtEl>
                                        <p:attrNameLst>
                                          <p:attrName>ppt_x</p:attrName>
                                        </p:attrNameLst>
                                      </p:cBhvr>
                                      <p:tavLst>
                                        <p:tav tm="0">
                                          <p:val>
                                            <p:strVal val="1+#ppt_w/2"/>
                                          </p:val>
                                        </p:tav>
                                        <p:tav tm="100000">
                                          <p:val>
                                            <p:strVal val="#ppt_x"/>
                                          </p:val>
                                        </p:tav>
                                      </p:tavLst>
                                    </p:anim>
                                    <p:anim calcmode="lin" valueType="num">
                                      <p:cBhvr additive="base">
                                        <p:cTn id="183" dur="5000" fill="hold"/>
                                        <p:tgtEl>
                                          <p:spTgt spid="48"/>
                                        </p:tgtEl>
                                        <p:attrNameLst>
                                          <p:attrName>ppt_y</p:attrName>
                                        </p:attrNameLst>
                                      </p:cBhvr>
                                      <p:tavLst>
                                        <p:tav tm="0">
                                          <p:val>
                                            <p:strVal val="1+#ppt_h/2"/>
                                          </p:val>
                                        </p:tav>
                                        <p:tav tm="100000">
                                          <p:val>
                                            <p:strVal val="#ppt_y"/>
                                          </p:val>
                                        </p:tav>
                                      </p:tavLst>
                                    </p:anim>
                                  </p:childTnLst>
                                </p:cTn>
                              </p:par>
                              <p:par>
                                <p:cTn id="184" presetID="2" presetClass="entr" presetSubtype="3" fill="hold" grpId="0" nodeType="withEffect">
                                  <p:stCondLst>
                                    <p:cond delay="0"/>
                                  </p:stCondLst>
                                  <p:childTnLst>
                                    <p:set>
                                      <p:cBhvr>
                                        <p:cTn id="185" dur="1" fill="hold">
                                          <p:stCondLst>
                                            <p:cond delay="0"/>
                                          </p:stCondLst>
                                        </p:cTn>
                                        <p:tgtEl>
                                          <p:spTgt spid="49"/>
                                        </p:tgtEl>
                                        <p:attrNameLst>
                                          <p:attrName>style.visibility</p:attrName>
                                        </p:attrNameLst>
                                      </p:cBhvr>
                                      <p:to>
                                        <p:strVal val="visible"/>
                                      </p:to>
                                    </p:set>
                                    <p:anim calcmode="lin" valueType="num">
                                      <p:cBhvr additive="base">
                                        <p:cTn id="186" dur="5000" fill="hold"/>
                                        <p:tgtEl>
                                          <p:spTgt spid="49"/>
                                        </p:tgtEl>
                                        <p:attrNameLst>
                                          <p:attrName>ppt_x</p:attrName>
                                        </p:attrNameLst>
                                      </p:cBhvr>
                                      <p:tavLst>
                                        <p:tav tm="0">
                                          <p:val>
                                            <p:strVal val="1+#ppt_w/2"/>
                                          </p:val>
                                        </p:tav>
                                        <p:tav tm="100000">
                                          <p:val>
                                            <p:strVal val="#ppt_x"/>
                                          </p:val>
                                        </p:tav>
                                      </p:tavLst>
                                    </p:anim>
                                    <p:anim calcmode="lin" valueType="num">
                                      <p:cBhvr additive="base">
                                        <p:cTn id="187" dur="5000" fill="hold"/>
                                        <p:tgtEl>
                                          <p:spTgt spid="49"/>
                                        </p:tgtEl>
                                        <p:attrNameLst>
                                          <p:attrName>ppt_y</p:attrName>
                                        </p:attrNameLst>
                                      </p:cBhvr>
                                      <p:tavLst>
                                        <p:tav tm="0">
                                          <p:val>
                                            <p:strVal val="0-#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0"/>
                                        </p:tgtEl>
                                        <p:attrNameLst>
                                          <p:attrName>style.visibility</p:attrName>
                                        </p:attrNameLst>
                                      </p:cBhvr>
                                      <p:to>
                                        <p:strVal val="visible"/>
                                      </p:to>
                                    </p:set>
                                    <p:anim calcmode="lin" valueType="num">
                                      <p:cBhvr additive="base">
                                        <p:cTn id="190" dur="5000" fill="hold"/>
                                        <p:tgtEl>
                                          <p:spTgt spid="50"/>
                                        </p:tgtEl>
                                        <p:attrNameLst>
                                          <p:attrName>ppt_x</p:attrName>
                                        </p:attrNameLst>
                                      </p:cBhvr>
                                      <p:tavLst>
                                        <p:tav tm="0">
                                          <p:val>
                                            <p:strVal val="1+#ppt_w/2"/>
                                          </p:val>
                                        </p:tav>
                                        <p:tav tm="100000">
                                          <p:val>
                                            <p:strVal val="#ppt_x"/>
                                          </p:val>
                                        </p:tav>
                                      </p:tavLst>
                                    </p:anim>
                                    <p:anim calcmode="lin" valueType="num">
                                      <p:cBhvr additive="base">
                                        <p:cTn id="191" dur="5000" fill="hold"/>
                                        <p:tgtEl>
                                          <p:spTgt spid="50"/>
                                        </p:tgtEl>
                                        <p:attrNameLst>
                                          <p:attrName>ppt_y</p:attrName>
                                        </p:attrNameLst>
                                      </p:cBhvr>
                                      <p:tavLst>
                                        <p:tav tm="0">
                                          <p:val>
                                            <p:strVal val="1+#ppt_h/2"/>
                                          </p:val>
                                        </p:tav>
                                        <p:tav tm="100000">
                                          <p:val>
                                            <p:strVal val="#ppt_y"/>
                                          </p:val>
                                        </p:tav>
                                      </p:tavLst>
                                    </p:anim>
                                  </p:childTnLst>
                                </p:cTn>
                              </p:par>
                              <p:par>
                                <p:cTn id="192" presetID="2" presetClass="entr" presetSubtype="3" fill="hold" grpId="0" nodeType="withEffect">
                                  <p:stCondLst>
                                    <p:cond delay="0"/>
                                  </p:stCondLst>
                                  <p:childTnLst>
                                    <p:set>
                                      <p:cBhvr>
                                        <p:cTn id="193" dur="1" fill="hold">
                                          <p:stCondLst>
                                            <p:cond delay="0"/>
                                          </p:stCondLst>
                                        </p:cTn>
                                        <p:tgtEl>
                                          <p:spTgt spid="51"/>
                                        </p:tgtEl>
                                        <p:attrNameLst>
                                          <p:attrName>style.visibility</p:attrName>
                                        </p:attrNameLst>
                                      </p:cBhvr>
                                      <p:to>
                                        <p:strVal val="visible"/>
                                      </p:to>
                                    </p:set>
                                    <p:anim calcmode="lin" valueType="num">
                                      <p:cBhvr additive="base">
                                        <p:cTn id="194" dur="5000" fill="hold"/>
                                        <p:tgtEl>
                                          <p:spTgt spid="51"/>
                                        </p:tgtEl>
                                        <p:attrNameLst>
                                          <p:attrName>ppt_x</p:attrName>
                                        </p:attrNameLst>
                                      </p:cBhvr>
                                      <p:tavLst>
                                        <p:tav tm="0">
                                          <p:val>
                                            <p:strVal val="1+#ppt_w/2"/>
                                          </p:val>
                                        </p:tav>
                                        <p:tav tm="100000">
                                          <p:val>
                                            <p:strVal val="#ppt_x"/>
                                          </p:val>
                                        </p:tav>
                                      </p:tavLst>
                                    </p:anim>
                                    <p:anim calcmode="lin" valueType="num">
                                      <p:cBhvr additive="base">
                                        <p:cTn id="195" dur="5000" fill="hold"/>
                                        <p:tgtEl>
                                          <p:spTgt spid="51"/>
                                        </p:tgtEl>
                                        <p:attrNameLst>
                                          <p:attrName>ppt_y</p:attrName>
                                        </p:attrNameLst>
                                      </p:cBhvr>
                                      <p:tavLst>
                                        <p:tav tm="0">
                                          <p:val>
                                            <p:strVal val="0-#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52"/>
                                        </p:tgtEl>
                                        <p:attrNameLst>
                                          <p:attrName>style.visibility</p:attrName>
                                        </p:attrNameLst>
                                      </p:cBhvr>
                                      <p:to>
                                        <p:strVal val="visible"/>
                                      </p:to>
                                    </p:set>
                                    <p:anim calcmode="lin" valueType="num">
                                      <p:cBhvr additive="base">
                                        <p:cTn id="198" dur="5000" fill="hold"/>
                                        <p:tgtEl>
                                          <p:spTgt spid="52"/>
                                        </p:tgtEl>
                                        <p:attrNameLst>
                                          <p:attrName>ppt_x</p:attrName>
                                        </p:attrNameLst>
                                      </p:cBhvr>
                                      <p:tavLst>
                                        <p:tav tm="0">
                                          <p:val>
                                            <p:strVal val="1+#ppt_w/2"/>
                                          </p:val>
                                        </p:tav>
                                        <p:tav tm="100000">
                                          <p:val>
                                            <p:strVal val="#ppt_x"/>
                                          </p:val>
                                        </p:tav>
                                      </p:tavLst>
                                    </p:anim>
                                    <p:anim calcmode="lin" valueType="num">
                                      <p:cBhvr additive="base">
                                        <p:cTn id="199" dur="5000" fill="hold"/>
                                        <p:tgtEl>
                                          <p:spTgt spid="52"/>
                                        </p:tgtEl>
                                        <p:attrNameLst>
                                          <p:attrName>ppt_y</p:attrName>
                                        </p:attrNameLst>
                                      </p:cBhvr>
                                      <p:tavLst>
                                        <p:tav tm="0">
                                          <p:val>
                                            <p:strVal val="1+#ppt_h/2"/>
                                          </p:val>
                                        </p:tav>
                                        <p:tav tm="100000">
                                          <p:val>
                                            <p:strVal val="#ppt_y"/>
                                          </p:val>
                                        </p:tav>
                                      </p:tavLst>
                                    </p:anim>
                                  </p:childTnLst>
                                </p:cTn>
                              </p:par>
                              <p:par>
                                <p:cTn id="200" presetID="2" presetClass="entr" presetSubtype="3" fill="hold" grpId="0" nodeType="withEffect">
                                  <p:stCondLst>
                                    <p:cond delay="0"/>
                                  </p:stCondLst>
                                  <p:childTnLst>
                                    <p:set>
                                      <p:cBhvr>
                                        <p:cTn id="201" dur="1" fill="hold">
                                          <p:stCondLst>
                                            <p:cond delay="0"/>
                                          </p:stCondLst>
                                        </p:cTn>
                                        <p:tgtEl>
                                          <p:spTgt spid="53"/>
                                        </p:tgtEl>
                                        <p:attrNameLst>
                                          <p:attrName>style.visibility</p:attrName>
                                        </p:attrNameLst>
                                      </p:cBhvr>
                                      <p:to>
                                        <p:strVal val="visible"/>
                                      </p:to>
                                    </p:set>
                                    <p:anim calcmode="lin" valueType="num">
                                      <p:cBhvr additive="base">
                                        <p:cTn id="202" dur="5000" fill="hold"/>
                                        <p:tgtEl>
                                          <p:spTgt spid="53"/>
                                        </p:tgtEl>
                                        <p:attrNameLst>
                                          <p:attrName>ppt_x</p:attrName>
                                        </p:attrNameLst>
                                      </p:cBhvr>
                                      <p:tavLst>
                                        <p:tav tm="0">
                                          <p:val>
                                            <p:strVal val="1+#ppt_w/2"/>
                                          </p:val>
                                        </p:tav>
                                        <p:tav tm="100000">
                                          <p:val>
                                            <p:strVal val="#ppt_x"/>
                                          </p:val>
                                        </p:tav>
                                      </p:tavLst>
                                    </p:anim>
                                    <p:anim calcmode="lin" valueType="num">
                                      <p:cBhvr additive="base">
                                        <p:cTn id="203" dur="5000" fill="hold"/>
                                        <p:tgtEl>
                                          <p:spTgt spid="53"/>
                                        </p:tgtEl>
                                        <p:attrNameLst>
                                          <p:attrName>ppt_y</p:attrName>
                                        </p:attrNameLst>
                                      </p:cBhvr>
                                      <p:tavLst>
                                        <p:tav tm="0">
                                          <p:val>
                                            <p:strVal val="0-#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54"/>
                                        </p:tgtEl>
                                        <p:attrNameLst>
                                          <p:attrName>style.visibility</p:attrName>
                                        </p:attrNameLst>
                                      </p:cBhvr>
                                      <p:to>
                                        <p:strVal val="visible"/>
                                      </p:to>
                                    </p:set>
                                    <p:anim calcmode="lin" valueType="num">
                                      <p:cBhvr additive="base">
                                        <p:cTn id="206" dur="5000" fill="hold"/>
                                        <p:tgtEl>
                                          <p:spTgt spid="54"/>
                                        </p:tgtEl>
                                        <p:attrNameLst>
                                          <p:attrName>ppt_x</p:attrName>
                                        </p:attrNameLst>
                                      </p:cBhvr>
                                      <p:tavLst>
                                        <p:tav tm="0">
                                          <p:val>
                                            <p:strVal val="1+#ppt_w/2"/>
                                          </p:val>
                                        </p:tav>
                                        <p:tav tm="100000">
                                          <p:val>
                                            <p:strVal val="#ppt_x"/>
                                          </p:val>
                                        </p:tav>
                                      </p:tavLst>
                                    </p:anim>
                                    <p:anim calcmode="lin" valueType="num">
                                      <p:cBhvr additive="base">
                                        <p:cTn id="207" dur="5000" fill="hold"/>
                                        <p:tgtEl>
                                          <p:spTgt spid="54"/>
                                        </p:tgtEl>
                                        <p:attrNameLst>
                                          <p:attrName>ppt_y</p:attrName>
                                        </p:attrNameLst>
                                      </p:cBhvr>
                                      <p:tavLst>
                                        <p:tav tm="0">
                                          <p:val>
                                            <p:strVal val="1+#ppt_h/2"/>
                                          </p:val>
                                        </p:tav>
                                        <p:tav tm="100000">
                                          <p:val>
                                            <p:strVal val="#ppt_y"/>
                                          </p:val>
                                        </p:tav>
                                      </p:tavLst>
                                    </p:anim>
                                  </p:childTnLst>
                                </p:cTn>
                              </p:par>
                              <p:par>
                                <p:cTn id="208" presetID="2" presetClass="entr" presetSubtype="3" fill="hold" grpId="0" nodeType="withEffect">
                                  <p:stCondLst>
                                    <p:cond delay="0"/>
                                  </p:stCondLst>
                                  <p:childTnLst>
                                    <p:set>
                                      <p:cBhvr>
                                        <p:cTn id="209" dur="1" fill="hold">
                                          <p:stCondLst>
                                            <p:cond delay="0"/>
                                          </p:stCondLst>
                                        </p:cTn>
                                        <p:tgtEl>
                                          <p:spTgt spid="55"/>
                                        </p:tgtEl>
                                        <p:attrNameLst>
                                          <p:attrName>style.visibility</p:attrName>
                                        </p:attrNameLst>
                                      </p:cBhvr>
                                      <p:to>
                                        <p:strVal val="visible"/>
                                      </p:to>
                                    </p:set>
                                    <p:anim calcmode="lin" valueType="num">
                                      <p:cBhvr additive="base">
                                        <p:cTn id="210" dur="5000" fill="hold"/>
                                        <p:tgtEl>
                                          <p:spTgt spid="55"/>
                                        </p:tgtEl>
                                        <p:attrNameLst>
                                          <p:attrName>ppt_x</p:attrName>
                                        </p:attrNameLst>
                                      </p:cBhvr>
                                      <p:tavLst>
                                        <p:tav tm="0">
                                          <p:val>
                                            <p:strVal val="1+#ppt_w/2"/>
                                          </p:val>
                                        </p:tav>
                                        <p:tav tm="100000">
                                          <p:val>
                                            <p:strVal val="#ppt_x"/>
                                          </p:val>
                                        </p:tav>
                                      </p:tavLst>
                                    </p:anim>
                                    <p:anim calcmode="lin" valueType="num">
                                      <p:cBhvr additive="base">
                                        <p:cTn id="211" dur="5000" fill="hold"/>
                                        <p:tgtEl>
                                          <p:spTgt spid="55"/>
                                        </p:tgtEl>
                                        <p:attrNameLst>
                                          <p:attrName>ppt_y</p:attrName>
                                        </p:attrNameLst>
                                      </p:cBhvr>
                                      <p:tavLst>
                                        <p:tav tm="0">
                                          <p:val>
                                            <p:strVal val="0-#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56"/>
                                        </p:tgtEl>
                                        <p:attrNameLst>
                                          <p:attrName>style.visibility</p:attrName>
                                        </p:attrNameLst>
                                      </p:cBhvr>
                                      <p:to>
                                        <p:strVal val="visible"/>
                                      </p:to>
                                    </p:set>
                                    <p:anim calcmode="lin" valueType="num">
                                      <p:cBhvr additive="base">
                                        <p:cTn id="214" dur="5000" fill="hold"/>
                                        <p:tgtEl>
                                          <p:spTgt spid="56"/>
                                        </p:tgtEl>
                                        <p:attrNameLst>
                                          <p:attrName>ppt_x</p:attrName>
                                        </p:attrNameLst>
                                      </p:cBhvr>
                                      <p:tavLst>
                                        <p:tav tm="0">
                                          <p:val>
                                            <p:strVal val="1+#ppt_w/2"/>
                                          </p:val>
                                        </p:tav>
                                        <p:tav tm="100000">
                                          <p:val>
                                            <p:strVal val="#ppt_x"/>
                                          </p:val>
                                        </p:tav>
                                      </p:tavLst>
                                    </p:anim>
                                    <p:anim calcmode="lin" valueType="num">
                                      <p:cBhvr additive="base">
                                        <p:cTn id="215" dur="5000" fill="hold"/>
                                        <p:tgtEl>
                                          <p:spTgt spid="56"/>
                                        </p:tgtEl>
                                        <p:attrNameLst>
                                          <p:attrName>ppt_y</p:attrName>
                                        </p:attrNameLst>
                                      </p:cBhvr>
                                      <p:tavLst>
                                        <p:tav tm="0">
                                          <p:val>
                                            <p:strVal val="1+#ppt_h/2"/>
                                          </p:val>
                                        </p:tav>
                                        <p:tav tm="100000">
                                          <p:val>
                                            <p:strVal val="#ppt_y"/>
                                          </p:val>
                                        </p:tav>
                                      </p:tavLst>
                                    </p:anim>
                                  </p:childTnLst>
                                </p:cTn>
                              </p:par>
                              <p:par>
                                <p:cTn id="216" presetID="3" presetClass="entr" presetSubtype="5" fill="hold" grpId="1" nodeType="withEffect">
                                  <p:stCondLst>
                                    <p:cond delay="0"/>
                                  </p:stCondLst>
                                  <p:childTnLst>
                                    <p:set>
                                      <p:cBhvr>
                                        <p:cTn id="217" dur="1" fill="hold">
                                          <p:stCondLst>
                                            <p:cond delay="0"/>
                                          </p:stCondLst>
                                        </p:cTn>
                                        <p:tgtEl>
                                          <p:spTgt spid="5"/>
                                        </p:tgtEl>
                                        <p:attrNameLst>
                                          <p:attrName>style.visibility</p:attrName>
                                        </p:attrNameLst>
                                      </p:cBhvr>
                                      <p:to>
                                        <p:strVal val="visible"/>
                                      </p:to>
                                    </p:set>
                                    <p:animEffect transition="in" filter="blinds(vertical)">
                                      <p:cBhvr>
                                        <p:cTn id="218" dur="5000"/>
                                        <p:tgtEl>
                                          <p:spTgt spid="5"/>
                                        </p:tgtEl>
                                      </p:cBhvr>
                                    </p:animEffect>
                                  </p:childTnLst>
                                </p:cTn>
                              </p:par>
                              <p:par>
                                <p:cTn id="219" presetID="3" presetClass="entr" presetSubtype="5" fill="hold" grpId="1" nodeType="withEffect">
                                  <p:stCondLst>
                                    <p:cond delay="0"/>
                                  </p:stCondLst>
                                  <p:childTnLst>
                                    <p:set>
                                      <p:cBhvr>
                                        <p:cTn id="220" dur="1" fill="hold">
                                          <p:stCondLst>
                                            <p:cond delay="0"/>
                                          </p:stCondLst>
                                        </p:cTn>
                                        <p:tgtEl>
                                          <p:spTgt spid="6"/>
                                        </p:tgtEl>
                                        <p:attrNameLst>
                                          <p:attrName>style.visibility</p:attrName>
                                        </p:attrNameLst>
                                      </p:cBhvr>
                                      <p:to>
                                        <p:strVal val="visible"/>
                                      </p:to>
                                    </p:set>
                                    <p:animEffect transition="in" filter="blinds(vertical)">
                                      <p:cBhvr>
                                        <p:cTn id="221" dur="5000"/>
                                        <p:tgtEl>
                                          <p:spTgt spid="6"/>
                                        </p:tgtEl>
                                      </p:cBhvr>
                                    </p:animEffect>
                                  </p:childTnLst>
                                </p:cTn>
                              </p:par>
                              <p:par>
                                <p:cTn id="222" presetID="3" presetClass="entr" presetSubtype="5" fill="hold" grpId="1" nodeType="withEffect">
                                  <p:stCondLst>
                                    <p:cond delay="0"/>
                                  </p:stCondLst>
                                  <p:childTnLst>
                                    <p:set>
                                      <p:cBhvr>
                                        <p:cTn id="223" dur="1" fill="hold">
                                          <p:stCondLst>
                                            <p:cond delay="0"/>
                                          </p:stCondLst>
                                        </p:cTn>
                                        <p:tgtEl>
                                          <p:spTgt spid="7"/>
                                        </p:tgtEl>
                                        <p:attrNameLst>
                                          <p:attrName>style.visibility</p:attrName>
                                        </p:attrNameLst>
                                      </p:cBhvr>
                                      <p:to>
                                        <p:strVal val="visible"/>
                                      </p:to>
                                    </p:set>
                                    <p:animEffect transition="in" filter="blinds(vertical)">
                                      <p:cBhvr>
                                        <p:cTn id="224" dur="5000"/>
                                        <p:tgtEl>
                                          <p:spTgt spid="7"/>
                                        </p:tgtEl>
                                      </p:cBhvr>
                                    </p:animEffect>
                                  </p:childTnLst>
                                </p:cTn>
                              </p:par>
                              <p:par>
                                <p:cTn id="225" presetID="3" presetClass="entr" presetSubtype="5" fill="hold" grpId="1" nodeType="withEffect">
                                  <p:stCondLst>
                                    <p:cond delay="0"/>
                                  </p:stCondLst>
                                  <p:childTnLst>
                                    <p:set>
                                      <p:cBhvr>
                                        <p:cTn id="226" dur="1" fill="hold">
                                          <p:stCondLst>
                                            <p:cond delay="0"/>
                                          </p:stCondLst>
                                        </p:cTn>
                                        <p:tgtEl>
                                          <p:spTgt spid="8"/>
                                        </p:tgtEl>
                                        <p:attrNameLst>
                                          <p:attrName>style.visibility</p:attrName>
                                        </p:attrNameLst>
                                      </p:cBhvr>
                                      <p:to>
                                        <p:strVal val="visible"/>
                                      </p:to>
                                    </p:set>
                                    <p:animEffect transition="in" filter="blinds(vertical)">
                                      <p:cBhvr>
                                        <p:cTn id="227" dur="5000"/>
                                        <p:tgtEl>
                                          <p:spTgt spid="8"/>
                                        </p:tgtEl>
                                      </p:cBhvr>
                                    </p:animEffect>
                                  </p:childTnLst>
                                </p:cTn>
                              </p:par>
                              <p:par>
                                <p:cTn id="228" presetID="3" presetClass="entr" presetSubtype="5" fill="hold" grpId="1" nodeType="withEffect">
                                  <p:stCondLst>
                                    <p:cond delay="0"/>
                                  </p:stCondLst>
                                  <p:childTnLst>
                                    <p:set>
                                      <p:cBhvr>
                                        <p:cTn id="229" dur="1" fill="hold">
                                          <p:stCondLst>
                                            <p:cond delay="0"/>
                                          </p:stCondLst>
                                        </p:cTn>
                                        <p:tgtEl>
                                          <p:spTgt spid="9"/>
                                        </p:tgtEl>
                                        <p:attrNameLst>
                                          <p:attrName>style.visibility</p:attrName>
                                        </p:attrNameLst>
                                      </p:cBhvr>
                                      <p:to>
                                        <p:strVal val="visible"/>
                                      </p:to>
                                    </p:set>
                                    <p:animEffect transition="in" filter="blinds(vertical)">
                                      <p:cBhvr>
                                        <p:cTn id="230" dur="5000"/>
                                        <p:tgtEl>
                                          <p:spTgt spid="9"/>
                                        </p:tgtEl>
                                      </p:cBhvr>
                                    </p:animEffect>
                                  </p:childTnLst>
                                </p:cTn>
                              </p:par>
                              <p:par>
                                <p:cTn id="231" presetID="3" presetClass="entr" presetSubtype="5" fill="hold" grpId="1" nodeType="withEffect">
                                  <p:stCondLst>
                                    <p:cond delay="0"/>
                                  </p:stCondLst>
                                  <p:childTnLst>
                                    <p:set>
                                      <p:cBhvr>
                                        <p:cTn id="232" dur="1" fill="hold">
                                          <p:stCondLst>
                                            <p:cond delay="0"/>
                                          </p:stCondLst>
                                        </p:cTn>
                                        <p:tgtEl>
                                          <p:spTgt spid="10"/>
                                        </p:tgtEl>
                                        <p:attrNameLst>
                                          <p:attrName>style.visibility</p:attrName>
                                        </p:attrNameLst>
                                      </p:cBhvr>
                                      <p:to>
                                        <p:strVal val="visible"/>
                                      </p:to>
                                    </p:set>
                                    <p:animEffect transition="in" filter="blinds(vertical)">
                                      <p:cBhvr>
                                        <p:cTn id="233" dur="5000"/>
                                        <p:tgtEl>
                                          <p:spTgt spid="10"/>
                                        </p:tgtEl>
                                      </p:cBhvr>
                                    </p:animEffect>
                                  </p:childTnLst>
                                </p:cTn>
                              </p:par>
                              <p:par>
                                <p:cTn id="234" presetID="3" presetClass="entr" presetSubtype="5" fill="hold" grpId="1" nodeType="withEffect">
                                  <p:stCondLst>
                                    <p:cond delay="0"/>
                                  </p:stCondLst>
                                  <p:childTnLst>
                                    <p:set>
                                      <p:cBhvr>
                                        <p:cTn id="235" dur="1" fill="hold">
                                          <p:stCondLst>
                                            <p:cond delay="0"/>
                                          </p:stCondLst>
                                        </p:cTn>
                                        <p:tgtEl>
                                          <p:spTgt spid="11"/>
                                        </p:tgtEl>
                                        <p:attrNameLst>
                                          <p:attrName>style.visibility</p:attrName>
                                        </p:attrNameLst>
                                      </p:cBhvr>
                                      <p:to>
                                        <p:strVal val="visible"/>
                                      </p:to>
                                    </p:set>
                                    <p:animEffect transition="in" filter="blinds(vertical)">
                                      <p:cBhvr>
                                        <p:cTn id="236" dur="5000"/>
                                        <p:tgtEl>
                                          <p:spTgt spid="11"/>
                                        </p:tgtEl>
                                      </p:cBhvr>
                                    </p:animEffect>
                                  </p:childTnLst>
                                </p:cTn>
                              </p:par>
                              <p:par>
                                <p:cTn id="237" presetID="3" presetClass="entr" presetSubtype="5" fill="hold" grpId="1" nodeType="withEffect">
                                  <p:stCondLst>
                                    <p:cond delay="0"/>
                                  </p:stCondLst>
                                  <p:childTnLst>
                                    <p:set>
                                      <p:cBhvr>
                                        <p:cTn id="238" dur="1" fill="hold">
                                          <p:stCondLst>
                                            <p:cond delay="0"/>
                                          </p:stCondLst>
                                        </p:cTn>
                                        <p:tgtEl>
                                          <p:spTgt spid="12"/>
                                        </p:tgtEl>
                                        <p:attrNameLst>
                                          <p:attrName>style.visibility</p:attrName>
                                        </p:attrNameLst>
                                      </p:cBhvr>
                                      <p:to>
                                        <p:strVal val="visible"/>
                                      </p:to>
                                    </p:set>
                                    <p:animEffect transition="in" filter="blinds(vertical)">
                                      <p:cBhvr>
                                        <p:cTn id="239" dur="5000"/>
                                        <p:tgtEl>
                                          <p:spTgt spid="12"/>
                                        </p:tgtEl>
                                      </p:cBhvr>
                                    </p:animEffect>
                                  </p:childTnLst>
                                </p:cTn>
                              </p:par>
                              <p:par>
                                <p:cTn id="240" presetID="3" presetClass="entr" presetSubtype="5" fill="hold" grpId="1" nodeType="withEffect">
                                  <p:stCondLst>
                                    <p:cond delay="0"/>
                                  </p:stCondLst>
                                  <p:childTnLst>
                                    <p:set>
                                      <p:cBhvr>
                                        <p:cTn id="241" dur="1" fill="hold">
                                          <p:stCondLst>
                                            <p:cond delay="0"/>
                                          </p:stCondLst>
                                        </p:cTn>
                                        <p:tgtEl>
                                          <p:spTgt spid="13"/>
                                        </p:tgtEl>
                                        <p:attrNameLst>
                                          <p:attrName>style.visibility</p:attrName>
                                        </p:attrNameLst>
                                      </p:cBhvr>
                                      <p:to>
                                        <p:strVal val="visible"/>
                                      </p:to>
                                    </p:set>
                                    <p:animEffect transition="in" filter="blinds(vertical)">
                                      <p:cBhvr>
                                        <p:cTn id="242" dur="5000"/>
                                        <p:tgtEl>
                                          <p:spTgt spid="13"/>
                                        </p:tgtEl>
                                      </p:cBhvr>
                                    </p:animEffect>
                                  </p:childTnLst>
                                </p:cTn>
                              </p:par>
                              <p:par>
                                <p:cTn id="243" presetID="3" presetClass="entr" presetSubtype="5" fill="hold" grpId="1" nodeType="withEffect">
                                  <p:stCondLst>
                                    <p:cond delay="0"/>
                                  </p:stCondLst>
                                  <p:childTnLst>
                                    <p:set>
                                      <p:cBhvr>
                                        <p:cTn id="244" dur="1" fill="hold">
                                          <p:stCondLst>
                                            <p:cond delay="0"/>
                                          </p:stCondLst>
                                        </p:cTn>
                                        <p:tgtEl>
                                          <p:spTgt spid="14"/>
                                        </p:tgtEl>
                                        <p:attrNameLst>
                                          <p:attrName>style.visibility</p:attrName>
                                        </p:attrNameLst>
                                      </p:cBhvr>
                                      <p:to>
                                        <p:strVal val="visible"/>
                                      </p:to>
                                    </p:set>
                                    <p:animEffect transition="in" filter="blinds(vertical)">
                                      <p:cBhvr>
                                        <p:cTn id="245" dur="5000"/>
                                        <p:tgtEl>
                                          <p:spTgt spid="14"/>
                                        </p:tgtEl>
                                      </p:cBhvr>
                                    </p:animEffect>
                                  </p:childTnLst>
                                </p:cTn>
                              </p:par>
                              <p:par>
                                <p:cTn id="246" presetID="3" presetClass="entr" presetSubtype="5" fill="hold" grpId="1" nodeType="withEffect">
                                  <p:stCondLst>
                                    <p:cond delay="0"/>
                                  </p:stCondLst>
                                  <p:childTnLst>
                                    <p:set>
                                      <p:cBhvr>
                                        <p:cTn id="247" dur="1" fill="hold">
                                          <p:stCondLst>
                                            <p:cond delay="0"/>
                                          </p:stCondLst>
                                        </p:cTn>
                                        <p:tgtEl>
                                          <p:spTgt spid="15"/>
                                        </p:tgtEl>
                                        <p:attrNameLst>
                                          <p:attrName>style.visibility</p:attrName>
                                        </p:attrNameLst>
                                      </p:cBhvr>
                                      <p:to>
                                        <p:strVal val="visible"/>
                                      </p:to>
                                    </p:set>
                                    <p:animEffect transition="in" filter="blinds(vertical)">
                                      <p:cBhvr>
                                        <p:cTn id="248" dur="5000"/>
                                        <p:tgtEl>
                                          <p:spTgt spid="15"/>
                                        </p:tgtEl>
                                      </p:cBhvr>
                                    </p:animEffect>
                                  </p:childTnLst>
                                </p:cTn>
                              </p:par>
                              <p:par>
                                <p:cTn id="249" presetID="3" presetClass="entr" presetSubtype="5" fill="hold" grpId="1" nodeType="withEffect">
                                  <p:stCondLst>
                                    <p:cond delay="0"/>
                                  </p:stCondLst>
                                  <p:childTnLst>
                                    <p:set>
                                      <p:cBhvr>
                                        <p:cTn id="250" dur="1" fill="hold">
                                          <p:stCondLst>
                                            <p:cond delay="0"/>
                                          </p:stCondLst>
                                        </p:cTn>
                                        <p:tgtEl>
                                          <p:spTgt spid="16"/>
                                        </p:tgtEl>
                                        <p:attrNameLst>
                                          <p:attrName>style.visibility</p:attrName>
                                        </p:attrNameLst>
                                      </p:cBhvr>
                                      <p:to>
                                        <p:strVal val="visible"/>
                                      </p:to>
                                    </p:set>
                                    <p:animEffect transition="in" filter="blinds(vertical)">
                                      <p:cBhvr>
                                        <p:cTn id="251" dur="5000"/>
                                        <p:tgtEl>
                                          <p:spTgt spid="16"/>
                                        </p:tgtEl>
                                      </p:cBhvr>
                                    </p:animEffect>
                                  </p:childTnLst>
                                </p:cTn>
                              </p:par>
                              <p:par>
                                <p:cTn id="252" presetID="3" presetClass="entr" presetSubtype="5" fill="hold" grpId="1" nodeType="withEffect">
                                  <p:stCondLst>
                                    <p:cond delay="0"/>
                                  </p:stCondLst>
                                  <p:childTnLst>
                                    <p:set>
                                      <p:cBhvr>
                                        <p:cTn id="253" dur="1" fill="hold">
                                          <p:stCondLst>
                                            <p:cond delay="0"/>
                                          </p:stCondLst>
                                        </p:cTn>
                                        <p:tgtEl>
                                          <p:spTgt spid="17"/>
                                        </p:tgtEl>
                                        <p:attrNameLst>
                                          <p:attrName>style.visibility</p:attrName>
                                        </p:attrNameLst>
                                      </p:cBhvr>
                                      <p:to>
                                        <p:strVal val="visible"/>
                                      </p:to>
                                    </p:set>
                                    <p:animEffect transition="in" filter="blinds(vertical)">
                                      <p:cBhvr>
                                        <p:cTn id="254" dur="5000"/>
                                        <p:tgtEl>
                                          <p:spTgt spid="17"/>
                                        </p:tgtEl>
                                      </p:cBhvr>
                                    </p:animEffect>
                                  </p:childTnLst>
                                </p:cTn>
                              </p:par>
                              <p:par>
                                <p:cTn id="255" presetID="3" presetClass="entr" presetSubtype="5" fill="hold" grpId="1" nodeType="withEffect">
                                  <p:stCondLst>
                                    <p:cond delay="0"/>
                                  </p:stCondLst>
                                  <p:childTnLst>
                                    <p:set>
                                      <p:cBhvr>
                                        <p:cTn id="256" dur="1" fill="hold">
                                          <p:stCondLst>
                                            <p:cond delay="0"/>
                                          </p:stCondLst>
                                        </p:cTn>
                                        <p:tgtEl>
                                          <p:spTgt spid="18"/>
                                        </p:tgtEl>
                                        <p:attrNameLst>
                                          <p:attrName>style.visibility</p:attrName>
                                        </p:attrNameLst>
                                      </p:cBhvr>
                                      <p:to>
                                        <p:strVal val="visible"/>
                                      </p:to>
                                    </p:set>
                                    <p:animEffect transition="in" filter="blinds(vertical)">
                                      <p:cBhvr>
                                        <p:cTn id="257" dur="5000"/>
                                        <p:tgtEl>
                                          <p:spTgt spid="18"/>
                                        </p:tgtEl>
                                      </p:cBhvr>
                                    </p:animEffect>
                                  </p:childTnLst>
                                </p:cTn>
                              </p:par>
                              <p:par>
                                <p:cTn id="258" presetID="3" presetClass="entr" presetSubtype="5" fill="hold" grpId="1" nodeType="withEffect">
                                  <p:stCondLst>
                                    <p:cond delay="0"/>
                                  </p:stCondLst>
                                  <p:childTnLst>
                                    <p:set>
                                      <p:cBhvr>
                                        <p:cTn id="259" dur="1" fill="hold">
                                          <p:stCondLst>
                                            <p:cond delay="0"/>
                                          </p:stCondLst>
                                        </p:cTn>
                                        <p:tgtEl>
                                          <p:spTgt spid="19"/>
                                        </p:tgtEl>
                                        <p:attrNameLst>
                                          <p:attrName>style.visibility</p:attrName>
                                        </p:attrNameLst>
                                      </p:cBhvr>
                                      <p:to>
                                        <p:strVal val="visible"/>
                                      </p:to>
                                    </p:set>
                                    <p:animEffect transition="in" filter="blinds(vertical)">
                                      <p:cBhvr>
                                        <p:cTn id="260" dur="5000"/>
                                        <p:tgtEl>
                                          <p:spTgt spid="19"/>
                                        </p:tgtEl>
                                      </p:cBhvr>
                                    </p:animEffect>
                                  </p:childTnLst>
                                </p:cTn>
                              </p:par>
                              <p:par>
                                <p:cTn id="261" presetID="3" presetClass="entr" presetSubtype="5" fill="hold" grpId="1" nodeType="withEffect">
                                  <p:stCondLst>
                                    <p:cond delay="0"/>
                                  </p:stCondLst>
                                  <p:childTnLst>
                                    <p:set>
                                      <p:cBhvr>
                                        <p:cTn id="262" dur="1" fill="hold">
                                          <p:stCondLst>
                                            <p:cond delay="0"/>
                                          </p:stCondLst>
                                        </p:cTn>
                                        <p:tgtEl>
                                          <p:spTgt spid="20"/>
                                        </p:tgtEl>
                                        <p:attrNameLst>
                                          <p:attrName>style.visibility</p:attrName>
                                        </p:attrNameLst>
                                      </p:cBhvr>
                                      <p:to>
                                        <p:strVal val="visible"/>
                                      </p:to>
                                    </p:set>
                                    <p:animEffect transition="in" filter="blinds(vertical)">
                                      <p:cBhvr>
                                        <p:cTn id="263" dur="5000"/>
                                        <p:tgtEl>
                                          <p:spTgt spid="20"/>
                                        </p:tgtEl>
                                      </p:cBhvr>
                                    </p:animEffect>
                                  </p:childTnLst>
                                </p:cTn>
                              </p:par>
                              <p:par>
                                <p:cTn id="264" presetID="3" presetClass="entr" presetSubtype="5" fill="hold" grpId="1" nodeType="withEffect">
                                  <p:stCondLst>
                                    <p:cond delay="0"/>
                                  </p:stCondLst>
                                  <p:childTnLst>
                                    <p:set>
                                      <p:cBhvr>
                                        <p:cTn id="265" dur="1" fill="hold">
                                          <p:stCondLst>
                                            <p:cond delay="0"/>
                                          </p:stCondLst>
                                        </p:cTn>
                                        <p:tgtEl>
                                          <p:spTgt spid="21"/>
                                        </p:tgtEl>
                                        <p:attrNameLst>
                                          <p:attrName>style.visibility</p:attrName>
                                        </p:attrNameLst>
                                      </p:cBhvr>
                                      <p:to>
                                        <p:strVal val="visible"/>
                                      </p:to>
                                    </p:set>
                                    <p:animEffect transition="in" filter="blinds(vertical)">
                                      <p:cBhvr>
                                        <p:cTn id="266" dur="5000"/>
                                        <p:tgtEl>
                                          <p:spTgt spid="21"/>
                                        </p:tgtEl>
                                      </p:cBhvr>
                                    </p:animEffect>
                                  </p:childTnLst>
                                </p:cTn>
                              </p:par>
                              <p:par>
                                <p:cTn id="267" presetID="3" presetClass="entr" presetSubtype="5" fill="hold" grpId="1" nodeType="withEffect">
                                  <p:stCondLst>
                                    <p:cond delay="0"/>
                                  </p:stCondLst>
                                  <p:childTnLst>
                                    <p:set>
                                      <p:cBhvr>
                                        <p:cTn id="268" dur="1" fill="hold">
                                          <p:stCondLst>
                                            <p:cond delay="0"/>
                                          </p:stCondLst>
                                        </p:cTn>
                                        <p:tgtEl>
                                          <p:spTgt spid="22"/>
                                        </p:tgtEl>
                                        <p:attrNameLst>
                                          <p:attrName>style.visibility</p:attrName>
                                        </p:attrNameLst>
                                      </p:cBhvr>
                                      <p:to>
                                        <p:strVal val="visible"/>
                                      </p:to>
                                    </p:set>
                                    <p:animEffect transition="in" filter="blinds(vertical)">
                                      <p:cBhvr>
                                        <p:cTn id="269" dur="5000"/>
                                        <p:tgtEl>
                                          <p:spTgt spid="22"/>
                                        </p:tgtEl>
                                      </p:cBhvr>
                                    </p:animEffect>
                                  </p:childTnLst>
                                </p:cTn>
                              </p:par>
                              <p:par>
                                <p:cTn id="270" presetID="3" presetClass="entr" presetSubtype="5" fill="hold" grpId="1" nodeType="withEffect">
                                  <p:stCondLst>
                                    <p:cond delay="0"/>
                                  </p:stCondLst>
                                  <p:childTnLst>
                                    <p:set>
                                      <p:cBhvr>
                                        <p:cTn id="271" dur="1" fill="hold">
                                          <p:stCondLst>
                                            <p:cond delay="0"/>
                                          </p:stCondLst>
                                        </p:cTn>
                                        <p:tgtEl>
                                          <p:spTgt spid="23"/>
                                        </p:tgtEl>
                                        <p:attrNameLst>
                                          <p:attrName>style.visibility</p:attrName>
                                        </p:attrNameLst>
                                      </p:cBhvr>
                                      <p:to>
                                        <p:strVal val="visible"/>
                                      </p:to>
                                    </p:set>
                                    <p:animEffect transition="in" filter="blinds(vertical)">
                                      <p:cBhvr>
                                        <p:cTn id="272" dur="5000"/>
                                        <p:tgtEl>
                                          <p:spTgt spid="23"/>
                                        </p:tgtEl>
                                      </p:cBhvr>
                                    </p:animEffect>
                                  </p:childTnLst>
                                </p:cTn>
                              </p:par>
                              <p:par>
                                <p:cTn id="273" presetID="3" presetClass="entr" presetSubtype="5" fill="hold" grpId="1" nodeType="withEffect">
                                  <p:stCondLst>
                                    <p:cond delay="0"/>
                                  </p:stCondLst>
                                  <p:childTnLst>
                                    <p:set>
                                      <p:cBhvr>
                                        <p:cTn id="274" dur="1" fill="hold">
                                          <p:stCondLst>
                                            <p:cond delay="0"/>
                                          </p:stCondLst>
                                        </p:cTn>
                                        <p:tgtEl>
                                          <p:spTgt spid="24"/>
                                        </p:tgtEl>
                                        <p:attrNameLst>
                                          <p:attrName>style.visibility</p:attrName>
                                        </p:attrNameLst>
                                      </p:cBhvr>
                                      <p:to>
                                        <p:strVal val="visible"/>
                                      </p:to>
                                    </p:set>
                                    <p:animEffect transition="in" filter="blinds(vertical)">
                                      <p:cBhvr>
                                        <p:cTn id="275" dur="5000"/>
                                        <p:tgtEl>
                                          <p:spTgt spid="24"/>
                                        </p:tgtEl>
                                      </p:cBhvr>
                                    </p:animEffect>
                                  </p:childTnLst>
                                </p:cTn>
                              </p:par>
                              <p:par>
                                <p:cTn id="276" presetID="3" presetClass="entr" presetSubtype="5" fill="hold" grpId="1" nodeType="withEffect">
                                  <p:stCondLst>
                                    <p:cond delay="0"/>
                                  </p:stCondLst>
                                  <p:childTnLst>
                                    <p:set>
                                      <p:cBhvr>
                                        <p:cTn id="277" dur="1" fill="hold">
                                          <p:stCondLst>
                                            <p:cond delay="0"/>
                                          </p:stCondLst>
                                        </p:cTn>
                                        <p:tgtEl>
                                          <p:spTgt spid="25"/>
                                        </p:tgtEl>
                                        <p:attrNameLst>
                                          <p:attrName>style.visibility</p:attrName>
                                        </p:attrNameLst>
                                      </p:cBhvr>
                                      <p:to>
                                        <p:strVal val="visible"/>
                                      </p:to>
                                    </p:set>
                                    <p:animEffect transition="in" filter="blinds(vertical)">
                                      <p:cBhvr>
                                        <p:cTn id="278" dur="5000"/>
                                        <p:tgtEl>
                                          <p:spTgt spid="25"/>
                                        </p:tgtEl>
                                      </p:cBhvr>
                                    </p:animEffect>
                                  </p:childTnLst>
                                </p:cTn>
                              </p:par>
                              <p:par>
                                <p:cTn id="279" presetID="3" presetClass="entr" presetSubtype="5" fill="hold" grpId="1" nodeType="withEffect">
                                  <p:stCondLst>
                                    <p:cond delay="0"/>
                                  </p:stCondLst>
                                  <p:childTnLst>
                                    <p:set>
                                      <p:cBhvr>
                                        <p:cTn id="280" dur="1" fill="hold">
                                          <p:stCondLst>
                                            <p:cond delay="0"/>
                                          </p:stCondLst>
                                        </p:cTn>
                                        <p:tgtEl>
                                          <p:spTgt spid="26"/>
                                        </p:tgtEl>
                                        <p:attrNameLst>
                                          <p:attrName>style.visibility</p:attrName>
                                        </p:attrNameLst>
                                      </p:cBhvr>
                                      <p:to>
                                        <p:strVal val="visible"/>
                                      </p:to>
                                    </p:set>
                                    <p:animEffect transition="in" filter="blinds(vertical)">
                                      <p:cBhvr>
                                        <p:cTn id="281" dur="5000"/>
                                        <p:tgtEl>
                                          <p:spTgt spid="26"/>
                                        </p:tgtEl>
                                      </p:cBhvr>
                                    </p:animEffect>
                                  </p:childTnLst>
                                </p:cTn>
                              </p:par>
                              <p:par>
                                <p:cTn id="282" presetID="3" presetClass="entr" presetSubtype="5" fill="hold" grpId="1" nodeType="withEffect">
                                  <p:stCondLst>
                                    <p:cond delay="0"/>
                                  </p:stCondLst>
                                  <p:childTnLst>
                                    <p:set>
                                      <p:cBhvr>
                                        <p:cTn id="283" dur="1" fill="hold">
                                          <p:stCondLst>
                                            <p:cond delay="0"/>
                                          </p:stCondLst>
                                        </p:cTn>
                                        <p:tgtEl>
                                          <p:spTgt spid="27"/>
                                        </p:tgtEl>
                                        <p:attrNameLst>
                                          <p:attrName>style.visibility</p:attrName>
                                        </p:attrNameLst>
                                      </p:cBhvr>
                                      <p:to>
                                        <p:strVal val="visible"/>
                                      </p:to>
                                    </p:set>
                                    <p:animEffect transition="in" filter="blinds(vertical)">
                                      <p:cBhvr>
                                        <p:cTn id="284" dur="5000"/>
                                        <p:tgtEl>
                                          <p:spTgt spid="27"/>
                                        </p:tgtEl>
                                      </p:cBhvr>
                                    </p:animEffect>
                                  </p:childTnLst>
                                </p:cTn>
                              </p:par>
                              <p:par>
                                <p:cTn id="285" presetID="3" presetClass="entr" presetSubtype="5" fill="hold" grpId="1" nodeType="withEffect">
                                  <p:stCondLst>
                                    <p:cond delay="0"/>
                                  </p:stCondLst>
                                  <p:childTnLst>
                                    <p:set>
                                      <p:cBhvr>
                                        <p:cTn id="286" dur="1" fill="hold">
                                          <p:stCondLst>
                                            <p:cond delay="0"/>
                                          </p:stCondLst>
                                        </p:cTn>
                                        <p:tgtEl>
                                          <p:spTgt spid="28"/>
                                        </p:tgtEl>
                                        <p:attrNameLst>
                                          <p:attrName>style.visibility</p:attrName>
                                        </p:attrNameLst>
                                      </p:cBhvr>
                                      <p:to>
                                        <p:strVal val="visible"/>
                                      </p:to>
                                    </p:set>
                                    <p:animEffect transition="in" filter="blinds(vertical)">
                                      <p:cBhvr>
                                        <p:cTn id="287" dur="5000"/>
                                        <p:tgtEl>
                                          <p:spTgt spid="28"/>
                                        </p:tgtEl>
                                      </p:cBhvr>
                                    </p:animEffect>
                                  </p:childTnLst>
                                </p:cTn>
                              </p:par>
                              <p:par>
                                <p:cTn id="288" presetID="3" presetClass="entr" presetSubtype="5" fill="hold" grpId="1" nodeType="withEffect">
                                  <p:stCondLst>
                                    <p:cond delay="0"/>
                                  </p:stCondLst>
                                  <p:childTnLst>
                                    <p:set>
                                      <p:cBhvr>
                                        <p:cTn id="289" dur="1" fill="hold">
                                          <p:stCondLst>
                                            <p:cond delay="0"/>
                                          </p:stCondLst>
                                        </p:cTn>
                                        <p:tgtEl>
                                          <p:spTgt spid="29"/>
                                        </p:tgtEl>
                                        <p:attrNameLst>
                                          <p:attrName>style.visibility</p:attrName>
                                        </p:attrNameLst>
                                      </p:cBhvr>
                                      <p:to>
                                        <p:strVal val="visible"/>
                                      </p:to>
                                    </p:set>
                                    <p:animEffect transition="in" filter="blinds(vertical)">
                                      <p:cBhvr>
                                        <p:cTn id="290" dur="5000"/>
                                        <p:tgtEl>
                                          <p:spTgt spid="29"/>
                                        </p:tgtEl>
                                      </p:cBhvr>
                                    </p:animEffect>
                                  </p:childTnLst>
                                </p:cTn>
                              </p:par>
                              <p:par>
                                <p:cTn id="291" presetID="3" presetClass="entr" presetSubtype="5" fill="hold" grpId="1" nodeType="withEffect">
                                  <p:stCondLst>
                                    <p:cond delay="0"/>
                                  </p:stCondLst>
                                  <p:childTnLst>
                                    <p:set>
                                      <p:cBhvr>
                                        <p:cTn id="292" dur="1" fill="hold">
                                          <p:stCondLst>
                                            <p:cond delay="0"/>
                                          </p:stCondLst>
                                        </p:cTn>
                                        <p:tgtEl>
                                          <p:spTgt spid="30"/>
                                        </p:tgtEl>
                                        <p:attrNameLst>
                                          <p:attrName>style.visibility</p:attrName>
                                        </p:attrNameLst>
                                      </p:cBhvr>
                                      <p:to>
                                        <p:strVal val="visible"/>
                                      </p:to>
                                    </p:set>
                                    <p:animEffect transition="in" filter="blinds(vertical)">
                                      <p:cBhvr>
                                        <p:cTn id="293" dur="5000"/>
                                        <p:tgtEl>
                                          <p:spTgt spid="30"/>
                                        </p:tgtEl>
                                      </p:cBhvr>
                                    </p:animEffect>
                                  </p:childTnLst>
                                </p:cTn>
                              </p:par>
                              <p:par>
                                <p:cTn id="294" presetID="3" presetClass="entr" presetSubtype="5" fill="hold" grpId="1" nodeType="withEffect">
                                  <p:stCondLst>
                                    <p:cond delay="0"/>
                                  </p:stCondLst>
                                  <p:childTnLst>
                                    <p:set>
                                      <p:cBhvr>
                                        <p:cTn id="295" dur="1" fill="hold">
                                          <p:stCondLst>
                                            <p:cond delay="0"/>
                                          </p:stCondLst>
                                        </p:cTn>
                                        <p:tgtEl>
                                          <p:spTgt spid="31"/>
                                        </p:tgtEl>
                                        <p:attrNameLst>
                                          <p:attrName>style.visibility</p:attrName>
                                        </p:attrNameLst>
                                      </p:cBhvr>
                                      <p:to>
                                        <p:strVal val="visible"/>
                                      </p:to>
                                    </p:set>
                                    <p:animEffect transition="in" filter="blinds(vertical)">
                                      <p:cBhvr>
                                        <p:cTn id="296" dur="5000"/>
                                        <p:tgtEl>
                                          <p:spTgt spid="31"/>
                                        </p:tgtEl>
                                      </p:cBhvr>
                                    </p:animEffect>
                                  </p:childTnLst>
                                </p:cTn>
                              </p:par>
                              <p:par>
                                <p:cTn id="297" presetID="3" presetClass="entr" presetSubtype="5" fill="hold" grpId="1" nodeType="withEffect">
                                  <p:stCondLst>
                                    <p:cond delay="0"/>
                                  </p:stCondLst>
                                  <p:childTnLst>
                                    <p:set>
                                      <p:cBhvr>
                                        <p:cTn id="298" dur="1" fill="hold">
                                          <p:stCondLst>
                                            <p:cond delay="0"/>
                                          </p:stCondLst>
                                        </p:cTn>
                                        <p:tgtEl>
                                          <p:spTgt spid="32"/>
                                        </p:tgtEl>
                                        <p:attrNameLst>
                                          <p:attrName>style.visibility</p:attrName>
                                        </p:attrNameLst>
                                      </p:cBhvr>
                                      <p:to>
                                        <p:strVal val="visible"/>
                                      </p:to>
                                    </p:set>
                                    <p:animEffect transition="in" filter="blinds(vertical)">
                                      <p:cBhvr>
                                        <p:cTn id="299" dur="5000"/>
                                        <p:tgtEl>
                                          <p:spTgt spid="32"/>
                                        </p:tgtEl>
                                      </p:cBhvr>
                                    </p:animEffect>
                                  </p:childTnLst>
                                </p:cTn>
                              </p:par>
                              <p:par>
                                <p:cTn id="300" presetID="3" presetClass="entr" presetSubtype="5" fill="hold" grpId="1" nodeType="withEffect">
                                  <p:stCondLst>
                                    <p:cond delay="0"/>
                                  </p:stCondLst>
                                  <p:childTnLst>
                                    <p:set>
                                      <p:cBhvr>
                                        <p:cTn id="301" dur="1" fill="hold">
                                          <p:stCondLst>
                                            <p:cond delay="0"/>
                                          </p:stCondLst>
                                        </p:cTn>
                                        <p:tgtEl>
                                          <p:spTgt spid="33"/>
                                        </p:tgtEl>
                                        <p:attrNameLst>
                                          <p:attrName>style.visibility</p:attrName>
                                        </p:attrNameLst>
                                      </p:cBhvr>
                                      <p:to>
                                        <p:strVal val="visible"/>
                                      </p:to>
                                    </p:set>
                                    <p:animEffect transition="in" filter="blinds(vertical)">
                                      <p:cBhvr>
                                        <p:cTn id="302" dur="5000"/>
                                        <p:tgtEl>
                                          <p:spTgt spid="33"/>
                                        </p:tgtEl>
                                      </p:cBhvr>
                                    </p:animEffect>
                                  </p:childTnLst>
                                </p:cTn>
                              </p:par>
                              <p:par>
                                <p:cTn id="303" presetID="3" presetClass="entr" presetSubtype="5" fill="hold" grpId="1" nodeType="withEffect">
                                  <p:stCondLst>
                                    <p:cond delay="0"/>
                                  </p:stCondLst>
                                  <p:childTnLst>
                                    <p:set>
                                      <p:cBhvr>
                                        <p:cTn id="304" dur="1" fill="hold">
                                          <p:stCondLst>
                                            <p:cond delay="0"/>
                                          </p:stCondLst>
                                        </p:cTn>
                                        <p:tgtEl>
                                          <p:spTgt spid="34"/>
                                        </p:tgtEl>
                                        <p:attrNameLst>
                                          <p:attrName>style.visibility</p:attrName>
                                        </p:attrNameLst>
                                      </p:cBhvr>
                                      <p:to>
                                        <p:strVal val="visible"/>
                                      </p:to>
                                    </p:set>
                                    <p:animEffect transition="in" filter="blinds(vertical)">
                                      <p:cBhvr>
                                        <p:cTn id="305" dur="5000"/>
                                        <p:tgtEl>
                                          <p:spTgt spid="34"/>
                                        </p:tgtEl>
                                      </p:cBhvr>
                                    </p:animEffect>
                                  </p:childTnLst>
                                </p:cTn>
                              </p:par>
                              <p:par>
                                <p:cTn id="306" presetID="3" presetClass="entr" presetSubtype="5" fill="hold" grpId="1" nodeType="withEffect">
                                  <p:stCondLst>
                                    <p:cond delay="0"/>
                                  </p:stCondLst>
                                  <p:childTnLst>
                                    <p:set>
                                      <p:cBhvr>
                                        <p:cTn id="307" dur="1" fill="hold">
                                          <p:stCondLst>
                                            <p:cond delay="0"/>
                                          </p:stCondLst>
                                        </p:cTn>
                                        <p:tgtEl>
                                          <p:spTgt spid="35"/>
                                        </p:tgtEl>
                                        <p:attrNameLst>
                                          <p:attrName>style.visibility</p:attrName>
                                        </p:attrNameLst>
                                      </p:cBhvr>
                                      <p:to>
                                        <p:strVal val="visible"/>
                                      </p:to>
                                    </p:set>
                                    <p:animEffect transition="in" filter="blinds(vertical)">
                                      <p:cBhvr>
                                        <p:cTn id="308" dur="5000"/>
                                        <p:tgtEl>
                                          <p:spTgt spid="35"/>
                                        </p:tgtEl>
                                      </p:cBhvr>
                                    </p:animEffect>
                                  </p:childTnLst>
                                </p:cTn>
                              </p:par>
                              <p:par>
                                <p:cTn id="309" presetID="3" presetClass="entr" presetSubtype="5" fill="hold" grpId="1" nodeType="withEffect">
                                  <p:stCondLst>
                                    <p:cond delay="0"/>
                                  </p:stCondLst>
                                  <p:childTnLst>
                                    <p:set>
                                      <p:cBhvr>
                                        <p:cTn id="310" dur="1" fill="hold">
                                          <p:stCondLst>
                                            <p:cond delay="0"/>
                                          </p:stCondLst>
                                        </p:cTn>
                                        <p:tgtEl>
                                          <p:spTgt spid="36"/>
                                        </p:tgtEl>
                                        <p:attrNameLst>
                                          <p:attrName>style.visibility</p:attrName>
                                        </p:attrNameLst>
                                      </p:cBhvr>
                                      <p:to>
                                        <p:strVal val="visible"/>
                                      </p:to>
                                    </p:set>
                                    <p:animEffect transition="in" filter="blinds(vertical)">
                                      <p:cBhvr>
                                        <p:cTn id="311" dur="5000"/>
                                        <p:tgtEl>
                                          <p:spTgt spid="36"/>
                                        </p:tgtEl>
                                      </p:cBhvr>
                                    </p:animEffect>
                                  </p:childTnLst>
                                </p:cTn>
                              </p:par>
                              <p:par>
                                <p:cTn id="312" presetID="3" presetClass="entr" presetSubtype="5" fill="hold" grpId="1" nodeType="withEffect">
                                  <p:stCondLst>
                                    <p:cond delay="0"/>
                                  </p:stCondLst>
                                  <p:childTnLst>
                                    <p:set>
                                      <p:cBhvr>
                                        <p:cTn id="313" dur="1" fill="hold">
                                          <p:stCondLst>
                                            <p:cond delay="0"/>
                                          </p:stCondLst>
                                        </p:cTn>
                                        <p:tgtEl>
                                          <p:spTgt spid="37"/>
                                        </p:tgtEl>
                                        <p:attrNameLst>
                                          <p:attrName>style.visibility</p:attrName>
                                        </p:attrNameLst>
                                      </p:cBhvr>
                                      <p:to>
                                        <p:strVal val="visible"/>
                                      </p:to>
                                    </p:set>
                                    <p:animEffect transition="in" filter="blinds(vertical)">
                                      <p:cBhvr>
                                        <p:cTn id="314" dur="5000"/>
                                        <p:tgtEl>
                                          <p:spTgt spid="37"/>
                                        </p:tgtEl>
                                      </p:cBhvr>
                                    </p:animEffect>
                                  </p:childTnLst>
                                </p:cTn>
                              </p:par>
                              <p:par>
                                <p:cTn id="315" presetID="3" presetClass="entr" presetSubtype="5" fill="hold" grpId="1" nodeType="withEffect">
                                  <p:stCondLst>
                                    <p:cond delay="0"/>
                                  </p:stCondLst>
                                  <p:childTnLst>
                                    <p:set>
                                      <p:cBhvr>
                                        <p:cTn id="316" dur="1" fill="hold">
                                          <p:stCondLst>
                                            <p:cond delay="0"/>
                                          </p:stCondLst>
                                        </p:cTn>
                                        <p:tgtEl>
                                          <p:spTgt spid="38"/>
                                        </p:tgtEl>
                                        <p:attrNameLst>
                                          <p:attrName>style.visibility</p:attrName>
                                        </p:attrNameLst>
                                      </p:cBhvr>
                                      <p:to>
                                        <p:strVal val="visible"/>
                                      </p:to>
                                    </p:set>
                                    <p:animEffect transition="in" filter="blinds(vertical)">
                                      <p:cBhvr>
                                        <p:cTn id="317" dur="5000"/>
                                        <p:tgtEl>
                                          <p:spTgt spid="38"/>
                                        </p:tgtEl>
                                      </p:cBhvr>
                                    </p:animEffect>
                                  </p:childTnLst>
                                </p:cTn>
                              </p:par>
                              <p:par>
                                <p:cTn id="318" presetID="3" presetClass="entr" presetSubtype="5" fill="hold" grpId="1" nodeType="withEffect">
                                  <p:stCondLst>
                                    <p:cond delay="0"/>
                                  </p:stCondLst>
                                  <p:childTnLst>
                                    <p:set>
                                      <p:cBhvr>
                                        <p:cTn id="319" dur="1" fill="hold">
                                          <p:stCondLst>
                                            <p:cond delay="0"/>
                                          </p:stCondLst>
                                        </p:cTn>
                                        <p:tgtEl>
                                          <p:spTgt spid="39"/>
                                        </p:tgtEl>
                                        <p:attrNameLst>
                                          <p:attrName>style.visibility</p:attrName>
                                        </p:attrNameLst>
                                      </p:cBhvr>
                                      <p:to>
                                        <p:strVal val="visible"/>
                                      </p:to>
                                    </p:set>
                                    <p:animEffect transition="in" filter="blinds(vertical)">
                                      <p:cBhvr>
                                        <p:cTn id="320" dur="5000"/>
                                        <p:tgtEl>
                                          <p:spTgt spid="39"/>
                                        </p:tgtEl>
                                      </p:cBhvr>
                                    </p:animEffect>
                                  </p:childTnLst>
                                </p:cTn>
                              </p:par>
                              <p:par>
                                <p:cTn id="321" presetID="3" presetClass="entr" presetSubtype="5" fill="hold" grpId="1" nodeType="withEffect">
                                  <p:stCondLst>
                                    <p:cond delay="0"/>
                                  </p:stCondLst>
                                  <p:childTnLst>
                                    <p:set>
                                      <p:cBhvr>
                                        <p:cTn id="322" dur="1" fill="hold">
                                          <p:stCondLst>
                                            <p:cond delay="0"/>
                                          </p:stCondLst>
                                        </p:cTn>
                                        <p:tgtEl>
                                          <p:spTgt spid="40"/>
                                        </p:tgtEl>
                                        <p:attrNameLst>
                                          <p:attrName>style.visibility</p:attrName>
                                        </p:attrNameLst>
                                      </p:cBhvr>
                                      <p:to>
                                        <p:strVal val="visible"/>
                                      </p:to>
                                    </p:set>
                                    <p:animEffect transition="in" filter="blinds(vertical)">
                                      <p:cBhvr>
                                        <p:cTn id="323" dur="5000"/>
                                        <p:tgtEl>
                                          <p:spTgt spid="40"/>
                                        </p:tgtEl>
                                      </p:cBhvr>
                                    </p:animEffect>
                                  </p:childTnLst>
                                </p:cTn>
                              </p:par>
                              <p:par>
                                <p:cTn id="324" presetID="3" presetClass="entr" presetSubtype="5" fill="hold" grpId="1" nodeType="withEffect">
                                  <p:stCondLst>
                                    <p:cond delay="0"/>
                                  </p:stCondLst>
                                  <p:childTnLst>
                                    <p:set>
                                      <p:cBhvr>
                                        <p:cTn id="325" dur="1" fill="hold">
                                          <p:stCondLst>
                                            <p:cond delay="0"/>
                                          </p:stCondLst>
                                        </p:cTn>
                                        <p:tgtEl>
                                          <p:spTgt spid="41"/>
                                        </p:tgtEl>
                                        <p:attrNameLst>
                                          <p:attrName>style.visibility</p:attrName>
                                        </p:attrNameLst>
                                      </p:cBhvr>
                                      <p:to>
                                        <p:strVal val="visible"/>
                                      </p:to>
                                    </p:set>
                                    <p:animEffect transition="in" filter="blinds(vertical)">
                                      <p:cBhvr>
                                        <p:cTn id="326" dur="5000"/>
                                        <p:tgtEl>
                                          <p:spTgt spid="41"/>
                                        </p:tgtEl>
                                      </p:cBhvr>
                                    </p:animEffect>
                                  </p:childTnLst>
                                </p:cTn>
                              </p:par>
                              <p:par>
                                <p:cTn id="327" presetID="3" presetClass="entr" presetSubtype="5" fill="hold" grpId="1" nodeType="withEffect">
                                  <p:stCondLst>
                                    <p:cond delay="0"/>
                                  </p:stCondLst>
                                  <p:childTnLst>
                                    <p:set>
                                      <p:cBhvr>
                                        <p:cTn id="328" dur="1" fill="hold">
                                          <p:stCondLst>
                                            <p:cond delay="0"/>
                                          </p:stCondLst>
                                        </p:cTn>
                                        <p:tgtEl>
                                          <p:spTgt spid="42"/>
                                        </p:tgtEl>
                                        <p:attrNameLst>
                                          <p:attrName>style.visibility</p:attrName>
                                        </p:attrNameLst>
                                      </p:cBhvr>
                                      <p:to>
                                        <p:strVal val="visible"/>
                                      </p:to>
                                    </p:set>
                                    <p:animEffect transition="in" filter="blinds(vertical)">
                                      <p:cBhvr>
                                        <p:cTn id="329" dur="5000"/>
                                        <p:tgtEl>
                                          <p:spTgt spid="42"/>
                                        </p:tgtEl>
                                      </p:cBhvr>
                                    </p:animEffect>
                                  </p:childTnLst>
                                </p:cTn>
                              </p:par>
                              <p:par>
                                <p:cTn id="330" presetID="3" presetClass="entr" presetSubtype="5" fill="hold" grpId="1" nodeType="withEffect">
                                  <p:stCondLst>
                                    <p:cond delay="0"/>
                                  </p:stCondLst>
                                  <p:childTnLst>
                                    <p:set>
                                      <p:cBhvr>
                                        <p:cTn id="331" dur="1" fill="hold">
                                          <p:stCondLst>
                                            <p:cond delay="0"/>
                                          </p:stCondLst>
                                        </p:cTn>
                                        <p:tgtEl>
                                          <p:spTgt spid="43"/>
                                        </p:tgtEl>
                                        <p:attrNameLst>
                                          <p:attrName>style.visibility</p:attrName>
                                        </p:attrNameLst>
                                      </p:cBhvr>
                                      <p:to>
                                        <p:strVal val="visible"/>
                                      </p:to>
                                    </p:set>
                                    <p:animEffect transition="in" filter="blinds(vertical)">
                                      <p:cBhvr>
                                        <p:cTn id="332" dur="5000"/>
                                        <p:tgtEl>
                                          <p:spTgt spid="43"/>
                                        </p:tgtEl>
                                      </p:cBhvr>
                                    </p:animEffect>
                                  </p:childTnLst>
                                </p:cTn>
                              </p:par>
                              <p:par>
                                <p:cTn id="333" presetID="3" presetClass="entr" presetSubtype="5" fill="hold" grpId="1" nodeType="withEffect">
                                  <p:stCondLst>
                                    <p:cond delay="0"/>
                                  </p:stCondLst>
                                  <p:childTnLst>
                                    <p:set>
                                      <p:cBhvr>
                                        <p:cTn id="334" dur="1" fill="hold">
                                          <p:stCondLst>
                                            <p:cond delay="0"/>
                                          </p:stCondLst>
                                        </p:cTn>
                                        <p:tgtEl>
                                          <p:spTgt spid="44"/>
                                        </p:tgtEl>
                                        <p:attrNameLst>
                                          <p:attrName>style.visibility</p:attrName>
                                        </p:attrNameLst>
                                      </p:cBhvr>
                                      <p:to>
                                        <p:strVal val="visible"/>
                                      </p:to>
                                    </p:set>
                                    <p:animEffect transition="in" filter="blinds(vertical)">
                                      <p:cBhvr>
                                        <p:cTn id="335" dur="5000"/>
                                        <p:tgtEl>
                                          <p:spTgt spid="44"/>
                                        </p:tgtEl>
                                      </p:cBhvr>
                                    </p:animEffect>
                                  </p:childTnLst>
                                </p:cTn>
                              </p:par>
                              <p:par>
                                <p:cTn id="336" presetID="3" presetClass="entr" presetSubtype="5" fill="hold" grpId="1" nodeType="withEffect">
                                  <p:stCondLst>
                                    <p:cond delay="0"/>
                                  </p:stCondLst>
                                  <p:childTnLst>
                                    <p:set>
                                      <p:cBhvr>
                                        <p:cTn id="337" dur="1" fill="hold">
                                          <p:stCondLst>
                                            <p:cond delay="0"/>
                                          </p:stCondLst>
                                        </p:cTn>
                                        <p:tgtEl>
                                          <p:spTgt spid="45"/>
                                        </p:tgtEl>
                                        <p:attrNameLst>
                                          <p:attrName>style.visibility</p:attrName>
                                        </p:attrNameLst>
                                      </p:cBhvr>
                                      <p:to>
                                        <p:strVal val="visible"/>
                                      </p:to>
                                    </p:set>
                                    <p:animEffect transition="in" filter="blinds(vertical)">
                                      <p:cBhvr>
                                        <p:cTn id="338" dur="5000"/>
                                        <p:tgtEl>
                                          <p:spTgt spid="45"/>
                                        </p:tgtEl>
                                      </p:cBhvr>
                                    </p:animEffect>
                                  </p:childTnLst>
                                </p:cTn>
                              </p:par>
                              <p:par>
                                <p:cTn id="339" presetID="3" presetClass="entr" presetSubtype="5" fill="hold" grpId="1" nodeType="withEffect">
                                  <p:stCondLst>
                                    <p:cond delay="0"/>
                                  </p:stCondLst>
                                  <p:childTnLst>
                                    <p:set>
                                      <p:cBhvr>
                                        <p:cTn id="340" dur="1" fill="hold">
                                          <p:stCondLst>
                                            <p:cond delay="0"/>
                                          </p:stCondLst>
                                        </p:cTn>
                                        <p:tgtEl>
                                          <p:spTgt spid="46"/>
                                        </p:tgtEl>
                                        <p:attrNameLst>
                                          <p:attrName>style.visibility</p:attrName>
                                        </p:attrNameLst>
                                      </p:cBhvr>
                                      <p:to>
                                        <p:strVal val="visible"/>
                                      </p:to>
                                    </p:set>
                                    <p:animEffect transition="in" filter="blinds(vertical)">
                                      <p:cBhvr>
                                        <p:cTn id="341" dur="5000"/>
                                        <p:tgtEl>
                                          <p:spTgt spid="46"/>
                                        </p:tgtEl>
                                      </p:cBhvr>
                                    </p:animEffect>
                                  </p:childTnLst>
                                </p:cTn>
                              </p:par>
                              <p:par>
                                <p:cTn id="342" presetID="3" presetClass="entr" presetSubtype="5" fill="hold" grpId="1" nodeType="withEffect">
                                  <p:stCondLst>
                                    <p:cond delay="0"/>
                                  </p:stCondLst>
                                  <p:childTnLst>
                                    <p:set>
                                      <p:cBhvr>
                                        <p:cTn id="343" dur="1" fill="hold">
                                          <p:stCondLst>
                                            <p:cond delay="0"/>
                                          </p:stCondLst>
                                        </p:cTn>
                                        <p:tgtEl>
                                          <p:spTgt spid="47"/>
                                        </p:tgtEl>
                                        <p:attrNameLst>
                                          <p:attrName>style.visibility</p:attrName>
                                        </p:attrNameLst>
                                      </p:cBhvr>
                                      <p:to>
                                        <p:strVal val="visible"/>
                                      </p:to>
                                    </p:set>
                                    <p:animEffect transition="in" filter="blinds(vertical)">
                                      <p:cBhvr>
                                        <p:cTn id="344" dur="5000"/>
                                        <p:tgtEl>
                                          <p:spTgt spid="47"/>
                                        </p:tgtEl>
                                      </p:cBhvr>
                                    </p:animEffect>
                                  </p:childTnLst>
                                </p:cTn>
                              </p:par>
                              <p:par>
                                <p:cTn id="345" presetID="3" presetClass="entr" presetSubtype="5" fill="hold" grpId="1" nodeType="withEffect">
                                  <p:stCondLst>
                                    <p:cond delay="0"/>
                                  </p:stCondLst>
                                  <p:childTnLst>
                                    <p:set>
                                      <p:cBhvr>
                                        <p:cTn id="346" dur="1" fill="hold">
                                          <p:stCondLst>
                                            <p:cond delay="0"/>
                                          </p:stCondLst>
                                        </p:cTn>
                                        <p:tgtEl>
                                          <p:spTgt spid="48"/>
                                        </p:tgtEl>
                                        <p:attrNameLst>
                                          <p:attrName>style.visibility</p:attrName>
                                        </p:attrNameLst>
                                      </p:cBhvr>
                                      <p:to>
                                        <p:strVal val="visible"/>
                                      </p:to>
                                    </p:set>
                                    <p:animEffect transition="in" filter="blinds(vertical)">
                                      <p:cBhvr>
                                        <p:cTn id="347" dur="5000"/>
                                        <p:tgtEl>
                                          <p:spTgt spid="48"/>
                                        </p:tgtEl>
                                      </p:cBhvr>
                                    </p:animEffect>
                                  </p:childTnLst>
                                </p:cTn>
                              </p:par>
                              <p:par>
                                <p:cTn id="348" presetID="3" presetClass="entr" presetSubtype="5" fill="hold" grpId="1" nodeType="withEffect">
                                  <p:stCondLst>
                                    <p:cond delay="0"/>
                                  </p:stCondLst>
                                  <p:childTnLst>
                                    <p:set>
                                      <p:cBhvr>
                                        <p:cTn id="349" dur="1" fill="hold">
                                          <p:stCondLst>
                                            <p:cond delay="0"/>
                                          </p:stCondLst>
                                        </p:cTn>
                                        <p:tgtEl>
                                          <p:spTgt spid="49"/>
                                        </p:tgtEl>
                                        <p:attrNameLst>
                                          <p:attrName>style.visibility</p:attrName>
                                        </p:attrNameLst>
                                      </p:cBhvr>
                                      <p:to>
                                        <p:strVal val="visible"/>
                                      </p:to>
                                    </p:set>
                                    <p:animEffect transition="in" filter="blinds(vertical)">
                                      <p:cBhvr>
                                        <p:cTn id="350" dur="5000"/>
                                        <p:tgtEl>
                                          <p:spTgt spid="49"/>
                                        </p:tgtEl>
                                      </p:cBhvr>
                                    </p:animEffect>
                                  </p:childTnLst>
                                </p:cTn>
                              </p:par>
                              <p:par>
                                <p:cTn id="351" presetID="3" presetClass="entr" presetSubtype="5" fill="hold" grpId="1" nodeType="withEffect">
                                  <p:stCondLst>
                                    <p:cond delay="0"/>
                                  </p:stCondLst>
                                  <p:childTnLst>
                                    <p:set>
                                      <p:cBhvr>
                                        <p:cTn id="352" dur="1" fill="hold">
                                          <p:stCondLst>
                                            <p:cond delay="0"/>
                                          </p:stCondLst>
                                        </p:cTn>
                                        <p:tgtEl>
                                          <p:spTgt spid="50"/>
                                        </p:tgtEl>
                                        <p:attrNameLst>
                                          <p:attrName>style.visibility</p:attrName>
                                        </p:attrNameLst>
                                      </p:cBhvr>
                                      <p:to>
                                        <p:strVal val="visible"/>
                                      </p:to>
                                    </p:set>
                                    <p:animEffect transition="in" filter="blinds(vertical)">
                                      <p:cBhvr>
                                        <p:cTn id="353" dur="5000"/>
                                        <p:tgtEl>
                                          <p:spTgt spid="50"/>
                                        </p:tgtEl>
                                      </p:cBhvr>
                                    </p:animEffect>
                                  </p:childTnLst>
                                </p:cTn>
                              </p:par>
                              <p:par>
                                <p:cTn id="354" presetID="3" presetClass="entr" presetSubtype="5" fill="hold" grpId="1" nodeType="withEffect">
                                  <p:stCondLst>
                                    <p:cond delay="0"/>
                                  </p:stCondLst>
                                  <p:childTnLst>
                                    <p:set>
                                      <p:cBhvr>
                                        <p:cTn id="355" dur="1" fill="hold">
                                          <p:stCondLst>
                                            <p:cond delay="0"/>
                                          </p:stCondLst>
                                        </p:cTn>
                                        <p:tgtEl>
                                          <p:spTgt spid="51"/>
                                        </p:tgtEl>
                                        <p:attrNameLst>
                                          <p:attrName>style.visibility</p:attrName>
                                        </p:attrNameLst>
                                      </p:cBhvr>
                                      <p:to>
                                        <p:strVal val="visible"/>
                                      </p:to>
                                    </p:set>
                                    <p:animEffect transition="in" filter="blinds(vertical)">
                                      <p:cBhvr>
                                        <p:cTn id="356" dur="5000"/>
                                        <p:tgtEl>
                                          <p:spTgt spid="51"/>
                                        </p:tgtEl>
                                      </p:cBhvr>
                                    </p:animEffect>
                                  </p:childTnLst>
                                </p:cTn>
                              </p:par>
                              <p:par>
                                <p:cTn id="357" presetID="3" presetClass="entr" presetSubtype="5" fill="hold" grpId="1" nodeType="withEffect">
                                  <p:stCondLst>
                                    <p:cond delay="0"/>
                                  </p:stCondLst>
                                  <p:childTnLst>
                                    <p:set>
                                      <p:cBhvr>
                                        <p:cTn id="358" dur="1" fill="hold">
                                          <p:stCondLst>
                                            <p:cond delay="0"/>
                                          </p:stCondLst>
                                        </p:cTn>
                                        <p:tgtEl>
                                          <p:spTgt spid="52"/>
                                        </p:tgtEl>
                                        <p:attrNameLst>
                                          <p:attrName>style.visibility</p:attrName>
                                        </p:attrNameLst>
                                      </p:cBhvr>
                                      <p:to>
                                        <p:strVal val="visible"/>
                                      </p:to>
                                    </p:set>
                                    <p:animEffect transition="in" filter="blinds(vertical)">
                                      <p:cBhvr>
                                        <p:cTn id="359" dur="5000"/>
                                        <p:tgtEl>
                                          <p:spTgt spid="52"/>
                                        </p:tgtEl>
                                      </p:cBhvr>
                                    </p:animEffect>
                                  </p:childTnLst>
                                </p:cTn>
                              </p:par>
                              <p:par>
                                <p:cTn id="360" presetID="3" presetClass="entr" presetSubtype="5" fill="hold" grpId="1" nodeType="withEffect">
                                  <p:stCondLst>
                                    <p:cond delay="0"/>
                                  </p:stCondLst>
                                  <p:childTnLst>
                                    <p:set>
                                      <p:cBhvr>
                                        <p:cTn id="361" dur="1" fill="hold">
                                          <p:stCondLst>
                                            <p:cond delay="0"/>
                                          </p:stCondLst>
                                        </p:cTn>
                                        <p:tgtEl>
                                          <p:spTgt spid="53"/>
                                        </p:tgtEl>
                                        <p:attrNameLst>
                                          <p:attrName>style.visibility</p:attrName>
                                        </p:attrNameLst>
                                      </p:cBhvr>
                                      <p:to>
                                        <p:strVal val="visible"/>
                                      </p:to>
                                    </p:set>
                                    <p:animEffect transition="in" filter="blinds(vertical)">
                                      <p:cBhvr>
                                        <p:cTn id="362" dur="5000"/>
                                        <p:tgtEl>
                                          <p:spTgt spid="53"/>
                                        </p:tgtEl>
                                      </p:cBhvr>
                                    </p:animEffect>
                                  </p:childTnLst>
                                </p:cTn>
                              </p:par>
                              <p:par>
                                <p:cTn id="363" presetID="3" presetClass="entr" presetSubtype="5" fill="hold" grpId="1" nodeType="withEffect">
                                  <p:stCondLst>
                                    <p:cond delay="0"/>
                                  </p:stCondLst>
                                  <p:childTnLst>
                                    <p:set>
                                      <p:cBhvr>
                                        <p:cTn id="364" dur="1" fill="hold">
                                          <p:stCondLst>
                                            <p:cond delay="0"/>
                                          </p:stCondLst>
                                        </p:cTn>
                                        <p:tgtEl>
                                          <p:spTgt spid="54"/>
                                        </p:tgtEl>
                                        <p:attrNameLst>
                                          <p:attrName>style.visibility</p:attrName>
                                        </p:attrNameLst>
                                      </p:cBhvr>
                                      <p:to>
                                        <p:strVal val="visible"/>
                                      </p:to>
                                    </p:set>
                                    <p:animEffect transition="in" filter="blinds(vertical)">
                                      <p:cBhvr>
                                        <p:cTn id="365" dur="5000"/>
                                        <p:tgtEl>
                                          <p:spTgt spid="54"/>
                                        </p:tgtEl>
                                      </p:cBhvr>
                                    </p:animEffect>
                                  </p:childTnLst>
                                </p:cTn>
                              </p:par>
                              <p:par>
                                <p:cTn id="366" presetID="3" presetClass="entr" presetSubtype="5" fill="hold" grpId="1" nodeType="withEffect">
                                  <p:stCondLst>
                                    <p:cond delay="0"/>
                                  </p:stCondLst>
                                  <p:childTnLst>
                                    <p:set>
                                      <p:cBhvr>
                                        <p:cTn id="367" dur="1" fill="hold">
                                          <p:stCondLst>
                                            <p:cond delay="0"/>
                                          </p:stCondLst>
                                        </p:cTn>
                                        <p:tgtEl>
                                          <p:spTgt spid="55"/>
                                        </p:tgtEl>
                                        <p:attrNameLst>
                                          <p:attrName>style.visibility</p:attrName>
                                        </p:attrNameLst>
                                      </p:cBhvr>
                                      <p:to>
                                        <p:strVal val="visible"/>
                                      </p:to>
                                    </p:set>
                                    <p:animEffect transition="in" filter="blinds(vertical)">
                                      <p:cBhvr>
                                        <p:cTn id="368" dur="5000"/>
                                        <p:tgtEl>
                                          <p:spTgt spid="55"/>
                                        </p:tgtEl>
                                      </p:cBhvr>
                                    </p:animEffect>
                                  </p:childTnLst>
                                </p:cTn>
                              </p:par>
                              <p:par>
                                <p:cTn id="369" presetID="3" presetClass="entr" presetSubtype="5" fill="hold" grpId="1" nodeType="withEffect">
                                  <p:stCondLst>
                                    <p:cond delay="0"/>
                                  </p:stCondLst>
                                  <p:childTnLst>
                                    <p:set>
                                      <p:cBhvr>
                                        <p:cTn id="370" dur="1" fill="hold">
                                          <p:stCondLst>
                                            <p:cond delay="0"/>
                                          </p:stCondLst>
                                        </p:cTn>
                                        <p:tgtEl>
                                          <p:spTgt spid="56"/>
                                        </p:tgtEl>
                                        <p:attrNameLst>
                                          <p:attrName>style.visibility</p:attrName>
                                        </p:attrNameLst>
                                      </p:cBhvr>
                                      <p:to>
                                        <p:strVal val="visible"/>
                                      </p:to>
                                    </p:set>
                                    <p:animEffect transition="in" filter="blinds(vertical)">
                                      <p:cBhvr>
                                        <p:cTn id="371" dur="5000"/>
                                        <p:tgtEl>
                                          <p:spTgt spid="56"/>
                                        </p:tgtEl>
                                      </p:cBhvr>
                                    </p:animEffect>
                                  </p:childTnLst>
                                </p:cTn>
                              </p:par>
                            </p:childTnLst>
                          </p:cTn>
                        </p:par>
                        <p:par>
                          <p:cTn id="372" fill="hold">
                            <p:stCondLst>
                              <p:cond delay="5000"/>
                            </p:stCondLst>
                            <p:childTnLst>
                              <p:par>
                                <p:cTn id="373" presetID="2" presetClass="exit" presetSubtype="8" fill="hold" grpId="2" nodeType="afterEffect">
                                  <p:stCondLst>
                                    <p:cond delay="0"/>
                                  </p:stCondLst>
                                  <p:childTnLst>
                                    <p:anim calcmode="lin" valueType="num">
                                      <p:cBhvr additive="base">
                                        <p:cTn id="374" dur="5000"/>
                                        <p:tgtEl>
                                          <p:spTgt spid="5"/>
                                        </p:tgtEl>
                                        <p:attrNameLst>
                                          <p:attrName>ppt_x</p:attrName>
                                        </p:attrNameLst>
                                      </p:cBhvr>
                                      <p:tavLst>
                                        <p:tav tm="0">
                                          <p:val>
                                            <p:strVal val="ppt_x"/>
                                          </p:val>
                                        </p:tav>
                                        <p:tav tm="100000">
                                          <p:val>
                                            <p:strVal val="0-ppt_w/2"/>
                                          </p:val>
                                        </p:tav>
                                      </p:tavLst>
                                    </p:anim>
                                    <p:anim calcmode="lin" valueType="num">
                                      <p:cBhvr additive="base">
                                        <p:cTn id="375" dur="5000"/>
                                        <p:tgtEl>
                                          <p:spTgt spid="5"/>
                                        </p:tgtEl>
                                        <p:attrNameLst>
                                          <p:attrName>ppt_y</p:attrName>
                                        </p:attrNameLst>
                                      </p:cBhvr>
                                      <p:tavLst>
                                        <p:tav tm="0">
                                          <p:val>
                                            <p:strVal val="ppt_y"/>
                                          </p:val>
                                        </p:tav>
                                        <p:tav tm="100000">
                                          <p:val>
                                            <p:strVal val="ppt_y"/>
                                          </p:val>
                                        </p:tav>
                                      </p:tavLst>
                                    </p:anim>
                                    <p:set>
                                      <p:cBhvr>
                                        <p:cTn id="376" dur="1" fill="hold">
                                          <p:stCondLst>
                                            <p:cond delay="4999"/>
                                          </p:stCondLst>
                                        </p:cTn>
                                        <p:tgtEl>
                                          <p:spTgt spid="5"/>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5000"/>
                                        <p:tgtEl>
                                          <p:spTgt spid="6"/>
                                        </p:tgtEl>
                                        <p:attrNameLst>
                                          <p:attrName>ppt_x</p:attrName>
                                        </p:attrNameLst>
                                      </p:cBhvr>
                                      <p:tavLst>
                                        <p:tav tm="0">
                                          <p:val>
                                            <p:strVal val="ppt_x"/>
                                          </p:val>
                                        </p:tav>
                                        <p:tav tm="100000">
                                          <p:val>
                                            <p:strVal val="0-ppt_w/2"/>
                                          </p:val>
                                        </p:tav>
                                      </p:tavLst>
                                    </p:anim>
                                    <p:anim calcmode="lin" valueType="num">
                                      <p:cBhvr additive="base">
                                        <p:cTn id="379" dur="5000"/>
                                        <p:tgtEl>
                                          <p:spTgt spid="6"/>
                                        </p:tgtEl>
                                        <p:attrNameLst>
                                          <p:attrName>ppt_y</p:attrName>
                                        </p:attrNameLst>
                                      </p:cBhvr>
                                      <p:tavLst>
                                        <p:tav tm="0">
                                          <p:val>
                                            <p:strVal val="ppt_y"/>
                                          </p:val>
                                        </p:tav>
                                        <p:tav tm="100000">
                                          <p:val>
                                            <p:strVal val="ppt_y"/>
                                          </p:val>
                                        </p:tav>
                                      </p:tavLst>
                                    </p:anim>
                                    <p:set>
                                      <p:cBhvr>
                                        <p:cTn id="380" dur="1" fill="hold">
                                          <p:stCondLst>
                                            <p:cond delay="4999"/>
                                          </p:stCondLst>
                                        </p:cTn>
                                        <p:tgtEl>
                                          <p:spTgt spid="6"/>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5000"/>
                                        <p:tgtEl>
                                          <p:spTgt spid="7"/>
                                        </p:tgtEl>
                                        <p:attrNameLst>
                                          <p:attrName>ppt_x</p:attrName>
                                        </p:attrNameLst>
                                      </p:cBhvr>
                                      <p:tavLst>
                                        <p:tav tm="0">
                                          <p:val>
                                            <p:strVal val="ppt_x"/>
                                          </p:val>
                                        </p:tav>
                                        <p:tav tm="100000">
                                          <p:val>
                                            <p:strVal val="0-ppt_w/2"/>
                                          </p:val>
                                        </p:tav>
                                      </p:tavLst>
                                    </p:anim>
                                    <p:anim calcmode="lin" valueType="num">
                                      <p:cBhvr additive="base">
                                        <p:cTn id="383" dur="5000"/>
                                        <p:tgtEl>
                                          <p:spTgt spid="7"/>
                                        </p:tgtEl>
                                        <p:attrNameLst>
                                          <p:attrName>ppt_y</p:attrName>
                                        </p:attrNameLst>
                                      </p:cBhvr>
                                      <p:tavLst>
                                        <p:tav tm="0">
                                          <p:val>
                                            <p:strVal val="ppt_y"/>
                                          </p:val>
                                        </p:tav>
                                        <p:tav tm="100000">
                                          <p:val>
                                            <p:strVal val="ppt_y"/>
                                          </p:val>
                                        </p:tav>
                                      </p:tavLst>
                                    </p:anim>
                                    <p:set>
                                      <p:cBhvr>
                                        <p:cTn id="384" dur="1" fill="hold">
                                          <p:stCondLst>
                                            <p:cond delay="4999"/>
                                          </p:stCondLst>
                                        </p:cTn>
                                        <p:tgtEl>
                                          <p:spTgt spid="7"/>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5000"/>
                                        <p:tgtEl>
                                          <p:spTgt spid="8"/>
                                        </p:tgtEl>
                                        <p:attrNameLst>
                                          <p:attrName>ppt_x</p:attrName>
                                        </p:attrNameLst>
                                      </p:cBhvr>
                                      <p:tavLst>
                                        <p:tav tm="0">
                                          <p:val>
                                            <p:strVal val="ppt_x"/>
                                          </p:val>
                                        </p:tav>
                                        <p:tav tm="100000">
                                          <p:val>
                                            <p:strVal val="0-ppt_w/2"/>
                                          </p:val>
                                        </p:tav>
                                      </p:tavLst>
                                    </p:anim>
                                    <p:anim calcmode="lin" valueType="num">
                                      <p:cBhvr additive="base">
                                        <p:cTn id="387" dur="5000"/>
                                        <p:tgtEl>
                                          <p:spTgt spid="8"/>
                                        </p:tgtEl>
                                        <p:attrNameLst>
                                          <p:attrName>ppt_y</p:attrName>
                                        </p:attrNameLst>
                                      </p:cBhvr>
                                      <p:tavLst>
                                        <p:tav tm="0">
                                          <p:val>
                                            <p:strVal val="ppt_y"/>
                                          </p:val>
                                        </p:tav>
                                        <p:tav tm="100000">
                                          <p:val>
                                            <p:strVal val="ppt_y"/>
                                          </p:val>
                                        </p:tav>
                                      </p:tavLst>
                                    </p:anim>
                                    <p:set>
                                      <p:cBhvr>
                                        <p:cTn id="388" dur="1" fill="hold">
                                          <p:stCondLst>
                                            <p:cond delay="4999"/>
                                          </p:stCondLst>
                                        </p:cTn>
                                        <p:tgtEl>
                                          <p:spTgt spid="8"/>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5000"/>
                                        <p:tgtEl>
                                          <p:spTgt spid="9"/>
                                        </p:tgtEl>
                                        <p:attrNameLst>
                                          <p:attrName>ppt_x</p:attrName>
                                        </p:attrNameLst>
                                      </p:cBhvr>
                                      <p:tavLst>
                                        <p:tav tm="0">
                                          <p:val>
                                            <p:strVal val="ppt_x"/>
                                          </p:val>
                                        </p:tav>
                                        <p:tav tm="100000">
                                          <p:val>
                                            <p:strVal val="0-ppt_w/2"/>
                                          </p:val>
                                        </p:tav>
                                      </p:tavLst>
                                    </p:anim>
                                    <p:anim calcmode="lin" valueType="num">
                                      <p:cBhvr additive="base">
                                        <p:cTn id="391" dur="5000"/>
                                        <p:tgtEl>
                                          <p:spTgt spid="9"/>
                                        </p:tgtEl>
                                        <p:attrNameLst>
                                          <p:attrName>ppt_y</p:attrName>
                                        </p:attrNameLst>
                                      </p:cBhvr>
                                      <p:tavLst>
                                        <p:tav tm="0">
                                          <p:val>
                                            <p:strVal val="ppt_y"/>
                                          </p:val>
                                        </p:tav>
                                        <p:tav tm="100000">
                                          <p:val>
                                            <p:strVal val="ppt_y"/>
                                          </p:val>
                                        </p:tav>
                                      </p:tavLst>
                                    </p:anim>
                                    <p:set>
                                      <p:cBhvr>
                                        <p:cTn id="392" dur="1" fill="hold">
                                          <p:stCondLst>
                                            <p:cond delay="4999"/>
                                          </p:stCondLst>
                                        </p:cTn>
                                        <p:tgtEl>
                                          <p:spTgt spid="9"/>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5000"/>
                                        <p:tgtEl>
                                          <p:spTgt spid="10"/>
                                        </p:tgtEl>
                                        <p:attrNameLst>
                                          <p:attrName>ppt_x</p:attrName>
                                        </p:attrNameLst>
                                      </p:cBhvr>
                                      <p:tavLst>
                                        <p:tav tm="0">
                                          <p:val>
                                            <p:strVal val="ppt_x"/>
                                          </p:val>
                                        </p:tav>
                                        <p:tav tm="100000">
                                          <p:val>
                                            <p:strVal val="0-ppt_w/2"/>
                                          </p:val>
                                        </p:tav>
                                      </p:tavLst>
                                    </p:anim>
                                    <p:anim calcmode="lin" valueType="num">
                                      <p:cBhvr additive="base">
                                        <p:cTn id="395" dur="5000"/>
                                        <p:tgtEl>
                                          <p:spTgt spid="10"/>
                                        </p:tgtEl>
                                        <p:attrNameLst>
                                          <p:attrName>ppt_y</p:attrName>
                                        </p:attrNameLst>
                                      </p:cBhvr>
                                      <p:tavLst>
                                        <p:tav tm="0">
                                          <p:val>
                                            <p:strVal val="ppt_y"/>
                                          </p:val>
                                        </p:tav>
                                        <p:tav tm="100000">
                                          <p:val>
                                            <p:strVal val="ppt_y"/>
                                          </p:val>
                                        </p:tav>
                                      </p:tavLst>
                                    </p:anim>
                                    <p:set>
                                      <p:cBhvr>
                                        <p:cTn id="396" dur="1" fill="hold">
                                          <p:stCondLst>
                                            <p:cond delay="4999"/>
                                          </p:stCondLst>
                                        </p:cTn>
                                        <p:tgtEl>
                                          <p:spTgt spid="10"/>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5000"/>
                                        <p:tgtEl>
                                          <p:spTgt spid="11"/>
                                        </p:tgtEl>
                                        <p:attrNameLst>
                                          <p:attrName>ppt_x</p:attrName>
                                        </p:attrNameLst>
                                      </p:cBhvr>
                                      <p:tavLst>
                                        <p:tav tm="0">
                                          <p:val>
                                            <p:strVal val="ppt_x"/>
                                          </p:val>
                                        </p:tav>
                                        <p:tav tm="100000">
                                          <p:val>
                                            <p:strVal val="0-ppt_w/2"/>
                                          </p:val>
                                        </p:tav>
                                      </p:tavLst>
                                    </p:anim>
                                    <p:anim calcmode="lin" valueType="num">
                                      <p:cBhvr additive="base">
                                        <p:cTn id="399" dur="5000"/>
                                        <p:tgtEl>
                                          <p:spTgt spid="11"/>
                                        </p:tgtEl>
                                        <p:attrNameLst>
                                          <p:attrName>ppt_y</p:attrName>
                                        </p:attrNameLst>
                                      </p:cBhvr>
                                      <p:tavLst>
                                        <p:tav tm="0">
                                          <p:val>
                                            <p:strVal val="ppt_y"/>
                                          </p:val>
                                        </p:tav>
                                        <p:tav tm="100000">
                                          <p:val>
                                            <p:strVal val="ppt_y"/>
                                          </p:val>
                                        </p:tav>
                                      </p:tavLst>
                                    </p:anim>
                                    <p:set>
                                      <p:cBhvr>
                                        <p:cTn id="400" dur="1" fill="hold">
                                          <p:stCondLst>
                                            <p:cond delay="4999"/>
                                          </p:stCondLst>
                                        </p:cTn>
                                        <p:tgtEl>
                                          <p:spTgt spid="11"/>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5000"/>
                                        <p:tgtEl>
                                          <p:spTgt spid="12"/>
                                        </p:tgtEl>
                                        <p:attrNameLst>
                                          <p:attrName>ppt_x</p:attrName>
                                        </p:attrNameLst>
                                      </p:cBhvr>
                                      <p:tavLst>
                                        <p:tav tm="0">
                                          <p:val>
                                            <p:strVal val="ppt_x"/>
                                          </p:val>
                                        </p:tav>
                                        <p:tav tm="100000">
                                          <p:val>
                                            <p:strVal val="0-ppt_w/2"/>
                                          </p:val>
                                        </p:tav>
                                      </p:tavLst>
                                    </p:anim>
                                    <p:anim calcmode="lin" valueType="num">
                                      <p:cBhvr additive="base">
                                        <p:cTn id="403" dur="5000"/>
                                        <p:tgtEl>
                                          <p:spTgt spid="12"/>
                                        </p:tgtEl>
                                        <p:attrNameLst>
                                          <p:attrName>ppt_y</p:attrName>
                                        </p:attrNameLst>
                                      </p:cBhvr>
                                      <p:tavLst>
                                        <p:tav tm="0">
                                          <p:val>
                                            <p:strVal val="ppt_y"/>
                                          </p:val>
                                        </p:tav>
                                        <p:tav tm="100000">
                                          <p:val>
                                            <p:strVal val="ppt_y"/>
                                          </p:val>
                                        </p:tav>
                                      </p:tavLst>
                                    </p:anim>
                                    <p:set>
                                      <p:cBhvr>
                                        <p:cTn id="404" dur="1" fill="hold">
                                          <p:stCondLst>
                                            <p:cond delay="4999"/>
                                          </p:stCondLst>
                                        </p:cTn>
                                        <p:tgtEl>
                                          <p:spTgt spid="12"/>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5000"/>
                                        <p:tgtEl>
                                          <p:spTgt spid="13"/>
                                        </p:tgtEl>
                                        <p:attrNameLst>
                                          <p:attrName>ppt_x</p:attrName>
                                        </p:attrNameLst>
                                      </p:cBhvr>
                                      <p:tavLst>
                                        <p:tav tm="0">
                                          <p:val>
                                            <p:strVal val="ppt_x"/>
                                          </p:val>
                                        </p:tav>
                                        <p:tav tm="100000">
                                          <p:val>
                                            <p:strVal val="0-ppt_w/2"/>
                                          </p:val>
                                        </p:tav>
                                      </p:tavLst>
                                    </p:anim>
                                    <p:anim calcmode="lin" valueType="num">
                                      <p:cBhvr additive="base">
                                        <p:cTn id="407" dur="5000"/>
                                        <p:tgtEl>
                                          <p:spTgt spid="13"/>
                                        </p:tgtEl>
                                        <p:attrNameLst>
                                          <p:attrName>ppt_y</p:attrName>
                                        </p:attrNameLst>
                                      </p:cBhvr>
                                      <p:tavLst>
                                        <p:tav tm="0">
                                          <p:val>
                                            <p:strVal val="ppt_y"/>
                                          </p:val>
                                        </p:tav>
                                        <p:tav tm="100000">
                                          <p:val>
                                            <p:strVal val="ppt_y"/>
                                          </p:val>
                                        </p:tav>
                                      </p:tavLst>
                                    </p:anim>
                                    <p:set>
                                      <p:cBhvr>
                                        <p:cTn id="408" dur="1" fill="hold">
                                          <p:stCondLst>
                                            <p:cond delay="4999"/>
                                          </p:stCondLst>
                                        </p:cTn>
                                        <p:tgtEl>
                                          <p:spTgt spid="13"/>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5000"/>
                                        <p:tgtEl>
                                          <p:spTgt spid="14"/>
                                        </p:tgtEl>
                                        <p:attrNameLst>
                                          <p:attrName>ppt_x</p:attrName>
                                        </p:attrNameLst>
                                      </p:cBhvr>
                                      <p:tavLst>
                                        <p:tav tm="0">
                                          <p:val>
                                            <p:strVal val="ppt_x"/>
                                          </p:val>
                                        </p:tav>
                                        <p:tav tm="100000">
                                          <p:val>
                                            <p:strVal val="0-ppt_w/2"/>
                                          </p:val>
                                        </p:tav>
                                      </p:tavLst>
                                    </p:anim>
                                    <p:anim calcmode="lin" valueType="num">
                                      <p:cBhvr additive="base">
                                        <p:cTn id="411" dur="5000"/>
                                        <p:tgtEl>
                                          <p:spTgt spid="14"/>
                                        </p:tgtEl>
                                        <p:attrNameLst>
                                          <p:attrName>ppt_y</p:attrName>
                                        </p:attrNameLst>
                                      </p:cBhvr>
                                      <p:tavLst>
                                        <p:tav tm="0">
                                          <p:val>
                                            <p:strVal val="ppt_y"/>
                                          </p:val>
                                        </p:tav>
                                        <p:tav tm="100000">
                                          <p:val>
                                            <p:strVal val="ppt_y"/>
                                          </p:val>
                                        </p:tav>
                                      </p:tavLst>
                                    </p:anim>
                                    <p:set>
                                      <p:cBhvr>
                                        <p:cTn id="412" dur="1" fill="hold">
                                          <p:stCondLst>
                                            <p:cond delay="4999"/>
                                          </p:stCondLst>
                                        </p:cTn>
                                        <p:tgtEl>
                                          <p:spTgt spid="14"/>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5000"/>
                                        <p:tgtEl>
                                          <p:spTgt spid="15"/>
                                        </p:tgtEl>
                                        <p:attrNameLst>
                                          <p:attrName>ppt_x</p:attrName>
                                        </p:attrNameLst>
                                      </p:cBhvr>
                                      <p:tavLst>
                                        <p:tav tm="0">
                                          <p:val>
                                            <p:strVal val="ppt_x"/>
                                          </p:val>
                                        </p:tav>
                                        <p:tav tm="100000">
                                          <p:val>
                                            <p:strVal val="0-ppt_w/2"/>
                                          </p:val>
                                        </p:tav>
                                      </p:tavLst>
                                    </p:anim>
                                    <p:anim calcmode="lin" valueType="num">
                                      <p:cBhvr additive="base">
                                        <p:cTn id="415" dur="5000"/>
                                        <p:tgtEl>
                                          <p:spTgt spid="15"/>
                                        </p:tgtEl>
                                        <p:attrNameLst>
                                          <p:attrName>ppt_y</p:attrName>
                                        </p:attrNameLst>
                                      </p:cBhvr>
                                      <p:tavLst>
                                        <p:tav tm="0">
                                          <p:val>
                                            <p:strVal val="ppt_y"/>
                                          </p:val>
                                        </p:tav>
                                        <p:tav tm="100000">
                                          <p:val>
                                            <p:strVal val="ppt_y"/>
                                          </p:val>
                                        </p:tav>
                                      </p:tavLst>
                                    </p:anim>
                                    <p:set>
                                      <p:cBhvr>
                                        <p:cTn id="416" dur="1" fill="hold">
                                          <p:stCondLst>
                                            <p:cond delay="4999"/>
                                          </p:stCondLst>
                                        </p:cTn>
                                        <p:tgtEl>
                                          <p:spTgt spid="15"/>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5000"/>
                                        <p:tgtEl>
                                          <p:spTgt spid="16"/>
                                        </p:tgtEl>
                                        <p:attrNameLst>
                                          <p:attrName>ppt_x</p:attrName>
                                        </p:attrNameLst>
                                      </p:cBhvr>
                                      <p:tavLst>
                                        <p:tav tm="0">
                                          <p:val>
                                            <p:strVal val="ppt_x"/>
                                          </p:val>
                                        </p:tav>
                                        <p:tav tm="100000">
                                          <p:val>
                                            <p:strVal val="0-ppt_w/2"/>
                                          </p:val>
                                        </p:tav>
                                      </p:tavLst>
                                    </p:anim>
                                    <p:anim calcmode="lin" valueType="num">
                                      <p:cBhvr additive="base">
                                        <p:cTn id="419" dur="5000"/>
                                        <p:tgtEl>
                                          <p:spTgt spid="16"/>
                                        </p:tgtEl>
                                        <p:attrNameLst>
                                          <p:attrName>ppt_y</p:attrName>
                                        </p:attrNameLst>
                                      </p:cBhvr>
                                      <p:tavLst>
                                        <p:tav tm="0">
                                          <p:val>
                                            <p:strVal val="ppt_y"/>
                                          </p:val>
                                        </p:tav>
                                        <p:tav tm="100000">
                                          <p:val>
                                            <p:strVal val="ppt_y"/>
                                          </p:val>
                                        </p:tav>
                                      </p:tavLst>
                                    </p:anim>
                                    <p:set>
                                      <p:cBhvr>
                                        <p:cTn id="420" dur="1" fill="hold">
                                          <p:stCondLst>
                                            <p:cond delay="4999"/>
                                          </p:stCondLst>
                                        </p:cTn>
                                        <p:tgtEl>
                                          <p:spTgt spid="16"/>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5000"/>
                                        <p:tgtEl>
                                          <p:spTgt spid="17"/>
                                        </p:tgtEl>
                                        <p:attrNameLst>
                                          <p:attrName>ppt_x</p:attrName>
                                        </p:attrNameLst>
                                      </p:cBhvr>
                                      <p:tavLst>
                                        <p:tav tm="0">
                                          <p:val>
                                            <p:strVal val="ppt_x"/>
                                          </p:val>
                                        </p:tav>
                                        <p:tav tm="100000">
                                          <p:val>
                                            <p:strVal val="0-ppt_w/2"/>
                                          </p:val>
                                        </p:tav>
                                      </p:tavLst>
                                    </p:anim>
                                    <p:anim calcmode="lin" valueType="num">
                                      <p:cBhvr additive="base">
                                        <p:cTn id="423" dur="5000"/>
                                        <p:tgtEl>
                                          <p:spTgt spid="17"/>
                                        </p:tgtEl>
                                        <p:attrNameLst>
                                          <p:attrName>ppt_y</p:attrName>
                                        </p:attrNameLst>
                                      </p:cBhvr>
                                      <p:tavLst>
                                        <p:tav tm="0">
                                          <p:val>
                                            <p:strVal val="ppt_y"/>
                                          </p:val>
                                        </p:tav>
                                        <p:tav tm="100000">
                                          <p:val>
                                            <p:strVal val="ppt_y"/>
                                          </p:val>
                                        </p:tav>
                                      </p:tavLst>
                                    </p:anim>
                                    <p:set>
                                      <p:cBhvr>
                                        <p:cTn id="424" dur="1" fill="hold">
                                          <p:stCondLst>
                                            <p:cond delay="4999"/>
                                          </p:stCondLst>
                                        </p:cTn>
                                        <p:tgtEl>
                                          <p:spTgt spid="17"/>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5000"/>
                                        <p:tgtEl>
                                          <p:spTgt spid="18"/>
                                        </p:tgtEl>
                                        <p:attrNameLst>
                                          <p:attrName>ppt_x</p:attrName>
                                        </p:attrNameLst>
                                      </p:cBhvr>
                                      <p:tavLst>
                                        <p:tav tm="0">
                                          <p:val>
                                            <p:strVal val="ppt_x"/>
                                          </p:val>
                                        </p:tav>
                                        <p:tav tm="100000">
                                          <p:val>
                                            <p:strVal val="0-ppt_w/2"/>
                                          </p:val>
                                        </p:tav>
                                      </p:tavLst>
                                    </p:anim>
                                    <p:anim calcmode="lin" valueType="num">
                                      <p:cBhvr additive="base">
                                        <p:cTn id="427" dur="5000"/>
                                        <p:tgtEl>
                                          <p:spTgt spid="18"/>
                                        </p:tgtEl>
                                        <p:attrNameLst>
                                          <p:attrName>ppt_y</p:attrName>
                                        </p:attrNameLst>
                                      </p:cBhvr>
                                      <p:tavLst>
                                        <p:tav tm="0">
                                          <p:val>
                                            <p:strVal val="ppt_y"/>
                                          </p:val>
                                        </p:tav>
                                        <p:tav tm="100000">
                                          <p:val>
                                            <p:strVal val="ppt_y"/>
                                          </p:val>
                                        </p:tav>
                                      </p:tavLst>
                                    </p:anim>
                                    <p:set>
                                      <p:cBhvr>
                                        <p:cTn id="428" dur="1" fill="hold">
                                          <p:stCondLst>
                                            <p:cond delay="4999"/>
                                          </p:stCondLst>
                                        </p:cTn>
                                        <p:tgtEl>
                                          <p:spTgt spid="18"/>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5000"/>
                                        <p:tgtEl>
                                          <p:spTgt spid="19"/>
                                        </p:tgtEl>
                                        <p:attrNameLst>
                                          <p:attrName>ppt_x</p:attrName>
                                        </p:attrNameLst>
                                      </p:cBhvr>
                                      <p:tavLst>
                                        <p:tav tm="0">
                                          <p:val>
                                            <p:strVal val="ppt_x"/>
                                          </p:val>
                                        </p:tav>
                                        <p:tav tm="100000">
                                          <p:val>
                                            <p:strVal val="0-ppt_w/2"/>
                                          </p:val>
                                        </p:tav>
                                      </p:tavLst>
                                    </p:anim>
                                    <p:anim calcmode="lin" valueType="num">
                                      <p:cBhvr additive="base">
                                        <p:cTn id="431" dur="5000"/>
                                        <p:tgtEl>
                                          <p:spTgt spid="19"/>
                                        </p:tgtEl>
                                        <p:attrNameLst>
                                          <p:attrName>ppt_y</p:attrName>
                                        </p:attrNameLst>
                                      </p:cBhvr>
                                      <p:tavLst>
                                        <p:tav tm="0">
                                          <p:val>
                                            <p:strVal val="ppt_y"/>
                                          </p:val>
                                        </p:tav>
                                        <p:tav tm="100000">
                                          <p:val>
                                            <p:strVal val="ppt_y"/>
                                          </p:val>
                                        </p:tav>
                                      </p:tavLst>
                                    </p:anim>
                                    <p:set>
                                      <p:cBhvr>
                                        <p:cTn id="432" dur="1" fill="hold">
                                          <p:stCondLst>
                                            <p:cond delay="4999"/>
                                          </p:stCondLst>
                                        </p:cTn>
                                        <p:tgtEl>
                                          <p:spTgt spid="19"/>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5000"/>
                                        <p:tgtEl>
                                          <p:spTgt spid="20"/>
                                        </p:tgtEl>
                                        <p:attrNameLst>
                                          <p:attrName>ppt_x</p:attrName>
                                        </p:attrNameLst>
                                      </p:cBhvr>
                                      <p:tavLst>
                                        <p:tav tm="0">
                                          <p:val>
                                            <p:strVal val="ppt_x"/>
                                          </p:val>
                                        </p:tav>
                                        <p:tav tm="100000">
                                          <p:val>
                                            <p:strVal val="0-ppt_w/2"/>
                                          </p:val>
                                        </p:tav>
                                      </p:tavLst>
                                    </p:anim>
                                    <p:anim calcmode="lin" valueType="num">
                                      <p:cBhvr additive="base">
                                        <p:cTn id="435" dur="5000"/>
                                        <p:tgtEl>
                                          <p:spTgt spid="20"/>
                                        </p:tgtEl>
                                        <p:attrNameLst>
                                          <p:attrName>ppt_y</p:attrName>
                                        </p:attrNameLst>
                                      </p:cBhvr>
                                      <p:tavLst>
                                        <p:tav tm="0">
                                          <p:val>
                                            <p:strVal val="ppt_y"/>
                                          </p:val>
                                        </p:tav>
                                        <p:tav tm="100000">
                                          <p:val>
                                            <p:strVal val="ppt_y"/>
                                          </p:val>
                                        </p:tav>
                                      </p:tavLst>
                                    </p:anim>
                                    <p:set>
                                      <p:cBhvr>
                                        <p:cTn id="436" dur="1" fill="hold">
                                          <p:stCondLst>
                                            <p:cond delay="4999"/>
                                          </p:stCondLst>
                                        </p:cTn>
                                        <p:tgtEl>
                                          <p:spTgt spid="20"/>
                                        </p:tgtEl>
                                        <p:attrNameLst>
                                          <p:attrName>style.visibility</p:attrName>
                                        </p:attrNameLst>
                                      </p:cBhvr>
                                      <p:to>
                                        <p:strVal val="hidden"/>
                                      </p:to>
                                    </p:set>
                                  </p:childTnLst>
                                </p:cTn>
                              </p:par>
                              <p:par>
                                <p:cTn id="437" presetID="2" presetClass="exit" presetSubtype="8" fill="hold" grpId="2" nodeType="withEffect">
                                  <p:stCondLst>
                                    <p:cond delay="0"/>
                                  </p:stCondLst>
                                  <p:childTnLst>
                                    <p:anim calcmode="lin" valueType="num">
                                      <p:cBhvr additive="base">
                                        <p:cTn id="438" dur="5000"/>
                                        <p:tgtEl>
                                          <p:spTgt spid="21"/>
                                        </p:tgtEl>
                                        <p:attrNameLst>
                                          <p:attrName>ppt_x</p:attrName>
                                        </p:attrNameLst>
                                      </p:cBhvr>
                                      <p:tavLst>
                                        <p:tav tm="0">
                                          <p:val>
                                            <p:strVal val="ppt_x"/>
                                          </p:val>
                                        </p:tav>
                                        <p:tav tm="100000">
                                          <p:val>
                                            <p:strVal val="0-ppt_w/2"/>
                                          </p:val>
                                        </p:tav>
                                      </p:tavLst>
                                    </p:anim>
                                    <p:anim calcmode="lin" valueType="num">
                                      <p:cBhvr additive="base">
                                        <p:cTn id="439" dur="5000"/>
                                        <p:tgtEl>
                                          <p:spTgt spid="21"/>
                                        </p:tgtEl>
                                        <p:attrNameLst>
                                          <p:attrName>ppt_y</p:attrName>
                                        </p:attrNameLst>
                                      </p:cBhvr>
                                      <p:tavLst>
                                        <p:tav tm="0">
                                          <p:val>
                                            <p:strVal val="ppt_y"/>
                                          </p:val>
                                        </p:tav>
                                        <p:tav tm="100000">
                                          <p:val>
                                            <p:strVal val="ppt_y"/>
                                          </p:val>
                                        </p:tav>
                                      </p:tavLst>
                                    </p:anim>
                                    <p:set>
                                      <p:cBhvr>
                                        <p:cTn id="440" dur="1" fill="hold">
                                          <p:stCondLst>
                                            <p:cond delay="4999"/>
                                          </p:stCondLst>
                                        </p:cTn>
                                        <p:tgtEl>
                                          <p:spTgt spid="21"/>
                                        </p:tgtEl>
                                        <p:attrNameLst>
                                          <p:attrName>style.visibility</p:attrName>
                                        </p:attrNameLst>
                                      </p:cBhvr>
                                      <p:to>
                                        <p:strVal val="hidden"/>
                                      </p:to>
                                    </p:set>
                                  </p:childTnLst>
                                </p:cTn>
                              </p:par>
                              <p:par>
                                <p:cTn id="441" presetID="2" presetClass="exit" presetSubtype="8" fill="hold" grpId="2" nodeType="withEffect">
                                  <p:stCondLst>
                                    <p:cond delay="0"/>
                                  </p:stCondLst>
                                  <p:childTnLst>
                                    <p:anim calcmode="lin" valueType="num">
                                      <p:cBhvr additive="base">
                                        <p:cTn id="442" dur="5000"/>
                                        <p:tgtEl>
                                          <p:spTgt spid="22"/>
                                        </p:tgtEl>
                                        <p:attrNameLst>
                                          <p:attrName>ppt_x</p:attrName>
                                        </p:attrNameLst>
                                      </p:cBhvr>
                                      <p:tavLst>
                                        <p:tav tm="0">
                                          <p:val>
                                            <p:strVal val="ppt_x"/>
                                          </p:val>
                                        </p:tav>
                                        <p:tav tm="100000">
                                          <p:val>
                                            <p:strVal val="0-ppt_w/2"/>
                                          </p:val>
                                        </p:tav>
                                      </p:tavLst>
                                    </p:anim>
                                    <p:anim calcmode="lin" valueType="num">
                                      <p:cBhvr additive="base">
                                        <p:cTn id="443" dur="5000"/>
                                        <p:tgtEl>
                                          <p:spTgt spid="22"/>
                                        </p:tgtEl>
                                        <p:attrNameLst>
                                          <p:attrName>ppt_y</p:attrName>
                                        </p:attrNameLst>
                                      </p:cBhvr>
                                      <p:tavLst>
                                        <p:tav tm="0">
                                          <p:val>
                                            <p:strVal val="ppt_y"/>
                                          </p:val>
                                        </p:tav>
                                        <p:tav tm="100000">
                                          <p:val>
                                            <p:strVal val="ppt_y"/>
                                          </p:val>
                                        </p:tav>
                                      </p:tavLst>
                                    </p:anim>
                                    <p:set>
                                      <p:cBhvr>
                                        <p:cTn id="444" dur="1" fill="hold">
                                          <p:stCondLst>
                                            <p:cond delay="4999"/>
                                          </p:stCondLst>
                                        </p:cTn>
                                        <p:tgtEl>
                                          <p:spTgt spid="22"/>
                                        </p:tgtEl>
                                        <p:attrNameLst>
                                          <p:attrName>style.visibility</p:attrName>
                                        </p:attrNameLst>
                                      </p:cBhvr>
                                      <p:to>
                                        <p:strVal val="hidden"/>
                                      </p:to>
                                    </p:set>
                                  </p:childTnLst>
                                </p:cTn>
                              </p:par>
                              <p:par>
                                <p:cTn id="445" presetID="2" presetClass="exit" presetSubtype="8" fill="hold" grpId="2" nodeType="withEffect">
                                  <p:stCondLst>
                                    <p:cond delay="0"/>
                                  </p:stCondLst>
                                  <p:childTnLst>
                                    <p:anim calcmode="lin" valueType="num">
                                      <p:cBhvr additive="base">
                                        <p:cTn id="446" dur="5000"/>
                                        <p:tgtEl>
                                          <p:spTgt spid="23"/>
                                        </p:tgtEl>
                                        <p:attrNameLst>
                                          <p:attrName>ppt_x</p:attrName>
                                        </p:attrNameLst>
                                      </p:cBhvr>
                                      <p:tavLst>
                                        <p:tav tm="0">
                                          <p:val>
                                            <p:strVal val="ppt_x"/>
                                          </p:val>
                                        </p:tav>
                                        <p:tav tm="100000">
                                          <p:val>
                                            <p:strVal val="0-ppt_w/2"/>
                                          </p:val>
                                        </p:tav>
                                      </p:tavLst>
                                    </p:anim>
                                    <p:anim calcmode="lin" valueType="num">
                                      <p:cBhvr additive="base">
                                        <p:cTn id="447" dur="5000"/>
                                        <p:tgtEl>
                                          <p:spTgt spid="23"/>
                                        </p:tgtEl>
                                        <p:attrNameLst>
                                          <p:attrName>ppt_y</p:attrName>
                                        </p:attrNameLst>
                                      </p:cBhvr>
                                      <p:tavLst>
                                        <p:tav tm="0">
                                          <p:val>
                                            <p:strVal val="ppt_y"/>
                                          </p:val>
                                        </p:tav>
                                        <p:tav tm="100000">
                                          <p:val>
                                            <p:strVal val="ppt_y"/>
                                          </p:val>
                                        </p:tav>
                                      </p:tavLst>
                                    </p:anim>
                                    <p:set>
                                      <p:cBhvr>
                                        <p:cTn id="448" dur="1" fill="hold">
                                          <p:stCondLst>
                                            <p:cond delay="4999"/>
                                          </p:stCondLst>
                                        </p:cTn>
                                        <p:tgtEl>
                                          <p:spTgt spid="23"/>
                                        </p:tgtEl>
                                        <p:attrNameLst>
                                          <p:attrName>style.visibility</p:attrName>
                                        </p:attrNameLst>
                                      </p:cBhvr>
                                      <p:to>
                                        <p:strVal val="hidden"/>
                                      </p:to>
                                    </p:set>
                                  </p:childTnLst>
                                </p:cTn>
                              </p:par>
                              <p:par>
                                <p:cTn id="449" presetID="2" presetClass="exit" presetSubtype="8" fill="hold" grpId="2" nodeType="withEffect">
                                  <p:stCondLst>
                                    <p:cond delay="0"/>
                                  </p:stCondLst>
                                  <p:childTnLst>
                                    <p:anim calcmode="lin" valueType="num">
                                      <p:cBhvr additive="base">
                                        <p:cTn id="450" dur="5000"/>
                                        <p:tgtEl>
                                          <p:spTgt spid="24"/>
                                        </p:tgtEl>
                                        <p:attrNameLst>
                                          <p:attrName>ppt_x</p:attrName>
                                        </p:attrNameLst>
                                      </p:cBhvr>
                                      <p:tavLst>
                                        <p:tav tm="0">
                                          <p:val>
                                            <p:strVal val="ppt_x"/>
                                          </p:val>
                                        </p:tav>
                                        <p:tav tm="100000">
                                          <p:val>
                                            <p:strVal val="0-ppt_w/2"/>
                                          </p:val>
                                        </p:tav>
                                      </p:tavLst>
                                    </p:anim>
                                    <p:anim calcmode="lin" valueType="num">
                                      <p:cBhvr additive="base">
                                        <p:cTn id="451" dur="5000"/>
                                        <p:tgtEl>
                                          <p:spTgt spid="24"/>
                                        </p:tgtEl>
                                        <p:attrNameLst>
                                          <p:attrName>ppt_y</p:attrName>
                                        </p:attrNameLst>
                                      </p:cBhvr>
                                      <p:tavLst>
                                        <p:tav tm="0">
                                          <p:val>
                                            <p:strVal val="ppt_y"/>
                                          </p:val>
                                        </p:tav>
                                        <p:tav tm="100000">
                                          <p:val>
                                            <p:strVal val="ppt_y"/>
                                          </p:val>
                                        </p:tav>
                                      </p:tavLst>
                                    </p:anim>
                                    <p:set>
                                      <p:cBhvr>
                                        <p:cTn id="452" dur="1" fill="hold">
                                          <p:stCondLst>
                                            <p:cond delay="4999"/>
                                          </p:stCondLst>
                                        </p:cTn>
                                        <p:tgtEl>
                                          <p:spTgt spid="24"/>
                                        </p:tgtEl>
                                        <p:attrNameLst>
                                          <p:attrName>style.visibility</p:attrName>
                                        </p:attrNameLst>
                                      </p:cBhvr>
                                      <p:to>
                                        <p:strVal val="hidden"/>
                                      </p:to>
                                    </p:set>
                                  </p:childTnLst>
                                </p:cTn>
                              </p:par>
                              <p:par>
                                <p:cTn id="453" presetID="2" presetClass="exit" presetSubtype="8" fill="hold" grpId="2" nodeType="withEffect">
                                  <p:stCondLst>
                                    <p:cond delay="0"/>
                                  </p:stCondLst>
                                  <p:childTnLst>
                                    <p:anim calcmode="lin" valueType="num">
                                      <p:cBhvr additive="base">
                                        <p:cTn id="454" dur="5000"/>
                                        <p:tgtEl>
                                          <p:spTgt spid="25"/>
                                        </p:tgtEl>
                                        <p:attrNameLst>
                                          <p:attrName>ppt_x</p:attrName>
                                        </p:attrNameLst>
                                      </p:cBhvr>
                                      <p:tavLst>
                                        <p:tav tm="0">
                                          <p:val>
                                            <p:strVal val="ppt_x"/>
                                          </p:val>
                                        </p:tav>
                                        <p:tav tm="100000">
                                          <p:val>
                                            <p:strVal val="0-ppt_w/2"/>
                                          </p:val>
                                        </p:tav>
                                      </p:tavLst>
                                    </p:anim>
                                    <p:anim calcmode="lin" valueType="num">
                                      <p:cBhvr additive="base">
                                        <p:cTn id="455" dur="5000"/>
                                        <p:tgtEl>
                                          <p:spTgt spid="25"/>
                                        </p:tgtEl>
                                        <p:attrNameLst>
                                          <p:attrName>ppt_y</p:attrName>
                                        </p:attrNameLst>
                                      </p:cBhvr>
                                      <p:tavLst>
                                        <p:tav tm="0">
                                          <p:val>
                                            <p:strVal val="ppt_y"/>
                                          </p:val>
                                        </p:tav>
                                        <p:tav tm="100000">
                                          <p:val>
                                            <p:strVal val="ppt_y"/>
                                          </p:val>
                                        </p:tav>
                                      </p:tavLst>
                                    </p:anim>
                                    <p:set>
                                      <p:cBhvr>
                                        <p:cTn id="456" dur="1" fill="hold">
                                          <p:stCondLst>
                                            <p:cond delay="4999"/>
                                          </p:stCondLst>
                                        </p:cTn>
                                        <p:tgtEl>
                                          <p:spTgt spid="25"/>
                                        </p:tgtEl>
                                        <p:attrNameLst>
                                          <p:attrName>style.visibility</p:attrName>
                                        </p:attrNameLst>
                                      </p:cBhvr>
                                      <p:to>
                                        <p:strVal val="hidden"/>
                                      </p:to>
                                    </p:set>
                                  </p:childTnLst>
                                </p:cTn>
                              </p:par>
                              <p:par>
                                <p:cTn id="457" presetID="2" presetClass="exit" presetSubtype="8" fill="hold" grpId="2" nodeType="withEffect">
                                  <p:stCondLst>
                                    <p:cond delay="0"/>
                                  </p:stCondLst>
                                  <p:childTnLst>
                                    <p:anim calcmode="lin" valueType="num">
                                      <p:cBhvr additive="base">
                                        <p:cTn id="458" dur="5000"/>
                                        <p:tgtEl>
                                          <p:spTgt spid="26"/>
                                        </p:tgtEl>
                                        <p:attrNameLst>
                                          <p:attrName>ppt_x</p:attrName>
                                        </p:attrNameLst>
                                      </p:cBhvr>
                                      <p:tavLst>
                                        <p:tav tm="0">
                                          <p:val>
                                            <p:strVal val="ppt_x"/>
                                          </p:val>
                                        </p:tav>
                                        <p:tav tm="100000">
                                          <p:val>
                                            <p:strVal val="0-ppt_w/2"/>
                                          </p:val>
                                        </p:tav>
                                      </p:tavLst>
                                    </p:anim>
                                    <p:anim calcmode="lin" valueType="num">
                                      <p:cBhvr additive="base">
                                        <p:cTn id="459" dur="5000"/>
                                        <p:tgtEl>
                                          <p:spTgt spid="26"/>
                                        </p:tgtEl>
                                        <p:attrNameLst>
                                          <p:attrName>ppt_y</p:attrName>
                                        </p:attrNameLst>
                                      </p:cBhvr>
                                      <p:tavLst>
                                        <p:tav tm="0">
                                          <p:val>
                                            <p:strVal val="ppt_y"/>
                                          </p:val>
                                        </p:tav>
                                        <p:tav tm="100000">
                                          <p:val>
                                            <p:strVal val="ppt_y"/>
                                          </p:val>
                                        </p:tav>
                                      </p:tavLst>
                                    </p:anim>
                                    <p:set>
                                      <p:cBhvr>
                                        <p:cTn id="460" dur="1" fill="hold">
                                          <p:stCondLst>
                                            <p:cond delay="4999"/>
                                          </p:stCondLst>
                                        </p:cTn>
                                        <p:tgtEl>
                                          <p:spTgt spid="26"/>
                                        </p:tgtEl>
                                        <p:attrNameLst>
                                          <p:attrName>style.visibility</p:attrName>
                                        </p:attrNameLst>
                                      </p:cBhvr>
                                      <p:to>
                                        <p:strVal val="hidden"/>
                                      </p:to>
                                    </p:set>
                                  </p:childTnLst>
                                </p:cTn>
                              </p:par>
                              <p:par>
                                <p:cTn id="461" presetID="2" presetClass="exit" presetSubtype="8" fill="hold" grpId="2" nodeType="withEffect">
                                  <p:stCondLst>
                                    <p:cond delay="0"/>
                                  </p:stCondLst>
                                  <p:childTnLst>
                                    <p:anim calcmode="lin" valueType="num">
                                      <p:cBhvr additive="base">
                                        <p:cTn id="462" dur="5000"/>
                                        <p:tgtEl>
                                          <p:spTgt spid="27"/>
                                        </p:tgtEl>
                                        <p:attrNameLst>
                                          <p:attrName>ppt_x</p:attrName>
                                        </p:attrNameLst>
                                      </p:cBhvr>
                                      <p:tavLst>
                                        <p:tav tm="0">
                                          <p:val>
                                            <p:strVal val="ppt_x"/>
                                          </p:val>
                                        </p:tav>
                                        <p:tav tm="100000">
                                          <p:val>
                                            <p:strVal val="0-ppt_w/2"/>
                                          </p:val>
                                        </p:tav>
                                      </p:tavLst>
                                    </p:anim>
                                    <p:anim calcmode="lin" valueType="num">
                                      <p:cBhvr additive="base">
                                        <p:cTn id="463" dur="5000"/>
                                        <p:tgtEl>
                                          <p:spTgt spid="27"/>
                                        </p:tgtEl>
                                        <p:attrNameLst>
                                          <p:attrName>ppt_y</p:attrName>
                                        </p:attrNameLst>
                                      </p:cBhvr>
                                      <p:tavLst>
                                        <p:tav tm="0">
                                          <p:val>
                                            <p:strVal val="ppt_y"/>
                                          </p:val>
                                        </p:tav>
                                        <p:tav tm="100000">
                                          <p:val>
                                            <p:strVal val="ppt_y"/>
                                          </p:val>
                                        </p:tav>
                                      </p:tavLst>
                                    </p:anim>
                                    <p:set>
                                      <p:cBhvr>
                                        <p:cTn id="464" dur="1" fill="hold">
                                          <p:stCondLst>
                                            <p:cond delay="4999"/>
                                          </p:stCondLst>
                                        </p:cTn>
                                        <p:tgtEl>
                                          <p:spTgt spid="27"/>
                                        </p:tgtEl>
                                        <p:attrNameLst>
                                          <p:attrName>style.visibility</p:attrName>
                                        </p:attrNameLst>
                                      </p:cBhvr>
                                      <p:to>
                                        <p:strVal val="hidden"/>
                                      </p:to>
                                    </p:set>
                                  </p:childTnLst>
                                </p:cTn>
                              </p:par>
                              <p:par>
                                <p:cTn id="465" presetID="2" presetClass="exit" presetSubtype="8" fill="hold" grpId="2" nodeType="withEffect">
                                  <p:stCondLst>
                                    <p:cond delay="0"/>
                                  </p:stCondLst>
                                  <p:childTnLst>
                                    <p:anim calcmode="lin" valueType="num">
                                      <p:cBhvr additive="base">
                                        <p:cTn id="466" dur="5000"/>
                                        <p:tgtEl>
                                          <p:spTgt spid="28"/>
                                        </p:tgtEl>
                                        <p:attrNameLst>
                                          <p:attrName>ppt_x</p:attrName>
                                        </p:attrNameLst>
                                      </p:cBhvr>
                                      <p:tavLst>
                                        <p:tav tm="0">
                                          <p:val>
                                            <p:strVal val="ppt_x"/>
                                          </p:val>
                                        </p:tav>
                                        <p:tav tm="100000">
                                          <p:val>
                                            <p:strVal val="0-ppt_w/2"/>
                                          </p:val>
                                        </p:tav>
                                      </p:tavLst>
                                    </p:anim>
                                    <p:anim calcmode="lin" valueType="num">
                                      <p:cBhvr additive="base">
                                        <p:cTn id="467" dur="5000"/>
                                        <p:tgtEl>
                                          <p:spTgt spid="28"/>
                                        </p:tgtEl>
                                        <p:attrNameLst>
                                          <p:attrName>ppt_y</p:attrName>
                                        </p:attrNameLst>
                                      </p:cBhvr>
                                      <p:tavLst>
                                        <p:tav tm="0">
                                          <p:val>
                                            <p:strVal val="ppt_y"/>
                                          </p:val>
                                        </p:tav>
                                        <p:tav tm="100000">
                                          <p:val>
                                            <p:strVal val="ppt_y"/>
                                          </p:val>
                                        </p:tav>
                                      </p:tavLst>
                                    </p:anim>
                                    <p:set>
                                      <p:cBhvr>
                                        <p:cTn id="468" dur="1" fill="hold">
                                          <p:stCondLst>
                                            <p:cond delay="4999"/>
                                          </p:stCondLst>
                                        </p:cTn>
                                        <p:tgtEl>
                                          <p:spTgt spid="28"/>
                                        </p:tgtEl>
                                        <p:attrNameLst>
                                          <p:attrName>style.visibility</p:attrName>
                                        </p:attrNameLst>
                                      </p:cBhvr>
                                      <p:to>
                                        <p:strVal val="hidden"/>
                                      </p:to>
                                    </p:set>
                                  </p:childTnLst>
                                </p:cTn>
                              </p:par>
                              <p:par>
                                <p:cTn id="469" presetID="2" presetClass="exit" presetSubtype="8" fill="hold" grpId="2" nodeType="withEffect">
                                  <p:stCondLst>
                                    <p:cond delay="0"/>
                                  </p:stCondLst>
                                  <p:childTnLst>
                                    <p:anim calcmode="lin" valueType="num">
                                      <p:cBhvr additive="base">
                                        <p:cTn id="470" dur="5000"/>
                                        <p:tgtEl>
                                          <p:spTgt spid="29"/>
                                        </p:tgtEl>
                                        <p:attrNameLst>
                                          <p:attrName>ppt_x</p:attrName>
                                        </p:attrNameLst>
                                      </p:cBhvr>
                                      <p:tavLst>
                                        <p:tav tm="0">
                                          <p:val>
                                            <p:strVal val="ppt_x"/>
                                          </p:val>
                                        </p:tav>
                                        <p:tav tm="100000">
                                          <p:val>
                                            <p:strVal val="0-ppt_w/2"/>
                                          </p:val>
                                        </p:tav>
                                      </p:tavLst>
                                    </p:anim>
                                    <p:anim calcmode="lin" valueType="num">
                                      <p:cBhvr additive="base">
                                        <p:cTn id="471" dur="5000"/>
                                        <p:tgtEl>
                                          <p:spTgt spid="29"/>
                                        </p:tgtEl>
                                        <p:attrNameLst>
                                          <p:attrName>ppt_y</p:attrName>
                                        </p:attrNameLst>
                                      </p:cBhvr>
                                      <p:tavLst>
                                        <p:tav tm="0">
                                          <p:val>
                                            <p:strVal val="ppt_y"/>
                                          </p:val>
                                        </p:tav>
                                        <p:tav tm="100000">
                                          <p:val>
                                            <p:strVal val="ppt_y"/>
                                          </p:val>
                                        </p:tav>
                                      </p:tavLst>
                                    </p:anim>
                                    <p:set>
                                      <p:cBhvr>
                                        <p:cTn id="472" dur="1" fill="hold">
                                          <p:stCondLst>
                                            <p:cond delay="4999"/>
                                          </p:stCondLst>
                                        </p:cTn>
                                        <p:tgtEl>
                                          <p:spTgt spid="29"/>
                                        </p:tgtEl>
                                        <p:attrNameLst>
                                          <p:attrName>style.visibility</p:attrName>
                                        </p:attrNameLst>
                                      </p:cBhvr>
                                      <p:to>
                                        <p:strVal val="hidden"/>
                                      </p:to>
                                    </p:set>
                                  </p:childTnLst>
                                </p:cTn>
                              </p:par>
                              <p:par>
                                <p:cTn id="473" presetID="2" presetClass="exit" presetSubtype="8" fill="hold" grpId="2" nodeType="withEffect">
                                  <p:stCondLst>
                                    <p:cond delay="0"/>
                                  </p:stCondLst>
                                  <p:childTnLst>
                                    <p:anim calcmode="lin" valueType="num">
                                      <p:cBhvr additive="base">
                                        <p:cTn id="474" dur="5000"/>
                                        <p:tgtEl>
                                          <p:spTgt spid="30"/>
                                        </p:tgtEl>
                                        <p:attrNameLst>
                                          <p:attrName>ppt_x</p:attrName>
                                        </p:attrNameLst>
                                      </p:cBhvr>
                                      <p:tavLst>
                                        <p:tav tm="0">
                                          <p:val>
                                            <p:strVal val="ppt_x"/>
                                          </p:val>
                                        </p:tav>
                                        <p:tav tm="100000">
                                          <p:val>
                                            <p:strVal val="0-ppt_w/2"/>
                                          </p:val>
                                        </p:tav>
                                      </p:tavLst>
                                    </p:anim>
                                    <p:anim calcmode="lin" valueType="num">
                                      <p:cBhvr additive="base">
                                        <p:cTn id="475" dur="5000"/>
                                        <p:tgtEl>
                                          <p:spTgt spid="30"/>
                                        </p:tgtEl>
                                        <p:attrNameLst>
                                          <p:attrName>ppt_y</p:attrName>
                                        </p:attrNameLst>
                                      </p:cBhvr>
                                      <p:tavLst>
                                        <p:tav tm="0">
                                          <p:val>
                                            <p:strVal val="ppt_y"/>
                                          </p:val>
                                        </p:tav>
                                        <p:tav tm="100000">
                                          <p:val>
                                            <p:strVal val="ppt_y"/>
                                          </p:val>
                                        </p:tav>
                                      </p:tavLst>
                                    </p:anim>
                                    <p:set>
                                      <p:cBhvr>
                                        <p:cTn id="476" dur="1" fill="hold">
                                          <p:stCondLst>
                                            <p:cond delay="4999"/>
                                          </p:stCondLst>
                                        </p:cTn>
                                        <p:tgtEl>
                                          <p:spTgt spid="30"/>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5000"/>
                                        <p:tgtEl>
                                          <p:spTgt spid="31"/>
                                        </p:tgtEl>
                                        <p:attrNameLst>
                                          <p:attrName>ppt_x</p:attrName>
                                        </p:attrNameLst>
                                      </p:cBhvr>
                                      <p:tavLst>
                                        <p:tav tm="0">
                                          <p:val>
                                            <p:strVal val="ppt_x"/>
                                          </p:val>
                                        </p:tav>
                                        <p:tav tm="100000">
                                          <p:val>
                                            <p:strVal val="1+ppt_w/2"/>
                                          </p:val>
                                        </p:tav>
                                      </p:tavLst>
                                    </p:anim>
                                    <p:anim calcmode="lin" valueType="num">
                                      <p:cBhvr additive="base">
                                        <p:cTn id="479" dur="5000"/>
                                        <p:tgtEl>
                                          <p:spTgt spid="31"/>
                                        </p:tgtEl>
                                        <p:attrNameLst>
                                          <p:attrName>ppt_y</p:attrName>
                                        </p:attrNameLst>
                                      </p:cBhvr>
                                      <p:tavLst>
                                        <p:tav tm="0">
                                          <p:val>
                                            <p:strVal val="ppt_y"/>
                                          </p:val>
                                        </p:tav>
                                        <p:tav tm="100000">
                                          <p:val>
                                            <p:strVal val="ppt_y"/>
                                          </p:val>
                                        </p:tav>
                                      </p:tavLst>
                                    </p:anim>
                                    <p:set>
                                      <p:cBhvr>
                                        <p:cTn id="480" dur="1" fill="hold">
                                          <p:stCondLst>
                                            <p:cond delay="4999"/>
                                          </p:stCondLst>
                                        </p:cTn>
                                        <p:tgtEl>
                                          <p:spTgt spid="31"/>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5000"/>
                                        <p:tgtEl>
                                          <p:spTgt spid="32"/>
                                        </p:tgtEl>
                                        <p:attrNameLst>
                                          <p:attrName>ppt_x</p:attrName>
                                        </p:attrNameLst>
                                      </p:cBhvr>
                                      <p:tavLst>
                                        <p:tav tm="0">
                                          <p:val>
                                            <p:strVal val="ppt_x"/>
                                          </p:val>
                                        </p:tav>
                                        <p:tav tm="100000">
                                          <p:val>
                                            <p:strVal val="1+ppt_w/2"/>
                                          </p:val>
                                        </p:tav>
                                      </p:tavLst>
                                    </p:anim>
                                    <p:anim calcmode="lin" valueType="num">
                                      <p:cBhvr additive="base">
                                        <p:cTn id="483" dur="5000"/>
                                        <p:tgtEl>
                                          <p:spTgt spid="32"/>
                                        </p:tgtEl>
                                        <p:attrNameLst>
                                          <p:attrName>ppt_y</p:attrName>
                                        </p:attrNameLst>
                                      </p:cBhvr>
                                      <p:tavLst>
                                        <p:tav tm="0">
                                          <p:val>
                                            <p:strVal val="ppt_y"/>
                                          </p:val>
                                        </p:tav>
                                        <p:tav tm="100000">
                                          <p:val>
                                            <p:strVal val="ppt_y"/>
                                          </p:val>
                                        </p:tav>
                                      </p:tavLst>
                                    </p:anim>
                                    <p:set>
                                      <p:cBhvr>
                                        <p:cTn id="484" dur="1" fill="hold">
                                          <p:stCondLst>
                                            <p:cond delay="4999"/>
                                          </p:stCondLst>
                                        </p:cTn>
                                        <p:tgtEl>
                                          <p:spTgt spid="32"/>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5000"/>
                                        <p:tgtEl>
                                          <p:spTgt spid="33"/>
                                        </p:tgtEl>
                                        <p:attrNameLst>
                                          <p:attrName>ppt_x</p:attrName>
                                        </p:attrNameLst>
                                      </p:cBhvr>
                                      <p:tavLst>
                                        <p:tav tm="0">
                                          <p:val>
                                            <p:strVal val="ppt_x"/>
                                          </p:val>
                                        </p:tav>
                                        <p:tav tm="100000">
                                          <p:val>
                                            <p:strVal val="1+ppt_w/2"/>
                                          </p:val>
                                        </p:tav>
                                      </p:tavLst>
                                    </p:anim>
                                    <p:anim calcmode="lin" valueType="num">
                                      <p:cBhvr additive="base">
                                        <p:cTn id="487" dur="5000"/>
                                        <p:tgtEl>
                                          <p:spTgt spid="33"/>
                                        </p:tgtEl>
                                        <p:attrNameLst>
                                          <p:attrName>ppt_y</p:attrName>
                                        </p:attrNameLst>
                                      </p:cBhvr>
                                      <p:tavLst>
                                        <p:tav tm="0">
                                          <p:val>
                                            <p:strVal val="ppt_y"/>
                                          </p:val>
                                        </p:tav>
                                        <p:tav tm="100000">
                                          <p:val>
                                            <p:strVal val="ppt_y"/>
                                          </p:val>
                                        </p:tav>
                                      </p:tavLst>
                                    </p:anim>
                                    <p:set>
                                      <p:cBhvr>
                                        <p:cTn id="488" dur="1" fill="hold">
                                          <p:stCondLst>
                                            <p:cond delay="4999"/>
                                          </p:stCondLst>
                                        </p:cTn>
                                        <p:tgtEl>
                                          <p:spTgt spid="33"/>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5000"/>
                                        <p:tgtEl>
                                          <p:spTgt spid="34"/>
                                        </p:tgtEl>
                                        <p:attrNameLst>
                                          <p:attrName>ppt_x</p:attrName>
                                        </p:attrNameLst>
                                      </p:cBhvr>
                                      <p:tavLst>
                                        <p:tav tm="0">
                                          <p:val>
                                            <p:strVal val="ppt_x"/>
                                          </p:val>
                                        </p:tav>
                                        <p:tav tm="100000">
                                          <p:val>
                                            <p:strVal val="1+ppt_w/2"/>
                                          </p:val>
                                        </p:tav>
                                      </p:tavLst>
                                    </p:anim>
                                    <p:anim calcmode="lin" valueType="num">
                                      <p:cBhvr additive="base">
                                        <p:cTn id="491" dur="5000"/>
                                        <p:tgtEl>
                                          <p:spTgt spid="34"/>
                                        </p:tgtEl>
                                        <p:attrNameLst>
                                          <p:attrName>ppt_y</p:attrName>
                                        </p:attrNameLst>
                                      </p:cBhvr>
                                      <p:tavLst>
                                        <p:tav tm="0">
                                          <p:val>
                                            <p:strVal val="ppt_y"/>
                                          </p:val>
                                        </p:tav>
                                        <p:tav tm="100000">
                                          <p:val>
                                            <p:strVal val="ppt_y"/>
                                          </p:val>
                                        </p:tav>
                                      </p:tavLst>
                                    </p:anim>
                                    <p:set>
                                      <p:cBhvr>
                                        <p:cTn id="492" dur="1" fill="hold">
                                          <p:stCondLst>
                                            <p:cond delay="4999"/>
                                          </p:stCondLst>
                                        </p:cTn>
                                        <p:tgtEl>
                                          <p:spTgt spid="34"/>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5000"/>
                                        <p:tgtEl>
                                          <p:spTgt spid="35"/>
                                        </p:tgtEl>
                                        <p:attrNameLst>
                                          <p:attrName>ppt_x</p:attrName>
                                        </p:attrNameLst>
                                      </p:cBhvr>
                                      <p:tavLst>
                                        <p:tav tm="0">
                                          <p:val>
                                            <p:strVal val="ppt_x"/>
                                          </p:val>
                                        </p:tav>
                                        <p:tav tm="100000">
                                          <p:val>
                                            <p:strVal val="1+ppt_w/2"/>
                                          </p:val>
                                        </p:tav>
                                      </p:tavLst>
                                    </p:anim>
                                    <p:anim calcmode="lin" valueType="num">
                                      <p:cBhvr additive="base">
                                        <p:cTn id="495" dur="5000"/>
                                        <p:tgtEl>
                                          <p:spTgt spid="35"/>
                                        </p:tgtEl>
                                        <p:attrNameLst>
                                          <p:attrName>ppt_y</p:attrName>
                                        </p:attrNameLst>
                                      </p:cBhvr>
                                      <p:tavLst>
                                        <p:tav tm="0">
                                          <p:val>
                                            <p:strVal val="ppt_y"/>
                                          </p:val>
                                        </p:tav>
                                        <p:tav tm="100000">
                                          <p:val>
                                            <p:strVal val="ppt_y"/>
                                          </p:val>
                                        </p:tav>
                                      </p:tavLst>
                                    </p:anim>
                                    <p:set>
                                      <p:cBhvr>
                                        <p:cTn id="496" dur="1" fill="hold">
                                          <p:stCondLst>
                                            <p:cond delay="4999"/>
                                          </p:stCondLst>
                                        </p:cTn>
                                        <p:tgtEl>
                                          <p:spTgt spid="35"/>
                                        </p:tgtEl>
                                        <p:attrNameLst>
                                          <p:attrName>style.visibility</p:attrName>
                                        </p:attrNameLst>
                                      </p:cBhvr>
                                      <p:to>
                                        <p:strVal val="hidden"/>
                                      </p:to>
                                    </p:set>
                                  </p:childTnLst>
                                </p:cTn>
                              </p:par>
                              <p:par>
                                <p:cTn id="497" presetID="2" presetClass="exit" presetSubtype="2" fill="hold" grpId="2" nodeType="withEffect">
                                  <p:stCondLst>
                                    <p:cond delay="0"/>
                                  </p:stCondLst>
                                  <p:childTnLst>
                                    <p:anim calcmode="lin" valueType="num">
                                      <p:cBhvr additive="base">
                                        <p:cTn id="498" dur="5000"/>
                                        <p:tgtEl>
                                          <p:spTgt spid="36"/>
                                        </p:tgtEl>
                                        <p:attrNameLst>
                                          <p:attrName>ppt_x</p:attrName>
                                        </p:attrNameLst>
                                      </p:cBhvr>
                                      <p:tavLst>
                                        <p:tav tm="0">
                                          <p:val>
                                            <p:strVal val="ppt_x"/>
                                          </p:val>
                                        </p:tav>
                                        <p:tav tm="100000">
                                          <p:val>
                                            <p:strVal val="1+ppt_w/2"/>
                                          </p:val>
                                        </p:tav>
                                      </p:tavLst>
                                    </p:anim>
                                    <p:anim calcmode="lin" valueType="num">
                                      <p:cBhvr additive="base">
                                        <p:cTn id="499" dur="5000"/>
                                        <p:tgtEl>
                                          <p:spTgt spid="36"/>
                                        </p:tgtEl>
                                        <p:attrNameLst>
                                          <p:attrName>ppt_y</p:attrName>
                                        </p:attrNameLst>
                                      </p:cBhvr>
                                      <p:tavLst>
                                        <p:tav tm="0">
                                          <p:val>
                                            <p:strVal val="ppt_y"/>
                                          </p:val>
                                        </p:tav>
                                        <p:tav tm="100000">
                                          <p:val>
                                            <p:strVal val="ppt_y"/>
                                          </p:val>
                                        </p:tav>
                                      </p:tavLst>
                                    </p:anim>
                                    <p:set>
                                      <p:cBhvr>
                                        <p:cTn id="500" dur="1" fill="hold">
                                          <p:stCondLst>
                                            <p:cond delay="4999"/>
                                          </p:stCondLst>
                                        </p:cTn>
                                        <p:tgtEl>
                                          <p:spTgt spid="36"/>
                                        </p:tgtEl>
                                        <p:attrNameLst>
                                          <p:attrName>style.visibility</p:attrName>
                                        </p:attrNameLst>
                                      </p:cBhvr>
                                      <p:to>
                                        <p:strVal val="hidden"/>
                                      </p:to>
                                    </p:set>
                                  </p:childTnLst>
                                </p:cTn>
                              </p:par>
                              <p:par>
                                <p:cTn id="501" presetID="2" presetClass="exit" presetSubtype="2" fill="hold" grpId="2" nodeType="withEffect">
                                  <p:stCondLst>
                                    <p:cond delay="0"/>
                                  </p:stCondLst>
                                  <p:childTnLst>
                                    <p:anim calcmode="lin" valueType="num">
                                      <p:cBhvr additive="base">
                                        <p:cTn id="502" dur="5000"/>
                                        <p:tgtEl>
                                          <p:spTgt spid="37"/>
                                        </p:tgtEl>
                                        <p:attrNameLst>
                                          <p:attrName>ppt_x</p:attrName>
                                        </p:attrNameLst>
                                      </p:cBhvr>
                                      <p:tavLst>
                                        <p:tav tm="0">
                                          <p:val>
                                            <p:strVal val="ppt_x"/>
                                          </p:val>
                                        </p:tav>
                                        <p:tav tm="100000">
                                          <p:val>
                                            <p:strVal val="1+ppt_w/2"/>
                                          </p:val>
                                        </p:tav>
                                      </p:tavLst>
                                    </p:anim>
                                    <p:anim calcmode="lin" valueType="num">
                                      <p:cBhvr additive="base">
                                        <p:cTn id="503" dur="5000"/>
                                        <p:tgtEl>
                                          <p:spTgt spid="37"/>
                                        </p:tgtEl>
                                        <p:attrNameLst>
                                          <p:attrName>ppt_y</p:attrName>
                                        </p:attrNameLst>
                                      </p:cBhvr>
                                      <p:tavLst>
                                        <p:tav tm="0">
                                          <p:val>
                                            <p:strVal val="ppt_y"/>
                                          </p:val>
                                        </p:tav>
                                        <p:tav tm="100000">
                                          <p:val>
                                            <p:strVal val="ppt_y"/>
                                          </p:val>
                                        </p:tav>
                                      </p:tavLst>
                                    </p:anim>
                                    <p:set>
                                      <p:cBhvr>
                                        <p:cTn id="504" dur="1" fill="hold">
                                          <p:stCondLst>
                                            <p:cond delay="4999"/>
                                          </p:stCondLst>
                                        </p:cTn>
                                        <p:tgtEl>
                                          <p:spTgt spid="37"/>
                                        </p:tgtEl>
                                        <p:attrNameLst>
                                          <p:attrName>style.visibility</p:attrName>
                                        </p:attrNameLst>
                                      </p:cBhvr>
                                      <p:to>
                                        <p:strVal val="hidden"/>
                                      </p:to>
                                    </p:set>
                                  </p:childTnLst>
                                </p:cTn>
                              </p:par>
                              <p:par>
                                <p:cTn id="505" presetID="2" presetClass="exit" presetSubtype="2" fill="hold" grpId="2" nodeType="withEffect">
                                  <p:stCondLst>
                                    <p:cond delay="0"/>
                                  </p:stCondLst>
                                  <p:childTnLst>
                                    <p:anim calcmode="lin" valueType="num">
                                      <p:cBhvr additive="base">
                                        <p:cTn id="506" dur="5000"/>
                                        <p:tgtEl>
                                          <p:spTgt spid="38"/>
                                        </p:tgtEl>
                                        <p:attrNameLst>
                                          <p:attrName>ppt_x</p:attrName>
                                        </p:attrNameLst>
                                      </p:cBhvr>
                                      <p:tavLst>
                                        <p:tav tm="0">
                                          <p:val>
                                            <p:strVal val="ppt_x"/>
                                          </p:val>
                                        </p:tav>
                                        <p:tav tm="100000">
                                          <p:val>
                                            <p:strVal val="1+ppt_w/2"/>
                                          </p:val>
                                        </p:tav>
                                      </p:tavLst>
                                    </p:anim>
                                    <p:anim calcmode="lin" valueType="num">
                                      <p:cBhvr additive="base">
                                        <p:cTn id="507" dur="5000"/>
                                        <p:tgtEl>
                                          <p:spTgt spid="38"/>
                                        </p:tgtEl>
                                        <p:attrNameLst>
                                          <p:attrName>ppt_y</p:attrName>
                                        </p:attrNameLst>
                                      </p:cBhvr>
                                      <p:tavLst>
                                        <p:tav tm="0">
                                          <p:val>
                                            <p:strVal val="ppt_y"/>
                                          </p:val>
                                        </p:tav>
                                        <p:tav tm="100000">
                                          <p:val>
                                            <p:strVal val="ppt_y"/>
                                          </p:val>
                                        </p:tav>
                                      </p:tavLst>
                                    </p:anim>
                                    <p:set>
                                      <p:cBhvr>
                                        <p:cTn id="508" dur="1" fill="hold">
                                          <p:stCondLst>
                                            <p:cond delay="4999"/>
                                          </p:stCondLst>
                                        </p:cTn>
                                        <p:tgtEl>
                                          <p:spTgt spid="38"/>
                                        </p:tgtEl>
                                        <p:attrNameLst>
                                          <p:attrName>style.visibility</p:attrName>
                                        </p:attrNameLst>
                                      </p:cBhvr>
                                      <p:to>
                                        <p:strVal val="hidden"/>
                                      </p:to>
                                    </p:set>
                                  </p:childTnLst>
                                </p:cTn>
                              </p:par>
                              <p:par>
                                <p:cTn id="509" presetID="2" presetClass="exit" presetSubtype="2" fill="hold" grpId="2" nodeType="withEffect">
                                  <p:stCondLst>
                                    <p:cond delay="0"/>
                                  </p:stCondLst>
                                  <p:childTnLst>
                                    <p:anim calcmode="lin" valueType="num">
                                      <p:cBhvr additive="base">
                                        <p:cTn id="510" dur="5000"/>
                                        <p:tgtEl>
                                          <p:spTgt spid="39"/>
                                        </p:tgtEl>
                                        <p:attrNameLst>
                                          <p:attrName>ppt_x</p:attrName>
                                        </p:attrNameLst>
                                      </p:cBhvr>
                                      <p:tavLst>
                                        <p:tav tm="0">
                                          <p:val>
                                            <p:strVal val="ppt_x"/>
                                          </p:val>
                                        </p:tav>
                                        <p:tav tm="100000">
                                          <p:val>
                                            <p:strVal val="1+ppt_w/2"/>
                                          </p:val>
                                        </p:tav>
                                      </p:tavLst>
                                    </p:anim>
                                    <p:anim calcmode="lin" valueType="num">
                                      <p:cBhvr additive="base">
                                        <p:cTn id="511" dur="5000"/>
                                        <p:tgtEl>
                                          <p:spTgt spid="39"/>
                                        </p:tgtEl>
                                        <p:attrNameLst>
                                          <p:attrName>ppt_y</p:attrName>
                                        </p:attrNameLst>
                                      </p:cBhvr>
                                      <p:tavLst>
                                        <p:tav tm="0">
                                          <p:val>
                                            <p:strVal val="ppt_y"/>
                                          </p:val>
                                        </p:tav>
                                        <p:tav tm="100000">
                                          <p:val>
                                            <p:strVal val="ppt_y"/>
                                          </p:val>
                                        </p:tav>
                                      </p:tavLst>
                                    </p:anim>
                                    <p:set>
                                      <p:cBhvr>
                                        <p:cTn id="512" dur="1" fill="hold">
                                          <p:stCondLst>
                                            <p:cond delay="4999"/>
                                          </p:stCondLst>
                                        </p:cTn>
                                        <p:tgtEl>
                                          <p:spTgt spid="39"/>
                                        </p:tgtEl>
                                        <p:attrNameLst>
                                          <p:attrName>style.visibility</p:attrName>
                                        </p:attrNameLst>
                                      </p:cBhvr>
                                      <p:to>
                                        <p:strVal val="hidden"/>
                                      </p:to>
                                    </p:set>
                                  </p:childTnLst>
                                </p:cTn>
                              </p:par>
                              <p:par>
                                <p:cTn id="513" presetID="2" presetClass="exit" presetSubtype="2" fill="hold" grpId="2" nodeType="withEffect">
                                  <p:stCondLst>
                                    <p:cond delay="0"/>
                                  </p:stCondLst>
                                  <p:childTnLst>
                                    <p:anim calcmode="lin" valueType="num">
                                      <p:cBhvr additive="base">
                                        <p:cTn id="514" dur="5000"/>
                                        <p:tgtEl>
                                          <p:spTgt spid="40"/>
                                        </p:tgtEl>
                                        <p:attrNameLst>
                                          <p:attrName>ppt_x</p:attrName>
                                        </p:attrNameLst>
                                      </p:cBhvr>
                                      <p:tavLst>
                                        <p:tav tm="0">
                                          <p:val>
                                            <p:strVal val="ppt_x"/>
                                          </p:val>
                                        </p:tav>
                                        <p:tav tm="100000">
                                          <p:val>
                                            <p:strVal val="1+ppt_w/2"/>
                                          </p:val>
                                        </p:tav>
                                      </p:tavLst>
                                    </p:anim>
                                    <p:anim calcmode="lin" valueType="num">
                                      <p:cBhvr additive="base">
                                        <p:cTn id="515" dur="5000"/>
                                        <p:tgtEl>
                                          <p:spTgt spid="40"/>
                                        </p:tgtEl>
                                        <p:attrNameLst>
                                          <p:attrName>ppt_y</p:attrName>
                                        </p:attrNameLst>
                                      </p:cBhvr>
                                      <p:tavLst>
                                        <p:tav tm="0">
                                          <p:val>
                                            <p:strVal val="ppt_y"/>
                                          </p:val>
                                        </p:tav>
                                        <p:tav tm="100000">
                                          <p:val>
                                            <p:strVal val="ppt_y"/>
                                          </p:val>
                                        </p:tav>
                                      </p:tavLst>
                                    </p:anim>
                                    <p:set>
                                      <p:cBhvr>
                                        <p:cTn id="516" dur="1" fill="hold">
                                          <p:stCondLst>
                                            <p:cond delay="4999"/>
                                          </p:stCondLst>
                                        </p:cTn>
                                        <p:tgtEl>
                                          <p:spTgt spid="40"/>
                                        </p:tgtEl>
                                        <p:attrNameLst>
                                          <p:attrName>style.visibility</p:attrName>
                                        </p:attrNameLst>
                                      </p:cBhvr>
                                      <p:to>
                                        <p:strVal val="hidden"/>
                                      </p:to>
                                    </p:set>
                                  </p:childTnLst>
                                </p:cTn>
                              </p:par>
                              <p:par>
                                <p:cTn id="517" presetID="2" presetClass="exit" presetSubtype="2" fill="hold" grpId="2" nodeType="withEffect">
                                  <p:stCondLst>
                                    <p:cond delay="0"/>
                                  </p:stCondLst>
                                  <p:childTnLst>
                                    <p:anim calcmode="lin" valueType="num">
                                      <p:cBhvr additive="base">
                                        <p:cTn id="518" dur="5000"/>
                                        <p:tgtEl>
                                          <p:spTgt spid="41"/>
                                        </p:tgtEl>
                                        <p:attrNameLst>
                                          <p:attrName>ppt_x</p:attrName>
                                        </p:attrNameLst>
                                      </p:cBhvr>
                                      <p:tavLst>
                                        <p:tav tm="0">
                                          <p:val>
                                            <p:strVal val="ppt_x"/>
                                          </p:val>
                                        </p:tav>
                                        <p:tav tm="100000">
                                          <p:val>
                                            <p:strVal val="1+ppt_w/2"/>
                                          </p:val>
                                        </p:tav>
                                      </p:tavLst>
                                    </p:anim>
                                    <p:anim calcmode="lin" valueType="num">
                                      <p:cBhvr additive="base">
                                        <p:cTn id="519" dur="5000"/>
                                        <p:tgtEl>
                                          <p:spTgt spid="41"/>
                                        </p:tgtEl>
                                        <p:attrNameLst>
                                          <p:attrName>ppt_y</p:attrName>
                                        </p:attrNameLst>
                                      </p:cBhvr>
                                      <p:tavLst>
                                        <p:tav tm="0">
                                          <p:val>
                                            <p:strVal val="ppt_y"/>
                                          </p:val>
                                        </p:tav>
                                        <p:tav tm="100000">
                                          <p:val>
                                            <p:strVal val="ppt_y"/>
                                          </p:val>
                                        </p:tav>
                                      </p:tavLst>
                                    </p:anim>
                                    <p:set>
                                      <p:cBhvr>
                                        <p:cTn id="520" dur="1" fill="hold">
                                          <p:stCondLst>
                                            <p:cond delay="4999"/>
                                          </p:stCondLst>
                                        </p:cTn>
                                        <p:tgtEl>
                                          <p:spTgt spid="41"/>
                                        </p:tgtEl>
                                        <p:attrNameLst>
                                          <p:attrName>style.visibility</p:attrName>
                                        </p:attrNameLst>
                                      </p:cBhvr>
                                      <p:to>
                                        <p:strVal val="hidden"/>
                                      </p:to>
                                    </p:set>
                                  </p:childTnLst>
                                </p:cTn>
                              </p:par>
                              <p:par>
                                <p:cTn id="521" presetID="2" presetClass="exit" presetSubtype="2" fill="hold" grpId="2" nodeType="withEffect">
                                  <p:stCondLst>
                                    <p:cond delay="0"/>
                                  </p:stCondLst>
                                  <p:childTnLst>
                                    <p:anim calcmode="lin" valueType="num">
                                      <p:cBhvr additive="base">
                                        <p:cTn id="522" dur="5000"/>
                                        <p:tgtEl>
                                          <p:spTgt spid="42"/>
                                        </p:tgtEl>
                                        <p:attrNameLst>
                                          <p:attrName>ppt_x</p:attrName>
                                        </p:attrNameLst>
                                      </p:cBhvr>
                                      <p:tavLst>
                                        <p:tav tm="0">
                                          <p:val>
                                            <p:strVal val="ppt_x"/>
                                          </p:val>
                                        </p:tav>
                                        <p:tav tm="100000">
                                          <p:val>
                                            <p:strVal val="1+ppt_w/2"/>
                                          </p:val>
                                        </p:tav>
                                      </p:tavLst>
                                    </p:anim>
                                    <p:anim calcmode="lin" valueType="num">
                                      <p:cBhvr additive="base">
                                        <p:cTn id="523" dur="5000"/>
                                        <p:tgtEl>
                                          <p:spTgt spid="42"/>
                                        </p:tgtEl>
                                        <p:attrNameLst>
                                          <p:attrName>ppt_y</p:attrName>
                                        </p:attrNameLst>
                                      </p:cBhvr>
                                      <p:tavLst>
                                        <p:tav tm="0">
                                          <p:val>
                                            <p:strVal val="ppt_y"/>
                                          </p:val>
                                        </p:tav>
                                        <p:tav tm="100000">
                                          <p:val>
                                            <p:strVal val="ppt_y"/>
                                          </p:val>
                                        </p:tav>
                                      </p:tavLst>
                                    </p:anim>
                                    <p:set>
                                      <p:cBhvr>
                                        <p:cTn id="524" dur="1" fill="hold">
                                          <p:stCondLst>
                                            <p:cond delay="4999"/>
                                          </p:stCondLst>
                                        </p:cTn>
                                        <p:tgtEl>
                                          <p:spTgt spid="42"/>
                                        </p:tgtEl>
                                        <p:attrNameLst>
                                          <p:attrName>style.visibility</p:attrName>
                                        </p:attrNameLst>
                                      </p:cBhvr>
                                      <p:to>
                                        <p:strVal val="hidden"/>
                                      </p:to>
                                    </p:set>
                                  </p:childTnLst>
                                </p:cTn>
                              </p:par>
                              <p:par>
                                <p:cTn id="525" presetID="2" presetClass="exit" presetSubtype="2" fill="hold" grpId="2" nodeType="withEffect">
                                  <p:stCondLst>
                                    <p:cond delay="0"/>
                                  </p:stCondLst>
                                  <p:childTnLst>
                                    <p:anim calcmode="lin" valueType="num">
                                      <p:cBhvr additive="base">
                                        <p:cTn id="526" dur="5000"/>
                                        <p:tgtEl>
                                          <p:spTgt spid="43"/>
                                        </p:tgtEl>
                                        <p:attrNameLst>
                                          <p:attrName>ppt_x</p:attrName>
                                        </p:attrNameLst>
                                      </p:cBhvr>
                                      <p:tavLst>
                                        <p:tav tm="0">
                                          <p:val>
                                            <p:strVal val="ppt_x"/>
                                          </p:val>
                                        </p:tav>
                                        <p:tav tm="100000">
                                          <p:val>
                                            <p:strVal val="1+ppt_w/2"/>
                                          </p:val>
                                        </p:tav>
                                      </p:tavLst>
                                    </p:anim>
                                    <p:anim calcmode="lin" valueType="num">
                                      <p:cBhvr additive="base">
                                        <p:cTn id="527" dur="5000"/>
                                        <p:tgtEl>
                                          <p:spTgt spid="43"/>
                                        </p:tgtEl>
                                        <p:attrNameLst>
                                          <p:attrName>ppt_y</p:attrName>
                                        </p:attrNameLst>
                                      </p:cBhvr>
                                      <p:tavLst>
                                        <p:tav tm="0">
                                          <p:val>
                                            <p:strVal val="ppt_y"/>
                                          </p:val>
                                        </p:tav>
                                        <p:tav tm="100000">
                                          <p:val>
                                            <p:strVal val="ppt_y"/>
                                          </p:val>
                                        </p:tav>
                                      </p:tavLst>
                                    </p:anim>
                                    <p:set>
                                      <p:cBhvr>
                                        <p:cTn id="528" dur="1" fill="hold">
                                          <p:stCondLst>
                                            <p:cond delay="4999"/>
                                          </p:stCondLst>
                                        </p:cTn>
                                        <p:tgtEl>
                                          <p:spTgt spid="43"/>
                                        </p:tgtEl>
                                        <p:attrNameLst>
                                          <p:attrName>style.visibility</p:attrName>
                                        </p:attrNameLst>
                                      </p:cBhvr>
                                      <p:to>
                                        <p:strVal val="hidden"/>
                                      </p:to>
                                    </p:set>
                                  </p:childTnLst>
                                </p:cTn>
                              </p:par>
                              <p:par>
                                <p:cTn id="529" presetID="2" presetClass="exit" presetSubtype="2" fill="hold" grpId="2" nodeType="withEffect">
                                  <p:stCondLst>
                                    <p:cond delay="0"/>
                                  </p:stCondLst>
                                  <p:childTnLst>
                                    <p:anim calcmode="lin" valueType="num">
                                      <p:cBhvr additive="base">
                                        <p:cTn id="530" dur="5000"/>
                                        <p:tgtEl>
                                          <p:spTgt spid="44"/>
                                        </p:tgtEl>
                                        <p:attrNameLst>
                                          <p:attrName>ppt_x</p:attrName>
                                        </p:attrNameLst>
                                      </p:cBhvr>
                                      <p:tavLst>
                                        <p:tav tm="0">
                                          <p:val>
                                            <p:strVal val="ppt_x"/>
                                          </p:val>
                                        </p:tav>
                                        <p:tav tm="100000">
                                          <p:val>
                                            <p:strVal val="1+ppt_w/2"/>
                                          </p:val>
                                        </p:tav>
                                      </p:tavLst>
                                    </p:anim>
                                    <p:anim calcmode="lin" valueType="num">
                                      <p:cBhvr additive="base">
                                        <p:cTn id="531" dur="5000"/>
                                        <p:tgtEl>
                                          <p:spTgt spid="44"/>
                                        </p:tgtEl>
                                        <p:attrNameLst>
                                          <p:attrName>ppt_y</p:attrName>
                                        </p:attrNameLst>
                                      </p:cBhvr>
                                      <p:tavLst>
                                        <p:tav tm="0">
                                          <p:val>
                                            <p:strVal val="ppt_y"/>
                                          </p:val>
                                        </p:tav>
                                        <p:tav tm="100000">
                                          <p:val>
                                            <p:strVal val="ppt_y"/>
                                          </p:val>
                                        </p:tav>
                                      </p:tavLst>
                                    </p:anim>
                                    <p:set>
                                      <p:cBhvr>
                                        <p:cTn id="532" dur="1" fill="hold">
                                          <p:stCondLst>
                                            <p:cond delay="4999"/>
                                          </p:stCondLst>
                                        </p:cTn>
                                        <p:tgtEl>
                                          <p:spTgt spid="44"/>
                                        </p:tgtEl>
                                        <p:attrNameLst>
                                          <p:attrName>style.visibility</p:attrName>
                                        </p:attrNameLst>
                                      </p:cBhvr>
                                      <p:to>
                                        <p:strVal val="hidden"/>
                                      </p:to>
                                    </p:set>
                                  </p:childTnLst>
                                </p:cTn>
                              </p:par>
                              <p:par>
                                <p:cTn id="533" presetID="2" presetClass="exit" presetSubtype="2" fill="hold" grpId="2" nodeType="withEffect">
                                  <p:stCondLst>
                                    <p:cond delay="0"/>
                                  </p:stCondLst>
                                  <p:childTnLst>
                                    <p:anim calcmode="lin" valueType="num">
                                      <p:cBhvr additive="base">
                                        <p:cTn id="534" dur="5000"/>
                                        <p:tgtEl>
                                          <p:spTgt spid="45"/>
                                        </p:tgtEl>
                                        <p:attrNameLst>
                                          <p:attrName>ppt_x</p:attrName>
                                        </p:attrNameLst>
                                      </p:cBhvr>
                                      <p:tavLst>
                                        <p:tav tm="0">
                                          <p:val>
                                            <p:strVal val="ppt_x"/>
                                          </p:val>
                                        </p:tav>
                                        <p:tav tm="100000">
                                          <p:val>
                                            <p:strVal val="1+ppt_w/2"/>
                                          </p:val>
                                        </p:tav>
                                      </p:tavLst>
                                    </p:anim>
                                    <p:anim calcmode="lin" valueType="num">
                                      <p:cBhvr additive="base">
                                        <p:cTn id="535" dur="5000"/>
                                        <p:tgtEl>
                                          <p:spTgt spid="45"/>
                                        </p:tgtEl>
                                        <p:attrNameLst>
                                          <p:attrName>ppt_y</p:attrName>
                                        </p:attrNameLst>
                                      </p:cBhvr>
                                      <p:tavLst>
                                        <p:tav tm="0">
                                          <p:val>
                                            <p:strVal val="ppt_y"/>
                                          </p:val>
                                        </p:tav>
                                        <p:tav tm="100000">
                                          <p:val>
                                            <p:strVal val="ppt_y"/>
                                          </p:val>
                                        </p:tav>
                                      </p:tavLst>
                                    </p:anim>
                                    <p:set>
                                      <p:cBhvr>
                                        <p:cTn id="536" dur="1" fill="hold">
                                          <p:stCondLst>
                                            <p:cond delay="4999"/>
                                          </p:stCondLst>
                                        </p:cTn>
                                        <p:tgtEl>
                                          <p:spTgt spid="45"/>
                                        </p:tgtEl>
                                        <p:attrNameLst>
                                          <p:attrName>style.visibility</p:attrName>
                                        </p:attrNameLst>
                                      </p:cBhvr>
                                      <p:to>
                                        <p:strVal val="hidden"/>
                                      </p:to>
                                    </p:set>
                                  </p:childTnLst>
                                </p:cTn>
                              </p:par>
                              <p:par>
                                <p:cTn id="537" presetID="2" presetClass="exit" presetSubtype="2" fill="hold" grpId="2" nodeType="withEffect">
                                  <p:stCondLst>
                                    <p:cond delay="0"/>
                                  </p:stCondLst>
                                  <p:childTnLst>
                                    <p:anim calcmode="lin" valueType="num">
                                      <p:cBhvr additive="base">
                                        <p:cTn id="538" dur="5000"/>
                                        <p:tgtEl>
                                          <p:spTgt spid="46"/>
                                        </p:tgtEl>
                                        <p:attrNameLst>
                                          <p:attrName>ppt_x</p:attrName>
                                        </p:attrNameLst>
                                      </p:cBhvr>
                                      <p:tavLst>
                                        <p:tav tm="0">
                                          <p:val>
                                            <p:strVal val="ppt_x"/>
                                          </p:val>
                                        </p:tav>
                                        <p:tav tm="100000">
                                          <p:val>
                                            <p:strVal val="1+ppt_w/2"/>
                                          </p:val>
                                        </p:tav>
                                      </p:tavLst>
                                    </p:anim>
                                    <p:anim calcmode="lin" valueType="num">
                                      <p:cBhvr additive="base">
                                        <p:cTn id="539" dur="5000"/>
                                        <p:tgtEl>
                                          <p:spTgt spid="46"/>
                                        </p:tgtEl>
                                        <p:attrNameLst>
                                          <p:attrName>ppt_y</p:attrName>
                                        </p:attrNameLst>
                                      </p:cBhvr>
                                      <p:tavLst>
                                        <p:tav tm="0">
                                          <p:val>
                                            <p:strVal val="ppt_y"/>
                                          </p:val>
                                        </p:tav>
                                        <p:tav tm="100000">
                                          <p:val>
                                            <p:strVal val="ppt_y"/>
                                          </p:val>
                                        </p:tav>
                                      </p:tavLst>
                                    </p:anim>
                                    <p:set>
                                      <p:cBhvr>
                                        <p:cTn id="540" dur="1" fill="hold">
                                          <p:stCondLst>
                                            <p:cond delay="4999"/>
                                          </p:stCondLst>
                                        </p:cTn>
                                        <p:tgtEl>
                                          <p:spTgt spid="46"/>
                                        </p:tgtEl>
                                        <p:attrNameLst>
                                          <p:attrName>style.visibility</p:attrName>
                                        </p:attrNameLst>
                                      </p:cBhvr>
                                      <p:to>
                                        <p:strVal val="hidden"/>
                                      </p:to>
                                    </p:set>
                                  </p:childTnLst>
                                </p:cTn>
                              </p:par>
                              <p:par>
                                <p:cTn id="541" presetID="2" presetClass="exit" presetSubtype="2" fill="hold" grpId="2" nodeType="withEffect">
                                  <p:stCondLst>
                                    <p:cond delay="0"/>
                                  </p:stCondLst>
                                  <p:childTnLst>
                                    <p:anim calcmode="lin" valueType="num">
                                      <p:cBhvr additive="base">
                                        <p:cTn id="542" dur="5000"/>
                                        <p:tgtEl>
                                          <p:spTgt spid="47"/>
                                        </p:tgtEl>
                                        <p:attrNameLst>
                                          <p:attrName>ppt_x</p:attrName>
                                        </p:attrNameLst>
                                      </p:cBhvr>
                                      <p:tavLst>
                                        <p:tav tm="0">
                                          <p:val>
                                            <p:strVal val="ppt_x"/>
                                          </p:val>
                                        </p:tav>
                                        <p:tav tm="100000">
                                          <p:val>
                                            <p:strVal val="1+ppt_w/2"/>
                                          </p:val>
                                        </p:tav>
                                      </p:tavLst>
                                    </p:anim>
                                    <p:anim calcmode="lin" valueType="num">
                                      <p:cBhvr additive="base">
                                        <p:cTn id="543" dur="5000"/>
                                        <p:tgtEl>
                                          <p:spTgt spid="47"/>
                                        </p:tgtEl>
                                        <p:attrNameLst>
                                          <p:attrName>ppt_y</p:attrName>
                                        </p:attrNameLst>
                                      </p:cBhvr>
                                      <p:tavLst>
                                        <p:tav tm="0">
                                          <p:val>
                                            <p:strVal val="ppt_y"/>
                                          </p:val>
                                        </p:tav>
                                        <p:tav tm="100000">
                                          <p:val>
                                            <p:strVal val="ppt_y"/>
                                          </p:val>
                                        </p:tav>
                                      </p:tavLst>
                                    </p:anim>
                                    <p:set>
                                      <p:cBhvr>
                                        <p:cTn id="544" dur="1" fill="hold">
                                          <p:stCondLst>
                                            <p:cond delay="4999"/>
                                          </p:stCondLst>
                                        </p:cTn>
                                        <p:tgtEl>
                                          <p:spTgt spid="47"/>
                                        </p:tgtEl>
                                        <p:attrNameLst>
                                          <p:attrName>style.visibility</p:attrName>
                                        </p:attrNameLst>
                                      </p:cBhvr>
                                      <p:to>
                                        <p:strVal val="hidden"/>
                                      </p:to>
                                    </p:set>
                                  </p:childTnLst>
                                </p:cTn>
                              </p:par>
                              <p:par>
                                <p:cTn id="545" presetID="2" presetClass="exit" presetSubtype="2" fill="hold" grpId="2" nodeType="withEffect">
                                  <p:stCondLst>
                                    <p:cond delay="0"/>
                                  </p:stCondLst>
                                  <p:childTnLst>
                                    <p:anim calcmode="lin" valueType="num">
                                      <p:cBhvr additive="base">
                                        <p:cTn id="546" dur="5000"/>
                                        <p:tgtEl>
                                          <p:spTgt spid="48"/>
                                        </p:tgtEl>
                                        <p:attrNameLst>
                                          <p:attrName>ppt_x</p:attrName>
                                        </p:attrNameLst>
                                      </p:cBhvr>
                                      <p:tavLst>
                                        <p:tav tm="0">
                                          <p:val>
                                            <p:strVal val="ppt_x"/>
                                          </p:val>
                                        </p:tav>
                                        <p:tav tm="100000">
                                          <p:val>
                                            <p:strVal val="1+ppt_w/2"/>
                                          </p:val>
                                        </p:tav>
                                      </p:tavLst>
                                    </p:anim>
                                    <p:anim calcmode="lin" valueType="num">
                                      <p:cBhvr additive="base">
                                        <p:cTn id="547" dur="5000"/>
                                        <p:tgtEl>
                                          <p:spTgt spid="48"/>
                                        </p:tgtEl>
                                        <p:attrNameLst>
                                          <p:attrName>ppt_y</p:attrName>
                                        </p:attrNameLst>
                                      </p:cBhvr>
                                      <p:tavLst>
                                        <p:tav tm="0">
                                          <p:val>
                                            <p:strVal val="ppt_y"/>
                                          </p:val>
                                        </p:tav>
                                        <p:tav tm="100000">
                                          <p:val>
                                            <p:strVal val="ppt_y"/>
                                          </p:val>
                                        </p:tav>
                                      </p:tavLst>
                                    </p:anim>
                                    <p:set>
                                      <p:cBhvr>
                                        <p:cTn id="548" dur="1" fill="hold">
                                          <p:stCondLst>
                                            <p:cond delay="4999"/>
                                          </p:stCondLst>
                                        </p:cTn>
                                        <p:tgtEl>
                                          <p:spTgt spid="48"/>
                                        </p:tgtEl>
                                        <p:attrNameLst>
                                          <p:attrName>style.visibility</p:attrName>
                                        </p:attrNameLst>
                                      </p:cBhvr>
                                      <p:to>
                                        <p:strVal val="hidden"/>
                                      </p:to>
                                    </p:set>
                                  </p:childTnLst>
                                </p:cTn>
                              </p:par>
                              <p:par>
                                <p:cTn id="549" presetID="2" presetClass="exit" presetSubtype="2" fill="hold" grpId="2" nodeType="withEffect">
                                  <p:stCondLst>
                                    <p:cond delay="0"/>
                                  </p:stCondLst>
                                  <p:childTnLst>
                                    <p:anim calcmode="lin" valueType="num">
                                      <p:cBhvr additive="base">
                                        <p:cTn id="550" dur="5000"/>
                                        <p:tgtEl>
                                          <p:spTgt spid="49"/>
                                        </p:tgtEl>
                                        <p:attrNameLst>
                                          <p:attrName>ppt_x</p:attrName>
                                        </p:attrNameLst>
                                      </p:cBhvr>
                                      <p:tavLst>
                                        <p:tav tm="0">
                                          <p:val>
                                            <p:strVal val="ppt_x"/>
                                          </p:val>
                                        </p:tav>
                                        <p:tav tm="100000">
                                          <p:val>
                                            <p:strVal val="1+ppt_w/2"/>
                                          </p:val>
                                        </p:tav>
                                      </p:tavLst>
                                    </p:anim>
                                    <p:anim calcmode="lin" valueType="num">
                                      <p:cBhvr additive="base">
                                        <p:cTn id="551" dur="5000"/>
                                        <p:tgtEl>
                                          <p:spTgt spid="49"/>
                                        </p:tgtEl>
                                        <p:attrNameLst>
                                          <p:attrName>ppt_y</p:attrName>
                                        </p:attrNameLst>
                                      </p:cBhvr>
                                      <p:tavLst>
                                        <p:tav tm="0">
                                          <p:val>
                                            <p:strVal val="ppt_y"/>
                                          </p:val>
                                        </p:tav>
                                        <p:tav tm="100000">
                                          <p:val>
                                            <p:strVal val="ppt_y"/>
                                          </p:val>
                                        </p:tav>
                                      </p:tavLst>
                                    </p:anim>
                                    <p:set>
                                      <p:cBhvr>
                                        <p:cTn id="552" dur="1" fill="hold">
                                          <p:stCondLst>
                                            <p:cond delay="4999"/>
                                          </p:stCondLst>
                                        </p:cTn>
                                        <p:tgtEl>
                                          <p:spTgt spid="49"/>
                                        </p:tgtEl>
                                        <p:attrNameLst>
                                          <p:attrName>style.visibility</p:attrName>
                                        </p:attrNameLst>
                                      </p:cBhvr>
                                      <p:to>
                                        <p:strVal val="hidden"/>
                                      </p:to>
                                    </p:set>
                                  </p:childTnLst>
                                </p:cTn>
                              </p:par>
                              <p:par>
                                <p:cTn id="553" presetID="2" presetClass="exit" presetSubtype="2" fill="hold" grpId="2" nodeType="withEffect">
                                  <p:stCondLst>
                                    <p:cond delay="0"/>
                                  </p:stCondLst>
                                  <p:childTnLst>
                                    <p:anim calcmode="lin" valueType="num">
                                      <p:cBhvr additive="base">
                                        <p:cTn id="554" dur="5000"/>
                                        <p:tgtEl>
                                          <p:spTgt spid="50"/>
                                        </p:tgtEl>
                                        <p:attrNameLst>
                                          <p:attrName>ppt_x</p:attrName>
                                        </p:attrNameLst>
                                      </p:cBhvr>
                                      <p:tavLst>
                                        <p:tav tm="0">
                                          <p:val>
                                            <p:strVal val="ppt_x"/>
                                          </p:val>
                                        </p:tav>
                                        <p:tav tm="100000">
                                          <p:val>
                                            <p:strVal val="1+ppt_w/2"/>
                                          </p:val>
                                        </p:tav>
                                      </p:tavLst>
                                    </p:anim>
                                    <p:anim calcmode="lin" valueType="num">
                                      <p:cBhvr additive="base">
                                        <p:cTn id="555" dur="5000"/>
                                        <p:tgtEl>
                                          <p:spTgt spid="50"/>
                                        </p:tgtEl>
                                        <p:attrNameLst>
                                          <p:attrName>ppt_y</p:attrName>
                                        </p:attrNameLst>
                                      </p:cBhvr>
                                      <p:tavLst>
                                        <p:tav tm="0">
                                          <p:val>
                                            <p:strVal val="ppt_y"/>
                                          </p:val>
                                        </p:tav>
                                        <p:tav tm="100000">
                                          <p:val>
                                            <p:strVal val="ppt_y"/>
                                          </p:val>
                                        </p:tav>
                                      </p:tavLst>
                                    </p:anim>
                                    <p:set>
                                      <p:cBhvr>
                                        <p:cTn id="556" dur="1" fill="hold">
                                          <p:stCondLst>
                                            <p:cond delay="4999"/>
                                          </p:stCondLst>
                                        </p:cTn>
                                        <p:tgtEl>
                                          <p:spTgt spid="50"/>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5000"/>
                                        <p:tgtEl>
                                          <p:spTgt spid="51"/>
                                        </p:tgtEl>
                                        <p:attrNameLst>
                                          <p:attrName>ppt_x</p:attrName>
                                        </p:attrNameLst>
                                      </p:cBhvr>
                                      <p:tavLst>
                                        <p:tav tm="0">
                                          <p:val>
                                            <p:strVal val="ppt_x"/>
                                          </p:val>
                                        </p:tav>
                                        <p:tav tm="100000">
                                          <p:val>
                                            <p:strVal val="1+ppt_w/2"/>
                                          </p:val>
                                        </p:tav>
                                      </p:tavLst>
                                    </p:anim>
                                    <p:anim calcmode="lin" valueType="num">
                                      <p:cBhvr additive="base">
                                        <p:cTn id="559" dur="5000"/>
                                        <p:tgtEl>
                                          <p:spTgt spid="51"/>
                                        </p:tgtEl>
                                        <p:attrNameLst>
                                          <p:attrName>ppt_y</p:attrName>
                                        </p:attrNameLst>
                                      </p:cBhvr>
                                      <p:tavLst>
                                        <p:tav tm="0">
                                          <p:val>
                                            <p:strVal val="ppt_y"/>
                                          </p:val>
                                        </p:tav>
                                        <p:tav tm="100000">
                                          <p:val>
                                            <p:strVal val="ppt_y"/>
                                          </p:val>
                                        </p:tav>
                                      </p:tavLst>
                                    </p:anim>
                                    <p:set>
                                      <p:cBhvr>
                                        <p:cTn id="560" dur="1" fill="hold">
                                          <p:stCondLst>
                                            <p:cond delay="4999"/>
                                          </p:stCondLst>
                                        </p:cTn>
                                        <p:tgtEl>
                                          <p:spTgt spid="51"/>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5000"/>
                                        <p:tgtEl>
                                          <p:spTgt spid="52"/>
                                        </p:tgtEl>
                                        <p:attrNameLst>
                                          <p:attrName>ppt_x</p:attrName>
                                        </p:attrNameLst>
                                      </p:cBhvr>
                                      <p:tavLst>
                                        <p:tav tm="0">
                                          <p:val>
                                            <p:strVal val="ppt_x"/>
                                          </p:val>
                                        </p:tav>
                                        <p:tav tm="100000">
                                          <p:val>
                                            <p:strVal val="1+ppt_w/2"/>
                                          </p:val>
                                        </p:tav>
                                      </p:tavLst>
                                    </p:anim>
                                    <p:anim calcmode="lin" valueType="num">
                                      <p:cBhvr additive="base">
                                        <p:cTn id="563" dur="5000"/>
                                        <p:tgtEl>
                                          <p:spTgt spid="52"/>
                                        </p:tgtEl>
                                        <p:attrNameLst>
                                          <p:attrName>ppt_y</p:attrName>
                                        </p:attrNameLst>
                                      </p:cBhvr>
                                      <p:tavLst>
                                        <p:tav tm="0">
                                          <p:val>
                                            <p:strVal val="ppt_y"/>
                                          </p:val>
                                        </p:tav>
                                        <p:tav tm="100000">
                                          <p:val>
                                            <p:strVal val="ppt_y"/>
                                          </p:val>
                                        </p:tav>
                                      </p:tavLst>
                                    </p:anim>
                                    <p:set>
                                      <p:cBhvr>
                                        <p:cTn id="564" dur="1" fill="hold">
                                          <p:stCondLst>
                                            <p:cond delay="4999"/>
                                          </p:stCondLst>
                                        </p:cTn>
                                        <p:tgtEl>
                                          <p:spTgt spid="52"/>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5000"/>
                                        <p:tgtEl>
                                          <p:spTgt spid="53"/>
                                        </p:tgtEl>
                                        <p:attrNameLst>
                                          <p:attrName>ppt_x</p:attrName>
                                        </p:attrNameLst>
                                      </p:cBhvr>
                                      <p:tavLst>
                                        <p:tav tm="0">
                                          <p:val>
                                            <p:strVal val="ppt_x"/>
                                          </p:val>
                                        </p:tav>
                                        <p:tav tm="100000">
                                          <p:val>
                                            <p:strVal val="1+ppt_w/2"/>
                                          </p:val>
                                        </p:tav>
                                      </p:tavLst>
                                    </p:anim>
                                    <p:anim calcmode="lin" valueType="num">
                                      <p:cBhvr additive="base">
                                        <p:cTn id="567" dur="5000"/>
                                        <p:tgtEl>
                                          <p:spTgt spid="53"/>
                                        </p:tgtEl>
                                        <p:attrNameLst>
                                          <p:attrName>ppt_y</p:attrName>
                                        </p:attrNameLst>
                                      </p:cBhvr>
                                      <p:tavLst>
                                        <p:tav tm="0">
                                          <p:val>
                                            <p:strVal val="ppt_y"/>
                                          </p:val>
                                        </p:tav>
                                        <p:tav tm="100000">
                                          <p:val>
                                            <p:strVal val="ppt_y"/>
                                          </p:val>
                                        </p:tav>
                                      </p:tavLst>
                                    </p:anim>
                                    <p:set>
                                      <p:cBhvr>
                                        <p:cTn id="568" dur="1" fill="hold">
                                          <p:stCondLst>
                                            <p:cond delay="4999"/>
                                          </p:stCondLst>
                                        </p:cTn>
                                        <p:tgtEl>
                                          <p:spTgt spid="53"/>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5000"/>
                                        <p:tgtEl>
                                          <p:spTgt spid="54"/>
                                        </p:tgtEl>
                                        <p:attrNameLst>
                                          <p:attrName>ppt_x</p:attrName>
                                        </p:attrNameLst>
                                      </p:cBhvr>
                                      <p:tavLst>
                                        <p:tav tm="0">
                                          <p:val>
                                            <p:strVal val="ppt_x"/>
                                          </p:val>
                                        </p:tav>
                                        <p:tav tm="100000">
                                          <p:val>
                                            <p:strVal val="1+ppt_w/2"/>
                                          </p:val>
                                        </p:tav>
                                      </p:tavLst>
                                    </p:anim>
                                    <p:anim calcmode="lin" valueType="num">
                                      <p:cBhvr additive="base">
                                        <p:cTn id="571" dur="5000"/>
                                        <p:tgtEl>
                                          <p:spTgt spid="54"/>
                                        </p:tgtEl>
                                        <p:attrNameLst>
                                          <p:attrName>ppt_y</p:attrName>
                                        </p:attrNameLst>
                                      </p:cBhvr>
                                      <p:tavLst>
                                        <p:tav tm="0">
                                          <p:val>
                                            <p:strVal val="ppt_y"/>
                                          </p:val>
                                        </p:tav>
                                        <p:tav tm="100000">
                                          <p:val>
                                            <p:strVal val="ppt_y"/>
                                          </p:val>
                                        </p:tav>
                                      </p:tavLst>
                                    </p:anim>
                                    <p:set>
                                      <p:cBhvr>
                                        <p:cTn id="572" dur="1" fill="hold">
                                          <p:stCondLst>
                                            <p:cond delay="4999"/>
                                          </p:stCondLst>
                                        </p:cTn>
                                        <p:tgtEl>
                                          <p:spTgt spid="54"/>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5000"/>
                                        <p:tgtEl>
                                          <p:spTgt spid="55"/>
                                        </p:tgtEl>
                                        <p:attrNameLst>
                                          <p:attrName>ppt_x</p:attrName>
                                        </p:attrNameLst>
                                      </p:cBhvr>
                                      <p:tavLst>
                                        <p:tav tm="0">
                                          <p:val>
                                            <p:strVal val="ppt_x"/>
                                          </p:val>
                                        </p:tav>
                                        <p:tav tm="100000">
                                          <p:val>
                                            <p:strVal val="1+ppt_w/2"/>
                                          </p:val>
                                        </p:tav>
                                      </p:tavLst>
                                    </p:anim>
                                    <p:anim calcmode="lin" valueType="num">
                                      <p:cBhvr additive="base">
                                        <p:cTn id="575" dur="5000"/>
                                        <p:tgtEl>
                                          <p:spTgt spid="55"/>
                                        </p:tgtEl>
                                        <p:attrNameLst>
                                          <p:attrName>ppt_y</p:attrName>
                                        </p:attrNameLst>
                                      </p:cBhvr>
                                      <p:tavLst>
                                        <p:tav tm="0">
                                          <p:val>
                                            <p:strVal val="ppt_y"/>
                                          </p:val>
                                        </p:tav>
                                        <p:tav tm="100000">
                                          <p:val>
                                            <p:strVal val="ppt_y"/>
                                          </p:val>
                                        </p:tav>
                                      </p:tavLst>
                                    </p:anim>
                                    <p:set>
                                      <p:cBhvr>
                                        <p:cTn id="576" dur="1" fill="hold">
                                          <p:stCondLst>
                                            <p:cond delay="4999"/>
                                          </p:stCondLst>
                                        </p:cTn>
                                        <p:tgtEl>
                                          <p:spTgt spid="55"/>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5000"/>
                                        <p:tgtEl>
                                          <p:spTgt spid="56"/>
                                        </p:tgtEl>
                                        <p:attrNameLst>
                                          <p:attrName>ppt_x</p:attrName>
                                        </p:attrNameLst>
                                      </p:cBhvr>
                                      <p:tavLst>
                                        <p:tav tm="0">
                                          <p:val>
                                            <p:strVal val="ppt_x"/>
                                          </p:val>
                                        </p:tav>
                                        <p:tav tm="100000">
                                          <p:val>
                                            <p:strVal val="1+ppt_w/2"/>
                                          </p:val>
                                        </p:tav>
                                      </p:tavLst>
                                    </p:anim>
                                    <p:anim calcmode="lin" valueType="num">
                                      <p:cBhvr additive="base">
                                        <p:cTn id="579" dur="5000"/>
                                        <p:tgtEl>
                                          <p:spTgt spid="56"/>
                                        </p:tgtEl>
                                        <p:attrNameLst>
                                          <p:attrName>ppt_y</p:attrName>
                                        </p:attrNameLst>
                                      </p:cBhvr>
                                      <p:tavLst>
                                        <p:tav tm="0">
                                          <p:val>
                                            <p:strVal val="ppt_y"/>
                                          </p:val>
                                        </p:tav>
                                        <p:tav tm="100000">
                                          <p:val>
                                            <p:strVal val="ppt_y"/>
                                          </p:val>
                                        </p:tav>
                                      </p:tavLst>
                                    </p:anim>
                                    <p:set>
                                      <p:cBhvr>
                                        <p:cTn id="580" dur="1" fill="hold">
                                          <p:stCondLst>
                                            <p:cond delay="4999"/>
                                          </p:stCondLst>
                                        </p:cTn>
                                        <p:tgtEl>
                                          <p:spTgt spid="56"/>
                                        </p:tgtEl>
                                        <p:attrNameLst>
                                          <p:attrName>style.visibility</p:attrName>
                                        </p:attrNameLst>
                                      </p:cBhvr>
                                      <p:to>
                                        <p:strVal val="hidden"/>
                                      </p:to>
                                    </p:set>
                                  </p:childTnLst>
                                </p:cTn>
                              </p:par>
                              <p:par>
                                <p:cTn id="581" presetID="19" presetClass="exit" presetSubtype="5" fill="hold" grpId="3" nodeType="withEffect">
                                  <p:stCondLst>
                                    <p:cond delay="0"/>
                                  </p:stCondLst>
                                  <p:childTnLst>
                                    <p:anim calcmode="lin" valueType="num">
                                      <p:cBhvr>
                                        <p:cTn id="582" dur="5000"/>
                                        <p:tgtEl>
                                          <p:spTgt spid="5"/>
                                        </p:tgtEl>
                                        <p:attrNameLst>
                                          <p:attrName>ppt_w</p:attrName>
                                        </p:attrNameLst>
                                      </p:cBhvr>
                                      <p:tavLst>
                                        <p:tav tm="0">
                                          <p:val>
                                            <p:strVal val="ppt_w"/>
                                          </p:val>
                                        </p:tav>
                                        <p:tav tm="100000">
                                          <p:val>
                                            <p:strVal val="ppt_w"/>
                                          </p:val>
                                        </p:tav>
                                      </p:tavLst>
                                    </p:anim>
                                    <p:anim calcmode="lin" valueType="num">
                                      <p:cBhvr>
                                        <p:cTn id="583" dur="5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4" dur="1" fill="hold">
                                          <p:stCondLst>
                                            <p:cond delay="4999"/>
                                          </p:stCondLst>
                                        </p:cTn>
                                        <p:tgtEl>
                                          <p:spTgt spid="5"/>
                                        </p:tgtEl>
                                        <p:attrNameLst>
                                          <p:attrName>style.visibility</p:attrName>
                                        </p:attrNameLst>
                                      </p:cBhvr>
                                      <p:to>
                                        <p:strVal val="hidden"/>
                                      </p:to>
                                    </p:set>
                                  </p:childTnLst>
                                </p:cTn>
                              </p:par>
                              <p:par>
                                <p:cTn id="585" presetID="19" presetClass="exit" presetSubtype="5" fill="hold" grpId="3" nodeType="withEffect">
                                  <p:stCondLst>
                                    <p:cond delay="0"/>
                                  </p:stCondLst>
                                  <p:childTnLst>
                                    <p:anim calcmode="lin" valueType="num">
                                      <p:cBhvr>
                                        <p:cTn id="586" dur="5000"/>
                                        <p:tgtEl>
                                          <p:spTgt spid="6"/>
                                        </p:tgtEl>
                                        <p:attrNameLst>
                                          <p:attrName>ppt_w</p:attrName>
                                        </p:attrNameLst>
                                      </p:cBhvr>
                                      <p:tavLst>
                                        <p:tav tm="0">
                                          <p:val>
                                            <p:strVal val="ppt_w"/>
                                          </p:val>
                                        </p:tav>
                                        <p:tav tm="100000">
                                          <p:val>
                                            <p:strVal val="ppt_w"/>
                                          </p:val>
                                        </p:tav>
                                      </p:tavLst>
                                    </p:anim>
                                    <p:anim calcmode="lin" valueType="num">
                                      <p:cBhvr>
                                        <p:cTn id="587"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8" dur="1" fill="hold">
                                          <p:stCondLst>
                                            <p:cond delay="4999"/>
                                          </p:stCondLst>
                                        </p:cTn>
                                        <p:tgtEl>
                                          <p:spTgt spid="6"/>
                                        </p:tgtEl>
                                        <p:attrNameLst>
                                          <p:attrName>style.visibility</p:attrName>
                                        </p:attrNameLst>
                                      </p:cBhvr>
                                      <p:to>
                                        <p:strVal val="hidden"/>
                                      </p:to>
                                    </p:set>
                                  </p:childTnLst>
                                </p:cTn>
                              </p:par>
                              <p:par>
                                <p:cTn id="589" presetID="19" presetClass="exit" presetSubtype="5" fill="hold" grpId="3" nodeType="withEffect">
                                  <p:stCondLst>
                                    <p:cond delay="0"/>
                                  </p:stCondLst>
                                  <p:childTnLst>
                                    <p:anim calcmode="lin" valueType="num">
                                      <p:cBhvr>
                                        <p:cTn id="590" dur="5000"/>
                                        <p:tgtEl>
                                          <p:spTgt spid="7"/>
                                        </p:tgtEl>
                                        <p:attrNameLst>
                                          <p:attrName>ppt_w</p:attrName>
                                        </p:attrNameLst>
                                      </p:cBhvr>
                                      <p:tavLst>
                                        <p:tav tm="0">
                                          <p:val>
                                            <p:strVal val="ppt_w"/>
                                          </p:val>
                                        </p:tav>
                                        <p:tav tm="100000">
                                          <p:val>
                                            <p:strVal val="ppt_w"/>
                                          </p:val>
                                        </p:tav>
                                      </p:tavLst>
                                    </p:anim>
                                    <p:anim calcmode="lin" valueType="num">
                                      <p:cBhvr>
                                        <p:cTn id="591"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2" dur="1" fill="hold">
                                          <p:stCondLst>
                                            <p:cond delay="4999"/>
                                          </p:stCondLst>
                                        </p:cTn>
                                        <p:tgtEl>
                                          <p:spTgt spid="7"/>
                                        </p:tgtEl>
                                        <p:attrNameLst>
                                          <p:attrName>style.visibility</p:attrName>
                                        </p:attrNameLst>
                                      </p:cBhvr>
                                      <p:to>
                                        <p:strVal val="hidden"/>
                                      </p:to>
                                    </p:set>
                                  </p:childTnLst>
                                </p:cTn>
                              </p:par>
                              <p:par>
                                <p:cTn id="593" presetID="19" presetClass="exit" presetSubtype="5" fill="hold" grpId="3" nodeType="withEffect">
                                  <p:stCondLst>
                                    <p:cond delay="0"/>
                                  </p:stCondLst>
                                  <p:childTnLst>
                                    <p:anim calcmode="lin" valueType="num">
                                      <p:cBhvr>
                                        <p:cTn id="594" dur="5000"/>
                                        <p:tgtEl>
                                          <p:spTgt spid="8"/>
                                        </p:tgtEl>
                                        <p:attrNameLst>
                                          <p:attrName>ppt_w</p:attrName>
                                        </p:attrNameLst>
                                      </p:cBhvr>
                                      <p:tavLst>
                                        <p:tav tm="0">
                                          <p:val>
                                            <p:strVal val="ppt_w"/>
                                          </p:val>
                                        </p:tav>
                                        <p:tav tm="100000">
                                          <p:val>
                                            <p:strVal val="ppt_w"/>
                                          </p:val>
                                        </p:tav>
                                      </p:tavLst>
                                    </p:anim>
                                    <p:anim calcmode="lin" valueType="num">
                                      <p:cBhvr>
                                        <p:cTn id="595"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6" dur="1" fill="hold">
                                          <p:stCondLst>
                                            <p:cond delay="4999"/>
                                          </p:stCondLst>
                                        </p:cTn>
                                        <p:tgtEl>
                                          <p:spTgt spid="8"/>
                                        </p:tgtEl>
                                        <p:attrNameLst>
                                          <p:attrName>style.visibility</p:attrName>
                                        </p:attrNameLst>
                                      </p:cBhvr>
                                      <p:to>
                                        <p:strVal val="hidden"/>
                                      </p:to>
                                    </p:set>
                                  </p:childTnLst>
                                </p:cTn>
                              </p:par>
                              <p:par>
                                <p:cTn id="597" presetID="19" presetClass="exit" presetSubtype="5" fill="hold" grpId="3" nodeType="withEffect">
                                  <p:stCondLst>
                                    <p:cond delay="0"/>
                                  </p:stCondLst>
                                  <p:childTnLst>
                                    <p:anim calcmode="lin" valueType="num">
                                      <p:cBhvr>
                                        <p:cTn id="598" dur="5000"/>
                                        <p:tgtEl>
                                          <p:spTgt spid="9"/>
                                        </p:tgtEl>
                                        <p:attrNameLst>
                                          <p:attrName>ppt_w</p:attrName>
                                        </p:attrNameLst>
                                      </p:cBhvr>
                                      <p:tavLst>
                                        <p:tav tm="0">
                                          <p:val>
                                            <p:strVal val="ppt_w"/>
                                          </p:val>
                                        </p:tav>
                                        <p:tav tm="100000">
                                          <p:val>
                                            <p:strVal val="ppt_w"/>
                                          </p:val>
                                        </p:tav>
                                      </p:tavLst>
                                    </p:anim>
                                    <p:anim calcmode="lin" valueType="num">
                                      <p:cBhvr>
                                        <p:cTn id="599"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0" dur="1" fill="hold">
                                          <p:stCondLst>
                                            <p:cond delay="4999"/>
                                          </p:stCondLst>
                                        </p:cTn>
                                        <p:tgtEl>
                                          <p:spTgt spid="9"/>
                                        </p:tgtEl>
                                        <p:attrNameLst>
                                          <p:attrName>style.visibility</p:attrName>
                                        </p:attrNameLst>
                                      </p:cBhvr>
                                      <p:to>
                                        <p:strVal val="hidden"/>
                                      </p:to>
                                    </p:set>
                                  </p:childTnLst>
                                </p:cTn>
                              </p:par>
                              <p:par>
                                <p:cTn id="601" presetID="19" presetClass="exit" presetSubtype="5" fill="hold" grpId="3" nodeType="withEffect">
                                  <p:stCondLst>
                                    <p:cond delay="0"/>
                                  </p:stCondLst>
                                  <p:childTnLst>
                                    <p:anim calcmode="lin" valueType="num">
                                      <p:cBhvr>
                                        <p:cTn id="602" dur="5000"/>
                                        <p:tgtEl>
                                          <p:spTgt spid="10"/>
                                        </p:tgtEl>
                                        <p:attrNameLst>
                                          <p:attrName>ppt_w</p:attrName>
                                        </p:attrNameLst>
                                      </p:cBhvr>
                                      <p:tavLst>
                                        <p:tav tm="0">
                                          <p:val>
                                            <p:strVal val="ppt_w"/>
                                          </p:val>
                                        </p:tav>
                                        <p:tav tm="100000">
                                          <p:val>
                                            <p:strVal val="ppt_w"/>
                                          </p:val>
                                        </p:tav>
                                      </p:tavLst>
                                    </p:anim>
                                    <p:anim calcmode="lin" valueType="num">
                                      <p:cBhvr>
                                        <p:cTn id="603"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4" dur="1" fill="hold">
                                          <p:stCondLst>
                                            <p:cond delay="4999"/>
                                          </p:stCondLst>
                                        </p:cTn>
                                        <p:tgtEl>
                                          <p:spTgt spid="10"/>
                                        </p:tgtEl>
                                        <p:attrNameLst>
                                          <p:attrName>style.visibility</p:attrName>
                                        </p:attrNameLst>
                                      </p:cBhvr>
                                      <p:to>
                                        <p:strVal val="hidden"/>
                                      </p:to>
                                    </p:set>
                                  </p:childTnLst>
                                </p:cTn>
                              </p:par>
                              <p:par>
                                <p:cTn id="605" presetID="19" presetClass="exit" presetSubtype="5" fill="hold" grpId="3" nodeType="withEffect">
                                  <p:stCondLst>
                                    <p:cond delay="0"/>
                                  </p:stCondLst>
                                  <p:childTnLst>
                                    <p:anim calcmode="lin" valueType="num">
                                      <p:cBhvr>
                                        <p:cTn id="606" dur="5000"/>
                                        <p:tgtEl>
                                          <p:spTgt spid="11"/>
                                        </p:tgtEl>
                                        <p:attrNameLst>
                                          <p:attrName>ppt_w</p:attrName>
                                        </p:attrNameLst>
                                      </p:cBhvr>
                                      <p:tavLst>
                                        <p:tav tm="0">
                                          <p:val>
                                            <p:strVal val="ppt_w"/>
                                          </p:val>
                                        </p:tav>
                                        <p:tav tm="100000">
                                          <p:val>
                                            <p:strVal val="ppt_w"/>
                                          </p:val>
                                        </p:tav>
                                      </p:tavLst>
                                    </p:anim>
                                    <p:anim calcmode="lin" valueType="num">
                                      <p:cBhvr>
                                        <p:cTn id="607"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8" dur="1" fill="hold">
                                          <p:stCondLst>
                                            <p:cond delay="4999"/>
                                          </p:stCondLst>
                                        </p:cTn>
                                        <p:tgtEl>
                                          <p:spTgt spid="11"/>
                                        </p:tgtEl>
                                        <p:attrNameLst>
                                          <p:attrName>style.visibility</p:attrName>
                                        </p:attrNameLst>
                                      </p:cBhvr>
                                      <p:to>
                                        <p:strVal val="hidden"/>
                                      </p:to>
                                    </p:set>
                                  </p:childTnLst>
                                </p:cTn>
                              </p:par>
                              <p:par>
                                <p:cTn id="609" presetID="19" presetClass="exit" presetSubtype="5" fill="hold" grpId="3" nodeType="withEffect">
                                  <p:stCondLst>
                                    <p:cond delay="0"/>
                                  </p:stCondLst>
                                  <p:childTnLst>
                                    <p:anim calcmode="lin" valueType="num">
                                      <p:cBhvr>
                                        <p:cTn id="610" dur="5000"/>
                                        <p:tgtEl>
                                          <p:spTgt spid="12"/>
                                        </p:tgtEl>
                                        <p:attrNameLst>
                                          <p:attrName>ppt_w</p:attrName>
                                        </p:attrNameLst>
                                      </p:cBhvr>
                                      <p:tavLst>
                                        <p:tav tm="0">
                                          <p:val>
                                            <p:strVal val="ppt_w"/>
                                          </p:val>
                                        </p:tav>
                                        <p:tav tm="100000">
                                          <p:val>
                                            <p:strVal val="ppt_w"/>
                                          </p:val>
                                        </p:tav>
                                      </p:tavLst>
                                    </p:anim>
                                    <p:anim calcmode="lin" valueType="num">
                                      <p:cBhvr>
                                        <p:cTn id="611"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2" dur="1" fill="hold">
                                          <p:stCondLst>
                                            <p:cond delay="4999"/>
                                          </p:stCondLst>
                                        </p:cTn>
                                        <p:tgtEl>
                                          <p:spTgt spid="12"/>
                                        </p:tgtEl>
                                        <p:attrNameLst>
                                          <p:attrName>style.visibility</p:attrName>
                                        </p:attrNameLst>
                                      </p:cBhvr>
                                      <p:to>
                                        <p:strVal val="hidden"/>
                                      </p:to>
                                    </p:set>
                                  </p:childTnLst>
                                </p:cTn>
                              </p:par>
                              <p:par>
                                <p:cTn id="613" presetID="19" presetClass="exit" presetSubtype="5" fill="hold" grpId="3" nodeType="withEffect">
                                  <p:stCondLst>
                                    <p:cond delay="0"/>
                                  </p:stCondLst>
                                  <p:childTnLst>
                                    <p:anim calcmode="lin" valueType="num">
                                      <p:cBhvr>
                                        <p:cTn id="614" dur="5000"/>
                                        <p:tgtEl>
                                          <p:spTgt spid="13"/>
                                        </p:tgtEl>
                                        <p:attrNameLst>
                                          <p:attrName>ppt_w</p:attrName>
                                        </p:attrNameLst>
                                      </p:cBhvr>
                                      <p:tavLst>
                                        <p:tav tm="0">
                                          <p:val>
                                            <p:strVal val="ppt_w"/>
                                          </p:val>
                                        </p:tav>
                                        <p:tav tm="100000">
                                          <p:val>
                                            <p:strVal val="ppt_w"/>
                                          </p:val>
                                        </p:tav>
                                      </p:tavLst>
                                    </p:anim>
                                    <p:anim calcmode="lin" valueType="num">
                                      <p:cBhvr>
                                        <p:cTn id="615"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6" dur="1" fill="hold">
                                          <p:stCondLst>
                                            <p:cond delay="4999"/>
                                          </p:stCondLst>
                                        </p:cTn>
                                        <p:tgtEl>
                                          <p:spTgt spid="13"/>
                                        </p:tgtEl>
                                        <p:attrNameLst>
                                          <p:attrName>style.visibility</p:attrName>
                                        </p:attrNameLst>
                                      </p:cBhvr>
                                      <p:to>
                                        <p:strVal val="hidden"/>
                                      </p:to>
                                    </p:set>
                                  </p:childTnLst>
                                </p:cTn>
                              </p:par>
                              <p:par>
                                <p:cTn id="617" presetID="19" presetClass="exit" presetSubtype="5" fill="hold" grpId="3" nodeType="withEffect">
                                  <p:stCondLst>
                                    <p:cond delay="0"/>
                                  </p:stCondLst>
                                  <p:childTnLst>
                                    <p:anim calcmode="lin" valueType="num">
                                      <p:cBhvr>
                                        <p:cTn id="618" dur="5000"/>
                                        <p:tgtEl>
                                          <p:spTgt spid="14"/>
                                        </p:tgtEl>
                                        <p:attrNameLst>
                                          <p:attrName>ppt_w</p:attrName>
                                        </p:attrNameLst>
                                      </p:cBhvr>
                                      <p:tavLst>
                                        <p:tav tm="0">
                                          <p:val>
                                            <p:strVal val="ppt_w"/>
                                          </p:val>
                                        </p:tav>
                                        <p:tav tm="100000">
                                          <p:val>
                                            <p:strVal val="ppt_w"/>
                                          </p:val>
                                        </p:tav>
                                      </p:tavLst>
                                    </p:anim>
                                    <p:anim calcmode="lin" valueType="num">
                                      <p:cBhvr>
                                        <p:cTn id="619"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0" dur="1" fill="hold">
                                          <p:stCondLst>
                                            <p:cond delay="4999"/>
                                          </p:stCondLst>
                                        </p:cTn>
                                        <p:tgtEl>
                                          <p:spTgt spid="14"/>
                                        </p:tgtEl>
                                        <p:attrNameLst>
                                          <p:attrName>style.visibility</p:attrName>
                                        </p:attrNameLst>
                                      </p:cBhvr>
                                      <p:to>
                                        <p:strVal val="hidden"/>
                                      </p:to>
                                    </p:set>
                                  </p:childTnLst>
                                </p:cTn>
                              </p:par>
                              <p:par>
                                <p:cTn id="621" presetID="19" presetClass="exit" presetSubtype="5" fill="hold" grpId="3" nodeType="withEffect">
                                  <p:stCondLst>
                                    <p:cond delay="0"/>
                                  </p:stCondLst>
                                  <p:childTnLst>
                                    <p:anim calcmode="lin" valueType="num">
                                      <p:cBhvr>
                                        <p:cTn id="622" dur="5000"/>
                                        <p:tgtEl>
                                          <p:spTgt spid="15"/>
                                        </p:tgtEl>
                                        <p:attrNameLst>
                                          <p:attrName>ppt_w</p:attrName>
                                        </p:attrNameLst>
                                      </p:cBhvr>
                                      <p:tavLst>
                                        <p:tav tm="0">
                                          <p:val>
                                            <p:strVal val="ppt_w"/>
                                          </p:val>
                                        </p:tav>
                                        <p:tav tm="100000">
                                          <p:val>
                                            <p:strVal val="ppt_w"/>
                                          </p:val>
                                        </p:tav>
                                      </p:tavLst>
                                    </p:anim>
                                    <p:anim calcmode="lin" valueType="num">
                                      <p:cBhvr>
                                        <p:cTn id="623"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4" dur="1" fill="hold">
                                          <p:stCondLst>
                                            <p:cond delay="4999"/>
                                          </p:stCondLst>
                                        </p:cTn>
                                        <p:tgtEl>
                                          <p:spTgt spid="15"/>
                                        </p:tgtEl>
                                        <p:attrNameLst>
                                          <p:attrName>style.visibility</p:attrName>
                                        </p:attrNameLst>
                                      </p:cBhvr>
                                      <p:to>
                                        <p:strVal val="hidden"/>
                                      </p:to>
                                    </p:set>
                                  </p:childTnLst>
                                </p:cTn>
                              </p:par>
                              <p:par>
                                <p:cTn id="625" presetID="19" presetClass="exit" presetSubtype="5" fill="hold" grpId="3" nodeType="withEffect">
                                  <p:stCondLst>
                                    <p:cond delay="0"/>
                                  </p:stCondLst>
                                  <p:childTnLst>
                                    <p:anim calcmode="lin" valueType="num">
                                      <p:cBhvr>
                                        <p:cTn id="626" dur="5000"/>
                                        <p:tgtEl>
                                          <p:spTgt spid="16"/>
                                        </p:tgtEl>
                                        <p:attrNameLst>
                                          <p:attrName>ppt_w</p:attrName>
                                        </p:attrNameLst>
                                      </p:cBhvr>
                                      <p:tavLst>
                                        <p:tav tm="0">
                                          <p:val>
                                            <p:strVal val="ppt_w"/>
                                          </p:val>
                                        </p:tav>
                                        <p:tav tm="100000">
                                          <p:val>
                                            <p:strVal val="ppt_w"/>
                                          </p:val>
                                        </p:tav>
                                      </p:tavLst>
                                    </p:anim>
                                    <p:anim calcmode="lin" valueType="num">
                                      <p:cBhvr>
                                        <p:cTn id="627"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8" dur="1" fill="hold">
                                          <p:stCondLst>
                                            <p:cond delay="4999"/>
                                          </p:stCondLst>
                                        </p:cTn>
                                        <p:tgtEl>
                                          <p:spTgt spid="16"/>
                                        </p:tgtEl>
                                        <p:attrNameLst>
                                          <p:attrName>style.visibility</p:attrName>
                                        </p:attrNameLst>
                                      </p:cBhvr>
                                      <p:to>
                                        <p:strVal val="hidden"/>
                                      </p:to>
                                    </p:set>
                                  </p:childTnLst>
                                </p:cTn>
                              </p:par>
                              <p:par>
                                <p:cTn id="629" presetID="19" presetClass="exit" presetSubtype="5" fill="hold" grpId="3" nodeType="withEffect">
                                  <p:stCondLst>
                                    <p:cond delay="0"/>
                                  </p:stCondLst>
                                  <p:childTnLst>
                                    <p:anim calcmode="lin" valueType="num">
                                      <p:cBhvr>
                                        <p:cTn id="630" dur="5000"/>
                                        <p:tgtEl>
                                          <p:spTgt spid="17"/>
                                        </p:tgtEl>
                                        <p:attrNameLst>
                                          <p:attrName>ppt_w</p:attrName>
                                        </p:attrNameLst>
                                      </p:cBhvr>
                                      <p:tavLst>
                                        <p:tav tm="0">
                                          <p:val>
                                            <p:strVal val="ppt_w"/>
                                          </p:val>
                                        </p:tav>
                                        <p:tav tm="100000">
                                          <p:val>
                                            <p:strVal val="ppt_w"/>
                                          </p:val>
                                        </p:tav>
                                      </p:tavLst>
                                    </p:anim>
                                    <p:anim calcmode="lin" valueType="num">
                                      <p:cBhvr>
                                        <p:cTn id="631"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2" dur="1" fill="hold">
                                          <p:stCondLst>
                                            <p:cond delay="4999"/>
                                          </p:stCondLst>
                                        </p:cTn>
                                        <p:tgtEl>
                                          <p:spTgt spid="17"/>
                                        </p:tgtEl>
                                        <p:attrNameLst>
                                          <p:attrName>style.visibility</p:attrName>
                                        </p:attrNameLst>
                                      </p:cBhvr>
                                      <p:to>
                                        <p:strVal val="hidden"/>
                                      </p:to>
                                    </p:set>
                                  </p:childTnLst>
                                </p:cTn>
                              </p:par>
                              <p:par>
                                <p:cTn id="633" presetID="19" presetClass="exit" presetSubtype="5" fill="hold" grpId="3" nodeType="withEffect">
                                  <p:stCondLst>
                                    <p:cond delay="0"/>
                                  </p:stCondLst>
                                  <p:childTnLst>
                                    <p:anim calcmode="lin" valueType="num">
                                      <p:cBhvr>
                                        <p:cTn id="634" dur="5000"/>
                                        <p:tgtEl>
                                          <p:spTgt spid="18"/>
                                        </p:tgtEl>
                                        <p:attrNameLst>
                                          <p:attrName>ppt_w</p:attrName>
                                        </p:attrNameLst>
                                      </p:cBhvr>
                                      <p:tavLst>
                                        <p:tav tm="0">
                                          <p:val>
                                            <p:strVal val="ppt_w"/>
                                          </p:val>
                                        </p:tav>
                                        <p:tav tm="100000">
                                          <p:val>
                                            <p:strVal val="ppt_w"/>
                                          </p:val>
                                        </p:tav>
                                      </p:tavLst>
                                    </p:anim>
                                    <p:anim calcmode="lin" valueType="num">
                                      <p:cBhvr>
                                        <p:cTn id="63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6" dur="1" fill="hold">
                                          <p:stCondLst>
                                            <p:cond delay="4999"/>
                                          </p:stCondLst>
                                        </p:cTn>
                                        <p:tgtEl>
                                          <p:spTgt spid="18"/>
                                        </p:tgtEl>
                                        <p:attrNameLst>
                                          <p:attrName>style.visibility</p:attrName>
                                        </p:attrNameLst>
                                      </p:cBhvr>
                                      <p:to>
                                        <p:strVal val="hidden"/>
                                      </p:to>
                                    </p:set>
                                  </p:childTnLst>
                                </p:cTn>
                              </p:par>
                              <p:par>
                                <p:cTn id="637" presetID="19" presetClass="exit" presetSubtype="5" fill="hold" grpId="3" nodeType="withEffect">
                                  <p:stCondLst>
                                    <p:cond delay="0"/>
                                  </p:stCondLst>
                                  <p:childTnLst>
                                    <p:anim calcmode="lin" valueType="num">
                                      <p:cBhvr>
                                        <p:cTn id="638" dur="5000"/>
                                        <p:tgtEl>
                                          <p:spTgt spid="19"/>
                                        </p:tgtEl>
                                        <p:attrNameLst>
                                          <p:attrName>ppt_w</p:attrName>
                                        </p:attrNameLst>
                                      </p:cBhvr>
                                      <p:tavLst>
                                        <p:tav tm="0">
                                          <p:val>
                                            <p:strVal val="ppt_w"/>
                                          </p:val>
                                        </p:tav>
                                        <p:tav tm="100000">
                                          <p:val>
                                            <p:strVal val="ppt_w"/>
                                          </p:val>
                                        </p:tav>
                                      </p:tavLst>
                                    </p:anim>
                                    <p:anim calcmode="lin" valueType="num">
                                      <p:cBhvr>
                                        <p:cTn id="63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0" dur="1" fill="hold">
                                          <p:stCondLst>
                                            <p:cond delay="4999"/>
                                          </p:stCondLst>
                                        </p:cTn>
                                        <p:tgtEl>
                                          <p:spTgt spid="19"/>
                                        </p:tgtEl>
                                        <p:attrNameLst>
                                          <p:attrName>style.visibility</p:attrName>
                                        </p:attrNameLst>
                                      </p:cBhvr>
                                      <p:to>
                                        <p:strVal val="hidden"/>
                                      </p:to>
                                    </p:set>
                                  </p:childTnLst>
                                </p:cTn>
                              </p:par>
                              <p:par>
                                <p:cTn id="641" presetID="19" presetClass="exit" presetSubtype="5" fill="hold" grpId="3" nodeType="withEffect">
                                  <p:stCondLst>
                                    <p:cond delay="0"/>
                                  </p:stCondLst>
                                  <p:childTnLst>
                                    <p:anim calcmode="lin" valueType="num">
                                      <p:cBhvr>
                                        <p:cTn id="642" dur="5000"/>
                                        <p:tgtEl>
                                          <p:spTgt spid="20"/>
                                        </p:tgtEl>
                                        <p:attrNameLst>
                                          <p:attrName>ppt_w</p:attrName>
                                        </p:attrNameLst>
                                      </p:cBhvr>
                                      <p:tavLst>
                                        <p:tav tm="0">
                                          <p:val>
                                            <p:strVal val="ppt_w"/>
                                          </p:val>
                                        </p:tav>
                                        <p:tav tm="100000">
                                          <p:val>
                                            <p:strVal val="ppt_w"/>
                                          </p:val>
                                        </p:tav>
                                      </p:tavLst>
                                    </p:anim>
                                    <p:anim calcmode="lin" valueType="num">
                                      <p:cBhvr>
                                        <p:cTn id="64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4" dur="1" fill="hold">
                                          <p:stCondLst>
                                            <p:cond delay="4999"/>
                                          </p:stCondLst>
                                        </p:cTn>
                                        <p:tgtEl>
                                          <p:spTgt spid="20"/>
                                        </p:tgtEl>
                                        <p:attrNameLst>
                                          <p:attrName>style.visibility</p:attrName>
                                        </p:attrNameLst>
                                      </p:cBhvr>
                                      <p:to>
                                        <p:strVal val="hidden"/>
                                      </p:to>
                                    </p:set>
                                  </p:childTnLst>
                                </p:cTn>
                              </p:par>
                              <p:par>
                                <p:cTn id="645" presetID="19" presetClass="exit" presetSubtype="5" fill="hold" grpId="3" nodeType="withEffect">
                                  <p:stCondLst>
                                    <p:cond delay="0"/>
                                  </p:stCondLst>
                                  <p:childTnLst>
                                    <p:anim calcmode="lin" valueType="num">
                                      <p:cBhvr>
                                        <p:cTn id="646" dur="5000"/>
                                        <p:tgtEl>
                                          <p:spTgt spid="21"/>
                                        </p:tgtEl>
                                        <p:attrNameLst>
                                          <p:attrName>ppt_w</p:attrName>
                                        </p:attrNameLst>
                                      </p:cBhvr>
                                      <p:tavLst>
                                        <p:tav tm="0">
                                          <p:val>
                                            <p:strVal val="ppt_w"/>
                                          </p:val>
                                        </p:tav>
                                        <p:tav tm="100000">
                                          <p:val>
                                            <p:strVal val="ppt_w"/>
                                          </p:val>
                                        </p:tav>
                                      </p:tavLst>
                                    </p:anim>
                                    <p:anim calcmode="lin" valueType="num">
                                      <p:cBhvr>
                                        <p:cTn id="64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8" dur="1" fill="hold">
                                          <p:stCondLst>
                                            <p:cond delay="4999"/>
                                          </p:stCondLst>
                                        </p:cTn>
                                        <p:tgtEl>
                                          <p:spTgt spid="21"/>
                                        </p:tgtEl>
                                        <p:attrNameLst>
                                          <p:attrName>style.visibility</p:attrName>
                                        </p:attrNameLst>
                                      </p:cBhvr>
                                      <p:to>
                                        <p:strVal val="hidden"/>
                                      </p:to>
                                    </p:set>
                                  </p:childTnLst>
                                </p:cTn>
                              </p:par>
                              <p:par>
                                <p:cTn id="649" presetID="19" presetClass="exit" presetSubtype="5" fill="hold" grpId="3" nodeType="withEffect">
                                  <p:stCondLst>
                                    <p:cond delay="0"/>
                                  </p:stCondLst>
                                  <p:childTnLst>
                                    <p:anim calcmode="lin" valueType="num">
                                      <p:cBhvr>
                                        <p:cTn id="650" dur="5000"/>
                                        <p:tgtEl>
                                          <p:spTgt spid="22"/>
                                        </p:tgtEl>
                                        <p:attrNameLst>
                                          <p:attrName>ppt_w</p:attrName>
                                        </p:attrNameLst>
                                      </p:cBhvr>
                                      <p:tavLst>
                                        <p:tav tm="0">
                                          <p:val>
                                            <p:strVal val="ppt_w"/>
                                          </p:val>
                                        </p:tav>
                                        <p:tav tm="100000">
                                          <p:val>
                                            <p:strVal val="ppt_w"/>
                                          </p:val>
                                        </p:tav>
                                      </p:tavLst>
                                    </p:anim>
                                    <p:anim calcmode="lin" valueType="num">
                                      <p:cBhvr>
                                        <p:cTn id="651"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2" dur="1" fill="hold">
                                          <p:stCondLst>
                                            <p:cond delay="4999"/>
                                          </p:stCondLst>
                                        </p:cTn>
                                        <p:tgtEl>
                                          <p:spTgt spid="22"/>
                                        </p:tgtEl>
                                        <p:attrNameLst>
                                          <p:attrName>style.visibility</p:attrName>
                                        </p:attrNameLst>
                                      </p:cBhvr>
                                      <p:to>
                                        <p:strVal val="hidden"/>
                                      </p:to>
                                    </p:set>
                                  </p:childTnLst>
                                </p:cTn>
                              </p:par>
                              <p:par>
                                <p:cTn id="653" presetID="19" presetClass="exit" presetSubtype="5" fill="hold" grpId="3" nodeType="withEffect">
                                  <p:stCondLst>
                                    <p:cond delay="0"/>
                                  </p:stCondLst>
                                  <p:childTnLst>
                                    <p:anim calcmode="lin" valueType="num">
                                      <p:cBhvr>
                                        <p:cTn id="654" dur="5000"/>
                                        <p:tgtEl>
                                          <p:spTgt spid="23"/>
                                        </p:tgtEl>
                                        <p:attrNameLst>
                                          <p:attrName>ppt_w</p:attrName>
                                        </p:attrNameLst>
                                      </p:cBhvr>
                                      <p:tavLst>
                                        <p:tav tm="0">
                                          <p:val>
                                            <p:strVal val="ppt_w"/>
                                          </p:val>
                                        </p:tav>
                                        <p:tav tm="100000">
                                          <p:val>
                                            <p:strVal val="ppt_w"/>
                                          </p:val>
                                        </p:tav>
                                      </p:tavLst>
                                    </p:anim>
                                    <p:anim calcmode="lin" valueType="num">
                                      <p:cBhvr>
                                        <p:cTn id="655"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6" dur="1" fill="hold">
                                          <p:stCondLst>
                                            <p:cond delay="4999"/>
                                          </p:stCondLst>
                                        </p:cTn>
                                        <p:tgtEl>
                                          <p:spTgt spid="23"/>
                                        </p:tgtEl>
                                        <p:attrNameLst>
                                          <p:attrName>style.visibility</p:attrName>
                                        </p:attrNameLst>
                                      </p:cBhvr>
                                      <p:to>
                                        <p:strVal val="hidden"/>
                                      </p:to>
                                    </p:set>
                                  </p:childTnLst>
                                </p:cTn>
                              </p:par>
                              <p:par>
                                <p:cTn id="657" presetID="19" presetClass="exit" presetSubtype="5" fill="hold" grpId="3" nodeType="withEffect">
                                  <p:stCondLst>
                                    <p:cond delay="0"/>
                                  </p:stCondLst>
                                  <p:childTnLst>
                                    <p:anim calcmode="lin" valueType="num">
                                      <p:cBhvr>
                                        <p:cTn id="658" dur="5000"/>
                                        <p:tgtEl>
                                          <p:spTgt spid="24"/>
                                        </p:tgtEl>
                                        <p:attrNameLst>
                                          <p:attrName>ppt_w</p:attrName>
                                        </p:attrNameLst>
                                      </p:cBhvr>
                                      <p:tavLst>
                                        <p:tav tm="0">
                                          <p:val>
                                            <p:strVal val="ppt_w"/>
                                          </p:val>
                                        </p:tav>
                                        <p:tav tm="100000">
                                          <p:val>
                                            <p:strVal val="ppt_w"/>
                                          </p:val>
                                        </p:tav>
                                      </p:tavLst>
                                    </p:anim>
                                    <p:anim calcmode="lin" valueType="num">
                                      <p:cBhvr>
                                        <p:cTn id="659"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0" dur="1" fill="hold">
                                          <p:stCondLst>
                                            <p:cond delay="4999"/>
                                          </p:stCondLst>
                                        </p:cTn>
                                        <p:tgtEl>
                                          <p:spTgt spid="24"/>
                                        </p:tgtEl>
                                        <p:attrNameLst>
                                          <p:attrName>style.visibility</p:attrName>
                                        </p:attrNameLst>
                                      </p:cBhvr>
                                      <p:to>
                                        <p:strVal val="hidden"/>
                                      </p:to>
                                    </p:set>
                                  </p:childTnLst>
                                </p:cTn>
                              </p:par>
                              <p:par>
                                <p:cTn id="661" presetID="19" presetClass="exit" presetSubtype="5" fill="hold" grpId="3" nodeType="withEffect">
                                  <p:stCondLst>
                                    <p:cond delay="0"/>
                                  </p:stCondLst>
                                  <p:childTnLst>
                                    <p:anim calcmode="lin" valueType="num">
                                      <p:cBhvr>
                                        <p:cTn id="662" dur="5000"/>
                                        <p:tgtEl>
                                          <p:spTgt spid="25"/>
                                        </p:tgtEl>
                                        <p:attrNameLst>
                                          <p:attrName>ppt_w</p:attrName>
                                        </p:attrNameLst>
                                      </p:cBhvr>
                                      <p:tavLst>
                                        <p:tav tm="0">
                                          <p:val>
                                            <p:strVal val="ppt_w"/>
                                          </p:val>
                                        </p:tav>
                                        <p:tav tm="100000">
                                          <p:val>
                                            <p:strVal val="ppt_w"/>
                                          </p:val>
                                        </p:tav>
                                      </p:tavLst>
                                    </p:anim>
                                    <p:anim calcmode="lin" valueType="num">
                                      <p:cBhvr>
                                        <p:cTn id="663"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4" dur="1" fill="hold">
                                          <p:stCondLst>
                                            <p:cond delay="4999"/>
                                          </p:stCondLst>
                                        </p:cTn>
                                        <p:tgtEl>
                                          <p:spTgt spid="25"/>
                                        </p:tgtEl>
                                        <p:attrNameLst>
                                          <p:attrName>style.visibility</p:attrName>
                                        </p:attrNameLst>
                                      </p:cBhvr>
                                      <p:to>
                                        <p:strVal val="hidden"/>
                                      </p:to>
                                    </p:set>
                                  </p:childTnLst>
                                </p:cTn>
                              </p:par>
                              <p:par>
                                <p:cTn id="665" presetID="19" presetClass="exit" presetSubtype="5" fill="hold" grpId="3" nodeType="withEffect">
                                  <p:stCondLst>
                                    <p:cond delay="0"/>
                                  </p:stCondLst>
                                  <p:childTnLst>
                                    <p:anim calcmode="lin" valueType="num">
                                      <p:cBhvr>
                                        <p:cTn id="666" dur="5000"/>
                                        <p:tgtEl>
                                          <p:spTgt spid="26"/>
                                        </p:tgtEl>
                                        <p:attrNameLst>
                                          <p:attrName>ppt_w</p:attrName>
                                        </p:attrNameLst>
                                      </p:cBhvr>
                                      <p:tavLst>
                                        <p:tav tm="0">
                                          <p:val>
                                            <p:strVal val="ppt_w"/>
                                          </p:val>
                                        </p:tav>
                                        <p:tav tm="100000">
                                          <p:val>
                                            <p:strVal val="ppt_w"/>
                                          </p:val>
                                        </p:tav>
                                      </p:tavLst>
                                    </p:anim>
                                    <p:anim calcmode="lin" valueType="num">
                                      <p:cBhvr>
                                        <p:cTn id="667"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8" dur="1" fill="hold">
                                          <p:stCondLst>
                                            <p:cond delay="4999"/>
                                          </p:stCondLst>
                                        </p:cTn>
                                        <p:tgtEl>
                                          <p:spTgt spid="26"/>
                                        </p:tgtEl>
                                        <p:attrNameLst>
                                          <p:attrName>style.visibility</p:attrName>
                                        </p:attrNameLst>
                                      </p:cBhvr>
                                      <p:to>
                                        <p:strVal val="hidden"/>
                                      </p:to>
                                    </p:set>
                                  </p:childTnLst>
                                </p:cTn>
                              </p:par>
                              <p:par>
                                <p:cTn id="669" presetID="19" presetClass="exit" presetSubtype="5" fill="hold" grpId="3" nodeType="withEffect">
                                  <p:stCondLst>
                                    <p:cond delay="0"/>
                                  </p:stCondLst>
                                  <p:childTnLst>
                                    <p:anim calcmode="lin" valueType="num">
                                      <p:cBhvr>
                                        <p:cTn id="670" dur="5000"/>
                                        <p:tgtEl>
                                          <p:spTgt spid="27"/>
                                        </p:tgtEl>
                                        <p:attrNameLst>
                                          <p:attrName>ppt_w</p:attrName>
                                        </p:attrNameLst>
                                      </p:cBhvr>
                                      <p:tavLst>
                                        <p:tav tm="0">
                                          <p:val>
                                            <p:strVal val="ppt_w"/>
                                          </p:val>
                                        </p:tav>
                                        <p:tav tm="100000">
                                          <p:val>
                                            <p:strVal val="ppt_w"/>
                                          </p:val>
                                        </p:tav>
                                      </p:tavLst>
                                    </p:anim>
                                    <p:anim calcmode="lin" valueType="num">
                                      <p:cBhvr>
                                        <p:cTn id="671"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2" dur="1" fill="hold">
                                          <p:stCondLst>
                                            <p:cond delay="4999"/>
                                          </p:stCondLst>
                                        </p:cTn>
                                        <p:tgtEl>
                                          <p:spTgt spid="27"/>
                                        </p:tgtEl>
                                        <p:attrNameLst>
                                          <p:attrName>style.visibility</p:attrName>
                                        </p:attrNameLst>
                                      </p:cBhvr>
                                      <p:to>
                                        <p:strVal val="hidden"/>
                                      </p:to>
                                    </p:set>
                                  </p:childTnLst>
                                </p:cTn>
                              </p:par>
                              <p:par>
                                <p:cTn id="673" presetID="19" presetClass="exit" presetSubtype="5" fill="hold" grpId="3" nodeType="withEffect">
                                  <p:stCondLst>
                                    <p:cond delay="0"/>
                                  </p:stCondLst>
                                  <p:childTnLst>
                                    <p:anim calcmode="lin" valueType="num">
                                      <p:cBhvr>
                                        <p:cTn id="674" dur="5000"/>
                                        <p:tgtEl>
                                          <p:spTgt spid="28"/>
                                        </p:tgtEl>
                                        <p:attrNameLst>
                                          <p:attrName>ppt_w</p:attrName>
                                        </p:attrNameLst>
                                      </p:cBhvr>
                                      <p:tavLst>
                                        <p:tav tm="0">
                                          <p:val>
                                            <p:strVal val="ppt_w"/>
                                          </p:val>
                                        </p:tav>
                                        <p:tav tm="100000">
                                          <p:val>
                                            <p:strVal val="ppt_w"/>
                                          </p:val>
                                        </p:tav>
                                      </p:tavLst>
                                    </p:anim>
                                    <p:anim calcmode="lin" valueType="num">
                                      <p:cBhvr>
                                        <p:cTn id="675"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6" dur="1" fill="hold">
                                          <p:stCondLst>
                                            <p:cond delay="4999"/>
                                          </p:stCondLst>
                                        </p:cTn>
                                        <p:tgtEl>
                                          <p:spTgt spid="28"/>
                                        </p:tgtEl>
                                        <p:attrNameLst>
                                          <p:attrName>style.visibility</p:attrName>
                                        </p:attrNameLst>
                                      </p:cBhvr>
                                      <p:to>
                                        <p:strVal val="hidden"/>
                                      </p:to>
                                    </p:set>
                                  </p:childTnLst>
                                </p:cTn>
                              </p:par>
                              <p:par>
                                <p:cTn id="677" presetID="19" presetClass="exit" presetSubtype="5" fill="hold" grpId="3" nodeType="withEffect">
                                  <p:stCondLst>
                                    <p:cond delay="0"/>
                                  </p:stCondLst>
                                  <p:childTnLst>
                                    <p:anim calcmode="lin" valueType="num">
                                      <p:cBhvr>
                                        <p:cTn id="678" dur="5000"/>
                                        <p:tgtEl>
                                          <p:spTgt spid="29"/>
                                        </p:tgtEl>
                                        <p:attrNameLst>
                                          <p:attrName>ppt_w</p:attrName>
                                        </p:attrNameLst>
                                      </p:cBhvr>
                                      <p:tavLst>
                                        <p:tav tm="0">
                                          <p:val>
                                            <p:strVal val="ppt_w"/>
                                          </p:val>
                                        </p:tav>
                                        <p:tav tm="100000">
                                          <p:val>
                                            <p:strVal val="ppt_w"/>
                                          </p:val>
                                        </p:tav>
                                      </p:tavLst>
                                    </p:anim>
                                    <p:anim calcmode="lin" valueType="num">
                                      <p:cBhvr>
                                        <p:cTn id="679"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0" dur="1" fill="hold">
                                          <p:stCondLst>
                                            <p:cond delay="4999"/>
                                          </p:stCondLst>
                                        </p:cTn>
                                        <p:tgtEl>
                                          <p:spTgt spid="29"/>
                                        </p:tgtEl>
                                        <p:attrNameLst>
                                          <p:attrName>style.visibility</p:attrName>
                                        </p:attrNameLst>
                                      </p:cBhvr>
                                      <p:to>
                                        <p:strVal val="hidden"/>
                                      </p:to>
                                    </p:set>
                                  </p:childTnLst>
                                </p:cTn>
                              </p:par>
                              <p:par>
                                <p:cTn id="681" presetID="19" presetClass="exit" presetSubtype="5" fill="hold" grpId="3" nodeType="withEffect">
                                  <p:stCondLst>
                                    <p:cond delay="0"/>
                                  </p:stCondLst>
                                  <p:childTnLst>
                                    <p:anim calcmode="lin" valueType="num">
                                      <p:cBhvr>
                                        <p:cTn id="682" dur="5000"/>
                                        <p:tgtEl>
                                          <p:spTgt spid="30"/>
                                        </p:tgtEl>
                                        <p:attrNameLst>
                                          <p:attrName>ppt_w</p:attrName>
                                        </p:attrNameLst>
                                      </p:cBhvr>
                                      <p:tavLst>
                                        <p:tav tm="0">
                                          <p:val>
                                            <p:strVal val="ppt_w"/>
                                          </p:val>
                                        </p:tav>
                                        <p:tav tm="100000">
                                          <p:val>
                                            <p:strVal val="ppt_w"/>
                                          </p:val>
                                        </p:tav>
                                      </p:tavLst>
                                    </p:anim>
                                    <p:anim calcmode="lin" valueType="num">
                                      <p:cBhvr>
                                        <p:cTn id="683"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4" dur="1" fill="hold">
                                          <p:stCondLst>
                                            <p:cond delay="4999"/>
                                          </p:stCondLst>
                                        </p:cTn>
                                        <p:tgtEl>
                                          <p:spTgt spid="30"/>
                                        </p:tgtEl>
                                        <p:attrNameLst>
                                          <p:attrName>style.visibility</p:attrName>
                                        </p:attrNameLst>
                                      </p:cBhvr>
                                      <p:to>
                                        <p:strVal val="hidden"/>
                                      </p:to>
                                    </p:set>
                                  </p:childTnLst>
                                </p:cTn>
                              </p:par>
                              <p:par>
                                <p:cTn id="685" presetID="19" presetClass="exit" presetSubtype="5" fill="hold" grpId="3" nodeType="withEffect">
                                  <p:stCondLst>
                                    <p:cond delay="0"/>
                                  </p:stCondLst>
                                  <p:childTnLst>
                                    <p:anim calcmode="lin" valueType="num">
                                      <p:cBhvr>
                                        <p:cTn id="686" dur="5000"/>
                                        <p:tgtEl>
                                          <p:spTgt spid="31"/>
                                        </p:tgtEl>
                                        <p:attrNameLst>
                                          <p:attrName>ppt_w</p:attrName>
                                        </p:attrNameLst>
                                      </p:cBhvr>
                                      <p:tavLst>
                                        <p:tav tm="0">
                                          <p:val>
                                            <p:strVal val="ppt_w"/>
                                          </p:val>
                                        </p:tav>
                                        <p:tav tm="100000">
                                          <p:val>
                                            <p:strVal val="ppt_w"/>
                                          </p:val>
                                        </p:tav>
                                      </p:tavLst>
                                    </p:anim>
                                    <p:anim calcmode="lin" valueType="num">
                                      <p:cBhvr>
                                        <p:cTn id="687"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8" dur="1" fill="hold">
                                          <p:stCondLst>
                                            <p:cond delay="4999"/>
                                          </p:stCondLst>
                                        </p:cTn>
                                        <p:tgtEl>
                                          <p:spTgt spid="31"/>
                                        </p:tgtEl>
                                        <p:attrNameLst>
                                          <p:attrName>style.visibility</p:attrName>
                                        </p:attrNameLst>
                                      </p:cBhvr>
                                      <p:to>
                                        <p:strVal val="hidden"/>
                                      </p:to>
                                    </p:set>
                                  </p:childTnLst>
                                </p:cTn>
                              </p:par>
                              <p:par>
                                <p:cTn id="689" presetID="19" presetClass="exit" presetSubtype="5" fill="hold" grpId="3" nodeType="withEffect">
                                  <p:stCondLst>
                                    <p:cond delay="0"/>
                                  </p:stCondLst>
                                  <p:childTnLst>
                                    <p:anim calcmode="lin" valueType="num">
                                      <p:cBhvr>
                                        <p:cTn id="690" dur="5000"/>
                                        <p:tgtEl>
                                          <p:spTgt spid="32"/>
                                        </p:tgtEl>
                                        <p:attrNameLst>
                                          <p:attrName>ppt_w</p:attrName>
                                        </p:attrNameLst>
                                      </p:cBhvr>
                                      <p:tavLst>
                                        <p:tav tm="0">
                                          <p:val>
                                            <p:strVal val="ppt_w"/>
                                          </p:val>
                                        </p:tav>
                                        <p:tav tm="100000">
                                          <p:val>
                                            <p:strVal val="ppt_w"/>
                                          </p:val>
                                        </p:tav>
                                      </p:tavLst>
                                    </p:anim>
                                    <p:anim calcmode="lin" valueType="num">
                                      <p:cBhvr>
                                        <p:cTn id="691"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2" dur="1" fill="hold">
                                          <p:stCondLst>
                                            <p:cond delay="4999"/>
                                          </p:stCondLst>
                                        </p:cTn>
                                        <p:tgtEl>
                                          <p:spTgt spid="32"/>
                                        </p:tgtEl>
                                        <p:attrNameLst>
                                          <p:attrName>style.visibility</p:attrName>
                                        </p:attrNameLst>
                                      </p:cBhvr>
                                      <p:to>
                                        <p:strVal val="hidden"/>
                                      </p:to>
                                    </p:set>
                                  </p:childTnLst>
                                </p:cTn>
                              </p:par>
                              <p:par>
                                <p:cTn id="693" presetID="19" presetClass="exit" presetSubtype="5" fill="hold" grpId="3" nodeType="withEffect">
                                  <p:stCondLst>
                                    <p:cond delay="0"/>
                                  </p:stCondLst>
                                  <p:childTnLst>
                                    <p:anim calcmode="lin" valueType="num">
                                      <p:cBhvr>
                                        <p:cTn id="694" dur="5000"/>
                                        <p:tgtEl>
                                          <p:spTgt spid="33"/>
                                        </p:tgtEl>
                                        <p:attrNameLst>
                                          <p:attrName>ppt_w</p:attrName>
                                        </p:attrNameLst>
                                      </p:cBhvr>
                                      <p:tavLst>
                                        <p:tav tm="0">
                                          <p:val>
                                            <p:strVal val="ppt_w"/>
                                          </p:val>
                                        </p:tav>
                                        <p:tav tm="100000">
                                          <p:val>
                                            <p:strVal val="ppt_w"/>
                                          </p:val>
                                        </p:tav>
                                      </p:tavLst>
                                    </p:anim>
                                    <p:anim calcmode="lin" valueType="num">
                                      <p:cBhvr>
                                        <p:cTn id="695"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6" dur="1" fill="hold">
                                          <p:stCondLst>
                                            <p:cond delay="4999"/>
                                          </p:stCondLst>
                                        </p:cTn>
                                        <p:tgtEl>
                                          <p:spTgt spid="33"/>
                                        </p:tgtEl>
                                        <p:attrNameLst>
                                          <p:attrName>style.visibility</p:attrName>
                                        </p:attrNameLst>
                                      </p:cBhvr>
                                      <p:to>
                                        <p:strVal val="hidden"/>
                                      </p:to>
                                    </p:set>
                                  </p:childTnLst>
                                </p:cTn>
                              </p:par>
                              <p:par>
                                <p:cTn id="697" presetID="19" presetClass="exit" presetSubtype="5" fill="hold" grpId="3" nodeType="withEffect">
                                  <p:stCondLst>
                                    <p:cond delay="0"/>
                                  </p:stCondLst>
                                  <p:childTnLst>
                                    <p:anim calcmode="lin" valueType="num">
                                      <p:cBhvr>
                                        <p:cTn id="698" dur="5000"/>
                                        <p:tgtEl>
                                          <p:spTgt spid="34"/>
                                        </p:tgtEl>
                                        <p:attrNameLst>
                                          <p:attrName>ppt_w</p:attrName>
                                        </p:attrNameLst>
                                      </p:cBhvr>
                                      <p:tavLst>
                                        <p:tav tm="0">
                                          <p:val>
                                            <p:strVal val="ppt_w"/>
                                          </p:val>
                                        </p:tav>
                                        <p:tav tm="100000">
                                          <p:val>
                                            <p:strVal val="ppt_w"/>
                                          </p:val>
                                        </p:tav>
                                      </p:tavLst>
                                    </p:anim>
                                    <p:anim calcmode="lin" valueType="num">
                                      <p:cBhvr>
                                        <p:cTn id="699"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0" dur="1" fill="hold">
                                          <p:stCondLst>
                                            <p:cond delay="4999"/>
                                          </p:stCondLst>
                                        </p:cTn>
                                        <p:tgtEl>
                                          <p:spTgt spid="34"/>
                                        </p:tgtEl>
                                        <p:attrNameLst>
                                          <p:attrName>style.visibility</p:attrName>
                                        </p:attrNameLst>
                                      </p:cBhvr>
                                      <p:to>
                                        <p:strVal val="hidden"/>
                                      </p:to>
                                    </p:set>
                                  </p:childTnLst>
                                </p:cTn>
                              </p:par>
                              <p:par>
                                <p:cTn id="701" presetID="19" presetClass="exit" presetSubtype="5" fill="hold" grpId="3" nodeType="withEffect">
                                  <p:stCondLst>
                                    <p:cond delay="0"/>
                                  </p:stCondLst>
                                  <p:childTnLst>
                                    <p:anim calcmode="lin" valueType="num">
                                      <p:cBhvr>
                                        <p:cTn id="702" dur="5000"/>
                                        <p:tgtEl>
                                          <p:spTgt spid="35"/>
                                        </p:tgtEl>
                                        <p:attrNameLst>
                                          <p:attrName>ppt_w</p:attrName>
                                        </p:attrNameLst>
                                      </p:cBhvr>
                                      <p:tavLst>
                                        <p:tav tm="0">
                                          <p:val>
                                            <p:strVal val="ppt_w"/>
                                          </p:val>
                                        </p:tav>
                                        <p:tav tm="100000">
                                          <p:val>
                                            <p:strVal val="ppt_w"/>
                                          </p:val>
                                        </p:tav>
                                      </p:tavLst>
                                    </p:anim>
                                    <p:anim calcmode="lin" valueType="num">
                                      <p:cBhvr>
                                        <p:cTn id="703"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4" dur="1" fill="hold">
                                          <p:stCondLst>
                                            <p:cond delay="4999"/>
                                          </p:stCondLst>
                                        </p:cTn>
                                        <p:tgtEl>
                                          <p:spTgt spid="35"/>
                                        </p:tgtEl>
                                        <p:attrNameLst>
                                          <p:attrName>style.visibility</p:attrName>
                                        </p:attrNameLst>
                                      </p:cBhvr>
                                      <p:to>
                                        <p:strVal val="hidden"/>
                                      </p:to>
                                    </p:set>
                                  </p:childTnLst>
                                </p:cTn>
                              </p:par>
                              <p:par>
                                <p:cTn id="705" presetID="19" presetClass="exit" presetSubtype="5" fill="hold" grpId="3" nodeType="withEffect">
                                  <p:stCondLst>
                                    <p:cond delay="0"/>
                                  </p:stCondLst>
                                  <p:childTnLst>
                                    <p:anim calcmode="lin" valueType="num">
                                      <p:cBhvr>
                                        <p:cTn id="706" dur="5000"/>
                                        <p:tgtEl>
                                          <p:spTgt spid="36"/>
                                        </p:tgtEl>
                                        <p:attrNameLst>
                                          <p:attrName>ppt_w</p:attrName>
                                        </p:attrNameLst>
                                      </p:cBhvr>
                                      <p:tavLst>
                                        <p:tav tm="0">
                                          <p:val>
                                            <p:strVal val="ppt_w"/>
                                          </p:val>
                                        </p:tav>
                                        <p:tav tm="100000">
                                          <p:val>
                                            <p:strVal val="ppt_w"/>
                                          </p:val>
                                        </p:tav>
                                      </p:tavLst>
                                    </p:anim>
                                    <p:anim calcmode="lin" valueType="num">
                                      <p:cBhvr>
                                        <p:cTn id="707"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8" dur="1" fill="hold">
                                          <p:stCondLst>
                                            <p:cond delay="4999"/>
                                          </p:stCondLst>
                                        </p:cTn>
                                        <p:tgtEl>
                                          <p:spTgt spid="36"/>
                                        </p:tgtEl>
                                        <p:attrNameLst>
                                          <p:attrName>style.visibility</p:attrName>
                                        </p:attrNameLst>
                                      </p:cBhvr>
                                      <p:to>
                                        <p:strVal val="hidden"/>
                                      </p:to>
                                    </p:set>
                                  </p:childTnLst>
                                </p:cTn>
                              </p:par>
                              <p:par>
                                <p:cTn id="709" presetID="19" presetClass="exit" presetSubtype="5" fill="hold" grpId="3" nodeType="withEffect">
                                  <p:stCondLst>
                                    <p:cond delay="0"/>
                                  </p:stCondLst>
                                  <p:childTnLst>
                                    <p:anim calcmode="lin" valueType="num">
                                      <p:cBhvr>
                                        <p:cTn id="710" dur="5000"/>
                                        <p:tgtEl>
                                          <p:spTgt spid="37"/>
                                        </p:tgtEl>
                                        <p:attrNameLst>
                                          <p:attrName>ppt_w</p:attrName>
                                        </p:attrNameLst>
                                      </p:cBhvr>
                                      <p:tavLst>
                                        <p:tav tm="0">
                                          <p:val>
                                            <p:strVal val="ppt_w"/>
                                          </p:val>
                                        </p:tav>
                                        <p:tav tm="100000">
                                          <p:val>
                                            <p:strVal val="ppt_w"/>
                                          </p:val>
                                        </p:tav>
                                      </p:tavLst>
                                    </p:anim>
                                    <p:anim calcmode="lin" valueType="num">
                                      <p:cBhvr>
                                        <p:cTn id="711"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2" dur="1" fill="hold">
                                          <p:stCondLst>
                                            <p:cond delay="4999"/>
                                          </p:stCondLst>
                                        </p:cTn>
                                        <p:tgtEl>
                                          <p:spTgt spid="37"/>
                                        </p:tgtEl>
                                        <p:attrNameLst>
                                          <p:attrName>style.visibility</p:attrName>
                                        </p:attrNameLst>
                                      </p:cBhvr>
                                      <p:to>
                                        <p:strVal val="hidden"/>
                                      </p:to>
                                    </p:set>
                                  </p:childTnLst>
                                </p:cTn>
                              </p:par>
                              <p:par>
                                <p:cTn id="713" presetID="19" presetClass="exit" presetSubtype="5" fill="hold" grpId="3" nodeType="withEffect">
                                  <p:stCondLst>
                                    <p:cond delay="0"/>
                                  </p:stCondLst>
                                  <p:childTnLst>
                                    <p:anim calcmode="lin" valueType="num">
                                      <p:cBhvr>
                                        <p:cTn id="714" dur="5000"/>
                                        <p:tgtEl>
                                          <p:spTgt spid="38"/>
                                        </p:tgtEl>
                                        <p:attrNameLst>
                                          <p:attrName>ppt_w</p:attrName>
                                        </p:attrNameLst>
                                      </p:cBhvr>
                                      <p:tavLst>
                                        <p:tav tm="0">
                                          <p:val>
                                            <p:strVal val="ppt_w"/>
                                          </p:val>
                                        </p:tav>
                                        <p:tav tm="100000">
                                          <p:val>
                                            <p:strVal val="ppt_w"/>
                                          </p:val>
                                        </p:tav>
                                      </p:tavLst>
                                    </p:anim>
                                    <p:anim calcmode="lin" valueType="num">
                                      <p:cBhvr>
                                        <p:cTn id="715"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6" dur="1" fill="hold">
                                          <p:stCondLst>
                                            <p:cond delay="4999"/>
                                          </p:stCondLst>
                                        </p:cTn>
                                        <p:tgtEl>
                                          <p:spTgt spid="38"/>
                                        </p:tgtEl>
                                        <p:attrNameLst>
                                          <p:attrName>style.visibility</p:attrName>
                                        </p:attrNameLst>
                                      </p:cBhvr>
                                      <p:to>
                                        <p:strVal val="hidden"/>
                                      </p:to>
                                    </p:set>
                                  </p:childTnLst>
                                </p:cTn>
                              </p:par>
                              <p:par>
                                <p:cTn id="717" presetID="19" presetClass="exit" presetSubtype="5" fill="hold" grpId="3" nodeType="withEffect">
                                  <p:stCondLst>
                                    <p:cond delay="0"/>
                                  </p:stCondLst>
                                  <p:childTnLst>
                                    <p:anim calcmode="lin" valueType="num">
                                      <p:cBhvr>
                                        <p:cTn id="718" dur="5000"/>
                                        <p:tgtEl>
                                          <p:spTgt spid="39"/>
                                        </p:tgtEl>
                                        <p:attrNameLst>
                                          <p:attrName>ppt_w</p:attrName>
                                        </p:attrNameLst>
                                      </p:cBhvr>
                                      <p:tavLst>
                                        <p:tav tm="0">
                                          <p:val>
                                            <p:strVal val="ppt_w"/>
                                          </p:val>
                                        </p:tav>
                                        <p:tav tm="100000">
                                          <p:val>
                                            <p:strVal val="ppt_w"/>
                                          </p:val>
                                        </p:tav>
                                      </p:tavLst>
                                    </p:anim>
                                    <p:anim calcmode="lin" valueType="num">
                                      <p:cBhvr>
                                        <p:cTn id="719"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0" dur="1" fill="hold">
                                          <p:stCondLst>
                                            <p:cond delay="4999"/>
                                          </p:stCondLst>
                                        </p:cTn>
                                        <p:tgtEl>
                                          <p:spTgt spid="39"/>
                                        </p:tgtEl>
                                        <p:attrNameLst>
                                          <p:attrName>style.visibility</p:attrName>
                                        </p:attrNameLst>
                                      </p:cBhvr>
                                      <p:to>
                                        <p:strVal val="hidden"/>
                                      </p:to>
                                    </p:set>
                                  </p:childTnLst>
                                </p:cTn>
                              </p:par>
                              <p:par>
                                <p:cTn id="721" presetID="19" presetClass="exit" presetSubtype="5" fill="hold" grpId="3" nodeType="withEffect">
                                  <p:stCondLst>
                                    <p:cond delay="0"/>
                                  </p:stCondLst>
                                  <p:childTnLst>
                                    <p:anim calcmode="lin" valueType="num">
                                      <p:cBhvr>
                                        <p:cTn id="722" dur="5000"/>
                                        <p:tgtEl>
                                          <p:spTgt spid="40"/>
                                        </p:tgtEl>
                                        <p:attrNameLst>
                                          <p:attrName>ppt_w</p:attrName>
                                        </p:attrNameLst>
                                      </p:cBhvr>
                                      <p:tavLst>
                                        <p:tav tm="0">
                                          <p:val>
                                            <p:strVal val="ppt_w"/>
                                          </p:val>
                                        </p:tav>
                                        <p:tav tm="100000">
                                          <p:val>
                                            <p:strVal val="ppt_w"/>
                                          </p:val>
                                        </p:tav>
                                      </p:tavLst>
                                    </p:anim>
                                    <p:anim calcmode="lin" valueType="num">
                                      <p:cBhvr>
                                        <p:cTn id="723" dur="5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4" dur="1" fill="hold">
                                          <p:stCondLst>
                                            <p:cond delay="4999"/>
                                          </p:stCondLst>
                                        </p:cTn>
                                        <p:tgtEl>
                                          <p:spTgt spid="40"/>
                                        </p:tgtEl>
                                        <p:attrNameLst>
                                          <p:attrName>style.visibility</p:attrName>
                                        </p:attrNameLst>
                                      </p:cBhvr>
                                      <p:to>
                                        <p:strVal val="hidden"/>
                                      </p:to>
                                    </p:set>
                                  </p:childTnLst>
                                </p:cTn>
                              </p:par>
                              <p:par>
                                <p:cTn id="725" presetID="19" presetClass="exit" presetSubtype="5" fill="hold" grpId="3" nodeType="withEffect">
                                  <p:stCondLst>
                                    <p:cond delay="0"/>
                                  </p:stCondLst>
                                  <p:childTnLst>
                                    <p:anim calcmode="lin" valueType="num">
                                      <p:cBhvr>
                                        <p:cTn id="726" dur="5000"/>
                                        <p:tgtEl>
                                          <p:spTgt spid="41"/>
                                        </p:tgtEl>
                                        <p:attrNameLst>
                                          <p:attrName>ppt_w</p:attrName>
                                        </p:attrNameLst>
                                      </p:cBhvr>
                                      <p:tavLst>
                                        <p:tav tm="0">
                                          <p:val>
                                            <p:strVal val="ppt_w"/>
                                          </p:val>
                                        </p:tav>
                                        <p:tav tm="100000">
                                          <p:val>
                                            <p:strVal val="ppt_w"/>
                                          </p:val>
                                        </p:tav>
                                      </p:tavLst>
                                    </p:anim>
                                    <p:anim calcmode="lin" valueType="num">
                                      <p:cBhvr>
                                        <p:cTn id="727" dur="50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8" dur="1" fill="hold">
                                          <p:stCondLst>
                                            <p:cond delay="4999"/>
                                          </p:stCondLst>
                                        </p:cTn>
                                        <p:tgtEl>
                                          <p:spTgt spid="41"/>
                                        </p:tgtEl>
                                        <p:attrNameLst>
                                          <p:attrName>style.visibility</p:attrName>
                                        </p:attrNameLst>
                                      </p:cBhvr>
                                      <p:to>
                                        <p:strVal val="hidden"/>
                                      </p:to>
                                    </p:set>
                                  </p:childTnLst>
                                </p:cTn>
                              </p:par>
                              <p:par>
                                <p:cTn id="729" presetID="19" presetClass="exit" presetSubtype="5" fill="hold" grpId="3" nodeType="withEffect">
                                  <p:stCondLst>
                                    <p:cond delay="0"/>
                                  </p:stCondLst>
                                  <p:childTnLst>
                                    <p:anim calcmode="lin" valueType="num">
                                      <p:cBhvr>
                                        <p:cTn id="730" dur="5000"/>
                                        <p:tgtEl>
                                          <p:spTgt spid="42"/>
                                        </p:tgtEl>
                                        <p:attrNameLst>
                                          <p:attrName>ppt_w</p:attrName>
                                        </p:attrNameLst>
                                      </p:cBhvr>
                                      <p:tavLst>
                                        <p:tav tm="0">
                                          <p:val>
                                            <p:strVal val="ppt_w"/>
                                          </p:val>
                                        </p:tav>
                                        <p:tav tm="100000">
                                          <p:val>
                                            <p:strVal val="ppt_w"/>
                                          </p:val>
                                        </p:tav>
                                      </p:tavLst>
                                    </p:anim>
                                    <p:anim calcmode="lin" valueType="num">
                                      <p:cBhvr>
                                        <p:cTn id="731" dur="5000"/>
                                        <p:tgtEl>
                                          <p:spTgt spid="4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32" dur="1" fill="hold">
                                          <p:stCondLst>
                                            <p:cond delay="4999"/>
                                          </p:stCondLst>
                                        </p:cTn>
                                        <p:tgtEl>
                                          <p:spTgt spid="42"/>
                                        </p:tgtEl>
                                        <p:attrNameLst>
                                          <p:attrName>style.visibility</p:attrName>
                                        </p:attrNameLst>
                                      </p:cBhvr>
                                      <p:to>
                                        <p:strVal val="hidden"/>
                                      </p:to>
                                    </p:set>
                                  </p:childTnLst>
                                </p:cTn>
                              </p:par>
                              <p:par>
                                <p:cTn id="733" presetID="19" presetClass="exit" presetSubtype="5" fill="hold" grpId="3" nodeType="withEffect">
                                  <p:stCondLst>
                                    <p:cond delay="0"/>
                                  </p:stCondLst>
                                  <p:childTnLst>
                                    <p:anim calcmode="lin" valueType="num">
                                      <p:cBhvr>
                                        <p:cTn id="734" dur="5000"/>
                                        <p:tgtEl>
                                          <p:spTgt spid="43"/>
                                        </p:tgtEl>
                                        <p:attrNameLst>
                                          <p:attrName>ppt_w</p:attrName>
                                        </p:attrNameLst>
                                      </p:cBhvr>
                                      <p:tavLst>
                                        <p:tav tm="0">
                                          <p:val>
                                            <p:strVal val="ppt_w"/>
                                          </p:val>
                                        </p:tav>
                                        <p:tav tm="100000">
                                          <p:val>
                                            <p:strVal val="ppt_w"/>
                                          </p:val>
                                        </p:tav>
                                      </p:tavLst>
                                    </p:anim>
                                    <p:anim calcmode="lin" valueType="num">
                                      <p:cBhvr>
                                        <p:cTn id="735" dur="5000"/>
                                        <p:tgtEl>
                                          <p:spTgt spid="4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36" dur="1" fill="hold">
                                          <p:stCondLst>
                                            <p:cond delay="4999"/>
                                          </p:stCondLst>
                                        </p:cTn>
                                        <p:tgtEl>
                                          <p:spTgt spid="43"/>
                                        </p:tgtEl>
                                        <p:attrNameLst>
                                          <p:attrName>style.visibility</p:attrName>
                                        </p:attrNameLst>
                                      </p:cBhvr>
                                      <p:to>
                                        <p:strVal val="hidden"/>
                                      </p:to>
                                    </p:set>
                                  </p:childTnLst>
                                </p:cTn>
                              </p:par>
                              <p:par>
                                <p:cTn id="737" presetID="19" presetClass="exit" presetSubtype="5" fill="hold" grpId="3" nodeType="withEffect">
                                  <p:stCondLst>
                                    <p:cond delay="0"/>
                                  </p:stCondLst>
                                  <p:childTnLst>
                                    <p:anim calcmode="lin" valueType="num">
                                      <p:cBhvr>
                                        <p:cTn id="738" dur="5000"/>
                                        <p:tgtEl>
                                          <p:spTgt spid="44"/>
                                        </p:tgtEl>
                                        <p:attrNameLst>
                                          <p:attrName>ppt_w</p:attrName>
                                        </p:attrNameLst>
                                      </p:cBhvr>
                                      <p:tavLst>
                                        <p:tav tm="0">
                                          <p:val>
                                            <p:strVal val="ppt_w"/>
                                          </p:val>
                                        </p:tav>
                                        <p:tav tm="100000">
                                          <p:val>
                                            <p:strVal val="ppt_w"/>
                                          </p:val>
                                        </p:tav>
                                      </p:tavLst>
                                    </p:anim>
                                    <p:anim calcmode="lin" valueType="num">
                                      <p:cBhvr>
                                        <p:cTn id="739" dur="5000"/>
                                        <p:tgtEl>
                                          <p:spTgt spid="4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0" dur="1" fill="hold">
                                          <p:stCondLst>
                                            <p:cond delay="4999"/>
                                          </p:stCondLst>
                                        </p:cTn>
                                        <p:tgtEl>
                                          <p:spTgt spid="44"/>
                                        </p:tgtEl>
                                        <p:attrNameLst>
                                          <p:attrName>style.visibility</p:attrName>
                                        </p:attrNameLst>
                                      </p:cBhvr>
                                      <p:to>
                                        <p:strVal val="hidden"/>
                                      </p:to>
                                    </p:set>
                                  </p:childTnLst>
                                </p:cTn>
                              </p:par>
                              <p:par>
                                <p:cTn id="741" presetID="19" presetClass="exit" presetSubtype="5" fill="hold" grpId="3" nodeType="withEffect">
                                  <p:stCondLst>
                                    <p:cond delay="0"/>
                                  </p:stCondLst>
                                  <p:childTnLst>
                                    <p:anim calcmode="lin" valueType="num">
                                      <p:cBhvr>
                                        <p:cTn id="742" dur="5000"/>
                                        <p:tgtEl>
                                          <p:spTgt spid="45"/>
                                        </p:tgtEl>
                                        <p:attrNameLst>
                                          <p:attrName>ppt_w</p:attrName>
                                        </p:attrNameLst>
                                      </p:cBhvr>
                                      <p:tavLst>
                                        <p:tav tm="0">
                                          <p:val>
                                            <p:strVal val="ppt_w"/>
                                          </p:val>
                                        </p:tav>
                                        <p:tav tm="100000">
                                          <p:val>
                                            <p:strVal val="ppt_w"/>
                                          </p:val>
                                        </p:tav>
                                      </p:tavLst>
                                    </p:anim>
                                    <p:anim calcmode="lin" valueType="num">
                                      <p:cBhvr>
                                        <p:cTn id="743" dur="5000"/>
                                        <p:tgtEl>
                                          <p:spTgt spid="4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4" dur="1" fill="hold">
                                          <p:stCondLst>
                                            <p:cond delay="4999"/>
                                          </p:stCondLst>
                                        </p:cTn>
                                        <p:tgtEl>
                                          <p:spTgt spid="45"/>
                                        </p:tgtEl>
                                        <p:attrNameLst>
                                          <p:attrName>style.visibility</p:attrName>
                                        </p:attrNameLst>
                                      </p:cBhvr>
                                      <p:to>
                                        <p:strVal val="hidden"/>
                                      </p:to>
                                    </p:set>
                                  </p:childTnLst>
                                </p:cTn>
                              </p:par>
                              <p:par>
                                <p:cTn id="745" presetID="19" presetClass="exit" presetSubtype="5" fill="hold" grpId="3" nodeType="withEffect">
                                  <p:stCondLst>
                                    <p:cond delay="0"/>
                                  </p:stCondLst>
                                  <p:childTnLst>
                                    <p:anim calcmode="lin" valueType="num">
                                      <p:cBhvr>
                                        <p:cTn id="746" dur="5000"/>
                                        <p:tgtEl>
                                          <p:spTgt spid="46"/>
                                        </p:tgtEl>
                                        <p:attrNameLst>
                                          <p:attrName>ppt_w</p:attrName>
                                        </p:attrNameLst>
                                      </p:cBhvr>
                                      <p:tavLst>
                                        <p:tav tm="0">
                                          <p:val>
                                            <p:strVal val="ppt_w"/>
                                          </p:val>
                                        </p:tav>
                                        <p:tav tm="100000">
                                          <p:val>
                                            <p:strVal val="ppt_w"/>
                                          </p:val>
                                        </p:tav>
                                      </p:tavLst>
                                    </p:anim>
                                    <p:anim calcmode="lin" valueType="num">
                                      <p:cBhvr>
                                        <p:cTn id="747" dur="5000"/>
                                        <p:tgtEl>
                                          <p:spTgt spid="4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8" dur="1" fill="hold">
                                          <p:stCondLst>
                                            <p:cond delay="4999"/>
                                          </p:stCondLst>
                                        </p:cTn>
                                        <p:tgtEl>
                                          <p:spTgt spid="46"/>
                                        </p:tgtEl>
                                        <p:attrNameLst>
                                          <p:attrName>style.visibility</p:attrName>
                                        </p:attrNameLst>
                                      </p:cBhvr>
                                      <p:to>
                                        <p:strVal val="hidden"/>
                                      </p:to>
                                    </p:set>
                                  </p:childTnLst>
                                </p:cTn>
                              </p:par>
                              <p:par>
                                <p:cTn id="749" presetID="19" presetClass="exit" presetSubtype="5" fill="hold" grpId="3" nodeType="withEffect">
                                  <p:stCondLst>
                                    <p:cond delay="0"/>
                                  </p:stCondLst>
                                  <p:childTnLst>
                                    <p:anim calcmode="lin" valueType="num">
                                      <p:cBhvr>
                                        <p:cTn id="750" dur="5000"/>
                                        <p:tgtEl>
                                          <p:spTgt spid="47"/>
                                        </p:tgtEl>
                                        <p:attrNameLst>
                                          <p:attrName>ppt_w</p:attrName>
                                        </p:attrNameLst>
                                      </p:cBhvr>
                                      <p:tavLst>
                                        <p:tav tm="0">
                                          <p:val>
                                            <p:strVal val="ppt_w"/>
                                          </p:val>
                                        </p:tav>
                                        <p:tav tm="100000">
                                          <p:val>
                                            <p:strVal val="ppt_w"/>
                                          </p:val>
                                        </p:tav>
                                      </p:tavLst>
                                    </p:anim>
                                    <p:anim calcmode="lin" valueType="num">
                                      <p:cBhvr>
                                        <p:cTn id="751" dur="5000"/>
                                        <p:tgtEl>
                                          <p:spTgt spid="4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2" dur="1" fill="hold">
                                          <p:stCondLst>
                                            <p:cond delay="4999"/>
                                          </p:stCondLst>
                                        </p:cTn>
                                        <p:tgtEl>
                                          <p:spTgt spid="47"/>
                                        </p:tgtEl>
                                        <p:attrNameLst>
                                          <p:attrName>style.visibility</p:attrName>
                                        </p:attrNameLst>
                                      </p:cBhvr>
                                      <p:to>
                                        <p:strVal val="hidden"/>
                                      </p:to>
                                    </p:set>
                                  </p:childTnLst>
                                </p:cTn>
                              </p:par>
                              <p:par>
                                <p:cTn id="753" presetID="19" presetClass="exit" presetSubtype="5" fill="hold" grpId="3" nodeType="withEffect">
                                  <p:stCondLst>
                                    <p:cond delay="0"/>
                                  </p:stCondLst>
                                  <p:childTnLst>
                                    <p:anim calcmode="lin" valueType="num">
                                      <p:cBhvr>
                                        <p:cTn id="754" dur="5000"/>
                                        <p:tgtEl>
                                          <p:spTgt spid="48"/>
                                        </p:tgtEl>
                                        <p:attrNameLst>
                                          <p:attrName>ppt_w</p:attrName>
                                        </p:attrNameLst>
                                      </p:cBhvr>
                                      <p:tavLst>
                                        <p:tav tm="0">
                                          <p:val>
                                            <p:strVal val="ppt_w"/>
                                          </p:val>
                                        </p:tav>
                                        <p:tav tm="100000">
                                          <p:val>
                                            <p:strVal val="ppt_w"/>
                                          </p:val>
                                        </p:tav>
                                      </p:tavLst>
                                    </p:anim>
                                    <p:anim calcmode="lin" valueType="num">
                                      <p:cBhvr>
                                        <p:cTn id="755" dur="5000"/>
                                        <p:tgtEl>
                                          <p:spTgt spid="4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6" dur="1" fill="hold">
                                          <p:stCondLst>
                                            <p:cond delay="4999"/>
                                          </p:stCondLst>
                                        </p:cTn>
                                        <p:tgtEl>
                                          <p:spTgt spid="48"/>
                                        </p:tgtEl>
                                        <p:attrNameLst>
                                          <p:attrName>style.visibility</p:attrName>
                                        </p:attrNameLst>
                                      </p:cBhvr>
                                      <p:to>
                                        <p:strVal val="hidden"/>
                                      </p:to>
                                    </p:set>
                                  </p:childTnLst>
                                </p:cTn>
                              </p:par>
                              <p:par>
                                <p:cTn id="757" presetID="19" presetClass="exit" presetSubtype="5" fill="hold" grpId="3" nodeType="withEffect">
                                  <p:stCondLst>
                                    <p:cond delay="0"/>
                                  </p:stCondLst>
                                  <p:childTnLst>
                                    <p:anim calcmode="lin" valueType="num">
                                      <p:cBhvr>
                                        <p:cTn id="758" dur="5000"/>
                                        <p:tgtEl>
                                          <p:spTgt spid="49"/>
                                        </p:tgtEl>
                                        <p:attrNameLst>
                                          <p:attrName>ppt_w</p:attrName>
                                        </p:attrNameLst>
                                      </p:cBhvr>
                                      <p:tavLst>
                                        <p:tav tm="0">
                                          <p:val>
                                            <p:strVal val="ppt_w"/>
                                          </p:val>
                                        </p:tav>
                                        <p:tav tm="100000">
                                          <p:val>
                                            <p:strVal val="ppt_w"/>
                                          </p:val>
                                        </p:tav>
                                      </p:tavLst>
                                    </p:anim>
                                    <p:anim calcmode="lin" valueType="num">
                                      <p:cBhvr>
                                        <p:cTn id="759" dur="5000"/>
                                        <p:tgtEl>
                                          <p:spTgt spid="4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0" dur="1" fill="hold">
                                          <p:stCondLst>
                                            <p:cond delay="4999"/>
                                          </p:stCondLst>
                                        </p:cTn>
                                        <p:tgtEl>
                                          <p:spTgt spid="49"/>
                                        </p:tgtEl>
                                        <p:attrNameLst>
                                          <p:attrName>style.visibility</p:attrName>
                                        </p:attrNameLst>
                                      </p:cBhvr>
                                      <p:to>
                                        <p:strVal val="hidden"/>
                                      </p:to>
                                    </p:set>
                                  </p:childTnLst>
                                </p:cTn>
                              </p:par>
                              <p:par>
                                <p:cTn id="761" presetID="19" presetClass="exit" presetSubtype="5" fill="hold" grpId="3" nodeType="withEffect">
                                  <p:stCondLst>
                                    <p:cond delay="0"/>
                                  </p:stCondLst>
                                  <p:childTnLst>
                                    <p:anim calcmode="lin" valueType="num">
                                      <p:cBhvr>
                                        <p:cTn id="762" dur="5000"/>
                                        <p:tgtEl>
                                          <p:spTgt spid="50"/>
                                        </p:tgtEl>
                                        <p:attrNameLst>
                                          <p:attrName>ppt_w</p:attrName>
                                        </p:attrNameLst>
                                      </p:cBhvr>
                                      <p:tavLst>
                                        <p:tav tm="0">
                                          <p:val>
                                            <p:strVal val="ppt_w"/>
                                          </p:val>
                                        </p:tav>
                                        <p:tav tm="100000">
                                          <p:val>
                                            <p:strVal val="ppt_w"/>
                                          </p:val>
                                        </p:tav>
                                      </p:tavLst>
                                    </p:anim>
                                    <p:anim calcmode="lin" valueType="num">
                                      <p:cBhvr>
                                        <p:cTn id="763" dur="5000"/>
                                        <p:tgtEl>
                                          <p:spTgt spid="5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4" dur="1" fill="hold">
                                          <p:stCondLst>
                                            <p:cond delay="4999"/>
                                          </p:stCondLst>
                                        </p:cTn>
                                        <p:tgtEl>
                                          <p:spTgt spid="50"/>
                                        </p:tgtEl>
                                        <p:attrNameLst>
                                          <p:attrName>style.visibility</p:attrName>
                                        </p:attrNameLst>
                                      </p:cBhvr>
                                      <p:to>
                                        <p:strVal val="hidden"/>
                                      </p:to>
                                    </p:set>
                                  </p:childTnLst>
                                </p:cTn>
                              </p:par>
                              <p:par>
                                <p:cTn id="765" presetID="19" presetClass="exit" presetSubtype="5" fill="hold" grpId="3" nodeType="withEffect">
                                  <p:stCondLst>
                                    <p:cond delay="0"/>
                                  </p:stCondLst>
                                  <p:childTnLst>
                                    <p:anim calcmode="lin" valueType="num">
                                      <p:cBhvr>
                                        <p:cTn id="766" dur="5000"/>
                                        <p:tgtEl>
                                          <p:spTgt spid="51"/>
                                        </p:tgtEl>
                                        <p:attrNameLst>
                                          <p:attrName>ppt_w</p:attrName>
                                        </p:attrNameLst>
                                      </p:cBhvr>
                                      <p:tavLst>
                                        <p:tav tm="0">
                                          <p:val>
                                            <p:strVal val="ppt_w"/>
                                          </p:val>
                                        </p:tav>
                                        <p:tav tm="100000">
                                          <p:val>
                                            <p:strVal val="ppt_w"/>
                                          </p:val>
                                        </p:tav>
                                      </p:tavLst>
                                    </p:anim>
                                    <p:anim calcmode="lin" valueType="num">
                                      <p:cBhvr>
                                        <p:cTn id="767" dur="5000"/>
                                        <p:tgtEl>
                                          <p:spTgt spid="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8" dur="1" fill="hold">
                                          <p:stCondLst>
                                            <p:cond delay="4999"/>
                                          </p:stCondLst>
                                        </p:cTn>
                                        <p:tgtEl>
                                          <p:spTgt spid="51"/>
                                        </p:tgtEl>
                                        <p:attrNameLst>
                                          <p:attrName>style.visibility</p:attrName>
                                        </p:attrNameLst>
                                      </p:cBhvr>
                                      <p:to>
                                        <p:strVal val="hidden"/>
                                      </p:to>
                                    </p:set>
                                  </p:childTnLst>
                                </p:cTn>
                              </p:par>
                              <p:par>
                                <p:cTn id="769" presetID="19" presetClass="exit" presetSubtype="5" fill="hold" grpId="3" nodeType="withEffect">
                                  <p:stCondLst>
                                    <p:cond delay="0"/>
                                  </p:stCondLst>
                                  <p:childTnLst>
                                    <p:anim calcmode="lin" valueType="num">
                                      <p:cBhvr>
                                        <p:cTn id="770" dur="5000"/>
                                        <p:tgtEl>
                                          <p:spTgt spid="52"/>
                                        </p:tgtEl>
                                        <p:attrNameLst>
                                          <p:attrName>ppt_w</p:attrName>
                                        </p:attrNameLst>
                                      </p:cBhvr>
                                      <p:tavLst>
                                        <p:tav tm="0">
                                          <p:val>
                                            <p:strVal val="ppt_w"/>
                                          </p:val>
                                        </p:tav>
                                        <p:tav tm="100000">
                                          <p:val>
                                            <p:strVal val="ppt_w"/>
                                          </p:val>
                                        </p:tav>
                                      </p:tavLst>
                                    </p:anim>
                                    <p:anim calcmode="lin" valueType="num">
                                      <p:cBhvr>
                                        <p:cTn id="771" dur="5000"/>
                                        <p:tgtEl>
                                          <p:spTgt spid="5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72" dur="1" fill="hold">
                                          <p:stCondLst>
                                            <p:cond delay="4999"/>
                                          </p:stCondLst>
                                        </p:cTn>
                                        <p:tgtEl>
                                          <p:spTgt spid="52"/>
                                        </p:tgtEl>
                                        <p:attrNameLst>
                                          <p:attrName>style.visibility</p:attrName>
                                        </p:attrNameLst>
                                      </p:cBhvr>
                                      <p:to>
                                        <p:strVal val="hidden"/>
                                      </p:to>
                                    </p:set>
                                  </p:childTnLst>
                                </p:cTn>
                              </p:par>
                              <p:par>
                                <p:cTn id="773" presetID="19" presetClass="exit" presetSubtype="5" fill="hold" grpId="3" nodeType="withEffect">
                                  <p:stCondLst>
                                    <p:cond delay="0"/>
                                  </p:stCondLst>
                                  <p:childTnLst>
                                    <p:anim calcmode="lin" valueType="num">
                                      <p:cBhvr>
                                        <p:cTn id="774" dur="5000"/>
                                        <p:tgtEl>
                                          <p:spTgt spid="53"/>
                                        </p:tgtEl>
                                        <p:attrNameLst>
                                          <p:attrName>ppt_w</p:attrName>
                                        </p:attrNameLst>
                                      </p:cBhvr>
                                      <p:tavLst>
                                        <p:tav tm="0">
                                          <p:val>
                                            <p:strVal val="ppt_w"/>
                                          </p:val>
                                        </p:tav>
                                        <p:tav tm="100000">
                                          <p:val>
                                            <p:strVal val="ppt_w"/>
                                          </p:val>
                                        </p:tav>
                                      </p:tavLst>
                                    </p:anim>
                                    <p:anim calcmode="lin" valueType="num">
                                      <p:cBhvr>
                                        <p:cTn id="775" dur="5000"/>
                                        <p:tgtEl>
                                          <p:spTgt spid="5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76" dur="1" fill="hold">
                                          <p:stCondLst>
                                            <p:cond delay="4999"/>
                                          </p:stCondLst>
                                        </p:cTn>
                                        <p:tgtEl>
                                          <p:spTgt spid="53"/>
                                        </p:tgtEl>
                                        <p:attrNameLst>
                                          <p:attrName>style.visibility</p:attrName>
                                        </p:attrNameLst>
                                      </p:cBhvr>
                                      <p:to>
                                        <p:strVal val="hidden"/>
                                      </p:to>
                                    </p:set>
                                  </p:childTnLst>
                                </p:cTn>
                              </p:par>
                              <p:par>
                                <p:cTn id="777" presetID="19" presetClass="exit" presetSubtype="5" fill="hold" grpId="3" nodeType="withEffect">
                                  <p:stCondLst>
                                    <p:cond delay="0"/>
                                  </p:stCondLst>
                                  <p:childTnLst>
                                    <p:anim calcmode="lin" valueType="num">
                                      <p:cBhvr>
                                        <p:cTn id="778" dur="5000"/>
                                        <p:tgtEl>
                                          <p:spTgt spid="54"/>
                                        </p:tgtEl>
                                        <p:attrNameLst>
                                          <p:attrName>ppt_w</p:attrName>
                                        </p:attrNameLst>
                                      </p:cBhvr>
                                      <p:tavLst>
                                        <p:tav tm="0">
                                          <p:val>
                                            <p:strVal val="ppt_w"/>
                                          </p:val>
                                        </p:tav>
                                        <p:tav tm="100000">
                                          <p:val>
                                            <p:strVal val="ppt_w"/>
                                          </p:val>
                                        </p:tav>
                                      </p:tavLst>
                                    </p:anim>
                                    <p:anim calcmode="lin" valueType="num">
                                      <p:cBhvr>
                                        <p:cTn id="779" dur="5000"/>
                                        <p:tgtEl>
                                          <p:spTgt spid="5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0" dur="1" fill="hold">
                                          <p:stCondLst>
                                            <p:cond delay="4999"/>
                                          </p:stCondLst>
                                        </p:cTn>
                                        <p:tgtEl>
                                          <p:spTgt spid="54"/>
                                        </p:tgtEl>
                                        <p:attrNameLst>
                                          <p:attrName>style.visibility</p:attrName>
                                        </p:attrNameLst>
                                      </p:cBhvr>
                                      <p:to>
                                        <p:strVal val="hidden"/>
                                      </p:to>
                                    </p:set>
                                  </p:childTnLst>
                                </p:cTn>
                              </p:par>
                              <p:par>
                                <p:cTn id="781" presetID="19" presetClass="exit" presetSubtype="5" fill="hold" grpId="3" nodeType="withEffect">
                                  <p:stCondLst>
                                    <p:cond delay="0"/>
                                  </p:stCondLst>
                                  <p:childTnLst>
                                    <p:anim calcmode="lin" valueType="num">
                                      <p:cBhvr>
                                        <p:cTn id="782" dur="5000"/>
                                        <p:tgtEl>
                                          <p:spTgt spid="55"/>
                                        </p:tgtEl>
                                        <p:attrNameLst>
                                          <p:attrName>ppt_w</p:attrName>
                                        </p:attrNameLst>
                                      </p:cBhvr>
                                      <p:tavLst>
                                        <p:tav tm="0">
                                          <p:val>
                                            <p:strVal val="ppt_w"/>
                                          </p:val>
                                        </p:tav>
                                        <p:tav tm="100000">
                                          <p:val>
                                            <p:strVal val="ppt_w"/>
                                          </p:val>
                                        </p:tav>
                                      </p:tavLst>
                                    </p:anim>
                                    <p:anim calcmode="lin" valueType="num">
                                      <p:cBhvr>
                                        <p:cTn id="783" dur="5000"/>
                                        <p:tgtEl>
                                          <p:spTgt spid="5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4" dur="1" fill="hold">
                                          <p:stCondLst>
                                            <p:cond delay="4999"/>
                                          </p:stCondLst>
                                        </p:cTn>
                                        <p:tgtEl>
                                          <p:spTgt spid="55"/>
                                        </p:tgtEl>
                                        <p:attrNameLst>
                                          <p:attrName>style.visibility</p:attrName>
                                        </p:attrNameLst>
                                      </p:cBhvr>
                                      <p:to>
                                        <p:strVal val="hidden"/>
                                      </p:to>
                                    </p:set>
                                  </p:childTnLst>
                                </p:cTn>
                              </p:par>
                              <p:par>
                                <p:cTn id="785" presetID="19" presetClass="exit" presetSubtype="5" fill="hold" grpId="3" nodeType="withEffect">
                                  <p:stCondLst>
                                    <p:cond delay="0"/>
                                  </p:stCondLst>
                                  <p:childTnLst>
                                    <p:anim calcmode="lin" valueType="num">
                                      <p:cBhvr>
                                        <p:cTn id="786" dur="5000"/>
                                        <p:tgtEl>
                                          <p:spTgt spid="56"/>
                                        </p:tgtEl>
                                        <p:attrNameLst>
                                          <p:attrName>ppt_w</p:attrName>
                                        </p:attrNameLst>
                                      </p:cBhvr>
                                      <p:tavLst>
                                        <p:tav tm="0">
                                          <p:val>
                                            <p:strVal val="ppt_w"/>
                                          </p:val>
                                        </p:tav>
                                        <p:tav tm="100000">
                                          <p:val>
                                            <p:strVal val="ppt_w"/>
                                          </p:val>
                                        </p:tav>
                                      </p:tavLst>
                                    </p:anim>
                                    <p:anim calcmode="lin" valueType="num">
                                      <p:cBhvr>
                                        <p:cTn id="787" dur="5000"/>
                                        <p:tgtEl>
                                          <p:spTgt spid="5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8" dur="1" fill="hold">
                                          <p:stCondLst>
                                            <p:cond delay="4999"/>
                                          </p:stCondLst>
                                        </p:cTn>
                                        <p:tgtEl>
                                          <p:spTgt spid="56"/>
                                        </p:tgtEl>
                                        <p:attrNameLst>
                                          <p:attrName>style.visibility</p:attrName>
                                        </p:attrNameLst>
                                      </p:cBhvr>
                                      <p:to>
                                        <p:strVal val="hidden"/>
                                      </p:to>
                                    </p:set>
                                  </p:childTnLst>
                                </p:cTn>
                              </p:par>
                              <p:par>
                                <p:cTn id="789" presetID="3" presetClass="exit" presetSubtype="5" fill="hold" grpId="4" nodeType="withEffect">
                                  <p:stCondLst>
                                    <p:cond delay="0"/>
                                  </p:stCondLst>
                                  <p:childTnLst>
                                    <p:animEffect transition="out" filter="blinds(vertical)">
                                      <p:cBhvr>
                                        <p:cTn id="790" dur="5000"/>
                                        <p:tgtEl>
                                          <p:spTgt spid="5"/>
                                        </p:tgtEl>
                                      </p:cBhvr>
                                    </p:animEffect>
                                    <p:set>
                                      <p:cBhvr>
                                        <p:cTn id="791" dur="1" fill="hold">
                                          <p:stCondLst>
                                            <p:cond delay="4999"/>
                                          </p:stCondLst>
                                        </p:cTn>
                                        <p:tgtEl>
                                          <p:spTgt spid="5"/>
                                        </p:tgtEl>
                                        <p:attrNameLst>
                                          <p:attrName>style.visibility</p:attrName>
                                        </p:attrNameLst>
                                      </p:cBhvr>
                                      <p:to>
                                        <p:strVal val="hidden"/>
                                      </p:to>
                                    </p:set>
                                  </p:childTnLst>
                                </p:cTn>
                              </p:par>
                              <p:par>
                                <p:cTn id="792" presetID="3" presetClass="exit" presetSubtype="5" fill="hold" grpId="4" nodeType="withEffect">
                                  <p:stCondLst>
                                    <p:cond delay="0"/>
                                  </p:stCondLst>
                                  <p:childTnLst>
                                    <p:animEffect transition="out" filter="blinds(vertical)">
                                      <p:cBhvr>
                                        <p:cTn id="793" dur="5000"/>
                                        <p:tgtEl>
                                          <p:spTgt spid="6"/>
                                        </p:tgtEl>
                                      </p:cBhvr>
                                    </p:animEffect>
                                    <p:set>
                                      <p:cBhvr>
                                        <p:cTn id="794" dur="1" fill="hold">
                                          <p:stCondLst>
                                            <p:cond delay="4999"/>
                                          </p:stCondLst>
                                        </p:cTn>
                                        <p:tgtEl>
                                          <p:spTgt spid="6"/>
                                        </p:tgtEl>
                                        <p:attrNameLst>
                                          <p:attrName>style.visibility</p:attrName>
                                        </p:attrNameLst>
                                      </p:cBhvr>
                                      <p:to>
                                        <p:strVal val="hidden"/>
                                      </p:to>
                                    </p:set>
                                  </p:childTnLst>
                                </p:cTn>
                              </p:par>
                              <p:par>
                                <p:cTn id="795" presetID="3" presetClass="exit" presetSubtype="5" fill="hold" grpId="4" nodeType="withEffect">
                                  <p:stCondLst>
                                    <p:cond delay="0"/>
                                  </p:stCondLst>
                                  <p:childTnLst>
                                    <p:animEffect transition="out" filter="blinds(vertical)">
                                      <p:cBhvr>
                                        <p:cTn id="796" dur="5000"/>
                                        <p:tgtEl>
                                          <p:spTgt spid="7"/>
                                        </p:tgtEl>
                                      </p:cBhvr>
                                    </p:animEffect>
                                    <p:set>
                                      <p:cBhvr>
                                        <p:cTn id="797" dur="1" fill="hold">
                                          <p:stCondLst>
                                            <p:cond delay="4999"/>
                                          </p:stCondLst>
                                        </p:cTn>
                                        <p:tgtEl>
                                          <p:spTgt spid="7"/>
                                        </p:tgtEl>
                                        <p:attrNameLst>
                                          <p:attrName>style.visibility</p:attrName>
                                        </p:attrNameLst>
                                      </p:cBhvr>
                                      <p:to>
                                        <p:strVal val="hidden"/>
                                      </p:to>
                                    </p:set>
                                  </p:childTnLst>
                                </p:cTn>
                              </p:par>
                              <p:par>
                                <p:cTn id="798" presetID="3" presetClass="exit" presetSubtype="5" fill="hold" grpId="4" nodeType="withEffect">
                                  <p:stCondLst>
                                    <p:cond delay="0"/>
                                  </p:stCondLst>
                                  <p:childTnLst>
                                    <p:animEffect transition="out" filter="blinds(vertical)">
                                      <p:cBhvr>
                                        <p:cTn id="799" dur="5000"/>
                                        <p:tgtEl>
                                          <p:spTgt spid="8"/>
                                        </p:tgtEl>
                                      </p:cBhvr>
                                    </p:animEffect>
                                    <p:set>
                                      <p:cBhvr>
                                        <p:cTn id="800" dur="1" fill="hold">
                                          <p:stCondLst>
                                            <p:cond delay="4999"/>
                                          </p:stCondLst>
                                        </p:cTn>
                                        <p:tgtEl>
                                          <p:spTgt spid="8"/>
                                        </p:tgtEl>
                                        <p:attrNameLst>
                                          <p:attrName>style.visibility</p:attrName>
                                        </p:attrNameLst>
                                      </p:cBhvr>
                                      <p:to>
                                        <p:strVal val="hidden"/>
                                      </p:to>
                                    </p:set>
                                  </p:childTnLst>
                                </p:cTn>
                              </p:par>
                              <p:par>
                                <p:cTn id="801" presetID="3" presetClass="exit" presetSubtype="5" fill="hold" grpId="4" nodeType="withEffect">
                                  <p:stCondLst>
                                    <p:cond delay="0"/>
                                  </p:stCondLst>
                                  <p:childTnLst>
                                    <p:animEffect transition="out" filter="blinds(vertical)">
                                      <p:cBhvr>
                                        <p:cTn id="802" dur="5000"/>
                                        <p:tgtEl>
                                          <p:spTgt spid="9"/>
                                        </p:tgtEl>
                                      </p:cBhvr>
                                    </p:animEffect>
                                    <p:set>
                                      <p:cBhvr>
                                        <p:cTn id="803" dur="1" fill="hold">
                                          <p:stCondLst>
                                            <p:cond delay="4999"/>
                                          </p:stCondLst>
                                        </p:cTn>
                                        <p:tgtEl>
                                          <p:spTgt spid="9"/>
                                        </p:tgtEl>
                                        <p:attrNameLst>
                                          <p:attrName>style.visibility</p:attrName>
                                        </p:attrNameLst>
                                      </p:cBhvr>
                                      <p:to>
                                        <p:strVal val="hidden"/>
                                      </p:to>
                                    </p:set>
                                  </p:childTnLst>
                                </p:cTn>
                              </p:par>
                              <p:par>
                                <p:cTn id="804" presetID="3" presetClass="exit" presetSubtype="5" fill="hold" grpId="4" nodeType="withEffect">
                                  <p:stCondLst>
                                    <p:cond delay="0"/>
                                  </p:stCondLst>
                                  <p:childTnLst>
                                    <p:animEffect transition="out" filter="blinds(vertical)">
                                      <p:cBhvr>
                                        <p:cTn id="805" dur="5000"/>
                                        <p:tgtEl>
                                          <p:spTgt spid="10"/>
                                        </p:tgtEl>
                                      </p:cBhvr>
                                    </p:animEffect>
                                    <p:set>
                                      <p:cBhvr>
                                        <p:cTn id="806" dur="1" fill="hold">
                                          <p:stCondLst>
                                            <p:cond delay="4999"/>
                                          </p:stCondLst>
                                        </p:cTn>
                                        <p:tgtEl>
                                          <p:spTgt spid="10"/>
                                        </p:tgtEl>
                                        <p:attrNameLst>
                                          <p:attrName>style.visibility</p:attrName>
                                        </p:attrNameLst>
                                      </p:cBhvr>
                                      <p:to>
                                        <p:strVal val="hidden"/>
                                      </p:to>
                                    </p:set>
                                  </p:childTnLst>
                                </p:cTn>
                              </p:par>
                              <p:par>
                                <p:cTn id="807" presetID="3" presetClass="exit" presetSubtype="5" fill="hold" grpId="4" nodeType="withEffect">
                                  <p:stCondLst>
                                    <p:cond delay="0"/>
                                  </p:stCondLst>
                                  <p:childTnLst>
                                    <p:animEffect transition="out" filter="blinds(vertical)">
                                      <p:cBhvr>
                                        <p:cTn id="808" dur="5000"/>
                                        <p:tgtEl>
                                          <p:spTgt spid="11"/>
                                        </p:tgtEl>
                                      </p:cBhvr>
                                    </p:animEffect>
                                    <p:set>
                                      <p:cBhvr>
                                        <p:cTn id="809" dur="1" fill="hold">
                                          <p:stCondLst>
                                            <p:cond delay="4999"/>
                                          </p:stCondLst>
                                        </p:cTn>
                                        <p:tgtEl>
                                          <p:spTgt spid="11"/>
                                        </p:tgtEl>
                                        <p:attrNameLst>
                                          <p:attrName>style.visibility</p:attrName>
                                        </p:attrNameLst>
                                      </p:cBhvr>
                                      <p:to>
                                        <p:strVal val="hidden"/>
                                      </p:to>
                                    </p:set>
                                  </p:childTnLst>
                                </p:cTn>
                              </p:par>
                              <p:par>
                                <p:cTn id="810" presetID="3" presetClass="exit" presetSubtype="5" fill="hold" grpId="4" nodeType="withEffect">
                                  <p:stCondLst>
                                    <p:cond delay="0"/>
                                  </p:stCondLst>
                                  <p:childTnLst>
                                    <p:animEffect transition="out" filter="blinds(vertical)">
                                      <p:cBhvr>
                                        <p:cTn id="811" dur="5000"/>
                                        <p:tgtEl>
                                          <p:spTgt spid="12"/>
                                        </p:tgtEl>
                                      </p:cBhvr>
                                    </p:animEffect>
                                    <p:set>
                                      <p:cBhvr>
                                        <p:cTn id="812" dur="1" fill="hold">
                                          <p:stCondLst>
                                            <p:cond delay="4999"/>
                                          </p:stCondLst>
                                        </p:cTn>
                                        <p:tgtEl>
                                          <p:spTgt spid="12"/>
                                        </p:tgtEl>
                                        <p:attrNameLst>
                                          <p:attrName>style.visibility</p:attrName>
                                        </p:attrNameLst>
                                      </p:cBhvr>
                                      <p:to>
                                        <p:strVal val="hidden"/>
                                      </p:to>
                                    </p:set>
                                  </p:childTnLst>
                                </p:cTn>
                              </p:par>
                              <p:par>
                                <p:cTn id="813" presetID="3" presetClass="exit" presetSubtype="5" fill="hold" grpId="4" nodeType="withEffect">
                                  <p:stCondLst>
                                    <p:cond delay="0"/>
                                  </p:stCondLst>
                                  <p:childTnLst>
                                    <p:animEffect transition="out" filter="blinds(vertical)">
                                      <p:cBhvr>
                                        <p:cTn id="814" dur="5000"/>
                                        <p:tgtEl>
                                          <p:spTgt spid="13"/>
                                        </p:tgtEl>
                                      </p:cBhvr>
                                    </p:animEffect>
                                    <p:set>
                                      <p:cBhvr>
                                        <p:cTn id="815" dur="1" fill="hold">
                                          <p:stCondLst>
                                            <p:cond delay="4999"/>
                                          </p:stCondLst>
                                        </p:cTn>
                                        <p:tgtEl>
                                          <p:spTgt spid="13"/>
                                        </p:tgtEl>
                                        <p:attrNameLst>
                                          <p:attrName>style.visibility</p:attrName>
                                        </p:attrNameLst>
                                      </p:cBhvr>
                                      <p:to>
                                        <p:strVal val="hidden"/>
                                      </p:to>
                                    </p:set>
                                  </p:childTnLst>
                                </p:cTn>
                              </p:par>
                              <p:par>
                                <p:cTn id="816" presetID="3" presetClass="exit" presetSubtype="5" fill="hold" grpId="4" nodeType="withEffect">
                                  <p:stCondLst>
                                    <p:cond delay="0"/>
                                  </p:stCondLst>
                                  <p:childTnLst>
                                    <p:animEffect transition="out" filter="blinds(vertical)">
                                      <p:cBhvr>
                                        <p:cTn id="817" dur="5000"/>
                                        <p:tgtEl>
                                          <p:spTgt spid="14"/>
                                        </p:tgtEl>
                                      </p:cBhvr>
                                    </p:animEffect>
                                    <p:set>
                                      <p:cBhvr>
                                        <p:cTn id="818" dur="1" fill="hold">
                                          <p:stCondLst>
                                            <p:cond delay="4999"/>
                                          </p:stCondLst>
                                        </p:cTn>
                                        <p:tgtEl>
                                          <p:spTgt spid="14"/>
                                        </p:tgtEl>
                                        <p:attrNameLst>
                                          <p:attrName>style.visibility</p:attrName>
                                        </p:attrNameLst>
                                      </p:cBhvr>
                                      <p:to>
                                        <p:strVal val="hidden"/>
                                      </p:to>
                                    </p:set>
                                  </p:childTnLst>
                                </p:cTn>
                              </p:par>
                              <p:par>
                                <p:cTn id="819" presetID="3" presetClass="exit" presetSubtype="5" fill="hold" grpId="4" nodeType="withEffect">
                                  <p:stCondLst>
                                    <p:cond delay="0"/>
                                  </p:stCondLst>
                                  <p:childTnLst>
                                    <p:animEffect transition="out" filter="blinds(vertical)">
                                      <p:cBhvr>
                                        <p:cTn id="820" dur="5000"/>
                                        <p:tgtEl>
                                          <p:spTgt spid="15"/>
                                        </p:tgtEl>
                                      </p:cBhvr>
                                    </p:animEffect>
                                    <p:set>
                                      <p:cBhvr>
                                        <p:cTn id="821" dur="1" fill="hold">
                                          <p:stCondLst>
                                            <p:cond delay="4999"/>
                                          </p:stCondLst>
                                        </p:cTn>
                                        <p:tgtEl>
                                          <p:spTgt spid="15"/>
                                        </p:tgtEl>
                                        <p:attrNameLst>
                                          <p:attrName>style.visibility</p:attrName>
                                        </p:attrNameLst>
                                      </p:cBhvr>
                                      <p:to>
                                        <p:strVal val="hidden"/>
                                      </p:to>
                                    </p:set>
                                  </p:childTnLst>
                                </p:cTn>
                              </p:par>
                              <p:par>
                                <p:cTn id="822" presetID="3" presetClass="exit" presetSubtype="5" fill="hold" grpId="4" nodeType="withEffect">
                                  <p:stCondLst>
                                    <p:cond delay="0"/>
                                  </p:stCondLst>
                                  <p:childTnLst>
                                    <p:animEffect transition="out" filter="blinds(vertical)">
                                      <p:cBhvr>
                                        <p:cTn id="823" dur="5000"/>
                                        <p:tgtEl>
                                          <p:spTgt spid="16"/>
                                        </p:tgtEl>
                                      </p:cBhvr>
                                    </p:animEffect>
                                    <p:set>
                                      <p:cBhvr>
                                        <p:cTn id="824" dur="1" fill="hold">
                                          <p:stCondLst>
                                            <p:cond delay="4999"/>
                                          </p:stCondLst>
                                        </p:cTn>
                                        <p:tgtEl>
                                          <p:spTgt spid="16"/>
                                        </p:tgtEl>
                                        <p:attrNameLst>
                                          <p:attrName>style.visibility</p:attrName>
                                        </p:attrNameLst>
                                      </p:cBhvr>
                                      <p:to>
                                        <p:strVal val="hidden"/>
                                      </p:to>
                                    </p:set>
                                  </p:childTnLst>
                                </p:cTn>
                              </p:par>
                              <p:par>
                                <p:cTn id="825" presetID="3" presetClass="exit" presetSubtype="5" fill="hold" grpId="4" nodeType="withEffect">
                                  <p:stCondLst>
                                    <p:cond delay="0"/>
                                  </p:stCondLst>
                                  <p:childTnLst>
                                    <p:animEffect transition="out" filter="blinds(vertical)">
                                      <p:cBhvr>
                                        <p:cTn id="826" dur="5000"/>
                                        <p:tgtEl>
                                          <p:spTgt spid="17"/>
                                        </p:tgtEl>
                                      </p:cBhvr>
                                    </p:animEffect>
                                    <p:set>
                                      <p:cBhvr>
                                        <p:cTn id="827" dur="1" fill="hold">
                                          <p:stCondLst>
                                            <p:cond delay="4999"/>
                                          </p:stCondLst>
                                        </p:cTn>
                                        <p:tgtEl>
                                          <p:spTgt spid="17"/>
                                        </p:tgtEl>
                                        <p:attrNameLst>
                                          <p:attrName>style.visibility</p:attrName>
                                        </p:attrNameLst>
                                      </p:cBhvr>
                                      <p:to>
                                        <p:strVal val="hidden"/>
                                      </p:to>
                                    </p:set>
                                  </p:childTnLst>
                                </p:cTn>
                              </p:par>
                              <p:par>
                                <p:cTn id="828" presetID="3" presetClass="exit" presetSubtype="5" fill="hold" grpId="4" nodeType="withEffect">
                                  <p:stCondLst>
                                    <p:cond delay="0"/>
                                  </p:stCondLst>
                                  <p:childTnLst>
                                    <p:animEffect transition="out" filter="blinds(vertical)">
                                      <p:cBhvr>
                                        <p:cTn id="829" dur="5000"/>
                                        <p:tgtEl>
                                          <p:spTgt spid="18"/>
                                        </p:tgtEl>
                                      </p:cBhvr>
                                    </p:animEffect>
                                    <p:set>
                                      <p:cBhvr>
                                        <p:cTn id="830" dur="1" fill="hold">
                                          <p:stCondLst>
                                            <p:cond delay="4999"/>
                                          </p:stCondLst>
                                        </p:cTn>
                                        <p:tgtEl>
                                          <p:spTgt spid="18"/>
                                        </p:tgtEl>
                                        <p:attrNameLst>
                                          <p:attrName>style.visibility</p:attrName>
                                        </p:attrNameLst>
                                      </p:cBhvr>
                                      <p:to>
                                        <p:strVal val="hidden"/>
                                      </p:to>
                                    </p:set>
                                  </p:childTnLst>
                                </p:cTn>
                              </p:par>
                              <p:par>
                                <p:cTn id="831" presetID="3" presetClass="exit" presetSubtype="5" fill="hold" grpId="4" nodeType="withEffect">
                                  <p:stCondLst>
                                    <p:cond delay="0"/>
                                  </p:stCondLst>
                                  <p:childTnLst>
                                    <p:animEffect transition="out" filter="blinds(vertical)">
                                      <p:cBhvr>
                                        <p:cTn id="832" dur="5000"/>
                                        <p:tgtEl>
                                          <p:spTgt spid="19"/>
                                        </p:tgtEl>
                                      </p:cBhvr>
                                    </p:animEffect>
                                    <p:set>
                                      <p:cBhvr>
                                        <p:cTn id="833" dur="1" fill="hold">
                                          <p:stCondLst>
                                            <p:cond delay="4999"/>
                                          </p:stCondLst>
                                        </p:cTn>
                                        <p:tgtEl>
                                          <p:spTgt spid="19"/>
                                        </p:tgtEl>
                                        <p:attrNameLst>
                                          <p:attrName>style.visibility</p:attrName>
                                        </p:attrNameLst>
                                      </p:cBhvr>
                                      <p:to>
                                        <p:strVal val="hidden"/>
                                      </p:to>
                                    </p:set>
                                  </p:childTnLst>
                                </p:cTn>
                              </p:par>
                              <p:par>
                                <p:cTn id="834" presetID="3" presetClass="exit" presetSubtype="5" fill="hold" grpId="4" nodeType="withEffect">
                                  <p:stCondLst>
                                    <p:cond delay="0"/>
                                  </p:stCondLst>
                                  <p:childTnLst>
                                    <p:animEffect transition="out" filter="blinds(vertical)">
                                      <p:cBhvr>
                                        <p:cTn id="835" dur="5000"/>
                                        <p:tgtEl>
                                          <p:spTgt spid="20"/>
                                        </p:tgtEl>
                                      </p:cBhvr>
                                    </p:animEffect>
                                    <p:set>
                                      <p:cBhvr>
                                        <p:cTn id="836" dur="1" fill="hold">
                                          <p:stCondLst>
                                            <p:cond delay="4999"/>
                                          </p:stCondLst>
                                        </p:cTn>
                                        <p:tgtEl>
                                          <p:spTgt spid="20"/>
                                        </p:tgtEl>
                                        <p:attrNameLst>
                                          <p:attrName>style.visibility</p:attrName>
                                        </p:attrNameLst>
                                      </p:cBhvr>
                                      <p:to>
                                        <p:strVal val="hidden"/>
                                      </p:to>
                                    </p:set>
                                  </p:childTnLst>
                                </p:cTn>
                              </p:par>
                              <p:par>
                                <p:cTn id="837" presetID="3" presetClass="exit" presetSubtype="5" fill="hold" grpId="4" nodeType="withEffect">
                                  <p:stCondLst>
                                    <p:cond delay="0"/>
                                  </p:stCondLst>
                                  <p:childTnLst>
                                    <p:animEffect transition="out" filter="blinds(vertical)">
                                      <p:cBhvr>
                                        <p:cTn id="838" dur="5000"/>
                                        <p:tgtEl>
                                          <p:spTgt spid="21"/>
                                        </p:tgtEl>
                                      </p:cBhvr>
                                    </p:animEffect>
                                    <p:set>
                                      <p:cBhvr>
                                        <p:cTn id="839" dur="1" fill="hold">
                                          <p:stCondLst>
                                            <p:cond delay="4999"/>
                                          </p:stCondLst>
                                        </p:cTn>
                                        <p:tgtEl>
                                          <p:spTgt spid="21"/>
                                        </p:tgtEl>
                                        <p:attrNameLst>
                                          <p:attrName>style.visibility</p:attrName>
                                        </p:attrNameLst>
                                      </p:cBhvr>
                                      <p:to>
                                        <p:strVal val="hidden"/>
                                      </p:to>
                                    </p:set>
                                  </p:childTnLst>
                                </p:cTn>
                              </p:par>
                              <p:par>
                                <p:cTn id="840" presetID="3" presetClass="exit" presetSubtype="5" fill="hold" grpId="4" nodeType="withEffect">
                                  <p:stCondLst>
                                    <p:cond delay="0"/>
                                  </p:stCondLst>
                                  <p:childTnLst>
                                    <p:animEffect transition="out" filter="blinds(vertical)">
                                      <p:cBhvr>
                                        <p:cTn id="841" dur="5000"/>
                                        <p:tgtEl>
                                          <p:spTgt spid="22"/>
                                        </p:tgtEl>
                                      </p:cBhvr>
                                    </p:animEffect>
                                    <p:set>
                                      <p:cBhvr>
                                        <p:cTn id="842" dur="1" fill="hold">
                                          <p:stCondLst>
                                            <p:cond delay="4999"/>
                                          </p:stCondLst>
                                        </p:cTn>
                                        <p:tgtEl>
                                          <p:spTgt spid="22"/>
                                        </p:tgtEl>
                                        <p:attrNameLst>
                                          <p:attrName>style.visibility</p:attrName>
                                        </p:attrNameLst>
                                      </p:cBhvr>
                                      <p:to>
                                        <p:strVal val="hidden"/>
                                      </p:to>
                                    </p:set>
                                  </p:childTnLst>
                                </p:cTn>
                              </p:par>
                              <p:par>
                                <p:cTn id="843" presetID="3" presetClass="exit" presetSubtype="5" fill="hold" grpId="4" nodeType="withEffect">
                                  <p:stCondLst>
                                    <p:cond delay="0"/>
                                  </p:stCondLst>
                                  <p:childTnLst>
                                    <p:animEffect transition="out" filter="blinds(vertical)">
                                      <p:cBhvr>
                                        <p:cTn id="844" dur="5000"/>
                                        <p:tgtEl>
                                          <p:spTgt spid="23"/>
                                        </p:tgtEl>
                                      </p:cBhvr>
                                    </p:animEffect>
                                    <p:set>
                                      <p:cBhvr>
                                        <p:cTn id="845" dur="1" fill="hold">
                                          <p:stCondLst>
                                            <p:cond delay="4999"/>
                                          </p:stCondLst>
                                        </p:cTn>
                                        <p:tgtEl>
                                          <p:spTgt spid="23"/>
                                        </p:tgtEl>
                                        <p:attrNameLst>
                                          <p:attrName>style.visibility</p:attrName>
                                        </p:attrNameLst>
                                      </p:cBhvr>
                                      <p:to>
                                        <p:strVal val="hidden"/>
                                      </p:to>
                                    </p:set>
                                  </p:childTnLst>
                                </p:cTn>
                              </p:par>
                              <p:par>
                                <p:cTn id="846" presetID="3" presetClass="exit" presetSubtype="5" fill="hold" grpId="4" nodeType="withEffect">
                                  <p:stCondLst>
                                    <p:cond delay="0"/>
                                  </p:stCondLst>
                                  <p:childTnLst>
                                    <p:animEffect transition="out" filter="blinds(vertical)">
                                      <p:cBhvr>
                                        <p:cTn id="847" dur="5000"/>
                                        <p:tgtEl>
                                          <p:spTgt spid="24"/>
                                        </p:tgtEl>
                                      </p:cBhvr>
                                    </p:animEffect>
                                    <p:set>
                                      <p:cBhvr>
                                        <p:cTn id="848" dur="1" fill="hold">
                                          <p:stCondLst>
                                            <p:cond delay="4999"/>
                                          </p:stCondLst>
                                        </p:cTn>
                                        <p:tgtEl>
                                          <p:spTgt spid="24"/>
                                        </p:tgtEl>
                                        <p:attrNameLst>
                                          <p:attrName>style.visibility</p:attrName>
                                        </p:attrNameLst>
                                      </p:cBhvr>
                                      <p:to>
                                        <p:strVal val="hidden"/>
                                      </p:to>
                                    </p:set>
                                  </p:childTnLst>
                                </p:cTn>
                              </p:par>
                              <p:par>
                                <p:cTn id="849" presetID="3" presetClass="exit" presetSubtype="5" fill="hold" grpId="4" nodeType="withEffect">
                                  <p:stCondLst>
                                    <p:cond delay="0"/>
                                  </p:stCondLst>
                                  <p:childTnLst>
                                    <p:animEffect transition="out" filter="blinds(vertical)">
                                      <p:cBhvr>
                                        <p:cTn id="850" dur="5000"/>
                                        <p:tgtEl>
                                          <p:spTgt spid="25"/>
                                        </p:tgtEl>
                                      </p:cBhvr>
                                    </p:animEffect>
                                    <p:set>
                                      <p:cBhvr>
                                        <p:cTn id="851" dur="1" fill="hold">
                                          <p:stCondLst>
                                            <p:cond delay="4999"/>
                                          </p:stCondLst>
                                        </p:cTn>
                                        <p:tgtEl>
                                          <p:spTgt spid="25"/>
                                        </p:tgtEl>
                                        <p:attrNameLst>
                                          <p:attrName>style.visibility</p:attrName>
                                        </p:attrNameLst>
                                      </p:cBhvr>
                                      <p:to>
                                        <p:strVal val="hidden"/>
                                      </p:to>
                                    </p:set>
                                  </p:childTnLst>
                                </p:cTn>
                              </p:par>
                              <p:par>
                                <p:cTn id="852" presetID="3" presetClass="exit" presetSubtype="5" fill="hold" grpId="4" nodeType="withEffect">
                                  <p:stCondLst>
                                    <p:cond delay="0"/>
                                  </p:stCondLst>
                                  <p:childTnLst>
                                    <p:animEffect transition="out" filter="blinds(vertical)">
                                      <p:cBhvr>
                                        <p:cTn id="853" dur="5000"/>
                                        <p:tgtEl>
                                          <p:spTgt spid="26"/>
                                        </p:tgtEl>
                                      </p:cBhvr>
                                    </p:animEffect>
                                    <p:set>
                                      <p:cBhvr>
                                        <p:cTn id="854" dur="1" fill="hold">
                                          <p:stCondLst>
                                            <p:cond delay="4999"/>
                                          </p:stCondLst>
                                        </p:cTn>
                                        <p:tgtEl>
                                          <p:spTgt spid="26"/>
                                        </p:tgtEl>
                                        <p:attrNameLst>
                                          <p:attrName>style.visibility</p:attrName>
                                        </p:attrNameLst>
                                      </p:cBhvr>
                                      <p:to>
                                        <p:strVal val="hidden"/>
                                      </p:to>
                                    </p:set>
                                  </p:childTnLst>
                                </p:cTn>
                              </p:par>
                              <p:par>
                                <p:cTn id="855" presetID="3" presetClass="exit" presetSubtype="5" fill="hold" grpId="4" nodeType="withEffect">
                                  <p:stCondLst>
                                    <p:cond delay="0"/>
                                  </p:stCondLst>
                                  <p:childTnLst>
                                    <p:animEffect transition="out" filter="blinds(vertical)">
                                      <p:cBhvr>
                                        <p:cTn id="856" dur="5000"/>
                                        <p:tgtEl>
                                          <p:spTgt spid="27"/>
                                        </p:tgtEl>
                                      </p:cBhvr>
                                    </p:animEffect>
                                    <p:set>
                                      <p:cBhvr>
                                        <p:cTn id="857" dur="1" fill="hold">
                                          <p:stCondLst>
                                            <p:cond delay="4999"/>
                                          </p:stCondLst>
                                        </p:cTn>
                                        <p:tgtEl>
                                          <p:spTgt spid="27"/>
                                        </p:tgtEl>
                                        <p:attrNameLst>
                                          <p:attrName>style.visibility</p:attrName>
                                        </p:attrNameLst>
                                      </p:cBhvr>
                                      <p:to>
                                        <p:strVal val="hidden"/>
                                      </p:to>
                                    </p:set>
                                  </p:childTnLst>
                                </p:cTn>
                              </p:par>
                              <p:par>
                                <p:cTn id="858" presetID="3" presetClass="exit" presetSubtype="5" fill="hold" grpId="4" nodeType="withEffect">
                                  <p:stCondLst>
                                    <p:cond delay="0"/>
                                  </p:stCondLst>
                                  <p:childTnLst>
                                    <p:animEffect transition="out" filter="blinds(vertical)">
                                      <p:cBhvr>
                                        <p:cTn id="859" dur="5000"/>
                                        <p:tgtEl>
                                          <p:spTgt spid="28"/>
                                        </p:tgtEl>
                                      </p:cBhvr>
                                    </p:animEffect>
                                    <p:set>
                                      <p:cBhvr>
                                        <p:cTn id="860" dur="1" fill="hold">
                                          <p:stCondLst>
                                            <p:cond delay="4999"/>
                                          </p:stCondLst>
                                        </p:cTn>
                                        <p:tgtEl>
                                          <p:spTgt spid="28"/>
                                        </p:tgtEl>
                                        <p:attrNameLst>
                                          <p:attrName>style.visibility</p:attrName>
                                        </p:attrNameLst>
                                      </p:cBhvr>
                                      <p:to>
                                        <p:strVal val="hidden"/>
                                      </p:to>
                                    </p:set>
                                  </p:childTnLst>
                                </p:cTn>
                              </p:par>
                              <p:par>
                                <p:cTn id="861" presetID="3" presetClass="exit" presetSubtype="5" fill="hold" grpId="4" nodeType="withEffect">
                                  <p:stCondLst>
                                    <p:cond delay="0"/>
                                  </p:stCondLst>
                                  <p:childTnLst>
                                    <p:animEffect transition="out" filter="blinds(vertical)">
                                      <p:cBhvr>
                                        <p:cTn id="862" dur="5000"/>
                                        <p:tgtEl>
                                          <p:spTgt spid="29"/>
                                        </p:tgtEl>
                                      </p:cBhvr>
                                    </p:animEffect>
                                    <p:set>
                                      <p:cBhvr>
                                        <p:cTn id="863" dur="1" fill="hold">
                                          <p:stCondLst>
                                            <p:cond delay="4999"/>
                                          </p:stCondLst>
                                        </p:cTn>
                                        <p:tgtEl>
                                          <p:spTgt spid="29"/>
                                        </p:tgtEl>
                                        <p:attrNameLst>
                                          <p:attrName>style.visibility</p:attrName>
                                        </p:attrNameLst>
                                      </p:cBhvr>
                                      <p:to>
                                        <p:strVal val="hidden"/>
                                      </p:to>
                                    </p:set>
                                  </p:childTnLst>
                                </p:cTn>
                              </p:par>
                              <p:par>
                                <p:cTn id="864" presetID="3" presetClass="exit" presetSubtype="5" fill="hold" grpId="4" nodeType="withEffect">
                                  <p:stCondLst>
                                    <p:cond delay="0"/>
                                  </p:stCondLst>
                                  <p:childTnLst>
                                    <p:animEffect transition="out" filter="blinds(vertical)">
                                      <p:cBhvr>
                                        <p:cTn id="865" dur="5000"/>
                                        <p:tgtEl>
                                          <p:spTgt spid="30"/>
                                        </p:tgtEl>
                                      </p:cBhvr>
                                    </p:animEffect>
                                    <p:set>
                                      <p:cBhvr>
                                        <p:cTn id="866" dur="1" fill="hold">
                                          <p:stCondLst>
                                            <p:cond delay="4999"/>
                                          </p:stCondLst>
                                        </p:cTn>
                                        <p:tgtEl>
                                          <p:spTgt spid="30"/>
                                        </p:tgtEl>
                                        <p:attrNameLst>
                                          <p:attrName>style.visibility</p:attrName>
                                        </p:attrNameLst>
                                      </p:cBhvr>
                                      <p:to>
                                        <p:strVal val="hidden"/>
                                      </p:to>
                                    </p:set>
                                  </p:childTnLst>
                                </p:cTn>
                              </p:par>
                              <p:par>
                                <p:cTn id="867" presetID="3" presetClass="exit" presetSubtype="5" fill="hold" grpId="4" nodeType="withEffect">
                                  <p:stCondLst>
                                    <p:cond delay="0"/>
                                  </p:stCondLst>
                                  <p:childTnLst>
                                    <p:animEffect transition="out" filter="blinds(vertical)">
                                      <p:cBhvr>
                                        <p:cTn id="868" dur="5000"/>
                                        <p:tgtEl>
                                          <p:spTgt spid="31"/>
                                        </p:tgtEl>
                                      </p:cBhvr>
                                    </p:animEffect>
                                    <p:set>
                                      <p:cBhvr>
                                        <p:cTn id="869" dur="1" fill="hold">
                                          <p:stCondLst>
                                            <p:cond delay="4999"/>
                                          </p:stCondLst>
                                        </p:cTn>
                                        <p:tgtEl>
                                          <p:spTgt spid="31"/>
                                        </p:tgtEl>
                                        <p:attrNameLst>
                                          <p:attrName>style.visibility</p:attrName>
                                        </p:attrNameLst>
                                      </p:cBhvr>
                                      <p:to>
                                        <p:strVal val="hidden"/>
                                      </p:to>
                                    </p:set>
                                  </p:childTnLst>
                                </p:cTn>
                              </p:par>
                              <p:par>
                                <p:cTn id="870" presetID="3" presetClass="exit" presetSubtype="5" fill="hold" grpId="4" nodeType="withEffect">
                                  <p:stCondLst>
                                    <p:cond delay="0"/>
                                  </p:stCondLst>
                                  <p:childTnLst>
                                    <p:animEffect transition="out" filter="blinds(vertical)">
                                      <p:cBhvr>
                                        <p:cTn id="871" dur="5000"/>
                                        <p:tgtEl>
                                          <p:spTgt spid="32"/>
                                        </p:tgtEl>
                                      </p:cBhvr>
                                    </p:animEffect>
                                    <p:set>
                                      <p:cBhvr>
                                        <p:cTn id="872" dur="1" fill="hold">
                                          <p:stCondLst>
                                            <p:cond delay="4999"/>
                                          </p:stCondLst>
                                        </p:cTn>
                                        <p:tgtEl>
                                          <p:spTgt spid="32"/>
                                        </p:tgtEl>
                                        <p:attrNameLst>
                                          <p:attrName>style.visibility</p:attrName>
                                        </p:attrNameLst>
                                      </p:cBhvr>
                                      <p:to>
                                        <p:strVal val="hidden"/>
                                      </p:to>
                                    </p:set>
                                  </p:childTnLst>
                                </p:cTn>
                              </p:par>
                              <p:par>
                                <p:cTn id="873" presetID="3" presetClass="exit" presetSubtype="5" fill="hold" grpId="4" nodeType="withEffect">
                                  <p:stCondLst>
                                    <p:cond delay="0"/>
                                  </p:stCondLst>
                                  <p:childTnLst>
                                    <p:animEffect transition="out" filter="blinds(vertical)">
                                      <p:cBhvr>
                                        <p:cTn id="874" dur="5000"/>
                                        <p:tgtEl>
                                          <p:spTgt spid="33"/>
                                        </p:tgtEl>
                                      </p:cBhvr>
                                    </p:animEffect>
                                    <p:set>
                                      <p:cBhvr>
                                        <p:cTn id="875" dur="1" fill="hold">
                                          <p:stCondLst>
                                            <p:cond delay="4999"/>
                                          </p:stCondLst>
                                        </p:cTn>
                                        <p:tgtEl>
                                          <p:spTgt spid="33"/>
                                        </p:tgtEl>
                                        <p:attrNameLst>
                                          <p:attrName>style.visibility</p:attrName>
                                        </p:attrNameLst>
                                      </p:cBhvr>
                                      <p:to>
                                        <p:strVal val="hidden"/>
                                      </p:to>
                                    </p:set>
                                  </p:childTnLst>
                                </p:cTn>
                              </p:par>
                              <p:par>
                                <p:cTn id="876" presetID="3" presetClass="exit" presetSubtype="5" fill="hold" grpId="4" nodeType="withEffect">
                                  <p:stCondLst>
                                    <p:cond delay="0"/>
                                  </p:stCondLst>
                                  <p:childTnLst>
                                    <p:animEffect transition="out" filter="blinds(vertical)">
                                      <p:cBhvr>
                                        <p:cTn id="877" dur="5000"/>
                                        <p:tgtEl>
                                          <p:spTgt spid="34"/>
                                        </p:tgtEl>
                                      </p:cBhvr>
                                    </p:animEffect>
                                    <p:set>
                                      <p:cBhvr>
                                        <p:cTn id="878" dur="1" fill="hold">
                                          <p:stCondLst>
                                            <p:cond delay="4999"/>
                                          </p:stCondLst>
                                        </p:cTn>
                                        <p:tgtEl>
                                          <p:spTgt spid="34"/>
                                        </p:tgtEl>
                                        <p:attrNameLst>
                                          <p:attrName>style.visibility</p:attrName>
                                        </p:attrNameLst>
                                      </p:cBhvr>
                                      <p:to>
                                        <p:strVal val="hidden"/>
                                      </p:to>
                                    </p:set>
                                  </p:childTnLst>
                                </p:cTn>
                              </p:par>
                              <p:par>
                                <p:cTn id="879" presetID="3" presetClass="exit" presetSubtype="5" fill="hold" grpId="4" nodeType="withEffect">
                                  <p:stCondLst>
                                    <p:cond delay="0"/>
                                  </p:stCondLst>
                                  <p:childTnLst>
                                    <p:animEffect transition="out" filter="blinds(vertical)">
                                      <p:cBhvr>
                                        <p:cTn id="880" dur="5000"/>
                                        <p:tgtEl>
                                          <p:spTgt spid="35"/>
                                        </p:tgtEl>
                                      </p:cBhvr>
                                    </p:animEffect>
                                    <p:set>
                                      <p:cBhvr>
                                        <p:cTn id="881" dur="1" fill="hold">
                                          <p:stCondLst>
                                            <p:cond delay="4999"/>
                                          </p:stCondLst>
                                        </p:cTn>
                                        <p:tgtEl>
                                          <p:spTgt spid="35"/>
                                        </p:tgtEl>
                                        <p:attrNameLst>
                                          <p:attrName>style.visibility</p:attrName>
                                        </p:attrNameLst>
                                      </p:cBhvr>
                                      <p:to>
                                        <p:strVal val="hidden"/>
                                      </p:to>
                                    </p:set>
                                  </p:childTnLst>
                                </p:cTn>
                              </p:par>
                              <p:par>
                                <p:cTn id="882" presetID="3" presetClass="exit" presetSubtype="5" fill="hold" grpId="4" nodeType="withEffect">
                                  <p:stCondLst>
                                    <p:cond delay="0"/>
                                  </p:stCondLst>
                                  <p:childTnLst>
                                    <p:animEffect transition="out" filter="blinds(vertical)">
                                      <p:cBhvr>
                                        <p:cTn id="883" dur="5000"/>
                                        <p:tgtEl>
                                          <p:spTgt spid="36"/>
                                        </p:tgtEl>
                                      </p:cBhvr>
                                    </p:animEffect>
                                    <p:set>
                                      <p:cBhvr>
                                        <p:cTn id="884" dur="1" fill="hold">
                                          <p:stCondLst>
                                            <p:cond delay="4999"/>
                                          </p:stCondLst>
                                        </p:cTn>
                                        <p:tgtEl>
                                          <p:spTgt spid="36"/>
                                        </p:tgtEl>
                                        <p:attrNameLst>
                                          <p:attrName>style.visibility</p:attrName>
                                        </p:attrNameLst>
                                      </p:cBhvr>
                                      <p:to>
                                        <p:strVal val="hidden"/>
                                      </p:to>
                                    </p:set>
                                  </p:childTnLst>
                                </p:cTn>
                              </p:par>
                              <p:par>
                                <p:cTn id="885" presetID="3" presetClass="exit" presetSubtype="5" fill="hold" grpId="4" nodeType="withEffect">
                                  <p:stCondLst>
                                    <p:cond delay="0"/>
                                  </p:stCondLst>
                                  <p:childTnLst>
                                    <p:animEffect transition="out" filter="blinds(vertical)">
                                      <p:cBhvr>
                                        <p:cTn id="886" dur="5000"/>
                                        <p:tgtEl>
                                          <p:spTgt spid="37"/>
                                        </p:tgtEl>
                                      </p:cBhvr>
                                    </p:animEffect>
                                    <p:set>
                                      <p:cBhvr>
                                        <p:cTn id="887" dur="1" fill="hold">
                                          <p:stCondLst>
                                            <p:cond delay="4999"/>
                                          </p:stCondLst>
                                        </p:cTn>
                                        <p:tgtEl>
                                          <p:spTgt spid="37"/>
                                        </p:tgtEl>
                                        <p:attrNameLst>
                                          <p:attrName>style.visibility</p:attrName>
                                        </p:attrNameLst>
                                      </p:cBhvr>
                                      <p:to>
                                        <p:strVal val="hidden"/>
                                      </p:to>
                                    </p:set>
                                  </p:childTnLst>
                                </p:cTn>
                              </p:par>
                              <p:par>
                                <p:cTn id="888" presetID="3" presetClass="exit" presetSubtype="5" fill="hold" grpId="4" nodeType="withEffect">
                                  <p:stCondLst>
                                    <p:cond delay="0"/>
                                  </p:stCondLst>
                                  <p:childTnLst>
                                    <p:animEffect transition="out" filter="blinds(vertical)">
                                      <p:cBhvr>
                                        <p:cTn id="889" dur="5000"/>
                                        <p:tgtEl>
                                          <p:spTgt spid="38"/>
                                        </p:tgtEl>
                                      </p:cBhvr>
                                    </p:animEffect>
                                    <p:set>
                                      <p:cBhvr>
                                        <p:cTn id="890" dur="1" fill="hold">
                                          <p:stCondLst>
                                            <p:cond delay="4999"/>
                                          </p:stCondLst>
                                        </p:cTn>
                                        <p:tgtEl>
                                          <p:spTgt spid="38"/>
                                        </p:tgtEl>
                                        <p:attrNameLst>
                                          <p:attrName>style.visibility</p:attrName>
                                        </p:attrNameLst>
                                      </p:cBhvr>
                                      <p:to>
                                        <p:strVal val="hidden"/>
                                      </p:to>
                                    </p:set>
                                  </p:childTnLst>
                                </p:cTn>
                              </p:par>
                              <p:par>
                                <p:cTn id="891" presetID="3" presetClass="exit" presetSubtype="5" fill="hold" grpId="4" nodeType="withEffect">
                                  <p:stCondLst>
                                    <p:cond delay="0"/>
                                  </p:stCondLst>
                                  <p:childTnLst>
                                    <p:animEffect transition="out" filter="blinds(vertical)">
                                      <p:cBhvr>
                                        <p:cTn id="892" dur="5000"/>
                                        <p:tgtEl>
                                          <p:spTgt spid="39"/>
                                        </p:tgtEl>
                                      </p:cBhvr>
                                    </p:animEffect>
                                    <p:set>
                                      <p:cBhvr>
                                        <p:cTn id="893" dur="1" fill="hold">
                                          <p:stCondLst>
                                            <p:cond delay="4999"/>
                                          </p:stCondLst>
                                        </p:cTn>
                                        <p:tgtEl>
                                          <p:spTgt spid="39"/>
                                        </p:tgtEl>
                                        <p:attrNameLst>
                                          <p:attrName>style.visibility</p:attrName>
                                        </p:attrNameLst>
                                      </p:cBhvr>
                                      <p:to>
                                        <p:strVal val="hidden"/>
                                      </p:to>
                                    </p:set>
                                  </p:childTnLst>
                                </p:cTn>
                              </p:par>
                              <p:par>
                                <p:cTn id="894" presetID="3" presetClass="exit" presetSubtype="5" fill="hold" grpId="4" nodeType="withEffect">
                                  <p:stCondLst>
                                    <p:cond delay="0"/>
                                  </p:stCondLst>
                                  <p:childTnLst>
                                    <p:animEffect transition="out" filter="blinds(vertical)">
                                      <p:cBhvr>
                                        <p:cTn id="895" dur="5000"/>
                                        <p:tgtEl>
                                          <p:spTgt spid="40"/>
                                        </p:tgtEl>
                                      </p:cBhvr>
                                    </p:animEffect>
                                    <p:set>
                                      <p:cBhvr>
                                        <p:cTn id="896" dur="1" fill="hold">
                                          <p:stCondLst>
                                            <p:cond delay="4999"/>
                                          </p:stCondLst>
                                        </p:cTn>
                                        <p:tgtEl>
                                          <p:spTgt spid="40"/>
                                        </p:tgtEl>
                                        <p:attrNameLst>
                                          <p:attrName>style.visibility</p:attrName>
                                        </p:attrNameLst>
                                      </p:cBhvr>
                                      <p:to>
                                        <p:strVal val="hidden"/>
                                      </p:to>
                                    </p:set>
                                  </p:childTnLst>
                                </p:cTn>
                              </p:par>
                              <p:par>
                                <p:cTn id="897" presetID="3" presetClass="exit" presetSubtype="5" fill="hold" grpId="4" nodeType="withEffect">
                                  <p:stCondLst>
                                    <p:cond delay="0"/>
                                  </p:stCondLst>
                                  <p:childTnLst>
                                    <p:animEffect transition="out" filter="blinds(vertical)">
                                      <p:cBhvr>
                                        <p:cTn id="898" dur="5000"/>
                                        <p:tgtEl>
                                          <p:spTgt spid="41"/>
                                        </p:tgtEl>
                                      </p:cBhvr>
                                    </p:animEffect>
                                    <p:set>
                                      <p:cBhvr>
                                        <p:cTn id="899" dur="1" fill="hold">
                                          <p:stCondLst>
                                            <p:cond delay="4999"/>
                                          </p:stCondLst>
                                        </p:cTn>
                                        <p:tgtEl>
                                          <p:spTgt spid="41"/>
                                        </p:tgtEl>
                                        <p:attrNameLst>
                                          <p:attrName>style.visibility</p:attrName>
                                        </p:attrNameLst>
                                      </p:cBhvr>
                                      <p:to>
                                        <p:strVal val="hidden"/>
                                      </p:to>
                                    </p:set>
                                  </p:childTnLst>
                                </p:cTn>
                              </p:par>
                              <p:par>
                                <p:cTn id="900" presetID="3" presetClass="exit" presetSubtype="5" fill="hold" grpId="4" nodeType="withEffect">
                                  <p:stCondLst>
                                    <p:cond delay="0"/>
                                  </p:stCondLst>
                                  <p:childTnLst>
                                    <p:animEffect transition="out" filter="blinds(vertical)">
                                      <p:cBhvr>
                                        <p:cTn id="901" dur="5000"/>
                                        <p:tgtEl>
                                          <p:spTgt spid="42"/>
                                        </p:tgtEl>
                                      </p:cBhvr>
                                    </p:animEffect>
                                    <p:set>
                                      <p:cBhvr>
                                        <p:cTn id="902" dur="1" fill="hold">
                                          <p:stCondLst>
                                            <p:cond delay="4999"/>
                                          </p:stCondLst>
                                        </p:cTn>
                                        <p:tgtEl>
                                          <p:spTgt spid="42"/>
                                        </p:tgtEl>
                                        <p:attrNameLst>
                                          <p:attrName>style.visibility</p:attrName>
                                        </p:attrNameLst>
                                      </p:cBhvr>
                                      <p:to>
                                        <p:strVal val="hidden"/>
                                      </p:to>
                                    </p:set>
                                  </p:childTnLst>
                                </p:cTn>
                              </p:par>
                              <p:par>
                                <p:cTn id="903" presetID="3" presetClass="exit" presetSubtype="5" fill="hold" grpId="4" nodeType="withEffect">
                                  <p:stCondLst>
                                    <p:cond delay="0"/>
                                  </p:stCondLst>
                                  <p:childTnLst>
                                    <p:animEffect transition="out" filter="blinds(vertical)">
                                      <p:cBhvr>
                                        <p:cTn id="904" dur="5000"/>
                                        <p:tgtEl>
                                          <p:spTgt spid="43"/>
                                        </p:tgtEl>
                                      </p:cBhvr>
                                    </p:animEffect>
                                    <p:set>
                                      <p:cBhvr>
                                        <p:cTn id="905" dur="1" fill="hold">
                                          <p:stCondLst>
                                            <p:cond delay="4999"/>
                                          </p:stCondLst>
                                        </p:cTn>
                                        <p:tgtEl>
                                          <p:spTgt spid="43"/>
                                        </p:tgtEl>
                                        <p:attrNameLst>
                                          <p:attrName>style.visibility</p:attrName>
                                        </p:attrNameLst>
                                      </p:cBhvr>
                                      <p:to>
                                        <p:strVal val="hidden"/>
                                      </p:to>
                                    </p:set>
                                  </p:childTnLst>
                                </p:cTn>
                              </p:par>
                              <p:par>
                                <p:cTn id="906" presetID="3" presetClass="exit" presetSubtype="5" fill="hold" grpId="4" nodeType="withEffect">
                                  <p:stCondLst>
                                    <p:cond delay="0"/>
                                  </p:stCondLst>
                                  <p:childTnLst>
                                    <p:animEffect transition="out" filter="blinds(vertical)">
                                      <p:cBhvr>
                                        <p:cTn id="907" dur="5000"/>
                                        <p:tgtEl>
                                          <p:spTgt spid="44"/>
                                        </p:tgtEl>
                                      </p:cBhvr>
                                    </p:animEffect>
                                    <p:set>
                                      <p:cBhvr>
                                        <p:cTn id="908" dur="1" fill="hold">
                                          <p:stCondLst>
                                            <p:cond delay="4999"/>
                                          </p:stCondLst>
                                        </p:cTn>
                                        <p:tgtEl>
                                          <p:spTgt spid="44"/>
                                        </p:tgtEl>
                                        <p:attrNameLst>
                                          <p:attrName>style.visibility</p:attrName>
                                        </p:attrNameLst>
                                      </p:cBhvr>
                                      <p:to>
                                        <p:strVal val="hidden"/>
                                      </p:to>
                                    </p:set>
                                  </p:childTnLst>
                                </p:cTn>
                              </p:par>
                              <p:par>
                                <p:cTn id="909" presetID="3" presetClass="exit" presetSubtype="5" fill="hold" grpId="4" nodeType="withEffect">
                                  <p:stCondLst>
                                    <p:cond delay="0"/>
                                  </p:stCondLst>
                                  <p:childTnLst>
                                    <p:animEffect transition="out" filter="blinds(vertical)">
                                      <p:cBhvr>
                                        <p:cTn id="910" dur="5000"/>
                                        <p:tgtEl>
                                          <p:spTgt spid="45"/>
                                        </p:tgtEl>
                                      </p:cBhvr>
                                    </p:animEffect>
                                    <p:set>
                                      <p:cBhvr>
                                        <p:cTn id="911" dur="1" fill="hold">
                                          <p:stCondLst>
                                            <p:cond delay="4999"/>
                                          </p:stCondLst>
                                        </p:cTn>
                                        <p:tgtEl>
                                          <p:spTgt spid="45"/>
                                        </p:tgtEl>
                                        <p:attrNameLst>
                                          <p:attrName>style.visibility</p:attrName>
                                        </p:attrNameLst>
                                      </p:cBhvr>
                                      <p:to>
                                        <p:strVal val="hidden"/>
                                      </p:to>
                                    </p:set>
                                  </p:childTnLst>
                                </p:cTn>
                              </p:par>
                              <p:par>
                                <p:cTn id="912" presetID="3" presetClass="exit" presetSubtype="5" fill="hold" grpId="4" nodeType="withEffect">
                                  <p:stCondLst>
                                    <p:cond delay="0"/>
                                  </p:stCondLst>
                                  <p:childTnLst>
                                    <p:animEffect transition="out" filter="blinds(vertical)">
                                      <p:cBhvr>
                                        <p:cTn id="913" dur="5000"/>
                                        <p:tgtEl>
                                          <p:spTgt spid="46"/>
                                        </p:tgtEl>
                                      </p:cBhvr>
                                    </p:animEffect>
                                    <p:set>
                                      <p:cBhvr>
                                        <p:cTn id="914" dur="1" fill="hold">
                                          <p:stCondLst>
                                            <p:cond delay="4999"/>
                                          </p:stCondLst>
                                        </p:cTn>
                                        <p:tgtEl>
                                          <p:spTgt spid="46"/>
                                        </p:tgtEl>
                                        <p:attrNameLst>
                                          <p:attrName>style.visibility</p:attrName>
                                        </p:attrNameLst>
                                      </p:cBhvr>
                                      <p:to>
                                        <p:strVal val="hidden"/>
                                      </p:to>
                                    </p:set>
                                  </p:childTnLst>
                                </p:cTn>
                              </p:par>
                              <p:par>
                                <p:cTn id="915" presetID="3" presetClass="exit" presetSubtype="5" fill="hold" grpId="4" nodeType="withEffect">
                                  <p:stCondLst>
                                    <p:cond delay="0"/>
                                  </p:stCondLst>
                                  <p:childTnLst>
                                    <p:animEffect transition="out" filter="blinds(vertical)">
                                      <p:cBhvr>
                                        <p:cTn id="916" dur="5000"/>
                                        <p:tgtEl>
                                          <p:spTgt spid="47"/>
                                        </p:tgtEl>
                                      </p:cBhvr>
                                    </p:animEffect>
                                    <p:set>
                                      <p:cBhvr>
                                        <p:cTn id="917" dur="1" fill="hold">
                                          <p:stCondLst>
                                            <p:cond delay="4999"/>
                                          </p:stCondLst>
                                        </p:cTn>
                                        <p:tgtEl>
                                          <p:spTgt spid="47"/>
                                        </p:tgtEl>
                                        <p:attrNameLst>
                                          <p:attrName>style.visibility</p:attrName>
                                        </p:attrNameLst>
                                      </p:cBhvr>
                                      <p:to>
                                        <p:strVal val="hidden"/>
                                      </p:to>
                                    </p:set>
                                  </p:childTnLst>
                                </p:cTn>
                              </p:par>
                              <p:par>
                                <p:cTn id="918" presetID="3" presetClass="exit" presetSubtype="5" fill="hold" grpId="4" nodeType="withEffect">
                                  <p:stCondLst>
                                    <p:cond delay="0"/>
                                  </p:stCondLst>
                                  <p:childTnLst>
                                    <p:animEffect transition="out" filter="blinds(vertical)">
                                      <p:cBhvr>
                                        <p:cTn id="919" dur="5000"/>
                                        <p:tgtEl>
                                          <p:spTgt spid="48"/>
                                        </p:tgtEl>
                                      </p:cBhvr>
                                    </p:animEffect>
                                    <p:set>
                                      <p:cBhvr>
                                        <p:cTn id="920" dur="1" fill="hold">
                                          <p:stCondLst>
                                            <p:cond delay="4999"/>
                                          </p:stCondLst>
                                        </p:cTn>
                                        <p:tgtEl>
                                          <p:spTgt spid="48"/>
                                        </p:tgtEl>
                                        <p:attrNameLst>
                                          <p:attrName>style.visibility</p:attrName>
                                        </p:attrNameLst>
                                      </p:cBhvr>
                                      <p:to>
                                        <p:strVal val="hidden"/>
                                      </p:to>
                                    </p:set>
                                  </p:childTnLst>
                                </p:cTn>
                              </p:par>
                              <p:par>
                                <p:cTn id="921" presetID="3" presetClass="exit" presetSubtype="5" fill="hold" grpId="4" nodeType="withEffect">
                                  <p:stCondLst>
                                    <p:cond delay="0"/>
                                  </p:stCondLst>
                                  <p:childTnLst>
                                    <p:animEffect transition="out" filter="blinds(vertical)">
                                      <p:cBhvr>
                                        <p:cTn id="922" dur="5000"/>
                                        <p:tgtEl>
                                          <p:spTgt spid="49"/>
                                        </p:tgtEl>
                                      </p:cBhvr>
                                    </p:animEffect>
                                    <p:set>
                                      <p:cBhvr>
                                        <p:cTn id="923" dur="1" fill="hold">
                                          <p:stCondLst>
                                            <p:cond delay="4999"/>
                                          </p:stCondLst>
                                        </p:cTn>
                                        <p:tgtEl>
                                          <p:spTgt spid="49"/>
                                        </p:tgtEl>
                                        <p:attrNameLst>
                                          <p:attrName>style.visibility</p:attrName>
                                        </p:attrNameLst>
                                      </p:cBhvr>
                                      <p:to>
                                        <p:strVal val="hidden"/>
                                      </p:to>
                                    </p:set>
                                  </p:childTnLst>
                                </p:cTn>
                              </p:par>
                              <p:par>
                                <p:cTn id="924" presetID="3" presetClass="exit" presetSubtype="5" fill="hold" grpId="4" nodeType="withEffect">
                                  <p:stCondLst>
                                    <p:cond delay="0"/>
                                  </p:stCondLst>
                                  <p:childTnLst>
                                    <p:animEffect transition="out" filter="blinds(vertical)">
                                      <p:cBhvr>
                                        <p:cTn id="925" dur="5000"/>
                                        <p:tgtEl>
                                          <p:spTgt spid="50"/>
                                        </p:tgtEl>
                                      </p:cBhvr>
                                    </p:animEffect>
                                    <p:set>
                                      <p:cBhvr>
                                        <p:cTn id="926" dur="1" fill="hold">
                                          <p:stCondLst>
                                            <p:cond delay="4999"/>
                                          </p:stCondLst>
                                        </p:cTn>
                                        <p:tgtEl>
                                          <p:spTgt spid="50"/>
                                        </p:tgtEl>
                                        <p:attrNameLst>
                                          <p:attrName>style.visibility</p:attrName>
                                        </p:attrNameLst>
                                      </p:cBhvr>
                                      <p:to>
                                        <p:strVal val="hidden"/>
                                      </p:to>
                                    </p:set>
                                  </p:childTnLst>
                                </p:cTn>
                              </p:par>
                              <p:par>
                                <p:cTn id="927" presetID="3" presetClass="exit" presetSubtype="5" fill="hold" grpId="4" nodeType="withEffect">
                                  <p:stCondLst>
                                    <p:cond delay="0"/>
                                  </p:stCondLst>
                                  <p:childTnLst>
                                    <p:animEffect transition="out" filter="blinds(vertical)">
                                      <p:cBhvr>
                                        <p:cTn id="928" dur="5000"/>
                                        <p:tgtEl>
                                          <p:spTgt spid="51"/>
                                        </p:tgtEl>
                                      </p:cBhvr>
                                    </p:animEffect>
                                    <p:set>
                                      <p:cBhvr>
                                        <p:cTn id="929" dur="1" fill="hold">
                                          <p:stCondLst>
                                            <p:cond delay="4999"/>
                                          </p:stCondLst>
                                        </p:cTn>
                                        <p:tgtEl>
                                          <p:spTgt spid="51"/>
                                        </p:tgtEl>
                                        <p:attrNameLst>
                                          <p:attrName>style.visibility</p:attrName>
                                        </p:attrNameLst>
                                      </p:cBhvr>
                                      <p:to>
                                        <p:strVal val="hidden"/>
                                      </p:to>
                                    </p:set>
                                  </p:childTnLst>
                                </p:cTn>
                              </p:par>
                              <p:par>
                                <p:cTn id="930" presetID="3" presetClass="exit" presetSubtype="5" fill="hold" grpId="4" nodeType="withEffect">
                                  <p:stCondLst>
                                    <p:cond delay="0"/>
                                  </p:stCondLst>
                                  <p:childTnLst>
                                    <p:animEffect transition="out" filter="blinds(vertical)">
                                      <p:cBhvr>
                                        <p:cTn id="931" dur="5000"/>
                                        <p:tgtEl>
                                          <p:spTgt spid="52"/>
                                        </p:tgtEl>
                                      </p:cBhvr>
                                    </p:animEffect>
                                    <p:set>
                                      <p:cBhvr>
                                        <p:cTn id="932" dur="1" fill="hold">
                                          <p:stCondLst>
                                            <p:cond delay="4999"/>
                                          </p:stCondLst>
                                        </p:cTn>
                                        <p:tgtEl>
                                          <p:spTgt spid="52"/>
                                        </p:tgtEl>
                                        <p:attrNameLst>
                                          <p:attrName>style.visibility</p:attrName>
                                        </p:attrNameLst>
                                      </p:cBhvr>
                                      <p:to>
                                        <p:strVal val="hidden"/>
                                      </p:to>
                                    </p:set>
                                  </p:childTnLst>
                                </p:cTn>
                              </p:par>
                              <p:par>
                                <p:cTn id="933" presetID="3" presetClass="exit" presetSubtype="5" fill="hold" grpId="4" nodeType="withEffect">
                                  <p:stCondLst>
                                    <p:cond delay="0"/>
                                  </p:stCondLst>
                                  <p:childTnLst>
                                    <p:animEffect transition="out" filter="blinds(vertical)">
                                      <p:cBhvr>
                                        <p:cTn id="934" dur="5000"/>
                                        <p:tgtEl>
                                          <p:spTgt spid="53"/>
                                        </p:tgtEl>
                                      </p:cBhvr>
                                    </p:animEffect>
                                    <p:set>
                                      <p:cBhvr>
                                        <p:cTn id="935" dur="1" fill="hold">
                                          <p:stCondLst>
                                            <p:cond delay="4999"/>
                                          </p:stCondLst>
                                        </p:cTn>
                                        <p:tgtEl>
                                          <p:spTgt spid="53"/>
                                        </p:tgtEl>
                                        <p:attrNameLst>
                                          <p:attrName>style.visibility</p:attrName>
                                        </p:attrNameLst>
                                      </p:cBhvr>
                                      <p:to>
                                        <p:strVal val="hidden"/>
                                      </p:to>
                                    </p:set>
                                  </p:childTnLst>
                                </p:cTn>
                              </p:par>
                              <p:par>
                                <p:cTn id="936" presetID="3" presetClass="exit" presetSubtype="5" fill="hold" grpId="4" nodeType="withEffect">
                                  <p:stCondLst>
                                    <p:cond delay="0"/>
                                  </p:stCondLst>
                                  <p:childTnLst>
                                    <p:animEffect transition="out" filter="blinds(vertical)">
                                      <p:cBhvr>
                                        <p:cTn id="937" dur="5000"/>
                                        <p:tgtEl>
                                          <p:spTgt spid="54"/>
                                        </p:tgtEl>
                                      </p:cBhvr>
                                    </p:animEffect>
                                    <p:set>
                                      <p:cBhvr>
                                        <p:cTn id="938" dur="1" fill="hold">
                                          <p:stCondLst>
                                            <p:cond delay="4999"/>
                                          </p:stCondLst>
                                        </p:cTn>
                                        <p:tgtEl>
                                          <p:spTgt spid="54"/>
                                        </p:tgtEl>
                                        <p:attrNameLst>
                                          <p:attrName>style.visibility</p:attrName>
                                        </p:attrNameLst>
                                      </p:cBhvr>
                                      <p:to>
                                        <p:strVal val="hidden"/>
                                      </p:to>
                                    </p:set>
                                  </p:childTnLst>
                                </p:cTn>
                              </p:par>
                              <p:par>
                                <p:cTn id="939" presetID="3" presetClass="exit" presetSubtype="5" fill="hold" grpId="4" nodeType="withEffect">
                                  <p:stCondLst>
                                    <p:cond delay="0"/>
                                  </p:stCondLst>
                                  <p:childTnLst>
                                    <p:animEffect transition="out" filter="blinds(vertical)">
                                      <p:cBhvr>
                                        <p:cTn id="940" dur="5000"/>
                                        <p:tgtEl>
                                          <p:spTgt spid="55"/>
                                        </p:tgtEl>
                                      </p:cBhvr>
                                    </p:animEffect>
                                    <p:set>
                                      <p:cBhvr>
                                        <p:cTn id="941" dur="1" fill="hold">
                                          <p:stCondLst>
                                            <p:cond delay="4999"/>
                                          </p:stCondLst>
                                        </p:cTn>
                                        <p:tgtEl>
                                          <p:spTgt spid="55"/>
                                        </p:tgtEl>
                                        <p:attrNameLst>
                                          <p:attrName>style.visibility</p:attrName>
                                        </p:attrNameLst>
                                      </p:cBhvr>
                                      <p:to>
                                        <p:strVal val="hidden"/>
                                      </p:to>
                                    </p:set>
                                  </p:childTnLst>
                                </p:cTn>
                              </p:par>
                              <p:par>
                                <p:cTn id="942" presetID="3" presetClass="exit" presetSubtype="5" fill="hold" grpId="4" nodeType="withEffect">
                                  <p:stCondLst>
                                    <p:cond delay="0"/>
                                  </p:stCondLst>
                                  <p:childTnLst>
                                    <p:animEffect transition="out" filter="blinds(vertical)">
                                      <p:cBhvr>
                                        <p:cTn id="943" dur="5000"/>
                                        <p:tgtEl>
                                          <p:spTgt spid="56"/>
                                        </p:tgtEl>
                                      </p:cBhvr>
                                    </p:animEffect>
                                    <p:set>
                                      <p:cBhvr>
                                        <p:cTn id="944" dur="1" fill="hold">
                                          <p:stCondLst>
                                            <p:cond delay="4999"/>
                                          </p:stCondLst>
                                        </p:cTn>
                                        <p:tgtEl>
                                          <p:spTgt spid="56"/>
                                        </p:tgtEl>
                                        <p:attrNameLst>
                                          <p:attrName>style.visibility</p:attrName>
                                        </p:attrNameLst>
                                      </p:cBhvr>
                                      <p:to>
                                        <p:strVal val="hidden"/>
                                      </p:to>
                                    </p:set>
                                  </p:childTnLst>
                                </p:cTn>
                              </p:par>
                              <p:par>
                                <p:cTn id="945" presetID="23" presetClass="entr" presetSubtype="288" fill="hold" nodeType="withEffect">
                                  <p:stCondLst>
                                    <p:cond delay="0"/>
                                  </p:stCondLst>
                                  <p:childTnLst>
                                    <p:set>
                                      <p:cBhvr>
                                        <p:cTn id="946" dur="1" fill="hold">
                                          <p:stCondLst>
                                            <p:cond delay="0"/>
                                          </p:stCondLst>
                                        </p:cTn>
                                        <p:tgtEl>
                                          <p:spTgt spid="4"/>
                                        </p:tgtEl>
                                        <p:attrNameLst>
                                          <p:attrName>style.visibility</p:attrName>
                                        </p:attrNameLst>
                                      </p:cBhvr>
                                      <p:to>
                                        <p:strVal val="visible"/>
                                      </p:to>
                                    </p:set>
                                    <p:anim calcmode="lin" valueType="num">
                                      <p:cBhvr>
                                        <p:cTn id="947" dur="5000" fill="hold"/>
                                        <p:tgtEl>
                                          <p:spTgt spid="4"/>
                                        </p:tgtEl>
                                        <p:attrNameLst>
                                          <p:attrName>ppt_w</p:attrName>
                                        </p:attrNameLst>
                                      </p:cBhvr>
                                      <p:tavLst>
                                        <p:tav tm="0">
                                          <p:val>
                                            <p:strVal val="4/3*#ppt_w"/>
                                          </p:val>
                                        </p:tav>
                                        <p:tav tm="100000">
                                          <p:val>
                                            <p:strVal val="#ppt_w"/>
                                          </p:val>
                                        </p:tav>
                                      </p:tavLst>
                                    </p:anim>
                                    <p:anim calcmode="lin" valueType="num">
                                      <p:cBhvr>
                                        <p:cTn id="948" dur="5000" fill="hold"/>
                                        <p:tgtEl>
                                          <p:spTgt spid="4"/>
                                        </p:tgtEl>
                                        <p:attrNameLst>
                                          <p:attrName>ppt_h</p:attrName>
                                        </p:attrNameLst>
                                      </p:cBhvr>
                                      <p:tavLst>
                                        <p:tav tm="0">
                                          <p:val>
                                            <p:strVal val="4/3*#ppt_h"/>
                                          </p:val>
                                        </p:tav>
                                        <p:tav tm="100000">
                                          <p:val>
                                            <p:strVal val="#ppt_h"/>
                                          </p:val>
                                        </p:tav>
                                      </p:tavLst>
                                    </p:anim>
                                  </p:childTnLst>
                                </p:cTn>
                              </p:par>
                              <p:par>
                                <p:cTn id="949" presetID="16" presetClass="entr" presetSubtype="37" fill="hold" nodeType="withEffect">
                                  <p:stCondLst>
                                    <p:cond delay="0"/>
                                  </p:stCondLst>
                                  <p:childTnLst>
                                    <p:set>
                                      <p:cBhvr>
                                        <p:cTn id="950" dur="1" fill="hold">
                                          <p:stCondLst>
                                            <p:cond delay="0"/>
                                          </p:stCondLst>
                                        </p:cTn>
                                        <p:tgtEl>
                                          <p:spTgt spid="4"/>
                                        </p:tgtEl>
                                        <p:attrNameLst>
                                          <p:attrName>style.visibility</p:attrName>
                                        </p:attrNameLst>
                                      </p:cBhvr>
                                      <p:to>
                                        <p:strVal val="visible"/>
                                      </p:to>
                                    </p:set>
                                    <p:animEffect transition="in" filter="barn(outVertical)">
                                      <p:cBhvr>
                                        <p:cTn id="951"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66FF"/>
              </a:gs>
              <a:gs pos="50000">
                <a:srgbClr val="3800A8">
                  <a:shade val="67500"/>
                  <a:satMod val="115000"/>
                </a:srgbClr>
              </a:gs>
              <a:gs pos="100000">
                <a:srgbClr val="3800A8">
                  <a:shade val="100000"/>
                  <a:satMod val="115000"/>
                </a:srgbClr>
              </a:gs>
            </a:gsLst>
            <a:lin ang="16200000" scaled="1"/>
            <a:tileRect/>
          </a:gradFill>
        </p:spPr>
        <p:txBody>
          <a:bodyPr/>
          <a:lstStyle/>
          <a:p>
            <a:endParaRPr lang="es-ES" dirty="0"/>
          </a:p>
        </p:txBody>
      </p:sp>
      <p:pic>
        <p:nvPicPr>
          <p:cNvPr id="4" name="3 Imagen" descr="Imagen1.jpg"/>
          <p:cNvPicPr>
            <a:picLocks noChangeAspect="1"/>
          </p:cNvPicPr>
          <p:nvPr/>
        </p:nvPicPr>
        <p:blipFill>
          <a:blip r:embed="rId2"/>
          <a:stretch>
            <a:fillRect/>
          </a:stretch>
        </p:blipFill>
        <p:spPr>
          <a:xfrm>
            <a:off x="0" y="0"/>
            <a:ext cx="9144000" cy="5143500"/>
          </a:xfrm>
          <a:prstGeom prst="rect">
            <a:avLst/>
          </a:prstGeom>
        </p:spPr>
      </p:pic>
      <p:sp>
        <p:nvSpPr>
          <p:cNvPr id="6" name="5 Anillo"/>
          <p:cNvSpPr/>
          <p:nvPr/>
        </p:nvSpPr>
        <p:spPr>
          <a:xfrm rot="19176958">
            <a:off x="46680" y="18061"/>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rot="2679793">
            <a:off x="7956912" y="-1914"/>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19176958">
            <a:off x="260961" y="232357"/>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2679793">
            <a:off x="7709095" y="255637"/>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19176958">
            <a:off x="475309" y="518127"/>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9176958">
            <a:off x="689590" y="732423"/>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2679793">
            <a:off x="7528284" y="498152"/>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2679793">
            <a:off x="7280467" y="755703"/>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19176958">
            <a:off x="903937" y="1018194"/>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9176958">
            <a:off x="1118218" y="1232490"/>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9176958">
            <a:off x="1332566" y="1518260"/>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9176958">
            <a:off x="1546847" y="1732556"/>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2679793">
            <a:off x="7099657" y="1069656"/>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2679793">
            <a:off x="6851840" y="1327207"/>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2679793">
            <a:off x="6671029" y="1569722"/>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2679793">
            <a:off x="6423212" y="1827273"/>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19176958">
            <a:off x="1761190" y="1946887"/>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9176958">
            <a:off x="1975471" y="2161183"/>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9176958">
            <a:off x="2189819" y="2446953"/>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9176958">
            <a:off x="2404100" y="2661249"/>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9176958">
            <a:off x="2618447" y="2947020"/>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9176958">
            <a:off x="2832728" y="3161316"/>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9176958">
            <a:off x="3047076" y="3447086"/>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9176958">
            <a:off x="3261357" y="3661382"/>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2679793">
            <a:off x="6242400" y="2131981"/>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2679793">
            <a:off x="5994583" y="2389532"/>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2679793">
            <a:off x="5813772" y="2632047"/>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2679793">
            <a:off x="5565955" y="2889598"/>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2679793">
            <a:off x="5385145" y="3203551"/>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2679793">
            <a:off x="5137328" y="3461102"/>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2679793">
            <a:off x="4956517" y="3703617"/>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2679793">
            <a:off x="4708700" y="3961168"/>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19176958">
            <a:off x="3475671" y="3988387"/>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9"/>
                                        </p:tgtEl>
                                        <p:attrNameLst>
                                          <p:attrName>style.opacity</p:attrName>
                                        </p:attrNameLst>
                                      </p:cBhvr>
                                      <p:to>
                                        <p:strVal val="0"/>
                                      </p:to>
                                    </p:set>
                                    <p:animEffect filter="image" prLst="opacity: 0">
                                      <p:cBhvr rctx="IE">
                                        <p:cTn id="7" dur="indefinite"/>
                                        <p:tgtEl>
                                          <p:spTgt spid="39"/>
                                        </p:tgtEl>
                                      </p:cBhvr>
                                    </p:animEffect>
                                  </p:childTnLst>
                                </p:cTn>
                              </p:par>
                              <p:par>
                                <p:cTn id="8" presetID="2" presetClass="entr" presetSubtype="6"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1+#ppt_w/2"/>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additive="base">
                                        <p:cTn id="14" dur="5000" fill="hold"/>
                                        <p:tgtEl>
                                          <p:spTgt spid="8"/>
                                        </p:tgtEl>
                                        <p:attrNameLst>
                                          <p:attrName>ppt_x</p:attrName>
                                        </p:attrNameLst>
                                      </p:cBhvr>
                                      <p:tavLst>
                                        <p:tav tm="0">
                                          <p:val>
                                            <p:strVal val="1+#ppt_w/2"/>
                                          </p:val>
                                        </p:tav>
                                        <p:tav tm="100000">
                                          <p:val>
                                            <p:strVal val="#ppt_x"/>
                                          </p:val>
                                        </p:tav>
                                      </p:tavLst>
                                    </p:anim>
                                    <p:anim calcmode="lin" valueType="num">
                                      <p:cBhvr additive="base">
                                        <p:cTn id="15" dur="5000" fill="hold"/>
                                        <p:tgtEl>
                                          <p:spTgt spid="8"/>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5000" fill="hold"/>
                                        <p:tgtEl>
                                          <p:spTgt spid="10"/>
                                        </p:tgtEl>
                                        <p:attrNameLst>
                                          <p:attrName>ppt_x</p:attrName>
                                        </p:attrNameLst>
                                      </p:cBhvr>
                                      <p:tavLst>
                                        <p:tav tm="0">
                                          <p:val>
                                            <p:strVal val="1+#ppt_w/2"/>
                                          </p:val>
                                        </p:tav>
                                        <p:tav tm="100000">
                                          <p:val>
                                            <p:strVal val="#ppt_x"/>
                                          </p:val>
                                        </p:tav>
                                      </p:tavLst>
                                    </p:anim>
                                    <p:anim calcmode="lin" valueType="num">
                                      <p:cBhvr additive="base">
                                        <p:cTn id="19" dur="5000" fill="hold"/>
                                        <p:tgtEl>
                                          <p:spTgt spid="10"/>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1+#ppt_w/2"/>
                                          </p:val>
                                        </p:tav>
                                        <p:tav tm="100000">
                                          <p:val>
                                            <p:strVal val="#ppt_x"/>
                                          </p:val>
                                        </p:tav>
                                      </p:tavLst>
                                    </p:anim>
                                    <p:anim calcmode="lin" valueType="num">
                                      <p:cBhvr additive="base">
                                        <p:cTn id="23" dur="5000" fill="hold"/>
                                        <p:tgtEl>
                                          <p:spTgt spid="11"/>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5000" fill="hold"/>
                                        <p:tgtEl>
                                          <p:spTgt spid="14"/>
                                        </p:tgtEl>
                                        <p:attrNameLst>
                                          <p:attrName>ppt_x</p:attrName>
                                        </p:attrNameLst>
                                      </p:cBhvr>
                                      <p:tavLst>
                                        <p:tav tm="0">
                                          <p:val>
                                            <p:strVal val="1+#ppt_w/2"/>
                                          </p:val>
                                        </p:tav>
                                        <p:tav tm="100000">
                                          <p:val>
                                            <p:strVal val="#ppt_x"/>
                                          </p:val>
                                        </p:tav>
                                      </p:tavLst>
                                    </p:anim>
                                    <p:anim calcmode="lin" valueType="num">
                                      <p:cBhvr additive="base">
                                        <p:cTn id="27" dur="5000" fill="hold"/>
                                        <p:tgtEl>
                                          <p:spTgt spid="14"/>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1+#ppt_w/2"/>
                                          </p:val>
                                        </p:tav>
                                        <p:tav tm="100000">
                                          <p:val>
                                            <p:strVal val="#ppt_x"/>
                                          </p:val>
                                        </p:tav>
                                      </p:tavLst>
                                    </p:anim>
                                    <p:anim calcmode="lin" valueType="num">
                                      <p:cBhvr additive="base">
                                        <p:cTn id="31" dur="50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6"/>
                                        </p:tgtEl>
                                        <p:attrNameLst>
                                          <p:attrName>style.visibility</p:attrName>
                                        </p:attrNameLst>
                                      </p:cBhvr>
                                      <p:to>
                                        <p:strVal val="visible"/>
                                      </p:to>
                                    </p:set>
                                    <p:anim calcmode="lin" valueType="num">
                                      <p:cBhvr additive="base">
                                        <p:cTn id="34" dur="5000" fill="hold"/>
                                        <p:tgtEl>
                                          <p:spTgt spid="16"/>
                                        </p:tgtEl>
                                        <p:attrNameLst>
                                          <p:attrName>ppt_x</p:attrName>
                                        </p:attrNameLst>
                                      </p:cBhvr>
                                      <p:tavLst>
                                        <p:tav tm="0">
                                          <p:val>
                                            <p:strVal val="1+#ppt_w/2"/>
                                          </p:val>
                                        </p:tav>
                                        <p:tav tm="100000">
                                          <p:val>
                                            <p:strVal val="#ppt_x"/>
                                          </p:val>
                                        </p:tav>
                                      </p:tavLst>
                                    </p:anim>
                                    <p:anim calcmode="lin" valueType="num">
                                      <p:cBhvr additive="base">
                                        <p:cTn id="35" dur="5000" fill="hold"/>
                                        <p:tgtEl>
                                          <p:spTgt spid="16"/>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5000" fill="hold"/>
                                        <p:tgtEl>
                                          <p:spTgt spid="17"/>
                                        </p:tgtEl>
                                        <p:attrNameLst>
                                          <p:attrName>ppt_x</p:attrName>
                                        </p:attrNameLst>
                                      </p:cBhvr>
                                      <p:tavLst>
                                        <p:tav tm="0">
                                          <p:val>
                                            <p:strVal val="1+#ppt_w/2"/>
                                          </p:val>
                                        </p:tav>
                                        <p:tav tm="100000">
                                          <p:val>
                                            <p:strVal val="#ppt_x"/>
                                          </p:val>
                                        </p:tav>
                                      </p:tavLst>
                                    </p:anim>
                                    <p:anim calcmode="lin" valueType="num">
                                      <p:cBhvr additive="base">
                                        <p:cTn id="39" dur="5000" fill="hold"/>
                                        <p:tgtEl>
                                          <p:spTgt spid="17"/>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5000" fill="hold"/>
                                        <p:tgtEl>
                                          <p:spTgt spid="22"/>
                                        </p:tgtEl>
                                        <p:attrNameLst>
                                          <p:attrName>ppt_x</p:attrName>
                                        </p:attrNameLst>
                                      </p:cBhvr>
                                      <p:tavLst>
                                        <p:tav tm="0">
                                          <p:val>
                                            <p:strVal val="1+#ppt_w/2"/>
                                          </p:val>
                                        </p:tav>
                                        <p:tav tm="100000">
                                          <p:val>
                                            <p:strVal val="#ppt_x"/>
                                          </p:val>
                                        </p:tav>
                                      </p:tavLst>
                                    </p:anim>
                                    <p:anim calcmode="lin" valueType="num">
                                      <p:cBhvr additive="base">
                                        <p:cTn id="43" dur="5000" fill="hold"/>
                                        <p:tgtEl>
                                          <p:spTgt spid="22"/>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5000" fill="hold"/>
                                        <p:tgtEl>
                                          <p:spTgt spid="23"/>
                                        </p:tgtEl>
                                        <p:attrNameLst>
                                          <p:attrName>ppt_x</p:attrName>
                                        </p:attrNameLst>
                                      </p:cBhvr>
                                      <p:tavLst>
                                        <p:tav tm="0">
                                          <p:val>
                                            <p:strVal val="1+#ppt_w/2"/>
                                          </p:val>
                                        </p:tav>
                                        <p:tav tm="100000">
                                          <p:val>
                                            <p:strVal val="#ppt_x"/>
                                          </p:val>
                                        </p:tav>
                                      </p:tavLst>
                                    </p:anim>
                                    <p:anim calcmode="lin" valueType="num">
                                      <p:cBhvr additive="base">
                                        <p:cTn id="47" dur="5000" fill="hold"/>
                                        <p:tgtEl>
                                          <p:spTgt spid="23"/>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5000" fill="hold"/>
                                        <p:tgtEl>
                                          <p:spTgt spid="24"/>
                                        </p:tgtEl>
                                        <p:attrNameLst>
                                          <p:attrName>ppt_x</p:attrName>
                                        </p:attrNameLst>
                                      </p:cBhvr>
                                      <p:tavLst>
                                        <p:tav tm="0">
                                          <p:val>
                                            <p:strVal val="1+#ppt_w/2"/>
                                          </p:val>
                                        </p:tav>
                                        <p:tav tm="100000">
                                          <p:val>
                                            <p:strVal val="#ppt_x"/>
                                          </p:val>
                                        </p:tav>
                                      </p:tavLst>
                                    </p:anim>
                                    <p:anim calcmode="lin" valueType="num">
                                      <p:cBhvr additive="base">
                                        <p:cTn id="51" dur="5000" fill="hold"/>
                                        <p:tgtEl>
                                          <p:spTgt spid="24"/>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5000" fill="hold"/>
                                        <p:tgtEl>
                                          <p:spTgt spid="25"/>
                                        </p:tgtEl>
                                        <p:attrNameLst>
                                          <p:attrName>ppt_x</p:attrName>
                                        </p:attrNameLst>
                                      </p:cBhvr>
                                      <p:tavLst>
                                        <p:tav tm="0">
                                          <p:val>
                                            <p:strVal val="1+#ppt_w/2"/>
                                          </p:val>
                                        </p:tav>
                                        <p:tav tm="100000">
                                          <p:val>
                                            <p:strVal val="#ppt_x"/>
                                          </p:val>
                                        </p:tav>
                                      </p:tavLst>
                                    </p:anim>
                                    <p:anim calcmode="lin" valueType="num">
                                      <p:cBhvr additive="base">
                                        <p:cTn id="55" dur="5000" fill="hold"/>
                                        <p:tgtEl>
                                          <p:spTgt spid="25"/>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26"/>
                                        </p:tgtEl>
                                        <p:attrNameLst>
                                          <p:attrName>style.visibility</p:attrName>
                                        </p:attrNameLst>
                                      </p:cBhvr>
                                      <p:to>
                                        <p:strVal val="visible"/>
                                      </p:to>
                                    </p:set>
                                    <p:anim calcmode="lin" valueType="num">
                                      <p:cBhvr additive="base">
                                        <p:cTn id="58" dur="5000" fill="hold"/>
                                        <p:tgtEl>
                                          <p:spTgt spid="26"/>
                                        </p:tgtEl>
                                        <p:attrNameLst>
                                          <p:attrName>ppt_x</p:attrName>
                                        </p:attrNameLst>
                                      </p:cBhvr>
                                      <p:tavLst>
                                        <p:tav tm="0">
                                          <p:val>
                                            <p:strVal val="1+#ppt_w/2"/>
                                          </p:val>
                                        </p:tav>
                                        <p:tav tm="100000">
                                          <p:val>
                                            <p:strVal val="#ppt_x"/>
                                          </p:val>
                                        </p:tav>
                                      </p:tavLst>
                                    </p:anim>
                                    <p:anim calcmode="lin" valueType="num">
                                      <p:cBhvr additive="base">
                                        <p:cTn id="59" dur="5000" fill="hold"/>
                                        <p:tgtEl>
                                          <p:spTgt spid="26"/>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27"/>
                                        </p:tgtEl>
                                        <p:attrNameLst>
                                          <p:attrName>style.visibility</p:attrName>
                                        </p:attrNameLst>
                                      </p:cBhvr>
                                      <p:to>
                                        <p:strVal val="visible"/>
                                      </p:to>
                                    </p:set>
                                    <p:anim calcmode="lin" valueType="num">
                                      <p:cBhvr additive="base">
                                        <p:cTn id="62" dur="5000" fill="hold"/>
                                        <p:tgtEl>
                                          <p:spTgt spid="27"/>
                                        </p:tgtEl>
                                        <p:attrNameLst>
                                          <p:attrName>ppt_x</p:attrName>
                                        </p:attrNameLst>
                                      </p:cBhvr>
                                      <p:tavLst>
                                        <p:tav tm="0">
                                          <p:val>
                                            <p:strVal val="1+#ppt_w/2"/>
                                          </p:val>
                                        </p:tav>
                                        <p:tav tm="100000">
                                          <p:val>
                                            <p:strVal val="#ppt_x"/>
                                          </p:val>
                                        </p:tav>
                                      </p:tavLst>
                                    </p:anim>
                                    <p:anim calcmode="lin" valueType="num">
                                      <p:cBhvr additive="base">
                                        <p:cTn id="63" dur="5000" fill="hold"/>
                                        <p:tgtEl>
                                          <p:spTgt spid="27"/>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28"/>
                                        </p:tgtEl>
                                        <p:attrNameLst>
                                          <p:attrName>style.visibility</p:attrName>
                                        </p:attrNameLst>
                                      </p:cBhvr>
                                      <p:to>
                                        <p:strVal val="visible"/>
                                      </p:to>
                                    </p:set>
                                    <p:anim calcmode="lin" valueType="num">
                                      <p:cBhvr additive="base">
                                        <p:cTn id="66" dur="5000" fill="hold"/>
                                        <p:tgtEl>
                                          <p:spTgt spid="28"/>
                                        </p:tgtEl>
                                        <p:attrNameLst>
                                          <p:attrName>ppt_x</p:attrName>
                                        </p:attrNameLst>
                                      </p:cBhvr>
                                      <p:tavLst>
                                        <p:tav tm="0">
                                          <p:val>
                                            <p:strVal val="1+#ppt_w/2"/>
                                          </p:val>
                                        </p:tav>
                                        <p:tav tm="100000">
                                          <p:val>
                                            <p:strVal val="#ppt_x"/>
                                          </p:val>
                                        </p:tav>
                                      </p:tavLst>
                                    </p:anim>
                                    <p:anim calcmode="lin" valueType="num">
                                      <p:cBhvr additive="base">
                                        <p:cTn id="67" dur="5000" fill="hold"/>
                                        <p:tgtEl>
                                          <p:spTgt spid="28"/>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 calcmode="lin" valueType="num">
                                      <p:cBhvr additive="base">
                                        <p:cTn id="70" dur="5000" fill="hold"/>
                                        <p:tgtEl>
                                          <p:spTgt spid="29"/>
                                        </p:tgtEl>
                                        <p:attrNameLst>
                                          <p:attrName>ppt_x</p:attrName>
                                        </p:attrNameLst>
                                      </p:cBhvr>
                                      <p:tavLst>
                                        <p:tav tm="0">
                                          <p:val>
                                            <p:strVal val="1+#ppt_w/2"/>
                                          </p:val>
                                        </p:tav>
                                        <p:tav tm="100000">
                                          <p:val>
                                            <p:strVal val="#ppt_x"/>
                                          </p:val>
                                        </p:tav>
                                      </p:tavLst>
                                    </p:anim>
                                    <p:anim calcmode="lin" valueType="num">
                                      <p:cBhvr additive="base">
                                        <p:cTn id="71" dur="5000" fill="hold"/>
                                        <p:tgtEl>
                                          <p:spTgt spid="29"/>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childTnLst>
                                    <p:set>
                                      <p:cBhvr>
                                        <p:cTn id="73" dur="1" fill="hold">
                                          <p:stCondLst>
                                            <p:cond delay="0"/>
                                          </p:stCondLst>
                                        </p:cTn>
                                        <p:tgtEl>
                                          <p:spTgt spid="38"/>
                                        </p:tgtEl>
                                        <p:attrNameLst>
                                          <p:attrName>style.visibility</p:attrName>
                                        </p:attrNameLst>
                                      </p:cBhvr>
                                      <p:to>
                                        <p:strVal val="visible"/>
                                      </p:to>
                                    </p:set>
                                    <p:anim calcmode="lin" valueType="num">
                                      <p:cBhvr additive="base">
                                        <p:cTn id="74" dur="5000" fill="hold"/>
                                        <p:tgtEl>
                                          <p:spTgt spid="38"/>
                                        </p:tgtEl>
                                        <p:attrNameLst>
                                          <p:attrName>ppt_x</p:attrName>
                                        </p:attrNameLst>
                                      </p:cBhvr>
                                      <p:tavLst>
                                        <p:tav tm="0">
                                          <p:val>
                                            <p:strVal val="1+#ppt_w/2"/>
                                          </p:val>
                                        </p:tav>
                                        <p:tav tm="100000">
                                          <p:val>
                                            <p:strVal val="#ppt_x"/>
                                          </p:val>
                                        </p:tav>
                                      </p:tavLst>
                                    </p:anim>
                                    <p:anim calcmode="lin" valueType="num">
                                      <p:cBhvr additive="base">
                                        <p:cTn id="75" dur="5000" fill="hold"/>
                                        <p:tgtEl>
                                          <p:spTgt spid="38"/>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7"/>
                                        </p:tgtEl>
                                        <p:attrNameLst>
                                          <p:attrName>style.visibility</p:attrName>
                                        </p:attrNameLst>
                                      </p:cBhvr>
                                      <p:to>
                                        <p:strVal val="visible"/>
                                      </p:to>
                                    </p:set>
                                    <p:anim calcmode="lin" valueType="num">
                                      <p:cBhvr additive="base">
                                        <p:cTn id="78" dur="5000" fill="hold"/>
                                        <p:tgtEl>
                                          <p:spTgt spid="7"/>
                                        </p:tgtEl>
                                        <p:attrNameLst>
                                          <p:attrName>ppt_x</p:attrName>
                                        </p:attrNameLst>
                                      </p:cBhvr>
                                      <p:tavLst>
                                        <p:tav tm="0">
                                          <p:val>
                                            <p:strVal val="0-#ppt_w/2"/>
                                          </p:val>
                                        </p:tav>
                                        <p:tav tm="100000">
                                          <p:val>
                                            <p:strVal val="#ppt_x"/>
                                          </p:val>
                                        </p:tav>
                                      </p:tavLst>
                                    </p:anim>
                                    <p:anim calcmode="lin" valueType="num">
                                      <p:cBhvr additive="base">
                                        <p:cTn id="79" dur="5000" fill="hold"/>
                                        <p:tgtEl>
                                          <p:spTgt spid="7"/>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9"/>
                                        </p:tgtEl>
                                        <p:attrNameLst>
                                          <p:attrName>style.visibility</p:attrName>
                                        </p:attrNameLst>
                                      </p:cBhvr>
                                      <p:to>
                                        <p:strVal val="visible"/>
                                      </p:to>
                                    </p:set>
                                    <p:anim calcmode="lin" valueType="num">
                                      <p:cBhvr additive="base">
                                        <p:cTn id="82" dur="5000" fill="hold"/>
                                        <p:tgtEl>
                                          <p:spTgt spid="9"/>
                                        </p:tgtEl>
                                        <p:attrNameLst>
                                          <p:attrName>ppt_x</p:attrName>
                                        </p:attrNameLst>
                                      </p:cBhvr>
                                      <p:tavLst>
                                        <p:tav tm="0">
                                          <p:val>
                                            <p:strVal val="0-#ppt_w/2"/>
                                          </p:val>
                                        </p:tav>
                                        <p:tav tm="100000">
                                          <p:val>
                                            <p:strVal val="#ppt_x"/>
                                          </p:val>
                                        </p:tav>
                                      </p:tavLst>
                                    </p:anim>
                                    <p:anim calcmode="lin" valueType="num">
                                      <p:cBhvr additive="base">
                                        <p:cTn id="83" dur="5000" fill="hold"/>
                                        <p:tgtEl>
                                          <p:spTgt spid="9"/>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2"/>
                                        </p:tgtEl>
                                        <p:attrNameLst>
                                          <p:attrName>style.visibility</p:attrName>
                                        </p:attrNameLst>
                                      </p:cBhvr>
                                      <p:to>
                                        <p:strVal val="visible"/>
                                      </p:to>
                                    </p:set>
                                    <p:anim calcmode="lin" valueType="num">
                                      <p:cBhvr additive="base">
                                        <p:cTn id="86" dur="5000" fill="hold"/>
                                        <p:tgtEl>
                                          <p:spTgt spid="12"/>
                                        </p:tgtEl>
                                        <p:attrNameLst>
                                          <p:attrName>ppt_x</p:attrName>
                                        </p:attrNameLst>
                                      </p:cBhvr>
                                      <p:tavLst>
                                        <p:tav tm="0">
                                          <p:val>
                                            <p:strVal val="0-#ppt_w/2"/>
                                          </p:val>
                                        </p:tav>
                                        <p:tav tm="100000">
                                          <p:val>
                                            <p:strVal val="#ppt_x"/>
                                          </p:val>
                                        </p:tav>
                                      </p:tavLst>
                                    </p:anim>
                                    <p:anim calcmode="lin" valueType="num">
                                      <p:cBhvr additive="base">
                                        <p:cTn id="87" dur="5000" fill="hold"/>
                                        <p:tgtEl>
                                          <p:spTgt spid="12"/>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13"/>
                                        </p:tgtEl>
                                        <p:attrNameLst>
                                          <p:attrName>style.visibility</p:attrName>
                                        </p:attrNameLst>
                                      </p:cBhvr>
                                      <p:to>
                                        <p:strVal val="visible"/>
                                      </p:to>
                                    </p:set>
                                    <p:anim calcmode="lin" valueType="num">
                                      <p:cBhvr additive="base">
                                        <p:cTn id="90" dur="5000" fill="hold"/>
                                        <p:tgtEl>
                                          <p:spTgt spid="13"/>
                                        </p:tgtEl>
                                        <p:attrNameLst>
                                          <p:attrName>ppt_x</p:attrName>
                                        </p:attrNameLst>
                                      </p:cBhvr>
                                      <p:tavLst>
                                        <p:tav tm="0">
                                          <p:val>
                                            <p:strVal val="0-#ppt_w/2"/>
                                          </p:val>
                                        </p:tav>
                                        <p:tav tm="100000">
                                          <p:val>
                                            <p:strVal val="#ppt_x"/>
                                          </p:val>
                                        </p:tav>
                                      </p:tavLst>
                                    </p:anim>
                                    <p:anim calcmode="lin" valueType="num">
                                      <p:cBhvr additive="base">
                                        <p:cTn id="91" dur="5000" fill="hold"/>
                                        <p:tgtEl>
                                          <p:spTgt spid="13"/>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18"/>
                                        </p:tgtEl>
                                        <p:attrNameLst>
                                          <p:attrName>style.visibility</p:attrName>
                                        </p:attrNameLst>
                                      </p:cBhvr>
                                      <p:to>
                                        <p:strVal val="visible"/>
                                      </p:to>
                                    </p:set>
                                    <p:anim calcmode="lin" valueType="num">
                                      <p:cBhvr additive="base">
                                        <p:cTn id="94" dur="5000" fill="hold"/>
                                        <p:tgtEl>
                                          <p:spTgt spid="18"/>
                                        </p:tgtEl>
                                        <p:attrNameLst>
                                          <p:attrName>ppt_x</p:attrName>
                                        </p:attrNameLst>
                                      </p:cBhvr>
                                      <p:tavLst>
                                        <p:tav tm="0">
                                          <p:val>
                                            <p:strVal val="0-#ppt_w/2"/>
                                          </p:val>
                                        </p:tav>
                                        <p:tav tm="100000">
                                          <p:val>
                                            <p:strVal val="#ppt_x"/>
                                          </p:val>
                                        </p:tav>
                                      </p:tavLst>
                                    </p:anim>
                                    <p:anim calcmode="lin" valueType="num">
                                      <p:cBhvr additive="base">
                                        <p:cTn id="95" dur="5000" fill="hold"/>
                                        <p:tgtEl>
                                          <p:spTgt spid="18"/>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19"/>
                                        </p:tgtEl>
                                        <p:attrNameLst>
                                          <p:attrName>style.visibility</p:attrName>
                                        </p:attrNameLst>
                                      </p:cBhvr>
                                      <p:to>
                                        <p:strVal val="visible"/>
                                      </p:to>
                                    </p:set>
                                    <p:anim calcmode="lin" valueType="num">
                                      <p:cBhvr additive="base">
                                        <p:cTn id="98" dur="5000" fill="hold"/>
                                        <p:tgtEl>
                                          <p:spTgt spid="19"/>
                                        </p:tgtEl>
                                        <p:attrNameLst>
                                          <p:attrName>ppt_x</p:attrName>
                                        </p:attrNameLst>
                                      </p:cBhvr>
                                      <p:tavLst>
                                        <p:tav tm="0">
                                          <p:val>
                                            <p:strVal val="0-#ppt_w/2"/>
                                          </p:val>
                                        </p:tav>
                                        <p:tav tm="100000">
                                          <p:val>
                                            <p:strVal val="#ppt_x"/>
                                          </p:val>
                                        </p:tav>
                                      </p:tavLst>
                                    </p:anim>
                                    <p:anim calcmode="lin" valueType="num">
                                      <p:cBhvr additive="base">
                                        <p:cTn id="99" dur="5000" fill="hold"/>
                                        <p:tgtEl>
                                          <p:spTgt spid="19"/>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20"/>
                                        </p:tgtEl>
                                        <p:attrNameLst>
                                          <p:attrName>style.visibility</p:attrName>
                                        </p:attrNameLst>
                                      </p:cBhvr>
                                      <p:to>
                                        <p:strVal val="visible"/>
                                      </p:to>
                                    </p:set>
                                    <p:anim calcmode="lin" valueType="num">
                                      <p:cBhvr additive="base">
                                        <p:cTn id="102" dur="5000" fill="hold"/>
                                        <p:tgtEl>
                                          <p:spTgt spid="20"/>
                                        </p:tgtEl>
                                        <p:attrNameLst>
                                          <p:attrName>ppt_x</p:attrName>
                                        </p:attrNameLst>
                                      </p:cBhvr>
                                      <p:tavLst>
                                        <p:tav tm="0">
                                          <p:val>
                                            <p:strVal val="0-#ppt_w/2"/>
                                          </p:val>
                                        </p:tav>
                                        <p:tav tm="100000">
                                          <p:val>
                                            <p:strVal val="#ppt_x"/>
                                          </p:val>
                                        </p:tav>
                                      </p:tavLst>
                                    </p:anim>
                                    <p:anim calcmode="lin" valueType="num">
                                      <p:cBhvr additive="base">
                                        <p:cTn id="103" dur="5000" fill="hold"/>
                                        <p:tgtEl>
                                          <p:spTgt spid="20"/>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1"/>
                                        </p:tgtEl>
                                        <p:attrNameLst>
                                          <p:attrName>style.visibility</p:attrName>
                                        </p:attrNameLst>
                                      </p:cBhvr>
                                      <p:to>
                                        <p:strVal val="visible"/>
                                      </p:to>
                                    </p:set>
                                    <p:anim calcmode="lin" valueType="num">
                                      <p:cBhvr additive="base">
                                        <p:cTn id="106" dur="5000" fill="hold"/>
                                        <p:tgtEl>
                                          <p:spTgt spid="21"/>
                                        </p:tgtEl>
                                        <p:attrNameLst>
                                          <p:attrName>ppt_x</p:attrName>
                                        </p:attrNameLst>
                                      </p:cBhvr>
                                      <p:tavLst>
                                        <p:tav tm="0">
                                          <p:val>
                                            <p:strVal val="0-#ppt_w/2"/>
                                          </p:val>
                                        </p:tav>
                                        <p:tav tm="100000">
                                          <p:val>
                                            <p:strVal val="#ppt_x"/>
                                          </p:val>
                                        </p:tav>
                                      </p:tavLst>
                                    </p:anim>
                                    <p:anim calcmode="lin" valueType="num">
                                      <p:cBhvr additive="base">
                                        <p:cTn id="107" dur="5000" fill="hold"/>
                                        <p:tgtEl>
                                          <p:spTgt spid="21"/>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0-#ppt_w/2"/>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0-#ppt_w/2"/>
                                          </p:val>
                                        </p:tav>
                                        <p:tav tm="100000">
                                          <p:val>
                                            <p:strVal val="#ppt_x"/>
                                          </p:val>
                                        </p:tav>
                                      </p:tavLst>
                                    </p:anim>
                                    <p:anim calcmode="lin" valueType="num">
                                      <p:cBhvr additive="base">
                                        <p:cTn id="115" dur="5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0-#ppt_w/2"/>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0-#ppt_w/2"/>
                                          </p:val>
                                        </p:tav>
                                        <p:tav tm="100000">
                                          <p:val>
                                            <p:strVal val="#ppt_x"/>
                                          </p:val>
                                        </p:tav>
                                      </p:tavLst>
                                    </p:anim>
                                    <p:anim calcmode="lin" valueType="num">
                                      <p:cBhvr additive="base">
                                        <p:cTn id="123" dur="5000" fill="hold"/>
                                        <p:tgtEl>
                                          <p:spTgt spid="33"/>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0-#ppt_w/2"/>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0-#ppt_w/2"/>
                                          </p:val>
                                        </p:tav>
                                        <p:tav tm="100000">
                                          <p:val>
                                            <p:strVal val="#ppt_x"/>
                                          </p:val>
                                        </p:tav>
                                      </p:tavLst>
                                    </p:anim>
                                    <p:anim calcmode="lin" valueType="num">
                                      <p:cBhvr additive="base">
                                        <p:cTn id="131" dur="5000" fill="hold"/>
                                        <p:tgtEl>
                                          <p:spTgt spid="35"/>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0-#ppt_w/2"/>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0-#ppt_w/2"/>
                                          </p:val>
                                        </p:tav>
                                        <p:tav tm="100000">
                                          <p:val>
                                            <p:strVal val="#ppt_x"/>
                                          </p:val>
                                        </p:tav>
                                      </p:tavLst>
                                    </p:anim>
                                    <p:anim calcmode="lin" valueType="num">
                                      <p:cBhvr additive="base">
                                        <p:cTn id="139" dur="5000" fill="hold"/>
                                        <p:tgtEl>
                                          <p:spTgt spid="37"/>
                                        </p:tgtEl>
                                        <p:attrNameLst>
                                          <p:attrName>ppt_y</p:attrName>
                                        </p:attrNameLst>
                                      </p:cBhvr>
                                      <p:tavLst>
                                        <p:tav tm="0">
                                          <p:val>
                                            <p:strVal val="1+#ppt_h/2"/>
                                          </p:val>
                                        </p:tav>
                                        <p:tav tm="100000">
                                          <p:val>
                                            <p:strVal val="#ppt_y"/>
                                          </p:val>
                                        </p:tav>
                                      </p:tavLst>
                                    </p:anim>
                                  </p:childTnLst>
                                </p:cTn>
                              </p:par>
                              <p:par>
                                <p:cTn id="140" presetID="8" presetClass="emph" presetSubtype="0" fill="hold" grpId="1" nodeType="withEffect">
                                  <p:stCondLst>
                                    <p:cond delay="0"/>
                                  </p:stCondLst>
                                  <p:childTnLst>
                                    <p:animRot by="21600000">
                                      <p:cBhvr>
                                        <p:cTn id="141" dur="5000" fill="hold"/>
                                        <p:tgtEl>
                                          <p:spTgt spid="6"/>
                                        </p:tgtEl>
                                        <p:attrNameLst>
                                          <p:attrName>r</p:attrName>
                                        </p:attrNameLst>
                                      </p:cBhvr>
                                    </p:animRot>
                                  </p:childTnLst>
                                </p:cTn>
                              </p:par>
                              <p:par>
                                <p:cTn id="142" presetID="8" presetClass="emph" presetSubtype="0" fill="hold" grpId="1" nodeType="withEffect">
                                  <p:stCondLst>
                                    <p:cond delay="0"/>
                                  </p:stCondLst>
                                  <p:childTnLst>
                                    <p:animRot by="-21600000">
                                      <p:cBhvr>
                                        <p:cTn id="143" dur="5000" fill="hold"/>
                                        <p:tgtEl>
                                          <p:spTgt spid="8"/>
                                        </p:tgtEl>
                                        <p:attrNameLst>
                                          <p:attrName>r</p:attrName>
                                        </p:attrNameLst>
                                      </p:cBhvr>
                                    </p:animRot>
                                  </p:childTnLst>
                                </p:cTn>
                              </p:par>
                              <p:par>
                                <p:cTn id="144" presetID="8" presetClass="emph" presetSubtype="0" fill="hold" grpId="1" nodeType="withEffect">
                                  <p:stCondLst>
                                    <p:cond delay="0"/>
                                  </p:stCondLst>
                                  <p:childTnLst>
                                    <p:animRot by="21600000">
                                      <p:cBhvr>
                                        <p:cTn id="145" dur="5000" fill="hold"/>
                                        <p:tgtEl>
                                          <p:spTgt spid="10"/>
                                        </p:tgtEl>
                                        <p:attrNameLst>
                                          <p:attrName>r</p:attrName>
                                        </p:attrNameLst>
                                      </p:cBhvr>
                                    </p:animRot>
                                  </p:childTnLst>
                                </p:cTn>
                              </p:par>
                              <p:par>
                                <p:cTn id="146" presetID="8" presetClass="emph" presetSubtype="0" fill="hold" grpId="1" nodeType="withEffect">
                                  <p:stCondLst>
                                    <p:cond delay="0"/>
                                  </p:stCondLst>
                                  <p:childTnLst>
                                    <p:animRot by="-21600000">
                                      <p:cBhvr>
                                        <p:cTn id="147" dur="5000" fill="hold"/>
                                        <p:tgtEl>
                                          <p:spTgt spid="11"/>
                                        </p:tgtEl>
                                        <p:attrNameLst>
                                          <p:attrName>r</p:attrName>
                                        </p:attrNameLst>
                                      </p:cBhvr>
                                    </p:animRot>
                                  </p:childTnLst>
                                </p:cTn>
                              </p:par>
                              <p:par>
                                <p:cTn id="148" presetID="8" presetClass="emph" presetSubtype="0" fill="hold" grpId="1" nodeType="withEffect">
                                  <p:stCondLst>
                                    <p:cond delay="0"/>
                                  </p:stCondLst>
                                  <p:childTnLst>
                                    <p:animRot by="21600000">
                                      <p:cBhvr>
                                        <p:cTn id="149" dur="5000" fill="hold"/>
                                        <p:tgtEl>
                                          <p:spTgt spid="14"/>
                                        </p:tgtEl>
                                        <p:attrNameLst>
                                          <p:attrName>r</p:attrName>
                                        </p:attrNameLst>
                                      </p:cBhvr>
                                    </p:animRot>
                                  </p:childTnLst>
                                </p:cTn>
                              </p:par>
                              <p:par>
                                <p:cTn id="150" presetID="8" presetClass="emph" presetSubtype="0" fill="hold" grpId="1" nodeType="withEffect">
                                  <p:stCondLst>
                                    <p:cond delay="0"/>
                                  </p:stCondLst>
                                  <p:childTnLst>
                                    <p:animRot by="-21600000">
                                      <p:cBhvr>
                                        <p:cTn id="151" dur="5000" fill="hold"/>
                                        <p:tgtEl>
                                          <p:spTgt spid="15"/>
                                        </p:tgtEl>
                                        <p:attrNameLst>
                                          <p:attrName>r</p:attrName>
                                        </p:attrNameLst>
                                      </p:cBhvr>
                                    </p:animRot>
                                  </p:childTnLst>
                                </p:cTn>
                              </p:par>
                              <p:par>
                                <p:cTn id="152" presetID="8" presetClass="emph" presetSubtype="0" fill="hold" grpId="1" nodeType="withEffect">
                                  <p:stCondLst>
                                    <p:cond delay="0"/>
                                  </p:stCondLst>
                                  <p:childTnLst>
                                    <p:animRot by="21600000">
                                      <p:cBhvr>
                                        <p:cTn id="153" dur="5000" fill="hold"/>
                                        <p:tgtEl>
                                          <p:spTgt spid="16"/>
                                        </p:tgtEl>
                                        <p:attrNameLst>
                                          <p:attrName>r</p:attrName>
                                        </p:attrNameLst>
                                      </p:cBhvr>
                                    </p:animRot>
                                  </p:childTnLst>
                                </p:cTn>
                              </p:par>
                              <p:par>
                                <p:cTn id="154" presetID="8" presetClass="emph" presetSubtype="0" fill="hold" grpId="1" nodeType="withEffect">
                                  <p:stCondLst>
                                    <p:cond delay="0"/>
                                  </p:stCondLst>
                                  <p:childTnLst>
                                    <p:animRot by="-21600000">
                                      <p:cBhvr>
                                        <p:cTn id="155" dur="5000" fill="hold"/>
                                        <p:tgtEl>
                                          <p:spTgt spid="17"/>
                                        </p:tgtEl>
                                        <p:attrNameLst>
                                          <p:attrName>r</p:attrName>
                                        </p:attrNameLst>
                                      </p:cBhvr>
                                    </p:animRot>
                                  </p:childTnLst>
                                </p:cTn>
                              </p:par>
                              <p:par>
                                <p:cTn id="156" presetID="8" presetClass="emph" presetSubtype="0" fill="hold" grpId="1" nodeType="withEffect">
                                  <p:stCondLst>
                                    <p:cond delay="0"/>
                                  </p:stCondLst>
                                  <p:childTnLst>
                                    <p:animRot by="21600000">
                                      <p:cBhvr>
                                        <p:cTn id="157" dur="5000" fill="hold"/>
                                        <p:tgtEl>
                                          <p:spTgt spid="22"/>
                                        </p:tgtEl>
                                        <p:attrNameLst>
                                          <p:attrName>r</p:attrName>
                                        </p:attrNameLst>
                                      </p:cBhvr>
                                    </p:animRot>
                                  </p:childTnLst>
                                </p:cTn>
                              </p:par>
                              <p:par>
                                <p:cTn id="158" presetID="8" presetClass="emph" presetSubtype="0" fill="hold" grpId="1" nodeType="withEffect">
                                  <p:stCondLst>
                                    <p:cond delay="0"/>
                                  </p:stCondLst>
                                  <p:childTnLst>
                                    <p:animRot by="-21600000">
                                      <p:cBhvr>
                                        <p:cTn id="159" dur="5000" fill="hold"/>
                                        <p:tgtEl>
                                          <p:spTgt spid="23"/>
                                        </p:tgtEl>
                                        <p:attrNameLst>
                                          <p:attrName>r</p:attrName>
                                        </p:attrNameLst>
                                      </p:cBhvr>
                                    </p:animRot>
                                  </p:childTnLst>
                                </p:cTn>
                              </p:par>
                              <p:par>
                                <p:cTn id="160" presetID="8" presetClass="emph" presetSubtype="0" fill="hold" grpId="1" nodeType="withEffect">
                                  <p:stCondLst>
                                    <p:cond delay="0"/>
                                  </p:stCondLst>
                                  <p:childTnLst>
                                    <p:animRot by="21600000">
                                      <p:cBhvr>
                                        <p:cTn id="161" dur="5000" fill="hold"/>
                                        <p:tgtEl>
                                          <p:spTgt spid="24"/>
                                        </p:tgtEl>
                                        <p:attrNameLst>
                                          <p:attrName>r</p:attrName>
                                        </p:attrNameLst>
                                      </p:cBhvr>
                                    </p:animRot>
                                  </p:childTnLst>
                                </p:cTn>
                              </p:par>
                              <p:par>
                                <p:cTn id="162" presetID="8" presetClass="emph" presetSubtype="0" fill="hold" grpId="1" nodeType="withEffect">
                                  <p:stCondLst>
                                    <p:cond delay="0"/>
                                  </p:stCondLst>
                                  <p:childTnLst>
                                    <p:animRot by="-21600000">
                                      <p:cBhvr>
                                        <p:cTn id="163" dur="5000" fill="hold"/>
                                        <p:tgtEl>
                                          <p:spTgt spid="25"/>
                                        </p:tgtEl>
                                        <p:attrNameLst>
                                          <p:attrName>r</p:attrName>
                                        </p:attrNameLst>
                                      </p:cBhvr>
                                    </p:animRot>
                                  </p:childTnLst>
                                </p:cTn>
                              </p:par>
                              <p:par>
                                <p:cTn id="164" presetID="8" presetClass="emph" presetSubtype="0" fill="hold" grpId="1" nodeType="withEffect">
                                  <p:stCondLst>
                                    <p:cond delay="0"/>
                                  </p:stCondLst>
                                  <p:childTnLst>
                                    <p:animRot by="21600000">
                                      <p:cBhvr>
                                        <p:cTn id="165" dur="5000" fill="hold"/>
                                        <p:tgtEl>
                                          <p:spTgt spid="26"/>
                                        </p:tgtEl>
                                        <p:attrNameLst>
                                          <p:attrName>r</p:attrName>
                                        </p:attrNameLst>
                                      </p:cBhvr>
                                    </p:animRot>
                                  </p:childTnLst>
                                </p:cTn>
                              </p:par>
                              <p:par>
                                <p:cTn id="166" presetID="8" presetClass="emph" presetSubtype="0" fill="hold" grpId="1" nodeType="withEffect">
                                  <p:stCondLst>
                                    <p:cond delay="0"/>
                                  </p:stCondLst>
                                  <p:childTnLst>
                                    <p:animRot by="-21600000">
                                      <p:cBhvr>
                                        <p:cTn id="167" dur="5000" fill="hold"/>
                                        <p:tgtEl>
                                          <p:spTgt spid="27"/>
                                        </p:tgtEl>
                                        <p:attrNameLst>
                                          <p:attrName>r</p:attrName>
                                        </p:attrNameLst>
                                      </p:cBhvr>
                                    </p:animRot>
                                  </p:childTnLst>
                                </p:cTn>
                              </p:par>
                              <p:par>
                                <p:cTn id="168" presetID="8" presetClass="emph" presetSubtype="0" fill="hold" grpId="1" nodeType="withEffect">
                                  <p:stCondLst>
                                    <p:cond delay="0"/>
                                  </p:stCondLst>
                                  <p:childTnLst>
                                    <p:animRot by="21600000">
                                      <p:cBhvr>
                                        <p:cTn id="169" dur="5000" fill="hold"/>
                                        <p:tgtEl>
                                          <p:spTgt spid="28"/>
                                        </p:tgtEl>
                                        <p:attrNameLst>
                                          <p:attrName>r</p:attrName>
                                        </p:attrNameLst>
                                      </p:cBhvr>
                                    </p:animRot>
                                  </p:childTnLst>
                                </p:cTn>
                              </p:par>
                              <p:par>
                                <p:cTn id="170" presetID="8" presetClass="emph" presetSubtype="0" fill="hold" grpId="1" nodeType="withEffect">
                                  <p:stCondLst>
                                    <p:cond delay="0"/>
                                  </p:stCondLst>
                                  <p:childTnLst>
                                    <p:animRot by="-21600000">
                                      <p:cBhvr>
                                        <p:cTn id="171" dur="5000" fill="hold"/>
                                        <p:tgtEl>
                                          <p:spTgt spid="29"/>
                                        </p:tgtEl>
                                        <p:attrNameLst>
                                          <p:attrName>r</p:attrName>
                                        </p:attrNameLst>
                                      </p:cBhvr>
                                    </p:animRot>
                                  </p:childTnLst>
                                </p:cTn>
                              </p:par>
                              <p:par>
                                <p:cTn id="172" presetID="8" presetClass="emph" presetSubtype="0" fill="hold" grpId="1" nodeType="withEffect">
                                  <p:stCondLst>
                                    <p:cond delay="0"/>
                                  </p:stCondLst>
                                  <p:childTnLst>
                                    <p:animRot by="21600000">
                                      <p:cBhvr>
                                        <p:cTn id="173" dur="5000" fill="hold"/>
                                        <p:tgtEl>
                                          <p:spTgt spid="38"/>
                                        </p:tgtEl>
                                        <p:attrNameLst>
                                          <p:attrName>r</p:attrName>
                                        </p:attrNameLst>
                                      </p:cBhvr>
                                    </p:animRot>
                                  </p:childTnLst>
                                </p:cTn>
                              </p:par>
                              <p:par>
                                <p:cTn id="174" presetID="8" presetClass="emph" presetSubtype="0" fill="hold" grpId="1" nodeType="withEffect">
                                  <p:stCondLst>
                                    <p:cond delay="0"/>
                                  </p:stCondLst>
                                  <p:childTnLst>
                                    <p:animRot by="-21600000">
                                      <p:cBhvr>
                                        <p:cTn id="175" dur="5000" fill="hold"/>
                                        <p:tgtEl>
                                          <p:spTgt spid="7"/>
                                        </p:tgtEl>
                                        <p:attrNameLst>
                                          <p:attrName>r</p:attrName>
                                        </p:attrNameLst>
                                      </p:cBhvr>
                                    </p:animRot>
                                  </p:childTnLst>
                                </p:cTn>
                              </p:par>
                              <p:par>
                                <p:cTn id="176" presetID="8" presetClass="emph" presetSubtype="0" fill="hold" grpId="1" nodeType="withEffect">
                                  <p:stCondLst>
                                    <p:cond delay="0"/>
                                  </p:stCondLst>
                                  <p:childTnLst>
                                    <p:animRot by="21600000">
                                      <p:cBhvr>
                                        <p:cTn id="177" dur="5000" fill="hold"/>
                                        <p:tgtEl>
                                          <p:spTgt spid="9"/>
                                        </p:tgtEl>
                                        <p:attrNameLst>
                                          <p:attrName>r</p:attrName>
                                        </p:attrNameLst>
                                      </p:cBhvr>
                                    </p:animRot>
                                  </p:childTnLst>
                                </p:cTn>
                              </p:par>
                              <p:par>
                                <p:cTn id="178" presetID="8" presetClass="emph" presetSubtype="0" fill="hold" grpId="1" nodeType="withEffect">
                                  <p:stCondLst>
                                    <p:cond delay="0"/>
                                  </p:stCondLst>
                                  <p:childTnLst>
                                    <p:animRot by="-21600000">
                                      <p:cBhvr>
                                        <p:cTn id="179" dur="5000" fill="hold"/>
                                        <p:tgtEl>
                                          <p:spTgt spid="12"/>
                                        </p:tgtEl>
                                        <p:attrNameLst>
                                          <p:attrName>r</p:attrName>
                                        </p:attrNameLst>
                                      </p:cBhvr>
                                    </p:animRot>
                                  </p:childTnLst>
                                </p:cTn>
                              </p:par>
                              <p:par>
                                <p:cTn id="180" presetID="8" presetClass="emph" presetSubtype="0" fill="hold" grpId="1" nodeType="withEffect">
                                  <p:stCondLst>
                                    <p:cond delay="0"/>
                                  </p:stCondLst>
                                  <p:childTnLst>
                                    <p:animRot by="21600000">
                                      <p:cBhvr>
                                        <p:cTn id="181" dur="5000" fill="hold"/>
                                        <p:tgtEl>
                                          <p:spTgt spid="13"/>
                                        </p:tgtEl>
                                        <p:attrNameLst>
                                          <p:attrName>r</p:attrName>
                                        </p:attrNameLst>
                                      </p:cBhvr>
                                    </p:animRot>
                                  </p:childTnLst>
                                </p:cTn>
                              </p:par>
                              <p:par>
                                <p:cTn id="182" presetID="8" presetClass="emph" presetSubtype="0" fill="hold" grpId="1" nodeType="withEffect">
                                  <p:stCondLst>
                                    <p:cond delay="0"/>
                                  </p:stCondLst>
                                  <p:childTnLst>
                                    <p:animRot by="-21600000">
                                      <p:cBhvr>
                                        <p:cTn id="183" dur="5000" fill="hold"/>
                                        <p:tgtEl>
                                          <p:spTgt spid="18"/>
                                        </p:tgtEl>
                                        <p:attrNameLst>
                                          <p:attrName>r</p:attrName>
                                        </p:attrNameLst>
                                      </p:cBhvr>
                                    </p:animRot>
                                  </p:childTnLst>
                                </p:cTn>
                              </p:par>
                              <p:par>
                                <p:cTn id="184" presetID="8" presetClass="emph" presetSubtype="0" fill="hold" grpId="1" nodeType="withEffect">
                                  <p:stCondLst>
                                    <p:cond delay="0"/>
                                  </p:stCondLst>
                                  <p:childTnLst>
                                    <p:animRot by="21600000">
                                      <p:cBhvr>
                                        <p:cTn id="185" dur="5000" fill="hold"/>
                                        <p:tgtEl>
                                          <p:spTgt spid="19"/>
                                        </p:tgtEl>
                                        <p:attrNameLst>
                                          <p:attrName>r</p:attrName>
                                        </p:attrNameLst>
                                      </p:cBhvr>
                                    </p:animRot>
                                  </p:childTnLst>
                                </p:cTn>
                              </p:par>
                              <p:par>
                                <p:cTn id="186" presetID="8" presetClass="emph" presetSubtype="0" fill="hold" grpId="1" nodeType="withEffect">
                                  <p:stCondLst>
                                    <p:cond delay="0"/>
                                  </p:stCondLst>
                                  <p:childTnLst>
                                    <p:animRot by="-21600000">
                                      <p:cBhvr>
                                        <p:cTn id="187" dur="5000" fill="hold"/>
                                        <p:tgtEl>
                                          <p:spTgt spid="20"/>
                                        </p:tgtEl>
                                        <p:attrNameLst>
                                          <p:attrName>r</p:attrName>
                                        </p:attrNameLst>
                                      </p:cBhvr>
                                    </p:animRot>
                                  </p:childTnLst>
                                </p:cTn>
                              </p:par>
                              <p:par>
                                <p:cTn id="188" presetID="8" presetClass="emph" presetSubtype="0" fill="hold" grpId="1" nodeType="withEffect">
                                  <p:stCondLst>
                                    <p:cond delay="0"/>
                                  </p:stCondLst>
                                  <p:childTnLst>
                                    <p:animRot by="21600000">
                                      <p:cBhvr>
                                        <p:cTn id="189" dur="5000" fill="hold"/>
                                        <p:tgtEl>
                                          <p:spTgt spid="21"/>
                                        </p:tgtEl>
                                        <p:attrNameLst>
                                          <p:attrName>r</p:attrName>
                                        </p:attrNameLst>
                                      </p:cBhvr>
                                    </p:animRot>
                                  </p:childTnLst>
                                </p:cTn>
                              </p:par>
                              <p:par>
                                <p:cTn id="190" presetID="8" presetClass="emph" presetSubtype="0" fill="hold" grpId="1" nodeType="withEffect">
                                  <p:stCondLst>
                                    <p:cond delay="0"/>
                                  </p:stCondLst>
                                  <p:childTnLst>
                                    <p:animRot by="-21600000">
                                      <p:cBhvr>
                                        <p:cTn id="191" dur="5000" fill="hold"/>
                                        <p:tgtEl>
                                          <p:spTgt spid="30"/>
                                        </p:tgtEl>
                                        <p:attrNameLst>
                                          <p:attrName>r</p:attrName>
                                        </p:attrNameLst>
                                      </p:cBhvr>
                                    </p:animRot>
                                  </p:childTnLst>
                                </p:cTn>
                              </p:par>
                              <p:par>
                                <p:cTn id="192" presetID="8" presetClass="emph" presetSubtype="0" fill="hold" grpId="1" nodeType="withEffect">
                                  <p:stCondLst>
                                    <p:cond delay="0"/>
                                  </p:stCondLst>
                                  <p:childTnLst>
                                    <p:animRot by="21600000">
                                      <p:cBhvr>
                                        <p:cTn id="193" dur="5000" fill="hold"/>
                                        <p:tgtEl>
                                          <p:spTgt spid="31"/>
                                        </p:tgtEl>
                                        <p:attrNameLst>
                                          <p:attrName>r</p:attrName>
                                        </p:attrNameLst>
                                      </p:cBhvr>
                                    </p:animRot>
                                  </p:childTnLst>
                                </p:cTn>
                              </p:par>
                              <p:par>
                                <p:cTn id="194" presetID="8" presetClass="emph" presetSubtype="0" fill="hold" grpId="1" nodeType="withEffect">
                                  <p:stCondLst>
                                    <p:cond delay="0"/>
                                  </p:stCondLst>
                                  <p:childTnLst>
                                    <p:animRot by="-21600000">
                                      <p:cBhvr>
                                        <p:cTn id="195" dur="5000" fill="hold"/>
                                        <p:tgtEl>
                                          <p:spTgt spid="32"/>
                                        </p:tgtEl>
                                        <p:attrNameLst>
                                          <p:attrName>r</p:attrName>
                                        </p:attrNameLst>
                                      </p:cBhvr>
                                    </p:animRot>
                                  </p:childTnLst>
                                </p:cTn>
                              </p:par>
                              <p:par>
                                <p:cTn id="196" presetID="8" presetClass="emph" presetSubtype="0" fill="hold" grpId="1" nodeType="withEffect">
                                  <p:stCondLst>
                                    <p:cond delay="0"/>
                                  </p:stCondLst>
                                  <p:childTnLst>
                                    <p:animRot by="21600000">
                                      <p:cBhvr>
                                        <p:cTn id="197" dur="5000" fill="hold"/>
                                        <p:tgtEl>
                                          <p:spTgt spid="33"/>
                                        </p:tgtEl>
                                        <p:attrNameLst>
                                          <p:attrName>r</p:attrName>
                                        </p:attrNameLst>
                                      </p:cBhvr>
                                    </p:animRot>
                                  </p:childTnLst>
                                </p:cTn>
                              </p:par>
                              <p:par>
                                <p:cTn id="198" presetID="8" presetClass="emph" presetSubtype="0" fill="hold" grpId="1" nodeType="withEffect">
                                  <p:stCondLst>
                                    <p:cond delay="0"/>
                                  </p:stCondLst>
                                  <p:childTnLst>
                                    <p:animRot by="-21600000">
                                      <p:cBhvr>
                                        <p:cTn id="199" dur="5000" fill="hold"/>
                                        <p:tgtEl>
                                          <p:spTgt spid="34"/>
                                        </p:tgtEl>
                                        <p:attrNameLst>
                                          <p:attrName>r</p:attrName>
                                        </p:attrNameLst>
                                      </p:cBhvr>
                                    </p:animRot>
                                  </p:childTnLst>
                                </p:cTn>
                              </p:par>
                              <p:par>
                                <p:cTn id="200" presetID="8" presetClass="emph" presetSubtype="0" fill="hold" grpId="1" nodeType="withEffect">
                                  <p:stCondLst>
                                    <p:cond delay="0"/>
                                  </p:stCondLst>
                                  <p:childTnLst>
                                    <p:animRot by="21600000">
                                      <p:cBhvr>
                                        <p:cTn id="201" dur="5000" fill="hold"/>
                                        <p:tgtEl>
                                          <p:spTgt spid="35"/>
                                        </p:tgtEl>
                                        <p:attrNameLst>
                                          <p:attrName>r</p:attrName>
                                        </p:attrNameLst>
                                      </p:cBhvr>
                                    </p:animRot>
                                  </p:childTnLst>
                                </p:cTn>
                              </p:par>
                              <p:par>
                                <p:cTn id="202" presetID="8" presetClass="emph" presetSubtype="0" fill="hold" grpId="1" nodeType="withEffect">
                                  <p:stCondLst>
                                    <p:cond delay="0"/>
                                  </p:stCondLst>
                                  <p:childTnLst>
                                    <p:animRot by="-21600000">
                                      <p:cBhvr>
                                        <p:cTn id="203" dur="5000" fill="hold"/>
                                        <p:tgtEl>
                                          <p:spTgt spid="36"/>
                                        </p:tgtEl>
                                        <p:attrNameLst>
                                          <p:attrName>r</p:attrName>
                                        </p:attrNameLst>
                                      </p:cBhvr>
                                    </p:animRot>
                                  </p:childTnLst>
                                </p:cTn>
                              </p:par>
                              <p:par>
                                <p:cTn id="204" presetID="8" presetClass="emph" presetSubtype="0" fill="hold" grpId="1" nodeType="withEffect">
                                  <p:stCondLst>
                                    <p:cond delay="0"/>
                                  </p:stCondLst>
                                  <p:childTnLst>
                                    <p:animRot by="21600000">
                                      <p:cBhvr>
                                        <p:cTn id="205" dur="5000" fill="hold"/>
                                        <p:tgtEl>
                                          <p:spTgt spid="37"/>
                                        </p:tgtEl>
                                        <p:attrNameLst>
                                          <p:attrName>r</p:attrName>
                                        </p:attrNameLst>
                                      </p:cBhvr>
                                    </p:animRot>
                                  </p:childTnLst>
                                </p:cTn>
                              </p:par>
                            </p:childTnLst>
                          </p:cTn>
                        </p:par>
                        <p:par>
                          <p:cTn id="206" fill="hold">
                            <p:stCondLst>
                              <p:cond delay="5000"/>
                            </p:stCondLst>
                            <p:childTnLst>
                              <p:par>
                                <p:cTn id="207" presetID="2" presetClass="exit" presetSubtype="6" fill="hold" grpId="2" nodeType="afterEffect">
                                  <p:stCondLst>
                                    <p:cond delay="0"/>
                                  </p:stCondLst>
                                  <p:childTnLst>
                                    <p:anim calcmode="lin" valueType="num">
                                      <p:cBhvr additive="base">
                                        <p:cTn id="208" dur="5000"/>
                                        <p:tgtEl>
                                          <p:spTgt spid="6"/>
                                        </p:tgtEl>
                                        <p:attrNameLst>
                                          <p:attrName>ppt_x</p:attrName>
                                        </p:attrNameLst>
                                      </p:cBhvr>
                                      <p:tavLst>
                                        <p:tav tm="0">
                                          <p:val>
                                            <p:strVal val="ppt_x"/>
                                          </p:val>
                                        </p:tav>
                                        <p:tav tm="100000">
                                          <p:val>
                                            <p:strVal val="1+ppt_w/2"/>
                                          </p:val>
                                        </p:tav>
                                      </p:tavLst>
                                    </p:anim>
                                    <p:anim calcmode="lin" valueType="num">
                                      <p:cBhvr additive="base">
                                        <p:cTn id="209" dur="5000"/>
                                        <p:tgtEl>
                                          <p:spTgt spid="6"/>
                                        </p:tgtEl>
                                        <p:attrNameLst>
                                          <p:attrName>ppt_y</p:attrName>
                                        </p:attrNameLst>
                                      </p:cBhvr>
                                      <p:tavLst>
                                        <p:tav tm="0">
                                          <p:val>
                                            <p:strVal val="ppt_y"/>
                                          </p:val>
                                        </p:tav>
                                        <p:tav tm="100000">
                                          <p:val>
                                            <p:strVal val="1+ppt_h/2"/>
                                          </p:val>
                                        </p:tav>
                                      </p:tavLst>
                                    </p:anim>
                                    <p:set>
                                      <p:cBhvr>
                                        <p:cTn id="210" dur="1" fill="hold">
                                          <p:stCondLst>
                                            <p:cond delay="4999"/>
                                          </p:stCondLst>
                                        </p:cTn>
                                        <p:tgtEl>
                                          <p:spTgt spid="6"/>
                                        </p:tgtEl>
                                        <p:attrNameLst>
                                          <p:attrName>style.visibility</p:attrName>
                                        </p:attrNameLst>
                                      </p:cBhvr>
                                      <p:to>
                                        <p:strVal val="hidden"/>
                                      </p:to>
                                    </p:set>
                                  </p:childTnLst>
                                </p:cTn>
                              </p:par>
                              <p:par>
                                <p:cTn id="211" presetID="2" presetClass="exit" presetSubtype="6" fill="hold" nodeType="withEffect">
                                  <p:stCondLst>
                                    <p:cond delay="0"/>
                                  </p:stCondLst>
                                  <p:childTnLst>
                                    <p:anim calcmode="lin" valueType="num">
                                      <p:cBhvr additive="base">
                                        <p:cTn id="212" dur="5000"/>
                                        <p:tgtEl>
                                          <p:spTgt spid="8"/>
                                        </p:tgtEl>
                                        <p:attrNameLst>
                                          <p:attrName>ppt_x</p:attrName>
                                        </p:attrNameLst>
                                      </p:cBhvr>
                                      <p:tavLst>
                                        <p:tav tm="0">
                                          <p:val>
                                            <p:strVal val="ppt_x"/>
                                          </p:val>
                                        </p:tav>
                                        <p:tav tm="100000">
                                          <p:val>
                                            <p:strVal val="1+ppt_w/2"/>
                                          </p:val>
                                        </p:tav>
                                      </p:tavLst>
                                    </p:anim>
                                    <p:anim calcmode="lin" valueType="num">
                                      <p:cBhvr additive="base">
                                        <p:cTn id="213" dur="5000"/>
                                        <p:tgtEl>
                                          <p:spTgt spid="8"/>
                                        </p:tgtEl>
                                        <p:attrNameLst>
                                          <p:attrName>ppt_y</p:attrName>
                                        </p:attrNameLst>
                                      </p:cBhvr>
                                      <p:tavLst>
                                        <p:tav tm="0">
                                          <p:val>
                                            <p:strVal val="ppt_y"/>
                                          </p:val>
                                        </p:tav>
                                        <p:tav tm="100000">
                                          <p:val>
                                            <p:strVal val="1+ppt_h/2"/>
                                          </p:val>
                                        </p:tav>
                                      </p:tavLst>
                                    </p:anim>
                                    <p:set>
                                      <p:cBhvr>
                                        <p:cTn id="214" dur="1" fill="hold">
                                          <p:stCondLst>
                                            <p:cond delay="4999"/>
                                          </p:stCondLst>
                                        </p:cTn>
                                        <p:tgtEl>
                                          <p:spTgt spid="8"/>
                                        </p:tgtEl>
                                        <p:attrNameLst>
                                          <p:attrName>style.visibility</p:attrName>
                                        </p:attrNameLst>
                                      </p:cBhvr>
                                      <p:to>
                                        <p:strVal val="hidden"/>
                                      </p:to>
                                    </p:set>
                                  </p:childTnLst>
                                </p:cTn>
                              </p:par>
                              <p:par>
                                <p:cTn id="215" presetID="2" presetClass="exit" presetSubtype="6" fill="hold" nodeType="withEffect">
                                  <p:stCondLst>
                                    <p:cond delay="0"/>
                                  </p:stCondLst>
                                  <p:childTnLst>
                                    <p:anim calcmode="lin" valueType="num">
                                      <p:cBhvr additive="base">
                                        <p:cTn id="216" dur="5000"/>
                                        <p:tgtEl>
                                          <p:spTgt spid="10"/>
                                        </p:tgtEl>
                                        <p:attrNameLst>
                                          <p:attrName>ppt_x</p:attrName>
                                        </p:attrNameLst>
                                      </p:cBhvr>
                                      <p:tavLst>
                                        <p:tav tm="0">
                                          <p:val>
                                            <p:strVal val="ppt_x"/>
                                          </p:val>
                                        </p:tav>
                                        <p:tav tm="100000">
                                          <p:val>
                                            <p:strVal val="1+ppt_w/2"/>
                                          </p:val>
                                        </p:tav>
                                      </p:tavLst>
                                    </p:anim>
                                    <p:anim calcmode="lin" valueType="num">
                                      <p:cBhvr additive="base">
                                        <p:cTn id="217" dur="5000"/>
                                        <p:tgtEl>
                                          <p:spTgt spid="10"/>
                                        </p:tgtEl>
                                        <p:attrNameLst>
                                          <p:attrName>ppt_y</p:attrName>
                                        </p:attrNameLst>
                                      </p:cBhvr>
                                      <p:tavLst>
                                        <p:tav tm="0">
                                          <p:val>
                                            <p:strVal val="ppt_y"/>
                                          </p:val>
                                        </p:tav>
                                        <p:tav tm="100000">
                                          <p:val>
                                            <p:strVal val="1+ppt_h/2"/>
                                          </p:val>
                                        </p:tav>
                                      </p:tavLst>
                                    </p:anim>
                                    <p:set>
                                      <p:cBhvr>
                                        <p:cTn id="218" dur="1" fill="hold">
                                          <p:stCondLst>
                                            <p:cond delay="4999"/>
                                          </p:stCondLst>
                                        </p:cTn>
                                        <p:tgtEl>
                                          <p:spTgt spid="10"/>
                                        </p:tgtEl>
                                        <p:attrNameLst>
                                          <p:attrName>style.visibility</p:attrName>
                                        </p:attrNameLst>
                                      </p:cBhvr>
                                      <p:to>
                                        <p:strVal val="hidden"/>
                                      </p:to>
                                    </p:set>
                                  </p:childTnLst>
                                </p:cTn>
                              </p:par>
                              <p:par>
                                <p:cTn id="219" presetID="2" presetClass="exit" presetSubtype="6" fill="hold" nodeType="withEffect">
                                  <p:stCondLst>
                                    <p:cond delay="0"/>
                                  </p:stCondLst>
                                  <p:childTnLst>
                                    <p:anim calcmode="lin" valueType="num">
                                      <p:cBhvr additive="base">
                                        <p:cTn id="220" dur="5000"/>
                                        <p:tgtEl>
                                          <p:spTgt spid="11"/>
                                        </p:tgtEl>
                                        <p:attrNameLst>
                                          <p:attrName>ppt_x</p:attrName>
                                        </p:attrNameLst>
                                      </p:cBhvr>
                                      <p:tavLst>
                                        <p:tav tm="0">
                                          <p:val>
                                            <p:strVal val="ppt_x"/>
                                          </p:val>
                                        </p:tav>
                                        <p:tav tm="100000">
                                          <p:val>
                                            <p:strVal val="1+ppt_w/2"/>
                                          </p:val>
                                        </p:tav>
                                      </p:tavLst>
                                    </p:anim>
                                    <p:anim calcmode="lin" valueType="num">
                                      <p:cBhvr additive="base">
                                        <p:cTn id="221" dur="5000"/>
                                        <p:tgtEl>
                                          <p:spTgt spid="11"/>
                                        </p:tgtEl>
                                        <p:attrNameLst>
                                          <p:attrName>ppt_y</p:attrName>
                                        </p:attrNameLst>
                                      </p:cBhvr>
                                      <p:tavLst>
                                        <p:tav tm="0">
                                          <p:val>
                                            <p:strVal val="ppt_y"/>
                                          </p:val>
                                        </p:tav>
                                        <p:tav tm="100000">
                                          <p:val>
                                            <p:strVal val="1+ppt_h/2"/>
                                          </p:val>
                                        </p:tav>
                                      </p:tavLst>
                                    </p:anim>
                                    <p:set>
                                      <p:cBhvr>
                                        <p:cTn id="222" dur="1" fill="hold">
                                          <p:stCondLst>
                                            <p:cond delay="4999"/>
                                          </p:stCondLst>
                                        </p:cTn>
                                        <p:tgtEl>
                                          <p:spTgt spid="11"/>
                                        </p:tgtEl>
                                        <p:attrNameLst>
                                          <p:attrName>style.visibility</p:attrName>
                                        </p:attrNameLst>
                                      </p:cBhvr>
                                      <p:to>
                                        <p:strVal val="hidden"/>
                                      </p:to>
                                    </p:set>
                                  </p:childTnLst>
                                </p:cTn>
                              </p:par>
                              <p:par>
                                <p:cTn id="223" presetID="2" presetClass="exit" presetSubtype="6" fill="hold" nodeType="withEffect">
                                  <p:stCondLst>
                                    <p:cond delay="0"/>
                                  </p:stCondLst>
                                  <p:childTnLst>
                                    <p:anim calcmode="lin" valueType="num">
                                      <p:cBhvr additive="base">
                                        <p:cTn id="224" dur="5000"/>
                                        <p:tgtEl>
                                          <p:spTgt spid="14"/>
                                        </p:tgtEl>
                                        <p:attrNameLst>
                                          <p:attrName>ppt_x</p:attrName>
                                        </p:attrNameLst>
                                      </p:cBhvr>
                                      <p:tavLst>
                                        <p:tav tm="0">
                                          <p:val>
                                            <p:strVal val="ppt_x"/>
                                          </p:val>
                                        </p:tav>
                                        <p:tav tm="100000">
                                          <p:val>
                                            <p:strVal val="1+ppt_w/2"/>
                                          </p:val>
                                        </p:tav>
                                      </p:tavLst>
                                    </p:anim>
                                    <p:anim calcmode="lin" valueType="num">
                                      <p:cBhvr additive="base">
                                        <p:cTn id="225" dur="5000"/>
                                        <p:tgtEl>
                                          <p:spTgt spid="14"/>
                                        </p:tgtEl>
                                        <p:attrNameLst>
                                          <p:attrName>ppt_y</p:attrName>
                                        </p:attrNameLst>
                                      </p:cBhvr>
                                      <p:tavLst>
                                        <p:tav tm="0">
                                          <p:val>
                                            <p:strVal val="ppt_y"/>
                                          </p:val>
                                        </p:tav>
                                        <p:tav tm="100000">
                                          <p:val>
                                            <p:strVal val="1+ppt_h/2"/>
                                          </p:val>
                                        </p:tav>
                                      </p:tavLst>
                                    </p:anim>
                                    <p:set>
                                      <p:cBhvr>
                                        <p:cTn id="226" dur="1" fill="hold">
                                          <p:stCondLst>
                                            <p:cond delay="4999"/>
                                          </p:stCondLst>
                                        </p:cTn>
                                        <p:tgtEl>
                                          <p:spTgt spid="14"/>
                                        </p:tgtEl>
                                        <p:attrNameLst>
                                          <p:attrName>style.visibility</p:attrName>
                                        </p:attrNameLst>
                                      </p:cBhvr>
                                      <p:to>
                                        <p:strVal val="hidden"/>
                                      </p:to>
                                    </p:set>
                                  </p:childTnLst>
                                </p:cTn>
                              </p:par>
                              <p:par>
                                <p:cTn id="227" presetID="2" presetClass="exit" presetSubtype="6" fill="hold" nodeType="withEffect">
                                  <p:stCondLst>
                                    <p:cond delay="0"/>
                                  </p:stCondLst>
                                  <p:childTnLst>
                                    <p:anim calcmode="lin" valueType="num">
                                      <p:cBhvr additive="base">
                                        <p:cTn id="228" dur="5000"/>
                                        <p:tgtEl>
                                          <p:spTgt spid="15"/>
                                        </p:tgtEl>
                                        <p:attrNameLst>
                                          <p:attrName>ppt_x</p:attrName>
                                        </p:attrNameLst>
                                      </p:cBhvr>
                                      <p:tavLst>
                                        <p:tav tm="0">
                                          <p:val>
                                            <p:strVal val="ppt_x"/>
                                          </p:val>
                                        </p:tav>
                                        <p:tav tm="100000">
                                          <p:val>
                                            <p:strVal val="1+ppt_w/2"/>
                                          </p:val>
                                        </p:tav>
                                      </p:tavLst>
                                    </p:anim>
                                    <p:anim calcmode="lin" valueType="num">
                                      <p:cBhvr additive="base">
                                        <p:cTn id="229" dur="5000"/>
                                        <p:tgtEl>
                                          <p:spTgt spid="15"/>
                                        </p:tgtEl>
                                        <p:attrNameLst>
                                          <p:attrName>ppt_y</p:attrName>
                                        </p:attrNameLst>
                                      </p:cBhvr>
                                      <p:tavLst>
                                        <p:tav tm="0">
                                          <p:val>
                                            <p:strVal val="ppt_y"/>
                                          </p:val>
                                        </p:tav>
                                        <p:tav tm="100000">
                                          <p:val>
                                            <p:strVal val="1+ppt_h/2"/>
                                          </p:val>
                                        </p:tav>
                                      </p:tavLst>
                                    </p:anim>
                                    <p:set>
                                      <p:cBhvr>
                                        <p:cTn id="230" dur="1" fill="hold">
                                          <p:stCondLst>
                                            <p:cond delay="4999"/>
                                          </p:stCondLst>
                                        </p:cTn>
                                        <p:tgtEl>
                                          <p:spTgt spid="15"/>
                                        </p:tgtEl>
                                        <p:attrNameLst>
                                          <p:attrName>style.visibility</p:attrName>
                                        </p:attrNameLst>
                                      </p:cBhvr>
                                      <p:to>
                                        <p:strVal val="hidden"/>
                                      </p:to>
                                    </p:set>
                                  </p:childTnLst>
                                </p:cTn>
                              </p:par>
                              <p:par>
                                <p:cTn id="231" presetID="2" presetClass="exit" presetSubtype="6" fill="hold" nodeType="withEffect">
                                  <p:stCondLst>
                                    <p:cond delay="0"/>
                                  </p:stCondLst>
                                  <p:childTnLst>
                                    <p:anim calcmode="lin" valueType="num">
                                      <p:cBhvr additive="base">
                                        <p:cTn id="232" dur="5000"/>
                                        <p:tgtEl>
                                          <p:spTgt spid="16"/>
                                        </p:tgtEl>
                                        <p:attrNameLst>
                                          <p:attrName>ppt_x</p:attrName>
                                        </p:attrNameLst>
                                      </p:cBhvr>
                                      <p:tavLst>
                                        <p:tav tm="0">
                                          <p:val>
                                            <p:strVal val="ppt_x"/>
                                          </p:val>
                                        </p:tav>
                                        <p:tav tm="100000">
                                          <p:val>
                                            <p:strVal val="1+ppt_w/2"/>
                                          </p:val>
                                        </p:tav>
                                      </p:tavLst>
                                    </p:anim>
                                    <p:anim calcmode="lin" valueType="num">
                                      <p:cBhvr additive="base">
                                        <p:cTn id="233" dur="5000"/>
                                        <p:tgtEl>
                                          <p:spTgt spid="16"/>
                                        </p:tgtEl>
                                        <p:attrNameLst>
                                          <p:attrName>ppt_y</p:attrName>
                                        </p:attrNameLst>
                                      </p:cBhvr>
                                      <p:tavLst>
                                        <p:tav tm="0">
                                          <p:val>
                                            <p:strVal val="ppt_y"/>
                                          </p:val>
                                        </p:tav>
                                        <p:tav tm="100000">
                                          <p:val>
                                            <p:strVal val="1+ppt_h/2"/>
                                          </p:val>
                                        </p:tav>
                                      </p:tavLst>
                                    </p:anim>
                                    <p:set>
                                      <p:cBhvr>
                                        <p:cTn id="234" dur="1" fill="hold">
                                          <p:stCondLst>
                                            <p:cond delay="4999"/>
                                          </p:stCondLst>
                                        </p:cTn>
                                        <p:tgtEl>
                                          <p:spTgt spid="16"/>
                                        </p:tgtEl>
                                        <p:attrNameLst>
                                          <p:attrName>style.visibility</p:attrName>
                                        </p:attrNameLst>
                                      </p:cBhvr>
                                      <p:to>
                                        <p:strVal val="hidden"/>
                                      </p:to>
                                    </p:set>
                                  </p:childTnLst>
                                </p:cTn>
                              </p:par>
                              <p:par>
                                <p:cTn id="235" presetID="2" presetClass="exit" presetSubtype="6" fill="hold" nodeType="withEffect">
                                  <p:stCondLst>
                                    <p:cond delay="0"/>
                                  </p:stCondLst>
                                  <p:childTnLst>
                                    <p:anim calcmode="lin" valueType="num">
                                      <p:cBhvr additive="base">
                                        <p:cTn id="236" dur="5000"/>
                                        <p:tgtEl>
                                          <p:spTgt spid="17"/>
                                        </p:tgtEl>
                                        <p:attrNameLst>
                                          <p:attrName>ppt_x</p:attrName>
                                        </p:attrNameLst>
                                      </p:cBhvr>
                                      <p:tavLst>
                                        <p:tav tm="0">
                                          <p:val>
                                            <p:strVal val="ppt_x"/>
                                          </p:val>
                                        </p:tav>
                                        <p:tav tm="100000">
                                          <p:val>
                                            <p:strVal val="1+ppt_w/2"/>
                                          </p:val>
                                        </p:tav>
                                      </p:tavLst>
                                    </p:anim>
                                    <p:anim calcmode="lin" valueType="num">
                                      <p:cBhvr additive="base">
                                        <p:cTn id="237" dur="5000"/>
                                        <p:tgtEl>
                                          <p:spTgt spid="17"/>
                                        </p:tgtEl>
                                        <p:attrNameLst>
                                          <p:attrName>ppt_y</p:attrName>
                                        </p:attrNameLst>
                                      </p:cBhvr>
                                      <p:tavLst>
                                        <p:tav tm="0">
                                          <p:val>
                                            <p:strVal val="ppt_y"/>
                                          </p:val>
                                        </p:tav>
                                        <p:tav tm="100000">
                                          <p:val>
                                            <p:strVal val="1+ppt_h/2"/>
                                          </p:val>
                                        </p:tav>
                                      </p:tavLst>
                                    </p:anim>
                                    <p:set>
                                      <p:cBhvr>
                                        <p:cTn id="238" dur="1" fill="hold">
                                          <p:stCondLst>
                                            <p:cond delay="4999"/>
                                          </p:stCondLst>
                                        </p:cTn>
                                        <p:tgtEl>
                                          <p:spTgt spid="17"/>
                                        </p:tgtEl>
                                        <p:attrNameLst>
                                          <p:attrName>style.visibility</p:attrName>
                                        </p:attrNameLst>
                                      </p:cBhvr>
                                      <p:to>
                                        <p:strVal val="hidden"/>
                                      </p:to>
                                    </p:set>
                                  </p:childTnLst>
                                </p:cTn>
                              </p:par>
                              <p:par>
                                <p:cTn id="239" presetID="2" presetClass="exit" presetSubtype="6" fill="hold" nodeType="withEffect">
                                  <p:stCondLst>
                                    <p:cond delay="0"/>
                                  </p:stCondLst>
                                  <p:childTnLst>
                                    <p:anim calcmode="lin" valueType="num">
                                      <p:cBhvr additive="base">
                                        <p:cTn id="240" dur="5000"/>
                                        <p:tgtEl>
                                          <p:spTgt spid="22"/>
                                        </p:tgtEl>
                                        <p:attrNameLst>
                                          <p:attrName>ppt_x</p:attrName>
                                        </p:attrNameLst>
                                      </p:cBhvr>
                                      <p:tavLst>
                                        <p:tav tm="0">
                                          <p:val>
                                            <p:strVal val="ppt_x"/>
                                          </p:val>
                                        </p:tav>
                                        <p:tav tm="100000">
                                          <p:val>
                                            <p:strVal val="1+ppt_w/2"/>
                                          </p:val>
                                        </p:tav>
                                      </p:tavLst>
                                    </p:anim>
                                    <p:anim calcmode="lin" valueType="num">
                                      <p:cBhvr additive="base">
                                        <p:cTn id="241" dur="5000"/>
                                        <p:tgtEl>
                                          <p:spTgt spid="22"/>
                                        </p:tgtEl>
                                        <p:attrNameLst>
                                          <p:attrName>ppt_y</p:attrName>
                                        </p:attrNameLst>
                                      </p:cBhvr>
                                      <p:tavLst>
                                        <p:tav tm="0">
                                          <p:val>
                                            <p:strVal val="ppt_y"/>
                                          </p:val>
                                        </p:tav>
                                        <p:tav tm="100000">
                                          <p:val>
                                            <p:strVal val="1+ppt_h/2"/>
                                          </p:val>
                                        </p:tav>
                                      </p:tavLst>
                                    </p:anim>
                                    <p:set>
                                      <p:cBhvr>
                                        <p:cTn id="242" dur="1" fill="hold">
                                          <p:stCondLst>
                                            <p:cond delay="4999"/>
                                          </p:stCondLst>
                                        </p:cTn>
                                        <p:tgtEl>
                                          <p:spTgt spid="22"/>
                                        </p:tgtEl>
                                        <p:attrNameLst>
                                          <p:attrName>style.visibility</p:attrName>
                                        </p:attrNameLst>
                                      </p:cBhvr>
                                      <p:to>
                                        <p:strVal val="hidden"/>
                                      </p:to>
                                    </p:set>
                                  </p:childTnLst>
                                </p:cTn>
                              </p:par>
                              <p:par>
                                <p:cTn id="243" presetID="2" presetClass="exit" presetSubtype="6" fill="hold" nodeType="withEffect">
                                  <p:stCondLst>
                                    <p:cond delay="0"/>
                                  </p:stCondLst>
                                  <p:childTnLst>
                                    <p:anim calcmode="lin" valueType="num">
                                      <p:cBhvr additive="base">
                                        <p:cTn id="244" dur="5000"/>
                                        <p:tgtEl>
                                          <p:spTgt spid="23"/>
                                        </p:tgtEl>
                                        <p:attrNameLst>
                                          <p:attrName>ppt_x</p:attrName>
                                        </p:attrNameLst>
                                      </p:cBhvr>
                                      <p:tavLst>
                                        <p:tav tm="0">
                                          <p:val>
                                            <p:strVal val="ppt_x"/>
                                          </p:val>
                                        </p:tav>
                                        <p:tav tm="100000">
                                          <p:val>
                                            <p:strVal val="1+ppt_w/2"/>
                                          </p:val>
                                        </p:tav>
                                      </p:tavLst>
                                    </p:anim>
                                    <p:anim calcmode="lin" valueType="num">
                                      <p:cBhvr additive="base">
                                        <p:cTn id="245" dur="5000"/>
                                        <p:tgtEl>
                                          <p:spTgt spid="23"/>
                                        </p:tgtEl>
                                        <p:attrNameLst>
                                          <p:attrName>ppt_y</p:attrName>
                                        </p:attrNameLst>
                                      </p:cBhvr>
                                      <p:tavLst>
                                        <p:tav tm="0">
                                          <p:val>
                                            <p:strVal val="ppt_y"/>
                                          </p:val>
                                        </p:tav>
                                        <p:tav tm="100000">
                                          <p:val>
                                            <p:strVal val="1+ppt_h/2"/>
                                          </p:val>
                                        </p:tav>
                                      </p:tavLst>
                                    </p:anim>
                                    <p:set>
                                      <p:cBhvr>
                                        <p:cTn id="246" dur="1" fill="hold">
                                          <p:stCondLst>
                                            <p:cond delay="4999"/>
                                          </p:stCondLst>
                                        </p:cTn>
                                        <p:tgtEl>
                                          <p:spTgt spid="23"/>
                                        </p:tgtEl>
                                        <p:attrNameLst>
                                          <p:attrName>style.visibility</p:attrName>
                                        </p:attrNameLst>
                                      </p:cBhvr>
                                      <p:to>
                                        <p:strVal val="hidden"/>
                                      </p:to>
                                    </p:set>
                                  </p:childTnLst>
                                </p:cTn>
                              </p:par>
                              <p:par>
                                <p:cTn id="247" presetID="2" presetClass="exit" presetSubtype="6" fill="hold" nodeType="withEffect">
                                  <p:stCondLst>
                                    <p:cond delay="0"/>
                                  </p:stCondLst>
                                  <p:childTnLst>
                                    <p:anim calcmode="lin" valueType="num">
                                      <p:cBhvr additive="base">
                                        <p:cTn id="248" dur="5000"/>
                                        <p:tgtEl>
                                          <p:spTgt spid="24"/>
                                        </p:tgtEl>
                                        <p:attrNameLst>
                                          <p:attrName>ppt_x</p:attrName>
                                        </p:attrNameLst>
                                      </p:cBhvr>
                                      <p:tavLst>
                                        <p:tav tm="0">
                                          <p:val>
                                            <p:strVal val="ppt_x"/>
                                          </p:val>
                                        </p:tav>
                                        <p:tav tm="100000">
                                          <p:val>
                                            <p:strVal val="1+ppt_w/2"/>
                                          </p:val>
                                        </p:tav>
                                      </p:tavLst>
                                    </p:anim>
                                    <p:anim calcmode="lin" valueType="num">
                                      <p:cBhvr additive="base">
                                        <p:cTn id="249" dur="5000"/>
                                        <p:tgtEl>
                                          <p:spTgt spid="24"/>
                                        </p:tgtEl>
                                        <p:attrNameLst>
                                          <p:attrName>ppt_y</p:attrName>
                                        </p:attrNameLst>
                                      </p:cBhvr>
                                      <p:tavLst>
                                        <p:tav tm="0">
                                          <p:val>
                                            <p:strVal val="ppt_y"/>
                                          </p:val>
                                        </p:tav>
                                        <p:tav tm="100000">
                                          <p:val>
                                            <p:strVal val="1+ppt_h/2"/>
                                          </p:val>
                                        </p:tav>
                                      </p:tavLst>
                                    </p:anim>
                                    <p:set>
                                      <p:cBhvr>
                                        <p:cTn id="250" dur="1" fill="hold">
                                          <p:stCondLst>
                                            <p:cond delay="4999"/>
                                          </p:stCondLst>
                                        </p:cTn>
                                        <p:tgtEl>
                                          <p:spTgt spid="24"/>
                                        </p:tgtEl>
                                        <p:attrNameLst>
                                          <p:attrName>style.visibility</p:attrName>
                                        </p:attrNameLst>
                                      </p:cBhvr>
                                      <p:to>
                                        <p:strVal val="hidden"/>
                                      </p:to>
                                    </p:set>
                                  </p:childTnLst>
                                </p:cTn>
                              </p:par>
                              <p:par>
                                <p:cTn id="251" presetID="2" presetClass="exit" presetSubtype="6" fill="hold" nodeType="withEffect">
                                  <p:stCondLst>
                                    <p:cond delay="0"/>
                                  </p:stCondLst>
                                  <p:childTnLst>
                                    <p:anim calcmode="lin" valueType="num">
                                      <p:cBhvr additive="base">
                                        <p:cTn id="252" dur="5000"/>
                                        <p:tgtEl>
                                          <p:spTgt spid="25"/>
                                        </p:tgtEl>
                                        <p:attrNameLst>
                                          <p:attrName>ppt_x</p:attrName>
                                        </p:attrNameLst>
                                      </p:cBhvr>
                                      <p:tavLst>
                                        <p:tav tm="0">
                                          <p:val>
                                            <p:strVal val="ppt_x"/>
                                          </p:val>
                                        </p:tav>
                                        <p:tav tm="100000">
                                          <p:val>
                                            <p:strVal val="1+ppt_w/2"/>
                                          </p:val>
                                        </p:tav>
                                      </p:tavLst>
                                    </p:anim>
                                    <p:anim calcmode="lin" valueType="num">
                                      <p:cBhvr additive="base">
                                        <p:cTn id="253" dur="5000"/>
                                        <p:tgtEl>
                                          <p:spTgt spid="25"/>
                                        </p:tgtEl>
                                        <p:attrNameLst>
                                          <p:attrName>ppt_y</p:attrName>
                                        </p:attrNameLst>
                                      </p:cBhvr>
                                      <p:tavLst>
                                        <p:tav tm="0">
                                          <p:val>
                                            <p:strVal val="ppt_y"/>
                                          </p:val>
                                        </p:tav>
                                        <p:tav tm="100000">
                                          <p:val>
                                            <p:strVal val="1+ppt_h/2"/>
                                          </p:val>
                                        </p:tav>
                                      </p:tavLst>
                                    </p:anim>
                                    <p:set>
                                      <p:cBhvr>
                                        <p:cTn id="254" dur="1" fill="hold">
                                          <p:stCondLst>
                                            <p:cond delay="4999"/>
                                          </p:stCondLst>
                                        </p:cTn>
                                        <p:tgtEl>
                                          <p:spTgt spid="25"/>
                                        </p:tgtEl>
                                        <p:attrNameLst>
                                          <p:attrName>style.visibility</p:attrName>
                                        </p:attrNameLst>
                                      </p:cBhvr>
                                      <p:to>
                                        <p:strVal val="hidden"/>
                                      </p:to>
                                    </p:set>
                                  </p:childTnLst>
                                </p:cTn>
                              </p:par>
                              <p:par>
                                <p:cTn id="255" presetID="2" presetClass="exit" presetSubtype="6" fill="hold" nodeType="withEffect">
                                  <p:stCondLst>
                                    <p:cond delay="0"/>
                                  </p:stCondLst>
                                  <p:childTnLst>
                                    <p:anim calcmode="lin" valueType="num">
                                      <p:cBhvr additive="base">
                                        <p:cTn id="256" dur="5000"/>
                                        <p:tgtEl>
                                          <p:spTgt spid="26"/>
                                        </p:tgtEl>
                                        <p:attrNameLst>
                                          <p:attrName>ppt_x</p:attrName>
                                        </p:attrNameLst>
                                      </p:cBhvr>
                                      <p:tavLst>
                                        <p:tav tm="0">
                                          <p:val>
                                            <p:strVal val="ppt_x"/>
                                          </p:val>
                                        </p:tav>
                                        <p:tav tm="100000">
                                          <p:val>
                                            <p:strVal val="1+ppt_w/2"/>
                                          </p:val>
                                        </p:tav>
                                      </p:tavLst>
                                    </p:anim>
                                    <p:anim calcmode="lin" valueType="num">
                                      <p:cBhvr additive="base">
                                        <p:cTn id="257" dur="5000"/>
                                        <p:tgtEl>
                                          <p:spTgt spid="26"/>
                                        </p:tgtEl>
                                        <p:attrNameLst>
                                          <p:attrName>ppt_y</p:attrName>
                                        </p:attrNameLst>
                                      </p:cBhvr>
                                      <p:tavLst>
                                        <p:tav tm="0">
                                          <p:val>
                                            <p:strVal val="ppt_y"/>
                                          </p:val>
                                        </p:tav>
                                        <p:tav tm="100000">
                                          <p:val>
                                            <p:strVal val="1+ppt_h/2"/>
                                          </p:val>
                                        </p:tav>
                                      </p:tavLst>
                                    </p:anim>
                                    <p:set>
                                      <p:cBhvr>
                                        <p:cTn id="258" dur="1" fill="hold">
                                          <p:stCondLst>
                                            <p:cond delay="4999"/>
                                          </p:stCondLst>
                                        </p:cTn>
                                        <p:tgtEl>
                                          <p:spTgt spid="26"/>
                                        </p:tgtEl>
                                        <p:attrNameLst>
                                          <p:attrName>style.visibility</p:attrName>
                                        </p:attrNameLst>
                                      </p:cBhvr>
                                      <p:to>
                                        <p:strVal val="hidden"/>
                                      </p:to>
                                    </p:set>
                                  </p:childTnLst>
                                </p:cTn>
                              </p:par>
                              <p:par>
                                <p:cTn id="259" presetID="2" presetClass="exit" presetSubtype="6" fill="hold" nodeType="withEffect">
                                  <p:stCondLst>
                                    <p:cond delay="0"/>
                                  </p:stCondLst>
                                  <p:childTnLst>
                                    <p:anim calcmode="lin" valueType="num">
                                      <p:cBhvr additive="base">
                                        <p:cTn id="260" dur="5000"/>
                                        <p:tgtEl>
                                          <p:spTgt spid="27"/>
                                        </p:tgtEl>
                                        <p:attrNameLst>
                                          <p:attrName>ppt_x</p:attrName>
                                        </p:attrNameLst>
                                      </p:cBhvr>
                                      <p:tavLst>
                                        <p:tav tm="0">
                                          <p:val>
                                            <p:strVal val="ppt_x"/>
                                          </p:val>
                                        </p:tav>
                                        <p:tav tm="100000">
                                          <p:val>
                                            <p:strVal val="1+ppt_w/2"/>
                                          </p:val>
                                        </p:tav>
                                      </p:tavLst>
                                    </p:anim>
                                    <p:anim calcmode="lin" valueType="num">
                                      <p:cBhvr additive="base">
                                        <p:cTn id="261" dur="5000"/>
                                        <p:tgtEl>
                                          <p:spTgt spid="27"/>
                                        </p:tgtEl>
                                        <p:attrNameLst>
                                          <p:attrName>ppt_y</p:attrName>
                                        </p:attrNameLst>
                                      </p:cBhvr>
                                      <p:tavLst>
                                        <p:tav tm="0">
                                          <p:val>
                                            <p:strVal val="ppt_y"/>
                                          </p:val>
                                        </p:tav>
                                        <p:tav tm="100000">
                                          <p:val>
                                            <p:strVal val="1+ppt_h/2"/>
                                          </p:val>
                                        </p:tav>
                                      </p:tavLst>
                                    </p:anim>
                                    <p:set>
                                      <p:cBhvr>
                                        <p:cTn id="262" dur="1" fill="hold">
                                          <p:stCondLst>
                                            <p:cond delay="4999"/>
                                          </p:stCondLst>
                                        </p:cTn>
                                        <p:tgtEl>
                                          <p:spTgt spid="27"/>
                                        </p:tgtEl>
                                        <p:attrNameLst>
                                          <p:attrName>style.visibility</p:attrName>
                                        </p:attrNameLst>
                                      </p:cBhvr>
                                      <p:to>
                                        <p:strVal val="hidden"/>
                                      </p:to>
                                    </p:set>
                                  </p:childTnLst>
                                </p:cTn>
                              </p:par>
                              <p:par>
                                <p:cTn id="263" presetID="2" presetClass="exit" presetSubtype="6" fill="hold" nodeType="withEffect">
                                  <p:stCondLst>
                                    <p:cond delay="0"/>
                                  </p:stCondLst>
                                  <p:childTnLst>
                                    <p:anim calcmode="lin" valueType="num">
                                      <p:cBhvr additive="base">
                                        <p:cTn id="264" dur="5000"/>
                                        <p:tgtEl>
                                          <p:spTgt spid="28"/>
                                        </p:tgtEl>
                                        <p:attrNameLst>
                                          <p:attrName>ppt_x</p:attrName>
                                        </p:attrNameLst>
                                      </p:cBhvr>
                                      <p:tavLst>
                                        <p:tav tm="0">
                                          <p:val>
                                            <p:strVal val="ppt_x"/>
                                          </p:val>
                                        </p:tav>
                                        <p:tav tm="100000">
                                          <p:val>
                                            <p:strVal val="1+ppt_w/2"/>
                                          </p:val>
                                        </p:tav>
                                      </p:tavLst>
                                    </p:anim>
                                    <p:anim calcmode="lin" valueType="num">
                                      <p:cBhvr additive="base">
                                        <p:cTn id="265" dur="5000"/>
                                        <p:tgtEl>
                                          <p:spTgt spid="28"/>
                                        </p:tgtEl>
                                        <p:attrNameLst>
                                          <p:attrName>ppt_y</p:attrName>
                                        </p:attrNameLst>
                                      </p:cBhvr>
                                      <p:tavLst>
                                        <p:tav tm="0">
                                          <p:val>
                                            <p:strVal val="ppt_y"/>
                                          </p:val>
                                        </p:tav>
                                        <p:tav tm="100000">
                                          <p:val>
                                            <p:strVal val="1+ppt_h/2"/>
                                          </p:val>
                                        </p:tav>
                                      </p:tavLst>
                                    </p:anim>
                                    <p:set>
                                      <p:cBhvr>
                                        <p:cTn id="266" dur="1" fill="hold">
                                          <p:stCondLst>
                                            <p:cond delay="4999"/>
                                          </p:stCondLst>
                                        </p:cTn>
                                        <p:tgtEl>
                                          <p:spTgt spid="28"/>
                                        </p:tgtEl>
                                        <p:attrNameLst>
                                          <p:attrName>style.visibility</p:attrName>
                                        </p:attrNameLst>
                                      </p:cBhvr>
                                      <p:to>
                                        <p:strVal val="hidden"/>
                                      </p:to>
                                    </p:set>
                                  </p:childTnLst>
                                </p:cTn>
                              </p:par>
                              <p:par>
                                <p:cTn id="267" presetID="2" presetClass="exit" presetSubtype="6" fill="hold" nodeType="withEffect">
                                  <p:stCondLst>
                                    <p:cond delay="0"/>
                                  </p:stCondLst>
                                  <p:childTnLst>
                                    <p:anim calcmode="lin" valueType="num">
                                      <p:cBhvr additive="base">
                                        <p:cTn id="268" dur="5000"/>
                                        <p:tgtEl>
                                          <p:spTgt spid="29"/>
                                        </p:tgtEl>
                                        <p:attrNameLst>
                                          <p:attrName>ppt_x</p:attrName>
                                        </p:attrNameLst>
                                      </p:cBhvr>
                                      <p:tavLst>
                                        <p:tav tm="0">
                                          <p:val>
                                            <p:strVal val="ppt_x"/>
                                          </p:val>
                                        </p:tav>
                                        <p:tav tm="100000">
                                          <p:val>
                                            <p:strVal val="1+ppt_w/2"/>
                                          </p:val>
                                        </p:tav>
                                      </p:tavLst>
                                    </p:anim>
                                    <p:anim calcmode="lin" valueType="num">
                                      <p:cBhvr additive="base">
                                        <p:cTn id="269" dur="5000"/>
                                        <p:tgtEl>
                                          <p:spTgt spid="29"/>
                                        </p:tgtEl>
                                        <p:attrNameLst>
                                          <p:attrName>ppt_y</p:attrName>
                                        </p:attrNameLst>
                                      </p:cBhvr>
                                      <p:tavLst>
                                        <p:tav tm="0">
                                          <p:val>
                                            <p:strVal val="ppt_y"/>
                                          </p:val>
                                        </p:tav>
                                        <p:tav tm="100000">
                                          <p:val>
                                            <p:strVal val="1+ppt_h/2"/>
                                          </p:val>
                                        </p:tav>
                                      </p:tavLst>
                                    </p:anim>
                                    <p:set>
                                      <p:cBhvr>
                                        <p:cTn id="270" dur="1" fill="hold">
                                          <p:stCondLst>
                                            <p:cond delay="4999"/>
                                          </p:stCondLst>
                                        </p:cTn>
                                        <p:tgtEl>
                                          <p:spTgt spid="29"/>
                                        </p:tgtEl>
                                        <p:attrNameLst>
                                          <p:attrName>style.visibility</p:attrName>
                                        </p:attrNameLst>
                                      </p:cBhvr>
                                      <p:to>
                                        <p:strVal val="hidden"/>
                                      </p:to>
                                    </p:set>
                                  </p:childTnLst>
                                </p:cTn>
                              </p:par>
                              <p:par>
                                <p:cTn id="271" presetID="2" presetClass="exit" presetSubtype="6" fill="hold" nodeType="withEffect">
                                  <p:stCondLst>
                                    <p:cond delay="0"/>
                                  </p:stCondLst>
                                  <p:childTnLst>
                                    <p:anim calcmode="lin" valueType="num">
                                      <p:cBhvr additive="base">
                                        <p:cTn id="272" dur="5000"/>
                                        <p:tgtEl>
                                          <p:spTgt spid="38"/>
                                        </p:tgtEl>
                                        <p:attrNameLst>
                                          <p:attrName>ppt_x</p:attrName>
                                        </p:attrNameLst>
                                      </p:cBhvr>
                                      <p:tavLst>
                                        <p:tav tm="0">
                                          <p:val>
                                            <p:strVal val="ppt_x"/>
                                          </p:val>
                                        </p:tav>
                                        <p:tav tm="100000">
                                          <p:val>
                                            <p:strVal val="1+ppt_w/2"/>
                                          </p:val>
                                        </p:tav>
                                      </p:tavLst>
                                    </p:anim>
                                    <p:anim calcmode="lin" valueType="num">
                                      <p:cBhvr additive="base">
                                        <p:cTn id="273" dur="5000"/>
                                        <p:tgtEl>
                                          <p:spTgt spid="38"/>
                                        </p:tgtEl>
                                        <p:attrNameLst>
                                          <p:attrName>ppt_y</p:attrName>
                                        </p:attrNameLst>
                                      </p:cBhvr>
                                      <p:tavLst>
                                        <p:tav tm="0">
                                          <p:val>
                                            <p:strVal val="ppt_y"/>
                                          </p:val>
                                        </p:tav>
                                        <p:tav tm="100000">
                                          <p:val>
                                            <p:strVal val="1+ppt_h/2"/>
                                          </p:val>
                                        </p:tav>
                                      </p:tavLst>
                                    </p:anim>
                                    <p:set>
                                      <p:cBhvr>
                                        <p:cTn id="274" dur="1" fill="hold">
                                          <p:stCondLst>
                                            <p:cond delay="4999"/>
                                          </p:stCondLst>
                                        </p:cTn>
                                        <p:tgtEl>
                                          <p:spTgt spid="38"/>
                                        </p:tgtEl>
                                        <p:attrNameLst>
                                          <p:attrName>style.visibility</p:attrName>
                                        </p:attrNameLst>
                                      </p:cBhvr>
                                      <p:to>
                                        <p:strVal val="hidden"/>
                                      </p:to>
                                    </p:set>
                                  </p:childTnLst>
                                </p:cTn>
                              </p:par>
                              <p:par>
                                <p:cTn id="275" presetID="2" presetClass="exit" presetSubtype="12" fill="hold" nodeType="withEffect">
                                  <p:stCondLst>
                                    <p:cond delay="0"/>
                                  </p:stCondLst>
                                  <p:childTnLst>
                                    <p:anim calcmode="lin" valueType="num">
                                      <p:cBhvr additive="base">
                                        <p:cTn id="276" dur="5000"/>
                                        <p:tgtEl>
                                          <p:spTgt spid="7"/>
                                        </p:tgtEl>
                                        <p:attrNameLst>
                                          <p:attrName>ppt_x</p:attrName>
                                        </p:attrNameLst>
                                      </p:cBhvr>
                                      <p:tavLst>
                                        <p:tav tm="0">
                                          <p:val>
                                            <p:strVal val="ppt_x"/>
                                          </p:val>
                                        </p:tav>
                                        <p:tav tm="100000">
                                          <p:val>
                                            <p:strVal val="0-ppt_w/2"/>
                                          </p:val>
                                        </p:tav>
                                      </p:tavLst>
                                    </p:anim>
                                    <p:anim calcmode="lin" valueType="num">
                                      <p:cBhvr additive="base">
                                        <p:cTn id="277" dur="5000"/>
                                        <p:tgtEl>
                                          <p:spTgt spid="7"/>
                                        </p:tgtEl>
                                        <p:attrNameLst>
                                          <p:attrName>ppt_y</p:attrName>
                                        </p:attrNameLst>
                                      </p:cBhvr>
                                      <p:tavLst>
                                        <p:tav tm="0">
                                          <p:val>
                                            <p:strVal val="ppt_y"/>
                                          </p:val>
                                        </p:tav>
                                        <p:tav tm="100000">
                                          <p:val>
                                            <p:strVal val="1+ppt_h/2"/>
                                          </p:val>
                                        </p:tav>
                                      </p:tavLst>
                                    </p:anim>
                                    <p:set>
                                      <p:cBhvr>
                                        <p:cTn id="278" dur="1" fill="hold">
                                          <p:stCondLst>
                                            <p:cond delay="4999"/>
                                          </p:stCondLst>
                                        </p:cTn>
                                        <p:tgtEl>
                                          <p:spTgt spid="7"/>
                                        </p:tgtEl>
                                        <p:attrNameLst>
                                          <p:attrName>style.visibility</p:attrName>
                                        </p:attrNameLst>
                                      </p:cBhvr>
                                      <p:to>
                                        <p:strVal val="hidden"/>
                                      </p:to>
                                    </p:set>
                                  </p:childTnLst>
                                </p:cTn>
                              </p:par>
                              <p:par>
                                <p:cTn id="279" presetID="2" presetClass="exit" presetSubtype="12" fill="hold" nodeType="withEffect">
                                  <p:stCondLst>
                                    <p:cond delay="0"/>
                                  </p:stCondLst>
                                  <p:childTnLst>
                                    <p:anim calcmode="lin" valueType="num">
                                      <p:cBhvr additive="base">
                                        <p:cTn id="280" dur="5000"/>
                                        <p:tgtEl>
                                          <p:spTgt spid="9"/>
                                        </p:tgtEl>
                                        <p:attrNameLst>
                                          <p:attrName>ppt_x</p:attrName>
                                        </p:attrNameLst>
                                      </p:cBhvr>
                                      <p:tavLst>
                                        <p:tav tm="0">
                                          <p:val>
                                            <p:strVal val="ppt_x"/>
                                          </p:val>
                                        </p:tav>
                                        <p:tav tm="100000">
                                          <p:val>
                                            <p:strVal val="0-ppt_w/2"/>
                                          </p:val>
                                        </p:tav>
                                      </p:tavLst>
                                    </p:anim>
                                    <p:anim calcmode="lin" valueType="num">
                                      <p:cBhvr additive="base">
                                        <p:cTn id="281" dur="5000"/>
                                        <p:tgtEl>
                                          <p:spTgt spid="9"/>
                                        </p:tgtEl>
                                        <p:attrNameLst>
                                          <p:attrName>ppt_y</p:attrName>
                                        </p:attrNameLst>
                                      </p:cBhvr>
                                      <p:tavLst>
                                        <p:tav tm="0">
                                          <p:val>
                                            <p:strVal val="ppt_y"/>
                                          </p:val>
                                        </p:tav>
                                        <p:tav tm="100000">
                                          <p:val>
                                            <p:strVal val="1+ppt_h/2"/>
                                          </p:val>
                                        </p:tav>
                                      </p:tavLst>
                                    </p:anim>
                                    <p:set>
                                      <p:cBhvr>
                                        <p:cTn id="282" dur="1" fill="hold">
                                          <p:stCondLst>
                                            <p:cond delay="4999"/>
                                          </p:stCondLst>
                                        </p:cTn>
                                        <p:tgtEl>
                                          <p:spTgt spid="9"/>
                                        </p:tgtEl>
                                        <p:attrNameLst>
                                          <p:attrName>style.visibility</p:attrName>
                                        </p:attrNameLst>
                                      </p:cBhvr>
                                      <p:to>
                                        <p:strVal val="hidden"/>
                                      </p:to>
                                    </p:set>
                                  </p:childTnLst>
                                </p:cTn>
                              </p:par>
                              <p:par>
                                <p:cTn id="283" presetID="2" presetClass="exit" presetSubtype="12" fill="hold" nodeType="withEffect">
                                  <p:stCondLst>
                                    <p:cond delay="0"/>
                                  </p:stCondLst>
                                  <p:childTnLst>
                                    <p:anim calcmode="lin" valueType="num">
                                      <p:cBhvr additive="base">
                                        <p:cTn id="284" dur="5000"/>
                                        <p:tgtEl>
                                          <p:spTgt spid="12"/>
                                        </p:tgtEl>
                                        <p:attrNameLst>
                                          <p:attrName>ppt_x</p:attrName>
                                        </p:attrNameLst>
                                      </p:cBhvr>
                                      <p:tavLst>
                                        <p:tav tm="0">
                                          <p:val>
                                            <p:strVal val="ppt_x"/>
                                          </p:val>
                                        </p:tav>
                                        <p:tav tm="100000">
                                          <p:val>
                                            <p:strVal val="0-ppt_w/2"/>
                                          </p:val>
                                        </p:tav>
                                      </p:tavLst>
                                    </p:anim>
                                    <p:anim calcmode="lin" valueType="num">
                                      <p:cBhvr additive="base">
                                        <p:cTn id="285" dur="5000"/>
                                        <p:tgtEl>
                                          <p:spTgt spid="12"/>
                                        </p:tgtEl>
                                        <p:attrNameLst>
                                          <p:attrName>ppt_y</p:attrName>
                                        </p:attrNameLst>
                                      </p:cBhvr>
                                      <p:tavLst>
                                        <p:tav tm="0">
                                          <p:val>
                                            <p:strVal val="ppt_y"/>
                                          </p:val>
                                        </p:tav>
                                        <p:tav tm="100000">
                                          <p:val>
                                            <p:strVal val="1+ppt_h/2"/>
                                          </p:val>
                                        </p:tav>
                                      </p:tavLst>
                                    </p:anim>
                                    <p:set>
                                      <p:cBhvr>
                                        <p:cTn id="286" dur="1" fill="hold">
                                          <p:stCondLst>
                                            <p:cond delay="4999"/>
                                          </p:stCondLst>
                                        </p:cTn>
                                        <p:tgtEl>
                                          <p:spTgt spid="12"/>
                                        </p:tgtEl>
                                        <p:attrNameLst>
                                          <p:attrName>style.visibility</p:attrName>
                                        </p:attrNameLst>
                                      </p:cBhvr>
                                      <p:to>
                                        <p:strVal val="hidden"/>
                                      </p:to>
                                    </p:set>
                                  </p:childTnLst>
                                </p:cTn>
                              </p:par>
                              <p:par>
                                <p:cTn id="287" presetID="2" presetClass="exit" presetSubtype="12" fill="hold" nodeType="withEffect">
                                  <p:stCondLst>
                                    <p:cond delay="0"/>
                                  </p:stCondLst>
                                  <p:childTnLst>
                                    <p:anim calcmode="lin" valueType="num">
                                      <p:cBhvr additive="base">
                                        <p:cTn id="288" dur="5000"/>
                                        <p:tgtEl>
                                          <p:spTgt spid="13"/>
                                        </p:tgtEl>
                                        <p:attrNameLst>
                                          <p:attrName>ppt_x</p:attrName>
                                        </p:attrNameLst>
                                      </p:cBhvr>
                                      <p:tavLst>
                                        <p:tav tm="0">
                                          <p:val>
                                            <p:strVal val="ppt_x"/>
                                          </p:val>
                                        </p:tav>
                                        <p:tav tm="100000">
                                          <p:val>
                                            <p:strVal val="0-ppt_w/2"/>
                                          </p:val>
                                        </p:tav>
                                      </p:tavLst>
                                    </p:anim>
                                    <p:anim calcmode="lin" valueType="num">
                                      <p:cBhvr additive="base">
                                        <p:cTn id="289" dur="5000"/>
                                        <p:tgtEl>
                                          <p:spTgt spid="13"/>
                                        </p:tgtEl>
                                        <p:attrNameLst>
                                          <p:attrName>ppt_y</p:attrName>
                                        </p:attrNameLst>
                                      </p:cBhvr>
                                      <p:tavLst>
                                        <p:tav tm="0">
                                          <p:val>
                                            <p:strVal val="ppt_y"/>
                                          </p:val>
                                        </p:tav>
                                        <p:tav tm="100000">
                                          <p:val>
                                            <p:strVal val="1+ppt_h/2"/>
                                          </p:val>
                                        </p:tav>
                                      </p:tavLst>
                                    </p:anim>
                                    <p:set>
                                      <p:cBhvr>
                                        <p:cTn id="290" dur="1" fill="hold">
                                          <p:stCondLst>
                                            <p:cond delay="4999"/>
                                          </p:stCondLst>
                                        </p:cTn>
                                        <p:tgtEl>
                                          <p:spTgt spid="13"/>
                                        </p:tgtEl>
                                        <p:attrNameLst>
                                          <p:attrName>style.visibility</p:attrName>
                                        </p:attrNameLst>
                                      </p:cBhvr>
                                      <p:to>
                                        <p:strVal val="hidden"/>
                                      </p:to>
                                    </p:set>
                                  </p:childTnLst>
                                </p:cTn>
                              </p:par>
                              <p:par>
                                <p:cTn id="291" presetID="2" presetClass="exit" presetSubtype="12" fill="hold" nodeType="withEffect">
                                  <p:stCondLst>
                                    <p:cond delay="0"/>
                                  </p:stCondLst>
                                  <p:childTnLst>
                                    <p:anim calcmode="lin" valueType="num">
                                      <p:cBhvr additive="base">
                                        <p:cTn id="292" dur="5000"/>
                                        <p:tgtEl>
                                          <p:spTgt spid="18"/>
                                        </p:tgtEl>
                                        <p:attrNameLst>
                                          <p:attrName>ppt_x</p:attrName>
                                        </p:attrNameLst>
                                      </p:cBhvr>
                                      <p:tavLst>
                                        <p:tav tm="0">
                                          <p:val>
                                            <p:strVal val="ppt_x"/>
                                          </p:val>
                                        </p:tav>
                                        <p:tav tm="100000">
                                          <p:val>
                                            <p:strVal val="0-ppt_w/2"/>
                                          </p:val>
                                        </p:tav>
                                      </p:tavLst>
                                    </p:anim>
                                    <p:anim calcmode="lin" valueType="num">
                                      <p:cBhvr additive="base">
                                        <p:cTn id="293" dur="5000"/>
                                        <p:tgtEl>
                                          <p:spTgt spid="18"/>
                                        </p:tgtEl>
                                        <p:attrNameLst>
                                          <p:attrName>ppt_y</p:attrName>
                                        </p:attrNameLst>
                                      </p:cBhvr>
                                      <p:tavLst>
                                        <p:tav tm="0">
                                          <p:val>
                                            <p:strVal val="ppt_y"/>
                                          </p:val>
                                        </p:tav>
                                        <p:tav tm="100000">
                                          <p:val>
                                            <p:strVal val="1+ppt_h/2"/>
                                          </p:val>
                                        </p:tav>
                                      </p:tavLst>
                                    </p:anim>
                                    <p:set>
                                      <p:cBhvr>
                                        <p:cTn id="294" dur="1" fill="hold">
                                          <p:stCondLst>
                                            <p:cond delay="4999"/>
                                          </p:stCondLst>
                                        </p:cTn>
                                        <p:tgtEl>
                                          <p:spTgt spid="18"/>
                                        </p:tgtEl>
                                        <p:attrNameLst>
                                          <p:attrName>style.visibility</p:attrName>
                                        </p:attrNameLst>
                                      </p:cBhvr>
                                      <p:to>
                                        <p:strVal val="hidden"/>
                                      </p:to>
                                    </p:set>
                                  </p:childTnLst>
                                </p:cTn>
                              </p:par>
                              <p:par>
                                <p:cTn id="295" presetID="2" presetClass="exit" presetSubtype="12" fill="hold" nodeType="withEffect">
                                  <p:stCondLst>
                                    <p:cond delay="0"/>
                                  </p:stCondLst>
                                  <p:childTnLst>
                                    <p:anim calcmode="lin" valueType="num">
                                      <p:cBhvr additive="base">
                                        <p:cTn id="296" dur="5000"/>
                                        <p:tgtEl>
                                          <p:spTgt spid="19"/>
                                        </p:tgtEl>
                                        <p:attrNameLst>
                                          <p:attrName>ppt_x</p:attrName>
                                        </p:attrNameLst>
                                      </p:cBhvr>
                                      <p:tavLst>
                                        <p:tav tm="0">
                                          <p:val>
                                            <p:strVal val="ppt_x"/>
                                          </p:val>
                                        </p:tav>
                                        <p:tav tm="100000">
                                          <p:val>
                                            <p:strVal val="0-ppt_w/2"/>
                                          </p:val>
                                        </p:tav>
                                      </p:tavLst>
                                    </p:anim>
                                    <p:anim calcmode="lin" valueType="num">
                                      <p:cBhvr additive="base">
                                        <p:cTn id="297" dur="5000"/>
                                        <p:tgtEl>
                                          <p:spTgt spid="19"/>
                                        </p:tgtEl>
                                        <p:attrNameLst>
                                          <p:attrName>ppt_y</p:attrName>
                                        </p:attrNameLst>
                                      </p:cBhvr>
                                      <p:tavLst>
                                        <p:tav tm="0">
                                          <p:val>
                                            <p:strVal val="ppt_y"/>
                                          </p:val>
                                        </p:tav>
                                        <p:tav tm="100000">
                                          <p:val>
                                            <p:strVal val="1+ppt_h/2"/>
                                          </p:val>
                                        </p:tav>
                                      </p:tavLst>
                                    </p:anim>
                                    <p:set>
                                      <p:cBhvr>
                                        <p:cTn id="298" dur="1" fill="hold">
                                          <p:stCondLst>
                                            <p:cond delay="4999"/>
                                          </p:stCondLst>
                                        </p:cTn>
                                        <p:tgtEl>
                                          <p:spTgt spid="19"/>
                                        </p:tgtEl>
                                        <p:attrNameLst>
                                          <p:attrName>style.visibility</p:attrName>
                                        </p:attrNameLst>
                                      </p:cBhvr>
                                      <p:to>
                                        <p:strVal val="hidden"/>
                                      </p:to>
                                    </p:set>
                                  </p:childTnLst>
                                </p:cTn>
                              </p:par>
                              <p:par>
                                <p:cTn id="299" presetID="2" presetClass="exit" presetSubtype="12" fill="hold" nodeType="withEffect">
                                  <p:stCondLst>
                                    <p:cond delay="0"/>
                                  </p:stCondLst>
                                  <p:childTnLst>
                                    <p:anim calcmode="lin" valueType="num">
                                      <p:cBhvr additive="base">
                                        <p:cTn id="300" dur="5000"/>
                                        <p:tgtEl>
                                          <p:spTgt spid="20"/>
                                        </p:tgtEl>
                                        <p:attrNameLst>
                                          <p:attrName>ppt_x</p:attrName>
                                        </p:attrNameLst>
                                      </p:cBhvr>
                                      <p:tavLst>
                                        <p:tav tm="0">
                                          <p:val>
                                            <p:strVal val="ppt_x"/>
                                          </p:val>
                                        </p:tav>
                                        <p:tav tm="100000">
                                          <p:val>
                                            <p:strVal val="0-ppt_w/2"/>
                                          </p:val>
                                        </p:tav>
                                      </p:tavLst>
                                    </p:anim>
                                    <p:anim calcmode="lin" valueType="num">
                                      <p:cBhvr additive="base">
                                        <p:cTn id="301" dur="5000"/>
                                        <p:tgtEl>
                                          <p:spTgt spid="20"/>
                                        </p:tgtEl>
                                        <p:attrNameLst>
                                          <p:attrName>ppt_y</p:attrName>
                                        </p:attrNameLst>
                                      </p:cBhvr>
                                      <p:tavLst>
                                        <p:tav tm="0">
                                          <p:val>
                                            <p:strVal val="ppt_y"/>
                                          </p:val>
                                        </p:tav>
                                        <p:tav tm="100000">
                                          <p:val>
                                            <p:strVal val="1+ppt_h/2"/>
                                          </p:val>
                                        </p:tav>
                                      </p:tavLst>
                                    </p:anim>
                                    <p:set>
                                      <p:cBhvr>
                                        <p:cTn id="302" dur="1" fill="hold">
                                          <p:stCondLst>
                                            <p:cond delay="4999"/>
                                          </p:stCondLst>
                                        </p:cTn>
                                        <p:tgtEl>
                                          <p:spTgt spid="20"/>
                                        </p:tgtEl>
                                        <p:attrNameLst>
                                          <p:attrName>style.visibility</p:attrName>
                                        </p:attrNameLst>
                                      </p:cBhvr>
                                      <p:to>
                                        <p:strVal val="hidden"/>
                                      </p:to>
                                    </p:set>
                                  </p:childTnLst>
                                </p:cTn>
                              </p:par>
                              <p:par>
                                <p:cTn id="303" presetID="2" presetClass="exit" presetSubtype="12" fill="hold" nodeType="withEffect">
                                  <p:stCondLst>
                                    <p:cond delay="0"/>
                                  </p:stCondLst>
                                  <p:childTnLst>
                                    <p:anim calcmode="lin" valueType="num">
                                      <p:cBhvr additive="base">
                                        <p:cTn id="304" dur="5000"/>
                                        <p:tgtEl>
                                          <p:spTgt spid="21"/>
                                        </p:tgtEl>
                                        <p:attrNameLst>
                                          <p:attrName>ppt_x</p:attrName>
                                        </p:attrNameLst>
                                      </p:cBhvr>
                                      <p:tavLst>
                                        <p:tav tm="0">
                                          <p:val>
                                            <p:strVal val="ppt_x"/>
                                          </p:val>
                                        </p:tav>
                                        <p:tav tm="100000">
                                          <p:val>
                                            <p:strVal val="0-ppt_w/2"/>
                                          </p:val>
                                        </p:tav>
                                      </p:tavLst>
                                    </p:anim>
                                    <p:anim calcmode="lin" valueType="num">
                                      <p:cBhvr additive="base">
                                        <p:cTn id="305" dur="5000"/>
                                        <p:tgtEl>
                                          <p:spTgt spid="21"/>
                                        </p:tgtEl>
                                        <p:attrNameLst>
                                          <p:attrName>ppt_y</p:attrName>
                                        </p:attrNameLst>
                                      </p:cBhvr>
                                      <p:tavLst>
                                        <p:tav tm="0">
                                          <p:val>
                                            <p:strVal val="ppt_y"/>
                                          </p:val>
                                        </p:tav>
                                        <p:tav tm="100000">
                                          <p:val>
                                            <p:strVal val="1+ppt_h/2"/>
                                          </p:val>
                                        </p:tav>
                                      </p:tavLst>
                                    </p:anim>
                                    <p:set>
                                      <p:cBhvr>
                                        <p:cTn id="306" dur="1" fill="hold">
                                          <p:stCondLst>
                                            <p:cond delay="4999"/>
                                          </p:stCondLst>
                                        </p:cTn>
                                        <p:tgtEl>
                                          <p:spTgt spid="21"/>
                                        </p:tgtEl>
                                        <p:attrNameLst>
                                          <p:attrName>style.visibility</p:attrName>
                                        </p:attrNameLst>
                                      </p:cBhvr>
                                      <p:to>
                                        <p:strVal val="hidden"/>
                                      </p:to>
                                    </p:set>
                                  </p:childTnLst>
                                </p:cTn>
                              </p:par>
                              <p:par>
                                <p:cTn id="307" presetID="2" presetClass="exit" presetSubtype="12" fill="hold" nodeType="withEffect">
                                  <p:stCondLst>
                                    <p:cond delay="0"/>
                                  </p:stCondLst>
                                  <p:childTnLst>
                                    <p:anim calcmode="lin" valueType="num">
                                      <p:cBhvr additive="base">
                                        <p:cTn id="308" dur="5000"/>
                                        <p:tgtEl>
                                          <p:spTgt spid="30"/>
                                        </p:tgtEl>
                                        <p:attrNameLst>
                                          <p:attrName>ppt_x</p:attrName>
                                        </p:attrNameLst>
                                      </p:cBhvr>
                                      <p:tavLst>
                                        <p:tav tm="0">
                                          <p:val>
                                            <p:strVal val="ppt_x"/>
                                          </p:val>
                                        </p:tav>
                                        <p:tav tm="100000">
                                          <p:val>
                                            <p:strVal val="0-ppt_w/2"/>
                                          </p:val>
                                        </p:tav>
                                      </p:tavLst>
                                    </p:anim>
                                    <p:anim calcmode="lin" valueType="num">
                                      <p:cBhvr additive="base">
                                        <p:cTn id="309" dur="5000"/>
                                        <p:tgtEl>
                                          <p:spTgt spid="30"/>
                                        </p:tgtEl>
                                        <p:attrNameLst>
                                          <p:attrName>ppt_y</p:attrName>
                                        </p:attrNameLst>
                                      </p:cBhvr>
                                      <p:tavLst>
                                        <p:tav tm="0">
                                          <p:val>
                                            <p:strVal val="ppt_y"/>
                                          </p:val>
                                        </p:tav>
                                        <p:tav tm="100000">
                                          <p:val>
                                            <p:strVal val="1+ppt_h/2"/>
                                          </p:val>
                                        </p:tav>
                                      </p:tavLst>
                                    </p:anim>
                                    <p:set>
                                      <p:cBhvr>
                                        <p:cTn id="310" dur="1" fill="hold">
                                          <p:stCondLst>
                                            <p:cond delay="4999"/>
                                          </p:stCondLst>
                                        </p:cTn>
                                        <p:tgtEl>
                                          <p:spTgt spid="30"/>
                                        </p:tgtEl>
                                        <p:attrNameLst>
                                          <p:attrName>style.visibility</p:attrName>
                                        </p:attrNameLst>
                                      </p:cBhvr>
                                      <p:to>
                                        <p:strVal val="hidden"/>
                                      </p:to>
                                    </p:set>
                                  </p:childTnLst>
                                </p:cTn>
                              </p:par>
                              <p:par>
                                <p:cTn id="311" presetID="2" presetClass="exit" presetSubtype="12" fill="hold" nodeType="withEffect">
                                  <p:stCondLst>
                                    <p:cond delay="0"/>
                                  </p:stCondLst>
                                  <p:childTnLst>
                                    <p:anim calcmode="lin" valueType="num">
                                      <p:cBhvr additive="base">
                                        <p:cTn id="312" dur="5000"/>
                                        <p:tgtEl>
                                          <p:spTgt spid="31"/>
                                        </p:tgtEl>
                                        <p:attrNameLst>
                                          <p:attrName>ppt_x</p:attrName>
                                        </p:attrNameLst>
                                      </p:cBhvr>
                                      <p:tavLst>
                                        <p:tav tm="0">
                                          <p:val>
                                            <p:strVal val="ppt_x"/>
                                          </p:val>
                                        </p:tav>
                                        <p:tav tm="100000">
                                          <p:val>
                                            <p:strVal val="0-ppt_w/2"/>
                                          </p:val>
                                        </p:tav>
                                      </p:tavLst>
                                    </p:anim>
                                    <p:anim calcmode="lin" valueType="num">
                                      <p:cBhvr additive="base">
                                        <p:cTn id="313" dur="5000"/>
                                        <p:tgtEl>
                                          <p:spTgt spid="31"/>
                                        </p:tgtEl>
                                        <p:attrNameLst>
                                          <p:attrName>ppt_y</p:attrName>
                                        </p:attrNameLst>
                                      </p:cBhvr>
                                      <p:tavLst>
                                        <p:tav tm="0">
                                          <p:val>
                                            <p:strVal val="ppt_y"/>
                                          </p:val>
                                        </p:tav>
                                        <p:tav tm="100000">
                                          <p:val>
                                            <p:strVal val="1+ppt_h/2"/>
                                          </p:val>
                                        </p:tav>
                                      </p:tavLst>
                                    </p:anim>
                                    <p:set>
                                      <p:cBhvr>
                                        <p:cTn id="314" dur="1" fill="hold">
                                          <p:stCondLst>
                                            <p:cond delay="4999"/>
                                          </p:stCondLst>
                                        </p:cTn>
                                        <p:tgtEl>
                                          <p:spTgt spid="31"/>
                                        </p:tgtEl>
                                        <p:attrNameLst>
                                          <p:attrName>style.visibility</p:attrName>
                                        </p:attrNameLst>
                                      </p:cBhvr>
                                      <p:to>
                                        <p:strVal val="hidden"/>
                                      </p:to>
                                    </p:set>
                                  </p:childTnLst>
                                </p:cTn>
                              </p:par>
                              <p:par>
                                <p:cTn id="315" presetID="2" presetClass="exit" presetSubtype="12" fill="hold" nodeType="withEffect">
                                  <p:stCondLst>
                                    <p:cond delay="0"/>
                                  </p:stCondLst>
                                  <p:childTnLst>
                                    <p:anim calcmode="lin" valueType="num">
                                      <p:cBhvr additive="base">
                                        <p:cTn id="316" dur="5000"/>
                                        <p:tgtEl>
                                          <p:spTgt spid="32"/>
                                        </p:tgtEl>
                                        <p:attrNameLst>
                                          <p:attrName>ppt_x</p:attrName>
                                        </p:attrNameLst>
                                      </p:cBhvr>
                                      <p:tavLst>
                                        <p:tav tm="0">
                                          <p:val>
                                            <p:strVal val="ppt_x"/>
                                          </p:val>
                                        </p:tav>
                                        <p:tav tm="100000">
                                          <p:val>
                                            <p:strVal val="0-ppt_w/2"/>
                                          </p:val>
                                        </p:tav>
                                      </p:tavLst>
                                    </p:anim>
                                    <p:anim calcmode="lin" valueType="num">
                                      <p:cBhvr additive="base">
                                        <p:cTn id="317" dur="5000"/>
                                        <p:tgtEl>
                                          <p:spTgt spid="32"/>
                                        </p:tgtEl>
                                        <p:attrNameLst>
                                          <p:attrName>ppt_y</p:attrName>
                                        </p:attrNameLst>
                                      </p:cBhvr>
                                      <p:tavLst>
                                        <p:tav tm="0">
                                          <p:val>
                                            <p:strVal val="ppt_y"/>
                                          </p:val>
                                        </p:tav>
                                        <p:tav tm="100000">
                                          <p:val>
                                            <p:strVal val="1+ppt_h/2"/>
                                          </p:val>
                                        </p:tav>
                                      </p:tavLst>
                                    </p:anim>
                                    <p:set>
                                      <p:cBhvr>
                                        <p:cTn id="318" dur="1" fill="hold">
                                          <p:stCondLst>
                                            <p:cond delay="4999"/>
                                          </p:stCondLst>
                                        </p:cTn>
                                        <p:tgtEl>
                                          <p:spTgt spid="32"/>
                                        </p:tgtEl>
                                        <p:attrNameLst>
                                          <p:attrName>style.visibility</p:attrName>
                                        </p:attrNameLst>
                                      </p:cBhvr>
                                      <p:to>
                                        <p:strVal val="hidden"/>
                                      </p:to>
                                    </p:set>
                                  </p:childTnLst>
                                </p:cTn>
                              </p:par>
                              <p:par>
                                <p:cTn id="319" presetID="2" presetClass="exit" presetSubtype="12" fill="hold" nodeType="withEffect">
                                  <p:stCondLst>
                                    <p:cond delay="0"/>
                                  </p:stCondLst>
                                  <p:childTnLst>
                                    <p:anim calcmode="lin" valueType="num">
                                      <p:cBhvr additive="base">
                                        <p:cTn id="320" dur="5000"/>
                                        <p:tgtEl>
                                          <p:spTgt spid="33"/>
                                        </p:tgtEl>
                                        <p:attrNameLst>
                                          <p:attrName>ppt_x</p:attrName>
                                        </p:attrNameLst>
                                      </p:cBhvr>
                                      <p:tavLst>
                                        <p:tav tm="0">
                                          <p:val>
                                            <p:strVal val="ppt_x"/>
                                          </p:val>
                                        </p:tav>
                                        <p:tav tm="100000">
                                          <p:val>
                                            <p:strVal val="0-ppt_w/2"/>
                                          </p:val>
                                        </p:tav>
                                      </p:tavLst>
                                    </p:anim>
                                    <p:anim calcmode="lin" valueType="num">
                                      <p:cBhvr additive="base">
                                        <p:cTn id="321" dur="5000"/>
                                        <p:tgtEl>
                                          <p:spTgt spid="33"/>
                                        </p:tgtEl>
                                        <p:attrNameLst>
                                          <p:attrName>ppt_y</p:attrName>
                                        </p:attrNameLst>
                                      </p:cBhvr>
                                      <p:tavLst>
                                        <p:tav tm="0">
                                          <p:val>
                                            <p:strVal val="ppt_y"/>
                                          </p:val>
                                        </p:tav>
                                        <p:tav tm="100000">
                                          <p:val>
                                            <p:strVal val="1+ppt_h/2"/>
                                          </p:val>
                                        </p:tav>
                                      </p:tavLst>
                                    </p:anim>
                                    <p:set>
                                      <p:cBhvr>
                                        <p:cTn id="322" dur="1" fill="hold">
                                          <p:stCondLst>
                                            <p:cond delay="4999"/>
                                          </p:stCondLst>
                                        </p:cTn>
                                        <p:tgtEl>
                                          <p:spTgt spid="33"/>
                                        </p:tgtEl>
                                        <p:attrNameLst>
                                          <p:attrName>style.visibility</p:attrName>
                                        </p:attrNameLst>
                                      </p:cBhvr>
                                      <p:to>
                                        <p:strVal val="hidden"/>
                                      </p:to>
                                    </p:set>
                                  </p:childTnLst>
                                </p:cTn>
                              </p:par>
                              <p:par>
                                <p:cTn id="323" presetID="2" presetClass="exit" presetSubtype="12" fill="hold" nodeType="withEffect">
                                  <p:stCondLst>
                                    <p:cond delay="0"/>
                                  </p:stCondLst>
                                  <p:childTnLst>
                                    <p:anim calcmode="lin" valueType="num">
                                      <p:cBhvr additive="base">
                                        <p:cTn id="324" dur="5000"/>
                                        <p:tgtEl>
                                          <p:spTgt spid="34"/>
                                        </p:tgtEl>
                                        <p:attrNameLst>
                                          <p:attrName>ppt_x</p:attrName>
                                        </p:attrNameLst>
                                      </p:cBhvr>
                                      <p:tavLst>
                                        <p:tav tm="0">
                                          <p:val>
                                            <p:strVal val="ppt_x"/>
                                          </p:val>
                                        </p:tav>
                                        <p:tav tm="100000">
                                          <p:val>
                                            <p:strVal val="0-ppt_w/2"/>
                                          </p:val>
                                        </p:tav>
                                      </p:tavLst>
                                    </p:anim>
                                    <p:anim calcmode="lin" valueType="num">
                                      <p:cBhvr additive="base">
                                        <p:cTn id="325" dur="5000"/>
                                        <p:tgtEl>
                                          <p:spTgt spid="34"/>
                                        </p:tgtEl>
                                        <p:attrNameLst>
                                          <p:attrName>ppt_y</p:attrName>
                                        </p:attrNameLst>
                                      </p:cBhvr>
                                      <p:tavLst>
                                        <p:tav tm="0">
                                          <p:val>
                                            <p:strVal val="ppt_y"/>
                                          </p:val>
                                        </p:tav>
                                        <p:tav tm="100000">
                                          <p:val>
                                            <p:strVal val="1+ppt_h/2"/>
                                          </p:val>
                                        </p:tav>
                                      </p:tavLst>
                                    </p:anim>
                                    <p:set>
                                      <p:cBhvr>
                                        <p:cTn id="326" dur="1" fill="hold">
                                          <p:stCondLst>
                                            <p:cond delay="4999"/>
                                          </p:stCondLst>
                                        </p:cTn>
                                        <p:tgtEl>
                                          <p:spTgt spid="34"/>
                                        </p:tgtEl>
                                        <p:attrNameLst>
                                          <p:attrName>style.visibility</p:attrName>
                                        </p:attrNameLst>
                                      </p:cBhvr>
                                      <p:to>
                                        <p:strVal val="hidden"/>
                                      </p:to>
                                    </p:set>
                                  </p:childTnLst>
                                </p:cTn>
                              </p:par>
                              <p:par>
                                <p:cTn id="327" presetID="2" presetClass="exit" presetSubtype="12" fill="hold" nodeType="withEffect">
                                  <p:stCondLst>
                                    <p:cond delay="0"/>
                                  </p:stCondLst>
                                  <p:childTnLst>
                                    <p:anim calcmode="lin" valueType="num">
                                      <p:cBhvr additive="base">
                                        <p:cTn id="328" dur="5000"/>
                                        <p:tgtEl>
                                          <p:spTgt spid="35"/>
                                        </p:tgtEl>
                                        <p:attrNameLst>
                                          <p:attrName>ppt_x</p:attrName>
                                        </p:attrNameLst>
                                      </p:cBhvr>
                                      <p:tavLst>
                                        <p:tav tm="0">
                                          <p:val>
                                            <p:strVal val="ppt_x"/>
                                          </p:val>
                                        </p:tav>
                                        <p:tav tm="100000">
                                          <p:val>
                                            <p:strVal val="0-ppt_w/2"/>
                                          </p:val>
                                        </p:tav>
                                      </p:tavLst>
                                    </p:anim>
                                    <p:anim calcmode="lin" valueType="num">
                                      <p:cBhvr additive="base">
                                        <p:cTn id="329" dur="5000"/>
                                        <p:tgtEl>
                                          <p:spTgt spid="35"/>
                                        </p:tgtEl>
                                        <p:attrNameLst>
                                          <p:attrName>ppt_y</p:attrName>
                                        </p:attrNameLst>
                                      </p:cBhvr>
                                      <p:tavLst>
                                        <p:tav tm="0">
                                          <p:val>
                                            <p:strVal val="ppt_y"/>
                                          </p:val>
                                        </p:tav>
                                        <p:tav tm="100000">
                                          <p:val>
                                            <p:strVal val="1+ppt_h/2"/>
                                          </p:val>
                                        </p:tav>
                                      </p:tavLst>
                                    </p:anim>
                                    <p:set>
                                      <p:cBhvr>
                                        <p:cTn id="330" dur="1" fill="hold">
                                          <p:stCondLst>
                                            <p:cond delay="4999"/>
                                          </p:stCondLst>
                                        </p:cTn>
                                        <p:tgtEl>
                                          <p:spTgt spid="35"/>
                                        </p:tgtEl>
                                        <p:attrNameLst>
                                          <p:attrName>style.visibility</p:attrName>
                                        </p:attrNameLst>
                                      </p:cBhvr>
                                      <p:to>
                                        <p:strVal val="hidden"/>
                                      </p:to>
                                    </p:set>
                                  </p:childTnLst>
                                </p:cTn>
                              </p:par>
                              <p:par>
                                <p:cTn id="331" presetID="2" presetClass="exit" presetSubtype="12" fill="hold" nodeType="withEffect">
                                  <p:stCondLst>
                                    <p:cond delay="0"/>
                                  </p:stCondLst>
                                  <p:childTnLst>
                                    <p:anim calcmode="lin" valueType="num">
                                      <p:cBhvr additive="base">
                                        <p:cTn id="332" dur="5000"/>
                                        <p:tgtEl>
                                          <p:spTgt spid="36"/>
                                        </p:tgtEl>
                                        <p:attrNameLst>
                                          <p:attrName>ppt_x</p:attrName>
                                        </p:attrNameLst>
                                      </p:cBhvr>
                                      <p:tavLst>
                                        <p:tav tm="0">
                                          <p:val>
                                            <p:strVal val="ppt_x"/>
                                          </p:val>
                                        </p:tav>
                                        <p:tav tm="100000">
                                          <p:val>
                                            <p:strVal val="0-ppt_w/2"/>
                                          </p:val>
                                        </p:tav>
                                      </p:tavLst>
                                    </p:anim>
                                    <p:anim calcmode="lin" valueType="num">
                                      <p:cBhvr additive="base">
                                        <p:cTn id="333" dur="5000"/>
                                        <p:tgtEl>
                                          <p:spTgt spid="36"/>
                                        </p:tgtEl>
                                        <p:attrNameLst>
                                          <p:attrName>ppt_y</p:attrName>
                                        </p:attrNameLst>
                                      </p:cBhvr>
                                      <p:tavLst>
                                        <p:tav tm="0">
                                          <p:val>
                                            <p:strVal val="ppt_y"/>
                                          </p:val>
                                        </p:tav>
                                        <p:tav tm="100000">
                                          <p:val>
                                            <p:strVal val="1+ppt_h/2"/>
                                          </p:val>
                                        </p:tav>
                                      </p:tavLst>
                                    </p:anim>
                                    <p:set>
                                      <p:cBhvr>
                                        <p:cTn id="334" dur="1" fill="hold">
                                          <p:stCondLst>
                                            <p:cond delay="4999"/>
                                          </p:stCondLst>
                                        </p:cTn>
                                        <p:tgtEl>
                                          <p:spTgt spid="36"/>
                                        </p:tgtEl>
                                        <p:attrNameLst>
                                          <p:attrName>style.visibility</p:attrName>
                                        </p:attrNameLst>
                                      </p:cBhvr>
                                      <p:to>
                                        <p:strVal val="hidden"/>
                                      </p:to>
                                    </p:set>
                                  </p:childTnLst>
                                </p:cTn>
                              </p:par>
                              <p:par>
                                <p:cTn id="335" presetID="2" presetClass="exit" presetSubtype="12" fill="hold" nodeType="withEffect">
                                  <p:stCondLst>
                                    <p:cond delay="0"/>
                                  </p:stCondLst>
                                  <p:childTnLst>
                                    <p:anim calcmode="lin" valueType="num">
                                      <p:cBhvr additive="base">
                                        <p:cTn id="336" dur="5000"/>
                                        <p:tgtEl>
                                          <p:spTgt spid="37"/>
                                        </p:tgtEl>
                                        <p:attrNameLst>
                                          <p:attrName>ppt_x</p:attrName>
                                        </p:attrNameLst>
                                      </p:cBhvr>
                                      <p:tavLst>
                                        <p:tav tm="0">
                                          <p:val>
                                            <p:strVal val="ppt_x"/>
                                          </p:val>
                                        </p:tav>
                                        <p:tav tm="100000">
                                          <p:val>
                                            <p:strVal val="0-ppt_w/2"/>
                                          </p:val>
                                        </p:tav>
                                      </p:tavLst>
                                    </p:anim>
                                    <p:anim calcmode="lin" valueType="num">
                                      <p:cBhvr additive="base">
                                        <p:cTn id="337" dur="5000"/>
                                        <p:tgtEl>
                                          <p:spTgt spid="37"/>
                                        </p:tgtEl>
                                        <p:attrNameLst>
                                          <p:attrName>ppt_y</p:attrName>
                                        </p:attrNameLst>
                                      </p:cBhvr>
                                      <p:tavLst>
                                        <p:tav tm="0">
                                          <p:val>
                                            <p:strVal val="ppt_y"/>
                                          </p:val>
                                        </p:tav>
                                        <p:tav tm="100000">
                                          <p:val>
                                            <p:strVal val="1+ppt_h/2"/>
                                          </p:val>
                                        </p:tav>
                                      </p:tavLst>
                                    </p:anim>
                                    <p:set>
                                      <p:cBhvr>
                                        <p:cTn id="338" dur="1" fill="hold">
                                          <p:stCondLst>
                                            <p:cond delay="4999"/>
                                          </p:stCondLst>
                                        </p:cTn>
                                        <p:tgtEl>
                                          <p:spTgt spid="37"/>
                                        </p:tgtEl>
                                        <p:attrNameLst>
                                          <p:attrName>style.visibility</p:attrName>
                                        </p:attrNameLst>
                                      </p:cBhvr>
                                      <p:to>
                                        <p:strVal val="hidden"/>
                                      </p:to>
                                    </p:set>
                                  </p:childTnLst>
                                </p:cTn>
                              </p:par>
                              <p:par>
                                <p:cTn id="339" presetID="19" presetClass="exit" presetSubtype="5" fill="hold" nodeType="withEffect">
                                  <p:stCondLst>
                                    <p:cond delay="0"/>
                                  </p:stCondLst>
                                  <p:childTnLst>
                                    <p:anim calcmode="lin" valueType="num">
                                      <p:cBhvr>
                                        <p:cTn id="340" dur="5000"/>
                                        <p:tgtEl>
                                          <p:spTgt spid="6"/>
                                        </p:tgtEl>
                                        <p:attrNameLst>
                                          <p:attrName>ppt_w</p:attrName>
                                        </p:attrNameLst>
                                      </p:cBhvr>
                                      <p:tavLst>
                                        <p:tav tm="0">
                                          <p:val>
                                            <p:strVal val="ppt_w"/>
                                          </p:val>
                                        </p:tav>
                                        <p:tav tm="100000">
                                          <p:val>
                                            <p:strVal val="ppt_w"/>
                                          </p:val>
                                        </p:tav>
                                      </p:tavLst>
                                    </p:anim>
                                    <p:anim calcmode="lin" valueType="num">
                                      <p:cBhvr>
                                        <p:cTn id="341"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2" dur="1" fill="hold">
                                          <p:stCondLst>
                                            <p:cond delay="4999"/>
                                          </p:stCondLst>
                                        </p:cTn>
                                        <p:tgtEl>
                                          <p:spTgt spid="6"/>
                                        </p:tgtEl>
                                        <p:attrNameLst>
                                          <p:attrName>style.visibility</p:attrName>
                                        </p:attrNameLst>
                                      </p:cBhvr>
                                      <p:to>
                                        <p:strVal val="hidden"/>
                                      </p:to>
                                    </p:set>
                                  </p:childTnLst>
                                </p:cTn>
                              </p:par>
                              <p:par>
                                <p:cTn id="343" presetID="19" presetClass="exit" presetSubtype="5" fill="hold" nodeType="withEffect">
                                  <p:stCondLst>
                                    <p:cond delay="0"/>
                                  </p:stCondLst>
                                  <p:childTnLst>
                                    <p:anim calcmode="lin" valueType="num">
                                      <p:cBhvr>
                                        <p:cTn id="344" dur="5000"/>
                                        <p:tgtEl>
                                          <p:spTgt spid="8"/>
                                        </p:tgtEl>
                                        <p:attrNameLst>
                                          <p:attrName>ppt_w</p:attrName>
                                        </p:attrNameLst>
                                      </p:cBhvr>
                                      <p:tavLst>
                                        <p:tav tm="0">
                                          <p:val>
                                            <p:strVal val="ppt_w"/>
                                          </p:val>
                                        </p:tav>
                                        <p:tav tm="100000">
                                          <p:val>
                                            <p:strVal val="ppt_w"/>
                                          </p:val>
                                        </p:tav>
                                      </p:tavLst>
                                    </p:anim>
                                    <p:anim calcmode="lin" valueType="num">
                                      <p:cBhvr>
                                        <p:cTn id="345"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6" dur="1" fill="hold">
                                          <p:stCondLst>
                                            <p:cond delay="4999"/>
                                          </p:stCondLst>
                                        </p:cTn>
                                        <p:tgtEl>
                                          <p:spTgt spid="8"/>
                                        </p:tgtEl>
                                        <p:attrNameLst>
                                          <p:attrName>style.visibility</p:attrName>
                                        </p:attrNameLst>
                                      </p:cBhvr>
                                      <p:to>
                                        <p:strVal val="hidden"/>
                                      </p:to>
                                    </p:set>
                                  </p:childTnLst>
                                </p:cTn>
                              </p:par>
                              <p:par>
                                <p:cTn id="347" presetID="19" presetClass="exit" presetSubtype="5" fill="hold" nodeType="withEffect">
                                  <p:stCondLst>
                                    <p:cond delay="0"/>
                                  </p:stCondLst>
                                  <p:childTnLst>
                                    <p:anim calcmode="lin" valueType="num">
                                      <p:cBhvr>
                                        <p:cTn id="348" dur="5000"/>
                                        <p:tgtEl>
                                          <p:spTgt spid="10"/>
                                        </p:tgtEl>
                                        <p:attrNameLst>
                                          <p:attrName>ppt_w</p:attrName>
                                        </p:attrNameLst>
                                      </p:cBhvr>
                                      <p:tavLst>
                                        <p:tav tm="0">
                                          <p:val>
                                            <p:strVal val="ppt_w"/>
                                          </p:val>
                                        </p:tav>
                                        <p:tav tm="100000">
                                          <p:val>
                                            <p:strVal val="ppt_w"/>
                                          </p:val>
                                        </p:tav>
                                      </p:tavLst>
                                    </p:anim>
                                    <p:anim calcmode="lin" valueType="num">
                                      <p:cBhvr>
                                        <p:cTn id="349"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0" dur="1" fill="hold">
                                          <p:stCondLst>
                                            <p:cond delay="4999"/>
                                          </p:stCondLst>
                                        </p:cTn>
                                        <p:tgtEl>
                                          <p:spTgt spid="10"/>
                                        </p:tgtEl>
                                        <p:attrNameLst>
                                          <p:attrName>style.visibility</p:attrName>
                                        </p:attrNameLst>
                                      </p:cBhvr>
                                      <p:to>
                                        <p:strVal val="hidden"/>
                                      </p:to>
                                    </p:set>
                                  </p:childTnLst>
                                </p:cTn>
                              </p:par>
                              <p:par>
                                <p:cTn id="351" presetID="19" presetClass="exit" presetSubtype="5" fill="hold" nodeType="withEffect">
                                  <p:stCondLst>
                                    <p:cond delay="0"/>
                                  </p:stCondLst>
                                  <p:childTnLst>
                                    <p:anim calcmode="lin" valueType="num">
                                      <p:cBhvr>
                                        <p:cTn id="352" dur="5000"/>
                                        <p:tgtEl>
                                          <p:spTgt spid="11"/>
                                        </p:tgtEl>
                                        <p:attrNameLst>
                                          <p:attrName>ppt_w</p:attrName>
                                        </p:attrNameLst>
                                      </p:cBhvr>
                                      <p:tavLst>
                                        <p:tav tm="0">
                                          <p:val>
                                            <p:strVal val="ppt_w"/>
                                          </p:val>
                                        </p:tav>
                                        <p:tav tm="100000">
                                          <p:val>
                                            <p:strVal val="ppt_w"/>
                                          </p:val>
                                        </p:tav>
                                      </p:tavLst>
                                    </p:anim>
                                    <p:anim calcmode="lin" valueType="num">
                                      <p:cBhvr>
                                        <p:cTn id="353"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4" dur="1" fill="hold">
                                          <p:stCondLst>
                                            <p:cond delay="4999"/>
                                          </p:stCondLst>
                                        </p:cTn>
                                        <p:tgtEl>
                                          <p:spTgt spid="11"/>
                                        </p:tgtEl>
                                        <p:attrNameLst>
                                          <p:attrName>style.visibility</p:attrName>
                                        </p:attrNameLst>
                                      </p:cBhvr>
                                      <p:to>
                                        <p:strVal val="hidden"/>
                                      </p:to>
                                    </p:set>
                                  </p:childTnLst>
                                </p:cTn>
                              </p:par>
                              <p:par>
                                <p:cTn id="355" presetID="19" presetClass="exit" presetSubtype="5" fill="hold" nodeType="withEffect">
                                  <p:stCondLst>
                                    <p:cond delay="0"/>
                                  </p:stCondLst>
                                  <p:childTnLst>
                                    <p:anim calcmode="lin" valueType="num">
                                      <p:cBhvr>
                                        <p:cTn id="356" dur="5000"/>
                                        <p:tgtEl>
                                          <p:spTgt spid="14"/>
                                        </p:tgtEl>
                                        <p:attrNameLst>
                                          <p:attrName>ppt_w</p:attrName>
                                        </p:attrNameLst>
                                      </p:cBhvr>
                                      <p:tavLst>
                                        <p:tav tm="0">
                                          <p:val>
                                            <p:strVal val="ppt_w"/>
                                          </p:val>
                                        </p:tav>
                                        <p:tav tm="100000">
                                          <p:val>
                                            <p:strVal val="ppt_w"/>
                                          </p:val>
                                        </p:tav>
                                      </p:tavLst>
                                    </p:anim>
                                    <p:anim calcmode="lin" valueType="num">
                                      <p:cBhvr>
                                        <p:cTn id="357"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8" dur="1" fill="hold">
                                          <p:stCondLst>
                                            <p:cond delay="4999"/>
                                          </p:stCondLst>
                                        </p:cTn>
                                        <p:tgtEl>
                                          <p:spTgt spid="14"/>
                                        </p:tgtEl>
                                        <p:attrNameLst>
                                          <p:attrName>style.visibility</p:attrName>
                                        </p:attrNameLst>
                                      </p:cBhvr>
                                      <p:to>
                                        <p:strVal val="hidden"/>
                                      </p:to>
                                    </p:set>
                                  </p:childTnLst>
                                </p:cTn>
                              </p:par>
                              <p:par>
                                <p:cTn id="359" presetID="19" presetClass="exit" presetSubtype="5" fill="hold" nodeType="withEffect">
                                  <p:stCondLst>
                                    <p:cond delay="0"/>
                                  </p:stCondLst>
                                  <p:childTnLst>
                                    <p:anim calcmode="lin" valueType="num">
                                      <p:cBhvr>
                                        <p:cTn id="360" dur="5000"/>
                                        <p:tgtEl>
                                          <p:spTgt spid="15"/>
                                        </p:tgtEl>
                                        <p:attrNameLst>
                                          <p:attrName>ppt_w</p:attrName>
                                        </p:attrNameLst>
                                      </p:cBhvr>
                                      <p:tavLst>
                                        <p:tav tm="0">
                                          <p:val>
                                            <p:strVal val="ppt_w"/>
                                          </p:val>
                                        </p:tav>
                                        <p:tav tm="100000">
                                          <p:val>
                                            <p:strVal val="ppt_w"/>
                                          </p:val>
                                        </p:tav>
                                      </p:tavLst>
                                    </p:anim>
                                    <p:anim calcmode="lin" valueType="num">
                                      <p:cBhvr>
                                        <p:cTn id="361"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2" dur="1" fill="hold">
                                          <p:stCondLst>
                                            <p:cond delay="4999"/>
                                          </p:stCondLst>
                                        </p:cTn>
                                        <p:tgtEl>
                                          <p:spTgt spid="15"/>
                                        </p:tgtEl>
                                        <p:attrNameLst>
                                          <p:attrName>style.visibility</p:attrName>
                                        </p:attrNameLst>
                                      </p:cBhvr>
                                      <p:to>
                                        <p:strVal val="hidden"/>
                                      </p:to>
                                    </p:set>
                                  </p:childTnLst>
                                </p:cTn>
                              </p:par>
                              <p:par>
                                <p:cTn id="363" presetID="19" presetClass="exit" presetSubtype="5" fill="hold" nodeType="withEffect">
                                  <p:stCondLst>
                                    <p:cond delay="0"/>
                                  </p:stCondLst>
                                  <p:childTnLst>
                                    <p:anim calcmode="lin" valueType="num">
                                      <p:cBhvr>
                                        <p:cTn id="364" dur="5000"/>
                                        <p:tgtEl>
                                          <p:spTgt spid="16"/>
                                        </p:tgtEl>
                                        <p:attrNameLst>
                                          <p:attrName>ppt_w</p:attrName>
                                        </p:attrNameLst>
                                      </p:cBhvr>
                                      <p:tavLst>
                                        <p:tav tm="0">
                                          <p:val>
                                            <p:strVal val="ppt_w"/>
                                          </p:val>
                                        </p:tav>
                                        <p:tav tm="100000">
                                          <p:val>
                                            <p:strVal val="ppt_w"/>
                                          </p:val>
                                        </p:tav>
                                      </p:tavLst>
                                    </p:anim>
                                    <p:anim calcmode="lin" valueType="num">
                                      <p:cBhvr>
                                        <p:cTn id="365"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6" dur="1" fill="hold">
                                          <p:stCondLst>
                                            <p:cond delay="4999"/>
                                          </p:stCondLst>
                                        </p:cTn>
                                        <p:tgtEl>
                                          <p:spTgt spid="16"/>
                                        </p:tgtEl>
                                        <p:attrNameLst>
                                          <p:attrName>style.visibility</p:attrName>
                                        </p:attrNameLst>
                                      </p:cBhvr>
                                      <p:to>
                                        <p:strVal val="hidden"/>
                                      </p:to>
                                    </p:set>
                                  </p:childTnLst>
                                </p:cTn>
                              </p:par>
                              <p:par>
                                <p:cTn id="367" presetID="19" presetClass="exit" presetSubtype="5" fill="hold" nodeType="withEffect">
                                  <p:stCondLst>
                                    <p:cond delay="0"/>
                                  </p:stCondLst>
                                  <p:childTnLst>
                                    <p:anim calcmode="lin" valueType="num">
                                      <p:cBhvr>
                                        <p:cTn id="368" dur="5000"/>
                                        <p:tgtEl>
                                          <p:spTgt spid="17"/>
                                        </p:tgtEl>
                                        <p:attrNameLst>
                                          <p:attrName>ppt_w</p:attrName>
                                        </p:attrNameLst>
                                      </p:cBhvr>
                                      <p:tavLst>
                                        <p:tav tm="0">
                                          <p:val>
                                            <p:strVal val="ppt_w"/>
                                          </p:val>
                                        </p:tav>
                                        <p:tav tm="100000">
                                          <p:val>
                                            <p:strVal val="ppt_w"/>
                                          </p:val>
                                        </p:tav>
                                      </p:tavLst>
                                    </p:anim>
                                    <p:anim calcmode="lin" valueType="num">
                                      <p:cBhvr>
                                        <p:cTn id="369"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0" dur="1" fill="hold">
                                          <p:stCondLst>
                                            <p:cond delay="4999"/>
                                          </p:stCondLst>
                                        </p:cTn>
                                        <p:tgtEl>
                                          <p:spTgt spid="17"/>
                                        </p:tgtEl>
                                        <p:attrNameLst>
                                          <p:attrName>style.visibility</p:attrName>
                                        </p:attrNameLst>
                                      </p:cBhvr>
                                      <p:to>
                                        <p:strVal val="hidden"/>
                                      </p:to>
                                    </p:set>
                                  </p:childTnLst>
                                </p:cTn>
                              </p:par>
                              <p:par>
                                <p:cTn id="371" presetID="19" presetClass="exit" presetSubtype="5" fill="hold" nodeType="withEffect">
                                  <p:stCondLst>
                                    <p:cond delay="0"/>
                                  </p:stCondLst>
                                  <p:childTnLst>
                                    <p:anim calcmode="lin" valueType="num">
                                      <p:cBhvr>
                                        <p:cTn id="372" dur="5000"/>
                                        <p:tgtEl>
                                          <p:spTgt spid="22"/>
                                        </p:tgtEl>
                                        <p:attrNameLst>
                                          <p:attrName>ppt_w</p:attrName>
                                        </p:attrNameLst>
                                      </p:cBhvr>
                                      <p:tavLst>
                                        <p:tav tm="0">
                                          <p:val>
                                            <p:strVal val="ppt_w"/>
                                          </p:val>
                                        </p:tav>
                                        <p:tav tm="100000">
                                          <p:val>
                                            <p:strVal val="ppt_w"/>
                                          </p:val>
                                        </p:tav>
                                      </p:tavLst>
                                    </p:anim>
                                    <p:anim calcmode="lin" valueType="num">
                                      <p:cBhvr>
                                        <p:cTn id="373"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4" dur="1" fill="hold">
                                          <p:stCondLst>
                                            <p:cond delay="4999"/>
                                          </p:stCondLst>
                                        </p:cTn>
                                        <p:tgtEl>
                                          <p:spTgt spid="22"/>
                                        </p:tgtEl>
                                        <p:attrNameLst>
                                          <p:attrName>style.visibility</p:attrName>
                                        </p:attrNameLst>
                                      </p:cBhvr>
                                      <p:to>
                                        <p:strVal val="hidden"/>
                                      </p:to>
                                    </p:set>
                                  </p:childTnLst>
                                </p:cTn>
                              </p:par>
                              <p:par>
                                <p:cTn id="375" presetID="19" presetClass="exit" presetSubtype="5" fill="hold" nodeType="withEffect">
                                  <p:stCondLst>
                                    <p:cond delay="0"/>
                                  </p:stCondLst>
                                  <p:childTnLst>
                                    <p:anim calcmode="lin" valueType="num">
                                      <p:cBhvr>
                                        <p:cTn id="376" dur="5000"/>
                                        <p:tgtEl>
                                          <p:spTgt spid="23"/>
                                        </p:tgtEl>
                                        <p:attrNameLst>
                                          <p:attrName>ppt_w</p:attrName>
                                        </p:attrNameLst>
                                      </p:cBhvr>
                                      <p:tavLst>
                                        <p:tav tm="0">
                                          <p:val>
                                            <p:strVal val="ppt_w"/>
                                          </p:val>
                                        </p:tav>
                                        <p:tav tm="100000">
                                          <p:val>
                                            <p:strVal val="ppt_w"/>
                                          </p:val>
                                        </p:tav>
                                      </p:tavLst>
                                    </p:anim>
                                    <p:anim calcmode="lin" valueType="num">
                                      <p:cBhvr>
                                        <p:cTn id="377"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8" dur="1" fill="hold">
                                          <p:stCondLst>
                                            <p:cond delay="4999"/>
                                          </p:stCondLst>
                                        </p:cTn>
                                        <p:tgtEl>
                                          <p:spTgt spid="23"/>
                                        </p:tgtEl>
                                        <p:attrNameLst>
                                          <p:attrName>style.visibility</p:attrName>
                                        </p:attrNameLst>
                                      </p:cBhvr>
                                      <p:to>
                                        <p:strVal val="hidden"/>
                                      </p:to>
                                    </p:set>
                                  </p:childTnLst>
                                </p:cTn>
                              </p:par>
                              <p:par>
                                <p:cTn id="379" presetID="19" presetClass="exit" presetSubtype="5" fill="hold" nodeType="withEffect">
                                  <p:stCondLst>
                                    <p:cond delay="0"/>
                                  </p:stCondLst>
                                  <p:childTnLst>
                                    <p:anim calcmode="lin" valueType="num">
                                      <p:cBhvr>
                                        <p:cTn id="380" dur="5000"/>
                                        <p:tgtEl>
                                          <p:spTgt spid="24"/>
                                        </p:tgtEl>
                                        <p:attrNameLst>
                                          <p:attrName>ppt_w</p:attrName>
                                        </p:attrNameLst>
                                      </p:cBhvr>
                                      <p:tavLst>
                                        <p:tav tm="0">
                                          <p:val>
                                            <p:strVal val="ppt_w"/>
                                          </p:val>
                                        </p:tav>
                                        <p:tav tm="100000">
                                          <p:val>
                                            <p:strVal val="ppt_w"/>
                                          </p:val>
                                        </p:tav>
                                      </p:tavLst>
                                    </p:anim>
                                    <p:anim calcmode="lin" valueType="num">
                                      <p:cBhvr>
                                        <p:cTn id="381"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2" dur="1" fill="hold">
                                          <p:stCondLst>
                                            <p:cond delay="4999"/>
                                          </p:stCondLst>
                                        </p:cTn>
                                        <p:tgtEl>
                                          <p:spTgt spid="24"/>
                                        </p:tgtEl>
                                        <p:attrNameLst>
                                          <p:attrName>style.visibility</p:attrName>
                                        </p:attrNameLst>
                                      </p:cBhvr>
                                      <p:to>
                                        <p:strVal val="hidden"/>
                                      </p:to>
                                    </p:set>
                                  </p:childTnLst>
                                </p:cTn>
                              </p:par>
                              <p:par>
                                <p:cTn id="383" presetID="19" presetClass="exit" presetSubtype="5" fill="hold" nodeType="withEffect">
                                  <p:stCondLst>
                                    <p:cond delay="0"/>
                                  </p:stCondLst>
                                  <p:childTnLst>
                                    <p:anim calcmode="lin" valueType="num">
                                      <p:cBhvr>
                                        <p:cTn id="384" dur="5000"/>
                                        <p:tgtEl>
                                          <p:spTgt spid="25"/>
                                        </p:tgtEl>
                                        <p:attrNameLst>
                                          <p:attrName>ppt_w</p:attrName>
                                        </p:attrNameLst>
                                      </p:cBhvr>
                                      <p:tavLst>
                                        <p:tav tm="0">
                                          <p:val>
                                            <p:strVal val="ppt_w"/>
                                          </p:val>
                                        </p:tav>
                                        <p:tav tm="100000">
                                          <p:val>
                                            <p:strVal val="ppt_w"/>
                                          </p:val>
                                        </p:tav>
                                      </p:tavLst>
                                    </p:anim>
                                    <p:anim calcmode="lin" valueType="num">
                                      <p:cBhvr>
                                        <p:cTn id="385"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6" dur="1" fill="hold">
                                          <p:stCondLst>
                                            <p:cond delay="4999"/>
                                          </p:stCondLst>
                                        </p:cTn>
                                        <p:tgtEl>
                                          <p:spTgt spid="25"/>
                                        </p:tgtEl>
                                        <p:attrNameLst>
                                          <p:attrName>style.visibility</p:attrName>
                                        </p:attrNameLst>
                                      </p:cBhvr>
                                      <p:to>
                                        <p:strVal val="hidden"/>
                                      </p:to>
                                    </p:set>
                                  </p:childTnLst>
                                </p:cTn>
                              </p:par>
                              <p:par>
                                <p:cTn id="387" presetID="19" presetClass="exit" presetSubtype="5" fill="hold" nodeType="withEffect">
                                  <p:stCondLst>
                                    <p:cond delay="0"/>
                                  </p:stCondLst>
                                  <p:childTnLst>
                                    <p:anim calcmode="lin" valueType="num">
                                      <p:cBhvr>
                                        <p:cTn id="388" dur="5000"/>
                                        <p:tgtEl>
                                          <p:spTgt spid="26"/>
                                        </p:tgtEl>
                                        <p:attrNameLst>
                                          <p:attrName>ppt_w</p:attrName>
                                        </p:attrNameLst>
                                      </p:cBhvr>
                                      <p:tavLst>
                                        <p:tav tm="0">
                                          <p:val>
                                            <p:strVal val="ppt_w"/>
                                          </p:val>
                                        </p:tav>
                                        <p:tav tm="100000">
                                          <p:val>
                                            <p:strVal val="ppt_w"/>
                                          </p:val>
                                        </p:tav>
                                      </p:tavLst>
                                    </p:anim>
                                    <p:anim calcmode="lin" valueType="num">
                                      <p:cBhvr>
                                        <p:cTn id="389"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0" dur="1" fill="hold">
                                          <p:stCondLst>
                                            <p:cond delay="4999"/>
                                          </p:stCondLst>
                                        </p:cTn>
                                        <p:tgtEl>
                                          <p:spTgt spid="26"/>
                                        </p:tgtEl>
                                        <p:attrNameLst>
                                          <p:attrName>style.visibility</p:attrName>
                                        </p:attrNameLst>
                                      </p:cBhvr>
                                      <p:to>
                                        <p:strVal val="hidden"/>
                                      </p:to>
                                    </p:set>
                                  </p:childTnLst>
                                </p:cTn>
                              </p:par>
                              <p:par>
                                <p:cTn id="391" presetID="19" presetClass="exit" presetSubtype="5" fill="hold" nodeType="withEffect">
                                  <p:stCondLst>
                                    <p:cond delay="0"/>
                                  </p:stCondLst>
                                  <p:childTnLst>
                                    <p:anim calcmode="lin" valueType="num">
                                      <p:cBhvr>
                                        <p:cTn id="392" dur="5000"/>
                                        <p:tgtEl>
                                          <p:spTgt spid="27"/>
                                        </p:tgtEl>
                                        <p:attrNameLst>
                                          <p:attrName>ppt_w</p:attrName>
                                        </p:attrNameLst>
                                      </p:cBhvr>
                                      <p:tavLst>
                                        <p:tav tm="0">
                                          <p:val>
                                            <p:strVal val="ppt_w"/>
                                          </p:val>
                                        </p:tav>
                                        <p:tav tm="100000">
                                          <p:val>
                                            <p:strVal val="ppt_w"/>
                                          </p:val>
                                        </p:tav>
                                      </p:tavLst>
                                    </p:anim>
                                    <p:anim calcmode="lin" valueType="num">
                                      <p:cBhvr>
                                        <p:cTn id="393"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4" dur="1" fill="hold">
                                          <p:stCondLst>
                                            <p:cond delay="4999"/>
                                          </p:stCondLst>
                                        </p:cTn>
                                        <p:tgtEl>
                                          <p:spTgt spid="27"/>
                                        </p:tgtEl>
                                        <p:attrNameLst>
                                          <p:attrName>style.visibility</p:attrName>
                                        </p:attrNameLst>
                                      </p:cBhvr>
                                      <p:to>
                                        <p:strVal val="hidden"/>
                                      </p:to>
                                    </p:set>
                                  </p:childTnLst>
                                </p:cTn>
                              </p:par>
                              <p:par>
                                <p:cTn id="395" presetID="19" presetClass="exit" presetSubtype="5" fill="hold" nodeType="withEffect">
                                  <p:stCondLst>
                                    <p:cond delay="0"/>
                                  </p:stCondLst>
                                  <p:childTnLst>
                                    <p:anim calcmode="lin" valueType="num">
                                      <p:cBhvr>
                                        <p:cTn id="396" dur="5000"/>
                                        <p:tgtEl>
                                          <p:spTgt spid="28"/>
                                        </p:tgtEl>
                                        <p:attrNameLst>
                                          <p:attrName>ppt_w</p:attrName>
                                        </p:attrNameLst>
                                      </p:cBhvr>
                                      <p:tavLst>
                                        <p:tav tm="0">
                                          <p:val>
                                            <p:strVal val="ppt_w"/>
                                          </p:val>
                                        </p:tav>
                                        <p:tav tm="100000">
                                          <p:val>
                                            <p:strVal val="ppt_w"/>
                                          </p:val>
                                        </p:tav>
                                      </p:tavLst>
                                    </p:anim>
                                    <p:anim calcmode="lin" valueType="num">
                                      <p:cBhvr>
                                        <p:cTn id="397"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8" dur="1" fill="hold">
                                          <p:stCondLst>
                                            <p:cond delay="4999"/>
                                          </p:stCondLst>
                                        </p:cTn>
                                        <p:tgtEl>
                                          <p:spTgt spid="28"/>
                                        </p:tgtEl>
                                        <p:attrNameLst>
                                          <p:attrName>style.visibility</p:attrName>
                                        </p:attrNameLst>
                                      </p:cBhvr>
                                      <p:to>
                                        <p:strVal val="hidden"/>
                                      </p:to>
                                    </p:set>
                                  </p:childTnLst>
                                </p:cTn>
                              </p:par>
                              <p:par>
                                <p:cTn id="399" presetID="19" presetClass="exit" presetSubtype="5" fill="hold" nodeType="withEffect">
                                  <p:stCondLst>
                                    <p:cond delay="0"/>
                                  </p:stCondLst>
                                  <p:childTnLst>
                                    <p:anim calcmode="lin" valueType="num">
                                      <p:cBhvr>
                                        <p:cTn id="400" dur="5000"/>
                                        <p:tgtEl>
                                          <p:spTgt spid="29"/>
                                        </p:tgtEl>
                                        <p:attrNameLst>
                                          <p:attrName>ppt_w</p:attrName>
                                        </p:attrNameLst>
                                      </p:cBhvr>
                                      <p:tavLst>
                                        <p:tav tm="0">
                                          <p:val>
                                            <p:strVal val="ppt_w"/>
                                          </p:val>
                                        </p:tav>
                                        <p:tav tm="100000">
                                          <p:val>
                                            <p:strVal val="ppt_w"/>
                                          </p:val>
                                        </p:tav>
                                      </p:tavLst>
                                    </p:anim>
                                    <p:anim calcmode="lin" valueType="num">
                                      <p:cBhvr>
                                        <p:cTn id="401"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2" dur="1" fill="hold">
                                          <p:stCondLst>
                                            <p:cond delay="4999"/>
                                          </p:stCondLst>
                                        </p:cTn>
                                        <p:tgtEl>
                                          <p:spTgt spid="29"/>
                                        </p:tgtEl>
                                        <p:attrNameLst>
                                          <p:attrName>style.visibility</p:attrName>
                                        </p:attrNameLst>
                                      </p:cBhvr>
                                      <p:to>
                                        <p:strVal val="hidden"/>
                                      </p:to>
                                    </p:set>
                                  </p:childTnLst>
                                </p:cTn>
                              </p:par>
                              <p:par>
                                <p:cTn id="403" presetID="19" presetClass="exit" presetSubtype="5" fill="hold" nodeType="withEffect">
                                  <p:stCondLst>
                                    <p:cond delay="0"/>
                                  </p:stCondLst>
                                  <p:childTnLst>
                                    <p:anim calcmode="lin" valueType="num">
                                      <p:cBhvr>
                                        <p:cTn id="404" dur="5000"/>
                                        <p:tgtEl>
                                          <p:spTgt spid="38"/>
                                        </p:tgtEl>
                                        <p:attrNameLst>
                                          <p:attrName>ppt_w</p:attrName>
                                        </p:attrNameLst>
                                      </p:cBhvr>
                                      <p:tavLst>
                                        <p:tav tm="0">
                                          <p:val>
                                            <p:strVal val="ppt_w"/>
                                          </p:val>
                                        </p:tav>
                                        <p:tav tm="100000">
                                          <p:val>
                                            <p:strVal val="ppt_w"/>
                                          </p:val>
                                        </p:tav>
                                      </p:tavLst>
                                    </p:anim>
                                    <p:anim calcmode="lin" valueType="num">
                                      <p:cBhvr>
                                        <p:cTn id="405"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6" dur="1" fill="hold">
                                          <p:stCondLst>
                                            <p:cond delay="4999"/>
                                          </p:stCondLst>
                                        </p:cTn>
                                        <p:tgtEl>
                                          <p:spTgt spid="38"/>
                                        </p:tgtEl>
                                        <p:attrNameLst>
                                          <p:attrName>style.visibility</p:attrName>
                                        </p:attrNameLst>
                                      </p:cBhvr>
                                      <p:to>
                                        <p:strVal val="hidden"/>
                                      </p:to>
                                    </p:set>
                                  </p:childTnLst>
                                </p:cTn>
                              </p:par>
                              <p:par>
                                <p:cTn id="407" presetID="19" presetClass="exit" presetSubtype="5" fill="hold" nodeType="withEffect">
                                  <p:stCondLst>
                                    <p:cond delay="0"/>
                                  </p:stCondLst>
                                  <p:childTnLst>
                                    <p:anim calcmode="lin" valueType="num">
                                      <p:cBhvr>
                                        <p:cTn id="408" dur="5000"/>
                                        <p:tgtEl>
                                          <p:spTgt spid="7"/>
                                        </p:tgtEl>
                                        <p:attrNameLst>
                                          <p:attrName>ppt_w</p:attrName>
                                        </p:attrNameLst>
                                      </p:cBhvr>
                                      <p:tavLst>
                                        <p:tav tm="0">
                                          <p:val>
                                            <p:strVal val="ppt_w"/>
                                          </p:val>
                                        </p:tav>
                                        <p:tav tm="100000">
                                          <p:val>
                                            <p:strVal val="ppt_w"/>
                                          </p:val>
                                        </p:tav>
                                      </p:tavLst>
                                    </p:anim>
                                    <p:anim calcmode="lin" valueType="num">
                                      <p:cBhvr>
                                        <p:cTn id="409"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0" dur="1" fill="hold">
                                          <p:stCondLst>
                                            <p:cond delay="4999"/>
                                          </p:stCondLst>
                                        </p:cTn>
                                        <p:tgtEl>
                                          <p:spTgt spid="7"/>
                                        </p:tgtEl>
                                        <p:attrNameLst>
                                          <p:attrName>style.visibility</p:attrName>
                                        </p:attrNameLst>
                                      </p:cBhvr>
                                      <p:to>
                                        <p:strVal val="hidden"/>
                                      </p:to>
                                    </p:set>
                                  </p:childTnLst>
                                </p:cTn>
                              </p:par>
                              <p:par>
                                <p:cTn id="411" presetID="19" presetClass="exit" presetSubtype="5" fill="hold" nodeType="withEffect">
                                  <p:stCondLst>
                                    <p:cond delay="0"/>
                                  </p:stCondLst>
                                  <p:childTnLst>
                                    <p:anim calcmode="lin" valueType="num">
                                      <p:cBhvr>
                                        <p:cTn id="412" dur="5000"/>
                                        <p:tgtEl>
                                          <p:spTgt spid="9"/>
                                        </p:tgtEl>
                                        <p:attrNameLst>
                                          <p:attrName>ppt_w</p:attrName>
                                        </p:attrNameLst>
                                      </p:cBhvr>
                                      <p:tavLst>
                                        <p:tav tm="0">
                                          <p:val>
                                            <p:strVal val="ppt_w"/>
                                          </p:val>
                                        </p:tav>
                                        <p:tav tm="100000">
                                          <p:val>
                                            <p:strVal val="ppt_w"/>
                                          </p:val>
                                        </p:tav>
                                      </p:tavLst>
                                    </p:anim>
                                    <p:anim calcmode="lin" valueType="num">
                                      <p:cBhvr>
                                        <p:cTn id="413"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4" dur="1" fill="hold">
                                          <p:stCondLst>
                                            <p:cond delay="4999"/>
                                          </p:stCondLst>
                                        </p:cTn>
                                        <p:tgtEl>
                                          <p:spTgt spid="9"/>
                                        </p:tgtEl>
                                        <p:attrNameLst>
                                          <p:attrName>style.visibility</p:attrName>
                                        </p:attrNameLst>
                                      </p:cBhvr>
                                      <p:to>
                                        <p:strVal val="hidden"/>
                                      </p:to>
                                    </p:set>
                                  </p:childTnLst>
                                </p:cTn>
                              </p:par>
                              <p:par>
                                <p:cTn id="415" presetID="19" presetClass="exit" presetSubtype="5" fill="hold" nodeType="withEffect">
                                  <p:stCondLst>
                                    <p:cond delay="0"/>
                                  </p:stCondLst>
                                  <p:childTnLst>
                                    <p:anim calcmode="lin" valueType="num">
                                      <p:cBhvr>
                                        <p:cTn id="416" dur="5000"/>
                                        <p:tgtEl>
                                          <p:spTgt spid="12"/>
                                        </p:tgtEl>
                                        <p:attrNameLst>
                                          <p:attrName>ppt_w</p:attrName>
                                        </p:attrNameLst>
                                      </p:cBhvr>
                                      <p:tavLst>
                                        <p:tav tm="0">
                                          <p:val>
                                            <p:strVal val="ppt_w"/>
                                          </p:val>
                                        </p:tav>
                                        <p:tav tm="100000">
                                          <p:val>
                                            <p:strVal val="ppt_w"/>
                                          </p:val>
                                        </p:tav>
                                      </p:tavLst>
                                    </p:anim>
                                    <p:anim calcmode="lin" valueType="num">
                                      <p:cBhvr>
                                        <p:cTn id="417"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8" dur="1" fill="hold">
                                          <p:stCondLst>
                                            <p:cond delay="4999"/>
                                          </p:stCondLst>
                                        </p:cTn>
                                        <p:tgtEl>
                                          <p:spTgt spid="12"/>
                                        </p:tgtEl>
                                        <p:attrNameLst>
                                          <p:attrName>style.visibility</p:attrName>
                                        </p:attrNameLst>
                                      </p:cBhvr>
                                      <p:to>
                                        <p:strVal val="hidden"/>
                                      </p:to>
                                    </p:set>
                                  </p:childTnLst>
                                </p:cTn>
                              </p:par>
                              <p:par>
                                <p:cTn id="419" presetID="19" presetClass="exit" presetSubtype="5" fill="hold" nodeType="withEffect">
                                  <p:stCondLst>
                                    <p:cond delay="0"/>
                                  </p:stCondLst>
                                  <p:childTnLst>
                                    <p:anim calcmode="lin" valueType="num">
                                      <p:cBhvr>
                                        <p:cTn id="420" dur="5000"/>
                                        <p:tgtEl>
                                          <p:spTgt spid="13"/>
                                        </p:tgtEl>
                                        <p:attrNameLst>
                                          <p:attrName>ppt_w</p:attrName>
                                        </p:attrNameLst>
                                      </p:cBhvr>
                                      <p:tavLst>
                                        <p:tav tm="0">
                                          <p:val>
                                            <p:strVal val="ppt_w"/>
                                          </p:val>
                                        </p:tav>
                                        <p:tav tm="100000">
                                          <p:val>
                                            <p:strVal val="ppt_w"/>
                                          </p:val>
                                        </p:tav>
                                      </p:tavLst>
                                    </p:anim>
                                    <p:anim calcmode="lin" valueType="num">
                                      <p:cBhvr>
                                        <p:cTn id="421"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2" dur="1" fill="hold">
                                          <p:stCondLst>
                                            <p:cond delay="4999"/>
                                          </p:stCondLst>
                                        </p:cTn>
                                        <p:tgtEl>
                                          <p:spTgt spid="13"/>
                                        </p:tgtEl>
                                        <p:attrNameLst>
                                          <p:attrName>style.visibility</p:attrName>
                                        </p:attrNameLst>
                                      </p:cBhvr>
                                      <p:to>
                                        <p:strVal val="hidden"/>
                                      </p:to>
                                    </p:set>
                                  </p:childTnLst>
                                </p:cTn>
                              </p:par>
                              <p:par>
                                <p:cTn id="423" presetID="19" presetClass="exit" presetSubtype="5" fill="hold" nodeType="withEffect">
                                  <p:stCondLst>
                                    <p:cond delay="0"/>
                                  </p:stCondLst>
                                  <p:childTnLst>
                                    <p:anim calcmode="lin" valueType="num">
                                      <p:cBhvr>
                                        <p:cTn id="424" dur="5000"/>
                                        <p:tgtEl>
                                          <p:spTgt spid="18"/>
                                        </p:tgtEl>
                                        <p:attrNameLst>
                                          <p:attrName>ppt_w</p:attrName>
                                        </p:attrNameLst>
                                      </p:cBhvr>
                                      <p:tavLst>
                                        <p:tav tm="0">
                                          <p:val>
                                            <p:strVal val="ppt_w"/>
                                          </p:val>
                                        </p:tav>
                                        <p:tav tm="100000">
                                          <p:val>
                                            <p:strVal val="ppt_w"/>
                                          </p:val>
                                        </p:tav>
                                      </p:tavLst>
                                    </p:anim>
                                    <p:anim calcmode="lin" valueType="num">
                                      <p:cBhvr>
                                        <p:cTn id="42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6" dur="1" fill="hold">
                                          <p:stCondLst>
                                            <p:cond delay="4999"/>
                                          </p:stCondLst>
                                        </p:cTn>
                                        <p:tgtEl>
                                          <p:spTgt spid="18"/>
                                        </p:tgtEl>
                                        <p:attrNameLst>
                                          <p:attrName>style.visibility</p:attrName>
                                        </p:attrNameLst>
                                      </p:cBhvr>
                                      <p:to>
                                        <p:strVal val="hidden"/>
                                      </p:to>
                                    </p:set>
                                  </p:childTnLst>
                                </p:cTn>
                              </p:par>
                              <p:par>
                                <p:cTn id="427" presetID="19" presetClass="exit" presetSubtype="5" fill="hold" nodeType="withEffect">
                                  <p:stCondLst>
                                    <p:cond delay="0"/>
                                  </p:stCondLst>
                                  <p:childTnLst>
                                    <p:anim calcmode="lin" valueType="num">
                                      <p:cBhvr>
                                        <p:cTn id="428" dur="5000"/>
                                        <p:tgtEl>
                                          <p:spTgt spid="19"/>
                                        </p:tgtEl>
                                        <p:attrNameLst>
                                          <p:attrName>ppt_w</p:attrName>
                                        </p:attrNameLst>
                                      </p:cBhvr>
                                      <p:tavLst>
                                        <p:tav tm="0">
                                          <p:val>
                                            <p:strVal val="ppt_w"/>
                                          </p:val>
                                        </p:tav>
                                        <p:tav tm="100000">
                                          <p:val>
                                            <p:strVal val="ppt_w"/>
                                          </p:val>
                                        </p:tav>
                                      </p:tavLst>
                                    </p:anim>
                                    <p:anim calcmode="lin" valueType="num">
                                      <p:cBhvr>
                                        <p:cTn id="42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0" dur="1" fill="hold">
                                          <p:stCondLst>
                                            <p:cond delay="4999"/>
                                          </p:stCondLst>
                                        </p:cTn>
                                        <p:tgtEl>
                                          <p:spTgt spid="19"/>
                                        </p:tgtEl>
                                        <p:attrNameLst>
                                          <p:attrName>style.visibility</p:attrName>
                                        </p:attrNameLst>
                                      </p:cBhvr>
                                      <p:to>
                                        <p:strVal val="hidden"/>
                                      </p:to>
                                    </p:set>
                                  </p:childTnLst>
                                </p:cTn>
                              </p:par>
                              <p:par>
                                <p:cTn id="431" presetID="19" presetClass="exit" presetSubtype="5" fill="hold" nodeType="withEffect">
                                  <p:stCondLst>
                                    <p:cond delay="0"/>
                                  </p:stCondLst>
                                  <p:childTnLst>
                                    <p:anim calcmode="lin" valueType="num">
                                      <p:cBhvr>
                                        <p:cTn id="432" dur="5000"/>
                                        <p:tgtEl>
                                          <p:spTgt spid="20"/>
                                        </p:tgtEl>
                                        <p:attrNameLst>
                                          <p:attrName>ppt_w</p:attrName>
                                        </p:attrNameLst>
                                      </p:cBhvr>
                                      <p:tavLst>
                                        <p:tav tm="0">
                                          <p:val>
                                            <p:strVal val="ppt_w"/>
                                          </p:val>
                                        </p:tav>
                                        <p:tav tm="100000">
                                          <p:val>
                                            <p:strVal val="ppt_w"/>
                                          </p:val>
                                        </p:tav>
                                      </p:tavLst>
                                    </p:anim>
                                    <p:anim calcmode="lin" valueType="num">
                                      <p:cBhvr>
                                        <p:cTn id="43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4" dur="1" fill="hold">
                                          <p:stCondLst>
                                            <p:cond delay="4999"/>
                                          </p:stCondLst>
                                        </p:cTn>
                                        <p:tgtEl>
                                          <p:spTgt spid="20"/>
                                        </p:tgtEl>
                                        <p:attrNameLst>
                                          <p:attrName>style.visibility</p:attrName>
                                        </p:attrNameLst>
                                      </p:cBhvr>
                                      <p:to>
                                        <p:strVal val="hidden"/>
                                      </p:to>
                                    </p:set>
                                  </p:childTnLst>
                                </p:cTn>
                              </p:par>
                              <p:par>
                                <p:cTn id="435" presetID="19" presetClass="exit" presetSubtype="5" fill="hold" nodeType="withEffect">
                                  <p:stCondLst>
                                    <p:cond delay="0"/>
                                  </p:stCondLst>
                                  <p:childTnLst>
                                    <p:anim calcmode="lin" valueType="num">
                                      <p:cBhvr>
                                        <p:cTn id="436" dur="5000"/>
                                        <p:tgtEl>
                                          <p:spTgt spid="21"/>
                                        </p:tgtEl>
                                        <p:attrNameLst>
                                          <p:attrName>ppt_w</p:attrName>
                                        </p:attrNameLst>
                                      </p:cBhvr>
                                      <p:tavLst>
                                        <p:tav tm="0">
                                          <p:val>
                                            <p:strVal val="ppt_w"/>
                                          </p:val>
                                        </p:tav>
                                        <p:tav tm="100000">
                                          <p:val>
                                            <p:strVal val="ppt_w"/>
                                          </p:val>
                                        </p:tav>
                                      </p:tavLst>
                                    </p:anim>
                                    <p:anim calcmode="lin" valueType="num">
                                      <p:cBhvr>
                                        <p:cTn id="43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8" dur="1" fill="hold">
                                          <p:stCondLst>
                                            <p:cond delay="4999"/>
                                          </p:stCondLst>
                                        </p:cTn>
                                        <p:tgtEl>
                                          <p:spTgt spid="21"/>
                                        </p:tgtEl>
                                        <p:attrNameLst>
                                          <p:attrName>style.visibility</p:attrName>
                                        </p:attrNameLst>
                                      </p:cBhvr>
                                      <p:to>
                                        <p:strVal val="hidden"/>
                                      </p:to>
                                    </p:set>
                                  </p:childTnLst>
                                </p:cTn>
                              </p:par>
                              <p:par>
                                <p:cTn id="439" presetID="19" presetClass="exit" presetSubtype="5" fill="hold" nodeType="withEffect">
                                  <p:stCondLst>
                                    <p:cond delay="0"/>
                                  </p:stCondLst>
                                  <p:childTnLst>
                                    <p:anim calcmode="lin" valueType="num">
                                      <p:cBhvr>
                                        <p:cTn id="440" dur="5000"/>
                                        <p:tgtEl>
                                          <p:spTgt spid="30"/>
                                        </p:tgtEl>
                                        <p:attrNameLst>
                                          <p:attrName>ppt_w</p:attrName>
                                        </p:attrNameLst>
                                      </p:cBhvr>
                                      <p:tavLst>
                                        <p:tav tm="0">
                                          <p:val>
                                            <p:strVal val="ppt_w"/>
                                          </p:val>
                                        </p:tav>
                                        <p:tav tm="100000">
                                          <p:val>
                                            <p:strVal val="ppt_w"/>
                                          </p:val>
                                        </p:tav>
                                      </p:tavLst>
                                    </p:anim>
                                    <p:anim calcmode="lin" valueType="num">
                                      <p:cBhvr>
                                        <p:cTn id="441"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2" dur="1" fill="hold">
                                          <p:stCondLst>
                                            <p:cond delay="4999"/>
                                          </p:stCondLst>
                                        </p:cTn>
                                        <p:tgtEl>
                                          <p:spTgt spid="30"/>
                                        </p:tgtEl>
                                        <p:attrNameLst>
                                          <p:attrName>style.visibility</p:attrName>
                                        </p:attrNameLst>
                                      </p:cBhvr>
                                      <p:to>
                                        <p:strVal val="hidden"/>
                                      </p:to>
                                    </p:set>
                                  </p:childTnLst>
                                </p:cTn>
                              </p:par>
                              <p:par>
                                <p:cTn id="443" presetID="19" presetClass="exit" presetSubtype="5" fill="hold" nodeType="withEffect">
                                  <p:stCondLst>
                                    <p:cond delay="0"/>
                                  </p:stCondLst>
                                  <p:childTnLst>
                                    <p:anim calcmode="lin" valueType="num">
                                      <p:cBhvr>
                                        <p:cTn id="444" dur="5000"/>
                                        <p:tgtEl>
                                          <p:spTgt spid="31"/>
                                        </p:tgtEl>
                                        <p:attrNameLst>
                                          <p:attrName>ppt_w</p:attrName>
                                        </p:attrNameLst>
                                      </p:cBhvr>
                                      <p:tavLst>
                                        <p:tav tm="0">
                                          <p:val>
                                            <p:strVal val="ppt_w"/>
                                          </p:val>
                                        </p:tav>
                                        <p:tav tm="100000">
                                          <p:val>
                                            <p:strVal val="ppt_w"/>
                                          </p:val>
                                        </p:tav>
                                      </p:tavLst>
                                    </p:anim>
                                    <p:anim calcmode="lin" valueType="num">
                                      <p:cBhvr>
                                        <p:cTn id="445"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6" dur="1" fill="hold">
                                          <p:stCondLst>
                                            <p:cond delay="4999"/>
                                          </p:stCondLst>
                                        </p:cTn>
                                        <p:tgtEl>
                                          <p:spTgt spid="31"/>
                                        </p:tgtEl>
                                        <p:attrNameLst>
                                          <p:attrName>style.visibility</p:attrName>
                                        </p:attrNameLst>
                                      </p:cBhvr>
                                      <p:to>
                                        <p:strVal val="hidden"/>
                                      </p:to>
                                    </p:set>
                                  </p:childTnLst>
                                </p:cTn>
                              </p:par>
                              <p:par>
                                <p:cTn id="447" presetID="19" presetClass="exit" presetSubtype="5" fill="hold" nodeType="withEffect">
                                  <p:stCondLst>
                                    <p:cond delay="0"/>
                                  </p:stCondLst>
                                  <p:childTnLst>
                                    <p:anim calcmode="lin" valueType="num">
                                      <p:cBhvr>
                                        <p:cTn id="448" dur="5000"/>
                                        <p:tgtEl>
                                          <p:spTgt spid="32"/>
                                        </p:tgtEl>
                                        <p:attrNameLst>
                                          <p:attrName>ppt_w</p:attrName>
                                        </p:attrNameLst>
                                      </p:cBhvr>
                                      <p:tavLst>
                                        <p:tav tm="0">
                                          <p:val>
                                            <p:strVal val="ppt_w"/>
                                          </p:val>
                                        </p:tav>
                                        <p:tav tm="100000">
                                          <p:val>
                                            <p:strVal val="ppt_w"/>
                                          </p:val>
                                        </p:tav>
                                      </p:tavLst>
                                    </p:anim>
                                    <p:anim calcmode="lin" valueType="num">
                                      <p:cBhvr>
                                        <p:cTn id="449"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0" dur="1" fill="hold">
                                          <p:stCondLst>
                                            <p:cond delay="4999"/>
                                          </p:stCondLst>
                                        </p:cTn>
                                        <p:tgtEl>
                                          <p:spTgt spid="32"/>
                                        </p:tgtEl>
                                        <p:attrNameLst>
                                          <p:attrName>style.visibility</p:attrName>
                                        </p:attrNameLst>
                                      </p:cBhvr>
                                      <p:to>
                                        <p:strVal val="hidden"/>
                                      </p:to>
                                    </p:set>
                                  </p:childTnLst>
                                </p:cTn>
                              </p:par>
                              <p:par>
                                <p:cTn id="451" presetID="19" presetClass="exit" presetSubtype="5" fill="hold" nodeType="withEffect">
                                  <p:stCondLst>
                                    <p:cond delay="0"/>
                                  </p:stCondLst>
                                  <p:childTnLst>
                                    <p:anim calcmode="lin" valueType="num">
                                      <p:cBhvr>
                                        <p:cTn id="452" dur="5000"/>
                                        <p:tgtEl>
                                          <p:spTgt spid="33"/>
                                        </p:tgtEl>
                                        <p:attrNameLst>
                                          <p:attrName>ppt_w</p:attrName>
                                        </p:attrNameLst>
                                      </p:cBhvr>
                                      <p:tavLst>
                                        <p:tav tm="0">
                                          <p:val>
                                            <p:strVal val="ppt_w"/>
                                          </p:val>
                                        </p:tav>
                                        <p:tav tm="100000">
                                          <p:val>
                                            <p:strVal val="ppt_w"/>
                                          </p:val>
                                        </p:tav>
                                      </p:tavLst>
                                    </p:anim>
                                    <p:anim calcmode="lin" valueType="num">
                                      <p:cBhvr>
                                        <p:cTn id="453"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4" dur="1" fill="hold">
                                          <p:stCondLst>
                                            <p:cond delay="4999"/>
                                          </p:stCondLst>
                                        </p:cTn>
                                        <p:tgtEl>
                                          <p:spTgt spid="33"/>
                                        </p:tgtEl>
                                        <p:attrNameLst>
                                          <p:attrName>style.visibility</p:attrName>
                                        </p:attrNameLst>
                                      </p:cBhvr>
                                      <p:to>
                                        <p:strVal val="hidden"/>
                                      </p:to>
                                    </p:set>
                                  </p:childTnLst>
                                </p:cTn>
                              </p:par>
                              <p:par>
                                <p:cTn id="455" presetID="19" presetClass="exit" presetSubtype="5" fill="hold" nodeType="withEffect">
                                  <p:stCondLst>
                                    <p:cond delay="0"/>
                                  </p:stCondLst>
                                  <p:childTnLst>
                                    <p:anim calcmode="lin" valueType="num">
                                      <p:cBhvr>
                                        <p:cTn id="456" dur="5000"/>
                                        <p:tgtEl>
                                          <p:spTgt spid="34"/>
                                        </p:tgtEl>
                                        <p:attrNameLst>
                                          <p:attrName>ppt_w</p:attrName>
                                        </p:attrNameLst>
                                      </p:cBhvr>
                                      <p:tavLst>
                                        <p:tav tm="0">
                                          <p:val>
                                            <p:strVal val="ppt_w"/>
                                          </p:val>
                                        </p:tav>
                                        <p:tav tm="100000">
                                          <p:val>
                                            <p:strVal val="ppt_w"/>
                                          </p:val>
                                        </p:tav>
                                      </p:tavLst>
                                    </p:anim>
                                    <p:anim calcmode="lin" valueType="num">
                                      <p:cBhvr>
                                        <p:cTn id="457"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8" dur="1" fill="hold">
                                          <p:stCondLst>
                                            <p:cond delay="4999"/>
                                          </p:stCondLst>
                                        </p:cTn>
                                        <p:tgtEl>
                                          <p:spTgt spid="34"/>
                                        </p:tgtEl>
                                        <p:attrNameLst>
                                          <p:attrName>style.visibility</p:attrName>
                                        </p:attrNameLst>
                                      </p:cBhvr>
                                      <p:to>
                                        <p:strVal val="hidden"/>
                                      </p:to>
                                    </p:set>
                                  </p:childTnLst>
                                </p:cTn>
                              </p:par>
                              <p:par>
                                <p:cTn id="459" presetID="19" presetClass="exit" presetSubtype="5" fill="hold" nodeType="withEffect">
                                  <p:stCondLst>
                                    <p:cond delay="0"/>
                                  </p:stCondLst>
                                  <p:childTnLst>
                                    <p:anim calcmode="lin" valueType="num">
                                      <p:cBhvr>
                                        <p:cTn id="460" dur="5000"/>
                                        <p:tgtEl>
                                          <p:spTgt spid="35"/>
                                        </p:tgtEl>
                                        <p:attrNameLst>
                                          <p:attrName>ppt_w</p:attrName>
                                        </p:attrNameLst>
                                      </p:cBhvr>
                                      <p:tavLst>
                                        <p:tav tm="0">
                                          <p:val>
                                            <p:strVal val="ppt_w"/>
                                          </p:val>
                                        </p:tav>
                                        <p:tav tm="100000">
                                          <p:val>
                                            <p:strVal val="ppt_w"/>
                                          </p:val>
                                        </p:tav>
                                      </p:tavLst>
                                    </p:anim>
                                    <p:anim calcmode="lin" valueType="num">
                                      <p:cBhvr>
                                        <p:cTn id="461"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2" dur="1" fill="hold">
                                          <p:stCondLst>
                                            <p:cond delay="4999"/>
                                          </p:stCondLst>
                                        </p:cTn>
                                        <p:tgtEl>
                                          <p:spTgt spid="35"/>
                                        </p:tgtEl>
                                        <p:attrNameLst>
                                          <p:attrName>style.visibility</p:attrName>
                                        </p:attrNameLst>
                                      </p:cBhvr>
                                      <p:to>
                                        <p:strVal val="hidden"/>
                                      </p:to>
                                    </p:set>
                                  </p:childTnLst>
                                </p:cTn>
                              </p:par>
                              <p:par>
                                <p:cTn id="463" presetID="19" presetClass="exit" presetSubtype="5" fill="hold" nodeType="withEffect">
                                  <p:stCondLst>
                                    <p:cond delay="0"/>
                                  </p:stCondLst>
                                  <p:childTnLst>
                                    <p:anim calcmode="lin" valueType="num">
                                      <p:cBhvr>
                                        <p:cTn id="464" dur="5000"/>
                                        <p:tgtEl>
                                          <p:spTgt spid="36"/>
                                        </p:tgtEl>
                                        <p:attrNameLst>
                                          <p:attrName>ppt_w</p:attrName>
                                        </p:attrNameLst>
                                      </p:cBhvr>
                                      <p:tavLst>
                                        <p:tav tm="0">
                                          <p:val>
                                            <p:strVal val="ppt_w"/>
                                          </p:val>
                                        </p:tav>
                                        <p:tav tm="100000">
                                          <p:val>
                                            <p:strVal val="ppt_w"/>
                                          </p:val>
                                        </p:tav>
                                      </p:tavLst>
                                    </p:anim>
                                    <p:anim calcmode="lin" valueType="num">
                                      <p:cBhvr>
                                        <p:cTn id="465"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6" dur="1" fill="hold">
                                          <p:stCondLst>
                                            <p:cond delay="4999"/>
                                          </p:stCondLst>
                                        </p:cTn>
                                        <p:tgtEl>
                                          <p:spTgt spid="36"/>
                                        </p:tgtEl>
                                        <p:attrNameLst>
                                          <p:attrName>style.visibility</p:attrName>
                                        </p:attrNameLst>
                                      </p:cBhvr>
                                      <p:to>
                                        <p:strVal val="hidden"/>
                                      </p:to>
                                    </p:set>
                                  </p:childTnLst>
                                </p:cTn>
                              </p:par>
                              <p:par>
                                <p:cTn id="467" presetID="19" presetClass="exit" presetSubtype="5" fill="hold" nodeType="withEffect">
                                  <p:stCondLst>
                                    <p:cond delay="0"/>
                                  </p:stCondLst>
                                  <p:childTnLst>
                                    <p:anim calcmode="lin" valueType="num">
                                      <p:cBhvr>
                                        <p:cTn id="468" dur="5000"/>
                                        <p:tgtEl>
                                          <p:spTgt spid="37"/>
                                        </p:tgtEl>
                                        <p:attrNameLst>
                                          <p:attrName>ppt_w</p:attrName>
                                        </p:attrNameLst>
                                      </p:cBhvr>
                                      <p:tavLst>
                                        <p:tav tm="0">
                                          <p:val>
                                            <p:strVal val="ppt_w"/>
                                          </p:val>
                                        </p:tav>
                                        <p:tav tm="100000">
                                          <p:val>
                                            <p:strVal val="ppt_w"/>
                                          </p:val>
                                        </p:tav>
                                      </p:tavLst>
                                    </p:anim>
                                    <p:anim calcmode="lin" valueType="num">
                                      <p:cBhvr>
                                        <p:cTn id="469"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0" dur="1" fill="hold">
                                          <p:stCondLst>
                                            <p:cond delay="4999"/>
                                          </p:stCondLst>
                                        </p:cTn>
                                        <p:tgtEl>
                                          <p:spTgt spid="37"/>
                                        </p:tgtEl>
                                        <p:attrNameLst>
                                          <p:attrName>style.visibility</p:attrName>
                                        </p:attrNameLst>
                                      </p:cBhvr>
                                      <p:to>
                                        <p:strVal val="hidden"/>
                                      </p:to>
                                    </p:set>
                                  </p:childTnLst>
                                </p:cTn>
                              </p:par>
                              <p:par>
                                <p:cTn id="471" presetID="3" presetClass="exit" presetSubtype="5" fill="hold" nodeType="withEffect">
                                  <p:stCondLst>
                                    <p:cond delay="0"/>
                                  </p:stCondLst>
                                  <p:childTnLst>
                                    <p:animEffect transition="out" filter="blinds(vertical)">
                                      <p:cBhvr>
                                        <p:cTn id="472" dur="5000"/>
                                        <p:tgtEl>
                                          <p:spTgt spid="7"/>
                                        </p:tgtEl>
                                      </p:cBhvr>
                                    </p:animEffect>
                                    <p:set>
                                      <p:cBhvr>
                                        <p:cTn id="473" dur="1" fill="hold">
                                          <p:stCondLst>
                                            <p:cond delay="4999"/>
                                          </p:stCondLst>
                                        </p:cTn>
                                        <p:tgtEl>
                                          <p:spTgt spid="7"/>
                                        </p:tgtEl>
                                        <p:attrNameLst>
                                          <p:attrName>style.visibility</p:attrName>
                                        </p:attrNameLst>
                                      </p:cBhvr>
                                      <p:to>
                                        <p:strVal val="hidden"/>
                                      </p:to>
                                    </p:set>
                                  </p:childTnLst>
                                </p:cTn>
                              </p:par>
                              <p:par>
                                <p:cTn id="474" presetID="3" presetClass="exit" presetSubtype="5" fill="hold" nodeType="withEffect">
                                  <p:stCondLst>
                                    <p:cond delay="0"/>
                                  </p:stCondLst>
                                  <p:childTnLst>
                                    <p:animEffect transition="out" filter="blinds(vertical)">
                                      <p:cBhvr>
                                        <p:cTn id="475" dur="5000"/>
                                        <p:tgtEl>
                                          <p:spTgt spid="9"/>
                                        </p:tgtEl>
                                      </p:cBhvr>
                                    </p:animEffect>
                                    <p:set>
                                      <p:cBhvr>
                                        <p:cTn id="476" dur="1" fill="hold">
                                          <p:stCondLst>
                                            <p:cond delay="4999"/>
                                          </p:stCondLst>
                                        </p:cTn>
                                        <p:tgtEl>
                                          <p:spTgt spid="9"/>
                                        </p:tgtEl>
                                        <p:attrNameLst>
                                          <p:attrName>style.visibility</p:attrName>
                                        </p:attrNameLst>
                                      </p:cBhvr>
                                      <p:to>
                                        <p:strVal val="hidden"/>
                                      </p:to>
                                    </p:set>
                                  </p:childTnLst>
                                </p:cTn>
                              </p:par>
                              <p:par>
                                <p:cTn id="477" presetID="3" presetClass="exit" presetSubtype="5" fill="hold" nodeType="withEffect">
                                  <p:stCondLst>
                                    <p:cond delay="0"/>
                                  </p:stCondLst>
                                  <p:childTnLst>
                                    <p:animEffect transition="out" filter="blinds(vertical)">
                                      <p:cBhvr>
                                        <p:cTn id="478" dur="5000"/>
                                        <p:tgtEl>
                                          <p:spTgt spid="12"/>
                                        </p:tgtEl>
                                      </p:cBhvr>
                                    </p:animEffect>
                                    <p:set>
                                      <p:cBhvr>
                                        <p:cTn id="479" dur="1" fill="hold">
                                          <p:stCondLst>
                                            <p:cond delay="4999"/>
                                          </p:stCondLst>
                                        </p:cTn>
                                        <p:tgtEl>
                                          <p:spTgt spid="12"/>
                                        </p:tgtEl>
                                        <p:attrNameLst>
                                          <p:attrName>style.visibility</p:attrName>
                                        </p:attrNameLst>
                                      </p:cBhvr>
                                      <p:to>
                                        <p:strVal val="hidden"/>
                                      </p:to>
                                    </p:set>
                                  </p:childTnLst>
                                </p:cTn>
                              </p:par>
                              <p:par>
                                <p:cTn id="480" presetID="3" presetClass="exit" presetSubtype="5" fill="hold" nodeType="withEffect">
                                  <p:stCondLst>
                                    <p:cond delay="0"/>
                                  </p:stCondLst>
                                  <p:childTnLst>
                                    <p:animEffect transition="out" filter="blinds(vertical)">
                                      <p:cBhvr>
                                        <p:cTn id="481" dur="5000"/>
                                        <p:tgtEl>
                                          <p:spTgt spid="13"/>
                                        </p:tgtEl>
                                      </p:cBhvr>
                                    </p:animEffect>
                                    <p:set>
                                      <p:cBhvr>
                                        <p:cTn id="482" dur="1" fill="hold">
                                          <p:stCondLst>
                                            <p:cond delay="4999"/>
                                          </p:stCondLst>
                                        </p:cTn>
                                        <p:tgtEl>
                                          <p:spTgt spid="13"/>
                                        </p:tgtEl>
                                        <p:attrNameLst>
                                          <p:attrName>style.visibility</p:attrName>
                                        </p:attrNameLst>
                                      </p:cBhvr>
                                      <p:to>
                                        <p:strVal val="hidden"/>
                                      </p:to>
                                    </p:set>
                                  </p:childTnLst>
                                </p:cTn>
                              </p:par>
                              <p:par>
                                <p:cTn id="483" presetID="3" presetClass="exit" presetSubtype="5" fill="hold" nodeType="withEffect">
                                  <p:stCondLst>
                                    <p:cond delay="0"/>
                                  </p:stCondLst>
                                  <p:childTnLst>
                                    <p:animEffect transition="out" filter="blinds(vertical)">
                                      <p:cBhvr>
                                        <p:cTn id="484" dur="5000"/>
                                        <p:tgtEl>
                                          <p:spTgt spid="18"/>
                                        </p:tgtEl>
                                      </p:cBhvr>
                                    </p:animEffect>
                                    <p:set>
                                      <p:cBhvr>
                                        <p:cTn id="485" dur="1" fill="hold">
                                          <p:stCondLst>
                                            <p:cond delay="4999"/>
                                          </p:stCondLst>
                                        </p:cTn>
                                        <p:tgtEl>
                                          <p:spTgt spid="18"/>
                                        </p:tgtEl>
                                        <p:attrNameLst>
                                          <p:attrName>style.visibility</p:attrName>
                                        </p:attrNameLst>
                                      </p:cBhvr>
                                      <p:to>
                                        <p:strVal val="hidden"/>
                                      </p:to>
                                    </p:set>
                                  </p:childTnLst>
                                </p:cTn>
                              </p:par>
                              <p:par>
                                <p:cTn id="486" presetID="3" presetClass="exit" presetSubtype="5" fill="hold" nodeType="withEffect">
                                  <p:stCondLst>
                                    <p:cond delay="0"/>
                                  </p:stCondLst>
                                  <p:childTnLst>
                                    <p:animEffect transition="out" filter="blinds(vertical)">
                                      <p:cBhvr>
                                        <p:cTn id="487" dur="5000"/>
                                        <p:tgtEl>
                                          <p:spTgt spid="19"/>
                                        </p:tgtEl>
                                      </p:cBhvr>
                                    </p:animEffect>
                                    <p:set>
                                      <p:cBhvr>
                                        <p:cTn id="488" dur="1" fill="hold">
                                          <p:stCondLst>
                                            <p:cond delay="4999"/>
                                          </p:stCondLst>
                                        </p:cTn>
                                        <p:tgtEl>
                                          <p:spTgt spid="19"/>
                                        </p:tgtEl>
                                        <p:attrNameLst>
                                          <p:attrName>style.visibility</p:attrName>
                                        </p:attrNameLst>
                                      </p:cBhvr>
                                      <p:to>
                                        <p:strVal val="hidden"/>
                                      </p:to>
                                    </p:set>
                                  </p:childTnLst>
                                </p:cTn>
                              </p:par>
                              <p:par>
                                <p:cTn id="489" presetID="3" presetClass="exit" presetSubtype="5" fill="hold" nodeType="withEffect">
                                  <p:stCondLst>
                                    <p:cond delay="0"/>
                                  </p:stCondLst>
                                  <p:childTnLst>
                                    <p:animEffect transition="out" filter="blinds(vertical)">
                                      <p:cBhvr>
                                        <p:cTn id="490" dur="5000"/>
                                        <p:tgtEl>
                                          <p:spTgt spid="20"/>
                                        </p:tgtEl>
                                      </p:cBhvr>
                                    </p:animEffect>
                                    <p:set>
                                      <p:cBhvr>
                                        <p:cTn id="491" dur="1" fill="hold">
                                          <p:stCondLst>
                                            <p:cond delay="4999"/>
                                          </p:stCondLst>
                                        </p:cTn>
                                        <p:tgtEl>
                                          <p:spTgt spid="20"/>
                                        </p:tgtEl>
                                        <p:attrNameLst>
                                          <p:attrName>style.visibility</p:attrName>
                                        </p:attrNameLst>
                                      </p:cBhvr>
                                      <p:to>
                                        <p:strVal val="hidden"/>
                                      </p:to>
                                    </p:set>
                                  </p:childTnLst>
                                </p:cTn>
                              </p:par>
                              <p:par>
                                <p:cTn id="492" presetID="3" presetClass="exit" presetSubtype="5" fill="hold" nodeType="withEffect">
                                  <p:stCondLst>
                                    <p:cond delay="0"/>
                                  </p:stCondLst>
                                  <p:childTnLst>
                                    <p:animEffect transition="out" filter="blinds(vertical)">
                                      <p:cBhvr>
                                        <p:cTn id="493" dur="5000"/>
                                        <p:tgtEl>
                                          <p:spTgt spid="21"/>
                                        </p:tgtEl>
                                      </p:cBhvr>
                                    </p:animEffect>
                                    <p:set>
                                      <p:cBhvr>
                                        <p:cTn id="494" dur="1" fill="hold">
                                          <p:stCondLst>
                                            <p:cond delay="4999"/>
                                          </p:stCondLst>
                                        </p:cTn>
                                        <p:tgtEl>
                                          <p:spTgt spid="21"/>
                                        </p:tgtEl>
                                        <p:attrNameLst>
                                          <p:attrName>style.visibility</p:attrName>
                                        </p:attrNameLst>
                                      </p:cBhvr>
                                      <p:to>
                                        <p:strVal val="hidden"/>
                                      </p:to>
                                    </p:set>
                                  </p:childTnLst>
                                </p:cTn>
                              </p:par>
                              <p:par>
                                <p:cTn id="495" presetID="3" presetClass="exit" presetSubtype="5" fill="hold" nodeType="withEffect">
                                  <p:stCondLst>
                                    <p:cond delay="0"/>
                                  </p:stCondLst>
                                  <p:childTnLst>
                                    <p:animEffect transition="out" filter="blinds(vertical)">
                                      <p:cBhvr>
                                        <p:cTn id="496" dur="5000"/>
                                        <p:tgtEl>
                                          <p:spTgt spid="30"/>
                                        </p:tgtEl>
                                      </p:cBhvr>
                                    </p:animEffect>
                                    <p:set>
                                      <p:cBhvr>
                                        <p:cTn id="497" dur="1" fill="hold">
                                          <p:stCondLst>
                                            <p:cond delay="4999"/>
                                          </p:stCondLst>
                                        </p:cTn>
                                        <p:tgtEl>
                                          <p:spTgt spid="30"/>
                                        </p:tgtEl>
                                        <p:attrNameLst>
                                          <p:attrName>style.visibility</p:attrName>
                                        </p:attrNameLst>
                                      </p:cBhvr>
                                      <p:to>
                                        <p:strVal val="hidden"/>
                                      </p:to>
                                    </p:set>
                                  </p:childTnLst>
                                </p:cTn>
                              </p:par>
                              <p:par>
                                <p:cTn id="498" presetID="3" presetClass="exit" presetSubtype="5" fill="hold" nodeType="withEffect">
                                  <p:stCondLst>
                                    <p:cond delay="0"/>
                                  </p:stCondLst>
                                  <p:childTnLst>
                                    <p:animEffect transition="out" filter="blinds(vertical)">
                                      <p:cBhvr>
                                        <p:cTn id="499" dur="5000"/>
                                        <p:tgtEl>
                                          <p:spTgt spid="31"/>
                                        </p:tgtEl>
                                      </p:cBhvr>
                                    </p:animEffect>
                                    <p:set>
                                      <p:cBhvr>
                                        <p:cTn id="500" dur="1" fill="hold">
                                          <p:stCondLst>
                                            <p:cond delay="4999"/>
                                          </p:stCondLst>
                                        </p:cTn>
                                        <p:tgtEl>
                                          <p:spTgt spid="31"/>
                                        </p:tgtEl>
                                        <p:attrNameLst>
                                          <p:attrName>style.visibility</p:attrName>
                                        </p:attrNameLst>
                                      </p:cBhvr>
                                      <p:to>
                                        <p:strVal val="hidden"/>
                                      </p:to>
                                    </p:set>
                                  </p:childTnLst>
                                </p:cTn>
                              </p:par>
                              <p:par>
                                <p:cTn id="501" presetID="3" presetClass="exit" presetSubtype="5" fill="hold" nodeType="withEffect">
                                  <p:stCondLst>
                                    <p:cond delay="0"/>
                                  </p:stCondLst>
                                  <p:childTnLst>
                                    <p:animEffect transition="out" filter="blinds(vertical)">
                                      <p:cBhvr>
                                        <p:cTn id="502" dur="5000"/>
                                        <p:tgtEl>
                                          <p:spTgt spid="32"/>
                                        </p:tgtEl>
                                      </p:cBhvr>
                                    </p:animEffect>
                                    <p:set>
                                      <p:cBhvr>
                                        <p:cTn id="503" dur="1" fill="hold">
                                          <p:stCondLst>
                                            <p:cond delay="4999"/>
                                          </p:stCondLst>
                                        </p:cTn>
                                        <p:tgtEl>
                                          <p:spTgt spid="32"/>
                                        </p:tgtEl>
                                        <p:attrNameLst>
                                          <p:attrName>style.visibility</p:attrName>
                                        </p:attrNameLst>
                                      </p:cBhvr>
                                      <p:to>
                                        <p:strVal val="hidden"/>
                                      </p:to>
                                    </p:set>
                                  </p:childTnLst>
                                </p:cTn>
                              </p:par>
                              <p:par>
                                <p:cTn id="504" presetID="3" presetClass="exit" presetSubtype="5" fill="hold" nodeType="withEffect">
                                  <p:stCondLst>
                                    <p:cond delay="0"/>
                                  </p:stCondLst>
                                  <p:childTnLst>
                                    <p:animEffect transition="out" filter="blinds(vertical)">
                                      <p:cBhvr>
                                        <p:cTn id="505" dur="5000"/>
                                        <p:tgtEl>
                                          <p:spTgt spid="33"/>
                                        </p:tgtEl>
                                      </p:cBhvr>
                                    </p:animEffect>
                                    <p:set>
                                      <p:cBhvr>
                                        <p:cTn id="506" dur="1" fill="hold">
                                          <p:stCondLst>
                                            <p:cond delay="4999"/>
                                          </p:stCondLst>
                                        </p:cTn>
                                        <p:tgtEl>
                                          <p:spTgt spid="33"/>
                                        </p:tgtEl>
                                        <p:attrNameLst>
                                          <p:attrName>style.visibility</p:attrName>
                                        </p:attrNameLst>
                                      </p:cBhvr>
                                      <p:to>
                                        <p:strVal val="hidden"/>
                                      </p:to>
                                    </p:set>
                                  </p:childTnLst>
                                </p:cTn>
                              </p:par>
                              <p:par>
                                <p:cTn id="507" presetID="3" presetClass="exit" presetSubtype="5" fill="hold" nodeType="withEffect">
                                  <p:stCondLst>
                                    <p:cond delay="0"/>
                                  </p:stCondLst>
                                  <p:childTnLst>
                                    <p:animEffect transition="out" filter="blinds(vertical)">
                                      <p:cBhvr>
                                        <p:cTn id="508" dur="5000"/>
                                        <p:tgtEl>
                                          <p:spTgt spid="34"/>
                                        </p:tgtEl>
                                      </p:cBhvr>
                                    </p:animEffect>
                                    <p:set>
                                      <p:cBhvr>
                                        <p:cTn id="509" dur="1" fill="hold">
                                          <p:stCondLst>
                                            <p:cond delay="4999"/>
                                          </p:stCondLst>
                                        </p:cTn>
                                        <p:tgtEl>
                                          <p:spTgt spid="34"/>
                                        </p:tgtEl>
                                        <p:attrNameLst>
                                          <p:attrName>style.visibility</p:attrName>
                                        </p:attrNameLst>
                                      </p:cBhvr>
                                      <p:to>
                                        <p:strVal val="hidden"/>
                                      </p:to>
                                    </p:set>
                                  </p:childTnLst>
                                </p:cTn>
                              </p:par>
                              <p:par>
                                <p:cTn id="510" presetID="3" presetClass="exit" presetSubtype="5" fill="hold" nodeType="withEffect">
                                  <p:stCondLst>
                                    <p:cond delay="0"/>
                                  </p:stCondLst>
                                  <p:childTnLst>
                                    <p:animEffect transition="out" filter="blinds(vertical)">
                                      <p:cBhvr>
                                        <p:cTn id="511" dur="5000"/>
                                        <p:tgtEl>
                                          <p:spTgt spid="35"/>
                                        </p:tgtEl>
                                      </p:cBhvr>
                                    </p:animEffect>
                                    <p:set>
                                      <p:cBhvr>
                                        <p:cTn id="512" dur="1" fill="hold">
                                          <p:stCondLst>
                                            <p:cond delay="4999"/>
                                          </p:stCondLst>
                                        </p:cTn>
                                        <p:tgtEl>
                                          <p:spTgt spid="35"/>
                                        </p:tgtEl>
                                        <p:attrNameLst>
                                          <p:attrName>style.visibility</p:attrName>
                                        </p:attrNameLst>
                                      </p:cBhvr>
                                      <p:to>
                                        <p:strVal val="hidden"/>
                                      </p:to>
                                    </p:set>
                                  </p:childTnLst>
                                </p:cTn>
                              </p:par>
                              <p:par>
                                <p:cTn id="513" presetID="3" presetClass="exit" presetSubtype="5" fill="hold" nodeType="withEffect">
                                  <p:stCondLst>
                                    <p:cond delay="0"/>
                                  </p:stCondLst>
                                  <p:childTnLst>
                                    <p:animEffect transition="out" filter="blinds(vertical)">
                                      <p:cBhvr>
                                        <p:cTn id="514" dur="5000"/>
                                        <p:tgtEl>
                                          <p:spTgt spid="36"/>
                                        </p:tgtEl>
                                      </p:cBhvr>
                                    </p:animEffect>
                                    <p:set>
                                      <p:cBhvr>
                                        <p:cTn id="515" dur="1" fill="hold">
                                          <p:stCondLst>
                                            <p:cond delay="4999"/>
                                          </p:stCondLst>
                                        </p:cTn>
                                        <p:tgtEl>
                                          <p:spTgt spid="36"/>
                                        </p:tgtEl>
                                        <p:attrNameLst>
                                          <p:attrName>style.visibility</p:attrName>
                                        </p:attrNameLst>
                                      </p:cBhvr>
                                      <p:to>
                                        <p:strVal val="hidden"/>
                                      </p:to>
                                    </p:set>
                                  </p:childTnLst>
                                </p:cTn>
                              </p:par>
                              <p:par>
                                <p:cTn id="516" presetID="3" presetClass="exit" presetSubtype="5" fill="hold" nodeType="withEffect">
                                  <p:stCondLst>
                                    <p:cond delay="0"/>
                                  </p:stCondLst>
                                  <p:childTnLst>
                                    <p:animEffect transition="out" filter="blinds(vertical)">
                                      <p:cBhvr>
                                        <p:cTn id="517" dur="5000"/>
                                        <p:tgtEl>
                                          <p:spTgt spid="37"/>
                                        </p:tgtEl>
                                      </p:cBhvr>
                                    </p:animEffect>
                                    <p:set>
                                      <p:cBhvr>
                                        <p:cTn id="518" dur="1" fill="hold">
                                          <p:stCondLst>
                                            <p:cond delay="4999"/>
                                          </p:stCondLst>
                                        </p:cTn>
                                        <p:tgtEl>
                                          <p:spTgt spid="37"/>
                                        </p:tgtEl>
                                        <p:attrNameLst>
                                          <p:attrName>style.visibility</p:attrName>
                                        </p:attrNameLst>
                                      </p:cBhvr>
                                      <p:to>
                                        <p:strVal val="hidden"/>
                                      </p:to>
                                    </p:set>
                                  </p:childTnLst>
                                </p:cTn>
                              </p:par>
                              <p:par>
                                <p:cTn id="519" presetID="3" presetClass="exit" presetSubtype="5" fill="hold" nodeType="withEffect">
                                  <p:stCondLst>
                                    <p:cond delay="0"/>
                                  </p:stCondLst>
                                  <p:childTnLst>
                                    <p:animEffect transition="out" filter="blinds(vertical)">
                                      <p:cBhvr>
                                        <p:cTn id="520" dur="5000"/>
                                        <p:tgtEl>
                                          <p:spTgt spid="6"/>
                                        </p:tgtEl>
                                      </p:cBhvr>
                                    </p:animEffect>
                                    <p:set>
                                      <p:cBhvr>
                                        <p:cTn id="521" dur="1" fill="hold">
                                          <p:stCondLst>
                                            <p:cond delay="4999"/>
                                          </p:stCondLst>
                                        </p:cTn>
                                        <p:tgtEl>
                                          <p:spTgt spid="6"/>
                                        </p:tgtEl>
                                        <p:attrNameLst>
                                          <p:attrName>style.visibility</p:attrName>
                                        </p:attrNameLst>
                                      </p:cBhvr>
                                      <p:to>
                                        <p:strVal val="hidden"/>
                                      </p:to>
                                    </p:set>
                                  </p:childTnLst>
                                </p:cTn>
                              </p:par>
                              <p:par>
                                <p:cTn id="522" presetID="3" presetClass="exit" presetSubtype="5" fill="hold" nodeType="withEffect">
                                  <p:stCondLst>
                                    <p:cond delay="0"/>
                                  </p:stCondLst>
                                  <p:childTnLst>
                                    <p:animEffect transition="out" filter="blinds(vertical)">
                                      <p:cBhvr>
                                        <p:cTn id="523" dur="5000"/>
                                        <p:tgtEl>
                                          <p:spTgt spid="8"/>
                                        </p:tgtEl>
                                      </p:cBhvr>
                                    </p:animEffect>
                                    <p:set>
                                      <p:cBhvr>
                                        <p:cTn id="524" dur="1" fill="hold">
                                          <p:stCondLst>
                                            <p:cond delay="4999"/>
                                          </p:stCondLst>
                                        </p:cTn>
                                        <p:tgtEl>
                                          <p:spTgt spid="8"/>
                                        </p:tgtEl>
                                        <p:attrNameLst>
                                          <p:attrName>style.visibility</p:attrName>
                                        </p:attrNameLst>
                                      </p:cBhvr>
                                      <p:to>
                                        <p:strVal val="hidden"/>
                                      </p:to>
                                    </p:set>
                                  </p:childTnLst>
                                </p:cTn>
                              </p:par>
                              <p:par>
                                <p:cTn id="525" presetID="3" presetClass="exit" presetSubtype="5" fill="hold" nodeType="withEffect">
                                  <p:stCondLst>
                                    <p:cond delay="0"/>
                                  </p:stCondLst>
                                  <p:childTnLst>
                                    <p:animEffect transition="out" filter="blinds(vertical)">
                                      <p:cBhvr>
                                        <p:cTn id="526" dur="5000"/>
                                        <p:tgtEl>
                                          <p:spTgt spid="10"/>
                                        </p:tgtEl>
                                      </p:cBhvr>
                                    </p:animEffect>
                                    <p:set>
                                      <p:cBhvr>
                                        <p:cTn id="527" dur="1" fill="hold">
                                          <p:stCondLst>
                                            <p:cond delay="4999"/>
                                          </p:stCondLst>
                                        </p:cTn>
                                        <p:tgtEl>
                                          <p:spTgt spid="10"/>
                                        </p:tgtEl>
                                        <p:attrNameLst>
                                          <p:attrName>style.visibility</p:attrName>
                                        </p:attrNameLst>
                                      </p:cBhvr>
                                      <p:to>
                                        <p:strVal val="hidden"/>
                                      </p:to>
                                    </p:set>
                                  </p:childTnLst>
                                </p:cTn>
                              </p:par>
                              <p:par>
                                <p:cTn id="528" presetID="3" presetClass="exit" presetSubtype="5" fill="hold" nodeType="withEffect">
                                  <p:stCondLst>
                                    <p:cond delay="0"/>
                                  </p:stCondLst>
                                  <p:childTnLst>
                                    <p:animEffect transition="out" filter="blinds(vertical)">
                                      <p:cBhvr>
                                        <p:cTn id="529" dur="5000"/>
                                        <p:tgtEl>
                                          <p:spTgt spid="11"/>
                                        </p:tgtEl>
                                      </p:cBhvr>
                                    </p:animEffect>
                                    <p:set>
                                      <p:cBhvr>
                                        <p:cTn id="530" dur="1" fill="hold">
                                          <p:stCondLst>
                                            <p:cond delay="4999"/>
                                          </p:stCondLst>
                                        </p:cTn>
                                        <p:tgtEl>
                                          <p:spTgt spid="11"/>
                                        </p:tgtEl>
                                        <p:attrNameLst>
                                          <p:attrName>style.visibility</p:attrName>
                                        </p:attrNameLst>
                                      </p:cBhvr>
                                      <p:to>
                                        <p:strVal val="hidden"/>
                                      </p:to>
                                    </p:set>
                                  </p:childTnLst>
                                </p:cTn>
                              </p:par>
                              <p:par>
                                <p:cTn id="531" presetID="3" presetClass="exit" presetSubtype="5" fill="hold" nodeType="withEffect">
                                  <p:stCondLst>
                                    <p:cond delay="0"/>
                                  </p:stCondLst>
                                  <p:childTnLst>
                                    <p:animEffect transition="out" filter="blinds(vertical)">
                                      <p:cBhvr>
                                        <p:cTn id="532" dur="5000"/>
                                        <p:tgtEl>
                                          <p:spTgt spid="14"/>
                                        </p:tgtEl>
                                      </p:cBhvr>
                                    </p:animEffect>
                                    <p:set>
                                      <p:cBhvr>
                                        <p:cTn id="533" dur="1" fill="hold">
                                          <p:stCondLst>
                                            <p:cond delay="4999"/>
                                          </p:stCondLst>
                                        </p:cTn>
                                        <p:tgtEl>
                                          <p:spTgt spid="14"/>
                                        </p:tgtEl>
                                        <p:attrNameLst>
                                          <p:attrName>style.visibility</p:attrName>
                                        </p:attrNameLst>
                                      </p:cBhvr>
                                      <p:to>
                                        <p:strVal val="hidden"/>
                                      </p:to>
                                    </p:set>
                                  </p:childTnLst>
                                </p:cTn>
                              </p:par>
                              <p:par>
                                <p:cTn id="534" presetID="3" presetClass="exit" presetSubtype="5" fill="hold" nodeType="withEffect">
                                  <p:stCondLst>
                                    <p:cond delay="0"/>
                                  </p:stCondLst>
                                  <p:childTnLst>
                                    <p:animEffect transition="out" filter="blinds(vertical)">
                                      <p:cBhvr>
                                        <p:cTn id="535" dur="5000"/>
                                        <p:tgtEl>
                                          <p:spTgt spid="15"/>
                                        </p:tgtEl>
                                      </p:cBhvr>
                                    </p:animEffect>
                                    <p:set>
                                      <p:cBhvr>
                                        <p:cTn id="536" dur="1" fill="hold">
                                          <p:stCondLst>
                                            <p:cond delay="4999"/>
                                          </p:stCondLst>
                                        </p:cTn>
                                        <p:tgtEl>
                                          <p:spTgt spid="15"/>
                                        </p:tgtEl>
                                        <p:attrNameLst>
                                          <p:attrName>style.visibility</p:attrName>
                                        </p:attrNameLst>
                                      </p:cBhvr>
                                      <p:to>
                                        <p:strVal val="hidden"/>
                                      </p:to>
                                    </p:set>
                                  </p:childTnLst>
                                </p:cTn>
                              </p:par>
                              <p:par>
                                <p:cTn id="537" presetID="3" presetClass="exit" presetSubtype="5" fill="hold" nodeType="withEffect">
                                  <p:stCondLst>
                                    <p:cond delay="0"/>
                                  </p:stCondLst>
                                  <p:childTnLst>
                                    <p:animEffect transition="out" filter="blinds(vertical)">
                                      <p:cBhvr>
                                        <p:cTn id="538" dur="5000"/>
                                        <p:tgtEl>
                                          <p:spTgt spid="16"/>
                                        </p:tgtEl>
                                      </p:cBhvr>
                                    </p:animEffect>
                                    <p:set>
                                      <p:cBhvr>
                                        <p:cTn id="539" dur="1" fill="hold">
                                          <p:stCondLst>
                                            <p:cond delay="4999"/>
                                          </p:stCondLst>
                                        </p:cTn>
                                        <p:tgtEl>
                                          <p:spTgt spid="16"/>
                                        </p:tgtEl>
                                        <p:attrNameLst>
                                          <p:attrName>style.visibility</p:attrName>
                                        </p:attrNameLst>
                                      </p:cBhvr>
                                      <p:to>
                                        <p:strVal val="hidden"/>
                                      </p:to>
                                    </p:set>
                                  </p:childTnLst>
                                </p:cTn>
                              </p:par>
                              <p:par>
                                <p:cTn id="540" presetID="3" presetClass="exit" presetSubtype="5" fill="hold" nodeType="withEffect">
                                  <p:stCondLst>
                                    <p:cond delay="0"/>
                                  </p:stCondLst>
                                  <p:childTnLst>
                                    <p:animEffect transition="out" filter="blinds(vertical)">
                                      <p:cBhvr>
                                        <p:cTn id="541" dur="5000"/>
                                        <p:tgtEl>
                                          <p:spTgt spid="17"/>
                                        </p:tgtEl>
                                      </p:cBhvr>
                                    </p:animEffect>
                                    <p:set>
                                      <p:cBhvr>
                                        <p:cTn id="542" dur="1" fill="hold">
                                          <p:stCondLst>
                                            <p:cond delay="4999"/>
                                          </p:stCondLst>
                                        </p:cTn>
                                        <p:tgtEl>
                                          <p:spTgt spid="17"/>
                                        </p:tgtEl>
                                        <p:attrNameLst>
                                          <p:attrName>style.visibility</p:attrName>
                                        </p:attrNameLst>
                                      </p:cBhvr>
                                      <p:to>
                                        <p:strVal val="hidden"/>
                                      </p:to>
                                    </p:set>
                                  </p:childTnLst>
                                </p:cTn>
                              </p:par>
                              <p:par>
                                <p:cTn id="543" presetID="3" presetClass="exit" presetSubtype="5" fill="hold" nodeType="withEffect">
                                  <p:stCondLst>
                                    <p:cond delay="0"/>
                                  </p:stCondLst>
                                  <p:childTnLst>
                                    <p:animEffect transition="out" filter="blinds(vertical)">
                                      <p:cBhvr>
                                        <p:cTn id="544" dur="5000"/>
                                        <p:tgtEl>
                                          <p:spTgt spid="22"/>
                                        </p:tgtEl>
                                      </p:cBhvr>
                                    </p:animEffect>
                                    <p:set>
                                      <p:cBhvr>
                                        <p:cTn id="545" dur="1" fill="hold">
                                          <p:stCondLst>
                                            <p:cond delay="4999"/>
                                          </p:stCondLst>
                                        </p:cTn>
                                        <p:tgtEl>
                                          <p:spTgt spid="22"/>
                                        </p:tgtEl>
                                        <p:attrNameLst>
                                          <p:attrName>style.visibility</p:attrName>
                                        </p:attrNameLst>
                                      </p:cBhvr>
                                      <p:to>
                                        <p:strVal val="hidden"/>
                                      </p:to>
                                    </p:set>
                                  </p:childTnLst>
                                </p:cTn>
                              </p:par>
                              <p:par>
                                <p:cTn id="546" presetID="3" presetClass="exit" presetSubtype="5" fill="hold" nodeType="withEffect">
                                  <p:stCondLst>
                                    <p:cond delay="0"/>
                                  </p:stCondLst>
                                  <p:childTnLst>
                                    <p:animEffect transition="out" filter="blinds(vertical)">
                                      <p:cBhvr>
                                        <p:cTn id="547" dur="5000"/>
                                        <p:tgtEl>
                                          <p:spTgt spid="23"/>
                                        </p:tgtEl>
                                      </p:cBhvr>
                                    </p:animEffect>
                                    <p:set>
                                      <p:cBhvr>
                                        <p:cTn id="548" dur="1" fill="hold">
                                          <p:stCondLst>
                                            <p:cond delay="4999"/>
                                          </p:stCondLst>
                                        </p:cTn>
                                        <p:tgtEl>
                                          <p:spTgt spid="23"/>
                                        </p:tgtEl>
                                        <p:attrNameLst>
                                          <p:attrName>style.visibility</p:attrName>
                                        </p:attrNameLst>
                                      </p:cBhvr>
                                      <p:to>
                                        <p:strVal val="hidden"/>
                                      </p:to>
                                    </p:set>
                                  </p:childTnLst>
                                </p:cTn>
                              </p:par>
                              <p:par>
                                <p:cTn id="549" presetID="3" presetClass="exit" presetSubtype="5" fill="hold" nodeType="withEffect">
                                  <p:stCondLst>
                                    <p:cond delay="0"/>
                                  </p:stCondLst>
                                  <p:childTnLst>
                                    <p:animEffect transition="out" filter="blinds(vertical)">
                                      <p:cBhvr>
                                        <p:cTn id="550" dur="5000"/>
                                        <p:tgtEl>
                                          <p:spTgt spid="24"/>
                                        </p:tgtEl>
                                      </p:cBhvr>
                                    </p:animEffect>
                                    <p:set>
                                      <p:cBhvr>
                                        <p:cTn id="551" dur="1" fill="hold">
                                          <p:stCondLst>
                                            <p:cond delay="4999"/>
                                          </p:stCondLst>
                                        </p:cTn>
                                        <p:tgtEl>
                                          <p:spTgt spid="24"/>
                                        </p:tgtEl>
                                        <p:attrNameLst>
                                          <p:attrName>style.visibility</p:attrName>
                                        </p:attrNameLst>
                                      </p:cBhvr>
                                      <p:to>
                                        <p:strVal val="hidden"/>
                                      </p:to>
                                    </p:set>
                                  </p:childTnLst>
                                </p:cTn>
                              </p:par>
                              <p:par>
                                <p:cTn id="552" presetID="3" presetClass="exit" presetSubtype="5" fill="hold" nodeType="withEffect">
                                  <p:stCondLst>
                                    <p:cond delay="0"/>
                                  </p:stCondLst>
                                  <p:childTnLst>
                                    <p:animEffect transition="out" filter="blinds(vertical)">
                                      <p:cBhvr>
                                        <p:cTn id="553" dur="5000"/>
                                        <p:tgtEl>
                                          <p:spTgt spid="25"/>
                                        </p:tgtEl>
                                      </p:cBhvr>
                                    </p:animEffect>
                                    <p:set>
                                      <p:cBhvr>
                                        <p:cTn id="554" dur="1" fill="hold">
                                          <p:stCondLst>
                                            <p:cond delay="4999"/>
                                          </p:stCondLst>
                                        </p:cTn>
                                        <p:tgtEl>
                                          <p:spTgt spid="25"/>
                                        </p:tgtEl>
                                        <p:attrNameLst>
                                          <p:attrName>style.visibility</p:attrName>
                                        </p:attrNameLst>
                                      </p:cBhvr>
                                      <p:to>
                                        <p:strVal val="hidden"/>
                                      </p:to>
                                    </p:set>
                                  </p:childTnLst>
                                </p:cTn>
                              </p:par>
                              <p:par>
                                <p:cTn id="555" presetID="3" presetClass="exit" presetSubtype="5" fill="hold" nodeType="withEffect">
                                  <p:stCondLst>
                                    <p:cond delay="0"/>
                                  </p:stCondLst>
                                  <p:childTnLst>
                                    <p:animEffect transition="out" filter="blinds(vertical)">
                                      <p:cBhvr>
                                        <p:cTn id="556" dur="5000"/>
                                        <p:tgtEl>
                                          <p:spTgt spid="26"/>
                                        </p:tgtEl>
                                      </p:cBhvr>
                                    </p:animEffect>
                                    <p:set>
                                      <p:cBhvr>
                                        <p:cTn id="557" dur="1" fill="hold">
                                          <p:stCondLst>
                                            <p:cond delay="4999"/>
                                          </p:stCondLst>
                                        </p:cTn>
                                        <p:tgtEl>
                                          <p:spTgt spid="26"/>
                                        </p:tgtEl>
                                        <p:attrNameLst>
                                          <p:attrName>style.visibility</p:attrName>
                                        </p:attrNameLst>
                                      </p:cBhvr>
                                      <p:to>
                                        <p:strVal val="hidden"/>
                                      </p:to>
                                    </p:set>
                                  </p:childTnLst>
                                </p:cTn>
                              </p:par>
                              <p:par>
                                <p:cTn id="558" presetID="3" presetClass="exit" presetSubtype="5" fill="hold" nodeType="withEffect">
                                  <p:stCondLst>
                                    <p:cond delay="0"/>
                                  </p:stCondLst>
                                  <p:childTnLst>
                                    <p:animEffect transition="out" filter="blinds(vertical)">
                                      <p:cBhvr>
                                        <p:cTn id="559" dur="5000"/>
                                        <p:tgtEl>
                                          <p:spTgt spid="27"/>
                                        </p:tgtEl>
                                      </p:cBhvr>
                                    </p:animEffect>
                                    <p:set>
                                      <p:cBhvr>
                                        <p:cTn id="560" dur="1" fill="hold">
                                          <p:stCondLst>
                                            <p:cond delay="4999"/>
                                          </p:stCondLst>
                                        </p:cTn>
                                        <p:tgtEl>
                                          <p:spTgt spid="27"/>
                                        </p:tgtEl>
                                        <p:attrNameLst>
                                          <p:attrName>style.visibility</p:attrName>
                                        </p:attrNameLst>
                                      </p:cBhvr>
                                      <p:to>
                                        <p:strVal val="hidden"/>
                                      </p:to>
                                    </p:set>
                                  </p:childTnLst>
                                </p:cTn>
                              </p:par>
                              <p:par>
                                <p:cTn id="561" presetID="3" presetClass="exit" presetSubtype="5" fill="hold" nodeType="withEffect">
                                  <p:stCondLst>
                                    <p:cond delay="0"/>
                                  </p:stCondLst>
                                  <p:childTnLst>
                                    <p:animEffect transition="out" filter="blinds(vertical)">
                                      <p:cBhvr>
                                        <p:cTn id="562" dur="5000"/>
                                        <p:tgtEl>
                                          <p:spTgt spid="28"/>
                                        </p:tgtEl>
                                      </p:cBhvr>
                                    </p:animEffect>
                                    <p:set>
                                      <p:cBhvr>
                                        <p:cTn id="563" dur="1" fill="hold">
                                          <p:stCondLst>
                                            <p:cond delay="4999"/>
                                          </p:stCondLst>
                                        </p:cTn>
                                        <p:tgtEl>
                                          <p:spTgt spid="28"/>
                                        </p:tgtEl>
                                        <p:attrNameLst>
                                          <p:attrName>style.visibility</p:attrName>
                                        </p:attrNameLst>
                                      </p:cBhvr>
                                      <p:to>
                                        <p:strVal val="hidden"/>
                                      </p:to>
                                    </p:set>
                                  </p:childTnLst>
                                </p:cTn>
                              </p:par>
                              <p:par>
                                <p:cTn id="564" presetID="3" presetClass="exit" presetSubtype="5" fill="hold" nodeType="withEffect">
                                  <p:stCondLst>
                                    <p:cond delay="0"/>
                                  </p:stCondLst>
                                  <p:childTnLst>
                                    <p:animEffect transition="out" filter="blinds(vertical)">
                                      <p:cBhvr>
                                        <p:cTn id="565" dur="5000"/>
                                        <p:tgtEl>
                                          <p:spTgt spid="29"/>
                                        </p:tgtEl>
                                      </p:cBhvr>
                                    </p:animEffect>
                                    <p:set>
                                      <p:cBhvr>
                                        <p:cTn id="566" dur="1" fill="hold">
                                          <p:stCondLst>
                                            <p:cond delay="4999"/>
                                          </p:stCondLst>
                                        </p:cTn>
                                        <p:tgtEl>
                                          <p:spTgt spid="29"/>
                                        </p:tgtEl>
                                        <p:attrNameLst>
                                          <p:attrName>style.visibility</p:attrName>
                                        </p:attrNameLst>
                                      </p:cBhvr>
                                      <p:to>
                                        <p:strVal val="hidden"/>
                                      </p:to>
                                    </p:set>
                                  </p:childTnLst>
                                </p:cTn>
                              </p:par>
                              <p:par>
                                <p:cTn id="567" presetID="3" presetClass="exit" presetSubtype="5" fill="hold" nodeType="withEffect">
                                  <p:stCondLst>
                                    <p:cond delay="0"/>
                                  </p:stCondLst>
                                  <p:childTnLst>
                                    <p:animEffect transition="out" filter="blinds(vertical)">
                                      <p:cBhvr>
                                        <p:cTn id="568" dur="5000"/>
                                        <p:tgtEl>
                                          <p:spTgt spid="38"/>
                                        </p:tgtEl>
                                      </p:cBhvr>
                                    </p:animEffect>
                                    <p:set>
                                      <p:cBhvr>
                                        <p:cTn id="569" dur="1" fill="hold">
                                          <p:stCondLst>
                                            <p:cond delay="4999"/>
                                          </p:stCondLst>
                                        </p:cTn>
                                        <p:tgtEl>
                                          <p:spTgt spid="38"/>
                                        </p:tgtEl>
                                        <p:attrNameLst>
                                          <p:attrName>style.visibility</p:attrName>
                                        </p:attrNameLst>
                                      </p:cBhvr>
                                      <p:to>
                                        <p:strVal val="hidden"/>
                                      </p:to>
                                    </p:set>
                                  </p:childTnLst>
                                </p:cTn>
                              </p:par>
                              <p:par>
                                <p:cTn id="570" presetID="17" presetClass="entr" presetSubtype="1" fill="hold" nodeType="withEffect">
                                  <p:stCondLst>
                                    <p:cond delay="0"/>
                                  </p:stCondLst>
                                  <p:childTnLst>
                                    <p:set>
                                      <p:cBhvr>
                                        <p:cTn id="571" dur="1" fill="hold">
                                          <p:stCondLst>
                                            <p:cond delay="0"/>
                                          </p:stCondLst>
                                        </p:cTn>
                                        <p:tgtEl>
                                          <p:spTgt spid="4"/>
                                        </p:tgtEl>
                                        <p:attrNameLst>
                                          <p:attrName>style.visibility</p:attrName>
                                        </p:attrNameLst>
                                      </p:cBhvr>
                                      <p:to>
                                        <p:strVal val="visible"/>
                                      </p:to>
                                    </p:set>
                                    <p:anim calcmode="lin" valueType="num">
                                      <p:cBhvr>
                                        <p:cTn id="572" dur="5000" fill="hold"/>
                                        <p:tgtEl>
                                          <p:spTgt spid="4"/>
                                        </p:tgtEl>
                                        <p:attrNameLst>
                                          <p:attrName>ppt_x</p:attrName>
                                        </p:attrNameLst>
                                      </p:cBhvr>
                                      <p:tavLst>
                                        <p:tav tm="0">
                                          <p:val>
                                            <p:strVal val="#ppt_x"/>
                                          </p:val>
                                        </p:tav>
                                        <p:tav tm="100000">
                                          <p:val>
                                            <p:strVal val="#ppt_x"/>
                                          </p:val>
                                        </p:tav>
                                      </p:tavLst>
                                    </p:anim>
                                    <p:anim calcmode="lin" valueType="num">
                                      <p:cBhvr>
                                        <p:cTn id="573" dur="5000" fill="hold"/>
                                        <p:tgtEl>
                                          <p:spTgt spid="4"/>
                                        </p:tgtEl>
                                        <p:attrNameLst>
                                          <p:attrName>ppt_y</p:attrName>
                                        </p:attrNameLst>
                                      </p:cBhvr>
                                      <p:tavLst>
                                        <p:tav tm="0">
                                          <p:val>
                                            <p:strVal val="#ppt_y-#ppt_h/2"/>
                                          </p:val>
                                        </p:tav>
                                        <p:tav tm="100000">
                                          <p:val>
                                            <p:strVal val="#ppt_y"/>
                                          </p:val>
                                        </p:tav>
                                      </p:tavLst>
                                    </p:anim>
                                    <p:anim calcmode="lin" valueType="num">
                                      <p:cBhvr>
                                        <p:cTn id="574" dur="5000" fill="hold"/>
                                        <p:tgtEl>
                                          <p:spTgt spid="4"/>
                                        </p:tgtEl>
                                        <p:attrNameLst>
                                          <p:attrName>ppt_w</p:attrName>
                                        </p:attrNameLst>
                                      </p:cBhvr>
                                      <p:tavLst>
                                        <p:tav tm="0">
                                          <p:val>
                                            <p:strVal val="#ppt_w"/>
                                          </p:val>
                                        </p:tav>
                                        <p:tav tm="100000">
                                          <p:val>
                                            <p:strVal val="#ppt_w"/>
                                          </p:val>
                                        </p:tav>
                                      </p:tavLst>
                                    </p:anim>
                                    <p:anim calcmode="lin" valueType="num">
                                      <p:cBhvr>
                                        <p:cTn id="575"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P spid="32" grpId="1" animBg="1"/>
      <p:bldP spid="33" grpId="0" animBg="1"/>
      <p:bldP spid="33" grpId="1" animBg="1"/>
      <p:bldP spid="34" grpId="0" animBg="1"/>
      <p:bldP spid="34" grpId="1" animBg="1"/>
      <p:bldP spid="35" grpId="0" animBg="1"/>
      <p:bldP spid="35" grpId="1" animBg="1"/>
      <p:bldP spid="36" grpId="0" animBg="1"/>
      <p:bldP spid="36" grpId="1" animBg="1"/>
      <p:bldP spid="37" grpId="0" animBg="1"/>
      <p:bldP spid="37" grpId="1" animBg="1"/>
      <p:bldP spid="38" grpId="0" animBg="1"/>
      <p:bldP spid="38" grpId="1" animBg="1"/>
      <p:bldP spid="39"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99FF"/>
              </a:gs>
              <a:gs pos="50000">
                <a:srgbClr val="5E1D9F">
                  <a:shade val="67500"/>
                  <a:satMod val="115000"/>
                </a:srgbClr>
              </a:gs>
              <a:gs pos="100000">
                <a:srgbClr val="5E1D9F">
                  <a:shade val="100000"/>
                  <a:satMod val="115000"/>
                </a:srgbClr>
              </a:gs>
            </a:gsLst>
            <a:lin ang="16200000" scaled="1"/>
            <a:tileRect/>
          </a:gradFill>
        </p:spPr>
        <p:txBody>
          <a:bodyPr/>
          <a:lstStyle/>
          <a:p>
            <a:endParaRPr lang="es-ES" dirty="0"/>
          </a:p>
        </p:txBody>
      </p:sp>
      <p:pic>
        <p:nvPicPr>
          <p:cNvPr id="4" name="3 Imagen" descr="Imagen2.jpg"/>
          <p:cNvPicPr>
            <a:picLocks noChangeAspect="1"/>
          </p:cNvPicPr>
          <p:nvPr/>
        </p:nvPicPr>
        <p:blipFill>
          <a:blip r:embed="rId2"/>
          <a:stretch>
            <a:fillRect/>
          </a:stretch>
        </p:blipFill>
        <p:spPr>
          <a:xfrm>
            <a:off x="0" y="0"/>
            <a:ext cx="9124703" cy="5143500"/>
          </a:xfrm>
          <a:prstGeom prst="rect">
            <a:avLst/>
          </a:prstGeom>
        </p:spPr>
      </p:pic>
      <p:sp>
        <p:nvSpPr>
          <p:cNvPr id="5" name="4 Onda"/>
          <p:cNvSpPr/>
          <p:nvPr/>
        </p:nvSpPr>
        <p:spPr>
          <a:xfrm>
            <a:off x="4572000" y="0"/>
            <a:ext cx="1785950"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flipH="1">
            <a:off x="2857488" y="0"/>
            <a:ext cx="1714512"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a:off x="4572000" y="571486"/>
            <a:ext cx="1785950"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flipH="1">
            <a:off x="2857488" y="571486"/>
            <a:ext cx="1714512"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a:off x="4572000" y="1142990"/>
            <a:ext cx="1785950"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flipH="1">
            <a:off x="2857488" y="1142990"/>
            <a:ext cx="1714512"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a:off x="4572000" y="1714476"/>
            <a:ext cx="1785950"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flipH="1">
            <a:off x="2857488" y="1714476"/>
            <a:ext cx="1714512"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a:off x="4572000" y="2286034"/>
            <a:ext cx="1785950"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flipH="1">
            <a:off x="2857488" y="2286034"/>
            <a:ext cx="1714512"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a:off x="4572000" y="2857520"/>
            <a:ext cx="1785950"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flipH="1">
            <a:off x="2857488" y="2857520"/>
            <a:ext cx="1714512"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a:off x="4572000" y="3429024"/>
            <a:ext cx="1785950"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flipH="1">
            <a:off x="2857488" y="3429024"/>
            <a:ext cx="1714512"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a:off x="4572000" y="4000510"/>
            <a:ext cx="1785950"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flipH="1">
            <a:off x="2857488" y="4000510"/>
            <a:ext cx="1714512" cy="642942"/>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a:off x="4572000" y="4572014"/>
            <a:ext cx="1785950" cy="571486"/>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flipH="1">
            <a:off x="2857488" y="4572014"/>
            <a:ext cx="1714512" cy="571486"/>
          </a:xfrm>
          <a:prstGeom prst="wave">
            <a:avLst>
              <a:gd name="adj1" fmla="val 20000"/>
              <a:gd name="adj2" fmla="val -10000"/>
            </a:avLst>
          </a:prstGeom>
          <a:gradFill flip="none" rotWithShape="1">
            <a:gsLst>
              <a:gs pos="0">
                <a:srgbClr val="9999FF">
                  <a:shade val="30000"/>
                  <a:satMod val="115000"/>
                  <a:alpha val="45000"/>
                </a:srgbClr>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3"/>
                                        </p:tgtEl>
                                        <p:attrNameLst>
                                          <p:attrName>style.opacity</p:attrName>
                                        </p:attrNameLst>
                                      </p:cBhvr>
                                      <p:to>
                                        <p:strVal val="0"/>
                                      </p:to>
                                    </p:set>
                                    <p:animEffect filter="image" prLst="opacity: 0">
                                      <p:cBhvr rctx="IE">
                                        <p:cTn id="7" dur="indefinite"/>
                                        <p:tgtEl>
                                          <p:spTgt spid="2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0" fill="hold"/>
                                        <p:tgtEl>
                                          <p:spTgt spid="6"/>
                                        </p:tgtEl>
                                        <p:attrNameLst>
                                          <p:attrName>ppt_x</p:attrName>
                                        </p:attrNameLst>
                                      </p:cBhvr>
                                      <p:tavLst>
                                        <p:tav tm="0">
                                          <p:val>
                                            <p:strVal val="#ppt_x"/>
                                          </p:val>
                                        </p:tav>
                                        <p:tav tm="100000">
                                          <p:val>
                                            <p:strVal val="#ppt_x"/>
                                          </p:val>
                                        </p:tav>
                                      </p:tavLst>
                                    </p:anim>
                                    <p:anim calcmode="lin" valueType="num">
                                      <p:cBhvr additive="base">
                                        <p:cTn id="15" dur="5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0" fill="hold"/>
                                        <p:tgtEl>
                                          <p:spTgt spid="7"/>
                                        </p:tgtEl>
                                        <p:attrNameLst>
                                          <p:attrName>ppt_x</p:attrName>
                                        </p:attrNameLst>
                                      </p:cBhvr>
                                      <p:tavLst>
                                        <p:tav tm="0">
                                          <p:val>
                                            <p:strVal val="#ppt_x"/>
                                          </p:val>
                                        </p:tav>
                                        <p:tav tm="100000">
                                          <p:val>
                                            <p:strVal val="#ppt_x"/>
                                          </p:val>
                                        </p:tav>
                                      </p:tavLst>
                                    </p:anim>
                                    <p:anim calcmode="lin" valueType="num">
                                      <p:cBhvr additive="base">
                                        <p:cTn id="19" dur="5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ppt_x"/>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0" fill="hold"/>
                                        <p:tgtEl>
                                          <p:spTgt spid="9"/>
                                        </p:tgtEl>
                                        <p:attrNameLst>
                                          <p:attrName>ppt_x</p:attrName>
                                        </p:attrNameLst>
                                      </p:cBhvr>
                                      <p:tavLst>
                                        <p:tav tm="0">
                                          <p:val>
                                            <p:strVal val="#ppt_x"/>
                                          </p:val>
                                        </p:tav>
                                        <p:tav tm="100000">
                                          <p:val>
                                            <p:strVal val="#ppt_x"/>
                                          </p:val>
                                        </p:tav>
                                      </p:tavLst>
                                    </p:anim>
                                    <p:anim calcmode="lin" valueType="num">
                                      <p:cBhvr additive="base">
                                        <p:cTn id="27" dur="5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0" fill="hold"/>
                                        <p:tgtEl>
                                          <p:spTgt spid="10"/>
                                        </p:tgtEl>
                                        <p:attrNameLst>
                                          <p:attrName>ppt_x</p:attrName>
                                        </p:attrNameLst>
                                      </p:cBhvr>
                                      <p:tavLst>
                                        <p:tav tm="0">
                                          <p:val>
                                            <p:strVal val="#ppt_x"/>
                                          </p:val>
                                        </p:tav>
                                        <p:tav tm="100000">
                                          <p:val>
                                            <p:strVal val="#ppt_x"/>
                                          </p:val>
                                        </p:tav>
                                      </p:tavLst>
                                    </p:anim>
                                    <p:anim calcmode="lin" valueType="num">
                                      <p:cBhvr additive="base">
                                        <p:cTn id="31" dur="5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0" fill="hold"/>
                                        <p:tgtEl>
                                          <p:spTgt spid="11"/>
                                        </p:tgtEl>
                                        <p:attrNameLst>
                                          <p:attrName>ppt_x</p:attrName>
                                        </p:attrNameLst>
                                      </p:cBhvr>
                                      <p:tavLst>
                                        <p:tav tm="0">
                                          <p:val>
                                            <p:strVal val="#ppt_x"/>
                                          </p:val>
                                        </p:tav>
                                        <p:tav tm="100000">
                                          <p:val>
                                            <p:strVal val="#ppt_x"/>
                                          </p:val>
                                        </p:tav>
                                      </p:tavLst>
                                    </p:anim>
                                    <p:anim calcmode="lin" valueType="num">
                                      <p:cBhvr additive="base">
                                        <p:cTn id="35" dur="5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0" fill="hold"/>
                                        <p:tgtEl>
                                          <p:spTgt spid="12"/>
                                        </p:tgtEl>
                                        <p:attrNameLst>
                                          <p:attrName>ppt_x</p:attrName>
                                        </p:attrNameLst>
                                      </p:cBhvr>
                                      <p:tavLst>
                                        <p:tav tm="0">
                                          <p:val>
                                            <p:strVal val="#ppt_x"/>
                                          </p:val>
                                        </p:tav>
                                        <p:tav tm="100000">
                                          <p:val>
                                            <p:strVal val="#ppt_x"/>
                                          </p:val>
                                        </p:tav>
                                      </p:tavLst>
                                    </p:anim>
                                    <p:anim calcmode="lin" valueType="num">
                                      <p:cBhvr additive="base">
                                        <p:cTn id="39" dur="5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0" fill="hold"/>
                                        <p:tgtEl>
                                          <p:spTgt spid="13"/>
                                        </p:tgtEl>
                                        <p:attrNameLst>
                                          <p:attrName>ppt_x</p:attrName>
                                        </p:attrNameLst>
                                      </p:cBhvr>
                                      <p:tavLst>
                                        <p:tav tm="0">
                                          <p:val>
                                            <p:strVal val="#ppt_x"/>
                                          </p:val>
                                        </p:tav>
                                        <p:tav tm="100000">
                                          <p:val>
                                            <p:strVal val="#ppt_x"/>
                                          </p:val>
                                        </p:tav>
                                      </p:tavLst>
                                    </p:anim>
                                    <p:anim calcmode="lin" valueType="num">
                                      <p:cBhvr additive="base">
                                        <p:cTn id="43" dur="5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ppt_x"/>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0" fill="hold"/>
                                        <p:tgtEl>
                                          <p:spTgt spid="15"/>
                                        </p:tgtEl>
                                        <p:attrNameLst>
                                          <p:attrName>ppt_x</p:attrName>
                                        </p:attrNameLst>
                                      </p:cBhvr>
                                      <p:tavLst>
                                        <p:tav tm="0">
                                          <p:val>
                                            <p:strVal val="#ppt_x"/>
                                          </p:val>
                                        </p:tav>
                                        <p:tav tm="100000">
                                          <p:val>
                                            <p:strVal val="#ppt_x"/>
                                          </p:val>
                                        </p:tav>
                                      </p:tavLst>
                                    </p:anim>
                                    <p:anim calcmode="lin" valueType="num">
                                      <p:cBhvr additive="base">
                                        <p:cTn id="51" dur="5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0" fill="hold"/>
                                        <p:tgtEl>
                                          <p:spTgt spid="16"/>
                                        </p:tgtEl>
                                        <p:attrNameLst>
                                          <p:attrName>ppt_x</p:attrName>
                                        </p:attrNameLst>
                                      </p:cBhvr>
                                      <p:tavLst>
                                        <p:tav tm="0">
                                          <p:val>
                                            <p:strVal val="#ppt_x"/>
                                          </p:val>
                                        </p:tav>
                                        <p:tav tm="100000">
                                          <p:val>
                                            <p:strVal val="#ppt_x"/>
                                          </p:val>
                                        </p:tav>
                                      </p:tavLst>
                                    </p:anim>
                                    <p:anim calcmode="lin" valueType="num">
                                      <p:cBhvr additive="base">
                                        <p:cTn id="55" dur="5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ppt_x"/>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0" fill="hold"/>
                                        <p:tgtEl>
                                          <p:spTgt spid="18"/>
                                        </p:tgtEl>
                                        <p:attrNameLst>
                                          <p:attrName>ppt_x</p:attrName>
                                        </p:attrNameLst>
                                      </p:cBhvr>
                                      <p:tavLst>
                                        <p:tav tm="0">
                                          <p:val>
                                            <p:strVal val="#ppt_x"/>
                                          </p:val>
                                        </p:tav>
                                        <p:tav tm="100000">
                                          <p:val>
                                            <p:strVal val="#ppt_x"/>
                                          </p:val>
                                        </p:tav>
                                      </p:tavLst>
                                    </p:anim>
                                    <p:anim calcmode="lin" valueType="num">
                                      <p:cBhvr additive="base">
                                        <p:cTn id="63" dur="5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0" fill="hold"/>
                                        <p:tgtEl>
                                          <p:spTgt spid="19"/>
                                        </p:tgtEl>
                                        <p:attrNameLst>
                                          <p:attrName>ppt_x</p:attrName>
                                        </p:attrNameLst>
                                      </p:cBhvr>
                                      <p:tavLst>
                                        <p:tav tm="0">
                                          <p:val>
                                            <p:strVal val="#ppt_x"/>
                                          </p:val>
                                        </p:tav>
                                        <p:tav tm="100000">
                                          <p:val>
                                            <p:strVal val="#ppt_x"/>
                                          </p:val>
                                        </p:tav>
                                      </p:tavLst>
                                    </p:anim>
                                    <p:anim calcmode="lin" valueType="num">
                                      <p:cBhvr additive="base">
                                        <p:cTn id="67" dur="5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0" fill="hold"/>
                                        <p:tgtEl>
                                          <p:spTgt spid="20"/>
                                        </p:tgtEl>
                                        <p:attrNameLst>
                                          <p:attrName>ppt_x</p:attrName>
                                        </p:attrNameLst>
                                      </p:cBhvr>
                                      <p:tavLst>
                                        <p:tav tm="0">
                                          <p:val>
                                            <p:strVal val="#ppt_x"/>
                                          </p:val>
                                        </p:tav>
                                        <p:tav tm="100000">
                                          <p:val>
                                            <p:strVal val="#ppt_x"/>
                                          </p:val>
                                        </p:tav>
                                      </p:tavLst>
                                    </p:anim>
                                    <p:anim calcmode="lin" valueType="num">
                                      <p:cBhvr additive="base">
                                        <p:cTn id="71" dur="5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0" fill="hold"/>
                                        <p:tgtEl>
                                          <p:spTgt spid="21"/>
                                        </p:tgtEl>
                                        <p:attrNameLst>
                                          <p:attrName>ppt_x</p:attrName>
                                        </p:attrNameLst>
                                      </p:cBhvr>
                                      <p:tavLst>
                                        <p:tav tm="0">
                                          <p:val>
                                            <p:strVal val="#ppt_x"/>
                                          </p:val>
                                        </p:tav>
                                        <p:tav tm="100000">
                                          <p:val>
                                            <p:strVal val="#ppt_x"/>
                                          </p:val>
                                        </p:tav>
                                      </p:tavLst>
                                    </p:anim>
                                    <p:anim calcmode="lin" valueType="num">
                                      <p:cBhvr additive="base">
                                        <p:cTn id="75" dur="5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ppt_x"/>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8" presetClass="emph" presetSubtype="0" fill="hold" grpId="1" nodeType="withEffect">
                                  <p:stCondLst>
                                    <p:cond delay="0"/>
                                  </p:stCondLst>
                                  <p:childTnLst>
                                    <p:animRot by="21600000">
                                      <p:cBhvr>
                                        <p:cTn id="81" dur="5000" fill="hold"/>
                                        <p:tgtEl>
                                          <p:spTgt spid="6"/>
                                        </p:tgtEl>
                                        <p:attrNameLst>
                                          <p:attrName>r</p:attrName>
                                        </p:attrNameLst>
                                      </p:cBhvr>
                                    </p:animRot>
                                  </p:childTnLst>
                                </p:cTn>
                              </p:par>
                              <p:par>
                                <p:cTn id="82" presetID="8" presetClass="emph" presetSubtype="0" fill="hold" grpId="1" nodeType="withEffect">
                                  <p:stCondLst>
                                    <p:cond delay="0"/>
                                  </p:stCondLst>
                                  <p:childTnLst>
                                    <p:animRot by="21600000">
                                      <p:cBhvr>
                                        <p:cTn id="83" dur="5000" fill="hold"/>
                                        <p:tgtEl>
                                          <p:spTgt spid="8"/>
                                        </p:tgtEl>
                                        <p:attrNameLst>
                                          <p:attrName>r</p:attrName>
                                        </p:attrNameLst>
                                      </p:cBhvr>
                                    </p:animRot>
                                  </p:childTnLst>
                                </p:cTn>
                              </p:par>
                              <p:par>
                                <p:cTn id="84" presetID="8" presetClass="emph" presetSubtype="0" fill="hold" grpId="1" nodeType="withEffect">
                                  <p:stCondLst>
                                    <p:cond delay="0"/>
                                  </p:stCondLst>
                                  <p:childTnLst>
                                    <p:animRot by="21600000">
                                      <p:cBhvr>
                                        <p:cTn id="85" dur="5000" fill="hold"/>
                                        <p:tgtEl>
                                          <p:spTgt spid="10"/>
                                        </p:tgtEl>
                                        <p:attrNameLst>
                                          <p:attrName>r</p:attrName>
                                        </p:attrNameLst>
                                      </p:cBhvr>
                                    </p:animRot>
                                  </p:childTnLst>
                                </p:cTn>
                              </p:par>
                              <p:par>
                                <p:cTn id="86" presetID="8" presetClass="emph" presetSubtype="0" fill="hold" grpId="1" nodeType="withEffect">
                                  <p:stCondLst>
                                    <p:cond delay="0"/>
                                  </p:stCondLst>
                                  <p:childTnLst>
                                    <p:animRot by="21600000">
                                      <p:cBhvr>
                                        <p:cTn id="87" dur="5000" fill="hold"/>
                                        <p:tgtEl>
                                          <p:spTgt spid="12"/>
                                        </p:tgtEl>
                                        <p:attrNameLst>
                                          <p:attrName>r</p:attrName>
                                        </p:attrNameLst>
                                      </p:cBhvr>
                                    </p:animRot>
                                  </p:childTnLst>
                                </p:cTn>
                              </p:par>
                              <p:par>
                                <p:cTn id="88" presetID="8" presetClass="emph" presetSubtype="0" fill="hold" grpId="1" nodeType="withEffect">
                                  <p:stCondLst>
                                    <p:cond delay="0"/>
                                  </p:stCondLst>
                                  <p:childTnLst>
                                    <p:animRot by="21600000">
                                      <p:cBhvr>
                                        <p:cTn id="89" dur="5000" fill="hold"/>
                                        <p:tgtEl>
                                          <p:spTgt spid="14"/>
                                        </p:tgtEl>
                                        <p:attrNameLst>
                                          <p:attrName>r</p:attrName>
                                        </p:attrNameLst>
                                      </p:cBhvr>
                                    </p:animRot>
                                  </p:childTnLst>
                                </p:cTn>
                              </p:par>
                              <p:par>
                                <p:cTn id="90" presetID="8" presetClass="emph" presetSubtype="0" fill="hold" grpId="1" nodeType="withEffect">
                                  <p:stCondLst>
                                    <p:cond delay="0"/>
                                  </p:stCondLst>
                                  <p:childTnLst>
                                    <p:animRot by="21600000">
                                      <p:cBhvr>
                                        <p:cTn id="91" dur="5000" fill="hold"/>
                                        <p:tgtEl>
                                          <p:spTgt spid="16"/>
                                        </p:tgtEl>
                                        <p:attrNameLst>
                                          <p:attrName>r</p:attrName>
                                        </p:attrNameLst>
                                      </p:cBhvr>
                                    </p:animRot>
                                  </p:childTnLst>
                                </p:cTn>
                              </p:par>
                              <p:par>
                                <p:cTn id="92" presetID="8" presetClass="emph" presetSubtype="0" fill="hold" grpId="1" nodeType="withEffect">
                                  <p:stCondLst>
                                    <p:cond delay="0"/>
                                  </p:stCondLst>
                                  <p:childTnLst>
                                    <p:animRot by="21600000">
                                      <p:cBhvr>
                                        <p:cTn id="93" dur="5000" fill="hold"/>
                                        <p:tgtEl>
                                          <p:spTgt spid="18"/>
                                        </p:tgtEl>
                                        <p:attrNameLst>
                                          <p:attrName>r</p:attrName>
                                        </p:attrNameLst>
                                      </p:cBhvr>
                                    </p:animRot>
                                  </p:childTnLst>
                                </p:cTn>
                              </p:par>
                              <p:par>
                                <p:cTn id="94" presetID="8" presetClass="emph" presetSubtype="0" fill="hold" grpId="1" nodeType="withEffect">
                                  <p:stCondLst>
                                    <p:cond delay="0"/>
                                  </p:stCondLst>
                                  <p:childTnLst>
                                    <p:animRot by="21600000">
                                      <p:cBhvr>
                                        <p:cTn id="95" dur="5000" fill="hold"/>
                                        <p:tgtEl>
                                          <p:spTgt spid="20"/>
                                        </p:tgtEl>
                                        <p:attrNameLst>
                                          <p:attrName>r</p:attrName>
                                        </p:attrNameLst>
                                      </p:cBhvr>
                                    </p:animRot>
                                  </p:childTnLst>
                                </p:cTn>
                              </p:par>
                              <p:par>
                                <p:cTn id="96" presetID="8" presetClass="emph" presetSubtype="0" fill="hold" grpId="1" nodeType="withEffect">
                                  <p:stCondLst>
                                    <p:cond delay="0"/>
                                  </p:stCondLst>
                                  <p:childTnLst>
                                    <p:animRot by="21600000">
                                      <p:cBhvr>
                                        <p:cTn id="97" dur="5000" fill="hold"/>
                                        <p:tgtEl>
                                          <p:spTgt spid="22"/>
                                        </p:tgtEl>
                                        <p:attrNameLst>
                                          <p:attrName>r</p:attrName>
                                        </p:attrNameLst>
                                      </p:cBhvr>
                                    </p:animRot>
                                  </p:childTnLst>
                                </p:cTn>
                              </p:par>
                              <p:par>
                                <p:cTn id="98" presetID="8" presetClass="emph" presetSubtype="0" fill="hold" grpId="1" nodeType="withEffect">
                                  <p:stCondLst>
                                    <p:cond delay="0"/>
                                  </p:stCondLst>
                                  <p:childTnLst>
                                    <p:animRot by="-21600000">
                                      <p:cBhvr>
                                        <p:cTn id="99" dur="5000" fill="hold"/>
                                        <p:tgtEl>
                                          <p:spTgt spid="5"/>
                                        </p:tgtEl>
                                        <p:attrNameLst>
                                          <p:attrName>r</p:attrName>
                                        </p:attrNameLst>
                                      </p:cBhvr>
                                    </p:animRot>
                                  </p:childTnLst>
                                </p:cTn>
                              </p:par>
                              <p:par>
                                <p:cTn id="100" presetID="8" presetClass="emph" presetSubtype="0" fill="hold" grpId="1" nodeType="withEffect">
                                  <p:stCondLst>
                                    <p:cond delay="0"/>
                                  </p:stCondLst>
                                  <p:childTnLst>
                                    <p:animRot by="-21600000">
                                      <p:cBhvr>
                                        <p:cTn id="101" dur="5000" fill="hold"/>
                                        <p:tgtEl>
                                          <p:spTgt spid="7"/>
                                        </p:tgtEl>
                                        <p:attrNameLst>
                                          <p:attrName>r</p:attrName>
                                        </p:attrNameLst>
                                      </p:cBhvr>
                                    </p:animRot>
                                  </p:childTnLst>
                                </p:cTn>
                              </p:par>
                              <p:par>
                                <p:cTn id="102" presetID="8" presetClass="emph" presetSubtype="0" fill="hold" grpId="1" nodeType="withEffect">
                                  <p:stCondLst>
                                    <p:cond delay="0"/>
                                  </p:stCondLst>
                                  <p:childTnLst>
                                    <p:animRot by="-21600000">
                                      <p:cBhvr>
                                        <p:cTn id="103" dur="5000" fill="hold"/>
                                        <p:tgtEl>
                                          <p:spTgt spid="9"/>
                                        </p:tgtEl>
                                        <p:attrNameLst>
                                          <p:attrName>r</p:attrName>
                                        </p:attrNameLst>
                                      </p:cBhvr>
                                    </p:animRot>
                                  </p:childTnLst>
                                </p:cTn>
                              </p:par>
                              <p:par>
                                <p:cTn id="104" presetID="8" presetClass="emph" presetSubtype="0" fill="hold" grpId="1" nodeType="withEffect">
                                  <p:stCondLst>
                                    <p:cond delay="0"/>
                                  </p:stCondLst>
                                  <p:childTnLst>
                                    <p:animRot by="-21600000">
                                      <p:cBhvr>
                                        <p:cTn id="105" dur="5000" fill="hold"/>
                                        <p:tgtEl>
                                          <p:spTgt spid="11"/>
                                        </p:tgtEl>
                                        <p:attrNameLst>
                                          <p:attrName>r</p:attrName>
                                        </p:attrNameLst>
                                      </p:cBhvr>
                                    </p:animRot>
                                  </p:childTnLst>
                                </p:cTn>
                              </p:par>
                              <p:par>
                                <p:cTn id="106" presetID="8" presetClass="emph" presetSubtype="0" fill="hold" grpId="1" nodeType="withEffect">
                                  <p:stCondLst>
                                    <p:cond delay="0"/>
                                  </p:stCondLst>
                                  <p:childTnLst>
                                    <p:animRot by="-21600000">
                                      <p:cBhvr>
                                        <p:cTn id="107" dur="5000" fill="hold"/>
                                        <p:tgtEl>
                                          <p:spTgt spid="13"/>
                                        </p:tgtEl>
                                        <p:attrNameLst>
                                          <p:attrName>r</p:attrName>
                                        </p:attrNameLst>
                                      </p:cBhvr>
                                    </p:animRot>
                                  </p:childTnLst>
                                </p:cTn>
                              </p:par>
                              <p:par>
                                <p:cTn id="108" presetID="8" presetClass="emph" presetSubtype="0" fill="hold" grpId="1" nodeType="withEffect">
                                  <p:stCondLst>
                                    <p:cond delay="0"/>
                                  </p:stCondLst>
                                  <p:childTnLst>
                                    <p:animRot by="-21600000">
                                      <p:cBhvr>
                                        <p:cTn id="109" dur="5000" fill="hold"/>
                                        <p:tgtEl>
                                          <p:spTgt spid="15"/>
                                        </p:tgtEl>
                                        <p:attrNameLst>
                                          <p:attrName>r</p:attrName>
                                        </p:attrNameLst>
                                      </p:cBhvr>
                                    </p:animRot>
                                  </p:childTnLst>
                                </p:cTn>
                              </p:par>
                              <p:par>
                                <p:cTn id="110" presetID="8" presetClass="emph" presetSubtype="0" fill="hold" grpId="1" nodeType="withEffect">
                                  <p:stCondLst>
                                    <p:cond delay="0"/>
                                  </p:stCondLst>
                                  <p:childTnLst>
                                    <p:animRot by="-21600000">
                                      <p:cBhvr>
                                        <p:cTn id="111" dur="5000" fill="hold"/>
                                        <p:tgtEl>
                                          <p:spTgt spid="17"/>
                                        </p:tgtEl>
                                        <p:attrNameLst>
                                          <p:attrName>r</p:attrName>
                                        </p:attrNameLst>
                                      </p:cBhvr>
                                    </p:animRot>
                                  </p:childTnLst>
                                </p:cTn>
                              </p:par>
                              <p:par>
                                <p:cTn id="112" presetID="8" presetClass="emph" presetSubtype="0" fill="hold" grpId="1" nodeType="withEffect">
                                  <p:stCondLst>
                                    <p:cond delay="0"/>
                                  </p:stCondLst>
                                  <p:childTnLst>
                                    <p:animRot by="-21600000">
                                      <p:cBhvr>
                                        <p:cTn id="113" dur="5000" fill="hold"/>
                                        <p:tgtEl>
                                          <p:spTgt spid="19"/>
                                        </p:tgtEl>
                                        <p:attrNameLst>
                                          <p:attrName>r</p:attrName>
                                        </p:attrNameLst>
                                      </p:cBhvr>
                                    </p:animRot>
                                  </p:childTnLst>
                                </p:cTn>
                              </p:par>
                              <p:par>
                                <p:cTn id="114" presetID="8" presetClass="emph" presetSubtype="0" fill="hold" grpId="1" nodeType="withEffect">
                                  <p:stCondLst>
                                    <p:cond delay="0"/>
                                  </p:stCondLst>
                                  <p:childTnLst>
                                    <p:animRot by="-21600000">
                                      <p:cBhvr>
                                        <p:cTn id="115" dur="5000" fill="hold"/>
                                        <p:tgtEl>
                                          <p:spTgt spid="21"/>
                                        </p:tgtEl>
                                        <p:attrNameLst>
                                          <p:attrName>r</p:attrName>
                                        </p:attrNameLst>
                                      </p:cBhvr>
                                    </p:animRot>
                                  </p:childTnLst>
                                </p:cTn>
                              </p:par>
                              <p:par>
                                <p:cTn id="116" presetID="2" presetClass="exit" presetSubtype="2" fill="hold" grpId="2" nodeType="withEffect">
                                  <p:stCondLst>
                                    <p:cond delay="0"/>
                                  </p:stCondLst>
                                  <p:childTnLst>
                                    <p:anim calcmode="lin" valueType="num">
                                      <p:cBhvr additive="base">
                                        <p:cTn id="117" dur="5000"/>
                                        <p:tgtEl>
                                          <p:spTgt spid="6"/>
                                        </p:tgtEl>
                                        <p:attrNameLst>
                                          <p:attrName>ppt_x</p:attrName>
                                        </p:attrNameLst>
                                      </p:cBhvr>
                                      <p:tavLst>
                                        <p:tav tm="0">
                                          <p:val>
                                            <p:strVal val="ppt_x"/>
                                          </p:val>
                                        </p:tav>
                                        <p:tav tm="100000">
                                          <p:val>
                                            <p:strVal val="1+ppt_w/2"/>
                                          </p:val>
                                        </p:tav>
                                      </p:tavLst>
                                    </p:anim>
                                    <p:anim calcmode="lin" valueType="num">
                                      <p:cBhvr additive="base">
                                        <p:cTn id="118" dur="5000"/>
                                        <p:tgtEl>
                                          <p:spTgt spid="6"/>
                                        </p:tgtEl>
                                        <p:attrNameLst>
                                          <p:attrName>ppt_y</p:attrName>
                                        </p:attrNameLst>
                                      </p:cBhvr>
                                      <p:tavLst>
                                        <p:tav tm="0">
                                          <p:val>
                                            <p:strVal val="ppt_y"/>
                                          </p:val>
                                        </p:tav>
                                        <p:tav tm="100000">
                                          <p:val>
                                            <p:strVal val="ppt_y"/>
                                          </p:val>
                                        </p:tav>
                                      </p:tavLst>
                                    </p:anim>
                                    <p:set>
                                      <p:cBhvr>
                                        <p:cTn id="119" dur="1" fill="hold">
                                          <p:stCondLst>
                                            <p:cond delay="4999"/>
                                          </p:stCondLst>
                                        </p:cTn>
                                        <p:tgtEl>
                                          <p:spTgt spid="6"/>
                                        </p:tgtEl>
                                        <p:attrNameLst>
                                          <p:attrName>style.visibility</p:attrName>
                                        </p:attrNameLst>
                                      </p:cBhvr>
                                      <p:to>
                                        <p:strVal val="hidden"/>
                                      </p:to>
                                    </p:set>
                                  </p:childTnLst>
                                </p:cTn>
                              </p:par>
                              <p:par>
                                <p:cTn id="120" presetID="2" presetClass="exit" presetSubtype="2" fill="hold" grpId="2" nodeType="withEffect">
                                  <p:stCondLst>
                                    <p:cond delay="0"/>
                                  </p:stCondLst>
                                  <p:childTnLst>
                                    <p:anim calcmode="lin" valueType="num">
                                      <p:cBhvr additive="base">
                                        <p:cTn id="121" dur="5000"/>
                                        <p:tgtEl>
                                          <p:spTgt spid="8"/>
                                        </p:tgtEl>
                                        <p:attrNameLst>
                                          <p:attrName>ppt_x</p:attrName>
                                        </p:attrNameLst>
                                      </p:cBhvr>
                                      <p:tavLst>
                                        <p:tav tm="0">
                                          <p:val>
                                            <p:strVal val="ppt_x"/>
                                          </p:val>
                                        </p:tav>
                                        <p:tav tm="100000">
                                          <p:val>
                                            <p:strVal val="1+ppt_w/2"/>
                                          </p:val>
                                        </p:tav>
                                      </p:tavLst>
                                    </p:anim>
                                    <p:anim calcmode="lin" valueType="num">
                                      <p:cBhvr additive="base">
                                        <p:cTn id="122" dur="5000"/>
                                        <p:tgtEl>
                                          <p:spTgt spid="8"/>
                                        </p:tgtEl>
                                        <p:attrNameLst>
                                          <p:attrName>ppt_y</p:attrName>
                                        </p:attrNameLst>
                                      </p:cBhvr>
                                      <p:tavLst>
                                        <p:tav tm="0">
                                          <p:val>
                                            <p:strVal val="ppt_y"/>
                                          </p:val>
                                        </p:tav>
                                        <p:tav tm="100000">
                                          <p:val>
                                            <p:strVal val="ppt_y"/>
                                          </p:val>
                                        </p:tav>
                                      </p:tavLst>
                                    </p:anim>
                                    <p:set>
                                      <p:cBhvr>
                                        <p:cTn id="123" dur="1" fill="hold">
                                          <p:stCondLst>
                                            <p:cond delay="4999"/>
                                          </p:stCondLst>
                                        </p:cTn>
                                        <p:tgtEl>
                                          <p:spTgt spid="8"/>
                                        </p:tgtEl>
                                        <p:attrNameLst>
                                          <p:attrName>style.visibility</p:attrName>
                                        </p:attrNameLst>
                                      </p:cBhvr>
                                      <p:to>
                                        <p:strVal val="hidden"/>
                                      </p:to>
                                    </p:set>
                                  </p:childTnLst>
                                </p:cTn>
                              </p:par>
                              <p:par>
                                <p:cTn id="124" presetID="2" presetClass="exit" presetSubtype="2" fill="hold" grpId="2" nodeType="withEffect">
                                  <p:stCondLst>
                                    <p:cond delay="0"/>
                                  </p:stCondLst>
                                  <p:childTnLst>
                                    <p:anim calcmode="lin" valueType="num">
                                      <p:cBhvr additive="base">
                                        <p:cTn id="125" dur="5000"/>
                                        <p:tgtEl>
                                          <p:spTgt spid="10"/>
                                        </p:tgtEl>
                                        <p:attrNameLst>
                                          <p:attrName>ppt_x</p:attrName>
                                        </p:attrNameLst>
                                      </p:cBhvr>
                                      <p:tavLst>
                                        <p:tav tm="0">
                                          <p:val>
                                            <p:strVal val="ppt_x"/>
                                          </p:val>
                                        </p:tav>
                                        <p:tav tm="100000">
                                          <p:val>
                                            <p:strVal val="1+ppt_w/2"/>
                                          </p:val>
                                        </p:tav>
                                      </p:tavLst>
                                    </p:anim>
                                    <p:anim calcmode="lin" valueType="num">
                                      <p:cBhvr additive="base">
                                        <p:cTn id="126" dur="5000"/>
                                        <p:tgtEl>
                                          <p:spTgt spid="10"/>
                                        </p:tgtEl>
                                        <p:attrNameLst>
                                          <p:attrName>ppt_y</p:attrName>
                                        </p:attrNameLst>
                                      </p:cBhvr>
                                      <p:tavLst>
                                        <p:tav tm="0">
                                          <p:val>
                                            <p:strVal val="ppt_y"/>
                                          </p:val>
                                        </p:tav>
                                        <p:tav tm="100000">
                                          <p:val>
                                            <p:strVal val="ppt_y"/>
                                          </p:val>
                                        </p:tav>
                                      </p:tavLst>
                                    </p:anim>
                                    <p:set>
                                      <p:cBhvr>
                                        <p:cTn id="127" dur="1" fill="hold">
                                          <p:stCondLst>
                                            <p:cond delay="4999"/>
                                          </p:stCondLst>
                                        </p:cTn>
                                        <p:tgtEl>
                                          <p:spTgt spid="10"/>
                                        </p:tgtEl>
                                        <p:attrNameLst>
                                          <p:attrName>style.visibility</p:attrName>
                                        </p:attrNameLst>
                                      </p:cBhvr>
                                      <p:to>
                                        <p:strVal val="hidden"/>
                                      </p:to>
                                    </p:set>
                                  </p:childTnLst>
                                </p:cTn>
                              </p:par>
                              <p:par>
                                <p:cTn id="128" presetID="2" presetClass="exit" presetSubtype="2" fill="hold" grpId="2" nodeType="withEffect">
                                  <p:stCondLst>
                                    <p:cond delay="0"/>
                                  </p:stCondLst>
                                  <p:childTnLst>
                                    <p:anim calcmode="lin" valueType="num">
                                      <p:cBhvr additive="base">
                                        <p:cTn id="129" dur="5000"/>
                                        <p:tgtEl>
                                          <p:spTgt spid="12"/>
                                        </p:tgtEl>
                                        <p:attrNameLst>
                                          <p:attrName>ppt_x</p:attrName>
                                        </p:attrNameLst>
                                      </p:cBhvr>
                                      <p:tavLst>
                                        <p:tav tm="0">
                                          <p:val>
                                            <p:strVal val="ppt_x"/>
                                          </p:val>
                                        </p:tav>
                                        <p:tav tm="100000">
                                          <p:val>
                                            <p:strVal val="1+ppt_w/2"/>
                                          </p:val>
                                        </p:tav>
                                      </p:tavLst>
                                    </p:anim>
                                    <p:anim calcmode="lin" valueType="num">
                                      <p:cBhvr additive="base">
                                        <p:cTn id="130" dur="5000"/>
                                        <p:tgtEl>
                                          <p:spTgt spid="12"/>
                                        </p:tgtEl>
                                        <p:attrNameLst>
                                          <p:attrName>ppt_y</p:attrName>
                                        </p:attrNameLst>
                                      </p:cBhvr>
                                      <p:tavLst>
                                        <p:tav tm="0">
                                          <p:val>
                                            <p:strVal val="ppt_y"/>
                                          </p:val>
                                        </p:tav>
                                        <p:tav tm="100000">
                                          <p:val>
                                            <p:strVal val="ppt_y"/>
                                          </p:val>
                                        </p:tav>
                                      </p:tavLst>
                                    </p:anim>
                                    <p:set>
                                      <p:cBhvr>
                                        <p:cTn id="131" dur="1" fill="hold">
                                          <p:stCondLst>
                                            <p:cond delay="4999"/>
                                          </p:stCondLst>
                                        </p:cTn>
                                        <p:tgtEl>
                                          <p:spTgt spid="12"/>
                                        </p:tgtEl>
                                        <p:attrNameLst>
                                          <p:attrName>style.visibility</p:attrName>
                                        </p:attrNameLst>
                                      </p:cBhvr>
                                      <p:to>
                                        <p:strVal val="hidden"/>
                                      </p:to>
                                    </p:set>
                                  </p:childTnLst>
                                </p:cTn>
                              </p:par>
                              <p:par>
                                <p:cTn id="132" presetID="2" presetClass="exit" presetSubtype="2" fill="hold" grpId="2" nodeType="withEffect">
                                  <p:stCondLst>
                                    <p:cond delay="0"/>
                                  </p:stCondLst>
                                  <p:childTnLst>
                                    <p:anim calcmode="lin" valueType="num">
                                      <p:cBhvr additive="base">
                                        <p:cTn id="133" dur="5000"/>
                                        <p:tgtEl>
                                          <p:spTgt spid="14"/>
                                        </p:tgtEl>
                                        <p:attrNameLst>
                                          <p:attrName>ppt_x</p:attrName>
                                        </p:attrNameLst>
                                      </p:cBhvr>
                                      <p:tavLst>
                                        <p:tav tm="0">
                                          <p:val>
                                            <p:strVal val="ppt_x"/>
                                          </p:val>
                                        </p:tav>
                                        <p:tav tm="100000">
                                          <p:val>
                                            <p:strVal val="1+ppt_w/2"/>
                                          </p:val>
                                        </p:tav>
                                      </p:tavLst>
                                    </p:anim>
                                    <p:anim calcmode="lin" valueType="num">
                                      <p:cBhvr additive="base">
                                        <p:cTn id="134" dur="5000"/>
                                        <p:tgtEl>
                                          <p:spTgt spid="14"/>
                                        </p:tgtEl>
                                        <p:attrNameLst>
                                          <p:attrName>ppt_y</p:attrName>
                                        </p:attrNameLst>
                                      </p:cBhvr>
                                      <p:tavLst>
                                        <p:tav tm="0">
                                          <p:val>
                                            <p:strVal val="ppt_y"/>
                                          </p:val>
                                        </p:tav>
                                        <p:tav tm="100000">
                                          <p:val>
                                            <p:strVal val="ppt_y"/>
                                          </p:val>
                                        </p:tav>
                                      </p:tavLst>
                                    </p:anim>
                                    <p:set>
                                      <p:cBhvr>
                                        <p:cTn id="135" dur="1" fill="hold">
                                          <p:stCondLst>
                                            <p:cond delay="4999"/>
                                          </p:stCondLst>
                                        </p:cTn>
                                        <p:tgtEl>
                                          <p:spTgt spid="14"/>
                                        </p:tgtEl>
                                        <p:attrNameLst>
                                          <p:attrName>style.visibility</p:attrName>
                                        </p:attrNameLst>
                                      </p:cBhvr>
                                      <p:to>
                                        <p:strVal val="hidden"/>
                                      </p:to>
                                    </p:set>
                                  </p:childTnLst>
                                </p:cTn>
                              </p:par>
                              <p:par>
                                <p:cTn id="136" presetID="2" presetClass="exit" presetSubtype="2" fill="hold" grpId="2" nodeType="withEffect">
                                  <p:stCondLst>
                                    <p:cond delay="0"/>
                                  </p:stCondLst>
                                  <p:childTnLst>
                                    <p:anim calcmode="lin" valueType="num">
                                      <p:cBhvr additive="base">
                                        <p:cTn id="137" dur="5000"/>
                                        <p:tgtEl>
                                          <p:spTgt spid="16"/>
                                        </p:tgtEl>
                                        <p:attrNameLst>
                                          <p:attrName>ppt_x</p:attrName>
                                        </p:attrNameLst>
                                      </p:cBhvr>
                                      <p:tavLst>
                                        <p:tav tm="0">
                                          <p:val>
                                            <p:strVal val="ppt_x"/>
                                          </p:val>
                                        </p:tav>
                                        <p:tav tm="100000">
                                          <p:val>
                                            <p:strVal val="1+ppt_w/2"/>
                                          </p:val>
                                        </p:tav>
                                      </p:tavLst>
                                    </p:anim>
                                    <p:anim calcmode="lin" valueType="num">
                                      <p:cBhvr additive="base">
                                        <p:cTn id="138" dur="5000"/>
                                        <p:tgtEl>
                                          <p:spTgt spid="16"/>
                                        </p:tgtEl>
                                        <p:attrNameLst>
                                          <p:attrName>ppt_y</p:attrName>
                                        </p:attrNameLst>
                                      </p:cBhvr>
                                      <p:tavLst>
                                        <p:tav tm="0">
                                          <p:val>
                                            <p:strVal val="ppt_y"/>
                                          </p:val>
                                        </p:tav>
                                        <p:tav tm="100000">
                                          <p:val>
                                            <p:strVal val="ppt_y"/>
                                          </p:val>
                                        </p:tav>
                                      </p:tavLst>
                                    </p:anim>
                                    <p:set>
                                      <p:cBhvr>
                                        <p:cTn id="139" dur="1" fill="hold">
                                          <p:stCondLst>
                                            <p:cond delay="4999"/>
                                          </p:stCondLst>
                                        </p:cTn>
                                        <p:tgtEl>
                                          <p:spTgt spid="16"/>
                                        </p:tgtEl>
                                        <p:attrNameLst>
                                          <p:attrName>style.visibility</p:attrName>
                                        </p:attrNameLst>
                                      </p:cBhvr>
                                      <p:to>
                                        <p:strVal val="hidden"/>
                                      </p:to>
                                    </p:set>
                                  </p:childTnLst>
                                </p:cTn>
                              </p:par>
                              <p:par>
                                <p:cTn id="140" presetID="2" presetClass="exit" presetSubtype="2" fill="hold" grpId="2" nodeType="withEffect">
                                  <p:stCondLst>
                                    <p:cond delay="0"/>
                                  </p:stCondLst>
                                  <p:childTnLst>
                                    <p:anim calcmode="lin" valueType="num">
                                      <p:cBhvr additive="base">
                                        <p:cTn id="141" dur="5000"/>
                                        <p:tgtEl>
                                          <p:spTgt spid="18"/>
                                        </p:tgtEl>
                                        <p:attrNameLst>
                                          <p:attrName>ppt_x</p:attrName>
                                        </p:attrNameLst>
                                      </p:cBhvr>
                                      <p:tavLst>
                                        <p:tav tm="0">
                                          <p:val>
                                            <p:strVal val="ppt_x"/>
                                          </p:val>
                                        </p:tav>
                                        <p:tav tm="100000">
                                          <p:val>
                                            <p:strVal val="1+ppt_w/2"/>
                                          </p:val>
                                        </p:tav>
                                      </p:tavLst>
                                    </p:anim>
                                    <p:anim calcmode="lin" valueType="num">
                                      <p:cBhvr additive="base">
                                        <p:cTn id="142" dur="5000"/>
                                        <p:tgtEl>
                                          <p:spTgt spid="18"/>
                                        </p:tgtEl>
                                        <p:attrNameLst>
                                          <p:attrName>ppt_y</p:attrName>
                                        </p:attrNameLst>
                                      </p:cBhvr>
                                      <p:tavLst>
                                        <p:tav tm="0">
                                          <p:val>
                                            <p:strVal val="ppt_y"/>
                                          </p:val>
                                        </p:tav>
                                        <p:tav tm="100000">
                                          <p:val>
                                            <p:strVal val="ppt_y"/>
                                          </p:val>
                                        </p:tav>
                                      </p:tavLst>
                                    </p:anim>
                                    <p:set>
                                      <p:cBhvr>
                                        <p:cTn id="143" dur="1" fill="hold">
                                          <p:stCondLst>
                                            <p:cond delay="4999"/>
                                          </p:stCondLst>
                                        </p:cTn>
                                        <p:tgtEl>
                                          <p:spTgt spid="18"/>
                                        </p:tgtEl>
                                        <p:attrNameLst>
                                          <p:attrName>style.visibility</p:attrName>
                                        </p:attrNameLst>
                                      </p:cBhvr>
                                      <p:to>
                                        <p:strVal val="hidden"/>
                                      </p:to>
                                    </p:set>
                                  </p:childTnLst>
                                </p:cTn>
                              </p:par>
                              <p:par>
                                <p:cTn id="144" presetID="2" presetClass="exit" presetSubtype="2" fill="hold" grpId="2" nodeType="withEffect">
                                  <p:stCondLst>
                                    <p:cond delay="0"/>
                                  </p:stCondLst>
                                  <p:childTnLst>
                                    <p:anim calcmode="lin" valueType="num">
                                      <p:cBhvr additive="base">
                                        <p:cTn id="145" dur="5000"/>
                                        <p:tgtEl>
                                          <p:spTgt spid="20"/>
                                        </p:tgtEl>
                                        <p:attrNameLst>
                                          <p:attrName>ppt_x</p:attrName>
                                        </p:attrNameLst>
                                      </p:cBhvr>
                                      <p:tavLst>
                                        <p:tav tm="0">
                                          <p:val>
                                            <p:strVal val="ppt_x"/>
                                          </p:val>
                                        </p:tav>
                                        <p:tav tm="100000">
                                          <p:val>
                                            <p:strVal val="1+ppt_w/2"/>
                                          </p:val>
                                        </p:tav>
                                      </p:tavLst>
                                    </p:anim>
                                    <p:anim calcmode="lin" valueType="num">
                                      <p:cBhvr additive="base">
                                        <p:cTn id="146" dur="5000"/>
                                        <p:tgtEl>
                                          <p:spTgt spid="20"/>
                                        </p:tgtEl>
                                        <p:attrNameLst>
                                          <p:attrName>ppt_y</p:attrName>
                                        </p:attrNameLst>
                                      </p:cBhvr>
                                      <p:tavLst>
                                        <p:tav tm="0">
                                          <p:val>
                                            <p:strVal val="ppt_y"/>
                                          </p:val>
                                        </p:tav>
                                        <p:tav tm="100000">
                                          <p:val>
                                            <p:strVal val="ppt_y"/>
                                          </p:val>
                                        </p:tav>
                                      </p:tavLst>
                                    </p:anim>
                                    <p:set>
                                      <p:cBhvr>
                                        <p:cTn id="147" dur="1" fill="hold">
                                          <p:stCondLst>
                                            <p:cond delay="4999"/>
                                          </p:stCondLst>
                                        </p:cTn>
                                        <p:tgtEl>
                                          <p:spTgt spid="20"/>
                                        </p:tgtEl>
                                        <p:attrNameLst>
                                          <p:attrName>style.visibility</p:attrName>
                                        </p:attrNameLst>
                                      </p:cBhvr>
                                      <p:to>
                                        <p:strVal val="hidden"/>
                                      </p:to>
                                    </p:set>
                                  </p:childTnLst>
                                </p:cTn>
                              </p:par>
                              <p:par>
                                <p:cTn id="148" presetID="2" presetClass="exit" presetSubtype="2" fill="hold" grpId="2" nodeType="withEffect">
                                  <p:stCondLst>
                                    <p:cond delay="0"/>
                                  </p:stCondLst>
                                  <p:childTnLst>
                                    <p:anim calcmode="lin" valueType="num">
                                      <p:cBhvr additive="base">
                                        <p:cTn id="149" dur="5000"/>
                                        <p:tgtEl>
                                          <p:spTgt spid="22"/>
                                        </p:tgtEl>
                                        <p:attrNameLst>
                                          <p:attrName>ppt_x</p:attrName>
                                        </p:attrNameLst>
                                      </p:cBhvr>
                                      <p:tavLst>
                                        <p:tav tm="0">
                                          <p:val>
                                            <p:strVal val="ppt_x"/>
                                          </p:val>
                                        </p:tav>
                                        <p:tav tm="100000">
                                          <p:val>
                                            <p:strVal val="1+ppt_w/2"/>
                                          </p:val>
                                        </p:tav>
                                      </p:tavLst>
                                    </p:anim>
                                    <p:anim calcmode="lin" valueType="num">
                                      <p:cBhvr additive="base">
                                        <p:cTn id="150" dur="5000"/>
                                        <p:tgtEl>
                                          <p:spTgt spid="22"/>
                                        </p:tgtEl>
                                        <p:attrNameLst>
                                          <p:attrName>ppt_y</p:attrName>
                                        </p:attrNameLst>
                                      </p:cBhvr>
                                      <p:tavLst>
                                        <p:tav tm="0">
                                          <p:val>
                                            <p:strVal val="ppt_y"/>
                                          </p:val>
                                        </p:tav>
                                        <p:tav tm="100000">
                                          <p:val>
                                            <p:strVal val="ppt_y"/>
                                          </p:val>
                                        </p:tav>
                                      </p:tavLst>
                                    </p:anim>
                                    <p:set>
                                      <p:cBhvr>
                                        <p:cTn id="151" dur="1" fill="hold">
                                          <p:stCondLst>
                                            <p:cond delay="4999"/>
                                          </p:stCondLst>
                                        </p:cTn>
                                        <p:tgtEl>
                                          <p:spTgt spid="22"/>
                                        </p:tgtEl>
                                        <p:attrNameLst>
                                          <p:attrName>style.visibility</p:attrName>
                                        </p:attrNameLst>
                                      </p:cBhvr>
                                      <p:to>
                                        <p:strVal val="hidden"/>
                                      </p:to>
                                    </p:set>
                                  </p:childTnLst>
                                </p:cTn>
                              </p:par>
                              <p:par>
                                <p:cTn id="152" presetID="2" presetClass="exit" presetSubtype="8" fill="hold" grpId="2" nodeType="withEffect">
                                  <p:stCondLst>
                                    <p:cond delay="0"/>
                                  </p:stCondLst>
                                  <p:childTnLst>
                                    <p:anim calcmode="lin" valueType="num">
                                      <p:cBhvr additive="base">
                                        <p:cTn id="153" dur="5000"/>
                                        <p:tgtEl>
                                          <p:spTgt spid="5"/>
                                        </p:tgtEl>
                                        <p:attrNameLst>
                                          <p:attrName>ppt_x</p:attrName>
                                        </p:attrNameLst>
                                      </p:cBhvr>
                                      <p:tavLst>
                                        <p:tav tm="0">
                                          <p:val>
                                            <p:strVal val="ppt_x"/>
                                          </p:val>
                                        </p:tav>
                                        <p:tav tm="100000">
                                          <p:val>
                                            <p:strVal val="0-ppt_w/2"/>
                                          </p:val>
                                        </p:tav>
                                      </p:tavLst>
                                    </p:anim>
                                    <p:anim calcmode="lin" valueType="num">
                                      <p:cBhvr additive="base">
                                        <p:cTn id="154" dur="5000"/>
                                        <p:tgtEl>
                                          <p:spTgt spid="5"/>
                                        </p:tgtEl>
                                        <p:attrNameLst>
                                          <p:attrName>ppt_y</p:attrName>
                                        </p:attrNameLst>
                                      </p:cBhvr>
                                      <p:tavLst>
                                        <p:tav tm="0">
                                          <p:val>
                                            <p:strVal val="ppt_y"/>
                                          </p:val>
                                        </p:tav>
                                        <p:tav tm="100000">
                                          <p:val>
                                            <p:strVal val="ppt_y"/>
                                          </p:val>
                                        </p:tav>
                                      </p:tavLst>
                                    </p:anim>
                                    <p:set>
                                      <p:cBhvr>
                                        <p:cTn id="155" dur="1" fill="hold">
                                          <p:stCondLst>
                                            <p:cond delay="4999"/>
                                          </p:stCondLst>
                                        </p:cTn>
                                        <p:tgtEl>
                                          <p:spTgt spid="5"/>
                                        </p:tgtEl>
                                        <p:attrNameLst>
                                          <p:attrName>style.visibility</p:attrName>
                                        </p:attrNameLst>
                                      </p:cBhvr>
                                      <p:to>
                                        <p:strVal val="hidden"/>
                                      </p:to>
                                    </p:set>
                                  </p:childTnLst>
                                </p:cTn>
                              </p:par>
                              <p:par>
                                <p:cTn id="156" presetID="2" presetClass="exit" presetSubtype="8" fill="hold" grpId="2" nodeType="withEffect">
                                  <p:stCondLst>
                                    <p:cond delay="0"/>
                                  </p:stCondLst>
                                  <p:childTnLst>
                                    <p:anim calcmode="lin" valueType="num">
                                      <p:cBhvr additive="base">
                                        <p:cTn id="157" dur="5000"/>
                                        <p:tgtEl>
                                          <p:spTgt spid="7"/>
                                        </p:tgtEl>
                                        <p:attrNameLst>
                                          <p:attrName>ppt_x</p:attrName>
                                        </p:attrNameLst>
                                      </p:cBhvr>
                                      <p:tavLst>
                                        <p:tav tm="0">
                                          <p:val>
                                            <p:strVal val="ppt_x"/>
                                          </p:val>
                                        </p:tav>
                                        <p:tav tm="100000">
                                          <p:val>
                                            <p:strVal val="0-ppt_w/2"/>
                                          </p:val>
                                        </p:tav>
                                      </p:tavLst>
                                    </p:anim>
                                    <p:anim calcmode="lin" valueType="num">
                                      <p:cBhvr additive="base">
                                        <p:cTn id="158" dur="5000"/>
                                        <p:tgtEl>
                                          <p:spTgt spid="7"/>
                                        </p:tgtEl>
                                        <p:attrNameLst>
                                          <p:attrName>ppt_y</p:attrName>
                                        </p:attrNameLst>
                                      </p:cBhvr>
                                      <p:tavLst>
                                        <p:tav tm="0">
                                          <p:val>
                                            <p:strVal val="ppt_y"/>
                                          </p:val>
                                        </p:tav>
                                        <p:tav tm="100000">
                                          <p:val>
                                            <p:strVal val="ppt_y"/>
                                          </p:val>
                                        </p:tav>
                                      </p:tavLst>
                                    </p:anim>
                                    <p:set>
                                      <p:cBhvr>
                                        <p:cTn id="159" dur="1" fill="hold">
                                          <p:stCondLst>
                                            <p:cond delay="4999"/>
                                          </p:stCondLst>
                                        </p:cTn>
                                        <p:tgtEl>
                                          <p:spTgt spid="7"/>
                                        </p:tgtEl>
                                        <p:attrNameLst>
                                          <p:attrName>style.visibility</p:attrName>
                                        </p:attrNameLst>
                                      </p:cBhvr>
                                      <p:to>
                                        <p:strVal val="hidden"/>
                                      </p:to>
                                    </p:set>
                                  </p:childTnLst>
                                </p:cTn>
                              </p:par>
                              <p:par>
                                <p:cTn id="160" presetID="2" presetClass="exit" presetSubtype="8" fill="hold" grpId="2" nodeType="withEffect">
                                  <p:stCondLst>
                                    <p:cond delay="0"/>
                                  </p:stCondLst>
                                  <p:childTnLst>
                                    <p:anim calcmode="lin" valueType="num">
                                      <p:cBhvr additive="base">
                                        <p:cTn id="161" dur="5000"/>
                                        <p:tgtEl>
                                          <p:spTgt spid="9"/>
                                        </p:tgtEl>
                                        <p:attrNameLst>
                                          <p:attrName>ppt_x</p:attrName>
                                        </p:attrNameLst>
                                      </p:cBhvr>
                                      <p:tavLst>
                                        <p:tav tm="0">
                                          <p:val>
                                            <p:strVal val="ppt_x"/>
                                          </p:val>
                                        </p:tav>
                                        <p:tav tm="100000">
                                          <p:val>
                                            <p:strVal val="0-ppt_w/2"/>
                                          </p:val>
                                        </p:tav>
                                      </p:tavLst>
                                    </p:anim>
                                    <p:anim calcmode="lin" valueType="num">
                                      <p:cBhvr additive="base">
                                        <p:cTn id="162" dur="5000"/>
                                        <p:tgtEl>
                                          <p:spTgt spid="9"/>
                                        </p:tgtEl>
                                        <p:attrNameLst>
                                          <p:attrName>ppt_y</p:attrName>
                                        </p:attrNameLst>
                                      </p:cBhvr>
                                      <p:tavLst>
                                        <p:tav tm="0">
                                          <p:val>
                                            <p:strVal val="ppt_y"/>
                                          </p:val>
                                        </p:tav>
                                        <p:tav tm="100000">
                                          <p:val>
                                            <p:strVal val="ppt_y"/>
                                          </p:val>
                                        </p:tav>
                                      </p:tavLst>
                                    </p:anim>
                                    <p:set>
                                      <p:cBhvr>
                                        <p:cTn id="163" dur="1" fill="hold">
                                          <p:stCondLst>
                                            <p:cond delay="4999"/>
                                          </p:stCondLst>
                                        </p:cTn>
                                        <p:tgtEl>
                                          <p:spTgt spid="9"/>
                                        </p:tgtEl>
                                        <p:attrNameLst>
                                          <p:attrName>style.visibility</p:attrName>
                                        </p:attrNameLst>
                                      </p:cBhvr>
                                      <p:to>
                                        <p:strVal val="hidden"/>
                                      </p:to>
                                    </p:set>
                                  </p:childTnLst>
                                </p:cTn>
                              </p:par>
                              <p:par>
                                <p:cTn id="164" presetID="2" presetClass="exit" presetSubtype="8" fill="hold" grpId="2" nodeType="withEffect">
                                  <p:stCondLst>
                                    <p:cond delay="0"/>
                                  </p:stCondLst>
                                  <p:childTnLst>
                                    <p:anim calcmode="lin" valueType="num">
                                      <p:cBhvr additive="base">
                                        <p:cTn id="165" dur="5000"/>
                                        <p:tgtEl>
                                          <p:spTgt spid="11"/>
                                        </p:tgtEl>
                                        <p:attrNameLst>
                                          <p:attrName>ppt_x</p:attrName>
                                        </p:attrNameLst>
                                      </p:cBhvr>
                                      <p:tavLst>
                                        <p:tav tm="0">
                                          <p:val>
                                            <p:strVal val="ppt_x"/>
                                          </p:val>
                                        </p:tav>
                                        <p:tav tm="100000">
                                          <p:val>
                                            <p:strVal val="0-ppt_w/2"/>
                                          </p:val>
                                        </p:tav>
                                      </p:tavLst>
                                    </p:anim>
                                    <p:anim calcmode="lin" valueType="num">
                                      <p:cBhvr additive="base">
                                        <p:cTn id="166" dur="5000"/>
                                        <p:tgtEl>
                                          <p:spTgt spid="11"/>
                                        </p:tgtEl>
                                        <p:attrNameLst>
                                          <p:attrName>ppt_y</p:attrName>
                                        </p:attrNameLst>
                                      </p:cBhvr>
                                      <p:tavLst>
                                        <p:tav tm="0">
                                          <p:val>
                                            <p:strVal val="ppt_y"/>
                                          </p:val>
                                        </p:tav>
                                        <p:tav tm="100000">
                                          <p:val>
                                            <p:strVal val="ppt_y"/>
                                          </p:val>
                                        </p:tav>
                                      </p:tavLst>
                                    </p:anim>
                                    <p:set>
                                      <p:cBhvr>
                                        <p:cTn id="167" dur="1" fill="hold">
                                          <p:stCondLst>
                                            <p:cond delay="4999"/>
                                          </p:stCondLst>
                                        </p:cTn>
                                        <p:tgtEl>
                                          <p:spTgt spid="11"/>
                                        </p:tgtEl>
                                        <p:attrNameLst>
                                          <p:attrName>style.visibility</p:attrName>
                                        </p:attrNameLst>
                                      </p:cBhvr>
                                      <p:to>
                                        <p:strVal val="hidden"/>
                                      </p:to>
                                    </p:set>
                                  </p:childTnLst>
                                </p:cTn>
                              </p:par>
                              <p:par>
                                <p:cTn id="168" presetID="2" presetClass="exit" presetSubtype="8" fill="hold" grpId="2" nodeType="withEffect">
                                  <p:stCondLst>
                                    <p:cond delay="0"/>
                                  </p:stCondLst>
                                  <p:childTnLst>
                                    <p:anim calcmode="lin" valueType="num">
                                      <p:cBhvr additive="base">
                                        <p:cTn id="169" dur="5000"/>
                                        <p:tgtEl>
                                          <p:spTgt spid="13"/>
                                        </p:tgtEl>
                                        <p:attrNameLst>
                                          <p:attrName>ppt_x</p:attrName>
                                        </p:attrNameLst>
                                      </p:cBhvr>
                                      <p:tavLst>
                                        <p:tav tm="0">
                                          <p:val>
                                            <p:strVal val="ppt_x"/>
                                          </p:val>
                                        </p:tav>
                                        <p:tav tm="100000">
                                          <p:val>
                                            <p:strVal val="0-ppt_w/2"/>
                                          </p:val>
                                        </p:tav>
                                      </p:tavLst>
                                    </p:anim>
                                    <p:anim calcmode="lin" valueType="num">
                                      <p:cBhvr additive="base">
                                        <p:cTn id="170" dur="5000"/>
                                        <p:tgtEl>
                                          <p:spTgt spid="13"/>
                                        </p:tgtEl>
                                        <p:attrNameLst>
                                          <p:attrName>ppt_y</p:attrName>
                                        </p:attrNameLst>
                                      </p:cBhvr>
                                      <p:tavLst>
                                        <p:tav tm="0">
                                          <p:val>
                                            <p:strVal val="ppt_y"/>
                                          </p:val>
                                        </p:tav>
                                        <p:tav tm="100000">
                                          <p:val>
                                            <p:strVal val="ppt_y"/>
                                          </p:val>
                                        </p:tav>
                                      </p:tavLst>
                                    </p:anim>
                                    <p:set>
                                      <p:cBhvr>
                                        <p:cTn id="171" dur="1" fill="hold">
                                          <p:stCondLst>
                                            <p:cond delay="4999"/>
                                          </p:stCondLst>
                                        </p:cTn>
                                        <p:tgtEl>
                                          <p:spTgt spid="13"/>
                                        </p:tgtEl>
                                        <p:attrNameLst>
                                          <p:attrName>style.visibility</p:attrName>
                                        </p:attrNameLst>
                                      </p:cBhvr>
                                      <p:to>
                                        <p:strVal val="hidden"/>
                                      </p:to>
                                    </p:set>
                                  </p:childTnLst>
                                </p:cTn>
                              </p:par>
                              <p:par>
                                <p:cTn id="172" presetID="2" presetClass="exit" presetSubtype="8" fill="hold" grpId="2" nodeType="withEffect">
                                  <p:stCondLst>
                                    <p:cond delay="0"/>
                                  </p:stCondLst>
                                  <p:childTnLst>
                                    <p:anim calcmode="lin" valueType="num">
                                      <p:cBhvr additive="base">
                                        <p:cTn id="173" dur="5000"/>
                                        <p:tgtEl>
                                          <p:spTgt spid="15"/>
                                        </p:tgtEl>
                                        <p:attrNameLst>
                                          <p:attrName>ppt_x</p:attrName>
                                        </p:attrNameLst>
                                      </p:cBhvr>
                                      <p:tavLst>
                                        <p:tav tm="0">
                                          <p:val>
                                            <p:strVal val="ppt_x"/>
                                          </p:val>
                                        </p:tav>
                                        <p:tav tm="100000">
                                          <p:val>
                                            <p:strVal val="0-ppt_w/2"/>
                                          </p:val>
                                        </p:tav>
                                      </p:tavLst>
                                    </p:anim>
                                    <p:anim calcmode="lin" valueType="num">
                                      <p:cBhvr additive="base">
                                        <p:cTn id="174" dur="5000"/>
                                        <p:tgtEl>
                                          <p:spTgt spid="15"/>
                                        </p:tgtEl>
                                        <p:attrNameLst>
                                          <p:attrName>ppt_y</p:attrName>
                                        </p:attrNameLst>
                                      </p:cBhvr>
                                      <p:tavLst>
                                        <p:tav tm="0">
                                          <p:val>
                                            <p:strVal val="ppt_y"/>
                                          </p:val>
                                        </p:tav>
                                        <p:tav tm="100000">
                                          <p:val>
                                            <p:strVal val="ppt_y"/>
                                          </p:val>
                                        </p:tav>
                                      </p:tavLst>
                                    </p:anim>
                                    <p:set>
                                      <p:cBhvr>
                                        <p:cTn id="175" dur="1" fill="hold">
                                          <p:stCondLst>
                                            <p:cond delay="4999"/>
                                          </p:stCondLst>
                                        </p:cTn>
                                        <p:tgtEl>
                                          <p:spTgt spid="15"/>
                                        </p:tgtEl>
                                        <p:attrNameLst>
                                          <p:attrName>style.visibility</p:attrName>
                                        </p:attrNameLst>
                                      </p:cBhvr>
                                      <p:to>
                                        <p:strVal val="hidden"/>
                                      </p:to>
                                    </p:set>
                                  </p:childTnLst>
                                </p:cTn>
                              </p:par>
                              <p:par>
                                <p:cTn id="176" presetID="2" presetClass="exit" presetSubtype="8" fill="hold" grpId="2" nodeType="withEffect">
                                  <p:stCondLst>
                                    <p:cond delay="0"/>
                                  </p:stCondLst>
                                  <p:childTnLst>
                                    <p:anim calcmode="lin" valueType="num">
                                      <p:cBhvr additive="base">
                                        <p:cTn id="177" dur="5000"/>
                                        <p:tgtEl>
                                          <p:spTgt spid="17"/>
                                        </p:tgtEl>
                                        <p:attrNameLst>
                                          <p:attrName>ppt_x</p:attrName>
                                        </p:attrNameLst>
                                      </p:cBhvr>
                                      <p:tavLst>
                                        <p:tav tm="0">
                                          <p:val>
                                            <p:strVal val="ppt_x"/>
                                          </p:val>
                                        </p:tav>
                                        <p:tav tm="100000">
                                          <p:val>
                                            <p:strVal val="0-ppt_w/2"/>
                                          </p:val>
                                        </p:tav>
                                      </p:tavLst>
                                    </p:anim>
                                    <p:anim calcmode="lin" valueType="num">
                                      <p:cBhvr additive="base">
                                        <p:cTn id="178" dur="5000"/>
                                        <p:tgtEl>
                                          <p:spTgt spid="17"/>
                                        </p:tgtEl>
                                        <p:attrNameLst>
                                          <p:attrName>ppt_y</p:attrName>
                                        </p:attrNameLst>
                                      </p:cBhvr>
                                      <p:tavLst>
                                        <p:tav tm="0">
                                          <p:val>
                                            <p:strVal val="ppt_y"/>
                                          </p:val>
                                        </p:tav>
                                        <p:tav tm="100000">
                                          <p:val>
                                            <p:strVal val="ppt_y"/>
                                          </p:val>
                                        </p:tav>
                                      </p:tavLst>
                                    </p:anim>
                                    <p:set>
                                      <p:cBhvr>
                                        <p:cTn id="179" dur="1" fill="hold">
                                          <p:stCondLst>
                                            <p:cond delay="4999"/>
                                          </p:stCondLst>
                                        </p:cTn>
                                        <p:tgtEl>
                                          <p:spTgt spid="17"/>
                                        </p:tgtEl>
                                        <p:attrNameLst>
                                          <p:attrName>style.visibility</p:attrName>
                                        </p:attrNameLst>
                                      </p:cBhvr>
                                      <p:to>
                                        <p:strVal val="hidden"/>
                                      </p:to>
                                    </p:set>
                                  </p:childTnLst>
                                </p:cTn>
                              </p:par>
                              <p:par>
                                <p:cTn id="180" presetID="2" presetClass="exit" presetSubtype="8" fill="hold" grpId="2" nodeType="withEffect">
                                  <p:stCondLst>
                                    <p:cond delay="0"/>
                                  </p:stCondLst>
                                  <p:childTnLst>
                                    <p:anim calcmode="lin" valueType="num">
                                      <p:cBhvr additive="base">
                                        <p:cTn id="181" dur="5000"/>
                                        <p:tgtEl>
                                          <p:spTgt spid="19"/>
                                        </p:tgtEl>
                                        <p:attrNameLst>
                                          <p:attrName>ppt_x</p:attrName>
                                        </p:attrNameLst>
                                      </p:cBhvr>
                                      <p:tavLst>
                                        <p:tav tm="0">
                                          <p:val>
                                            <p:strVal val="ppt_x"/>
                                          </p:val>
                                        </p:tav>
                                        <p:tav tm="100000">
                                          <p:val>
                                            <p:strVal val="0-ppt_w/2"/>
                                          </p:val>
                                        </p:tav>
                                      </p:tavLst>
                                    </p:anim>
                                    <p:anim calcmode="lin" valueType="num">
                                      <p:cBhvr additive="base">
                                        <p:cTn id="182" dur="5000"/>
                                        <p:tgtEl>
                                          <p:spTgt spid="19"/>
                                        </p:tgtEl>
                                        <p:attrNameLst>
                                          <p:attrName>ppt_y</p:attrName>
                                        </p:attrNameLst>
                                      </p:cBhvr>
                                      <p:tavLst>
                                        <p:tav tm="0">
                                          <p:val>
                                            <p:strVal val="ppt_y"/>
                                          </p:val>
                                        </p:tav>
                                        <p:tav tm="100000">
                                          <p:val>
                                            <p:strVal val="ppt_y"/>
                                          </p:val>
                                        </p:tav>
                                      </p:tavLst>
                                    </p:anim>
                                    <p:set>
                                      <p:cBhvr>
                                        <p:cTn id="183" dur="1" fill="hold">
                                          <p:stCondLst>
                                            <p:cond delay="4999"/>
                                          </p:stCondLst>
                                        </p:cTn>
                                        <p:tgtEl>
                                          <p:spTgt spid="19"/>
                                        </p:tgtEl>
                                        <p:attrNameLst>
                                          <p:attrName>style.visibility</p:attrName>
                                        </p:attrNameLst>
                                      </p:cBhvr>
                                      <p:to>
                                        <p:strVal val="hidden"/>
                                      </p:to>
                                    </p:set>
                                  </p:childTnLst>
                                </p:cTn>
                              </p:par>
                              <p:par>
                                <p:cTn id="184" presetID="2" presetClass="exit" presetSubtype="8" fill="hold" grpId="2" nodeType="withEffect">
                                  <p:stCondLst>
                                    <p:cond delay="0"/>
                                  </p:stCondLst>
                                  <p:childTnLst>
                                    <p:anim calcmode="lin" valueType="num">
                                      <p:cBhvr additive="base">
                                        <p:cTn id="185" dur="5000"/>
                                        <p:tgtEl>
                                          <p:spTgt spid="21"/>
                                        </p:tgtEl>
                                        <p:attrNameLst>
                                          <p:attrName>ppt_x</p:attrName>
                                        </p:attrNameLst>
                                      </p:cBhvr>
                                      <p:tavLst>
                                        <p:tav tm="0">
                                          <p:val>
                                            <p:strVal val="ppt_x"/>
                                          </p:val>
                                        </p:tav>
                                        <p:tav tm="100000">
                                          <p:val>
                                            <p:strVal val="0-ppt_w/2"/>
                                          </p:val>
                                        </p:tav>
                                      </p:tavLst>
                                    </p:anim>
                                    <p:anim calcmode="lin" valueType="num">
                                      <p:cBhvr additive="base">
                                        <p:cTn id="186" dur="5000"/>
                                        <p:tgtEl>
                                          <p:spTgt spid="21"/>
                                        </p:tgtEl>
                                        <p:attrNameLst>
                                          <p:attrName>ppt_y</p:attrName>
                                        </p:attrNameLst>
                                      </p:cBhvr>
                                      <p:tavLst>
                                        <p:tav tm="0">
                                          <p:val>
                                            <p:strVal val="ppt_y"/>
                                          </p:val>
                                        </p:tav>
                                        <p:tav tm="100000">
                                          <p:val>
                                            <p:strVal val="ppt_y"/>
                                          </p:val>
                                        </p:tav>
                                      </p:tavLst>
                                    </p:anim>
                                    <p:set>
                                      <p:cBhvr>
                                        <p:cTn id="187" dur="1" fill="hold">
                                          <p:stCondLst>
                                            <p:cond delay="4999"/>
                                          </p:stCondLst>
                                        </p:cTn>
                                        <p:tgtEl>
                                          <p:spTgt spid="21"/>
                                        </p:tgtEl>
                                        <p:attrNameLst>
                                          <p:attrName>style.visibility</p:attrName>
                                        </p:attrNameLst>
                                      </p:cBhvr>
                                      <p:to>
                                        <p:strVal val="hidden"/>
                                      </p:to>
                                    </p:set>
                                  </p:childTnLst>
                                </p:cTn>
                              </p:par>
                              <p:par>
                                <p:cTn id="188" presetID="8" presetClass="emph" presetSubtype="0" fill="hold" grpId="3" nodeType="withEffect">
                                  <p:stCondLst>
                                    <p:cond delay="0"/>
                                  </p:stCondLst>
                                  <p:childTnLst>
                                    <p:animRot by="21600000">
                                      <p:cBhvr>
                                        <p:cTn id="189" dur="5000" fill="hold"/>
                                        <p:tgtEl>
                                          <p:spTgt spid="6"/>
                                        </p:tgtEl>
                                        <p:attrNameLst>
                                          <p:attrName>r</p:attrName>
                                        </p:attrNameLst>
                                      </p:cBhvr>
                                    </p:animRot>
                                  </p:childTnLst>
                                </p:cTn>
                              </p:par>
                              <p:par>
                                <p:cTn id="190" presetID="8" presetClass="emph" presetSubtype="0" fill="hold" grpId="3" nodeType="withEffect">
                                  <p:stCondLst>
                                    <p:cond delay="0"/>
                                  </p:stCondLst>
                                  <p:childTnLst>
                                    <p:animRot by="21600000">
                                      <p:cBhvr>
                                        <p:cTn id="191" dur="5000" fill="hold"/>
                                        <p:tgtEl>
                                          <p:spTgt spid="8"/>
                                        </p:tgtEl>
                                        <p:attrNameLst>
                                          <p:attrName>r</p:attrName>
                                        </p:attrNameLst>
                                      </p:cBhvr>
                                    </p:animRot>
                                  </p:childTnLst>
                                </p:cTn>
                              </p:par>
                              <p:par>
                                <p:cTn id="192" presetID="8" presetClass="emph" presetSubtype="0" fill="hold" grpId="3" nodeType="withEffect">
                                  <p:stCondLst>
                                    <p:cond delay="0"/>
                                  </p:stCondLst>
                                  <p:childTnLst>
                                    <p:animRot by="21600000">
                                      <p:cBhvr>
                                        <p:cTn id="193" dur="5000" fill="hold"/>
                                        <p:tgtEl>
                                          <p:spTgt spid="10"/>
                                        </p:tgtEl>
                                        <p:attrNameLst>
                                          <p:attrName>r</p:attrName>
                                        </p:attrNameLst>
                                      </p:cBhvr>
                                    </p:animRot>
                                  </p:childTnLst>
                                </p:cTn>
                              </p:par>
                              <p:par>
                                <p:cTn id="194" presetID="8" presetClass="emph" presetSubtype="0" fill="hold" grpId="3" nodeType="withEffect">
                                  <p:stCondLst>
                                    <p:cond delay="0"/>
                                  </p:stCondLst>
                                  <p:childTnLst>
                                    <p:animRot by="21600000">
                                      <p:cBhvr>
                                        <p:cTn id="195" dur="5000" fill="hold"/>
                                        <p:tgtEl>
                                          <p:spTgt spid="12"/>
                                        </p:tgtEl>
                                        <p:attrNameLst>
                                          <p:attrName>r</p:attrName>
                                        </p:attrNameLst>
                                      </p:cBhvr>
                                    </p:animRot>
                                  </p:childTnLst>
                                </p:cTn>
                              </p:par>
                              <p:par>
                                <p:cTn id="196" presetID="8" presetClass="emph" presetSubtype="0" fill="hold" grpId="3" nodeType="withEffect">
                                  <p:stCondLst>
                                    <p:cond delay="0"/>
                                  </p:stCondLst>
                                  <p:childTnLst>
                                    <p:animRot by="21600000">
                                      <p:cBhvr>
                                        <p:cTn id="197" dur="5000" fill="hold"/>
                                        <p:tgtEl>
                                          <p:spTgt spid="14"/>
                                        </p:tgtEl>
                                        <p:attrNameLst>
                                          <p:attrName>r</p:attrName>
                                        </p:attrNameLst>
                                      </p:cBhvr>
                                    </p:animRot>
                                  </p:childTnLst>
                                </p:cTn>
                              </p:par>
                              <p:par>
                                <p:cTn id="198" presetID="8" presetClass="emph" presetSubtype="0" fill="hold" grpId="3" nodeType="withEffect">
                                  <p:stCondLst>
                                    <p:cond delay="0"/>
                                  </p:stCondLst>
                                  <p:childTnLst>
                                    <p:animRot by="21600000">
                                      <p:cBhvr>
                                        <p:cTn id="199" dur="5000" fill="hold"/>
                                        <p:tgtEl>
                                          <p:spTgt spid="16"/>
                                        </p:tgtEl>
                                        <p:attrNameLst>
                                          <p:attrName>r</p:attrName>
                                        </p:attrNameLst>
                                      </p:cBhvr>
                                    </p:animRot>
                                  </p:childTnLst>
                                </p:cTn>
                              </p:par>
                              <p:par>
                                <p:cTn id="200" presetID="8" presetClass="emph" presetSubtype="0" fill="hold" grpId="3" nodeType="withEffect">
                                  <p:stCondLst>
                                    <p:cond delay="0"/>
                                  </p:stCondLst>
                                  <p:childTnLst>
                                    <p:animRot by="21600000">
                                      <p:cBhvr>
                                        <p:cTn id="201" dur="5000" fill="hold"/>
                                        <p:tgtEl>
                                          <p:spTgt spid="18"/>
                                        </p:tgtEl>
                                        <p:attrNameLst>
                                          <p:attrName>r</p:attrName>
                                        </p:attrNameLst>
                                      </p:cBhvr>
                                    </p:animRot>
                                  </p:childTnLst>
                                </p:cTn>
                              </p:par>
                              <p:par>
                                <p:cTn id="202" presetID="8" presetClass="emph" presetSubtype="0" fill="hold" grpId="3" nodeType="withEffect">
                                  <p:stCondLst>
                                    <p:cond delay="0"/>
                                  </p:stCondLst>
                                  <p:childTnLst>
                                    <p:animRot by="21600000">
                                      <p:cBhvr>
                                        <p:cTn id="203" dur="5000" fill="hold"/>
                                        <p:tgtEl>
                                          <p:spTgt spid="20"/>
                                        </p:tgtEl>
                                        <p:attrNameLst>
                                          <p:attrName>r</p:attrName>
                                        </p:attrNameLst>
                                      </p:cBhvr>
                                    </p:animRot>
                                  </p:childTnLst>
                                </p:cTn>
                              </p:par>
                              <p:par>
                                <p:cTn id="204" presetID="8" presetClass="emph" presetSubtype="0" fill="hold" grpId="3" nodeType="withEffect">
                                  <p:stCondLst>
                                    <p:cond delay="0"/>
                                  </p:stCondLst>
                                  <p:childTnLst>
                                    <p:animRot by="21600000">
                                      <p:cBhvr>
                                        <p:cTn id="205" dur="5000" fill="hold"/>
                                        <p:tgtEl>
                                          <p:spTgt spid="22"/>
                                        </p:tgtEl>
                                        <p:attrNameLst>
                                          <p:attrName>r</p:attrName>
                                        </p:attrNameLst>
                                      </p:cBhvr>
                                    </p:animRot>
                                  </p:childTnLst>
                                </p:cTn>
                              </p:par>
                              <p:par>
                                <p:cTn id="206" presetID="8" presetClass="emph" presetSubtype="0" fill="hold" grpId="3" nodeType="withEffect">
                                  <p:stCondLst>
                                    <p:cond delay="0"/>
                                  </p:stCondLst>
                                  <p:childTnLst>
                                    <p:animRot by="-21600000">
                                      <p:cBhvr>
                                        <p:cTn id="207" dur="5000" fill="hold"/>
                                        <p:tgtEl>
                                          <p:spTgt spid="5"/>
                                        </p:tgtEl>
                                        <p:attrNameLst>
                                          <p:attrName>r</p:attrName>
                                        </p:attrNameLst>
                                      </p:cBhvr>
                                    </p:animRot>
                                  </p:childTnLst>
                                </p:cTn>
                              </p:par>
                              <p:par>
                                <p:cTn id="208" presetID="8" presetClass="emph" presetSubtype="0" fill="hold" grpId="3" nodeType="withEffect">
                                  <p:stCondLst>
                                    <p:cond delay="0"/>
                                  </p:stCondLst>
                                  <p:childTnLst>
                                    <p:animRot by="-21600000">
                                      <p:cBhvr>
                                        <p:cTn id="209" dur="5000" fill="hold"/>
                                        <p:tgtEl>
                                          <p:spTgt spid="7"/>
                                        </p:tgtEl>
                                        <p:attrNameLst>
                                          <p:attrName>r</p:attrName>
                                        </p:attrNameLst>
                                      </p:cBhvr>
                                    </p:animRot>
                                  </p:childTnLst>
                                </p:cTn>
                              </p:par>
                              <p:par>
                                <p:cTn id="210" presetID="8" presetClass="emph" presetSubtype="0" fill="hold" grpId="3" nodeType="withEffect">
                                  <p:stCondLst>
                                    <p:cond delay="0"/>
                                  </p:stCondLst>
                                  <p:childTnLst>
                                    <p:animRot by="-21600000">
                                      <p:cBhvr>
                                        <p:cTn id="211" dur="5000" fill="hold"/>
                                        <p:tgtEl>
                                          <p:spTgt spid="9"/>
                                        </p:tgtEl>
                                        <p:attrNameLst>
                                          <p:attrName>r</p:attrName>
                                        </p:attrNameLst>
                                      </p:cBhvr>
                                    </p:animRot>
                                  </p:childTnLst>
                                </p:cTn>
                              </p:par>
                              <p:par>
                                <p:cTn id="212" presetID="8" presetClass="emph" presetSubtype="0" fill="hold" grpId="3" nodeType="withEffect">
                                  <p:stCondLst>
                                    <p:cond delay="0"/>
                                  </p:stCondLst>
                                  <p:childTnLst>
                                    <p:animRot by="-21600000">
                                      <p:cBhvr>
                                        <p:cTn id="213" dur="5000" fill="hold"/>
                                        <p:tgtEl>
                                          <p:spTgt spid="11"/>
                                        </p:tgtEl>
                                        <p:attrNameLst>
                                          <p:attrName>r</p:attrName>
                                        </p:attrNameLst>
                                      </p:cBhvr>
                                    </p:animRot>
                                  </p:childTnLst>
                                </p:cTn>
                              </p:par>
                              <p:par>
                                <p:cTn id="214" presetID="8" presetClass="emph" presetSubtype="0" fill="hold" grpId="3" nodeType="withEffect">
                                  <p:stCondLst>
                                    <p:cond delay="0"/>
                                  </p:stCondLst>
                                  <p:childTnLst>
                                    <p:animRot by="-21600000">
                                      <p:cBhvr>
                                        <p:cTn id="215" dur="5000" fill="hold"/>
                                        <p:tgtEl>
                                          <p:spTgt spid="13"/>
                                        </p:tgtEl>
                                        <p:attrNameLst>
                                          <p:attrName>r</p:attrName>
                                        </p:attrNameLst>
                                      </p:cBhvr>
                                    </p:animRot>
                                  </p:childTnLst>
                                </p:cTn>
                              </p:par>
                              <p:par>
                                <p:cTn id="216" presetID="8" presetClass="emph" presetSubtype="0" fill="hold" grpId="3" nodeType="withEffect">
                                  <p:stCondLst>
                                    <p:cond delay="0"/>
                                  </p:stCondLst>
                                  <p:childTnLst>
                                    <p:animRot by="-21600000">
                                      <p:cBhvr>
                                        <p:cTn id="217" dur="5000" fill="hold"/>
                                        <p:tgtEl>
                                          <p:spTgt spid="15"/>
                                        </p:tgtEl>
                                        <p:attrNameLst>
                                          <p:attrName>r</p:attrName>
                                        </p:attrNameLst>
                                      </p:cBhvr>
                                    </p:animRot>
                                  </p:childTnLst>
                                </p:cTn>
                              </p:par>
                              <p:par>
                                <p:cTn id="218" presetID="8" presetClass="emph" presetSubtype="0" fill="hold" grpId="3" nodeType="withEffect">
                                  <p:stCondLst>
                                    <p:cond delay="0"/>
                                  </p:stCondLst>
                                  <p:childTnLst>
                                    <p:animRot by="-21600000">
                                      <p:cBhvr>
                                        <p:cTn id="219" dur="5000" fill="hold"/>
                                        <p:tgtEl>
                                          <p:spTgt spid="17"/>
                                        </p:tgtEl>
                                        <p:attrNameLst>
                                          <p:attrName>r</p:attrName>
                                        </p:attrNameLst>
                                      </p:cBhvr>
                                    </p:animRot>
                                  </p:childTnLst>
                                </p:cTn>
                              </p:par>
                              <p:par>
                                <p:cTn id="220" presetID="8" presetClass="emph" presetSubtype="0" fill="hold" grpId="3" nodeType="withEffect">
                                  <p:stCondLst>
                                    <p:cond delay="0"/>
                                  </p:stCondLst>
                                  <p:childTnLst>
                                    <p:animRot by="-21600000">
                                      <p:cBhvr>
                                        <p:cTn id="221" dur="5000" fill="hold"/>
                                        <p:tgtEl>
                                          <p:spTgt spid="19"/>
                                        </p:tgtEl>
                                        <p:attrNameLst>
                                          <p:attrName>r</p:attrName>
                                        </p:attrNameLst>
                                      </p:cBhvr>
                                    </p:animRot>
                                  </p:childTnLst>
                                </p:cTn>
                              </p:par>
                              <p:par>
                                <p:cTn id="222" presetID="8" presetClass="emph" presetSubtype="0" fill="hold" grpId="3" nodeType="withEffect">
                                  <p:stCondLst>
                                    <p:cond delay="0"/>
                                  </p:stCondLst>
                                  <p:childTnLst>
                                    <p:animRot by="-21600000">
                                      <p:cBhvr>
                                        <p:cTn id="223" dur="5000" fill="hold"/>
                                        <p:tgtEl>
                                          <p:spTgt spid="21"/>
                                        </p:tgtEl>
                                        <p:attrNameLst>
                                          <p:attrName>r</p:attrName>
                                        </p:attrNameLst>
                                      </p:cBhvr>
                                    </p:animRot>
                                  </p:childTnLst>
                                </p:cTn>
                              </p:par>
                              <p:par>
                                <p:cTn id="224" presetID="23" presetClass="entr" presetSubtype="288" fill="hold" nodeType="withEffect">
                                  <p:stCondLst>
                                    <p:cond delay="0"/>
                                  </p:stCondLst>
                                  <p:childTnLst>
                                    <p:set>
                                      <p:cBhvr>
                                        <p:cTn id="225" dur="1" fill="hold">
                                          <p:stCondLst>
                                            <p:cond delay="0"/>
                                          </p:stCondLst>
                                        </p:cTn>
                                        <p:tgtEl>
                                          <p:spTgt spid="4"/>
                                        </p:tgtEl>
                                        <p:attrNameLst>
                                          <p:attrName>style.visibility</p:attrName>
                                        </p:attrNameLst>
                                      </p:cBhvr>
                                      <p:to>
                                        <p:strVal val="visible"/>
                                      </p:to>
                                    </p:set>
                                    <p:anim calcmode="lin" valueType="num">
                                      <p:cBhvr>
                                        <p:cTn id="226" dur="5000" fill="hold"/>
                                        <p:tgtEl>
                                          <p:spTgt spid="4"/>
                                        </p:tgtEl>
                                        <p:attrNameLst>
                                          <p:attrName>ppt_w</p:attrName>
                                        </p:attrNameLst>
                                      </p:cBhvr>
                                      <p:tavLst>
                                        <p:tav tm="0">
                                          <p:val>
                                            <p:strVal val="4/3*#ppt_w"/>
                                          </p:val>
                                        </p:tav>
                                        <p:tav tm="100000">
                                          <p:val>
                                            <p:strVal val="#ppt_w"/>
                                          </p:val>
                                        </p:tav>
                                      </p:tavLst>
                                    </p:anim>
                                    <p:anim calcmode="lin" valueType="num">
                                      <p:cBhvr>
                                        <p:cTn id="227" dur="5000" fill="hold"/>
                                        <p:tgtEl>
                                          <p:spTgt spid="4"/>
                                        </p:tgtEl>
                                        <p:attrNameLst>
                                          <p:attrName>ppt_h</p:attrName>
                                        </p:attrNameLst>
                                      </p:cBhvr>
                                      <p:tavLst>
                                        <p:tav tm="0">
                                          <p:val>
                                            <p:strVal val="4/3*#ppt_h"/>
                                          </p:val>
                                        </p:tav>
                                        <p:tav tm="100000">
                                          <p:val>
                                            <p:strVal val="#ppt_h"/>
                                          </p:val>
                                        </p:tav>
                                      </p:tavLst>
                                    </p:anim>
                                  </p:childTnLst>
                                </p:cTn>
                              </p:par>
                              <p:par>
                                <p:cTn id="228" presetID="16" presetClass="entr" presetSubtype="37" fill="hold" nodeType="withEffect">
                                  <p:stCondLst>
                                    <p:cond delay="0"/>
                                  </p:stCondLst>
                                  <p:childTnLst>
                                    <p:set>
                                      <p:cBhvr>
                                        <p:cTn id="229" dur="1" fill="hold">
                                          <p:stCondLst>
                                            <p:cond delay="0"/>
                                          </p:stCondLst>
                                        </p:cTn>
                                        <p:tgtEl>
                                          <p:spTgt spid="4"/>
                                        </p:tgtEl>
                                        <p:attrNameLst>
                                          <p:attrName>style.visibility</p:attrName>
                                        </p:attrNameLst>
                                      </p:cBhvr>
                                      <p:to>
                                        <p:strVal val="visible"/>
                                      </p:to>
                                    </p:set>
                                    <p:animEffect transition="in" filter="barn(outVertical)">
                                      <p:cBhvr>
                                        <p:cTn id="230"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002060"/>
              </a:gs>
              <a:gs pos="50000">
                <a:srgbClr val="3800A8">
                  <a:shade val="67500"/>
                  <a:satMod val="115000"/>
                </a:srgbClr>
              </a:gs>
              <a:gs pos="100000">
                <a:srgbClr val="3800A8">
                  <a:shade val="100000"/>
                  <a:satMod val="115000"/>
                </a:srgbClr>
              </a:gs>
            </a:gsLst>
            <a:lin ang="16200000" scaled="1"/>
            <a:tileRect/>
          </a:gradFill>
        </p:spPr>
        <p:txBody>
          <a:bodyPr/>
          <a:lstStyle/>
          <a:p>
            <a:endParaRPr lang="es-ES" dirty="0"/>
          </a:p>
        </p:txBody>
      </p:sp>
      <p:pic>
        <p:nvPicPr>
          <p:cNvPr id="5" name="4 Imagen" descr="P1020304.JPG"/>
          <p:cNvPicPr>
            <a:picLocks noChangeAspect="1"/>
          </p:cNvPicPr>
          <p:nvPr/>
        </p:nvPicPr>
        <p:blipFill>
          <a:blip r:embed="rId2"/>
          <a:stretch>
            <a:fillRect/>
          </a:stretch>
        </p:blipFill>
        <p:spPr>
          <a:xfrm>
            <a:off x="0" y="2510"/>
            <a:ext cx="9144000" cy="5140990"/>
          </a:xfrm>
          <a:prstGeom prst="rect">
            <a:avLst/>
          </a:prstGeom>
        </p:spPr>
      </p:pic>
      <p:sp>
        <p:nvSpPr>
          <p:cNvPr id="6" name="5 Rectángulo"/>
          <p:cNvSpPr/>
          <p:nvPr/>
        </p:nvSpPr>
        <p:spPr>
          <a:xfrm rot="958054">
            <a:off x="-3592" y="2261472"/>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0637084">
            <a:off x="-3749" y="2762460"/>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958054">
            <a:off x="639318" y="2261472"/>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20637084">
            <a:off x="639161" y="2762460"/>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958054">
            <a:off x="1353731" y="2261470"/>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0637084">
            <a:off x="1353574" y="2762458"/>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958054">
            <a:off x="1996641" y="2261470"/>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20637084">
            <a:off x="1996484" y="2762458"/>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958054">
            <a:off x="2639613" y="2261474"/>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20637084">
            <a:off x="2639456" y="2762462"/>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958054">
            <a:off x="3282523" y="2261474"/>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3282366" y="2762462"/>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637084">
            <a:off x="7744004" y="2262390"/>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58054">
            <a:off x="7743846" y="2761536"/>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637084">
            <a:off x="7283212" y="2262390"/>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58054">
            <a:off x="7283054" y="2761536"/>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637084">
            <a:off x="6672435" y="2262390"/>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58054">
            <a:off x="6672277" y="2761536"/>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637084">
            <a:off x="5997326" y="2262390"/>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58054">
            <a:off x="5997168" y="2761536"/>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637084">
            <a:off x="5347279" y="2262389"/>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58054">
            <a:off x="5347121" y="2761535"/>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637084">
            <a:off x="4672170" y="2262389"/>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58054">
            <a:off x="4672012" y="2761535"/>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0"/>
                                        </p:tgtEl>
                                        <p:attrNameLst>
                                          <p:attrName>style.opacity</p:attrName>
                                        </p:attrNameLst>
                                      </p:cBhvr>
                                      <p:to>
                                        <p:strVal val="0"/>
                                      </p:to>
                                    </p:set>
                                    <p:animEffect filter="image" prLst="opacity: 0">
                                      <p:cBhvr rctx="IE">
                                        <p:cTn id="7" dur="indefinite"/>
                                        <p:tgtEl>
                                          <p:spTgt spid="30"/>
                                        </p:tgtEl>
                                      </p:cBhvr>
                                    </p:animEffect>
                                  </p:childTnLst>
                                </p:cTn>
                              </p:par>
                              <p:par>
                                <p:cTn id="8" presetID="2" presetClass="entr" presetSubtype="9"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3000" fill="hold"/>
                                        <p:tgtEl>
                                          <p:spTgt spid="6"/>
                                        </p:tgtEl>
                                        <p:attrNameLst>
                                          <p:attrName>ppt_x</p:attrName>
                                        </p:attrNameLst>
                                      </p:cBhvr>
                                      <p:tavLst>
                                        <p:tav tm="0">
                                          <p:val>
                                            <p:strVal val="0-#ppt_w/2"/>
                                          </p:val>
                                        </p:tav>
                                        <p:tav tm="100000">
                                          <p:val>
                                            <p:strVal val="#ppt_x"/>
                                          </p:val>
                                        </p:tav>
                                      </p:tavLst>
                                    </p:anim>
                                    <p:anim calcmode="lin" valueType="num">
                                      <p:cBhvr additive="base">
                                        <p:cTn id="11" dur="3000" fill="hold"/>
                                        <p:tgtEl>
                                          <p:spTgt spid="6"/>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additive="base">
                                        <p:cTn id="14" dur="3000" fill="hold"/>
                                        <p:tgtEl>
                                          <p:spTgt spid="8"/>
                                        </p:tgtEl>
                                        <p:attrNameLst>
                                          <p:attrName>ppt_x</p:attrName>
                                        </p:attrNameLst>
                                      </p:cBhvr>
                                      <p:tavLst>
                                        <p:tav tm="0">
                                          <p:val>
                                            <p:strVal val="0-#ppt_w/2"/>
                                          </p:val>
                                        </p:tav>
                                        <p:tav tm="100000">
                                          <p:val>
                                            <p:strVal val="#ppt_x"/>
                                          </p:val>
                                        </p:tav>
                                      </p:tavLst>
                                    </p:anim>
                                    <p:anim calcmode="lin" valueType="num">
                                      <p:cBhvr additive="base">
                                        <p:cTn id="15" dur="3000" fill="hold"/>
                                        <p:tgtEl>
                                          <p:spTgt spid="8"/>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3000" fill="hold"/>
                                        <p:tgtEl>
                                          <p:spTgt spid="10"/>
                                        </p:tgtEl>
                                        <p:attrNameLst>
                                          <p:attrName>ppt_x</p:attrName>
                                        </p:attrNameLst>
                                      </p:cBhvr>
                                      <p:tavLst>
                                        <p:tav tm="0">
                                          <p:val>
                                            <p:strVal val="0-#ppt_w/2"/>
                                          </p:val>
                                        </p:tav>
                                        <p:tav tm="100000">
                                          <p:val>
                                            <p:strVal val="#ppt_x"/>
                                          </p:val>
                                        </p:tav>
                                      </p:tavLst>
                                    </p:anim>
                                    <p:anim calcmode="lin" valueType="num">
                                      <p:cBhvr additive="base">
                                        <p:cTn id="19" dur="3000" fill="hold"/>
                                        <p:tgtEl>
                                          <p:spTgt spid="10"/>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3000" fill="hold"/>
                                        <p:tgtEl>
                                          <p:spTgt spid="12"/>
                                        </p:tgtEl>
                                        <p:attrNameLst>
                                          <p:attrName>ppt_x</p:attrName>
                                        </p:attrNameLst>
                                      </p:cBhvr>
                                      <p:tavLst>
                                        <p:tav tm="0">
                                          <p:val>
                                            <p:strVal val="0-#ppt_w/2"/>
                                          </p:val>
                                        </p:tav>
                                        <p:tav tm="100000">
                                          <p:val>
                                            <p:strVal val="#ppt_x"/>
                                          </p:val>
                                        </p:tav>
                                      </p:tavLst>
                                    </p:anim>
                                    <p:anim calcmode="lin" valueType="num">
                                      <p:cBhvr additive="base">
                                        <p:cTn id="23" dur="3000" fill="hold"/>
                                        <p:tgtEl>
                                          <p:spTgt spid="12"/>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3000" fill="hold"/>
                                        <p:tgtEl>
                                          <p:spTgt spid="14"/>
                                        </p:tgtEl>
                                        <p:attrNameLst>
                                          <p:attrName>ppt_x</p:attrName>
                                        </p:attrNameLst>
                                      </p:cBhvr>
                                      <p:tavLst>
                                        <p:tav tm="0">
                                          <p:val>
                                            <p:strVal val="0-#ppt_w/2"/>
                                          </p:val>
                                        </p:tav>
                                        <p:tav tm="100000">
                                          <p:val>
                                            <p:strVal val="#ppt_x"/>
                                          </p:val>
                                        </p:tav>
                                      </p:tavLst>
                                    </p:anim>
                                    <p:anim calcmode="lin" valueType="num">
                                      <p:cBhvr additive="base">
                                        <p:cTn id="27" dur="3000" fill="hold"/>
                                        <p:tgtEl>
                                          <p:spTgt spid="14"/>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6"/>
                                        </p:tgtEl>
                                        <p:attrNameLst>
                                          <p:attrName>style.visibility</p:attrName>
                                        </p:attrNameLst>
                                      </p:cBhvr>
                                      <p:to>
                                        <p:strVal val="visible"/>
                                      </p:to>
                                    </p:set>
                                    <p:anim calcmode="lin" valueType="num">
                                      <p:cBhvr additive="base">
                                        <p:cTn id="30" dur="3000" fill="hold"/>
                                        <p:tgtEl>
                                          <p:spTgt spid="16"/>
                                        </p:tgtEl>
                                        <p:attrNameLst>
                                          <p:attrName>ppt_x</p:attrName>
                                        </p:attrNameLst>
                                      </p:cBhvr>
                                      <p:tavLst>
                                        <p:tav tm="0">
                                          <p:val>
                                            <p:strVal val="0-#ppt_w/2"/>
                                          </p:val>
                                        </p:tav>
                                        <p:tav tm="100000">
                                          <p:val>
                                            <p:strVal val="#ppt_x"/>
                                          </p:val>
                                        </p:tav>
                                      </p:tavLst>
                                    </p:anim>
                                    <p:anim calcmode="lin" valueType="num">
                                      <p:cBhvr additive="base">
                                        <p:cTn id="31" dur="3000" fill="hold"/>
                                        <p:tgtEl>
                                          <p:spTgt spid="16"/>
                                        </p:tgtEl>
                                        <p:attrNameLst>
                                          <p:attrName>ppt_y</p:attrName>
                                        </p:attrNameLst>
                                      </p:cBhvr>
                                      <p:tavLst>
                                        <p:tav tm="0">
                                          <p:val>
                                            <p:strVal val="0-#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3000" fill="hold"/>
                                        <p:tgtEl>
                                          <p:spTgt spid="7"/>
                                        </p:tgtEl>
                                        <p:attrNameLst>
                                          <p:attrName>ppt_x</p:attrName>
                                        </p:attrNameLst>
                                      </p:cBhvr>
                                      <p:tavLst>
                                        <p:tav tm="0">
                                          <p:val>
                                            <p:strVal val="0-#ppt_w/2"/>
                                          </p:val>
                                        </p:tav>
                                        <p:tav tm="100000">
                                          <p:val>
                                            <p:strVal val="#ppt_x"/>
                                          </p:val>
                                        </p:tav>
                                      </p:tavLst>
                                    </p:anim>
                                    <p:anim calcmode="lin" valueType="num">
                                      <p:cBhvr additive="base">
                                        <p:cTn id="35" dur="3000" fill="hold"/>
                                        <p:tgtEl>
                                          <p:spTgt spid="7"/>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9"/>
                                        </p:tgtEl>
                                        <p:attrNameLst>
                                          <p:attrName>style.visibility</p:attrName>
                                        </p:attrNameLst>
                                      </p:cBhvr>
                                      <p:to>
                                        <p:strVal val="visible"/>
                                      </p:to>
                                    </p:set>
                                    <p:anim calcmode="lin" valueType="num">
                                      <p:cBhvr additive="base">
                                        <p:cTn id="38" dur="3000" fill="hold"/>
                                        <p:tgtEl>
                                          <p:spTgt spid="9"/>
                                        </p:tgtEl>
                                        <p:attrNameLst>
                                          <p:attrName>ppt_x</p:attrName>
                                        </p:attrNameLst>
                                      </p:cBhvr>
                                      <p:tavLst>
                                        <p:tav tm="0">
                                          <p:val>
                                            <p:strVal val="0-#ppt_w/2"/>
                                          </p:val>
                                        </p:tav>
                                        <p:tav tm="100000">
                                          <p:val>
                                            <p:strVal val="#ppt_x"/>
                                          </p:val>
                                        </p:tav>
                                      </p:tavLst>
                                    </p:anim>
                                    <p:anim calcmode="lin" valueType="num">
                                      <p:cBhvr additive="base">
                                        <p:cTn id="39" dur="3000" fill="hold"/>
                                        <p:tgtEl>
                                          <p:spTgt spid="9"/>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3000" fill="hold"/>
                                        <p:tgtEl>
                                          <p:spTgt spid="11"/>
                                        </p:tgtEl>
                                        <p:attrNameLst>
                                          <p:attrName>ppt_x</p:attrName>
                                        </p:attrNameLst>
                                      </p:cBhvr>
                                      <p:tavLst>
                                        <p:tav tm="0">
                                          <p:val>
                                            <p:strVal val="0-#ppt_w/2"/>
                                          </p:val>
                                        </p:tav>
                                        <p:tav tm="100000">
                                          <p:val>
                                            <p:strVal val="#ppt_x"/>
                                          </p:val>
                                        </p:tav>
                                      </p:tavLst>
                                    </p:anim>
                                    <p:anim calcmode="lin" valueType="num">
                                      <p:cBhvr additive="base">
                                        <p:cTn id="43" dur="3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3000" fill="hold"/>
                                        <p:tgtEl>
                                          <p:spTgt spid="13"/>
                                        </p:tgtEl>
                                        <p:attrNameLst>
                                          <p:attrName>ppt_x</p:attrName>
                                        </p:attrNameLst>
                                      </p:cBhvr>
                                      <p:tavLst>
                                        <p:tav tm="0">
                                          <p:val>
                                            <p:strVal val="0-#ppt_w/2"/>
                                          </p:val>
                                        </p:tav>
                                        <p:tav tm="100000">
                                          <p:val>
                                            <p:strVal val="#ppt_x"/>
                                          </p:val>
                                        </p:tav>
                                      </p:tavLst>
                                    </p:anim>
                                    <p:anim calcmode="lin" valueType="num">
                                      <p:cBhvr additive="base">
                                        <p:cTn id="47" dur="3000" fill="hold"/>
                                        <p:tgtEl>
                                          <p:spTgt spid="13"/>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3000" fill="hold"/>
                                        <p:tgtEl>
                                          <p:spTgt spid="15"/>
                                        </p:tgtEl>
                                        <p:attrNameLst>
                                          <p:attrName>ppt_x</p:attrName>
                                        </p:attrNameLst>
                                      </p:cBhvr>
                                      <p:tavLst>
                                        <p:tav tm="0">
                                          <p:val>
                                            <p:strVal val="0-#ppt_w/2"/>
                                          </p:val>
                                        </p:tav>
                                        <p:tav tm="100000">
                                          <p:val>
                                            <p:strVal val="#ppt_x"/>
                                          </p:val>
                                        </p:tav>
                                      </p:tavLst>
                                    </p:anim>
                                    <p:anim calcmode="lin" valueType="num">
                                      <p:cBhvr additive="base">
                                        <p:cTn id="51" dur="3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 calcmode="lin" valueType="num">
                                      <p:cBhvr additive="base">
                                        <p:cTn id="54" dur="3000" fill="hold"/>
                                        <p:tgtEl>
                                          <p:spTgt spid="17"/>
                                        </p:tgtEl>
                                        <p:attrNameLst>
                                          <p:attrName>ppt_x</p:attrName>
                                        </p:attrNameLst>
                                      </p:cBhvr>
                                      <p:tavLst>
                                        <p:tav tm="0">
                                          <p:val>
                                            <p:strVal val="0-#ppt_w/2"/>
                                          </p:val>
                                        </p:tav>
                                        <p:tav tm="100000">
                                          <p:val>
                                            <p:strVal val="#ppt_x"/>
                                          </p:val>
                                        </p:tav>
                                      </p:tavLst>
                                    </p:anim>
                                    <p:anim calcmode="lin" valueType="num">
                                      <p:cBhvr additive="base">
                                        <p:cTn id="55" dur="3000" fill="hold"/>
                                        <p:tgtEl>
                                          <p:spTgt spid="17"/>
                                        </p:tgtEl>
                                        <p:attrNameLst>
                                          <p:attrName>ppt_y</p:attrName>
                                        </p:attrNameLst>
                                      </p:cBhvr>
                                      <p:tavLst>
                                        <p:tav tm="0">
                                          <p:val>
                                            <p:strVal val="1+#ppt_h/2"/>
                                          </p:val>
                                        </p:tav>
                                        <p:tav tm="100000">
                                          <p:val>
                                            <p:strVal val="#ppt_y"/>
                                          </p:val>
                                        </p:tav>
                                      </p:tavLst>
                                    </p:anim>
                                  </p:childTnLst>
                                </p:cTn>
                              </p:par>
                              <p:par>
                                <p:cTn id="56" presetID="3" presetClass="entr" presetSubtype="5" fill="hold" grpId="1" nodeType="withEffect">
                                  <p:stCondLst>
                                    <p:cond delay="0"/>
                                  </p:stCondLst>
                                  <p:childTnLst>
                                    <p:set>
                                      <p:cBhvr>
                                        <p:cTn id="57" dur="1" fill="hold">
                                          <p:stCondLst>
                                            <p:cond delay="0"/>
                                          </p:stCondLst>
                                        </p:cTn>
                                        <p:tgtEl>
                                          <p:spTgt spid="6"/>
                                        </p:tgtEl>
                                        <p:attrNameLst>
                                          <p:attrName>style.visibility</p:attrName>
                                        </p:attrNameLst>
                                      </p:cBhvr>
                                      <p:to>
                                        <p:strVal val="visible"/>
                                      </p:to>
                                    </p:set>
                                    <p:animEffect transition="in" filter="blinds(vertical)">
                                      <p:cBhvr>
                                        <p:cTn id="58" dur="3000"/>
                                        <p:tgtEl>
                                          <p:spTgt spid="6"/>
                                        </p:tgtEl>
                                      </p:cBhvr>
                                    </p:animEffect>
                                  </p:childTnLst>
                                </p:cTn>
                              </p:par>
                              <p:par>
                                <p:cTn id="59" presetID="3" presetClass="entr" presetSubtype="5" fill="hold" grpId="1" nodeType="withEffect">
                                  <p:stCondLst>
                                    <p:cond delay="0"/>
                                  </p:stCondLst>
                                  <p:childTnLst>
                                    <p:set>
                                      <p:cBhvr>
                                        <p:cTn id="60" dur="1" fill="hold">
                                          <p:stCondLst>
                                            <p:cond delay="0"/>
                                          </p:stCondLst>
                                        </p:cTn>
                                        <p:tgtEl>
                                          <p:spTgt spid="7"/>
                                        </p:tgtEl>
                                        <p:attrNameLst>
                                          <p:attrName>style.visibility</p:attrName>
                                        </p:attrNameLst>
                                      </p:cBhvr>
                                      <p:to>
                                        <p:strVal val="visible"/>
                                      </p:to>
                                    </p:set>
                                    <p:animEffect transition="in" filter="blinds(vertical)">
                                      <p:cBhvr>
                                        <p:cTn id="61" dur="3000"/>
                                        <p:tgtEl>
                                          <p:spTgt spid="7"/>
                                        </p:tgtEl>
                                      </p:cBhvr>
                                    </p:animEffect>
                                  </p:childTnLst>
                                </p:cTn>
                              </p:par>
                              <p:par>
                                <p:cTn id="62" presetID="3" presetClass="entr" presetSubtype="5" fill="hold" grpId="1" nodeType="withEffect">
                                  <p:stCondLst>
                                    <p:cond delay="0"/>
                                  </p:stCondLst>
                                  <p:childTnLst>
                                    <p:set>
                                      <p:cBhvr>
                                        <p:cTn id="63" dur="1" fill="hold">
                                          <p:stCondLst>
                                            <p:cond delay="0"/>
                                          </p:stCondLst>
                                        </p:cTn>
                                        <p:tgtEl>
                                          <p:spTgt spid="8"/>
                                        </p:tgtEl>
                                        <p:attrNameLst>
                                          <p:attrName>style.visibility</p:attrName>
                                        </p:attrNameLst>
                                      </p:cBhvr>
                                      <p:to>
                                        <p:strVal val="visible"/>
                                      </p:to>
                                    </p:set>
                                    <p:animEffect transition="in" filter="blinds(vertical)">
                                      <p:cBhvr>
                                        <p:cTn id="64" dur="3000"/>
                                        <p:tgtEl>
                                          <p:spTgt spid="8"/>
                                        </p:tgtEl>
                                      </p:cBhvr>
                                    </p:animEffect>
                                  </p:childTnLst>
                                </p:cTn>
                              </p:par>
                              <p:par>
                                <p:cTn id="65" presetID="3" presetClass="entr" presetSubtype="5" fill="hold" grpId="1" nodeType="withEffect">
                                  <p:stCondLst>
                                    <p:cond delay="0"/>
                                  </p:stCondLst>
                                  <p:childTnLst>
                                    <p:set>
                                      <p:cBhvr>
                                        <p:cTn id="66" dur="1" fill="hold">
                                          <p:stCondLst>
                                            <p:cond delay="0"/>
                                          </p:stCondLst>
                                        </p:cTn>
                                        <p:tgtEl>
                                          <p:spTgt spid="9"/>
                                        </p:tgtEl>
                                        <p:attrNameLst>
                                          <p:attrName>style.visibility</p:attrName>
                                        </p:attrNameLst>
                                      </p:cBhvr>
                                      <p:to>
                                        <p:strVal val="visible"/>
                                      </p:to>
                                    </p:set>
                                    <p:animEffect transition="in" filter="blinds(vertical)">
                                      <p:cBhvr>
                                        <p:cTn id="67" dur="3000"/>
                                        <p:tgtEl>
                                          <p:spTgt spid="9"/>
                                        </p:tgtEl>
                                      </p:cBhvr>
                                    </p:animEffect>
                                  </p:childTnLst>
                                </p:cTn>
                              </p:par>
                              <p:par>
                                <p:cTn id="68" presetID="3" presetClass="entr" presetSubtype="5" fill="hold" grpId="1" nodeType="withEffect">
                                  <p:stCondLst>
                                    <p:cond delay="0"/>
                                  </p:stCondLst>
                                  <p:childTnLst>
                                    <p:set>
                                      <p:cBhvr>
                                        <p:cTn id="69" dur="1" fill="hold">
                                          <p:stCondLst>
                                            <p:cond delay="0"/>
                                          </p:stCondLst>
                                        </p:cTn>
                                        <p:tgtEl>
                                          <p:spTgt spid="10"/>
                                        </p:tgtEl>
                                        <p:attrNameLst>
                                          <p:attrName>style.visibility</p:attrName>
                                        </p:attrNameLst>
                                      </p:cBhvr>
                                      <p:to>
                                        <p:strVal val="visible"/>
                                      </p:to>
                                    </p:set>
                                    <p:animEffect transition="in" filter="blinds(vertical)">
                                      <p:cBhvr>
                                        <p:cTn id="70" dur="3000"/>
                                        <p:tgtEl>
                                          <p:spTgt spid="10"/>
                                        </p:tgtEl>
                                      </p:cBhvr>
                                    </p:animEffect>
                                  </p:childTnLst>
                                </p:cTn>
                              </p:par>
                              <p:par>
                                <p:cTn id="71" presetID="3" presetClass="entr" presetSubtype="5" fill="hold" grpId="1" nodeType="withEffect">
                                  <p:stCondLst>
                                    <p:cond delay="0"/>
                                  </p:stCondLst>
                                  <p:childTnLst>
                                    <p:set>
                                      <p:cBhvr>
                                        <p:cTn id="72" dur="1" fill="hold">
                                          <p:stCondLst>
                                            <p:cond delay="0"/>
                                          </p:stCondLst>
                                        </p:cTn>
                                        <p:tgtEl>
                                          <p:spTgt spid="11"/>
                                        </p:tgtEl>
                                        <p:attrNameLst>
                                          <p:attrName>style.visibility</p:attrName>
                                        </p:attrNameLst>
                                      </p:cBhvr>
                                      <p:to>
                                        <p:strVal val="visible"/>
                                      </p:to>
                                    </p:set>
                                    <p:animEffect transition="in" filter="blinds(vertical)">
                                      <p:cBhvr>
                                        <p:cTn id="73" dur="3000"/>
                                        <p:tgtEl>
                                          <p:spTgt spid="11"/>
                                        </p:tgtEl>
                                      </p:cBhvr>
                                    </p:animEffect>
                                  </p:childTnLst>
                                </p:cTn>
                              </p:par>
                              <p:par>
                                <p:cTn id="74" presetID="3" presetClass="entr" presetSubtype="5" fill="hold" grpId="1" nodeType="withEffect">
                                  <p:stCondLst>
                                    <p:cond delay="0"/>
                                  </p:stCondLst>
                                  <p:childTnLst>
                                    <p:set>
                                      <p:cBhvr>
                                        <p:cTn id="75" dur="1" fill="hold">
                                          <p:stCondLst>
                                            <p:cond delay="0"/>
                                          </p:stCondLst>
                                        </p:cTn>
                                        <p:tgtEl>
                                          <p:spTgt spid="12"/>
                                        </p:tgtEl>
                                        <p:attrNameLst>
                                          <p:attrName>style.visibility</p:attrName>
                                        </p:attrNameLst>
                                      </p:cBhvr>
                                      <p:to>
                                        <p:strVal val="visible"/>
                                      </p:to>
                                    </p:set>
                                    <p:animEffect transition="in" filter="blinds(vertical)">
                                      <p:cBhvr>
                                        <p:cTn id="76" dur="3000"/>
                                        <p:tgtEl>
                                          <p:spTgt spid="12"/>
                                        </p:tgtEl>
                                      </p:cBhvr>
                                    </p:animEffect>
                                  </p:childTnLst>
                                </p:cTn>
                              </p:par>
                              <p:par>
                                <p:cTn id="77" presetID="3" presetClass="entr" presetSubtype="5" fill="hold" grpId="1" nodeType="with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blinds(vertical)">
                                      <p:cBhvr>
                                        <p:cTn id="79" dur="3000"/>
                                        <p:tgtEl>
                                          <p:spTgt spid="13"/>
                                        </p:tgtEl>
                                      </p:cBhvr>
                                    </p:animEffect>
                                  </p:childTnLst>
                                </p:cTn>
                              </p:par>
                              <p:par>
                                <p:cTn id="80" presetID="3" presetClass="entr" presetSubtype="5" fill="hold" grpId="1" nodeType="withEffect">
                                  <p:stCondLst>
                                    <p:cond delay="0"/>
                                  </p:stCondLst>
                                  <p:childTnLst>
                                    <p:set>
                                      <p:cBhvr>
                                        <p:cTn id="81" dur="1" fill="hold">
                                          <p:stCondLst>
                                            <p:cond delay="0"/>
                                          </p:stCondLst>
                                        </p:cTn>
                                        <p:tgtEl>
                                          <p:spTgt spid="14"/>
                                        </p:tgtEl>
                                        <p:attrNameLst>
                                          <p:attrName>style.visibility</p:attrName>
                                        </p:attrNameLst>
                                      </p:cBhvr>
                                      <p:to>
                                        <p:strVal val="visible"/>
                                      </p:to>
                                    </p:set>
                                    <p:animEffect transition="in" filter="blinds(vertical)">
                                      <p:cBhvr>
                                        <p:cTn id="82" dur="3000"/>
                                        <p:tgtEl>
                                          <p:spTgt spid="14"/>
                                        </p:tgtEl>
                                      </p:cBhvr>
                                    </p:animEffect>
                                  </p:childTnLst>
                                </p:cTn>
                              </p:par>
                              <p:par>
                                <p:cTn id="83" presetID="3" presetClass="entr" presetSubtype="5" fill="hold" grpId="1" nodeType="withEffect">
                                  <p:stCondLst>
                                    <p:cond delay="0"/>
                                  </p:stCondLst>
                                  <p:childTnLst>
                                    <p:set>
                                      <p:cBhvr>
                                        <p:cTn id="84" dur="1" fill="hold">
                                          <p:stCondLst>
                                            <p:cond delay="0"/>
                                          </p:stCondLst>
                                        </p:cTn>
                                        <p:tgtEl>
                                          <p:spTgt spid="15"/>
                                        </p:tgtEl>
                                        <p:attrNameLst>
                                          <p:attrName>style.visibility</p:attrName>
                                        </p:attrNameLst>
                                      </p:cBhvr>
                                      <p:to>
                                        <p:strVal val="visible"/>
                                      </p:to>
                                    </p:set>
                                    <p:animEffect transition="in" filter="blinds(vertical)">
                                      <p:cBhvr>
                                        <p:cTn id="85" dur="3000"/>
                                        <p:tgtEl>
                                          <p:spTgt spid="15"/>
                                        </p:tgtEl>
                                      </p:cBhvr>
                                    </p:animEffect>
                                  </p:childTnLst>
                                </p:cTn>
                              </p:par>
                              <p:par>
                                <p:cTn id="86" presetID="3" presetClass="entr" presetSubtype="5" fill="hold" grpId="1" nodeType="withEffect">
                                  <p:stCondLst>
                                    <p:cond delay="0"/>
                                  </p:stCondLst>
                                  <p:childTnLst>
                                    <p:set>
                                      <p:cBhvr>
                                        <p:cTn id="87" dur="1" fill="hold">
                                          <p:stCondLst>
                                            <p:cond delay="0"/>
                                          </p:stCondLst>
                                        </p:cTn>
                                        <p:tgtEl>
                                          <p:spTgt spid="16"/>
                                        </p:tgtEl>
                                        <p:attrNameLst>
                                          <p:attrName>style.visibility</p:attrName>
                                        </p:attrNameLst>
                                      </p:cBhvr>
                                      <p:to>
                                        <p:strVal val="visible"/>
                                      </p:to>
                                    </p:set>
                                    <p:animEffect transition="in" filter="blinds(vertical)">
                                      <p:cBhvr>
                                        <p:cTn id="88" dur="3000"/>
                                        <p:tgtEl>
                                          <p:spTgt spid="16"/>
                                        </p:tgtEl>
                                      </p:cBhvr>
                                    </p:animEffect>
                                  </p:childTnLst>
                                </p:cTn>
                              </p:par>
                              <p:par>
                                <p:cTn id="89" presetID="3" presetClass="entr" presetSubtype="5" fill="hold" grpId="1" nodeType="withEffect">
                                  <p:stCondLst>
                                    <p:cond delay="0"/>
                                  </p:stCondLst>
                                  <p:childTnLst>
                                    <p:set>
                                      <p:cBhvr>
                                        <p:cTn id="90" dur="1" fill="hold">
                                          <p:stCondLst>
                                            <p:cond delay="0"/>
                                          </p:stCondLst>
                                        </p:cTn>
                                        <p:tgtEl>
                                          <p:spTgt spid="17"/>
                                        </p:tgtEl>
                                        <p:attrNameLst>
                                          <p:attrName>style.visibility</p:attrName>
                                        </p:attrNameLst>
                                      </p:cBhvr>
                                      <p:to>
                                        <p:strVal val="visible"/>
                                      </p:to>
                                    </p:set>
                                    <p:animEffect transition="in" filter="blinds(vertical)">
                                      <p:cBhvr>
                                        <p:cTn id="91" dur="3000"/>
                                        <p:tgtEl>
                                          <p:spTgt spid="17"/>
                                        </p:tgtEl>
                                      </p:cBhvr>
                                    </p:animEffect>
                                  </p:childTnLst>
                                </p:cTn>
                              </p:par>
                              <p:par>
                                <p:cTn id="92" presetID="2" presetClass="entr" presetSubtype="3" fill="hold" grpId="0" nodeType="withEffect">
                                  <p:stCondLst>
                                    <p:cond delay="0"/>
                                  </p:stCondLst>
                                  <p:childTnLst>
                                    <p:set>
                                      <p:cBhvr>
                                        <p:cTn id="93" dur="1" fill="hold">
                                          <p:stCondLst>
                                            <p:cond delay="0"/>
                                          </p:stCondLst>
                                        </p:cTn>
                                        <p:tgtEl>
                                          <p:spTgt spid="18"/>
                                        </p:tgtEl>
                                        <p:attrNameLst>
                                          <p:attrName>style.visibility</p:attrName>
                                        </p:attrNameLst>
                                      </p:cBhvr>
                                      <p:to>
                                        <p:strVal val="visible"/>
                                      </p:to>
                                    </p:set>
                                    <p:anim calcmode="lin" valueType="num">
                                      <p:cBhvr additive="base">
                                        <p:cTn id="94" dur="3000" fill="hold"/>
                                        <p:tgtEl>
                                          <p:spTgt spid="18"/>
                                        </p:tgtEl>
                                        <p:attrNameLst>
                                          <p:attrName>ppt_x</p:attrName>
                                        </p:attrNameLst>
                                      </p:cBhvr>
                                      <p:tavLst>
                                        <p:tav tm="0">
                                          <p:val>
                                            <p:strVal val="1+#ppt_w/2"/>
                                          </p:val>
                                        </p:tav>
                                        <p:tav tm="100000">
                                          <p:val>
                                            <p:strVal val="#ppt_x"/>
                                          </p:val>
                                        </p:tav>
                                      </p:tavLst>
                                    </p:anim>
                                    <p:anim calcmode="lin" valueType="num">
                                      <p:cBhvr additive="base">
                                        <p:cTn id="95" dur="3000" fill="hold"/>
                                        <p:tgtEl>
                                          <p:spTgt spid="18"/>
                                        </p:tgtEl>
                                        <p:attrNameLst>
                                          <p:attrName>ppt_y</p:attrName>
                                        </p:attrNameLst>
                                      </p:cBhvr>
                                      <p:tavLst>
                                        <p:tav tm="0">
                                          <p:val>
                                            <p:strVal val="0-#ppt_h/2"/>
                                          </p:val>
                                        </p:tav>
                                        <p:tav tm="100000">
                                          <p:val>
                                            <p:strVal val="#ppt_y"/>
                                          </p:val>
                                        </p:tav>
                                      </p:tavLst>
                                    </p:anim>
                                  </p:childTnLst>
                                </p:cTn>
                              </p:par>
                              <p:par>
                                <p:cTn id="96" presetID="2" presetClass="entr" presetSubtype="6" fill="hold" grpId="0" nodeType="withEffect">
                                  <p:stCondLst>
                                    <p:cond delay="0"/>
                                  </p:stCondLst>
                                  <p:childTnLst>
                                    <p:set>
                                      <p:cBhvr>
                                        <p:cTn id="97" dur="1" fill="hold">
                                          <p:stCondLst>
                                            <p:cond delay="0"/>
                                          </p:stCondLst>
                                        </p:cTn>
                                        <p:tgtEl>
                                          <p:spTgt spid="19"/>
                                        </p:tgtEl>
                                        <p:attrNameLst>
                                          <p:attrName>style.visibility</p:attrName>
                                        </p:attrNameLst>
                                      </p:cBhvr>
                                      <p:to>
                                        <p:strVal val="visible"/>
                                      </p:to>
                                    </p:set>
                                    <p:anim calcmode="lin" valueType="num">
                                      <p:cBhvr additive="base">
                                        <p:cTn id="98" dur="3000" fill="hold"/>
                                        <p:tgtEl>
                                          <p:spTgt spid="19"/>
                                        </p:tgtEl>
                                        <p:attrNameLst>
                                          <p:attrName>ppt_x</p:attrName>
                                        </p:attrNameLst>
                                      </p:cBhvr>
                                      <p:tavLst>
                                        <p:tav tm="0">
                                          <p:val>
                                            <p:strVal val="1+#ppt_w/2"/>
                                          </p:val>
                                        </p:tav>
                                        <p:tav tm="100000">
                                          <p:val>
                                            <p:strVal val="#ppt_x"/>
                                          </p:val>
                                        </p:tav>
                                      </p:tavLst>
                                    </p:anim>
                                    <p:anim calcmode="lin" valueType="num">
                                      <p:cBhvr additive="base">
                                        <p:cTn id="99" dur="3000" fill="hold"/>
                                        <p:tgtEl>
                                          <p:spTgt spid="19"/>
                                        </p:tgtEl>
                                        <p:attrNameLst>
                                          <p:attrName>ppt_y</p:attrName>
                                        </p:attrNameLst>
                                      </p:cBhvr>
                                      <p:tavLst>
                                        <p:tav tm="0">
                                          <p:val>
                                            <p:strVal val="1+#ppt_h/2"/>
                                          </p:val>
                                        </p:tav>
                                        <p:tav tm="100000">
                                          <p:val>
                                            <p:strVal val="#ppt_y"/>
                                          </p:val>
                                        </p:tav>
                                      </p:tavLst>
                                    </p:anim>
                                  </p:childTnLst>
                                </p:cTn>
                              </p:par>
                              <p:par>
                                <p:cTn id="100" presetID="2" presetClass="entr" presetSubtype="3" fill="hold" grpId="0" nodeType="withEffect">
                                  <p:stCondLst>
                                    <p:cond delay="0"/>
                                  </p:stCondLst>
                                  <p:childTnLst>
                                    <p:set>
                                      <p:cBhvr>
                                        <p:cTn id="101" dur="1" fill="hold">
                                          <p:stCondLst>
                                            <p:cond delay="0"/>
                                          </p:stCondLst>
                                        </p:cTn>
                                        <p:tgtEl>
                                          <p:spTgt spid="20"/>
                                        </p:tgtEl>
                                        <p:attrNameLst>
                                          <p:attrName>style.visibility</p:attrName>
                                        </p:attrNameLst>
                                      </p:cBhvr>
                                      <p:to>
                                        <p:strVal val="visible"/>
                                      </p:to>
                                    </p:set>
                                    <p:anim calcmode="lin" valueType="num">
                                      <p:cBhvr additive="base">
                                        <p:cTn id="102" dur="3000" fill="hold"/>
                                        <p:tgtEl>
                                          <p:spTgt spid="20"/>
                                        </p:tgtEl>
                                        <p:attrNameLst>
                                          <p:attrName>ppt_x</p:attrName>
                                        </p:attrNameLst>
                                      </p:cBhvr>
                                      <p:tavLst>
                                        <p:tav tm="0">
                                          <p:val>
                                            <p:strVal val="1+#ppt_w/2"/>
                                          </p:val>
                                        </p:tav>
                                        <p:tav tm="100000">
                                          <p:val>
                                            <p:strVal val="#ppt_x"/>
                                          </p:val>
                                        </p:tav>
                                      </p:tavLst>
                                    </p:anim>
                                    <p:anim calcmode="lin" valueType="num">
                                      <p:cBhvr additive="base">
                                        <p:cTn id="103" dur="3000" fill="hold"/>
                                        <p:tgtEl>
                                          <p:spTgt spid="20"/>
                                        </p:tgtEl>
                                        <p:attrNameLst>
                                          <p:attrName>ppt_y</p:attrName>
                                        </p:attrNameLst>
                                      </p:cBhvr>
                                      <p:tavLst>
                                        <p:tav tm="0">
                                          <p:val>
                                            <p:strVal val="0-#ppt_h/2"/>
                                          </p:val>
                                        </p:tav>
                                        <p:tav tm="100000">
                                          <p:val>
                                            <p:strVal val="#ppt_y"/>
                                          </p:val>
                                        </p:tav>
                                      </p:tavLst>
                                    </p:anim>
                                  </p:childTnLst>
                                </p:cTn>
                              </p:par>
                              <p:par>
                                <p:cTn id="104" presetID="2" presetClass="entr" presetSubtype="6" fill="hold" grpId="0" nodeType="withEffect">
                                  <p:stCondLst>
                                    <p:cond delay="0"/>
                                  </p:stCondLst>
                                  <p:childTnLst>
                                    <p:set>
                                      <p:cBhvr>
                                        <p:cTn id="105" dur="1" fill="hold">
                                          <p:stCondLst>
                                            <p:cond delay="0"/>
                                          </p:stCondLst>
                                        </p:cTn>
                                        <p:tgtEl>
                                          <p:spTgt spid="21"/>
                                        </p:tgtEl>
                                        <p:attrNameLst>
                                          <p:attrName>style.visibility</p:attrName>
                                        </p:attrNameLst>
                                      </p:cBhvr>
                                      <p:to>
                                        <p:strVal val="visible"/>
                                      </p:to>
                                    </p:set>
                                    <p:anim calcmode="lin" valueType="num">
                                      <p:cBhvr additive="base">
                                        <p:cTn id="106" dur="3000" fill="hold"/>
                                        <p:tgtEl>
                                          <p:spTgt spid="21"/>
                                        </p:tgtEl>
                                        <p:attrNameLst>
                                          <p:attrName>ppt_x</p:attrName>
                                        </p:attrNameLst>
                                      </p:cBhvr>
                                      <p:tavLst>
                                        <p:tav tm="0">
                                          <p:val>
                                            <p:strVal val="1+#ppt_w/2"/>
                                          </p:val>
                                        </p:tav>
                                        <p:tav tm="100000">
                                          <p:val>
                                            <p:strVal val="#ppt_x"/>
                                          </p:val>
                                        </p:tav>
                                      </p:tavLst>
                                    </p:anim>
                                    <p:anim calcmode="lin" valueType="num">
                                      <p:cBhvr additive="base">
                                        <p:cTn id="107" dur="3000" fill="hold"/>
                                        <p:tgtEl>
                                          <p:spTgt spid="21"/>
                                        </p:tgtEl>
                                        <p:attrNameLst>
                                          <p:attrName>ppt_y</p:attrName>
                                        </p:attrNameLst>
                                      </p:cBhvr>
                                      <p:tavLst>
                                        <p:tav tm="0">
                                          <p:val>
                                            <p:strVal val="1+#ppt_h/2"/>
                                          </p:val>
                                        </p:tav>
                                        <p:tav tm="100000">
                                          <p:val>
                                            <p:strVal val="#ppt_y"/>
                                          </p:val>
                                        </p:tav>
                                      </p:tavLst>
                                    </p:anim>
                                  </p:childTnLst>
                                </p:cTn>
                              </p:par>
                              <p:par>
                                <p:cTn id="108" presetID="2" presetClass="entr" presetSubtype="3" fill="hold" grpId="0" nodeType="withEffect">
                                  <p:stCondLst>
                                    <p:cond delay="0"/>
                                  </p:stCondLst>
                                  <p:childTnLst>
                                    <p:set>
                                      <p:cBhvr>
                                        <p:cTn id="109" dur="1" fill="hold">
                                          <p:stCondLst>
                                            <p:cond delay="0"/>
                                          </p:stCondLst>
                                        </p:cTn>
                                        <p:tgtEl>
                                          <p:spTgt spid="22"/>
                                        </p:tgtEl>
                                        <p:attrNameLst>
                                          <p:attrName>style.visibility</p:attrName>
                                        </p:attrNameLst>
                                      </p:cBhvr>
                                      <p:to>
                                        <p:strVal val="visible"/>
                                      </p:to>
                                    </p:set>
                                    <p:anim calcmode="lin" valueType="num">
                                      <p:cBhvr additive="base">
                                        <p:cTn id="110" dur="3000" fill="hold"/>
                                        <p:tgtEl>
                                          <p:spTgt spid="22"/>
                                        </p:tgtEl>
                                        <p:attrNameLst>
                                          <p:attrName>ppt_x</p:attrName>
                                        </p:attrNameLst>
                                      </p:cBhvr>
                                      <p:tavLst>
                                        <p:tav tm="0">
                                          <p:val>
                                            <p:strVal val="1+#ppt_w/2"/>
                                          </p:val>
                                        </p:tav>
                                        <p:tav tm="100000">
                                          <p:val>
                                            <p:strVal val="#ppt_x"/>
                                          </p:val>
                                        </p:tav>
                                      </p:tavLst>
                                    </p:anim>
                                    <p:anim calcmode="lin" valueType="num">
                                      <p:cBhvr additive="base">
                                        <p:cTn id="111" dur="3000" fill="hold"/>
                                        <p:tgtEl>
                                          <p:spTgt spid="22"/>
                                        </p:tgtEl>
                                        <p:attrNameLst>
                                          <p:attrName>ppt_y</p:attrName>
                                        </p:attrNameLst>
                                      </p:cBhvr>
                                      <p:tavLst>
                                        <p:tav tm="0">
                                          <p:val>
                                            <p:strVal val="0-#ppt_h/2"/>
                                          </p:val>
                                        </p:tav>
                                        <p:tav tm="100000">
                                          <p:val>
                                            <p:strVal val="#ppt_y"/>
                                          </p:val>
                                        </p:tav>
                                      </p:tavLst>
                                    </p:anim>
                                  </p:childTnLst>
                                </p:cTn>
                              </p:par>
                              <p:par>
                                <p:cTn id="112" presetID="2" presetClass="entr" presetSubtype="6" fill="hold" grpId="0" nodeType="withEffect">
                                  <p:stCondLst>
                                    <p:cond delay="0"/>
                                  </p:stCondLst>
                                  <p:childTnLst>
                                    <p:set>
                                      <p:cBhvr>
                                        <p:cTn id="113" dur="1" fill="hold">
                                          <p:stCondLst>
                                            <p:cond delay="0"/>
                                          </p:stCondLst>
                                        </p:cTn>
                                        <p:tgtEl>
                                          <p:spTgt spid="23"/>
                                        </p:tgtEl>
                                        <p:attrNameLst>
                                          <p:attrName>style.visibility</p:attrName>
                                        </p:attrNameLst>
                                      </p:cBhvr>
                                      <p:to>
                                        <p:strVal val="visible"/>
                                      </p:to>
                                    </p:set>
                                    <p:anim calcmode="lin" valueType="num">
                                      <p:cBhvr additive="base">
                                        <p:cTn id="114" dur="3000" fill="hold"/>
                                        <p:tgtEl>
                                          <p:spTgt spid="23"/>
                                        </p:tgtEl>
                                        <p:attrNameLst>
                                          <p:attrName>ppt_x</p:attrName>
                                        </p:attrNameLst>
                                      </p:cBhvr>
                                      <p:tavLst>
                                        <p:tav tm="0">
                                          <p:val>
                                            <p:strVal val="1+#ppt_w/2"/>
                                          </p:val>
                                        </p:tav>
                                        <p:tav tm="100000">
                                          <p:val>
                                            <p:strVal val="#ppt_x"/>
                                          </p:val>
                                        </p:tav>
                                      </p:tavLst>
                                    </p:anim>
                                    <p:anim calcmode="lin" valueType="num">
                                      <p:cBhvr additive="base">
                                        <p:cTn id="115" dur="3000" fill="hold"/>
                                        <p:tgtEl>
                                          <p:spTgt spid="23"/>
                                        </p:tgtEl>
                                        <p:attrNameLst>
                                          <p:attrName>ppt_y</p:attrName>
                                        </p:attrNameLst>
                                      </p:cBhvr>
                                      <p:tavLst>
                                        <p:tav tm="0">
                                          <p:val>
                                            <p:strVal val="1+#ppt_h/2"/>
                                          </p:val>
                                        </p:tav>
                                        <p:tav tm="100000">
                                          <p:val>
                                            <p:strVal val="#ppt_y"/>
                                          </p:val>
                                        </p:tav>
                                      </p:tavLst>
                                    </p:anim>
                                  </p:childTnLst>
                                </p:cTn>
                              </p:par>
                              <p:par>
                                <p:cTn id="116" presetID="2" presetClass="entr" presetSubtype="3" fill="hold" grpId="0" nodeType="withEffect">
                                  <p:stCondLst>
                                    <p:cond delay="0"/>
                                  </p:stCondLst>
                                  <p:childTnLst>
                                    <p:set>
                                      <p:cBhvr>
                                        <p:cTn id="117" dur="1" fill="hold">
                                          <p:stCondLst>
                                            <p:cond delay="0"/>
                                          </p:stCondLst>
                                        </p:cTn>
                                        <p:tgtEl>
                                          <p:spTgt spid="24"/>
                                        </p:tgtEl>
                                        <p:attrNameLst>
                                          <p:attrName>style.visibility</p:attrName>
                                        </p:attrNameLst>
                                      </p:cBhvr>
                                      <p:to>
                                        <p:strVal val="visible"/>
                                      </p:to>
                                    </p:set>
                                    <p:anim calcmode="lin" valueType="num">
                                      <p:cBhvr additive="base">
                                        <p:cTn id="118" dur="3000" fill="hold"/>
                                        <p:tgtEl>
                                          <p:spTgt spid="24"/>
                                        </p:tgtEl>
                                        <p:attrNameLst>
                                          <p:attrName>ppt_x</p:attrName>
                                        </p:attrNameLst>
                                      </p:cBhvr>
                                      <p:tavLst>
                                        <p:tav tm="0">
                                          <p:val>
                                            <p:strVal val="1+#ppt_w/2"/>
                                          </p:val>
                                        </p:tav>
                                        <p:tav tm="100000">
                                          <p:val>
                                            <p:strVal val="#ppt_x"/>
                                          </p:val>
                                        </p:tav>
                                      </p:tavLst>
                                    </p:anim>
                                    <p:anim calcmode="lin" valueType="num">
                                      <p:cBhvr additive="base">
                                        <p:cTn id="119" dur="3000" fill="hold"/>
                                        <p:tgtEl>
                                          <p:spTgt spid="24"/>
                                        </p:tgtEl>
                                        <p:attrNameLst>
                                          <p:attrName>ppt_y</p:attrName>
                                        </p:attrNameLst>
                                      </p:cBhvr>
                                      <p:tavLst>
                                        <p:tav tm="0">
                                          <p:val>
                                            <p:strVal val="0-#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5"/>
                                        </p:tgtEl>
                                        <p:attrNameLst>
                                          <p:attrName>style.visibility</p:attrName>
                                        </p:attrNameLst>
                                      </p:cBhvr>
                                      <p:to>
                                        <p:strVal val="visible"/>
                                      </p:to>
                                    </p:set>
                                    <p:anim calcmode="lin" valueType="num">
                                      <p:cBhvr additive="base">
                                        <p:cTn id="122" dur="3000" fill="hold"/>
                                        <p:tgtEl>
                                          <p:spTgt spid="25"/>
                                        </p:tgtEl>
                                        <p:attrNameLst>
                                          <p:attrName>ppt_x</p:attrName>
                                        </p:attrNameLst>
                                      </p:cBhvr>
                                      <p:tavLst>
                                        <p:tav tm="0">
                                          <p:val>
                                            <p:strVal val="1+#ppt_w/2"/>
                                          </p:val>
                                        </p:tav>
                                        <p:tav tm="100000">
                                          <p:val>
                                            <p:strVal val="#ppt_x"/>
                                          </p:val>
                                        </p:tav>
                                      </p:tavLst>
                                    </p:anim>
                                    <p:anim calcmode="lin" valueType="num">
                                      <p:cBhvr additive="base">
                                        <p:cTn id="123" dur="3000" fill="hold"/>
                                        <p:tgtEl>
                                          <p:spTgt spid="25"/>
                                        </p:tgtEl>
                                        <p:attrNameLst>
                                          <p:attrName>ppt_y</p:attrName>
                                        </p:attrNameLst>
                                      </p:cBhvr>
                                      <p:tavLst>
                                        <p:tav tm="0">
                                          <p:val>
                                            <p:strVal val="1+#ppt_h/2"/>
                                          </p:val>
                                        </p:tav>
                                        <p:tav tm="100000">
                                          <p:val>
                                            <p:strVal val="#ppt_y"/>
                                          </p:val>
                                        </p:tav>
                                      </p:tavLst>
                                    </p:anim>
                                  </p:childTnLst>
                                </p:cTn>
                              </p:par>
                              <p:par>
                                <p:cTn id="124" presetID="2" presetClass="entr" presetSubtype="3" fill="hold" grpId="0" nodeType="withEffect">
                                  <p:stCondLst>
                                    <p:cond delay="0"/>
                                  </p:stCondLst>
                                  <p:childTnLst>
                                    <p:set>
                                      <p:cBhvr>
                                        <p:cTn id="125" dur="1" fill="hold">
                                          <p:stCondLst>
                                            <p:cond delay="0"/>
                                          </p:stCondLst>
                                        </p:cTn>
                                        <p:tgtEl>
                                          <p:spTgt spid="26"/>
                                        </p:tgtEl>
                                        <p:attrNameLst>
                                          <p:attrName>style.visibility</p:attrName>
                                        </p:attrNameLst>
                                      </p:cBhvr>
                                      <p:to>
                                        <p:strVal val="visible"/>
                                      </p:to>
                                    </p:set>
                                    <p:anim calcmode="lin" valueType="num">
                                      <p:cBhvr additive="base">
                                        <p:cTn id="126" dur="3000" fill="hold"/>
                                        <p:tgtEl>
                                          <p:spTgt spid="26"/>
                                        </p:tgtEl>
                                        <p:attrNameLst>
                                          <p:attrName>ppt_x</p:attrName>
                                        </p:attrNameLst>
                                      </p:cBhvr>
                                      <p:tavLst>
                                        <p:tav tm="0">
                                          <p:val>
                                            <p:strVal val="1+#ppt_w/2"/>
                                          </p:val>
                                        </p:tav>
                                        <p:tav tm="100000">
                                          <p:val>
                                            <p:strVal val="#ppt_x"/>
                                          </p:val>
                                        </p:tav>
                                      </p:tavLst>
                                    </p:anim>
                                    <p:anim calcmode="lin" valueType="num">
                                      <p:cBhvr additive="base">
                                        <p:cTn id="127" dur="3000" fill="hold"/>
                                        <p:tgtEl>
                                          <p:spTgt spid="26"/>
                                        </p:tgtEl>
                                        <p:attrNameLst>
                                          <p:attrName>ppt_y</p:attrName>
                                        </p:attrNameLst>
                                      </p:cBhvr>
                                      <p:tavLst>
                                        <p:tav tm="0">
                                          <p:val>
                                            <p:strVal val="0-#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27"/>
                                        </p:tgtEl>
                                        <p:attrNameLst>
                                          <p:attrName>style.visibility</p:attrName>
                                        </p:attrNameLst>
                                      </p:cBhvr>
                                      <p:to>
                                        <p:strVal val="visible"/>
                                      </p:to>
                                    </p:set>
                                    <p:anim calcmode="lin" valueType="num">
                                      <p:cBhvr additive="base">
                                        <p:cTn id="130" dur="3000" fill="hold"/>
                                        <p:tgtEl>
                                          <p:spTgt spid="27"/>
                                        </p:tgtEl>
                                        <p:attrNameLst>
                                          <p:attrName>ppt_x</p:attrName>
                                        </p:attrNameLst>
                                      </p:cBhvr>
                                      <p:tavLst>
                                        <p:tav tm="0">
                                          <p:val>
                                            <p:strVal val="1+#ppt_w/2"/>
                                          </p:val>
                                        </p:tav>
                                        <p:tav tm="100000">
                                          <p:val>
                                            <p:strVal val="#ppt_x"/>
                                          </p:val>
                                        </p:tav>
                                      </p:tavLst>
                                    </p:anim>
                                    <p:anim calcmode="lin" valueType="num">
                                      <p:cBhvr additive="base">
                                        <p:cTn id="131" dur="3000" fill="hold"/>
                                        <p:tgtEl>
                                          <p:spTgt spid="27"/>
                                        </p:tgtEl>
                                        <p:attrNameLst>
                                          <p:attrName>ppt_y</p:attrName>
                                        </p:attrNameLst>
                                      </p:cBhvr>
                                      <p:tavLst>
                                        <p:tav tm="0">
                                          <p:val>
                                            <p:strVal val="1+#ppt_h/2"/>
                                          </p:val>
                                        </p:tav>
                                        <p:tav tm="100000">
                                          <p:val>
                                            <p:strVal val="#ppt_y"/>
                                          </p:val>
                                        </p:tav>
                                      </p:tavLst>
                                    </p:anim>
                                  </p:childTnLst>
                                </p:cTn>
                              </p:par>
                              <p:par>
                                <p:cTn id="132" presetID="2" presetClass="entr" presetSubtype="3" fill="hold" grpId="0" nodeType="withEffect">
                                  <p:stCondLst>
                                    <p:cond delay="0"/>
                                  </p:stCondLst>
                                  <p:childTnLst>
                                    <p:set>
                                      <p:cBhvr>
                                        <p:cTn id="133" dur="1" fill="hold">
                                          <p:stCondLst>
                                            <p:cond delay="0"/>
                                          </p:stCondLst>
                                        </p:cTn>
                                        <p:tgtEl>
                                          <p:spTgt spid="28"/>
                                        </p:tgtEl>
                                        <p:attrNameLst>
                                          <p:attrName>style.visibility</p:attrName>
                                        </p:attrNameLst>
                                      </p:cBhvr>
                                      <p:to>
                                        <p:strVal val="visible"/>
                                      </p:to>
                                    </p:set>
                                    <p:anim calcmode="lin" valueType="num">
                                      <p:cBhvr additive="base">
                                        <p:cTn id="134" dur="3000" fill="hold"/>
                                        <p:tgtEl>
                                          <p:spTgt spid="28"/>
                                        </p:tgtEl>
                                        <p:attrNameLst>
                                          <p:attrName>ppt_x</p:attrName>
                                        </p:attrNameLst>
                                      </p:cBhvr>
                                      <p:tavLst>
                                        <p:tav tm="0">
                                          <p:val>
                                            <p:strVal val="1+#ppt_w/2"/>
                                          </p:val>
                                        </p:tav>
                                        <p:tav tm="100000">
                                          <p:val>
                                            <p:strVal val="#ppt_x"/>
                                          </p:val>
                                        </p:tav>
                                      </p:tavLst>
                                    </p:anim>
                                    <p:anim calcmode="lin" valueType="num">
                                      <p:cBhvr additive="base">
                                        <p:cTn id="135" dur="3000" fill="hold"/>
                                        <p:tgtEl>
                                          <p:spTgt spid="28"/>
                                        </p:tgtEl>
                                        <p:attrNameLst>
                                          <p:attrName>ppt_y</p:attrName>
                                        </p:attrNameLst>
                                      </p:cBhvr>
                                      <p:tavLst>
                                        <p:tav tm="0">
                                          <p:val>
                                            <p:strVal val="0-#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29"/>
                                        </p:tgtEl>
                                        <p:attrNameLst>
                                          <p:attrName>style.visibility</p:attrName>
                                        </p:attrNameLst>
                                      </p:cBhvr>
                                      <p:to>
                                        <p:strVal val="visible"/>
                                      </p:to>
                                    </p:set>
                                    <p:anim calcmode="lin" valueType="num">
                                      <p:cBhvr additive="base">
                                        <p:cTn id="138" dur="3000" fill="hold"/>
                                        <p:tgtEl>
                                          <p:spTgt spid="29"/>
                                        </p:tgtEl>
                                        <p:attrNameLst>
                                          <p:attrName>ppt_x</p:attrName>
                                        </p:attrNameLst>
                                      </p:cBhvr>
                                      <p:tavLst>
                                        <p:tav tm="0">
                                          <p:val>
                                            <p:strVal val="1+#ppt_w/2"/>
                                          </p:val>
                                        </p:tav>
                                        <p:tav tm="100000">
                                          <p:val>
                                            <p:strVal val="#ppt_x"/>
                                          </p:val>
                                        </p:tav>
                                      </p:tavLst>
                                    </p:anim>
                                    <p:anim calcmode="lin" valueType="num">
                                      <p:cBhvr additive="base">
                                        <p:cTn id="139" dur="3000" fill="hold"/>
                                        <p:tgtEl>
                                          <p:spTgt spid="29"/>
                                        </p:tgtEl>
                                        <p:attrNameLst>
                                          <p:attrName>ppt_y</p:attrName>
                                        </p:attrNameLst>
                                      </p:cBhvr>
                                      <p:tavLst>
                                        <p:tav tm="0">
                                          <p:val>
                                            <p:strVal val="1+#ppt_h/2"/>
                                          </p:val>
                                        </p:tav>
                                        <p:tav tm="100000">
                                          <p:val>
                                            <p:strVal val="#ppt_y"/>
                                          </p:val>
                                        </p:tav>
                                      </p:tavLst>
                                    </p:anim>
                                  </p:childTnLst>
                                </p:cTn>
                              </p:par>
                              <p:par>
                                <p:cTn id="140" presetID="3" presetClass="entr" presetSubtype="5" fill="hold" grpId="1" nodeType="withEffect">
                                  <p:stCondLst>
                                    <p:cond delay="0"/>
                                  </p:stCondLst>
                                  <p:childTnLst>
                                    <p:set>
                                      <p:cBhvr>
                                        <p:cTn id="141" dur="1" fill="hold">
                                          <p:stCondLst>
                                            <p:cond delay="0"/>
                                          </p:stCondLst>
                                        </p:cTn>
                                        <p:tgtEl>
                                          <p:spTgt spid="18"/>
                                        </p:tgtEl>
                                        <p:attrNameLst>
                                          <p:attrName>style.visibility</p:attrName>
                                        </p:attrNameLst>
                                      </p:cBhvr>
                                      <p:to>
                                        <p:strVal val="visible"/>
                                      </p:to>
                                    </p:set>
                                    <p:animEffect transition="in" filter="blinds(vertical)">
                                      <p:cBhvr>
                                        <p:cTn id="142" dur="3000"/>
                                        <p:tgtEl>
                                          <p:spTgt spid="18"/>
                                        </p:tgtEl>
                                      </p:cBhvr>
                                    </p:animEffect>
                                  </p:childTnLst>
                                </p:cTn>
                              </p:par>
                              <p:par>
                                <p:cTn id="143" presetID="3" presetClass="entr" presetSubtype="5" fill="hold" grpId="1" nodeType="withEffect">
                                  <p:stCondLst>
                                    <p:cond delay="0"/>
                                  </p:stCondLst>
                                  <p:childTnLst>
                                    <p:set>
                                      <p:cBhvr>
                                        <p:cTn id="144" dur="1" fill="hold">
                                          <p:stCondLst>
                                            <p:cond delay="0"/>
                                          </p:stCondLst>
                                        </p:cTn>
                                        <p:tgtEl>
                                          <p:spTgt spid="19"/>
                                        </p:tgtEl>
                                        <p:attrNameLst>
                                          <p:attrName>style.visibility</p:attrName>
                                        </p:attrNameLst>
                                      </p:cBhvr>
                                      <p:to>
                                        <p:strVal val="visible"/>
                                      </p:to>
                                    </p:set>
                                    <p:animEffect transition="in" filter="blinds(vertical)">
                                      <p:cBhvr>
                                        <p:cTn id="145" dur="3000"/>
                                        <p:tgtEl>
                                          <p:spTgt spid="19"/>
                                        </p:tgtEl>
                                      </p:cBhvr>
                                    </p:animEffect>
                                  </p:childTnLst>
                                </p:cTn>
                              </p:par>
                              <p:par>
                                <p:cTn id="146" presetID="3" presetClass="entr" presetSubtype="5" fill="hold" grpId="1" nodeType="withEffect">
                                  <p:stCondLst>
                                    <p:cond delay="0"/>
                                  </p:stCondLst>
                                  <p:childTnLst>
                                    <p:set>
                                      <p:cBhvr>
                                        <p:cTn id="147" dur="1" fill="hold">
                                          <p:stCondLst>
                                            <p:cond delay="0"/>
                                          </p:stCondLst>
                                        </p:cTn>
                                        <p:tgtEl>
                                          <p:spTgt spid="20"/>
                                        </p:tgtEl>
                                        <p:attrNameLst>
                                          <p:attrName>style.visibility</p:attrName>
                                        </p:attrNameLst>
                                      </p:cBhvr>
                                      <p:to>
                                        <p:strVal val="visible"/>
                                      </p:to>
                                    </p:set>
                                    <p:animEffect transition="in" filter="blinds(vertical)">
                                      <p:cBhvr>
                                        <p:cTn id="148" dur="3000"/>
                                        <p:tgtEl>
                                          <p:spTgt spid="20"/>
                                        </p:tgtEl>
                                      </p:cBhvr>
                                    </p:animEffect>
                                  </p:childTnLst>
                                </p:cTn>
                              </p:par>
                              <p:par>
                                <p:cTn id="149" presetID="3" presetClass="entr" presetSubtype="5" fill="hold" grpId="1" nodeType="withEffect">
                                  <p:stCondLst>
                                    <p:cond delay="0"/>
                                  </p:stCondLst>
                                  <p:childTnLst>
                                    <p:set>
                                      <p:cBhvr>
                                        <p:cTn id="150" dur="1" fill="hold">
                                          <p:stCondLst>
                                            <p:cond delay="0"/>
                                          </p:stCondLst>
                                        </p:cTn>
                                        <p:tgtEl>
                                          <p:spTgt spid="21"/>
                                        </p:tgtEl>
                                        <p:attrNameLst>
                                          <p:attrName>style.visibility</p:attrName>
                                        </p:attrNameLst>
                                      </p:cBhvr>
                                      <p:to>
                                        <p:strVal val="visible"/>
                                      </p:to>
                                    </p:set>
                                    <p:animEffect transition="in" filter="blinds(vertical)">
                                      <p:cBhvr>
                                        <p:cTn id="151" dur="3000"/>
                                        <p:tgtEl>
                                          <p:spTgt spid="21"/>
                                        </p:tgtEl>
                                      </p:cBhvr>
                                    </p:animEffect>
                                  </p:childTnLst>
                                </p:cTn>
                              </p:par>
                              <p:par>
                                <p:cTn id="152" presetID="3" presetClass="entr" presetSubtype="5" fill="hold" grpId="1" nodeType="withEffect">
                                  <p:stCondLst>
                                    <p:cond delay="0"/>
                                  </p:stCondLst>
                                  <p:childTnLst>
                                    <p:set>
                                      <p:cBhvr>
                                        <p:cTn id="153" dur="1" fill="hold">
                                          <p:stCondLst>
                                            <p:cond delay="0"/>
                                          </p:stCondLst>
                                        </p:cTn>
                                        <p:tgtEl>
                                          <p:spTgt spid="22"/>
                                        </p:tgtEl>
                                        <p:attrNameLst>
                                          <p:attrName>style.visibility</p:attrName>
                                        </p:attrNameLst>
                                      </p:cBhvr>
                                      <p:to>
                                        <p:strVal val="visible"/>
                                      </p:to>
                                    </p:set>
                                    <p:animEffect transition="in" filter="blinds(vertical)">
                                      <p:cBhvr>
                                        <p:cTn id="154" dur="3000"/>
                                        <p:tgtEl>
                                          <p:spTgt spid="22"/>
                                        </p:tgtEl>
                                      </p:cBhvr>
                                    </p:animEffect>
                                  </p:childTnLst>
                                </p:cTn>
                              </p:par>
                              <p:par>
                                <p:cTn id="155" presetID="3" presetClass="entr" presetSubtype="5" fill="hold" grpId="1" nodeType="withEffect">
                                  <p:stCondLst>
                                    <p:cond delay="0"/>
                                  </p:stCondLst>
                                  <p:childTnLst>
                                    <p:set>
                                      <p:cBhvr>
                                        <p:cTn id="156" dur="1" fill="hold">
                                          <p:stCondLst>
                                            <p:cond delay="0"/>
                                          </p:stCondLst>
                                        </p:cTn>
                                        <p:tgtEl>
                                          <p:spTgt spid="23"/>
                                        </p:tgtEl>
                                        <p:attrNameLst>
                                          <p:attrName>style.visibility</p:attrName>
                                        </p:attrNameLst>
                                      </p:cBhvr>
                                      <p:to>
                                        <p:strVal val="visible"/>
                                      </p:to>
                                    </p:set>
                                    <p:animEffect transition="in" filter="blinds(vertical)">
                                      <p:cBhvr>
                                        <p:cTn id="157" dur="3000"/>
                                        <p:tgtEl>
                                          <p:spTgt spid="23"/>
                                        </p:tgtEl>
                                      </p:cBhvr>
                                    </p:animEffect>
                                  </p:childTnLst>
                                </p:cTn>
                              </p:par>
                              <p:par>
                                <p:cTn id="158" presetID="3" presetClass="entr" presetSubtype="5" fill="hold" grpId="1" nodeType="withEffect">
                                  <p:stCondLst>
                                    <p:cond delay="0"/>
                                  </p:stCondLst>
                                  <p:childTnLst>
                                    <p:set>
                                      <p:cBhvr>
                                        <p:cTn id="159" dur="1" fill="hold">
                                          <p:stCondLst>
                                            <p:cond delay="0"/>
                                          </p:stCondLst>
                                        </p:cTn>
                                        <p:tgtEl>
                                          <p:spTgt spid="24"/>
                                        </p:tgtEl>
                                        <p:attrNameLst>
                                          <p:attrName>style.visibility</p:attrName>
                                        </p:attrNameLst>
                                      </p:cBhvr>
                                      <p:to>
                                        <p:strVal val="visible"/>
                                      </p:to>
                                    </p:set>
                                    <p:animEffect transition="in" filter="blinds(vertical)">
                                      <p:cBhvr>
                                        <p:cTn id="160" dur="3000"/>
                                        <p:tgtEl>
                                          <p:spTgt spid="24"/>
                                        </p:tgtEl>
                                      </p:cBhvr>
                                    </p:animEffect>
                                  </p:childTnLst>
                                </p:cTn>
                              </p:par>
                              <p:par>
                                <p:cTn id="161" presetID="3" presetClass="entr" presetSubtype="5" fill="hold" grpId="1" nodeType="withEffect">
                                  <p:stCondLst>
                                    <p:cond delay="0"/>
                                  </p:stCondLst>
                                  <p:childTnLst>
                                    <p:set>
                                      <p:cBhvr>
                                        <p:cTn id="162" dur="1" fill="hold">
                                          <p:stCondLst>
                                            <p:cond delay="0"/>
                                          </p:stCondLst>
                                        </p:cTn>
                                        <p:tgtEl>
                                          <p:spTgt spid="25"/>
                                        </p:tgtEl>
                                        <p:attrNameLst>
                                          <p:attrName>style.visibility</p:attrName>
                                        </p:attrNameLst>
                                      </p:cBhvr>
                                      <p:to>
                                        <p:strVal val="visible"/>
                                      </p:to>
                                    </p:set>
                                    <p:animEffect transition="in" filter="blinds(vertical)">
                                      <p:cBhvr>
                                        <p:cTn id="163" dur="3000"/>
                                        <p:tgtEl>
                                          <p:spTgt spid="25"/>
                                        </p:tgtEl>
                                      </p:cBhvr>
                                    </p:animEffect>
                                  </p:childTnLst>
                                </p:cTn>
                              </p:par>
                              <p:par>
                                <p:cTn id="164" presetID="3" presetClass="entr" presetSubtype="5" fill="hold" grpId="1" nodeType="withEffect">
                                  <p:stCondLst>
                                    <p:cond delay="0"/>
                                  </p:stCondLst>
                                  <p:childTnLst>
                                    <p:set>
                                      <p:cBhvr>
                                        <p:cTn id="165" dur="1" fill="hold">
                                          <p:stCondLst>
                                            <p:cond delay="0"/>
                                          </p:stCondLst>
                                        </p:cTn>
                                        <p:tgtEl>
                                          <p:spTgt spid="26"/>
                                        </p:tgtEl>
                                        <p:attrNameLst>
                                          <p:attrName>style.visibility</p:attrName>
                                        </p:attrNameLst>
                                      </p:cBhvr>
                                      <p:to>
                                        <p:strVal val="visible"/>
                                      </p:to>
                                    </p:set>
                                    <p:animEffect transition="in" filter="blinds(vertical)">
                                      <p:cBhvr>
                                        <p:cTn id="166" dur="3000"/>
                                        <p:tgtEl>
                                          <p:spTgt spid="26"/>
                                        </p:tgtEl>
                                      </p:cBhvr>
                                    </p:animEffect>
                                  </p:childTnLst>
                                </p:cTn>
                              </p:par>
                              <p:par>
                                <p:cTn id="167" presetID="3" presetClass="entr" presetSubtype="5" fill="hold" grpId="1" nodeType="withEffect">
                                  <p:stCondLst>
                                    <p:cond delay="0"/>
                                  </p:stCondLst>
                                  <p:childTnLst>
                                    <p:set>
                                      <p:cBhvr>
                                        <p:cTn id="168" dur="1" fill="hold">
                                          <p:stCondLst>
                                            <p:cond delay="0"/>
                                          </p:stCondLst>
                                        </p:cTn>
                                        <p:tgtEl>
                                          <p:spTgt spid="27"/>
                                        </p:tgtEl>
                                        <p:attrNameLst>
                                          <p:attrName>style.visibility</p:attrName>
                                        </p:attrNameLst>
                                      </p:cBhvr>
                                      <p:to>
                                        <p:strVal val="visible"/>
                                      </p:to>
                                    </p:set>
                                    <p:animEffect transition="in" filter="blinds(vertical)">
                                      <p:cBhvr>
                                        <p:cTn id="169" dur="3000"/>
                                        <p:tgtEl>
                                          <p:spTgt spid="27"/>
                                        </p:tgtEl>
                                      </p:cBhvr>
                                    </p:animEffect>
                                  </p:childTnLst>
                                </p:cTn>
                              </p:par>
                              <p:par>
                                <p:cTn id="170" presetID="3" presetClass="entr" presetSubtype="5" fill="hold" grpId="1" nodeType="withEffect">
                                  <p:stCondLst>
                                    <p:cond delay="0"/>
                                  </p:stCondLst>
                                  <p:childTnLst>
                                    <p:set>
                                      <p:cBhvr>
                                        <p:cTn id="171" dur="1" fill="hold">
                                          <p:stCondLst>
                                            <p:cond delay="0"/>
                                          </p:stCondLst>
                                        </p:cTn>
                                        <p:tgtEl>
                                          <p:spTgt spid="28"/>
                                        </p:tgtEl>
                                        <p:attrNameLst>
                                          <p:attrName>style.visibility</p:attrName>
                                        </p:attrNameLst>
                                      </p:cBhvr>
                                      <p:to>
                                        <p:strVal val="visible"/>
                                      </p:to>
                                    </p:set>
                                    <p:animEffect transition="in" filter="blinds(vertical)">
                                      <p:cBhvr>
                                        <p:cTn id="172" dur="3000"/>
                                        <p:tgtEl>
                                          <p:spTgt spid="28"/>
                                        </p:tgtEl>
                                      </p:cBhvr>
                                    </p:animEffect>
                                  </p:childTnLst>
                                </p:cTn>
                              </p:par>
                              <p:par>
                                <p:cTn id="173" presetID="3" presetClass="entr" presetSubtype="5" fill="hold" grpId="1" nodeType="withEffect">
                                  <p:stCondLst>
                                    <p:cond delay="0"/>
                                  </p:stCondLst>
                                  <p:childTnLst>
                                    <p:set>
                                      <p:cBhvr>
                                        <p:cTn id="174" dur="1" fill="hold">
                                          <p:stCondLst>
                                            <p:cond delay="0"/>
                                          </p:stCondLst>
                                        </p:cTn>
                                        <p:tgtEl>
                                          <p:spTgt spid="29"/>
                                        </p:tgtEl>
                                        <p:attrNameLst>
                                          <p:attrName>style.visibility</p:attrName>
                                        </p:attrNameLst>
                                      </p:cBhvr>
                                      <p:to>
                                        <p:strVal val="visible"/>
                                      </p:to>
                                    </p:set>
                                    <p:animEffect transition="in" filter="blinds(vertical)">
                                      <p:cBhvr>
                                        <p:cTn id="175" dur="3000"/>
                                        <p:tgtEl>
                                          <p:spTgt spid="29"/>
                                        </p:tgtEl>
                                      </p:cBhvr>
                                    </p:animEffect>
                                  </p:childTnLst>
                                </p:cTn>
                              </p:par>
                            </p:childTnLst>
                          </p:cTn>
                        </p:par>
                        <p:par>
                          <p:cTn id="176" fill="hold">
                            <p:stCondLst>
                              <p:cond delay="3000"/>
                            </p:stCondLst>
                            <p:childTnLst>
                              <p:par>
                                <p:cTn id="177" presetID="2" presetClass="exit" presetSubtype="6" fill="hold" grpId="2" nodeType="afterEffect">
                                  <p:stCondLst>
                                    <p:cond delay="0"/>
                                  </p:stCondLst>
                                  <p:childTnLst>
                                    <p:anim calcmode="lin" valueType="num">
                                      <p:cBhvr additive="base">
                                        <p:cTn id="178" dur="3000"/>
                                        <p:tgtEl>
                                          <p:spTgt spid="6"/>
                                        </p:tgtEl>
                                        <p:attrNameLst>
                                          <p:attrName>ppt_x</p:attrName>
                                        </p:attrNameLst>
                                      </p:cBhvr>
                                      <p:tavLst>
                                        <p:tav tm="0">
                                          <p:val>
                                            <p:strVal val="ppt_x"/>
                                          </p:val>
                                        </p:tav>
                                        <p:tav tm="100000">
                                          <p:val>
                                            <p:strVal val="1+ppt_w/2"/>
                                          </p:val>
                                        </p:tav>
                                      </p:tavLst>
                                    </p:anim>
                                    <p:anim calcmode="lin" valueType="num">
                                      <p:cBhvr additive="base">
                                        <p:cTn id="179" dur="3000"/>
                                        <p:tgtEl>
                                          <p:spTgt spid="6"/>
                                        </p:tgtEl>
                                        <p:attrNameLst>
                                          <p:attrName>ppt_y</p:attrName>
                                        </p:attrNameLst>
                                      </p:cBhvr>
                                      <p:tavLst>
                                        <p:tav tm="0">
                                          <p:val>
                                            <p:strVal val="ppt_y"/>
                                          </p:val>
                                        </p:tav>
                                        <p:tav tm="100000">
                                          <p:val>
                                            <p:strVal val="1+ppt_h/2"/>
                                          </p:val>
                                        </p:tav>
                                      </p:tavLst>
                                    </p:anim>
                                    <p:set>
                                      <p:cBhvr>
                                        <p:cTn id="180" dur="1" fill="hold">
                                          <p:stCondLst>
                                            <p:cond delay="2999"/>
                                          </p:stCondLst>
                                        </p:cTn>
                                        <p:tgtEl>
                                          <p:spTgt spid="6"/>
                                        </p:tgtEl>
                                        <p:attrNameLst>
                                          <p:attrName>style.visibility</p:attrName>
                                        </p:attrNameLst>
                                      </p:cBhvr>
                                      <p:to>
                                        <p:strVal val="hidden"/>
                                      </p:to>
                                    </p:set>
                                  </p:childTnLst>
                                </p:cTn>
                              </p:par>
                              <p:par>
                                <p:cTn id="181" presetID="2" presetClass="exit" presetSubtype="6" fill="hold" grpId="2" nodeType="withEffect">
                                  <p:stCondLst>
                                    <p:cond delay="0"/>
                                  </p:stCondLst>
                                  <p:childTnLst>
                                    <p:anim calcmode="lin" valueType="num">
                                      <p:cBhvr additive="base">
                                        <p:cTn id="182" dur="3000"/>
                                        <p:tgtEl>
                                          <p:spTgt spid="8"/>
                                        </p:tgtEl>
                                        <p:attrNameLst>
                                          <p:attrName>ppt_x</p:attrName>
                                        </p:attrNameLst>
                                      </p:cBhvr>
                                      <p:tavLst>
                                        <p:tav tm="0">
                                          <p:val>
                                            <p:strVal val="ppt_x"/>
                                          </p:val>
                                        </p:tav>
                                        <p:tav tm="100000">
                                          <p:val>
                                            <p:strVal val="1+ppt_w/2"/>
                                          </p:val>
                                        </p:tav>
                                      </p:tavLst>
                                    </p:anim>
                                    <p:anim calcmode="lin" valueType="num">
                                      <p:cBhvr additive="base">
                                        <p:cTn id="183" dur="3000"/>
                                        <p:tgtEl>
                                          <p:spTgt spid="8"/>
                                        </p:tgtEl>
                                        <p:attrNameLst>
                                          <p:attrName>ppt_y</p:attrName>
                                        </p:attrNameLst>
                                      </p:cBhvr>
                                      <p:tavLst>
                                        <p:tav tm="0">
                                          <p:val>
                                            <p:strVal val="ppt_y"/>
                                          </p:val>
                                        </p:tav>
                                        <p:tav tm="100000">
                                          <p:val>
                                            <p:strVal val="1+ppt_h/2"/>
                                          </p:val>
                                        </p:tav>
                                      </p:tavLst>
                                    </p:anim>
                                    <p:set>
                                      <p:cBhvr>
                                        <p:cTn id="184" dur="1" fill="hold">
                                          <p:stCondLst>
                                            <p:cond delay="2999"/>
                                          </p:stCondLst>
                                        </p:cTn>
                                        <p:tgtEl>
                                          <p:spTgt spid="8"/>
                                        </p:tgtEl>
                                        <p:attrNameLst>
                                          <p:attrName>style.visibility</p:attrName>
                                        </p:attrNameLst>
                                      </p:cBhvr>
                                      <p:to>
                                        <p:strVal val="hidden"/>
                                      </p:to>
                                    </p:set>
                                  </p:childTnLst>
                                </p:cTn>
                              </p:par>
                              <p:par>
                                <p:cTn id="185" presetID="2" presetClass="exit" presetSubtype="6" fill="hold" grpId="2" nodeType="withEffect">
                                  <p:stCondLst>
                                    <p:cond delay="0"/>
                                  </p:stCondLst>
                                  <p:childTnLst>
                                    <p:anim calcmode="lin" valueType="num">
                                      <p:cBhvr additive="base">
                                        <p:cTn id="186" dur="3000"/>
                                        <p:tgtEl>
                                          <p:spTgt spid="10"/>
                                        </p:tgtEl>
                                        <p:attrNameLst>
                                          <p:attrName>ppt_x</p:attrName>
                                        </p:attrNameLst>
                                      </p:cBhvr>
                                      <p:tavLst>
                                        <p:tav tm="0">
                                          <p:val>
                                            <p:strVal val="ppt_x"/>
                                          </p:val>
                                        </p:tav>
                                        <p:tav tm="100000">
                                          <p:val>
                                            <p:strVal val="1+ppt_w/2"/>
                                          </p:val>
                                        </p:tav>
                                      </p:tavLst>
                                    </p:anim>
                                    <p:anim calcmode="lin" valueType="num">
                                      <p:cBhvr additive="base">
                                        <p:cTn id="187" dur="3000"/>
                                        <p:tgtEl>
                                          <p:spTgt spid="10"/>
                                        </p:tgtEl>
                                        <p:attrNameLst>
                                          <p:attrName>ppt_y</p:attrName>
                                        </p:attrNameLst>
                                      </p:cBhvr>
                                      <p:tavLst>
                                        <p:tav tm="0">
                                          <p:val>
                                            <p:strVal val="ppt_y"/>
                                          </p:val>
                                        </p:tav>
                                        <p:tav tm="100000">
                                          <p:val>
                                            <p:strVal val="1+ppt_h/2"/>
                                          </p:val>
                                        </p:tav>
                                      </p:tavLst>
                                    </p:anim>
                                    <p:set>
                                      <p:cBhvr>
                                        <p:cTn id="188" dur="1" fill="hold">
                                          <p:stCondLst>
                                            <p:cond delay="2999"/>
                                          </p:stCondLst>
                                        </p:cTn>
                                        <p:tgtEl>
                                          <p:spTgt spid="10"/>
                                        </p:tgtEl>
                                        <p:attrNameLst>
                                          <p:attrName>style.visibility</p:attrName>
                                        </p:attrNameLst>
                                      </p:cBhvr>
                                      <p:to>
                                        <p:strVal val="hidden"/>
                                      </p:to>
                                    </p:set>
                                  </p:childTnLst>
                                </p:cTn>
                              </p:par>
                              <p:par>
                                <p:cTn id="189" presetID="2" presetClass="exit" presetSubtype="6" fill="hold" grpId="2" nodeType="withEffect">
                                  <p:stCondLst>
                                    <p:cond delay="0"/>
                                  </p:stCondLst>
                                  <p:childTnLst>
                                    <p:anim calcmode="lin" valueType="num">
                                      <p:cBhvr additive="base">
                                        <p:cTn id="190" dur="3000"/>
                                        <p:tgtEl>
                                          <p:spTgt spid="12"/>
                                        </p:tgtEl>
                                        <p:attrNameLst>
                                          <p:attrName>ppt_x</p:attrName>
                                        </p:attrNameLst>
                                      </p:cBhvr>
                                      <p:tavLst>
                                        <p:tav tm="0">
                                          <p:val>
                                            <p:strVal val="ppt_x"/>
                                          </p:val>
                                        </p:tav>
                                        <p:tav tm="100000">
                                          <p:val>
                                            <p:strVal val="1+ppt_w/2"/>
                                          </p:val>
                                        </p:tav>
                                      </p:tavLst>
                                    </p:anim>
                                    <p:anim calcmode="lin" valueType="num">
                                      <p:cBhvr additive="base">
                                        <p:cTn id="191" dur="3000"/>
                                        <p:tgtEl>
                                          <p:spTgt spid="12"/>
                                        </p:tgtEl>
                                        <p:attrNameLst>
                                          <p:attrName>ppt_y</p:attrName>
                                        </p:attrNameLst>
                                      </p:cBhvr>
                                      <p:tavLst>
                                        <p:tav tm="0">
                                          <p:val>
                                            <p:strVal val="ppt_y"/>
                                          </p:val>
                                        </p:tav>
                                        <p:tav tm="100000">
                                          <p:val>
                                            <p:strVal val="1+ppt_h/2"/>
                                          </p:val>
                                        </p:tav>
                                      </p:tavLst>
                                    </p:anim>
                                    <p:set>
                                      <p:cBhvr>
                                        <p:cTn id="192" dur="1" fill="hold">
                                          <p:stCondLst>
                                            <p:cond delay="2999"/>
                                          </p:stCondLst>
                                        </p:cTn>
                                        <p:tgtEl>
                                          <p:spTgt spid="12"/>
                                        </p:tgtEl>
                                        <p:attrNameLst>
                                          <p:attrName>style.visibility</p:attrName>
                                        </p:attrNameLst>
                                      </p:cBhvr>
                                      <p:to>
                                        <p:strVal val="hidden"/>
                                      </p:to>
                                    </p:set>
                                  </p:childTnLst>
                                </p:cTn>
                              </p:par>
                              <p:par>
                                <p:cTn id="193" presetID="2" presetClass="exit" presetSubtype="6" fill="hold" grpId="2" nodeType="withEffect">
                                  <p:stCondLst>
                                    <p:cond delay="0"/>
                                  </p:stCondLst>
                                  <p:childTnLst>
                                    <p:anim calcmode="lin" valueType="num">
                                      <p:cBhvr additive="base">
                                        <p:cTn id="194" dur="3000"/>
                                        <p:tgtEl>
                                          <p:spTgt spid="14"/>
                                        </p:tgtEl>
                                        <p:attrNameLst>
                                          <p:attrName>ppt_x</p:attrName>
                                        </p:attrNameLst>
                                      </p:cBhvr>
                                      <p:tavLst>
                                        <p:tav tm="0">
                                          <p:val>
                                            <p:strVal val="ppt_x"/>
                                          </p:val>
                                        </p:tav>
                                        <p:tav tm="100000">
                                          <p:val>
                                            <p:strVal val="1+ppt_w/2"/>
                                          </p:val>
                                        </p:tav>
                                      </p:tavLst>
                                    </p:anim>
                                    <p:anim calcmode="lin" valueType="num">
                                      <p:cBhvr additive="base">
                                        <p:cTn id="195" dur="3000"/>
                                        <p:tgtEl>
                                          <p:spTgt spid="14"/>
                                        </p:tgtEl>
                                        <p:attrNameLst>
                                          <p:attrName>ppt_y</p:attrName>
                                        </p:attrNameLst>
                                      </p:cBhvr>
                                      <p:tavLst>
                                        <p:tav tm="0">
                                          <p:val>
                                            <p:strVal val="ppt_y"/>
                                          </p:val>
                                        </p:tav>
                                        <p:tav tm="100000">
                                          <p:val>
                                            <p:strVal val="1+ppt_h/2"/>
                                          </p:val>
                                        </p:tav>
                                      </p:tavLst>
                                    </p:anim>
                                    <p:set>
                                      <p:cBhvr>
                                        <p:cTn id="196" dur="1" fill="hold">
                                          <p:stCondLst>
                                            <p:cond delay="2999"/>
                                          </p:stCondLst>
                                        </p:cTn>
                                        <p:tgtEl>
                                          <p:spTgt spid="14"/>
                                        </p:tgtEl>
                                        <p:attrNameLst>
                                          <p:attrName>style.visibility</p:attrName>
                                        </p:attrNameLst>
                                      </p:cBhvr>
                                      <p:to>
                                        <p:strVal val="hidden"/>
                                      </p:to>
                                    </p:set>
                                  </p:childTnLst>
                                </p:cTn>
                              </p:par>
                              <p:par>
                                <p:cTn id="197" presetID="2" presetClass="exit" presetSubtype="6" fill="hold" grpId="2" nodeType="withEffect">
                                  <p:stCondLst>
                                    <p:cond delay="0"/>
                                  </p:stCondLst>
                                  <p:childTnLst>
                                    <p:anim calcmode="lin" valueType="num">
                                      <p:cBhvr additive="base">
                                        <p:cTn id="198" dur="3000"/>
                                        <p:tgtEl>
                                          <p:spTgt spid="16"/>
                                        </p:tgtEl>
                                        <p:attrNameLst>
                                          <p:attrName>ppt_x</p:attrName>
                                        </p:attrNameLst>
                                      </p:cBhvr>
                                      <p:tavLst>
                                        <p:tav tm="0">
                                          <p:val>
                                            <p:strVal val="ppt_x"/>
                                          </p:val>
                                        </p:tav>
                                        <p:tav tm="100000">
                                          <p:val>
                                            <p:strVal val="1+ppt_w/2"/>
                                          </p:val>
                                        </p:tav>
                                      </p:tavLst>
                                    </p:anim>
                                    <p:anim calcmode="lin" valueType="num">
                                      <p:cBhvr additive="base">
                                        <p:cTn id="199" dur="3000"/>
                                        <p:tgtEl>
                                          <p:spTgt spid="16"/>
                                        </p:tgtEl>
                                        <p:attrNameLst>
                                          <p:attrName>ppt_y</p:attrName>
                                        </p:attrNameLst>
                                      </p:cBhvr>
                                      <p:tavLst>
                                        <p:tav tm="0">
                                          <p:val>
                                            <p:strVal val="ppt_y"/>
                                          </p:val>
                                        </p:tav>
                                        <p:tav tm="100000">
                                          <p:val>
                                            <p:strVal val="1+ppt_h/2"/>
                                          </p:val>
                                        </p:tav>
                                      </p:tavLst>
                                    </p:anim>
                                    <p:set>
                                      <p:cBhvr>
                                        <p:cTn id="200" dur="1" fill="hold">
                                          <p:stCondLst>
                                            <p:cond delay="2999"/>
                                          </p:stCondLst>
                                        </p:cTn>
                                        <p:tgtEl>
                                          <p:spTgt spid="16"/>
                                        </p:tgtEl>
                                        <p:attrNameLst>
                                          <p:attrName>style.visibility</p:attrName>
                                        </p:attrNameLst>
                                      </p:cBhvr>
                                      <p:to>
                                        <p:strVal val="hidden"/>
                                      </p:to>
                                    </p:set>
                                  </p:childTnLst>
                                </p:cTn>
                              </p:par>
                              <p:par>
                                <p:cTn id="201" presetID="2" presetClass="exit" presetSubtype="12" fill="hold" grpId="2" nodeType="withEffect">
                                  <p:stCondLst>
                                    <p:cond delay="0"/>
                                  </p:stCondLst>
                                  <p:childTnLst>
                                    <p:anim calcmode="lin" valueType="num">
                                      <p:cBhvr additive="base">
                                        <p:cTn id="202" dur="3000"/>
                                        <p:tgtEl>
                                          <p:spTgt spid="18"/>
                                        </p:tgtEl>
                                        <p:attrNameLst>
                                          <p:attrName>ppt_x</p:attrName>
                                        </p:attrNameLst>
                                      </p:cBhvr>
                                      <p:tavLst>
                                        <p:tav tm="0">
                                          <p:val>
                                            <p:strVal val="ppt_x"/>
                                          </p:val>
                                        </p:tav>
                                        <p:tav tm="100000">
                                          <p:val>
                                            <p:strVal val="0-ppt_w/2"/>
                                          </p:val>
                                        </p:tav>
                                      </p:tavLst>
                                    </p:anim>
                                    <p:anim calcmode="lin" valueType="num">
                                      <p:cBhvr additive="base">
                                        <p:cTn id="203" dur="3000"/>
                                        <p:tgtEl>
                                          <p:spTgt spid="18"/>
                                        </p:tgtEl>
                                        <p:attrNameLst>
                                          <p:attrName>ppt_y</p:attrName>
                                        </p:attrNameLst>
                                      </p:cBhvr>
                                      <p:tavLst>
                                        <p:tav tm="0">
                                          <p:val>
                                            <p:strVal val="ppt_y"/>
                                          </p:val>
                                        </p:tav>
                                        <p:tav tm="100000">
                                          <p:val>
                                            <p:strVal val="1+ppt_h/2"/>
                                          </p:val>
                                        </p:tav>
                                      </p:tavLst>
                                    </p:anim>
                                    <p:set>
                                      <p:cBhvr>
                                        <p:cTn id="204" dur="1" fill="hold">
                                          <p:stCondLst>
                                            <p:cond delay="2999"/>
                                          </p:stCondLst>
                                        </p:cTn>
                                        <p:tgtEl>
                                          <p:spTgt spid="18"/>
                                        </p:tgtEl>
                                        <p:attrNameLst>
                                          <p:attrName>style.visibility</p:attrName>
                                        </p:attrNameLst>
                                      </p:cBhvr>
                                      <p:to>
                                        <p:strVal val="hidden"/>
                                      </p:to>
                                    </p:set>
                                  </p:childTnLst>
                                </p:cTn>
                              </p:par>
                              <p:par>
                                <p:cTn id="205" presetID="2" presetClass="exit" presetSubtype="12" fill="hold" grpId="2" nodeType="withEffect">
                                  <p:stCondLst>
                                    <p:cond delay="0"/>
                                  </p:stCondLst>
                                  <p:childTnLst>
                                    <p:anim calcmode="lin" valueType="num">
                                      <p:cBhvr additive="base">
                                        <p:cTn id="206" dur="3000"/>
                                        <p:tgtEl>
                                          <p:spTgt spid="20"/>
                                        </p:tgtEl>
                                        <p:attrNameLst>
                                          <p:attrName>ppt_x</p:attrName>
                                        </p:attrNameLst>
                                      </p:cBhvr>
                                      <p:tavLst>
                                        <p:tav tm="0">
                                          <p:val>
                                            <p:strVal val="ppt_x"/>
                                          </p:val>
                                        </p:tav>
                                        <p:tav tm="100000">
                                          <p:val>
                                            <p:strVal val="0-ppt_w/2"/>
                                          </p:val>
                                        </p:tav>
                                      </p:tavLst>
                                    </p:anim>
                                    <p:anim calcmode="lin" valueType="num">
                                      <p:cBhvr additive="base">
                                        <p:cTn id="207" dur="3000"/>
                                        <p:tgtEl>
                                          <p:spTgt spid="20"/>
                                        </p:tgtEl>
                                        <p:attrNameLst>
                                          <p:attrName>ppt_y</p:attrName>
                                        </p:attrNameLst>
                                      </p:cBhvr>
                                      <p:tavLst>
                                        <p:tav tm="0">
                                          <p:val>
                                            <p:strVal val="ppt_y"/>
                                          </p:val>
                                        </p:tav>
                                        <p:tav tm="100000">
                                          <p:val>
                                            <p:strVal val="1+ppt_h/2"/>
                                          </p:val>
                                        </p:tav>
                                      </p:tavLst>
                                    </p:anim>
                                    <p:set>
                                      <p:cBhvr>
                                        <p:cTn id="208" dur="1" fill="hold">
                                          <p:stCondLst>
                                            <p:cond delay="2999"/>
                                          </p:stCondLst>
                                        </p:cTn>
                                        <p:tgtEl>
                                          <p:spTgt spid="20"/>
                                        </p:tgtEl>
                                        <p:attrNameLst>
                                          <p:attrName>style.visibility</p:attrName>
                                        </p:attrNameLst>
                                      </p:cBhvr>
                                      <p:to>
                                        <p:strVal val="hidden"/>
                                      </p:to>
                                    </p:set>
                                  </p:childTnLst>
                                </p:cTn>
                              </p:par>
                              <p:par>
                                <p:cTn id="209" presetID="2" presetClass="exit" presetSubtype="12" fill="hold" grpId="2" nodeType="withEffect">
                                  <p:stCondLst>
                                    <p:cond delay="0"/>
                                  </p:stCondLst>
                                  <p:childTnLst>
                                    <p:anim calcmode="lin" valueType="num">
                                      <p:cBhvr additive="base">
                                        <p:cTn id="210" dur="3000"/>
                                        <p:tgtEl>
                                          <p:spTgt spid="22"/>
                                        </p:tgtEl>
                                        <p:attrNameLst>
                                          <p:attrName>ppt_x</p:attrName>
                                        </p:attrNameLst>
                                      </p:cBhvr>
                                      <p:tavLst>
                                        <p:tav tm="0">
                                          <p:val>
                                            <p:strVal val="ppt_x"/>
                                          </p:val>
                                        </p:tav>
                                        <p:tav tm="100000">
                                          <p:val>
                                            <p:strVal val="0-ppt_w/2"/>
                                          </p:val>
                                        </p:tav>
                                      </p:tavLst>
                                    </p:anim>
                                    <p:anim calcmode="lin" valueType="num">
                                      <p:cBhvr additive="base">
                                        <p:cTn id="211" dur="3000"/>
                                        <p:tgtEl>
                                          <p:spTgt spid="22"/>
                                        </p:tgtEl>
                                        <p:attrNameLst>
                                          <p:attrName>ppt_y</p:attrName>
                                        </p:attrNameLst>
                                      </p:cBhvr>
                                      <p:tavLst>
                                        <p:tav tm="0">
                                          <p:val>
                                            <p:strVal val="ppt_y"/>
                                          </p:val>
                                        </p:tav>
                                        <p:tav tm="100000">
                                          <p:val>
                                            <p:strVal val="1+ppt_h/2"/>
                                          </p:val>
                                        </p:tav>
                                      </p:tavLst>
                                    </p:anim>
                                    <p:set>
                                      <p:cBhvr>
                                        <p:cTn id="212" dur="1" fill="hold">
                                          <p:stCondLst>
                                            <p:cond delay="2999"/>
                                          </p:stCondLst>
                                        </p:cTn>
                                        <p:tgtEl>
                                          <p:spTgt spid="22"/>
                                        </p:tgtEl>
                                        <p:attrNameLst>
                                          <p:attrName>style.visibility</p:attrName>
                                        </p:attrNameLst>
                                      </p:cBhvr>
                                      <p:to>
                                        <p:strVal val="hidden"/>
                                      </p:to>
                                    </p:set>
                                  </p:childTnLst>
                                </p:cTn>
                              </p:par>
                              <p:par>
                                <p:cTn id="213" presetID="2" presetClass="exit" presetSubtype="12" fill="hold" grpId="2" nodeType="withEffect">
                                  <p:stCondLst>
                                    <p:cond delay="0"/>
                                  </p:stCondLst>
                                  <p:childTnLst>
                                    <p:anim calcmode="lin" valueType="num">
                                      <p:cBhvr additive="base">
                                        <p:cTn id="214" dur="3000"/>
                                        <p:tgtEl>
                                          <p:spTgt spid="24"/>
                                        </p:tgtEl>
                                        <p:attrNameLst>
                                          <p:attrName>ppt_x</p:attrName>
                                        </p:attrNameLst>
                                      </p:cBhvr>
                                      <p:tavLst>
                                        <p:tav tm="0">
                                          <p:val>
                                            <p:strVal val="ppt_x"/>
                                          </p:val>
                                        </p:tav>
                                        <p:tav tm="100000">
                                          <p:val>
                                            <p:strVal val="0-ppt_w/2"/>
                                          </p:val>
                                        </p:tav>
                                      </p:tavLst>
                                    </p:anim>
                                    <p:anim calcmode="lin" valueType="num">
                                      <p:cBhvr additive="base">
                                        <p:cTn id="215" dur="3000"/>
                                        <p:tgtEl>
                                          <p:spTgt spid="24"/>
                                        </p:tgtEl>
                                        <p:attrNameLst>
                                          <p:attrName>ppt_y</p:attrName>
                                        </p:attrNameLst>
                                      </p:cBhvr>
                                      <p:tavLst>
                                        <p:tav tm="0">
                                          <p:val>
                                            <p:strVal val="ppt_y"/>
                                          </p:val>
                                        </p:tav>
                                        <p:tav tm="100000">
                                          <p:val>
                                            <p:strVal val="1+ppt_h/2"/>
                                          </p:val>
                                        </p:tav>
                                      </p:tavLst>
                                    </p:anim>
                                    <p:set>
                                      <p:cBhvr>
                                        <p:cTn id="216" dur="1" fill="hold">
                                          <p:stCondLst>
                                            <p:cond delay="2999"/>
                                          </p:stCondLst>
                                        </p:cTn>
                                        <p:tgtEl>
                                          <p:spTgt spid="24"/>
                                        </p:tgtEl>
                                        <p:attrNameLst>
                                          <p:attrName>style.visibility</p:attrName>
                                        </p:attrNameLst>
                                      </p:cBhvr>
                                      <p:to>
                                        <p:strVal val="hidden"/>
                                      </p:to>
                                    </p:set>
                                  </p:childTnLst>
                                </p:cTn>
                              </p:par>
                              <p:par>
                                <p:cTn id="217" presetID="2" presetClass="exit" presetSubtype="12" fill="hold" grpId="2" nodeType="withEffect">
                                  <p:stCondLst>
                                    <p:cond delay="0"/>
                                  </p:stCondLst>
                                  <p:childTnLst>
                                    <p:anim calcmode="lin" valueType="num">
                                      <p:cBhvr additive="base">
                                        <p:cTn id="218" dur="3000"/>
                                        <p:tgtEl>
                                          <p:spTgt spid="26"/>
                                        </p:tgtEl>
                                        <p:attrNameLst>
                                          <p:attrName>ppt_x</p:attrName>
                                        </p:attrNameLst>
                                      </p:cBhvr>
                                      <p:tavLst>
                                        <p:tav tm="0">
                                          <p:val>
                                            <p:strVal val="ppt_x"/>
                                          </p:val>
                                        </p:tav>
                                        <p:tav tm="100000">
                                          <p:val>
                                            <p:strVal val="0-ppt_w/2"/>
                                          </p:val>
                                        </p:tav>
                                      </p:tavLst>
                                    </p:anim>
                                    <p:anim calcmode="lin" valueType="num">
                                      <p:cBhvr additive="base">
                                        <p:cTn id="219" dur="3000"/>
                                        <p:tgtEl>
                                          <p:spTgt spid="26"/>
                                        </p:tgtEl>
                                        <p:attrNameLst>
                                          <p:attrName>ppt_y</p:attrName>
                                        </p:attrNameLst>
                                      </p:cBhvr>
                                      <p:tavLst>
                                        <p:tav tm="0">
                                          <p:val>
                                            <p:strVal val="ppt_y"/>
                                          </p:val>
                                        </p:tav>
                                        <p:tav tm="100000">
                                          <p:val>
                                            <p:strVal val="1+ppt_h/2"/>
                                          </p:val>
                                        </p:tav>
                                      </p:tavLst>
                                    </p:anim>
                                    <p:set>
                                      <p:cBhvr>
                                        <p:cTn id="220" dur="1" fill="hold">
                                          <p:stCondLst>
                                            <p:cond delay="2999"/>
                                          </p:stCondLst>
                                        </p:cTn>
                                        <p:tgtEl>
                                          <p:spTgt spid="26"/>
                                        </p:tgtEl>
                                        <p:attrNameLst>
                                          <p:attrName>style.visibility</p:attrName>
                                        </p:attrNameLst>
                                      </p:cBhvr>
                                      <p:to>
                                        <p:strVal val="hidden"/>
                                      </p:to>
                                    </p:set>
                                  </p:childTnLst>
                                </p:cTn>
                              </p:par>
                              <p:par>
                                <p:cTn id="221" presetID="2" presetClass="exit" presetSubtype="12" fill="hold" grpId="2" nodeType="withEffect">
                                  <p:stCondLst>
                                    <p:cond delay="0"/>
                                  </p:stCondLst>
                                  <p:childTnLst>
                                    <p:anim calcmode="lin" valueType="num">
                                      <p:cBhvr additive="base">
                                        <p:cTn id="222" dur="3000"/>
                                        <p:tgtEl>
                                          <p:spTgt spid="28"/>
                                        </p:tgtEl>
                                        <p:attrNameLst>
                                          <p:attrName>ppt_x</p:attrName>
                                        </p:attrNameLst>
                                      </p:cBhvr>
                                      <p:tavLst>
                                        <p:tav tm="0">
                                          <p:val>
                                            <p:strVal val="ppt_x"/>
                                          </p:val>
                                        </p:tav>
                                        <p:tav tm="100000">
                                          <p:val>
                                            <p:strVal val="0-ppt_w/2"/>
                                          </p:val>
                                        </p:tav>
                                      </p:tavLst>
                                    </p:anim>
                                    <p:anim calcmode="lin" valueType="num">
                                      <p:cBhvr additive="base">
                                        <p:cTn id="223" dur="3000"/>
                                        <p:tgtEl>
                                          <p:spTgt spid="28"/>
                                        </p:tgtEl>
                                        <p:attrNameLst>
                                          <p:attrName>ppt_y</p:attrName>
                                        </p:attrNameLst>
                                      </p:cBhvr>
                                      <p:tavLst>
                                        <p:tav tm="0">
                                          <p:val>
                                            <p:strVal val="ppt_y"/>
                                          </p:val>
                                        </p:tav>
                                        <p:tav tm="100000">
                                          <p:val>
                                            <p:strVal val="1+ppt_h/2"/>
                                          </p:val>
                                        </p:tav>
                                      </p:tavLst>
                                    </p:anim>
                                    <p:set>
                                      <p:cBhvr>
                                        <p:cTn id="224" dur="1" fill="hold">
                                          <p:stCondLst>
                                            <p:cond delay="2999"/>
                                          </p:stCondLst>
                                        </p:cTn>
                                        <p:tgtEl>
                                          <p:spTgt spid="28"/>
                                        </p:tgtEl>
                                        <p:attrNameLst>
                                          <p:attrName>style.visibility</p:attrName>
                                        </p:attrNameLst>
                                      </p:cBhvr>
                                      <p:to>
                                        <p:strVal val="hidden"/>
                                      </p:to>
                                    </p:set>
                                  </p:childTnLst>
                                </p:cTn>
                              </p:par>
                              <p:par>
                                <p:cTn id="225" presetID="2" presetClass="exit" presetSubtype="9" fill="hold" grpId="2" nodeType="withEffect">
                                  <p:stCondLst>
                                    <p:cond delay="0"/>
                                  </p:stCondLst>
                                  <p:childTnLst>
                                    <p:anim calcmode="lin" valueType="num">
                                      <p:cBhvr additive="base">
                                        <p:cTn id="226" dur="3000"/>
                                        <p:tgtEl>
                                          <p:spTgt spid="19"/>
                                        </p:tgtEl>
                                        <p:attrNameLst>
                                          <p:attrName>ppt_x</p:attrName>
                                        </p:attrNameLst>
                                      </p:cBhvr>
                                      <p:tavLst>
                                        <p:tav tm="0">
                                          <p:val>
                                            <p:strVal val="ppt_x"/>
                                          </p:val>
                                        </p:tav>
                                        <p:tav tm="100000">
                                          <p:val>
                                            <p:strVal val="0-ppt_w/2"/>
                                          </p:val>
                                        </p:tav>
                                      </p:tavLst>
                                    </p:anim>
                                    <p:anim calcmode="lin" valueType="num">
                                      <p:cBhvr additive="base">
                                        <p:cTn id="227" dur="3000"/>
                                        <p:tgtEl>
                                          <p:spTgt spid="19"/>
                                        </p:tgtEl>
                                        <p:attrNameLst>
                                          <p:attrName>ppt_y</p:attrName>
                                        </p:attrNameLst>
                                      </p:cBhvr>
                                      <p:tavLst>
                                        <p:tav tm="0">
                                          <p:val>
                                            <p:strVal val="ppt_y"/>
                                          </p:val>
                                        </p:tav>
                                        <p:tav tm="100000">
                                          <p:val>
                                            <p:strVal val="0-ppt_h/2"/>
                                          </p:val>
                                        </p:tav>
                                      </p:tavLst>
                                    </p:anim>
                                    <p:set>
                                      <p:cBhvr>
                                        <p:cTn id="228" dur="1" fill="hold">
                                          <p:stCondLst>
                                            <p:cond delay="2999"/>
                                          </p:stCondLst>
                                        </p:cTn>
                                        <p:tgtEl>
                                          <p:spTgt spid="19"/>
                                        </p:tgtEl>
                                        <p:attrNameLst>
                                          <p:attrName>style.visibility</p:attrName>
                                        </p:attrNameLst>
                                      </p:cBhvr>
                                      <p:to>
                                        <p:strVal val="hidden"/>
                                      </p:to>
                                    </p:set>
                                  </p:childTnLst>
                                </p:cTn>
                              </p:par>
                              <p:par>
                                <p:cTn id="229" presetID="2" presetClass="exit" presetSubtype="9" fill="hold" grpId="2" nodeType="withEffect">
                                  <p:stCondLst>
                                    <p:cond delay="0"/>
                                  </p:stCondLst>
                                  <p:childTnLst>
                                    <p:anim calcmode="lin" valueType="num">
                                      <p:cBhvr additive="base">
                                        <p:cTn id="230" dur="3000"/>
                                        <p:tgtEl>
                                          <p:spTgt spid="21"/>
                                        </p:tgtEl>
                                        <p:attrNameLst>
                                          <p:attrName>ppt_x</p:attrName>
                                        </p:attrNameLst>
                                      </p:cBhvr>
                                      <p:tavLst>
                                        <p:tav tm="0">
                                          <p:val>
                                            <p:strVal val="ppt_x"/>
                                          </p:val>
                                        </p:tav>
                                        <p:tav tm="100000">
                                          <p:val>
                                            <p:strVal val="0-ppt_w/2"/>
                                          </p:val>
                                        </p:tav>
                                      </p:tavLst>
                                    </p:anim>
                                    <p:anim calcmode="lin" valueType="num">
                                      <p:cBhvr additive="base">
                                        <p:cTn id="231" dur="3000"/>
                                        <p:tgtEl>
                                          <p:spTgt spid="21"/>
                                        </p:tgtEl>
                                        <p:attrNameLst>
                                          <p:attrName>ppt_y</p:attrName>
                                        </p:attrNameLst>
                                      </p:cBhvr>
                                      <p:tavLst>
                                        <p:tav tm="0">
                                          <p:val>
                                            <p:strVal val="ppt_y"/>
                                          </p:val>
                                        </p:tav>
                                        <p:tav tm="100000">
                                          <p:val>
                                            <p:strVal val="0-ppt_h/2"/>
                                          </p:val>
                                        </p:tav>
                                      </p:tavLst>
                                    </p:anim>
                                    <p:set>
                                      <p:cBhvr>
                                        <p:cTn id="232" dur="1" fill="hold">
                                          <p:stCondLst>
                                            <p:cond delay="2999"/>
                                          </p:stCondLst>
                                        </p:cTn>
                                        <p:tgtEl>
                                          <p:spTgt spid="21"/>
                                        </p:tgtEl>
                                        <p:attrNameLst>
                                          <p:attrName>style.visibility</p:attrName>
                                        </p:attrNameLst>
                                      </p:cBhvr>
                                      <p:to>
                                        <p:strVal val="hidden"/>
                                      </p:to>
                                    </p:set>
                                  </p:childTnLst>
                                </p:cTn>
                              </p:par>
                              <p:par>
                                <p:cTn id="233" presetID="2" presetClass="exit" presetSubtype="9" fill="hold" grpId="2" nodeType="withEffect">
                                  <p:stCondLst>
                                    <p:cond delay="0"/>
                                  </p:stCondLst>
                                  <p:childTnLst>
                                    <p:anim calcmode="lin" valueType="num">
                                      <p:cBhvr additive="base">
                                        <p:cTn id="234" dur="3000"/>
                                        <p:tgtEl>
                                          <p:spTgt spid="23"/>
                                        </p:tgtEl>
                                        <p:attrNameLst>
                                          <p:attrName>ppt_x</p:attrName>
                                        </p:attrNameLst>
                                      </p:cBhvr>
                                      <p:tavLst>
                                        <p:tav tm="0">
                                          <p:val>
                                            <p:strVal val="ppt_x"/>
                                          </p:val>
                                        </p:tav>
                                        <p:tav tm="100000">
                                          <p:val>
                                            <p:strVal val="0-ppt_w/2"/>
                                          </p:val>
                                        </p:tav>
                                      </p:tavLst>
                                    </p:anim>
                                    <p:anim calcmode="lin" valueType="num">
                                      <p:cBhvr additive="base">
                                        <p:cTn id="235" dur="3000"/>
                                        <p:tgtEl>
                                          <p:spTgt spid="23"/>
                                        </p:tgtEl>
                                        <p:attrNameLst>
                                          <p:attrName>ppt_y</p:attrName>
                                        </p:attrNameLst>
                                      </p:cBhvr>
                                      <p:tavLst>
                                        <p:tav tm="0">
                                          <p:val>
                                            <p:strVal val="ppt_y"/>
                                          </p:val>
                                        </p:tav>
                                        <p:tav tm="100000">
                                          <p:val>
                                            <p:strVal val="0-ppt_h/2"/>
                                          </p:val>
                                        </p:tav>
                                      </p:tavLst>
                                    </p:anim>
                                    <p:set>
                                      <p:cBhvr>
                                        <p:cTn id="236" dur="1" fill="hold">
                                          <p:stCondLst>
                                            <p:cond delay="2999"/>
                                          </p:stCondLst>
                                        </p:cTn>
                                        <p:tgtEl>
                                          <p:spTgt spid="23"/>
                                        </p:tgtEl>
                                        <p:attrNameLst>
                                          <p:attrName>style.visibility</p:attrName>
                                        </p:attrNameLst>
                                      </p:cBhvr>
                                      <p:to>
                                        <p:strVal val="hidden"/>
                                      </p:to>
                                    </p:set>
                                  </p:childTnLst>
                                </p:cTn>
                              </p:par>
                              <p:par>
                                <p:cTn id="237" presetID="2" presetClass="exit" presetSubtype="9" fill="hold" grpId="2" nodeType="withEffect">
                                  <p:stCondLst>
                                    <p:cond delay="0"/>
                                  </p:stCondLst>
                                  <p:childTnLst>
                                    <p:anim calcmode="lin" valueType="num">
                                      <p:cBhvr additive="base">
                                        <p:cTn id="238" dur="3000"/>
                                        <p:tgtEl>
                                          <p:spTgt spid="25"/>
                                        </p:tgtEl>
                                        <p:attrNameLst>
                                          <p:attrName>ppt_x</p:attrName>
                                        </p:attrNameLst>
                                      </p:cBhvr>
                                      <p:tavLst>
                                        <p:tav tm="0">
                                          <p:val>
                                            <p:strVal val="ppt_x"/>
                                          </p:val>
                                        </p:tav>
                                        <p:tav tm="100000">
                                          <p:val>
                                            <p:strVal val="0-ppt_w/2"/>
                                          </p:val>
                                        </p:tav>
                                      </p:tavLst>
                                    </p:anim>
                                    <p:anim calcmode="lin" valueType="num">
                                      <p:cBhvr additive="base">
                                        <p:cTn id="239" dur="3000"/>
                                        <p:tgtEl>
                                          <p:spTgt spid="25"/>
                                        </p:tgtEl>
                                        <p:attrNameLst>
                                          <p:attrName>ppt_y</p:attrName>
                                        </p:attrNameLst>
                                      </p:cBhvr>
                                      <p:tavLst>
                                        <p:tav tm="0">
                                          <p:val>
                                            <p:strVal val="ppt_y"/>
                                          </p:val>
                                        </p:tav>
                                        <p:tav tm="100000">
                                          <p:val>
                                            <p:strVal val="0-ppt_h/2"/>
                                          </p:val>
                                        </p:tav>
                                      </p:tavLst>
                                    </p:anim>
                                    <p:set>
                                      <p:cBhvr>
                                        <p:cTn id="240" dur="1" fill="hold">
                                          <p:stCondLst>
                                            <p:cond delay="2999"/>
                                          </p:stCondLst>
                                        </p:cTn>
                                        <p:tgtEl>
                                          <p:spTgt spid="25"/>
                                        </p:tgtEl>
                                        <p:attrNameLst>
                                          <p:attrName>style.visibility</p:attrName>
                                        </p:attrNameLst>
                                      </p:cBhvr>
                                      <p:to>
                                        <p:strVal val="hidden"/>
                                      </p:to>
                                    </p:set>
                                  </p:childTnLst>
                                </p:cTn>
                              </p:par>
                              <p:par>
                                <p:cTn id="241" presetID="2" presetClass="exit" presetSubtype="9" fill="hold" grpId="2" nodeType="withEffect">
                                  <p:stCondLst>
                                    <p:cond delay="0"/>
                                  </p:stCondLst>
                                  <p:childTnLst>
                                    <p:anim calcmode="lin" valueType="num">
                                      <p:cBhvr additive="base">
                                        <p:cTn id="242" dur="3000"/>
                                        <p:tgtEl>
                                          <p:spTgt spid="27"/>
                                        </p:tgtEl>
                                        <p:attrNameLst>
                                          <p:attrName>ppt_x</p:attrName>
                                        </p:attrNameLst>
                                      </p:cBhvr>
                                      <p:tavLst>
                                        <p:tav tm="0">
                                          <p:val>
                                            <p:strVal val="ppt_x"/>
                                          </p:val>
                                        </p:tav>
                                        <p:tav tm="100000">
                                          <p:val>
                                            <p:strVal val="0-ppt_w/2"/>
                                          </p:val>
                                        </p:tav>
                                      </p:tavLst>
                                    </p:anim>
                                    <p:anim calcmode="lin" valueType="num">
                                      <p:cBhvr additive="base">
                                        <p:cTn id="243" dur="3000"/>
                                        <p:tgtEl>
                                          <p:spTgt spid="27"/>
                                        </p:tgtEl>
                                        <p:attrNameLst>
                                          <p:attrName>ppt_y</p:attrName>
                                        </p:attrNameLst>
                                      </p:cBhvr>
                                      <p:tavLst>
                                        <p:tav tm="0">
                                          <p:val>
                                            <p:strVal val="ppt_y"/>
                                          </p:val>
                                        </p:tav>
                                        <p:tav tm="100000">
                                          <p:val>
                                            <p:strVal val="0-ppt_h/2"/>
                                          </p:val>
                                        </p:tav>
                                      </p:tavLst>
                                    </p:anim>
                                    <p:set>
                                      <p:cBhvr>
                                        <p:cTn id="244" dur="1" fill="hold">
                                          <p:stCondLst>
                                            <p:cond delay="2999"/>
                                          </p:stCondLst>
                                        </p:cTn>
                                        <p:tgtEl>
                                          <p:spTgt spid="27"/>
                                        </p:tgtEl>
                                        <p:attrNameLst>
                                          <p:attrName>style.visibility</p:attrName>
                                        </p:attrNameLst>
                                      </p:cBhvr>
                                      <p:to>
                                        <p:strVal val="hidden"/>
                                      </p:to>
                                    </p:set>
                                  </p:childTnLst>
                                </p:cTn>
                              </p:par>
                              <p:par>
                                <p:cTn id="245" presetID="2" presetClass="exit" presetSubtype="9" fill="hold" grpId="2" nodeType="withEffect">
                                  <p:stCondLst>
                                    <p:cond delay="0"/>
                                  </p:stCondLst>
                                  <p:childTnLst>
                                    <p:anim calcmode="lin" valueType="num">
                                      <p:cBhvr additive="base">
                                        <p:cTn id="246" dur="3000"/>
                                        <p:tgtEl>
                                          <p:spTgt spid="29"/>
                                        </p:tgtEl>
                                        <p:attrNameLst>
                                          <p:attrName>ppt_x</p:attrName>
                                        </p:attrNameLst>
                                      </p:cBhvr>
                                      <p:tavLst>
                                        <p:tav tm="0">
                                          <p:val>
                                            <p:strVal val="ppt_x"/>
                                          </p:val>
                                        </p:tav>
                                        <p:tav tm="100000">
                                          <p:val>
                                            <p:strVal val="0-ppt_w/2"/>
                                          </p:val>
                                        </p:tav>
                                      </p:tavLst>
                                    </p:anim>
                                    <p:anim calcmode="lin" valueType="num">
                                      <p:cBhvr additive="base">
                                        <p:cTn id="247" dur="3000"/>
                                        <p:tgtEl>
                                          <p:spTgt spid="29"/>
                                        </p:tgtEl>
                                        <p:attrNameLst>
                                          <p:attrName>ppt_y</p:attrName>
                                        </p:attrNameLst>
                                      </p:cBhvr>
                                      <p:tavLst>
                                        <p:tav tm="0">
                                          <p:val>
                                            <p:strVal val="ppt_y"/>
                                          </p:val>
                                        </p:tav>
                                        <p:tav tm="100000">
                                          <p:val>
                                            <p:strVal val="0-ppt_h/2"/>
                                          </p:val>
                                        </p:tav>
                                      </p:tavLst>
                                    </p:anim>
                                    <p:set>
                                      <p:cBhvr>
                                        <p:cTn id="248" dur="1" fill="hold">
                                          <p:stCondLst>
                                            <p:cond delay="2999"/>
                                          </p:stCondLst>
                                        </p:cTn>
                                        <p:tgtEl>
                                          <p:spTgt spid="29"/>
                                        </p:tgtEl>
                                        <p:attrNameLst>
                                          <p:attrName>style.visibility</p:attrName>
                                        </p:attrNameLst>
                                      </p:cBhvr>
                                      <p:to>
                                        <p:strVal val="hidden"/>
                                      </p:to>
                                    </p:set>
                                  </p:childTnLst>
                                </p:cTn>
                              </p:par>
                              <p:par>
                                <p:cTn id="249" presetID="2" presetClass="exit" presetSubtype="3" fill="hold" grpId="2" nodeType="withEffect">
                                  <p:stCondLst>
                                    <p:cond delay="0"/>
                                  </p:stCondLst>
                                  <p:childTnLst>
                                    <p:anim calcmode="lin" valueType="num">
                                      <p:cBhvr additive="base">
                                        <p:cTn id="250" dur="3000"/>
                                        <p:tgtEl>
                                          <p:spTgt spid="7"/>
                                        </p:tgtEl>
                                        <p:attrNameLst>
                                          <p:attrName>ppt_x</p:attrName>
                                        </p:attrNameLst>
                                      </p:cBhvr>
                                      <p:tavLst>
                                        <p:tav tm="0">
                                          <p:val>
                                            <p:strVal val="ppt_x"/>
                                          </p:val>
                                        </p:tav>
                                        <p:tav tm="100000">
                                          <p:val>
                                            <p:strVal val="1+ppt_w/2"/>
                                          </p:val>
                                        </p:tav>
                                      </p:tavLst>
                                    </p:anim>
                                    <p:anim calcmode="lin" valueType="num">
                                      <p:cBhvr additive="base">
                                        <p:cTn id="251" dur="3000"/>
                                        <p:tgtEl>
                                          <p:spTgt spid="7"/>
                                        </p:tgtEl>
                                        <p:attrNameLst>
                                          <p:attrName>ppt_y</p:attrName>
                                        </p:attrNameLst>
                                      </p:cBhvr>
                                      <p:tavLst>
                                        <p:tav tm="0">
                                          <p:val>
                                            <p:strVal val="ppt_y"/>
                                          </p:val>
                                        </p:tav>
                                        <p:tav tm="100000">
                                          <p:val>
                                            <p:strVal val="0-ppt_h/2"/>
                                          </p:val>
                                        </p:tav>
                                      </p:tavLst>
                                    </p:anim>
                                    <p:set>
                                      <p:cBhvr>
                                        <p:cTn id="252" dur="1" fill="hold">
                                          <p:stCondLst>
                                            <p:cond delay="2999"/>
                                          </p:stCondLst>
                                        </p:cTn>
                                        <p:tgtEl>
                                          <p:spTgt spid="7"/>
                                        </p:tgtEl>
                                        <p:attrNameLst>
                                          <p:attrName>style.visibility</p:attrName>
                                        </p:attrNameLst>
                                      </p:cBhvr>
                                      <p:to>
                                        <p:strVal val="hidden"/>
                                      </p:to>
                                    </p:set>
                                  </p:childTnLst>
                                </p:cTn>
                              </p:par>
                              <p:par>
                                <p:cTn id="253" presetID="2" presetClass="exit" presetSubtype="3" fill="hold" grpId="2" nodeType="withEffect">
                                  <p:stCondLst>
                                    <p:cond delay="0"/>
                                  </p:stCondLst>
                                  <p:childTnLst>
                                    <p:anim calcmode="lin" valueType="num">
                                      <p:cBhvr additive="base">
                                        <p:cTn id="254" dur="3000"/>
                                        <p:tgtEl>
                                          <p:spTgt spid="9"/>
                                        </p:tgtEl>
                                        <p:attrNameLst>
                                          <p:attrName>ppt_x</p:attrName>
                                        </p:attrNameLst>
                                      </p:cBhvr>
                                      <p:tavLst>
                                        <p:tav tm="0">
                                          <p:val>
                                            <p:strVal val="ppt_x"/>
                                          </p:val>
                                        </p:tav>
                                        <p:tav tm="100000">
                                          <p:val>
                                            <p:strVal val="1+ppt_w/2"/>
                                          </p:val>
                                        </p:tav>
                                      </p:tavLst>
                                    </p:anim>
                                    <p:anim calcmode="lin" valueType="num">
                                      <p:cBhvr additive="base">
                                        <p:cTn id="255" dur="3000"/>
                                        <p:tgtEl>
                                          <p:spTgt spid="9"/>
                                        </p:tgtEl>
                                        <p:attrNameLst>
                                          <p:attrName>ppt_y</p:attrName>
                                        </p:attrNameLst>
                                      </p:cBhvr>
                                      <p:tavLst>
                                        <p:tav tm="0">
                                          <p:val>
                                            <p:strVal val="ppt_y"/>
                                          </p:val>
                                        </p:tav>
                                        <p:tav tm="100000">
                                          <p:val>
                                            <p:strVal val="0-ppt_h/2"/>
                                          </p:val>
                                        </p:tav>
                                      </p:tavLst>
                                    </p:anim>
                                    <p:set>
                                      <p:cBhvr>
                                        <p:cTn id="256" dur="1" fill="hold">
                                          <p:stCondLst>
                                            <p:cond delay="2999"/>
                                          </p:stCondLst>
                                        </p:cTn>
                                        <p:tgtEl>
                                          <p:spTgt spid="9"/>
                                        </p:tgtEl>
                                        <p:attrNameLst>
                                          <p:attrName>style.visibility</p:attrName>
                                        </p:attrNameLst>
                                      </p:cBhvr>
                                      <p:to>
                                        <p:strVal val="hidden"/>
                                      </p:to>
                                    </p:set>
                                  </p:childTnLst>
                                </p:cTn>
                              </p:par>
                              <p:par>
                                <p:cTn id="257" presetID="2" presetClass="exit" presetSubtype="3" fill="hold" grpId="2" nodeType="withEffect">
                                  <p:stCondLst>
                                    <p:cond delay="0"/>
                                  </p:stCondLst>
                                  <p:childTnLst>
                                    <p:anim calcmode="lin" valueType="num">
                                      <p:cBhvr additive="base">
                                        <p:cTn id="258" dur="3000"/>
                                        <p:tgtEl>
                                          <p:spTgt spid="11"/>
                                        </p:tgtEl>
                                        <p:attrNameLst>
                                          <p:attrName>ppt_x</p:attrName>
                                        </p:attrNameLst>
                                      </p:cBhvr>
                                      <p:tavLst>
                                        <p:tav tm="0">
                                          <p:val>
                                            <p:strVal val="ppt_x"/>
                                          </p:val>
                                        </p:tav>
                                        <p:tav tm="100000">
                                          <p:val>
                                            <p:strVal val="1+ppt_w/2"/>
                                          </p:val>
                                        </p:tav>
                                      </p:tavLst>
                                    </p:anim>
                                    <p:anim calcmode="lin" valueType="num">
                                      <p:cBhvr additive="base">
                                        <p:cTn id="259" dur="3000"/>
                                        <p:tgtEl>
                                          <p:spTgt spid="11"/>
                                        </p:tgtEl>
                                        <p:attrNameLst>
                                          <p:attrName>ppt_y</p:attrName>
                                        </p:attrNameLst>
                                      </p:cBhvr>
                                      <p:tavLst>
                                        <p:tav tm="0">
                                          <p:val>
                                            <p:strVal val="ppt_y"/>
                                          </p:val>
                                        </p:tav>
                                        <p:tav tm="100000">
                                          <p:val>
                                            <p:strVal val="0-ppt_h/2"/>
                                          </p:val>
                                        </p:tav>
                                      </p:tavLst>
                                    </p:anim>
                                    <p:set>
                                      <p:cBhvr>
                                        <p:cTn id="260" dur="1" fill="hold">
                                          <p:stCondLst>
                                            <p:cond delay="2999"/>
                                          </p:stCondLst>
                                        </p:cTn>
                                        <p:tgtEl>
                                          <p:spTgt spid="11"/>
                                        </p:tgtEl>
                                        <p:attrNameLst>
                                          <p:attrName>style.visibility</p:attrName>
                                        </p:attrNameLst>
                                      </p:cBhvr>
                                      <p:to>
                                        <p:strVal val="hidden"/>
                                      </p:to>
                                    </p:set>
                                  </p:childTnLst>
                                </p:cTn>
                              </p:par>
                              <p:par>
                                <p:cTn id="261" presetID="2" presetClass="exit" presetSubtype="3" fill="hold" grpId="2" nodeType="withEffect">
                                  <p:stCondLst>
                                    <p:cond delay="0"/>
                                  </p:stCondLst>
                                  <p:childTnLst>
                                    <p:anim calcmode="lin" valueType="num">
                                      <p:cBhvr additive="base">
                                        <p:cTn id="262" dur="3000"/>
                                        <p:tgtEl>
                                          <p:spTgt spid="13"/>
                                        </p:tgtEl>
                                        <p:attrNameLst>
                                          <p:attrName>ppt_x</p:attrName>
                                        </p:attrNameLst>
                                      </p:cBhvr>
                                      <p:tavLst>
                                        <p:tav tm="0">
                                          <p:val>
                                            <p:strVal val="ppt_x"/>
                                          </p:val>
                                        </p:tav>
                                        <p:tav tm="100000">
                                          <p:val>
                                            <p:strVal val="1+ppt_w/2"/>
                                          </p:val>
                                        </p:tav>
                                      </p:tavLst>
                                    </p:anim>
                                    <p:anim calcmode="lin" valueType="num">
                                      <p:cBhvr additive="base">
                                        <p:cTn id="263" dur="3000"/>
                                        <p:tgtEl>
                                          <p:spTgt spid="13"/>
                                        </p:tgtEl>
                                        <p:attrNameLst>
                                          <p:attrName>ppt_y</p:attrName>
                                        </p:attrNameLst>
                                      </p:cBhvr>
                                      <p:tavLst>
                                        <p:tav tm="0">
                                          <p:val>
                                            <p:strVal val="ppt_y"/>
                                          </p:val>
                                        </p:tav>
                                        <p:tav tm="100000">
                                          <p:val>
                                            <p:strVal val="0-ppt_h/2"/>
                                          </p:val>
                                        </p:tav>
                                      </p:tavLst>
                                    </p:anim>
                                    <p:set>
                                      <p:cBhvr>
                                        <p:cTn id="264" dur="1" fill="hold">
                                          <p:stCondLst>
                                            <p:cond delay="2999"/>
                                          </p:stCondLst>
                                        </p:cTn>
                                        <p:tgtEl>
                                          <p:spTgt spid="13"/>
                                        </p:tgtEl>
                                        <p:attrNameLst>
                                          <p:attrName>style.visibility</p:attrName>
                                        </p:attrNameLst>
                                      </p:cBhvr>
                                      <p:to>
                                        <p:strVal val="hidden"/>
                                      </p:to>
                                    </p:set>
                                  </p:childTnLst>
                                </p:cTn>
                              </p:par>
                              <p:par>
                                <p:cTn id="265" presetID="2" presetClass="exit" presetSubtype="3" fill="hold" grpId="2" nodeType="withEffect">
                                  <p:stCondLst>
                                    <p:cond delay="0"/>
                                  </p:stCondLst>
                                  <p:childTnLst>
                                    <p:anim calcmode="lin" valueType="num">
                                      <p:cBhvr additive="base">
                                        <p:cTn id="266" dur="3000"/>
                                        <p:tgtEl>
                                          <p:spTgt spid="15"/>
                                        </p:tgtEl>
                                        <p:attrNameLst>
                                          <p:attrName>ppt_x</p:attrName>
                                        </p:attrNameLst>
                                      </p:cBhvr>
                                      <p:tavLst>
                                        <p:tav tm="0">
                                          <p:val>
                                            <p:strVal val="ppt_x"/>
                                          </p:val>
                                        </p:tav>
                                        <p:tav tm="100000">
                                          <p:val>
                                            <p:strVal val="1+ppt_w/2"/>
                                          </p:val>
                                        </p:tav>
                                      </p:tavLst>
                                    </p:anim>
                                    <p:anim calcmode="lin" valueType="num">
                                      <p:cBhvr additive="base">
                                        <p:cTn id="267" dur="3000"/>
                                        <p:tgtEl>
                                          <p:spTgt spid="15"/>
                                        </p:tgtEl>
                                        <p:attrNameLst>
                                          <p:attrName>ppt_y</p:attrName>
                                        </p:attrNameLst>
                                      </p:cBhvr>
                                      <p:tavLst>
                                        <p:tav tm="0">
                                          <p:val>
                                            <p:strVal val="ppt_y"/>
                                          </p:val>
                                        </p:tav>
                                        <p:tav tm="100000">
                                          <p:val>
                                            <p:strVal val="0-ppt_h/2"/>
                                          </p:val>
                                        </p:tav>
                                      </p:tavLst>
                                    </p:anim>
                                    <p:set>
                                      <p:cBhvr>
                                        <p:cTn id="268" dur="1" fill="hold">
                                          <p:stCondLst>
                                            <p:cond delay="2999"/>
                                          </p:stCondLst>
                                        </p:cTn>
                                        <p:tgtEl>
                                          <p:spTgt spid="15"/>
                                        </p:tgtEl>
                                        <p:attrNameLst>
                                          <p:attrName>style.visibility</p:attrName>
                                        </p:attrNameLst>
                                      </p:cBhvr>
                                      <p:to>
                                        <p:strVal val="hidden"/>
                                      </p:to>
                                    </p:set>
                                  </p:childTnLst>
                                </p:cTn>
                              </p:par>
                              <p:par>
                                <p:cTn id="269" presetID="2" presetClass="exit" presetSubtype="3" fill="hold" grpId="2" nodeType="withEffect">
                                  <p:stCondLst>
                                    <p:cond delay="0"/>
                                  </p:stCondLst>
                                  <p:childTnLst>
                                    <p:anim calcmode="lin" valueType="num">
                                      <p:cBhvr additive="base">
                                        <p:cTn id="270" dur="3000"/>
                                        <p:tgtEl>
                                          <p:spTgt spid="17"/>
                                        </p:tgtEl>
                                        <p:attrNameLst>
                                          <p:attrName>ppt_x</p:attrName>
                                        </p:attrNameLst>
                                      </p:cBhvr>
                                      <p:tavLst>
                                        <p:tav tm="0">
                                          <p:val>
                                            <p:strVal val="ppt_x"/>
                                          </p:val>
                                        </p:tav>
                                        <p:tav tm="100000">
                                          <p:val>
                                            <p:strVal val="1+ppt_w/2"/>
                                          </p:val>
                                        </p:tav>
                                      </p:tavLst>
                                    </p:anim>
                                    <p:anim calcmode="lin" valueType="num">
                                      <p:cBhvr additive="base">
                                        <p:cTn id="271" dur="3000"/>
                                        <p:tgtEl>
                                          <p:spTgt spid="17"/>
                                        </p:tgtEl>
                                        <p:attrNameLst>
                                          <p:attrName>ppt_y</p:attrName>
                                        </p:attrNameLst>
                                      </p:cBhvr>
                                      <p:tavLst>
                                        <p:tav tm="0">
                                          <p:val>
                                            <p:strVal val="ppt_y"/>
                                          </p:val>
                                        </p:tav>
                                        <p:tav tm="100000">
                                          <p:val>
                                            <p:strVal val="0-ppt_h/2"/>
                                          </p:val>
                                        </p:tav>
                                      </p:tavLst>
                                    </p:anim>
                                    <p:set>
                                      <p:cBhvr>
                                        <p:cTn id="272" dur="1" fill="hold">
                                          <p:stCondLst>
                                            <p:cond delay="2999"/>
                                          </p:stCondLst>
                                        </p:cTn>
                                        <p:tgtEl>
                                          <p:spTgt spid="17"/>
                                        </p:tgtEl>
                                        <p:attrNameLst>
                                          <p:attrName>style.visibility</p:attrName>
                                        </p:attrNameLst>
                                      </p:cBhvr>
                                      <p:to>
                                        <p:strVal val="hidden"/>
                                      </p:to>
                                    </p:set>
                                  </p:childTnLst>
                                </p:cTn>
                              </p:par>
                              <p:par>
                                <p:cTn id="273" presetID="23" presetClass="entr" presetSubtype="288" fill="hold" nodeType="withEffect">
                                  <p:stCondLst>
                                    <p:cond delay="0"/>
                                  </p:stCondLst>
                                  <p:childTnLst>
                                    <p:set>
                                      <p:cBhvr>
                                        <p:cTn id="274" dur="1" fill="hold">
                                          <p:stCondLst>
                                            <p:cond delay="0"/>
                                          </p:stCondLst>
                                        </p:cTn>
                                        <p:tgtEl>
                                          <p:spTgt spid="5"/>
                                        </p:tgtEl>
                                        <p:attrNameLst>
                                          <p:attrName>style.visibility</p:attrName>
                                        </p:attrNameLst>
                                      </p:cBhvr>
                                      <p:to>
                                        <p:strVal val="visible"/>
                                      </p:to>
                                    </p:set>
                                    <p:anim calcmode="lin" valueType="num">
                                      <p:cBhvr>
                                        <p:cTn id="275" dur="5000" fill="hold"/>
                                        <p:tgtEl>
                                          <p:spTgt spid="5"/>
                                        </p:tgtEl>
                                        <p:attrNameLst>
                                          <p:attrName>ppt_w</p:attrName>
                                        </p:attrNameLst>
                                      </p:cBhvr>
                                      <p:tavLst>
                                        <p:tav tm="0">
                                          <p:val>
                                            <p:strVal val="4/3*#ppt_w"/>
                                          </p:val>
                                        </p:tav>
                                        <p:tav tm="100000">
                                          <p:val>
                                            <p:strVal val="#ppt_w"/>
                                          </p:val>
                                        </p:tav>
                                      </p:tavLst>
                                    </p:anim>
                                    <p:anim calcmode="lin" valueType="num">
                                      <p:cBhvr>
                                        <p:cTn id="276" dur="5000" fill="hold"/>
                                        <p:tgtEl>
                                          <p:spTgt spid="5"/>
                                        </p:tgtEl>
                                        <p:attrNameLst>
                                          <p:attrName>ppt_h</p:attrName>
                                        </p:attrNameLst>
                                      </p:cBhvr>
                                      <p:tavLst>
                                        <p:tav tm="0">
                                          <p:val>
                                            <p:strVal val="4/3*#ppt_h"/>
                                          </p:val>
                                        </p:tav>
                                        <p:tav tm="100000">
                                          <p:val>
                                            <p:strVal val="#ppt_h"/>
                                          </p:val>
                                        </p:tav>
                                      </p:tavLst>
                                    </p:anim>
                                  </p:childTnLst>
                                </p:cTn>
                              </p:par>
                              <p:par>
                                <p:cTn id="277" presetID="16" presetClass="entr" presetSubtype="37" fill="hold" nodeType="withEffect">
                                  <p:stCondLst>
                                    <p:cond delay="0"/>
                                  </p:stCondLst>
                                  <p:childTnLst>
                                    <p:set>
                                      <p:cBhvr>
                                        <p:cTn id="278" dur="1" fill="hold">
                                          <p:stCondLst>
                                            <p:cond delay="0"/>
                                          </p:stCondLst>
                                        </p:cTn>
                                        <p:tgtEl>
                                          <p:spTgt spid="5"/>
                                        </p:tgtEl>
                                        <p:attrNameLst>
                                          <p:attrName>style.visibility</p:attrName>
                                        </p:attrNameLst>
                                      </p:cBhvr>
                                      <p:to>
                                        <p:strVal val="visible"/>
                                      </p:to>
                                    </p:set>
                                    <p:animEffect transition="in" filter="barn(outVertical)">
                                      <p:cBhvr>
                                        <p:cTn id="279" dur="5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D19BE9"/>
              </a:gs>
              <a:gs pos="50000">
                <a:srgbClr val="6000C0">
                  <a:shade val="67500"/>
                  <a:satMod val="115000"/>
                </a:srgbClr>
              </a:gs>
              <a:gs pos="100000">
                <a:srgbClr val="6000C0">
                  <a:shade val="100000"/>
                  <a:satMod val="115000"/>
                </a:srgbClr>
              </a:gs>
            </a:gsLst>
            <a:lin ang="16200000" scaled="1"/>
            <a:tileRect/>
          </a:gradFill>
        </p:spPr>
        <p:txBody>
          <a:bodyPr/>
          <a:lstStyle/>
          <a:p>
            <a:endParaRPr lang="es-ES" dirty="0"/>
          </a:p>
        </p:txBody>
      </p:sp>
      <p:pic>
        <p:nvPicPr>
          <p:cNvPr id="5" name="4 Imagen" descr="blog-jacaranda-nectar.jpg"/>
          <p:cNvPicPr>
            <a:picLocks noChangeAspect="1"/>
          </p:cNvPicPr>
          <p:nvPr/>
        </p:nvPicPr>
        <p:blipFill>
          <a:blip r:embed="rId2"/>
          <a:stretch>
            <a:fillRect/>
          </a:stretch>
        </p:blipFill>
        <p:spPr>
          <a:xfrm>
            <a:off x="0" y="0"/>
            <a:ext cx="9144000" cy="5140990"/>
          </a:xfrm>
          <a:prstGeom prst="rect">
            <a:avLst/>
          </a:prstGeom>
        </p:spPr>
      </p:pic>
      <p:sp>
        <p:nvSpPr>
          <p:cNvPr id="6" name="5 Rectángulo"/>
          <p:cNvSpPr/>
          <p:nvPr/>
        </p:nvSpPr>
        <p:spPr>
          <a:xfrm rot="20637084">
            <a:off x="-3749"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0637084">
            <a:off x="639161"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1353574" y="19070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20637084">
            <a:off x="1996484" y="19070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2639456" y="19071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0637084">
            <a:off x="3282366" y="19071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3996779"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20637084">
            <a:off x="4639689"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5211225" y="19071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20637084">
            <a:off x="5854135" y="19071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6568548" y="19070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7211458" y="19070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637084">
            <a:off x="7744007" y="19070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637084">
            <a:off x="-3747"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637084">
            <a:off x="639163"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637084">
            <a:off x="1353576" y="104796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637084">
            <a:off x="1996486" y="104796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637084">
            <a:off x="2639458" y="104796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637084">
            <a:off x="3282368" y="104796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637084">
            <a:off x="3996781"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637084">
            <a:off x="4639691"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637084">
            <a:off x="5211227" y="104796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637084">
            <a:off x="5854137" y="104796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20637084">
            <a:off x="6568550" y="104796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637084">
            <a:off x="7211460" y="104796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0637084">
            <a:off x="7744009" y="104796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637084">
            <a:off x="-3748"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0637084">
            <a:off x="639162"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637084">
            <a:off x="1353575" y="190521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20637084">
            <a:off x="1996485" y="190521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637084">
            <a:off x="2639457" y="190522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20637084">
            <a:off x="3282367" y="190522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637084">
            <a:off x="3996780"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20637084">
            <a:off x="4639690"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637084">
            <a:off x="5211226" y="190522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20637084">
            <a:off x="5854136" y="190522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637084">
            <a:off x="6568549" y="190522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20637084">
            <a:off x="7211459" y="190522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637084">
            <a:off x="7744008" y="190522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20637084">
            <a:off x="-3748"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637084">
            <a:off x="639162"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20637084">
            <a:off x="1353575" y="290535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637084">
            <a:off x="1996485" y="290535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20637084">
            <a:off x="2639457" y="290535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637084">
            <a:off x="3282367" y="290535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20637084">
            <a:off x="3996780"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637084">
            <a:off x="4639690"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0637084">
            <a:off x="5211226" y="290535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637084">
            <a:off x="5854136" y="290535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0637084">
            <a:off x="6568549" y="290535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637084">
            <a:off x="7211459" y="290535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20637084">
            <a:off x="7744008" y="290535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637084">
            <a:off x="-3749"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20637084">
            <a:off x="639161"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637084">
            <a:off x="1353574" y="390548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20637084">
            <a:off x="1996484" y="390548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637084">
            <a:off x="2639456" y="390548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20637084">
            <a:off x="3282366" y="390548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637084">
            <a:off x="3996779"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20637084">
            <a:off x="4639689"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637084">
            <a:off x="5211225" y="390548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20637084">
            <a:off x="5854135" y="390548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637084">
            <a:off x="6568548" y="390548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20637084">
            <a:off x="7211458" y="390548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637084">
            <a:off x="7744007" y="390548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1"/>
                                        </p:tgtEl>
                                        <p:attrNameLst>
                                          <p:attrName>style.opacity</p:attrName>
                                        </p:attrNameLst>
                                      </p:cBhvr>
                                      <p:to>
                                        <p:strVal val="0"/>
                                      </p:to>
                                    </p:set>
                                    <p:animEffect filter="image" prLst="opacity: 0">
                                      <p:cBhvr rctx="IE">
                                        <p:cTn id="7" dur="indefinite"/>
                                        <p:tgtEl>
                                          <p:spTgt spid="71"/>
                                        </p:tgtEl>
                                      </p:cBhvr>
                                    </p:animEffect>
                                  </p:childTnLst>
                                </p:cTn>
                              </p:par>
                              <p:par>
                                <p:cTn id="8" presetID="2" presetClass="entr" presetSubtype="4"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0" fill="hold"/>
                                        <p:tgtEl>
                                          <p:spTgt spid="6"/>
                                        </p:tgtEl>
                                        <p:attrNameLst>
                                          <p:attrName>ppt_x</p:attrName>
                                        </p:attrNameLst>
                                      </p:cBhvr>
                                      <p:tavLst>
                                        <p:tav tm="0">
                                          <p:val>
                                            <p:strVal val="#ppt_x"/>
                                          </p:val>
                                        </p:tav>
                                        <p:tav tm="100000">
                                          <p:val>
                                            <p:strVal val="#ppt_x"/>
                                          </p:val>
                                        </p:tav>
                                      </p:tavLst>
                                    </p:anim>
                                    <p:anim calcmode="lin" valueType="num">
                                      <p:cBhvr additive="base">
                                        <p:cTn id="11" dur="5000" fill="hold"/>
                                        <p:tgtEl>
                                          <p:spTgt spid="6"/>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ppt_x"/>
                                          </p:val>
                                        </p:tav>
                                        <p:tav tm="100000">
                                          <p:val>
                                            <p:strVal val="#ppt_x"/>
                                          </p:val>
                                        </p:tav>
                                      </p:tavLst>
                                    </p:anim>
                                    <p:anim calcmode="lin" valueType="num">
                                      <p:cBhvr additive="base">
                                        <p:cTn id="15" dur="5000" fill="hold"/>
                                        <p:tgtEl>
                                          <p:spTgt spid="7"/>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5000" fill="hold"/>
                                        <p:tgtEl>
                                          <p:spTgt spid="8"/>
                                        </p:tgtEl>
                                        <p:attrNameLst>
                                          <p:attrName>ppt_x</p:attrName>
                                        </p:attrNameLst>
                                      </p:cBhvr>
                                      <p:tavLst>
                                        <p:tav tm="0">
                                          <p:val>
                                            <p:strVal val="#ppt_x"/>
                                          </p:val>
                                        </p:tav>
                                        <p:tav tm="100000">
                                          <p:val>
                                            <p:strVal val="#ppt_x"/>
                                          </p:val>
                                        </p:tav>
                                      </p:tavLst>
                                    </p:anim>
                                    <p:anim calcmode="lin" valueType="num">
                                      <p:cBhvr additive="base">
                                        <p:cTn id="19" dur="5000" fill="hold"/>
                                        <p:tgtEl>
                                          <p:spTgt spid="8"/>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5000" fill="hold"/>
                                        <p:tgtEl>
                                          <p:spTgt spid="9"/>
                                        </p:tgtEl>
                                        <p:attrNameLst>
                                          <p:attrName>ppt_x</p:attrName>
                                        </p:attrNameLst>
                                      </p:cBhvr>
                                      <p:tavLst>
                                        <p:tav tm="0">
                                          <p:val>
                                            <p:strVal val="#ppt_x"/>
                                          </p:val>
                                        </p:tav>
                                        <p:tav tm="100000">
                                          <p:val>
                                            <p:strVal val="#ppt_x"/>
                                          </p:val>
                                        </p:tav>
                                      </p:tavLst>
                                    </p:anim>
                                    <p:anim calcmode="lin" valueType="num">
                                      <p:cBhvr additive="base">
                                        <p:cTn id="23" dur="5000" fill="hold"/>
                                        <p:tgtEl>
                                          <p:spTgt spid="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5000" fill="hold"/>
                                        <p:tgtEl>
                                          <p:spTgt spid="10"/>
                                        </p:tgtEl>
                                        <p:attrNameLst>
                                          <p:attrName>ppt_x</p:attrName>
                                        </p:attrNameLst>
                                      </p:cBhvr>
                                      <p:tavLst>
                                        <p:tav tm="0">
                                          <p:val>
                                            <p:strVal val="#ppt_x"/>
                                          </p:val>
                                        </p:tav>
                                        <p:tav tm="100000">
                                          <p:val>
                                            <p:strVal val="#ppt_x"/>
                                          </p:val>
                                        </p:tav>
                                      </p:tavLst>
                                    </p:anim>
                                    <p:anim calcmode="lin" valueType="num">
                                      <p:cBhvr additive="base">
                                        <p:cTn id="27" dur="5000" fill="hold"/>
                                        <p:tgtEl>
                                          <p:spTgt spid="10"/>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5000" fill="hold"/>
                                        <p:tgtEl>
                                          <p:spTgt spid="11"/>
                                        </p:tgtEl>
                                        <p:attrNameLst>
                                          <p:attrName>ppt_x</p:attrName>
                                        </p:attrNameLst>
                                      </p:cBhvr>
                                      <p:tavLst>
                                        <p:tav tm="0">
                                          <p:val>
                                            <p:strVal val="#ppt_x"/>
                                          </p:val>
                                        </p:tav>
                                        <p:tav tm="100000">
                                          <p:val>
                                            <p:strVal val="#ppt_x"/>
                                          </p:val>
                                        </p:tav>
                                      </p:tavLst>
                                    </p:anim>
                                    <p:anim calcmode="lin" valueType="num">
                                      <p:cBhvr additive="base">
                                        <p:cTn id="31" dur="5000" fill="hold"/>
                                        <p:tgtEl>
                                          <p:spTgt spid="11"/>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5000" fill="hold"/>
                                        <p:tgtEl>
                                          <p:spTgt spid="12"/>
                                        </p:tgtEl>
                                        <p:attrNameLst>
                                          <p:attrName>ppt_x</p:attrName>
                                        </p:attrNameLst>
                                      </p:cBhvr>
                                      <p:tavLst>
                                        <p:tav tm="0">
                                          <p:val>
                                            <p:strVal val="#ppt_x"/>
                                          </p:val>
                                        </p:tav>
                                        <p:tav tm="100000">
                                          <p:val>
                                            <p:strVal val="#ppt_x"/>
                                          </p:val>
                                        </p:tav>
                                      </p:tavLst>
                                    </p:anim>
                                    <p:anim calcmode="lin" valueType="num">
                                      <p:cBhvr additive="base">
                                        <p:cTn id="35" dur="5000" fill="hold"/>
                                        <p:tgtEl>
                                          <p:spTgt spid="12"/>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5000" fill="hold"/>
                                        <p:tgtEl>
                                          <p:spTgt spid="13"/>
                                        </p:tgtEl>
                                        <p:attrNameLst>
                                          <p:attrName>ppt_x</p:attrName>
                                        </p:attrNameLst>
                                      </p:cBhvr>
                                      <p:tavLst>
                                        <p:tav tm="0">
                                          <p:val>
                                            <p:strVal val="#ppt_x"/>
                                          </p:val>
                                        </p:tav>
                                        <p:tav tm="100000">
                                          <p:val>
                                            <p:strVal val="#ppt_x"/>
                                          </p:val>
                                        </p:tav>
                                      </p:tavLst>
                                    </p:anim>
                                    <p:anim calcmode="lin" valueType="num">
                                      <p:cBhvr additive="base">
                                        <p:cTn id="39" dur="5000" fill="hold"/>
                                        <p:tgtEl>
                                          <p:spTgt spid="13"/>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5000" fill="hold"/>
                                        <p:tgtEl>
                                          <p:spTgt spid="14"/>
                                        </p:tgtEl>
                                        <p:attrNameLst>
                                          <p:attrName>ppt_x</p:attrName>
                                        </p:attrNameLst>
                                      </p:cBhvr>
                                      <p:tavLst>
                                        <p:tav tm="0">
                                          <p:val>
                                            <p:strVal val="#ppt_x"/>
                                          </p:val>
                                        </p:tav>
                                        <p:tav tm="100000">
                                          <p:val>
                                            <p:strVal val="#ppt_x"/>
                                          </p:val>
                                        </p:tav>
                                      </p:tavLst>
                                    </p:anim>
                                    <p:anim calcmode="lin" valueType="num">
                                      <p:cBhvr additive="base">
                                        <p:cTn id="43" dur="5000" fill="hold"/>
                                        <p:tgtEl>
                                          <p:spTgt spid="14"/>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5000" fill="hold"/>
                                        <p:tgtEl>
                                          <p:spTgt spid="15"/>
                                        </p:tgtEl>
                                        <p:attrNameLst>
                                          <p:attrName>ppt_x</p:attrName>
                                        </p:attrNameLst>
                                      </p:cBhvr>
                                      <p:tavLst>
                                        <p:tav tm="0">
                                          <p:val>
                                            <p:strVal val="#ppt_x"/>
                                          </p:val>
                                        </p:tav>
                                        <p:tav tm="100000">
                                          <p:val>
                                            <p:strVal val="#ppt_x"/>
                                          </p:val>
                                        </p:tav>
                                      </p:tavLst>
                                    </p:anim>
                                    <p:anim calcmode="lin" valueType="num">
                                      <p:cBhvr additive="base">
                                        <p:cTn id="47" dur="5000" fill="hold"/>
                                        <p:tgtEl>
                                          <p:spTgt spid="15"/>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additive="base">
                                        <p:cTn id="50" dur="5000" fill="hold"/>
                                        <p:tgtEl>
                                          <p:spTgt spid="16"/>
                                        </p:tgtEl>
                                        <p:attrNameLst>
                                          <p:attrName>ppt_x</p:attrName>
                                        </p:attrNameLst>
                                      </p:cBhvr>
                                      <p:tavLst>
                                        <p:tav tm="0">
                                          <p:val>
                                            <p:strVal val="#ppt_x"/>
                                          </p:val>
                                        </p:tav>
                                        <p:tav tm="100000">
                                          <p:val>
                                            <p:strVal val="#ppt_x"/>
                                          </p:val>
                                        </p:tav>
                                      </p:tavLst>
                                    </p:anim>
                                    <p:anim calcmode="lin" valueType="num">
                                      <p:cBhvr additive="base">
                                        <p:cTn id="51" dur="5000" fill="hold"/>
                                        <p:tgtEl>
                                          <p:spTgt spid="16"/>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 calcmode="lin" valueType="num">
                                      <p:cBhvr additive="base">
                                        <p:cTn id="54" dur="5000" fill="hold"/>
                                        <p:tgtEl>
                                          <p:spTgt spid="17"/>
                                        </p:tgtEl>
                                        <p:attrNameLst>
                                          <p:attrName>ppt_x</p:attrName>
                                        </p:attrNameLst>
                                      </p:cBhvr>
                                      <p:tavLst>
                                        <p:tav tm="0">
                                          <p:val>
                                            <p:strVal val="#ppt_x"/>
                                          </p:val>
                                        </p:tav>
                                        <p:tav tm="100000">
                                          <p:val>
                                            <p:strVal val="#ppt_x"/>
                                          </p:val>
                                        </p:tav>
                                      </p:tavLst>
                                    </p:anim>
                                    <p:anim calcmode="lin" valueType="num">
                                      <p:cBhvr additive="base">
                                        <p:cTn id="55" dur="5000" fill="hold"/>
                                        <p:tgtEl>
                                          <p:spTgt spid="17"/>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8"/>
                                        </p:tgtEl>
                                        <p:attrNameLst>
                                          <p:attrName>style.visibility</p:attrName>
                                        </p:attrNameLst>
                                      </p:cBhvr>
                                      <p:to>
                                        <p:strVal val="visible"/>
                                      </p:to>
                                    </p:set>
                                    <p:anim calcmode="lin" valueType="num">
                                      <p:cBhvr additive="base">
                                        <p:cTn id="58" dur="5000" fill="hold"/>
                                        <p:tgtEl>
                                          <p:spTgt spid="18"/>
                                        </p:tgtEl>
                                        <p:attrNameLst>
                                          <p:attrName>ppt_x</p:attrName>
                                        </p:attrNameLst>
                                      </p:cBhvr>
                                      <p:tavLst>
                                        <p:tav tm="0">
                                          <p:val>
                                            <p:strVal val="#ppt_x"/>
                                          </p:val>
                                        </p:tav>
                                        <p:tav tm="100000">
                                          <p:val>
                                            <p:strVal val="#ppt_x"/>
                                          </p:val>
                                        </p:tav>
                                      </p:tavLst>
                                    </p:anim>
                                    <p:anim calcmode="lin" valueType="num">
                                      <p:cBhvr additive="base">
                                        <p:cTn id="59" dur="5000" fill="hold"/>
                                        <p:tgtEl>
                                          <p:spTgt spid="18"/>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9"/>
                                        </p:tgtEl>
                                        <p:attrNameLst>
                                          <p:attrName>style.visibility</p:attrName>
                                        </p:attrNameLst>
                                      </p:cBhvr>
                                      <p:to>
                                        <p:strVal val="visible"/>
                                      </p:to>
                                    </p:set>
                                    <p:anim calcmode="lin" valueType="num">
                                      <p:cBhvr additive="base">
                                        <p:cTn id="62" dur="5000" fill="hold"/>
                                        <p:tgtEl>
                                          <p:spTgt spid="19"/>
                                        </p:tgtEl>
                                        <p:attrNameLst>
                                          <p:attrName>ppt_x</p:attrName>
                                        </p:attrNameLst>
                                      </p:cBhvr>
                                      <p:tavLst>
                                        <p:tav tm="0">
                                          <p:val>
                                            <p:strVal val="#ppt_x"/>
                                          </p:val>
                                        </p:tav>
                                        <p:tav tm="100000">
                                          <p:val>
                                            <p:strVal val="#ppt_x"/>
                                          </p:val>
                                        </p:tav>
                                      </p:tavLst>
                                    </p:anim>
                                    <p:anim calcmode="lin" valueType="num">
                                      <p:cBhvr additive="base">
                                        <p:cTn id="63" dur="5000" fill="hold"/>
                                        <p:tgtEl>
                                          <p:spTgt spid="19"/>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 calcmode="lin" valueType="num">
                                      <p:cBhvr additive="base">
                                        <p:cTn id="66" dur="5000" fill="hold"/>
                                        <p:tgtEl>
                                          <p:spTgt spid="20"/>
                                        </p:tgtEl>
                                        <p:attrNameLst>
                                          <p:attrName>ppt_x</p:attrName>
                                        </p:attrNameLst>
                                      </p:cBhvr>
                                      <p:tavLst>
                                        <p:tav tm="0">
                                          <p:val>
                                            <p:strVal val="#ppt_x"/>
                                          </p:val>
                                        </p:tav>
                                        <p:tav tm="100000">
                                          <p:val>
                                            <p:strVal val="#ppt_x"/>
                                          </p:val>
                                        </p:tav>
                                      </p:tavLst>
                                    </p:anim>
                                    <p:anim calcmode="lin" valueType="num">
                                      <p:cBhvr additive="base">
                                        <p:cTn id="67" dur="5000" fill="hold"/>
                                        <p:tgtEl>
                                          <p:spTgt spid="20"/>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anim calcmode="lin" valueType="num">
                                      <p:cBhvr additive="base">
                                        <p:cTn id="70" dur="5000" fill="hold"/>
                                        <p:tgtEl>
                                          <p:spTgt spid="21"/>
                                        </p:tgtEl>
                                        <p:attrNameLst>
                                          <p:attrName>ppt_x</p:attrName>
                                        </p:attrNameLst>
                                      </p:cBhvr>
                                      <p:tavLst>
                                        <p:tav tm="0">
                                          <p:val>
                                            <p:strVal val="#ppt_x"/>
                                          </p:val>
                                        </p:tav>
                                        <p:tav tm="100000">
                                          <p:val>
                                            <p:strVal val="#ppt_x"/>
                                          </p:val>
                                        </p:tav>
                                      </p:tavLst>
                                    </p:anim>
                                    <p:anim calcmode="lin" valueType="num">
                                      <p:cBhvr additive="base">
                                        <p:cTn id="71" dur="5000" fill="hold"/>
                                        <p:tgtEl>
                                          <p:spTgt spid="21"/>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2"/>
                                        </p:tgtEl>
                                        <p:attrNameLst>
                                          <p:attrName>style.visibility</p:attrName>
                                        </p:attrNameLst>
                                      </p:cBhvr>
                                      <p:to>
                                        <p:strVal val="visible"/>
                                      </p:to>
                                    </p:set>
                                    <p:anim calcmode="lin" valueType="num">
                                      <p:cBhvr additive="base">
                                        <p:cTn id="74" dur="5000" fill="hold"/>
                                        <p:tgtEl>
                                          <p:spTgt spid="22"/>
                                        </p:tgtEl>
                                        <p:attrNameLst>
                                          <p:attrName>ppt_x</p:attrName>
                                        </p:attrNameLst>
                                      </p:cBhvr>
                                      <p:tavLst>
                                        <p:tav tm="0">
                                          <p:val>
                                            <p:strVal val="#ppt_x"/>
                                          </p:val>
                                        </p:tav>
                                        <p:tav tm="100000">
                                          <p:val>
                                            <p:strVal val="#ppt_x"/>
                                          </p:val>
                                        </p:tav>
                                      </p:tavLst>
                                    </p:anim>
                                    <p:anim calcmode="lin" valueType="num">
                                      <p:cBhvr additive="base">
                                        <p:cTn id="75" dur="5000" fill="hold"/>
                                        <p:tgtEl>
                                          <p:spTgt spid="22"/>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3"/>
                                        </p:tgtEl>
                                        <p:attrNameLst>
                                          <p:attrName>style.visibility</p:attrName>
                                        </p:attrNameLst>
                                      </p:cBhvr>
                                      <p:to>
                                        <p:strVal val="visible"/>
                                      </p:to>
                                    </p:set>
                                    <p:anim calcmode="lin" valueType="num">
                                      <p:cBhvr additive="base">
                                        <p:cTn id="78" dur="5000" fill="hold"/>
                                        <p:tgtEl>
                                          <p:spTgt spid="23"/>
                                        </p:tgtEl>
                                        <p:attrNameLst>
                                          <p:attrName>ppt_x</p:attrName>
                                        </p:attrNameLst>
                                      </p:cBhvr>
                                      <p:tavLst>
                                        <p:tav tm="0">
                                          <p:val>
                                            <p:strVal val="#ppt_x"/>
                                          </p:val>
                                        </p:tav>
                                        <p:tav tm="100000">
                                          <p:val>
                                            <p:strVal val="#ppt_x"/>
                                          </p:val>
                                        </p:tav>
                                      </p:tavLst>
                                    </p:anim>
                                    <p:anim calcmode="lin" valueType="num">
                                      <p:cBhvr additive="base">
                                        <p:cTn id="79" dur="5000" fill="hold"/>
                                        <p:tgtEl>
                                          <p:spTgt spid="23"/>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4"/>
                                        </p:tgtEl>
                                        <p:attrNameLst>
                                          <p:attrName>style.visibility</p:attrName>
                                        </p:attrNameLst>
                                      </p:cBhvr>
                                      <p:to>
                                        <p:strVal val="visible"/>
                                      </p:to>
                                    </p:set>
                                    <p:anim calcmode="lin" valueType="num">
                                      <p:cBhvr additive="base">
                                        <p:cTn id="82" dur="5000" fill="hold"/>
                                        <p:tgtEl>
                                          <p:spTgt spid="24"/>
                                        </p:tgtEl>
                                        <p:attrNameLst>
                                          <p:attrName>ppt_x</p:attrName>
                                        </p:attrNameLst>
                                      </p:cBhvr>
                                      <p:tavLst>
                                        <p:tav tm="0">
                                          <p:val>
                                            <p:strVal val="#ppt_x"/>
                                          </p:val>
                                        </p:tav>
                                        <p:tav tm="100000">
                                          <p:val>
                                            <p:strVal val="#ppt_x"/>
                                          </p:val>
                                        </p:tav>
                                      </p:tavLst>
                                    </p:anim>
                                    <p:anim calcmode="lin" valueType="num">
                                      <p:cBhvr additive="base">
                                        <p:cTn id="83" dur="5000" fill="hold"/>
                                        <p:tgtEl>
                                          <p:spTgt spid="24"/>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5"/>
                                        </p:tgtEl>
                                        <p:attrNameLst>
                                          <p:attrName>style.visibility</p:attrName>
                                        </p:attrNameLst>
                                      </p:cBhvr>
                                      <p:to>
                                        <p:strVal val="visible"/>
                                      </p:to>
                                    </p:set>
                                    <p:anim calcmode="lin" valueType="num">
                                      <p:cBhvr additive="base">
                                        <p:cTn id="86" dur="5000" fill="hold"/>
                                        <p:tgtEl>
                                          <p:spTgt spid="25"/>
                                        </p:tgtEl>
                                        <p:attrNameLst>
                                          <p:attrName>ppt_x</p:attrName>
                                        </p:attrNameLst>
                                      </p:cBhvr>
                                      <p:tavLst>
                                        <p:tav tm="0">
                                          <p:val>
                                            <p:strVal val="#ppt_x"/>
                                          </p:val>
                                        </p:tav>
                                        <p:tav tm="100000">
                                          <p:val>
                                            <p:strVal val="#ppt_x"/>
                                          </p:val>
                                        </p:tav>
                                      </p:tavLst>
                                    </p:anim>
                                    <p:anim calcmode="lin" valueType="num">
                                      <p:cBhvr additive="base">
                                        <p:cTn id="87" dur="5000" fill="hold"/>
                                        <p:tgtEl>
                                          <p:spTgt spid="25"/>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6"/>
                                        </p:tgtEl>
                                        <p:attrNameLst>
                                          <p:attrName>style.visibility</p:attrName>
                                        </p:attrNameLst>
                                      </p:cBhvr>
                                      <p:to>
                                        <p:strVal val="visible"/>
                                      </p:to>
                                    </p:set>
                                    <p:anim calcmode="lin" valueType="num">
                                      <p:cBhvr additive="base">
                                        <p:cTn id="90" dur="5000" fill="hold"/>
                                        <p:tgtEl>
                                          <p:spTgt spid="26"/>
                                        </p:tgtEl>
                                        <p:attrNameLst>
                                          <p:attrName>ppt_x</p:attrName>
                                        </p:attrNameLst>
                                      </p:cBhvr>
                                      <p:tavLst>
                                        <p:tav tm="0">
                                          <p:val>
                                            <p:strVal val="#ppt_x"/>
                                          </p:val>
                                        </p:tav>
                                        <p:tav tm="100000">
                                          <p:val>
                                            <p:strVal val="#ppt_x"/>
                                          </p:val>
                                        </p:tav>
                                      </p:tavLst>
                                    </p:anim>
                                    <p:anim calcmode="lin" valueType="num">
                                      <p:cBhvr additive="base">
                                        <p:cTn id="91" dur="5000" fill="hold"/>
                                        <p:tgtEl>
                                          <p:spTgt spid="26"/>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7"/>
                                        </p:tgtEl>
                                        <p:attrNameLst>
                                          <p:attrName>style.visibility</p:attrName>
                                        </p:attrNameLst>
                                      </p:cBhvr>
                                      <p:to>
                                        <p:strVal val="visible"/>
                                      </p:to>
                                    </p:set>
                                    <p:anim calcmode="lin" valueType="num">
                                      <p:cBhvr additive="base">
                                        <p:cTn id="94" dur="5000" fill="hold"/>
                                        <p:tgtEl>
                                          <p:spTgt spid="27"/>
                                        </p:tgtEl>
                                        <p:attrNameLst>
                                          <p:attrName>ppt_x</p:attrName>
                                        </p:attrNameLst>
                                      </p:cBhvr>
                                      <p:tavLst>
                                        <p:tav tm="0">
                                          <p:val>
                                            <p:strVal val="#ppt_x"/>
                                          </p:val>
                                        </p:tav>
                                        <p:tav tm="100000">
                                          <p:val>
                                            <p:strVal val="#ppt_x"/>
                                          </p:val>
                                        </p:tav>
                                      </p:tavLst>
                                    </p:anim>
                                    <p:anim calcmode="lin" valueType="num">
                                      <p:cBhvr additive="base">
                                        <p:cTn id="95" dur="5000" fill="hold"/>
                                        <p:tgtEl>
                                          <p:spTgt spid="27"/>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8"/>
                                        </p:tgtEl>
                                        <p:attrNameLst>
                                          <p:attrName>style.visibility</p:attrName>
                                        </p:attrNameLst>
                                      </p:cBhvr>
                                      <p:to>
                                        <p:strVal val="visible"/>
                                      </p:to>
                                    </p:set>
                                    <p:anim calcmode="lin" valueType="num">
                                      <p:cBhvr additive="base">
                                        <p:cTn id="98" dur="5000" fill="hold"/>
                                        <p:tgtEl>
                                          <p:spTgt spid="28"/>
                                        </p:tgtEl>
                                        <p:attrNameLst>
                                          <p:attrName>ppt_x</p:attrName>
                                        </p:attrNameLst>
                                      </p:cBhvr>
                                      <p:tavLst>
                                        <p:tav tm="0">
                                          <p:val>
                                            <p:strVal val="#ppt_x"/>
                                          </p:val>
                                        </p:tav>
                                        <p:tav tm="100000">
                                          <p:val>
                                            <p:strVal val="#ppt_x"/>
                                          </p:val>
                                        </p:tav>
                                      </p:tavLst>
                                    </p:anim>
                                    <p:anim calcmode="lin" valueType="num">
                                      <p:cBhvr additive="base">
                                        <p:cTn id="99" dur="5000" fill="hold"/>
                                        <p:tgtEl>
                                          <p:spTgt spid="28"/>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9"/>
                                        </p:tgtEl>
                                        <p:attrNameLst>
                                          <p:attrName>style.visibility</p:attrName>
                                        </p:attrNameLst>
                                      </p:cBhvr>
                                      <p:to>
                                        <p:strVal val="visible"/>
                                      </p:to>
                                    </p:set>
                                    <p:anim calcmode="lin" valueType="num">
                                      <p:cBhvr additive="base">
                                        <p:cTn id="102" dur="5000" fill="hold"/>
                                        <p:tgtEl>
                                          <p:spTgt spid="29"/>
                                        </p:tgtEl>
                                        <p:attrNameLst>
                                          <p:attrName>ppt_x</p:attrName>
                                        </p:attrNameLst>
                                      </p:cBhvr>
                                      <p:tavLst>
                                        <p:tav tm="0">
                                          <p:val>
                                            <p:strVal val="#ppt_x"/>
                                          </p:val>
                                        </p:tav>
                                        <p:tav tm="100000">
                                          <p:val>
                                            <p:strVal val="#ppt_x"/>
                                          </p:val>
                                        </p:tav>
                                      </p:tavLst>
                                    </p:anim>
                                    <p:anim calcmode="lin" valueType="num">
                                      <p:cBhvr additive="base">
                                        <p:cTn id="103" dur="5000" fill="hold"/>
                                        <p:tgtEl>
                                          <p:spTgt spid="29"/>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30"/>
                                        </p:tgtEl>
                                        <p:attrNameLst>
                                          <p:attrName>style.visibility</p:attrName>
                                        </p:attrNameLst>
                                      </p:cBhvr>
                                      <p:to>
                                        <p:strVal val="visible"/>
                                      </p:to>
                                    </p:set>
                                    <p:anim calcmode="lin" valueType="num">
                                      <p:cBhvr additive="base">
                                        <p:cTn id="106" dur="5000" fill="hold"/>
                                        <p:tgtEl>
                                          <p:spTgt spid="30"/>
                                        </p:tgtEl>
                                        <p:attrNameLst>
                                          <p:attrName>ppt_x</p:attrName>
                                        </p:attrNameLst>
                                      </p:cBhvr>
                                      <p:tavLst>
                                        <p:tav tm="0">
                                          <p:val>
                                            <p:strVal val="#ppt_x"/>
                                          </p:val>
                                        </p:tav>
                                        <p:tav tm="100000">
                                          <p:val>
                                            <p:strVal val="#ppt_x"/>
                                          </p:val>
                                        </p:tav>
                                      </p:tavLst>
                                    </p:anim>
                                    <p:anim calcmode="lin" valueType="num">
                                      <p:cBhvr additive="base">
                                        <p:cTn id="107" dur="5000" fill="hold"/>
                                        <p:tgtEl>
                                          <p:spTgt spid="30"/>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31"/>
                                        </p:tgtEl>
                                        <p:attrNameLst>
                                          <p:attrName>style.visibility</p:attrName>
                                        </p:attrNameLst>
                                      </p:cBhvr>
                                      <p:to>
                                        <p:strVal val="visible"/>
                                      </p:to>
                                    </p:set>
                                    <p:anim calcmode="lin" valueType="num">
                                      <p:cBhvr additive="base">
                                        <p:cTn id="110" dur="5000" fill="hold"/>
                                        <p:tgtEl>
                                          <p:spTgt spid="31"/>
                                        </p:tgtEl>
                                        <p:attrNameLst>
                                          <p:attrName>ppt_x</p:attrName>
                                        </p:attrNameLst>
                                      </p:cBhvr>
                                      <p:tavLst>
                                        <p:tav tm="0">
                                          <p:val>
                                            <p:strVal val="#ppt_x"/>
                                          </p:val>
                                        </p:tav>
                                        <p:tav tm="100000">
                                          <p:val>
                                            <p:strVal val="#ppt_x"/>
                                          </p:val>
                                        </p:tav>
                                      </p:tavLst>
                                    </p:anim>
                                    <p:anim calcmode="lin" valueType="num">
                                      <p:cBhvr additive="base">
                                        <p:cTn id="111" dur="5000" fill="hold"/>
                                        <p:tgtEl>
                                          <p:spTgt spid="31"/>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32"/>
                                        </p:tgtEl>
                                        <p:attrNameLst>
                                          <p:attrName>style.visibility</p:attrName>
                                        </p:attrNameLst>
                                      </p:cBhvr>
                                      <p:to>
                                        <p:strVal val="visible"/>
                                      </p:to>
                                    </p:set>
                                    <p:anim calcmode="lin" valueType="num">
                                      <p:cBhvr additive="base">
                                        <p:cTn id="114" dur="5000" fill="hold"/>
                                        <p:tgtEl>
                                          <p:spTgt spid="32"/>
                                        </p:tgtEl>
                                        <p:attrNameLst>
                                          <p:attrName>ppt_x</p:attrName>
                                        </p:attrNameLst>
                                      </p:cBhvr>
                                      <p:tavLst>
                                        <p:tav tm="0">
                                          <p:val>
                                            <p:strVal val="#ppt_x"/>
                                          </p:val>
                                        </p:tav>
                                        <p:tav tm="100000">
                                          <p:val>
                                            <p:strVal val="#ppt_x"/>
                                          </p:val>
                                        </p:tav>
                                      </p:tavLst>
                                    </p:anim>
                                    <p:anim calcmode="lin" valueType="num">
                                      <p:cBhvr additive="base">
                                        <p:cTn id="115" dur="5000" fill="hold"/>
                                        <p:tgtEl>
                                          <p:spTgt spid="32"/>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3"/>
                                        </p:tgtEl>
                                        <p:attrNameLst>
                                          <p:attrName>style.visibility</p:attrName>
                                        </p:attrNameLst>
                                      </p:cBhvr>
                                      <p:to>
                                        <p:strVal val="visible"/>
                                      </p:to>
                                    </p:set>
                                    <p:anim calcmode="lin" valueType="num">
                                      <p:cBhvr additive="base">
                                        <p:cTn id="118" dur="5000" fill="hold"/>
                                        <p:tgtEl>
                                          <p:spTgt spid="33"/>
                                        </p:tgtEl>
                                        <p:attrNameLst>
                                          <p:attrName>ppt_x</p:attrName>
                                        </p:attrNameLst>
                                      </p:cBhvr>
                                      <p:tavLst>
                                        <p:tav tm="0">
                                          <p:val>
                                            <p:strVal val="#ppt_x"/>
                                          </p:val>
                                        </p:tav>
                                        <p:tav tm="100000">
                                          <p:val>
                                            <p:strVal val="#ppt_x"/>
                                          </p:val>
                                        </p:tav>
                                      </p:tavLst>
                                    </p:anim>
                                    <p:anim calcmode="lin" valueType="num">
                                      <p:cBhvr additive="base">
                                        <p:cTn id="119" dur="5000" fill="hold"/>
                                        <p:tgtEl>
                                          <p:spTgt spid="33"/>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4"/>
                                        </p:tgtEl>
                                        <p:attrNameLst>
                                          <p:attrName>style.visibility</p:attrName>
                                        </p:attrNameLst>
                                      </p:cBhvr>
                                      <p:to>
                                        <p:strVal val="visible"/>
                                      </p:to>
                                    </p:set>
                                    <p:anim calcmode="lin" valueType="num">
                                      <p:cBhvr additive="base">
                                        <p:cTn id="122" dur="5000" fill="hold"/>
                                        <p:tgtEl>
                                          <p:spTgt spid="34"/>
                                        </p:tgtEl>
                                        <p:attrNameLst>
                                          <p:attrName>ppt_x</p:attrName>
                                        </p:attrNameLst>
                                      </p:cBhvr>
                                      <p:tavLst>
                                        <p:tav tm="0">
                                          <p:val>
                                            <p:strVal val="#ppt_x"/>
                                          </p:val>
                                        </p:tav>
                                        <p:tav tm="100000">
                                          <p:val>
                                            <p:strVal val="#ppt_x"/>
                                          </p:val>
                                        </p:tav>
                                      </p:tavLst>
                                    </p:anim>
                                    <p:anim calcmode="lin" valueType="num">
                                      <p:cBhvr additive="base">
                                        <p:cTn id="123" dur="5000" fill="hold"/>
                                        <p:tgtEl>
                                          <p:spTgt spid="34"/>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5"/>
                                        </p:tgtEl>
                                        <p:attrNameLst>
                                          <p:attrName>style.visibility</p:attrName>
                                        </p:attrNameLst>
                                      </p:cBhvr>
                                      <p:to>
                                        <p:strVal val="visible"/>
                                      </p:to>
                                    </p:set>
                                    <p:anim calcmode="lin" valueType="num">
                                      <p:cBhvr additive="base">
                                        <p:cTn id="126" dur="5000" fill="hold"/>
                                        <p:tgtEl>
                                          <p:spTgt spid="35"/>
                                        </p:tgtEl>
                                        <p:attrNameLst>
                                          <p:attrName>ppt_x</p:attrName>
                                        </p:attrNameLst>
                                      </p:cBhvr>
                                      <p:tavLst>
                                        <p:tav tm="0">
                                          <p:val>
                                            <p:strVal val="#ppt_x"/>
                                          </p:val>
                                        </p:tav>
                                        <p:tav tm="100000">
                                          <p:val>
                                            <p:strVal val="#ppt_x"/>
                                          </p:val>
                                        </p:tav>
                                      </p:tavLst>
                                    </p:anim>
                                    <p:anim calcmode="lin" valueType="num">
                                      <p:cBhvr additive="base">
                                        <p:cTn id="127" dur="5000" fill="hold"/>
                                        <p:tgtEl>
                                          <p:spTgt spid="35"/>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6"/>
                                        </p:tgtEl>
                                        <p:attrNameLst>
                                          <p:attrName>style.visibility</p:attrName>
                                        </p:attrNameLst>
                                      </p:cBhvr>
                                      <p:to>
                                        <p:strVal val="visible"/>
                                      </p:to>
                                    </p:set>
                                    <p:anim calcmode="lin" valueType="num">
                                      <p:cBhvr additive="base">
                                        <p:cTn id="130" dur="5000" fill="hold"/>
                                        <p:tgtEl>
                                          <p:spTgt spid="36"/>
                                        </p:tgtEl>
                                        <p:attrNameLst>
                                          <p:attrName>ppt_x</p:attrName>
                                        </p:attrNameLst>
                                      </p:cBhvr>
                                      <p:tavLst>
                                        <p:tav tm="0">
                                          <p:val>
                                            <p:strVal val="#ppt_x"/>
                                          </p:val>
                                        </p:tav>
                                        <p:tav tm="100000">
                                          <p:val>
                                            <p:strVal val="#ppt_x"/>
                                          </p:val>
                                        </p:tav>
                                      </p:tavLst>
                                    </p:anim>
                                    <p:anim calcmode="lin" valueType="num">
                                      <p:cBhvr additive="base">
                                        <p:cTn id="131" dur="5000" fill="hold"/>
                                        <p:tgtEl>
                                          <p:spTgt spid="36"/>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7"/>
                                        </p:tgtEl>
                                        <p:attrNameLst>
                                          <p:attrName>style.visibility</p:attrName>
                                        </p:attrNameLst>
                                      </p:cBhvr>
                                      <p:to>
                                        <p:strVal val="visible"/>
                                      </p:to>
                                    </p:set>
                                    <p:anim calcmode="lin" valueType="num">
                                      <p:cBhvr additive="base">
                                        <p:cTn id="134" dur="5000" fill="hold"/>
                                        <p:tgtEl>
                                          <p:spTgt spid="37"/>
                                        </p:tgtEl>
                                        <p:attrNameLst>
                                          <p:attrName>ppt_x</p:attrName>
                                        </p:attrNameLst>
                                      </p:cBhvr>
                                      <p:tavLst>
                                        <p:tav tm="0">
                                          <p:val>
                                            <p:strVal val="#ppt_x"/>
                                          </p:val>
                                        </p:tav>
                                        <p:tav tm="100000">
                                          <p:val>
                                            <p:strVal val="#ppt_x"/>
                                          </p:val>
                                        </p:tav>
                                      </p:tavLst>
                                    </p:anim>
                                    <p:anim calcmode="lin" valueType="num">
                                      <p:cBhvr additive="base">
                                        <p:cTn id="135" dur="5000" fill="hold"/>
                                        <p:tgtEl>
                                          <p:spTgt spid="37"/>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8"/>
                                        </p:tgtEl>
                                        <p:attrNameLst>
                                          <p:attrName>style.visibility</p:attrName>
                                        </p:attrNameLst>
                                      </p:cBhvr>
                                      <p:to>
                                        <p:strVal val="visible"/>
                                      </p:to>
                                    </p:set>
                                    <p:anim calcmode="lin" valueType="num">
                                      <p:cBhvr additive="base">
                                        <p:cTn id="138" dur="5000" fill="hold"/>
                                        <p:tgtEl>
                                          <p:spTgt spid="38"/>
                                        </p:tgtEl>
                                        <p:attrNameLst>
                                          <p:attrName>ppt_x</p:attrName>
                                        </p:attrNameLst>
                                      </p:cBhvr>
                                      <p:tavLst>
                                        <p:tav tm="0">
                                          <p:val>
                                            <p:strVal val="#ppt_x"/>
                                          </p:val>
                                        </p:tav>
                                        <p:tav tm="100000">
                                          <p:val>
                                            <p:strVal val="#ppt_x"/>
                                          </p:val>
                                        </p:tav>
                                      </p:tavLst>
                                    </p:anim>
                                    <p:anim calcmode="lin" valueType="num">
                                      <p:cBhvr additive="base">
                                        <p:cTn id="139" dur="5000" fill="hold"/>
                                        <p:tgtEl>
                                          <p:spTgt spid="38"/>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9"/>
                                        </p:tgtEl>
                                        <p:attrNameLst>
                                          <p:attrName>style.visibility</p:attrName>
                                        </p:attrNameLst>
                                      </p:cBhvr>
                                      <p:to>
                                        <p:strVal val="visible"/>
                                      </p:to>
                                    </p:set>
                                    <p:anim calcmode="lin" valueType="num">
                                      <p:cBhvr additive="base">
                                        <p:cTn id="142" dur="5000" fill="hold"/>
                                        <p:tgtEl>
                                          <p:spTgt spid="39"/>
                                        </p:tgtEl>
                                        <p:attrNameLst>
                                          <p:attrName>ppt_x</p:attrName>
                                        </p:attrNameLst>
                                      </p:cBhvr>
                                      <p:tavLst>
                                        <p:tav tm="0">
                                          <p:val>
                                            <p:strVal val="#ppt_x"/>
                                          </p:val>
                                        </p:tav>
                                        <p:tav tm="100000">
                                          <p:val>
                                            <p:strVal val="#ppt_x"/>
                                          </p:val>
                                        </p:tav>
                                      </p:tavLst>
                                    </p:anim>
                                    <p:anim calcmode="lin" valueType="num">
                                      <p:cBhvr additive="base">
                                        <p:cTn id="143" dur="5000" fill="hold"/>
                                        <p:tgtEl>
                                          <p:spTgt spid="39"/>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40"/>
                                        </p:tgtEl>
                                        <p:attrNameLst>
                                          <p:attrName>style.visibility</p:attrName>
                                        </p:attrNameLst>
                                      </p:cBhvr>
                                      <p:to>
                                        <p:strVal val="visible"/>
                                      </p:to>
                                    </p:set>
                                    <p:anim calcmode="lin" valueType="num">
                                      <p:cBhvr additive="base">
                                        <p:cTn id="146" dur="5000" fill="hold"/>
                                        <p:tgtEl>
                                          <p:spTgt spid="40"/>
                                        </p:tgtEl>
                                        <p:attrNameLst>
                                          <p:attrName>ppt_x</p:attrName>
                                        </p:attrNameLst>
                                      </p:cBhvr>
                                      <p:tavLst>
                                        <p:tav tm="0">
                                          <p:val>
                                            <p:strVal val="#ppt_x"/>
                                          </p:val>
                                        </p:tav>
                                        <p:tav tm="100000">
                                          <p:val>
                                            <p:strVal val="#ppt_x"/>
                                          </p:val>
                                        </p:tav>
                                      </p:tavLst>
                                    </p:anim>
                                    <p:anim calcmode="lin" valueType="num">
                                      <p:cBhvr additive="base">
                                        <p:cTn id="147" dur="5000" fill="hold"/>
                                        <p:tgtEl>
                                          <p:spTgt spid="40"/>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41"/>
                                        </p:tgtEl>
                                        <p:attrNameLst>
                                          <p:attrName>style.visibility</p:attrName>
                                        </p:attrNameLst>
                                      </p:cBhvr>
                                      <p:to>
                                        <p:strVal val="visible"/>
                                      </p:to>
                                    </p:set>
                                    <p:anim calcmode="lin" valueType="num">
                                      <p:cBhvr additive="base">
                                        <p:cTn id="150" dur="5000" fill="hold"/>
                                        <p:tgtEl>
                                          <p:spTgt spid="41"/>
                                        </p:tgtEl>
                                        <p:attrNameLst>
                                          <p:attrName>ppt_x</p:attrName>
                                        </p:attrNameLst>
                                      </p:cBhvr>
                                      <p:tavLst>
                                        <p:tav tm="0">
                                          <p:val>
                                            <p:strVal val="#ppt_x"/>
                                          </p:val>
                                        </p:tav>
                                        <p:tav tm="100000">
                                          <p:val>
                                            <p:strVal val="#ppt_x"/>
                                          </p:val>
                                        </p:tav>
                                      </p:tavLst>
                                    </p:anim>
                                    <p:anim calcmode="lin" valueType="num">
                                      <p:cBhvr additive="base">
                                        <p:cTn id="151" dur="5000" fill="hold"/>
                                        <p:tgtEl>
                                          <p:spTgt spid="41"/>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42"/>
                                        </p:tgtEl>
                                        <p:attrNameLst>
                                          <p:attrName>style.visibility</p:attrName>
                                        </p:attrNameLst>
                                      </p:cBhvr>
                                      <p:to>
                                        <p:strVal val="visible"/>
                                      </p:to>
                                    </p:set>
                                    <p:anim calcmode="lin" valueType="num">
                                      <p:cBhvr additive="base">
                                        <p:cTn id="154" dur="5000" fill="hold"/>
                                        <p:tgtEl>
                                          <p:spTgt spid="42"/>
                                        </p:tgtEl>
                                        <p:attrNameLst>
                                          <p:attrName>ppt_x</p:attrName>
                                        </p:attrNameLst>
                                      </p:cBhvr>
                                      <p:tavLst>
                                        <p:tav tm="0">
                                          <p:val>
                                            <p:strVal val="#ppt_x"/>
                                          </p:val>
                                        </p:tav>
                                        <p:tav tm="100000">
                                          <p:val>
                                            <p:strVal val="#ppt_x"/>
                                          </p:val>
                                        </p:tav>
                                      </p:tavLst>
                                    </p:anim>
                                    <p:anim calcmode="lin" valueType="num">
                                      <p:cBhvr additive="base">
                                        <p:cTn id="155" dur="5000" fill="hold"/>
                                        <p:tgtEl>
                                          <p:spTgt spid="42"/>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43"/>
                                        </p:tgtEl>
                                        <p:attrNameLst>
                                          <p:attrName>style.visibility</p:attrName>
                                        </p:attrNameLst>
                                      </p:cBhvr>
                                      <p:to>
                                        <p:strVal val="visible"/>
                                      </p:to>
                                    </p:set>
                                    <p:anim calcmode="lin" valueType="num">
                                      <p:cBhvr additive="base">
                                        <p:cTn id="158" dur="5000" fill="hold"/>
                                        <p:tgtEl>
                                          <p:spTgt spid="43"/>
                                        </p:tgtEl>
                                        <p:attrNameLst>
                                          <p:attrName>ppt_x</p:attrName>
                                        </p:attrNameLst>
                                      </p:cBhvr>
                                      <p:tavLst>
                                        <p:tav tm="0">
                                          <p:val>
                                            <p:strVal val="#ppt_x"/>
                                          </p:val>
                                        </p:tav>
                                        <p:tav tm="100000">
                                          <p:val>
                                            <p:strVal val="#ppt_x"/>
                                          </p:val>
                                        </p:tav>
                                      </p:tavLst>
                                    </p:anim>
                                    <p:anim calcmode="lin" valueType="num">
                                      <p:cBhvr additive="base">
                                        <p:cTn id="159" dur="5000" fill="hold"/>
                                        <p:tgtEl>
                                          <p:spTgt spid="43"/>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44"/>
                                        </p:tgtEl>
                                        <p:attrNameLst>
                                          <p:attrName>style.visibility</p:attrName>
                                        </p:attrNameLst>
                                      </p:cBhvr>
                                      <p:to>
                                        <p:strVal val="visible"/>
                                      </p:to>
                                    </p:set>
                                    <p:anim calcmode="lin" valueType="num">
                                      <p:cBhvr additive="base">
                                        <p:cTn id="162" dur="5000" fill="hold"/>
                                        <p:tgtEl>
                                          <p:spTgt spid="44"/>
                                        </p:tgtEl>
                                        <p:attrNameLst>
                                          <p:attrName>ppt_x</p:attrName>
                                        </p:attrNameLst>
                                      </p:cBhvr>
                                      <p:tavLst>
                                        <p:tav tm="0">
                                          <p:val>
                                            <p:strVal val="#ppt_x"/>
                                          </p:val>
                                        </p:tav>
                                        <p:tav tm="100000">
                                          <p:val>
                                            <p:strVal val="#ppt_x"/>
                                          </p:val>
                                        </p:tav>
                                      </p:tavLst>
                                    </p:anim>
                                    <p:anim calcmode="lin" valueType="num">
                                      <p:cBhvr additive="base">
                                        <p:cTn id="163" dur="5000" fill="hold"/>
                                        <p:tgtEl>
                                          <p:spTgt spid="44"/>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45"/>
                                        </p:tgtEl>
                                        <p:attrNameLst>
                                          <p:attrName>style.visibility</p:attrName>
                                        </p:attrNameLst>
                                      </p:cBhvr>
                                      <p:to>
                                        <p:strVal val="visible"/>
                                      </p:to>
                                    </p:set>
                                    <p:anim calcmode="lin" valueType="num">
                                      <p:cBhvr additive="base">
                                        <p:cTn id="166" dur="5000" fill="hold"/>
                                        <p:tgtEl>
                                          <p:spTgt spid="45"/>
                                        </p:tgtEl>
                                        <p:attrNameLst>
                                          <p:attrName>ppt_x</p:attrName>
                                        </p:attrNameLst>
                                      </p:cBhvr>
                                      <p:tavLst>
                                        <p:tav tm="0">
                                          <p:val>
                                            <p:strVal val="#ppt_x"/>
                                          </p:val>
                                        </p:tav>
                                        <p:tav tm="100000">
                                          <p:val>
                                            <p:strVal val="#ppt_x"/>
                                          </p:val>
                                        </p:tav>
                                      </p:tavLst>
                                    </p:anim>
                                    <p:anim calcmode="lin" valueType="num">
                                      <p:cBhvr additive="base">
                                        <p:cTn id="167" dur="5000" fill="hold"/>
                                        <p:tgtEl>
                                          <p:spTgt spid="45"/>
                                        </p:tgtEl>
                                        <p:attrNameLst>
                                          <p:attrName>ppt_y</p:attrName>
                                        </p:attrNameLst>
                                      </p:cBhvr>
                                      <p:tavLst>
                                        <p:tav tm="0">
                                          <p:val>
                                            <p:strVal val="1+#ppt_h/2"/>
                                          </p:val>
                                        </p:tav>
                                        <p:tav tm="100000">
                                          <p:val>
                                            <p:strVal val="#ppt_y"/>
                                          </p:val>
                                        </p:tav>
                                      </p:tavLst>
                                    </p:anim>
                                  </p:childTnLst>
                                </p:cTn>
                              </p:par>
                              <p:par>
                                <p:cTn id="168" presetID="2" presetClass="entr" presetSubtype="4" fill="hold" grpId="0" nodeType="withEffect">
                                  <p:stCondLst>
                                    <p:cond delay="0"/>
                                  </p:stCondLst>
                                  <p:childTnLst>
                                    <p:set>
                                      <p:cBhvr>
                                        <p:cTn id="169" dur="1" fill="hold">
                                          <p:stCondLst>
                                            <p:cond delay="0"/>
                                          </p:stCondLst>
                                        </p:cTn>
                                        <p:tgtEl>
                                          <p:spTgt spid="46"/>
                                        </p:tgtEl>
                                        <p:attrNameLst>
                                          <p:attrName>style.visibility</p:attrName>
                                        </p:attrNameLst>
                                      </p:cBhvr>
                                      <p:to>
                                        <p:strVal val="visible"/>
                                      </p:to>
                                    </p:set>
                                    <p:anim calcmode="lin" valueType="num">
                                      <p:cBhvr additive="base">
                                        <p:cTn id="170" dur="5000" fill="hold"/>
                                        <p:tgtEl>
                                          <p:spTgt spid="46"/>
                                        </p:tgtEl>
                                        <p:attrNameLst>
                                          <p:attrName>ppt_x</p:attrName>
                                        </p:attrNameLst>
                                      </p:cBhvr>
                                      <p:tavLst>
                                        <p:tav tm="0">
                                          <p:val>
                                            <p:strVal val="#ppt_x"/>
                                          </p:val>
                                        </p:tav>
                                        <p:tav tm="100000">
                                          <p:val>
                                            <p:strVal val="#ppt_x"/>
                                          </p:val>
                                        </p:tav>
                                      </p:tavLst>
                                    </p:anim>
                                    <p:anim calcmode="lin" valueType="num">
                                      <p:cBhvr additive="base">
                                        <p:cTn id="171" dur="5000" fill="hold"/>
                                        <p:tgtEl>
                                          <p:spTgt spid="46"/>
                                        </p:tgtEl>
                                        <p:attrNameLst>
                                          <p:attrName>ppt_y</p:attrName>
                                        </p:attrNameLst>
                                      </p:cBhvr>
                                      <p:tavLst>
                                        <p:tav tm="0">
                                          <p:val>
                                            <p:strVal val="1+#ppt_h/2"/>
                                          </p:val>
                                        </p:tav>
                                        <p:tav tm="100000">
                                          <p:val>
                                            <p:strVal val="#ppt_y"/>
                                          </p:val>
                                        </p:tav>
                                      </p:tavLst>
                                    </p:anim>
                                  </p:childTnLst>
                                </p:cTn>
                              </p:par>
                              <p:par>
                                <p:cTn id="172" presetID="2" presetClass="entr" presetSubtype="4" fill="hold" grpId="0" nodeType="withEffect">
                                  <p:stCondLst>
                                    <p:cond delay="0"/>
                                  </p:stCondLst>
                                  <p:childTnLst>
                                    <p:set>
                                      <p:cBhvr>
                                        <p:cTn id="173" dur="1" fill="hold">
                                          <p:stCondLst>
                                            <p:cond delay="0"/>
                                          </p:stCondLst>
                                        </p:cTn>
                                        <p:tgtEl>
                                          <p:spTgt spid="47"/>
                                        </p:tgtEl>
                                        <p:attrNameLst>
                                          <p:attrName>style.visibility</p:attrName>
                                        </p:attrNameLst>
                                      </p:cBhvr>
                                      <p:to>
                                        <p:strVal val="visible"/>
                                      </p:to>
                                    </p:set>
                                    <p:anim calcmode="lin" valueType="num">
                                      <p:cBhvr additive="base">
                                        <p:cTn id="174" dur="5000" fill="hold"/>
                                        <p:tgtEl>
                                          <p:spTgt spid="47"/>
                                        </p:tgtEl>
                                        <p:attrNameLst>
                                          <p:attrName>ppt_x</p:attrName>
                                        </p:attrNameLst>
                                      </p:cBhvr>
                                      <p:tavLst>
                                        <p:tav tm="0">
                                          <p:val>
                                            <p:strVal val="#ppt_x"/>
                                          </p:val>
                                        </p:tav>
                                        <p:tav tm="100000">
                                          <p:val>
                                            <p:strVal val="#ppt_x"/>
                                          </p:val>
                                        </p:tav>
                                      </p:tavLst>
                                    </p:anim>
                                    <p:anim calcmode="lin" valueType="num">
                                      <p:cBhvr additive="base">
                                        <p:cTn id="175" dur="5000" fill="hold"/>
                                        <p:tgtEl>
                                          <p:spTgt spid="47"/>
                                        </p:tgtEl>
                                        <p:attrNameLst>
                                          <p:attrName>ppt_y</p:attrName>
                                        </p:attrNameLst>
                                      </p:cBhvr>
                                      <p:tavLst>
                                        <p:tav tm="0">
                                          <p:val>
                                            <p:strVal val="1+#ppt_h/2"/>
                                          </p:val>
                                        </p:tav>
                                        <p:tav tm="100000">
                                          <p:val>
                                            <p:strVal val="#ppt_y"/>
                                          </p:val>
                                        </p:tav>
                                      </p:tavLst>
                                    </p:anim>
                                  </p:childTnLst>
                                </p:cTn>
                              </p:par>
                              <p:par>
                                <p:cTn id="176" presetID="2" presetClass="entr" presetSubtype="4" fill="hold" grpId="0" nodeType="withEffect">
                                  <p:stCondLst>
                                    <p:cond delay="0"/>
                                  </p:stCondLst>
                                  <p:childTnLst>
                                    <p:set>
                                      <p:cBhvr>
                                        <p:cTn id="177" dur="1" fill="hold">
                                          <p:stCondLst>
                                            <p:cond delay="0"/>
                                          </p:stCondLst>
                                        </p:cTn>
                                        <p:tgtEl>
                                          <p:spTgt spid="48"/>
                                        </p:tgtEl>
                                        <p:attrNameLst>
                                          <p:attrName>style.visibility</p:attrName>
                                        </p:attrNameLst>
                                      </p:cBhvr>
                                      <p:to>
                                        <p:strVal val="visible"/>
                                      </p:to>
                                    </p:set>
                                    <p:anim calcmode="lin" valueType="num">
                                      <p:cBhvr additive="base">
                                        <p:cTn id="178" dur="5000" fill="hold"/>
                                        <p:tgtEl>
                                          <p:spTgt spid="48"/>
                                        </p:tgtEl>
                                        <p:attrNameLst>
                                          <p:attrName>ppt_x</p:attrName>
                                        </p:attrNameLst>
                                      </p:cBhvr>
                                      <p:tavLst>
                                        <p:tav tm="0">
                                          <p:val>
                                            <p:strVal val="#ppt_x"/>
                                          </p:val>
                                        </p:tav>
                                        <p:tav tm="100000">
                                          <p:val>
                                            <p:strVal val="#ppt_x"/>
                                          </p:val>
                                        </p:tav>
                                      </p:tavLst>
                                    </p:anim>
                                    <p:anim calcmode="lin" valueType="num">
                                      <p:cBhvr additive="base">
                                        <p:cTn id="179" dur="5000" fill="hold"/>
                                        <p:tgtEl>
                                          <p:spTgt spid="48"/>
                                        </p:tgtEl>
                                        <p:attrNameLst>
                                          <p:attrName>ppt_y</p:attrName>
                                        </p:attrNameLst>
                                      </p:cBhvr>
                                      <p:tavLst>
                                        <p:tav tm="0">
                                          <p:val>
                                            <p:strVal val="1+#ppt_h/2"/>
                                          </p:val>
                                        </p:tav>
                                        <p:tav tm="100000">
                                          <p:val>
                                            <p:strVal val="#ppt_y"/>
                                          </p:val>
                                        </p:tav>
                                      </p:tavLst>
                                    </p:anim>
                                  </p:childTnLst>
                                </p:cTn>
                              </p:par>
                              <p:par>
                                <p:cTn id="180" presetID="2" presetClass="entr" presetSubtype="4" fill="hold" grpId="0" nodeType="withEffect">
                                  <p:stCondLst>
                                    <p:cond delay="0"/>
                                  </p:stCondLst>
                                  <p:childTnLst>
                                    <p:set>
                                      <p:cBhvr>
                                        <p:cTn id="181" dur="1" fill="hold">
                                          <p:stCondLst>
                                            <p:cond delay="0"/>
                                          </p:stCondLst>
                                        </p:cTn>
                                        <p:tgtEl>
                                          <p:spTgt spid="49"/>
                                        </p:tgtEl>
                                        <p:attrNameLst>
                                          <p:attrName>style.visibility</p:attrName>
                                        </p:attrNameLst>
                                      </p:cBhvr>
                                      <p:to>
                                        <p:strVal val="visible"/>
                                      </p:to>
                                    </p:set>
                                    <p:anim calcmode="lin" valueType="num">
                                      <p:cBhvr additive="base">
                                        <p:cTn id="182" dur="5000" fill="hold"/>
                                        <p:tgtEl>
                                          <p:spTgt spid="49"/>
                                        </p:tgtEl>
                                        <p:attrNameLst>
                                          <p:attrName>ppt_x</p:attrName>
                                        </p:attrNameLst>
                                      </p:cBhvr>
                                      <p:tavLst>
                                        <p:tav tm="0">
                                          <p:val>
                                            <p:strVal val="#ppt_x"/>
                                          </p:val>
                                        </p:tav>
                                        <p:tav tm="100000">
                                          <p:val>
                                            <p:strVal val="#ppt_x"/>
                                          </p:val>
                                        </p:tav>
                                      </p:tavLst>
                                    </p:anim>
                                    <p:anim calcmode="lin" valueType="num">
                                      <p:cBhvr additive="base">
                                        <p:cTn id="183" dur="5000" fill="hold"/>
                                        <p:tgtEl>
                                          <p:spTgt spid="49"/>
                                        </p:tgtEl>
                                        <p:attrNameLst>
                                          <p:attrName>ppt_y</p:attrName>
                                        </p:attrNameLst>
                                      </p:cBhvr>
                                      <p:tavLst>
                                        <p:tav tm="0">
                                          <p:val>
                                            <p:strVal val="1+#ppt_h/2"/>
                                          </p:val>
                                        </p:tav>
                                        <p:tav tm="100000">
                                          <p:val>
                                            <p:strVal val="#ppt_y"/>
                                          </p:val>
                                        </p:tav>
                                      </p:tavLst>
                                    </p:anim>
                                  </p:childTnLst>
                                </p:cTn>
                              </p:par>
                              <p:par>
                                <p:cTn id="184" presetID="2" presetClass="entr" presetSubtype="4" fill="hold" grpId="0" nodeType="withEffect">
                                  <p:stCondLst>
                                    <p:cond delay="0"/>
                                  </p:stCondLst>
                                  <p:childTnLst>
                                    <p:set>
                                      <p:cBhvr>
                                        <p:cTn id="185" dur="1" fill="hold">
                                          <p:stCondLst>
                                            <p:cond delay="0"/>
                                          </p:stCondLst>
                                        </p:cTn>
                                        <p:tgtEl>
                                          <p:spTgt spid="50"/>
                                        </p:tgtEl>
                                        <p:attrNameLst>
                                          <p:attrName>style.visibility</p:attrName>
                                        </p:attrNameLst>
                                      </p:cBhvr>
                                      <p:to>
                                        <p:strVal val="visible"/>
                                      </p:to>
                                    </p:set>
                                    <p:anim calcmode="lin" valueType="num">
                                      <p:cBhvr additive="base">
                                        <p:cTn id="186" dur="5000" fill="hold"/>
                                        <p:tgtEl>
                                          <p:spTgt spid="50"/>
                                        </p:tgtEl>
                                        <p:attrNameLst>
                                          <p:attrName>ppt_x</p:attrName>
                                        </p:attrNameLst>
                                      </p:cBhvr>
                                      <p:tavLst>
                                        <p:tav tm="0">
                                          <p:val>
                                            <p:strVal val="#ppt_x"/>
                                          </p:val>
                                        </p:tav>
                                        <p:tav tm="100000">
                                          <p:val>
                                            <p:strVal val="#ppt_x"/>
                                          </p:val>
                                        </p:tav>
                                      </p:tavLst>
                                    </p:anim>
                                    <p:anim calcmode="lin" valueType="num">
                                      <p:cBhvr additive="base">
                                        <p:cTn id="187" dur="5000" fill="hold"/>
                                        <p:tgtEl>
                                          <p:spTgt spid="50"/>
                                        </p:tgtEl>
                                        <p:attrNameLst>
                                          <p:attrName>ppt_y</p:attrName>
                                        </p:attrNameLst>
                                      </p:cBhvr>
                                      <p:tavLst>
                                        <p:tav tm="0">
                                          <p:val>
                                            <p:strVal val="1+#ppt_h/2"/>
                                          </p:val>
                                        </p:tav>
                                        <p:tav tm="100000">
                                          <p:val>
                                            <p:strVal val="#ppt_y"/>
                                          </p:val>
                                        </p:tav>
                                      </p:tavLst>
                                    </p:anim>
                                  </p:childTnLst>
                                </p:cTn>
                              </p:par>
                              <p:par>
                                <p:cTn id="188" presetID="2" presetClass="entr" presetSubtype="4" fill="hold" grpId="0" nodeType="withEffect">
                                  <p:stCondLst>
                                    <p:cond delay="0"/>
                                  </p:stCondLst>
                                  <p:childTnLst>
                                    <p:set>
                                      <p:cBhvr>
                                        <p:cTn id="189" dur="1" fill="hold">
                                          <p:stCondLst>
                                            <p:cond delay="0"/>
                                          </p:stCondLst>
                                        </p:cTn>
                                        <p:tgtEl>
                                          <p:spTgt spid="51"/>
                                        </p:tgtEl>
                                        <p:attrNameLst>
                                          <p:attrName>style.visibility</p:attrName>
                                        </p:attrNameLst>
                                      </p:cBhvr>
                                      <p:to>
                                        <p:strVal val="visible"/>
                                      </p:to>
                                    </p:set>
                                    <p:anim calcmode="lin" valueType="num">
                                      <p:cBhvr additive="base">
                                        <p:cTn id="190" dur="5000" fill="hold"/>
                                        <p:tgtEl>
                                          <p:spTgt spid="51"/>
                                        </p:tgtEl>
                                        <p:attrNameLst>
                                          <p:attrName>ppt_x</p:attrName>
                                        </p:attrNameLst>
                                      </p:cBhvr>
                                      <p:tavLst>
                                        <p:tav tm="0">
                                          <p:val>
                                            <p:strVal val="#ppt_x"/>
                                          </p:val>
                                        </p:tav>
                                        <p:tav tm="100000">
                                          <p:val>
                                            <p:strVal val="#ppt_x"/>
                                          </p:val>
                                        </p:tav>
                                      </p:tavLst>
                                    </p:anim>
                                    <p:anim calcmode="lin" valueType="num">
                                      <p:cBhvr additive="base">
                                        <p:cTn id="191" dur="5000" fill="hold"/>
                                        <p:tgtEl>
                                          <p:spTgt spid="51"/>
                                        </p:tgtEl>
                                        <p:attrNameLst>
                                          <p:attrName>ppt_y</p:attrName>
                                        </p:attrNameLst>
                                      </p:cBhvr>
                                      <p:tavLst>
                                        <p:tav tm="0">
                                          <p:val>
                                            <p:strVal val="1+#ppt_h/2"/>
                                          </p:val>
                                        </p:tav>
                                        <p:tav tm="100000">
                                          <p:val>
                                            <p:strVal val="#ppt_y"/>
                                          </p:val>
                                        </p:tav>
                                      </p:tavLst>
                                    </p:anim>
                                  </p:childTnLst>
                                </p:cTn>
                              </p:par>
                              <p:par>
                                <p:cTn id="192" presetID="2" presetClass="entr" presetSubtype="4" fill="hold" grpId="0" nodeType="withEffect">
                                  <p:stCondLst>
                                    <p:cond delay="0"/>
                                  </p:stCondLst>
                                  <p:childTnLst>
                                    <p:set>
                                      <p:cBhvr>
                                        <p:cTn id="193" dur="1" fill="hold">
                                          <p:stCondLst>
                                            <p:cond delay="0"/>
                                          </p:stCondLst>
                                        </p:cTn>
                                        <p:tgtEl>
                                          <p:spTgt spid="52"/>
                                        </p:tgtEl>
                                        <p:attrNameLst>
                                          <p:attrName>style.visibility</p:attrName>
                                        </p:attrNameLst>
                                      </p:cBhvr>
                                      <p:to>
                                        <p:strVal val="visible"/>
                                      </p:to>
                                    </p:set>
                                    <p:anim calcmode="lin" valueType="num">
                                      <p:cBhvr additive="base">
                                        <p:cTn id="194" dur="5000" fill="hold"/>
                                        <p:tgtEl>
                                          <p:spTgt spid="52"/>
                                        </p:tgtEl>
                                        <p:attrNameLst>
                                          <p:attrName>ppt_x</p:attrName>
                                        </p:attrNameLst>
                                      </p:cBhvr>
                                      <p:tavLst>
                                        <p:tav tm="0">
                                          <p:val>
                                            <p:strVal val="#ppt_x"/>
                                          </p:val>
                                        </p:tav>
                                        <p:tav tm="100000">
                                          <p:val>
                                            <p:strVal val="#ppt_x"/>
                                          </p:val>
                                        </p:tav>
                                      </p:tavLst>
                                    </p:anim>
                                    <p:anim calcmode="lin" valueType="num">
                                      <p:cBhvr additive="base">
                                        <p:cTn id="195" dur="5000" fill="hold"/>
                                        <p:tgtEl>
                                          <p:spTgt spid="52"/>
                                        </p:tgtEl>
                                        <p:attrNameLst>
                                          <p:attrName>ppt_y</p:attrName>
                                        </p:attrNameLst>
                                      </p:cBhvr>
                                      <p:tavLst>
                                        <p:tav tm="0">
                                          <p:val>
                                            <p:strVal val="1+#ppt_h/2"/>
                                          </p:val>
                                        </p:tav>
                                        <p:tav tm="100000">
                                          <p:val>
                                            <p:strVal val="#ppt_y"/>
                                          </p:val>
                                        </p:tav>
                                      </p:tavLst>
                                    </p:anim>
                                  </p:childTnLst>
                                </p:cTn>
                              </p:par>
                              <p:par>
                                <p:cTn id="196" presetID="2" presetClass="entr" presetSubtype="4" fill="hold" grpId="0" nodeType="withEffect">
                                  <p:stCondLst>
                                    <p:cond delay="0"/>
                                  </p:stCondLst>
                                  <p:childTnLst>
                                    <p:set>
                                      <p:cBhvr>
                                        <p:cTn id="197" dur="1" fill="hold">
                                          <p:stCondLst>
                                            <p:cond delay="0"/>
                                          </p:stCondLst>
                                        </p:cTn>
                                        <p:tgtEl>
                                          <p:spTgt spid="53"/>
                                        </p:tgtEl>
                                        <p:attrNameLst>
                                          <p:attrName>style.visibility</p:attrName>
                                        </p:attrNameLst>
                                      </p:cBhvr>
                                      <p:to>
                                        <p:strVal val="visible"/>
                                      </p:to>
                                    </p:set>
                                    <p:anim calcmode="lin" valueType="num">
                                      <p:cBhvr additive="base">
                                        <p:cTn id="198" dur="5000" fill="hold"/>
                                        <p:tgtEl>
                                          <p:spTgt spid="53"/>
                                        </p:tgtEl>
                                        <p:attrNameLst>
                                          <p:attrName>ppt_x</p:attrName>
                                        </p:attrNameLst>
                                      </p:cBhvr>
                                      <p:tavLst>
                                        <p:tav tm="0">
                                          <p:val>
                                            <p:strVal val="#ppt_x"/>
                                          </p:val>
                                        </p:tav>
                                        <p:tav tm="100000">
                                          <p:val>
                                            <p:strVal val="#ppt_x"/>
                                          </p:val>
                                        </p:tav>
                                      </p:tavLst>
                                    </p:anim>
                                    <p:anim calcmode="lin" valueType="num">
                                      <p:cBhvr additive="base">
                                        <p:cTn id="199" dur="5000" fill="hold"/>
                                        <p:tgtEl>
                                          <p:spTgt spid="53"/>
                                        </p:tgtEl>
                                        <p:attrNameLst>
                                          <p:attrName>ppt_y</p:attrName>
                                        </p:attrNameLst>
                                      </p:cBhvr>
                                      <p:tavLst>
                                        <p:tav tm="0">
                                          <p:val>
                                            <p:strVal val="1+#ppt_h/2"/>
                                          </p:val>
                                        </p:tav>
                                        <p:tav tm="100000">
                                          <p:val>
                                            <p:strVal val="#ppt_y"/>
                                          </p:val>
                                        </p:tav>
                                      </p:tavLst>
                                    </p:anim>
                                  </p:childTnLst>
                                </p:cTn>
                              </p:par>
                              <p:par>
                                <p:cTn id="200" presetID="2" presetClass="entr" presetSubtype="4" fill="hold" grpId="0" nodeType="withEffect">
                                  <p:stCondLst>
                                    <p:cond delay="0"/>
                                  </p:stCondLst>
                                  <p:childTnLst>
                                    <p:set>
                                      <p:cBhvr>
                                        <p:cTn id="201" dur="1" fill="hold">
                                          <p:stCondLst>
                                            <p:cond delay="0"/>
                                          </p:stCondLst>
                                        </p:cTn>
                                        <p:tgtEl>
                                          <p:spTgt spid="54"/>
                                        </p:tgtEl>
                                        <p:attrNameLst>
                                          <p:attrName>style.visibility</p:attrName>
                                        </p:attrNameLst>
                                      </p:cBhvr>
                                      <p:to>
                                        <p:strVal val="visible"/>
                                      </p:to>
                                    </p:set>
                                    <p:anim calcmode="lin" valueType="num">
                                      <p:cBhvr additive="base">
                                        <p:cTn id="202" dur="5000" fill="hold"/>
                                        <p:tgtEl>
                                          <p:spTgt spid="54"/>
                                        </p:tgtEl>
                                        <p:attrNameLst>
                                          <p:attrName>ppt_x</p:attrName>
                                        </p:attrNameLst>
                                      </p:cBhvr>
                                      <p:tavLst>
                                        <p:tav tm="0">
                                          <p:val>
                                            <p:strVal val="#ppt_x"/>
                                          </p:val>
                                        </p:tav>
                                        <p:tav tm="100000">
                                          <p:val>
                                            <p:strVal val="#ppt_x"/>
                                          </p:val>
                                        </p:tav>
                                      </p:tavLst>
                                    </p:anim>
                                    <p:anim calcmode="lin" valueType="num">
                                      <p:cBhvr additive="base">
                                        <p:cTn id="203" dur="5000" fill="hold"/>
                                        <p:tgtEl>
                                          <p:spTgt spid="54"/>
                                        </p:tgtEl>
                                        <p:attrNameLst>
                                          <p:attrName>ppt_y</p:attrName>
                                        </p:attrNameLst>
                                      </p:cBhvr>
                                      <p:tavLst>
                                        <p:tav tm="0">
                                          <p:val>
                                            <p:strVal val="1+#ppt_h/2"/>
                                          </p:val>
                                        </p:tav>
                                        <p:tav tm="100000">
                                          <p:val>
                                            <p:strVal val="#ppt_y"/>
                                          </p:val>
                                        </p:tav>
                                      </p:tavLst>
                                    </p:anim>
                                  </p:childTnLst>
                                </p:cTn>
                              </p:par>
                              <p:par>
                                <p:cTn id="204" presetID="2" presetClass="entr" presetSubtype="4" fill="hold" grpId="0" nodeType="withEffect">
                                  <p:stCondLst>
                                    <p:cond delay="0"/>
                                  </p:stCondLst>
                                  <p:childTnLst>
                                    <p:set>
                                      <p:cBhvr>
                                        <p:cTn id="205" dur="1" fill="hold">
                                          <p:stCondLst>
                                            <p:cond delay="0"/>
                                          </p:stCondLst>
                                        </p:cTn>
                                        <p:tgtEl>
                                          <p:spTgt spid="55"/>
                                        </p:tgtEl>
                                        <p:attrNameLst>
                                          <p:attrName>style.visibility</p:attrName>
                                        </p:attrNameLst>
                                      </p:cBhvr>
                                      <p:to>
                                        <p:strVal val="visible"/>
                                      </p:to>
                                    </p:set>
                                    <p:anim calcmode="lin" valueType="num">
                                      <p:cBhvr additive="base">
                                        <p:cTn id="206" dur="5000" fill="hold"/>
                                        <p:tgtEl>
                                          <p:spTgt spid="55"/>
                                        </p:tgtEl>
                                        <p:attrNameLst>
                                          <p:attrName>ppt_x</p:attrName>
                                        </p:attrNameLst>
                                      </p:cBhvr>
                                      <p:tavLst>
                                        <p:tav tm="0">
                                          <p:val>
                                            <p:strVal val="#ppt_x"/>
                                          </p:val>
                                        </p:tav>
                                        <p:tav tm="100000">
                                          <p:val>
                                            <p:strVal val="#ppt_x"/>
                                          </p:val>
                                        </p:tav>
                                      </p:tavLst>
                                    </p:anim>
                                    <p:anim calcmode="lin" valueType="num">
                                      <p:cBhvr additive="base">
                                        <p:cTn id="207" dur="5000" fill="hold"/>
                                        <p:tgtEl>
                                          <p:spTgt spid="55"/>
                                        </p:tgtEl>
                                        <p:attrNameLst>
                                          <p:attrName>ppt_y</p:attrName>
                                        </p:attrNameLst>
                                      </p:cBhvr>
                                      <p:tavLst>
                                        <p:tav tm="0">
                                          <p:val>
                                            <p:strVal val="1+#ppt_h/2"/>
                                          </p:val>
                                        </p:tav>
                                        <p:tav tm="100000">
                                          <p:val>
                                            <p:strVal val="#ppt_y"/>
                                          </p:val>
                                        </p:tav>
                                      </p:tavLst>
                                    </p:anim>
                                  </p:childTnLst>
                                </p:cTn>
                              </p:par>
                              <p:par>
                                <p:cTn id="208" presetID="2" presetClass="entr" presetSubtype="4" fill="hold" grpId="0" nodeType="withEffect">
                                  <p:stCondLst>
                                    <p:cond delay="0"/>
                                  </p:stCondLst>
                                  <p:childTnLst>
                                    <p:set>
                                      <p:cBhvr>
                                        <p:cTn id="209" dur="1" fill="hold">
                                          <p:stCondLst>
                                            <p:cond delay="0"/>
                                          </p:stCondLst>
                                        </p:cTn>
                                        <p:tgtEl>
                                          <p:spTgt spid="56"/>
                                        </p:tgtEl>
                                        <p:attrNameLst>
                                          <p:attrName>style.visibility</p:attrName>
                                        </p:attrNameLst>
                                      </p:cBhvr>
                                      <p:to>
                                        <p:strVal val="visible"/>
                                      </p:to>
                                    </p:set>
                                    <p:anim calcmode="lin" valueType="num">
                                      <p:cBhvr additive="base">
                                        <p:cTn id="210" dur="5000" fill="hold"/>
                                        <p:tgtEl>
                                          <p:spTgt spid="56"/>
                                        </p:tgtEl>
                                        <p:attrNameLst>
                                          <p:attrName>ppt_x</p:attrName>
                                        </p:attrNameLst>
                                      </p:cBhvr>
                                      <p:tavLst>
                                        <p:tav tm="0">
                                          <p:val>
                                            <p:strVal val="#ppt_x"/>
                                          </p:val>
                                        </p:tav>
                                        <p:tav tm="100000">
                                          <p:val>
                                            <p:strVal val="#ppt_x"/>
                                          </p:val>
                                        </p:tav>
                                      </p:tavLst>
                                    </p:anim>
                                    <p:anim calcmode="lin" valueType="num">
                                      <p:cBhvr additive="base">
                                        <p:cTn id="211" dur="5000" fill="hold"/>
                                        <p:tgtEl>
                                          <p:spTgt spid="56"/>
                                        </p:tgtEl>
                                        <p:attrNameLst>
                                          <p:attrName>ppt_y</p:attrName>
                                        </p:attrNameLst>
                                      </p:cBhvr>
                                      <p:tavLst>
                                        <p:tav tm="0">
                                          <p:val>
                                            <p:strVal val="1+#ppt_h/2"/>
                                          </p:val>
                                        </p:tav>
                                        <p:tav tm="100000">
                                          <p:val>
                                            <p:strVal val="#ppt_y"/>
                                          </p:val>
                                        </p:tav>
                                      </p:tavLst>
                                    </p:anim>
                                  </p:childTnLst>
                                </p:cTn>
                              </p:par>
                              <p:par>
                                <p:cTn id="212" presetID="2" presetClass="entr" presetSubtype="4" fill="hold" grpId="0" nodeType="withEffect">
                                  <p:stCondLst>
                                    <p:cond delay="0"/>
                                  </p:stCondLst>
                                  <p:childTnLst>
                                    <p:set>
                                      <p:cBhvr>
                                        <p:cTn id="213" dur="1" fill="hold">
                                          <p:stCondLst>
                                            <p:cond delay="0"/>
                                          </p:stCondLst>
                                        </p:cTn>
                                        <p:tgtEl>
                                          <p:spTgt spid="57"/>
                                        </p:tgtEl>
                                        <p:attrNameLst>
                                          <p:attrName>style.visibility</p:attrName>
                                        </p:attrNameLst>
                                      </p:cBhvr>
                                      <p:to>
                                        <p:strVal val="visible"/>
                                      </p:to>
                                    </p:set>
                                    <p:anim calcmode="lin" valueType="num">
                                      <p:cBhvr additive="base">
                                        <p:cTn id="214" dur="5000" fill="hold"/>
                                        <p:tgtEl>
                                          <p:spTgt spid="57"/>
                                        </p:tgtEl>
                                        <p:attrNameLst>
                                          <p:attrName>ppt_x</p:attrName>
                                        </p:attrNameLst>
                                      </p:cBhvr>
                                      <p:tavLst>
                                        <p:tav tm="0">
                                          <p:val>
                                            <p:strVal val="#ppt_x"/>
                                          </p:val>
                                        </p:tav>
                                        <p:tav tm="100000">
                                          <p:val>
                                            <p:strVal val="#ppt_x"/>
                                          </p:val>
                                        </p:tav>
                                      </p:tavLst>
                                    </p:anim>
                                    <p:anim calcmode="lin" valueType="num">
                                      <p:cBhvr additive="base">
                                        <p:cTn id="215" dur="5000" fill="hold"/>
                                        <p:tgtEl>
                                          <p:spTgt spid="57"/>
                                        </p:tgtEl>
                                        <p:attrNameLst>
                                          <p:attrName>ppt_y</p:attrName>
                                        </p:attrNameLst>
                                      </p:cBhvr>
                                      <p:tavLst>
                                        <p:tav tm="0">
                                          <p:val>
                                            <p:strVal val="1+#ppt_h/2"/>
                                          </p:val>
                                        </p:tav>
                                        <p:tav tm="100000">
                                          <p:val>
                                            <p:strVal val="#ppt_y"/>
                                          </p:val>
                                        </p:tav>
                                      </p:tavLst>
                                    </p:anim>
                                  </p:childTnLst>
                                </p:cTn>
                              </p:par>
                              <p:par>
                                <p:cTn id="216" presetID="2" presetClass="entr" presetSubtype="4" fill="hold" grpId="0" nodeType="withEffect">
                                  <p:stCondLst>
                                    <p:cond delay="0"/>
                                  </p:stCondLst>
                                  <p:childTnLst>
                                    <p:set>
                                      <p:cBhvr>
                                        <p:cTn id="217" dur="1" fill="hold">
                                          <p:stCondLst>
                                            <p:cond delay="0"/>
                                          </p:stCondLst>
                                        </p:cTn>
                                        <p:tgtEl>
                                          <p:spTgt spid="58"/>
                                        </p:tgtEl>
                                        <p:attrNameLst>
                                          <p:attrName>style.visibility</p:attrName>
                                        </p:attrNameLst>
                                      </p:cBhvr>
                                      <p:to>
                                        <p:strVal val="visible"/>
                                      </p:to>
                                    </p:set>
                                    <p:anim calcmode="lin" valueType="num">
                                      <p:cBhvr additive="base">
                                        <p:cTn id="218" dur="5000" fill="hold"/>
                                        <p:tgtEl>
                                          <p:spTgt spid="58"/>
                                        </p:tgtEl>
                                        <p:attrNameLst>
                                          <p:attrName>ppt_x</p:attrName>
                                        </p:attrNameLst>
                                      </p:cBhvr>
                                      <p:tavLst>
                                        <p:tav tm="0">
                                          <p:val>
                                            <p:strVal val="#ppt_x"/>
                                          </p:val>
                                        </p:tav>
                                        <p:tav tm="100000">
                                          <p:val>
                                            <p:strVal val="#ppt_x"/>
                                          </p:val>
                                        </p:tav>
                                      </p:tavLst>
                                    </p:anim>
                                    <p:anim calcmode="lin" valueType="num">
                                      <p:cBhvr additive="base">
                                        <p:cTn id="219" dur="5000" fill="hold"/>
                                        <p:tgtEl>
                                          <p:spTgt spid="58"/>
                                        </p:tgtEl>
                                        <p:attrNameLst>
                                          <p:attrName>ppt_y</p:attrName>
                                        </p:attrNameLst>
                                      </p:cBhvr>
                                      <p:tavLst>
                                        <p:tav tm="0">
                                          <p:val>
                                            <p:strVal val="1+#ppt_h/2"/>
                                          </p:val>
                                        </p:tav>
                                        <p:tav tm="100000">
                                          <p:val>
                                            <p:strVal val="#ppt_y"/>
                                          </p:val>
                                        </p:tav>
                                      </p:tavLst>
                                    </p:anim>
                                  </p:childTnLst>
                                </p:cTn>
                              </p:par>
                              <p:par>
                                <p:cTn id="220" presetID="2" presetClass="entr" presetSubtype="4" fill="hold" grpId="0" nodeType="withEffect">
                                  <p:stCondLst>
                                    <p:cond delay="0"/>
                                  </p:stCondLst>
                                  <p:childTnLst>
                                    <p:set>
                                      <p:cBhvr>
                                        <p:cTn id="221" dur="1" fill="hold">
                                          <p:stCondLst>
                                            <p:cond delay="0"/>
                                          </p:stCondLst>
                                        </p:cTn>
                                        <p:tgtEl>
                                          <p:spTgt spid="59"/>
                                        </p:tgtEl>
                                        <p:attrNameLst>
                                          <p:attrName>style.visibility</p:attrName>
                                        </p:attrNameLst>
                                      </p:cBhvr>
                                      <p:to>
                                        <p:strVal val="visible"/>
                                      </p:to>
                                    </p:set>
                                    <p:anim calcmode="lin" valueType="num">
                                      <p:cBhvr additive="base">
                                        <p:cTn id="222" dur="5000" fill="hold"/>
                                        <p:tgtEl>
                                          <p:spTgt spid="59"/>
                                        </p:tgtEl>
                                        <p:attrNameLst>
                                          <p:attrName>ppt_x</p:attrName>
                                        </p:attrNameLst>
                                      </p:cBhvr>
                                      <p:tavLst>
                                        <p:tav tm="0">
                                          <p:val>
                                            <p:strVal val="#ppt_x"/>
                                          </p:val>
                                        </p:tav>
                                        <p:tav tm="100000">
                                          <p:val>
                                            <p:strVal val="#ppt_x"/>
                                          </p:val>
                                        </p:tav>
                                      </p:tavLst>
                                    </p:anim>
                                    <p:anim calcmode="lin" valueType="num">
                                      <p:cBhvr additive="base">
                                        <p:cTn id="223" dur="5000" fill="hold"/>
                                        <p:tgtEl>
                                          <p:spTgt spid="59"/>
                                        </p:tgtEl>
                                        <p:attrNameLst>
                                          <p:attrName>ppt_y</p:attrName>
                                        </p:attrNameLst>
                                      </p:cBhvr>
                                      <p:tavLst>
                                        <p:tav tm="0">
                                          <p:val>
                                            <p:strVal val="1+#ppt_h/2"/>
                                          </p:val>
                                        </p:tav>
                                        <p:tav tm="100000">
                                          <p:val>
                                            <p:strVal val="#ppt_y"/>
                                          </p:val>
                                        </p:tav>
                                      </p:tavLst>
                                    </p:anim>
                                  </p:childTnLst>
                                </p:cTn>
                              </p:par>
                              <p:par>
                                <p:cTn id="224" presetID="2" presetClass="entr" presetSubtype="4" fill="hold" grpId="0" nodeType="withEffect">
                                  <p:stCondLst>
                                    <p:cond delay="0"/>
                                  </p:stCondLst>
                                  <p:childTnLst>
                                    <p:set>
                                      <p:cBhvr>
                                        <p:cTn id="225" dur="1" fill="hold">
                                          <p:stCondLst>
                                            <p:cond delay="0"/>
                                          </p:stCondLst>
                                        </p:cTn>
                                        <p:tgtEl>
                                          <p:spTgt spid="60"/>
                                        </p:tgtEl>
                                        <p:attrNameLst>
                                          <p:attrName>style.visibility</p:attrName>
                                        </p:attrNameLst>
                                      </p:cBhvr>
                                      <p:to>
                                        <p:strVal val="visible"/>
                                      </p:to>
                                    </p:set>
                                    <p:anim calcmode="lin" valueType="num">
                                      <p:cBhvr additive="base">
                                        <p:cTn id="226" dur="5000" fill="hold"/>
                                        <p:tgtEl>
                                          <p:spTgt spid="60"/>
                                        </p:tgtEl>
                                        <p:attrNameLst>
                                          <p:attrName>ppt_x</p:attrName>
                                        </p:attrNameLst>
                                      </p:cBhvr>
                                      <p:tavLst>
                                        <p:tav tm="0">
                                          <p:val>
                                            <p:strVal val="#ppt_x"/>
                                          </p:val>
                                        </p:tav>
                                        <p:tav tm="100000">
                                          <p:val>
                                            <p:strVal val="#ppt_x"/>
                                          </p:val>
                                        </p:tav>
                                      </p:tavLst>
                                    </p:anim>
                                    <p:anim calcmode="lin" valueType="num">
                                      <p:cBhvr additive="base">
                                        <p:cTn id="227" dur="5000" fill="hold"/>
                                        <p:tgtEl>
                                          <p:spTgt spid="60"/>
                                        </p:tgtEl>
                                        <p:attrNameLst>
                                          <p:attrName>ppt_y</p:attrName>
                                        </p:attrNameLst>
                                      </p:cBhvr>
                                      <p:tavLst>
                                        <p:tav tm="0">
                                          <p:val>
                                            <p:strVal val="1+#ppt_h/2"/>
                                          </p:val>
                                        </p:tav>
                                        <p:tav tm="100000">
                                          <p:val>
                                            <p:strVal val="#ppt_y"/>
                                          </p:val>
                                        </p:tav>
                                      </p:tavLst>
                                    </p:anim>
                                  </p:childTnLst>
                                </p:cTn>
                              </p:par>
                              <p:par>
                                <p:cTn id="228" presetID="2" presetClass="entr" presetSubtype="4" fill="hold" grpId="0" nodeType="withEffect">
                                  <p:stCondLst>
                                    <p:cond delay="0"/>
                                  </p:stCondLst>
                                  <p:childTnLst>
                                    <p:set>
                                      <p:cBhvr>
                                        <p:cTn id="229" dur="1" fill="hold">
                                          <p:stCondLst>
                                            <p:cond delay="0"/>
                                          </p:stCondLst>
                                        </p:cTn>
                                        <p:tgtEl>
                                          <p:spTgt spid="61"/>
                                        </p:tgtEl>
                                        <p:attrNameLst>
                                          <p:attrName>style.visibility</p:attrName>
                                        </p:attrNameLst>
                                      </p:cBhvr>
                                      <p:to>
                                        <p:strVal val="visible"/>
                                      </p:to>
                                    </p:set>
                                    <p:anim calcmode="lin" valueType="num">
                                      <p:cBhvr additive="base">
                                        <p:cTn id="230" dur="5000" fill="hold"/>
                                        <p:tgtEl>
                                          <p:spTgt spid="61"/>
                                        </p:tgtEl>
                                        <p:attrNameLst>
                                          <p:attrName>ppt_x</p:attrName>
                                        </p:attrNameLst>
                                      </p:cBhvr>
                                      <p:tavLst>
                                        <p:tav tm="0">
                                          <p:val>
                                            <p:strVal val="#ppt_x"/>
                                          </p:val>
                                        </p:tav>
                                        <p:tav tm="100000">
                                          <p:val>
                                            <p:strVal val="#ppt_x"/>
                                          </p:val>
                                        </p:tav>
                                      </p:tavLst>
                                    </p:anim>
                                    <p:anim calcmode="lin" valueType="num">
                                      <p:cBhvr additive="base">
                                        <p:cTn id="231" dur="5000" fill="hold"/>
                                        <p:tgtEl>
                                          <p:spTgt spid="61"/>
                                        </p:tgtEl>
                                        <p:attrNameLst>
                                          <p:attrName>ppt_y</p:attrName>
                                        </p:attrNameLst>
                                      </p:cBhvr>
                                      <p:tavLst>
                                        <p:tav tm="0">
                                          <p:val>
                                            <p:strVal val="1+#ppt_h/2"/>
                                          </p:val>
                                        </p:tav>
                                        <p:tav tm="100000">
                                          <p:val>
                                            <p:strVal val="#ppt_y"/>
                                          </p:val>
                                        </p:tav>
                                      </p:tavLst>
                                    </p:anim>
                                  </p:childTnLst>
                                </p:cTn>
                              </p:par>
                              <p:par>
                                <p:cTn id="232" presetID="2" presetClass="entr" presetSubtype="4" fill="hold" grpId="0" nodeType="withEffect">
                                  <p:stCondLst>
                                    <p:cond delay="0"/>
                                  </p:stCondLst>
                                  <p:childTnLst>
                                    <p:set>
                                      <p:cBhvr>
                                        <p:cTn id="233" dur="1" fill="hold">
                                          <p:stCondLst>
                                            <p:cond delay="0"/>
                                          </p:stCondLst>
                                        </p:cTn>
                                        <p:tgtEl>
                                          <p:spTgt spid="62"/>
                                        </p:tgtEl>
                                        <p:attrNameLst>
                                          <p:attrName>style.visibility</p:attrName>
                                        </p:attrNameLst>
                                      </p:cBhvr>
                                      <p:to>
                                        <p:strVal val="visible"/>
                                      </p:to>
                                    </p:set>
                                    <p:anim calcmode="lin" valueType="num">
                                      <p:cBhvr additive="base">
                                        <p:cTn id="234" dur="5000" fill="hold"/>
                                        <p:tgtEl>
                                          <p:spTgt spid="62"/>
                                        </p:tgtEl>
                                        <p:attrNameLst>
                                          <p:attrName>ppt_x</p:attrName>
                                        </p:attrNameLst>
                                      </p:cBhvr>
                                      <p:tavLst>
                                        <p:tav tm="0">
                                          <p:val>
                                            <p:strVal val="#ppt_x"/>
                                          </p:val>
                                        </p:tav>
                                        <p:tav tm="100000">
                                          <p:val>
                                            <p:strVal val="#ppt_x"/>
                                          </p:val>
                                        </p:tav>
                                      </p:tavLst>
                                    </p:anim>
                                    <p:anim calcmode="lin" valueType="num">
                                      <p:cBhvr additive="base">
                                        <p:cTn id="235" dur="5000" fill="hold"/>
                                        <p:tgtEl>
                                          <p:spTgt spid="62"/>
                                        </p:tgtEl>
                                        <p:attrNameLst>
                                          <p:attrName>ppt_y</p:attrName>
                                        </p:attrNameLst>
                                      </p:cBhvr>
                                      <p:tavLst>
                                        <p:tav tm="0">
                                          <p:val>
                                            <p:strVal val="1+#ppt_h/2"/>
                                          </p:val>
                                        </p:tav>
                                        <p:tav tm="100000">
                                          <p:val>
                                            <p:strVal val="#ppt_y"/>
                                          </p:val>
                                        </p:tav>
                                      </p:tavLst>
                                    </p:anim>
                                  </p:childTnLst>
                                </p:cTn>
                              </p:par>
                              <p:par>
                                <p:cTn id="236" presetID="2" presetClass="entr" presetSubtype="4" fill="hold" grpId="0" nodeType="withEffect">
                                  <p:stCondLst>
                                    <p:cond delay="0"/>
                                  </p:stCondLst>
                                  <p:childTnLst>
                                    <p:set>
                                      <p:cBhvr>
                                        <p:cTn id="237" dur="1" fill="hold">
                                          <p:stCondLst>
                                            <p:cond delay="0"/>
                                          </p:stCondLst>
                                        </p:cTn>
                                        <p:tgtEl>
                                          <p:spTgt spid="63"/>
                                        </p:tgtEl>
                                        <p:attrNameLst>
                                          <p:attrName>style.visibility</p:attrName>
                                        </p:attrNameLst>
                                      </p:cBhvr>
                                      <p:to>
                                        <p:strVal val="visible"/>
                                      </p:to>
                                    </p:set>
                                    <p:anim calcmode="lin" valueType="num">
                                      <p:cBhvr additive="base">
                                        <p:cTn id="238" dur="5000" fill="hold"/>
                                        <p:tgtEl>
                                          <p:spTgt spid="63"/>
                                        </p:tgtEl>
                                        <p:attrNameLst>
                                          <p:attrName>ppt_x</p:attrName>
                                        </p:attrNameLst>
                                      </p:cBhvr>
                                      <p:tavLst>
                                        <p:tav tm="0">
                                          <p:val>
                                            <p:strVal val="#ppt_x"/>
                                          </p:val>
                                        </p:tav>
                                        <p:tav tm="100000">
                                          <p:val>
                                            <p:strVal val="#ppt_x"/>
                                          </p:val>
                                        </p:tav>
                                      </p:tavLst>
                                    </p:anim>
                                    <p:anim calcmode="lin" valueType="num">
                                      <p:cBhvr additive="base">
                                        <p:cTn id="239" dur="5000" fill="hold"/>
                                        <p:tgtEl>
                                          <p:spTgt spid="63"/>
                                        </p:tgtEl>
                                        <p:attrNameLst>
                                          <p:attrName>ppt_y</p:attrName>
                                        </p:attrNameLst>
                                      </p:cBhvr>
                                      <p:tavLst>
                                        <p:tav tm="0">
                                          <p:val>
                                            <p:strVal val="1+#ppt_h/2"/>
                                          </p:val>
                                        </p:tav>
                                        <p:tav tm="100000">
                                          <p:val>
                                            <p:strVal val="#ppt_y"/>
                                          </p:val>
                                        </p:tav>
                                      </p:tavLst>
                                    </p:anim>
                                  </p:childTnLst>
                                </p:cTn>
                              </p:par>
                              <p:par>
                                <p:cTn id="240" presetID="2" presetClass="entr" presetSubtype="4" fill="hold" grpId="0" nodeType="withEffect">
                                  <p:stCondLst>
                                    <p:cond delay="0"/>
                                  </p:stCondLst>
                                  <p:childTnLst>
                                    <p:set>
                                      <p:cBhvr>
                                        <p:cTn id="241" dur="1" fill="hold">
                                          <p:stCondLst>
                                            <p:cond delay="0"/>
                                          </p:stCondLst>
                                        </p:cTn>
                                        <p:tgtEl>
                                          <p:spTgt spid="64"/>
                                        </p:tgtEl>
                                        <p:attrNameLst>
                                          <p:attrName>style.visibility</p:attrName>
                                        </p:attrNameLst>
                                      </p:cBhvr>
                                      <p:to>
                                        <p:strVal val="visible"/>
                                      </p:to>
                                    </p:set>
                                    <p:anim calcmode="lin" valueType="num">
                                      <p:cBhvr additive="base">
                                        <p:cTn id="242" dur="5000" fill="hold"/>
                                        <p:tgtEl>
                                          <p:spTgt spid="64"/>
                                        </p:tgtEl>
                                        <p:attrNameLst>
                                          <p:attrName>ppt_x</p:attrName>
                                        </p:attrNameLst>
                                      </p:cBhvr>
                                      <p:tavLst>
                                        <p:tav tm="0">
                                          <p:val>
                                            <p:strVal val="#ppt_x"/>
                                          </p:val>
                                        </p:tav>
                                        <p:tav tm="100000">
                                          <p:val>
                                            <p:strVal val="#ppt_x"/>
                                          </p:val>
                                        </p:tav>
                                      </p:tavLst>
                                    </p:anim>
                                    <p:anim calcmode="lin" valueType="num">
                                      <p:cBhvr additive="base">
                                        <p:cTn id="243" dur="5000" fill="hold"/>
                                        <p:tgtEl>
                                          <p:spTgt spid="64"/>
                                        </p:tgtEl>
                                        <p:attrNameLst>
                                          <p:attrName>ppt_y</p:attrName>
                                        </p:attrNameLst>
                                      </p:cBhvr>
                                      <p:tavLst>
                                        <p:tav tm="0">
                                          <p:val>
                                            <p:strVal val="1+#ppt_h/2"/>
                                          </p:val>
                                        </p:tav>
                                        <p:tav tm="100000">
                                          <p:val>
                                            <p:strVal val="#ppt_y"/>
                                          </p:val>
                                        </p:tav>
                                      </p:tavLst>
                                    </p:anim>
                                  </p:childTnLst>
                                </p:cTn>
                              </p:par>
                              <p:par>
                                <p:cTn id="244" presetID="2" presetClass="entr" presetSubtype="4" fill="hold" grpId="0" nodeType="withEffect">
                                  <p:stCondLst>
                                    <p:cond delay="0"/>
                                  </p:stCondLst>
                                  <p:childTnLst>
                                    <p:set>
                                      <p:cBhvr>
                                        <p:cTn id="245" dur="1" fill="hold">
                                          <p:stCondLst>
                                            <p:cond delay="0"/>
                                          </p:stCondLst>
                                        </p:cTn>
                                        <p:tgtEl>
                                          <p:spTgt spid="65"/>
                                        </p:tgtEl>
                                        <p:attrNameLst>
                                          <p:attrName>style.visibility</p:attrName>
                                        </p:attrNameLst>
                                      </p:cBhvr>
                                      <p:to>
                                        <p:strVal val="visible"/>
                                      </p:to>
                                    </p:set>
                                    <p:anim calcmode="lin" valueType="num">
                                      <p:cBhvr additive="base">
                                        <p:cTn id="246" dur="5000" fill="hold"/>
                                        <p:tgtEl>
                                          <p:spTgt spid="65"/>
                                        </p:tgtEl>
                                        <p:attrNameLst>
                                          <p:attrName>ppt_x</p:attrName>
                                        </p:attrNameLst>
                                      </p:cBhvr>
                                      <p:tavLst>
                                        <p:tav tm="0">
                                          <p:val>
                                            <p:strVal val="#ppt_x"/>
                                          </p:val>
                                        </p:tav>
                                        <p:tav tm="100000">
                                          <p:val>
                                            <p:strVal val="#ppt_x"/>
                                          </p:val>
                                        </p:tav>
                                      </p:tavLst>
                                    </p:anim>
                                    <p:anim calcmode="lin" valueType="num">
                                      <p:cBhvr additive="base">
                                        <p:cTn id="247" dur="5000" fill="hold"/>
                                        <p:tgtEl>
                                          <p:spTgt spid="65"/>
                                        </p:tgtEl>
                                        <p:attrNameLst>
                                          <p:attrName>ppt_y</p:attrName>
                                        </p:attrNameLst>
                                      </p:cBhvr>
                                      <p:tavLst>
                                        <p:tav tm="0">
                                          <p:val>
                                            <p:strVal val="1+#ppt_h/2"/>
                                          </p:val>
                                        </p:tav>
                                        <p:tav tm="100000">
                                          <p:val>
                                            <p:strVal val="#ppt_y"/>
                                          </p:val>
                                        </p:tav>
                                      </p:tavLst>
                                    </p:anim>
                                  </p:childTnLst>
                                </p:cTn>
                              </p:par>
                              <p:par>
                                <p:cTn id="248" presetID="2" presetClass="entr" presetSubtype="4" fill="hold" grpId="0" nodeType="withEffect">
                                  <p:stCondLst>
                                    <p:cond delay="0"/>
                                  </p:stCondLst>
                                  <p:childTnLst>
                                    <p:set>
                                      <p:cBhvr>
                                        <p:cTn id="249" dur="1" fill="hold">
                                          <p:stCondLst>
                                            <p:cond delay="0"/>
                                          </p:stCondLst>
                                        </p:cTn>
                                        <p:tgtEl>
                                          <p:spTgt spid="66"/>
                                        </p:tgtEl>
                                        <p:attrNameLst>
                                          <p:attrName>style.visibility</p:attrName>
                                        </p:attrNameLst>
                                      </p:cBhvr>
                                      <p:to>
                                        <p:strVal val="visible"/>
                                      </p:to>
                                    </p:set>
                                    <p:anim calcmode="lin" valueType="num">
                                      <p:cBhvr additive="base">
                                        <p:cTn id="250" dur="5000" fill="hold"/>
                                        <p:tgtEl>
                                          <p:spTgt spid="66"/>
                                        </p:tgtEl>
                                        <p:attrNameLst>
                                          <p:attrName>ppt_x</p:attrName>
                                        </p:attrNameLst>
                                      </p:cBhvr>
                                      <p:tavLst>
                                        <p:tav tm="0">
                                          <p:val>
                                            <p:strVal val="#ppt_x"/>
                                          </p:val>
                                        </p:tav>
                                        <p:tav tm="100000">
                                          <p:val>
                                            <p:strVal val="#ppt_x"/>
                                          </p:val>
                                        </p:tav>
                                      </p:tavLst>
                                    </p:anim>
                                    <p:anim calcmode="lin" valueType="num">
                                      <p:cBhvr additive="base">
                                        <p:cTn id="251" dur="5000" fill="hold"/>
                                        <p:tgtEl>
                                          <p:spTgt spid="66"/>
                                        </p:tgtEl>
                                        <p:attrNameLst>
                                          <p:attrName>ppt_y</p:attrName>
                                        </p:attrNameLst>
                                      </p:cBhvr>
                                      <p:tavLst>
                                        <p:tav tm="0">
                                          <p:val>
                                            <p:strVal val="1+#ppt_h/2"/>
                                          </p:val>
                                        </p:tav>
                                        <p:tav tm="100000">
                                          <p:val>
                                            <p:strVal val="#ppt_y"/>
                                          </p:val>
                                        </p:tav>
                                      </p:tavLst>
                                    </p:anim>
                                  </p:childTnLst>
                                </p:cTn>
                              </p:par>
                              <p:par>
                                <p:cTn id="252" presetID="2" presetClass="entr" presetSubtype="4" fill="hold" grpId="0" nodeType="withEffect">
                                  <p:stCondLst>
                                    <p:cond delay="0"/>
                                  </p:stCondLst>
                                  <p:childTnLst>
                                    <p:set>
                                      <p:cBhvr>
                                        <p:cTn id="253" dur="1" fill="hold">
                                          <p:stCondLst>
                                            <p:cond delay="0"/>
                                          </p:stCondLst>
                                        </p:cTn>
                                        <p:tgtEl>
                                          <p:spTgt spid="67"/>
                                        </p:tgtEl>
                                        <p:attrNameLst>
                                          <p:attrName>style.visibility</p:attrName>
                                        </p:attrNameLst>
                                      </p:cBhvr>
                                      <p:to>
                                        <p:strVal val="visible"/>
                                      </p:to>
                                    </p:set>
                                    <p:anim calcmode="lin" valueType="num">
                                      <p:cBhvr additive="base">
                                        <p:cTn id="254" dur="5000" fill="hold"/>
                                        <p:tgtEl>
                                          <p:spTgt spid="67"/>
                                        </p:tgtEl>
                                        <p:attrNameLst>
                                          <p:attrName>ppt_x</p:attrName>
                                        </p:attrNameLst>
                                      </p:cBhvr>
                                      <p:tavLst>
                                        <p:tav tm="0">
                                          <p:val>
                                            <p:strVal val="#ppt_x"/>
                                          </p:val>
                                        </p:tav>
                                        <p:tav tm="100000">
                                          <p:val>
                                            <p:strVal val="#ppt_x"/>
                                          </p:val>
                                        </p:tav>
                                      </p:tavLst>
                                    </p:anim>
                                    <p:anim calcmode="lin" valueType="num">
                                      <p:cBhvr additive="base">
                                        <p:cTn id="255" dur="5000" fill="hold"/>
                                        <p:tgtEl>
                                          <p:spTgt spid="67"/>
                                        </p:tgtEl>
                                        <p:attrNameLst>
                                          <p:attrName>ppt_y</p:attrName>
                                        </p:attrNameLst>
                                      </p:cBhvr>
                                      <p:tavLst>
                                        <p:tav tm="0">
                                          <p:val>
                                            <p:strVal val="1+#ppt_h/2"/>
                                          </p:val>
                                        </p:tav>
                                        <p:tav tm="100000">
                                          <p:val>
                                            <p:strVal val="#ppt_y"/>
                                          </p:val>
                                        </p:tav>
                                      </p:tavLst>
                                    </p:anim>
                                  </p:childTnLst>
                                </p:cTn>
                              </p:par>
                              <p:par>
                                <p:cTn id="256" presetID="2" presetClass="entr" presetSubtype="4" fill="hold" grpId="0" nodeType="withEffect">
                                  <p:stCondLst>
                                    <p:cond delay="0"/>
                                  </p:stCondLst>
                                  <p:childTnLst>
                                    <p:set>
                                      <p:cBhvr>
                                        <p:cTn id="257" dur="1" fill="hold">
                                          <p:stCondLst>
                                            <p:cond delay="0"/>
                                          </p:stCondLst>
                                        </p:cTn>
                                        <p:tgtEl>
                                          <p:spTgt spid="68"/>
                                        </p:tgtEl>
                                        <p:attrNameLst>
                                          <p:attrName>style.visibility</p:attrName>
                                        </p:attrNameLst>
                                      </p:cBhvr>
                                      <p:to>
                                        <p:strVal val="visible"/>
                                      </p:to>
                                    </p:set>
                                    <p:anim calcmode="lin" valueType="num">
                                      <p:cBhvr additive="base">
                                        <p:cTn id="258" dur="5000" fill="hold"/>
                                        <p:tgtEl>
                                          <p:spTgt spid="68"/>
                                        </p:tgtEl>
                                        <p:attrNameLst>
                                          <p:attrName>ppt_x</p:attrName>
                                        </p:attrNameLst>
                                      </p:cBhvr>
                                      <p:tavLst>
                                        <p:tav tm="0">
                                          <p:val>
                                            <p:strVal val="#ppt_x"/>
                                          </p:val>
                                        </p:tav>
                                        <p:tav tm="100000">
                                          <p:val>
                                            <p:strVal val="#ppt_x"/>
                                          </p:val>
                                        </p:tav>
                                      </p:tavLst>
                                    </p:anim>
                                    <p:anim calcmode="lin" valueType="num">
                                      <p:cBhvr additive="base">
                                        <p:cTn id="259" dur="5000" fill="hold"/>
                                        <p:tgtEl>
                                          <p:spTgt spid="68"/>
                                        </p:tgtEl>
                                        <p:attrNameLst>
                                          <p:attrName>ppt_y</p:attrName>
                                        </p:attrNameLst>
                                      </p:cBhvr>
                                      <p:tavLst>
                                        <p:tav tm="0">
                                          <p:val>
                                            <p:strVal val="1+#ppt_h/2"/>
                                          </p:val>
                                        </p:tav>
                                        <p:tav tm="100000">
                                          <p:val>
                                            <p:strVal val="#ppt_y"/>
                                          </p:val>
                                        </p:tav>
                                      </p:tavLst>
                                    </p:anim>
                                  </p:childTnLst>
                                </p:cTn>
                              </p:par>
                              <p:par>
                                <p:cTn id="260" presetID="2" presetClass="entr" presetSubtype="4" fill="hold" grpId="0" nodeType="withEffect">
                                  <p:stCondLst>
                                    <p:cond delay="0"/>
                                  </p:stCondLst>
                                  <p:childTnLst>
                                    <p:set>
                                      <p:cBhvr>
                                        <p:cTn id="261" dur="1" fill="hold">
                                          <p:stCondLst>
                                            <p:cond delay="0"/>
                                          </p:stCondLst>
                                        </p:cTn>
                                        <p:tgtEl>
                                          <p:spTgt spid="69"/>
                                        </p:tgtEl>
                                        <p:attrNameLst>
                                          <p:attrName>style.visibility</p:attrName>
                                        </p:attrNameLst>
                                      </p:cBhvr>
                                      <p:to>
                                        <p:strVal val="visible"/>
                                      </p:to>
                                    </p:set>
                                    <p:anim calcmode="lin" valueType="num">
                                      <p:cBhvr additive="base">
                                        <p:cTn id="262" dur="5000" fill="hold"/>
                                        <p:tgtEl>
                                          <p:spTgt spid="69"/>
                                        </p:tgtEl>
                                        <p:attrNameLst>
                                          <p:attrName>ppt_x</p:attrName>
                                        </p:attrNameLst>
                                      </p:cBhvr>
                                      <p:tavLst>
                                        <p:tav tm="0">
                                          <p:val>
                                            <p:strVal val="#ppt_x"/>
                                          </p:val>
                                        </p:tav>
                                        <p:tav tm="100000">
                                          <p:val>
                                            <p:strVal val="#ppt_x"/>
                                          </p:val>
                                        </p:tav>
                                      </p:tavLst>
                                    </p:anim>
                                    <p:anim calcmode="lin" valueType="num">
                                      <p:cBhvr additive="base">
                                        <p:cTn id="263" dur="5000" fill="hold"/>
                                        <p:tgtEl>
                                          <p:spTgt spid="69"/>
                                        </p:tgtEl>
                                        <p:attrNameLst>
                                          <p:attrName>ppt_y</p:attrName>
                                        </p:attrNameLst>
                                      </p:cBhvr>
                                      <p:tavLst>
                                        <p:tav tm="0">
                                          <p:val>
                                            <p:strVal val="1+#ppt_h/2"/>
                                          </p:val>
                                        </p:tav>
                                        <p:tav tm="100000">
                                          <p:val>
                                            <p:strVal val="#ppt_y"/>
                                          </p:val>
                                        </p:tav>
                                      </p:tavLst>
                                    </p:anim>
                                  </p:childTnLst>
                                </p:cTn>
                              </p:par>
                              <p:par>
                                <p:cTn id="264" presetID="2" presetClass="entr" presetSubtype="4" fill="hold" grpId="0" nodeType="withEffect">
                                  <p:stCondLst>
                                    <p:cond delay="0"/>
                                  </p:stCondLst>
                                  <p:childTnLst>
                                    <p:set>
                                      <p:cBhvr>
                                        <p:cTn id="265" dur="1" fill="hold">
                                          <p:stCondLst>
                                            <p:cond delay="0"/>
                                          </p:stCondLst>
                                        </p:cTn>
                                        <p:tgtEl>
                                          <p:spTgt spid="70"/>
                                        </p:tgtEl>
                                        <p:attrNameLst>
                                          <p:attrName>style.visibility</p:attrName>
                                        </p:attrNameLst>
                                      </p:cBhvr>
                                      <p:to>
                                        <p:strVal val="visible"/>
                                      </p:to>
                                    </p:set>
                                    <p:anim calcmode="lin" valueType="num">
                                      <p:cBhvr additive="base">
                                        <p:cTn id="266" dur="5000" fill="hold"/>
                                        <p:tgtEl>
                                          <p:spTgt spid="70"/>
                                        </p:tgtEl>
                                        <p:attrNameLst>
                                          <p:attrName>ppt_x</p:attrName>
                                        </p:attrNameLst>
                                      </p:cBhvr>
                                      <p:tavLst>
                                        <p:tav tm="0">
                                          <p:val>
                                            <p:strVal val="#ppt_x"/>
                                          </p:val>
                                        </p:tav>
                                        <p:tav tm="100000">
                                          <p:val>
                                            <p:strVal val="#ppt_x"/>
                                          </p:val>
                                        </p:tav>
                                      </p:tavLst>
                                    </p:anim>
                                    <p:anim calcmode="lin" valueType="num">
                                      <p:cBhvr additive="base">
                                        <p:cTn id="267" dur="5000" fill="hold"/>
                                        <p:tgtEl>
                                          <p:spTgt spid="70"/>
                                        </p:tgtEl>
                                        <p:attrNameLst>
                                          <p:attrName>ppt_y</p:attrName>
                                        </p:attrNameLst>
                                      </p:cBhvr>
                                      <p:tavLst>
                                        <p:tav tm="0">
                                          <p:val>
                                            <p:strVal val="1+#ppt_h/2"/>
                                          </p:val>
                                        </p:tav>
                                        <p:tav tm="100000">
                                          <p:val>
                                            <p:strVal val="#ppt_y"/>
                                          </p:val>
                                        </p:tav>
                                      </p:tavLst>
                                    </p:anim>
                                  </p:childTnLst>
                                </p:cTn>
                              </p:par>
                              <p:par>
                                <p:cTn id="268" presetID="3" presetClass="entr" presetSubtype="5" fill="hold" grpId="1" nodeType="withEffect">
                                  <p:stCondLst>
                                    <p:cond delay="0"/>
                                  </p:stCondLst>
                                  <p:childTnLst>
                                    <p:set>
                                      <p:cBhvr>
                                        <p:cTn id="269" dur="1" fill="hold">
                                          <p:stCondLst>
                                            <p:cond delay="0"/>
                                          </p:stCondLst>
                                        </p:cTn>
                                        <p:tgtEl>
                                          <p:spTgt spid="6"/>
                                        </p:tgtEl>
                                        <p:attrNameLst>
                                          <p:attrName>style.visibility</p:attrName>
                                        </p:attrNameLst>
                                      </p:cBhvr>
                                      <p:to>
                                        <p:strVal val="visible"/>
                                      </p:to>
                                    </p:set>
                                    <p:animEffect transition="in" filter="blinds(vertical)">
                                      <p:cBhvr>
                                        <p:cTn id="270" dur="5000"/>
                                        <p:tgtEl>
                                          <p:spTgt spid="6"/>
                                        </p:tgtEl>
                                      </p:cBhvr>
                                    </p:animEffect>
                                  </p:childTnLst>
                                </p:cTn>
                              </p:par>
                              <p:par>
                                <p:cTn id="271" presetID="3" presetClass="entr" presetSubtype="5" fill="hold" grpId="1" nodeType="withEffect">
                                  <p:stCondLst>
                                    <p:cond delay="0"/>
                                  </p:stCondLst>
                                  <p:childTnLst>
                                    <p:set>
                                      <p:cBhvr>
                                        <p:cTn id="272" dur="1" fill="hold">
                                          <p:stCondLst>
                                            <p:cond delay="0"/>
                                          </p:stCondLst>
                                        </p:cTn>
                                        <p:tgtEl>
                                          <p:spTgt spid="7"/>
                                        </p:tgtEl>
                                        <p:attrNameLst>
                                          <p:attrName>style.visibility</p:attrName>
                                        </p:attrNameLst>
                                      </p:cBhvr>
                                      <p:to>
                                        <p:strVal val="visible"/>
                                      </p:to>
                                    </p:set>
                                    <p:animEffect transition="in" filter="blinds(vertical)">
                                      <p:cBhvr>
                                        <p:cTn id="273" dur="5000"/>
                                        <p:tgtEl>
                                          <p:spTgt spid="7"/>
                                        </p:tgtEl>
                                      </p:cBhvr>
                                    </p:animEffect>
                                  </p:childTnLst>
                                </p:cTn>
                              </p:par>
                              <p:par>
                                <p:cTn id="274" presetID="3" presetClass="entr" presetSubtype="5" fill="hold" grpId="1" nodeType="withEffect">
                                  <p:stCondLst>
                                    <p:cond delay="0"/>
                                  </p:stCondLst>
                                  <p:childTnLst>
                                    <p:set>
                                      <p:cBhvr>
                                        <p:cTn id="275" dur="1" fill="hold">
                                          <p:stCondLst>
                                            <p:cond delay="0"/>
                                          </p:stCondLst>
                                        </p:cTn>
                                        <p:tgtEl>
                                          <p:spTgt spid="8"/>
                                        </p:tgtEl>
                                        <p:attrNameLst>
                                          <p:attrName>style.visibility</p:attrName>
                                        </p:attrNameLst>
                                      </p:cBhvr>
                                      <p:to>
                                        <p:strVal val="visible"/>
                                      </p:to>
                                    </p:set>
                                    <p:animEffect transition="in" filter="blinds(vertical)">
                                      <p:cBhvr>
                                        <p:cTn id="276" dur="5000"/>
                                        <p:tgtEl>
                                          <p:spTgt spid="8"/>
                                        </p:tgtEl>
                                      </p:cBhvr>
                                    </p:animEffect>
                                  </p:childTnLst>
                                </p:cTn>
                              </p:par>
                              <p:par>
                                <p:cTn id="277" presetID="3" presetClass="entr" presetSubtype="5" fill="hold" grpId="1" nodeType="withEffect">
                                  <p:stCondLst>
                                    <p:cond delay="0"/>
                                  </p:stCondLst>
                                  <p:childTnLst>
                                    <p:set>
                                      <p:cBhvr>
                                        <p:cTn id="278" dur="1" fill="hold">
                                          <p:stCondLst>
                                            <p:cond delay="0"/>
                                          </p:stCondLst>
                                        </p:cTn>
                                        <p:tgtEl>
                                          <p:spTgt spid="9"/>
                                        </p:tgtEl>
                                        <p:attrNameLst>
                                          <p:attrName>style.visibility</p:attrName>
                                        </p:attrNameLst>
                                      </p:cBhvr>
                                      <p:to>
                                        <p:strVal val="visible"/>
                                      </p:to>
                                    </p:set>
                                    <p:animEffect transition="in" filter="blinds(vertical)">
                                      <p:cBhvr>
                                        <p:cTn id="279" dur="5000"/>
                                        <p:tgtEl>
                                          <p:spTgt spid="9"/>
                                        </p:tgtEl>
                                      </p:cBhvr>
                                    </p:animEffect>
                                  </p:childTnLst>
                                </p:cTn>
                              </p:par>
                              <p:par>
                                <p:cTn id="280" presetID="3" presetClass="entr" presetSubtype="5" fill="hold" grpId="1" nodeType="withEffect">
                                  <p:stCondLst>
                                    <p:cond delay="0"/>
                                  </p:stCondLst>
                                  <p:childTnLst>
                                    <p:set>
                                      <p:cBhvr>
                                        <p:cTn id="281" dur="1" fill="hold">
                                          <p:stCondLst>
                                            <p:cond delay="0"/>
                                          </p:stCondLst>
                                        </p:cTn>
                                        <p:tgtEl>
                                          <p:spTgt spid="10"/>
                                        </p:tgtEl>
                                        <p:attrNameLst>
                                          <p:attrName>style.visibility</p:attrName>
                                        </p:attrNameLst>
                                      </p:cBhvr>
                                      <p:to>
                                        <p:strVal val="visible"/>
                                      </p:to>
                                    </p:set>
                                    <p:animEffect transition="in" filter="blinds(vertical)">
                                      <p:cBhvr>
                                        <p:cTn id="282" dur="5000"/>
                                        <p:tgtEl>
                                          <p:spTgt spid="10"/>
                                        </p:tgtEl>
                                      </p:cBhvr>
                                    </p:animEffect>
                                  </p:childTnLst>
                                </p:cTn>
                              </p:par>
                              <p:par>
                                <p:cTn id="283" presetID="3" presetClass="entr" presetSubtype="5" fill="hold" grpId="1" nodeType="withEffect">
                                  <p:stCondLst>
                                    <p:cond delay="0"/>
                                  </p:stCondLst>
                                  <p:childTnLst>
                                    <p:set>
                                      <p:cBhvr>
                                        <p:cTn id="284" dur="1" fill="hold">
                                          <p:stCondLst>
                                            <p:cond delay="0"/>
                                          </p:stCondLst>
                                        </p:cTn>
                                        <p:tgtEl>
                                          <p:spTgt spid="11"/>
                                        </p:tgtEl>
                                        <p:attrNameLst>
                                          <p:attrName>style.visibility</p:attrName>
                                        </p:attrNameLst>
                                      </p:cBhvr>
                                      <p:to>
                                        <p:strVal val="visible"/>
                                      </p:to>
                                    </p:set>
                                    <p:animEffect transition="in" filter="blinds(vertical)">
                                      <p:cBhvr>
                                        <p:cTn id="285" dur="5000"/>
                                        <p:tgtEl>
                                          <p:spTgt spid="11"/>
                                        </p:tgtEl>
                                      </p:cBhvr>
                                    </p:animEffect>
                                  </p:childTnLst>
                                </p:cTn>
                              </p:par>
                              <p:par>
                                <p:cTn id="286" presetID="3" presetClass="entr" presetSubtype="5" fill="hold" grpId="1" nodeType="withEffect">
                                  <p:stCondLst>
                                    <p:cond delay="0"/>
                                  </p:stCondLst>
                                  <p:childTnLst>
                                    <p:set>
                                      <p:cBhvr>
                                        <p:cTn id="287" dur="1" fill="hold">
                                          <p:stCondLst>
                                            <p:cond delay="0"/>
                                          </p:stCondLst>
                                        </p:cTn>
                                        <p:tgtEl>
                                          <p:spTgt spid="12"/>
                                        </p:tgtEl>
                                        <p:attrNameLst>
                                          <p:attrName>style.visibility</p:attrName>
                                        </p:attrNameLst>
                                      </p:cBhvr>
                                      <p:to>
                                        <p:strVal val="visible"/>
                                      </p:to>
                                    </p:set>
                                    <p:animEffect transition="in" filter="blinds(vertical)">
                                      <p:cBhvr>
                                        <p:cTn id="288" dur="5000"/>
                                        <p:tgtEl>
                                          <p:spTgt spid="12"/>
                                        </p:tgtEl>
                                      </p:cBhvr>
                                    </p:animEffect>
                                  </p:childTnLst>
                                </p:cTn>
                              </p:par>
                              <p:par>
                                <p:cTn id="289" presetID="3" presetClass="entr" presetSubtype="5" fill="hold" grpId="1" nodeType="withEffect">
                                  <p:stCondLst>
                                    <p:cond delay="0"/>
                                  </p:stCondLst>
                                  <p:childTnLst>
                                    <p:set>
                                      <p:cBhvr>
                                        <p:cTn id="290" dur="1" fill="hold">
                                          <p:stCondLst>
                                            <p:cond delay="0"/>
                                          </p:stCondLst>
                                        </p:cTn>
                                        <p:tgtEl>
                                          <p:spTgt spid="13"/>
                                        </p:tgtEl>
                                        <p:attrNameLst>
                                          <p:attrName>style.visibility</p:attrName>
                                        </p:attrNameLst>
                                      </p:cBhvr>
                                      <p:to>
                                        <p:strVal val="visible"/>
                                      </p:to>
                                    </p:set>
                                    <p:animEffect transition="in" filter="blinds(vertical)">
                                      <p:cBhvr>
                                        <p:cTn id="291" dur="5000"/>
                                        <p:tgtEl>
                                          <p:spTgt spid="13"/>
                                        </p:tgtEl>
                                      </p:cBhvr>
                                    </p:animEffect>
                                  </p:childTnLst>
                                </p:cTn>
                              </p:par>
                              <p:par>
                                <p:cTn id="292" presetID="3" presetClass="entr" presetSubtype="5" fill="hold" grpId="1" nodeType="withEffect">
                                  <p:stCondLst>
                                    <p:cond delay="0"/>
                                  </p:stCondLst>
                                  <p:childTnLst>
                                    <p:set>
                                      <p:cBhvr>
                                        <p:cTn id="293" dur="1" fill="hold">
                                          <p:stCondLst>
                                            <p:cond delay="0"/>
                                          </p:stCondLst>
                                        </p:cTn>
                                        <p:tgtEl>
                                          <p:spTgt spid="14"/>
                                        </p:tgtEl>
                                        <p:attrNameLst>
                                          <p:attrName>style.visibility</p:attrName>
                                        </p:attrNameLst>
                                      </p:cBhvr>
                                      <p:to>
                                        <p:strVal val="visible"/>
                                      </p:to>
                                    </p:set>
                                    <p:animEffect transition="in" filter="blinds(vertical)">
                                      <p:cBhvr>
                                        <p:cTn id="294" dur="5000"/>
                                        <p:tgtEl>
                                          <p:spTgt spid="14"/>
                                        </p:tgtEl>
                                      </p:cBhvr>
                                    </p:animEffect>
                                  </p:childTnLst>
                                </p:cTn>
                              </p:par>
                              <p:par>
                                <p:cTn id="295" presetID="3" presetClass="entr" presetSubtype="5" fill="hold" grpId="1" nodeType="withEffect">
                                  <p:stCondLst>
                                    <p:cond delay="0"/>
                                  </p:stCondLst>
                                  <p:childTnLst>
                                    <p:set>
                                      <p:cBhvr>
                                        <p:cTn id="296" dur="1" fill="hold">
                                          <p:stCondLst>
                                            <p:cond delay="0"/>
                                          </p:stCondLst>
                                        </p:cTn>
                                        <p:tgtEl>
                                          <p:spTgt spid="15"/>
                                        </p:tgtEl>
                                        <p:attrNameLst>
                                          <p:attrName>style.visibility</p:attrName>
                                        </p:attrNameLst>
                                      </p:cBhvr>
                                      <p:to>
                                        <p:strVal val="visible"/>
                                      </p:to>
                                    </p:set>
                                    <p:animEffect transition="in" filter="blinds(vertical)">
                                      <p:cBhvr>
                                        <p:cTn id="297" dur="5000"/>
                                        <p:tgtEl>
                                          <p:spTgt spid="15"/>
                                        </p:tgtEl>
                                      </p:cBhvr>
                                    </p:animEffect>
                                  </p:childTnLst>
                                </p:cTn>
                              </p:par>
                              <p:par>
                                <p:cTn id="298" presetID="3" presetClass="entr" presetSubtype="5" fill="hold" grpId="1" nodeType="withEffect">
                                  <p:stCondLst>
                                    <p:cond delay="0"/>
                                  </p:stCondLst>
                                  <p:childTnLst>
                                    <p:set>
                                      <p:cBhvr>
                                        <p:cTn id="299" dur="1" fill="hold">
                                          <p:stCondLst>
                                            <p:cond delay="0"/>
                                          </p:stCondLst>
                                        </p:cTn>
                                        <p:tgtEl>
                                          <p:spTgt spid="16"/>
                                        </p:tgtEl>
                                        <p:attrNameLst>
                                          <p:attrName>style.visibility</p:attrName>
                                        </p:attrNameLst>
                                      </p:cBhvr>
                                      <p:to>
                                        <p:strVal val="visible"/>
                                      </p:to>
                                    </p:set>
                                    <p:animEffect transition="in" filter="blinds(vertical)">
                                      <p:cBhvr>
                                        <p:cTn id="300" dur="5000"/>
                                        <p:tgtEl>
                                          <p:spTgt spid="16"/>
                                        </p:tgtEl>
                                      </p:cBhvr>
                                    </p:animEffect>
                                  </p:childTnLst>
                                </p:cTn>
                              </p:par>
                              <p:par>
                                <p:cTn id="301" presetID="3" presetClass="entr" presetSubtype="5" fill="hold" grpId="1" nodeType="withEffect">
                                  <p:stCondLst>
                                    <p:cond delay="0"/>
                                  </p:stCondLst>
                                  <p:childTnLst>
                                    <p:set>
                                      <p:cBhvr>
                                        <p:cTn id="302" dur="1" fill="hold">
                                          <p:stCondLst>
                                            <p:cond delay="0"/>
                                          </p:stCondLst>
                                        </p:cTn>
                                        <p:tgtEl>
                                          <p:spTgt spid="17"/>
                                        </p:tgtEl>
                                        <p:attrNameLst>
                                          <p:attrName>style.visibility</p:attrName>
                                        </p:attrNameLst>
                                      </p:cBhvr>
                                      <p:to>
                                        <p:strVal val="visible"/>
                                      </p:to>
                                    </p:set>
                                    <p:animEffect transition="in" filter="blinds(vertical)">
                                      <p:cBhvr>
                                        <p:cTn id="303" dur="5000"/>
                                        <p:tgtEl>
                                          <p:spTgt spid="17"/>
                                        </p:tgtEl>
                                      </p:cBhvr>
                                    </p:animEffect>
                                  </p:childTnLst>
                                </p:cTn>
                              </p:par>
                              <p:par>
                                <p:cTn id="304" presetID="3" presetClass="entr" presetSubtype="5" fill="hold" grpId="1" nodeType="withEffect">
                                  <p:stCondLst>
                                    <p:cond delay="0"/>
                                  </p:stCondLst>
                                  <p:childTnLst>
                                    <p:set>
                                      <p:cBhvr>
                                        <p:cTn id="305" dur="1" fill="hold">
                                          <p:stCondLst>
                                            <p:cond delay="0"/>
                                          </p:stCondLst>
                                        </p:cTn>
                                        <p:tgtEl>
                                          <p:spTgt spid="18"/>
                                        </p:tgtEl>
                                        <p:attrNameLst>
                                          <p:attrName>style.visibility</p:attrName>
                                        </p:attrNameLst>
                                      </p:cBhvr>
                                      <p:to>
                                        <p:strVal val="visible"/>
                                      </p:to>
                                    </p:set>
                                    <p:animEffect transition="in" filter="blinds(vertical)">
                                      <p:cBhvr>
                                        <p:cTn id="306" dur="5000"/>
                                        <p:tgtEl>
                                          <p:spTgt spid="18"/>
                                        </p:tgtEl>
                                      </p:cBhvr>
                                    </p:animEffect>
                                  </p:childTnLst>
                                </p:cTn>
                              </p:par>
                              <p:par>
                                <p:cTn id="307" presetID="3" presetClass="entr" presetSubtype="5" fill="hold" grpId="1" nodeType="withEffect">
                                  <p:stCondLst>
                                    <p:cond delay="0"/>
                                  </p:stCondLst>
                                  <p:childTnLst>
                                    <p:set>
                                      <p:cBhvr>
                                        <p:cTn id="308" dur="1" fill="hold">
                                          <p:stCondLst>
                                            <p:cond delay="0"/>
                                          </p:stCondLst>
                                        </p:cTn>
                                        <p:tgtEl>
                                          <p:spTgt spid="19"/>
                                        </p:tgtEl>
                                        <p:attrNameLst>
                                          <p:attrName>style.visibility</p:attrName>
                                        </p:attrNameLst>
                                      </p:cBhvr>
                                      <p:to>
                                        <p:strVal val="visible"/>
                                      </p:to>
                                    </p:set>
                                    <p:animEffect transition="in" filter="blinds(vertical)">
                                      <p:cBhvr>
                                        <p:cTn id="309" dur="5000"/>
                                        <p:tgtEl>
                                          <p:spTgt spid="19"/>
                                        </p:tgtEl>
                                      </p:cBhvr>
                                    </p:animEffect>
                                  </p:childTnLst>
                                </p:cTn>
                              </p:par>
                              <p:par>
                                <p:cTn id="310" presetID="3" presetClass="entr" presetSubtype="5" fill="hold" grpId="1" nodeType="withEffect">
                                  <p:stCondLst>
                                    <p:cond delay="0"/>
                                  </p:stCondLst>
                                  <p:childTnLst>
                                    <p:set>
                                      <p:cBhvr>
                                        <p:cTn id="311" dur="1" fill="hold">
                                          <p:stCondLst>
                                            <p:cond delay="0"/>
                                          </p:stCondLst>
                                        </p:cTn>
                                        <p:tgtEl>
                                          <p:spTgt spid="20"/>
                                        </p:tgtEl>
                                        <p:attrNameLst>
                                          <p:attrName>style.visibility</p:attrName>
                                        </p:attrNameLst>
                                      </p:cBhvr>
                                      <p:to>
                                        <p:strVal val="visible"/>
                                      </p:to>
                                    </p:set>
                                    <p:animEffect transition="in" filter="blinds(vertical)">
                                      <p:cBhvr>
                                        <p:cTn id="312" dur="5000"/>
                                        <p:tgtEl>
                                          <p:spTgt spid="20"/>
                                        </p:tgtEl>
                                      </p:cBhvr>
                                    </p:animEffect>
                                  </p:childTnLst>
                                </p:cTn>
                              </p:par>
                              <p:par>
                                <p:cTn id="313" presetID="3" presetClass="entr" presetSubtype="5" fill="hold" grpId="1" nodeType="withEffect">
                                  <p:stCondLst>
                                    <p:cond delay="0"/>
                                  </p:stCondLst>
                                  <p:childTnLst>
                                    <p:set>
                                      <p:cBhvr>
                                        <p:cTn id="314" dur="1" fill="hold">
                                          <p:stCondLst>
                                            <p:cond delay="0"/>
                                          </p:stCondLst>
                                        </p:cTn>
                                        <p:tgtEl>
                                          <p:spTgt spid="21"/>
                                        </p:tgtEl>
                                        <p:attrNameLst>
                                          <p:attrName>style.visibility</p:attrName>
                                        </p:attrNameLst>
                                      </p:cBhvr>
                                      <p:to>
                                        <p:strVal val="visible"/>
                                      </p:to>
                                    </p:set>
                                    <p:animEffect transition="in" filter="blinds(vertical)">
                                      <p:cBhvr>
                                        <p:cTn id="315" dur="5000"/>
                                        <p:tgtEl>
                                          <p:spTgt spid="21"/>
                                        </p:tgtEl>
                                      </p:cBhvr>
                                    </p:animEffect>
                                  </p:childTnLst>
                                </p:cTn>
                              </p:par>
                              <p:par>
                                <p:cTn id="316" presetID="3" presetClass="entr" presetSubtype="5" fill="hold" grpId="1" nodeType="withEffect">
                                  <p:stCondLst>
                                    <p:cond delay="0"/>
                                  </p:stCondLst>
                                  <p:childTnLst>
                                    <p:set>
                                      <p:cBhvr>
                                        <p:cTn id="317" dur="1" fill="hold">
                                          <p:stCondLst>
                                            <p:cond delay="0"/>
                                          </p:stCondLst>
                                        </p:cTn>
                                        <p:tgtEl>
                                          <p:spTgt spid="22"/>
                                        </p:tgtEl>
                                        <p:attrNameLst>
                                          <p:attrName>style.visibility</p:attrName>
                                        </p:attrNameLst>
                                      </p:cBhvr>
                                      <p:to>
                                        <p:strVal val="visible"/>
                                      </p:to>
                                    </p:set>
                                    <p:animEffect transition="in" filter="blinds(vertical)">
                                      <p:cBhvr>
                                        <p:cTn id="318" dur="5000"/>
                                        <p:tgtEl>
                                          <p:spTgt spid="22"/>
                                        </p:tgtEl>
                                      </p:cBhvr>
                                    </p:animEffect>
                                  </p:childTnLst>
                                </p:cTn>
                              </p:par>
                              <p:par>
                                <p:cTn id="319" presetID="3" presetClass="entr" presetSubtype="5" fill="hold" grpId="1" nodeType="withEffect">
                                  <p:stCondLst>
                                    <p:cond delay="0"/>
                                  </p:stCondLst>
                                  <p:childTnLst>
                                    <p:set>
                                      <p:cBhvr>
                                        <p:cTn id="320" dur="1" fill="hold">
                                          <p:stCondLst>
                                            <p:cond delay="0"/>
                                          </p:stCondLst>
                                        </p:cTn>
                                        <p:tgtEl>
                                          <p:spTgt spid="23"/>
                                        </p:tgtEl>
                                        <p:attrNameLst>
                                          <p:attrName>style.visibility</p:attrName>
                                        </p:attrNameLst>
                                      </p:cBhvr>
                                      <p:to>
                                        <p:strVal val="visible"/>
                                      </p:to>
                                    </p:set>
                                    <p:animEffect transition="in" filter="blinds(vertical)">
                                      <p:cBhvr>
                                        <p:cTn id="321" dur="5000"/>
                                        <p:tgtEl>
                                          <p:spTgt spid="23"/>
                                        </p:tgtEl>
                                      </p:cBhvr>
                                    </p:animEffect>
                                  </p:childTnLst>
                                </p:cTn>
                              </p:par>
                              <p:par>
                                <p:cTn id="322" presetID="3" presetClass="entr" presetSubtype="5" fill="hold" grpId="1" nodeType="withEffect">
                                  <p:stCondLst>
                                    <p:cond delay="0"/>
                                  </p:stCondLst>
                                  <p:childTnLst>
                                    <p:set>
                                      <p:cBhvr>
                                        <p:cTn id="323" dur="1" fill="hold">
                                          <p:stCondLst>
                                            <p:cond delay="0"/>
                                          </p:stCondLst>
                                        </p:cTn>
                                        <p:tgtEl>
                                          <p:spTgt spid="24"/>
                                        </p:tgtEl>
                                        <p:attrNameLst>
                                          <p:attrName>style.visibility</p:attrName>
                                        </p:attrNameLst>
                                      </p:cBhvr>
                                      <p:to>
                                        <p:strVal val="visible"/>
                                      </p:to>
                                    </p:set>
                                    <p:animEffect transition="in" filter="blinds(vertical)">
                                      <p:cBhvr>
                                        <p:cTn id="324" dur="5000"/>
                                        <p:tgtEl>
                                          <p:spTgt spid="24"/>
                                        </p:tgtEl>
                                      </p:cBhvr>
                                    </p:animEffect>
                                  </p:childTnLst>
                                </p:cTn>
                              </p:par>
                              <p:par>
                                <p:cTn id="325" presetID="3" presetClass="entr" presetSubtype="5" fill="hold" grpId="1" nodeType="withEffect">
                                  <p:stCondLst>
                                    <p:cond delay="0"/>
                                  </p:stCondLst>
                                  <p:childTnLst>
                                    <p:set>
                                      <p:cBhvr>
                                        <p:cTn id="326" dur="1" fill="hold">
                                          <p:stCondLst>
                                            <p:cond delay="0"/>
                                          </p:stCondLst>
                                        </p:cTn>
                                        <p:tgtEl>
                                          <p:spTgt spid="25"/>
                                        </p:tgtEl>
                                        <p:attrNameLst>
                                          <p:attrName>style.visibility</p:attrName>
                                        </p:attrNameLst>
                                      </p:cBhvr>
                                      <p:to>
                                        <p:strVal val="visible"/>
                                      </p:to>
                                    </p:set>
                                    <p:animEffect transition="in" filter="blinds(vertical)">
                                      <p:cBhvr>
                                        <p:cTn id="327" dur="5000"/>
                                        <p:tgtEl>
                                          <p:spTgt spid="25"/>
                                        </p:tgtEl>
                                      </p:cBhvr>
                                    </p:animEffect>
                                  </p:childTnLst>
                                </p:cTn>
                              </p:par>
                              <p:par>
                                <p:cTn id="328" presetID="3" presetClass="entr" presetSubtype="5" fill="hold" grpId="1" nodeType="withEffect">
                                  <p:stCondLst>
                                    <p:cond delay="0"/>
                                  </p:stCondLst>
                                  <p:childTnLst>
                                    <p:set>
                                      <p:cBhvr>
                                        <p:cTn id="329" dur="1" fill="hold">
                                          <p:stCondLst>
                                            <p:cond delay="0"/>
                                          </p:stCondLst>
                                        </p:cTn>
                                        <p:tgtEl>
                                          <p:spTgt spid="26"/>
                                        </p:tgtEl>
                                        <p:attrNameLst>
                                          <p:attrName>style.visibility</p:attrName>
                                        </p:attrNameLst>
                                      </p:cBhvr>
                                      <p:to>
                                        <p:strVal val="visible"/>
                                      </p:to>
                                    </p:set>
                                    <p:animEffect transition="in" filter="blinds(vertical)">
                                      <p:cBhvr>
                                        <p:cTn id="330" dur="5000"/>
                                        <p:tgtEl>
                                          <p:spTgt spid="26"/>
                                        </p:tgtEl>
                                      </p:cBhvr>
                                    </p:animEffect>
                                  </p:childTnLst>
                                </p:cTn>
                              </p:par>
                              <p:par>
                                <p:cTn id="331" presetID="3" presetClass="entr" presetSubtype="5" fill="hold" grpId="1" nodeType="withEffect">
                                  <p:stCondLst>
                                    <p:cond delay="0"/>
                                  </p:stCondLst>
                                  <p:childTnLst>
                                    <p:set>
                                      <p:cBhvr>
                                        <p:cTn id="332" dur="1" fill="hold">
                                          <p:stCondLst>
                                            <p:cond delay="0"/>
                                          </p:stCondLst>
                                        </p:cTn>
                                        <p:tgtEl>
                                          <p:spTgt spid="27"/>
                                        </p:tgtEl>
                                        <p:attrNameLst>
                                          <p:attrName>style.visibility</p:attrName>
                                        </p:attrNameLst>
                                      </p:cBhvr>
                                      <p:to>
                                        <p:strVal val="visible"/>
                                      </p:to>
                                    </p:set>
                                    <p:animEffect transition="in" filter="blinds(vertical)">
                                      <p:cBhvr>
                                        <p:cTn id="333" dur="5000"/>
                                        <p:tgtEl>
                                          <p:spTgt spid="27"/>
                                        </p:tgtEl>
                                      </p:cBhvr>
                                    </p:animEffect>
                                  </p:childTnLst>
                                </p:cTn>
                              </p:par>
                              <p:par>
                                <p:cTn id="334" presetID="3" presetClass="entr" presetSubtype="5" fill="hold" grpId="1" nodeType="withEffect">
                                  <p:stCondLst>
                                    <p:cond delay="0"/>
                                  </p:stCondLst>
                                  <p:childTnLst>
                                    <p:set>
                                      <p:cBhvr>
                                        <p:cTn id="335" dur="1" fill="hold">
                                          <p:stCondLst>
                                            <p:cond delay="0"/>
                                          </p:stCondLst>
                                        </p:cTn>
                                        <p:tgtEl>
                                          <p:spTgt spid="28"/>
                                        </p:tgtEl>
                                        <p:attrNameLst>
                                          <p:attrName>style.visibility</p:attrName>
                                        </p:attrNameLst>
                                      </p:cBhvr>
                                      <p:to>
                                        <p:strVal val="visible"/>
                                      </p:to>
                                    </p:set>
                                    <p:animEffect transition="in" filter="blinds(vertical)">
                                      <p:cBhvr>
                                        <p:cTn id="336" dur="5000"/>
                                        <p:tgtEl>
                                          <p:spTgt spid="28"/>
                                        </p:tgtEl>
                                      </p:cBhvr>
                                    </p:animEffect>
                                  </p:childTnLst>
                                </p:cTn>
                              </p:par>
                              <p:par>
                                <p:cTn id="337" presetID="3" presetClass="entr" presetSubtype="5" fill="hold" grpId="1" nodeType="withEffect">
                                  <p:stCondLst>
                                    <p:cond delay="0"/>
                                  </p:stCondLst>
                                  <p:childTnLst>
                                    <p:set>
                                      <p:cBhvr>
                                        <p:cTn id="338" dur="1" fill="hold">
                                          <p:stCondLst>
                                            <p:cond delay="0"/>
                                          </p:stCondLst>
                                        </p:cTn>
                                        <p:tgtEl>
                                          <p:spTgt spid="29"/>
                                        </p:tgtEl>
                                        <p:attrNameLst>
                                          <p:attrName>style.visibility</p:attrName>
                                        </p:attrNameLst>
                                      </p:cBhvr>
                                      <p:to>
                                        <p:strVal val="visible"/>
                                      </p:to>
                                    </p:set>
                                    <p:animEffect transition="in" filter="blinds(vertical)">
                                      <p:cBhvr>
                                        <p:cTn id="339" dur="5000"/>
                                        <p:tgtEl>
                                          <p:spTgt spid="29"/>
                                        </p:tgtEl>
                                      </p:cBhvr>
                                    </p:animEffect>
                                  </p:childTnLst>
                                </p:cTn>
                              </p:par>
                              <p:par>
                                <p:cTn id="340" presetID="3" presetClass="entr" presetSubtype="5" fill="hold" grpId="1" nodeType="withEffect">
                                  <p:stCondLst>
                                    <p:cond delay="0"/>
                                  </p:stCondLst>
                                  <p:childTnLst>
                                    <p:set>
                                      <p:cBhvr>
                                        <p:cTn id="341" dur="1" fill="hold">
                                          <p:stCondLst>
                                            <p:cond delay="0"/>
                                          </p:stCondLst>
                                        </p:cTn>
                                        <p:tgtEl>
                                          <p:spTgt spid="30"/>
                                        </p:tgtEl>
                                        <p:attrNameLst>
                                          <p:attrName>style.visibility</p:attrName>
                                        </p:attrNameLst>
                                      </p:cBhvr>
                                      <p:to>
                                        <p:strVal val="visible"/>
                                      </p:to>
                                    </p:set>
                                    <p:animEffect transition="in" filter="blinds(vertical)">
                                      <p:cBhvr>
                                        <p:cTn id="342" dur="5000"/>
                                        <p:tgtEl>
                                          <p:spTgt spid="30"/>
                                        </p:tgtEl>
                                      </p:cBhvr>
                                    </p:animEffect>
                                  </p:childTnLst>
                                </p:cTn>
                              </p:par>
                              <p:par>
                                <p:cTn id="343" presetID="3" presetClass="entr" presetSubtype="5" fill="hold" grpId="1" nodeType="withEffect">
                                  <p:stCondLst>
                                    <p:cond delay="0"/>
                                  </p:stCondLst>
                                  <p:childTnLst>
                                    <p:set>
                                      <p:cBhvr>
                                        <p:cTn id="344" dur="1" fill="hold">
                                          <p:stCondLst>
                                            <p:cond delay="0"/>
                                          </p:stCondLst>
                                        </p:cTn>
                                        <p:tgtEl>
                                          <p:spTgt spid="31"/>
                                        </p:tgtEl>
                                        <p:attrNameLst>
                                          <p:attrName>style.visibility</p:attrName>
                                        </p:attrNameLst>
                                      </p:cBhvr>
                                      <p:to>
                                        <p:strVal val="visible"/>
                                      </p:to>
                                    </p:set>
                                    <p:animEffect transition="in" filter="blinds(vertical)">
                                      <p:cBhvr>
                                        <p:cTn id="345" dur="5000"/>
                                        <p:tgtEl>
                                          <p:spTgt spid="31"/>
                                        </p:tgtEl>
                                      </p:cBhvr>
                                    </p:animEffect>
                                  </p:childTnLst>
                                </p:cTn>
                              </p:par>
                              <p:par>
                                <p:cTn id="346" presetID="3" presetClass="entr" presetSubtype="5" fill="hold" grpId="1" nodeType="withEffect">
                                  <p:stCondLst>
                                    <p:cond delay="0"/>
                                  </p:stCondLst>
                                  <p:childTnLst>
                                    <p:set>
                                      <p:cBhvr>
                                        <p:cTn id="347" dur="1" fill="hold">
                                          <p:stCondLst>
                                            <p:cond delay="0"/>
                                          </p:stCondLst>
                                        </p:cTn>
                                        <p:tgtEl>
                                          <p:spTgt spid="32"/>
                                        </p:tgtEl>
                                        <p:attrNameLst>
                                          <p:attrName>style.visibility</p:attrName>
                                        </p:attrNameLst>
                                      </p:cBhvr>
                                      <p:to>
                                        <p:strVal val="visible"/>
                                      </p:to>
                                    </p:set>
                                    <p:animEffect transition="in" filter="blinds(vertical)">
                                      <p:cBhvr>
                                        <p:cTn id="348" dur="5000"/>
                                        <p:tgtEl>
                                          <p:spTgt spid="32"/>
                                        </p:tgtEl>
                                      </p:cBhvr>
                                    </p:animEffect>
                                  </p:childTnLst>
                                </p:cTn>
                              </p:par>
                              <p:par>
                                <p:cTn id="349" presetID="3" presetClass="entr" presetSubtype="5" fill="hold" grpId="1" nodeType="withEffect">
                                  <p:stCondLst>
                                    <p:cond delay="0"/>
                                  </p:stCondLst>
                                  <p:childTnLst>
                                    <p:set>
                                      <p:cBhvr>
                                        <p:cTn id="350" dur="1" fill="hold">
                                          <p:stCondLst>
                                            <p:cond delay="0"/>
                                          </p:stCondLst>
                                        </p:cTn>
                                        <p:tgtEl>
                                          <p:spTgt spid="33"/>
                                        </p:tgtEl>
                                        <p:attrNameLst>
                                          <p:attrName>style.visibility</p:attrName>
                                        </p:attrNameLst>
                                      </p:cBhvr>
                                      <p:to>
                                        <p:strVal val="visible"/>
                                      </p:to>
                                    </p:set>
                                    <p:animEffect transition="in" filter="blinds(vertical)">
                                      <p:cBhvr>
                                        <p:cTn id="351" dur="5000"/>
                                        <p:tgtEl>
                                          <p:spTgt spid="33"/>
                                        </p:tgtEl>
                                      </p:cBhvr>
                                    </p:animEffect>
                                  </p:childTnLst>
                                </p:cTn>
                              </p:par>
                              <p:par>
                                <p:cTn id="352" presetID="3" presetClass="entr" presetSubtype="5" fill="hold" grpId="1" nodeType="withEffect">
                                  <p:stCondLst>
                                    <p:cond delay="0"/>
                                  </p:stCondLst>
                                  <p:childTnLst>
                                    <p:set>
                                      <p:cBhvr>
                                        <p:cTn id="353" dur="1" fill="hold">
                                          <p:stCondLst>
                                            <p:cond delay="0"/>
                                          </p:stCondLst>
                                        </p:cTn>
                                        <p:tgtEl>
                                          <p:spTgt spid="34"/>
                                        </p:tgtEl>
                                        <p:attrNameLst>
                                          <p:attrName>style.visibility</p:attrName>
                                        </p:attrNameLst>
                                      </p:cBhvr>
                                      <p:to>
                                        <p:strVal val="visible"/>
                                      </p:to>
                                    </p:set>
                                    <p:animEffect transition="in" filter="blinds(vertical)">
                                      <p:cBhvr>
                                        <p:cTn id="354" dur="5000"/>
                                        <p:tgtEl>
                                          <p:spTgt spid="34"/>
                                        </p:tgtEl>
                                      </p:cBhvr>
                                    </p:animEffect>
                                  </p:childTnLst>
                                </p:cTn>
                              </p:par>
                              <p:par>
                                <p:cTn id="355" presetID="3" presetClass="entr" presetSubtype="5" fill="hold" grpId="1" nodeType="withEffect">
                                  <p:stCondLst>
                                    <p:cond delay="0"/>
                                  </p:stCondLst>
                                  <p:childTnLst>
                                    <p:set>
                                      <p:cBhvr>
                                        <p:cTn id="356" dur="1" fill="hold">
                                          <p:stCondLst>
                                            <p:cond delay="0"/>
                                          </p:stCondLst>
                                        </p:cTn>
                                        <p:tgtEl>
                                          <p:spTgt spid="35"/>
                                        </p:tgtEl>
                                        <p:attrNameLst>
                                          <p:attrName>style.visibility</p:attrName>
                                        </p:attrNameLst>
                                      </p:cBhvr>
                                      <p:to>
                                        <p:strVal val="visible"/>
                                      </p:to>
                                    </p:set>
                                    <p:animEffect transition="in" filter="blinds(vertical)">
                                      <p:cBhvr>
                                        <p:cTn id="357" dur="5000"/>
                                        <p:tgtEl>
                                          <p:spTgt spid="35"/>
                                        </p:tgtEl>
                                      </p:cBhvr>
                                    </p:animEffect>
                                  </p:childTnLst>
                                </p:cTn>
                              </p:par>
                              <p:par>
                                <p:cTn id="358" presetID="3" presetClass="entr" presetSubtype="5" fill="hold" grpId="1" nodeType="withEffect">
                                  <p:stCondLst>
                                    <p:cond delay="0"/>
                                  </p:stCondLst>
                                  <p:childTnLst>
                                    <p:set>
                                      <p:cBhvr>
                                        <p:cTn id="359" dur="1" fill="hold">
                                          <p:stCondLst>
                                            <p:cond delay="0"/>
                                          </p:stCondLst>
                                        </p:cTn>
                                        <p:tgtEl>
                                          <p:spTgt spid="36"/>
                                        </p:tgtEl>
                                        <p:attrNameLst>
                                          <p:attrName>style.visibility</p:attrName>
                                        </p:attrNameLst>
                                      </p:cBhvr>
                                      <p:to>
                                        <p:strVal val="visible"/>
                                      </p:to>
                                    </p:set>
                                    <p:animEffect transition="in" filter="blinds(vertical)">
                                      <p:cBhvr>
                                        <p:cTn id="360" dur="5000"/>
                                        <p:tgtEl>
                                          <p:spTgt spid="36"/>
                                        </p:tgtEl>
                                      </p:cBhvr>
                                    </p:animEffect>
                                  </p:childTnLst>
                                </p:cTn>
                              </p:par>
                              <p:par>
                                <p:cTn id="361" presetID="3" presetClass="entr" presetSubtype="5" fill="hold" grpId="1" nodeType="withEffect">
                                  <p:stCondLst>
                                    <p:cond delay="0"/>
                                  </p:stCondLst>
                                  <p:childTnLst>
                                    <p:set>
                                      <p:cBhvr>
                                        <p:cTn id="362" dur="1" fill="hold">
                                          <p:stCondLst>
                                            <p:cond delay="0"/>
                                          </p:stCondLst>
                                        </p:cTn>
                                        <p:tgtEl>
                                          <p:spTgt spid="37"/>
                                        </p:tgtEl>
                                        <p:attrNameLst>
                                          <p:attrName>style.visibility</p:attrName>
                                        </p:attrNameLst>
                                      </p:cBhvr>
                                      <p:to>
                                        <p:strVal val="visible"/>
                                      </p:to>
                                    </p:set>
                                    <p:animEffect transition="in" filter="blinds(vertical)">
                                      <p:cBhvr>
                                        <p:cTn id="363" dur="5000"/>
                                        <p:tgtEl>
                                          <p:spTgt spid="37"/>
                                        </p:tgtEl>
                                      </p:cBhvr>
                                    </p:animEffect>
                                  </p:childTnLst>
                                </p:cTn>
                              </p:par>
                              <p:par>
                                <p:cTn id="364" presetID="3" presetClass="entr" presetSubtype="5" fill="hold" grpId="1" nodeType="withEffect">
                                  <p:stCondLst>
                                    <p:cond delay="0"/>
                                  </p:stCondLst>
                                  <p:childTnLst>
                                    <p:set>
                                      <p:cBhvr>
                                        <p:cTn id="365" dur="1" fill="hold">
                                          <p:stCondLst>
                                            <p:cond delay="0"/>
                                          </p:stCondLst>
                                        </p:cTn>
                                        <p:tgtEl>
                                          <p:spTgt spid="38"/>
                                        </p:tgtEl>
                                        <p:attrNameLst>
                                          <p:attrName>style.visibility</p:attrName>
                                        </p:attrNameLst>
                                      </p:cBhvr>
                                      <p:to>
                                        <p:strVal val="visible"/>
                                      </p:to>
                                    </p:set>
                                    <p:animEffect transition="in" filter="blinds(vertical)">
                                      <p:cBhvr>
                                        <p:cTn id="366" dur="5000"/>
                                        <p:tgtEl>
                                          <p:spTgt spid="38"/>
                                        </p:tgtEl>
                                      </p:cBhvr>
                                    </p:animEffect>
                                  </p:childTnLst>
                                </p:cTn>
                              </p:par>
                              <p:par>
                                <p:cTn id="367" presetID="3" presetClass="entr" presetSubtype="5" fill="hold" grpId="1" nodeType="withEffect">
                                  <p:stCondLst>
                                    <p:cond delay="0"/>
                                  </p:stCondLst>
                                  <p:childTnLst>
                                    <p:set>
                                      <p:cBhvr>
                                        <p:cTn id="368" dur="1" fill="hold">
                                          <p:stCondLst>
                                            <p:cond delay="0"/>
                                          </p:stCondLst>
                                        </p:cTn>
                                        <p:tgtEl>
                                          <p:spTgt spid="39"/>
                                        </p:tgtEl>
                                        <p:attrNameLst>
                                          <p:attrName>style.visibility</p:attrName>
                                        </p:attrNameLst>
                                      </p:cBhvr>
                                      <p:to>
                                        <p:strVal val="visible"/>
                                      </p:to>
                                    </p:set>
                                    <p:animEffect transition="in" filter="blinds(vertical)">
                                      <p:cBhvr>
                                        <p:cTn id="369" dur="5000"/>
                                        <p:tgtEl>
                                          <p:spTgt spid="39"/>
                                        </p:tgtEl>
                                      </p:cBhvr>
                                    </p:animEffect>
                                  </p:childTnLst>
                                </p:cTn>
                              </p:par>
                              <p:par>
                                <p:cTn id="370" presetID="3" presetClass="entr" presetSubtype="5" fill="hold" grpId="1" nodeType="withEffect">
                                  <p:stCondLst>
                                    <p:cond delay="0"/>
                                  </p:stCondLst>
                                  <p:childTnLst>
                                    <p:set>
                                      <p:cBhvr>
                                        <p:cTn id="371" dur="1" fill="hold">
                                          <p:stCondLst>
                                            <p:cond delay="0"/>
                                          </p:stCondLst>
                                        </p:cTn>
                                        <p:tgtEl>
                                          <p:spTgt spid="40"/>
                                        </p:tgtEl>
                                        <p:attrNameLst>
                                          <p:attrName>style.visibility</p:attrName>
                                        </p:attrNameLst>
                                      </p:cBhvr>
                                      <p:to>
                                        <p:strVal val="visible"/>
                                      </p:to>
                                    </p:set>
                                    <p:animEffect transition="in" filter="blinds(vertical)">
                                      <p:cBhvr>
                                        <p:cTn id="372" dur="5000"/>
                                        <p:tgtEl>
                                          <p:spTgt spid="40"/>
                                        </p:tgtEl>
                                      </p:cBhvr>
                                    </p:animEffect>
                                  </p:childTnLst>
                                </p:cTn>
                              </p:par>
                              <p:par>
                                <p:cTn id="373" presetID="3" presetClass="entr" presetSubtype="5" fill="hold" grpId="1" nodeType="withEffect">
                                  <p:stCondLst>
                                    <p:cond delay="0"/>
                                  </p:stCondLst>
                                  <p:childTnLst>
                                    <p:set>
                                      <p:cBhvr>
                                        <p:cTn id="374" dur="1" fill="hold">
                                          <p:stCondLst>
                                            <p:cond delay="0"/>
                                          </p:stCondLst>
                                        </p:cTn>
                                        <p:tgtEl>
                                          <p:spTgt spid="41"/>
                                        </p:tgtEl>
                                        <p:attrNameLst>
                                          <p:attrName>style.visibility</p:attrName>
                                        </p:attrNameLst>
                                      </p:cBhvr>
                                      <p:to>
                                        <p:strVal val="visible"/>
                                      </p:to>
                                    </p:set>
                                    <p:animEffect transition="in" filter="blinds(vertical)">
                                      <p:cBhvr>
                                        <p:cTn id="375" dur="5000"/>
                                        <p:tgtEl>
                                          <p:spTgt spid="41"/>
                                        </p:tgtEl>
                                      </p:cBhvr>
                                    </p:animEffect>
                                  </p:childTnLst>
                                </p:cTn>
                              </p:par>
                              <p:par>
                                <p:cTn id="376" presetID="3" presetClass="entr" presetSubtype="5" fill="hold" grpId="1" nodeType="withEffect">
                                  <p:stCondLst>
                                    <p:cond delay="0"/>
                                  </p:stCondLst>
                                  <p:childTnLst>
                                    <p:set>
                                      <p:cBhvr>
                                        <p:cTn id="377" dur="1" fill="hold">
                                          <p:stCondLst>
                                            <p:cond delay="0"/>
                                          </p:stCondLst>
                                        </p:cTn>
                                        <p:tgtEl>
                                          <p:spTgt spid="42"/>
                                        </p:tgtEl>
                                        <p:attrNameLst>
                                          <p:attrName>style.visibility</p:attrName>
                                        </p:attrNameLst>
                                      </p:cBhvr>
                                      <p:to>
                                        <p:strVal val="visible"/>
                                      </p:to>
                                    </p:set>
                                    <p:animEffect transition="in" filter="blinds(vertical)">
                                      <p:cBhvr>
                                        <p:cTn id="378" dur="5000"/>
                                        <p:tgtEl>
                                          <p:spTgt spid="42"/>
                                        </p:tgtEl>
                                      </p:cBhvr>
                                    </p:animEffect>
                                  </p:childTnLst>
                                </p:cTn>
                              </p:par>
                              <p:par>
                                <p:cTn id="379" presetID="3" presetClass="entr" presetSubtype="5" fill="hold" grpId="1" nodeType="withEffect">
                                  <p:stCondLst>
                                    <p:cond delay="0"/>
                                  </p:stCondLst>
                                  <p:childTnLst>
                                    <p:set>
                                      <p:cBhvr>
                                        <p:cTn id="380" dur="1" fill="hold">
                                          <p:stCondLst>
                                            <p:cond delay="0"/>
                                          </p:stCondLst>
                                        </p:cTn>
                                        <p:tgtEl>
                                          <p:spTgt spid="43"/>
                                        </p:tgtEl>
                                        <p:attrNameLst>
                                          <p:attrName>style.visibility</p:attrName>
                                        </p:attrNameLst>
                                      </p:cBhvr>
                                      <p:to>
                                        <p:strVal val="visible"/>
                                      </p:to>
                                    </p:set>
                                    <p:animEffect transition="in" filter="blinds(vertical)">
                                      <p:cBhvr>
                                        <p:cTn id="381" dur="5000"/>
                                        <p:tgtEl>
                                          <p:spTgt spid="43"/>
                                        </p:tgtEl>
                                      </p:cBhvr>
                                    </p:animEffect>
                                  </p:childTnLst>
                                </p:cTn>
                              </p:par>
                              <p:par>
                                <p:cTn id="382" presetID="3" presetClass="entr" presetSubtype="5" fill="hold" grpId="1" nodeType="withEffect">
                                  <p:stCondLst>
                                    <p:cond delay="0"/>
                                  </p:stCondLst>
                                  <p:childTnLst>
                                    <p:set>
                                      <p:cBhvr>
                                        <p:cTn id="383" dur="1" fill="hold">
                                          <p:stCondLst>
                                            <p:cond delay="0"/>
                                          </p:stCondLst>
                                        </p:cTn>
                                        <p:tgtEl>
                                          <p:spTgt spid="44"/>
                                        </p:tgtEl>
                                        <p:attrNameLst>
                                          <p:attrName>style.visibility</p:attrName>
                                        </p:attrNameLst>
                                      </p:cBhvr>
                                      <p:to>
                                        <p:strVal val="visible"/>
                                      </p:to>
                                    </p:set>
                                    <p:animEffect transition="in" filter="blinds(vertical)">
                                      <p:cBhvr>
                                        <p:cTn id="384" dur="5000"/>
                                        <p:tgtEl>
                                          <p:spTgt spid="44"/>
                                        </p:tgtEl>
                                      </p:cBhvr>
                                    </p:animEffect>
                                  </p:childTnLst>
                                </p:cTn>
                              </p:par>
                              <p:par>
                                <p:cTn id="385" presetID="3" presetClass="entr" presetSubtype="5" fill="hold" grpId="1" nodeType="withEffect">
                                  <p:stCondLst>
                                    <p:cond delay="0"/>
                                  </p:stCondLst>
                                  <p:childTnLst>
                                    <p:set>
                                      <p:cBhvr>
                                        <p:cTn id="386" dur="1" fill="hold">
                                          <p:stCondLst>
                                            <p:cond delay="0"/>
                                          </p:stCondLst>
                                        </p:cTn>
                                        <p:tgtEl>
                                          <p:spTgt spid="45"/>
                                        </p:tgtEl>
                                        <p:attrNameLst>
                                          <p:attrName>style.visibility</p:attrName>
                                        </p:attrNameLst>
                                      </p:cBhvr>
                                      <p:to>
                                        <p:strVal val="visible"/>
                                      </p:to>
                                    </p:set>
                                    <p:animEffect transition="in" filter="blinds(vertical)">
                                      <p:cBhvr>
                                        <p:cTn id="387" dur="5000"/>
                                        <p:tgtEl>
                                          <p:spTgt spid="45"/>
                                        </p:tgtEl>
                                      </p:cBhvr>
                                    </p:animEffect>
                                  </p:childTnLst>
                                </p:cTn>
                              </p:par>
                              <p:par>
                                <p:cTn id="388" presetID="3" presetClass="entr" presetSubtype="5" fill="hold" grpId="1" nodeType="withEffect">
                                  <p:stCondLst>
                                    <p:cond delay="0"/>
                                  </p:stCondLst>
                                  <p:childTnLst>
                                    <p:set>
                                      <p:cBhvr>
                                        <p:cTn id="389" dur="1" fill="hold">
                                          <p:stCondLst>
                                            <p:cond delay="0"/>
                                          </p:stCondLst>
                                        </p:cTn>
                                        <p:tgtEl>
                                          <p:spTgt spid="46"/>
                                        </p:tgtEl>
                                        <p:attrNameLst>
                                          <p:attrName>style.visibility</p:attrName>
                                        </p:attrNameLst>
                                      </p:cBhvr>
                                      <p:to>
                                        <p:strVal val="visible"/>
                                      </p:to>
                                    </p:set>
                                    <p:animEffect transition="in" filter="blinds(vertical)">
                                      <p:cBhvr>
                                        <p:cTn id="390" dur="5000"/>
                                        <p:tgtEl>
                                          <p:spTgt spid="46"/>
                                        </p:tgtEl>
                                      </p:cBhvr>
                                    </p:animEffect>
                                  </p:childTnLst>
                                </p:cTn>
                              </p:par>
                              <p:par>
                                <p:cTn id="391" presetID="3" presetClass="entr" presetSubtype="5" fill="hold" grpId="1" nodeType="withEffect">
                                  <p:stCondLst>
                                    <p:cond delay="0"/>
                                  </p:stCondLst>
                                  <p:childTnLst>
                                    <p:set>
                                      <p:cBhvr>
                                        <p:cTn id="392" dur="1" fill="hold">
                                          <p:stCondLst>
                                            <p:cond delay="0"/>
                                          </p:stCondLst>
                                        </p:cTn>
                                        <p:tgtEl>
                                          <p:spTgt spid="47"/>
                                        </p:tgtEl>
                                        <p:attrNameLst>
                                          <p:attrName>style.visibility</p:attrName>
                                        </p:attrNameLst>
                                      </p:cBhvr>
                                      <p:to>
                                        <p:strVal val="visible"/>
                                      </p:to>
                                    </p:set>
                                    <p:animEffect transition="in" filter="blinds(vertical)">
                                      <p:cBhvr>
                                        <p:cTn id="393" dur="5000"/>
                                        <p:tgtEl>
                                          <p:spTgt spid="47"/>
                                        </p:tgtEl>
                                      </p:cBhvr>
                                    </p:animEffect>
                                  </p:childTnLst>
                                </p:cTn>
                              </p:par>
                              <p:par>
                                <p:cTn id="394" presetID="3" presetClass="entr" presetSubtype="5" fill="hold" grpId="1" nodeType="withEffect">
                                  <p:stCondLst>
                                    <p:cond delay="0"/>
                                  </p:stCondLst>
                                  <p:childTnLst>
                                    <p:set>
                                      <p:cBhvr>
                                        <p:cTn id="395" dur="1" fill="hold">
                                          <p:stCondLst>
                                            <p:cond delay="0"/>
                                          </p:stCondLst>
                                        </p:cTn>
                                        <p:tgtEl>
                                          <p:spTgt spid="48"/>
                                        </p:tgtEl>
                                        <p:attrNameLst>
                                          <p:attrName>style.visibility</p:attrName>
                                        </p:attrNameLst>
                                      </p:cBhvr>
                                      <p:to>
                                        <p:strVal val="visible"/>
                                      </p:to>
                                    </p:set>
                                    <p:animEffect transition="in" filter="blinds(vertical)">
                                      <p:cBhvr>
                                        <p:cTn id="396" dur="5000"/>
                                        <p:tgtEl>
                                          <p:spTgt spid="48"/>
                                        </p:tgtEl>
                                      </p:cBhvr>
                                    </p:animEffect>
                                  </p:childTnLst>
                                </p:cTn>
                              </p:par>
                              <p:par>
                                <p:cTn id="397" presetID="3" presetClass="entr" presetSubtype="5" fill="hold" grpId="1" nodeType="withEffect">
                                  <p:stCondLst>
                                    <p:cond delay="0"/>
                                  </p:stCondLst>
                                  <p:childTnLst>
                                    <p:set>
                                      <p:cBhvr>
                                        <p:cTn id="398" dur="1" fill="hold">
                                          <p:stCondLst>
                                            <p:cond delay="0"/>
                                          </p:stCondLst>
                                        </p:cTn>
                                        <p:tgtEl>
                                          <p:spTgt spid="49"/>
                                        </p:tgtEl>
                                        <p:attrNameLst>
                                          <p:attrName>style.visibility</p:attrName>
                                        </p:attrNameLst>
                                      </p:cBhvr>
                                      <p:to>
                                        <p:strVal val="visible"/>
                                      </p:to>
                                    </p:set>
                                    <p:animEffect transition="in" filter="blinds(vertical)">
                                      <p:cBhvr>
                                        <p:cTn id="399" dur="5000"/>
                                        <p:tgtEl>
                                          <p:spTgt spid="49"/>
                                        </p:tgtEl>
                                      </p:cBhvr>
                                    </p:animEffect>
                                  </p:childTnLst>
                                </p:cTn>
                              </p:par>
                              <p:par>
                                <p:cTn id="400" presetID="3" presetClass="entr" presetSubtype="5" fill="hold" grpId="1" nodeType="withEffect">
                                  <p:stCondLst>
                                    <p:cond delay="0"/>
                                  </p:stCondLst>
                                  <p:childTnLst>
                                    <p:set>
                                      <p:cBhvr>
                                        <p:cTn id="401" dur="1" fill="hold">
                                          <p:stCondLst>
                                            <p:cond delay="0"/>
                                          </p:stCondLst>
                                        </p:cTn>
                                        <p:tgtEl>
                                          <p:spTgt spid="50"/>
                                        </p:tgtEl>
                                        <p:attrNameLst>
                                          <p:attrName>style.visibility</p:attrName>
                                        </p:attrNameLst>
                                      </p:cBhvr>
                                      <p:to>
                                        <p:strVal val="visible"/>
                                      </p:to>
                                    </p:set>
                                    <p:animEffect transition="in" filter="blinds(vertical)">
                                      <p:cBhvr>
                                        <p:cTn id="402" dur="5000"/>
                                        <p:tgtEl>
                                          <p:spTgt spid="50"/>
                                        </p:tgtEl>
                                      </p:cBhvr>
                                    </p:animEffect>
                                  </p:childTnLst>
                                </p:cTn>
                              </p:par>
                              <p:par>
                                <p:cTn id="403" presetID="3" presetClass="entr" presetSubtype="5" fill="hold" grpId="1" nodeType="withEffect">
                                  <p:stCondLst>
                                    <p:cond delay="0"/>
                                  </p:stCondLst>
                                  <p:childTnLst>
                                    <p:set>
                                      <p:cBhvr>
                                        <p:cTn id="404" dur="1" fill="hold">
                                          <p:stCondLst>
                                            <p:cond delay="0"/>
                                          </p:stCondLst>
                                        </p:cTn>
                                        <p:tgtEl>
                                          <p:spTgt spid="51"/>
                                        </p:tgtEl>
                                        <p:attrNameLst>
                                          <p:attrName>style.visibility</p:attrName>
                                        </p:attrNameLst>
                                      </p:cBhvr>
                                      <p:to>
                                        <p:strVal val="visible"/>
                                      </p:to>
                                    </p:set>
                                    <p:animEffect transition="in" filter="blinds(vertical)">
                                      <p:cBhvr>
                                        <p:cTn id="405" dur="5000"/>
                                        <p:tgtEl>
                                          <p:spTgt spid="51"/>
                                        </p:tgtEl>
                                      </p:cBhvr>
                                    </p:animEffect>
                                  </p:childTnLst>
                                </p:cTn>
                              </p:par>
                              <p:par>
                                <p:cTn id="406" presetID="3" presetClass="entr" presetSubtype="5" fill="hold" grpId="1" nodeType="withEffect">
                                  <p:stCondLst>
                                    <p:cond delay="0"/>
                                  </p:stCondLst>
                                  <p:childTnLst>
                                    <p:set>
                                      <p:cBhvr>
                                        <p:cTn id="407" dur="1" fill="hold">
                                          <p:stCondLst>
                                            <p:cond delay="0"/>
                                          </p:stCondLst>
                                        </p:cTn>
                                        <p:tgtEl>
                                          <p:spTgt spid="52"/>
                                        </p:tgtEl>
                                        <p:attrNameLst>
                                          <p:attrName>style.visibility</p:attrName>
                                        </p:attrNameLst>
                                      </p:cBhvr>
                                      <p:to>
                                        <p:strVal val="visible"/>
                                      </p:to>
                                    </p:set>
                                    <p:animEffect transition="in" filter="blinds(vertical)">
                                      <p:cBhvr>
                                        <p:cTn id="408" dur="5000"/>
                                        <p:tgtEl>
                                          <p:spTgt spid="52"/>
                                        </p:tgtEl>
                                      </p:cBhvr>
                                    </p:animEffect>
                                  </p:childTnLst>
                                </p:cTn>
                              </p:par>
                              <p:par>
                                <p:cTn id="409" presetID="3" presetClass="entr" presetSubtype="5" fill="hold" grpId="1" nodeType="withEffect">
                                  <p:stCondLst>
                                    <p:cond delay="0"/>
                                  </p:stCondLst>
                                  <p:childTnLst>
                                    <p:set>
                                      <p:cBhvr>
                                        <p:cTn id="410" dur="1" fill="hold">
                                          <p:stCondLst>
                                            <p:cond delay="0"/>
                                          </p:stCondLst>
                                        </p:cTn>
                                        <p:tgtEl>
                                          <p:spTgt spid="53"/>
                                        </p:tgtEl>
                                        <p:attrNameLst>
                                          <p:attrName>style.visibility</p:attrName>
                                        </p:attrNameLst>
                                      </p:cBhvr>
                                      <p:to>
                                        <p:strVal val="visible"/>
                                      </p:to>
                                    </p:set>
                                    <p:animEffect transition="in" filter="blinds(vertical)">
                                      <p:cBhvr>
                                        <p:cTn id="411" dur="5000"/>
                                        <p:tgtEl>
                                          <p:spTgt spid="53"/>
                                        </p:tgtEl>
                                      </p:cBhvr>
                                    </p:animEffect>
                                  </p:childTnLst>
                                </p:cTn>
                              </p:par>
                              <p:par>
                                <p:cTn id="412" presetID="3" presetClass="entr" presetSubtype="5" fill="hold" grpId="1" nodeType="withEffect">
                                  <p:stCondLst>
                                    <p:cond delay="0"/>
                                  </p:stCondLst>
                                  <p:childTnLst>
                                    <p:set>
                                      <p:cBhvr>
                                        <p:cTn id="413" dur="1" fill="hold">
                                          <p:stCondLst>
                                            <p:cond delay="0"/>
                                          </p:stCondLst>
                                        </p:cTn>
                                        <p:tgtEl>
                                          <p:spTgt spid="54"/>
                                        </p:tgtEl>
                                        <p:attrNameLst>
                                          <p:attrName>style.visibility</p:attrName>
                                        </p:attrNameLst>
                                      </p:cBhvr>
                                      <p:to>
                                        <p:strVal val="visible"/>
                                      </p:to>
                                    </p:set>
                                    <p:animEffect transition="in" filter="blinds(vertical)">
                                      <p:cBhvr>
                                        <p:cTn id="414" dur="5000"/>
                                        <p:tgtEl>
                                          <p:spTgt spid="54"/>
                                        </p:tgtEl>
                                      </p:cBhvr>
                                    </p:animEffect>
                                  </p:childTnLst>
                                </p:cTn>
                              </p:par>
                              <p:par>
                                <p:cTn id="415" presetID="3" presetClass="entr" presetSubtype="5" fill="hold" grpId="1" nodeType="withEffect">
                                  <p:stCondLst>
                                    <p:cond delay="0"/>
                                  </p:stCondLst>
                                  <p:childTnLst>
                                    <p:set>
                                      <p:cBhvr>
                                        <p:cTn id="416" dur="1" fill="hold">
                                          <p:stCondLst>
                                            <p:cond delay="0"/>
                                          </p:stCondLst>
                                        </p:cTn>
                                        <p:tgtEl>
                                          <p:spTgt spid="55"/>
                                        </p:tgtEl>
                                        <p:attrNameLst>
                                          <p:attrName>style.visibility</p:attrName>
                                        </p:attrNameLst>
                                      </p:cBhvr>
                                      <p:to>
                                        <p:strVal val="visible"/>
                                      </p:to>
                                    </p:set>
                                    <p:animEffect transition="in" filter="blinds(vertical)">
                                      <p:cBhvr>
                                        <p:cTn id="417" dur="5000"/>
                                        <p:tgtEl>
                                          <p:spTgt spid="55"/>
                                        </p:tgtEl>
                                      </p:cBhvr>
                                    </p:animEffect>
                                  </p:childTnLst>
                                </p:cTn>
                              </p:par>
                              <p:par>
                                <p:cTn id="418" presetID="3" presetClass="entr" presetSubtype="5" fill="hold" grpId="1" nodeType="withEffect">
                                  <p:stCondLst>
                                    <p:cond delay="0"/>
                                  </p:stCondLst>
                                  <p:childTnLst>
                                    <p:set>
                                      <p:cBhvr>
                                        <p:cTn id="419" dur="1" fill="hold">
                                          <p:stCondLst>
                                            <p:cond delay="0"/>
                                          </p:stCondLst>
                                        </p:cTn>
                                        <p:tgtEl>
                                          <p:spTgt spid="56"/>
                                        </p:tgtEl>
                                        <p:attrNameLst>
                                          <p:attrName>style.visibility</p:attrName>
                                        </p:attrNameLst>
                                      </p:cBhvr>
                                      <p:to>
                                        <p:strVal val="visible"/>
                                      </p:to>
                                    </p:set>
                                    <p:animEffect transition="in" filter="blinds(vertical)">
                                      <p:cBhvr>
                                        <p:cTn id="420" dur="5000"/>
                                        <p:tgtEl>
                                          <p:spTgt spid="56"/>
                                        </p:tgtEl>
                                      </p:cBhvr>
                                    </p:animEffect>
                                  </p:childTnLst>
                                </p:cTn>
                              </p:par>
                              <p:par>
                                <p:cTn id="421" presetID="3" presetClass="entr" presetSubtype="5" fill="hold" grpId="1" nodeType="withEffect">
                                  <p:stCondLst>
                                    <p:cond delay="0"/>
                                  </p:stCondLst>
                                  <p:childTnLst>
                                    <p:set>
                                      <p:cBhvr>
                                        <p:cTn id="422" dur="1" fill="hold">
                                          <p:stCondLst>
                                            <p:cond delay="0"/>
                                          </p:stCondLst>
                                        </p:cTn>
                                        <p:tgtEl>
                                          <p:spTgt spid="57"/>
                                        </p:tgtEl>
                                        <p:attrNameLst>
                                          <p:attrName>style.visibility</p:attrName>
                                        </p:attrNameLst>
                                      </p:cBhvr>
                                      <p:to>
                                        <p:strVal val="visible"/>
                                      </p:to>
                                    </p:set>
                                    <p:animEffect transition="in" filter="blinds(vertical)">
                                      <p:cBhvr>
                                        <p:cTn id="423" dur="5000"/>
                                        <p:tgtEl>
                                          <p:spTgt spid="57"/>
                                        </p:tgtEl>
                                      </p:cBhvr>
                                    </p:animEffect>
                                  </p:childTnLst>
                                </p:cTn>
                              </p:par>
                              <p:par>
                                <p:cTn id="424" presetID="3" presetClass="entr" presetSubtype="5" fill="hold" grpId="1" nodeType="withEffect">
                                  <p:stCondLst>
                                    <p:cond delay="0"/>
                                  </p:stCondLst>
                                  <p:childTnLst>
                                    <p:set>
                                      <p:cBhvr>
                                        <p:cTn id="425" dur="1" fill="hold">
                                          <p:stCondLst>
                                            <p:cond delay="0"/>
                                          </p:stCondLst>
                                        </p:cTn>
                                        <p:tgtEl>
                                          <p:spTgt spid="58"/>
                                        </p:tgtEl>
                                        <p:attrNameLst>
                                          <p:attrName>style.visibility</p:attrName>
                                        </p:attrNameLst>
                                      </p:cBhvr>
                                      <p:to>
                                        <p:strVal val="visible"/>
                                      </p:to>
                                    </p:set>
                                    <p:animEffect transition="in" filter="blinds(vertical)">
                                      <p:cBhvr>
                                        <p:cTn id="426" dur="5000"/>
                                        <p:tgtEl>
                                          <p:spTgt spid="58"/>
                                        </p:tgtEl>
                                      </p:cBhvr>
                                    </p:animEffect>
                                  </p:childTnLst>
                                </p:cTn>
                              </p:par>
                              <p:par>
                                <p:cTn id="427" presetID="3" presetClass="entr" presetSubtype="5" fill="hold" grpId="1" nodeType="withEffect">
                                  <p:stCondLst>
                                    <p:cond delay="0"/>
                                  </p:stCondLst>
                                  <p:childTnLst>
                                    <p:set>
                                      <p:cBhvr>
                                        <p:cTn id="428" dur="1" fill="hold">
                                          <p:stCondLst>
                                            <p:cond delay="0"/>
                                          </p:stCondLst>
                                        </p:cTn>
                                        <p:tgtEl>
                                          <p:spTgt spid="59"/>
                                        </p:tgtEl>
                                        <p:attrNameLst>
                                          <p:attrName>style.visibility</p:attrName>
                                        </p:attrNameLst>
                                      </p:cBhvr>
                                      <p:to>
                                        <p:strVal val="visible"/>
                                      </p:to>
                                    </p:set>
                                    <p:animEffect transition="in" filter="blinds(vertical)">
                                      <p:cBhvr>
                                        <p:cTn id="429" dur="5000"/>
                                        <p:tgtEl>
                                          <p:spTgt spid="59"/>
                                        </p:tgtEl>
                                      </p:cBhvr>
                                    </p:animEffect>
                                  </p:childTnLst>
                                </p:cTn>
                              </p:par>
                              <p:par>
                                <p:cTn id="430" presetID="3" presetClass="entr" presetSubtype="5" fill="hold" grpId="1" nodeType="withEffect">
                                  <p:stCondLst>
                                    <p:cond delay="0"/>
                                  </p:stCondLst>
                                  <p:childTnLst>
                                    <p:set>
                                      <p:cBhvr>
                                        <p:cTn id="431" dur="1" fill="hold">
                                          <p:stCondLst>
                                            <p:cond delay="0"/>
                                          </p:stCondLst>
                                        </p:cTn>
                                        <p:tgtEl>
                                          <p:spTgt spid="60"/>
                                        </p:tgtEl>
                                        <p:attrNameLst>
                                          <p:attrName>style.visibility</p:attrName>
                                        </p:attrNameLst>
                                      </p:cBhvr>
                                      <p:to>
                                        <p:strVal val="visible"/>
                                      </p:to>
                                    </p:set>
                                    <p:animEffect transition="in" filter="blinds(vertical)">
                                      <p:cBhvr>
                                        <p:cTn id="432" dur="5000"/>
                                        <p:tgtEl>
                                          <p:spTgt spid="60"/>
                                        </p:tgtEl>
                                      </p:cBhvr>
                                    </p:animEffect>
                                  </p:childTnLst>
                                </p:cTn>
                              </p:par>
                              <p:par>
                                <p:cTn id="433" presetID="3" presetClass="entr" presetSubtype="5" fill="hold" grpId="1" nodeType="withEffect">
                                  <p:stCondLst>
                                    <p:cond delay="0"/>
                                  </p:stCondLst>
                                  <p:childTnLst>
                                    <p:set>
                                      <p:cBhvr>
                                        <p:cTn id="434" dur="1" fill="hold">
                                          <p:stCondLst>
                                            <p:cond delay="0"/>
                                          </p:stCondLst>
                                        </p:cTn>
                                        <p:tgtEl>
                                          <p:spTgt spid="61"/>
                                        </p:tgtEl>
                                        <p:attrNameLst>
                                          <p:attrName>style.visibility</p:attrName>
                                        </p:attrNameLst>
                                      </p:cBhvr>
                                      <p:to>
                                        <p:strVal val="visible"/>
                                      </p:to>
                                    </p:set>
                                    <p:animEffect transition="in" filter="blinds(vertical)">
                                      <p:cBhvr>
                                        <p:cTn id="435" dur="5000"/>
                                        <p:tgtEl>
                                          <p:spTgt spid="61"/>
                                        </p:tgtEl>
                                      </p:cBhvr>
                                    </p:animEffect>
                                  </p:childTnLst>
                                </p:cTn>
                              </p:par>
                              <p:par>
                                <p:cTn id="436" presetID="3" presetClass="entr" presetSubtype="5" fill="hold" grpId="1" nodeType="withEffect">
                                  <p:stCondLst>
                                    <p:cond delay="0"/>
                                  </p:stCondLst>
                                  <p:childTnLst>
                                    <p:set>
                                      <p:cBhvr>
                                        <p:cTn id="437" dur="1" fill="hold">
                                          <p:stCondLst>
                                            <p:cond delay="0"/>
                                          </p:stCondLst>
                                        </p:cTn>
                                        <p:tgtEl>
                                          <p:spTgt spid="62"/>
                                        </p:tgtEl>
                                        <p:attrNameLst>
                                          <p:attrName>style.visibility</p:attrName>
                                        </p:attrNameLst>
                                      </p:cBhvr>
                                      <p:to>
                                        <p:strVal val="visible"/>
                                      </p:to>
                                    </p:set>
                                    <p:animEffect transition="in" filter="blinds(vertical)">
                                      <p:cBhvr>
                                        <p:cTn id="438" dur="5000"/>
                                        <p:tgtEl>
                                          <p:spTgt spid="62"/>
                                        </p:tgtEl>
                                      </p:cBhvr>
                                    </p:animEffect>
                                  </p:childTnLst>
                                </p:cTn>
                              </p:par>
                              <p:par>
                                <p:cTn id="439" presetID="3" presetClass="entr" presetSubtype="5" fill="hold" grpId="1" nodeType="withEffect">
                                  <p:stCondLst>
                                    <p:cond delay="0"/>
                                  </p:stCondLst>
                                  <p:childTnLst>
                                    <p:set>
                                      <p:cBhvr>
                                        <p:cTn id="440" dur="1" fill="hold">
                                          <p:stCondLst>
                                            <p:cond delay="0"/>
                                          </p:stCondLst>
                                        </p:cTn>
                                        <p:tgtEl>
                                          <p:spTgt spid="63"/>
                                        </p:tgtEl>
                                        <p:attrNameLst>
                                          <p:attrName>style.visibility</p:attrName>
                                        </p:attrNameLst>
                                      </p:cBhvr>
                                      <p:to>
                                        <p:strVal val="visible"/>
                                      </p:to>
                                    </p:set>
                                    <p:animEffect transition="in" filter="blinds(vertical)">
                                      <p:cBhvr>
                                        <p:cTn id="441" dur="5000"/>
                                        <p:tgtEl>
                                          <p:spTgt spid="63"/>
                                        </p:tgtEl>
                                      </p:cBhvr>
                                    </p:animEffect>
                                  </p:childTnLst>
                                </p:cTn>
                              </p:par>
                              <p:par>
                                <p:cTn id="442" presetID="3" presetClass="entr" presetSubtype="5" fill="hold" grpId="1" nodeType="withEffect">
                                  <p:stCondLst>
                                    <p:cond delay="0"/>
                                  </p:stCondLst>
                                  <p:childTnLst>
                                    <p:set>
                                      <p:cBhvr>
                                        <p:cTn id="443" dur="1" fill="hold">
                                          <p:stCondLst>
                                            <p:cond delay="0"/>
                                          </p:stCondLst>
                                        </p:cTn>
                                        <p:tgtEl>
                                          <p:spTgt spid="64"/>
                                        </p:tgtEl>
                                        <p:attrNameLst>
                                          <p:attrName>style.visibility</p:attrName>
                                        </p:attrNameLst>
                                      </p:cBhvr>
                                      <p:to>
                                        <p:strVal val="visible"/>
                                      </p:to>
                                    </p:set>
                                    <p:animEffect transition="in" filter="blinds(vertical)">
                                      <p:cBhvr>
                                        <p:cTn id="444" dur="5000"/>
                                        <p:tgtEl>
                                          <p:spTgt spid="64"/>
                                        </p:tgtEl>
                                      </p:cBhvr>
                                    </p:animEffect>
                                  </p:childTnLst>
                                </p:cTn>
                              </p:par>
                              <p:par>
                                <p:cTn id="445" presetID="3" presetClass="entr" presetSubtype="5" fill="hold" grpId="1" nodeType="withEffect">
                                  <p:stCondLst>
                                    <p:cond delay="0"/>
                                  </p:stCondLst>
                                  <p:childTnLst>
                                    <p:set>
                                      <p:cBhvr>
                                        <p:cTn id="446" dur="1" fill="hold">
                                          <p:stCondLst>
                                            <p:cond delay="0"/>
                                          </p:stCondLst>
                                        </p:cTn>
                                        <p:tgtEl>
                                          <p:spTgt spid="65"/>
                                        </p:tgtEl>
                                        <p:attrNameLst>
                                          <p:attrName>style.visibility</p:attrName>
                                        </p:attrNameLst>
                                      </p:cBhvr>
                                      <p:to>
                                        <p:strVal val="visible"/>
                                      </p:to>
                                    </p:set>
                                    <p:animEffect transition="in" filter="blinds(vertical)">
                                      <p:cBhvr>
                                        <p:cTn id="447" dur="5000"/>
                                        <p:tgtEl>
                                          <p:spTgt spid="65"/>
                                        </p:tgtEl>
                                      </p:cBhvr>
                                    </p:animEffect>
                                  </p:childTnLst>
                                </p:cTn>
                              </p:par>
                              <p:par>
                                <p:cTn id="448" presetID="3" presetClass="entr" presetSubtype="5" fill="hold" grpId="1" nodeType="withEffect">
                                  <p:stCondLst>
                                    <p:cond delay="0"/>
                                  </p:stCondLst>
                                  <p:childTnLst>
                                    <p:set>
                                      <p:cBhvr>
                                        <p:cTn id="449" dur="1" fill="hold">
                                          <p:stCondLst>
                                            <p:cond delay="0"/>
                                          </p:stCondLst>
                                        </p:cTn>
                                        <p:tgtEl>
                                          <p:spTgt spid="66"/>
                                        </p:tgtEl>
                                        <p:attrNameLst>
                                          <p:attrName>style.visibility</p:attrName>
                                        </p:attrNameLst>
                                      </p:cBhvr>
                                      <p:to>
                                        <p:strVal val="visible"/>
                                      </p:to>
                                    </p:set>
                                    <p:animEffect transition="in" filter="blinds(vertical)">
                                      <p:cBhvr>
                                        <p:cTn id="450" dur="5000"/>
                                        <p:tgtEl>
                                          <p:spTgt spid="66"/>
                                        </p:tgtEl>
                                      </p:cBhvr>
                                    </p:animEffect>
                                  </p:childTnLst>
                                </p:cTn>
                              </p:par>
                              <p:par>
                                <p:cTn id="451" presetID="3" presetClass="entr" presetSubtype="5" fill="hold" grpId="1" nodeType="withEffect">
                                  <p:stCondLst>
                                    <p:cond delay="0"/>
                                  </p:stCondLst>
                                  <p:childTnLst>
                                    <p:set>
                                      <p:cBhvr>
                                        <p:cTn id="452" dur="1" fill="hold">
                                          <p:stCondLst>
                                            <p:cond delay="0"/>
                                          </p:stCondLst>
                                        </p:cTn>
                                        <p:tgtEl>
                                          <p:spTgt spid="67"/>
                                        </p:tgtEl>
                                        <p:attrNameLst>
                                          <p:attrName>style.visibility</p:attrName>
                                        </p:attrNameLst>
                                      </p:cBhvr>
                                      <p:to>
                                        <p:strVal val="visible"/>
                                      </p:to>
                                    </p:set>
                                    <p:animEffect transition="in" filter="blinds(vertical)">
                                      <p:cBhvr>
                                        <p:cTn id="453" dur="5000"/>
                                        <p:tgtEl>
                                          <p:spTgt spid="67"/>
                                        </p:tgtEl>
                                      </p:cBhvr>
                                    </p:animEffect>
                                  </p:childTnLst>
                                </p:cTn>
                              </p:par>
                              <p:par>
                                <p:cTn id="454" presetID="3" presetClass="entr" presetSubtype="5" fill="hold" grpId="1" nodeType="withEffect">
                                  <p:stCondLst>
                                    <p:cond delay="0"/>
                                  </p:stCondLst>
                                  <p:childTnLst>
                                    <p:set>
                                      <p:cBhvr>
                                        <p:cTn id="455" dur="1" fill="hold">
                                          <p:stCondLst>
                                            <p:cond delay="0"/>
                                          </p:stCondLst>
                                        </p:cTn>
                                        <p:tgtEl>
                                          <p:spTgt spid="68"/>
                                        </p:tgtEl>
                                        <p:attrNameLst>
                                          <p:attrName>style.visibility</p:attrName>
                                        </p:attrNameLst>
                                      </p:cBhvr>
                                      <p:to>
                                        <p:strVal val="visible"/>
                                      </p:to>
                                    </p:set>
                                    <p:animEffect transition="in" filter="blinds(vertical)">
                                      <p:cBhvr>
                                        <p:cTn id="456" dur="5000"/>
                                        <p:tgtEl>
                                          <p:spTgt spid="68"/>
                                        </p:tgtEl>
                                      </p:cBhvr>
                                    </p:animEffect>
                                  </p:childTnLst>
                                </p:cTn>
                              </p:par>
                              <p:par>
                                <p:cTn id="457" presetID="3" presetClass="entr" presetSubtype="5" fill="hold" grpId="1" nodeType="withEffect">
                                  <p:stCondLst>
                                    <p:cond delay="0"/>
                                  </p:stCondLst>
                                  <p:childTnLst>
                                    <p:set>
                                      <p:cBhvr>
                                        <p:cTn id="458" dur="1" fill="hold">
                                          <p:stCondLst>
                                            <p:cond delay="0"/>
                                          </p:stCondLst>
                                        </p:cTn>
                                        <p:tgtEl>
                                          <p:spTgt spid="69"/>
                                        </p:tgtEl>
                                        <p:attrNameLst>
                                          <p:attrName>style.visibility</p:attrName>
                                        </p:attrNameLst>
                                      </p:cBhvr>
                                      <p:to>
                                        <p:strVal val="visible"/>
                                      </p:to>
                                    </p:set>
                                    <p:animEffect transition="in" filter="blinds(vertical)">
                                      <p:cBhvr>
                                        <p:cTn id="459" dur="5000"/>
                                        <p:tgtEl>
                                          <p:spTgt spid="69"/>
                                        </p:tgtEl>
                                      </p:cBhvr>
                                    </p:animEffect>
                                  </p:childTnLst>
                                </p:cTn>
                              </p:par>
                              <p:par>
                                <p:cTn id="460" presetID="3" presetClass="entr" presetSubtype="5" fill="hold" grpId="1" nodeType="withEffect">
                                  <p:stCondLst>
                                    <p:cond delay="0"/>
                                  </p:stCondLst>
                                  <p:childTnLst>
                                    <p:set>
                                      <p:cBhvr>
                                        <p:cTn id="461" dur="1" fill="hold">
                                          <p:stCondLst>
                                            <p:cond delay="0"/>
                                          </p:stCondLst>
                                        </p:cTn>
                                        <p:tgtEl>
                                          <p:spTgt spid="70"/>
                                        </p:tgtEl>
                                        <p:attrNameLst>
                                          <p:attrName>style.visibility</p:attrName>
                                        </p:attrNameLst>
                                      </p:cBhvr>
                                      <p:to>
                                        <p:strVal val="visible"/>
                                      </p:to>
                                    </p:set>
                                    <p:animEffect transition="in" filter="blinds(vertical)">
                                      <p:cBhvr>
                                        <p:cTn id="462" dur="5000"/>
                                        <p:tgtEl>
                                          <p:spTgt spid="70"/>
                                        </p:tgtEl>
                                      </p:cBhvr>
                                    </p:animEffect>
                                  </p:childTnLst>
                                </p:cTn>
                              </p:par>
                              <p:par>
                                <p:cTn id="463" presetID="8" presetClass="emph" presetSubtype="0" fill="hold" grpId="2" nodeType="withEffect">
                                  <p:stCondLst>
                                    <p:cond delay="0"/>
                                  </p:stCondLst>
                                  <p:childTnLst>
                                    <p:animRot by="21600000">
                                      <p:cBhvr>
                                        <p:cTn id="464" dur="5000" fill="hold"/>
                                        <p:tgtEl>
                                          <p:spTgt spid="6"/>
                                        </p:tgtEl>
                                        <p:attrNameLst>
                                          <p:attrName>r</p:attrName>
                                        </p:attrNameLst>
                                      </p:cBhvr>
                                    </p:animRot>
                                  </p:childTnLst>
                                </p:cTn>
                              </p:par>
                              <p:par>
                                <p:cTn id="465" presetID="8" presetClass="emph" presetSubtype="0" fill="hold" grpId="2" nodeType="withEffect">
                                  <p:stCondLst>
                                    <p:cond delay="0"/>
                                  </p:stCondLst>
                                  <p:childTnLst>
                                    <p:animRot by="-21600000">
                                      <p:cBhvr>
                                        <p:cTn id="466" dur="5000" fill="hold"/>
                                        <p:tgtEl>
                                          <p:spTgt spid="7"/>
                                        </p:tgtEl>
                                        <p:attrNameLst>
                                          <p:attrName>r</p:attrName>
                                        </p:attrNameLst>
                                      </p:cBhvr>
                                    </p:animRot>
                                  </p:childTnLst>
                                </p:cTn>
                              </p:par>
                              <p:par>
                                <p:cTn id="467" presetID="8" presetClass="emph" presetSubtype="0" fill="hold" grpId="2" nodeType="withEffect">
                                  <p:stCondLst>
                                    <p:cond delay="0"/>
                                  </p:stCondLst>
                                  <p:childTnLst>
                                    <p:animRot by="21600000">
                                      <p:cBhvr>
                                        <p:cTn id="468" dur="5000" fill="hold"/>
                                        <p:tgtEl>
                                          <p:spTgt spid="8"/>
                                        </p:tgtEl>
                                        <p:attrNameLst>
                                          <p:attrName>r</p:attrName>
                                        </p:attrNameLst>
                                      </p:cBhvr>
                                    </p:animRot>
                                  </p:childTnLst>
                                </p:cTn>
                              </p:par>
                              <p:par>
                                <p:cTn id="469" presetID="8" presetClass="emph" presetSubtype="0" fill="hold" grpId="2" nodeType="withEffect">
                                  <p:stCondLst>
                                    <p:cond delay="0"/>
                                  </p:stCondLst>
                                  <p:childTnLst>
                                    <p:animRot by="-21600000">
                                      <p:cBhvr>
                                        <p:cTn id="470" dur="5000" fill="hold"/>
                                        <p:tgtEl>
                                          <p:spTgt spid="9"/>
                                        </p:tgtEl>
                                        <p:attrNameLst>
                                          <p:attrName>r</p:attrName>
                                        </p:attrNameLst>
                                      </p:cBhvr>
                                    </p:animRot>
                                  </p:childTnLst>
                                </p:cTn>
                              </p:par>
                              <p:par>
                                <p:cTn id="471" presetID="8" presetClass="emph" presetSubtype="0" fill="hold" grpId="2" nodeType="withEffect">
                                  <p:stCondLst>
                                    <p:cond delay="0"/>
                                  </p:stCondLst>
                                  <p:childTnLst>
                                    <p:animRot by="21600000">
                                      <p:cBhvr>
                                        <p:cTn id="472" dur="5000" fill="hold"/>
                                        <p:tgtEl>
                                          <p:spTgt spid="10"/>
                                        </p:tgtEl>
                                        <p:attrNameLst>
                                          <p:attrName>r</p:attrName>
                                        </p:attrNameLst>
                                      </p:cBhvr>
                                    </p:animRot>
                                  </p:childTnLst>
                                </p:cTn>
                              </p:par>
                              <p:par>
                                <p:cTn id="473" presetID="8" presetClass="emph" presetSubtype="0" fill="hold" grpId="2" nodeType="withEffect">
                                  <p:stCondLst>
                                    <p:cond delay="0"/>
                                  </p:stCondLst>
                                  <p:childTnLst>
                                    <p:animRot by="-21600000">
                                      <p:cBhvr>
                                        <p:cTn id="474" dur="5000" fill="hold"/>
                                        <p:tgtEl>
                                          <p:spTgt spid="11"/>
                                        </p:tgtEl>
                                        <p:attrNameLst>
                                          <p:attrName>r</p:attrName>
                                        </p:attrNameLst>
                                      </p:cBhvr>
                                    </p:animRot>
                                  </p:childTnLst>
                                </p:cTn>
                              </p:par>
                              <p:par>
                                <p:cTn id="475" presetID="8" presetClass="emph" presetSubtype="0" fill="hold" grpId="2" nodeType="withEffect">
                                  <p:stCondLst>
                                    <p:cond delay="0"/>
                                  </p:stCondLst>
                                  <p:childTnLst>
                                    <p:animRot by="21600000">
                                      <p:cBhvr>
                                        <p:cTn id="476" dur="5000" fill="hold"/>
                                        <p:tgtEl>
                                          <p:spTgt spid="12"/>
                                        </p:tgtEl>
                                        <p:attrNameLst>
                                          <p:attrName>r</p:attrName>
                                        </p:attrNameLst>
                                      </p:cBhvr>
                                    </p:animRot>
                                  </p:childTnLst>
                                </p:cTn>
                              </p:par>
                              <p:par>
                                <p:cTn id="477" presetID="8" presetClass="emph" presetSubtype="0" fill="hold" grpId="2" nodeType="withEffect">
                                  <p:stCondLst>
                                    <p:cond delay="0"/>
                                  </p:stCondLst>
                                  <p:childTnLst>
                                    <p:animRot by="-21600000">
                                      <p:cBhvr>
                                        <p:cTn id="478" dur="5000" fill="hold"/>
                                        <p:tgtEl>
                                          <p:spTgt spid="13"/>
                                        </p:tgtEl>
                                        <p:attrNameLst>
                                          <p:attrName>r</p:attrName>
                                        </p:attrNameLst>
                                      </p:cBhvr>
                                    </p:animRot>
                                  </p:childTnLst>
                                </p:cTn>
                              </p:par>
                              <p:par>
                                <p:cTn id="479" presetID="8" presetClass="emph" presetSubtype="0" fill="hold" grpId="2" nodeType="withEffect">
                                  <p:stCondLst>
                                    <p:cond delay="0"/>
                                  </p:stCondLst>
                                  <p:childTnLst>
                                    <p:animRot by="21600000">
                                      <p:cBhvr>
                                        <p:cTn id="480" dur="5000" fill="hold"/>
                                        <p:tgtEl>
                                          <p:spTgt spid="14"/>
                                        </p:tgtEl>
                                        <p:attrNameLst>
                                          <p:attrName>r</p:attrName>
                                        </p:attrNameLst>
                                      </p:cBhvr>
                                    </p:animRot>
                                  </p:childTnLst>
                                </p:cTn>
                              </p:par>
                              <p:par>
                                <p:cTn id="481" presetID="8" presetClass="emph" presetSubtype="0" fill="hold" grpId="2" nodeType="withEffect">
                                  <p:stCondLst>
                                    <p:cond delay="0"/>
                                  </p:stCondLst>
                                  <p:childTnLst>
                                    <p:animRot by="-21600000">
                                      <p:cBhvr>
                                        <p:cTn id="482" dur="5000" fill="hold"/>
                                        <p:tgtEl>
                                          <p:spTgt spid="15"/>
                                        </p:tgtEl>
                                        <p:attrNameLst>
                                          <p:attrName>r</p:attrName>
                                        </p:attrNameLst>
                                      </p:cBhvr>
                                    </p:animRot>
                                  </p:childTnLst>
                                </p:cTn>
                              </p:par>
                              <p:par>
                                <p:cTn id="483" presetID="8" presetClass="emph" presetSubtype="0" fill="hold" grpId="2" nodeType="withEffect">
                                  <p:stCondLst>
                                    <p:cond delay="0"/>
                                  </p:stCondLst>
                                  <p:childTnLst>
                                    <p:animRot by="21600000">
                                      <p:cBhvr>
                                        <p:cTn id="484" dur="5000" fill="hold"/>
                                        <p:tgtEl>
                                          <p:spTgt spid="16"/>
                                        </p:tgtEl>
                                        <p:attrNameLst>
                                          <p:attrName>r</p:attrName>
                                        </p:attrNameLst>
                                      </p:cBhvr>
                                    </p:animRot>
                                  </p:childTnLst>
                                </p:cTn>
                              </p:par>
                              <p:par>
                                <p:cTn id="485" presetID="8" presetClass="emph" presetSubtype="0" fill="hold" grpId="2" nodeType="withEffect">
                                  <p:stCondLst>
                                    <p:cond delay="0"/>
                                  </p:stCondLst>
                                  <p:childTnLst>
                                    <p:animRot by="-21600000">
                                      <p:cBhvr>
                                        <p:cTn id="486" dur="5000" fill="hold"/>
                                        <p:tgtEl>
                                          <p:spTgt spid="17"/>
                                        </p:tgtEl>
                                        <p:attrNameLst>
                                          <p:attrName>r</p:attrName>
                                        </p:attrNameLst>
                                      </p:cBhvr>
                                    </p:animRot>
                                  </p:childTnLst>
                                </p:cTn>
                              </p:par>
                              <p:par>
                                <p:cTn id="487" presetID="8" presetClass="emph" presetSubtype="0" fill="hold" grpId="2" nodeType="withEffect">
                                  <p:stCondLst>
                                    <p:cond delay="0"/>
                                  </p:stCondLst>
                                  <p:childTnLst>
                                    <p:animRot by="21600000">
                                      <p:cBhvr>
                                        <p:cTn id="488" dur="5000" fill="hold"/>
                                        <p:tgtEl>
                                          <p:spTgt spid="18"/>
                                        </p:tgtEl>
                                        <p:attrNameLst>
                                          <p:attrName>r</p:attrName>
                                        </p:attrNameLst>
                                      </p:cBhvr>
                                    </p:animRot>
                                  </p:childTnLst>
                                </p:cTn>
                              </p:par>
                              <p:par>
                                <p:cTn id="489" presetID="8" presetClass="emph" presetSubtype="0" fill="hold" grpId="2" nodeType="withEffect">
                                  <p:stCondLst>
                                    <p:cond delay="0"/>
                                  </p:stCondLst>
                                  <p:childTnLst>
                                    <p:animRot by="21600000">
                                      <p:cBhvr>
                                        <p:cTn id="490" dur="5000" fill="hold"/>
                                        <p:tgtEl>
                                          <p:spTgt spid="19"/>
                                        </p:tgtEl>
                                        <p:attrNameLst>
                                          <p:attrName>r</p:attrName>
                                        </p:attrNameLst>
                                      </p:cBhvr>
                                    </p:animRot>
                                  </p:childTnLst>
                                </p:cTn>
                              </p:par>
                              <p:par>
                                <p:cTn id="491" presetID="8" presetClass="emph" presetSubtype="0" fill="hold" grpId="2" nodeType="withEffect">
                                  <p:stCondLst>
                                    <p:cond delay="0"/>
                                  </p:stCondLst>
                                  <p:childTnLst>
                                    <p:animRot by="-21600000">
                                      <p:cBhvr>
                                        <p:cTn id="492" dur="5000" fill="hold"/>
                                        <p:tgtEl>
                                          <p:spTgt spid="20"/>
                                        </p:tgtEl>
                                        <p:attrNameLst>
                                          <p:attrName>r</p:attrName>
                                        </p:attrNameLst>
                                      </p:cBhvr>
                                    </p:animRot>
                                  </p:childTnLst>
                                </p:cTn>
                              </p:par>
                              <p:par>
                                <p:cTn id="493" presetID="8" presetClass="emph" presetSubtype="0" fill="hold" grpId="2" nodeType="withEffect">
                                  <p:stCondLst>
                                    <p:cond delay="0"/>
                                  </p:stCondLst>
                                  <p:childTnLst>
                                    <p:animRot by="21600000">
                                      <p:cBhvr>
                                        <p:cTn id="494" dur="5000" fill="hold"/>
                                        <p:tgtEl>
                                          <p:spTgt spid="21"/>
                                        </p:tgtEl>
                                        <p:attrNameLst>
                                          <p:attrName>r</p:attrName>
                                        </p:attrNameLst>
                                      </p:cBhvr>
                                    </p:animRot>
                                  </p:childTnLst>
                                </p:cTn>
                              </p:par>
                              <p:par>
                                <p:cTn id="495" presetID="8" presetClass="emph" presetSubtype="0" fill="hold" grpId="2" nodeType="withEffect">
                                  <p:stCondLst>
                                    <p:cond delay="0"/>
                                  </p:stCondLst>
                                  <p:childTnLst>
                                    <p:animRot by="-21600000">
                                      <p:cBhvr>
                                        <p:cTn id="496" dur="5000" fill="hold"/>
                                        <p:tgtEl>
                                          <p:spTgt spid="22"/>
                                        </p:tgtEl>
                                        <p:attrNameLst>
                                          <p:attrName>r</p:attrName>
                                        </p:attrNameLst>
                                      </p:cBhvr>
                                    </p:animRot>
                                  </p:childTnLst>
                                </p:cTn>
                              </p:par>
                              <p:par>
                                <p:cTn id="497" presetID="8" presetClass="emph" presetSubtype="0" fill="hold" grpId="2" nodeType="withEffect">
                                  <p:stCondLst>
                                    <p:cond delay="0"/>
                                  </p:stCondLst>
                                  <p:childTnLst>
                                    <p:animRot by="21600000">
                                      <p:cBhvr>
                                        <p:cTn id="498" dur="5000" fill="hold"/>
                                        <p:tgtEl>
                                          <p:spTgt spid="23"/>
                                        </p:tgtEl>
                                        <p:attrNameLst>
                                          <p:attrName>r</p:attrName>
                                        </p:attrNameLst>
                                      </p:cBhvr>
                                    </p:animRot>
                                  </p:childTnLst>
                                </p:cTn>
                              </p:par>
                              <p:par>
                                <p:cTn id="499" presetID="8" presetClass="emph" presetSubtype="0" fill="hold" grpId="2" nodeType="withEffect">
                                  <p:stCondLst>
                                    <p:cond delay="0"/>
                                  </p:stCondLst>
                                  <p:childTnLst>
                                    <p:animRot by="-21600000">
                                      <p:cBhvr>
                                        <p:cTn id="500" dur="5000" fill="hold"/>
                                        <p:tgtEl>
                                          <p:spTgt spid="24"/>
                                        </p:tgtEl>
                                        <p:attrNameLst>
                                          <p:attrName>r</p:attrName>
                                        </p:attrNameLst>
                                      </p:cBhvr>
                                    </p:animRot>
                                  </p:childTnLst>
                                </p:cTn>
                              </p:par>
                              <p:par>
                                <p:cTn id="501" presetID="8" presetClass="emph" presetSubtype="0" fill="hold" grpId="2" nodeType="withEffect">
                                  <p:stCondLst>
                                    <p:cond delay="0"/>
                                  </p:stCondLst>
                                  <p:childTnLst>
                                    <p:animRot by="21600000">
                                      <p:cBhvr>
                                        <p:cTn id="502" dur="5000" fill="hold"/>
                                        <p:tgtEl>
                                          <p:spTgt spid="25"/>
                                        </p:tgtEl>
                                        <p:attrNameLst>
                                          <p:attrName>r</p:attrName>
                                        </p:attrNameLst>
                                      </p:cBhvr>
                                    </p:animRot>
                                  </p:childTnLst>
                                </p:cTn>
                              </p:par>
                              <p:par>
                                <p:cTn id="503" presetID="8" presetClass="emph" presetSubtype="0" fill="hold" grpId="2" nodeType="withEffect">
                                  <p:stCondLst>
                                    <p:cond delay="0"/>
                                  </p:stCondLst>
                                  <p:childTnLst>
                                    <p:animRot by="-21600000">
                                      <p:cBhvr>
                                        <p:cTn id="504" dur="5000" fill="hold"/>
                                        <p:tgtEl>
                                          <p:spTgt spid="26"/>
                                        </p:tgtEl>
                                        <p:attrNameLst>
                                          <p:attrName>r</p:attrName>
                                        </p:attrNameLst>
                                      </p:cBhvr>
                                    </p:animRot>
                                  </p:childTnLst>
                                </p:cTn>
                              </p:par>
                              <p:par>
                                <p:cTn id="505" presetID="8" presetClass="emph" presetSubtype="0" fill="hold" grpId="2" nodeType="withEffect">
                                  <p:stCondLst>
                                    <p:cond delay="0"/>
                                  </p:stCondLst>
                                  <p:childTnLst>
                                    <p:animRot by="21600000">
                                      <p:cBhvr>
                                        <p:cTn id="506" dur="5000" fill="hold"/>
                                        <p:tgtEl>
                                          <p:spTgt spid="27"/>
                                        </p:tgtEl>
                                        <p:attrNameLst>
                                          <p:attrName>r</p:attrName>
                                        </p:attrNameLst>
                                      </p:cBhvr>
                                    </p:animRot>
                                  </p:childTnLst>
                                </p:cTn>
                              </p:par>
                              <p:par>
                                <p:cTn id="507" presetID="8" presetClass="emph" presetSubtype="0" fill="hold" grpId="2" nodeType="withEffect">
                                  <p:stCondLst>
                                    <p:cond delay="0"/>
                                  </p:stCondLst>
                                  <p:childTnLst>
                                    <p:animRot by="-21600000">
                                      <p:cBhvr>
                                        <p:cTn id="508" dur="5000" fill="hold"/>
                                        <p:tgtEl>
                                          <p:spTgt spid="28"/>
                                        </p:tgtEl>
                                        <p:attrNameLst>
                                          <p:attrName>r</p:attrName>
                                        </p:attrNameLst>
                                      </p:cBhvr>
                                    </p:animRot>
                                  </p:childTnLst>
                                </p:cTn>
                              </p:par>
                              <p:par>
                                <p:cTn id="509" presetID="8" presetClass="emph" presetSubtype="0" fill="hold" grpId="2" nodeType="withEffect">
                                  <p:stCondLst>
                                    <p:cond delay="0"/>
                                  </p:stCondLst>
                                  <p:childTnLst>
                                    <p:animRot by="21600000">
                                      <p:cBhvr>
                                        <p:cTn id="510" dur="5000" fill="hold"/>
                                        <p:tgtEl>
                                          <p:spTgt spid="29"/>
                                        </p:tgtEl>
                                        <p:attrNameLst>
                                          <p:attrName>r</p:attrName>
                                        </p:attrNameLst>
                                      </p:cBhvr>
                                    </p:animRot>
                                  </p:childTnLst>
                                </p:cTn>
                              </p:par>
                              <p:par>
                                <p:cTn id="511" presetID="8" presetClass="emph" presetSubtype="0" fill="hold" grpId="2" nodeType="withEffect">
                                  <p:stCondLst>
                                    <p:cond delay="0"/>
                                  </p:stCondLst>
                                  <p:childTnLst>
                                    <p:animRot by="-21600000">
                                      <p:cBhvr>
                                        <p:cTn id="512" dur="5000" fill="hold"/>
                                        <p:tgtEl>
                                          <p:spTgt spid="30"/>
                                        </p:tgtEl>
                                        <p:attrNameLst>
                                          <p:attrName>r</p:attrName>
                                        </p:attrNameLst>
                                      </p:cBhvr>
                                    </p:animRot>
                                  </p:childTnLst>
                                </p:cTn>
                              </p:par>
                              <p:par>
                                <p:cTn id="513" presetID="8" presetClass="emph" presetSubtype="0" fill="hold" grpId="2" nodeType="withEffect">
                                  <p:stCondLst>
                                    <p:cond delay="0"/>
                                  </p:stCondLst>
                                  <p:childTnLst>
                                    <p:animRot by="21600000">
                                      <p:cBhvr>
                                        <p:cTn id="514" dur="5000" fill="hold"/>
                                        <p:tgtEl>
                                          <p:spTgt spid="31"/>
                                        </p:tgtEl>
                                        <p:attrNameLst>
                                          <p:attrName>r</p:attrName>
                                        </p:attrNameLst>
                                      </p:cBhvr>
                                    </p:animRot>
                                  </p:childTnLst>
                                </p:cTn>
                              </p:par>
                              <p:par>
                                <p:cTn id="515" presetID="8" presetClass="emph" presetSubtype="0" fill="hold" grpId="2" nodeType="withEffect">
                                  <p:stCondLst>
                                    <p:cond delay="0"/>
                                  </p:stCondLst>
                                  <p:childTnLst>
                                    <p:animRot by="21600000">
                                      <p:cBhvr>
                                        <p:cTn id="516" dur="5000" fill="hold"/>
                                        <p:tgtEl>
                                          <p:spTgt spid="32"/>
                                        </p:tgtEl>
                                        <p:attrNameLst>
                                          <p:attrName>r</p:attrName>
                                        </p:attrNameLst>
                                      </p:cBhvr>
                                    </p:animRot>
                                  </p:childTnLst>
                                </p:cTn>
                              </p:par>
                              <p:par>
                                <p:cTn id="517" presetID="8" presetClass="emph" presetSubtype="0" fill="hold" grpId="2" nodeType="withEffect">
                                  <p:stCondLst>
                                    <p:cond delay="0"/>
                                  </p:stCondLst>
                                  <p:childTnLst>
                                    <p:animRot by="-21600000">
                                      <p:cBhvr>
                                        <p:cTn id="518" dur="5000" fill="hold"/>
                                        <p:tgtEl>
                                          <p:spTgt spid="33"/>
                                        </p:tgtEl>
                                        <p:attrNameLst>
                                          <p:attrName>r</p:attrName>
                                        </p:attrNameLst>
                                      </p:cBhvr>
                                    </p:animRot>
                                  </p:childTnLst>
                                </p:cTn>
                              </p:par>
                              <p:par>
                                <p:cTn id="519" presetID="8" presetClass="emph" presetSubtype="0" fill="hold" grpId="2" nodeType="withEffect">
                                  <p:stCondLst>
                                    <p:cond delay="0"/>
                                  </p:stCondLst>
                                  <p:childTnLst>
                                    <p:animRot by="21600000">
                                      <p:cBhvr>
                                        <p:cTn id="520" dur="5000" fill="hold"/>
                                        <p:tgtEl>
                                          <p:spTgt spid="34"/>
                                        </p:tgtEl>
                                        <p:attrNameLst>
                                          <p:attrName>r</p:attrName>
                                        </p:attrNameLst>
                                      </p:cBhvr>
                                    </p:animRot>
                                  </p:childTnLst>
                                </p:cTn>
                              </p:par>
                              <p:par>
                                <p:cTn id="521" presetID="8" presetClass="emph" presetSubtype="0" fill="hold" grpId="2" nodeType="withEffect">
                                  <p:stCondLst>
                                    <p:cond delay="0"/>
                                  </p:stCondLst>
                                  <p:childTnLst>
                                    <p:animRot by="-21600000">
                                      <p:cBhvr>
                                        <p:cTn id="522" dur="5000" fill="hold"/>
                                        <p:tgtEl>
                                          <p:spTgt spid="35"/>
                                        </p:tgtEl>
                                        <p:attrNameLst>
                                          <p:attrName>r</p:attrName>
                                        </p:attrNameLst>
                                      </p:cBhvr>
                                    </p:animRot>
                                  </p:childTnLst>
                                </p:cTn>
                              </p:par>
                              <p:par>
                                <p:cTn id="523" presetID="8" presetClass="emph" presetSubtype="0" fill="hold" grpId="2" nodeType="withEffect">
                                  <p:stCondLst>
                                    <p:cond delay="0"/>
                                  </p:stCondLst>
                                  <p:childTnLst>
                                    <p:animRot by="21600000">
                                      <p:cBhvr>
                                        <p:cTn id="524" dur="5000" fill="hold"/>
                                        <p:tgtEl>
                                          <p:spTgt spid="36"/>
                                        </p:tgtEl>
                                        <p:attrNameLst>
                                          <p:attrName>r</p:attrName>
                                        </p:attrNameLst>
                                      </p:cBhvr>
                                    </p:animRot>
                                  </p:childTnLst>
                                </p:cTn>
                              </p:par>
                              <p:par>
                                <p:cTn id="525" presetID="8" presetClass="emph" presetSubtype="0" fill="hold" grpId="2" nodeType="withEffect">
                                  <p:stCondLst>
                                    <p:cond delay="0"/>
                                  </p:stCondLst>
                                  <p:childTnLst>
                                    <p:animRot by="-21600000">
                                      <p:cBhvr>
                                        <p:cTn id="526" dur="5000" fill="hold"/>
                                        <p:tgtEl>
                                          <p:spTgt spid="37"/>
                                        </p:tgtEl>
                                        <p:attrNameLst>
                                          <p:attrName>r</p:attrName>
                                        </p:attrNameLst>
                                      </p:cBhvr>
                                    </p:animRot>
                                  </p:childTnLst>
                                </p:cTn>
                              </p:par>
                              <p:par>
                                <p:cTn id="527" presetID="8" presetClass="emph" presetSubtype="0" fill="hold" grpId="2" nodeType="withEffect">
                                  <p:stCondLst>
                                    <p:cond delay="0"/>
                                  </p:stCondLst>
                                  <p:childTnLst>
                                    <p:animRot by="21600000">
                                      <p:cBhvr>
                                        <p:cTn id="528" dur="5000" fill="hold"/>
                                        <p:tgtEl>
                                          <p:spTgt spid="38"/>
                                        </p:tgtEl>
                                        <p:attrNameLst>
                                          <p:attrName>r</p:attrName>
                                        </p:attrNameLst>
                                      </p:cBhvr>
                                    </p:animRot>
                                  </p:childTnLst>
                                </p:cTn>
                              </p:par>
                              <p:par>
                                <p:cTn id="529" presetID="8" presetClass="emph" presetSubtype="0" fill="hold" grpId="2" nodeType="withEffect">
                                  <p:stCondLst>
                                    <p:cond delay="0"/>
                                  </p:stCondLst>
                                  <p:childTnLst>
                                    <p:animRot by="-21600000">
                                      <p:cBhvr>
                                        <p:cTn id="530" dur="5000" fill="hold"/>
                                        <p:tgtEl>
                                          <p:spTgt spid="39"/>
                                        </p:tgtEl>
                                        <p:attrNameLst>
                                          <p:attrName>r</p:attrName>
                                        </p:attrNameLst>
                                      </p:cBhvr>
                                    </p:animRot>
                                  </p:childTnLst>
                                </p:cTn>
                              </p:par>
                              <p:par>
                                <p:cTn id="531" presetID="8" presetClass="emph" presetSubtype="0" fill="hold" grpId="2" nodeType="withEffect">
                                  <p:stCondLst>
                                    <p:cond delay="0"/>
                                  </p:stCondLst>
                                  <p:childTnLst>
                                    <p:animRot by="21600000">
                                      <p:cBhvr>
                                        <p:cTn id="532" dur="5000" fill="hold"/>
                                        <p:tgtEl>
                                          <p:spTgt spid="40"/>
                                        </p:tgtEl>
                                        <p:attrNameLst>
                                          <p:attrName>r</p:attrName>
                                        </p:attrNameLst>
                                      </p:cBhvr>
                                    </p:animRot>
                                  </p:childTnLst>
                                </p:cTn>
                              </p:par>
                              <p:par>
                                <p:cTn id="533" presetID="8" presetClass="emph" presetSubtype="0" fill="hold" grpId="2" nodeType="withEffect">
                                  <p:stCondLst>
                                    <p:cond delay="0"/>
                                  </p:stCondLst>
                                  <p:childTnLst>
                                    <p:animRot by="-21600000">
                                      <p:cBhvr>
                                        <p:cTn id="534" dur="5000" fill="hold"/>
                                        <p:tgtEl>
                                          <p:spTgt spid="41"/>
                                        </p:tgtEl>
                                        <p:attrNameLst>
                                          <p:attrName>r</p:attrName>
                                        </p:attrNameLst>
                                      </p:cBhvr>
                                    </p:animRot>
                                  </p:childTnLst>
                                </p:cTn>
                              </p:par>
                              <p:par>
                                <p:cTn id="535" presetID="8" presetClass="emph" presetSubtype="0" fill="hold" grpId="2" nodeType="withEffect">
                                  <p:stCondLst>
                                    <p:cond delay="0"/>
                                  </p:stCondLst>
                                  <p:childTnLst>
                                    <p:animRot by="21600000">
                                      <p:cBhvr>
                                        <p:cTn id="536" dur="5000" fill="hold"/>
                                        <p:tgtEl>
                                          <p:spTgt spid="42"/>
                                        </p:tgtEl>
                                        <p:attrNameLst>
                                          <p:attrName>r</p:attrName>
                                        </p:attrNameLst>
                                      </p:cBhvr>
                                    </p:animRot>
                                  </p:childTnLst>
                                </p:cTn>
                              </p:par>
                              <p:par>
                                <p:cTn id="537" presetID="8" presetClass="emph" presetSubtype="0" fill="hold" grpId="2" nodeType="withEffect">
                                  <p:stCondLst>
                                    <p:cond delay="0"/>
                                  </p:stCondLst>
                                  <p:childTnLst>
                                    <p:animRot by="-21600000">
                                      <p:cBhvr>
                                        <p:cTn id="538" dur="5000" fill="hold"/>
                                        <p:tgtEl>
                                          <p:spTgt spid="43"/>
                                        </p:tgtEl>
                                        <p:attrNameLst>
                                          <p:attrName>r</p:attrName>
                                        </p:attrNameLst>
                                      </p:cBhvr>
                                    </p:animRot>
                                  </p:childTnLst>
                                </p:cTn>
                              </p:par>
                              <p:par>
                                <p:cTn id="539" presetID="8" presetClass="emph" presetSubtype="0" fill="hold" grpId="2" nodeType="withEffect">
                                  <p:stCondLst>
                                    <p:cond delay="0"/>
                                  </p:stCondLst>
                                  <p:childTnLst>
                                    <p:animRot by="21600000">
                                      <p:cBhvr>
                                        <p:cTn id="540" dur="5000" fill="hold"/>
                                        <p:tgtEl>
                                          <p:spTgt spid="44"/>
                                        </p:tgtEl>
                                        <p:attrNameLst>
                                          <p:attrName>r</p:attrName>
                                        </p:attrNameLst>
                                      </p:cBhvr>
                                    </p:animRot>
                                  </p:childTnLst>
                                </p:cTn>
                              </p:par>
                              <p:par>
                                <p:cTn id="541" presetID="8" presetClass="emph" presetSubtype="0" fill="hold" grpId="2" nodeType="withEffect">
                                  <p:stCondLst>
                                    <p:cond delay="0"/>
                                  </p:stCondLst>
                                  <p:childTnLst>
                                    <p:animRot by="21600000">
                                      <p:cBhvr>
                                        <p:cTn id="542" dur="5000" fill="hold"/>
                                        <p:tgtEl>
                                          <p:spTgt spid="45"/>
                                        </p:tgtEl>
                                        <p:attrNameLst>
                                          <p:attrName>r</p:attrName>
                                        </p:attrNameLst>
                                      </p:cBhvr>
                                    </p:animRot>
                                  </p:childTnLst>
                                </p:cTn>
                              </p:par>
                              <p:par>
                                <p:cTn id="543" presetID="8" presetClass="emph" presetSubtype="0" fill="hold" grpId="2" nodeType="withEffect">
                                  <p:stCondLst>
                                    <p:cond delay="0"/>
                                  </p:stCondLst>
                                  <p:childTnLst>
                                    <p:animRot by="-21600000">
                                      <p:cBhvr>
                                        <p:cTn id="544" dur="5000" fill="hold"/>
                                        <p:tgtEl>
                                          <p:spTgt spid="46"/>
                                        </p:tgtEl>
                                        <p:attrNameLst>
                                          <p:attrName>r</p:attrName>
                                        </p:attrNameLst>
                                      </p:cBhvr>
                                    </p:animRot>
                                  </p:childTnLst>
                                </p:cTn>
                              </p:par>
                              <p:par>
                                <p:cTn id="545" presetID="8" presetClass="emph" presetSubtype="0" fill="hold" grpId="2" nodeType="withEffect">
                                  <p:stCondLst>
                                    <p:cond delay="0"/>
                                  </p:stCondLst>
                                  <p:childTnLst>
                                    <p:animRot by="21600000">
                                      <p:cBhvr>
                                        <p:cTn id="546" dur="5000" fill="hold"/>
                                        <p:tgtEl>
                                          <p:spTgt spid="47"/>
                                        </p:tgtEl>
                                        <p:attrNameLst>
                                          <p:attrName>r</p:attrName>
                                        </p:attrNameLst>
                                      </p:cBhvr>
                                    </p:animRot>
                                  </p:childTnLst>
                                </p:cTn>
                              </p:par>
                              <p:par>
                                <p:cTn id="547" presetID="8" presetClass="emph" presetSubtype="0" fill="hold" grpId="2" nodeType="withEffect">
                                  <p:stCondLst>
                                    <p:cond delay="0"/>
                                  </p:stCondLst>
                                  <p:childTnLst>
                                    <p:animRot by="-21600000">
                                      <p:cBhvr>
                                        <p:cTn id="548" dur="5000" fill="hold"/>
                                        <p:tgtEl>
                                          <p:spTgt spid="48"/>
                                        </p:tgtEl>
                                        <p:attrNameLst>
                                          <p:attrName>r</p:attrName>
                                        </p:attrNameLst>
                                      </p:cBhvr>
                                    </p:animRot>
                                  </p:childTnLst>
                                </p:cTn>
                              </p:par>
                              <p:par>
                                <p:cTn id="549" presetID="8" presetClass="emph" presetSubtype="0" fill="hold" grpId="2" nodeType="withEffect">
                                  <p:stCondLst>
                                    <p:cond delay="0"/>
                                  </p:stCondLst>
                                  <p:childTnLst>
                                    <p:animRot by="21600000">
                                      <p:cBhvr>
                                        <p:cTn id="550" dur="5000" fill="hold"/>
                                        <p:tgtEl>
                                          <p:spTgt spid="49"/>
                                        </p:tgtEl>
                                        <p:attrNameLst>
                                          <p:attrName>r</p:attrName>
                                        </p:attrNameLst>
                                      </p:cBhvr>
                                    </p:animRot>
                                  </p:childTnLst>
                                </p:cTn>
                              </p:par>
                              <p:par>
                                <p:cTn id="551" presetID="8" presetClass="emph" presetSubtype="0" fill="hold" grpId="2" nodeType="withEffect">
                                  <p:stCondLst>
                                    <p:cond delay="0"/>
                                  </p:stCondLst>
                                  <p:childTnLst>
                                    <p:animRot by="-21600000">
                                      <p:cBhvr>
                                        <p:cTn id="552" dur="5000" fill="hold"/>
                                        <p:tgtEl>
                                          <p:spTgt spid="50"/>
                                        </p:tgtEl>
                                        <p:attrNameLst>
                                          <p:attrName>r</p:attrName>
                                        </p:attrNameLst>
                                      </p:cBhvr>
                                    </p:animRot>
                                  </p:childTnLst>
                                </p:cTn>
                              </p:par>
                              <p:par>
                                <p:cTn id="553" presetID="8" presetClass="emph" presetSubtype="0" fill="hold" grpId="2" nodeType="withEffect">
                                  <p:stCondLst>
                                    <p:cond delay="0"/>
                                  </p:stCondLst>
                                  <p:childTnLst>
                                    <p:animRot by="21600000">
                                      <p:cBhvr>
                                        <p:cTn id="554" dur="5000" fill="hold"/>
                                        <p:tgtEl>
                                          <p:spTgt spid="51"/>
                                        </p:tgtEl>
                                        <p:attrNameLst>
                                          <p:attrName>r</p:attrName>
                                        </p:attrNameLst>
                                      </p:cBhvr>
                                    </p:animRot>
                                  </p:childTnLst>
                                </p:cTn>
                              </p:par>
                              <p:par>
                                <p:cTn id="555" presetID="8" presetClass="emph" presetSubtype="0" fill="hold" grpId="2" nodeType="withEffect">
                                  <p:stCondLst>
                                    <p:cond delay="0"/>
                                  </p:stCondLst>
                                  <p:childTnLst>
                                    <p:animRot by="-21600000">
                                      <p:cBhvr>
                                        <p:cTn id="556" dur="5000" fill="hold"/>
                                        <p:tgtEl>
                                          <p:spTgt spid="52"/>
                                        </p:tgtEl>
                                        <p:attrNameLst>
                                          <p:attrName>r</p:attrName>
                                        </p:attrNameLst>
                                      </p:cBhvr>
                                    </p:animRot>
                                  </p:childTnLst>
                                </p:cTn>
                              </p:par>
                              <p:par>
                                <p:cTn id="557" presetID="8" presetClass="emph" presetSubtype="0" fill="hold" grpId="2" nodeType="withEffect">
                                  <p:stCondLst>
                                    <p:cond delay="0"/>
                                  </p:stCondLst>
                                  <p:childTnLst>
                                    <p:animRot by="21600000">
                                      <p:cBhvr>
                                        <p:cTn id="558" dur="5000" fill="hold"/>
                                        <p:tgtEl>
                                          <p:spTgt spid="53"/>
                                        </p:tgtEl>
                                        <p:attrNameLst>
                                          <p:attrName>r</p:attrName>
                                        </p:attrNameLst>
                                      </p:cBhvr>
                                    </p:animRot>
                                  </p:childTnLst>
                                </p:cTn>
                              </p:par>
                              <p:par>
                                <p:cTn id="559" presetID="8" presetClass="emph" presetSubtype="0" fill="hold" grpId="2" nodeType="withEffect">
                                  <p:stCondLst>
                                    <p:cond delay="0"/>
                                  </p:stCondLst>
                                  <p:childTnLst>
                                    <p:animRot by="-21600000">
                                      <p:cBhvr>
                                        <p:cTn id="560" dur="5000" fill="hold"/>
                                        <p:tgtEl>
                                          <p:spTgt spid="54"/>
                                        </p:tgtEl>
                                        <p:attrNameLst>
                                          <p:attrName>r</p:attrName>
                                        </p:attrNameLst>
                                      </p:cBhvr>
                                    </p:animRot>
                                  </p:childTnLst>
                                </p:cTn>
                              </p:par>
                              <p:par>
                                <p:cTn id="561" presetID="8" presetClass="emph" presetSubtype="0" fill="hold" grpId="2" nodeType="withEffect">
                                  <p:stCondLst>
                                    <p:cond delay="0"/>
                                  </p:stCondLst>
                                  <p:childTnLst>
                                    <p:animRot by="21600000">
                                      <p:cBhvr>
                                        <p:cTn id="562" dur="5000" fill="hold"/>
                                        <p:tgtEl>
                                          <p:spTgt spid="55"/>
                                        </p:tgtEl>
                                        <p:attrNameLst>
                                          <p:attrName>r</p:attrName>
                                        </p:attrNameLst>
                                      </p:cBhvr>
                                    </p:animRot>
                                  </p:childTnLst>
                                </p:cTn>
                              </p:par>
                              <p:par>
                                <p:cTn id="563" presetID="8" presetClass="emph" presetSubtype="0" fill="hold" grpId="2" nodeType="withEffect">
                                  <p:stCondLst>
                                    <p:cond delay="0"/>
                                  </p:stCondLst>
                                  <p:childTnLst>
                                    <p:animRot by="-21600000">
                                      <p:cBhvr>
                                        <p:cTn id="564" dur="5000" fill="hold"/>
                                        <p:tgtEl>
                                          <p:spTgt spid="56"/>
                                        </p:tgtEl>
                                        <p:attrNameLst>
                                          <p:attrName>r</p:attrName>
                                        </p:attrNameLst>
                                      </p:cBhvr>
                                    </p:animRot>
                                  </p:childTnLst>
                                </p:cTn>
                              </p:par>
                              <p:par>
                                <p:cTn id="565" presetID="8" presetClass="emph" presetSubtype="0" fill="hold" grpId="2" nodeType="withEffect">
                                  <p:stCondLst>
                                    <p:cond delay="0"/>
                                  </p:stCondLst>
                                  <p:childTnLst>
                                    <p:animRot by="21600000">
                                      <p:cBhvr>
                                        <p:cTn id="566" dur="5000" fill="hold"/>
                                        <p:tgtEl>
                                          <p:spTgt spid="57"/>
                                        </p:tgtEl>
                                        <p:attrNameLst>
                                          <p:attrName>r</p:attrName>
                                        </p:attrNameLst>
                                      </p:cBhvr>
                                    </p:animRot>
                                  </p:childTnLst>
                                </p:cTn>
                              </p:par>
                              <p:par>
                                <p:cTn id="567" presetID="8" presetClass="emph" presetSubtype="0" fill="hold" grpId="2" nodeType="withEffect">
                                  <p:stCondLst>
                                    <p:cond delay="0"/>
                                  </p:stCondLst>
                                  <p:childTnLst>
                                    <p:animRot by="21600000">
                                      <p:cBhvr>
                                        <p:cTn id="568" dur="5000" fill="hold"/>
                                        <p:tgtEl>
                                          <p:spTgt spid="58"/>
                                        </p:tgtEl>
                                        <p:attrNameLst>
                                          <p:attrName>r</p:attrName>
                                        </p:attrNameLst>
                                      </p:cBhvr>
                                    </p:animRot>
                                  </p:childTnLst>
                                </p:cTn>
                              </p:par>
                              <p:par>
                                <p:cTn id="569" presetID="8" presetClass="emph" presetSubtype="0" fill="hold" grpId="2" nodeType="withEffect">
                                  <p:stCondLst>
                                    <p:cond delay="0"/>
                                  </p:stCondLst>
                                  <p:childTnLst>
                                    <p:animRot by="-21600000">
                                      <p:cBhvr>
                                        <p:cTn id="570" dur="5000" fill="hold"/>
                                        <p:tgtEl>
                                          <p:spTgt spid="59"/>
                                        </p:tgtEl>
                                        <p:attrNameLst>
                                          <p:attrName>r</p:attrName>
                                        </p:attrNameLst>
                                      </p:cBhvr>
                                    </p:animRot>
                                  </p:childTnLst>
                                </p:cTn>
                              </p:par>
                              <p:par>
                                <p:cTn id="571" presetID="8" presetClass="emph" presetSubtype="0" fill="hold" grpId="2" nodeType="withEffect">
                                  <p:stCondLst>
                                    <p:cond delay="0"/>
                                  </p:stCondLst>
                                  <p:childTnLst>
                                    <p:animRot by="21600000">
                                      <p:cBhvr>
                                        <p:cTn id="572" dur="5000" fill="hold"/>
                                        <p:tgtEl>
                                          <p:spTgt spid="60"/>
                                        </p:tgtEl>
                                        <p:attrNameLst>
                                          <p:attrName>r</p:attrName>
                                        </p:attrNameLst>
                                      </p:cBhvr>
                                    </p:animRot>
                                  </p:childTnLst>
                                </p:cTn>
                              </p:par>
                              <p:par>
                                <p:cTn id="573" presetID="8" presetClass="emph" presetSubtype="0" fill="hold" grpId="2" nodeType="withEffect">
                                  <p:stCondLst>
                                    <p:cond delay="0"/>
                                  </p:stCondLst>
                                  <p:childTnLst>
                                    <p:animRot by="-21600000">
                                      <p:cBhvr>
                                        <p:cTn id="574" dur="5000" fill="hold"/>
                                        <p:tgtEl>
                                          <p:spTgt spid="61"/>
                                        </p:tgtEl>
                                        <p:attrNameLst>
                                          <p:attrName>r</p:attrName>
                                        </p:attrNameLst>
                                      </p:cBhvr>
                                    </p:animRot>
                                  </p:childTnLst>
                                </p:cTn>
                              </p:par>
                              <p:par>
                                <p:cTn id="575" presetID="8" presetClass="emph" presetSubtype="0" fill="hold" grpId="2" nodeType="withEffect">
                                  <p:stCondLst>
                                    <p:cond delay="0"/>
                                  </p:stCondLst>
                                  <p:childTnLst>
                                    <p:animRot by="21600000">
                                      <p:cBhvr>
                                        <p:cTn id="576" dur="5000" fill="hold"/>
                                        <p:tgtEl>
                                          <p:spTgt spid="62"/>
                                        </p:tgtEl>
                                        <p:attrNameLst>
                                          <p:attrName>r</p:attrName>
                                        </p:attrNameLst>
                                      </p:cBhvr>
                                    </p:animRot>
                                  </p:childTnLst>
                                </p:cTn>
                              </p:par>
                              <p:par>
                                <p:cTn id="577" presetID="8" presetClass="emph" presetSubtype="0" fill="hold" grpId="2" nodeType="withEffect">
                                  <p:stCondLst>
                                    <p:cond delay="0"/>
                                  </p:stCondLst>
                                  <p:childTnLst>
                                    <p:animRot by="-21600000">
                                      <p:cBhvr>
                                        <p:cTn id="578" dur="5000" fill="hold"/>
                                        <p:tgtEl>
                                          <p:spTgt spid="63"/>
                                        </p:tgtEl>
                                        <p:attrNameLst>
                                          <p:attrName>r</p:attrName>
                                        </p:attrNameLst>
                                      </p:cBhvr>
                                    </p:animRot>
                                  </p:childTnLst>
                                </p:cTn>
                              </p:par>
                              <p:par>
                                <p:cTn id="579" presetID="8" presetClass="emph" presetSubtype="0" fill="hold" grpId="2" nodeType="withEffect">
                                  <p:stCondLst>
                                    <p:cond delay="0"/>
                                  </p:stCondLst>
                                  <p:childTnLst>
                                    <p:animRot by="21600000">
                                      <p:cBhvr>
                                        <p:cTn id="580" dur="5000" fill="hold"/>
                                        <p:tgtEl>
                                          <p:spTgt spid="64"/>
                                        </p:tgtEl>
                                        <p:attrNameLst>
                                          <p:attrName>r</p:attrName>
                                        </p:attrNameLst>
                                      </p:cBhvr>
                                    </p:animRot>
                                  </p:childTnLst>
                                </p:cTn>
                              </p:par>
                              <p:par>
                                <p:cTn id="581" presetID="8" presetClass="emph" presetSubtype="0" fill="hold" grpId="2" nodeType="withEffect">
                                  <p:stCondLst>
                                    <p:cond delay="0"/>
                                  </p:stCondLst>
                                  <p:childTnLst>
                                    <p:animRot by="-21600000">
                                      <p:cBhvr>
                                        <p:cTn id="582" dur="5000" fill="hold"/>
                                        <p:tgtEl>
                                          <p:spTgt spid="65"/>
                                        </p:tgtEl>
                                        <p:attrNameLst>
                                          <p:attrName>r</p:attrName>
                                        </p:attrNameLst>
                                      </p:cBhvr>
                                    </p:animRot>
                                  </p:childTnLst>
                                </p:cTn>
                              </p:par>
                              <p:par>
                                <p:cTn id="583" presetID="8" presetClass="emph" presetSubtype="0" fill="hold" grpId="2" nodeType="withEffect">
                                  <p:stCondLst>
                                    <p:cond delay="0"/>
                                  </p:stCondLst>
                                  <p:childTnLst>
                                    <p:animRot by="21600000">
                                      <p:cBhvr>
                                        <p:cTn id="584" dur="5000" fill="hold"/>
                                        <p:tgtEl>
                                          <p:spTgt spid="66"/>
                                        </p:tgtEl>
                                        <p:attrNameLst>
                                          <p:attrName>r</p:attrName>
                                        </p:attrNameLst>
                                      </p:cBhvr>
                                    </p:animRot>
                                  </p:childTnLst>
                                </p:cTn>
                              </p:par>
                              <p:par>
                                <p:cTn id="585" presetID="8" presetClass="emph" presetSubtype="0" fill="hold" grpId="2" nodeType="withEffect">
                                  <p:stCondLst>
                                    <p:cond delay="0"/>
                                  </p:stCondLst>
                                  <p:childTnLst>
                                    <p:animRot by="-21600000">
                                      <p:cBhvr>
                                        <p:cTn id="586" dur="5000" fill="hold"/>
                                        <p:tgtEl>
                                          <p:spTgt spid="67"/>
                                        </p:tgtEl>
                                        <p:attrNameLst>
                                          <p:attrName>r</p:attrName>
                                        </p:attrNameLst>
                                      </p:cBhvr>
                                    </p:animRot>
                                  </p:childTnLst>
                                </p:cTn>
                              </p:par>
                              <p:par>
                                <p:cTn id="587" presetID="8" presetClass="emph" presetSubtype="0" fill="hold" grpId="2" nodeType="withEffect">
                                  <p:stCondLst>
                                    <p:cond delay="0"/>
                                  </p:stCondLst>
                                  <p:childTnLst>
                                    <p:animRot by="21600000">
                                      <p:cBhvr>
                                        <p:cTn id="588" dur="5000" fill="hold"/>
                                        <p:tgtEl>
                                          <p:spTgt spid="68"/>
                                        </p:tgtEl>
                                        <p:attrNameLst>
                                          <p:attrName>r</p:attrName>
                                        </p:attrNameLst>
                                      </p:cBhvr>
                                    </p:animRot>
                                  </p:childTnLst>
                                </p:cTn>
                              </p:par>
                              <p:par>
                                <p:cTn id="589" presetID="8" presetClass="emph" presetSubtype="0" fill="hold" grpId="2" nodeType="withEffect">
                                  <p:stCondLst>
                                    <p:cond delay="0"/>
                                  </p:stCondLst>
                                  <p:childTnLst>
                                    <p:animRot by="-21600000">
                                      <p:cBhvr>
                                        <p:cTn id="590" dur="5000" fill="hold"/>
                                        <p:tgtEl>
                                          <p:spTgt spid="69"/>
                                        </p:tgtEl>
                                        <p:attrNameLst>
                                          <p:attrName>r</p:attrName>
                                        </p:attrNameLst>
                                      </p:cBhvr>
                                    </p:animRot>
                                  </p:childTnLst>
                                </p:cTn>
                              </p:par>
                              <p:par>
                                <p:cTn id="591" presetID="8" presetClass="emph" presetSubtype="0" fill="hold" grpId="2" nodeType="withEffect">
                                  <p:stCondLst>
                                    <p:cond delay="0"/>
                                  </p:stCondLst>
                                  <p:childTnLst>
                                    <p:animRot by="21600000">
                                      <p:cBhvr>
                                        <p:cTn id="592" dur="5000" fill="hold"/>
                                        <p:tgtEl>
                                          <p:spTgt spid="70"/>
                                        </p:tgtEl>
                                        <p:attrNameLst>
                                          <p:attrName>r</p:attrName>
                                        </p:attrNameLst>
                                      </p:cBhvr>
                                    </p:animRot>
                                  </p:childTnLst>
                                </p:cTn>
                              </p:par>
                            </p:childTnLst>
                          </p:cTn>
                        </p:par>
                        <p:par>
                          <p:cTn id="593" fill="hold">
                            <p:stCondLst>
                              <p:cond delay="5000"/>
                            </p:stCondLst>
                            <p:childTnLst>
                              <p:par>
                                <p:cTn id="594" presetID="2" presetClass="exit" presetSubtype="4" fill="hold" grpId="3" nodeType="afterEffect">
                                  <p:stCondLst>
                                    <p:cond delay="0"/>
                                  </p:stCondLst>
                                  <p:childTnLst>
                                    <p:anim calcmode="lin" valueType="num">
                                      <p:cBhvr additive="base">
                                        <p:cTn id="595" dur="5000"/>
                                        <p:tgtEl>
                                          <p:spTgt spid="6"/>
                                        </p:tgtEl>
                                        <p:attrNameLst>
                                          <p:attrName>ppt_x</p:attrName>
                                        </p:attrNameLst>
                                      </p:cBhvr>
                                      <p:tavLst>
                                        <p:tav tm="0">
                                          <p:val>
                                            <p:strVal val="ppt_x"/>
                                          </p:val>
                                        </p:tav>
                                        <p:tav tm="100000">
                                          <p:val>
                                            <p:strVal val="ppt_x"/>
                                          </p:val>
                                        </p:tav>
                                      </p:tavLst>
                                    </p:anim>
                                    <p:anim calcmode="lin" valueType="num">
                                      <p:cBhvr additive="base">
                                        <p:cTn id="596" dur="5000"/>
                                        <p:tgtEl>
                                          <p:spTgt spid="6"/>
                                        </p:tgtEl>
                                        <p:attrNameLst>
                                          <p:attrName>ppt_y</p:attrName>
                                        </p:attrNameLst>
                                      </p:cBhvr>
                                      <p:tavLst>
                                        <p:tav tm="0">
                                          <p:val>
                                            <p:strVal val="ppt_y"/>
                                          </p:val>
                                        </p:tav>
                                        <p:tav tm="100000">
                                          <p:val>
                                            <p:strVal val="1+ppt_h/2"/>
                                          </p:val>
                                        </p:tav>
                                      </p:tavLst>
                                    </p:anim>
                                    <p:set>
                                      <p:cBhvr>
                                        <p:cTn id="597" dur="1" fill="hold">
                                          <p:stCondLst>
                                            <p:cond delay="4999"/>
                                          </p:stCondLst>
                                        </p:cTn>
                                        <p:tgtEl>
                                          <p:spTgt spid="6"/>
                                        </p:tgtEl>
                                        <p:attrNameLst>
                                          <p:attrName>style.visibility</p:attrName>
                                        </p:attrNameLst>
                                      </p:cBhvr>
                                      <p:to>
                                        <p:strVal val="hidden"/>
                                      </p:to>
                                    </p:set>
                                  </p:childTnLst>
                                </p:cTn>
                              </p:par>
                              <p:par>
                                <p:cTn id="598" presetID="2" presetClass="exit" presetSubtype="4" fill="hold" grpId="3" nodeType="withEffect">
                                  <p:stCondLst>
                                    <p:cond delay="0"/>
                                  </p:stCondLst>
                                  <p:childTnLst>
                                    <p:anim calcmode="lin" valueType="num">
                                      <p:cBhvr additive="base">
                                        <p:cTn id="599" dur="5000"/>
                                        <p:tgtEl>
                                          <p:spTgt spid="7"/>
                                        </p:tgtEl>
                                        <p:attrNameLst>
                                          <p:attrName>ppt_x</p:attrName>
                                        </p:attrNameLst>
                                      </p:cBhvr>
                                      <p:tavLst>
                                        <p:tav tm="0">
                                          <p:val>
                                            <p:strVal val="ppt_x"/>
                                          </p:val>
                                        </p:tav>
                                        <p:tav tm="100000">
                                          <p:val>
                                            <p:strVal val="ppt_x"/>
                                          </p:val>
                                        </p:tav>
                                      </p:tavLst>
                                    </p:anim>
                                    <p:anim calcmode="lin" valueType="num">
                                      <p:cBhvr additive="base">
                                        <p:cTn id="600" dur="5000"/>
                                        <p:tgtEl>
                                          <p:spTgt spid="7"/>
                                        </p:tgtEl>
                                        <p:attrNameLst>
                                          <p:attrName>ppt_y</p:attrName>
                                        </p:attrNameLst>
                                      </p:cBhvr>
                                      <p:tavLst>
                                        <p:tav tm="0">
                                          <p:val>
                                            <p:strVal val="ppt_y"/>
                                          </p:val>
                                        </p:tav>
                                        <p:tav tm="100000">
                                          <p:val>
                                            <p:strVal val="1+ppt_h/2"/>
                                          </p:val>
                                        </p:tav>
                                      </p:tavLst>
                                    </p:anim>
                                    <p:set>
                                      <p:cBhvr>
                                        <p:cTn id="601" dur="1" fill="hold">
                                          <p:stCondLst>
                                            <p:cond delay="4999"/>
                                          </p:stCondLst>
                                        </p:cTn>
                                        <p:tgtEl>
                                          <p:spTgt spid="7"/>
                                        </p:tgtEl>
                                        <p:attrNameLst>
                                          <p:attrName>style.visibility</p:attrName>
                                        </p:attrNameLst>
                                      </p:cBhvr>
                                      <p:to>
                                        <p:strVal val="hidden"/>
                                      </p:to>
                                    </p:set>
                                  </p:childTnLst>
                                </p:cTn>
                              </p:par>
                              <p:par>
                                <p:cTn id="602" presetID="2" presetClass="exit" presetSubtype="4" fill="hold" grpId="3" nodeType="withEffect">
                                  <p:stCondLst>
                                    <p:cond delay="0"/>
                                  </p:stCondLst>
                                  <p:childTnLst>
                                    <p:anim calcmode="lin" valueType="num">
                                      <p:cBhvr additive="base">
                                        <p:cTn id="603" dur="5000"/>
                                        <p:tgtEl>
                                          <p:spTgt spid="8"/>
                                        </p:tgtEl>
                                        <p:attrNameLst>
                                          <p:attrName>ppt_x</p:attrName>
                                        </p:attrNameLst>
                                      </p:cBhvr>
                                      <p:tavLst>
                                        <p:tav tm="0">
                                          <p:val>
                                            <p:strVal val="ppt_x"/>
                                          </p:val>
                                        </p:tav>
                                        <p:tav tm="100000">
                                          <p:val>
                                            <p:strVal val="ppt_x"/>
                                          </p:val>
                                        </p:tav>
                                      </p:tavLst>
                                    </p:anim>
                                    <p:anim calcmode="lin" valueType="num">
                                      <p:cBhvr additive="base">
                                        <p:cTn id="604" dur="5000"/>
                                        <p:tgtEl>
                                          <p:spTgt spid="8"/>
                                        </p:tgtEl>
                                        <p:attrNameLst>
                                          <p:attrName>ppt_y</p:attrName>
                                        </p:attrNameLst>
                                      </p:cBhvr>
                                      <p:tavLst>
                                        <p:tav tm="0">
                                          <p:val>
                                            <p:strVal val="ppt_y"/>
                                          </p:val>
                                        </p:tav>
                                        <p:tav tm="100000">
                                          <p:val>
                                            <p:strVal val="1+ppt_h/2"/>
                                          </p:val>
                                        </p:tav>
                                      </p:tavLst>
                                    </p:anim>
                                    <p:set>
                                      <p:cBhvr>
                                        <p:cTn id="605" dur="1" fill="hold">
                                          <p:stCondLst>
                                            <p:cond delay="4999"/>
                                          </p:stCondLst>
                                        </p:cTn>
                                        <p:tgtEl>
                                          <p:spTgt spid="8"/>
                                        </p:tgtEl>
                                        <p:attrNameLst>
                                          <p:attrName>style.visibility</p:attrName>
                                        </p:attrNameLst>
                                      </p:cBhvr>
                                      <p:to>
                                        <p:strVal val="hidden"/>
                                      </p:to>
                                    </p:set>
                                  </p:childTnLst>
                                </p:cTn>
                              </p:par>
                              <p:par>
                                <p:cTn id="606" presetID="2" presetClass="exit" presetSubtype="4" fill="hold" grpId="3" nodeType="withEffect">
                                  <p:stCondLst>
                                    <p:cond delay="0"/>
                                  </p:stCondLst>
                                  <p:childTnLst>
                                    <p:anim calcmode="lin" valueType="num">
                                      <p:cBhvr additive="base">
                                        <p:cTn id="607" dur="5000"/>
                                        <p:tgtEl>
                                          <p:spTgt spid="9"/>
                                        </p:tgtEl>
                                        <p:attrNameLst>
                                          <p:attrName>ppt_x</p:attrName>
                                        </p:attrNameLst>
                                      </p:cBhvr>
                                      <p:tavLst>
                                        <p:tav tm="0">
                                          <p:val>
                                            <p:strVal val="ppt_x"/>
                                          </p:val>
                                        </p:tav>
                                        <p:tav tm="100000">
                                          <p:val>
                                            <p:strVal val="ppt_x"/>
                                          </p:val>
                                        </p:tav>
                                      </p:tavLst>
                                    </p:anim>
                                    <p:anim calcmode="lin" valueType="num">
                                      <p:cBhvr additive="base">
                                        <p:cTn id="608" dur="5000"/>
                                        <p:tgtEl>
                                          <p:spTgt spid="9"/>
                                        </p:tgtEl>
                                        <p:attrNameLst>
                                          <p:attrName>ppt_y</p:attrName>
                                        </p:attrNameLst>
                                      </p:cBhvr>
                                      <p:tavLst>
                                        <p:tav tm="0">
                                          <p:val>
                                            <p:strVal val="ppt_y"/>
                                          </p:val>
                                        </p:tav>
                                        <p:tav tm="100000">
                                          <p:val>
                                            <p:strVal val="1+ppt_h/2"/>
                                          </p:val>
                                        </p:tav>
                                      </p:tavLst>
                                    </p:anim>
                                    <p:set>
                                      <p:cBhvr>
                                        <p:cTn id="609" dur="1" fill="hold">
                                          <p:stCondLst>
                                            <p:cond delay="4999"/>
                                          </p:stCondLst>
                                        </p:cTn>
                                        <p:tgtEl>
                                          <p:spTgt spid="9"/>
                                        </p:tgtEl>
                                        <p:attrNameLst>
                                          <p:attrName>style.visibility</p:attrName>
                                        </p:attrNameLst>
                                      </p:cBhvr>
                                      <p:to>
                                        <p:strVal val="hidden"/>
                                      </p:to>
                                    </p:set>
                                  </p:childTnLst>
                                </p:cTn>
                              </p:par>
                              <p:par>
                                <p:cTn id="610" presetID="2" presetClass="exit" presetSubtype="4" fill="hold" grpId="3" nodeType="withEffect">
                                  <p:stCondLst>
                                    <p:cond delay="0"/>
                                  </p:stCondLst>
                                  <p:childTnLst>
                                    <p:anim calcmode="lin" valueType="num">
                                      <p:cBhvr additive="base">
                                        <p:cTn id="611" dur="5000"/>
                                        <p:tgtEl>
                                          <p:spTgt spid="10"/>
                                        </p:tgtEl>
                                        <p:attrNameLst>
                                          <p:attrName>ppt_x</p:attrName>
                                        </p:attrNameLst>
                                      </p:cBhvr>
                                      <p:tavLst>
                                        <p:tav tm="0">
                                          <p:val>
                                            <p:strVal val="ppt_x"/>
                                          </p:val>
                                        </p:tav>
                                        <p:tav tm="100000">
                                          <p:val>
                                            <p:strVal val="ppt_x"/>
                                          </p:val>
                                        </p:tav>
                                      </p:tavLst>
                                    </p:anim>
                                    <p:anim calcmode="lin" valueType="num">
                                      <p:cBhvr additive="base">
                                        <p:cTn id="612" dur="5000"/>
                                        <p:tgtEl>
                                          <p:spTgt spid="10"/>
                                        </p:tgtEl>
                                        <p:attrNameLst>
                                          <p:attrName>ppt_y</p:attrName>
                                        </p:attrNameLst>
                                      </p:cBhvr>
                                      <p:tavLst>
                                        <p:tav tm="0">
                                          <p:val>
                                            <p:strVal val="ppt_y"/>
                                          </p:val>
                                        </p:tav>
                                        <p:tav tm="100000">
                                          <p:val>
                                            <p:strVal val="1+ppt_h/2"/>
                                          </p:val>
                                        </p:tav>
                                      </p:tavLst>
                                    </p:anim>
                                    <p:set>
                                      <p:cBhvr>
                                        <p:cTn id="613" dur="1" fill="hold">
                                          <p:stCondLst>
                                            <p:cond delay="4999"/>
                                          </p:stCondLst>
                                        </p:cTn>
                                        <p:tgtEl>
                                          <p:spTgt spid="10"/>
                                        </p:tgtEl>
                                        <p:attrNameLst>
                                          <p:attrName>style.visibility</p:attrName>
                                        </p:attrNameLst>
                                      </p:cBhvr>
                                      <p:to>
                                        <p:strVal val="hidden"/>
                                      </p:to>
                                    </p:set>
                                  </p:childTnLst>
                                </p:cTn>
                              </p:par>
                              <p:par>
                                <p:cTn id="614" presetID="2" presetClass="exit" presetSubtype="4" fill="hold" grpId="3" nodeType="withEffect">
                                  <p:stCondLst>
                                    <p:cond delay="0"/>
                                  </p:stCondLst>
                                  <p:childTnLst>
                                    <p:anim calcmode="lin" valueType="num">
                                      <p:cBhvr additive="base">
                                        <p:cTn id="615" dur="5000"/>
                                        <p:tgtEl>
                                          <p:spTgt spid="11"/>
                                        </p:tgtEl>
                                        <p:attrNameLst>
                                          <p:attrName>ppt_x</p:attrName>
                                        </p:attrNameLst>
                                      </p:cBhvr>
                                      <p:tavLst>
                                        <p:tav tm="0">
                                          <p:val>
                                            <p:strVal val="ppt_x"/>
                                          </p:val>
                                        </p:tav>
                                        <p:tav tm="100000">
                                          <p:val>
                                            <p:strVal val="ppt_x"/>
                                          </p:val>
                                        </p:tav>
                                      </p:tavLst>
                                    </p:anim>
                                    <p:anim calcmode="lin" valueType="num">
                                      <p:cBhvr additive="base">
                                        <p:cTn id="616" dur="5000"/>
                                        <p:tgtEl>
                                          <p:spTgt spid="11"/>
                                        </p:tgtEl>
                                        <p:attrNameLst>
                                          <p:attrName>ppt_y</p:attrName>
                                        </p:attrNameLst>
                                      </p:cBhvr>
                                      <p:tavLst>
                                        <p:tav tm="0">
                                          <p:val>
                                            <p:strVal val="ppt_y"/>
                                          </p:val>
                                        </p:tav>
                                        <p:tav tm="100000">
                                          <p:val>
                                            <p:strVal val="1+ppt_h/2"/>
                                          </p:val>
                                        </p:tav>
                                      </p:tavLst>
                                    </p:anim>
                                    <p:set>
                                      <p:cBhvr>
                                        <p:cTn id="617" dur="1" fill="hold">
                                          <p:stCondLst>
                                            <p:cond delay="4999"/>
                                          </p:stCondLst>
                                        </p:cTn>
                                        <p:tgtEl>
                                          <p:spTgt spid="11"/>
                                        </p:tgtEl>
                                        <p:attrNameLst>
                                          <p:attrName>style.visibility</p:attrName>
                                        </p:attrNameLst>
                                      </p:cBhvr>
                                      <p:to>
                                        <p:strVal val="hidden"/>
                                      </p:to>
                                    </p:set>
                                  </p:childTnLst>
                                </p:cTn>
                              </p:par>
                              <p:par>
                                <p:cTn id="618" presetID="2" presetClass="exit" presetSubtype="4" fill="hold" grpId="3" nodeType="withEffect">
                                  <p:stCondLst>
                                    <p:cond delay="0"/>
                                  </p:stCondLst>
                                  <p:childTnLst>
                                    <p:anim calcmode="lin" valueType="num">
                                      <p:cBhvr additive="base">
                                        <p:cTn id="619" dur="5000"/>
                                        <p:tgtEl>
                                          <p:spTgt spid="12"/>
                                        </p:tgtEl>
                                        <p:attrNameLst>
                                          <p:attrName>ppt_x</p:attrName>
                                        </p:attrNameLst>
                                      </p:cBhvr>
                                      <p:tavLst>
                                        <p:tav tm="0">
                                          <p:val>
                                            <p:strVal val="ppt_x"/>
                                          </p:val>
                                        </p:tav>
                                        <p:tav tm="100000">
                                          <p:val>
                                            <p:strVal val="ppt_x"/>
                                          </p:val>
                                        </p:tav>
                                      </p:tavLst>
                                    </p:anim>
                                    <p:anim calcmode="lin" valueType="num">
                                      <p:cBhvr additive="base">
                                        <p:cTn id="620" dur="5000"/>
                                        <p:tgtEl>
                                          <p:spTgt spid="12"/>
                                        </p:tgtEl>
                                        <p:attrNameLst>
                                          <p:attrName>ppt_y</p:attrName>
                                        </p:attrNameLst>
                                      </p:cBhvr>
                                      <p:tavLst>
                                        <p:tav tm="0">
                                          <p:val>
                                            <p:strVal val="ppt_y"/>
                                          </p:val>
                                        </p:tav>
                                        <p:tav tm="100000">
                                          <p:val>
                                            <p:strVal val="1+ppt_h/2"/>
                                          </p:val>
                                        </p:tav>
                                      </p:tavLst>
                                    </p:anim>
                                    <p:set>
                                      <p:cBhvr>
                                        <p:cTn id="621" dur="1" fill="hold">
                                          <p:stCondLst>
                                            <p:cond delay="4999"/>
                                          </p:stCondLst>
                                        </p:cTn>
                                        <p:tgtEl>
                                          <p:spTgt spid="12"/>
                                        </p:tgtEl>
                                        <p:attrNameLst>
                                          <p:attrName>style.visibility</p:attrName>
                                        </p:attrNameLst>
                                      </p:cBhvr>
                                      <p:to>
                                        <p:strVal val="hidden"/>
                                      </p:to>
                                    </p:set>
                                  </p:childTnLst>
                                </p:cTn>
                              </p:par>
                              <p:par>
                                <p:cTn id="622" presetID="2" presetClass="exit" presetSubtype="4" fill="hold" grpId="3" nodeType="withEffect">
                                  <p:stCondLst>
                                    <p:cond delay="0"/>
                                  </p:stCondLst>
                                  <p:childTnLst>
                                    <p:anim calcmode="lin" valueType="num">
                                      <p:cBhvr additive="base">
                                        <p:cTn id="623" dur="5000"/>
                                        <p:tgtEl>
                                          <p:spTgt spid="13"/>
                                        </p:tgtEl>
                                        <p:attrNameLst>
                                          <p:attrName>ppt_x</p:attrName>
                                        </p:attrNameLst>
                                      </p:cBhvr>
                                      <p:tavLst>
                                        <p:tav tm="0">
                                          <p:val>
                                            <p:strVal val="ppt_x"/>
                                          </p:val>
                                        </p:tav>
                                        <p:tav tm="100000">
                                          <p:val>
                                            <p:strVal val="ppt_x"/>
                                          </p:val>
                                        </p:tav>
                                      </p:tavLst>
                                    </p:anim>
                                    <p:anim calcmode="lin" valueType="num">
                                      <p:cBhvr additive="base">
                                        <p:cTn id="624" dur="5000"/>
                                        <p:tgtEl>
                                          <p:spTgt spid="13"/>
                                        </p:tgtEl>
                                        <p:attrNameLst>
                                          <p:attrName>ppt_y</p:attrName>
                                        </p:attrNameLst>
                                      </p:cBhvr>
                                      <p:tavLst>
                                        <p:tav tm="0">
                                          <p:val>
                                            <p:strVal val="ppt_y"/>
                                          </p:val>
                                        </p:tav>
                                        <p:tav tm="100000">
                                          <p:val>
                                            <p:strVal val="1+ppt_h/2"/>
                                          </p:val>
                                        </p:tav>
                                      </p:tavLst>
                                    </p:anim>
                                    <p:set>
                                      <p:cBhvr>
                                        <p:cTn id="625" dur="1" fill="hold">
                                          <p:stCondLst>
                                            <p:cond delay="4999"/>
                                          </p:stCondLst>
                                        </p:cTn>
                                        <p:tgtEl>
                                          <p:spTgt spid="13"/>
                                        </p:tgtEl>
                                        <p:attrNameLst>
                                          <p:attrName>style.visibility</p:attrName>
                                        </p:attrNameLst>
                                      </p:cBhvr>
                                      <p:to>
                                        <p:strVal val="hidden"/>
                                      </p:to>
                                    </p:set>
                                  </p:childTnLst>
                                </p:cTn>
                              </p:par>
                              <p:par>
                                <p:cTn id="626" presetID="2" presetClass="exit" presetSubtype="4" fill="hold" grpId="3" nodeType="withEffect">
                                  <p:stCondLst>
                                    <p:cond delay="0"/>
                                  </p:stCondLst>
                                  <p:childTnLst>
                                    <p:anim calcmode="lin" valueType="num">
                                      <p:cBhvr additive="base">
                                        <p:cTn id="627" dur="5000"/>
                                        <p:tgtEl>
                                          <p:spTgt spid="14"/>
                                        </p:tgtEl>
                                        <p:attrNameLst>
                                          <p:attrName>ppt_x</p:attrName>
                                        </p:attrNameLst>
                                      </p:cBhvr>
                                      <p:tavLst>
                                        <p:tav tm="0">
                                          <p:val>
                                            <p:strVal val="ppt_x"/>
                                          </p:val>
                                        </p:tav>
                                        <p:tav tm="100000">
                                          <p:val>
                                            <p:strVal val="ppt_x"/>
                                          </p:val>
                                        </p:tav>
                                      </p:tavLst>
                                    </p:anim>
                                    <p:anim calcmode="lin" valueType="num">
                                      <p:cBhvr additive="base">
                                        <p:cTn id="628" dur="5000"/>
                                        <p:tgtEl>
                                          <p:spTgt spid="14"/>
                                        </p:tgtEl>
                                        <p:attrNameLst>
                                          <p:attrName>ppt_y</p:attrName>
                                        </p:attrNameLst>
                                      </p:cBhvr>
                                      <p:tavLst>
                                        <p:tav tm="0">
                                          <p:val>
                                            <p:strVal val="ppt_y"/>
                                          </p:val>
                                        </p:tav>
                                        <p:tav tm="100000">
                                          <p:val>
                                            <p:strVal val="1+ppt_h/2"/>
                                          </p:val>
                                        </p:tav>
                                      </p:tavLst>
                                    </p:anim>
                                    <p:set>
                                      <p:cBhvr>
                                        <p:cTn id="629" dur="1" fill="hold">
                                          <p:stCondLst>
                                            <p:cond delay="4999"/>
                                          </p:stCondLst>
                                        </p:cTn>
                                        <p:tgtEl>
                                          <p:spTgt spid="14"/>
                                        </p:tgtEl>
                                        <p:attrNameLst>
                                          <p:attrName>style.visibility</p:attrName>
                                        </p:attrNameLst>
                                      </p:cBhvr>
                                      <p:to>
                                        <p:strVal val="hidden"/>
                                      </p:to>
                                    </p:set>
                                  </p:childTnLst>
                                </p:cTn>
                              </p:par>
                              <p:par>
                                <p:cTn id="630" presetID="2" presetClass="exit" presetSubtype="4" fill="hold" grpId="3" nodeType="withEffect">
                                  <p:stCondLst>
                                    <p:cond delay="0"/>
                                  </p:stCondLst>
                                  <p:childTnLst>
                                    <p:anim calcmode="lin" valueType="num">
                                      <p:cBhvr additive="base">
                                        <p:cTn id="631" dur="5000"/>
                                        <p:tgtEl>
                                          <p:spTgt spid="15"/>
                                        </p:tgtEl>
                                        <p:attrNameLst>
                                          <p:attrName>ppt_x</p:attrName>
                                        </p:attrNameLst>
                                      </p:cBhvr>
                                      <p:tavLst>
                                        <p:tav tm="0">
                                          <p:val>
                                            <p:strVal val="ppt_x"/>
                                          </p:val>
                                        </p:tav>
                                        <p:tav tm="100000">
                                          <p:val>
                                            <p:strVal val="ppt_x"/>
                                          </p:val>
                                        </p:tav>
                                      </p:tavLst>
                                    </p:anim>
                                    <p:anim calcmode="lin" valueType="num">
                                      <p:cBhvr additive="base">
                                        <p:cTn id="632" dur="5000"/>
                                        <p:tgtEl>
                                          <p:spTgt spid="15"/>
                                        </p:tgtEl>
                                        <p:attrNameLst>
                                          <p:attrName>ppt_y</p:attrName>
                                        </p:attrNameLst>
                                      </p:cBhvr>
                                      <p:tavLst>
                                        <p:tav tm="0">
                                          <p:val>
                                            <p:strVal val="ppt_y"/>
                                          </p:val>
                                        </p:tav>
                                        <p:tav tm="100000">
                                          <p:val>
                                            <p:strVal val="1+ppt_h/2"/>
                                          </p:val>
                                        </p:tav>
                                      </p:tavLst>
                                    </p:anim>
                                    <p:set>
                                      <p:cBhvr>
                                        <p:cTn id="633" dur="1" fill="hold">
                                          <p:stCondLst>
                                            <p:cond delay="4999"/>
                                          </p:stCondLst>
                                        </p:cTn>
                                        <p:tgtEl>
                                          <p:spTgt spid="15"/>
                                        </p:tgtEl>
                                        <p:attrNameLst>
                                          <p:attrName>style.visibility</p:attrName>
                                        </p:attrNameLst>
                                      </p:cBhvr>
                                      <p:to>
                                        <p:strVal val="hidden"/>
                                      </p:to>
                                    </p:set>
                                  </p:childTnLst>
                                </p:cTn>
                              </p:par>
                              <p:par>
                                <p:cTn id="634" presetID="2" presetClass="exit" presetSubtype="4" fill="hold" grpId="3" nodeType="withEffect">
                                  <p:stCondLst>
                                    <p:cond delay="0"/>
                                  </p:stCondLst>
                                  <p:childTnLst>
                                    <p:anim calcmode="lin" valueType="num">
                                      <p:cBhvr additive="base">
                                        <p:cTn id="635" dur="5000"/>
                                        <p:tgtEl>
                                          <p:spTgt spid="16"/>
                                        </p:tgtEl>
                                        <p:attrNameLst>
                                          <p:attrName>ppt_x</p:attrName>
                                        </p:attrNameLst>
                                      </p:cBhvr>
                                      <p:tavLst>
                                        <p:tav tm="0">
                                          <p:val>
                                            <p:strVal val="ppt_x"/>
                                          </p:val>
                                        </p:tav>
                                        <p:tav tm="100000">
                                          <p:val>
                                            <p:strVal val="ppt_x"/>
                                          </p:val>
                                        </p:tav>
                                      </p:tavLst>
                                    </p:anim>
                                    <p:anim calcmode="lin" valueType="num">
                                      <p:cBhvr additive="base">
                                        <p:cTn id="636" dur="5000"/>
                                        <p:tgtEl>
                                          <p:spTgt spid="16"/>
                                        </p:tgtEl>
                                        <p:attrNameLst>
                                          <p:attrName>ppt_y</p:attrName>
                                        </p:attrNameLst>
                                      </p:cBhvr>
                                      <p:tavLst>
                                        <p:tav tm="0">
                                          <p:val>
                                            <p:strVal val="ppt_y"/>
                                          </p:val>
                                        </p:tav>
                                        <p:tav tm="100000">
                                          <p:val>
                                            <p:strVal val="1+ppt_h/2"/>
                                          </p:val>
                                        </p:tav>
                                      </p:tavLst>
                                    </p:anim>
                                    <p:set>
                                      <p:cBhvr>
                                        <p:cTn id="637" dur="1" fill="hold">
                                          <p:stCondLst>
                                            <p:cond delay="4999"/>
                                          </p:stCondLst>
                                        </p:cTn>
                                        <p:tgtEl>
                                          <p:spTgt spid="16"/>
                                        </p:tgtEl>
                                        <p:attrNameLst>
                                          <p:attrName>style.visibility</p:attrName>
                                        </p:attrNameLst>
                                      </p:cBhvr>
                                      <p:to>
                                        <p:strVal val="hidden"/>
                                      </p:to>
                                    </p:set>
                                  </p:childTnLst>
                                </p:cTn>
                              </p:par>
                              <p:par>
                                <p:cTn id="638" presetID="2" presetClass="exit" presetSubtype="4" fill="hold" grpId="3" nodeType="withEffect">
                                  <p:stCondLst>
                                    <p:cond delay="0"/>
                                  </p:stCondLst>
                                  <p:childTnLst>
                                    <p:anim calcmode="lin" valueType="num">
                                      <p:cBhvr additive="base">
                                        <p:cTn id="639" dur="5000"/>
                                        <p:tgtEl>
                                          <p:spTgt spid="17"/>
                                        </p:tgtEl>
                                        <p:attrNameLst>
                                          <p:attrName>ppt_x</p:attrName>
                                        </p:attrNameLst>
                                      </p:cBhvr>
                                      <p:tavLst>
                                        <p:tav tm="0">
                                          <p:val>
                                            <p:strVal val="ppt_x"/>
                                          </p:val>
                                        </p:tav>
                                        <p:tav tm="100000">
                                          <p:val>
                                            <p:strVal val="ppt_x"/>
                                          </p:val>
                                        </p:tav>
                                      </p:tavLst>
                                    </p:anim>
                                    <p:anim calcmode="lin" valueType="num">
                                      <p:cBhvr additive="base">
                                        <p:cTn id="640" dur="5000"/>
                                        <p:tgtEl>
                                          <p:spTgt spid="17"/>
                                        </p:tgtEl>
                                        <p:attrNameLst>
                                          <p:attrName>ppt_y</p:attrName>
                                        </p:attrNameLst>
                                      </p:cBhvr>
                                      <p:tavLst>
                                        <p:tav tm="0">
                                          <p:val>
                                            <p:strVal val="ppt_y"/>
                                          </p:val>
                                        </p:tav>
                                        <p:tav tm="100000">
                                          <p:val>
                                            <p:strVal val="1+ppt_h/2"/>
                                          </p:val>
                                        </p:tav>
                                      </p:tavLst>
                                    </p:anim>
                                    <p:set>
                                      <p:cBhvr>
                                        <p:cTn id="641" dur="1" fill="hold">
                                          <p:stCondLst>
                                            <p:cond delay="4999"/>
                                          </p:stCondLst>
                                        </p:cTn>
                                        <p:tgtEl>
                                          <p:spTgt spid="17"/>
                                        </p:tgtEl>
                                        <p:attrNameLst>
                                          <p:attrName>style.visibility</p:attrName>
                                        </p:attrNameLst>
                                      </p:cBhvr>
                                      <p:to>
                                        <p:strVal val="hidden"/>
                                      </p:to>
                                    </p:set>
                                  </p:childTnLst>
                                </p:cTn>
                              </p:par>
                              <p:par>
                                <p:cTn id="642" presetID="2" presetClass="exit" presetSubtype="4" fill="hold" grpId="3" nodeType="withEffect">
                                  <p:stCondLst>
                                    <p:cond delay="0"/>
                                  </p:stCondLst>
                                  <p:childTnLst>
                                    <p:anim calcmode="lin" valueType="num">
                                      <p:cBhvr additive="base">
                                        <p:cTn id="643" dur="5000"/>
                                        <p:tgtEl>
                                          <p:spTgt spid="18"/>
                                        </p:tgtEl>
                                        <p:attrNameLst>
                                          <p:attrName>ppt_x</p:attrName>
                                        </p:attrNameLst>
                                      </p:cBhvr>
                                      <p:tavLst>
                                        <p:tav tm="0">
                                          <p:val>
                                            <p:strVal val="ppt_x"/>
                                          </p:val>
                                        </p:tav>
                                        <p:tav tm="100000">
                                          <p:val>
                                            <p:strVal val="ppt_x"/>
                                          </p:val>
                                        </p:tav>
                                      </p:tavLst>
                                    </p:anim>
                                    <p:anim calcmode="lin" valueType="num">
                                      <p:cBhvr additive="base">
                                        <p:cTn id="644" dur="5000"/>
                                        <p:tgtEl>
                                          <p:spTgt spid="18"/>
                                        </p:tgtEl>
                                        <p:attrNameLst>
                                          <p:attrName>ppt_y</p:attrName>
                                        </p:attrNameLst>
                                      </p:cBhvr>
                                      <p:tavLst>
                                        <p:tav tm="0">
                                          <p:val>
                                            <p:strVal val="ppt_y"/>
                                          </p:val>
                                        </p:tav>
                                        <p:tav tm="100000">
                                          <p:val>
                                            <p:strVal val="1+ppt_h/2"/>
                                          </p:val>
                                        </p:tav>
                                      </p:tavLst>
                                    </p:anim>
                                    <p:set>
                                      <p:cBhvr>
                                        <p:cTn id="645" dur="1" fill="hold">
                                          <p:stCondLst>
                                            <p:cond delay="4999"/>
                                          </p:stCondLst>
                                        </p:cTn>
                                        <p:tgtEl>
                                          <p:spTgt spid="18"/>
                                        </p:tgtEl>
                                        <p:attrNameLst>
                                          <p:attrName>style.visibility</p:attrName>
                                        </p:attrNameLst>
                                      </p:cBhvr>
                                      <p:to>
                                        <p:strVal val="hidden"/>
                                      </p:to>
                                    </p:set>
                                  </p:childTnLst>
                                </p:cTn>
                              </p:par>
                              <p:par>
                                <p:cTn id="646" presetID="2" presetClass="exit" presetSubtype="4" fill="hold" grpId="3" nodeType="withEffect">
                                  <p:stCondLst>
                                    <p:cond delay="0"/>
                                  </p:stCondLst>
                                  <p:childTnLst>
                                    <p:anim calcmode="lin" valueType="num">
                                      <p:cBhvr additive="base">
                                        <p:cTn id="647" dur="5000"/>
                                        <p:tgtEl>
                                          <p:spTgt spid="19"/>
                                        </p:tgtEl>
                                        <p:attrNameLst>
                                          <p:attrName>ppt_x</p:attrName>
                                        </p:attrNameLst>
                                      </p:cBhvr>
                                      <p:tavLst>
                                        <p:tav tm="0">
                                          <p:val>
                                            <p:strVal val="ppt_x"/>
                                          </p:val>
                                        </p:tav>
                                        <p:tav tm="100000">
                                          <p:val>
                                            <p:strVal val="ppt_x"/>
                                          </p:val>
                                        </p:tav>
                                      </p:tavLst>
                                    </p:anim>
                                    <p:anim calcmode="lin" valueType="num">
                                      <p:cBhvr additive="base">
                                        <p:cTn id="648" dur="5000"/>
                                        <p:tgtEl>
                                          <p:spTgt spid="19"/>
                                        </p:tgtEl>
                                        <p:attrNameLst>
                                          <p:attrName>ppt_y</p:attrName>
                                        </p:attrNameLst>
                                      </p:cBhvr>
                                      <p:tavLst>
                                        <p:tav tm="0">
                                          <p:val>
                                            <p:strVal val="ppt_y"/>
                                          </p:val>
                                        </p:tav>
                                        <p:tav tm="100000">
                                          <p:val>
                                            <p:strVal val="1+ppt_h/2"/>
                                          </p:val>
                                        </p:tav>
                                      </p:tavLst>
                                    </p:anim>
                                    <p:set>
                                      <p:cBhvr>
                                        <p:cTn id="649" dur="1" fill="hold">
                                          <p:stCondLst>
                                            <p:cond delay="4999"/>
                                          </p:stCondLst>
                                        </p:cTn>
                                        <p:tgtEl>
                                          <p:spTgt spid="19"/>
                                        </p:tgtEl>
                                        <p:attrNameLst>
                                          <p:attrName>style.visibility</p:attrName>
                                        </p:attrNameLst>
                                      </p:cBhvr>
                                      <p:to>
                                        <p:strVal val="hidden"/>
                                      </p:to>
                                    </p:set>
                                  </p:childTnLst>
                                </p:cTn>
                              </p:par>
                              <p:par>
                                <p:cTn id="650" presetID="2" presetClass="exit" presetSubtype="4" fill="hold" grpId="3" nodeType="withEffect">
                                  <p:stCondLst>
                                    <p:cond delay="0"/>
                                  </p:stCondLst>
                                  <p:childTnLst>
                                    <p:anim calcmode="lin" valueType="num">
                                      <p:cBhvr additive="base">
                                        <p:cTn id="651" dur="5000"/>
                                        <p:tgtEl>
                                          <p:spTgt spid="20"/>
                                        </p:tgtEl>
                                        <p:attrNameLst>
                                          <p:attrName>ppt_x</p:attrName>
                                        </p:attrNameLst>
                                      </p:cBhvr>
                                      <p:tavLst>
                                        <p:tav tm="0">
                                          <p:val>
                                            <p:strVal val="ppt_x"/>
                                          </p:val>
                                        </p:tav>
                                        <p:tav tm="100000">
                                          <p:val>
                                            <p:strVal val="ppt_x"/>
                                          </p:val>
                                        </p:tav>
                                      </p:tavLst>
                                    </p:anim>
                                    <p:anim calcmode="lin" valueType="num">
                                      <p:cBhvr additive="base">
                                        <p:cTn id="652" dur="5000"/>
                                        <p:tgtEl>
                                          <p:spTgt spid="20"/>
                                        </p:tgtEl>
                                        <p:attrNameLst>
                                          <p:attrName>ppt_y</p:attrName>
                                        </p:attrNameLst>
                                      </p:cBhvr>
                                      <p:tavLst>
                                        <p:tav tm="0">
                                          <p:val>
                                            <p:strVal val="ppt_y"/>
                                          </p:val>
                                        </p:tav>
                                        <p:tav tm="100000">
                                          <p:val>
                                            <p:strVal val="1+ppt_h/2"/>
                                          </p:val>
                                        </p:tav>
                                      </p:tavLst>
                                    </p:anim>
                                    <p:set>
                                      <p:cBhvr>
                                        <p:cTn id="653" dur="1" fill="hold">
                                          <p:stCondLst>
                                            <p:cond delay="4999"/>
                                          </p:stCondLst>
                                        </p:cTn>
                                        <p:tgtEl>
                                          <p:spTgt spid="20"/>
                                        </p:tgtEl>
                                        <p:attrNameLst>
                                          <p:attrName>style.visibility</p:attrName>
                                        </p:attrNameLst>
                                      </p:cBhvr>
                                      <p:to>
                                        <p:strVal val="hidden"/>
                                      </p:to>
                                    </p:set>
                                  </p:childTnLst>
                                </p:cTn>
                              </p:par>
                              <p:par>
                                <p:cTn id="654" presetID="2" presetClass="exit" presetSubtype="4" fill="hold" grpId="3" nodeType="withEffect">
                                  <p:stCondLst>
                                    <p:cond delay="0"/>
                                  </p:stCondLst>
                                  <p:childTnLst>
                                    <p:anim calcmode="lin" valueType="num">
                                      <p:cBhvr additive="base">
                                        <p:cTn id="655" dur="5000"/>
                                        <p:tgtEl>
                                          <p:spTgt spid="21"/>
                                        </p:tgtEl>
                                        <p:attrNameLst>
                                          <p:attrName>ppt_x</p:attrName>
                                        </p:attrNameLst>
                                      </p:cBhvr>
                                      <p:tavLst>
                                        <p:tav tm="0">
                                          <p:val>
                                            <p:strVal val="ppt_x"/>
                                          </p:val>
                                        </p:tav>
                                        <p:tav tm="100000">
                                          <p:val>
                                            <p:strVal val="ppt_x"/>
                                          </p:val>
                                        </p:tav>
                                      </p:tavLst>
                                    </p:anim>
                                    <p:anim calcmode="lin" valueType="num">
                                      <p:cBhvr additive="base">
                                        <p:cTn id="656" dur="5000"/>
                                        <p:tgtEl>
                                          <p:spTgt spid="21"/>
                                        </p:tgtEl>
                                        <p:attrNameLst>
                                          <p:attrName>ppt_y</p:attrName>
                                        </p:attrNameLst>
                                      </p:cBhvr>
                                      <p:tavLst>
                                        <p:tav tm="0">
                                          <p:val>
                                            <p:strVal val="ppt_y"/>
                                          </p:val>
                                        </p:tav>
                                        <p:tav tm="100000">
                                          <p:val>
                                            <p:strVal val="1+ppt_h/2"/>
                                          </p:val>
                                        </p:tav>
                                      </p:tavLst>
                                    </p:anim>
                                    <p:set>
                                      <p:cBhvr>
                                        <p:cTn id="657" dur="1" fill="hold">
                                          <p:stCondLst>
                                            <p:cond delay="4999"/>
                                          </p:stCondLst>
                                        </p:cTn>
                                        <p:tgtEl>
                                          <p:spTgt spid="21"/>
                                        </p:tgtEl>
                                        <p:attrNameLst>
                                          <p:attrName>style.visibility</p:attrName>
                                        </p:attrNameLst>
                                      </p:cBhvr>
                                      <p:to>
                                        <p:strVal val="hidden"/>
                                      </p:to>
                                    </p:set>
                                  </p:childTnLst>
                                </p:cTn>
                              </p:par>
                              <p:par>
                                <p:cTn id="658" presetID="2" presetClass="exit" presetSubtype="4" fill="hold" grpId="3" nodeType="withEffect">
                                  <p:stCondLst>
                                    <p:cond delay="0"/>
                                  </p:stCondLst>
                                  <p:childTnLst>
                                    <p:anim calcmode="lin" valueType="num">
                                      <p:cBhvr additive="base">
                                        <p:cTn id="659" dur="5000"/>
                                        <p:tgtEl>
                                          <p:spTgt spid="22"/>
                                        </p:tgtEl>
                                        <p:attrNameLst>
                                          <p:attrName>ppt_x</p:attrName>
                                        </p:attrNameLst>
                                      </p:cBhvr>
                                      <p:tavLst>
                                        <p:tav tm="0">
                                          <p:val>
                                            <p:strVal val="ppt_x"/>
                                          </p:val>
                                        </p:tav>
                                        <p:tav tm="100000">
                                          <p:val>
                                            <p:strVal val="ppt_x"/>
                                          </p:val>
                                        </p:tav>
                                      </p:tavLst>
                                    </p:anim>
                                    <p:anim calcmode="lin" valueType="num">
                                      <p:cBhvr additive="base">
                                        <p:cTn id="660" dur="5000"/>
                                        <p:tgtEl>
                                          <p:spTgt spid="22"/>
                                        </p:tgtEl>
                                        <p:attrNameLst>
                                          <p:attrName>ppt_y</p:attrName>
                                        </p:attrNameLst>
                                      </p:cBhvr>
                                      <p:tavLst>
                                        <p:tav tm="0">
                                          <p:val>
                                            <p:strVal val="ppt_y"/>
                                          </p:val>
                                        </p:tav>
                                        <p:tav tm="100000">
                                          <p:val>
                                            <p:strVal val="1+ppt_h/2"/>
                                          </p:val>
                                        </p:tav>
                                      </p:tavLst>
                                    </p:anim>
                                    <p:set>
                                      <p:cBhvr>
                                        <p:cTn id="661" dur="1" fill="hold">
                                          <p:stCondLst>
                                            <p:cond delay="4999"/>
                                          </p:stCondLst>
                                        </p:cTn>
                                        <p:tgtEl>
                                          <p:spTgt spid="22"/>
                                        </p:tgtEl>
                                        <p:attrNameLst>
                                          <p:attrName>style.visibility</p:attrName>
                                        </p:attrNameLst>
                                      </p:cBhvr>
                                      <p:to>
                                        <p:strVal val="hidden"/>
                                      </p:to>
                                    </p:set>
                                  </p:childTnLst>
                                </p:cTn>
                              </p:par>
                              <p:par>
                                <p:cTn id="662" presetID="2" presetClass="exit" presetSubtype="4" fill="hold" grpId="3" nodeType="withEffect">
                                  <p:stCondLst>
                                    <p:cond delay="0"/>
                                  </p:stCondLst>
                                  <p:childTnLst>
                                    <p:anim calcmode="lin" valueType="num">
                                      <p:cBhvr additive="base">
                                        <p:cTn id="663" dur="5000"/>
                                        <p:tgtEl>
                                          <p:spTgt spid="23"/>
                                        </p:tgtEl>
                                        <p:attrNameLst>
                                          <p:attrName>ppt_x</p:attrName>
                                        </p:attrNameLst>
                                      </p:cBhvr>
                                      <p:tavLst>
                                        <p:tav tm="0">
                                          <p:val>
                                            <p:strVal val="ppt_x"/>
                                          </p:val>
                                        </p:tav>
                                        <p:tav tm="100000">
                                          <p:val>
                                            <p:strVal val="ppt_x"/>
                                          </p:val>
                                        </p:tav>
                                      </p:tavLst>
                                    </p:anim>
                                    <p:anim calcmode="lin" valueType="num">
                                      <p:cBhvr additive="base">
                                        <p:cTn id="664" dur="5000"/>
                                        <p:tgtEl>
                                          <p:spTgt spid="23"/>
                                        </p:tgtEl>
                                        <p:attrNameLst>
                                          <p:attrName>ppt_y</p:attrName>
                                        </p:attrNameLst>
                                      </p:cBhvr>
                                      <p:tavLst>
                                        <p:tav tm="0">
                                          <p:val>
                                            <p:strVal val="ppt_y"/>
                                          </p:val>
                                        </p:tav>
                                        <p:tav tm="100000">
                                          <p:val>
                                            <p:strVal val="1+ppt_h/2"/>
                                          </p:val>
                                        </p:tav>
                                      </p:tavLst>
                                    </p:anim>
                                    <p:set>
                                      <p:cBhvr>
                                        <p:cTn id="665" dur="1" fill="hold">
                                          <p:stCondLst>
                                            <p:cond delay="4999"/>
                                          </p:stCondLst>
                                        </p:cTn>
                                        <p:tgtEl>
                                          <p:spTgt spid="23"/>
                                        </p:tgtEl>
                                        <p:attrNameLst>
                                          <p:attrName>style.visibility</p:attrName>
                                        </p:attrNameLst>
                                      </p:cBhvr>
                                      <p:to>
                                        <p:strVal val="hidden"/>
                                      </p:to>
                                    </p:set>
                                  </p:childTnLst>
                                </p:cTn>
                              </p:par>
                              <p:par>
                                <p:cTn id="666" presetID="2" presetClass="exit" presetSubtype="4" fill="hold" grpId="3" nodeType="withEffect">
                                  <p:stCondLst>
                                    <p:cond delay="0"/>
                                  </p:stCondLst>
                                  <p:childTnLst>
                                    <p:anim calcmode="lin" valueType="num">
                                      <p:cBhvr additive="base">
                                        <p:cTn id="667" dur="5000"/>
                                        <p:tgtEl>
                                          <p:spTgt spid="24"/>
                                        </p:tgtEl>
                                        <p:attrNameLst>
                                          <p:attrName>ppt_x</p:attrName>
                                        </p:attrNameLst>
                                      </p:cBhvr>
                                      <p:tavLst>
                                        <p:tav tm="0">
                                          <p:val>
                                            <p:strVal val="ppt_x"/>
                                          </p:val>
                                        </p:tav>
                                        <p:tav tm="100000">
                                          <p:val>
                                            <p:strVal val="ppt_x"/>
                                          </p:val>
                                        </p:tav>
                                      </p:tavLst>
                                    </p:anim>
                                    <p:anim calcmode="lin" valueType="num">
                                      <p:cBhvr additive="base">
                                        <p:cTn id="668" dur="5000"/>
                                        <p:tgtEl>
                                          <p:spTgt spid="24"/>
                                        </p:tgtEl>
                                        <p:attrNameLst>
                                          <p:attrName>ppt_y</p:attrName>
                                        </p:attrNameLst>
                                      </p:cBhvr>
                                      <p:tavLst>
                                        <p:tav tm="0">
                                          <p:val>
                                            <p:strVal val="ppt_y"/>
                                          </p:val>
                                        </p:tav>
                                        <p:tav tm="100000">
                                          <p:val>
                                            <p:strVal val="1+ppt_h/2"/>
                                          </p:val>
                                        </p:tav>
                                      </p:tavLst>
                                    </p:anim>
                                    <p:set>
                                      <p:cBhvr>
                                        <p:cTn id="669" dur="1" fill="hold">
                                          <p:stCondLst>
                                            <p:cond delay="4999"/>
                                          </p:stCondLst>
                                        </p:cTn>
                                        <p:tgtEl>
                                          <p:spTgt spid="24"/>
                                        </p:tgtEl>
                                        <p:attrNameLst>
                                          <p:attrName>style.visibility</p:attrName>
                                        </p:attrNameLst>
                                      </p:cBhvr>
                                      <p:to>
                                        <p:strVal val="hidden"/>
                                      </p:to>
                                    </p:set>
                                  </p:childTnLst>
                                </p:cTn>
                              </p:par>
                              <p:par>
                                <p:cTn id="670" presetID="2" presetClass="exit" presetSubtype="4" fill="hold" grpId="3" nodeType="withEffect">
                                  <p:stCondLst>
                                    <p:cond delay="0"/>
                                  </p:stCondLst>
                                  <p:childTnLst>
                                    <p:anim calcmode="lin" valueType="num">
                                      <p:cBhvr additive="base">
                                        <p:cTn id="671" dur="5000"/>
                                        <p:tgtEl>
                                          <p:spTgt spid="25"/>
                                        </p:tgtEl>
                                        <p:attrNameLst>
                                          <p:attrName>ppt_x</p:attrName>
                                        </p:attrNameLst>
                                      </p:cBhvr>
                                      <p:tavLst>
                                        <p:tav tm="0">
                                          <p:val>
                                            <p:strVal val="ppt_x"/>
                                          </p:val>
                                        </p:tav>
                                        <p:tav tm="100000">
                                          <p:val>
                                            <p:strVal val="ppt_x"/>
                                          </p:val>
                                        </p:tav>
                                      </p:tavLst>
                                    </p:anim>
                                    <p:anim calcmode="lin" valueType="num">
                                      <p:cBhvr additive="base">
                                        <p:cTn id="672" dur="5000"/>
                                        <p:tgtEl>
                                          <p:spTgt spid="25"/>
                                        </p:tgtEl>
                                        <p:attrNameLst>
                                          <p:attrName>ppt_y</p:attrName>
                                        </p:attrNameLst>
                                      </p:cBhvr>
                                      <p:tavLst>
                                        <p:tav tm="0">
                                          <p:val>
                                            <p:strVal val="ppt_y"/>
                                          </p:val>
                                        </p:tav>
                                        <p:tav tm="100000">
                                          <p:val>
                                            <p:strVal val="1+ppt_h/2"/>
                                          </p:val>
                                        </p:tav>
                                      </p:tavLst>
                                    </p:anim>
                                    <p:set>
                                      <p:cBhvr>
                                        <p:cTn id="673" dur="1" fill="hold">
                                          <p:stCondLst>
                                            <p:cond delay="4999"/>
                                          </p:stCondLst>
                                        </p:cTn>
                                        <p:tgtEl>
                                          <p:spTgt spid="25"/>
                                        </p:tgtEl>
                                        <p:attrNameLst>
                                          <p:attrName>style.visibility</p:attrName>
                                        </p:attrNameLst>
                                      </p:cBhvr>
                                      <p:to>
                                        <p:strVal val="hidden"/>
                                      </p:to>
                                    </p:set>
                                  </p:childTnLst>
                                </p:cTn>
                              </p:par>
                              <p:par>
                                <p:cTn id="674" presetID="2" presetClass="exit" presetSubtype="4" fill="hold" grpId="3" nodeType="withEffect">
                                  <p:stCondLst>
                                    <p:cond delay="0"/>
                                  </p:stCondLst>
                                  <p:childTnLst>
                                    <p:anim calcmode="lin" valueType="num">
                                      <p:cBhvr additive="base">
                                        <p:cTn id="675" dur="5000"/>
                                        <p:tgtEl>
                                          <p:spTgt spid="26"/>
                                        </p:tgtEl>
                                        <p:attrNameLst>
                                          <p:attrName>ppt_x</p:attrName>
                                        </p:attrNameLst>
                                      </p:cBhvr>
                                      <p:tavLst>
                                        <p:tav tm="0">
                                          <p:val>
                                            <p:strVal val="ppt_x"/>
                                          </p:val>
                                        </p:tav>
                                        <p:tav tm="100000">
                                          <p:val>
                                            <p:strVal val="ppt_x"/>
                                          </p:val>
                                        </p:tav>
                                      </p:tavLst>
                                    </p:anim>
                                    <p:anim calcmode="lin" valueType="num">
                                      <p:cBhvr additive="base">
                                        <p:cTn id="676" dur="5000"/>
                                        <p:tgtEl>
                                          <p:spTgt spid="26"/>
                                        </p:tgtEl>
                                        <p:attrNameLst>
                                          <p:attrName>ppt_y</p:attrName>
                                        </p:attrNameLst>
                                      </p:cBhvr>
                                      <p:tavLst>
                                        <p:tav tm="0">
                                          <p:val>
                                            <p:strVal val="ppt_y"/>
                                          </p:val>
                                        </p:tav>
                                        <p:tav tm="100000">
                                          <p:val>
                                            <p:strVal val="1+ppt_h/2"/>
                                          </p:val>
                                        </p:tav>
                                      </p:tavLst>
                                    </p:anim>
                                    <p:set>
                                      <p:cBhvr>
                                        <p:cTn id="677" dur="1" fill="hold">
                                          <p:stCondLst>
                                            <p:cond delay="4999"/>
                                          </p:stCondLst>
                                        </p:cTn>
                                        <p:tgtEl>
                                          <p:spTgt spid="26"/>
                                        </p:tgtEl>
                                        <p:attrNameLst>
                                          <p:attrName>style.visibility</p:attrName>
                                        </p:attrNameLst>
                                      </p:cBhvr>
                                      <p:to>
                                        <p:strVal val="hidden"/>
                                      </p:to>
                                    </p:set>
                                  </p:childTnLst>
                                </p:cTn>
                              </p:par>
                              <p:par>
                                <p:cTn id="678" presetID="2" presetClass="exit" presetSubtype="4" fill="hold" grpId="3" nodeType="withEffect">
                                  <p:stCondLst>
                                    <p:cond delay="0"/>
                                  </p:stCondLst>
                                  <p:childTnLst>
                                    <p:anim calcmode="lin" valueType="num">
                                      <p:cBhvr additive="base">
                                        <p:cTn id="679" dur="5000"/>
                                        <p:tgtEl>
                                          <p:spTgt spid="27"/>
                                        </p:tgtEl>
                                        <p:attrNameLst>
                                          <p:attrName>ppt_x</p:attrName>
                                        </p:attrNameLst>
                                      </p:cBhvr>
                                      <p:tavLst>
                                        <p:tav tm="0">
                                          <p:val>
                                            <p:strVal val="ppt_x"/>
                                          </p:val>
                                        </p:tav>
                                        <p:tav tm="100000">
                                          <p:val>
                                            <p:strVal val="ppt_x"/>
                                          </p:val>
                                        </p:tav>
                                      </p:tavLst>
                                    </p:anim>
                                    <p:anim calcmode="lin" valueType="num">
                                      <p:cBhvr additive="base">
                                        <p:cTn id="680" dur="5000"/>
                                        <p:tgtEl>
                                          <p:spTgt spid="27"/>
                                        </p:tgtEl>
                                        <p:attrNameLst>
                                          <p:attrName>ppt_y</p:attrName>
                                        </p:attrNameLst>
                                      </p:cBhvr>
                                      <p:tavLst>
                                        <p:tav tm="0">
                                          <p:val>
                                            <p:strVal val="ppt_y"/>
                                          </p:val>
                                        </p:tav>
                                        <p:tav tm="100000">
                                          <p:val>
                                            <p:strVal val="1+ppt_h/2"/>
                                          </p:val>
                                        </p:tav>
                                      </p:tavLst>
                                    </p:anim>
                                    <p:set>
                                      <p:cBhvr>
                                        <p:cTn id="681" dur="1" fill="hold">
                                          <p:stCondLst>
                                            <p:cond delay="4999"/>
                                          </p:stCondLst>
                                        </p:cTn>
                                        <p:tgtEl>
                                          <p:spTgt spid="27"/>
                                        </p:tgtEl>
                                        <p:attrNameLst>
                                          <p:attrName>style.visibility</p:attrName>
                                        </p:attrNameLst>
                                      </p:cBhvr>
                                      <p:to>
                                        <p:strVal val="hidden"/>
                                      </p:to>
                                    </p:set>
                                  </p:childTnLst>
                                </p:cTn>
                              </p:par>
                              <p:par>
                                <p:cTn id="682" presetID="2" presetClass="exit" presetSubtype="4" fill="hold" grpId="3" nodeType="withEffect">
                                  <p:stCondLst>
                                    <p:cond delay="0"/>
                                  </p:stCondLst>
                                  <p:childTnLst>
                                    <p:anim calcmode="lin" valueType="num">
                                      <p:cBhvr additive="base">
                                        <p:cTn id="683" dur="5000"/>
                                        <p:tgtEl>
                                          <p:spTgt spid="28"/>
                                        </p:tgtEl>
                                        <p:attrNameLst>
                                          <p:attrName>ppt_x</p:attrName>
                                        </p:attrNameLst>
                                      </p:cBhvr>
                                      <p:tavLst>
                                        <p:tav tm="0">
                                          <p:val>
                                            <p:strVal val="ppt_x"/>
                                          </p:val>
                                        </p:tav>
                                        <p:tav tm="100000">
                                          <p:val>
                                            <p:strVal val="ppt_x"/>
                                          </p:val>
                                        </p:tav>
                                      </p:tavLst>
                                    </p:anim>
                                    <p:anim calcmode="lin" valueType="num">
                                      <p:cBhvr additive="base">
                                        <p:cTn id="684" dur="5000"/>
                                        <p:tgtEl>
                                          <p:spTgt spid="28"/>
                                        </p:tgtEl>
                                        <p:attrNameLst>
                                          <p:attrName>ppt_y</p:attrName>
                                        </p:attrNameLst>
                                      </p:cBhvr>
                                      <p:tavLst>
                                        <p:tav tm="0">
                                          <p:val>
                                            <p:strVal val="ppt_y"/>
                                          </p:val>
                                        </p:tav>
                                        <p:tav tm="100000">
                                          <p:val>
                                            <p:strVal val="1+ppt_h/2"/>
                                          </p:val>
                                        </p:tav>
                                      </p:tavLst>
                                    </p:anim>
                                    <p:set>
                                      <p:cBhvr>
                                        <p:cTn id="685" dur="1" fill="hold">
                                          <p:stCondLst>
                                            <p:cond delay="4999"/>
                                          </p:stCondLst>
                                        </p:cTn>
                                        <p:tgtEl>
                                          <p:spTgt spid="28"/>
                                        </p:tgtEl>
                                        <p:attrNameLst>
                                          <p:attrName>style.visibility</p:attrName>
                                        </p:attrNameLst>
                                      </p:cBhvr>
                                      <p:to>
                                        <p:strVal val="hidden"/>
                                      </p:to>
                                    </p:set>
                                  </p:childTnLst>
                                </p:cTn>
                              </p:par>
                              <p:par>
                                <p:cTn id="686" presetID="2" presetClass="exit" presetSubtype="4" fill="hold" grpId="3" nodeType="withEffect">
                                  <p:stCondLst>
                                    <p:cond delay="0"/>
                                  </p:stCondLst>
                                  <p:childTnLst>
                                    <p:anim calcmode="lin" valueType="num">
                                      <p:cBhvr additive="base">
                                        <p:cTn id="687" dur="5000"/>
                                        <p:tgtEl>
                                          <p:spTgt spid="29"/>
                                        </p:tgtEl>
                                        <p:attrNameLst>
                                          <p:attrName>ppt_x</p:attrName>
                                        </p:attrNameLst>
                                      </p:cBhvr>
                                      <p:tavLst>
                                        <p:tav tm="0">
                                          <p:val>
                                            <p:strVal val="ppt_x"/>
                                          </p:val>
                                        </p:tav>
                                        <p:tav tm="100000">
                                          <p:val>
                                            <p:strVal val="ppt_x"/>
                                          </p:val>
                                        </p:tav>
                                      </p:tavLst>
                                    </p:anim>
                                    <p:anim calcmode="lin" valueType="num">
                                      <p:cBhvr additive="base">
                                        <p:cTn id="688" dur="5000"/>
                                        <p:tgtEl>
                                          <p:spTgt spid="29"/>
                                        </p:tgtEl>
                                        <p:attrNameLst>
                                          <p:attrName>ppt_y</p:attrName>
                                        </p:attrNameLst>
                                      </p:cBhvr>
                                      <p:tavLst>
                                        <p:tav tm="0">
                                          <p:val>
                                            <p:strVal val="ppt_y"/>
                                          </p:val>
                                        </p:tav>
                                        <p:tav tm="100000">
                                          <p:val>
                                            <p:strVal val="1+ppt_h/2"/>
                                          </p:val>
                                        </p:tav>
                                      </p:tavLst>
                                    </p:anim>
                                    <p:set>
                                      <p:cBhvr>
                                        <p:cTn id="689" dur="1" fill="hold">
                                          <p:stCondLst>
                                            <p:cond delay="4999"/>
                                          </p:stCondLst>
                                        </p:cTn>
                                        <p:tgtEl>
                                          <p:spTgt spid="29"/>
                                        </p:tgtEl>
                                        <p:attrNameLst>
                                          <p:attrName>style.visibility</p:attrName>
                                        </p:attrNameLst>
                                      </p:cBhvr>
                                      <p:to>
                                        <p:strVal val="hidden"/>
                                      </p:to>
                                    </p:set>
                                  </p:childTnLst>
                                </p:cTn>
                              </p:par>
                              <p:par>
                                <p:cTn id="690" presetID="2" presetClass="exit" presetSubtype="4" fill="hold" grpId="3" nodeType="withEffect">
                                  <p:stCondLst>
                                    <p:cond delay="0"/>
                                  </p:stCondLst>
                                  <p:childTnLst>
                                    <p:anim calcmode="lin" valueType="num">
                                      <p:cBhvr additive="base">
                                        <p:cTn id="691" dur="5000"/>
                                        <p:tgtEl>
                                          <p:spTgt spid="30"/>
                                        </p:tgtEl>
                                        <p:attrNameLst>
                                          <p:attrName>ppt_x</p:attrName>
                                        </p:attrNameLst>
                                      </p:cBhvr>
                                      <p:tavLst>
                                        <p:tav tm="0">
                                          <p:val>
                                            <p:strVal val="ppt_x"/>
                                          </p:val>
                                        </p:tav>
                                        <p:tav tm="100000">
                                          <p:val>
                                            <p:strVal val="ppt_x"/>
                                          </p:val>
                                        </p:tav>
                                      </p:tavLst>
                                    </p:anim>
                                    <p:anim calcmode="lin" valueType="num">
                                      <p:cBhvr additive="base">
                                        <p:cTn id="692" dur="5000"/>
                                        <p:tgtEl>
                                          <p:spTgt spid="30"/>
                                        </p:tgtEl>
                                        <p:attrNameLst>
                                          <p:attrName>ppt_y</p:attrName>
                                        </p:attrNameLst>
                                      </p:cBhvr>
                                      <p:tavLst>
                                        <p:tav tm="0">
                                          <p:val>
                                            <p:strVal val="ppt_y"/>
                                          </p:val>
                                        </p:tav>
                                        <p:tav tm="100000">
                                          <p:val>
                                            <p:strVal val="1+ppt_h/2"/>
                                          </p:val>
                                        </p:tav>
                                      </p:tavLst>
                                    </p:anim>
                                    <p:set>
                                      <p:cBhvr>
                                        <p:cTn id="693" dur="1" fill="hold">
                                          <p:stCondLst>
                                            <p:cond delay="4999"/>
                                          </p:stCondLst>
                                        </p:cTn>
                                        <p:tgtEl>
                                          <p:spTgt spid="30"/>
                                        </p:tgtEl>
                                        <p:attrNameLst>
                                          <p:attrName>style.visibility</p:attrName>
                                        </p:attrNameLst>
                                      </p:cBhvr>
                                      <p:to>
                                        <p:strVal val="hidden"/>
                                      </p:to>
                                    </p:set>
                                  </p:childTnLst>
                                </p:cTn>
                              </p:par>
                              <p:par>
                                <p:cTn id="694" presetID="2" presetClass="exit" presetSubtype="4" fill="hold" grpId="3" nodeType="withEffect">
                                  <p:stCondLst>
                                    <p:cond delay="0"/>
                                  </p:stCondLst>
                                  <p:childTnLst>
                                    <p:anim calcmode="lin" valueType="num">
                                      <p:cBhvr additive="base">
                                        <p:cTn id="695" dur="5000"/>
                                        <p:tgtEl>
                                          <p:spTgt spid="31"/>
                                        </p:tgtEl>
                                        <p:attrNameLst>
                                          <p:attrName>ppt_x</p:attrName>
                                        </p:attrNameLst>
                                      </p:cBhvr>
                                      <p:tavLst>
                                        <p:tav tm="0">
                                          <p:val>
                                            <p:strVal val="ppt_x"/>
                                          </p:val>
                                        </p:tav>
                                        <p:tav tm="100000">
                                          <p:val>
                                            <p:strVal val="ppt_x"/>
                                          </p:val>
                                        </p:tav>
                                      </p:tavLst>
                                    </p:anim>
                                    <p:anim calcmode="lin" valueType="num">
                                      <p:cBhvr additive="base">
                                        <p:cTn id="696" dur="5000"/>
                                        <p:tgtEl>
                                          <p:spTgt spid="31"/>
                                        </p:tgtEl>
                                        <p:attrNameLst>
                                          <p:attrName>ppt_y</p:attrName>
                                        </p:attrNameLst>
                                      </p:cBhvr>
                                      <p:tavLst>
                                        <p:tav tm="0">
                                          <p:val>
                                            <p:strVal val="ppt_y"/>
                                          </p:val>
                                        </p:tav>
                                        <p:tav tm="100000">
                                          <p:val>
                                            <p:strVal val="1+ppt_h/2"/>
                                          </p:val>
                                        </p:tav>
                                      </p:tavLst>
                                    </p:anim>
                                    <p:set>
                                      <p:cBhvr>
                                        <p:cTn id="697" dur="1" fill="hold">
                                          <p:stCondLst>
                                            <p:cond delay="4999"/>
                                          </p:stCondLst>
                                        </p:cTn>
                                        <p:tgtEl>
                                          <p:spTgt spid="31"/>
                                        </p:tgtEl>
                                        <p:attrNameLst>
                                          <p:attrName>style.visibility</p:attrName>
                                        </p:attrNameLst>
                                      </p:cBhvr>
                                      <p:to>
                                        <p:strVal val="hidden"/>
                                      </p:to>
                                    </p:set>
                                  </p:childTnLst>
                                </p:cTn>
                              </p:par>
                              <p:par>
                                <p:cTn id="698" presetID="2" presetClass="exit" presetSubtype="4" fill="hold" grpId="3" nodeType="withEffect">
                                  <p:stCondLst>
                                    <p:cond delay="0"/>
                                  </p:stCondLst>
                                  <p:childTnLst>
                                    <p:anim calcmode="lin" valueType="num">
                                      <p:cBhvr additive="base">
                                        <p:cTn id="699" dur="5000"/>
                                        <p:tgtEl>
                                          <p:spTgt spid="32"/>
                                        </p:tgtEl>
                                        <p:attrNameLst>
                                          <p:attrName>ppt_x</p:attrName>
                                        </p:attrNameLst>
                                      </p:cBhvr>
                                      <p:tavLst>
                                        <p:tav tm="0">
                                          <p:val>
                                            <p:strVal val="ppt_x"/>
                                          </p:val>
                                        </p:tav>
                                        <p:tav tm="100000">
                                          <p:val>
                                            <p:strVal val="ppt_x"/>
                                          </p:val>
                                        </p:tav>
                                      </p:tavLst>
                                    </p:anim>
                                    <p:anim calcmode="lin" valueType="num">
                                      <p:cBhvr additive="base">
                                        <p:cTn id="700" dur="5000"/>
                                        <p:tgtEl>
                                          <p:spTgt spid="32"/>
                                        </p:tgtEl>
                                        <p:attrNameLst>
                                          <p:attrName>ppt_y</p:attrName>
                                        </p:attrNameLst>
                                      </p:cBhvr>
                                      <p:tavLst>
                                        <p:tav tm="0">
                                          <p:val>
                                            <p:strVal val="ppt_y"/>
                                          </p:val>
                                        </p:tav>
                                        <p:tav tm="100000">
                                          <p:val>
                                            <p:strVal val="1+ppt_h/2"/>
                                          </p:val>
                                        </p:tav>
                                      </p:tavLst>
                                    </p:anim>
                                    <p:set>
                                      <p:cBhvr>
                                        <p:cTn id="701" dur="1" fill="hold">
                                          <p:stCondLst>
                                            <p:cond delay="4999"/>
                                          </p:stCondLst>
                                        </p:cTn>
                                        <p:tgtEl>
                                          <p:spTgt spid="32"/>
                                        </p:tgtEl>
                                        <p:attrNameLst>
                                          <p:attrName>style.visibility</p:attrName>
                                        </p:attrNameLst>
                                      </p:cBhvr>
                                      <p:to>
                                        <p:strVal val="hidden"/>
                                      </p:to>
                                    </p:set>
                                  </p:childTnLst>
                                </p:cTn>
                              </p:par>
                              <p:par>
                                <p:cTn id="702" presetID="2" presetClass="exit" presetSubtype="4" fill="hold" grpId="3" nodeType="withEffect">
                                  <p:stCondLst>
                                    <p:cond delay="0"/>
                                  </p:stCondLst>
                                  <p:childTnLst>
                                    <p:anim calcmode="lin" valueType="num">
                                      <p:cBhvr additive="base">
                                        <p:cTn id="703" dur="5000"/>
                                        <p:tgtEl>
                                          <p:spTgt spid="33"/>
                                        </p:tgtEl>
                                        <p:attrNameLst>
                                          <p:attrName>ppt_x</p:attrName>
                                        </p:attrNameLst>
                                      </p:cBhvr>
                                      <p:tavLst>
                                        <p:tav tm="0">
                                          <p:val>
                                            <p:strVal val="ppt_x"/>
                                          </p:val>
                                        </p:tav>
                                        <p:tav tm="100000">
                                          <p:val>
                                            <p:strVal val="ppt_x"/>
                                          </p:val>
                                        </p:tav>
                                      </p:tavLst>
                                    </p:anim>
                                    <p:anim calcmode="lin" valueType="num">
                                      <p:cBhvr additive="base">
                                        <p:cTn id="704" dur="5000"/>
                                        <p:tgtEl>
                                          <p:spTgt spid="33"/>
                                        </p:tgtEl>
                                        <p:attrNameLst>
                                          <p:attrName>ppt_y</p:attrName>
                                        </p:attrNameLst>
                                      </p:cBhvr>
                                      <p:tavLst>
                                        <p:tav tm="0">
                                          <p:val>
                                            <p:strVal val="ppt_y"/>
                                          </p:val>
                                        </p:tav>
                                        <p:tav tm="100000">
                                          <p:val>
                                            <p:strVal val="1+ppt_h/2"/>
                                          </p:val>
                                        </p:tav>
                                      </p:tavLst>
                                    </p:anim>
                                    <p:set>
                                      <p:cBhvr>
                                        <p:cTn id="705" dur="1" fill="hold">
                                          <p:stCondLst>
                                            <p:cond delay="4999"/>
                                          </p:stCondLst>
                                        </p:cTn>
                                        <p:tgtEl>
                                          <p:spTgt spid="33"/>
                                        </p:tgtEl>
                                        <p:attrNameLst>
                                          <p:attrName>style.visibility</p:attrName>
                                        </p:attrNameLst>
                                      </p:cBhvr>
                                      <p:to>
                                        <p:strVal val="hidden"/>
                                      </p:to>
                                    </p:set>
                                  </p:childTnLst>
                                </p:cTn>
                              </p:par>
                              <p:par>
                                <p:cTn id="706" presetID="2" presetClass="exit" presetSubtype="4" fill="hold" grpId="3" nodeType="withEffect">
                                  <p:stCondLst>
                                    <p:cond delay="0"/>
                                  </p:stCondLst>
                                  <p:childTnLst>
                                    <p:anim calcmode="lin" valueType="num">
                                      <p:cBhvr additive="base">
                                        <p:cTn id="707" dur="5000"/>
                                        <p:tgtEl>
                                          <p:spTgt spid="34"/>
                                        </p:tgtEl>
                                        <p:attrNameLst>
                                          <p:attrName>ppt_x</p:attrName>
                                        </p:attrNameLst>
                                      </p:cBhvr>
                                      <p:tavLst>
                                        <p:tav tm="0">
                                          <p:val>
                                            <p:strVal val="ppt_x"/>
                                          </p:val>
                                        </p:tav>
                                        <p:tav tm="100000">
                                          <p:val>
                                            <p:strVal val="ppt_x"/>
                                          </p:val>
                                        </p:tav>
                                      </p:tavLst>
                                    </p:anim>
                                    <p:anim calcmode="lin" valueType="num">
                                      <p:cBhvr additive="base">
                                        <p:cTn id="708" dur="5000"/>
                                        <p:tgtEl>
                                          <p:spTgt spid="34"/>
                                        </p:tgtEl>
                                        <p:attrNameLst>
                                          <p:attrName>ppt_y</p:attrName>
                                        </p:attrNameLst>
                                      </p:cBhvr>
                                      <p:tavLst>
                                        <p:tav tm="0">
                                          <p:val>
                                            <p:strVal val="ppt_y"/>
                                          </p:val>
                                        </p:tav>
                                        <p:tav tm="100000">
                                          <p:val>
                                            <p:strVal val="1+ppt_h/2"/>
                                          </p:val>
                                        </p:tav>
                                      </p:tavLst>
                                    </p:anim>
                                    <p:set>
                                      <p:cBhvr>
                                        <p:cTn id="709" dur="1" fill="hold">
                                          <p:stCondLst>
                                            <p:cond delay="4999"/>
                                          </p:stCondLst>
                                        </p:cTn>
                                        <p:tgtEl>
                                          <p:spTgt spid="34"/>
                                        </p:tgtEl>
                                        <p:attrNameLst>
                                          <p:attrName>style.visibility</p:attrName>
                                        </p:attrNameLst>
                                      </p:cBhvr>
                                      <p:to>
                                        <p:strVal val="hidden"/>
                                      </p:to>
                                    </p:set>
                                  </p:childTnLst>
                                </p:cTn>
                              </p:par>
                              <p:par>
                                <p:cTn id="710" presetID="2" presetClass="exit" presetSubtype="4" fill="hold" grpId="3" nodeType="withEffect">
                                  <p:stCondLst>
                                    <p:cond delay="0"/>
                                  </p:stCondLst>
                                  <p:childTnLst>
                                    <p:anim calcmode="lin" valueType="num">
                                      <p:cBhvr additive="base">
                                        <p:cTn id="711" dur="5000"/>
                                        <p:tgtEl>
                                          <p:spTgt spid="35"/>
                                        </p:tgtEl>
                                        <p:attrNameLst>
                                          <p:attrName>ppt_x</p:attrName>
                                        </p:attrNameLst>
                                      </p:cBhvr>
                                      <p:tavLst>
                                        <p:tav tm="0">
                                          <p:val>
                                            <p:strVal val="ppt_x"/>
                                          </p:val>
                                        </p:tav>
                                        <p:tav tm="100000">
                                          <p:val>
                                            <p:strVal val="ppt_x"/>
                                          </p:val>
                                        </p:tav>
                                      </p:tavLst>
                                    </p:anim>
                                    <p:anim calcmode="lin" valueType="num">
                                      <p:cBhvr additive="base">
                                        <p:cTn id="712" dur="5000"/>
                                        <p:tgtEl>
                                          <p:spTgt spid="35"/>
                                        </p:tgtEl>
                                        <p:attrNameLst>
                                          <p:attrName>ppt_y</p:attrName>
                                        </p:attrNameLst>
                                      </p:cBhvr>
                                      <p:tavLst>
                                        <p:tav tm="0">
                                          <p:val>
                                            <p:strVal val="ppt_y"/>
                                          </p:val>
                                        </p:tav>
                                        <p:tav tm="100000">
                                          <p:val>
                                            <p:strVal val="1+ppt_h/2"/>
                                          </p:val>
                                        </p:tav>
                                      </p:tavLst>
                                    </p:anim>
                                    <p:set>
                                      <p:cBhvr>
                                        <p:cTn id="713" dur="1" fill="hold">
                                          <p:stCondLst>
                                            <p:cond delay="4999"/>
                                          </p:stCondLst>
                                        </p:cTn>
                                        <p:tgtEl>
                                          <p:spTgt spid="35"/>
                                        </p:tgtEl>
                                        <p:attrNameLst>
                                          <p:attrName>style.visibility</p:attrName>
                                        </p:attrNameLst>
                                      </p:cBhvr>
                                      <p:to>
                                        <p:strVal val="hidden"/>
                                      </p:to>
                                    </p:set>
                                  </p:childTnLst>
                                </p:cTn>
                              </p:par>
                              <p:par>
                                <p:cTn id="714" presetID="2" presetClass="exit" presetSubtype="4" fill="hold" grpId="3" nodeType="withEffect">
                                  <p:stCondLst>
                                    <p:cond delay="0"/>
                                  </p:stCondLst>
                                  <p:childTnLst>
                                    <p:anim calcmode="lin" valueType="num">
                                      <p:cBhvr additive="base">
                                        <p:cTn id="715" dur="5000"/>
                                        <p:tgtEl>
                                          <p:spTgt spid="36"/>
                                        </p:tgtEl>
                                        <p:attrNameLst>
                                          <p:attrName>ppt_x</p:attrName>
                                        </p:attrNameLst>
                                      </p:cBhvr>
                                      <p:tavLst>
                                        <p:tav tm="0">
                                          <p:val>
                                            <p:strVal val="ppt_x"/>
                                          </p:val>
                                        </p:tav>
                                        <p:tav tm="100000">
                                          <p:val>
                                            <p:strVal val="ppt_x"/>
                                          </p:val>
                                        </p:tav>
                                      </p:tavLst>
                                    </p:anim>
                                    <p:anim calcmode="lin" valueType="num">
                                      <p:cBhvr additive="base">
                                        <p:cTn id="716" dur="5000"/>
                                        <p:tgtEl>
                                          <p:spTgt spid="36"/>
                                        </p:tgtEl>
                                        <p:attrNameLst>
                                          <p:attrName>ppt_y</p:attrName>
                                        </p:attrNameLst>
                                      </p:cBhvr>
                                      <p:tavLst>
                                        <p:tav tm="0">
                                          <p:val>
                                            <p:strVal val="ppt_y"/>
                                          </p:val>
                                        </p:tav>
                                        <p:tav tm="100000">
                                          <p:val>
                                            <p:strVal val="1+ppt_h/2"/>
                                          </p:val>
                                        </p:tav>
                                      </p:tavLst>
                                    </p:anim>
                                    <p:set>
                                      <p:cBhvr>
                                        <p:cTn id="717" dur="1" fill="hold">
                                          <p:stCondLst>
                                            <p:cond delay="4999"/>
                                          </p:stCondLst>
                                        </p:cTn>
                                        <p:tgtEl>
                                          <p:spTgt spid="36"/>
                                        </p:tgtEl>
                                        <p:attrNameLst>
                                          <p:attrName>style.visibility</p:attrName>
                                        </p:attrNameLst>
                                      </p:cBhvr>
                                      <p:to>
                                        <p:strVal val="hidden"/>
                                      </p:to>
                                    </p:set>
                                  </p:childTnLst>
                                </p:cTn>
                              </p:par>
                              <p:par>
                                <p:cTn id="718" presetID="2" presetClass="exit" presetSubtype="4" fill="hold" grpId="3" nodeType="withEffect">
                                  <p:stCondLst>
                                    <p:cond delay="0"/>
                                  </p:stCondLst>
                                  <p:childTnLst>
                                    <p:anim calcmode="lin" valueType="num">
                                      <p:cBhvr additive="base">
                                        <p:cTn id="719" dur="5000"/>
                                        <p:tgtEl>
                                          <p:spTgt spid="37"/>
                                        </p:tgtEl>
                                        <p:attrNameLst>
                                          <p:attrName>ppt_x</p:attrName>
                                        </p:attrNameLst>
                                      </p:cBhvr>
                                      <p:tavLst>
                                        <p:tav tm="0">
                                          <p:val>
                                            <p:strVal val="ppt_x"/>
                                          </p:val>
                                        </p:tav>
                                        <p:tav tm="100000">
                                          <p:val>
                                            <p:strVal val="ppt_x"/>
                                          </p:val>
                                        </p:tav>
                                      </p:tavLst>
                                    </p:anim>
                                    <p:anim calcmode="lin" valueType="num">
                                      <p:cBhvr additive="base">
                                        <p:cTn id="720" dur="5000"/>
                                        <p:tgtEl>
                                          <p:spTgt spid="37"/>
                                        </p:tgtEl>
                                        <p:attrNameLst>
                                          <p:attrName>ppt_y</p:attrName>
                                        </p:attrNameLst>
                                      </p:cBhvr>
                                      <p:tavLst>
                                        <p:tav tm="0">
                                          <p:val>
                                            <p:strVal val="ppt_y"/>
                                          </p:val>
                                        </p:tav>
                                        <p:tav tm="100000">
                                          <p:val>
                                            <p:strVal val="1+ppt_h/2"/>
                                          </p:val>
                                        </p:tav>
                                      </p:tavLst>
                                    </p:anim>
                                    <p:set>
                                      <p:cBhvr>
                                        <p:cTn id="721" dur="1" fill="hold">
                                          <p:stCondLst>
                                            <p:cond delay="4999"/>
                                          </p:stCondLst>
                                        </p:cTn>
                                        <p:tgtEl>
                                          <p:spTgt spid="37"/>
                                        </p:tgtEl>
                                        <p:attrNameLst>
                                          <p:attrName>style.visibility</p:attrName>
                                        </p:attrNameLst>
                                      </p:cBhvr>
                                      <p:to>
                                        <p:strVal val="hidden"/>
                                      </p:to>
                                    </p:set>
                                  </p:childTnLst>
                                </p:cTn>
                              </p:par>
                              <p:par>
                                <p:cTn id="722" presetID="2" presetClass="exit" presetSubtype="4" fill="hold" grpId="3" nodeType="withEffect">
                                  <p:stCondLst>
                                    <p:cond delay="0"/>
                                  </p:stCondLst>
                                  <p:childTnLst>
                                    <p:anim calcmode="lin" valueType="num">
                                      <p:cBhvr additive="base">
                                        <p:cTn id="723" dur="5000"/>
                                        <p:tgtEl>
                                          <p:spTgt spid="38"/>
                                        </p:tgtEl>
                                        <p:attrNameLst>
                                          <p:attrName>ppt_x</p:attrName>
                                        </p:attrNameLst>
                                      </p:cBhvr>
                                      <p:tavLst>
                                        <p:tav tm="0">
                                          <p:val>
                                            <p:strVal val="ppt_x"/>
                                          </p:val>
                                        </p:tav>
                                        <p:tav tm="100000">
                                          <p:val>
                                            <p:strVal val="ppt_x"/>
                                          </p:val>
                                        </p:tav>
                                      </p:tavLst>
                                    </p:anim>
                                    <p:anim calcmode="lin" valueType="num">
                                      <p:cBhvr additive="base">
                                        <p:cTn id="724" dur="5000"/>
                                        <p:tgtEl>
                                          <p:spTgt spid="38"/>
                                        </p:tgtEl>
                                        <p:attrNameLst>
                                          <p:attrName>ppt_y</p:attrName>
                                        </p:attrNameLst>
                                      </p:cBhvr>
                                      <p:tavLst>
                                        <p:tav tm="0">
                                          <p:val>
                                            <p:strVal val="ppt_y"/>
                                          </p:val>
                                        </p:tav>
                                        <p:tav tm="100000">
                                          <p:val>
                                            <p:strVal val="1+ppt_h/2"/>
                                          </p:val>
                                        </p:tav>
                                      </p:tavLst>
                                    </p:anim>
                                    <p:set>
                                      <p:cBhvr>
                                        <p:cTn id="725" dur="1" fill="hold">
                                          <p:stCondLst>
                                            <p:cond delay="4999"/>
                                          </p:stCondLst>
                                        </p:cTn>
                                        <p:tgtEl>
                                          <p:spTgt spid="38"/>
                                        </p:tgtEl>
                                        <p:attrNameLst>
                                          <p:attrName>style.visibility</p:attrName>
                                        </p:attrNameLst>
                                      </p:cBhvr>
                                      <p:to>
                                        <p:strVal val="hidden"/>
                                      </p:to>
                                    </p:set>
                                  </p:childTnLst>
                                </p:cTn>
                              </p:par>
                              <p:par>
                                <p:cTn id="726" presetID="2" presetClass="exit" presetSubtype="4" fill="hold" grpId="3" nodeType="withEffect">
                                  <p:stCondLst>
                                    <p:cond delay="0"/>
                                  </p:stCondLst>
                                  <p:childTnLst>
                                    <p:anim calcmode="lin" valueType="num">
                                      <p:cBhvr additive="base">
                                        <p:cTn id="727" dur="5000"/>
                                        <p:tgtEl>
                                          <p:spTgt spid="39"/>
                                        </p:tgtEl>
                                        <p:attrNameLst>
                                          <p:attrName>ppt_x</p:attrName>
                                        </p:attrNameLst>
                                      </p:cBhvr>
                                      <p:tavLst>
                                        <p:tav tm="0">
                                          <p:val>
                                            <p:strVal val="ppt_x"/>
                                          </p:val>
                                        </p:tav>
                                        <p:tav tm="100000">
                                          <p:val>
                                            <p:strVal val="ppt_x"/>
                                          </p:val>
                                        </p:tav>
                                      </p:tavLst>
                                    </p:anim>
                                    <p:anim calcmode="lin" valueType="num">
                                      <p:cBhvr additive="base">
                                        <p:cTn id="728" dur="5000"/>
                                        <p:tgtEl>
                                          <p:spTgt spid="39"/>
                                        </p:tgtEl>
                                        <p:attrNameLst>
                                          <p:attrName>ppt_y</p:attrName>
                                        </p:attrNameLst>
                                      </p:cBhvr>
                                      <p:tavLst>
                                        <p:tav tm="0">
                                          <p:val>
                                            <p:strVal val="ppt_y"/>
                                          </p:val>
                                        </p:tav>
                                        <p:tav tm="100000">
                                          <p:val>
                                            <p:strVal val="1+ppt_h/2"/>
                                          </p:val>
                                        </p:tav>
                                      </p:tavLst>
                                    </p:anim>
                                    <p:set>
                                      <p:cBhvr>
                                        <p:cTn id="729" dur="1" fill="hold">
                                          <p:stCondLst>
                                            <p:cond delay="4999"/>
                                          </p:stCondLst>
                                        </p:cTn>
                                        <p:tgtEl>
                                          <p:spTgt spid="39"/>
                                        </p:tgtEl>
                                        <p:attrNameLst>
                                          <p:attrName>style.visibility</p:attrName>
                                        </p:attrNameLst>
                                      </p:cBhvr>
                                      <p:to>
                                        <p:strVal val="hidden"/>
                                      </p:to>
                                    </p:set>
                                  </p:childTnLst>
                                </p:cTn>
                              </p:par>
                              <p:par>
                                <p:cTn id="730" presetID="2" presetClass="exit" presetSubtype="4" fill="hold" grpId="3" nodeType="withEffect">
                                  <p:stCondLst>
                                    <p:cond delay="0"/>
                                  </p:stCondLst>
                                  <p:childTnLst>
                                    <p:anim calcmode="lin" valueType="num">
                                      <p:cBhvr additive="base">
                                        <p:cTn id="731" dur="5000"/>
                                        <p:tgtEl>
                                          <p:spTgt spid="40"/>
                                        </p:tgtEl>
                                        <p:attrNameLst>
                                          <p:attrName>ppt_x</p:attrName>
                                        </p:attrNameLst>
                                      </p:cBhvr>
                                      <p:tavLst>
                                        <p:tav tm="0">
                                          <p:val>
                                            <p:strVal val="ppt_x"/>
                                          </p:val>
                                        </p:tav>
                                        <p:tav tm="100000">
                                          <p:val>
                                            <p:strVal val="ppt_x"/>
                                          </p:val>
                                        </p:tav>
                                      </p:tavLst>
                                    </p:anim>
                                    <p:anim calcmode="lin" valueType="num">
                                      <p:cBhvr additive="base">
                                        <p:cTn id="732" dur="5000"/>
                                        <p:tgtEl>
                                          <p:spTgt spid="40"/>
                                        </p:tgtEl>
                                        <p:attrNameLst>
                                          <p:attrName>ppt_y</p:attrName>
                                        </p:attrNameLst>
                                      </p:cBhvr>
                                      <p:tavLst>
                                        <p:tav tm="0">
                                          <p:val>
                                            <p:strVal val="ppt_y"/>
                                          </p:val>
                                        </p:tav>
                                        <p:tav tm="100000">
                                          <p:val>
                                            <p:strVal val="1+ppt_h/2"/>
                                          </p:val>
                                        </p:tav>
                                      </p:tavLst>
                                    </p:anim>
                                    <p:set>
                                      <p:cBhvr>
                                        <p:cTn id="733" dur="1" fill="hold">
                                          <p:stCondLst>
                                            <p:cond delay="4999"/>
                                          </p:stCondLst>
                                        </p:cTn>
                                        <p:tgtEl>
                                          <p:spTgt spid="40"/>
                                        </p:tgtEl>
                                        <p:attrNameLst>
                                          <p:attrName>style.visibility</p:attrName>
                                        </p:attrNameLst>
                                      </p:cBhvr>
                                      <p:to>
                                        <p:strVal val="hidden"/>
                                      </p:to>
                                    </p:set>
                                  </p:childTnLst>
                                </p:cTn>
                              </p:par>
                              <p:par>
                                <p:cTn id="734" presetID="2" presetClass="exit" presetSubtype="4" fill="hold" grpId="3" nodeType="withEffect">
                                  <p:stCondLst>
                                    <p:cond delay="0"/>
                                  </p:stCondLst>
                                  <p:childTnLst>
                                    <p:anim calcmode="lin" valueType="num">
                                      <p:cBhvr additive="base">
                                        <p:cTn id="735" dur="5000"/>
                                        <p:tgtEl>
                                          <p:spTgt spid="41"/>
                                        </p:tgtEl>
                                        <p:attrNameLst>
                                          <p:attrName>ppt_x</p:attrName>
                                        </p:attrNameLst>
                                      </p:cBhvr>
                                      <p:tavLst>
                                        <p:tav tm="0">
                                          <p:val>
                                            <p:strVal val="ppt_x"/>
                                          </p:val>
                                        </p:tav>
                                        <p:tav tm="100000">
                                          <p:val>
                                            <p:strVal val="ppt_x"/>
                                          </p:val>
                                        </p:tav>
                                      </p:tavLst>
                                    </p:anim>
                                    <p:anim calcmode="lin" valueType="num">
                                      <p:cBhvr additive="base">
                                        <p:cTn id="736" dur="5000"/>
                                        <p:tgtEl>
                                          <p:spTgt spid="41"/>
                                        </p:tgtEl>
                                        <p:attrNameLst>
                                          <p:attrName>ppt_y</p:attrName>
                                        </p:attrNameLst>
                                      </p:cBhvr>
                                      <p:tavLst>
                                        <p:tav tm="0">
                                          <p:val>
                                            <p:strVal val="ppt_y"/>
                                          </p:val>
                                        </p:tav>
                                        <p:tav tm="100000">
                                          <p:val>
                                            <p:strVal val="1+ppt_h/2"/>
                                          </p:val>
                                        </p:tav>
                                      </p:tavLst>
                                    </p:anim>
                                    <p:set>
                                      <p:cBhvr>
                                        <p:cTn id="737" dur="1" fill="hold">
                                          <p:stCondLst>
                                            <p:cond delay="4999"/>
                                          </p:stCondLst>
                                        </p:cTn>
                                        <p:tgtEl>
                                          <p:spTgt spid="41"/>
                                        </p:tgtEl>
                                        <p:attrNameLst>
                                          <p:attrName>style.visibility</p:attrName>
                                        </p:attrNameLst>
                                      </p:cBhvr>
                                      <p:to>
                                        <p:strVal val="hidden"/>
                                      </p:to>
                                    </p:set>
                                  </p:childTnLst>
                                </p:cTn>
                              </p:par>
                              <p:par>
                                <p:cTn id="738" presetID="2" presetClass="exit" presetSubtype="4" fill="hold" grpId="3" nodeType="withEffect">
                                  <p:stCondLst>
                                    <p:cond delay="0"/>
                                  </p:stCondLst>
                                  <p:childTnLst>
                                    <p:anim calcmode="lin" valueType="num">
                                      <p:cBhvr additive="base">
                                        <p:cTn id="739" dur="5000"/>
                                        <p:tgtEl>
                                          <p:spTgt spid="42"/>
                                        </p:tgtEl>
                                        <p:attrNameLst>
                                          <p:attrName>ppt_x</p:attrName>
                                        </p:attrNameLst>
                                      </p:cBhvr>
                                      <p:tavLst>
                                        <p:tav tm="0">
                                          <p:val>
                                            <p:strVal val="ppt_x"/>
                                          </p:val>
                                        </p:tav>
                                        <p:tav tm="100000">
                                          <p:val>
                                            <p:strVal val="ppt_x"/>
                                          </p:val>
                                        </p:tav>
                                      </p:tavLst>
                                    </p:anim>
                                    <p:anim calcmode="lin" valueType="num">
                                      <p:cBhvr additive="base">
                                        <p:cTn id="740" dur="5000"/>
                                        <p:tgtEl>
                                          <p:spTgt spid="42"/>
                                        </p:tgtEl>
                                        <p:attrNameLst>
                                          <p:attrName>ppt_y</p:attrName>
                                        </p:attrNameLst>
                                      </p:cBhvr>
                                      <p:tavLst>
                                        <p:tav tm="0">
                                          <p:val>
                                            <p:strVal val="ppt_y"/>
                                          </p:val>
                                        </p:tav>
                                        <p:tav tm="100000">
                                          <p:val>
                                            <p:strVal val="1+ppt_h/2"/>
                                          </p:val>
                                        </p:tav>
                                      </p:tavLst>
                                    </p:anim>
                                    <p:set>
                                      <p:cBhvr>
                                        <p:cTn id="741" dur="1" fill="hold">
                                          <p:stCondLst>
                                            <p:cond delay="4999"/>
                                          </p:stCondLst>
                                        </p:cTn>
                                        <p:tgtEl>
                                          <p:spTgt spid="42"/>
                                        </p:tgtEl>
                                        <p:attrNameLst>
                                          <p:attrName>style.visibility</p:attrName>
                                        </p:attrNameLst>
                                      </p:cBhvr>
                                      <p:to>
                                        <p:strVal val="hidden"/>
                                      </p:to>
                                    </p:set>
                                  </p:childTnLst>
                                </p:cTn>
                              </p:par>
                              <p:par>
                                <p:cTn id="742" presetID="2" presetClass="exit" presetSubtype="4" fill="hold" grpId="3" nodeType="withEffect">
                                  <p:stCondLst>
                                    <p:cond delay="0"/>
                                  </p:stCondLst>
                                  <p:childTnLst>
                                    <p:anim calcmode="lin" valueType="num">
                                      <p:cBhvr additive="base">
                                        <p:cTn id="743" dur="5000"/>
                                        <p:tgtEl>
                                          <p:spTgt spid="43"/>
                                        </p:tgtEl>
                                        <p:attrNameLst>
                                          <p:attrName>ppt_x</p:attrName>
                                        </p:attrNameLst>
                                      </p:cBhvr>
                                      <p:tavLst>
                                        <p:tav tm="0">
                                          <p:val>
                                            <p:strVal val="ppt_x"/>
                                          </p:val>
                                        </p:tav>
                                        <p:tav tm="100000">
                                          <p:val>
                                            <p:strVal val="ppt_x"/>
                                          </p:val>
                                        </p:tav>
                                      </p:tavLst>
                                    </p:anim>
                                    <p:anim calcmode="lin" valueType="num">
                                      <p:cBhvr additive="base">
                                        <p:cTn id="744" dur="5000"/>
                                        <p:tgtEl>
                                          <p:spTgt spid="43"/>
                                        </p:tgtEl>
                                        <p:attrNameLst>
                                          <p:attrName>ppt_y</p:attrName>
                                        </p:attrNameLst>
                                      </p:cBhvr>
                                      <p:tavLst>
                                        <p:tav tm="0">
                                          <p:val>
                                            <p:strVal val="ppt_y"/>
                                          </p:val>
                                        </p:tav>
                                        <p:tav tm="100000">
                                          <p:val>
                                            <p:strVal val="1+ppt_h/2"/>
                                          </p:val>
                                        </p:tav>
                                      </p:tavLst>
                                    </p:anim>
                                    <p:set>
                                      <p:cBhvr>
                                        <p:cTn id="745" dur="1" fill="hold">
                                          <p:stCondLst>
                                            <p:cond delay="4999"/>
                                          </p:stCondLst>
                                        </p:cTn>
                                        <p:tgtEl>
                                          <p:spTgt spid="43"/>
                                        </p:tgtEl>
                                        <p:attrNameLst>
                                          <p:attrName>style.visibility</p:attrName>
                                        </p:attrNameLst>
                                      </p:cBhvr>
                                      <p:to>
                                        <p:strVal val="hidden"/>
                                      </p:to>
                                    </p:set>
                                  </p:childTnLst>
                                </p:cTn>
                              </p:par>
                              <p:par>
                                <p:cTn id="746" presetID="2" presetClass="exit" presetSubtype="4" fill="hold" grpId="3" nodeType="withEffect">
                                  <p:stCondLst>
                                    <p:cond delay="0"/>
                                  </p:stCondLst>
                                  <p:childTnLst>
                                    <p:anim calcmode="lin" valueType="num">
                                      <p:cBhvr additive="base">
                                        <p:cTn id="747" dur="5000"/>
                                        <p:tgtEl>
                                          <p:spTgt spid="44"/>
                                        </p:tgtEl>
                                        <p:attrNameLst>
                                          <p:attrName>ppt_x</p:attrName>
                                        </p:attrNameLst>
                                      </p:cBhvr>
                                      <p:tavLst>
                                        <p:tav tm="0">
                                          <p:val>
                                            <p:strVal val="ppt_x"/>
                                          </p:val>
                                        </p:tav>
                                        <p:tav tm="100000">
                                          <p:val>
                                            <p:strVal val="ppt_x"/>
                                          </p:val>
                                        </p:tav>
                                      </p:tavLst>
                                    </p:anim>
                                    <p:anim calcmode="lin" valueType="num">
                                      <p:cBhvr additive="base">
                                        <p:cTn id="748" dur="5000"/>
                                        <p:tgtEl>
                                          <p:spTgt spid="44"/>
                                        </p:tgtEl>
                                        <p:attrNameLst>
                                          <p:attrName>ppt_y</p:attrName>
                                        </p:attrNameLst>
                                      </p:cBhvr>
                                      <p:tavLst>
                                        <p:tav tm="0">
                                          <p:val>
                                            <p:strVal val="ppt_y"/>
                                          </p:val>
                                        </p:tav>
                                        <p:tav tm="100000">
                                          <p:val>
                                            <p:strVal val="1+ppt_h/2"/>
                                          </p:val>
                                        </p:tav>
                                      </p:tavLst>
                                    </p:anim>
                                    <p:set>
                                      <p:cBhvr>
                                        <p:cTn id="749" dur="1" fill="hold">
                                          <p:stCondLst>
                                            <p:cond delay="4999"/>
                                          </p:stCondLst>
                                        </p:cTn>
                                        <p:tgtEl>
                                          <p:spTgt spid="44"/>
                                        </p:tgtEl>
                                        <p:attrNameLst>
                                          <p:attrName>style.visibility</p:attrName>
                                        </p:attrNameLst>
                                      </p:cBhvr>
                                      <p:to>
                                        <p:strVal val="hidden"/>
                                      </p:to>
                                    </p:set>
                                  </p:childTnLst>
                                </p:cTn>
                              </p:par>
                              <p:par>
                                <p:cTn id="750" presetID="2" presetClass="exit" presetSubtype="4" fill="hold" grpId="3" nodeType="withEffect">
                                  <p:stCondLst>
                                    <p:cond delay="0"/>
                                  </p:stCondLst>
                                  <p:childTnLst>
                                    <p:anim calcmode="lin" valueType="num">
                                      <p:cBhvr additive="base">
                                        <p:cTn id="751" dur="5000"/>
                                        <p:tgtEl>
                                          <p:spTgt spid="45"/>
                                        </p:tgtEl>
                                        <p:attrNameLst>
                                          <p:attrName>ppt_x</p:attrName>
                                        </p:attrNameLst>
                                      </p:cBhvr>
                                      <p:tavLst>
                                        <p:tav tm="0">
                                          <p:val>
                                            <p:strVal val="ppt_x"/>
                                          </p:val>
                                        </p:tav>
                                        <p:tav tm="100000">
                                          <p:val>
                                            <p:strVal val="ppt_x"/>
                                          </p:val>
                                        </p:tav>
                                      </p:tavLst>
                                    </p:anim>
                                    <p:anim calcmode="lin" valueType="num">
                                      <p:cBhvr additive="base">
                                        <p:cTn id="752" dur="5000"/>
                                        <p:tgtEl>
                                          <p:spTgt spid="45"/>
                                        </p:tgtEl>
                                        <p:attrNameLst>
                                          <p:attrName>ppt_y</p:attrName>
                                        </p:attrNameLst>
                                      </p:cBhvr>
                                      <p:tavLst>
                                        <p:tav tm="0">
                                          <p:val>
                                            <p:strVal val="ppt_y"/>
                                          </p:val>
                                        </p:tav>
                                        <p:tav tm="100000">
                                          <p:val>
                                            <p:strVal val="1+ppt_h/2"/>
                                          </p:val>
                                        </p:tav>
                                      </p:tavLst>
                                    </p:anim>
                                    <p:set>
                                      <p:cBhvr>
                                        <p:cTn id="753" dur="1" fill="hold">
                                          <p:stCondLst>
                                            <p:cond delay="4999"/>
                                          </p:stCondLst>
                                        </p:cTn>
                                        <p:tgtEl>
                                          <p:spTgt spid="45"/>
                                        </p:tgtEl>
                                        <p:attrNameLst>
                                          <p:attrName>style.visibility</p:attrName>
                                        </p:attrNameLst>
                                      </p:cBhvr>
                                      <p:to>
                                        <p:strVal val="hidden"/>
                                      </p:to>
                                    </p:set>
                                  </p:childTnLst>
                                </p:cTn>
                              </p:par>
                              <p:par>
                                <p:cTn id="754" presetID="2" presetClass="exit" presetSubtype="4" fill="hold" grpId="3" nodeType="withEffect">
                                  <p:stCondLst>
                                    <p:cond delay="0"/>
                                  </p:stCondLst>
                                  <p:childTnLst>
                                    <p:anim calcmode="lin" valueType="num">
                                      <p:cBhvr additive="base">
                                        <p:cTn id="755" dur="5000"/>
                                        <p:tgtEl>
                                          <p:spTgt spid="46"/>
                                        </p:tgtEl>
                                        <p:attrNameLst>
                                          <p:attrName>ppt_x</p:attrName>
                                        </p:attrNameLst>
                                      </p:cBhvr>
                                      <p:tavLst>
                                        <p:tav tm="0">
                                          <p:val>
                                            <p:strVal val="ppt_x"/>
                                          </p:val>
                                        </p:tav>
                                        <p:tav tm="100000">
                                          <p:val>
                                            <p:strVal val="ppt_x"/>
                                          </p:val>
                                        </p:tav>
                                      </p:tavLst>
                                    </p:anim>
                                    <p:anim calcmode="lin" valueType="num">
                                      <p:cBhvr additive="base">
                                        <p:cTn id="756" dur="5000"/>
                                        <p:tgtEl>
                                          <p:spTgt spid="46"/>
                                        </p:tgtEl>
                                        <p:attrNameLst>
                                          <p:attrName>ppt_y</p:attrName>
                                        </p:attrNameLst>
                                      </p:cBhvr>
                                      <p:tavLst>
                                        <p:tav tm="0">
                                          <p:val>
                                            <p:strVal val="ppt_y"/>
                                          </p:val>
                                        </p:tav>
                                        <p:tav tm="100000">
                                          <p:val>
                                            <p:strVal val="1+ppt_h/2"/>
                                          </p:val>
                                        </p:tav>
                                      </p:tavLst>
                                    </p:anim>
                                    <p:set>
                                      <p:cBhvr>
                                        <p:cTn id="757" dur="1" fill="hold">
                                          <p:stCondLst>
                                            <p:cond delay="4999"/>
                                          </p:stCondLst>
                                        </p:cTn>
                                        <p:tgtEl>
                                          <p:spTgt spid="46"/>
                                        </p:tgtEl>
                                        <p:attrNameLst>
                                          <p:attrName>style.visibility</p:attrName>
                                        </p:attrNameLst>
                                      </p:cBhvr>
                                      <p:to>
                                        <p:strVal val="hidden"/>
                                      </p:to>
                                    </p:set>
                                  </p:childTnLst>
                                </p:cTn>
                              </p:par>
                              <p:par>
                                <p:cTn id="758" presetID="2" presetClass="exit" presetSubtype="4" fill="hold" grpId="3" nodeType="withEffect">
                                  <p:stCondLst>
                                    <p:cond delay="0"/>
                                  </p:stCondLst>
                                  <p:childTnLst>
                                    <p:anim calcmode="lin" valueType="num">
                                      <p:cBhvr additive="base">
                                        <p:cTn id="759" dur="5000"/>
                                        <p:tgtEl>
                                          <p:spTgt spid="47"/>
                                        </p:tgtEl>
                                        <p:attrNameLst>
                                          <p:attrName>ppt_x</p:attrName>
                                        </p:attrNameLst>
                                      </p:cBhvr>
                                      <p:tavLst>
                                        <p:tav tm="0">
                                          <p:val>
                                            <p:strVal val="ppt_x"/>
                                          </p:val>
                                        </p:tav>
                                        <p:tav tm="100000">
                                          <p:val>
                                            <p:strVal val="ppt_x"/>
                                          </p:val>
                                        </p:tav>
                                      </p:tavLst>
                                    </p:anim>
                                    <p:anim calcmode="lin" valueType="num">
                                      <p:cBhvr additive="base">
                                        <p:cTn id="760" dur="5000"/>
                                        <p:tgtEl>
                                          <p:spTgt spid="47"/>
                                        </p:tgtEl>
                                        <p:attrNameLst>
                                          <p:attrName>ppt_y</p:attrName>
                                        </p:attrNameLst>
                                      </p:cBhvr>
                                      <p:tavLst>
                                        <p:tav tm="0">
                                          <p:val>
                                            <p:strVal val="ppt_y"/>
                                          </p:val>
                                        </p:tav>
                                        <p:tav tm="100000">
                                          <p:val>
                                            <p:strVal val="1+ppt_h/2"/>
                                          </p:val>
                                        </p:tav>
                                      </p:tavLst>
                                    </p:anim>
                                    <p:set>
                                      <p:cBhvr>
                                        <p:cTn id="761" dur="1" fill="hold">
                                          <p:stCondLst>
                                            <p:cond delay="4999"/>
                                          </p:stCondLst>
                                        </p:cTn>
                                        <p:tgtEl>
                                          <p:spTgt spid="47"/>
                                        </p:tgtEl>
                                        <p:attrNameLst>
                                          <p:attrName>style.visibility</p:attrName>
                                        </p:attrNameLst>
                                      </p:cBhvr>
                                      <p:to>
                                        <p:strVal val="hidden"/>
                                      </p:to>
                                    </p:set>
                                  </p:childTnLst>
                                </p:cTn>
                              </p:par>
                              <p:par>
                                <p:cTn id="762" presetID="2" presetClass="exit" presetSubtype="4" fill="hold" grpId="3" nodeType="withEffect">
                                  <p:stCondLst>
                                    <p:cond delay="0"/>
                                  </p:stCondLst>
                                  <p:childTnLst>
                                    <p:anim calcmode="lin" valueType="num">
                                      <p:cBhvr additive="base">
                                        <p:cTn id="763" dur="5000"/>
                                        <p:tgtEl>
                                          <p:spTgt spid="48"/>
                                        </p:tgtEl>
                                        <p:attrNameLst>
                                          <p:attrName>ppt_x</p:attrName>
                                        </p:attrNameLst>
                                      </p:cBhvr>
                                      <p:tavLst>
                                        <p:tav tm="0">
                                          <p:val>
                                            <p:strVal val="ppt_x"/>
                                          </p:val>
                                        </p:tav>
                                        <p:tav tm="100000">
                                          <p:val>
                                            <p:strVal val="ppt_x"/>
                                          </p:val>
                                        </p:tav>
                                      </p:tavLst>
                                    </p:anim>
                                    <p:anim calcmode="lin" valueType="num">
                                      <p:cBhvr additive="base">
                                        <p:cTn id="764" dur="5000"/>
                                        <p:tgtEl>
                                          <p:spTgt spid="48"/>
                                        </p:tgtEl>
                                        <p:attrNameLst>
                                          <p:attrName>ppt_y</p:attrName>
                                        </p:attrNameLst>
                                      </p:cBhvr>
                                      <p:tavLst>
                                        <p:tav tm="0">
                                          <p:val>
                                            <p:strVal val="ppt_y"/>
                                          </p:val>
                                        </p:tav>
                                        <p:tav tm="100000">
                                          <p:val>
                                            <p:strVal val="1+ppt_h/2"/>
                                          </p:val>
                                        </p:tav>
                                      </p:tavLst>
                                    </p:anim>
                                    <p:set>
                                      <p:cBhvr>
                                        <p:cTn id="765" dur="1" fill="hold">
                                          <p:stCondLst>
                                            <p:cond delay="4999"/>
                                          </p:stCondLst>
                                        </p:cTn>
                                        <p:tgtEl>
                                          <p:spTgt spid="48"/>
                                        </p:tgtEl>
                                        <p:attrNameLst>
                                          <p:attrName>style.visibility</p:attrName>
                                        </p:attrNameLst>
                                      </p:cBhvr>
                                      <p:to>
                                        <p:strVal val="hidden"/>
                                      </p:to>
                                    </p:set>
                                  </p:childTnLst>
                                </p:cTn>
                              </p:par>
                              <p:par>
                                <p:cTn id="766" presetID="2" presetClass="exit" presetSubtype="4" fill="hold" grpId="3" nodeType="withEffect">
                                  <p:stCondLst>
                                    <p:cond delay="0"/>
                                  </p:stCondLst>
                                  <p:childTnLst>
                                    <p:anim calcmode="lin" valueType="num">
                                      <p:cBhvr additive="base">
                                        <p:cTn id="767" dur="5000"/>
                                        <p:tgtEl>
                                          <p:spTgt spid="49"/>
                                        </p:tgtEl>
                                        <p:attrNameLst>
                                          <p:attrName>ppt_x</p:attrName>
                                        </p:attrNameLst>
                                      </p:cBhvr>
                                      <p:tavLst>
                                        <p:tav tm="0">
                                          <p:val>
                                            <p:strVal val="ppt_x"/>
                                          </p:val>
                                        </p:tav>
                                        <p:tav tm="100000">
                                          <p:val>
                                            <p:strVal val="ppt_x"/>
                                          </p:val>
                                        </p:tav>
                                      </p:tavLst>
                                    </p:anim>
                                    <p:anim calcmode="lin" valueType="num">
                                      <p:cBhvr additive="base">
                                        <p:cTn id="768" dur="5000"/>
                                        <p:tgtEl>
                                          <p:spTgt spid="49"/>
                                        </p:tgtEl>
                                        <p:attrNameLst>
                                          <p:attrName>ppt_y</p:attrName>
                                        </p:attrNameLst>
                                      </p:cBhvr>
                                      <p:tavLst>
                                        <p:tav tm="0">
                                          <p:val>
                                            <p:strVal val="ppt_y"/>
                                          </p:val>
                                        </p:tav>
                                        <p:tav tm="100000">
                                          <p:val>
                                            <p:strVal val="1+ppt_h/2"/>
                                          </p:val>
                                        </p:tav>
                                      </p:tavLst>
                                    </p:anim>
                                    <p:set>
                                      <p:cBhvr>
                                        <p:cTn id="769" dur="1" fill="hold">
                                          <p:stCondLst>
                                            <p:cond delay="4999"/>
                                          </p:stCondLst>
                                        </p:cTn>
                                        <p:tgtEl>
                                          <p:spTgt spid="49"/>
                                        </p:tgtEl>
                                        <p:attrNameLst>
                                          <p:attrName>style.visibility</p:attrName>
                                        </p:attrNameLst>
                                      </p:cBhvr>
                                      <p:to>
                                        <p:strVal val="hidden"/>
                                      </p:to>
                                    </p:set>
                                  </p:childTnLst>
                                </p:cTn>
                              </p:par>
                              <p:par>
                                <p:cTn id="770" presetID="2" presetClass="exit" presetSubtype="4" fill="hold" grpId="3" nodeType="withEffect">
                                  <p:stCondLst>
                                    <p:cond delay="0"/>
                                  </p:stCondLst>
                                  <p:childTnLst>
                                    <p:anim calcmode="lin" valueType="num">
                                      <p:cBhvr additive="base">
                                        <p:cTn id="771" dur="5000"/>
                                        <p:tgtEl>
                                          <p:spTgt spid="50"/>
                                        </p:tgtEl>
                                        <p:attrNameLst>
                                          <p:attrName>ppt_x</p:attrName>
                                        </p:attrNameLst>
                                      </p:cBhvr>
                                      <p:tavLst>
                                        <p:tav tm="0">
                                          <p:val>
                                            <p:strVal val="ppt_x"/>
                                          </p:val>
                                        </p:tav>
                                        <p:tav tm="100000">
                                          <p:val>
                                            <p:strVal val="ppt_x"/>
                                          </p:val>
                                        </p:tav>
                                      </p:tavLst>
                                    </p:anim>
                                    <p:anim calcmode="lin" valueType="num">
                                      <p:cBhvr additive="base">
                                        <p:cTn id="772" dur="5000"/>
                                        <p:tgtEl>
                                          <p:spTgt spid="50"/>
                                        </p:tgtEl>
                                        <p:attrNameLst>
                                          <p:attrName>ppt_y</p:attrName>
                                        </p:attrNameLst>
                                      </p:cBhvr>
                                      <p:tavLst>
                                        <p:tav tm="0">
                                          <p:val>
                                            <p:strVal val="ppt_y"/>
                                          </p:val>
                                        </p:tav>
                                        <p:tav tm="100000">
                                          <p:val>
                                            <p:strVal val="1+ppt_h/2"/>
                                          </p:val>
                                        </p:tav>
                                      </p:tavLst>
                                    </p:anim>
                                    <p:set>
                                      <p:cBhvr>
                                        <p:cTn id="773" dur="1" fill="hold">
                                          <p:stCondLst>
                                            <p:cond delay="4999"/>
                                          </p:stCondLst>
                                        </p:cTn>
                                        <p:tgtEl>
                                          <p:spTgt spid="50"/>
                                        </p:tgtEl>
                                        <p:attrNameLst>
                                          <p:attrName>style.visibility</p:attrName>
                                        </p:attrNameLst>
                                      </p:cBhvr>
                                      <p:to>
                                        <p:strVal val="hidden"/>
                                      </p:to>
                                    </p:set>
                                  </p:childTnLst>
                                </p:cTn>
                              </p:par>
                              <p:par>
                                <p:cTn id="774" presetID="2" presetClass="exit" presetSubtype="4" fill="hold" grpId="3" nodeType="withEffect">
                                  <p:stCondLst>
                                    <p:cond delay="0"/>
                                  </p:stCondLst>
                                  <p:childTnLst>
                                    <p:anim calcmode="lin" valueType="num">
                                      <p:cBhvr additive="base">
                                        <p:cTn id="775" dur="5000"/>
                                        <p:tgtEl>
                                          <p:spTgt spid="51"/>
                                        </p:tgtEl>
                                        <p:attrNameLst>
                                          <p:attrName>ppt_x</p:attrName>
                                        </p:attrNameLst>
                                      </p:cBhvr>
                                      <p:tavLst>
                                        <p:tav tm="0">
                                          <p:val>
                                            <p:strVal val="ppt_x"/>
                                          </p:val>
                                        </p:tav>
                                        <p:tav tm="100000">
                                          <p:val>
                                            <p:strVal val="ppt_x"/>
                                          </p:val>
                                        </p:tav>
                                      </p:tavLst>
                                    </p:anim>
                                    <p:anim calcmode="lin" valueType="num">
                                      <p:cBhvr additive="base">
                                        <p:cTn id="776" dur="5000"/>
                                        <p:tgtEl>
                                          <p:spTgt spid="51"/>
                                        </p:tgtEl>
                                        <p:attrNameLst>
                                          <p:attrName>ppt_y</p:attrName>
                                        </p:attrNameLst>
                                      </p:cBhvr>
                                      <p:tavLst>
                                        <p:tav tm="0">
                                          <p:val>
                                            <p:strVal val="ppt_y"/>
                                          </p:val>
                                        </p:tav>
                                        <p:tav tm="100000">
                                          <p:val>
                                            <p:strVal val="1+ppt_h/2"/>
                                          </p:val>
                                        </p:tav>
                                      </p:tavLst>
                                    </p:anim>
                                    <p:set>
                                      <p:cBhvr>
                                        <p:cTn id="777" dur="1" fill="hold">
                                          <p:stCondLst>
                                            <p:cond delay="4999"/>
                                          </p:stCondLst>
                                        </p:cTn>
                                        <p:tgtEl>
                                          <p:spTgt spid="51"/>
                                        </p:tgtEl>
                                        <p:attrNameLst>
                                          <p:attrName>style.visibility</p:attrName>
                                        </p:attrNameLst>
                                      </p:cBhvr>
                                      <p:to>
                                        <p:strVal val="hidden"/>
                                      </p:to>
                                    </p:set>
                                  </p:childTnLst>
                                </p:cTn>
                              </p:par>
                              <p:par>
                                <p:cTn id="778" presetID="2" presetClass="exit" presetSubtype="4" fill="hold" grpId="3" nodeType="withEffect">
                                  <p:stCondLst>
                                    <p:cond delay="0"/>
                                  </p:stCondLst>
                                  <p:childTnLst>
                                    <p:anim calcmode="lin" valueType="num">
                                      <p:cBhvr additive="base">
                                        <p:cTn id="779" dur="5000"/>
                                        <p:tgtEl>
                                          <p:spTgt spid="52"/>
                                        </p:tgtEl>
                                        <p:attrNameLst>
                                          <p:attrName>ppt_x</p:attrName>
                                        </p:attrNameLst>
                                      </p:cBhvr>
                                      <p:tavLst>
                                        <p:tav tm="0">
                                          <p:val>
                                            <p:strVal val="ppt_x"/>
                                          </p:val>
                                        </p:tav>
                                        <p:tav tm="100000">
                                          <p:val>
                                            <p:strVal val="ppt_x"/>
                                          </p:val>
                                        </p:tav>
                                      </p:tavLst>
                                    </p:anim>
                                    <p:anim calcmode="lin" valueType="num">
                                      <p:cBhvr additive="base">
                                        <p:cTn id="780" dur="5000"/>
                                        <p:tgtEl>
                                          <p:spTgt spid="52"/>
                                        </p:tgtEl>
                                        <p:attrNameLst>
                                          <p:attrName>ppt_y</p:attrName>
                                        </p:attrNameLst>
                                      </p:cBhvr>
                                      <p:tavLst>
                                        <p:tav tm="0">
                                          <p:val>
                                            <p:strVal val="ppt_y"/>
                                          </p:val>
                                        </p:tav>
                                        <p:tav tm="100000">
                                          <p:val>
                                            <p:strVal val="1+ppt_h/2"/>
                                          </p:val>
                                        </p:tav>
                                      </p:tavLst>
                                    </p:anim>
                                    <p:set>
                                      <p:cBhvr>
                                        <p:cTn id="781" dur="1" fill="hold">
                                          <p:stCondLst>
                                            <p:cond delay="4999"/>
                                          </p:stCondLst>
                                        </p:cTn>
                                        <p:tgtEl>
                                          <p:spTgt spid="52"/>
                                        </p:tgtEl>
                                        <p:attrNameLst>
                                          <p:attrName>style.visibility</p:attrName>
                                        </p:attrNameLst>
                                      </p:cBhvr>
                                      <p:to>
                                        <p:strVal val="hidden"/>
                                      </p:to>
                                    </p:set>
                                  </p:childTnLst>
                                </p:cTn>
                              </p:par>
                              <p:par>
                                <p:cTn id="782" presetID="2" presetClass="exit" presetSubtype="4" fill="hold" grpId="3" nodeType="withEffect">
                                  <p:stCondLst>
                                    <p:cond delay="0"/>
                                  </p:stCondLst>
                                  <p:childTnLst>
                                    <p:anim calcmode="lin" valueType="num">
                                      <p:cBhvr additive="base">
                                        <p:cTn id="783" dur="5000"/>
                                        <p:tgtEl>
                                          <p:spTgt spid="53"/>
                                        </p:tgtEl>
                                        <p:attrNameLst>
                                          <p:attrName>ppt_x</p:attrName>
                                        </p:attrNameLst>
                                      </p:cBhvr>
                                      <p:tavLst>
                                        <p:tav tm="0">
                                          <p:val>
                                            <p:strVal val="ppt_x"/>
                                          </p:val>
                                        </p:tav>
                                        <p:tav tm="100000">
                                          <p:val>
                                            <p:strVal val="ppt_x"/>
                                          </p:val>
                                        </p:tav>
                                      </p:tavLst>
                                    </p:anim>
                                    <p:anim calcmode="lin" valueType="num">
                                      <p:cBhvr additive="base">
                                        <p:cTn id="784" dur="5000"/>
                                        <p:tgtEl>
                                          <p:spTgt spid="53"/>
                                        </p:tgtEl>
                                        <p:attrNameLst>
                                          <p:attrName>ppt_y</p:attrName>
                                        </p:attrNameLst>
                                      </p:cBhvr>
                                      <p:tavLst>
                                        <p:tav tm="0">
                                          <p:val>
                                            <p:strVal val="ppt_y"/>
                                          </p:val>
                                        </p:tav>
                                        <p:tav tm="100000">
                                          <p:val>
                                            <p:strVal val="1+ppt_h/2"/>
                                          </p:val>
                                        </p:tav>
                                      </p:tavLst>
                                    </p:anim>
                                    <p:set>
                                      <p:cBhvr>
                                        <p:cTn id="785" dur="1" fill="hold">
                                          <p:stCondLst>
                                            <p:cond delay="4999"/>
                                          </p:stCondLst>
                                        </p:cTn>
                                        <p:tgtEl>
                                          <p:spTgt spid="53"/>
                                        </p:tgtEl>
                                        <p:attrNameLst>
                                          <p:attrName>style.visibility</p:attrName>
                                        </p:attrNameLst>
                                      </p:cBhvr>
                                      <p:to>
                                        <p:strVal val="hidden"/>
                                      </p:to>
                                    </p:set>
                                  </p:childTnLst>
                                </p:cTn>
                              </p:par>
                              <p:par>
                                <p:cTn id="786" presetID="2" presetClass="exit" presetSubtype="4" fill="hold" grpId="3" nodeType="withEffect">
                                  <p:stCondLst>
                                    <p:cond delay="0"/>
                                  </p:stCondLst>
                                  <p:childTnLst>
                                    <p:anim calcmode="lin" valueType="num">
                                      <p:cBhvr additive="base">
                                        <p:cTn id="787" dur="5000"/>
                                        <p:tgtEl>
                                          <p:spTgt spid="54"/>
                                        </p:tgtEl>
                                        <p:attrNameLst>
                                          <p:attrName>ppt_x</p:attrName>
                                        </p:attrNameLst>
                                      </p:cBhvr>
                                      <p:tavLst>
                                        <p:tav tm="0">
                                          <p:val>
                                            <p:strVal val="ppt_x"/>
                                          </p:val>
                                        </p:tav>
                                        <p:tav tm="100000">
                                          <p:val>
                                            <p:strVal val="ppt_x"/>
                                          </p:val>
                                        </p:tav>
                                      </p:tavLst>
                                    </p:anim>
                                    <p:anim calcmode="lin" valueType="num">
                                      <p:cBhvr additive="base">
                                        <p:cTn id="788" dur="5000"/>
                                        <p:tgtEl>
                                          <p:spTgt spid="54"/>
                                        </p:tgtEl>
                                        <p:attrNameLst>
                                          <p:attrName>ppt_y</p:attrName>
                                        </p:attrNameLst>
                                      </p:cBhvr>
                                      <p:tavLst>
                                        <p:tav tm="0">
                                          <p:val>
                                            <p:strVal val="ppt_y"/>
                                          </p:val>
                                        </p:tav>
                                        <p:tav tm="100000">
                                          <p:val>
                                            <p:strVal val="1+ppt_h/2"/>
                                          </p:val>
                                        </p:tav>
                                      </p:tavLst>
                                    </p:anim>
                                    <p:set>
                                      <p:cBhvr>
                                        <p:cTn id="789" dur="1" fill="hold">
                                          <p:stCondLst>
                                            <p:cond delay="4999"/>
                                          </p:stCondLst>
                                        </p:cTn>
                                        <p:tgtEl>
                                          <p:spTgt spid="54"/>
                                        </p:tgtEl>
                                        <p:attrNameLst>
                                          <p:attrName>style.visibility</p:attrName>
                                        </p:attrNameLst>
                                      </p:cBhvr>
                                      <p:to>
                                        <p:strVal val="hidden"/>
                                      </p:to>
                                    </p:set>
                                  </p:childTnLst>
                                </p:cTn>
                              </p:par>
                              <p:par>
                                <p:cTn id="790" presetID="2" presetClass="exit" presetSubtype="4" fill="hold" grpId="3" nodeType="withEffect">
                                  <p:stCondLst>
                                    <p:cond delay="0"/>
                                  </p:stCondLst>
                                  <p:childTnLst>
                                    <p:anim calcmode="lin" valueType="num">
                                      <p:cBhvr additive="base">
                                        <p:cTn id="791" dur="5000"/>
                                        <p:tgtEl>
                                          <p:spTgt spid="55"/>
                                        </p:tgtEl>
                                        <p:attrNameLst>
                                          <p:attrName>ppt_x</p:attrName>
                                        </p:attrNameLst>
                                      </p:cBhvr>
                                      <p:tavLst>
                                        <p:tav tm="0">
                                          <p:val>
                                            <p:strVal val="ppt_x"/>
                                          </p:val>
                                        </p:tav>
                                        <p:tav tm="100000">
                                          <p:val>
                                            <p:strVal val="ppt_x"/>
                                          </p:val>
                                        </p:tav>
                                      </p:tavLst>
                                    </p:anim>
                                    <p:anim calcmode="lin" valueType="num">
                                      <p:cBhvr additive="base">
                                        <p:cTn id="792" dur="5000"/>
                                        <p:tgtEl>
                                          <p:spTgt spid="55"/>
                                        </p:tgtEl>
                                        <p:attrNameLst>
                                          <p:attrName>ppt_y</p:attrName>
                                        </p:attrNameLst>
                                      </p:cBhvr>
                                      <p:tavLst>
                                        <p:tav tm="0">
                                          <p:val>
                                            <p:strVal val="ppt_y"/>
                                          </p:val>
                                        </p:tav>
                                        <p:tav tm="100000">
                                          <p:val>
                                            <p:strVal val="1+ppt_h/2"/>
                                          </p:val>
                                        </p:tav>
                                      </p:tavLst>
                                    </p:anim>
                                    <p:set>
                                      <p:cBhvr>
                                        <p:cTn id="793" dur="1" fill="hold">
                                          <p:stCondLst>
                                            <p:cond delay="4999"/>
                                          </p:stCondLst>
                                        </p:cTn>
                                        <p:tgtEl>
                                          <p:spTgt spid="55"/>
                                        </p:tgtEl>
                                        <p:attrNameLst>
                                          <p:attrName>style.visibility</p:attrName>
                                        </p:attrNameLst>
                                      </p:cBhvr>
                                      <p:to>
                                        <p:strVal val="hidden"/>
                                      </p:to>
                                    </p:set>
                                  </p:childTnLst>
                                </p:cTn>
                              </p:par>
                              <p:par>
                                <p:cTn id="794" presetID="2" presetClass="exit" presetSubtype="4" fill="hold" grpId="3" nodeType="withEffect">
                                  <p:stCondLst>
                                    <p:cond delay="0"/>
                                  </p:stCondLst>
                                  <p:childTnLst>
                                    <p:anim calcmode="lin" valueType="num">
                                      <p:cBhvr additive="base">
                                        <p:cTn id="795" dur="5000"/>
                                        <p:tgtEl>
                                          <p:spTgt spid="56"/>
                                        </p:tgtEl>
                                        <p:attrNameLst>
                                          <p:attrName>ppt_x</p:attrName>
                                        </p:attrNameLst>
                                      </p:cBhvr>
                                      <p:tavLst>
                                        <p:tav tm="0">
                                          <p:val>
                                            <p:strVal val="ppt_x"/>
                                          </p:val>
                                        </p:tav>
                                        <p:tav tm="100000">
                                          <p:val>
                                            <p:strVal val="ppt_x"/>
                                          </p:val>
                                        </p:tav>
                                      </p:tavLst>
                                    </p:anim>
                                    <p:anim calcmode="lin" valueType="num">
                                      <p:cBhvr additive="base">
                                        <p:cTn id="796" dur="5000"/>
                                        <p:tgtEl>
                                          <p:spTgt spid="56"/>
                                        </p:tgtEl>
                                        <p:attrNameLst>
                                          <p:attrName>ppt_y</p:attrName>
                                        </p:attrNameLst>
                                      </p:cBhvr>
                                      <p:tavLst>
                                        <p:tav tm="0">
                                          <p:val>
                                            <p:strVal val="ppt_y"/>
                                          </p:val>
                                        </p:tav>
                                        <p:tav tm="100000">
                                          <p:val>
                                            <p:strVal val="1+ppt_h/2"/>
                                          </p:val>
                                        </p:tav>
                                      </p:tavLst>
                                    </p:anim>
                                    <p:set>
                                      <p:cBhvr>
                                        <p:cTn id="797" dur="1" fill="hold">
                                          <p:stCondLst>
                                            <p:cond delay="4999"/>
                                          </p:stCondLst>
                                        </p:cTn>
                                        <p:tgtEl>
                                          <p:spTgt spid="56"/>
                                        </p:tgtEl>
                                        <p:attrNameLst>
                                          <p:attrName>style.visibility</p:attrName>
                                        </p:attrNameLst>
                                      </p:cBhvr>
                                      <p:to>
                                        <p:strVal val="hidden"/>
                                      </p:to>
                                    </p:set>
                                  </p:childTnLst>
                                </p:cTn>
                              </p:par>
                              <p:par>
                                <p:cTn id="798" presetID="2" presetClass="exit" presetSubtype="4" fill="hold" grpId="3" nodeType="withEffect">
                                  <p:stCondLst>
                                    <p:cond delay="0"/>
                                  </p:stCondLst>
                                  <p:childTnLst>
                                    <p:anim calcmode="lin" valueType="num">
                                      <p:cBhvr additive="base">
                                        <p:cTn id="799" dur="5000"/>
                                        <p:tgtEl>
                                          <p:spTgt spid="57"/>
                                        </p:tgtEl>
                                        <p:attrNameLst>
                                          <p:attrName>ppt_x</p:attrName>
                                        </p:attrNameLst>
                                      </p:cBhvr>
                                      <p:tavLst>
                                        <p:tav tm="0">
                                          <p:val>
                                            <p:strVal val="ppt_x"/>
                                          </p:val>
                                        </p:tav>
                                        <p:tav tm="100000">
                                          <p:val>
                                            <p:strVal val="ppt_x"/>
                                          </p:val>
                                        </p:tav>
                                      </p:tavLst>
                                    </p:anim>
                                    <p:anim calcmode="lin" valueType="num">
                                      <p:cBhvr additive="base">
                                        <p:cTn id="800" dur="5000"/>
                                        <p:tgtEl>
                                          <p:spTgt spid="57"/>
                                        </p:tgtEl>
                                        <p:attrNameLst>
                                          <p:attrName>ppt_y</p:attrName>
                                        </p:attrNameLst>
                                      </p:cBhvr>
                                      <p:tavLst>
                                        <p:tav tm="0">
                                          <p:val>
                                            <p:strVal val="ppt_y"/>
                                          </p:val>
                                        </p:tav>
                                        <p:tav tm="100000">
                                          <p:val>
                                            <p:strVal val="1+ppt_h/2"/>
                                          </p:val>
                                        </p:tav>
                                      </p:tavLst>
                                    </p:anim>
                                    <p:set>
                                      <p:cBhvr>
                                        <p:cTn id="801" dur="1" fill="hold">
                                          <p:stCondLst>
                                            <p:cond delay="4999"/>
                                          </p:stCondLst>
                                        </p:cTn>
                                        <p:tgtEl>
                                          <p:spTgt spid="57"/>
                                        </p:tgtEl>
                                        <p:attrNameLst>
                                          <p:attrName>style.visibility</p:attrName>
                                        </p:attrNameLst>
                                      </p:cBhvr>
                                      <p:to>
                                        <p:strVal val="hidden"/>
                                      </p:to>
                                    </p:set>
                                  </p:childTnLst>
                                </p:cTn>
                              </p:par>
                              <p:par>
                                <p:cTn id="802" presetID="2" presetClass="exit" presetSubtype="4" fill="hold" grpId="3" nodeType="withEffect">
                                  <p:stCondLst>
                                    <p:cond delay="0"/>
                                  </p:stCondLst>
                                  <p:childTnLst>
                                    <p:anim calcmode="lin" valueType="num">
                                      <p:cBhvr additive="base">
                                        <p:cTn id="803" dur="5000"/>
                                        <p:tgtEl>
                                          <p:spTgt spid="58"/>
                                        </p:tgtEl>
                                        <p:attrNameLst>
                                          <p:attrName>ppt_x</p:attrName>
                                        </p:attrNameLst>
                                      </p:cBhvr>
                                      <p:tavLst>
                                        <p:tav tm="0">
                                          <p:val>
                                            <p:strVal val="ppt_x"/>
                                          </p:val>
                                        </p:tav>
                                        <p:tav tm="100000">
                                          <p:val>
                                            <p:strVal val="ppt_x"/>
                                          </p:val>
                                        </p:tav>
                                      </p:tavLst>
                                    </p:anim>
                                    <p:anim calcmode="lin" valueType="num">
                                      <p:cBhvr additive="base">
                                        <p:cTn id="804" dur="5000"/>
                                        <p:tgtEl>
                                          <p:spTgt spid="58"/>
                                        </p:tgtEl>
                                        <p:attrNameLst>
                                          <p:attrName>ppt_y</p:attrName>
                                        </p:attrNameLst>
                                      </p:cBhvr>
                                      <p:tavLst>
                                        <p:tav tm="0">
                                          <p:val>
                                            <p:strVal val="ppt_y"/>
                                          </p:val>
                                        </p:tav>
                                        <p:tav tm="100000">
                                          <p:val>
                                            <p:strVal val="1+ppt_h/2"/>
                                          </p:val>
                                        </p:tav>
                                      </p:tavLst>
                                    </p:anim>
                                    <p:set>
                                      <p:cBhvr>
                                        <p:cTn id="805" dur="1" fill="hold">
                                          <p:stCondLst>
                                            <p:cond delay="4999"/>
                                          </p:stCondLst>
                                        </p:cTn>
                                        <p:tgtEl>
                                          <p:spTgt spid="58"/>
                                        </p:tgtEl>
                                        <p:attrNameLst>
                                          <p:attrName>style.visibility</p:attrName>
                                        </p:attrNameLst>
                                      </p:cBhvr>
                                      <p:to>
                                        <p:strVal val="hidden"/>
                                      </p:to>
                                    </p:set>
                                  </p:childTnLst>
                                </p:cTn>
                              </p:par>
                              <p:par>
                                <p:cTn id="806" presetID="2" presetClass="exit" presetSubtype="4" fill="hold" grpId="3" nodeType="withEffect">
                                  <p:stCondLst>
                                    <p:cond delay="0"/>
                                  </p:stCondLst>
                                  <p:childTnLst>
                                    <p:anim calcmode="lin" valueType="num">
                                      <p:cBhvr additive="base">
                                        <p:cTn id="807" dur="5000"/>
                                        <p:tgtEl>
                                          <p:spTgt spid="59"/>
                                        </p:tgtEl>
                                        <p:attrNameLst>
                                          <p:attrName>ppt_x</p:attrName>
                                        </p:attrNameLst>
                                      </p:cBhvr>
                                      <p:tavLst>
                                        <p:tav tm="0">
                                          <p:val>
                                            <p:strVal val="ppt_x"/>
                                          </p:val>
                                        </p:tav>
                                        <p:tav tm="100000">
                                          <p:val>
                                            <p:strVal val="ppt_x"/>
                                          </p:val>
                                        </p:tav>
                                      </p:tavLst>
                                    </p:anim>
                                    <p:anim calcmode="lin" valueType="num">
                                      <p:cBhvr additive="base">
                                        <p:cTn id="808" dur="5000"/>
                                        <p:tgtEl>
                                          <p:spTgt spid="59"/>
                                        </p:tgtEl>
                                        <p:attrNameLst>
                                          <p:attrName>ppt_y</p:attrName>
                                        </p:attrNameLst>
                                      </p:cBhvr>
                                      <p:tavLst>
                                        <p:tav tm="0">
                                          <p:val>
                                            <p:strVal val="ppt_y"/>
                                          </p:val>
                                        </p:tav>
                                        <p:tav tm="100000">
                                          <p:val>
                                            <p:strVal val="1+ppt_h/2"/>
                                          </p:val>
                                        </p:tav>
                                      </p:tavLst>
                                    </p:anim>
                                    <p:set>
                                      <p:cBhvr>
                                        <p:cTn id="809" dur="1" fill="hold">
                                          <p:stCondLst>
                                            <p:cond delay="4999"/>
                                          </p:stCondLst>
                                        </p:cTn>
                                        <p:tgtEl>
                                          <p:spTgt spid="59"/>
                                        </p:tgtEl>
                                        <p:attrNameLst>
                                          <p:attrName>style.visibility</p:attrName>
                                        </p:attrNameLst>
                                      </p:cBhvr>
                                      <p:to>
                                        <p:strVal val="hidden"/>
                                      </p:to>
                                    </p:set>
                                  </p:childTnLst>
                                </p:cTn>
                              </p:par>
                              <p:par>
                                <p:cTn id="810" presetID="2" presetClass="exit" presetSubtype="4" fill="hold" grpId="3" nodeType="withEffect">
                                  <p:stCondLst>
                                    <p:cond delay="0"/>
                                  </p:stCondLst>
                                  <p:childTnLst>
                                    <p:anim calcmode="lin" valueType="num">
                                      <p:cBhvr additive="base">
                                        <p:cTn id="811" dur="5000"/>
                                        <p:tgtEl>
                                          <p:spTgt spid="60"/>
                                        </p:tgtEl>
                                        <p:attrNameLst>
                                          <p:attrName>ppt_x</p:attrName>
                                        </p:attrNameLst>
                                      </p:cBhvr>
                                      <p:tavLst>
                                        <p:tav tm="0">
                                          <p:val>
                                            <p:strVal val="ppt_x"/>
                                          </p:val>
                                        </p:tav>
                                        <p:tav tm="100000">
                                          <p:val>
                                            <p:strVal val="ppt_x"/>
                                          </p:val>
                                        </p:tav>
                                      </p:tavLst>
                                    </p:anim>
                                    <p:anim calcmode="lin" valueType="num">
                                      <p:cBhvr additive="base">
                                        <p:cTn id="812" dur="5000"/>
                                        <p:tgtEl>
                                          <p:spTgt spid="60"/>
                                        </p:tgtEl>
                                        <p:attrNameLst>
                                          <p:attrName>ppt_y</p:attrName>
                                        </p:attrNameLst>
                                      </p:cBhvr>
                                      <p:tavLst>
                                        <p:tav tm="0">
                                          <p:val>
                                            <p:strVal val="ppt_y"/>
                                          </p:val>
                                        </p:tav>
                                        <p:tav tm="100000">
                                          <p:val>
                                            <p:strVal val="1+ppt_h/2"/>
                                          </p:val>
                                        </p:tav>
                                      </p:tavLst>
                                    </p:anim>
                                    <p:set>
                                      <p:cBhvr>
                                        <p:cTn id="813" dur="1" fill="hold">
                                          <p:stCondLst>
                                            <p:cond delay="4999"/>
                                          </p:stCondLst>
                                        </p:cTn>
                                        <p:tgtEl>
                                          <p:spTgt spid="60"/>
                                        </p:tgtEl>
                                        <p:attrNameLst>
                                          <p:attrName>style.visibility</p:attrName>
                                        </p:attrNameLst>
                                      </p:cBhvr>
                                      <p:to>
                                        <p:strVal val="hidden"/>
                                      </p:to>
                                    </p:set>
                                  </p:childTnLst>
                                </p:cTn>
                              </p:par>
                              <p:par>
                                <p:cTn id="814" presetID="2" presetClass="exit" presetSubtype="4" fill="hold" grpId="3" nodeType="withEffect">
                                  <p:stCondLst>
                                    <p:cond delay="0"/>
                                  </p:stCondLst>
                                  <p:childTnLst>
                                    <p:anim calcmode="lin" valueType="num">
                                      <p:cBhvr additive="base">
                                        <p:cTn id="815" dur="5000"/>
                                        <p:tgtEl>
                                          <p:spTgt spid="61"/>
                                        </p:tgtEl>
                                        <p:attrNameLst>
                                          <p:attrName>ppt_x</p:attrName>
                                        </p:attrNameLst>
                                      </p:cBhvr>
                                      <p:tavLst>
                                        <p:tav tm="0">
                                          <p:val>
                                            <p:strVal val="ppt_x"/>
                                          </p:val>
                                        </p:tav>
                                        <p:tav tm="100000">
                                          <p:val>
                                            <p:strVal val="ppt_x"/>
                                          </p:val>
                                        </p:tav>
                                      </p:tavLst>
                                    </p:anim>
                                    <p:anim calcmode="lin" valueType="num">
                                      <p:cBhvr additive="base">
                                        <p:cTn id="816" dur="5000"/>
                                        <p:tgtEl>
                                          <p:spTgt spid="61"/>
                                        </p:tgtEl>
                                        <p:attrNameLst>
                                          <p:attrName>ppt_y</p:attrName>
                                        </p:attrNameLst>
                                      </p:cBhvr>
                                      <p:tavLst>
                                        <p:tav tm="0">
                                          <p:val>
                                            <p:strVal val="ppt_y"/>
                                          </p:val>
                                        </p:tav>
                                        <p:tav tm="100000">
                                          <p:val>
                                            <p:strVal val="1+ppt_h/2"/>
                                          </p:val>
                                        </p:tav>
                                      </p:tavLst>
                                    </p:anim>
                                    <p:set>
                                      <p:cBhvr>
                                        <p:cTn id="817" dur="1" fill="hold">
                                          <p:stCondLst>
                                            <p:cond delay="4999"/>
                                          </p:stCondLst>
                                        </p:cTn>
                                        <p:tgtEl>
                                          <p:spTgt spid="61"/>
                                        </p:tgtEl>
                                        <p:attrNameLst>
                                          <p:attrName>style.visibility</p:attrName>
                                        </p:attrNameLst>
                                      </p:cBhvr>
                                      <p:to>
                                        <p:strVal val="hidden"/>
                                      </p:to>
                                    </p:set>
                                  </p:childTnLst>
                                </p:cTn>
                              </p:par>
                              <p:par>
                                <p:cTn id="818" presetID="2" presetClass="exit" presetSubtype="4" fill="hold" grpId="3" nodeType="withEffect">
                                  <p:stCondLst>
                                    <p:cond delay="0"/>
                                  </p:stCondLst>
                                  <p:childTnLst>
                                    <p:anim calcmode="lin" valueType="num">
                                      <p:cBhvr additive="base">
                                        <p:cTn id="819" dur="5000"/>
                                        <p:tgtEl>
                                          <p:spTgt spid="62"/>
                                        </p:tgtEl>
                                        <p:attrNameLst>
                                          <p:attrName>ppt_x</p:attrName>
                                        </p:attrNameLst>
                                      </p:cBhvr>
                                      <p:tavLst>
                                        <p:tav tm="0">
                                          <p:val>
                                            <p:strVal val="ppt_x"/>
                                          </p:val>
                                        </p:tav>
                                        <p:tav tm="100000">
                                          <p:val>
                                            <p:strVal val="ppt_x"/>
                                          </p:val>
                                        </p:tav>
                                      </p:tavLst>
                                    </p:anim>
                                    <p:anim calcmode="lin" valueType="num">
                                      <p:cBhvr additive="base">
                                        <p:cTn id="820" dur="5000"/>
                                        <p:tgtEl>
                                          <p:spTgt spid="62"/>
                                        </p:tgtEl>
                                        <p:attrNameLst>
                                          <p:attrName>ppt_y</p:attrName>
                                        </p:attrNameLst>
                                      </p:cBhvr>
                                      <p:tavLst>
                                        <p:tav tm="0">
                                          <p:val>
                                            <p:strVal val="ppt_y"/>
                                          </p:val>
                                        </p:tav>
                                        <p:tav tm="100000">
                                          <p:val>
                                            <p:strVal val="1+ppt_h/2"/>
                                          </p:val>
                                        </p:tav>
                                      </p:tavLst>
                                    </p:anim>
                                    <p:set>
                                      <p:cBhvr>
                                        <p:cTn id="821" dur="1" fill="hold">
                                          <p:stCondLst>
                                            <p:cond delay="4999"/>
                                          </p:stCondLst>
                                        </p:cTn>
                                        <p:tgtEl>
                                          <p:spTgt spid="62"/>
                                        </p:tgtEl>
                                        <p:attrNameLst>
                                          <p:attrName>style.visibility</p:attrName>
                                        </p:attrNameLst>
                                      </p:cBhvr>
                                      <p:to>
                                        <p:strVal val="hidden"/>
                                      </p:to>
                                    </p:set>
                                  </p:childTnLst>
                                </p:cTn>
                              </p:par>
                              <p:par>
                                <p:cTn id="822" presetID="2" presetClass="exit" presetSubtype="4" fill="hold" grpId="3" nodeType="withEffect">
                                  <p:stCondLst>
                                    <p:cond delay="0"/>
                                  </p:stCondLst>
                                  <p:childTnLst>
                                    <p:anim calcmode="lin" valueType="num">
                                      <p:cBhvr additive="base">
                                        <p:cTn id="823" dur="5000"/>
                                        <p:tgtEl>
                                          <p:spTgt spid="63"/>
                                        </p:tgtEl>
                                        <p:attrNameLst>
                                          <p:attrName>ppt_x</p:attrName>
                                        </p:attrNameLst>
                                      </p:cBhvr>
                                      <p:tavLst>
                                        <p:tav tm="0">
                                          <p:val>
                                            <p:strVal val="ppt_x"/>
                                          </p:val>
                                        </p:tav>
                                        <p:tav tm="100000">
                                          <p:val>
                                            <p:strVal val="ppt_x"/>
                                          </p:val>
                                        </p:tav>
                                      </p:tavLst>
                                    </p:anim>
                                    <p:anim calcmode="lin" valueType="num">
                                      <p:cBhvr additive="base">
                                        <p:cTn id="824" dur="5000"/>
                                        <p:tgtEl>
                                          <p:spTgt spid="63"/>
                                        </p:tgtEl>
                                        <p:attrNameLst>
                                          <p:attrName>ppt_y</p:attrName>
                                        </p:attrNameLst>
                                      </p:cBhvr>
                                      <p:tavLst>
                                        <p:tav tm="0">
                                          <p:val>
                                            <p:strVal val="ppt_y"/>
                                          </p:val>
                                        </p:tav>
                                        <p:tav tm="100000">
                                          <p:val>
                                            <p:strVal val="1+ppt_h/2"/>
                                          </p:val>
                                        </p:tav>
                                      </p:tavLst>
                                    </p:anim>
                                    <p:set>
                                      <p:cBhvr>
                                        <p:cTn id="825" dur="1" fill="hold">
                                          <p:stCondLst>
                                            <p:cond delay="4999"/>
                                          </p:stCondLst>
                                        </p:cTn>
                                        <p:tgtEl>
                                          <p:spTgt spid="63"/>
                                        </p:tgtEl>
                                        <p:attrNameLst>
                                          <p:attrName>style.visibility</p:attrName>
                                        </p:attrNameLst>
                                      </p:cBhvr>
                                      <p:to>
                                        <p:strVal val="hidden"/>
                                      </p:to>
                                    </p:set>
                                  </p:childTnLst>
                                </p:cTn>
                              </p:par>
                              <p:par>
                                <p:cTn id="826" presetID="2" presetClass="exit" presetSubtype="4" fill="hold" grpId="3" nodeType="withEffect">
                                  <p:stCondLst>
                                    <p:cond delay="0"/>
                                  </p:stCondLst>
                                  <p:childTnLst>
                                    <p:anim calcmode="lin" valueType="num">
                                      <p:cBhvr additive="base">
                                        <p:cTn id="827" dur="5000"/>
                                        <p:tgtEl>
                                          <p:spTgt spid="64"/>
                                        </p:tgtEl>
                                        <p:attrNameLst>
                                          <p:attrName>ppt_x</p:attrName>
                                        </p:attrNameLst>
                                      </p:cBhvr>
                                      <p:tavLst>
                                        <p:tav tm="0">
                                          <p:val>
                                            <p:strVal val="ppt_x"/>
                                          </p:val>
                                        </p:tav>
                                        <p:tav tm="100000">
                                          <p:val>
                                            <p:strVal val="ppt_x"/>
                                          </p:val>
                                        </p:tav>
                                      </p:tavLst>
                                    </p:anim>
                                    <p:anim calcmode="lin" valueType="num">
                                      <p:cBhvr additive="base">
                                        <p:cTn id="828" dur="5000"/>
                                        <p:tgtEl>
                                          <p:spTgt spid="64"/>
                                        </p:tgtEl>
                                        <p:attrNameLst>
                                          <p:attrName>ppt_y</p:attrName>
                                        </p:attrNameLst>
                                      </p:cBhvr>
                                      <p:tavLst>
                                        <p:tav tm="0">
                                          <p:val>
                                            <p:strVal val="ppt_y"/>
                                          </p:val>
                                        </p:tav>
                                        <p:tav tm="100000">
                                          <p:val>
                                            <p:strVal val="1+ppt_h/2"/>
                                          </p:val>
                                        </p:tav>
                                      </p:tavLst>
                                    </p:anim>
                                    <p:set>
                                      <p:cBhvr>
                                        <p:cTn id="829" dur="1" fill="hold">
                                          <p:stCondLst>
                                            <p:cond delay="4999"/>
                                          </p:stCondLst>
                                        </p:cTn>
                                        <p:tgtEl>
                                          <p:spTgt spid="64"/>
                                        </p:tgtEl>
                                        <p:attrNameLst>
                                          <p:attrName>style.visibility</p:attrName>
                                        </p:attrNameLst>
                                      </p:cBhvr>
                                      <p:to>
                                        <p:strVal val="hidden"/>
                                      </p:to>
                                    </p:set>
                                  </p:childTnLst>
                                </p:cTn>
                              </p:par>
                              <p:par>
                                <p:cTn id="830" presetID="2" presetClass="exit" presetSubtype="4" fill="hold" grpId="3" nodeType="withEffect">
                                  <p:stCondLst>
                                    <p:cond delay="0"/>
                                  </p:stCondLst>
                                  <p:childTnLst>
                                    <p:anim calcmode="lin" valueType="num">
                                      <p:cBhvr additive="base">
                                        <p:cTn id="831" dur="5000"/>
                                        <p:tgtEl>
                                          <p:spTgt spid="65"/>
                                        </p:tgtEl>
                                        <p:attrNameLst>
                                          <p:attrName>ppt_x</p:attrName>
                                        </p:attrNameLst>
                                      </p:cBhvr>
                                      <p:tavLst>
                                        <p:tav tm="0">
                                          <p:val>
                                            <p:strVal val="ppt_x"/>
                                          </p:val>
                                        </p:tav>
                                        <p:tav tm="100000">
                                          <p:val>
                                            <p:strVal val="ppt_x"/>
                                          </p:val>
                                        </p:tav>
                                      </p:tavLst>
                                    </p:anim>
                                    <p:anim calcmode="lin" valueType="num">
                                      <p:cBhvr additive="base">
                                        <p:cTn id="832" dur="5000"/>
                                        <p:tgtEl>
                                          <p:spTgt spid="65"/>
                                        </p:tgtEl>
                                        <p:attrNameLst>
                                          <p:attrName>ppt_y</p:attrName>
                                        </p:attrNameLst>
                                      </p:cBhvr>
                                      <p:tavLst>
                                        <p:tav tm="0">
                                          <p:val>
                                            <p:strVal val="ppt_y"/>
                                          </p:val>
                                        </p:tav>
                                        <p:tav tm="100000">
                                          <p:val>
                                            <p:strVal val="1+ppt_h/2"/>
                                          </p:val>
                                        </p:tav>
                                      </p:tavLst>
                                    </p:anim>
                                    <p:set>
                                      <p:cBhvr>
                                        <p:cTn id="833" dur="1" fill="hold">
                                          <p:stCondLst>
                                            <p:cond delay="4999"/>
                                          </p:stCondLst>
                                        </p:cTn>
                                        <p:tgtEl>
                                          <p:spTgt spid="65"/>
                                        </p:tgtEl>
                                        <p:attrNameLst>
                                          <p:attrName>style.visibility</p:attrName>
                                        </p:attrNameLst>
                                      </p:cBhvr>
                                      <p:to>
                                        <p:strVal val="hidden"/>
                                      </p:to>
                                    </p:set>
                                  </p:childTnLst>
                                </p:cTn>
                              </p:par>
                              <p:par>
                                <p:cTn id="834" presetID="2" presetClass="exit" presetSubtype="4" fill="hold" grpId="3" nodeType="withEffect">
                                  <p:stCondLst>
                                    <p:cond delay="0"/>
                                  </p:stCondLst>
                                  <p:childTnLst>
                                    <p:anim calcmode="lin" valueType="num">
                                      <p:cBhvr additive="base">
                                        <p:cTn id="835" dur="5000"/>
                                        <p:tgtEl>
                                          <p:spTgt spid="66"/>
                                        </p:tgtEl>
                                        <p:attrNameLst>
                                          <p:attrName>ppt_x</p:attrName>
                                        </p:attrNameLst>
                                      </p:cBhvr>
                                      <p:tavLst>
                                        <p:tav tm="0">
                                          <p:val>
                                            <p:strVal val="ppt_x"/>
                                          </p:val>
                                        </p:tav>
                                        <p:tav tm="100000">
                                          <p:val>
                                            <p:strVal val="ppt_x"/>
                                          </p:val>
                                        </p:tav>
                                      </p:tavLst>
                                    </p:anim>
                                    <p:anim calcmode="lin" valueType="num">
                                      <p:cBhvr additive="base">
                                        <p:cTn id="836" dur="5000"/>
                                        <p:tgtEl>
                                          <p:spTgt spid="66"/>
                                        </p:tgtEl>
                                        <p:attrNameLst>
                                          <p:attrName>ppt_y</p:attrName>
                                        </p:attrNameLst>
                                      </p:cBhvr>
                                      <p:tavLst>
                                        <p:tav tm="0">
                                          <p:val>
                                            <p:strVal val="ppt_y"/>
                                          </p:val>
                                        </p:tav>
                                        <p:tav tm="100000">
                                          <p:val>
                                            <p:strVal val="1+ppt_h/2"/>
                                          </p:val>
                                        </p:tav>
                                      </p:tavLst>
                                    </p:anim>
                                    <p:set>
                                      <p:cBhvr>
                                        <p:cTn id="837" dur="1" fill="hold">
                                          <p:stCondLst>
                                            <p:cond delay="4999"/>
                                          </p:stCondLst>
                                        </p:cTn>
                                        <p:tgtEl>
                                          <p:spTgt spid="66"/>
                                        </p:tgtEl>
                                        <p:attrNameLst>
                                          <p:attrName>style.visibility</p:attrName>
                                        </p:attrNameLst>
                                      </p:cBhvr>
                                      <p:to>
                                        <p:strVal val="hidden"/>
                                      </p:to>
                                    </p:set>
                                  </p:childTnLst>
                                </p:cTn>
                              </p:par>
                              <p:par>
                                <p:cTn id="838" presetID="2" presetClass="exit" presetSubtype="4" fill="hold" grpId="3" nodeType="withEffect">
                                  <p:stCondLst>
                                    <p:cond delay="0"/>
                                  </p:stCondLst>
                                  <p:childTnLst>
                                    <p:anim calcmode="lin" valueType="num">
                                      <p:cBhvr additive="base">
                                        <p:cTn id="839" dur="5000"/>
                                        <p:tgtEl>
                                          <p:spTgt spid="67"/>
                                        </p:tgtEl>
                                        <p:attrNameLst>
                                          <p:attrName>ppt_x</p:attrName>
                                        </p:attrNameLst>
                                      </p:cBhvr>
                                      <p:tavLst>
                                        <p:tav tm="0">
                                          <p:val>
                                            <p:strVal val="ppt_x"/>
                                          </p:val>
                                        </p:tav>
                                        <p:tav tm="100000">
                                          <p:val>
                                            <p:strVal val="ppt_x"/>
                                          </p:val>
                                        </p:tav>
                                      </p:tavLst>
                                    </p:anim>
                                    <p:anim calcmode="lin" valueType="num">
                                      <p:cBhvr additive="base">
                                        <p:cTn id="840" dur="5000"/>
                                        <p:tgtEl>
                                          <p:spTgt spid="67"/>
                                        </p:tgtEl>
                                        <p:attrNameLst>
                                          <p:attrName>ppt_y</p:attrName>
                                        </p:attrNameLst>
                                      </p:cBhvr>
                                      <p:tavLst>
                                        <p:tav tm="0">
                                          <p:val>
                                            <p:strVal val="ppt_y"/>
                                          </p:val>
                                        </p:tav>
                                        <p:tav tm="100000">
                                          <p:val>
                                            <p:strVal val="1+ppt_h/2"/>
                                          </p:val>
                                        </p:tav>
                                      </p:tavLst>
                                    </p:anim>
                                    <p:set>
                                      <p:cBhvr>
                                        <p:cTn id="841" dur="1" fill="hold">
                                          <p:stCondLst>
                                            <p:cond delay="4999"/>
                                          </p:stCondLst>
                                        </p:cTn>
                                        <p:tgtEl>
                                          <p:spTgt spid="67"/>
                                        </p:tgtEl>
                                        <p:attrNameLst>
                                          <p:attrName>style.visibility</p:attrName>
                                        </p:attrNameLst>
                                      </p:cBhvr>
                                      <p:to>
                                        <p:strVal val="hidden"/>
                                      </p:to>
                                    </p:set>
                                  </p:childTnLst>
                                </p:cTn>
                              </p:par>
                              <p:par>
                                <p:cTn id="842" presetID="2" presetClass="exit" presetSubtype="4" fill="hold" grpId="3" nodeType="withEffect">
                                  <p:stCondLst>
                                    <p:cond delay="0"/>
                                  </p:stCondLst>
                                  <p:childTnLst>
                                    <p:anim calcmode="lin" valueType="num">
                                      <p:cBhvr additive="base">
                                        <p:cTn id="843" dur="5000"/>
                                        <p:tgtEl>
                                          <p:spTgt spid="68"/>
                                        </p:tgtEl>
                                        <p:attrNameLst>
                                          <p:attrName>ppt_x</p:attrName>
                                        </p:attrNameLst>
                                      </p:cBhvr>
                                      <p:tavLst>
                                        <p:tav tm="0">
                                          <p:val>
                                            <p:strVal val="ppt_x"/>
                                          </p:val>
                                        </p:tav>
                                        <p:tav tm="100000">
                                          <p:val>
                                            <p:strVal val="ppt_x"/>
                                          </p:val>
                                        </p:tav>
                                      </p:tavLst>
                                    </p:anim>
                                    <p:anim calcmode="lin" valueType="num">
                                      <p:cBhvr additive="base">
                                        <p:cTn id="844" dur="5000"/>
                                        <p:tgtEl>
                                          <p:spTgt spid="68"/>
                                        </p:tgtEl>
                                        <p:attrNameLst>
                                          <p:attrName>ppt_y</p:attrName>
                                        </p:attrNameLst>
                                      </p:cBhvr>
                                      <p:tavLst>
                                        <p:tav tm="0">
                                          <p:val>
                                            <p:strVal val="ppt_y"/>
                                          </p:val>
                                        </p:tav>
                                        <p:tav tm="100000">
                                          <p:val>
                                            <p:strVal val="1+ppt_h/2"/>
                                          </p:val>
                                        </p:tav>
                                      </p:tavLst>
                                    </p:anim>
                                    <p:set>
                                      <p:cBhvr>
                                        <p:cTn id="845" dur="1" fill="hold">
                                          <p:stCondLst>
                                            <p:cond delay="4999"/>
                                          </p:stCondLst>
                                        </p:cTn>
                                        <p:tgtEl>
                                          <p:spTgt spid="68"/>
                                        </p:tgtEl>
                                        <p:attrNameLst>
                                          <p:attrName>style.visibility</p:attrName>
                                        </p:attrNameLst>
                                      </p:cBhvr>
                                      <p:to>
                                        <p:strVal val="hidden"/>
                                      </p:to>
                                    </p:set>
                                  </p:childTnLst>
                                </p:cTn>
                              </p:par>
                              <p:par>
                                <p:cTn id="846" presetID="2" presetClass="exit" presetSubtype="4" fill="hold" grpId="3" nodeType="withEffect">
                                  <p:stCondLst>
                                    <p:cond delay="0"/>
                                  </p:stCondLst>
                                  <p:childTnLst>
                                    <p:anim calcmode="lin" valueType="num">
                                      <p:cBhvr additive="base">
                                        <p:cTn id="847" dur="5000"/>
                                        <p:tgtEl>
                                          <p:spTgt spid="69"/>
                                        </p:tgtEl>
                                        <p:attrNameLst>
                                          <p:attrName>ppt_x</p:attrName>
                                        </p:attrNameLst>
                                      </p:cBhvr>
                                      <p:tavLst>
                                        <p:tav tm="0">
                                          <p:val>
                                            <p:strVal val="ppt_x"/>
                                          </p:val>
                                        </p:tav>
                                        <p:tav tm="100000">
                                          <p:val>
                                            <p:strVal val="ppt_x"/>
                                          </p:val>
                                        </p:tav>
                                      </p:tavLst>
                                    </p:anim>
                                    <p:anim calcmode="lin" valueType="num">
                                      <p:cBhvr additive="base">
                                        <p:cTn id="848" dur="5000"/>
                                        <p:tgtEl>
                                          <p:spTgt spid="69"/>
                                        </p:tgtEl>
                                        <p:attrNameLst>
                                          <p:attrName>ppt_y</p:attrName>
                                        </p:attrNameLst>
                                      </p:cBhvr>
                                      <p:tavLst>
                                        <p:tav tm="0">
                                          <p:val>
                                            <p:strVal val="ppt_y"/>
                                          </p:val>
                                        </p:tav>
                                        <p:tav tm="100000">
                                          <p:val>
                                            <p:strVal val="1+ppt_h/2"/>
                                          </p:val>
                                        </p:tav>
                                      </p:tavLst>
                                    </p:anim>
                                    <p:set>
                                      <p:cBhvr>
                                        <p:cTn id="849" dur="1" fill="hold">
                                          <p:stCondLst>
                                            <p:cond delay="4999"/>
                                          </p:stCondLst>
                                        </p:cTn>
                                        <p:tgtEl>
                                          <p:spTgt spid="69"/>
                                        </p:tgtEl>
                                        <p:attrNameLst>
                                          <p:attrName>style.visibility</p:attrName>
                                        </p:attrNameLst>
                                      </p:cBhvr>
                                      <p:to>
                                        <p:strVal val="hidden"/>
                                      </p:to>
                                    </p:set>
                                  </p:childTnLst>
                                </p:cTn>
                              </p:par>
                              <p:par>
                                <p:cTn id="850" presetID="2" presetClass="exit" presetSubtype="4" fill="hold" grpId="3" nodeType="withEffect">
                                  <p:stCondLst>
                                    <p:cond delay="0"/>
                                  </p:stCondLst>
                                  <p:childTnLst>
                                    <p:anim calcmode="lin" valueType="num">
                                      <p:cBhvr additive="base">
                                        <p:cTn id="851" dur="5000"/>
                                        <p:tgtEl>
                                          <p:spTgt spid="70"/>
                                        </p:tgtEl>
                                        <p:attrNameLst>
                                          <p:attrName>ppt_x</p:attrName>
                                        </p:attrNameLst>
                                      </p:cBhvr>
                                      <p:tavLst>
                                        <p:tav tm="0">
                                          <p:val>
                                            <p:strVal val="ppt_x"/>
                                          </p:val>
                                        </p:tav>
                                        <p:tav tm="100000">
                                          <p:val>
                                            <p:strVal val="ppt_x"/>
                                          </p:val>
                                        </p:tav>
                                      </p:tavLst>
                                    </p:anim>
                                    <p:anim calcmode="lin" valueType="num">
                                      <p:cBhvr additive="base">
                                        <p:cTn id="852" dur="5000"/>
                                        <p:tgtEl>
                                          <p:spTgt spid="70"/>
                                        </p:tgtEl>
                                        <p:attrNameLst>
                                          <p:attrName>ppt_y</p:attrName>
                                        </p:attrNameLst>
                                      </p:cBhvr>
                                      <p:tavLst>
                                        <p:tav tm="0">
                                          <p:val>
                                            <p:strVal val="ppt_y"/>
                                          </p:val>
                                        </p:tav>
                                        <p:tav tm="100000">
                                          <p:val>
                                            <p:strVal val="1+ppt_h/2"/>
                                          </p:val>
                                        </p:tav>
                                      </p:tavLst>
                                    </p:anim>
                                    <p:set>
                                      <p:cBhvr>
                                        <p:cTn id="853" dur="1" fill="hold">
                                          <p:stCondLst>
                                            <p:cond delay="4999"/>
                                          </p:stCondLst>
                                        </p:cTn>
                                        <p:tgtEl>
                                          <p:spTgt spid="70"/>
                                        </p:tgtEl>
                                        <p:attrNameLst>
                                          <p:attrName>style.visibility</p:attrName>
                                        </p:attrNameLst>
                                      </p:cBhvr>
                                      <p:to>
                                        <p:strVal val="hidden"/>
                                      </p:to>
                                    </p:set>
                                  </p:childTnLst>
                                </p:cTn>
                              </p:par>
                              <p:par>
                                <p:cTn id="854" presetID="19" presetClass="exit" presetSubtype="10" fill="hold" grpId="4" nodeType="withEffect">
                                  <p:stCondLst>
                                    <p:cond delay="0"/>
                                  </p:stCondLst>
                                  <p:childTnLst>
                                    <p:anim calcmode="lin" valueType="num">
                                      <p:cBhvr>
                                        <p:cTn id="855" dur="5000"/>
                                        <p:tgtEl>
                                          <p:spTgt spid="6"/>
                                        </p:tgtEl>
                                        <p:attrNameLst>
                                          <p:attrName>ppt_h</p:attrName>
                                        </p:attrNameLst>
                                      </p:cBhvr>
                                      <p:tavLst>
                                        <p:tav tm="0">
                                          <p:val>
                                            <p:strVal val="ppt_h"/>
                                          </p:val>
                                        </p:tav>
                                        <p:tav tm="100000">
                                          <p:val>
                                            <p:strVal val="ppt_h"/>
                                          </p:val>
                                        </p:tav>
                                      </p:tavLst>
                                    </p:anim>
                                    <p:anim calcmode="lin" valueType="num">
                                      <p:cBhvr>
                                        <p:cTn id="856"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57" dur="1" fill="hold">
                                          <p:stCondLst>
                                            <p:cond delay="4999"/>
                                          </p:stCondLst>
                                        </p:cTn>
                                        <p:tgtEl>
                                          <p:spTgt spid="6"/>
                                        </p:tgtEl>
                                        <p:attrNameLst>
                                          <p:attrName>style.visibility</p:attrName>
                                        </p:attrNameLst>
                                      </p:cBhvr>
                                      <p:to>
                                        <p:strVal val="hidden"/>
                                      </p:to>
                                    </p:set>
                                  </p:childTnLst>
                                </p:cTn>
                              </p:par>
                              <p:par>
                                <p:cTn id="858" presetID="19" presetClass="exit" presetSubtype="10" fill="hold" grpId="4" nodeType="withEffect">
                                  <p:stCondLst>
                                    <p:cond delay="0"/>
                                  </p:stCondLst>
                                  <p:childTnLst>
                                    <p:anim calcmode="lin" valueType="num">
                                      <p:cBhvr>
                                        <p:cTn id="859" dur="5000"/>
                                        <p:tgtEl>
                                          <p:spTgt spid="7"/>
                                        </p:tgtEl>
                                        <p:attrNameLst>
                                          <p:attrName>ppt_h</p:attrName>
                                        </p:attrNameLst>
                                      </p:cBhvr>
                                      <p:tavLst>
                                        <p:tav tm="0">
                                          <p:val>
                                            <p:strVal val="ppt_h"/>
                                          </p:val>
                                        </p:tav>
                                        <p:tav tm="100000">
                                          <p:val>
                                            <p:strVal val="ppt_h"/>
                                          </p:val>
                                        </p:tav>
                                      </p:tavLst>
                                    </p:anim>
                                    <p:anim calcmode="lin" valueType="num">
                                      <p:cBhvr>
                                        <p:cTn id="860"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1" dur="1" fill="hold">
                                          <p:stCondLst>
                                            <p:cond delay="4999"/>
                                          </p:stCondLst>
                                        </p:cTn>
                                        <p:tgtEl>
                                          <p:spTgt spid="7"/>
                                        </p:tgtEl>
                                        <p:attrNameLst>
                                          <p:attrName>style.visibility</p:attrName>
                                        </p:attrNameLst>
                                      </p:cBhvr>
                                      <p:to>
                                        <p:strVal val="hidden"/>
                                      </p:to>
                                    </p:set>
                                  </p:childTnLst>
                                </p:cTn>
                              </p:par>
                              <p:par>
                                <p:cTn id="862" presetID="19" presetClass="exit" presetSubtype="10" fill="hold" grpId="4" nodeType="withEffect">
                                  <p:stCondLst>
                                    <p:cond delay="0"/>
                                  </p:stCondLst>
                                  <p:childTnLst>
                                    <p:anim calcmode="lin" valueType="num">
                                      <p:cBhvr>
                                        <p:cTn id="863" dur="5000"/>
                                        <p:tgtEl>
                                          <p:spTgt spid="8"/>
                                        </p:tgtEl>
                                        <p:attrNameLst>
                                          <p:attrName>ppt_h</p:attrName>
                                        </p:attrNameLst>
                                      </p:cBhvr>
                                      <p:tavLst>
                                        <p:tav tm="0">
                                          <p:val>
                                            <p:strVal val="ppt_h"/>
                                          </p:val>
                                        </p:tav>
                                        <p:tav tm="100000">
                                          <p:val>
                                            <p:strVal val="ppt_h"/>
                                          </p:val>
                                        </p:tav>
                                      </p:tavLst>
                                    </p:anim>
                                    <p:anim calcmode="lin" valueType="num">
                                      <p:cBhvr>
                                        <p:cTn id="864"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5" dur="1" fill="hold">
                                          <p:stCondLst>
                                            <p:cond delay="4999"/>
                                          </p:stCondLst>
                                        </p:cTn>
                                        <p:tgtEl>
                                          <p:spTgt spid="8"/>
                                        </p:tgtEl>
                                        <p:attrNameLst>
                                          <p:attrName>style.visibility</p:attrName>
                                        </p:attrNameLst>
                                      </p:cBhvr>
                                      <p:to>
                                        <p:strVal val="hidden"/>
                                      </p:to>
                                    </p:set>
                                  </p:childTnLst>
                                </p:cTn>
                              </p:par>
                              <p:par>
                                <p:cTn id="866" presetID="19" presetClass="exit" presetSubtype="10" fill="hold" grpId="4" nodeType="withEffect">
                                  <p:stCondLst>
                                    <p:cond delay="0"/>
                                  </p:stCondLst>
                                  <p:childTnLst>
                                    <p:anim calcmode="lin" valueType="num">
                                      <p:cBhvr>
                                        <p:cTn id="867" dur="5000"/>
                                        <p:tgtEl>
                                          <p:spTgt spid="9"/>
                                        </p:tgtEl>
                                        <p:attrNameLst>
                                          <p:attrName>ppt_h</p:attrName>
                                        </p:attrNameLst>
                                      </p:cBhvr>
                                      <p:tavLst>
                                        <p:tav tm="0">
                                          <p:val>
                                            <p:strVal val="ppt_h"/>
                                          </p:val>
                                        </p:tav>
                                        <p:tav tm="100000">
                                          <p:val>
                                            <p:strVal val="ppt_h"/>
                                          </p:val>
                                        </p:tav>
                                      </p:tavLst>
                                    </p:anim>
                                    <p:anim calcmode="lin" valueType="num">
                                      <p:cBhvr>
                                        <p:cTn id="868"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9" dur="1" fill="hold">
                                          <p:stCondLst>
                                            <p:cond delay="4999"/>
                                          </p:stCondLst>
                                        </p:cTn>
                                        <p:tgtEl>
                                          <p:spTgt spid="9"/>
                                        </p:tgtEl>
                                        <p:attrNameLst>
                                          <p:attrName>style.visibility</p:attrName>
                                        </p:attrNameLst>
                                      </p:cBhvr>
                                      <p:to>
                                        <p:strVal val="hidden"/>
                                      </p:to>
                                    </p:set>
                                  </p:childTnLst>
                                </p:cTn>
                              </p:par>
                              <p:par>
                                <p:cTn id="870" presetID="19" presetClass="exit" presetSubtype="10" fill="hold" grpId="4" nodeType="withEffect">
                                  <p:stCondLst>
                                    <p:cond delay="0"/>
                                  </p:stCondLst>
                                  <p:childTnLst>
                                    <p:anim calcmode="lin" valueType="num">
                                      <p:cBhvr>
                                        <p:cTn id="871" dur="5000"/>
                                        <p:tgtEl>
                                          <p:spTgt spid="10"/>
                                        </p:tgtEl>
                                        <p:attrNameLst>
                                          <p:attrName>ppt_h</p:attrName>
                                        </p:attrNameLst>
                                      </p:cBhvr>
                                      <p:tavLst>
                                        <p:tav tm="0">
                                          <p:val>
                                            <p:strVal val="ppt_h"/>
                                          </p:val>
                                        </p:tav>
                                        <p:tav tm="100000">
                                          <p:val>
                                            <p:strVal val="ppt_h"/>
                                          </p:val>
                                        </p:tav>
                                      </p:tavLst>
                                    </p:anim>
                                    <p:anim calcmode="lin" valueType="num">
                                      <p:cBhvr>
                                        <p:cTn id="872"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3" dur="1" fill="hold">
                                          <p:stCondLst>
                                            <p:cond delay="4999"/>
                                          </p:stCondLst>
                                        </p:cTn>
                                        <p:tgtEl>
                                          <p:spTgt spid="10"/>
                                        </p:tgtEl>
                                        <p:attrNameLst>
                                          <p:attrName>style.visibility</p:attrName>
                                        </p:attrNameLst>
                                      </p:cBhvr>
                                      <p:to>
                                        <p:strVal val="hidden"/>
                                      </p:to>
                                    </p:set>
                                  </p:childTnLst>
                                </p:cTn>
                              </p:par>
                              <p:par>
                                <p:cTn id="874" presetID="19" presetClass="exit" presetSubtype="10" fill="hold" grpId="4" nodeType="withEffect">
                                  <p:stCondLst>
                                    <p:cond delay="0"/>
                                  </p:stCondLst>
                                  <p:childTnLst>
                                    <p:anim calcmode="lin" valueType="num">
                                      <p:cBhvr>
                                        <p:cTn id="875" dur="5000"/>
                                        <p:tgtEl>
                                          <p:spTgt spid="11"/>
                                        </p:tgtEl>
                                        <p:attrNameLst>
                                          <p:attrName>ppt_h</p:attrName>
                                        </p:attrNameLst>
                                      </p:cBhvr>
                                      <p:tavLst>
                                        <p:tav tm="0">
                                          <p:val>
                                            <p:strVal val="ppt_h"/>
                                          </p:val>
                                        </p:tav>
                                        <p:tav tm="100000">
                                          <p:val>
                                            <p:strVal val="ppt_h"/>
                                          </p:val>
                                        </p:tav>
                                      </p:tavLst>
                                    </p:anim>
                                    <p:anim calcmode="lin" valueType="num">
                                      <p:cBhvr>
                                        <p:cTn id="876"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7" dur="1" fill="hold">
                                          <p:stCondLst>
                                            <p:cond delay="4999"/>
                                          </p:stCondLst>
                                        </p:cTn>
                                        <p:tgtEl>
                                          <p:spTgt spid="11"/>
                                        </p:tgtEl>
                                        <p:attrNameLst>
                                          <p:attrName>style.visibility</p:attrName>
                                        </p:attrNameLst>
                                      </p:cBhvr>
                                      <p:to>
                                        <p:strVal val="hidden"/>
                                      </p:to>
                                    </p:set>
                                  </p:childTnLst>
                                </p:cTn>
                              </p:par>
                              <p:par>
                                <p:cTn id="878" presetID="19" presetClass="exit" presetSubtype="10" fill="hold" grpId="4" nodeType="withEffect">
                                  <p:stCondLst>
                                    <p:cond delay="0"/>
                                  </p:stCondLst>
                                  <p:childTnLst>
                                    <p:anim calcmode="lin" valueType="num">
                                      <p:cBhvr>
                                        <p:cTn id="879" dur="5000"/>
                                        <p:tgtEl>
                                          <p:spTgt spid="12"/>
                                        </p:tgtEl>
                                        <p:attrNameLst>
                                          <p:attrName>ppt_h</p:attrName>
                                        </p:attrNameLst>
                                      </p:cBhvr>
                                      <p:tavLst>
                                        <p:tav tm="0">
                                          <p:val>
                                            <p:strVal val="ppt_h"/>
                                          </p:val>
                                        </p:tav>
                                        <p:tav tm="100000">
                                          <p:val>
                                            <p:strVal val="ppt_h"/>
                                          </p:val>
                                        </p:tav>
                                      </p:tavLst>
                                    </p:anim>
                                    <p:anim calcmode="lin" valueType="num">
                                      <p:cBhvr>
                                        <p:cTn id="880"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1" dur="1" fill="hold">
                                          <p:stCondLst>
                                            <p:cond delay="4999"/>
                                          </p:stCondLst>
                                        </p:cTn>
                                        <p:tgtEl>
                                          <p:spTgt spid="12"/>
                                        </p:tgtEl>
                                        <p:attrNameLst>
                                          <p:attrName>style.visibility</p:attrName>
                                        </p:attrNameLst>
                                      </p:cBhvr>
                                      <p:to>
                                        <p:strVal val="hidden"/>
                                      </p:to>
                                    </p:set>
                                  </p:childTnLst>
                                </p:cTn>
                              </p:par>
                              <p:par>
                                <p:cTn id="882" presetID="19" presetClass="exit" presetSubtype="10" fill="hold" grpId="4" nodeType="withEffect">
                                  <p:stCondLst>
                                    <p:cond delay="0"/>
                                  </p:stCondLst>
                                  <p:childTnLst>
                                    <p:anim calcmode="lin" valueType="num">
                                      <p:cBhvr>
                                        <p:cTn id="883" dur="5000"/>
                                        <p:tgtEl>
                                          <p:spTgt spid="13"/>
                                        </p:tgtEl>
                                        <p:attrNameLst>
                                          <p:attrName>ppt_h</p:attrName>
                                        </p:attrNameLst>
                                      </p:cBhvr>
                                      <p:tavLst>
                                        <p:tav tm="0">
                                          <p:val>
                                            <p:strVal val="ppt_h"/>
                                          </p:val>
                                        </p:tav>
                                        <p:tav tm="100000">
                                          <p:val>
                                            <p:strVal val="ppt_h"/>
                                          </p:val>
                                        </p:tav>
                                      </p:tavLst>
                                    </p:anim>
                                    <p:anim calcmode="lin" valueType="num">
                                      <p:cBhvr>
                                        <p:cTn id="884"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5" dur="1" fill="hold">
                                          <p:stCondLst>
                                            <p:cond delay="4999"/>
                                          </p:stCondLst>
                                        </p:cTn>
                                        <p:tgtEl>
                                          <p:spTgt spid="13"/>
                                        </p:tgtEl>
                                        <p:attrNameLst>
                                          <p:attrName>style.visibility</p:attrName>
                                        </p:attrNameLst>
                                      </p:cBhvr>
                                      <p:to>
                                        <p:strVal val="hidden"/>
                                      </p:to>
                                    </p:set>
                                  </p:childTnLst>
                                </p:cTn>
                              </p:par>
                              <p:par>
                                <p:cTn id="886" presetID="19" presetClass="exit" presetSubtype="10" fill="hold" grpId="4" nodeType="withEffect">
                                  <p:stCondLst>
                                    <p:cond delay="0"/>
                                  </p:stCondLst>
                                  <p:childTnLst>
                                    <p:anim calcmode="lin" valueType="num">
                                      <p:cBhvr>
                                        <p:cTn id="887" dur="5000"/>
                                        <p:tgtEl>
                                          <p:spTgt spid="14"/>
                                        </p:tgtEl>
                                        <p:attrNameLst>
                                          <p:attrName>ppt_h</p:attrName>
                                        </p:attrNameLst>
                                      </p:cBhvr>
                                      <p:tavLst>
                                        <p:tav tm="0">
                                          <p:val>
                                            <p:strVal val="ppt_h"/>
                                          </p:val>
                                        </p:tav>
                                        <p:tav tm="100000">
                                          <p:val>
                                            <p:strVal val="ppt_h"/>
                                          </p:val>
                                        </p:tav>
                                      </p:tavLst>
                                    </p:anim>
                                    <p:anim calcmode="lin" valueType="num">
                                      <p:cBhvr>
                                        <p:cTn id="888"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9" dur="1" fill="hold">
                                          <p:stCondLst>
                                            <p:cond delay="4999"/>
                                          </p:stCondLst>
                                        </p:cTn>
                                        <p:tgtEl>
                                          <p:spTgt spid="14"/>
                                        </p:tgtEl>
                                        <p:attrNameLst>
                                          <p:attrName>style.visibility</p:attrName>
                                        </p:attrNameLst>
                                      </p:cBhvr>
                                      <p:to>
                                        <p:strVal val="hidden"/>
                                      </p:to>
                                    </p:set>
                                  </p:childTnLst>
                                </p:cTn>
                              </p:par>
                              <p:par>
                                <p:cTn id="890" presetID="19" presetClass="exit" presetSubtype="10" fill="hold" grpId="4" nodeType="withEffect">
                                  <p:stCondLst>
                                    <p:cond delay="0"/>
                                  </p:stCondLst>
                                  <p:childTnLst>
                                    <p:anim calcmode="lin" valueType="num">
                                      <p:cBhvr>
                                        <p:cTn id="891" dur="5000"/>
                                        <p:tgtEl>
                                          <p:spTgt spid="15"/>
                                        </p:tgtEl>
                                        <p:attrNameLst>
                                          <p:attrName>ppt_h</p:attrName>
                                        </p:attrNameLst>
                                      </p:cBhvr>
                                      <p:tavLst>
                                        <p:tav tm="0">
                                          <p:val>
                                            <p:strVal val="ppt_h"/>
                                          </p:val>
                                        </p:tav>
                                        <p:tav tm="100000">
                                          <p:val>
                                            <p:strVal val="ppt_h"/>
                                          </p:val>
                                        </p:tav>
                                      </p:tavLst>
                                    </p:anim>
                                    <p:anim calcmode="lin" valueType="num">
                                      <p:cBhvr>
                                        <p:cTn id="892"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3" dur="1" fill="hold">
                                          <p:stCondLst>
                                            <p:cond delay="4999"/>
                                          </p:stCondLst>
                                        </p:cTn>
                                        <p:tgtEl>
                                          <p:spTgt spid="15"/>
                                        </p:tgtEl>
                                        <p:attrNameLst>
                                          <p:attrName>style.visibility</p:attrName>
                                        </p:attrNameLst>
                                      </p:cBhvr>
                                      <p:to>
                                        <p:strVal val="hidden"/>
                                      </p:to>
                                    </p:set>
                                  </p:childTnLst>
                                </p:cTn>
                              </p:par>
                              <p:par>
                                <p:cTn id="894" presetID="19" presetClass="exit" presetSubtype="10" fill="hold" grpId="4" nodeType="withEffect">
                                  <p:stCondLst>
                                    <p:cond delay="0"/>
                                  </p:stCondLst>
                                  <p:childTnLst>
                                    <p:anim calcmode="lin" valueType="num">
                                      <p:cBhvr>
                                        <p:cTn id="895" dur="5000"/>
                                        <p:tgtEl>
                                          <p:spTgt spid="16"/>
                                        </p:tgtEl>
                                        <p:attrNameLst>
                                          <p:attrName>ppt_h</p:attrName>
                                        </p:attrNameLst>
                                      </p:cBhvr>
                                      <p:tavLst>
                                        <p:tav tm="0">
                                          <p:val>
                                            <p:strVal val="ppt_h"/>
                                          </p:val>
                                        </p:tav>
                                        <p:tav tm="100000">
                                          <p:val>
                                            <p:strVal val="ppt_h"/>
                                          </p:val>
                                        </p:tav>
                                      </p:tavLst>
                                    </p:anim>
                                    <p:anim calcmode="lin" valueType="num">
                                      <p:cBhvr>
                                        <p:cTn id="896"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7" dur="1" fill="hold">
                                          <p:stCondLst>
                                            <p:cond delay="4999"/>
                                          </p:stCondLst>
                                        </p:cTn>
                                        <p:tgtEl>
                                          <p:spTgt spid="16"/>
                                        </p:tgtEl>
                                        <p:attrNameLst>
                                          <p:attrName>style.visibility</p:attrName>
                                        </p:attrNameLst>
                                      </p:cBhvr>
                                      <p:to>
                                        <p:strVal val="hidden"/>
                                      </p:to>
                                    </p:set>
                                  </p:childTnLst>
                                </p:cTn>
                              </p:par>
                              <p:par>
                                <p:cTn id="898" presetID="19" presetClass="exit" presetSubtype="10" fill="hold" grpId="4" nodeType="withEffect">
                                  <p:stCondLst>
                                    <p:cond delay="0"/>
                                  </p:stCondLst>
                                  <p:childTnLst>
                                    <p:anim calcmode="lin" valueType="num">
                                      <p:cBhvr>
                                        <p:cTn id="899" dur="5000"/>
                                        <p:tgtEl>
                                          <p:spTgt spid="17"/>
                                        </p:tgtEl>
                                        <p:attrNameLst>
                                          <p:attrName>ppt_h</p:attrName>
                                        </p:attrNameLst>
                                      </p:cBhvr>
                                      <p:tavLst>
                                        <p:tav tm="0">
                                          <p:val>
                                            <p:strVal val="ppt_h"/>
                                          </p:val>
                                        </p:tav>
                                        <p:tav tm="100000">
                                          <p:val>
                                            <p:strVal val="ppt_h"/>
                                          </p:val>
                                        </p:tav>
                                      </p:tavLst>
                                    </p:anim>
                                    <p:anim calcmode="lin" valueType="num">
                                      <p:cBhvr>
                                        <p:cTn id="900"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1" dur="1" fill="hold">
                                          <p:stCondLst>
                                            <p:cond delay="4999"/>
                                          </p:stCondLst>
                                        </p:cTn>
                                        <p:tgtEl>
                                          <p:spTgt spid="17"/>
                                        </p:tgtEl>
                                        <p:attrNameLst>
                                          <p:attrName>style.visibility</p:attrName>
                                        </p:attrNameLst>
                                      </p:cBhvr>
                                      <p:to>
                                        <p:strVal val="hidden"/>
                                      </p:to>
                                    </p:set>
                                  </p:childTnLst>
                                </p:cTn>
                              </p:par>
                              <p:par>
                                <p:cTn id="902" presetID="19" presetClass="exit" presetSubtype="10" fill="hold" grpId="4" nodeType="withEffect">
                                  <p:stCondLst>
                                    <p:cond delay="0"/>
                                  </p:stCondLst>
                                  <p:childTnLst>
                                    <p:anim calcmode="lin" valueType="num">
                                      <p:cBhvr>
                                        <p:cTn id="903" dur="5000"/>
                                        <p:tgtEl>
                                          <p:spTgt spid="18"/>
                                        </p:tgtEl>
                                        <p:attrNameLst>
                                          <p:attrName>ppt_h</p:attrName>
                                        </p:attrNameLst>
                                      </p:cBhvr>
                                      <p:tavLst>
                                        <p:tav tm="0">
                                          <p:val>
                                            <p:strVal val="ppt_h"/>
                                          </p:val>
                                        </p:tav>
                                        <p:tav tm="100000">
                                          <p:val>
                                            <p:strVal val="ppt_h"/>
                                          </p:val>
                                        </p:tav>
                                      </p:tavLst>
                                    </p:anim>
                                    <p:anim calcmode="lin" valueType="num">
                                      <p:cBhvr>
                                        <p:cTn id="904"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5" dur="1" fill="hold">
                                          <p:stCondLst>
                                            <p:cond delay="4999"/>
                                          </p:stCondLst>
                                        </p:cTn>
                                        <p:tgtEl>
                                          <p:spTgt spid="18"/>
                                        </p:tgtEl>
                                        <p:attrNameLst>
                                          <p:attrName>style.visibility</p:attrName>
                                        </p:attrNameLst>
                                      </p:cBhvr>
                                      <p:to>
                                        <p:strVal val="hidden"/>
                                      </p:to>
                                    </p:set>
                                  </p:childTnLst>
                                </p:cTn>
                              </p:par>
                              <p:par>
                                <p:cTn id="906" presetID="19" presetClass="exit" presetSubtype="10" fill="hold" grpId="4" nodeType="withEffect">
                                  <p:stCondLst>
                                    <p:cond delay="0"/>
                                  </p:stCondLst>
                                  <p:childTnLst>
                                    <p:anim calcmode="lin" valueType="num">
                                      <p:cBhvr>
                                        <p:cTn id="907" dur="5000"/>
                                        <p:tgtEl>
                                          <p:spTgt spid="19"/>
                                        </p:tgtEl>
                                        <p:attrNameLst>
                                          <p:attrName>ppt_h</p:attrName>
                                        </p:attrNameLst>
                                      </p:cBhvr>
                                      <p:tavLst>
                                        <p:tav tm="0">
                                          <p:val>
                                            <p:strVal val="ppt_h"/>
                                          </p:val>
                                        </p:tav>
                                        <p:tav tm="100000">
                                          <p:val>
                                            <p:strVal val="ppt_h"/>
                                          </p:val>
                                        </p:tav>
                                      </p:tavLst>
                                    </p:anim>
                                    <p:anim calcmode="lin" valueType="num">
                                      <p:cBhvr>
                                        <p:cTn id="908"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9" dur="1" fill="hold">
                                          <p:stCondLst>
                                            <p:cond delay="4999"/>
                                          </p:stCondLst>
                                        </p:cTn>
                                        <p:tgtEl>
                                          <p:spTgt spid="19"/>
                                        </p:tgtEl>
                                        <p:attrNameLst>
                                          <p:attrName>style.visibility</p:attrName>
                                        </p:attrNameLst>
                                      </p:cBhvr>
                                      <p:to>
                                        <p:strVal val="hidden"/>
                                      </p:to>
                                    </p:set>
                                  </p:childTnLst>
                                </p:cTn>
                              </p:par>
                              <p:par>
                                <p:cTn id="910" presetID="19" presetClass="exit" presetSubtype="10" fill="hold" grpId="4" nodeType="withEffect">
                                  <p:stCondLst>
                                    <p:cond delay="0"/>
                                  </p:stCondLst>
                                  <p:childTnLst>
                                    <p:anim calcmode="lin" valueType="num">
                                      <p:cBhvr>
                                        <p:cTn id="911" dur="5000"/>
                                        <p:tgtEl>
                                          <p:spTgt spid="20"/>
                                        </p:tgtEl>
                                        <p:attrNameLst>
                                          <p:attrName>ppt_h</p:attrName>
                                        </p:attrNameLst>
                                      </p:cBhvr>
                                      <p:tavLst>
                                        <p:tav tm="0">
                                          <p:val>
                                            <p:strVal val="ppt_h"/>
                                          </p:val>
                                        </p:tav>
                                        <p:tav tm="100000">
                                          <p:val>
                                            <p:strVal val="ppt_h"/>
                                          </p:val>
                                        </p:tav>
                                      </p:tavLst>
                                    </p:anim>
                                    <p:anim calcmode="lin" valueType="num">
                                      <p:cBhvr>
                                        <p:cTn id="912"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3" dur="1" fill="hold">
                                          <p:stCondLst>
                                            <p:cond delay="4999"/>
                                          </p:stCondLst>
                                        </p:cTn>
                                        <p:tgtEl>
                                          <p:spTgt spid="20"/>
                                        </p:tgtEl>
                                        <p:attrNameLst>
                                          <p:attrName>style.visibility</p:attrName>
                                        </p:attrNameLst>
                                      </p:cBhvr>
                                      <p:to>
                                        <p:strVal val="hidden"/>
                                      </p:to>
                                    </p:set>
                                  </p:childTnLst>
                                </p:cTn>
                              </p:par>
                              <p:par>
                                <p:cTn id="914" presetID="19" presetClass="exit" presetSubtype="10" fill="hold" grpId="4" nodeType="withEffect">
                                  <p:stCondLst>
                                    <p:cond delay="0"/>
                                  </p:stCondLst>
                                  <p:childTnLst>
                                    <p:anim calcmode="lin" valueType="num">
                                      <p:cBhvr>
                                        <p:cTn id="915" dur="5000"/>
                                        <p:tgtEl>
                                          <p:spTgt spid="21"/>
                                        </p:tgtEl>
                                        <p:attrNameLst>
                                          <p:attrName>ppt_h</p:attrName>
                                        </p:attrNameLst>
                                      </p:cBhvr>
                                      <p:tavLst>
                                        <p:tav tm="0">
                                          <p:val>
                                            <p:strVal val="ppt_h"/>
                                          </p:val>
                                        </p:tav>
                                        <p:tav tm="100000">
                                          <p:val>
                                            <p:strVal val="ppt_h"/>
                                          </p:val>
                                        </p:tav>
                                      </p:tavLst>
                                    </p:anim>
                                    <p:anim calcmode="lin" valueType="num">
                                      <p:cBhvr>
                                        <p:cTn id="916"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7" dur="1" fill="hold">
                                          <p:stCondLst>
                                            <p:cond delay="4999"/>
                                          </p:stCondLst>
                                        </p:cTn>
                                        <p:tgtEl>
                                          <p:spTgt spid="21"/>
                                        </p:tgtEl>
                                        <p:attrNameLst>
                                          <p:attrName>style.visibility</p:attrName>
                                        </p:attrNameLst>
                                      </p:cBhvr>
                                      <p:to>
                                        <p:strVal val="hidden"/>
                                      </p:to>
                                    </p:set>
                                  </p:childTnLst>
                                </p:cTn>
                              </p:par>
                              <p:par>
                                <p:cTn id="918" presetID="19" presetClass="exit" presetSubtype="10" fill="hold" grpId="4" nodeType="withEffect">
                                  <p:stCondLst>
                                    <p:cond delay="0"/>
                                  </p:stCondLst>
                                  <p:childTnLst>
                                    <p:anim calcmode="lin" valueType="num">
                                      <p:cBhvr>
                                        <p:cTn id="919" dur="5000"/>
                                        <p:tgtEl>
                                          <p:spTgt spid="22"/>
                                        </p:tgtEl>
                                        <p:attrNameLst>
                                          <p:attrName>ppt_h</p:attrName>
                                        </p:attrNameLst>
                                      </p:cBhvr>
                                      <p:tavLst>
                                        <p:tav tm="0">
                                          <p:val>
                                            <p:strVal val="ppt_h"/>
                                          </p:val>
                                        </p:tav>
                                        <p:tav tm="100000">
                                          <p:val>
                                            <p:strVal val="ppt_h"/>
                                          </p:val>
                                        </p:tav>
                                      </p:tavLst>
                                    </p:anim>
                                    <p:anim calcmode="lin" valueType="num">
                                      <p:cBhvr>
                                        <p:cTn id="920"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1" dur="1" fill="hold">
                                          <p:stCondLst>
                                            <p:cond delay="4999"/>
                                          </p:stCondLst>
                                        </p:cTn>
                                        <p:tgtEl>
                                          <p:spTgt spid="22"/>
                                        </p:tgtEl>
                                        <p:attrNameLst>
                                          <p:attrName>style.visibility</p:attrName>
                                        </p:attrNameLst>
                                      </p:cBhvr>
                                      <p:to>
                                        <p:strVal val="hidden"/>
                                      </p:to>
                                    </p:set>
                                  </p:childTnLst>
                                </p:cTn>
                              </p:par>
                              <p:par>
                                <p:cTn id="922" presetID="19" presetClass="exit" presetSubtype="10" fill="hold" grpId="4" nodeType="withEffect">
                                  <p:stCondLst>
                                    <p:cond delay="0"/>
                                  </p:stCondLst>
                                  <p:childTnLst>
                                    <p:anim calcmode="lin" valueType="num">
                                      <p:cBhvr>
                                        <p:cTn id="923" dur="5000"/>
                                        <p:tgtEl>
                                          <p:spTgt spid="23"/>
                                        </p:tgtEl>
                                        <p:attrNameLst>
                                          <p:attrName>ppt_h</p:attrName>
                                        </p:attrNameLst>
                                      </p:cBhvr>
                                      <p:tavLst>
                                        <p:tav tm="0">
                                          <p:val>
                                            <p:strVal val="ppt_h"/>
                                          </p:val>
                                        </p:tav>
                                        <p:tav tm="100000">
                                          <p:val>
                                            <p:strVal val="ppt_h"/>
                                          </p:val>
                                        </p:tav>
                                      </p:tavLst>
                                    </p:anim>
                                    <p:anim calcmode="lin" valueType="num">
                                      <p:cBhvr>
                                        <p:cTn id="924"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5" dur="1" fill="hold">
                                          <p:stCondLst>
                                            <p:cond delay="4999"/>
                                          </p:stCondLst>
                                        </p:cTn>
                                        <p:tgtEl>
                                          <p:spTgt spid="23"/>
                                        </p:tgtEl>
                                        <p:attrNameLst>
                                          <p:attrName>style.visibility</p:attrName>
                                        </p:attrNameLst>
                                      </p:cBhvr>
                                      <p:to>
                                        <p:strVal val="hidden"/>
                                      </p:to>
                                    </p:set>
                                  </p:childTnLst>
                                </p:cTn>
                              </p:par>
                              <p:par>
                                <p:cTn id="926" presetID="19" presetClass="exit" presetSubtype="10" fill="hold" grpId="4" nodeType="withEffect">
                                  <p:stCondLst>
                                    <p:cond delay="0"/>
                                  </p:stCondLst>
                                  <p:childTnLst>
                                    <p:anim calcmode="lin" valueType="num">
                                      <p:cBhvr>
                                        <p:cTn id="927" dur="5000"/>
                                        <p:tgtEl>
                                          <p:spTgt spid="24"/>
                                        </p:tgtEl>
                                        <p:attrNameLst>
                                          <p:attrName>ppt_h</p:attrName>
                                        </p:attrNameLst>
                                      </p:cBhvr>
                                      <p:tavLst>
                                        <p:tav tm="0">
                                          <p:val>
                                            <p:strVal val="ppt_h"/>
                                          </p:val>
                                        </p:tav>
                                        <p:tav tm="100000">
                                          <p:val>
                                            <p:strVal val="ppt_h"/>
                                          </p:val>
                                        </p:tav>
                                      </p:tavLst>
                                    </p:anim>
                                    <p:anim calcmode="lin" valueType="num">
                                      <p:cBhvr>
                                        <p:cTn id="928"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9" dur="1" fill="hold">
                                          <p:stCondLst>
                                            <p:cond delay="4999"/>
                                          </p:stCondLst>
                                        </p:cTn>
                                        <p:tgtEl>
                                          <p:spTgt spid="24"/>
                                        </p:tgtEl>
                                        <p:attrNameLst>
                                          <p:attrName>style.visibility</p:attrName>
                                        </p:attrNameLst>
                                      </p:cBhvr>
                                      <p:to>
                                        <p:strVal val="hidden"/>
                                      </p:to>
                                    </p:set>
                                  </p:childTnLst>
                                </p:cTn>
                              </p:par>
                              <p:par>
                                <p:cTn id="930" presetID="19" presetClass="exit" presetSubtype="10" fill="hold" grpId="4" nodeType="withEffect">
                                  <p:stCondLst>
                                    <p:cond delay="0"/>
                                  </p:stCondLst>
                                  <p:childTnLst>
                                    <p:anim calcmode="lin" valueType="num">
                                      <p:cBhvr>
                                        <p:cTn id="931" dur="5000"/>
                                        <p:tgtEl>
                                          <p:spTgt spid="25"/>
                                        </p:tgtEl>
                                        <p:attrNameLst>
                                          <p:attrName>ppt_h</p:attrName>
                                        </p:attrNameLst>
                                      </p:cBhvr>
                                      <p:tavLst>
                                        <p:tav tm="0">
                                          <p:val>
                                            <p:strVal val="ppt_h"/>
                                          </p:val>
                                        </p:tav>
                                        <p:tav tm="100000">
                                          <p:val>
                                            <p:strVal val="ppt_h"/>
                                          </p:val>
                                        </p:tav>
                                      </p:tavLst>
                                    </p:anim>
                                    <p:anim calcmode="lin" valueType="num">
                                      <p:cBhvr>
                                        <p:cTn id="932"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3" dur="1" fill="hold">
                                          <p:stCondLst>
                                            <p:cond delay="4999"/>
                                          </p:stCondLst>
                                        </p:cTn>
                                        <p:tgtEl>
                                          <p:spTgt spid="25"/>
                                        </p:tgtEl>
                                        <p:attrNameLst>
                                          <p:attrName>style.visibility</p:attrName>
                                        </p:attrNameLst>
                                      </p:cBhvr>
                                      <p:to>
                                        <p:strVal val="hidden"/>
                                      </p:to>
                                    </p:set>
                                  </p:childTnLst>
                                </p:cTn>
                              </p:par>
                              <p:par>
                                <p:cTn id="934" presetID="19" presetClass="exit" presetSubtype="10" fill="hold" grpId="4" nodeType="withEffect">
                                  <p:stCondLst>
                                    <p:cond delay="0"/>
                                  </p:stCondLst>
                                  <p:childTnLst>
                                    <p:anim calcmode="lin" valueType="num">
                                      <p:cBhvr>
                                        <p:cTn id="935" dur="5000"/>
                                        <p:tgtEl>
                                          <p:spTgt spid="26"/>
                                        </p:tgtEl>
                                        <p:attrNameLst>
                                          <p:attrName>ppt_h</p:attrName>
                                        </p:attrNameLst>
                                      </p:cBhvr>
                                      <p:tavLst>
                                        <p:tav tm="0">
                                          <p:val>
                                            <p:strVal val="ppt_h"/>
                                          </p:val>
                                        </p:tav>
                                        <p:tav tm="100000">
                                          <p:val>
                                            <p:strVal val="ppt_h"/>
                                          </p:val>
                                        </p:tav>
                                      </p:tavLst>
                                    </p:anim>
                                    <p:anim calcmode="lin" valueType="num">
                                      <p:cBhvr>
                                        <p:cTn id="936"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7" dur="1" fill="hold">
                                          <p:stCondLst>
                                            <p:cond delay="4999"/>
                                          </p:stCondLst>
                                        </p:cTn>
                                        <p:tgtEl>
                                          <p:spTgt spid="26"/>
                                        </p:tgtEl>
                                        <p:attrNameLst>
                                          <p:attrName>style.visibility</p:attrName>
                                        </p:attrNameLst>
                                      </p:cBhvr>
                                      <p:to>
                                        <p:strVal val="hidden"/>
                                      </p:to>
                                    </p:set>
                                  </p:childTnLst>
                                </p:cTn>
                              </p:par>
                              <p:par>
                                <p:cTn id="938" presetID="19" presetClass="exit" presetSubtype="10" fill="hold" grpId="4" nodeType="withEffect">
                                  <p:stCondLst>
                                    <p:cond delay="0"/>
                                  </p:stCondLst>
                                  <p:childTnLst>
                                    <p:anim calcmode="lin" valueType="num">
                                      <p:cBhvr>
                                        <p:cTn id="939" dur="5000"/>
                                        <p:tgtEl>
                                          <p:spTgt spid="27"/>
                                        </p:tgtEl>
                                        <p:attrNameLst>
                                          <p:attrName>ppt_h</p:attrName>
                                        </p:attrNameLst>
                                      </p:cBhvr>
                                      <p:tavLst>
                                        <p:tav tm="0">
                                          <p:val>
                                            <p:strVal val="ppt_h"/>
                                          </p:val>
                                        </p:tav>
                                        <p:tav tm="100000">
                                          <p:val>
                                            <p:strVal val="ppt_h"/>
                                          </p:val>
                                        </p:tav>
                                      </p:tavLst>
                                    </p:anim>
                                    <p:anim calcmode="lin" valueType="num">
                                      <p:cBhvr>
                                        <p:cTn id="940"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1" dur="1" fill="hold">
                                          <p:stCondLst>
                                            <p:cond delay="4999"/>
                                          </p:stCondLst>
                                        </p:cTn>
                                        <p:tgtEl>
                                          <p:spTgt spid="27"/>
                                        </p:tgtEl>
                                        <p:attrNameLst>
                                          <p:attrName>style.visibility</p:attrName>
                                        </p:attrNameLst>
                                      </p:cBhvr>
                                      <p:to>
                                        <p:strVal val="hidden"/>
                                      </p:to>
                                    </p:set>
                                  </p:childTnLst>
                                </p:cTn>
                              </p:par>
                              <p:par>
                                <p:cTn id="942" presetID="19" presetClass="exit" presetSubtype="10" fill="hold" grpId="4" nodeType="withEffect">
                                  <p:stCondLst>
                                    <p:cond delay="0"/>
                                  </p:stCondLst>
                                  <p:childTnLst>
                                    <p:anim calcmode="lin" valueType="num">
                                      <p:cBhvr>
                                        <p:cTn id="943" dur="5000"/>
                                        <p:tgtEl>
                                          <p:spTgt spid="28"/>
                                        </p:tgtEl>
                                        <p:attrNameLst>
                                          <p:attrName>ppt_h</p:attrName>
                                        </p:attrNameLst>
                                      </p:cBhvr>
                                      <p:tavLst>
                                        <p:tav tm="0">
                                          <p:val>
                                            <p:strVal val="ppt_h"/>
                                          </p:val>
                                        </p:tav>
                                        <p:tav tm="100000">
                                          <p:val>
                                            <p:strVal val="ppt_h"/>
                                          </p:val>
                                        </p:tav>
                                      </p:tavLst>
                                    </p:anim>
                                    <p:anim calcmode="lin" valueType="num">
                                      <p:cBhvr>
                                        <p:cTn id="944"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5" dur="1" fill="hold">
                                          <p:stCondLst>
                                            <p:cond delay="4999"/>
                                          </p:stCondLst>
                                        </p:cTn>
                                        <p:tgtEl>
                                          <p:spTgt spid="28"/>
                                        </p:tgtEl>
                                        <p:attrNameLst>
                                          <p:attrName>style.visibility</p:attrName>
                                        </p:attrNameLst>
                                      </p:cBhvr>
                                      <p:to>
                                        <p:strVal val="hidden"/>
                                      </p:to>
                                    </p:set>
                                  </p:childTnLst>
                                </p:cTn>
                              </p:par>
                              <p:par>
                                <p:cTn id="946" presetID="19" presetClass="exit" presetSubtype="10" fill="hold" grpId="4" nodeType="withEffect">
                                  <p:stCondLst>
                                    <p:cond delay="0"/>
                                  </p:stCondLst>
                                  <p:childTnLst>
                                    <p:anim calcmode="lin" valueType="num">
                                      <p:cBhvr>
                                        <p:cTn id="947" dur="5000"/>
                                        <p:tgtEl>
                                          <p:spTgt spid="29"/>
                                        </p:tgtEl>
                                        <p:attrNameLst>
                                          <p:attrName>ppt_h</p:attrName>
                                        </p:attrNameLst>
                                      </p:cBhvr>
                                      <p:tavLst>
                                        <p:tav tm="0">
                                          <p:val>
                                            <p:strVal val="ppt_h"/>
                                          </p:val>
                                        </p:tav>
                                        <p:tav tm="100000">
                                          <p:val>
                                            <p:strVal val="ppt_h"/>
                                          </p:val>
                                        </p:tav>
                                      </p:tavLst>
                                    </p:anim>
                                    <p:anim calcmode="lin" valueType="num">
                                      <p:cBhvr>
                                        <p:cTn id="948"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9" dur="1" fill="hold">
                                          <p:stCondLst>
                                            <p:cond delay="4999"/>
                                          </p:stCondLst>
                                        </p:cTn>
                                        <p:tgtEl>
                                          <p:spTgt spid="29"/>
                                        </p:tgtEl>
                                        <p:attrNameLst>
                                          <p:attrName>style.visibility</p:attrName>
                                        </p:attrNameLst>
                                      </p:cBhvr>
                                      <p:to>
                                        <p:strVal val="hidden"/>
                                      </p:to>
                                    </p:set>
                                  </p:childTnLst>
                                </p:cTn>
                              </p:par>
                              <p:par>
                                <p:cTn id="950" presetID="19" presetClass="exit" presetSubtype="10" fill="hold" grpId="4" nodeType="withEffect">
                                  <p:stCondLst>
                                    <p:cond delay="0"/>
                                  </p:stCondLst>
                                  <p:childTnLst>
                                    <p:anim calcmode="lin" valueType="num">
                                      <p:cBhvr>
                                        <p:cTn id="951" dur="5000"/>
                                        <p:tgtEl>
                                          <p:spTgt spid="30"/>
                                        </p:tgtEl>
                                        <p:attrNameLst>
                                          <p:attrName>ppt_h</p:attrName>
                                        </p:attrNameLst>
                                      </p:cBhvr>
                                      <p:tavLst>
                                        <p:tav tm="0">
                                          <p:val>
                                            <p:strVal val="ppt_h"/>
                                          </p:val>
                                        </p:tav>
                                        <p:tav tm="100000">
                                          <p:val>
                                            <p:strVal val="ppt_h"/>
                                          </p:val>
                                        </p:tav>
                                      </p:tavLst>
                                    </p:anim>
                                    <p:anim calcmode="lin" valueType="num">
                                      <p:cBhvr>
                                        <p:cTn id="952"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3" dur="1" fill="hold">
                                          <p:stCondLst>
                                            <p:cond delay="4999"/>
                                          </p:stCondLst>
                                        </p:cTn>
                                        <p:tgtEl>
                                          <p:spTgt spid="30"/>
                                        </p:tgtEl>
                                        <p:attrNameLst>
                                          <p:attrName>style.visibility</p:attrName>
                                        </p:attrNameLst>
                                      </p:cBhvr>
                                      <p:to>
                                        <p:strVal val="hidden"/>
                                      </p:to>
                                    </p:set>
                                  </p:childTnLst>
                                </p:cTn>
                              </p:par>
                              <p:par>
                                <p:cTn id="954" presetID="19" presetClass="exit" presetSubtype="10" fill="hold" grpId="4" nodeType="withEffect">
                                  <p:stCondLst>
                                    <p:cond delay="0"/>
                                  </p:stCondLst>
                                  <p:childTnLst>
                                    <p:anim calcmode="lin" valueType="num">
                                      <p:cBhvr>
                                        <p:cTn id="955" dur="5000"/>
                                        <p:tgtEl>
                                          <p:spTgt spid="31"/>
                                        </p:tgtEl>
                                        <p:attrNameLst>
                                          <p:attrName>ppt_h</p:attrName>
                                        </p:attrNameLst>
                                      </p:cBhvr>
                                      <p:tavLst>
                                        <p:tav tm="0">
                                          <p:val>
                                            <p:strVal val="ppt_h"/>
                                          </p:val>
                                        </p:tav>
                                        <p:tav tm="100000">
                                          <p:val>
                                            <p:strVal val="ppt_h"/>
                                          </p:val>
                                        </p:tav>
                                      </p:tavLst>
                                    </p:anim>
                                    <p:anim calcmode="lin" valueType="num">
                                      <p:cBhvr>
                                        <p:cTn id="956"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7" dur="1" fill="hold">
                                          <p:stCondLst>
                                            <p:cond delay="4999"/>
                                          </p:stCondLst>
                                        </p:cTn>
                                        <p:tgtEl>
                                          <p:spTgt spid="31"/>
                                        </p:tgtEl>
                                        <p:attrNameLst>
                                          <p:attrName>style.visibility</p:attrName>
                                        </p:attrNameLst>
                                      </p:cBhvr>
                                      <p:to>
                                        <p:strVal val="hidden"/>
                                      </p:to>
                                    </p:set>
                                  </p:childTnLst>
                                </p:cTn>
                              </p:par>
                              <p:par>
                                <p:cTn id="958" presetID="19" presetClass="exit" presetSubtype="10" fill="hold" grpId="4" nodeType="withEffect">
                                  <p:stCondLst>
                                    <p:cond delay="0"/>
                                  </p:stCondLst>
                                  <p:childTnLst>
                                    <p:anim calcmode="lin" valueType="num">
                                      <p:cBhvr>
                                        <p:cTn id="959" dur="5000"/>
                                        <p:tgtEl>
                                          <p:spTgt spid="32"/>
                                        </p:tgtEl>
                                        <p:attrNameLst>
                                          <p:attrName>ppt_h</p:attrName>
                                        </p:attrNameLst>
                                      </p:cBhvr>
                                      <p:tavLst>
                                        <p:tav tm="0">
                                          <p:val>
                                            <p:strVal val="ppt_h"/>
                                          </p:val>
                                        </p:tav>
                                        <p:tav tm="100000">
                                          <p:val>
                                            <p:strVal val="ppt_h"/>
                                          </p:val>
                                        </p:tav>
                                      </p:tavLst>
                                    </p:anim>
                                    <p:anim calcmode="lin" valueType="num">
                                      <p:cBhvr>
                                        <p:cTn id="960"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1" dur="1" fill="hold">
                                          <p:stCondLst>
                                            <p:cond delay="4999"/>
                                          </p:stCondLst>
                                        </p:cTn>
                                        <p:tgtEl>
                                          <p:spTgt spid="32"/>
                                        </p:tgtEl>
                                        <p:attrNameLst>
                                          <p:attrName>style.visibility</p:attrName>
                                        </p:attrNameLst>
                                      </p:cBhvr>
                                      <p:to>
                                        <p:strVal val="hidden"/>
                                      </p:to>
                                    </p:set>
                                  </p:childTnLst>
                                </p:cTn>
                              </p:par>
                              <p:par>
                                <p:cTn id="962" presetID="19" presetClass="exit" presetSubtype="10" fill="hold" grpId="4" nodeType="withEffect">
                                  <p:stCondLst>
                                    <p:cond delay="0"/>
                                  </p:stCondLst>
                                  <p:childTnLst>
                                    <p:anim calcmode="lin" valueType="num">
                                      <p:cBhvr>
                                        <p:cTn id="963" dur="5000"/>
                                        <p:tgtEl>
                                          <p:spTgt spid="33"/>
                                        </p:tgtEl>
                                        <p:attrNameLst>
                                          <p:attrName>ppt_h</p:attrName>
                                        </p:attrNameLst>
                                      </p:cBhvr>
                                      <p:tavLst>
                                        <p:tav tm="0">
                                          <p:val>
                                            <p:strVal val="ppt_h"/>
                                          </p:val>
                                        </p:tav>
                                        <p:tav tm="100000">
                                          <p:val>
                                            <p:strVal val="ppt_h"/>
                                          </p:val>
                                        </p:tav>
                                      </p:tavLst>
                                    </p:anim>
                                    <p:anim calcmode="lin" valueType="num">
                                      <p:cBhvr>
                                        <p:cTn id="964"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5" dur="1" fill="hold">
                                          <p:stCondLst>
                                            <p:cond delay="4999"/>
                                          </p:stCondLst>
                                        </p:cTn>
                                        <p:tgtEl>
                                          <p:spTgt spid="33"/>
                                        </p:tgtEl>
                                        <p:attrNameLst>
                                          <p:attrName>style.visibility</p:attrName>
                                        </p:attrNameLst>
                                      </p:cBhvr>
                                      <p:to>
                                        <p:strVal val="hidden"/>
                                      </p:to>
                                    </p:set>
                                  </p:childTnLst>
                                </p:cTn>
                              </p:par>
                              <p:par>
                                <p:cTn id="966" presetID="19" presetClass="exit" presetSubtype="10" fill="hold" grpId="4" nodeType="withEffect">
                                  <p:stCondLst>
                                    <p:cond delay="0"/>
                                  </p:stCondLst>
                                  <p:childTnLst>
                                    <p:anim calcmode="lin" valueType="num">
                                      <p:cBhvr>
                                        <p:cTn id="967" dur="5000"/>
                                        <p:tgtEl>
                                          <p:spTgt spid="34"/>
                                        </p:tgtEl>
                                        <p:attrNameLst>
                                          <p:attrName>ppt_h</p:attrName>
                                        </p:attrNameLst>
                                      </p:cBhvr>
                                      <p:tavLst>
                                        <p:tav tm="0">
                                          <p:val>
                                            <p:strVal val="ppt_h"/>
                                          </p:val>
                                        </p:tav>
                                        <p:tav tm="100000">
                                          <p:val>
                                            <p:strVal val="ppt_h"/>
                                          </p:val>
                                        </p:tav>
                                      </p:tavLst>
                                    </p:anim>
                                    <p:anim calcmode="lin" valueType="num">
                                      <p:cBhvr>
                                        <p:cTn id="968"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9" dur="1" fill="hold">
                                          <p:stCondLst>
                                            <p:cond delay="4999"/>
                                          </p:stCondLst>
                                        </p:cTn>
                                        <p:tgtEl>
                                          <p:spTgt spid="34"/>
                                        </p:tgtEl>
                                        <p:attrNameLst>
                                          <p:attrName>style.visibility</p:attrName>
                                        </p:attrNameLst>
                                      </p:cBhvr>
                                      <p:to>
                                        <p:strVal val="hidden"/>
                                      </p:to>
                                    </p:set>
                                  </p:childTnLst>
                                </p:cTn>
                              </p:par>
                              <p:par>
                                <p:cTn id="970" presetID="19" presetClass="exit" presetSubtype="10" fill="hold" grpId="4" nodeType="withEffect">
                                  <p:stCondLst>
                                    <p:cond delay="0"/>
                                  </p:stCondLst>
                                  <p:childTnLst>
                                    <p:anim calcmode="lin" valueType="num">
                                      <p:cBhvr>
                                        <p:cTn id="971" dur="5000"/>
                                        <p:tgtEl>
                                          <p:spTgt spid="35"/>
                                        </p:tgtEl>
                                        <p:attrNameLst>
                                          <p:attrName>ppt_h</p:attrName>
                                        </p:attrNameLst>
                                      </p:cBhvr>
                                      <p:tavLst>
                                        <p:tav tm="0">
                                          <p:val>
                                            <p:strVal val="ppt_h"/>
                                          </p:val>
                                        </p:tav>
                                        <p:tav tm="100000">
                                          <p:val>
                                            <p:strVal val="ppt_h"/>
                                          </p:val>
                                        </p:tav>
                                      </p:tavLst>
                                    </p:anim>
                                    <p:anim calcmode="lin" valueType="num">
                                      <p:cBhvr>
                                        <p:cTn id="972"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3" dur="1" fill="hold">
                                          <p:stCondLst>
                                            <p:cond delay="4999"/>
                                          </p:stCondLst>
                                        </p:cTn>
                                        <p:tgtEl>
                                          <p:spTgt spid="35"/>
                                        </p:tgtEl>
                                        <p:attrNameLst>
                                          <p:attrName>style.visibility</p:attrName>
                                        </p:attrNameLst>
                                      </p:cBhvr>
                                      <p:to>
                                        <p:strVal val="hidden"/>
                                      </p:to>
                                    </p:set>
                                  </p:childTnLst>
                                </p:cTn>
                              </p:par>
                              <p:par>
                                <p:cTn id="974" presetID="19" presetClass="exit" presetSubtype="10" fill="hold" grpId="4" nodeType="withEffect">
                                  <p:stCondLst>
                                    <p:cond delay="0"/>
                                  </p:stCondLst>
                                  <p:childTnLst>
                                    <p:anim calcmode="lin" valueType="num">
                                      <p:cBhvr>
                                        <p:cTn id="975" dur="5000"/>
                                        <p:tgtEl>
                                          <p:spTgt spid="36"/>
                                        </p:tgtEl>
                                        <p:attrNameLst>
                                          <p:attrName>ppt_h</p:attrName>
                                        </p:attrNameLst>
                                      </p:cBhvr>
                                      <p:tavLst>
                                        <p:tav tm="0">
                                          <p:val>
                                            <p:strVal val="ppt_h"/>
                                          </p:val>
                                        </p:tav>
                                        <p:tav tm="100000">
                                          <p:val>
                                            <p:strVal val="ppt_h"/>
                                          </p:val>
                                        </p:tav>
                                      </p:tavLst>
                                    </p:anim>
                                    <p:anim calcmode="lin" valueType="num">
                                      <p:cBhvr>
                                        <p:cTn id="976"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7" dur="1" fill="hold">
                                          <p:stCondLst>
                                            <p:cond delay="4999"/>
                                          </p:stCondLst>
                                        </p:cTn>
                                        <p:tgtEl>
                                          <p:spTgt spid="36"/>
                                        </p:tgtEl>
                                        <p:attrNameLst>
                                          <p:attrName>style.visibility</p:attrName>
                                        </p:attrNameLst>
                                      </p:cBhvr>
                                      <p:to>
                                        <p:strVal val="hidden"/>
                                      </p:to>
                                    </p:set>
                                  </p:childTnLst>
                                </p:cTn>
                              </p:par>
                              <p:par>
                                <p:cTn id="978" presetID="19" presetClass="exit" presetSubtype="10" fill="hold" grpId="4" nodeType="withEffect">
                                  <p:stCondLst>
                                    <p:cond delay="0"/>
                                  </p:stCondLst>
                                  <p:childTnLst>
                                    <p:anim calcmode="lin" valueType="num">
                                      <p:cBhvr>
                                        <p:cTn id="979" dur="5000"/>
                                        <p:tgtEl>
                                          <p:spTgt spid="37"/>
                                        </p:tgtEl>
                                        <p:attrNameLst>
                                          <p:attrName>ppt_h</p:attrName>
                                        </p:attrNameLst>
                                      </p:cBhvr>
                                      <p:tavLst>
                                        <p:tav tm="0">
                                          <p:val>
                                            <p:strVal val="ppt_h"/>
                                          </p:val>
                                        </p:tav>
                                        <p:tav tm="100000">
                                          <p:val>
                                            <p:strVal val="ppt_h"/>
                                          </p:val>
                                        </p:tav>
                                      </p:tavLst>
                                    </p:anim>
                                    <p:anim calcmode="lin" valueType="num">
                                      <p:cBhvr>
                                        <p:cTn id="980"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1" dur="1" fill="hold">
                                          <p:stCondLst>
                                            <p:cond delay="4999"/>
                                          </p:stCondLst>
                                        </p:cTn>
                                        <p:tgtEl>
                                          <p:spTgt spid="37"/>
                                        </p:tgtEl>
                                        <p:attrNameLst>
                                          <p:attrName>style.visibility</p:attrName>
                                        </p:attrNameLst>
                                      </p:cBhvr>
                                      <p:to>
                                        <p:strVal val="hidden"/>
                                      </p:to>
                                    </p:set>
                                  </p:childTnLst>
                                </p:cTn>
                              </p:par>
                              <p:par>
                                <p:cTn id="982" presetID="19" presetClass="exit" presetSubtype="10" fill="hold" grpId="4" nodeType="withEffect">
                                  <p:stCondLst>
                                    <p:cond delay="0"/>
                                  </p:stCondLst>
                                  <p:childTnLst>
                                    <p:anim calcmode="lin" valueType="num">
                                      <p:cBhvr>
                                        <p:cTn id="983" dur="5000"/>
                                        <p:tgtEl>
                                          <p:spTgt spid="38"/>
                                        </p:tgtEl>
                                        <p:attrNameLst>
                                          <p:attrName>ppt_h</p:attrName>
                                        </p:attrNameLst>
                                      </p:cBhvr>
                                      <p:tavLst>
                                        <p:tav tm="0">
                                          <p:val>
                                            <p:strVal val="ppt_h"/>
                                          </p:val>
                                        </p:tav>
                                        <p:tav tm="100000">
                                          <p:val>
                                            <p:strVal val="ppt_h"/>
                                          </p:val>
                                        </p:tav>
                                      </p:tavLst>
                                    </p:anim>
                                    <p:anim calcmode="lin" valueType="num">
                                      <p:cBhvr>
                                        <p:cTn id="984"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5" dur="1" fill="hold">
                                          <p:stCondLst>
                                            <p:cond delay="4999"/>
                                          </p:stCondLst>
                                        </p:cTn>
                                        <p:tgtEl>
                                          <p:spTgt spid="38"/>
                                        </p:tgtEl>
                                        <p:attrNameLst>
                                          <p:attrName>style.visibility</p:attrName>
                                        </p:attrNameLst>
                                      </p:cBhvr>
                                      <p:to>
                                        <p:strVal val="hidden"/>
                                      </p:to>
                                    </p:set>
                                  </p:childTnLst>
                                </p:cTn>
                              </p:par>
                              <p:par>
                                <p:cTn id="986" presetID="19" presetClass="exit" presetSubtype="10" fill="hold" grpId="4" nodeType="withEffect">
                                  <p:stCondLst>
                                    <p:cond delay="0"/>
                                  </p:stCondLst>
                                  <p:childTnLst>
                                    <p:anim calcmode="lin" valueType="num">
                                      <p:cBhvr>
                                        <p:cTn id="987" dur="5000"/>
                                        <p:tgtEl>
                                          <p:spTgt spid="39"/>
                                        </p:tgtEl>
                                        <p:attrNameLst>
                                          <p:attrName>ppt_h</p:attrName>
                                        </p:attrNameLst>
                                      </p:cBhvr>
                                      <p:tavLst>
                                        <p:tav tm="0">
                                          <p:val>
                                            <p:strVal val="ppt_h"/>
                                          </p:val>
                                        </p:tav>
                                        <p:tav tm="100000">
                                          <p:val>
                                            <p:strVal val="ppt_h"/>
                                          </p:val>
                                        </p:tav>
                                      </p:tavLst>
                                    </p:anim>
                                    <p:anim calcmode="lin" valueType="num">
                                      <p:cBhvr>
                                        <p:cTn id="988"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9" dur="1" fill="hold">
                                          <p:stCondLst>
                                            <p:cond delay="4999"/>
                                          </p:stCondLst>
                                        </p:cTn>
                                        <p:tgtEl>
                                          <p:spTgt spid="39"/>
                                        </p:tgtEl>
                                        <p:attrNameLst>
                                          <p:attrName>style.visibility</p:attrName>
                                        </p:attrNameLst>
                                      </p:cBhvr>
                                      <p:to>
                                        <p:strVal val="hidden"/>
                                      </p:to>
                                    </p:set>
                                  </p:childTnLst>
                                </p:cTn>
                              </p:par>
                              <p:par>
                                <p:cTn id="990" presetID="19" presetClass="exit" presetSubtype="10" fill="hold" grpId="4" nodeType="withEffect">
                                  <p:stCondLst>
                                    <p:cond delay="0"/>
                                  </p:stCondLst>
                                  <p:childTnLst>
                                    <p:anim calcmode="lin" valueType="num">
                                      <p:cBhvr>
                                        <p:cTn id="991" dur="5000"/>
                                        <p:tgtEl>
                                          <p:spTgt spid="40"/>
                                        </p:tgtEl>
                                        <p:attrNameLst>
                                          <p:attrName>ppt_h</p:attrName>
                                        </p:attrNameLst>
                                      </p:cBhvr>
                                      <p:tavLst>
                                        <p:tav tm="0">
                                          <p:val>
                                            <p:strVal val="ppt_h"/>
                                          </p:val>
                                        </p:tav>
                                        <p:tav tm="100000">
                                          <p:val>
                                            <p:strVal val="ppt_h"/>
                                          </p:val>
                                        </p:tav>
                                      </p:tavLst>
                                    </p:anim>
                                    <p:anim calcmode="lin" valueType="num">
                                      <p:cBhvr>
                                        <p:cTn id="992"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3" dur="1" fill="hold">
                                          <p:stCondLst>
                                            <p:cond delay="4999"/>
                                          </p:stCondLst>
                                        </p:cTn>
                                        <p:tgtEl>
                                          <p:spTgt spid="40"/>
                                        </p:tgtEl>
                                        <p:attrNameLst>
                                          <p:attrName>style.visibility</p:attrName>
                                        </p:attrNameLst>
                                      </p:cBhvr>
                                      <p:to>
                                        <p:strVal val="hidden"/>
                                      </p:to>
                                    </p:set>
                                  </p:childTnLst>
                                </p:cTn>
                              </p:par>
                              <p:par>
                                <p:cTn id="994" presetID="19" presetClass="exit" presetSubtype="10" fill="hold" grpId="4" nodeType="withEffect">
                                  <p:stCondLst>
                                    <p:cond delay="0"/>
                                  </p:stCondLst>
                                  <p:childTnLst>
                                    <p:anim calcmode="lin" valueType="num">
                                      <p:cBhvr>
                                        <p:cTn id="995" dur="5000"/>
                                        <p:tgtEl>
                                          <p:spTgt spid="41"/>
                                        </p:tgtEl>
                                        <p:attrNameLst>
                                          <p:attrName>ppt_h</p:attrName>
                                        </p:attrNameLst>
                                      </p:cBhvr>
                                      <p:tavLst>
                                        <p:tav tm="0">
                                          <p:val>
                                            <p:strVal val="ppt_h"/>
                                          </p:val>
                                        </p:tav>
                                        <p:tav tm="100000">
                                          <p:val>
                                            <p:strVal val="ppt_h"/>
                                          </p:val>
                                        </p:tav>
                                      </p:tavLst>
                                    </p:anim>
                                    <p:anim calcmode="lin" valueType="num">
                                      <p:cBhvr>
                                        <p:cTn id="996"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7" dur="1" fill="hold">
                                          <p:stCondLst>
                                            <p:cond delay="4999"/>
                                          </p:stCondLst>
                                        </p:cTn>
                                        <p:tgtEl>
                                          <p:spTgt spid="41"/>
                                        </p:tgtEl>
                                        <p:attrNameLst>
                                          <p:attrName>style.visibility</p:attrName>
                                        </p:attrNameLst>
                                      </p:cBhvr>
                                      <p:to>
                                        <p:strVal val="hidden"/>
                                      </p:to>
                                    </p:set>
                                  </p:childTnLst>
                                </p:cTn>
                              </p:par>
                              <p:par>
                                <p:cTn id="998" presetID="19" presetClass="exit" presetSubtype="10" fill="hold" grpId="4" nodeType="withEffect">
                                  <p:stCondLst>
                                    <p:cond delay="0"/>
                                  </p:stCondLst>
                                  <p:childTnLst>
                                    <p:anim calcmode="lin" valueType="num">
                                      <p:cBhvr>
                                        <p:cTn id="999" dur="5000"/>
                                        <p:tgtEl>
                                          <p:spTgt spid="42"/>
                                        </p:tgtEl>
                                        <p:attrNameLst>
                                          <p:attrName>ppt_h</p:attrName>
                                        </p:attrNameLst>
                                      </p:cBhvr>
                                      <p:tavLst>
                                        <p:tav tm="0">
                                          <p:val>
                                            <p:strVal val="ppt_h"/>
                                          </p:val>
                                        </p:tav>
                                        <p:tav tm="100000">
                                          <p:val>
                                            <p:strVal val="ppt_h"/>
                                          </p:val>
                                        </p:tav>
                                      </p:tavLst>
                                    </p:anim>
                                    <p:anim calcmode="lin" valueType="num">
                                      <p:cBhvr>
                                        <p:cTn id="1000"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1" dur="1" fill="hold">
                                          <p:stCondLst>
                                            <p:cond delay="4999"/>
                                          </p:stCondLst>
                                        </p:cTn>
                                        <p:tgtEl>
                                          <p:spTgt spid="42"/>
                                        </p:tgtEl>
                                        <p:attrNameLst>
                                          <p:attrName>style.visibility</p:attrName>
                                        </p:attrNameLst>
                                      </p:cBhvr>
                                      <p:to>
                                        <p:strVal val="hidden"/>
                                      </p:to>
                                    </p:set>
                                  </p:childTnLst>
                                </p:cTn>
                              </p:par>
                              <p:par>
                                <p:cTn id="1002" presetID="19" presetClass="exit" presetSubtype="10" fill="hold" grpId="4" nodeType="withEffect">
                                  <p:stCondLst>
                                    <p:cond delay="0"/>
                                  </p:stCondLst>
                                  <p:childTnLst>
                                    <p:anim calcmode="lin" valueType="num">
                                      <p:cBhvr>
                                        <p:cTn id="1003" dur="5000"/>
                                        <p:tgtEl>
                                          <p:spTgt spid="43"/>
                                        </p:tgtEl>
                                        <p:attrNameLst>
                                          <p:attrName>ppt_h</p:attrName>
                                        </p:attrNameLst>
                                      </p:cBhvr>
                                      <p:tavLst>
                                        <p:tav tm="0">
                                          <p:val>
                                            <p:strVal val="ppt_h"/>
                                          </p:val>
                                        </p:tav>
                                        <p:tav tm="100000">
                                          <p:val>
                                            <p:strVal val="ppt_h"/>
                                          </p:val>
                                        </p:tav>
                                      </p:tavLst>
                                    </p:anim>
                                    <p:anim calcmode="lin" valueType="num">
                                      <p:cBhvr>
                                        <p:cTn id="1004"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5" dur="1" fill="hold">
                                          <p:stCondLst>
                                            <p:cond delay="4999"/>
                                          </p:stCondLst>
                                        </p:cTn>
                                        <p:tgtEl>
                                          <p:spTgt spid="43"/>
                                        </p:tgtEl>
                                        <p:attrNameLst>
                                          <p:attrName>style.visibility</p:attrName>
                                        </p:attrNameLst>
                                      </p:cBhvr>
                                      <p:to>
                                        <p:strVal val="hidden"/>
                                      </p:to>
                                    </p:set>
                                  </p:childTnLst>
                                </p:cTn>
                              </p:par>
                              <p:par>
                                <p:cTn id="1006" presetID="19" presetClass="exit" presetSubtype="10" fill="hold" grpId="4" nodeType="withEffect">
                                  <p:stCondLst>
                                    <p:cond delay="0"/>
                                  </p:stCondLst>
                                  <p:childTnLst>
                                    <p:anim calcmode="lin" valueType="num">
                                      <p:cBhvr>
                                        <p:cTn id="1007" dur="5000"/>
                                        <p:tgtEl>
                                          <p:spTgt spid="44"/>
                                        </p:tgtEl>
                                        <p:attrNameLst>
                                          <p:attrName>ppt_h</p:attrName>
                                        </p:attrNameLst>
                                      </p:cBhvr>
                                      <p:tavLst>
                                        <p:tav tm="0">
                                          <p:val>
                                            <p:strVal val="ppt_h"/>
                                          </p:val>
                                        </p:tav>
                                        <p:tav tm="100000">
                                          <p:val>
                                            <p:strVal val="ppt_h"/>
                                          </p:val>
                                        </p:tav>
                                      </p:tavLst>
                                    </p:anim>
                                    <p:anim calcmode="lin" valueType="num">
                                      <p:cBhvr>
                                        <p:cTn id="1008"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9" dur="1" fill="hold">
                                          <p:stCondLst>
                                            <p:cond delay="4999"/>
                                          </p:stCondLst>
                                        </p:cTn>
                                        <p:tgtEl>
                                          <p:spTgt spid="44"/>
                                        </p:tgtEl>
                                        <p:attrNameLst>
                                          <p:attrName>style.visibility</p:attrName>
                                        </p:attrNameLst>
                                      </p:cBhvr>
                                      <p:to>
                                        <p:strVal val="hidden"/>
                                      </p:to>
                                    </p:set>
                                  </p:childTnLst>
                                </p:cTn>
                              </p:par>
                              <p:par>
                                <p:cTn id="1010" presetID="19" presetClass="exit" presetSubtype="10" fill="hold" grpId="4" nodeType="withEffect">
                                  <p:stCondLst>
                                    <p:cond delay="0"/>
                                  </p:stCondLst>
                                  <p:childTnLst>
                                    <p:anim calcmode="lin" valueType="num">
                                      <p:cBhvr>
                                        <p:cTn id="1011" dur="5000"/>
                                        <p:tgtEl>
                                          <p:spTgt spid="45"/>
                                        </p:tgtEl>
                                        <p:attrNameLst>
                                          <p:attrName>ppt_h</p:attrName>
                                        </p:attrNameLst>
                                      </p:cBhvr>
                                      <p:tavLst>
                                        <p:tav tm="0">
                                          <p:val>
                                            <p:strVal val="ppt_h"/>
                                          </p:val>
                                        </p:tav>
                                        <p:tav tm="100000">
                                          <p:val>
                                            <p:strVal val="ppt_h"/>
                                          </p:val>
                                        </p:tav>
                                      </p:tavLst>
                                    </p:anim>
                                    <p:anim calcmode="lin" valueType="num">
                                      <p:cBhvr>
                                        <p:cTn id="1012"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3" dur="1" fill="hold">
                                          <p:stCondLst>
                                            <p:cond delay="4999"/>
                                          </p:stCondLst>
                                        </p:cTn>
                                        <p:tgtEl>
                                          <p:spTgt spid="45"/>
                                        </p:tgtEl>
                                        <p:attrNameLst>
                                          <p:attrName>style.visibility</p:attrName>
                                        </p:attrNameLst>
                                      </p:cBhvr>
                                      <p:to>
                                        <p:strVal val="hidden"/>
                                      </p:to>
                                    </p:set>
                                  </p:childTnLst>
                                </p:cTn>
                              </p:par>
                              <p:par>
                                <p:cTn id="1014" presetID="19" presetClass="exit" presetSubtype="10" fill="hold" grpId="4" nodeType="withEffect">
                                  <p:stCondLst>
                                    <p:cond delay="0"/>
                                  </p:stCondLst>
                                  <p:childTnLst>
                                    <p:anim calcmode="lin" valueType="num">
                                      <p:cBhvr>
                                        <p:cTn id="1015" dur="5000"/>
                                        <p:tgtEl>
                                          <p:spTgt spid="46"/>
                                        </p:tgtEl>
                                        <p:attrNameLst>
                                          <p:attrName>ppt_h</p:attrName>
                                        </p:attrNameLst>
                                      </p:cBhvr>
                                      <p:tavLst>
                                        <p:tav tm="0">
                                          <p:val>
                                            <p:strVal val="ppt_h"/>
                                          </p:val>
                                        </p:tav>
                                        <p:tav tm="100000">
                                          <p:val>
                                            <p:strVal val="ppt_h"/>
                                          </p:val>
                                        </p:tav>
                                      </p:tavLst>
                                    </p:anim>
                                    <p:anim calcmode="lin" valueType="num">
                                      <p:cBhvr>
                                        <p:cTn id="1016"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7" dur="1" fill="hold">
                                          <p:stCondLst>
                                            <p:cond delay="4999"/>
                                          </p:stCondLst>
                                        </p:cTn>
                                        <p:tgtEl>
                                          <p:spTgt spid="46"/>
                                        </p:tgtEl>
                                        <p:attrNameLst>
                                          <p:attrName>style.visibility</p:attrName>
                                        </p:attrNameLst>
                                      </p:cBhvr>
                                      <p:to>
                                        <p:strVal val="hidden"/>
                                      </p:to>
                                    </p:set>
                                  </p:childTnLst>
                                </p:cTn>
                              </p:par>
                              <p:par>
                                <p:cTn id="1018" presetID="19" presetClass="exit" presetSubtype="10" fill="hold" grpId="4" nodeType="withEffect">
                                  <p:stCondLst>
                                    <p:cond delay="0"/>
                                  </p:stCondLst>
                                  <p:childTnLst>
                                    <p:anim calcmode="lin" valueType="num">
                                      <p:cBhvr>
                                        <p:cTn id="1019" dur="5000"/>
                                        <p:tgtEl>
                                          <p:spTgt spid="47"/>
                                        </p:tgtEl>
                                        <p:attrNameLst>
                                          <p:attrName>ppt_h</p:attrName>
                                        </p:attrNameLst>
                                      </p:cBhvr>
                                      <p:tavLst>
                                        <p:tav tm="0">
                                          <p:val>
                                            <p:strVal val="ppt_h"/>
                                          </p:val>
                                        </p:tav>
                                        <p:tav tm="100000">
                                          <p:val>
                                            <p:strVal val="ppt_h"/>
                                          </p:val>
                                        </p:tav>
                                      </p:tavLst>
                                    </p:anim>
                                    <p:anim calcmode="lin" valueType="num">
                                      <p:cBhvr>
                                        <p:cTn id="1020"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1" dur="1" fill="hold">
                                          <p:stCondLst>
                                            <p:cond delay="4999"/>
                                          </p:stCondLst>
                                        </p:cTn>
                                        <p:tgtEl>
                                          <p:spTgt spid="47"/>
                                        </p:tgtEl>
                                        <p:attrNameLst>
                                          <p:attrName>style.visibility</p:attrName>
                                        </p:attrNameLst>
                                      </p:cBhvr>
                                      <p:to>
                                        <p:strVal val="hidden"/>
                                      </p:to>
                                    </p:set>
                                  </p:childTnLst>
                                </p:cTn>
                              </p:par>
                              <p:par>
                                <p:cTn id="1022" presetID="19" presetClass="exit" presetSubtype="10" fill="hold" grpId="4" nodeType="withEffect">
                                  <p:stCondLst>
                                    <p:cond delay="0"/>
                                  </p:stCondLst>
                                  <p:childTnLst>
                                    <p:anim calcmode="lin" valueType="num">
                                      <p:cBhvr>
                                        <p:cTn id="1023" dur="5000"/>
                                        <p:tgtEl>
                                          <p:spTgt spid="48"/>
                                        </p:tgtEl>
                                        <p:attrNameLst>
                                          <p:attrName>ppt_h</p:attrName>
                                        </p:attrNameLst>
                                      </p:cBhvr>
                                      <p:tavLst>
                                        <p:tav tm="0">
                                          <p:val>
                                            <p:strVal val="ppt_h"/>
                                          </p:val>
                                        </p:tav>
                                        <p:tav tm="100000">
                                          <p:val>
                                            <p:strVal val="ppt_h"/>
                                          </p:val>
                                        </p:tav>
                                      </p:tavLst>
                                    </p:anim>
                                    <p:anim calcmode="lin" valueType="num">
                                      <p:cBhvr>
                                        <p:cTn id="1024" dur="5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5" dur="1" fill="hold">
                                          <p:stCondLst>
                                            <p:cond delay="4999"/>
                                          </p:stCondLst>
                                        </p:cTn>
                                        <p:tgtEl>
                                          <p:spTgt spid="48"/>
                                        </p:tgtEl>
                                        <p:attrNameLst>
                                          <p:attrName>style.visibility</p:attrName>
                                        </p:attrNameLst>
                                      </p:cBhvr>
                                      <p:to>
                                        <p:strVal val="hidden"/>
                                      </p:to>
                                    </p:set>
                                  </p:childTnLst>
                                </p:cTn>
                              </p:par>
                              <p:par>
                                <p:cTn id="1026" presetID="19" presetClass="exit" presetSubtype="10" fill="hold" grpId="4" nodeType="withEffect">
                                  <p:stCondLst>
                                    <p:cond delay="0"/>
                                  </p:stCondLst>
                                  <p:childTnLst>
                                    <p:anim calcmode="lin" valueType="num">
                                      <p:cBhvr>
                                        <p:cTn id="1027" dur="5000"/>
                                        <p:tgtEl>
                                          <p:spTgt spid="49"/>
                                        </p:tgtEl>
                                        <p:attrNameLst>
                                          <p:attrName>ppt_h</p:attrName>
                                        </p:attrNameLst>
                                      </p:cBhvr>
                                      <p:tavLst>
                                        <p:tav tm="0">
                                          <p:val>
                                            <p:strVal val="ppt_h"/>
                                          </p:val>
                                        </p:tav>
                                        <p:tav tm="100000">
                                          <p:val>
                                            <p:strVal val="ppt_h"/>
                                          </p:val>
                                        </p:tav>
                                      </p:tavLst>
                                    </p:anim>
                                    <p:anim calcmode="lin" valueType="num">
                                      <p:cBhvr>
                                        <p:cTn id="1028"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9" dur="1" fill="hold">
                                          <p:stCondLst>
                                            <p:cond delay="4999"/>
                                          </p:stCondLst>
                                        </p:cTn>
                                        <p:tgtEl>
                                          <p:spTgt spid="49"/>
                                        </p:tgtEl>
                                        <p:attrNameLst>
                                          <p:attrName>style.visibility</p:attrName>
                                        </p:attrNameLst>
                                      </p:cBhvr>
                                      <p:to>
                                        <p:strVal val="hidden"/>
                                      </p:to>
                                    </p:set>
                                  </p:childTnLst>
                                </p:cTn>
                              </p:par>
                              <p:par>
                                <p:cTn id="1030" presetID="19" presetClass="exit" presetSubtype="10" fill="hold" grpId="4" nodeType="withEffect">
                                  <p:stCondLst>
                                    <p:cond delay="0"/>
                                  </p:stCondLst>
                                  <p:childTnLst>
                                    <p:anim calcmode="lin" valueType="num">
                                      <p:cBhvr>
                                        <p:cTn id="1031" dur="5000"/>
                                        <p:tgtEl>
                                          <p:spTgt spid="50"/>
                                        </p:tgtEl>
                                        <p:attrNameLst>
                                          <p:attrName>ppt_h</p:attrName>
                                        </p:attrNameLst>
                                      </p:cBhvr>
                                      <p:tavLst>
                                        <p:tav tm="0">
                                          <p:val>
                                            <p:strVal val="ppt_h"/>
                                          </p:val>
                                        </p:tav>
                                        <p:tav tm="100000">
                                          <p:val>
                                            <p:strVal val="ppt_h"/>
                                          </p:val>
                                        </p:tav>
                                      </p:tavLst>
                                    </p:anim>
                                    <p:anim calcmode="lin" valueType="num">
                                      <p:cBhvr>
                                        <p:cTn id="1032"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3" dur="1" fill="hold">
                                          <p:stCondLst>
                                            <p:cond delay="4999"/>
                                          </p:stCondLst>
                                        </p:cTn>
                                        <p:tgtEl>
                                          <p:spTgt spid="50"/>
                                        </p:tgtEl>
                                        <p:attrNameLst>
                                          <p:attrName>style.visibility</p:attrName>
                                        </p:attrNameLst>
                                      </p:cBhvr>
                                      <p:to>
                                        <p:strVal val="hidden"/>
                                      </p:to>
                                    </p:set>
                                  </p:childTnLst>
                                </p:cTn>
                              </p:par>
                              <p:par>
                                <p:cTn id="1034" presetID="19" presetClass="exit" presetSubtype="10" fill="hold" grpId="4" nodeType="withEffect">
                                  <p:stCondLst>
                                    <p:cond delay="0"/>
                                  </p:stCondLst>
                                  <p:childTnLst>
                                    <p:anim calcmode="lin" valueType="num">
                                      <p:cBhvr>
                                        <p:cTn id="1035" dur="5000"/>
                                        <p:tgtEl>
                                          <p:spTgt spid="51"/>
                                        </p:tgtEl>
                                        <p:attrNameLst>
                                          <p:attrName>ppt_h</p:attrName>
                                        </p:attrNameLst>
                                      </p:cBhvr>
                                      <p:tavLst>
                                        <p:tav tm="0">
                                          <p:val>
                                            <p:strVal val="ppt_h"/>
                                          </p:val>
                                        </p:tav>
                                        <p:tav tm="100000">
                                          <p:val>
                                            <p:strVal val="ppt_h"/>
                                          </p:val>
                                        </p:tav>
                                      </p:tavLst>
                                    </p:anim>
                                    <p:anim calcmode="lin" valueType="num">
                                      <p:cBhvr>
                                        <p:cTn id="1036"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7" dur="1" fill="hold">
                                          <p:stCondLst>
                                            <p:cond delay="4999"/>
                                          </p:stCondLst>
                                        </p:cTn>
                                        <p:tgtEl>
                                          <p:spTgt spid="51"/>
                                        </p:tgtEl>
                                        <p:attrNameLst>
                                          <p:attrName>style.visibility</p:attrName>
                                        </p:attrNameLst>
                                      </p:cBhvr>
                                      <p:to>
                                        <p:strVal val="hidden"/>
                                      </p:to>
                                    </p:set>
                                  </p:childTnLst>
                                </p:cTn>
                              </p:par>
                              <p:par>
                                <p:cTn id="1038" presetID="19" presetClass="exit" presetSubtype="10" fill="hold" grpId="4" nodeType="withEffect">
                                  <p:stCondLst>
                                    <p:cond delay="0"/>
                                  </p:stCondLst>
                                  <p:childTnLst>
                                    <p:anim calcmode="lin" valueType="num">
                                      <p:cBhvr>
                                        <p:cTn id="1039" dur="5000"/>
                                        <p:tgtEl>
                                          <p:spTgt spid="52"/>
                                        </p:tgtEl>
                                        <p:attrNameLst>
                                          <p:attrName>ppt_h</p:attrName>
                                        </p:attrNameLst>
                                      </p:cBhvr>
                                      <p:tavLst>
                                        <p:tav tm="0">
                                          <p:val>
                                            <p:strVal val="ppt_h"/>
                                          </p:val>
                                        </p:tav>
                                        <p:tav tm="100000">
                                          <p:val>
                                            <p:strVal val="ppt_h"/>
                                          </p:val>
                                        </p:tav>
                                      </p:tavLst>
                                    </p:anim>
                                    <p:anim calcmode="lin" valueType="num">
                                      <p:cBhvr>
                                        <p:cTn id="1040"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1" dur="1" fill="hold">
                                          <p:stCondLst>
                                            <p:cond delay="4999"/>
                                          </p:stCondLst>
                                        </p:cTn>
                                        <p:tgtEl>
                                          <p:spTgt spid="52"/>
                                        </p:tgtEl>
                                        <p:attrNameLst>
                                          <p:attrName>style.visibility</p:attrName>
                                        </p:attrNameLst>
                                      </p:cBhvr>
                                      <p:to>
                                        <p:strVal val="hidden"/>
                                      </p:to>
                                    </p:set>
                                  </p:childTnLst>
                                </p:cTn>
                              </p:par>
                              <p:par>
                                <p:cTn id="1042" presetID="19" presetClass="exit" presetSubtype="10" fill="hold" grpId="4" nodeType="withEffect">
                                  <p:stCondLst>
                                    <p:cond delay="0"/>
                                  </p:stCondLst>
                                  <p:childTnLst>
                                    <p:anim calcmode="lin" valueType="num">
                                      <p:cBhvr>
                                        <p:cTn id="1043" dur="5000"/>
                                        <p:tgtEl>
                                          <p:spTgt spid="53"/>
                                        </p:tgtEl>
                                        <p:attrNameLst>
                                          <p:attrName>ppt_h</p:attrName>
                                        </p:attrNameLst>
                                      </p:cBhvr>
                                      <p:tavLst>
                                        <p:tav tm="0">
                                          <p:val>
                                            <p:strVal val="ppt_h"/>
                                          </p:val>
                                        </p:tav>
                                        <p:tav tm="100000">
                                          <p:val>
                                            <p:strVal val="ppt_h"/>
                                          </p:val>
                                        </p:tav>
                                      </p:tavLst>
                                    </p:anim>
                                    <p:anim calcmode="lin" valueType="num">
                                      <p:cBhvr>
                                        <p:cTn id="1044"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5" dur="1" fill="hold">
                                          <p:stCondLst>
                                            <p:cond delay="4999"/>
                                          </p:stCondLst>
                                        </p:cTn>
                                        <p:tgtEl>
                                          <p:spTgt spid="53"/>
                                        </p:tgtEl>
                                        <p:attrNameLst>
                                          <p:attrName>style.visibility</p:attrName>
                                        </p:attrNameLst>
                                      </p:cBhvr>
                                      <p:to>
                                        <p:strVal val="hidden"/>
                                      </p:to>
                                    </p:set>
                                  </p:childTnLst>
                                </p:cTn>
                              </p:par>
                              <p:par>
                                <p:cTn id="1046" presetID="19" presetClass="exit" presetSubtype="10" fill="hold" grpId="4" nodeType="withEffect">
                                  <p:stCondLst>
                                    <p:cond delay="0"/>
                                  </p:stCondLst>
                                  <p:childTnLst>
                                    <p:anim calcmode="lin" valueType="num">
                                      <p:cBhvr>
                                        <p:cTn id="1047" dur="5000"/>
                                        <p:tgtEl>
                                          <p:spTgt spid="54"/>
                                        </p:tgtEl>
                                        <p:attrNameLst>
                                          <p:attrName>ppt_h</p:attrName>
                                        </p:attrNameLst>
                                      </p:cBhvr>
                                      <p:tavLst>
                                        <p:tav tm="0">
                                          <p:val>
                                            <p:strVal val="ppt_h"/>
                                          </p:val>
                                        </p:tav>
                                        <p:tav tm="100000">
                                          <p:val>
                                            <p:strVal val="ppt_h"/>
                                          </p:val>
                                        </p:tav>
                                      </p:tavLst>
                                    </p:anim>
                                    <p:anim calcmode="lin" valueType="num">
                                      <p:cBhvr>
                                        <p:cTn id="1048"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9" dur="1" fill="hold">
                                          <p:stCondLst>
                                            <p:cond delay="4999"/>
                                          </p:stCondLst>
                                        </p:cTn>
                                        <p:tgtEl>
                                          <p:spTgt spid="54"/>
                                        </p:tgtEl>
                                        <p:attrNameLst>
                                          <p:attrName>style.visibility</p:attrName>
                                        </p:attrNameLst>
                                      </p:cBhvr>
                                      <p:to>
                                        <p:strVal val="hidden"/>
                                      </p:to>
                                    </p:set>
                                  </p:childTnLst>
                                </p:cTn>
                              </p:par>
                              <p:par>
                                <p:cTn id="1050" presetID="19" presetClass="exit" presetSubtype="10" fill="hold" grpId="4" nodeType="withEffect">
                                  <p:stCondLst>
                                    <p:cond delay="0"/>
                                  </p:stCondLst>
                                  <p:childTnLst>
                                    <p:anim calcmode="lin" valueType="num">
                                      <p:cBhvr>
                                        <p:cTn id="1051" dur="5000"/>
                                        <p:tgtEl>
                                          <p:spTgt spid="55"/>
                                        </p:tgtEl>
                                        <p:attrNameLst>
                                          <p:attrName>ppt_h</p:attrName>
                                        </p:attrNameLst>
                                      </p:cBhvr>
                                      <p:tavLst>
                                        <p:tav tm="0">
                                          <p:val>
                                            <p:strVal val="ppt_h"/>
                                          </p:val>
                                        </p:tav>
                                        <p:tav tm="100000">
                                          <p:val>
                                            <p:strVal val="ppt_h"/>
                                          </p:val>
                                        </p:tav>
                                      </p:tavLst>
                                    </p:anim>
                                    <p:anim calcmode="lin" valueType="num">
                                      <p:cBhvr>
                                        <p:cTn id="1052" dur="5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3" dur="1" fill="hold">
                                          <p:stCondLst>
                                            <p:cond delay="4999"/>
                                          </p:stCondLst>
                                        </p:cTn>
                                        <p:tgtEl>
                                          <p:spTgt spid="55"/>
                                        </p:tgtEl>
                                        <p:attrNameLst>
                                          <p:attrName>style.visibility</p:attrName>
                                        </p:attrNameLst>
                                      </p:cBhvr>
                                      <p:to>
                                        <p:strVal val="hidden"/>
                                      </p:to>
                                    </p:set>
                                  </p:childTnLst>
                                </p:cTn>
                              </p:par>
                              <p:par>
                                <p:cTn id="1054" presetID="19" presetClass="exit" presetSubtype="10" fill="hold" grpId="4" nodeType="withEffect">
                                  <p:stCondLst>
                                    <p:cond delay="0"/>
                                  </p:stCondLst>
                                  <p:childTnLst>
                                    <p:anim calcmode="lin" valueType="num">
                                      <p:cBhvr>
                                        <p:cTn id="1055" dur="5000"/>
                                        <p:tgtEl>
                                          <p:spTgt spid="56"/>
                                        </p:tgtEl>
                                        <p:attrNameLst>
                                          <p:attrName>ppt_h</p:attrName>
                                        </p:attrNameLst>
                                      </p:cBhvr>
                                      <p:tavLst>
                                        <p:tav tm="0">
                                          <p:val>
                                            <p:strVal val="ppt_h"/>
                                          </p:val>
                                        </p:tav>
                                        <p:tav tm="100000">
                                          <p:val>
                                            <p:strVal val="ppt_h"/>
                                          </p:val>
                                        </p:tav>
                                      </p:tavLst>
                                    </p:anim>
                                    <p:anim calcmode="lin" valueType="num">
                                      <p:cBhvr>
                                        <p:cTn id="1056"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7" dur="1" fill="hold">
                                          <p:stCondLst>
                                            <p:cond delay="4999"/>
                                          </p:stCondLst>
                                        </p:cTn>
                                        <p:tgtEl>
                                          <p:spTgt spid="56"/>
                                        </p:tgtEl>
                                        <p:attrNameLst>
                                          <p:attrName>style.visibility</p:attrName>
                                        </p:attrNameLst>
                                      </p:cBhvr>
                                      <p:to>
                                        <p:strVal val="hidden"/>
                                      </p:to>
                                    </p:set>
                                  </p:childTnLst>
                                </p:cTn>
                              </p:par>
                              <p:par>
                                <p:cTn id="1058" presetID="19" presetClass="exit" presetSubtype="10" fill="hold" grpId="4" nodeType="withEffect">
                                  <p:stCondLst>
                                    <p:cond delay="0"/>
                                  </p:stCondLst>
                                  <p:childTnLst>
                                    <p:anim calcmode="lin" valueType="num">
                                      <p:cBhvr>
                                        <p:cTn id="1059" dur="5000"/>
                                        <p:tgtEl>
                                          <p:spTgt spid="57"/>
                                        </p:tgtEl>
                                        <p:attrNameLst>
                                          <p:attrName>ppt_h</p:attrName>
                                        </p:attrNameLst>
                                      </p:cBhvr>
                                      <p:tavLst>
                                        <p:tav tm="0">
                                          <p:val>
                                            <p:strVal val="ppt_h"/>
                                          </p:val>
                                        </p:tav>
                                        <p:tav tm="100000">
                                          <p:val>
                                            <p:strVal val="ppt_h"/>
                                          </p:val>
                                        </p:tav>
                                      </p:tavLst>
                                    </p:anim>
                                    <p:anim calcmode="lin" valueType="num">
                                      <p:cBhvr>
                                        <p:cTn id="1060"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1" dur="1" fill="hold">
                                          <p:stCondLst>
                                            <p:cond delay="4999"/>
                                          </p:stCondLst>
                                        </p:cTn>
                                        <p:tgtEl>
                                          <p:spTgt spid="57"/>
                                        </p:tgtEl>
                                        <p:attrNameLst>
                                          <p:attrName>style.visibility</p:attrName>
                                        </p:attrNameLst>
                                      </p:cBhvr>
                                      <p:to>
                                        <p:strVal val="hidden"/>
                                      </p:to>
                                    </p:set>
                                  </p:childTnLst>
                                </p:cTn>
                              </p:par>
                              <p:par>
                                <p:cTn id="1062" presetID="19" presetClass="exit" presetSubtype="10" fill="hold" grpId="4" nodeType="withEffect">
                                  <p:stCondLst>
                                    <p:cond delay="0"/>
                                  </p:stCondLst>
                                  <p:childTnLst>
                                    <p:anim calcmode="lin" valueType="num">
                                      <p:cBhvr>
                                        <p:cTn id="1063" dur="5000"/>
                                        <p:tgtEl>
                                          <p:spTgt spid="58"/>
                                        </p:tgtEl>
                                        <p:attrNameLst>
                                          <p:attrName>ppt_h</p:attrName>
                                        </p:attrNameLst>
                                      </p:cBhvr>
                                      <p:tavLst>
                                        <p:tav tm="0">
                                          <p:val>
                                            <p:strVal val="ppt_h"/>
                                          </p:val>
                                        </p:tav>
                                        <p:tav tm="100000">
                                          <p:val>
                                            <p:strVal val="ppt_h"/>
                                          </p:val>
                                        </p:tav>
                                      </p:tavLst>
                                    </p:anim>
                                    <p:anim calcmode="lin" valueType="num">
                                      <p:cBhvr>
                                        <p:cTn id="1064"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5" dur="1" fill="hold">
                                          <p:stCondLst>
                                            <p:cond delay="4999"/>
                                          </p:stCondLst>
                                        </p:cTn>
                                        <p:tgtEl>
                                          <p:spTgt spid="58"/>
                                        </p:tgtEl>
                                        <p:attrNameLst>
                                          <p:attrName>style.visibility</p:attrName>
                                        </p:attrNameLst>
                                      </p:cBhvr>
                                      <p:to>
                                        <p:strVal val="hidden"/>
                                      </p:to>
                                    </p:set>
                                  </p:childTnLst>
                                </p:cTn>
                              </p:par>
                              <p:par>
                                <p:cTn id="1066" presetID="19" presetClass="exit" presetSubtype="10" fill="hold" grpId="4" nodeType="withEffect">
                                  <p:stCondLst>
                                    <p:cond delay="0"/>
                                  </p:stCondLst>
                                  <p:childTnLst>
                                    <p:anim calcmode="lin" valueType="num">
                                      <p:cBhvr>
                                        <p:cTn id="1067" dur="5000"/>
                                        <p:tgtEl>
                                          <p:spTgt spid="59"/>
                                        </p:tgtEl>
                                        <p:attrNameLst>
                                          <p:attrName>ppt_h</p:attrName>
                                        </p:attrNameLst>
                                      </p:cBhvr>
                                      <p:tavLst>
                                        <p:tav tm="0">
                                          <p:val>
                                            <p:strVal val="ppt_h"/>
                                          </p:val>
                                        </p:tav>
                                        <p:tav tm="100000">
                                          <p:val>
                                            <p:strVal val="ppt_h"/>
                                          </p:val>
                                        </p:tav>
                                      </p:tavLst>
                                    </p:anim>
                                    <p:anim calcmode="lin" valueType="num">
                                      <p:cBhvr>
                                        <p:cTn id="1068"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9" dur="1" fill="hold">
                                          <p:stCondLst>
                                            <p:cond delay="4999"/>
                                          </p:stCondLst>
                                        </p:cTn>
                                        <p:tgtEl>
                                          <p:spTgt spid="59"/>
                                        </p:tgtEl>
                                        <p:attrNameLst>
                                          <p:attrName>style.visibility</p:attrName>
                                        </p:attrNameLst>
                                      </p:cBhvr>
                                      <p:to>
                                        <p:strVal val="hidden"/>
                                      </p:to>
                                    </p:set>
                                  </p:childTnLst>
                                </p:cTn>
                              </p:par>
                              <p:par>
                                <p:cTn id="1070" presetID="19" presetClass="exit" presetSubtype="10" fill="hold" grpId="4" nodeType="withEffect">
                                  <p:stCondLst>
                                    <p:cond delay="0"/>
                                  </p:stCondLst>
                                  <p:childTnLst>
                                    <p:anim calcmode="lin" valueType="num">
                                      <p:cBhvr>
                                        <p:cTn id="1071" dur="5000"/>
                                        <p:tgtEl>
                                          <p:spTgt spid="60"/>
                                        </p:tgtEl>
                                        <p:attrNameLst>
                                          <p:attrName>ppt_h</p:attrName>
                                        </p:attrNameLst>
                                      </p:cBhvr>
                                      <p:tavLst>
                                        <p:tav tm="0">
                                          <p:val>
                                            <p:strVal val="ppt_h"/>
                                          </p:val>
                                        </p:tav>
                                        <p:tav tm="100000">
                                          <p:val>
                                            <p:strVal val="ppt_h"/>
                                          </p:val>
                                        </p:tav>
                                      </p:tavLst>
                                    </p:anim>
                                    <p:anim calcmode="lin" valueType="num">
                                      <p:cBhvr>
                                        <p:cTn id="1072"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3" dur="1" fill="hold">
                                          <p:stCondLst>
                                            <p:cond delay="4999"/>
                                          </p:stCondLst>
                                        </p:cTn>
                                        <p:tgtEl>
                                          <p:spTgt spid="60"/>
                                        </p:tgtEl>
                                        <p:attrNameLst>
                                          <p:attrName>style.visibility</p:attrName>
                                        </p:attrNameLst>
                                      </p:cBhvr>
                                      <p:to>
                                        <p:strVal val="hidden"/>
                                      </p:to>
                                    </p:set>
                                  </p:childTnLst>
                                </p:cTn>
                              </p:par>
                              <p:par>
                                <p:cTn id="1074" presetID="19" presetClass="exit" presetSubtype="10" fill="hold" grpId="4" nodeType="withEffect">
                                  <p:stCondLst>
                                    <p:cond delay="0"/>
                                  </p:stCondLst>
                                  <p:childTnLst>
                                    <p:anim calcmode="lin" valueType="num">
                                      <p:cBhvr>
                                        <p:cTn id="1075" dur="5000"/>
                                        <p:tgtEl>
                                          <p:spTgt spid="61"/>
                                        </p:tgtEl>
                                        <p:attrNameLst>
                                          <p:attrName>ppt_h</p:attrName>
                                        </p:attrNameLst>
                                      </p:cBhvr>
                                      <p:tavLst>
                                        <p:tav tm="0">
                                          <p:val>
                                            <p:strVal val="ppt_h"/>
                                          </p:val>
                                        </p:tav>
                                        <p:tav tm="100000">
                                          <p:val>
                                            <p:strVal val="ppt_h"/>
                                          </p:val>
                                        </p:tav>
                                      </p:tavLst>
                                    </p:anim>
                                    <p:anim calcmode="lin" valueType="num">
                                      <p:cBhvr>
                                        <p:cTn id="1076"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7" dur="1" fill="hold">
                                          <p:stCondLst>
                                            <p:cond delay="4999"/>
                                          </p:stCondLst>
                                        </p:cTn>
                                        <p:tgtEl>
                                          <p:spTgt spid="61"/>
                                        </p:tgtEl>
                                        <p:attrNameLst>
                                          <p:attrName>style.visibility</p:attrName>
                                        </p:attrNameLst>
                                      </p:cBhvr>
                                      <p:to>
                                        <p:strVal val="hidden"/>
                                      </p:to>
                                    </p:set>
                                  </p:childTnLst>
                                </p:cTn>
                              </p:par>
                              <p:par>
                                <p:cTn id="1078" presetID="19" presetClass="exit" presetSubtype="10" fill="hold" grpId="4" nodeType="withEffect">
                                  <p:stCondLst>
                                    <p:cond delay="0"/>
                                  </p:stCondLst>
                                  <p:childTnLst>
                                    <p:anim calcmode="lin" valueType="num">
                                      <p:cBhvr>
                                        <p:cTn id="1079" dur="5000"/>
                                        <p:tgtEl>
                                          <p:spTgt spid="62"/>
                                        </p:tgtEl>
                                        <p:attrNameLst>
                                          <p:attrName>ppt_h</p:attrName>
                                        </p:attrNameLst>
                                      </p:cBhvr>
                                      <p:tavLst>
                                        <p:tav tm="0">
                                          <p:val>
                                            <p:strVal val="ppt_h"/>
                                          </p:val>
                                        </p:tav>
                                        <p:tav tm="100000">
                                          <p:val>
                                            <p:strVal val="ppt_h"/>
                                          </p:val>
                                        </p:tav>
                                      </p:tavLst>
                                    </p:anim>
                                    <p:anim calcmode="lin" valueType="num">
                                      <p:cBhvr>
                                        <p:cTn id="1080" dur="50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1" dur="1" fill="hold">
                                          <p:stCondLst>
                                            <p:cond delay="4999"/>
                                          </p:stCondLst>
                                        </p:cTn>
                                        <p:tgtEl>
                                          <p:spTgt spid="62"/>
                                        </p:tgtEl>
                                        <p:attrNameLst>
                                          <p:attrName>style.visibility</p:attrName>
                                        </p:attrNameLst>
                                      </p:cBhvr>
                                      <p:to>
                                        <p:strVal val="hidden"/>
                                      </p:to>
                                    </p:set>
                                  </p:childTnLst>
                                </p:cTn>
                              </p:par>
                              <p:par>
                                <p:cTn id="1082" presetID="19" presetClass="exit" presetSubtype="10" fill="hold" grpId="4" nodeType="withEffect">
                                  <p:stCondLst>
                                    <p:cond delay="0"/>
                                  </p:stCondLst>
                                  <p:childTnLst>
                                    <p:anim calcmode="lin" valueType="num">
                                      <p:cBhvr>
                                        <p:cTn id="1083" dur="5000"/>
                                        <p:tgtEl>
                                          <p:spTgt spid="63"/>
                                        </p:tgtEl>
                                        <p:attrNameLst>
                                          <p:attrName>ppt_h</p:attrName>
                                        </p:attrNameLst>
                                      </p:cBhvr>
                                      <p:tavLst>
                                        <p:tav tm="0">
                                          <p:val>
                                            <p:strVal val="ppt_h"/>
                                          </p:val>
                                        </p:tav>
                                        <p:tav tm="100000">
                                          <p:val>
                                            <p:strVal val="ppt_h"/>
                                          </p:val>
                                        </p:tav>
                                      </p:tavLst>
                                    </p:anim>
                                    <p:anim calcmode="lin" valueType="num">
                                      <p:cBhvr>
                                        <p:cTn id="1084"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5" dur="1" fill="hold">
                                          <p:stCondLst>
                                            <p:cond delay="4999"/>
                                          </p:stCondLst>
                                        </p:cTn>
                                        <p:tgtEl>
                                          <p:spTgt spid="63"/>
                                        </p:tgtEl>
                                        <p:attrNameLst>
                                          <p:attrName>style.visibility</p:attrName>
                                        </p:attrNameLst>
                                      </p:cBhvr>
                                      <p:to>
                                        <p:strVal val="hidden"/>
                                      </p:to>
                                    </p:set>
                                  </p:childTnLst>
                                </p:cTn>
                              </p:par>
                              <p:par>
                                <p:cTn id="1086" presetID="19" presetClass="exit" presetSubtype="10" fill="hold" grpId="4" nodeType="withEffect">
                                  <p:stCondLst>
                                    <p:cond delay="0"/>
                                  </p:stCondLst>
                                  <p:childTnLst>
                                    <p:anim calcmode="lin" valueType="num">
                                      <p:cBhvr>
                                        <p:cTn id="1087" dur="5000"/>
                                        <p:tgtEl>
                                          <p:spTgt spid="64"/>
                                        </p:tgtEl>
                                        <p:attrNameLst>
                                          <p:attrName>ppt_h</p:attrName>
                                        </p:attrNameLst>
                                      </p:cBhvr>
                                      <p:tavLst>
                                        <p:tav tm="0">
                                          <p:val>
                                            <p:strVal val="ppt_h"/>
                                          </p:val>
                                        </p:tav>
                                        <p:tav tm="100000">
                                          <p:val>
                                            <p:strVal val="ppt_h"/>
                                          </p:val>
                                        </p:tav>
                                      </p:tavLst>
                                    </p:anim>
                                    <p:anim calcmode="lin" valueType="num">
                                      <p:cBhvr>
                                        <p:cTn id="1088"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9" dur="1" fill="hold">
                                          <p:stCondLst>
                                            <p:cond delay="4999"/>
                                          </p:stCondLst>
                                        </p:cTn>
                                        <p:tgtEl>
                                          <p:spTgt spid="64"/>
                                        </p:tgtEl>
                                        <p:attrNameLst>
                                          <p:attrName>style.visibility</p:attrName>
                                        </p:attrNameLst>
                                      </p:cBhvr>
                                      <p:to>
                                        <p:strVal val="hidden"/>
                                      </p:to>
                                    </p:set>
                                  </p:childTnLst>
                                </p:cTn>
                              </p:par>
                              <p:par>
                                <p:cTn id="1090" presetID="19" presetClass="exit" presetSubtype="10" fill="hold" grpId="4" nodeType="withEffect">
                                  <p:stCondLst>
                                    <p:cond delay="0"/>
                                  </p:stCondLst>
                                  <p:childTnLst>
                                    <p:anim calcmode="lin" valueType="num">
                                      <p:cBhvr>
                                        <p:cTn id="1091" dur="5000"/>
                                        <p:tgtEl>
                                          <p:spTgt spid="65"/>
                                        </p:tgtEl>
                                        <p:attrNameLst>
                                          <p:attrName>ppt_h</p:attrName>
                                        </p:attrNameLst>
                                      </p:cBhvr>
                                      <p:tavLst>
                                        <p:tav tm="0">
                                          <p:val>
                                            <p:strVal val="ppt_h"/>
                                          </p:val>
                                        </p:tav>
                                        <p:tav tm="100000">
                                          <p:val>
                                            <p:strVal val="ppt_h"/>
                                          </p:val>
                                        </p:tav>
                                      </p:tavLst>
                                    </p:anim>
                                    <p:anim calcmode="lin" valueType="num">
                                      <p:cBhvr>
                                        <p:cTn id="1092"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3" dur="1" fill="hold">
                                          <p:stCondLst>
                                            <p:cond delay="4999"/>
                                          </p:stCondLst>
                                        </p:cTn>
                                        <p:tgtEl>
                                          <p:spTgt spid="65"/>
                                        </p:tgtEl>
                                        <p:attrNameLst>
                                          <p:attrName>style.visibility</p:attrName>
                                        </p:attrNameLst>
                                      </p:cBhvr>
                                      <p:to>
                                        <p:strVal val="hidden"/>
                                      </p:to>
                                    </p:set>
                                  </p:childTnLst>
                                </p:cTn>
                              </p:par>
                              <p:par>
                                <p:cTn id="1094" presetID="19" presetClass="exit" presetSubtype="10" fill="hold" grpId="4" nodeType="withEffect">
                                  <p:stCondLst>
                                    <p:cond delay="0"/>
                                  </p:stCondLst>
                                  <p:childTnLst>
                                    <p:anim calcmode="lin" valueType="num">
                                      <p:cBhvr>
                                        <p:cTn id="1095" dur="5000"/>
                                        <p:tgtEl>
                                          <p:spTgt spid="66"/>
                                        </p:tgtEl>
                                        <p:attrNameLst>
                                          <p:attrName>ppt_h</p:attrName>
                                        </p:attrNameLst>
                                      </p:cBhvr>
                                      <p:tavLst>
                                        <p:tav tm="0">
                                          <p:val>
                                            <p:strVal val="ppt_h"/>
                                          </p:val>
                                        </p:tav>
                                        <p:tav tm="100000">
                                          <p:val>
                                            <p:strVal val="ppt_h"/>
                                          </p:val>
                                        </p:tav>
                                      </p:tavLst>
                                    </p:anim>
                                    <p:anim calcmode="lin" valueType="num">
                                      <p:cBhvr>
                                        <p:cTn id="1096"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7" dur="1" fill="hold">
                                          <p:stCondLst>
                                            <p:cond delay="4999"/>
                                          </p:stCondLst>
                                        </p:cTn>
                                        <p:tgtEl>
                                          <p:spTgt spid="66"/>
                                        </p:tgtEl>
                                        <p:attrNameLst>
                                          <p:attrName>style.visibility</p:attrName>
                                        </p:attrNameLst>
                                      </p:cBhvr>
                                      <p:to>
                                        <p:strVal val="hidden"/>
                                      </p:to>
                                    </p:set>
                                  </p:childTnLst>
                                </p:cTn>
                              </p:par>
                              <p:par>
                                <p:cTn id="1098" presetID="19" presetClass="exit" presetSubtype="10" fill="hold" grpId="4" nodeType="withEffect">
                                  <p:stCondLst>
                                    <p:cond delay="0"/>
                                  </p:stCondLst>
                                  <p:childTnLst>
                                    <p:anim calcmode="lin" valueType="num">
                                      <p:cBhvr>
                                        <p:cTn id="1099" dur="5000"/>
                                        <p:tgtEl>
                                          <p:spTgt spid="67"/>
                                        </p:tgtEl>
                                        <p:attrNameLst>
                                          <p:attrName>ppt_h</p:attrName>
                                        </p:attrNameLst>
                                      </p:cBhvr>
                                      <p:tavLst>
                                        <p:tav tm="0">
                                          <p:val>
                                            <p:strVal val="ppt_h"/>
                                          </p:val>
                                        </p:tav>
                                        <p:tav tm="100000">
                                          <p:val>
                                            <p:strVal val="ppt_h"/>
                                          </p:val>
                                        </p:tav>
                                      </p:tavLst>
                                    </p:anim>
                                    <p:anim calcmode="lin" valueType="num">
                                      <p:cBhvr>
                                        <p:cTn id="1100"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1" dur="1" fill="hold">
                                          <p:stCondLst>
                                            <p:cond delay="4999"/>
                                          </p:stCondLst>
                                        </p:cTn>
                                        <p:tgtEl>
                                          <p:spTgt spid="67"/>
                                        </p:tgtEl>
                                        <p:attrNameLst>
                                          <p:attrName>style.visibility</p:attrName>
                                        </p:attrNameLst>
                                      </p:cBhvr>
                                      <p:to>
                                        <p:strVal val="hidden"/>
                                      </p:to>
                                    </p:set>
                                  </p:childTnLst>
                                </p:cTn>
                              </p:par>
                              <p:par>
                                <p:cTn id="1102" presetID="19" presetClass="exit" presetSubtype="10" fill="hold" grpId="4" nodeType="withEffect">
                                  <p:stCondLst>
                                    <p:cond delay="0"/>
                                  </p:stCondLst>
                                  <p:childTnLst>
                                    <p:anim calcmode="lin" valueType="num">
                                      <p:cBhvr>
                                        <p:cTn id="1103" dur="5000"/>
                                        <p:tgtEl>
                                          <p:spTgt spid="68"/>
                                        </p:tgtEl>
                                        <p:attrNameLst>
                                          <p:attrName>ppt_h</p:attrName>
                                        </p:attrNameLst>
                                      </p:cBhvr>
                                      <p:tavLst>
                                        <p:tav tm="0">
                                          <p:val>
                                            <p:strVal val="ppt_h"/>
                                          </p:val>
                                        </p:tav>
                                        <p:tav tm="100000">
                                          <p:val>
                                            <p:strVal val="ppt_h"/>
                                          </p:val>
                                        </p:tav>
                                      </p:tavLst>
                                    </p:anim>
                                    <p:anim calcmode="lin" valueType="num">
                                      <p:cBhvr>
                                        <p:cTn id="1104"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5" dur="1" fill="hold">
                                          <p:stCondLst>
                                            <p:cond delay="4999"/>
                                          </p:stCondLst>
                                        </p:cTn>
                                        <p:tgtEl>
                                          <p:spTgt spid="68"/>
                                        </p:tgtEl>
                                        <p:attrNameLst>
                                          <p:attrName>style.visibility</p:attrName>
                                        </p:attrNameLst>
                                      </p:cBhvr>
                                      <p:to>
                                        <p:strVal val="hidden"/>
                                      </p:to>
                                    </p:set>
                                  </p:childTnLst>
                                </p:cTn>
                              </p:par>
                              <p:par>
                                <p:cTn id="1106" presetID="19" presetClass="exit" presetSubtype="10" fill="hold" grpId="4" nodeType="withEffect">
                                  <p:stCondLst>
                                    <p:cond delay="0"/>
                                  </p:stCondLst>
                                  <p:childTnLst>
                                    <p:anim calcmode="lin" valueType="num">
                                      <p:cBhvr>
                                        <p:cTn id="1107" dur="5000"/>
                                        <p:tgtEl>
                                          <p:spTgt spid="69"/>
                                        </p:tgtEl>
                                        <p:attrNameLst>
                                          <p:attrName>ppt_h</p:attrName>
                                        </p:attrNameLst>
                                      </p:cBhvr>
                                      <p:tavLst>
                                        <p:tav tm="0">
                                          <p:val>
                                            <p:strVal val="ppt_h"/>
                                          </p:val>
                                        </p:tav>
                                        <p:tav tm="100000">
                                          <p:val>
                                            <p:strVal val="ppt_h"/>
                                          </p:val>
                                        </p:tav>
                                      </p:tavLst>
                                    </p:anim>
                                    <p:anim calcmode="lin" valueType="num">
                                      <p:cBhvr>
                                        <p:cTn id="1108"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9" dur="1" fill="hold">
                                          <p:stCondLst>
                                            <p:cond delay="4999"/>
                                          </p:stCondLst>
                                        </p:cTn>
                                        <p:tgtEl>
                                          <p:spTgt spid="69"/>
                                        </p:tgtEl>
                                        <p:attrNameLst>
                                          <p:attrName>style.visibility</p:attrName>
                                        </p:attrNameLst>
                                      </p:cBhvr>
                                      <p:to>
                                        <p:strVal val="hidden"/>
                                      </p:to>
                                    </p:set>
                                  </p:childTnLst>
                                </p:cTn>
                              </p:par>
                              <p:par>
                                <p:cTn id="1110" presetID="19" presetClass="exit" presetSubtype="10" fill="hold" grpId="4" nodeType="withEffect">
                                  <p:stCondLst>
                                    <p:cond delay="0"/>
                                  </p:stCondLst>
                                  <p:childTnLst>
                                    <p:anim calcmode="lin" valueType="num">
                                      <p:cBhvr>
                                        <p:cTn id="1111" dur="5000"/>
                                        <p:tgtEl>
                                          <p:spTgt spid="70"/>
                                        </p:tgtEl>
                                        <p:attrNameLst>
                                          <p:attrName>ppt_h</p:attrName>
                                        </p:attrNameLst>
                                      </p:cBhvr>
                                      <p:tavLst>
                                        <p:tav tm="0">
                                          <p:val>
                                            <p:strVal val="ppt_h"/>
                                          </p:val>
                                        </p:tav>
                                        <p:tav tm="100000">
                                          <p:val>
                                            <p:strVal val="ppt_h"/>
                                          </p:val>
                                        </p:tav>
                                      </p:tavLst>
                                    </p:anim>
                                    <p:anim calcmode="lin" valueType="num">
                                      <p:cBhvr>
                                        <p:cTn id="1112" dur="5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13" dur="1" fill="hold">
                                          <p:stCondLst>
                                            <p:cond delay="4999"/>
                                          </p:stCondLst>
                                        </p:cTn>
                                        <p:tgtEl>
                                          <p:spTgt spid="70"/>
                                        </p:tgtEl>
                                        <p:attrNameLst>
                                          <p:attrName>style.visibility</p:attrName>
                                        </p:attrNameLst>
                                      </p:cBhvr>
                                      <p:to>
                                        <p:strVal val="hidden"/>
                                      </p:to>
                                    </p:set>
                                  </p:childTnLst>
                                </p:cTn>
                              </p:par>
                              <p:par>
                                <p:cTn id="1114" presetID="17" presetClass="entr" presetSubtype="1" fill="hold" nodeType="withEffect">
                                  <p:stCondLst>
                                    <p:cond delay="0"/>
                                  </p:stCondLst>
                                  <p:childTnLst>
                                    <p:set>
                                      <p:cBhvr>
                                        <p:cTn id="1115" dur="1" fill="hold">
                                          <p:stCondLst>
                                            <p:cond delay="0"/>
                                          </p:stCondLst>
                                        </p:cTn>
                                        <p:tgtEl>
                                          <p:spTgt spid="5"/>
                                        </p:tgtEl>
                                        <p:attrNameLst>
                                          <p:attrName>style.visibility</p:attrName>
                                        </p:attrNameLst>
                                      </p:cBhvr>
                                      <p:to>
                                        <p:strVal val="visible"/>
                                      </p:to>
                                    </p:set>
                                    <p:anim calcmode="lin" valueType="num">
                                      <p:cBhvr>
                                        <p:cTn id="1116" dur="5000" fill="hold"/>
                                        <p:tgtEl>
                                          <p:spTgt spid="5"/>
                                        </p:tgtEl>
                                        <p:attrNameLst>
                                          <p:attrName>ppt_x</p:attrName>
                                        </p:attrNameLst>
                                      </p:cBhvr>
                                      <p:tavLst>
                                        <p:tav tm="0">
                                          <p:val>
                                            <p:strVal val="#ppt_x"/>
                                          </p:val>
                                        </p:tav>
                                        <p:tav tm="100000">
                                          <p:val>
                                            <p:strVal val="#ppt_x"/>
                                          </p:val>
                                        </p:tav>
                                      </p:tavLst>
                                    </p:anim>
                                    <p:anim calcmode="lin" valueType="num">
                                      <p:cBhvr>
                                        <p:cTn id="1117" dur="5000" fill="hold"/>
                                        <p:tgtEl>
                                          <p:spTgt spid="5"/>
                                        </p:tgtEl>
                                        <p:attrNameLst>
                                          <p:attrName>ppt_y</p:attrName>
                                        </p:attrNameLst>
                                      </p:cBhvr>
                                      <p:tavLst>
                                        <p:tav tm="0">
                                          <p:val>
                                            <p:strVal val="#ppt_y-#ppt_h/2"/>
                                          </p:val>
                                        </p:tav>
                                        <p:tav tm="100000">
                                          <p:val>
                                            <p:strVal val="#ppt_y"/>
                                          </p:val>
                                        </p:tav>
                                      </p:tavLst>
                                    </p:anim>
                                    <p:anim calcmode="lin" valueType="num">
                                      <p:cBhvr>
                                        <p:cTn id="1118" dur="5000" fill="hold"/>
                                        <p:tgtEl>
                                          <p:spTgt spid="5"/>
                                        </p:tgtEl>
                                        <p:attrNameLst>
                                          <p:attrName>ppt_w</p:attrName>
                                        </p:attrNameLst>
                                      </p:cBhvr>
                                      <p:tavLst>
                                        <p:tav tm="0">
                                          <p:val>
                                            <p:strVal val="#ppt_w"/>
                                          </p:val>
                                        </p:tav>
                                        <p:tav tm="100000">
                                          <p:val>
                                            <p:strVal val="#ppt_w"/>
                                          </p:val>
                                        </p:tav>
                                      </p:tavLst>
                                    </p:anim>
                                    <p:anim calcmode="lin" valueType="num">
                                      <p:cBhvr>
                                        <p:cTn id="1119" dur="50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0" grpId="0" animBg="1"/>
      <p:bldP spid="70" grpId="1" animBg="1"/>
      <p:bldP spid="70" grpId="2" animBg="1"/>
      <p:bldP spid="70" grpId="3" animBg="1"/>
      <p:bldP spid="70" grpId="4" animBg="1"/>
      <p:bldP spid="71"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99FF"/>
              </a:gs>
              <a:gs pos="50000">
                <a:srgbClr val="5E1D9F">
                  <a:shade val="67500"/>
                  <a:satMod val="115000"/>
                </a:srgbClr>
              </a:gs>
              <a:gs pos="100000">
                <a:srgbClr val="5E1D9F">
                  <a:shade val="100000"/>
                  <a:satMod val="115000"/>
                </a:srgbClr>
              </a:gs>
            </a:gsLst>
            <a:lin ang="16200000" scaled="1"/>
            <a:tileRect/>
          </a:gradFill>
        </p:spPr>
        <p:txBody>
          <a:bodyPr/>
          <a:lstStyle/>
          <a:p>
            <a:endParaRPr lang="es-ES" dirty="0"/>
          </a:p>
        </p:txBody>
      </p:sp>
      <p:pic>
        <p:nvPicPr>
          <p:cNvPr id="4" name="3 Imagen" descr="fc2cd125614862aece8c6d4a29925278.jpg"/>
          <p:cNvPicPr>
            <a:picLocks noChangeAspect="1"/>
          </p:cNvPicPr>
          <p:nvPr/>
        </p:nvPicPr>
        <p:blipFill>
          <a:blip r:embed="rId2"/>
          <a:stretch>
            <a:fillRect/>
          </a:stretch>
        </p:blipFill>
        <p:spPr>
          <a:xfrm>
            <a:off x="0" y="0"/>
            <a:ext cx="9136568" cy="5143500"/>
          </a:xfrm>
          <a:prstGeom prst="rect">
            <a:avLst/>
          </a:prstGeom>
        </p:spPr>
      </p:pic>
      <p:sp>
        <p:nvSpPr>
          <p:cNvPr id="5" name="4 Rectángulo"/>
          <p:cNvSpPr/>
          <p:nvPr/>
        </p:nvSpPr>
        <p:spPr>
          <a:xfrm rot="904020">
            <a:off x="4254989" y="9722"/>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813016" flipH="1">
            <a:off x="4668238" y="10810"/>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04020">
            <a:off x="611652" y="9722"/>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813016" flipH="1">
            <a:off x="1024901" y="10810"/>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04020">
            <a:off x="7826891" y="9722"/>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813016" flipH="1">
            <a:off x="8240140" y="10810"/>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04020">
            <a:off x="2469040" y="9723"/>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813016" flipH="1">
            <a:off x="2882289" y="10811"/>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04020">
            <a:off x="6255254" y="9722"/>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813016" flipH="1">
            <a:off x="6668503" y="10810"/>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04020">
            <a:off x="4254988" y="652644"/>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813016" flipH="1">
            <a:off x="4668237" y="653732"/>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04020">
            <a:off x="611651" y="652644"/>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813016" flipH="1">
            <a:off x="1024900" y="653732"/>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04020">
            <a:off x="7826890" y="652644"/>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813016" flipH="1">
            <a:off x="8240139" y="653732"/>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04020">
            <a:off x="2469039" y="652645"/>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813016" flipH="1">
            <a:off x="2882288" y="653733"/>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04020">
            <a:off x="6255253" y="652644"/>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813016" flipH="1">
            <a:off x="6668502" y="653732"/>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04020">
            <a:off x="4254988" y="1295609"/>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813016" flipH="1">
            <a:off x="4668237" y="1296697"/>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04020">
            <a:off x="611651" y="1295609"/>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813016" flipH="1">
            <a:off x="1024900" y="1296697"/>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04020">
            <a:off x="7826890" y="1295609"/>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813016" flipH="1">
            <a:off x="8240139" y="1296697"/>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904020">
            <a:off x="2469039" y="1295610"/>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813016" flipH="1">
            <a:off x="2882288" y="1296698"/>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904020">
            <a:off x="6255253" y="1295609"/>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813016" flipH="1">
            <a:off x="6668502" y="1296697"/>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904020">
            <a:off x="4254987" y="1938531"/>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813016" flipH="1">
            <a:off x="4668236" y="1939619"/>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904020">
            <a:off x="611650" y="1938531"/>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813016" flipH="1">
            <a:off x="1024899" y="1939619"/>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904020">
            <a:off x="7826889" y="1938531"/>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813016" flipH="1">
            <a:off x="8240138" y="1939619"/>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904020">
            <a:off x="2469038" y="1938532"/>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813016" flipH="1">
            <a:off x="2882287" y="1939620"/>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904020">
            <a:off x="6255252" y="1938531"/>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813016" flipH="1">
            <a:off x="6668501" y="1939619"/>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904020">
            <a:off x="4254990" y="2581489"/>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813016" flipH="1">
            <a:off x="4668239" y="2582577"/>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904020">
            <a:off x="611653" y="2581489"/>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813016" flipH="1">
            <a:off x="1024902" y="2582577"/>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904020">
            <a:off x="7826892" y="2581489"/>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813016" flipH="1">
            <a:off x="8240141" y="2582577"/>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904020">
            <a:off x="2469041" y="2581490"/>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813016" flipH="1">
            <a:off x="2882290" y="2582578"/>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904020">
            <a:off x="6255255" y="2581489"/>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813016" flipH="1">
            <a:off x="6668504" y="2582577"/>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904020">
            <a:off x="4254989" y="3224411"/>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813016" flipH="1">
            <a:off x="4668238" y="3225499"/>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904020">
            <a:off x="611652" y="3224411"/>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813016" flipH="1">
            <a:off x="1024901" y="3225499"/>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904020">
            <a:off x="7826891" y="3224411"/>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813016" flipH="1">
            <a:off x="8240140" y="3225499"/>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904020">
            <a:off x="2469040" y="3224412"/>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813016" flipH="1">
            <a:off x="2882289" y="3225500"/>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904020">
            <a:off x="6255254" y="3224411"/>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813016" flipH="1">
            <a:off x="6668503" y="3225499"/>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904020">
            <a:off x="4254989" y="3867376"/>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813016" flipH="1">
            <a:off x="4668238" y="3868464"/>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904020">
            <a:off x="611652" y="3867376"/>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813016" flipH="1">
            <a:off x="1024901" y="3868464"/>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904020">
            <a:off x="7826891" y="3867376"/>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20813016" flipH="1">
            <a:off x="8240140" y="3868464"/>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904020">
            <a:off x="2469040" y="3867377"/>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20813016" flipH="1">
            <a:off x="2882289" y="3868465"/>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904020">
            <a:off x="6255254" y="3867376"/>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20813016" flipH="1">
            <a:off x="6668503" y="3868464"/>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904020">
            <a:off x="4254988" y="4510298"/>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20813016" flipH="1">
            <a:off x="4668237" y="4511386"/>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904020">
            <a:off x="611651" y="4510298"/>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20813016" flipH="1">
            <a:off x="1024900" y="4511386"/>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904020">
            <a:off x="7826890" y="4510298"/>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20813016" flipH="1">
            <a:off x="8240139" y="4511386"/>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904020">
            <a:off x="2469039" y="4510299"/>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20813016" flipH="1">
            <a:off x="2882288" y="4511387"/>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904020">
            <a:off x="6255253" y="4510298"/>
            <a:ext cx="191722" cy="884115"/>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20813016" flipH="1">
            <a:off x="6668502" y="4511386"/>
            <a:ext cx="195364" cy="870638"/>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54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85"/>
                                        </p:tgtEl>
                                        <p:attrNameLst>
                                          <p:attrName>style.opacity</p:attrName>
                                        </p:attrNameLst>
                                      </p:cBhvr>
                                      <p:to>
                                        <p:strVal val="0"/>
                                      </p:to>
                                    </p:set>
                                    <p:animEffect filter="image" prLst="opacity: 0">
                                      <p:cBhvr rctx="IE">
                                        <p:cTn id="7" dur="indefinite"/>
                                        <p:tgtEl>
                                          <p:spTgt spid="85"/>
                                        </p:tgtEl>
                                      </p:cBhvr>
                                    </p:animEffect>
                                  </p:childTnLst>
                                </p:cTn>
                              </p:par>
                              <p:par>
                                <p:cTn id="8" presetID="2" presetClass="entr" presetSubtype="12"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5000" fill="hold"/>
                                        <p:tgtEl>
                                          <p:spTgt spid="7"/>
                                        </p:tgtEl>
                                        <p:attrNameLst>
                                          <p:attrName>ppt_x</p:attrName>
                                        </p:attrNameLst>
                                      </p:cBhvr>
                                      <p:tavLst>
                                        <p:tav tm="0">
                                          <p:val>
                                            <p:strVal val="0-#ppt_w/2"/>
                                          </p:val>
                                        </p:tav>
                                        <p:tav tm="100000">
                                          <p:val>
                                            <p:strVal val="#ppt_x"/>
                                          </p:val>
                                        </p:tav>
                                      </p:tavLst>
                                    </p:anim>
                                    <p:anim calcmode="lin" valueType="num">
                                      <p:cBhvr additive="base">
                                        <p:cTn id="11" dur="5000" fill="hold"/>
                                        <p:tgtEl>
                                          <p:spTgt spid="7"/>
                                        </p:tgtEl>
                                        <p:attrNameLst>
                                          <p:attrName>ppt_y</p:attrName>
                                        </p:attrNameLst>
                                      </p:cBhvr>
                                      <p:tavLst>
                                        <p:tav tm="0">
                                          <p:val>
                                            <p:strVal val="1+#ppt_h/2"/>
                                          </p:val>
                                        </p:tav>
                                        <p:tav tm="100000">
                                          <p:val>
                                            <p:strVal val="#ppt_y"/>
                                          </p:val>
                                        </p:tav>
                                      </p:tavLst>
                                    </p:anim>
                                  </p:childTnLst>
                                </p:cTn>
                              </p:par>
                              <p:par>
                                <p:cTn id="12" presetID="2" presetClass="entr" presetSubtype="12" fill="hold" grpId="0" nodeType="withEffect">
                                  <p:stCondLst>
                                    <p:cond delay="0"/>
                                  </p:stCondLst>
                                  <p:childTnLst>
                                    <p:set>
                                      <p:cBhvr>
                                        <p:cTn id="13" dur="1" fill="hold">
                                          <p:stCondLst>
                                            <p:cond delay="0"/>
                                          </p:stCondLst>
                                        </p:cTn>
                                        <p:tgtEl>
                                          <p:spTgt spid="17"/>
                                        </p:tgtEl>
                                        <p:attrNameLst>
                                          <p:attrName>style.visibility</p:attrName>
                                        </p:attrNameLst>
                                      </p:cBhvr>
                                      <p:to>
                                        <p:strVal val="visible"/>
                                      </p:to>
                                    </p:set>
                                    <p:anim calcmode="lin" valueType="num">
                                      <p:cBhvr additive="base">
                                        <p:cTn id="14" dur="5000" fill="hold"/>
                                        <p:tgtEl>
                                          <p:spTgt spid="17"/>
                                        </p:tgtEl>
                                        <p:attrNameLst>
                                          <p:attrName>ppt_x</p:attrName>
                                        </p:attrNameLst>
                                      </p:cBhvr>
                                      <p:tavLst>
                                        <p:tav tm="0">
                                          <p:val>
                                            <p:strVal val="0-#ppt_w/2"/>
                                          </p:val>
                                        </p:tav>
                                        <p:tav tm="100000">
                                          <p:val>
                                            <p:strVal val="#ppt_x"/>
                                          </p:val>
                                        </p:tav>
                                      </p:tavLst>
                                    </p:anim>
                                    <p:anim calcmode="lin" valueType="num">
                                      <p:cBhvr additive="base">
                                        <p:cTn id="15" dur="5000" fill="hold"/>
                                        <p:tgtEl>
                                          <p:spTgt spid="17"/>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0"/>
                                  </p:stCondLst>
                                  <p:childTnLst>
                                    <p:set>
                                      <p:cBhvr>
                                        <p:cTn id="17" dur="1" fill="hold">
                                          <p:stCondLst>
                                            <p:cond delay="0"/>
                                          </p:stCondLst>
                                        </p:cTn>
                                        <p:tgtEl>
                                          <p:spTgt spid="27"/>
                                        </p:tgtEl>
                                        <p:attrNameLst>
                                          <p:attrName>style.visibility</p:attrName>
                                        </p:attrNameLst>
                                      </p:cBhvr>
                                      <p:to>
                                        <p:strVal val="visible"/>
                                      </p:to>
                                    </p:set>
                                    <p:anim calcmode="lin" valueType="num">
                                      <p:cBhvr additive="base">
                                        <p:cTn id="18" dur="5000" fill="hold"/>
                                        <p:tgtEl>
                                          <p:spTgt spid="27"/>
                                        </p:tgtEl>
                                        <p:attrNameLst>
                                          <p:attrName>ppt_x</p:attrName>
                                        </p:attrNameLst>
                                      </p:cBhvr>
                                      <p:tavLst>
                                        <p:tav tm="0">
                                          <p:val>
                                            <p:strVal val="0-#ppt_w/2"/>
                                          </p:val>
                                        </p:tav>
                                        <p:tav tm="100000">
                                          <p:val>
                                            <p:strVal val="#ppt_x"/>
                                          </p:val>
                                        </p:tav>
                                      </p:tavLst>
                                    </p:anim>
                                    <p:anim calcmode="lin" valueType="num">
                                      <p:cBhvr additive="base">
                                        <p:cTn id="19" dur="5000" fill="hold"/>
                                        <p:tgtEl>
                                          <p:spTgt spid="27"/>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0"/>
                                  </p:stCondLst>
                                  <p:childTnLst>
                                    <p:set>
                                      <p:cBhvr>
                                        <p:cTn id="21" dur="1" fill="hold">
                                          <p:stCondLst>
                                            <p:cond delay="0"/>
                                          </p:stCondLst>
                                        </p:cTn>
                                        <p:tgtEl>
                                          <p:spTgt spid="37"/>
                                        </p:tgtEl>
                                        <p:attrNameLst>
                                          <p:attrName>style.visibility</p:attrName>
                                        </p:attrNameLst>
                                      </p:cBhvr>
                                      <p:to>
                                        <p:strVal val="visible"/>
                                      </p:to>
                                    </p:set>
                                    <p:anim calcmode="lin" valueType="num">
                                      <p:cBhvr additive="base">
                                        <p:cTn id="22" dur="5000" fill="hold"/>
                                        <p:tgtEl>
                                          <p:spTgt spid="37"/>
                                        </p:tgtEl>
                                        <p:attrNameLst>
                                          <p:attrName>ppt_x</p:attrName>
                                        </p:attrNameLst>
                                      </p:cBhvr>
                                      <p:tavLst>
                                        <p:tav tm="0">
                                          <p:val>
                                            <p:strVal val="0-#ppt_w/2"/>
                                          </p:val>
                                        </p:tav>
                                        <p:tav tm="100000">
                                          <p:val>
                                            <p:strVal val="#ppt_x"/>
                                          </p:val>
                                        </p:tav>
                                      </p:tavLst>
                                    </p:anim>
                                    <p:anim calcmode="lin" valueType="num">
                                      <p:cBhvr additive="base">
                                        <p:cTn id="23" dur="5000" fill="hold"/>
                                        <p:tgtEl>
                                          <p:spTgt spid="37"/>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0"/>
                                  </p:stCondLst>
                                  <p:childTnLst>
                                    <p:set>
                                      <p:cBhvr>
                                        <p:cTn id="25" dur="1" fill="hold">
                                          <p:stCondLst>
                                            <p:cond delay="0"/>
                                          </p:stCondLst>
                                        </p:cTn>
                                        <p:tgtEl>
                                          <p:spTgt spid="47"/>
                                        </p:tgtEl>
                                        <p:attrNameLst>
                                          <p:attrName>style.visibility</p:attrName>
                                        </p:attrNameLst>
                                      </p:cBhvr>
                                      <p:to>
                                        <p:strVal val="visible"/>
                                      </p:to>
                                    </p:set>
                                    <p:anim calcmode="lin" valueType="num">
                                      <p:cBhvr additive="base">
                                        <p:cTn id="26" dur="5000" fill="hold"/>
                                        <p:tgtEl>
                                          <p:spTgt spid="47"/>
                                        </p:tgtEl>
                                        <p:attrNameLst>
                                          <p:attrName>ppt_x</p:attrName>
                                        </p:attrNameLst>
                                      </p:cBhvr>
                                      <p:tavLst>
                                        <p:tav tm="0">
                                          <p:val>
                                            <p:strVal val="0-#ppt_w/2"/>
                                          </p:val>
                                        </p:tav>
                                        <p:tav tm="100000">
                                          <p:val>
                                            <p:strVal val="#ppt_x"/>
                                          </p:val>
                                        </p:tav>
                                      </p:tavLst>
                                    </p:anim>
                                    <p:anim calcmode="lin" valueType="num">
                                      <p:cBhvr additive="base">
                                        <p:cTn id="27" dur="5000" fill="hold"/>
                                        <p:tgtEl>
                                          <p:spTgt spid="47"/>
                                        </p:tgtEl>
                                        <p:attrNameLst>
                                          <p:attrName>ppt_y</p:attrName>
                                        </p:attrNameLst>
                                      </p:cBhvr>
                                      <p:tavLst>
                                        <p:tav tm="0">
                                          <p:val>
                                            <p:strVal val="1+#ppt_h/2"/>
                                          </p:val>
                                        </p:tav>
                                        <p:tav tm="100000">
                                          <p:val>
                                            <p:strVal val="#ppt_y"/>
                                          </p:val>
                                        </p:tav>
                                      </p:tavLst>
                                    </p:anim>
                                  </p:childTnLst>
                                </p:cTn>
                              </p:par>
                              <p:par>
                                <p:cTn id="28" presetID="2" presetClass="entr" presetSubtype="12" fill="hold" grpId="0" nodeType="withEffect">
                                  <p:stCondLst>
                                    <p:cond delay="0"/>
                                  </p:stCondLst>
                                  <p:childTnLst>
                                    <p:set>
                                      <p:cBhvr>
                                        <p:cTn id="29" dur="1" fill="hold">
                                          <p:stCondLst>
                                            <p:cond delay="0"/>
                                          </p:stCondLst>
                                        </p:cTn>
                                        <p:tgtEl>
                                          <p:spTgt spid="57"/>
                                        </p:tgtEl>
                                        <p:attrNameLst>
                                          <p:attrName>style.visibility</p:attrName>
                                        </p:attrNameLst>
                                      </p:cBhvr>
                                      <p:to>
                                        <p:strVal val="visible"/>
                                      </p:to>
                                    </p:set>
                                    <p:anim calcmode="lin" valueType="num">
                                      <p:cBhvr additive="base">
                                        <p:cTn id="30" dur="5000" fill="hold"/>
                                        <p:tgtEl>
                                          <p:spTgt spid="57"/>
                                        </p:tgtEl>
                                        <p:attrNameLst>
                                          <p:attrName>ppt_x</p:attrName>
                                        </p:attrNameLst>
                                      </p:cBhvr>
                                      <p:tavLst>
                                        <p:tav tm="0">
                                          <p:val>
                                            <p:strVal val="0-#ppt_w/2"/>
                                          </p:val>
                                        </p:tav>
                                        <p:tav tm="100000">
                                          <p:val>
                                            <p:strVal val="#ppt_x"/>
                                          </p:val>
                                        </p:tav>
                                      </p:tavLst>
                                    </p:anim>
                                    <p:anim calcmode="lin" valueType="num">
                                      <p:cBhvr additive="base">
                                        <p:cTn id="31" dur="5000" fill="hold"/>
                                        <p:tgtEl>
                                          <p:spTgt spid="57"/>
                                        </p:tgtEl>
                                        <p:attrNameLst>
                                          <p:attrName>ppt_y</p:attrName>
                                        </p:attrNameLst>
                                      </p:cBhvr>
                                      <p:tavLst>
                                        <p:tav tm="0">
                                          <p:val>
                                            <p:strVal val="1+#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7"/>
                                        </p:tgtEl>
                                        <p:attrNameLst>
                                          <p:attrName>style.visibility</p:attrName>
                                        </p:attrNameLst>
                                      </p:cBhvr>
                                      <p:to>
                                        <p:strVal val="visible"/>
                                      </p:to>
                                    </p:set>
                                    <p:anim calcmode="lin" valueType="num">
                                      <p:cBhvr additive="base">
                                        <p:cTn id="34" dur="5000" fill="hold"/>
                                        <p:tgtEl>
                                          <p:spTgt spid="67"/>
                                        </p:tgtEl>
                                        <p:attrNameLst>
                                          <p:attrName>ppt_x</p:attrName>
                                        </p:attrNameLst>
                                      </p:cBhvr>
                                      <p:tavLst>
                                        <p:tav tm="0">
                                          <p:val>
                                            <p:strVal val="0-#ppt_w/2"/>
                                          </p:val>
                                        </p:tav>
                                        <p:tav tm="100000">
                                          <p:val>
                                            <p:strVal val="#ppt_x"/>
                                          </p:val>
                                        </p:tav>
                                      </p:tavLst>
                                    </p:anim>
                                    <p:anim calcmode="lin" valueType="num">
                                      <p:cBhvr additive="base">
                                        <p:cTn id="35" dur="5000" fill="hold"/>
                                        <p:tgtEl>
                                          <p:spTgt spid="67"/>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77"/>
                                        </p:tgtEl>
                                        <p:attrNameLst>
                                          <p:attrName>style.visibility</p:attrName>
                                        </p:attrNameLst>
                                      </p:cBhvr>
                                      <p:to>
                                        <p:strVal val="visible"/>
                                      </p:to>
                                    </p:set>
                                    <p:anim calcmode="lin" valueType="num">
                                      <p:cBhvr additive="base">
                                        <p:cTn id="38" dur="5000" fill="hold"/>
                                        <p:tgtEl>
                                          <p:spTgt spid="77"/>
                                        </p:tgtEl>
                                        <p:attrNameLst>
                                          <p:attrName>ppt_x</p:attrName>
                                        </p:attrNameLst>
                                      </p:cBhvr>
                                      <p:tavLst>
                                        <p:tav tm="0">
                                          <p:val>
                                            <p:strVal val="0-#ppt_w/2"/>
                                          </p:val>
                                        </p:tav>
                                        <p:tav tm="100000">
                                          <p:val>
                                            <p:strVal val="#ppt_x"/>
                                          </p:val>
                                        </p:tav>
                                      </p:tavLst>
                                    </p:anim>
                                    <p:anim calcmode="lin" valueType="num">
                                      <p:cBhvr additive="base">
                                        <p:cTn id="39" dur="5000" fill="hold"/>
                                        <p:tgtEl>
                                          <p:spTgt spid="77"/>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5000" fill="hold"/>
                                        <p:tgtEl>
                                          <p:spTgt spid="11"/>
                                        </p:tgtEl>
                                        <p:attrNameLst>
                                          <p:attrName>ppt_x</p:attrName>
                                        </p:attrNameLst>
                                      </p:cBhvr>
                                      <p:tavLst>
                                        <p:tav tm="0">
                                          <p:val>
                                            <p:strVal val="0-#ppt_w/2"/>
                                          </p:val>
                                        </p:tav>
                                        <p:tav tm="100000">
                                          <p:val>
                                            <p:strVal val="#ppt_x"/>
                                          </p:val>
                                        </p:tav>
                                      </p:tavLst>
                                    </p:anim>
                                    <p:anim calcmode="lin" valueType="num">
                                      <p:cBhvr additive="base">
                                        <p:cTn id="43" dur="5000" fill="hold"/>
                                        <p:tgtEl>
                                          <p:spTgt spid="11"/>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additive="base">
                                        <p:cTn id="46" dur="5000" fill="hold"/>
                                        <p:tgtEl>
                                          <p:spTgt spid="21"/>
                                        </p:tgtEl>
                                        <p:attrNameLst>
                                          <p:attrName>ppt_x</p:attrName>
                                        </p:attrNameLst>
                                      </p:cBhvr>
                                      <p:tavLst>
                                        <p:tav tm="0">
                                          <p:val>
                                            <p:strVal val="0-#ppt_w/2"/>
                                          </p:val>
                                        </p:tav>
                                        <p:tav tm="100000">
                                          <p:val>
                                            <p:strVal val="#ppt_x"/>
                                          </p:val>
                                        </p:tav>
                                      </p:tavLst>
                                    </p:anim>
                                    <p:anim calcmode="lin" valueType="num">
                                      <p:cBhvr additive="base">
                                        <p:cTn id="47" dur="5000" fill="hold"/>
                                        <p:tgtEl>
                                          <p:spTgt spid="21"/>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31"/>
                                        </p:tgtEl>
                                        <p:attrNameLst>
                                          <p:attrName>style.visibility</p:attrName>
                                        </p:attrNameLst>
                                      </p:cBhvr>
                                      <p:to>
                                        <p:strVal val="visible"/>
                                      </p:to>
                                    </p:set>
                                    <p:anim calcmode="lin" valueType="num">
                                      <p:cBhvr additive="base">
                                        <p:cTn id="50" dur="5000" fill="hold"/>
                                        <p:tgtEl>
                                          <p:spTgt spid="31"/>
                                        </p:tgtEl>
                                        <p:attrNameLst>
                                          <p:attrName>ppt_x</p:attrName>
                                        </p:attrNameLst>
                                      </p:cBhvr>
                                      <p:tavLst>
                                        <p:tav tm="0">
                                          <p:val>
                                            <p:strVal val="0-#ppt_w/2"/>
                                          </p:val>
                                        </p:tav>
                                        <p:tav tm="100000">
                                          <p:val>
                                            <p:strVal val="#ppt_x"/>
                                          </p:val>
                                        </p:tav>
                                      </p:tavLst>
                                    </p:anim>
                                    <p:anim calcmode="lin" valueType="num">
                                      <p:cBhvr additive="base">
                                        <p:cTn id="51" dur="5000" fill="hold"/>
                                        <p:tgtEl>
                                          <p:spTgt spid="31"/>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41"/>
                                        </p:tgtEl>
                                        <p:attrNameLst>
                                          <p:attrName>style.visibility</p:attrName>
                                        </p:attrNameLst>
                                      </p:cBhvr>
                                      <p:to>
                                        <p:strVal val="visible"/>
                                      </p:to>
                                    </p:set>
                                    <p:anim calcmode="lin" valueType="num">
                                      <p:cBhvr additive="base">
                                        <p:cTn id="54" dur="5000" fill="hold"/>
                                        <p:tgtEl>
                                          <p:spTgt spid="41"/>
                                        </p:tgtEl>
                                        <p:attrNameLst>
                                          <p:attrName>ppt_x</p:attrName>
                                        </p:attrNameLst>
                                      </p:cBhvr>
                                      <p:tavLst>
                                        <p:tav tm="0">
                                          <p:val>
                                            <p:strVal val="0-#ppt_w/2"/>
                                          </p:val>
                                        </p:tav>
                                        <p:tav tm="100000">
                                          <p:val>
                                            <p:strVal val="#ppt_x"/>
                                          </p:val>
                                        </p:tav>
                                      </p:tavLst>
                                    </p:anim>
                                    <p:anim calcmode="lin" valueType="num">
                                      <p:cBhvr additive="base">
                                        <p:cTn id="55" dur="5000" fill="hold"/>
                                        <p:tgtEl>
                                          <p:spTgt spid="41"/>
                                        </p:tgtEl>
                                        <p:attrNameLst>
                                          <p:attrName>ppt_y</p:attrName>
                                        </p:attrNameLst>
                                      </p:cBhvr>
                                      <p:tavLst>
                                        <p:tav tm="0">
                                          <p:val>
                                            <p:strVal val="1+#ppt_h/2"/>
                                          </p:val>
                                        </p:tav>
                                        <p:tav tm="100000">
                                          <p:val>
                                            <p:strVal val="#ppt_y"/>
                                          </p:val>
                                        </p:tav>
                                      </p:tavLst>
                                    </p:anim>
                                  </p:childTnLst>
                                </p:cTn>
                              </p:par>
                              <p:par>
                                <p:cTn id="56" presetID="2" presetClass="entr" presetSubtype="12" fill="hold" grpId="0" nodeType="withEffect">
                                  <p:stCondLst>
                                    <p:cond delay="0"/>
                                  </p:stCondLst>
                                  <p:childTnLst>
                                    <p:set>
                                      <p:cBhvr>
                                        <p:cTn id="57" dur="1" fill="hold">
                                          <p:stCondLst>
                                            <p:cond delay="0"/>
                                          </p:stCondLst>
                                        </p:cTn>
                                        <p:tgtEl>
                                          <p:spTgt spid="51"/>
                                        </p:tgtEl>
                                        <p:attrNameLst>
                                          <p:attrName>style.visibility</p:attrName>
                                        </p:attrNameLst>
                                      </p:cBhvr>
                                      <p:to>
                                        <p:strVal val="visible"/>
                                      </p:to>
                                    </p:set>
                                    <p:anim calcmode="lin" valueType="num">
                                      <p:cBhvr additive="base">
                                        <p:cTn id="58" dur="5000" fill="hold"/>
                                        <p:tgtEl>
                                          <p:spTgt spid="51"/>
                                        </p:tgtEl>
                                        <p:attrNameLst>
                                          <p:attrName>ppt_x</p:attrName>
                                        </p:attrNameLst>
                                      </p:cBhvr>
                                      <p:tavLst>
                                        <p:tav tm="0">
                                          <p:val>
                                            <p:strVal val="0-#ppt_w/2"/>
                                          </p:val>
                                        </p:tav>
                                        <p:tav tm="100000">
                                          <p:val>
                                            <p:strVal val="#ppt_x"/>
                                          </p:val>
                                        </p:tav>
                                      </p:tavLst>
                                    </p:anim>
                                    <p:anim calcmode="lin" valueType="num">
                                      <p:cBhvr additive="base">
                                        <p:cTn id="59" dur="5000" fill="hold"/>
                                        <p:tgtEl>
                                          <p:spTgt spid="51"/>
                                        </p:tgtEl>
                                        <p:attrNameLst>
                                          <p:attrName>ppt_y</p:attrName>
                                        </p:attrNameLst>
                                      </p:cBhvr>
                                      <p:tavLst>
                                        <p:tav tm="0">
                                          <p:val>
                                            <p:strVal val="1+#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61"/>
                                        </p:tgtEl>
                                        <p:attrNameLst>
                                          <p:attrName>style.visibility</p:attrName>
                                        </p:attrNameLst>
                                      </p:cBhvr>
                                      <p:to>
                                        <p:strVal val="visible"/>
                                      </p:to>
                                    </p:set>
                                    <p:anim calcmode="lin" valueType="num">
                                      <p:cBhvr additive="base">
                                        <p:cTn id="62" dur="5000" fill="hold"/>
                                        <p:tgtEl>
                                          <p:spTgt spid="61"/>
                                        </p:tgtEl>
                                        <p:attrNameLst>
                                          <p:attrName>ppt_x</p:attrName>
                                        </p:attrNameLst>
                                      </p:cBhvr>
                                      <p:tavLst>
                                        <p:tav tm="0">
                                          <p:val>
                                            <p:strVal val="0-#ppt_w/2"/>
                                          </p:val>
                                        </p:tav>
                                        <p:tav tm="100000">
                                          <p:val>
                                            <p:strVal val="#ppt_x"/>
                                          </p:val>
                                        </p:tav>
                                      </p:tavLst>
                                    </p:anim>
                                    <p:anim calcmode="lin" valueType="num">
                                      <p:cBhvr additive="base">
                                        <p:cTn id="63" dur="5000" fill="hold"/>
                                        <p:tgtEl>
                                          <p:spTgt spid="61"/>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71"/>
                                        </p:tgtEl>
                                        <p:attrNameLst>
                                          <p:attrName>style.visibility</p:attrName>
                                        </p:attrNameLst>
                                      </p:cBhvr>
                                      <p:to>
                                        <p:strVal val="visible"/>
                                      </p:to>
                                    </p:set>
                                    <p:anim calcmode="lin" valueType="num">
                                      <p:cBhvr additive="base">
                                        <p:cTn id="66" dur="5000" fill="hold"/>
                                        <p:tgtEl>
                                          <p:spTgt spid="71"/>
                                        </p:tgtEl>
                                        <p:attrNameLst>
                                          <p:attrName>ppt_x</p:attrName>
                                        </p:attrNameLst>
                                      </p:cBhvr>
                                      <p:tavLst>
                                        <p:tav tm="0">
                                          <p:val>
                                            <p:strVal val="0-#ppt_w/2"/>
                                          </p:val>
                                        </p:tav>
                                        <p:tav tm="100000">
                                          <p:val>
                                            <p:strVal val="#ppt_x"/>
                                          </p:val>
                                        </p:tav>
                                      </p:tavLst>
                                    </p:anim>
                                    <p:anim calcmode="lin" valueType="num">
                                      <p:cBhvr additive="base">
                                        <p:cTn id="67" dur="5000" fill="hold"/>
                                        <p:tgtEl>
                                          <p:spTgt spid="71"/>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81"/>
                                        </p:tgtEl>
                                        <p:attrNameLst>
                                          <p:attrName>style.visibility</p:attrName>
                                        </p:attrNameLst>
                                      </p:cBhvr>
                                      <p:to>
                                        <p:strVal val="visible"/>
                                      </p:to>
                                    </p:set>
                                    <p:anim calcmode="lin" valueType="num">
                                      <p:cBhvr additive="base">
                                        <p:cTn id="70" dur="5000" fill="hold"/>
                                        <p:tgtEl>
                                          <p:spTgt spid="81"/>
                                        </p:tgtEl>
                                        <p:attrNameLst>
                                          <p:attrName>ppt_x</p:attrName>
                                        </p:attrNameLst>
                                      </p:cBhvr>
                                      <p:tavLst>
                                        <p:tav tm="0">
                                          <p:val>
                                            <p:strVal val="0-#ppt_w/2"/>
                                          </p:val>
                                        </p:tav>
                                        <p:tav tm="100000">
                                          <p:val>
                                            <p:strVal val="#ppt_x"/>
                                          </p:val>
                                        </p:tav>
                                      </p:tavLst>
                                    </p:anim>
                                    <p:anim calcmode="lin" valueType="num">
                                      <p:cBhvr additive="base">
                                        <p:cTn id="71" dur="5000" fill="hold"/>
                                        <p:tgtEl>
                                          <p:spTgt spid="81"/>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additive="base">
                                        <p:cTn id="74" dur="5000" fill="hold"/>
                                        <p:tgtEl>
                                          <p:spTgt spid="5"/>
                                        </p:tgtEl>
                                        <p:attrNameLst>
                                          <p:attrName>ppt_x</p:attrName>
                                        </p:attrNameLst>
                                      </p:cBhvr>
                                      <p:tavLst>
                                        <p:tav tm="0">
                                          <p:val>
                                            <p:strVal val="0-#ppt_w/2"/>
                                          </p:val>
                                        </p:tav>
                                        <p:tav tm="100000">
                                          <p:val>
                                            <p:strVal val="#ppt_x"/>
                                          </p:val>
                                        </p:tav>
                                      </p:tavLst>
                                    </p:anim>
                                    <p:anim calcmode="lin" valueType="num">
                                      <p:cBhvr additive="base">
                                        <p:cTn id="75" dur="5000" fill="hold"/>
                                        <p:tgtEl>
                                          <p:spTgt spid="5"/>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5"/>
                                        </p:tgtEl>
                                        <p:attrNameLst>
                                          <p:attrName>style.visibility</p:attrName>
                                        </p:attrNameLst>
                                      </p:cBhvr>
                                      <p:to>
                                        <p:strVal val="visible"/>
                                      </p:to>
                                    </p:set>
                                    <p:anim calcmode="lin" valueType="num">
                                      <p:cBhvr additive="base">
                                        <p:cTn id="78" dur="5000" fill="hold"/>
                                        <p:tgtEl>
                                          <p:spTgt spid="15"/>
                                        </p:tgtEl>
                                        <p:attrNameLst>
                                          <p:attrName>ppt_x</p:attrName>
                                        </p:attrNameLst>
                                      </p:cBhvr>
                                      <p:tavLst>
                                        <p:tav tm="0">
                                          <p:val>
                                            <p:strVal val="0-#ppt_w/2"/>
                                          </p:val>
                                        </p:tav>
                                        <p:tav tm="100000">
                                          <p:val>
                                            <p:strVal val="#ppt_x"/>
                                          </p:val>
                                        </p:tav>
                                      </p:tavLst>
                                    </p:anim>
                                    <p:anim calcmode="lin" valueType="num">
                                      <p:cBhvr additive="base">
                                        <p:cTn id="79" dur="5000" fill="hold"/>
                                        <p:tgtEl>
                                          <p:spTgt spid="15"/>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25"/>
                                        </p:tgtEl>
                                        <p:attrNameLst>
                                          <p:attrName>style.visibility</p:attrName>
                                        </p:attrNameLst>
                                      </p:cBhvr>
                                      <p:to>
                                        <p:strVal val="visible"/>
                                      </p:to>
                                    </p:set>
                                    <p:anim calcmode="lin" valueType="num">
                                      <p:cBhvr additive="base">
                                        <p:cTn id="82" dur="5000" fill="hold"/>
                                        <p:tgtEl>
                                          <p:spTgt spid="25"/>
                                        </p:tgtEl>
                                        <p:attrNameLst>
                                          <p:attrName>ppt_x</p:attrName>
                                        </p:attrNameLst>
                                      </p:cBhvr>
                                      <p:tavLst>
                                        <p:tav tm="0">
                                          <p:val>
                                            <p:strVal val="0-#ppt_w/2"/>
                                          </p:val>
                                        </p:tav>
                                        <p:tav tm="100000">
                                          <p:val>
                                            <p:strVal val="#ppt_x"/>
                                          </p:val>
                                        </p:tav>
                                      </p:tavLst>
                                    </p:anim>
                                    <p:anim calcmode="lin" valueType="num">
                                      <p:cBhvr additive="base">
                                        <p:cTn id="83" dur="5000" fill="hold"/>
                                        <p:tgtEl>
                                          <p:spTgt spid="25"/>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35"/>
                                        </p:tgtEl>
                                        <p:attrNameLst>
                                          <p:attrName>style.visibility</p:attrName>
                                        </p:attrNameLst>
                                      </p:cBhvr>
                                      <p:to>
                                        <p:strVal val="visible"/>
                                      </p:to>
                                    </p:set>
                                    <p:anim calcmode="lin" valueType="num">
                                      <p:cBhvr additive="base">
                                        <p:cTn id="86" dur="5000" fill="hold"/>
                                        <p:tgtEl>
                                          <p:spTgt spid="35"/>
                                        </p:tgtEl>
                                        <p:attrNameLst>
                                          <p:attrName>ppt_x</p:attrName>
                                        </p:attrNameLst>
                                      </p:cBhvr>
                                      <p:tavLst>
                                        <p:tav tm="0">
                                          <p:val>
                                            <p:strVal val="0-#ppt_w/2"/>
                                          </p:val>
                                        </p:tav>
                                        <p:tav tm="100000">
                                          <p:val>
                                            <p:strVal val="#ppt_x"/>
                                          </p:val>
                                        </p:tav>
                                      </p:tavLst>
                                    </p:anim>
                                    <p:anim calcmode="lin" valueType="num">
                                      <p:cBhvr additive="base">
                                        <p:cTn id="87" dur="5000" fill="hold"/>
                                        <p:tgtEl>
                                          <p:spTgt spid="35"/>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45"/>
                                        </p:tgtEl>
                                        <p:attrNameLst>
                                          <p:attrName>style.visibility</p:attrName>
                                        </p:attrNameLst>
                                      </p:cBhvr>
                                      <p:to>
                                        <p:strVal val="visible"/>
                                      </p:to>
                                    </p:set>
                                    <p:anim calcmode="lin" valueType="num">
                                      <p:cBhvr additive="base">
                                        <p:cTn id="90" dur="5000" fill="hold"/>
                                        <p:tgtEl>
                                          <p:spTgt spid="45"/>
                                        </p:tgtEl>
                                        <p:attrNameLst>
                                          <p:attrName>ppt_x</p:attrName>
                                        </p:attrNameLst>
                                      </p:cBhvr>
                                      <p:tavLst>
                                        <p:tav tm="0">
                                          <p:val>
                                            <p:strVal val="0-#ppt_w/2"/>
                                          </p:val>
                                        </p:tav>
                                        <p:tav tm="100000">
                                          <p:val>
                                            <p:strVal val="#ppt_x"/>
                                          </p:val>
                                        </p:tav>
                                      </p:tavLst>
                                    </p:anim>
                                    <p:anim calcmode="lin" valueType="num">
                                      <p:cBhvr additive="base">
                                        <p:cTn id="91" dur="5000" fill="hold"/>
                                        <p:tgtEl>
                                          <p:spTgt spid="45"/>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55"/>
                                        </p:tgtEl>
                                        <p:attrNameLst>
                                          <p:attrName>style.visibility</p:attrName>
                                        </p:attrNameLst>
                                      </p:cBhvr>
                                      <p:to>
                                        <p:strVal val="visible"/>
                                      </p:to>
                                    </p:set>
                                    <p:anim calcmode="lin" valueType="num">
                                      <p:cBhvr additive="base">
                                        <p:cTn id="94" dur="5000" fill="hold"/>
                                        <p:tgtEl>
                                          <p:spTgt spid="55"/>
                                        </p:tgtEl>
                                        <p:attrNameLst>
                                          <p:attrName>ppt_x</p:attrName>
                                        </p:attrNameLst>
                                      </p:cBhvr>
                                      <p:tavLst>
                                        <p:tav tm="0">
                                          <p:val>
                                            <p:strVal val="0-#ppt_w/2"/>
                                          </p:val>
                                        </p:tav>
                                        <p:tav tm="100000">
                                          <p:val>
                                            <p:strVal val="#ppt_x"/>
                                          </p:val>
                                        </p:tav>
                                      </p:tavLst>
                                    </p:anim>
                                    <p:anim calcmode="lin" valueType="num">
                                      <p:cBhvr additive="base">
                                        <p:cTn id="95" dur="5000" fill="hold"/>
                                        <p:tgtEl>
                                          <p:spTgt spid="55"/>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65"/>
                                        </p:tgtEl>
                                        <p:attrNameLst>
                                          <p:attrName>style.visibility</p:attrName>
                                        </p:attrNameLst>
                                      </p:cBhvr>
                                      <p:to>
                                        <p:strVal val="visible"/>
                                      </p:to>
                                    </p:set>
                                    <p:anim calcmode="lin" valueType="num">
                                      <p:cBhvr additive="base">
                                        <p:cTn id="98" dur="5000" fill="hold"/>
                                        <p:tgtEl>
                                          <p:spTgt spid="65"/>
                                        </p:tgtEl>
                                        <p:attrNameLst>
                                          <p:attrName>ppt_x</p:attrName>
                                        </p:attrNameLst>
                                      </p:cBhvr>
                                      <p:tavLst>
                                        <p:tav tm="0">
                                          <p:val>
                                            <p:strVal val="0-#ppt_w/2"/>
                                          </p:val>
                                        </p:tav>
                                        <p:tav tm="100000">
                                          <p:val>
                                            <p:strVal val="#ppt_x"/>
                                          </p:val>
                                        </p:tav>
                                      </p:tavLst>
                                    </p:anim>
                                    <p:anim calcmode="lin" valueType="num">
                                      <p:cBhvr additive="base">
                                        <p:cTn id="99" dur="5000" fill="hold"/>
                                        <p:tgtEl>
                                          <p:spTgt spid="65"/>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75"/>
                                        </p:tgtEl>
                                        <p:attrNameLst>
                                          <p:attrName>style.visibility</p:attrName>
                                        </p:attrNameLst>
                                      </p:cBhvr>
                                      <p:to>
                                        <p:strVal val="visible"/>
                                      </p:to>
                                    </p:set>
                                    <p:anim calcmode="lin" valueType="num">
                                      <p:cBhvr additive="base">
                                        <p:cTn id="102" dur="5000" fill="hold"/>
                                        <p:tgtEl>
                                          <p:spTgt spid="75"/>
                                        </p:tgtEl>
                                        <p:attrNameLst>
                                          <p:attrName>ppt_x</p:attrName>
                                        </p:attrNameLst>
                                      </p:cBhvr>
                                      <p:tavLst>
                                        <p:tav tm="0">
                                          <p:val>
                                            <p:strVal val="0-#ppt_w/2"/>
                                          </p:val>
                                        </p:tav>
                                        <p:tav tm="100000">
                                          <p:val>
                                            <p:strVal val="#ppt_x"/>
                                          </p:val>
                                        </p:tav>
                                      </p:tavLst>
                                    </p:anim>
                                    <p:anim calcmode="lin" valueType="num">
                                      <p:cBhvr additive="base">
                                        <p:cTn id="103" dur="5000" fill="hold"/>
                                        <p:tgtEl>
                                          <p:spTgt spid="75"/>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13"/>
                                        </p:tgtEl>
                                        <p:attrNameLst>
                                          <p:attrName>style.visibility</p:attrName>
                                        </p:attrNameLst>
                                      </p:cBhvr>
                                      <p:to>
                                        <p:strVal val="visible"/>
                                      </p:to>
                                    </p:set>
                                    <p:anim calcmode="lin" valueType="num">
                                      <p:cBhvr additive="base">
                                        <p:cTn id="106" dur="5000" fill="hold"/>
                                        <p:tgtEl>
                                          <p:spTgt spid="13"/>
                                        </p:tgtEl>
                                        <p:attrNameLst>
                                          <p:attrName>ppt_x</p:attrName>
                                        </p:attrNameLst>
                                      </p:cBhvr>
                                      <p:tavLst>
                                        <p:tav tm="0">
                                          <p:val>
                                            <p:strVal val="0-#ppt_w/2"/>
                                          </p:val>
                                        </p:tav>
                                        <p:tav tm="100000">
                                          <p:val>
                                            <p:strVal val="#ppt_x"/>
                                          </p:val>
                                        </p:tav>
                                      </p:tavLst>
                                    </p:anim>
                                    <p:anim calcmode="lin" valueType="num">
                                      <p:cBhvr additive="base">
                                        <p:cTn id="107" dur="5000" fill="hold"/>
                                        <p:tgtEl>
                                          <p:spTgt spid="13"/>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0" fill="hold"/>
                                        <p:tgtEl>
                                          <p:spTgt spid="23"/>
                                        </p:tgtEl>
                                        <p:attrNameLst>
                                          <p:attrName>ppt_x</p:attrName>
                                        </p:attrNameLst>
                                      </p:cBhvr>
                                      <p:tavLst>
                                        <p:tav tm="0">
                                          <p:val>
                                            <p:strVal val="0-#ppt_w/2"/>
                                          </p:val>
                                        </p:tav>
                                        <p:tav tm="100000">
                                          <p:val>
                                            <p:strVal val="#ppt_x"/>
                                          </p:val>
                                        </p:tav>
                                      </p:tavLst>
                                    </p:anim>
                                    <p:anim calcmode="lin" valueType="num">
                                      <p:cBhvr additive="base">
                                        <p:cTn id="111" dur="5000" fill="hold"/>
                                        <p:tgtEl>
                                          <p:spTgt spid="23"/>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3"/>
                                        </p:tgtEl>
                                        <p:attrNameLst>
                                          <p:attrName>style.visibility</p:attrName>
                                        </p:attrNameLst>
                                      </p:cBhvr>
                                      <p:to>
                                        <p:strVal val="visible"/>
                                      </p:to>
                                    </p:set>
                                    <p:anim calcmode="lin" valueType="num">
                                      <p:cBhvr additive="base">
                                        <p:cTn id="114" dur="5000" fill="hold"/>
                                        <p:tgtEl>
                                          <p:spTgt spid="33"/>
                                        </p:tgtEl>
                                        <p:attrNameLst>
                                          <p:attrName>ppt_x</p:attrName>
                                        </p:attrNameLst>
                                      </p:cBhvr>
                                      <p:tavLst>
                                        <p:tav tm="0">
                                          <p:val>
                                            <p:strVal val="0-#ppt_w/2"/>
                                          </p:val>
                                        </p:tav>
                                        <p:tav tm="100000">
                                          <p:val>
                                            <p:strVal val="#ppt_x"/>
                                          </p:val>
                                        </p:tav>
                                      </p:tavLst>
                                    </p:anim>
                                    <p:anim calcmode="lin" valueType="num">
                                      <p:cBhvr additive="base">
                                        <p:cTn id="115" dur="5000" fill="hold"/>
                                        <p:tgtEl>
                                          <p:spTgt spid="33"/>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43"/>
                                        </p:tgtEl>
                                        <p:attrNameLst>
                                          <p:attrName>style.visibility</p:attrName>
                                        </p:attrNameLst>
                                      </p:cBhvr>
                                      <p:to>
                                        <p:strVal val="visible"/>
                                      </p:to>
                                    </p:set>
                                    <p:anim calcmode="lin" valueType="num">
                                      <p:cBhvr additive="base">
                                        <p:cTn id="118" dur="5000" fill="hold"/>
                                        <p:tgtEl>
                                          <p:spTgt spid="43"/>
                                        </p:tgtEl>
                                        <p:attrNameLst>
                                          <p:attrName>ppt_x</p:attrName>
                                        </p:attrNameLst>
                                      </p:cBhvr>
                                      <p:tavLst>
                                        <p:tav tm="0">
                                          <p:val>
                                            <p:strVal val="0-#ppt_w/2"/>
                                          </p:val>
                                        </p:tav>
                                        <p:tav tm="100000">
                                          <p:val>
                                            <p:strVal val="#ppt_x"/>
                                          </p:val>
                                        </p:tav>
                                      </p:tavLst>
                                    </p:anim>
                                    <p:anim calcmode="lin" valueType="num">
                                      <p:cBhvr additive="base">
                                        <p:cTn id="119" dur="5000" fill="hold"/>
                                        <p:tgtEl>
                                          <p:spTgt spid="43"/>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53"/>
                                        </p:tgtEl>
                                        <p:attrNameLst>
                                          <p:attrName>style.visibility</p:attrName>
                                        </p:attrNameLst>
                                      </p:cBhvr>
                                      <p:to>
                                        <p:strVal val="visible"/>
                                      </p:to>
                                    </p:set>
                                    <p:anim calcmode="lin" valueType="num">
                                      <p:cBhvr additive="base">
                                        <p:cTn id="122" dur="5000" fill="hold"/>
                                        <p:tgtEl>
                                          <p:spTgt spid="53"/>
                                        </p:tgtEl>
                                        <p:attrNameLst>
                                          <p:attrName>ppt_x</p:attrName>
                                        </p:attrNameLst>
                                      </p:cBhvr>
                                      <p:tavLst>
                                        <p:tav tm="0">
                                          <p:val>
                                            <p:strVal val="0-#ppt_w/2"/>
                                          </p:val>
                                        </p:tav>
                                        <p:tav tm="100000">
                                          <p:val>
                                            <p:strVal val="#ppt_x"/>
                                          </p:val>
                                        </p:tav>
                                      </p:tavLst>
                                    </p:anim>
                                    <p:anim calcmode="lin" valueType="num">
                                      <p:cBhvr additive="base">
                                        <p:cTn id="123" dur="5000" fill="hold"/>
                                        <p:tgtEl>
                                          <p:spTgt spid="53"/>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63"/>
                                        </p:tgtEl>
                                        <p:attrNameLst>
                                          <p:attrName>style.visibility</p:attrName>
                                        </p:attrNameLst>
                                      </p:cBhvr>
                                      <p:to>
                                        <p:strVal val="visible"/>
                                      </p:to>
                                    </p:set>
                                    <p:anim calcmode="lin" valueType="num">
                                      <p:cBhvr additive="base">
                                        <p:cTn id="126" dur="5000" fill="hold"/>
                                        <p:tgtEl>
                                          <p:spTgt spid="63"/>
                                        </p:tgtEl>
                                        <p:attrNameLst>
                                          <p:attrName>ppt_x</p:attrName>
                                        </p:attrNameLst>
                                      </p:cBhvr>
                                      <p:tavLst>
                                        <p:tav tm="0">
                                          <p:val>
                                            <p:strVal val="0-#ppt_w/2"/>
                                          </p:val>
                                        </p:tav>
                                        <p:tav tm="100000">
                                          <p:val>
                                            <p:strVal val="#ppt_x"/>
                                          </p:val>
                                        </p:tav>
                                      </p:tavLst>
                                    </p:anim>
                                    <p:anim calcmode="lin" valueType="num">
                                      <p:cBhvr additive="base">
                                        <p:cTn id="127" dur="5000" fill="hold"/>
                                        <p:tgtEl>
                                          <p:spTgt spid="63"/>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73"/>
                                        </p:tgtEl>
                                        <p:attrNameLst>
                                          <p:attrName>style.visibility</p:attrName>
                                        </p:attrNameLst>
                                      </p:cBhvr>
                                      <p:to>
                                        <p:strVal val="visible"/>
                                      </p:to>
                                    </p:set>
                                    <p:anim calcmode="lin" valueType="num">
                                      <p:cBhvr additive="base">
                                        <p:cTn id="130" dur="5000" fill="hold"/>
                                        <p:tgtEl>
                                          <p:spTgt spid="73"/>
                                        </p:tgtEl>
                                        <p:attrNameLst>
                                          <p:attrName>ppt_x</p:attrName>
                                        </p:attrNameLst>
                                      </p:cBhvr>
                                      <p:tavLst>
                                        <p:tav tm="0">
                                          <p:val>
                                            <p:strVal val="0-#ppt_w/2"/>
                                          </p:val>
                                        </p:tav>
                                        <p:tav tm="100000">
                                          <p:val>
                                            <p:strVal val="#ppt_x"/>
                                          </p:val>
                                        </p:tav>
                                      </p:tavLst>
                                    </p:anim>
                                    <p:anim calcmode="lin" valueType="num">
                                      <p:cBhvr additive="base">
                                        <p:cTn id="131" dur="5000" fill="hold"/>
                                        <p:tgtEl>
                                          <p:spTgt spid="73"/>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83"/>
                                        </p:tgtEl>
                                        <p:attrNameLst>
                                          <p:attrName>style.visibility</p:attrName>
                                        </p:attrNameLst>
                                      </p:cBhvr>
                                      <p:to>
                                        <p:strVal val="visible"/>
                                      </p:to>
                                    </p:set>
                                    <p:anim calcmode="lin" valueType="num">
                                      <p:cBhvr additive="base">
                                        <p:cTn id="134" dur="5000" fill="hold"/>
                                        <p:tgtEl>
                                          <p:spTgt spid="83"/>
                                        </p:tgtEl>
                                        <p:attrNameLst>
                                          <p:attrName>ppt_x</p:attrName>
                                        </p:attrNameLst>
                                      </p:cBhvr>
                                      <p:tavLst>
                                        <p:tav tm="0">
                                          <p:val>
                                            <p:strVal val="0-#ppt_w/2"/>
                                          </p:val>
                                        </p:tav>
                                        <p:tav tm="100000">
                                          <p:val>
                                            <p:strVal val="#ppt_x"/>
                                          </p:val>
                                        </p:tav>
                                      </p:tavLst>
                                    </p:anim>
                                    <p:anim calcmode="lin" valueType="num">
                                      <p:cBhvr additive="base">
                                        <p:cTn id="135" dur="5000" fill="hold"/>
                                        <p:tgtEl>
                                          <p:spTgt spid="83"/>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9"/>
                                        </p:tgtEl>
                                        <p:attrNameLst>
                                          <p:attrName>style.visibility</p:attrName>
                                        </p:attrNameLst>
                                      </p:cBhvr>
                                      <p:to>
                                        <p:strVal val="visible"/>
                                      </p:to>
                                    </p:set>
                                    <p:anim calcmode="lin" valueType="num">
                                      <p:cBhvr additive="base">
                                        <p:cTn id="138" dur="5000" fill="hold"/>
                                        <p:tgtEl>
                                          <p:spTgt spid="9"/>
                                        </p:tgtEl>
                                        <p:attrNameLst>
                                          <p:attrName>ppt_x</p:attrName>
                                        </p:attrNameLst>
                                      </p:cBhvr>
                                      <p:tavLst>
                                        <p:tav tm="0">
                                          <p:val>
                                            <p:strVal val="0-#ppt_w/2"/>
                                          </p:val>
                                        </p:tav>
                                        <p:tav tm="100000">
                                          <p:val>
                                            <p:strVal val="#ppt_x"/>
                                          </p:val>
                                        </p:tav>
                                      </p:tavLst>
                                    </p:anim>
                                    <p:anim calcmode="lin" valueType="num">
                                      <p:cBhvr additive="base">
                                        <p:cTn id="139" dur="5000" fill="hold"/>
                                        <p:tgtEl>
                                          <p:spTgt spid="9"/>
                                        </p:tgtEl>
                                        <p:attrNameLst>
                                          <p:attrName>ppt_y</p:attrName>
                                        </p:attrNameLst>
                                      </p:cBhvr>
                                      <p:tavLst>
                                        <p:tav tm="0">
                                          <p:val>
                                            <p:strVal val="1+#ppt_h/2"/>
                                          </p:val>
                                        </p:tav>
                                        <p:tav tm="100000">
                                          <p:val>
                                            <p:strVal val="#ppt_y"/>
                                          </p:val>
                                        </p:tav>
                                      </p:tavLst>
                                    </p:anim>
                                  </p:childTnLst>
                                </p:cTn>
                              </p:par>
                              <p:par>
                                <p:cTn id="140" presetID="2" presetClass="entr" presetSubtype="12" fill="hold" grpId="0" nodeType="withEffect">
                                  <p:stCondLst>
                                    <p:cond delay="0"/>
                                  </p:stCondLst>
                                  <p:childTnLst>
                                    <p:set>
                                      <p:cBhvr>
                                        <p:cTn id="141" dur="1" fill="hold">
                                          <p:stCondLst>
                                            <p:cond delay="0"/>
                                          </p:stCondLst>
                                        </p:cTn>
                                        <p:tgtEl>
                                          <p:spTgt spid="19"/>
                                        </p:tgtEl>
                                        <p:attrNameLst>
                                          <p:attrName>style.visibility</p:attrName>
                                        </p:attrNameLst>
                                      </p:cBhvr>
                                      <p:to>
                                        <p:strVal val="visible"/>
                                      </p:to>
                                    </p:set>
                                    <p:anim calcmode="lin" valueType="num">
                                      <p:cBhvr additive="base">
                                        <p:cTn id="142" dur="5000" fill="hold"/>
                                        <p:tgtEl>
                                          <p:spTgt spid="19"/>
                                        </p:tgtEl>
                                        <p:attrNameLst>
                                          <p:attrName>ppt_x</p:attrName>
                                        </p:attrNameLst>
                                      </p:cBhvr>
                                      <p:tavLst>
                                        <p:tav tm="0">
                                          <p:val>
                                            <p:strVal val="0-#ppt_w/2"/>
                                          </p:val>
                                        </p:tav>
                                        <p:tav tm="100000">
                                          <p:val>
                                            <p:strVal val="#ppt_x"/>
                                          </p:val>
                                        </p:tav>
                                      </p:tavLst>
                                    </p:anim>
                                    <p:anim calcmode="lin" valueType="num">
                                      <p:cBhvr additive="base">
                                        <p:cTn id="143" dur="5000" fill="hold"/>
                                        <p:tgtEl>
                                          <p:spTgt spid="19"/>
                                        </p:tgtEl>
                                        <p:attrNameLst>
                                          <p:attrName>ppt_y</p:attrName>
                                        </p:attrNameLst>
                                      </p:cBhvr>
                                      <p:tavLst>
                                        <p:tav tm="0">
                                          <p:val>
                                            <p:strVal val="1+#ppt_h/2"/>
                                          </p:val>
                                        </p:tav>
                                        <p:tav tm="100000">
                                          <p:val>
                                            <p:strVal val="#ppt_y"/>
                                          </p:val>
                                        </p:tav>
                                      </p:tavLst>
                                    </p:anim>
                                  </p:childTnLst>
                                </p:cTn>
                              </p:par>
                              <p:par>
                                <p:cTn id="144" presetID="2" presetClass="entr" presetSubtype="12" fill="hold" grpId="0" nodeType="withEffect">
                                  <p:stCondLst>
                                    <p:cond delay="0"/>
                                  </p:stCondLst>
                                  <p:childTnLst>
                                    <p:set>
                                      <p:cBhvr>
                                        <p:cTn id="145" dur="1" fill="hold">
                                          <p:stCondLst>
                                            <p:cond delay="0"/>
                                          </p:stCondLst>
                                        </p:cTn>
                                        <p:tgtEl>
                                          <p:spTgt spid="29"/>
                                        </p:tgtEl>
                                        <p:attrNameLst>
                                          <p:attrName>style.visibility</p:attrName>
                                        </p:attrNameLst>
                                      </p:cBhvr>
                                      <p:to>
                                        <p:strVal val="visible"/>
                                      </p:to>
                                    </p:set>
                                    <p:anim calcmode="lin" valueType="num">
                                      <p:cBhvr additive="base">
                                        <p:cTn id="146" dur="5000" fill="hold"/>
                                        <p:tgtEl>
                                          <p:spTgt spid="29"/>
                                        </p:tgtEl>
                                        <p:attrNameLst>
                                          <p:attrName>ppt_x</p:attrName>
                                        </p:attrNameLst>
                                      </p:cBhvr>
                                      <p:tavLst>
                                        <p:tav tm="0">
                                          <p:val>
                                            <p:strVal val="0-#ppt_w/2"/>
                                          </p:val>
                                        </p:tav>
                                        <p:tav tm="100000">
                                          <p:val>
                                            <p:strVal val="#ppt_x"/>
                                          </p:val>
                                        </p:tav>
                                      </p:tavLst>
                                    </p:anim>
                                    <p:anim calcmode="lin" valueType="num">
                                      <p:cBhvr additive="base">
                                        <p:cTn id="147" dur="5000" fill="hold"/>
                                        <p:tgtEl>
                                          <p:spTgt spid="29"/>
                                        </p:tgtEl>
                                        <p:attrNameLst>
                                          <p:attrName>ppt_y</p:attrName>
                                        </p:attrNameLst>
                                      </p:cBhvr>
                                      <p:tavLst>
                                        <p:tav tm="0">
                                          <p:val>
                                            <p:strVal val="1+#ppt_h/2"/>
                                          </p:val>
                                        </p:tav>
                                        <p:tav tm="100000">
                                          <p:val>
                                            <p:strVal val="#ppt_y"/>
                                          </p:val>
                                        </p:tav>
                                      </p:tavLst>
                                    </p:anim>
                                  </p:childTnLst>
                                </p:cTn>
                              </p:par>
                              <p:par>
                                <p:cTn id="148" presetID="2" presetClass="entr" presetSubtype="12" fill="hold" grpId="0" nodeType="withEffect">
                                  <p:stCondLst>
                                    <p:cond delay="0"/>
                                  </p:stCondLst>
                                  <p:childTnLst>
                                    <p:set>
                                      <p:cBhvr>
                                        <p:cTn id="149" dur="1" fill="hold">
                                          <p:stCondLst>
                                            <p:cond delay="0"/>
                                          </p:stCondLst>
                                        </p:cTn>
                                        <p:tgtEl>
                                          <p:spTgt spid="39"/>
                                        </p:tgtEl>
                                        <p:attrNameLst>
                                          <p:attrName>style.visibility</p:attrName>
                                        </p:attrNameLst>
                                      </p:cBhvr>
                                      <p:to>
                                        <p:strVal val="visible"/>
                                      </p:to>
                                    </p:set>
                                    <p:anim calcmode="lin" valueType="num">
                                      <p:cBhvr additive="base">
                                        <p:cTn id="150" dur="5000" fill="hold"/>
                                        <p:tgtEl>
                                          <p:spTgt spid="39"/>
                                        </p:tgtEl>
                                        <p:attrNameLst>
                                          <p:attrName>ppt_x</p:attrName>
                                        </p:attrNameLst>
                                      </p:cBhvr>
                                      <p:tavLst>
                                        <p:tav tm="0">
                                          <p:val>
                                            <p:strVal val="0-#ppt_w/2"/>
                                          </p:val>
                                        </p:tav>
                                        <p:tav tm="100000">
                                          <p:val>
                                            <p:strVal val="#ppt_x"/>
                                          </p:val>
                                        </p:tav>
                                      </p:tavLst>
                                    </p:anim>
                                    <p:anim calcmode="lin" valueType="num">
                                      <p:cBhvr additive="base">
                                        <p:cTn id="151" dur="5000" fill="hold"/>
                                        <p:tgtEl>
                                          <p:spTgt spid="39"/>
                                        </p:tgtEl>
                                        <p:attrNameLst>
                                          <p:attrName>ppt_y</p:attrName>
                                        </p:attrNameLst>
                                      </p:cBhvr>
                                      <p:tavLst>
                                        <p:tav tm="0">
                                          <p:val>
                                            <p:strVal val="1+#ppt_h/2"/>
                                          </p:val>
                                        </p:tav>
                                        <p:tav tm="100000">
                                          <p:val>
                                            <p:strVal val="#ppt_y"/>
                                          </p:val>
                                        </p:tav>
                                      </p:tavLst>
                                    </p:anim>
                                  </p:childTnLst>
                                </p:cTn>
                              </p:par>
                              <p:par>
                                <p:cTn id="152" presetID="2" presetClass="entr" presetSubtype="12" fill="hold" grpId="0" nodeType="withEffect">
                                  <p:stCondLst>
                                    <p:cond delay="0"/>
                                  </p:stCondLst>
                                  <p:childTnLst>
                                    <p:set>
                                      <p:cBhvr>
                                        <p:cTn id="153" dur="1" fill="hold">
                                          <p:stCondLst>
                                            <p:cond delay="0"/>
                                          </p:stCondLst>
                                        </p:cTn>
                                        <p:tgtEl>
                                          <p:spTgt spid="49"/>
                                        </p:tgtEl>
                                        <p:attrNameLst>
                                          <p:attrName>style.visibility</p:attrName>
                                        </p:attrNameLst>
                                      </p:cBhvr>
                                      <p:to>
                                        <p:strVal val="visible"/>
                                      </p:to>
                                    </p:set>
                                    <p:anim calcmode="lin" valueType="num">
                                      <p:cBhvr additive="base">
                                        <p:cTn id="154" dur="5000" fill="hold"/>
                                        <p:tgtEl>
                                          <p:spTgt spid="49"/>
                                        </p:tgtEl>
                                        <p:attrNameLst>
                                          <p:attrName>ppt_x</p:attrName>
                                        </p:attrNameLst>
                                      </p:cBhvr>
                                      <p:tavLst>
                                        <p:tav tm="0">
                                          <p:val>
                                            <p:strVal val="0-#ppt_w/2"/>
                                          </p:val>
                                        </p:tav>
                                        <p:tav tm="100000">
                                          <p:val>
                                            <p:strVal val="#ppt_x"/>
                                          </p:val>
                                        </p:tav>
                                      </p:tavLst>
                                    </p:anim>
                                    <p:anim calcmode="lin" valueType="num">
                                      <p:cBhvr additive="base">
                                        <p:cTn id="155" dur="5000" fill="hold"/>
                                        <p:tgtEl>
                                          <p:spTgt spid="49"/>
                                        </p:tgtEl>
                                        <p:attrNameLst>
                                          <p:attrName>ppt_y</p:attrName>
                                        </p:attrNameLst>
                                      </p:cBhvr>
                                      <p:tavLst>
                                        <p:tav tm="0">
                                          <p:val>
                                            <p:strVal val="1+#ppt_h/2"/>
                                          </p:val>
                                        </p:tav>
                                        <p:tav tm="100000">
                                          <p:val>
                                            <p:strVal val="#ppt_y"/>
                                          </p:val>
                                        </p:tav>
                                      </p:tavLst>
                                    </p:anim>
                                  </p:childTnLst>
                                </p:cTn>
                              </p:par>
                              <p:par>
                                <p:cTn id="156" presetID="2" presetClass="entr" presetSubtype="12" fill="hold" grpId="0" nodeType="withEffect">
                                  <p:stCondLst>
                                    <p:cond delay="0"/>
                                  </p:stCondLst>
                                  <p:childTnLst>
                                    <p:set>
                                      <p:cBhvr>
                                        <p:cTn id="157" dur="1" fill="hold">
                                          <p:stCondLst>
                                            <p:cond delay="0"/>
                                          </p:stCondLst>
                                        </p:cTn>
                                        <p:tgtEl>
                                          <p:spTgt spid="59"/>
                                        </p:tgtEl>
                                        <p:attrNameLst>
                                          <p:attrName>style.visibility</p:attrName>
                                        </p:attrNameLst>
                                      </p:cBhvr>
                                      <p:to>
                                        <p:strVal val="visible"/>
                                      </p:to>
                                    </p:set>
                                    <p:anim calcmode="lin" valueType="num">
                                      <p:cBhvr additive="base">
                                        <p:cTn id="158" dur="5000" fill="hold"/>
                                        <p:tgtEl>
                                          <p:spTgt spid="59"/>
                                        </p:tgtEl>
                                        <p:attrNameLst>
                                          <p:attrName>ppt_x</p:attrName>
                                        </p:attrNameLst>
                                      </p:cBhvr>
                                      <p:tavLst>
                                        <p:tav tm="0">
                                          <p:val>
                                            <p:strVal val="0-#ppt_w/2"/>
                                          </p:val>
                                        </p:tav>
                                        <p:tav tm="100000">
                                          <p:val>
                                            <p:strVal val="#ppt_x"/>
                                          </p:val>
                                        </p:tav>
                                      </p:tavLst>
                                    </p:anim>
                                    <p:anim calcmode="lin" valueType="num">
                                      <p:cBhvr additive="base">
                                        <p:cTn id="159" dur="5000" fill="hold"/>
                                        <p:tgtEl>
                                          <p:spTgt spid="59"/>
                                        </p:tgtEl>
                                        <p:attrNameLst>
                                          <p:attrName>ppt_y</p:attrName>
                                        </p:attrNameLst>
                                      </p:cBhvr>
                                      <p:tavLst>
                                        <p:tav tm="0">
                                          <p:val>
                                            <p:strVal val="1+#ppt_h/2"/>
                                          </p:val>
                                        </p:tav>
                                        <p:tav tm="100000">
                                          <p:val>
                                            <p:strVal val="#ppt_y"/>
                                          </p:val>
                                        </p:tav>
                                      </p:tavLst>
                                    </p:anim>
                                  </p:childTnLst>
                                </p:cTn>
                              </p:par>
                              <p:par>
                                <p:cTn id="160" presetID="2" presetClass="entr" presetSubtype="12" fill="hold" grpId="0" nodeType="withEffect">
                                  <p:stCondLst>
                                    <p:cond delay="0"/>
                                  </p:stCondLst>
                                  <p:childTnLst>
                                    <p:set>
                                      <p:cBhvr>
                                        <p:cTn id="161" dur="1" fill="hold">
                                          <p:stCondLst>
                                            <p:cond delay="0"/>
                                          </p:stCondLst>
                                        </p:cTn>
                                        <p:tgtEl>
                                          <p:spTgt spid="69"/>
                                        </p:tgtEl>
                                        <p:attrNameLst>
                                          <p:attrName>style.visibility</p:attrName>
                                        </p:attrNameLst>
                                      </p:cBhvr>
                                      <p:to>
                                        <p:strVal val="visible"/>
                                      </p:to>
                                    </p:set>
                                    <p:anim calcmode="lin" valueType="num">
                                      <p:cBhvr additive="base">
                                        <p:cTn id="162" dur="5000" fill="hold"/>
                                        <p:tgtEl>
                                          <p:spTgt spid="69"/>
                                        </p:tgtEl>
                                        <p:attrNameLst>
                                          <p:attrName>ppt_x</p:attrName>
                                        </p:attrNameLst>
                                      </p:cBhvr>
                                      <p:tavLst>
                                        <p:tav tm="0">
                                          <p:val>
                                            <p:strVal val="0-#ppt_w/2"/>
                                          </p:val>
                                        </p:tav>
                                        <p:tav tm="100000">
                                          <p:val>
                                            <p:strVal val="#ppt_x"/>
                                          </p:val>
                                        </p:tav>
                                      </p:tavLst>
                                    </p:anim>
                                    <p:anim calcmode="lin" valueType="num">
                                      <p:cBhvr additive="base">
                                        <p:cTn id="163" dur="5000" fill="hold"/>
                                        <p:tgtEl>
                                          <p:spTgt spid="69"/>
                                        </p:tgtEl>
                                        <p:attrNameLst>
                                          <p:attrName>ppt_y</p:attrName>
                                        </p:attrNameLst>
                                      </p:cBhvr>
                                      <p:tavLst>
                                        <p:tav tm="0">
                                          <p:val>
                                            <p:strVal val="1+#ppt_h/2"/>
                                          </p:val>
                                        </p:tav>
                                        <p:tav tm="100000">
                                          <p:val>
                                            <p:strVal val="#ppt_y"/>
                                          </p:val>
                                        </p:tav>
                                      </p:tavLst>
                                    </p:anim>
                                  </p:childTnLst>
                                </p:cTn>
                              </p:par>
                              <p:par>
                                <p:cTn id="164" presetID="2" presetClass="entr" presetSubtype="12" fill="hold" grpId="0" nodeType="withEffect">
                                  <p:stCondLst>
                                    <p:cond delay="0"/>
                                  </p:stCondLst>
                                  <p:childTnLst>
                                    <p:set>
                                      <p:cBhvr>
                                        <p:cTn id="165" dur="1" fill="hold">
                                          <p:stCondLst>
                                            <p:cond delay="0"/>
                                          </p:stCondLst>
                                        </p:cTn>
                                        <p:tgtEl>
                                          <p:spTgt spid="79"/>
                                        </p:tgtEl>
                                        <p:attrNameLst>
                                          <p:attrName>style.visibility</p:attrName>
                                        </p:attrNameLst>
                                      </p:cBhvr>
                                      <p:to>
                                        <p:strVal val="visible"/>
                                      </p:to>
                                    </p:set>
                                    <p:anim calcmode="lin" valueType="num">
                                      <p:cBhvr additive="base">
                                        <p:cTn id="166" dur="5000" fill="hold"/>
                                        <p:tgtEl>
                                          <p:spTgt spid="79"/>
                                        </p:tgtEl>
                                        <p:attrNameLst>
                                          <p:attrName>ppt_x</p:attrName>
                                        </p:attrNameLst>
                                      </p:cBhvr>
                                      <p:tavLst>
                                        <p:tav tm="0">
                                          <p:val>
                                            <p:strVal val="0-#ppt_w/2"/>
                                          </p:val>
                                        </p:tav>
                                        <p:tav tm="100000">
                                          <p:val>
                                            <p:strVal val="#ppt_x"/>
                                          </p:val>
                                        </p:tav>
                                      </p:tavLst>
                                    </p:anim>
                                    <p:anim calcmode="lin" valueType="num">
                                      <p:cBhvr additive="base">
                                        <p:cTn id="167" dur="5000" fill="hold"/>
                                        <p:tgtEl>
                                          <p:spTgt spid="79"/>
                                        </p:tgtEl>
                                        <p:attrNameLst>
                                          <p:attrName>ppt_y</p:attrName>
                                        </p:attrNameLst>
                                      </p:cBhvr>
                                      <p:tavLst>
                                        <p:tav tm="0">
                                          <p:val>
                                            <p:strVal val="1+#ppt_h/2"/>
                                          </p:val>
                                        </p:tav>
                                        <p:tav tm="100000">
                                          <p:val>
                                            <p:strVal val="#ppt_y"/>
                                          </p:val>
                                        </p:tav>
                                      </p:tavLst>
                                    </p:anim>
                                  </p:childTnLst>
                                </p:cTn>
                              </p:par>
                              <p:par>
                                <p:cTn id="168" presetID="2" presetClass="entr" presetSubtype="6" fill="hold" grpId="0" nodeType="withEffect">
                                  <p:stCondLst>
                                    <p:cond delay="0"/>
                                  </p:stCondLst>
                                  <p:childTnLst>
                                    <p:set>
                                      <p:cBhvr>
                                        <p:cTn id="169" dur="1" fill="hold">
                                          <p:stCondLst>
                                            <p:cond delay="0"/>
                                          </p:stCondLst>
                                        </p:cTn>
                                        <p:tgtEl>
                                          <p:spTgt spid="8"/>
                                        </p:tgtEl>
                                        <p:attrNameLst>
                                          <p:attrName>style.visibility</p:attrName>
                                        </p:attrNameLst>
                                      </p:cBhvr>
                                      <p:to>
                                        <p:strVal val="visible"/>
                                      </p:to>
                                    </p:set>
                                    <p:anim calcmode="lin" valueType="num">
                                      <p:cBhvr additive="base">
                                        <p:cTn id="170" dur="5000" fill="hold"/>
                                        <p:tgtEl>
                                          <p:spTgt spid="8"/>
                                        </p:tgtEl>
                                        <p:attrNameLst>
                                          <p:attrName>ppt_x</p:attrName>
                                        </p:attrNameLst>
                                      </p:cBhvr>
                                      <p:tavLst>
                                        <p:tav tm="0">
                                          <p:val>
                                            <p:strVal val="1+#ppt_w/2"/>
                                          </p:val>
                                        </p:tav>
                                        <p:tav tm="100000">
                                          <p:val>
                                            <p:strVal val="#ppt_x"/>
                                          </p:val>
                                        </p:tav>
                                      </p:tavLst>
                                    </p:anim>
                                    <p:anim calcmode="lin" valueType="num">
                                      <p:cBhvr additive="base">
                                        <p:cTn id="171" dur="5000" fill="hold"/>
                                        <p:tgtEl>
                                          <p:spTgt spid="8"/>
                                        </p:tgtEl>
                                        <p:attrNameLst>
                                          <p:attrName>ppt_y</p:attrName>
                                        </p:attrNameLst>
                                      </p:cBhvr>
                                      <p:tavLst>
                                        <p:tav tm="0">
                                          <p:val>
                                            <p:strVal val="1+#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18"/>
                                        </p:tgtEl>
                                        <p:attrNameLst>
                                          <p:attrName>style.visibility</p:attrName>
                                        </p:attrNameLst>
                                      </p:cBhvr>
                                      <p:to>
                                        <p:strVal val="visible"/>
                                      </p:to>
                                    </p:set>
                                    <p:anim calcmode="lin" valueType="num">
                                      <p:cBhvr additive="base">
                                        <p:cTn id="174" dur="5000" fill="hold"/>
                                        <p:tgtEl>
                                          <p:spTgt spid="18"/>
                                        </p:tgtEl>
                                        <p:attrNameLst>
                                          <p:attrName>ppt_x</p:attrName>
                                        </p:attrNameLst>
                                      </p:cBhvr>
                                      <p:tavLst>
                                        <p:tav tm="0">
                                          <p:val>
                                            <p:strVal val="1+#ppt_w/2"/>
                                          </p:val>
                                        </p:tav>
                                        <p:tav tm="100000">
                                          <p:val>
                                            <p:strVal val="#ppt_x"/>
                                          </p:val>
                                        </p:tav>
                                      </p:tavLst>
                                    </p:anim>
                                    <p:anim calcmode="lin" valueType="num">
                                      <p:cBhvr additive="base">
                                        <p:cTn id="175" dur="5000" fill="hold"/>
                                        <p:tgtEl>
                                          <p:spTgt spid="18"/>
                                        </p:tgtEl>
                                        <p:attrNameLst>
                                          <p:attrName>ppt_y</p:attrName>
                                        </p:attrNameLst>
                                      </p:cBhvr>
                                      <p:tavLst>
                                        <p:tav tm="0">
                                          <p:val>
                                            <p:strVal val="1+#ppt_h/2"/>
                                          </p:val>
                                        </p:tav>
                                        <p:tav tm="100000">
                                          <p:val>
                                            <p:strVal val="#ppt_y"/>
                                          </p:val>
                                        </p:tav>
                                      </p:tavLst>
                                    </p:anim>
                                  </p:childTnLst>
                                </p:cTn>
                              </p:par>
                              <p:par>
                                <p:cTn id="176" presetID="2" presetClass="entr" presetSubtype="6" fill="hold" grpId="0" nodeType="withEffect">
                                  <p:stCondLst>
                                    <p:cond delay="0"/>
                                  </p:stCondLst>
                                  <p:childTnLst>
                                    <p:set>
                                      <p:cBhvr>
                                        <p:cTn id="177" dur="1" fill="hold">
                                          <p:stCondLst>
                                            <p:cond delay="0"/>
                                          </p:stCondLst>
                                        </p:cTn>
                                        <p:tgtEl>
                                          <p:spTgt spid="28"/>
                                        </p:tgtEl>
                                        <p:attrNameLst>
                                          <p:attrName>style.visibility</p:attrName>
                                        </p:attrNameLst>
                                      </p:cBhvr>
                                      <p:to>
                                        <p:strVal val="visible"/>
                                      </p:to>
                                    </p:set>
                                    <p:anim calcmode="lin" valueType="num">
                                      <p:cBhvr additive="base">
                                        <p:cTn id="178" dur="5000" fill="hold"/>
                                        <p:tgtEl>
                                          <p:spTgt spid="28"/>
                                        </p:tgtEl>
                                        <p:attrNameLst>
                                          <p:attrName>ppt_x</p:attrName>
                                        </p:attrNameLst>
                                      </p:cBhvr>
                                      <p:tavLst>
                                        <p:tav tm="0">
                                          <p:val>
                                            <p:strVal val="1+#ppt_w/2"/>
                                          </p:val>
                                        </p:tav>
                                        <p:tav tm="100000">
                                          <p:val>
                                            <p:strVal val="#ppt_x"/>
                                          </p:val>
                                        </p:tav>
                                      </p:tavLst>
                                    </p:anim>
                                    <p:anim calcmode="lin" valueType="num">
                                      <p:cBhvr additive="base">
                                        <p:cTn id="179" dur="5000" fill="hold"/>
                                        <p:tgtEl>
                                          <p:spTgt spid="28"/>
                                        </p:tgtEl>
                                        <p:attrNameLst>
                                          <p:attrName>ppt_y</p:attrName>
                                        </p:attrNameLst>
                                      </p:cBhvr>
                                      <p:tavLst>
                                        <p:tav tm="0">
                                          <p:val>
                                            <p:strVal val="1+#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38"/>
                                        </p:tgtEl>
                                        <p:attrNameLst>
                                          <p:attrName>style.visibility</p:attrName>
                                        </p:attrNameLst>
                                      </p:cBhvr>
                                      <p:to>
                                        <p:strVal val="visible"/>
                                      </p:to>
                                    </p:set>
                                    <p:anim calcmode="lin" valueType="num">
                                      <p:cBhvr additive="base">
                                        <p:cTn id="182" dur="5000" fill="hold"/>
                                        <p:tgtEl>
                                          <p:spTgt spid="38"/>
                                        </p:tgtEl>
                                        <p:attrNameLst>
                                          <p:attrName>ppt_x</p:attrName>
                                        </p:attrNameLst>
                                      </p:cBhvr>
                                      <p:tavLst>
                                        <p:tav tm="0">
                                          <p:val>
                                            <p:strVal val="1+#ppt_w/2"/>
                                          </p:val>
                                        </p:tav>
                                        <p:tav tm="100000">
                                          <p:val>
                                            <p:strVal val="#ppt_x"/>
                                          </p:val>
                                        </p:tav>
                                      </p:tavLst>
                                    </p:anim>
                                    <p:anim calcmode="lin" valueType="num">
                                      <p:cBhvr additive="base">
                                        <p:cTn id="183" dur="5000" fill="hold"/>
                                        <p:tgtEl>
                                          <p:spTgt spid="38"/>
                                        </p:tgtEl>
                                        <p:attrNameLst>
                                          <p:attrName>ppt_y</p:attrName>
                                        </p:attrNameLst>
                                      </p:cBhvr>
                                      <p:tavLst>
                                        <p:tav tm="0">
                                          <p:val>
                                            <p:strVal val="1+#ppt_h/2"/>
                                          </p:val>
                                        </p:tav>
                                        <p:tav tm="100000">
                                          <p:val>
                                            <p:strVal val="#ppt_y"/>
                                          </p:val>
                                        </p:tav>
                                      </p:tavLst>
                                    </p:anim>
                                  </p:childTnLst>
                                </p:cTn>
                              </p:par>
                              <p:par>
                                <p:cTn id="184" presetID="2" presetClass="entr" presetSubtype="6" fill="hold" grpId="0" nodeType="withEffect">
                                  <p:stCondLst>
                                    <p:cond delay="0"/>
                                  </p:stCondLst>
                                  <p:childTnLst>
                                    <p:set>
                                      <p:cBhvr>
                                        <p:cTn id="185" dur="1" fill="hold">
                                          <p:stCondLst>
                                            <p:cond delay="0"/>
                                          </p:stCondLst>
                                        </p:cTn>
                                        <p:tgtEl>
                                          <p:spTgt spid="48"/>
                                        </p:tgtEl>
                                        <p:attrNameLst>
                                          <p:attrName>style.visibility</p:attrName>
                                        </p:attrNameLst>
                                      </p:cBhvr>
                                      <p:to>
                                        <p:strVal val="visible"/>
                                      </p:to>
                                    </p:set>
                                    <p:anim calcmode="lin" valueType="num">
                                      <p:cBhvr additive="base">
                                        <p:cTn id="186" dur="5000" fill="hold"/>
                                        <p:tgtEl>
                                          <p:spTgt spid="48"/>
                                        </p:tgtEl>
                                        <p:attrNameLst>
                                          <p:attrName>ppt_x</p:attrName>
                                        </p:attrNameLst>
                                      </p:cBhvr>
                                      <p:tavLst>
                                        <p:tav tm="0">
                                          <p:val>
                                            <p:strVal val="1+#ppt_w/2"/>
                                          </p:val>
                                        </p:tav>
                                        <p:tav tm="100000">
                                          <p:val>
                                            <p:strVal val="#ppt_x"/>
                                          </p:val>
                                        </p:tav>
                                      </p:tavLst>
                                    </p:anim>
                                    <p:anim calcmode="lin" valueType="num">
                                      <p:cBhvr additive="base">
                                        <p:cTn id="187" dur="5000" fill="hold"/>
                                        <p:tgtEl>
                                          <p:spTgt spid="48"/>
                                        </p:tgtEl>
                                        <p:attrNameLst>
                                          <p:attrName>ppt_y</p:attrName>
                                        </p:attrNameLst>
                                      </p:cBhvr>
                                      <p:tavLst>
                                        <p:tav tm="0">
                                          <p:val>
                                            <p:strVal val="1+#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8"/>
                                        </p:tgtEl>
                                        <p:attrNameLst>
                                          <p:attrName>style.visibility</p:attrName>
                                        </p:attrNameLst>
                                      </p:cBhvr>
                                      <p:to>
                                        <p:strVal val="visible"/>
                                      </p:to>
                                    </p:set>
                                    <p:anim calcmode="lin" valueType="num">
                                      <p:cBhvr additive="base">
                                        <p:cTn id="190" dur="5000" fill="hold"/>
                                        <p:tgtEl>
                                          <p:spTgt spid="58"/>
                                        </p:tgtEl>
                                        <p:attrNameLst>
                                          <p:attrName>ppt_x</p:attrName>
                                        </p:attrNameLst>
                                      </p:cBhvr>
                                      <p:tavLst>
                                        <p:tav tm="0">
                                          <p:val>
                                            <p:strVal val="1+#ppt_w/2"/>
                                          </p:val>
                                        </p:tav>
                                        <p:tav tm="100000">
                                          <p:val>
                                            <p:strVal val="#ppt_x"/>
                                          </p:val>
                                        </p:tav>
                                      </p:tavLst>
                                    </p:anim>
                                    <p:anim calcmode="lin" valueType="num">
                                      <p:cBhvr additive="base">
                                        <p:cTn id="191" dur="5000" fill="hold"/>
                                        <p:tgtEl>
                                          <p:spTgt spid="58"/>
                                        </p:tgtEl>
                                        <p:attrNameLst>
                                          <p:attrName>ppt_y</p:attrName>
                                        </p:attrNameLst>
                                      </p:cBhvr>
                                      <p:tavLst>
                                        <p:tav tm="0">
                                          <p:val>
                                            <p:strVal val="1+#ppt_h/2"/>
                                          </p:val>
                                        </p:tav>
                                        <p:tav tm="100000">
                                          <p:val>
                                            <p:strVal val="#ppt_y"/>
                                          </p:val>
                                        </p:tav>
                                      </p:tavLst>
                                    </p:anim>
                                  </p:childTnLst>
                                </p:cTn>
                              </p:par>
                              <p:par>
                                <p:cTn id="192" presetID="2" presetClass="entr" presetSubtype="6" fill="hold" grpId="0" nodeType="withEffect">
                                  <p:stCondLst>
                                    <p:cond delay="0"/>
                                  </p:stCondLst>
                                  <p:childTnLst>
                                    <p:set>
                                      <p:cBhvr>
                                        <p:cTn id="193" dur="1" fill="hold">
                                          <p:stCondLst>
                                            <p:cond delay="0"/>
                                          </p:stCondLst>
                                        </p:cTn>
                                        <p:tgtEl>
                                          <p:spTgt spid="68"/>
                                        </p:tgtEl>
                                        <p:attrNameLst>
                                          <p:attrName>style.visibility</p:attrName>
                                        </p:attrNameLst>
                                      </p:cBhvr>
                                      <p:to>
                                        <p:strVal val="visible"/>
                                      </p:to>
                                    </p:set>
                                    <p:anim calcmode="lin" valueType="num">
                                      <p:cBhvr additive="base">
                                        <p:cTn id="194" dur="5000" fill="hold"/>
                                        <p:tgtEl>
                                          <p:spTgt spid="68"/>
                                        </p:tgtEl>
                                        <p:attrNameLst>
                                          <p:attrName>ppt_x</p:attrName>
                                        </p:attrNameLst>
                                      </p:cBhvr>
                                      <p:tavLst>
                                        <p:tav tm="0">
                                          <p:val>
                                            <p:strVal val="1+#ppt_w/2"/>
                                          </p:val>
                                        </p:tav>
                                        <p:tav tm="100000">
                                          <p:val>
                                            <p:strVal val="#ppt_x"/>
                                          </p:val>
                                        </p:tav>
                                      </p:tavLst>
                                    </p:anim>
                                    <p:anim calcmode="lin" valueType="num">
                                      <p:cBhvr additive="base">
                                        <p:cTn id="195" dur="5000" fill="hold"/>
                                        <p:tgtEl>
                                          <p:spTgt spid="68"/>
                                        </p:tgtEl>
                                        <p:attrNameLst>
                                          <p:attrName>ppt_y</p:attrName>
                                        </p:attrNameLst>
                                      </p:cBhvr>
                                      <p:tavLst>
                                        <p:tav tm="0">
                                          <p:val>
                                            <p:strVal val="1+#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78"/>
                                        </p:tgtEl>
                                        <p:attrNameLst>
                                          <p:attrName>style.visibility</p:attrName>
                                        </p:attrNameLst>
                                      </p:cBhvr>
                                      <p:to>
                                        <p:strVal val="visible"/>
                                      </p:to>
                                    </p:set>
                                    <p:anim calcmode="lin" valueType="num">
                                      <p:cBhvr additive="base">
                                        <p:cTn id="198" dur="5000" fill="hold"/>
                                        <p:tgtEl>
                                          <p:spTgt spid="78"/>
                                        </p:tgtEl>
                                        <p:attrNameLst>
                                          <p:attrName>ppt_x</p:attrName>
                                        </p:attrNameLst>
                                      </p:cBhvr>
                                      <p:tavLst>
                                        <p:tav tm="0">
                                          <p:val>
                                            <p:strVal val="1+#ppt_w/2"/>
                                          </p:val>
                                        </p:tav>
                                        <p:tav tm="100000">
                                          <p:val>
                                            <p:strVal val="#ppt_x"/>
                                          </p:val>
                                        </p:tav>
                                      </p:tavLst>
                                    </p:anim>
                                    <p:anim calcmode="lin" valueType="num">
                                      <p:cBhvr additive="base">
                                        <p:cTn id="199" dur="5000" fill="hold"/>
                                        <p:tgtEl>
                                          <p:spTgt spid="78"/>
                                        </p:tgtEl>
                                        <p:attrNameLst>
                                          <p:attrName>ppt_y</p:attrName>
                                        </p:attrNameLst>
                                      </p:cBhvr>
                                      <p:tavLst>
                                        <p:tav tm="0">
                                          <p:val>
                                            <p:strVal val="1+#ppt_h/2"/>
                                          </p:val>
                                        </p:tav>
                                        <p:tav tm="100000">
                                          <p:val>
                                            <p:strVal val="#ppt_y"/>
                                          </p:val>
                                        </p:tav>
                                      </p:tavLst>
                                    </p:anim>
                                  </p:childTnLst>
                                </p:cTn>
                              </p:par>
                              <p:par>
                                <p:cTn id="200" presetID="2" presetClass="entr" presetSubtype="6" fill="hold" grpId="0" nodeType="withEffect">
                                  <p:stCondLst>
                                    <p:cond delay="0"/>
                                  </p:stCondLst>
                                  <p:childTnLst>
                                    <p:set>
                                      <p:cBhvr>
                                        <p:cTn id="201" dur="1" fill="hold">
                                          <p:stCondLst>
                                            <p:cond delay="0"/>
                                          </p:stCondLst>
                                        </p:cTn>
                                        <p:tgtEl>
                                          <p:spTgt spid="12"/>
                                        </p:tgtEl>
                                        <p:attrNameLst>
                                          <p:attrName>style.visibility</p:attrName>
                                        </p:attrNameLst>
                                      </p:cBhvr>
                                      <p:to>
                                        <p:strVal val="visible"/>
                                      </p:to>
                                    </p:set>
                                    <p:anim calcmode="lin" valueType="num">
                                      <p:cBhvr additive="base">
                                        <p:cTn id="202" dur="5000" fill="hold"/>
                                        <p:tgtEl>
                                          <p:spTgt spid="12"/>
                                        </p:tgtEl>
                                        <p:attrNameLst>
                                          <p:attrName>ppt_x</p:attrName>
                                        </p:attrNameLst>
                                      </p:cBhvr>
                                      <p:tavLst>
                                        <p:tav tm="0">
                                          <p:val>
                                            <p:strVal val="1+#ppt_w/2"/>
                                          </p:val>
                                        </p:tav>
                                        <p:tav tm="100000">
                                          <p:val>
                                            <p:strVal val="#ppt_x"/>
                                          </p:val>
                                        </p:tav>
                                      </p:tavLst>
                                    </p:anim>
                                    <p:anim calcmode="lin" valueType="num">
                                      <p:cBhvr additive="base">
                                        <p:cTn id="203" dur="5000" fill="hold"/>
                                        <p:tgtEl>
                                          <p:spTgt spid="12"/>
                                        </p:tgtEl>
                                        <p:attrNameLst>
                                          <p:attrName>ppt_y</p:attrName>
                                        </p:attrNameLst>
                                      </p:cBhvr>
                                      <p:tavLst>
                                        <p:tav tm="0">
                                          <p:val>
                                            <p:strVal val="1+#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22"/>
                                        </p:tgtEl>
                                        <p:attrNameLst>
                                          <p:attrName>style.visibility</p:attrName>
                                        </p:attrNameLst>
                                      </p:cBhvr>
                                      <p:to>
                                        <p:strVal val="visible"/>
                                      </p:to>
                                    </p:set>
                                    <p:anim calcmode="lin" valueType="num">
                                      <p:cBhvr additive="base">
                                        <p:cTn id="206" dur="5000" fill="hold"/>
                                        <p:tgtEl>
                                          <p:spTgt spid="22"/>
                                        </p:tgtEl>
                                        <p:attrNameLst>
                                          <p:attrName>ppt_x</p:attrName>
                                        </p:attrNameLst>
                                      </p:cBhvr>
                                      <p:tavLst>
                                        <p:tav tm="0">
                                          <p:val>
                                            <p:strVal val="1+#ppt_w/2"/>
                                          </p:val>
                                        </p:tav>
                                        <p:tav tm="100000">
                                          <p:val>
                                            <p:strVal val="#ppt_x"/>
                                          </p:val>
                                        </p:tav>
                                      </p:tavLst>
                                    </p:anim>
                                    <p:anim calcmode="lin" valueType="num">
                                      <p:cBhvr additive="base">
                                        <p:cTn id="207" dur="5000" fill="hold"/>
                                        <p:tgtEl>
                                          <p:spTgt spid="22"/>
                                        </p:tgtEl>
                                        <p:attrNameLst>
                                          <p:attrName>ppt_y</p:attrName>
                                        </p:attrNameLst>
                                      </p:cBhvr>
                                      <p:tavLst>
                                        <p:tav tm="0">
                                          <p:val>
                                            <p:strVal val="1+#ppt_h/2"/>
                                          </p:val>
                                        </p:tav>
                                        <p:tav tm="100000">
                                          <p:val>
                                            <p:strVal val="#ppt_y"/>
                                          </p:val>
                                        </p:tav>
                                      </p:tavLst>
                                    </p:anim>
                                  </p:childTnLst>
                                </p:cTn>
                              </p:par>
                              <p:par>
                                <p:cTn id="208" presetID="2" presetClass="entr" presetSubtype="6" fill="hold" grpId="0" nodeType="withEffect">
                                  <p:stCondLst>
                                    <p:cond delay="0"/>
                                  </p:stCondLst>
                                  <p:childTnLst>
                                    <p:set>
                                      <p:cBhvr>
                                        <p:cTn id="209" dur="1" fill="hold">
                                          <p:stCondLst>
                                            <p:cond delay="0"/>
                                          </p:stCondLst>
                                        </p:cTn>
                                        <p:tgtEl>
                                          <p:spTgt spid="32"/>
                                        </p:tgtEl>
                                        <p:attrNameLst>
                                          <p:attrName>style.visibility</p:attrName>
                                        </p:attrNameLst>
                                      </p:cBhvr>
                                      <p:to>
                                        <p:strVal val="visible"/>
                                      </p:to>
                                    </p:set>
                                    <p:anim calcmode="lin" valueType="num">
                                      <p:cBhvr additive="base">
                                        <p:cTn id="210" dur="5000" fill="hold"/>
                                        <p:tgtEl>
                                          <p:spTgt spid="32"/>
                                        </p:tgtEl>
                                        <p:attrNameLst>
                                          <p:attrName>ppt_x</p:attrName>
                                        </p:attrNameLst>
                                      </p:cBhvr>
                                      <p:tavLst>
                                        <p:tav tm="0">
                                          <p:val>
                                            <p:strVal val="1+#ppt_w/2"/>
                                          </p:val>
                                        </p:tav>
                                        <p:tav tm="100000">
                                          <p:val>
                                            <p:strVal val="#ppt_x"/>
                                          </p:val>
                                        </p:tav>
                                      </p:tavLst>
                                    </p:anim>
                                    <p:anim calcmode="lin" valueType="num">
                                      <p:cBhvr additive="base">
                                        <p:cTn id="211" dur="5000" fill="hold"/>
                                        <p:tgtEl>
                                          <p:spTgt spid="32"/>
                                        </p:tgtEl>
                                        <p:attrNameLst>
                                          <p:attrName>ppt_y</p:attrName>
                                        </p:attrNameLst>
                                      </p:cBhvr>
                                      <p:tavLst>
                                        <p:tav tm="0">
                                          <p:val>
                                            <p:strVal val="1+#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42"/>
                                        </p:tgtEl>
                                        <p:attrNameLst>
                                          <p:attrName>style.visibility</p:attrName>
                                        </p:attrNameLst>
                                      </p:cBhvr>
                                      <p:to>
                                        <p:strVal val="visible"/>
                                      </p:to>
                                    </p:set>
                                    <p:anim calcmode="lin" valueType="num">
                                      <p:cBhvr additive="base">
                                        <p:cTn id="214" dur="5000" fill="hold"/>
                                        <p:tgtEl>
                                          <p:spTgt spid="42"/>
                                        </p:tgtEl>
                                        <p:attrNameLst>
                                          <p:attrName>ppt_x</p:attrName>
                                        </p:attrNameLst>
                                      </p:cBhvr>
                                      <p:tavLst>
                                        <p:tav tm="0">
                                          <p:val>
                                            <p:strVal val="1+#ppt_w/2"/>
                                          </p:val>
                                        </p:tav>
                                        <p:tav tm="100000">
                                          <p:val>
                                            <p:strVal val="#ppt_x"/>
                                          </p:val>
                                        </p:tav>
                                      </p:tavLst>
                                    </p:anim>
                                    <p:anim calcmode="lin" valueType="num">
                                      <p:cBhvr additive="base">
                                        <p:cTn id="215" dur="5000" fill="hold"/>
                                        <p:tgtEl>
                                          <p:spTgt spid="42"/>
                                        </p:tgtEl>
                                        <p:attrNameLst>
                                          <p:attrName>ppt_y</p:attrName>
                                        </p:attrNameLst>
                                      </p:cBhvr>
                                      <p:tavLst>
                                        <p:tav tm="0">
                                          <p:val>
                                            <p:strVal val="1+#ppt_h/2"/>
                                          </p:val>
                                        </p:tav>
                                        <p:tav tm="100000">
                                          <p:val>
                                            <p:strVal val="#ppt_y"/>
                                          </p:val>
                                        </p:tav>
                                      </p:tavLst>
                                    </p:anim>
                                  </p:childTnLst>
                                </p:cTn>
                              </p:par>
                              <p:par>
                                <p:cTn id="216" presetID="2" presetClass="entr" presetSubtype="6" fill="hold" grpId="0" nodeType="withEffect">
                                  <p:stCondLst>
                                    <p:cond delay="0"/>
                                  </p:stCondLst>
                                  <p:childTnLst>
                                    <p:set>
                                      <p:cBhvr>
                                        <p:cTn id="217" dur="1" fill="hold">
                                          <p:stCondLst>
                                            <p:cond delay="0"/>
                                          </p:stCondLst>
                                        </p:cTn>
                                        <p:tgtEl>
                                          <p:spTgt spid="52"/>
                                        </p:tgtEl>
                                        <p:attrNameLst>
                                          <p:attrName>style.visibility</p:attrName>
                                        </p:attrNameLst>
                                      </p:cBhvr>
                                      <p:to>
                                        <p:strVal val="visible"/>
                                      </p:to>
                                    </p:set>
                                    <p:anim calcmode="lin" valueType="num">
                                      <p:cBhvr additive="base">
                                        <p:cTn id="218" dur="5000" fill="hold"/>
                                        <p:tgtEl>
                                          <p:spTgt spid="52"/>
                                        </p:tgtEl>
                                        <p:attrNameLst>
                                          <p:attrName>ppt_x</p:attrName>
                                        </p:attrNameLst>
                                      </p:cBhvr>
                                      <p:tavLst>
                                        <p:tav tm="0">
                                          <p:val>
                                            <p:strVal val="1+#ppt_w/2"/>
                                          </p:val>
                                        </p:tav>
                                        <p:tav tm="100000">
                                          <p:val>
                                            <p:strVal val="#ppt_x"/>
                                          </p:val>
                                        </p:tav>
                                      </p:tavLst>
                                    </p:anim>
                                    <p:anim calcmode="lin" valueType="num">
                                      <p:cBhvr additive="base">
                                        <p:cTn id="219" dur="5000" fill="hold"/>
                                        <p:tgtEl>
                                          <p:spTgt spid="52"/>
                                        </p:tgtEl>
                                        <p:attrNameLst>
                                          <p:attrName>ppt_y</p:attrName>
                                        </p:attrNameLst>
                                      </p:cBhvr>
                                      <p:tavLst>
                                        <p:tav tm="0">
                                          <p:val>
                                            <p:strVal val="1+#ppt_h/2"/>
                                          </p:val>
                                        </p:tav>
                                        <p:tav tm="100000">
                                          <p:val>
                                            <p:strVal val="#ppt_y"/>
                                          </p:val>
                                        </p:tav>
                                      </p:tavLst>
                                    </p:anim>
                                  </p:childTnLst>
                                </p:cTn>
                              </p:par>
                              <p:par>
                                <p:cTn id="220" presetID="2" presetClass="entr" presetSubtype="6" fill="hold" grpId="0" nodeType="withEffect">
                                  <p:stCondLst>
                                    <p:cond delay="0"/>
                                  </p:stCondLst>
                                  <p:childTnLst>
                                    <p:set>
                                      <p:cBhvr>
                                        <p:cTn id="221" dur="1" fill="hold">
                                          <p:stCondLst>
                                            <p:cond delay="0"/>
                                          </p:stCondLst>
                                        </p:cTn>
                                        <p:tgtEl>
                                          <p:spTgt spid="62"/>
                                        </p:tgtEl>
                                        <p:attrNameLst>
                                          <p:attrName>style.visibility</p:attrName>
                                        </p:attrNameLst>
                                      </p:cBhvr>
                                      <p:to>
                                        <p:strVal val="visible"/>
                                      </p:to>
                                    </p:set>
                                    <p:anim calcmode="lin" valueType="num">
                                      <p:cBhvr additive="base">
                                        <p:cTn id="222" dur="5000" fill="hold"/>
                                        <p:tgtEl>
                                          <p:spTgt spid="62"/>
                                        </p:tgtEl>
                                        <p:attrNameLst>
                                          <p:attrName>ppt_x</p:attrName>
                                        </p:attrNameLst>
                                      </p:cBhvr>
                                      <p:tavLst>
                                        <p:tav tm="0">
                                          <p:val>
                                            <p:strVal val="1+#ppt_w/2"/>
                                          </p:val>
                                        </p:tav>
                                        <p:tav tm="100000">
                                          <p:val>
                                            <p:strVal val="#ppt_x"/>
                                          </p:val>
                                        </p:tav>
                                      </p:tavLst>
                                    </p:anim>
                                    <p:anim calcmode="lin" valueType="num">
                                      <p:cBhvr additive="base">
                                        <p:cTn id="223" dur="5000" fill="hold"/>
                                        <p:tgtEl>
                                          <p:spTgt spid="62"/>
                                        </p:tgtEl>
                                        <p:attrNameLst>
                                          <p:attrName>ppt_y</p:attrName>
                                        </p:attrNameLst>
                                      </p:cBhvr>
                                      <p:tavLst>
                                        <p:tav tm="0">
                                          <p:val>
                                            <p:strVal val="1+#ppt_h/2"/>
                                          </p:val>
                                        </p:tav>
                                        <p:tav tm="100000">
                                          <p:val>
                                            <p:strVal val="#ppt_y"/>
                                          </p:val>
                                        </p:tav>
                                      </p:tavLst>
                                    </p:anim>
                                  </p:childTnLst>
                                </p:cTn>
                              </p:par>
                              <p:par>
                                <p:cTn id="224" presetID="2" presetClass="entr" presetSubtype="6" fill="hold" grpId="0" nodeType="withEffect">
                                  <p:stCondLst>
                                    <p:cond delay="0"/>
                                  </p:stCondLst>
                                  <p:childTnLst>
                                    <p:set>
                                      <p:cBhvr>
                                        <p:cTn id="225" dur="1" fill="hold">
                                          <p:stCondLst>
                                            <p:cond delay="0"/>
                                          </p:stCondLst>
                                        </p:cTn>
                                        <p:tgtEl>
                                          <p:spTgt spid="72"/>
                                        </p:tgtEl>
                                        <p:attrNameLst>
                                          <p:attrName>style.visibility</p:attrName>
                                        </p:attrNameLst>
                                      </p:cBhvr>
                                      <p:to>
                                        <p:strVal val="visible"/>
                                      </p:to>
                                    </p:set>
                                    <p:anim calcmode="lin" valueType="num">
                                      <p:cBhvr additive="base">
                                        <p:cTn id="226" dur="5000" fill="hold"/>
                                        <p:tgtEl>
                                          <p:spTgt spid="72"/>
                                        </p:tgtEl>
                                        <p:attrNameLst>
                                          <p:attrName>ppt_x</p:attrName>
                                        </p:attrNameLst>
                                      </p:cBhvr>
                                      <p:tavLst>
                                        <p:tav tm="0">
                                          <p:val>
                                            <p:strVal val="1+#ppt_w/2"/>
                                          </p:val>
                                        </p:tav>
                                        <p:tav tm="100000">
                                          <p:val>
                                            <p:strVal val="#ppt_x"/>
                                          </p:val>
                                        </p:tav>
                                      </p:tavLst>
                                    </p:anim>
                                    <p:anim calcmode="lin" valueType="num">
                                      <p:cBhvr additive="base">
                                        <p:cTn id="227" dur="5000" fill="hold"/>
                                        <p:tgtEl>
                                          <p:spTgt spid="72"/>
                                        </p:tgtEl>
                                        <p:attrNameLst>
                                          <p:attrName>ppt_y</p:attrName>
                                        </p:attrNameLst>
                                      </p:cBhvr>
                                      <p:tavLst>
                                        <p:tav tm="0">
                                          <p:val>
                                            <p:strVal val="1+#ppt_h/2"/>
                                          </p:val>
                                        </p:tav>
                                        <p:tav tm="100000">
                                          <p:val>
                                            <p:strVal val="#ppt_y"/>
                                          </p:val>
                                        </p:tav>
                                      </p:tavLst>
                                    </p:anim>
                                  </p:childTnLst>
                                </p:cTn>
                              </p:par>
                              <p:par>
                                <p:cTn id="228" presetID="2" presetClass="entr" presetSubtype="6" fill="hold" grpId="0" nodeType="withEffect">
                                  <p:stCondLst>
                                    <p:cond delay="0"/>
                                  </p:stCondLst>
                                  <p:childTnLst>
                                    <p:set>
                                      <p:cBhvr>
                                        <p:cTn id="229" dur="1" fill="hold">
                                          <p:stCondLst>
                                            <p:cond delay="0"/>
                                          </p:stCondLst>
                                        </p:cTn>
                                        <p:tgtEl>
                                          <p:spTgt spid="82"/>
                                        </p:tgtEl>
                                        <p:attrNameLst>
                                          <p:attrName>style.visibility</p:attrName>
                                        </p:attrNameLst>
                                      </p:cBhvr>
                                      <p:to>
                                        <p:strVal val="visible"/>
                                      </p:to>
                                    </p:set>
                                    <p:anim calcmode="lin" valueType="num">
                                      <p:cBhvr additive="base">
                                        <p:cTn id="230" dur="5000" fill="hold"/>
                                        <p:tgtEl>
                                          <p:spTgt spid="82"/>
                                        </p:tgtEl>
                                        <p:attrNameLst>
                                          <p:attrName>ppt_x</p:attrName>
                                        </p:attrNameLst>
                                      </p:cBhvr>
                                      <p:tavLst>
                                        <p:tav tm="0">
                                          <p:val>
                                            <p:strVal val="1+#ppt_w/2"/>
                                          </p:val>
                                        </p:tav>
                                        <p:tav tm="100000">
                                          <p:val>
                                            <p:strVal val="#ppt_x"/>
                                          </p:val>
                                        </p:tav>
                                      </p:tavLst>
                                    </p:anim>
                                    <p:anim calcmode="lin" valueType="num">
                                      <p:cBhvr additive="base">
                                        <p:cTn id="231" dur="5000" fill="hold"/>
                                        <p:tgtEl>
                                          <p:spTgt spid="82"/>
                                        </p:tgtEl>
                                        <p:attrNameLst>
                                          <p:attrName>ppt_y</p:attrName>
                                        </p:attrNameLst>
                                      </p:cBhvr>
                                      <p:tavLst>
                                        <p:tav tm="0">
                                          <p:val>
                                            <p:strVal val="1+#ppt_h/2"/>
                                          </p:val>
                                        </p:tav>
                                        <p:tav tm="100000">
                                          <p:val>
                                            <p:strVal val="#ppt_y"/>
                                          </p:val>
                                        </p:tav>
                                      </p:tavLst>
                                    </p:anim>
                                  </p:childTnLst>
                                </p:cTn>
                              </p:par>
                              <p:par>
                                <p:cTn id="232" presetID="2" presetClass="entr" presetSubtype="6" fill="hold" grpId="0" nodeType="withEffect">
                                  <p:stCondLst>
                                    <p:cond delay="0"/>
                                  </p:stCondLst>
                                  <p:childTnLst>
                                    <p:set>
                                      <p:cBhvr>
                                        <p:cTn id="233" dur="1" fill="hold">
                                          <p:stCondLst>
                                            <p:cond delay="0"/>
                                          </p:stCondLst>
                                        </p:cTn>
                                        <p:tgtEl>
                                          <p:spTgt spid="6"/>
                                        </p:tgtEl>
                                        <p:attrNameLst>
                                          <p:attrName>style.visibility</p:attrName>
                                        </p:attrNameLst>
                                      </p:cBhvr>
                                      <p:to>
                                        <p:strVal val="visible"/>
                                      </p:to>
                                    </p:set>
                                    <p:anim calcmode="lin" valueType="num">
                                      <p:cBhvr additive="base">
                                        <p:cTn id="234" dur="5000" fill="hold"/>
                                        <p:tgtEl>
                                          <p:spTgt spid="6"/>
                                        </p:tgtEl>
                                        <p:attrNameLst>
                                          <p:attrName>ppt_x</p:attrName>
                                        </p:attrNameLst>
                                      </p:cBhvr>
                                      <p:tavLst>
                                        <p:tav tm="0">
                                          <p:val>
                                            <p:strVal val="1+#ppt_w/2"/>
                                          </p:val>
                                        </p:tav>
                                        <p:tav tm="100000">
                                          <p:val>
                                            <p:strVal val="#ppt_x"/>
                                          </p:val>
                                        </p:tav>
                                      </p:tavLst>
                                    </p:anim>
                                    <p:anim calcmode="lin" valueType="num">
                                      <p:cBhvr additive="base">
                                        <p:cTn id="235" dur="5000" fill="hold"/>
                                        <p:tgtEl>
                                          <p:spTgt spid="6"/>
                                        </p:tgtEl>
                                        <p:attrNameLst>
                                          <p:attrName>ppt_y</p:attrName>
                                        </p:attrNameLst>
                                      </p:cBhvr>
                                      <p:tavLst>
                                        <p:tav tm="0">
                                          <p:val>
                                            <p:strVal val="1+#ppt_h/2"/>
                                          </p:val>
                                        </p:tav>
                                        <p:tav tm="100000">
                                          <p:val>
                                            <p:strVal val="#ppt_y"/>
                                          </p:val>
                                        </p:tav>
                                      </p:tavLst>
                                    </p:anim>
                                  </p:childTnLst>
                                </p:cTn>
                              </p:par>
                              <p:par>
                                <p:cTn id="236" presetID="2" presetClass="entr" presetSubtype="6" fill="hold" grpId="0" nodeType="withEffect">
                                  <p:stCondLst>
                                    <p:cond delay="0"/>
                                  </p:stCondLst>
                                  <p:childTnLst>
                                    <p:set>
                                      <p:cBhvr>
                                        <p:cTn id="237" dur="1" fill="hold">
                                          <p:stCondLst>
                                            <p:cond delay="0"/>
                                          </p:stCondLst>
                                        </p:cTn>
                                        <p:tgtEl>
                                          <p:spTgt spid="16"/>
                                        </p:tgtEl>
                                        <p:attrNameLst>
                                          <p:attrName>style.visibility</p:attrName>
                                        </p:attrNameLst>
                                      </p:cBhvr>
                                      <p:to>
                                        <p:strVal val="visible"/>
                                      </p:to>
                                    </p:set>
                                    <p:anim calcmode="lin" valueType="num">
                                      <p:cBhvr additive="base">
                                        <p:cTn id="238" dur="5000" fill="hold"/>
                                        <p:tgtEl>
                                          <p:spTgt spid="16"/>
                                        </p:tgtEl>
                                        <p:attrNameLst>
                                          <p:attrName>ppt_x</p:attrName>
                                        </p:attrNameLst>
                                      </p:cBhvr>
                                      <p:tavLst>
                                        <p:tav tm="0">
                                          <p:val>
                                            <p:strVal val="1+#ppt_w/2"/>
                                          </p:val>
                                        </p:tav>
                                        <p:tav tm="100000">
                                          <p:val>
                                            <p:strVal val="#ppt_x"/>
                                          </p:val>
                                        </p:tav>
                                      </p:tavLst>
                                    </p:anim>
                                    <p:anim calcmode="lin" valueType="num">
                                      <p:cBhvr additive="base">
                                        <p:cTn id="239" dur="5000" fill="hold"/>
                                        <p:tgtEl>
                                          <p:spTgt spid="16"/>
                                        </p:tgtEl>
                                        <p:attrNameLst>
                                          <p:attrName>ppt_y</p:attrName>
                                        </p:attrNameLst>
                                      </p:cBhvr>
                                      <p:tavLst>
                                        <p:tav tm="0">
                                          <p:val>
                                            <p:strVal val="1+#ppt_h/2"/>
                                          </p:val>
                                        </p:tav>
                                        <p:tav tm="100000">
                                          <p:val>
                                            <p:strVal val="#ppt_y"/>
                                          </p:val>
                                        </p:tav>
                                      </p:tavLst>
                                    </p:anim>
                                  </p:childTnLst>
                                </p:cTn>
                              </p:par>
                              <p:par>
                                <p:cTn id="240" presetID="2" presetClass="entr" presetSubtype="6" fill="hold" grpId="0" nodeType="withEffect">
                                  <p:stCondLst>
                                    <p:cond delay="0"/>
                                  </p:stCondLst>
                                  <p:childTnLst>
                                    <p:set>
                                      <p:cBhvr>
                                        <p:cTn id="241" dur="1" fill="hold">
                                          <p:stCondLst>
                                            <p:cond delay="0"/>
                                          </p:stCondLst>
                                        </p:cTn>
                                        <p:tgtEl>
                                          <p:spTgt spid="26"/>
                                        </p:tgtEl>
                                        <p:attrNameLst>
                                          <p:attrName>style.visibility</p:attrName>
                                        </p:attrNameLst>
                                      </p:cBhvr>
                                      <p:to>
                                        <p:strVal val="visible"/>
                                      </p:to>
                                    </p:set>
                                    <p:anim calcmode="lin" valueType="num">
                                      <p:cBhvr additive="base">
                                        <p:cTn id="242" dur="5000" fill="hold"/>
                                        <p:tgtEl>
                                          <p:spTgt spid="26"/>
                                        </p:tgtEl>
                                        <p:attrNameLst>
                                          <p:attrName>ppt_x</p:attrName>
                                        </p:attrNameLst>
                                      </p:cBhvr>
                                      <p:tavLst>
                                        <p:tav tm="0">
                                          <p:val>
                                            <p:strVal val="1+#ppt_w/2"/>
                                          </p:val>
                                        </p:tav>
                                        <p:tav tm="100000">
                                          <p:val>
                                            <p:strVal val="#ppt_x"/>
                                          </p:val>
                                        </p:tav>
                                      </p:tavLst>
                                    </p:anim>
                                    <p:anim calcmode="lin" valueType="num">
                                      <p:cBhvr additive="base">
                                        <p:cTn id="243" dur="5000" fill="hold"/>
                                        <p:tgtEl>
                                          <p:spTgt spid="26"/>
                                        </p:tgtEl>
                                        <p:attrNameLst>
                                          <p:attrName>ppt_y</p:attrName>
                                        </p:attrNameLst>
                                      </p:cBhvr>
                                      <p:tavLst>
                                        <p:tav tm="0">
                                          <p:val>
                                            <p:strVal val="1+#ppt_h/2"/>
                                          </p:val>
                                        </p:tav>
                                        <p:tav tm="100000">
                                          <p:val>
                                            <p:strVal val="#ppt_y"/>
                                          </p:val>
                                        </p:tav>
                                      </p:tavLst>
                                    </p:anim>
                                  </p:childTnLst>
                                </p:cTn>
                              </p:par>
                              <p:par>
                                <p:cTn id="244" presetID="2" presetClass="entr" presetSubtype="6" fill="hold" grpId="0" nodeType="withEffect">
                                  <p:stCondLst>
                                    <p:cond delay="0"/>
                                  </p:stCondLst>
                                  <p:childTnLst>
                                    <p:set>
                                      <p:cBhvr>
                                        <p:cTn id="245" dur="1" fill="hold">
                                          <p:stCondLst>
                                            <p:cond delay="0"/>
                                          </p:stCondLst>
                                        </p:cTn>
                                        <p:tgtEl>
                                          <p:spTgt spid="36"/>
                                        </p:tgtEl>
                                        <p:attrNameLst>
                                          <p:attrName>style.visibility</p:attrName>
                                        </p:attrNameLst>
                                      </p:cBhvr>
                                      <p:to>
                                        <p:strVal val="visible"/>
                                      </p:to>
                                    </p:set>
                                    <p:anim calcmode="lin" valueType="num">
                                      <p:cBhvr additive="base">
                                        <p:cTn id="246" dur="5000" fill="hold"/>
                                        <p:tgtEl>
                                          <p:spTgt spid="36"/>
                                        </p:tgtEl>
                                        <p:attrNameLst>
                                          <p:attrName>ppt_x</p:attrName>
                                        </p:attrNameLst>
                                      </p:cBhvr>
                                      <p:tavLst>
                                        <p:tav tm="0">
                                          <p:val>
                                            <p:strVal val="1+#ppt_w/2"/>
                                          </p:val>
                                        </p:tav>
                                        <p:tav tm="100000">
                                          <p:val>
                                            <p:strVal val="#ppt_x"/>
                                          </p:val>
                                        </p:tav>
                                      </p:tavLst>
                                    </p:anim>
                                    <p:anim calcmode="lin" valueType="num">
                                      <p:cBhvr additive="base">
                                        <p:cTn id="247" dur="5000" fill="hold"/>
                                        <p:tgtEl>
                                          <p:spTgt spid="36"/>
                                        </p:tgtEl>
                                        <p:attrNameLst>
                                          <p:attrName>ppt_y</p:attrName>
                                        </p:attrNameLst>
                                      </p:cBhvr>
                                      <p:tavLst>
                                        <p:tav tm="0">
                                          <p:val>
                                            <p:strVal val="1+#ppt_h/2"/>
                                          </p:val>
                                        </p:tav>
                                        <p:tav tm="100000">
                                          <p:val>
                                            <p:strVal val="#ppt_y"/>
                                          </p:val>
                                        </p:tav>
                                      </p:tavLst>
                                    </p:anim>
                                  </p:childTnLst>
                                </p:cTn>
                              </p:par>
                              <p:par>
                                <p:cTn id="248" presetID="2" presetClass="entr" presetSubtype="6" fill="hold" grpId="0" nodeType="withEffect">
                                  <p:stCondLst>
                                    <p:cond delay="0"/>
                                  </p:stCondLst>
                                  <p:childTnLst>
                                    <p:set>
                                      <p:cBhvr>
                                        <p:cTn id="249" dur="1" fill="hold">
                                          <p:stCondLst>
                                            <p:cond delay="0"/>
                                          </p:stCondLst>
                                        </p:cTn>
                                        <p:tgtEl>
                                          <p:spTgt spid="46"/>
                                        </p:tgtEl>
                                        <p:attrNameLst>
                                          <p:attrName>style.visibility</p:attrName>
                                        </p:attrNameLst>
                                      </p:cBhvr>
                                      <p:to>
                                        <p:strVal val="visible"/>
                                      </p:to>
                                    </p:set>
                                    <p:anim calcmode="lin" valueType="num">
                                      <p:cBhvr additive="base">
                                        <p:cTn id="250" dur="5000" fill="hold"/>
                                        <p:tgtEl>
                                          <p:spTgt spid="46"/>
                                        </p:tgtEl>
                                        <p:attrNameLst>
                                          <p:attrName>ppt_x</p:attrName>
                                        </p:attrNameLst>
                                      </p:cBhvr>
                                      <p:tavLst>
                                        <p:tav tm="0">
                                          <p:val>
                                            <p:strVal val="1+#ppt_w/2"/>
                                          </p:val>
                                        </p:tav>
                                        <p:tav tm="100000">
                                          <p:val>
                                            <p:strVal val="#ppt_x"/>
                                          </p:val>
                                        </p:tav>
                                      </p:tavLst>
                                    </p:anim>
                                    <p:anim calcmode="lin" valueType="num">
                                      <p:cBhvr additive="base">
                                        <p:cTn id="251" dur="5000" fill="hold"/>
                                        <p:tgtEl>
                                          <p:spTgt spid="46"/>
                                        </p:tgtEl>
                                        <p:attrNameLst>
                                          <p:attrName>ppt_y</p:attrName>
                                        </p:attrNameLst>
                                      </p:cBhvr>
                                      <p:tavLst>
                                        <p:tav tm="0">
                                          <p:val>
                                            <p:strVal val="1+#ppt_h/2"/>
                                          </p:val>
                                        </p:tav>
                                        <p:tav tm="100000">
                                          <p:val>
                                            <p:strVal val="#ppt_y"/>
                                          </p:val>
                                        </p:tav>
                                      </p:tavLst>
                                    </p:anim>
                                  </p:childTnLst>
                                </p:cTn>
                              </p:par>
                              <p:par>
                                <p:cTn id="252" presetID="2" presetClass="entr" presetSubtype="6" fill="hold" grpId="0" nodeType="withEffect">
                                  <p:stCondLst>
                                    <p:cond delay="0"/>
                                  </p:stCondLst>
                                  <p:childTnLst>
                                    <p:set>
                                      <p:cBhvr>
                                        <p:cTn id="253" dur="1" fill="hold">
                                          <p:stCondLst>
                                            <p:cond delay="0"/>
                                          </p:stCondLst>
                                        </p:cTn>
                                        <p:tgtEl>
                                          <p:spTgt spid="56"/>
                                        </p:tgtEl>
                                        <p:attrNameLst>
                                          <p:attrName>style.visibility</p:attrName>
                                        </p:attrNameLst>
                                      </p:cBhvr>
                                      <p:to>
                                        <p:strVal val="visible"/>
                                      </p:to>
                                    </p:set>
                                    <p:anim calcmode="lin" valueType="num">
                                      <p:cBhvr additive="base">
                                        <p:cTn id="254" dur="5000" fill="hold"/>
                                        <p:tgtEl>
                                          <p:spTgt spid="56"/>
                                        </p:tgtEl>
                                        <p:attrNameLst>
                                          <p:attrName>ppt_x</p:attrName>
                                        </p:attrNameLst>
                                      </p:cBhvr>
                                      <p:tavLst>
                                        <p:tav tm="0">
                                          <p:val>
                                            <p:strVal val="1+#ppt_w/2"/>
                                          </p:val>
                                        </p:tav>
                                        <p:tav tm="100000">
                                          <p:val>
                                            <p:strVal val="#ppt_x"/>
                                          </p:val>
                                        </p:tav>
                                      </p:tavLst>
                                    </p:anim>
                                    <p:anim calcmode="lin" valueType="num">
                                      <p:cBhvr additive="base">
                                        <p:cTn id="255" dur="5000" fill="hold"/>
                                        <p:tgtEl>
                                          <p:spTgt spid="56"/>
                                        </p:tgtEl>
                                        <p:attrNameLst>
                                          <p:attrName>ppt_y</p:attrName>
                                        </p:attrNameLst>
                                      </p:cBhvr>
                                      <p:tavLst>
                                        <p:tav tm="0">
                                          <p:val>
                                            <p:strVal val="1+#ppt_h/2"/>
                                          </p:val>
                                        </p:tav>
                                        <p:tav tm="100000">
                                          <p:val>
                                            <p:strVal val="#ppt_y"/>
                                          </p:val>
                                        </p:tav>
                                      </p:tavLst>
                                    </p:anim>
                                  </p:childTnLst>
                                </p:cTn>
                              </p:par>
                              <p:par>
                                <p:cTn id="256" presetID="2" presetClass="entr" presetSubtype="6" fill="hold" grpId="0" nodeType="withEffect">
                                  <p:stCondLst>
                                    <p:cond delay="0"/>
                                  </p:stCondLst>
                                  <p:childTnLst>
                                    <p:set>
                                      <p:cBhvr>
                                        <p:cTn id="257" dur="1" fill="hold">
                                          <p:stCondLst>
                                            <p:cond delay="0"/>
                                          </p:stCondLst>
                                        </p:cTn>
                                        <p:tgtEl>
                                          <p:spTgt spid="66"/>
                                        </p:tgtEl>
                                        <p:attrNameLst>
                                          <p:attrName>style.visibility</p:attrName>
                                        </p:attrNameLst>
                                      </p:cBhvr>
                                      <p:to>
                                        <p:strVal val="visible"/>
                                      </p:to>
                                    </p:set>
                                    <p:anim calcmode="lin" valueType="num">
                                      <p:cBhvr additive="base">
                                        <p:cTn id="258" dur="5000" fill="hold"/>
                                        <p:tgtEl>
                                          <p:spTgt spid="66"/>
                                        </p:tgtEl>
                                        <p:attrNameLst>
                                          <p:attrName>ppt_x</p:attrName>
                                        </p:attrNameLst>
                                      </p:cBhvr>
                                      <p:tavLst>
                                        <p:tav tm="0">
                                          <p:val>
                                            <p:strVal val="1+#ppt_w/2"/>
                                          </p:val>
                                        </p:tav>
                                        <p:tav tm="100000">
                                          <p:val>
                                            <p:strVal val="#ppt_x"/>
                                          </p:val>
                                        </p:tav>
                                      </p:tavLst>
                                    </p:anim>
                                    <p:anim calcmode="lin" valueType="num">
                                      <p:cBhvr additive="base">
                                        <p:cTn id="259" dur="5000" fill="hold"/>
                                        <p:tgtEl>
                                          <p:spTgt spid="66"/>
                                        </p:tgtEl>
                                        <p:attrNameLst>
                                          <p:attrName>ppt_y</p:attrName>
                                        </p:attrNameLst>
                                      </p:cBhvr>
                                      <p:tavLst>
                                        <p:tav tm="0">
                                          <p:val>
                                            <p:strVal val="1+#ppt_h/2"/>
                                          </p:val>
                                        </p:tav>
                                        <p:tav tm="100000">
                                          <p:val>
                                            <p:strVal val="#ppt_y"/>
                                          </p:val>
                                        </p:tav>
                                      </p:tavLst>
                                    </p:anim>
                                  </p:childTnLst>
                                </p:cTn>
                              </p:par>
                              <p:par>
                                <p:cTn id="260" presetID="2" presetClass="entr" presetSubtype="6" fill="hold" grpId="0" nodeType="withEffect">
                                  <p:stCondLst>
                                    <p:cond delay="0"/>
                                  </p:stCondLst>
                                  <p:childTnLst>
                                    <p:set>
                                      <p:cBhvr>
                                        <p:cTn id="261" dur="1" fill="hold">
                                          <p:stCondLst>
                                            <p:cond delay="0"/>
                                          </p:stCondLst>
                                        </p:cTn>
                                        <p:tgtEl>
                                          <p:spTgt spid="76"/>
                                        </p:tgtEl>
                                        <p:attrNameLst>
                                          <p:attrName>style.visibility</p:attrName>
                                        </p:attrNameLst>
                                      </p:cBhvr>
                                      <p:to>
                                        <p:strVal val="visible"/>
                                      </p:to>
                                    </p:set>
                                    <p:anim calcmode="lin" valueType="num">
                                      <p:cBhvr additive="base">
                                        <p:cTn id="262" dur="5000" fill="hold"/>
                                        <p:tgtEl>
                                          <p:spTgt spid="76"/>
                                        </p:tgtEl>
                                        <p:attrNameLst>
                                          <p:attrName>ppt_x</p:attrName>
                                        </p:attrNameLst>
                                      </p:cBhvr>
                                      <p:tavLst>
                                        <p:tav tm="0">
                                          <p:val>
                                            <p:strVal val="1+#ppt_w/2"/>
                                          </p:val>
                                        </p:tav>
                                        <p:tav tm="100000">
                                          <p:val>
                                            <p:strVal val="#ppt_x"/>
                                          </p:val>
                                        </p:tav>
                                      </p:tavLst>
                                    </p:anim>
                                    <p:anim calcmode="lin" valueType="num">
                                      <p:cBhvr additive="base">
                                        <p:cTn id="263" dur="5000" fill="hold"/>
                                        <p:tgtEl>
                                          <p:spTgt spid="76"/>
                                        </p:tgtEl>
                                        <p:attrNameLst>
                                          <p:attrName>ppt_y</p:attrName>
                                        </p:attrNameLst>
                                      </p:cBhvr>
                                      <p:tavLst>
                                        <p:tav tm="0">
                                          <p:val>
                                            <p:strVal val="1+#ppt_h/2"/>
                                          </p:val>
                                        </p:tav>
                                        <p:tav tm="100000">
                                          <p:val>
                                            <p:strVal val="#ppt_y"/>
                                          </p:val>
                                        </p:tav>
                                      </p:tavLst>
                                    </p:anim>
                                  </p:childTnLst>
                                </p:cTn>
                              </p:par>
                              <p:par>
                                <p:cTn id="264" presetID="2" presetClass="entr" presetSubtype="6" fill="hold" grpId="0" nodeType="withEffect">
                                  <p:stCondLst>
                                    <p:cond delay="0"/>
                                  </p:stCondLst>
                                  <p:childTnLst>
                                    <p:set>
                                      <p:cBhvr>
                                        <p:cTn id="265" dur="1" fill="hold">
                                          <p:stCondLst>
                                            <p:cond delay="0"/>
                                          </p:stCondLst>
                                        </p:cTn>
                                        <p:tgtEl>
                                          <p:spTgt spid="14"/>
                                        </p:tgtEl>
                                        <p:attrNameLst>
                                          <p:attrName>style.visibility</p:attrName>
                                        </p:attrNameLst>
                                      </p:cBhvr>
                                      <p:to>
                                        <p:strVal val="visible"/>
                                      </p:to>
                                    </p:set>
                                    <p:anim calcmode="lin" valueType="num">
                                      <p:cBhvr additive="base">
                                        <p:cTn id="266" dur="5000" fill="hold"/>
                                        <p:tgtEl>
                                          <p:spTgt spid="14"/>
                                        </p:tgtEl>
                                        <p:attrNameLst>
                                          <p:attrName>ppt_x</p:attrName>
                                        </p:attrNameLst>
                                      </p:cBhvr>
                                      <p:tavLst>
                                        <p:tav tm="0">
                                          <p:val>
                                            <p:strVal val="1+#ppt_w/2"/>
                                          </p:val>
                                        </p:tav>
                                        <p:tav tm="100000">
                                          <p:val>
                                            <p:strVal val="#ppt_x"/>
                                          </p:val>
                                        </p:tav>
                                      </p:tavLst>
                                    </p:anim>
                                    <p:anim calcmode="lin" valueType="num">
                                      <p:cBhvr additive="base">
                                        <p:cTn id="267" dur="5000" fill="hold"/>
                                        <p:tgtEl>
                                          <p:spTgt spid="14"/>
                                        </p:tgtEl>
                                        <p:attrNameLst>
                                          <p:attrName>ppt_y</p:attrName>
                                        </p:attrNameLst>
                                      </p:cBhvr>
                                      <p:tavLst>
                                        <p:tav tm="0">
                                          <p:val>
                                            <p:strVal val="1+#ppt_h/2"/>
                                          </p:val>
                                        </p:tav>
                                        <p:tav tm="100000">
                                          <p:val>
                                            <p:strVal val="#ppt_y"/>
                                          </p:val>
                                        </p:tav>
                                      </p:tavLst>
                                    </p:anim>
                                  </p:childTnLst>
                                </p:cTn>
                              </p:par>
                              <p:par>
                                <p:cTn id="268" presetID="2" presetClass="entr" presetSubtype="6" fill="hold" grpId="0" nodeType="withEffect">
                                  <p:stCondLst>
                                    <p:cond delay="0"/>
                                  </p:stCondLst>
                                  <p:childTnLst>
                                    <p:set>
                                      <p:cBhvr>
                                        <p:cTn id="269" dur="1" fill="hold">
                                          <p:stCondLst>
                                            <p:cond delay="0"/>
                                          </p:stCondLst>
                                        </p:cTn>
                                        <p:tgtEl>
                                          <p:spTgt spid="24"/>
                                        </p:tgtEl>
                                        <p:attrNameLst>
                                          <p:attrName>style.visibility</p:attrName>
                                        </p:attrNameLst>
                                      </p:cBhvr>
                                      <p:to>
                                        <p:strVal val="visible"/>
                                      </p:to>
                                    </p:set>
                                    <p:anim calcmode="lin" valueType="num">
                                      <p:cBhvr additive="base">
                                        <p:cTn id="270" dur="5000" fill="hold"/>
                                        <p:tgtEl>
                                          <p:spTgt spid="24"/>
                                        </p:tgtEl>
                                        <p:attrNameLst>
                                          <p:attrName>ppt_x</p:attrName>
                                        </p:attrNameLst>
                                      </p:cBhvr>
                                      <p:tavLst>
                                        <p:tav tm="0">
                                          <p:val>
                                            <p:strVal val="1+#ppt_w/2"/>
                                          </p:val>
                                        </p:tav>
                                        <p:tav tm="100000">
                                          <p:val>
                                            <p:strVal val="#ppt_x"/>
                                          </p:val>
                                        </p:tav>
                                      </p:tavLst>
                                    </p:anim>
                                    <p:anim calcmode="lin" valueType="num">
                                      <p:cBhvr additive="base">
                                        <p:cTn id="271" dur="5000" fill="hold"/>
                                        <p:tgtEl>
                                          <p:spTgt spid="24"/>
                                        </p:tgtEl>
                                        <p:attrNameLst>
                                          <p:attrName>ppt_y</p:attrName>
                                        </p:attrNameLst>
                                      </p:cBhvr>
                                      <p:tavLst>
                                        <p:tav tm="0">
                                          <p:val>
                                            <p:strVal val="1+#ppt_h/2"/>
                                          </p:val>
                                        </p:tav>
                                        <p:tav tm="100000">
                                          <p:val>
                                            <p:strVal val="#ppt_y"/>
                                          </p:val>
                                        </p:tav>
                                      </p:tavLst>
                                    </p:anim>
                                  </p:childTnLst>
                                </p:cTn>
                              </p:par>
                              <p:par>
                                <p:cTn id="272" presetID="2" presetClass="entr" presetSubtype="6" fill="hold" grpId="0" nodeType="withEffect">
                                  <p:stCondLst>
                                    <p:cond delay="0"/>
                                  </p:stCondLst>
                                  <p:childTnLst>
                                    <p:set>
                                      <p:cBhvr>
                                        <p:cTn id="273" dur="1" fill="hold">
                                          <p:stCondLst>
                                            <p:cond delay="0"/>
                                          </p:stCondLst>
                                        </p:cTn>
                                        <p:tgtEl>
                                          <p:spTgt spid="34"/>
                                        </p:tgtEl>
                                        <p:attrNameLst>
                                          <p:attrName>style.visibility</p:attrName>
                                        </p:attrNameLst>
                                      </p:cBhvr>
                                      <p:to>
                                        <p:strVal val="visible"/>
                                      </p:to>
                                    </p:set>
                                    <p:anim calcmode="lin" valueType="num">
                                      <p:cBhvr additive="base">
                                        <p:cTn id="274" dur="5000" fill="hold"/>
                                        <p:tgtEl>
                                          <p:spTgt spid="34"/>
                                        </p:tgtEl>
                                        <p:attrNameLst>
                                          <p:attrName>ppt_x</p:attrName>
                                        </p:attrNameLst>
                                      </p:cBhvr>
                                      <p:tavLst>
                                        <p:tav tm="0">
                                          <p:val>
                                            <p:strVal val="1+#ppt_w/2"/>
                                          </p:val>
                                        </p:tav>
                                        <p:tav tm="100000">
                                          <p:val>
                                            <p:strVal val="#ppt_x"/>
                                          </p:val>
                                        </p:tav>
                                      </p:tavLst>
                                    </p:anim>
                                    <p:anim calcmode="lin" valueType="num">
                                      <p:cBhvr additive="base">
                                        <p:cTn id="275" dur="5000" fill="hold"/>
                                        <p:tgtEl>
                                          <p:spTgt spid="34"/>
                                        </p:tgtEl>
                                        <p:attrNameLst>
                                          <p:attrName>ppt_y</p:attrName>
                                        </p:attrNameLst>
                                      </p:cBhvr>
                                      <p:tavLst>
                                        <p:tav tm="0">
                                          <p:val>
                                            <p:strVal val="1+#ppt_h/2"/>
                                          </p:val>
                                        </p:tav>
                                        <p:tav tm="100000">
                                          <p:val>
                                            <p:strVal val="#ppt_y"/>
                                          </p:val>
                                        </p:tav>
                                      </p:tavLst>
                                    </p:anim>
                                  </p:childTnLst>
                                </p:cTn>
                              </p:par>
                              <p:par>
                                <p:cTn id="276" presetID="2" presetClass="entr" presetSubtype="6" fill="hold" grpId="0" nodeType="withEffect">
                                  <p:stCondLst>
                                    <p:cond delay="0"/>
                                  </p:stCondLst>
                                  <p:childTnLst>
                                    <p:set>
                                      <p:cBhvr>
                                        <p:cTn id="277" dur="1" fill="hold">
                                          <p:stCondLst>
                                            <p:cond delay="0"/>
                                          </p:stCondLst>
                                        </p:cTn>
                                        <p:tgtEl>
                                          <p:spTgt spid="44"/>
                                        </p:tgtEl>
                                        <p:attrNameLst>
                                          <p:attrName>style.visibility</p:attrName>
                                        </p:attrNameLst>
                                      </p:cBhvr>
                                      <p:to>
                                        <p:strVal val="visible"/>
                                      </p:to>
                                    </p:set>
                                    <p:anim calcmode="lin" valueType="num">
                                      <p:cBhvr additive="base">
                                        <p:cTn id="278" dur="5000" fill="hold"/>
                                        <p:tgtEl>
                                          <p:spTgt spid="44"/>
                                        </p:tgtEl>
                                        <p:attrNameLst>
                                          <p:attrName>ppt_x</p:attrName>
                                        </p:attrNameLst>
                                      </p:cBhvr>
                                      <p:tavLst>
                                        <p:tav tm="0">
                                          <p:val>
                                            <p:strVal val="1+#ppt_w/2"/>
                                          </p:val>
                                        </p:tav>
                                        <p:tav tm="100000">
                                          <p:val>
                                            <p:strVal val="#ppt_x"/>
                                          </p:val>
                                        </p:tav>
                                      </p:tavLst>
                                    </p:anim>
                                    <p:anim calcmode="lin" valueType="num">
                                      <p:cBhvr additive="base">
                                        <p:cTn id="279" dur="5000" fill="hold"/>
                                        <p:tgtEl>
                                          <p:spTgt spid="44"/>
                                        </p:tgtEl>
                                        <p:attrNameLst>
                                          <p:attrName>ppt_y</p:attrName>
                                        </p:attrNameLst>
                                      </p:cBhvr>
                                      <p:tavLst>
                                        <p:tav tm="0">
                                          <p:val>
                                            <p:strVal val="1+#ppt_h/2"/>
                                          </p:val>
                                        </p:tav>
                                        <p:tav tm="100000">
                                          <p:val>
                                            <p:strVal val="#ppt_y"/>
                                          </p:val>
                                        </p:tav>
                                      </p:tavLst>
                                    </p:anim>
                                  </p:childTnLst>
                                </p:cTn>
                              </p:par>
                              <p:par>
                                <p:cTn id="280" presetID="2" presetClass="entr" presetSubtype="6" fill="hold" grpId="0" nodeType="withEffect">
                                  <p:stCondLst>
                                    <p:cond delay="0"/>
                                  </p:stCondLst>
                                  <p:childTnLst>
                                    <p:set>
                                      <p:cBhvr>
                                        <p:cTn id="281" dur="1" fill="hold">
                                          <p:stCondLst>
                                            <p:cond delay="0"/>
                                          </p:stCondLst>
                                        </p:cTn>
                                        <p:tgtEl>
                                          <p:spTgt spid="54"/>
                                        </p:tgtEl>
                                        <p:attrNameLst>
                                          <p:attrName>style.visibility</p:attrName>
                                        </p:attrNameLst>
                                      </p:cBhvr>
                                      <p:to>
                                        <p:strVal val="visible"/>
                                      </p:to>
                                    </p:set>
                                    <p:anim calcmode="lin" valueType="num">
                                      <p:cBhvr additive="base">
                                        <p:cTn id="282" dur="5000" fill="hold"/>
                                        <p:tgtEl>
                                          <p:spTgt spid="54"/>
                                        </p:tgtEl>
                                        <p:attrNameLst>
                                          <p:attrName>ppt_x</p:attrName>
                                        </p:attrNameLst>
                                      </p:cBhvr>
                                      <p:tavLst>
                                        <p:tav tm="0">
                                          <p:val>
                                            <p:strVal val="1+#ppt_w/2"/>
                                          </p:val>
                                        </p:tav>
                                        <p:tav tm="100000">
                                          <p:val>
                                            <p:strVal val="#ppt_x"/>
                                          </p:val>
                                        </p:tav>
                                      </p:tavLst>
                                    </p:anim>
                                    <p:anim calcmode="lin" valueType="num">
                                      <p:cBhvr additive="base">
                                        <p:cTn id="283" dur="5000" fill="hold"/>
                                        <p:tgtEl>
                                          <p:spTgt spid="54"/>
                                        </p:tgtEl>
                                        <p:attrNameLst>
                                          <p:attrName>ppt_y</p:attrName>
                                        </p:attrNameLst>
                                      </p:cBhvr>
                                      <p:tavLst>
                                        <p:tav tm="0">
                                          <p:val>
                                            <p:strVal val="1+#ppt_h/2"/>
                                          </p:val>
                                        </p:tav>
                                        <p:tav tm="100000">
                                          <p:val>
                                            <p:strVal val="#ppt_y"/>
                                          </p:val>
                                        </p:tav>
                                      </p:tavLst>
                                    </p:anim>
                                  </p:childTnLst>
                                </p:cTn>
                              </p:par>
                              <p:par>
                                <p:cTn id="284" presetID="2" presetClass="entr" presetSubtype="6" fill="hold" grpId="0" nodeType="withEffect">
                                  <p:stCondLst>
                                    <p:cond delay="0"/>
                                  </p:stCondLst>
                                  <p:childTnLst>
                                    <p:set>
                                      <p:cBhvr>
                                        <p:cTn id="285" dur="1" fill="hold">
                                          <p:stCondLst>
                                            <p:cond delay="0"/>
                                          </p:stCondLst>
                                        </p:cTn>
                                        <p:tgtEl>
                                          <p:spTgt spid="64"/>
                                        </p:tgtEl>
                                        <p:attrNameLst>
                                          <p:attrName>style.visibility</p:attrName>
                                        </p:attrNameLst>
                                      </p:cBhvr>
                                      <p:to>
                                        <p:strVal val="visible"/>
                                      </p:to>
                                    </p:set>
                                    <p:anim calcmode="lin" valueType="num">
                                      <p:cBhvr additive="base">
                                        <p:cTn id="286" dur="5000" fill="hold"/>
                                        <p:tgtEl>
                                          <p:spTgt spid="64"/>
                                        </p:tgtEl>
                                        <p:attrNameLst>
                                          <p:attrName>ppt_x</p:attrName>
                                        </p:attrNameLst>
                                      </p:cBhvr>
                                      <p:tavLst>
                                        <p:tav tm="0">
                                          <p:val>
                                            <p:strVal val="1+#ppt_w/2"/>
                                          </p:val>
                                        </p:tav>
                                        <p:tav tm="100000">
                                          <p:val>
                                            <p:strVal val="#ppt_x"/>
                                          </p:val>
                                        </p:tav>
                                      </p:tavLst>
                                    </p:anim>
                                    <p:anim calcmode="lin" valueType="num">
                                      <p:cBhvr additive="base">
                                        <p:cTn id="287" dur="5000" fill="hold"/>
                                        <p:tgtEl>
                                          <p:spTgt spid="64"/>
                                        </p:tgtEl>
                                        <p:attrNameLst>
                                          <p:attrName>ppt_y</p:attrName>
                                        </p:attrNameLst>
                                      </p:cBhvr>
                                      <p:tavLst>
                                        <p:tav tm="0">
                                          <p:val>
                                            <p:strVal val="1+#ppt_h/2"/>
                                          </p:val>
                                        </p:tav>
                                        <p:tav tm="100000">
                                          <p:val>
                                            <p:strVal val="#ppt_y"/>
                                          </p:val>
                                        </p:tav>
                                      </p:tavLst>
                                    </p:anim>
                                  </p:childTnLst>
                                </p:cTn>
                              </p:par>
                              <p:par>
                                <p:cTn id="288" presetID="2" presetClass="entr" presetSubtype="6" fill="hold" grpId="0" nodeType="withEffect">
                                  <p:stCondLst>
                                    <p:cond delay="0"/>
                                  </p:stCondLst>
                                  <p:childTnLst>
                                    <p:set>
                                      <p:cBhvr>
                                        <p:cTn id="289" dur="1" fill="hold">
                                          <p:stCondLst>
                                            <p:cond delay="0"/>
                                          </p:stCondLst>
                                        </p:cTn>
                                        <p:tgtEl>
                                          <p:spTgt spid="74"/>
                                        </p:tgtEl>
                                        <p:attrNameLst>
                                          <p:attrName>style.visibility</p:attrName>
                                        </p:attrNameLst>
                                      </p:cBhvr>
                                      <p:to>
                                        <p:strVal val="visible"/>
                                      </p:to>
                                    </p:set>
                                    <p:anim calcmode="lin" valueType="num">
                                      <p:cBhvr additive="base">
                                        <p:cTn id="290" dur="5000" fill="hold"/>
                                        <p:tgtEl>
                                          <p:spTgt spid="74"/>
                                        </p:tgtEl>
                                        <p:attrNameLst>
                                          <p:attrName>ppt_x</p:attrName>
                                        </p:attrNameLst>
                                      </p:cBhvr>
                                      <p:tavLst>
                                        <p:tav tm="0">
                                          <p:val>
                                            <p:strVal val="1+#ppt_w/2"/>
                                          </p:val>
                                        </p:tav>
                                        <p:tav tm="100000">
                                          <p:val>
                                            <p:strVal val="#ppt_x"/>
                                          </p:val>
                                        </p:tav>
                                      </p:tavLst>
                                    </p:anim>
                                    <p:anim calcmode="lin" valueType="num">
                                      <p:cBhvr additive="base">
                                        <p:cTn id="291" dur="5000" fill="hold"/>
                                        <p:tgtEl>
                                          <p:spTgt spid="74"/>
                                        </p:tgtEl>
                                        <p:attrNameLst>
                                          <p:attrName>ppt_y</p:attrName>
                                        </p:attrNameLst>
                                      </p:cBhvr>
                                      <p:tavLst>
                                        <p:tav tm="0">
                                          <p:val>
                                            <p:strVal val="1+#ppt_h/2"/>
                                          </p:val>
                                        </p:tav>
                                        <p:tav tm="100000">
                                          <p:val>
                                            <p:strVal val="#ppt_y"/>
                                          </p:val>
                                        </p:tav>
                                      </p:tavLst>
                                    </p:anim>
                                  </p:childTnLst>
                                </p:cTn>
                              </p:par>
                              <p:par>
                                <p:cTn id="292" presetID="2" presetClass="entr" presetSubtype="6" fill="hold" grpId="0" nodeType="withEffect">
                                  <p:stCondLst>
                                    <p:cond delay="0"/>
                                  </p:stCondLst>
                                  <p:childTnLst>
                                    <p:set>
                                      <p:cBhvr>
                                        <p:cTn id="293" dur="1" fill="hold">
                                          <p:stCondLst>
                                            <p:cond delay="0"/>
                                          </p:stCondLst>
                                        </p:cTn>
                                        <p:tgtEl>
                                          <p:spTgt spid="84"/>
                                        </p:tgtEl>
                                        <p:attrNameLst>
                                          <p:attrName>style.visibility</p:attrName>
                                        </p:attrNameLst>
                                      </p:cBhvr>
                                      <p:to>
                                        <p:strVal val="visible"/>
                                      </p:to>
                                    </p:set>
                                    <p:anim calcmode="lin" valueType="num">
                                      <p:cBhvr additive="base">
                                        <p:cTn id="294" dur="5000" fill="hold"/>
                                        <p:tgtEl>
                                          <p:spTgt spid="84"/>
                                        </p:tgtEl>
                                        <p:attrNameLst>
                                          <p:attrName>ppt_x</p:attrName>
                                        </p:attrNameLst>
                                      </p:cBhvr>
                                      <p:tavLst>
                                        <p:tav tm="0">
                                          <p:val>
                                            <p:strVal val="1+#ppt_w/2"/>
                                          </p:val>
                                        </p:tav>
                                        <p:tav tm="100000">
                                          <p:val>
                                            <p:strVal val="#ppt_x"/>
                                          </p:val>
                                        </p:tav>
                                      </p:tavLst>
                                    </p:anim>
                                    <p:anim calcmode="lin" valueType="num">
                                      <p:cBhvr additive="base">
                                        <p:cTn id="295" dur="5000" fill="hold"/>
                                        <p:tgtEl>
                                          <p:spTgt spid="84"/>
                                        </p:tgtEl>
                                        <p:attrNameLst>
                                          <p:attrName>ppt_y</p:attrName>
                                        </p:attrNameLst>
                                      </p:cBhvr>
                                      <p:tavLst>
                                        <p:tav tm="0">
                                          <p:val>
                                            <p:strVal val="1+#ppt_h/2"/>
                                          </p:val>
                                        </p:tav>
                                        <p:tav tm="100000">
                                          <p:val>
                                            <p:strVal val="#ppt_y"/>
                                          </p:val>
                                        </p:tav>
                                      </p:tavLst>
                                    </p:anim>
                                  </p:childTnLst>
                                </p:cTn>
                              </p:par>
                              <p:par>
                                <p:cTn id="296" presetID="2" presetClass="entr" presetSubtype="6" fill="hold" grpId="0" nodeType="withEffect">
                                  <p:stCondLst>
                                    <p:cond delay="0"/>
                                  </p:stCondLst>
                                  <p:childTnLst>
                                    <p:set>
                                      <p:cBhvr>
                                        <p:cTn id="297" dur="1" fill="hold">
                                          <p:stCondLst>
                                            <p:cond delay="0"/>
                                          </p:stCondLst>
                                        </p:cTn>
                                        <p:tgtEl>
                                          <p:spTgt spid="10"/>
                                        </p:tgtEl>
                                        <p:attrNameLst>
                                          <p:attrName>style.visibility</p:attrName>
                                        </p:attrNameLst>
                                      </p:cBhvr>
                                      <p:to>
                                        <p:strVal val="visible"/>
                                      </p:to>
                                    </p:set>
                                    <p:anim calcmode="lin" valueType="num">
                                      <p:cBhvr additive="base">
                                        <p:cTn id="298" dur="5000" fill="hold"/>
                                        <p:tgtEl>
                                          <p:spTgt spid="10"/>
                                        </p:tgtEl>
                                        <p:attrNameLst>
                                          <p:attrName>ppt_x</p:attrName>
                                        </p:attrNameLst>
                                      </p:cBhvr>
                                      <p:tavLst>
                                        <p:tav tm="0">
                                          <p:val>
                                            <p:strVal val="1+#ppt_w/2"/>
                                          </p:val>
                                        </p:tav>
                                        <p:tav tm="100000">
                                          <p:val>
                                            <p:strVal val="#ppt_x"/>
                                          </p:val>
                                        </p:tav>
                                      </p:tavLst>
                                    </p:anim>
                                    <p:anim calcmode="lin" valueType="num">
                                      <p:cBhvr additive="base">
                                        <p:cTn id="299" dur="5000" fill="hold"/>
                                        <p:tgtEl>
                                          <p:spTgt spid="10"/>
                                        </p:tgtEl>
                                        <p:attrNameLst>
                                          <p:attrName>ppt_y</p:attrName>
                                        </p:attrNameLst>
                                      </p:cBhvr>
                                      <p:tavLst>
                                        <p:tav tm="0">
                                          <p:val>
                                            <p:strVal val="1+#ppt_h/2"/>
                                          </p:val>
                                        </p:tav>
                                        <p:tav tm="100000">
                                          <p:val>
                                            <p:strVal val="#ppt_y"/>
                                          </p:val>
                                        </p:tav>
                                      </p:tavLst>
                                    </p:anim>
                                  </p:childTnLst>
                                </p:cTn>
                              </p:par>
                              <p:par>
                                <p:cTn id="300" presetID="2" presetClass="entr" presetSubtype="6" fill="hold" grpId="0" nodeType="withEffect">
                                  <p:stCondLst>
                                    <p:cond delay="0"/>
                                  </p:stCondLst>
                                  <p:childTnLst>
                                    <p:set>
                                      <p:cBhvr>
                                        <p:cTn id="301" dur="1" fill="hold">
                                          <p:stCondLst>
                                            <p:cond delay="0"/>
                                          </p:stCondLst>
                                        </p:cTn>
                                        <p:tgtEl>
                                          <p:spTgt spid="20"/>
                                        </p:tgtEl>
                                        <p:attrNameLst>
                                          <p:attrName>style.visibility</p:attrName>
                                        </p:attrNameLst>
                                      </p:cBhvr>
                                      <p:to>
                                        <p:strVal val="visible"/>
                                      </p:to>
                                    </p:set>
                                    <p:anim calcmode="lin" valueType="num">
                                      <p:cBhvr additive="base">
                                        <p:cTn id="302" dur="5000" fill="hold"/>
                                        <p:tgtEl>
                                          <p:spTgt spid="20"/>
                                        </p:tgtEl>
                                        <p:attrNameLst>
                                          <p:attrName>ppt_x</p:attrName>
                                        </p:attrNameLst>
                                      </p:cBhvr>
                                      <p:tavLst>
                                        <p:tav tm="0">
                                          <p:val>
                                            <p:strVal val="1+#ppt_w/2"/>
                                          </p:val>
                                        </p:tav>
                                        <p:tav tm="100000">
                                          <p:val>
                                            <p:strVal val="#ppt_x"/>
                                          </p:val>
                                        </p:tav>
                                      </p:tavLst>
                                    </p:anim>
                                    <p:anim calcmode="lin" valueType="num">
                                      <p:cBhvr additive="base">
                                        <p:cTn id="303" dur="5000" fill="hold"/>
                                        <p:tgtEl>
                                          <p:spTgt spid="20"/>
                                        </p:tgtEl>
                                        <p:attrNameLst>
                                          <p:attrName>ppt_y</p:attrName>
                                        </p:attrNameLst>
                                      </p:cBhvr>
                                      <p:tavLst>
                                        <p:tav tm="0">
                                          <p:val>
                                            <p:strVal val="1+#ppt_h/2"/>
                                          </p:val>
                                        </p:tav>
                                        <p:tav tm="100000">
                                          <p:val>
                                            <p:strVal val="#ppt_y"/>
                                          </p:val>
                                        </p:tav>
                                      </p:tavLst>
                                    </p:anim>
                                  </p:childTnLst>
                                </p:cTn>
                              </p:par>
                              <p:par>
                                <p:cTn id="304" presetID="2" presetClass="entr" presetSubtype="6" fill="hold" grpId="0" nodeType="withEffect">
                                  <p:stCondLst>
                                    <p:cond delay="0"/>
                                  </p:stCondLst>
                                  <p:childTnLst>
                                    <p:set>
                                      <p:cBhvr>
                                        <p:cTn id="305" dur="1" fill="hold">
                                          <p:stCondLst>
                                            <p:cond delay="0"/>
                                          </p:stCondLst>
                                        </p:cTn>
                                        <p:tgtEl>
                                          <p:spTgt spid="30"/>
                                        </p:tgtEl>
                                        <p:attrNameLst>
                                          <p:attrName>style.visibility</p:attrName>
                                        </p:attrNameLst>
                                      </p:cBhvr>
                                      <p:to>
                                        <p:strVal val="visible"/>
                                      </p:to>
                                    </p:set>
                                    <p:anim calcmode="lin" valueType="num">
                                      <p:cBhvr additive="base">
                                        <p:cTn id="306" dur="5000" fill="hold"/>
                                        <p:tgtEl>
                                          <p:spTgt spid="30"/>
                                        </p:tgtEl>
                                        <p:attrNameLst>
                                          <p:attrName>ppt_x</p:attrName>
                                        </p:attrNameLst>
                                      </p:cBhvr>
                                      <p:tavLst>
                                        <p:tav tm="0">
                                          <p:val>
                                            <p:strVal val="1+#ppt_w/2"/>
                                          </p:val>
                                        </p:tav>
                                        <p:tav tm="100000">
                                          <p:val>
                                            <p:strVal val="#ppt_x"/>
                                          </p:val>
                                        </p:tav>
                                      </p:tavLst>
                                    </p:anim>
                                    <p:anim calcmode="lin" valueType="num">
                                      <p:cBhvr additive="base">
                                        <p:cTn id="307" dur="5000" fill="hold"/>
                                        <p:tgtEl>
                                          <p:spTgt spid="30"/>
                                        </p:tgtEl>
                                        <p:attrNameLst>
                                          <p:attrName>ppt_y</p:attrName>
                                        </p:attrNameLst>
                                      </p:cBhvr>
                                      <p:tavLst>
                                        <p:tav tm="0">
                                          <p:val>
                                            <p:strVal val="1+#ppt_h/2"/>
                                          </p:val>
                                        </p:tav>
                                        <p:tav tm="100000">
                                          <p:val>
                                            <p:strVal val="#ppt_y"/>
                                          </p:val>
                                        </p:tav>
                                      </p:tavLst>
                                    </p:anim>
                                  </p:childTnLst>
                                </p:cTn>
                              </p:par>
                              <p:par>
                                <p:cTn id="308" presetID="2" presetClass="entr" presetSubtype="6" fill="hold" grpId="0" nodeType="withEffect">
                                  <p:stCondLst>
                                    <p:cond delay="0"/>
                                  </p:stCondLst>
                                  <p:childTnLst>
                                    <p:set>
                                      <p:cBhvr>
                                        <p:cTn id="309" dur="1" fill="hold">
                                          <p:stCondLst>
                                            <p:cond delay="0"/>
                                          </p:stCondLst>
                                        </p:cTn>
                                        <p:tgtEl>
                                          <p:spTgt spid="40"/>
                                        </p:tgtEl>
                                        <p:attrNameLst>
                                          <p:attrName>style.visibility</p:attrName>
                                        </p:attrNameLst>
                                      </p:cBhvr>
                                      <p:to>
                                        <p:strVal val="visible"/>
                                      </p:to>
                                    </p:set>
                                    <p:anim calcmode="lin" valueType="num">
                                      <p:cBhvr additive="base">
                                        <p:cTn id="310" dur="5000" fill="hold"/>
                                        <p:tgtEl>
                                          <p:spTgt spid="40"/>
                                        </p:tgtEl>
                                        <p:attrNameLst>
                                          <p:attrName>ppt_x</p:attrName>
                                        </p:attrNameLst>
                                      </p:cBhvr>
                                      <p:tavLst>
                                        <p:tav tm="0">
                                          <p:val>
                                            <p:strVal val="1+#ppt_w/2"/>
                                          </p:val>
                                        </p:tav>
                                        <p:tav tm="100000">
                                          <p:val>
                                            <p:strVal val="#ppt_x"/>
                                          </p:val>
                                        </p:tav>
                                      </p:tavLst>
                                    </p:anim>
                                    <p:anim calcmode="lin" valueType="num">
                                      <p:cBhvr additive="base">
                                        <p:cTn id="311" dur="5000" fill="hold"/>
                                        <p:tgtEl>
                                          <p:spTgt spid="40"/>
                                        </p:tgtEl>
                                        <p:attrNameLst>
                                          <p:attrName>ppt_y</p:attrName>
                                        </p:attrNameLst>
                                      </p:cBhvr>
                                      <p:tavLst>
                                        <p:tav tm="0">
                                          <p:val>
                                            <p:strVal val="1+#ppt_h/2"/>
                                          </p:val>
                                        </p:tav>
                                        <p:tav tm="100000">
                                          <p:val>
                                            <p:strVal val="#ppt_y"/>
                                          </p:val>
                                        </p:tav>
                                      </p:tavLst>
                                    </p:anim>
                                  </p:childTnLst>
                                </p:cTn>
                              </p:par>
                              <p:par>
                                <p:cTn id="312" presetID="2" presetClass="entr" presetSubtype="6" fill="hold" grpId="0" nodeType="withEffect">
                                  <p:stCondLst>
                                    <p:cond delay="0"/>
                                  </p:stCondLst>
                                  <p:childTnLst>
                                    <p:set>
                                      <p:cBhvr>
                                        <p:cTn id="313" dur="1" fill="hold">
                                          <p:stCondLst>
                                            <p:cond delay="0"/>
                                          </p:stCondLst>
                                        </p:cTn>
                                        <p:tgtEl>
                                          <p:spTgt spid="50"/>
                                        </p:tgtEl>
                                        <p:attrNameLst>
                                          <p:attrName>style.visibility</p:attrName>
                                        </p:attrNameLst>
                                      </p:cBhvr>
                                      <p:to>
                                        <p:strVal val="visible"/>
                                      </p:to>
                                    </p:set>
                                    <p:anim calcmode="lin" valueType="num">
                                      <p:cBhvr additive="base">
                                        <p:cTn id="314" dur="5000" fill="hold"/>
                                        <p:tgtEl>
                                          <p:spTgt spid="50"/>
                                        </p:tgtEl>
                                        <p:attrNameLst>
                                          <p:attrName>ppt_x</p:attrName>
                                        </p:attrNameLst>
                                      </p:cBhvr>
                                      <p:tavLst>
                                        <p:tav tm="0">
                                          <p:val>
                                            <p:strVal val="1+#ppt_w/2"/>
                                          </p:val>
                                        </p:tav>
                                        <p:tav tm="100000">
                                          <p:val>
                                            <p:strVal val="#ppt_x"/>
                                          </p:val>
                                        </p:tav>
                                      </p:tavLst>
                                    </p:anim>
                                    <p:anim calcmode="lin" valueType="num">
                                      <p:cBhvr additive="base">
                                        <p:cTn id="315" dur="5000" fill="hold"/>
                                        <p:tgtEl>
                                          <p:spTgt spid="50"/>
                                        </p:tgtEl>
                                        <p:attrNameLst>
                                          <p:attrName>ppt_y</p:attrName>
                                        </p:attrNameLst>
                                      </p:cBhvr>
                                      <p:tavLst>
                                        <p:tav tm="0">
                                          <p:val>
                                            <p:strVal val="1+#ppt_h/2"/>
                                          </p:val>
                                        </p:tav>
                                        <p:tav tm="100000">
                                          <p:val>
                                            <p:strVal val="#ppt_y"/>
                                          </p:val>
                                        </p:tav>
                                      </p:tavLst>
                                    </p:anim>
                                  </p:childTnLst>
                                </p:cTn>
                              </p:par>
                              <p:par>
                                <p:cTn id="316" presetID="2" presetClass="entr" presetSubtype="6" fill="hold" grpId="0" nodeType="withEffect">
                                  <p:stCondLst>
                                    <p:cond delay="0"/>
                                  </p:stCondLst>
                                  <p:childTnLst>
                                    <p:set>
                                      <p:cBhvr>
                                        <p:cTn id="317" dur="1" fill="hold">
                                          <p:stCondLst>
                                            <p:cond delay="0"/>
                                          </p:stCondLst>
                                        </p:cTn>
                                        <p:tgtEl>
                                          <p:spTgt spid="60"/>
                                        </p:tgtEl>
                                        <p:attrNameLst>
                                          <p:attrName>style.visibility</p:attrName>
                                        </p:attrNameLst>
                                      </p:cBhvr>
                                      <p:to>
                                        <p:strVal val="visible"/>
                                      </p:to>
                                    </p:set>
                                    <p:anim calcmode="lin" valueType="num">
                                      <p:cBhvr additive="base">
                                        <p:cTn id="318" dur="5000" fill="hold"/>
                                        <p:tgtEl>
                                          <p:spTgt spid="60"/>
                                        </p:tgtEl>
                                        <p:attrNameLst>
                                          <p:attrName>ppt_x</p:attrName>
                                        </p:attrNameLst>
                                      </p:cBhvr>
                                      <p:tavLst>
                                        <p:tav tm="0">
                                          <p:val>
                                            <p:strVal val="1+#ppt_w/2"/>
                                          </p:val>
                                        </p:tav>
                                        <p:tav tm="100000">
                                          <p:val>
                                            <p:strVal val="#ppt_x"/>
                                          </p:val>
                                        </p:tav>
                                      </p:tavLst>
                                    </p:anim>
                                    <p:anim calcmode="lin" valueType="num">
                                      <p:cBhvr additive="base">
                                        <p:cTn id="319" dur="5000" fill="hold"/>
                                        <p:tgtEl>
                                          <p:spTgt spid="60"/>
                                        </p:tgtEl>
                                        <p:attrNameLst>
                                          <p:attrName>ppt_y</p:attrName>
                                        </p:attrNameLst>
                                      </p:cBhvr>
                                      <p:tavLst>
                                        <p:tav tm="0">
                                          <p:val>
                                            <p:strVal val="1+#ppt_h/2"/>
                                          </p:val>
                                        </p:tav>
                                        <p:tav tm="100000">
                                          <p:val>
                                            <p:strVal val="#ppt_y"/>
                                          </p:val>
                                        </p:tav>
                                      </p:tavLst>
                                    </p:anim>
                                  </p:childTnLst>
                                </p:cTn>
                              </p:par>
                              <p:par>
                                <p:cTn id="320" presetID="2" presetClass="entr" presetSubtype="6" fill="hold" grpId="0" nodeType="withEffect">
                                  <p:stCondLst>
                                    <p:cond delay="0"/>
                                  </p:stCondLst>
                                  <p:childTnLst>
                                    <p:set>
                                      <p:cBhvr>
                                        <p:cTn id="321" dur="1" fill="hold">
                                          <p:stCondLst>
                                            <p:cond delay="0"/>
                                          </p:stCondLst>
                                        </p:cTn>
                                        <p:tgtEl>
                                          <p:spTgt spid="70"/>
                                        </p:tgtEl>
                                        <p:attrNameLst>
                                          <p:attrName>style.visibility</p:attrName>
                                        </p:attrNameLst>
                                      </p:cBhvr>
                                      <p:to>
                                        <p:strVal val="visible"/>
                                      </p:to>
                                    </p:set>
                                    <p:anim calcmode="lin" valueType="num">
                                      <p:cBhvr additive="base">
                                        <p:cTn id="322" dur="5000" fill="hold"/>
                                        <p:tgtEl>
                                          <p:spTgt spid="70"/>
                                        </p:tgtEl>
                                        <p:attrNameLst>
                                          <p:attrName>ppt_x</p:attrName>
                                        </p:attrNameLst>
                                      </p:cBhvr>
                                      <p:tavLst>
                                        <p:tav tm="0">
                                          <p:val>
                                            <p:strVal val="1+#ppt_w/2"/>
                                          </p:val>
                                        </p:tav>
                                        <p:tav tm="100000">
                                          <p:val>
                                            <p:strVal val="#ppt_x"/>
                                          </p:val>
                                        </p:tav>
                                      </p:tavLst>
                                    </p:anim>
                                    <p:anim calcmode="lin" valueType="num">
                                      <p:cBhvr additive="base">
                                        <p:cTn id="323" dur="5000" fill="hold"/>
                                        <p:tgtEl>
                                          <p:spTgt spid="70"/>
                                        </p:tgtEl>
                                        <p:attrNameLst>
                                          <p:attrName>ppt_y</p:attrName>
                                        </p:attrNameLst>
                                      </p:cBhvr>
                                      <p:tavLst>
                                        <p:tav tm="0">
                                          <p:val>
                                            <p:strVal val="1+#ppt_h/2"/>
                                          </p:val>
                                        </p:tav>
                                        <p:tav tm="100000">
                                          <p:val>
                                            <p:strVal val="#ppt_y"/>
                                          </p:val>
                                        </p:tav>
                                      </p:tavLst>
                                    </p:anim>
                                  </p:childTnLst>
                                </p:cTn>
                              </p:par>
                              <p:par>
                                <p:cTn id="324" presetID="2" presetClass="entr" presetSubtype="6" fill="hold" grpId="0" nodeType="withEffect">
                                  <p:stCondLst>
                                    <p:cond delay="0"/>
                                  </p:stCondLst>
                                  <p:childTnLst>
                                    <p:set>
                                      <p:cBhvr>
                                        <p:cTn id="325" dur="1" fill="hold">
                                          <p:stCondLst>
                                            <p:cond delay="0"/>
                                          </p:stCondLst>
                                        </p:cTn>
                                        <p:tgtEl>
                                          <p:spTgt spid="80"/>
                                        </p:tgtEl>
                                        <p:attrNameLst>
                                          <p:attrName>style.visibility</p:attrName>
                                        </p:attrNameLst>
                                      </p:cBhvr>
                                      <p:to>
                                        <p:strVal val="visible"/>
                                      </p:to>
                                    </p:set>
                                    <p:anim calcmode="lin" valueType="num">
                                      <p:cBhvr additive="base">
                                        <p:cTn id="326" dur="5000" fill="hold"/>
                                        <p:tgtEl>
                                          <p:spTgt spid="80"/>
                                        </p:tgtEl>
                                        <p:attrNameLst>
                                          <p:attrName>ppt_x</p:attrName>
                                        </p:attrNameLst>
                                      </p:cBhvr>
                                      <p:tavLst>
                                        <p:tav tm="0">
                                          <p:val>
                                            <p:strVal val="1+#ppt_w/2"/>
                                          </p:val>
                                        </p:tav>
                                        <p:tav tm="100000">
                                          <p:val>
                                            <p:strVal val="#ppt_x"/>
                                          </p:val>
                                        </p:tav>
                                      </p:tavLst>
                                    </p:anim>
                                    <p:anim calcmode="lin" valueType="num">
                                      <p:cBhvr additive="base">
                                        <p:cTn id="327" dur="5000" fill="hold"/>
                                        <p:tgtEl>
                                          <p:spTgt spid="80"/>
                                        </p:tgtEl>
                                        <p:attrNameLst>
                                          <p:attrName>ppt_y</p:attrName>
                                        </p:attrNameLst>
                                      </p:cBhvr>
                                      <p:tavLst>
                                        <p:tav tm="0">
                                          <p:val>
                                            <p:strVal val="1+#ppt_h/2"/>
                                          </p:val>
                                        </p:tav>
                                        <p:tav tm="100000">
                                          <p:val>
                                            <p:strVal val="#ppt_y"/>
                                          </p:val>
                                        </p:tav>
                                      </p:tavLst>
                                    </p:anim>
                                  </p:childTnLst>
                                </p:cTn>
                              </p:par>
                              <p:par>
                                <p:cTn id="328" presetID="3" presetClass="entr" presetSubtype="10" fill="hold" grpId="3" nodeType="withEffect">
                                  <p:stCondLst>
                                    <p:cond delay="0"/>
                                  </p:stCondLst>
                                  <p:childTnLst>
                                    <p:set>
                                      <p:cBhvr>
                                        <p:cTn id="329" dur="1" fill="hold">
                                          <p:stCondLst>
                                            <p:cond delay="0"/>
                                          </p:stCondLst>
                                        </p:cTn>
                                        <p:tgtEl>
                                          <p:spTgt spid="5"/>
                                        </p:tgtEl>
                                        <p:attrNameLst>
                                          <p:attrName>style.visibility</p:attrName>
                                        </p:attrNameLst>
                                      </p:cBhvr>
                                      <p:to>
                                        <p:strVal val="visible"/>
                                      </p:to>
                                    </p:set>
                                    <p:animEffect transition="in" filter="blinds(horizontal)">
                                      <p:cBhvr>
                                        <p:cTn id="330" dur="5000"/>
                                        <p:tgtEl>
                                          <p:spTgt spid="5"/>
                                        </p:tgtEl>
                                      </p:cBhvr>
                                    </p:animEffect>
                                  </p:childTnLst>
                                </p:cTn>
                              </p:par>
                              <p:par>
                                <p:cTn id="331" presetID="3" presetClass="entr" presetSubtype="10" fill="hold" grpId="3" nodeType="withEffect">
                                  <p:stCondLst>
                                    <p:cond delay="0"/>
                                  </p:stCondLst>
                                  <p:childTnLst>
                                    <p:set>
                                      <p:cBhvr>
                                        <p:cTn id="332" dur="1" fill="hold">
                                          <p:stCondLst>
                                            <p:cond delay="0"/>
                                          </p:stCondLst>
                                        </p:cTn>
                                        <p:tgtEl>
                                          <p:spTgt spid="6"/>
                                        </p:tgtEl>
                                        <p:attrNameLst>
                                          <p:attrName>style.visibility</p:attrName>
                                        </p:attrNameLst>
                                      </p:cBhvr>
                                      <p:to>
                                        <p:strVal val="visible"/>
                                      </p:to>
                                    </p:set>
                                    <p:animEffect transition="in" filter="blinds(horizontal)">
                                      <p:cBhvr>
                                        <p:cTn id="333" dur="5000"/>
                                        <p:tgtEl>
                                          <p:spTgt spid="6"/>
                                        </p:tgtEl>
                                      </p:cBhvr>
                                    </p:animEffect>
                                  </p:childTnLst>
                                </p:cTn>
                              </p:par>
                              <p:par>
                                <p:cTn id="334" presetID="3" presetClass="entr" presetSubtype="10" fill="hold" grpId="3" nodeType="withEffect">
                                  <p:stCondLst>
                                    <p:cond delay="0"/>
                                  </p:stCondLst>
                                  <p:childTnLst>
                                    <p:set>
                                      <p:cBhvr>
                                        <p:cTn id="335" dur="1" fill="hold">
                                          <p:stCondLst>
                                            <p:cond delay="0"/>
                                          </p:stCondLst>
                                        </p:cTn>
                                        <p:tgtEl>
                                          <p:spTgt spid="7"/>
                                        </p:tgtEl>
                                        <p:attrNameLst>
                                          <p:attrName>style.visibility</p:attrName>
                                        </p:attrNameLst>
                                      </p:cBhvr>
                                      <p:to>
                                        <p:strVal val="visible"/>
                                      </p:to>
                                    </p:set>
                                    <p:animEffect transition="in" filter="blinds(horizontal)">
                                      <p:cBhvr>
                                        <p:cTn id="336" dur="5000"/>
                                        <p:tgtEl>
                                          <p:spTgt spid="7"/>
                                        </p:tgtEl>
                                      </p:cBhvr>
                                    </p:animEffect>
                                  </p:childTnLst>
                                </p:cTn>
                              </p:par>
                              <p:par>
                                <p:cTn id="337" presetID="3" presetClass="entr" presetSubtype="10" fill="hold" grpId="3" nodeType="withEffect">
                                  <p:stCondLst>
                                    <p:cond delay="0"/>
                                  </p:stCondLst>
                                  <p:childTnLst>
                                    <p:set>
                                      <p:cBhvr>
                                        <p:cTn id="338" dur="1" fill="hold">
                                          <p:stCondLst>
                                            <p:cond delay="0"/>
                                          </p:stCondLst>
                                        </p:cTn>
                                        <p:tgtEl>
                                          <p:spTgt spid="8"/>
                                        </p:tgtEl>
                                        <p:attrNameLst>
                                          <p:attrName>style.visibility</p:attrName>
                                        </p:attrNameLst>
                                      </p:cBhvr>
                                      <p:to>
                                        <p:strVal val="visible"/>
                                      </p:to>
                                    </p:set>
                                    <p:animEffect transition="in" filter="blinds(horizontal)">
                                      <p:cBhvr>
                                        <p:cTn id="339" dur="5000"/>
                                        <p:tgtEl>
                                          <p:spTgt spid="8"/>
                                        </p:tgtEl>
                                      </p:cBhvr>
                                    </p:animEffect>
                                  </p:childTnLst>
                                </p:cTn>
                              </p:par>
                              <p:par>
                                <p:cTn id="340" presetID="3" presetClass="entr" presetSubtype="10" fill="hold" grpId="3" nodeType="withEffect">
                                  <p:stCondLst>
                                    <p:cond delay="0"/>
                                  </p:stCondLst>
                                  <p:childTnLst>
                                    <p:set>
                                      <p:cBhvr>
                                        <p:cTn id="341" dur="1" fill="hold">
                                          <p:stCondLst>
                                            <p:cond delay="0"/>
                                          </p:stCondLst>
                                        </p:cTn>
                                        <p:tgtEl>
                                          <p:spTgt spid="9"/>
                                        </p:tgtEl>
                                        <p:attrNameLst>
                                          <p:attrName>style.visibility</p:attrName>
                                        </p:attrNameLst>
                                      </p:cBhvr>
                                      <p:to>
                                        <p:strVal val="visible"/>
                                      </p:to>
                                    </p:set>
                                    <p:animEffect transition="in" filter="blinds(horizontal)">
                                      <p:cBhvr>
                                        <p:cTn id="342" dur="5000"/>
                                        <p:tgtEl>
                                          <p:spTgt spid="9"/>
                                        </p:tgtEl>
                                      </p:cBhvr>
                                    </p:animEffect>
                                  </p:childTnLst>
                                </p:cTn>
                              </p:par>
                              <p:par>
                                <p:cTn id="343" presetID="3" presetClass="entr" presetSubtype="10" fill="hold" grpId="3" nodeType="withEffect">
                                  <p:stCondLst>
                                    <p:cond delay="0"/>
                                  </p:stCondLst>
                                  <p:childTnLst>
                                    <p:set>
                                      <p:cBhvr>
                                        <p:cTn id="344" dur="1" fill="hold">
                                          <p:stCondLst>
                                            <p:cond delay="0"/>
                                          </p:stCondLst>
                                        </p:cTn>
                                        <p:tgtEl>
                                          <p:spTgt spid="10"/>
                                        </p:tgtEl>
                                        <p:attrNameLst>
                                          <p:attrName>style.visibility</p:attrName>
                                        </p:attrNameLst>
                                      </p:cBhvr>
                                      <p:to>
                                        <p:strVal val="visible"/>
                                      </p:to>
                                    </p:set>
                                    <p:animEffect transition="in" filter="blinds(horizontal)">
                                      <p:cBhvr>
                                        <p:cTn id="345" dur="5000"/>
                                        <p:tgtEl>
                                          <p:spTgt spid="10"/>
                                        </p:tgtEl>
                                      </p:cBhvr>
                                    </p:animEffect>
                                  </p:childTnLst>
                                </p:cTn>
                              </p:par>
                              <p:par>
                                <p:cTn id="346" presetID="3" presetClass="entr" presetSubtype="10" fill="hold" grpId="3" nodeType="withEffect">
                                  <p:stCondLst>
                                    <p:cond delay="0"/>
                                  </p:stCondLst>
                                  <p:childTnLst>
                                    <p:set>
                                      <p:cBhvr>
                                        <p:cTn id="347" dur="1" fill="hold">
                                          <p:stCondLst>
                                            <p:cond delay="0"/>
                                          </p:stCondLst>
                                        </p:cTn>
                                        <p:tgtEl>
                                          <p:spTgt spid="11"/>
                                        </p:tgtEl>
                                        <p:attrNameLst>
                                          <p:attrName>style.visibility</p:attrName>
                                        </p:attrNameLst>
                                      </p:cBhvr>
                                      <p:to>
                                        <p:strVal val="visible"/>
                                      </p:to>
                                    </p:set>
                                    <p:animEffect transition="in" filter="blinds(horizontal)">
                                      <p:cBhvr>
                                        <p:cTn id="348" dur="5000"/>
                                        <p:tgtEl>
                                          <p:spTgt spid="11"/>
                                        </p:tgtEl>
                                      </p:cBhvr>
                                    </p:animEffect>
                                  </p:childTnLst>
                                </p:cTn>
                              </p:par>
                              <p:par>
                                <p:cTn id="349" presetID="3" presetClass="entr" presetSubtype="10" fill="hold" grpId="3" nodeType="withEffect">
                                  <p:stCondLst>
                                    <p:cond delay="0"/>
                                  </p:stCondLst>
                                  <p:childTnLst>
                                    <p:set>
                                      <p:cBhvr>
                                        <p:cTn id="350" dur="1" fill="hold">
                                          <p:stCondLst>
                                            <p:cond delay="0"/>
                                          </p:stCondLst>
                                        </p:cTn>
                                        <p:tgtEl>
                                          <p:spTgt spid="12"/>
                                        </p:tgtEl>
                                        <p:attrNameLst>
                                          <p:attrName>style.visibility</p:attrName>
                                        </p:attrNameLst>
                                      </p:cBhvr>
                                      <p:to>
                                        <p:strVal val="visible"/>
                                      </p:to>
                                    </p:set>
                                    <p:animEffect transition="in" filter="blinds(horizontal)">
                                      <p:cBhvr>
                                        <p:cTn id="351" dur="5000"/>
                                        <p:tgtEl>
                                          <p:spTgt spid="12"/>
                                        </p:tgtEl>
                                      </p:cBhvr>
                                    </p:animEffect>
                                  </p:childTnLst>
                                </p:cTn>
                              </p:par>
                              <p:par>
                                <p:cTn id="352" presetID="3" presetClass="entr" presetSubtype="10" fill="hold" grpId="3" nodeType="withEffect">
                                  <p:stCondLst>
                                    <p:cond delay="0"/>
                                  </p:stCondLst>
                                  <p:childTnLst>
                                    <p:set>
                                      <p:cBhvr>
                                        <p:cTn id="353" dur="1" fill="hold">
                                          <p:stCondLst>
                                            <p:cond delay="0"/>
                                          </p:stCondLst>
                                        </p:cTn>
                                        <p:tgtEl>
                                          <p:spTgt spid="13"/>
                                        </p:tgtEl>
                                        <p:attrNameLst>
                                          <p:attrName>style.visibility</p:attrName>
                                        </p:attrNameLst>
                                      </p:cBhvr>
                                      <p:to>
                                        <p:strVal val="visible"/>
                                      </p:to>
                                    </p:set>
                                    <p:animEffect transition="in" filter="blinds(horizontal)">
                                      <p:cBhvr>
                                        <p:cTn id="354" dur="5000"/>
                                        <p:tgtEl>
                                          <p:spTgt spid="13"/>
                                        </p:tgtEl>
                                      </p:cBhvr>
                                    </p:animEffect>
                                  </p:childTnLst>
                                </p:cTn>
                              </p:par>
                              <p:par>
                                <p:cTn id="355" presetID="3" presetClass="entr" presetSubtype="10" fill="hold" grpId="3" nodeType="withEffect">
                                  <p:stCondLst>
                                    <p:cond delay="0"/>
                                  </p:stCondLst>
                                  <p:childTnLst>
                                    <p:set>
                                      <p:cBhvr>
                                        <p:cTn id="356" dur="1" fill="hold">
                                          <p:stCondLst>
                                            <p:cond delay="0"/>
                                          </p:stCondLst>
                                        </p:cTn>
                                        <p:tgtEl>
                                          <p:spTgt spid="14"/>
                                        </p:tgtEl>
                                        <p:attrNameLst>
                                          <p:attrName>style.visibility</p:attrName>
                                        </p:attrNameLst>
                                      </p:cBhvr>
                                      <p:to>
                                        <p:strVal val="visible"/>
                                      </p:to>
                                    </p:set>
                                    <p:animEffect transition="in" filter="blinds(horizontal)">
                                      <p:cBhvr>
                                        <p:cTn id="357" dur="5000"/>
                                        <p:tgtEl>
                                          <p:spTgt spid="14"/>
                                        </p:tgtEl>
                                      </p:cBhvr>
                                    </p:animEffect>
                                  </p:childTnLst>
                                </p:cTn>
                              </p:par>
                              <p:par>
                                <p:cTn id="358" presetID="3" presetClass="entr" presetSubtype="10" fill="hold" grpId="3" nodeType="withEffect">
                                  <p:stCondLst>
                                    <p:cond delay="0"/>
                                  </p:stCondLst>
                                  <p:childTnLst>
                                    <p:set>
                                      <p:cBhvr>
                                        <p:cTn id="359" dur="1" fill="hold">
                                          <p:stCondLst>
                                            <p:cond delay="0"/>
                                          </p:stCondLst>
                                        </p:cTn>
                                        <p:tgtEl>
                                          <p:spTgt spid="15"/>
                                        </p:tgtEl>
                                        <p:attrNameLst>
                                          <p:attrName>style.visibility</p:attrName>
                                        </p:attrNameLst>
                                      </p:cBhvr>
                                      <p:to>
                                        <p:strVal val="visible"/>
                                      </p:to>
                                    </p:set>
                                    <p:animEffect transition="in" filter="blinds(horizontal)">
                                      <p:cBhvr>
                                        <p:cTn id="360" dur="5000"/>
                                        <p:tgtEl>
                                          <p:spTgt spid="15"/>
                                        </p:tgtEl>
                                      </p:cBhvr>
                                    </p:animEffect>
                                  </p:childTnLst>
                                </p:cTn>
                              </p:par>
                              <p:par>
                                <p:cTn id="361" presetID="3" presetClass="entr" presetSubtype="10" fill="hold" grpId="3" nodeType="withEffect">
                                  <p:stCondLst>
                                    <p:cond delay="0"/>
                                  </p:stCondLst>
                                  <p:childTnLst>
                                    <p:set>
                                      <p:cBhvr>
                                        <p:cTn id="362" dur="1" fill="hold">
                                          <p:stCondLst>
                                            <p:cond delay="0"/>
                                          </p:stCondLst>
                                        </p:cTn>
                                        <p:tgtEl>
                                          <p:spTgt spid="16"/>
                                        </p:tgtEl>
                                        <p:attrNameLst>
                                          <p:attrName>style.visibility</p:attrName>
                                        </p:attrNameLst>
                                      </p:cBhvr>
                                      <p:to>
                                        <p:strVal val="visible"/>
                                      </p:to>
                                    </p:set>
                                    <p:animEffect transition="in" filter="blinds(horizontal)">
                                      <p:cBhvr>
                                        <p:cTn id="363" dur="5000"/>
                                        <p:tgtEl>
                                          <p:spTgt spid="16"/>
                                        </p:tgtEl>
                                      </p:cBhvr>
                                    </p:animEffect>
                                  </p:childTnLst>
                                </p:cTn>
                              </p:par>
                              <p:par>
                                <p:cTn id="364" presetID="3" presetClass="entr" presetSubtype="10" fill="hold" grpId="3" nodeType="withEffect">
                                  <p:stCondLst>
                                    <p:cond delay="0"/>
                                  </p:stCondLst>
                                  <p:childTnLst>
                                    <p:set>
                                      <p:cBhvr>
                                        <p:cTn id="365" dur="1" fill="hold">
                                          <p:stCondLst>
                                            <p:cond delay="0"/>
                                          </p:stCondLst>
                                        </p:cTn>
                                        <p:tgtEl>
                                          <p:spTgt spid="17"/>
                                        </p:tgtEl>
                                        <p:attrNameLst>
                                          <p:attrName>style.visibility</p:attrName>
                                        </p:attrNameLst>
                                      </p:cBhvr>
                                      <p:to>
                                        <p:strVal val="visible"/>
                                      </p:to>
                                    </p:set>
                                    <p:animEffect transition="in" filter="blinds(horizontal)">
                                      <p:cBhvr>
                                        <p:cTn id="366" dur="5000"/>
                                        <p:tgtEl>
                                          <p:spTgt spid="17"/>
                                        </p:tgtEl>
                                      </p:cBhvr>
                                    </p:animEffect>
                                  </p:childTnLst>
                                </p:cTn>
                              </p:par>
                              <p:par>
                                <p:cTn id="367" presetID="3" presetClass="entr" presetSubtype="10" fill="hold" grpId="3" nodeType="withEffect">
                                  <p:stCondLst>
                                    <p:cond delay="0"/>
                                  </p:stCondLst>
                                  <p:childTnLst>
                                    <p:set>
                                      <p:cBhvr>
                                        <p:cTn id="368" dur="1" fill="hold">
                                          <p:stCondLst>
                                            <p:cond delay="0"/>
                                          </p:stCondLst>
                                        </p:cTn>
                                        <p:tgtEl>
                                          <p:spTgt spid="18"/>
                                        </p:tgtEl>
                                        <p:attrNameLst>
                                          <p:attrName>style.visibility</p:attrName>
                                        </p:attrNameLst>
                                      </p:cBhvr>
                                      <p:to>
                                        <p:strVal val="visible"/>
                                      </p:to>
                                    </p:set>
                                    <p:animEffect transition="in" filter="blinds(horizontal)">
                                      <p:cBhvr>
                                        <p:cTn id="369" dur="5000"/>
                                        <p:tgtEl>
                                          <p:spTgt spid="18"/>
                                        </p:tgtEl>
                                      </p:cBhvr>
                                    </p:animEffect>
                                  </p:childTnLst>
                                </p:cTn>
                              </p:par>
                              <p:par>
                                <p:cTn id="370" presetID="3" presetClass="entr" presetSubtype="10" fill="hold" grpId="3" nodeType="withEffect">
                                  <p:stCondLst>
                                    <p:cond delay="0"/>
                                  </p:stCondLst>
                                  <p:childTnLst>
                                    <p:set>
                                      <p:cBhvr>
                                        <p:cTn id="371" dur="1" fill="hold">
                                          <p:stCondLst>
                                            <p:cond delay="0"/>
                                          </p:stCondLst>
                                        </p:cTn>
                                        <p:tgtEl>
                                          <p:spTgt spid="19"/>
                                        </p:tgtEl>
                                        <p:attrNameLst>
                                          <p:attrName>style.visibility</p:attrName>
                                        </p:attrNameLst>
                                      </p:cBhvr>
                                      <p:to>
                                        <p:strVal val="visible"/>
                                      </p:to>
                                    </p:set>
                                    <p:animEffect transition="in" filter="blinds(horizontal)">
                                      <p:cBhvr>
                                        <p:cTn id="372" dur="5000"/>
                                        <p:tgtEl>
                                          <p:spTgt spid="19"/>
                                        </p:tgtEl>
                                      </p:cBhvr>
                                    </p:animEffect>
                                  </p:childTnLst>
                                </p:cTn>
                              </p:par>
                              <p:par>
                                <p:cTn id="373" presetID="3" presetClass="entr" presetSubtype="10" fill="hold" grpId="3" nodeType="withEffect">
                                  <p:stCondLst>
                                    <p:cond delay="0"/>
                                  </p:stCondLst>
                                  <p:childTnLst>
                                    <p:set>
                                      <p:cBhvr>
                                        <p:cTn id="374" dur="1" fill="hold">
                                          <p:stCondLst>
                                            <p:cond delay="0"/>
                                          </p:stCondLst>
                                        </p:cTn>
                                        <p:tgtEl>
                                          <p:spTgt spid="20"/>
                                        </p:tgtEl>
                                        <p:attrNameLst>
                                          <p:attrName>style.visibility</p:attrName>
                                        </p:attrNameLst>
                                      </p:cBhvr>
                                      <p:to>
                                        <p:strVal val="visible"/>
                                      </p:to>
                                    </p:set>
                                    <p:animEffect transition="in" filter="blinds(horizontal)">
                                      <p:cBhvr>
                                        <p:cTn id="375" dur="5000"/>
                                        <p:tgtEl>
                                          <p:spTgt spid="20"/>
                                        </p:tgtEl>
                                      </p:cBhvr>
                                    </p:animEffect>
                                  </p:childTnLst>
                                </p:cTn>
                              </p:par>
                              <p:par>
                                <p:cTn id="376" presetID="3" presetClass="entr" presetSubtype="10" fill="hold" grpId="3" nodeType="withEffect">
                                  <p:stCondLst>
                                    <p:cond delay="0"/>
                                  </p:stCondLst>
                                  <p:childTnLst>
                                    <p:set>
                                      <p:cBhvr>
                                        <p:cTn id="377" dur="1" fill="hold">
                                          <p:stCondLst>
                                            <p:cond delay="0"/>
                                          </p:stCondLst>
                                        </p:cTn>
                                        <p:tgtEl>
                                          <p:spTgt spid="21"/>
                                        </p:tgtEl>
                                        <p:attrNameLst>
                                          <p:attrName>style.visibility</p:attrName>
                                        </p:attrNameLst>
                                      </p:cBhvr>
                                      <p:to>
                                        <p:strVal val="visible"/>
                                      </p:to>
                                    </p:set>
                                    <p:animEffect transition="in" filter="blinds(horizontal)">
                                      <p:cBhvr>
                                        <p:cTn id="378" dur="5000"/>
                                        <p:tgtEl>
                                          <p:spTgt spid="21"/>
                                        </p:tgtEl>
                                      </p:cBhvr>
                                    </p:animEffect>
                                  </p:childTnLst>
                                </p:cTn>
                              </p:par>
                              <p:par>
                                <p:cTn id="379" presetID="3" presetClass="entr" presetSubtype="10" fill="hold" grpId="3" nodeType="withEffect">
                                  <p:stCondLst>
                                    <p:cond delay="0"/>
                                  </p:stCondLst>
                                  <p:childTnLst>
                                    <p:set>
                                      <p:cBhvr>
                                        <p:cTn id="380" dur="1" fill="hold">
                                          <p:stCondLst>
                                            <p:cond delay="0"/>
                                          </p:stCondLst>
                                        </p:cTn>
                                        <p:tgtEl>
                                          <p:spTgt spid="22"/>
                                        </p:tgtEl>
                                        <p:attrNameLst>
                                          <p:attrName>style.visibility</p:attrName>
                                        </p:attrNameLst>
                                      </p:cBhvr>
                                      <p:to>
                                        <p:strVal val="visible"/>
                                      </p:to>
                                    </p:set>
                                    <p:animEffect transition="in" filter="blinds(horizontal)">
                                      <p:cBhvr>
                                        <p:cTn id="381" dur="5000"/>
                                        <p:tgtEl>
                                          <p:spTgt spid="22"/>
                                        </p:tgtEl>
                                      </p:cBhvr>
                                    </p:animEffect>
                                  </p:childTnLst>
                                </p:cTn>
                              </p:par>
                              <p:par>
                                <p:cTn id="382" presetID="3" presetClass="entr" presetSubtype="10" fill="hold" grpId="3" nodeType="withEffect">
                                  <p:stCondLst>
                                    <p:cond delay="0"/>
                                  </p:stCondLst>
                                  <p:childTnLst>
                                    <p:set>
                                      <p:cBhvr>
                                        <p:cTn id="383" dur="1" fill="hold">
                                          <p:stCondLst>
                                            <p:cond delay="0"/>
                                          </p:stCondLst>
                                        </p:cTn>
                                        <p:tgtEl>
                                          <p:spTgt spid="23"/>
                                        </p:tgtEl>
                                        <p:attrNameLst>
                                          <p:attrName>style.visibility</p:attrName>
                                        </p:attrNameLst>
                                      </p:cBhvr>
                                      <p:to>
                                        <p:strVal val="visible"/>
                                      </p:to>
                                    </p:set>
                                    <p:animEffect transition="in" filter="blinds(horizontal)">
                                      <p:cBhvr>
                                        <p:cTn id="384" dur="5000"/>
                                        <p:tgtEl>
                                          <p:spTgt spid="23"/>
                                        </p:tgtEl>
                                      </p:cBhvr>
                                    </p:animEffect>
                                  </p:childTnLst>
                                </p:cTn>
                              </p:par>
                              <p:par>
                                <p:cTn id="385" presetID="3" presetClass="entr" presetSubtype="10" fill="hold" grpId="3" nodeType="withEffect">
                                  <p:stCondLst>
                                    <p:cond delay="0"/>
                                  </p:stCondLst>
                                  <p:childTnLst>
                                    <p:set>
                                      <p:cBhvr>
                                        <p:cTn id="386" dur="1" fill="hold">
                                          <p:stCondLst>
                                            <p:cond delay="0"/>
                                          </p:stCondLst>
                                        </p:cTn>
                                        <p:tgtEl>
                                          <p:spTgt spid="24"/>
                                        </p:tgtEl>
                                        <p:attrNameLst>
                                          <p:attrName>style.visibility</p:attrName>
                                        </p:attrNameLst>
                                      </p:cBhvr>
                                      <p:to>
                                        <p:strVal val="visible"/>
                                      </p:to>
                                    </p:set>
                                    <p:animEffect transition="in" filter="blinds(horizontal)">
                                      <p:cBhvr>
                                        <p:cTn id="387" dur="5000"/>
                                        <p:tgtEl>
                                          <p:spTgt spid="24"/>
                                        </p:tgtEl>
                                      </p:cBhvr>
                                    </p:animEffect>
                                  </p:childTnLst>
                                </p:cTn>
                              </p:par>
                              <p:par>
                                <p:cTn id="388" presetID="3" presetClass="entr" presetSubtype="10" fill="hold" grpId="3" nodeType="withEffect">
                                  <p:stCondLst>
                                    <p:cond delay="0"/>
                                  </p:stCondLst>
                                  <p:childTnLst>
                                    <p:set>
                                      <p:cBhvr>
                                        <p:cTn id="389" dur="1" fill="hold">
                                          <p:stCondLst>
                                            <p:cond delay="0"/>
                                          </p:stCondLst>
                                        </p:cTn>
                                        <p:tgtEl>
                                          <p:spTgt spid="25"/>
                                        </p:tgtEl>
                                        <p:attrNameLst>
                                          <p:attrName>style.visibility</p:attrName>
                                        </p:attrNameLst>
                                      </p:cBhvr>
                                      <p:to>
                                        <p:strVal val="visible"/>
                                      </p:to>
                                    </p:set>
                                    <p:animEffect transition="in" filter="blinds(horizontal)">
                                      <p:cBhvr>
                                        <p:cTn id="390" dur="5000"/>
                                        <p:tgtEl>
                                          <p:spTgt spid="25"/>
                                        </p:tgtEl>
                                      </p:cBhvr>
                                    </p:animEffect>
                                  </p:childTnLst>
                                </p:cTn>
                              </p:par>
                              <p:par>
                                <p:cTn id="391" presetID="3" presetClass="entr" presetSubtype="10" fill="hold" grpId="3" nodeType="withEffect">
                                  <p:stCondLst>
                                    <p:cond delay="0"/>
                                  </p:stCondLst>
                                  <p:childTnLst>
                                    <p:set>
                                      <p:cBhvr>
                                        <p:cTn id="392" dur="1" fill="hold">
                                          <p:stCondLst>
                                            <p:cond delay="0"/>
                                          </p:stCondLst>
                                        </p:cTn>
                                        <p:tgtEl>
                                          <p:spTgt spid="26"/>
                                        </p:tgtEl>
                                        <p:attrNameLst>
                                          <p:attrName>style.visibility</p:attrName>
                                        </p:attrNameLst>
                                      </p:cBhvr>
                                      <p:to>
                                        <p:strVal val="visible"/>
                                      </p:to>
                                    </p:set>
                                    <p:animEffect transition="in" filter="blinds(horizontal)">
                                      <p:cBhvr>
                                        <p:cTn id="393" dur="5000"/>
                                        <p:tgtEl>
                                          <p:spTgt spid="26"/>
                                        </p:tgtEl>
                                      </p:cBhvr>
                                    </p:animEffect>
                                  </p:childTnLst>
                                </p:cTn>
                              </p:par>
                              <p:par>
                                <p:cTn id="394" presetID="3" presetClass="entr" presetSubtype="10" fill="hold" grpId="3" nodeType="withEffect">
                                  <p:stCondLst>
                                    <p:cond delay="0"/>
                                  </p:stCondLst>
                                  <p:childTnLst>
                                    <p:set>
                                      <p:cBhvr>
                                        <p:cTn id="395" dur="1" fill="hold">
                                          <p:stCondLst>
                                            <p:cond delay="0"/>
                                          </p:stCondLst>
                                        </p:cTn>
                                        <p:tgtEl>
                                          <p:spTgt spid="27"/>
                                        </p:tgtEl>
                                        <p:attrNameLst>
                                          <p:attrName>style.visibility</p:attrName>
                                        </p:attrNameLst>
                                      </p:cBhvr>
                                      <p:to>
                                        <p:strVal val="visible"/>
                                      </p:to>
                                    </p:set>
                                    <p:animEffect transition="in" filter="blinds(horizontal)">
                                      <p:cBhvr>
                                        <p:cTn id="396" dur="5000"/>
                                        <p:tgtEl>
                                          <p:spTgt spid="27"/>
                                        </p:tgtEl>
                                      </p:cBhvr>
                                    </p:animEffect>
                                  </p:childTnLst>
                                </p:cTn>
                              </p:par>
                              <p:par>
                                <p:cTn id="397" presetID="3" presetClass="entr" presetSubtype="10" fill="hold" grpId="3" nodeType="withEffect">
                                  <p:stCondLst>
                                    <p:cond delay="0"/>
                                  </p:stCondLst>
                                  <p:childTnLst>
                                    <p:set>
                                      <p:cBhvr>
                                        <p:cTn id="398" dur="1" fill="hold">
                                          <p:stCondLst>
                                            <p:cond delay="0"/>
                                          </p:stCondLst>
                                        </p:cTn>
                                        <p:tgtEl>
                                          <p:spTgt spid="28"/>
                                        </p:tgtEl>
                                        <p:attrNameLst>
                                          <p:attrName>style.visibility</p:attrName>
                                        </p:attrNameLst>
                                      </p:cBhvr>
                                      <p:to>
                                        <p:strVal val="visible"/>
                                      </p:to>
                                    </p:set>
                                    <p:animEffect transition="in" filter="blinds(horizontal)">
                                      <p:cBhvr>
                                        <p:cTn id="399" dur="5000"/>
                                        <p:tgtEl>
                                          <p:spTgt spid="28"/>
                                        </p:tgtEl>
                                      </p:cBhvr>
                                    </p:animEffect>
                                  </p:childTnLst>
                                </p:cTn>
                              </p:par>
                              <p:par>
                                <p:cTn id="400" presetID="3" presetClass="entr" presetSubtype="10" fill="hold" grpId="3" nodeType="withEffect">
                                  <p:stCondLst>
                                    <p:cond delay="0"/>
                                  </p:stCondLst>
                                  <p:childTnLst>
                                    <p:set>
                                      <p:cBhvr>
                                        <p:cTn id="401" dur="1" fill="hold">
                                          <p:stCondLst>
                                            <p:cond delay="0"/>
                                          </p:stCondLst>
                                        </p:cTn>
                                        <p:tgtEl>
                                          <p:spTgt spid="29"/>
                                        </p:tgtEl>
                                        <p:attrNameLst>
                                          <p:attrName>style.visibility</p:attrName>
                                        </p:attrNameLst>
                                      </p:cBhvr>
                                      <p:to>
                                        <p:strVal val="visible"/>
                                      </p:to>
                                    </p:set>
                                    <p:animEffect transition="in" filter="blinds(horizontal)">
                                      <p:cBhvr>
                                        <p:cTn id="402" dur="5000"/>
                                        <p:tgtEl>
                                          <p:spTgt spid="29"/>
                                        </p:tgtEl>
                                      </p:cBhvr>
                                    </p:animEffect>
                                  </p:childTnLst>
                                </p:cTn>
                              </p:par>
                              <p:par>
                                <p:cTn id="403" presetID="3" presetClass="entr" presetSubtype="10" fill="hold" grpId="3" nodeType="withEffect">
                                  <p:stCondLst>
                                    <p:cond delay="0"/>
                                  </p:stCondLst>
                                  <p:childTnLst>
                                    <p:set>
                                      <p:cBhvr>
                                        <p:cTn id="404" dur="1" fill="hold">
                                          <p:stCondLst>
                                            <p:cond delay="0"/>
                                          </p:stCondLst>
                                        </p:cTn>
                                        <p:tgtEl>
                                          <p:spTgt spid="30"/>
                                        </p:tgtEl>
                                        <p:attrNameLst>
                                          <p:attrName>style.visibility</p:attrName>
                                        </p:attrNameLst>
                                      </p:cBhvr>
                                      <p:to>
                                        <p:strVal val="visible"/>
                                      </p:to>
                                    </p:set>
                                    <p:animEffect transition="in" filter="blinds(horizontal)">
                                      <p:cBhvr>
                                        <p:cTn id="405" dur="5000"/>
                                        <p:tgtEl>
                                          <p:spTgt spid="30"/>
                                        </p:tgtEl>
                                      </p:cBhvr>
                                    </p:animEffect>
                                  </p:childTnLst>
                                </p:cTn>
                              </p:par>
                              <p:par>
                                <p:cTn id="406" presetID="3" presetClass="entr" presetSubtype="10" fill="hold" grpId="3" nodeType="withEffect">
                                  <p:stCondLst>
                                    <p:cond delay="0"/>
                                  </p:stCondLst>
                                  <p:childTnLst>
                                    <p:set>
                                      <p:cBhvr>
                                        <p:cTn id="407" dur="1" fill="hold">
                                          <p:stCondLst>
                                            <p:cond delay="0"/>
                                          </p:stCondLst>
                                        </p:cTn>
                                        <p:tgtEl>
                                          <p:spTgt spid="31"/>
                                        </p:tgtEl>
                                        <p:attrNameLst>
                                          <p:attrName>style.visibility</p:attrName>
                                        </p:attrNameLst>
                                      </p:cBhvr>
                                      <p:to>
                                        <p:strVal val="visible"/>
                                      </p:to>
                                    </p:set>
                                    <p:animEffect transition="in" filter="blinds(horizontal)">
                                      <p:cBhvr>
                                        <p:cTn id="408" dur="5000"/>
                                        <p:tgtEl>
                                          <p:spTgt spid="31"/>
                                        </p:tgtEl>
                                      </p:cBhvr>
                                    </p:animEffect>
                                  </p:childTnLst>
                                </p:cTn>
                              </p:par>
                              <p:par>
                                <p:cTn id="409" presetID="3" presetClass="entr" presetSubtype="10" fill="hold" grpId="3" nodeType="withEffect">
                                  <p:stCondLst>
                                    <p:cond delay="0"/>
                                  </p:stCondLst>
                                  <p:childTnLst>
                                    <p:set>
                                      <p:cBhvr>
                                        <p:cTn id="410" dur="1" fill="hold">
                                          <p:stCondLst>
                                            <p:cond delay="0"/>
                                          </p:stCondLst>
                                        </p:cTn>
                                        <p:tgtEl>
                                          <p:spTgt spid="32"/>
                                        </p:tgtEl>
                                        <p:attrNameLst>
                                          <p:attrName>style.visibility</p:attrName>
                                        </p:attrNameLst>
                                      </p:cBhvr>
                                      <p:to>
                                        <p:strVal val="visible"/>
                                      </p:to>
                                    </p:set>
                                    <p:animEffect transition="in" filter="blinds(horizontal)">
                                      <p:cBhvr>
                                        <p:cTn id="411" dur="5000"/>
                                        <p:tgtEl>
                                          <p:spTgt spid="32"/>
                                        </p:tgtEl>
                                      </p:cBhvr>
                                    </p:animEffect>
                                  </p:childTnLst>
                                </p:cTn>
                              </p:par>
                              <p:par>
                                <p:cTn id="412" presetID="3" presetClass="entr" presetSubtype="10" fill="hold" grpId="3" nodeType="withEffect">
                                  <p:stCondLst>
                                    <p:cond delay="0"/>
                                  </p:stCondLst>
                                  <p:childTnLst>
                                    <p:set>
                                      <p:cBhvr>
                                        <p:cTn id="413" dur="1" fill="hold">
                                          <p:stCondLst>
                                            <p:cond delay="0"/>
                                          </p:stCondLst>
                                        </p:cTn>
                                        <p:tgtEl>
                                          <p:spTgt spid="33"/>
                                        </p:tgtEl>
                                        <p:attrNameLst>
                                          <p:attrName>style.visibility</p:attrName>
                                        </p:attrNameLst>
                                      </p:cBhvr>
                                      <p:to>
                                        <p:strVal val="visible"/>
                                      </p:to>
                                    </p:set>
                                    <p:animEffect transition="in" filter="blinds(horizontal)">
                                      <p:cBhvr>
                                        <p:cTn id="414" dur="5000"/>
                                        <p:tgtEl>
                                          <p:spTgt spid="33"/>
                                        </p:tgtEl>
                                      </p:cBhvr>
                                    </p:animEffect>
                                  </p:childTnLst>
                                </p:cTn>
                              </p:par>
                              <p:par>
                                <p:cTn id="415" presetID="3" presetClass="entr" presetSubtype="10" fill="hold" grpId="3" nodeType="withEffect">
                                  <p:stCondLst>
                                    <p:cond delay="0"/>
                                  </p:stCondLst>
                                  <p:childTnLst>
                                    <p:set>
                                      <p:cBhvr>
                                        <p:cTn id="416" dur="1" fill="hold">
                                          <p:stCondLst>
                                            <p:cond delay="0"/>
                                          </p:stCondLst>
                                        </p:cTn>
                                        <p:tgtEl>
                                          <p:spTgt spid="34"/>
                                        </p:tgtEl>
                                        <p:attrNameLst>
                                          <p:attrName>style.visibility</p:attrName>
                                        </p:attrNameLst>
                                      </p:cBhvr>
                                      <p:to>
                                        <p:strVal val="visible"/>
                                      </p:to>
                                    </p:set>
                                    <p:animEffect transition="in" filter="blinds(horizontal)">
                                      <p:cBhvr>
                                        <p:cTn id="417" dur="5000"/>
                                        <p:tgtEl>
                                          <p:spTgt spid="34"/>
                                        </p:tgtEl>
                                      </p:cBhvr>
                                    </p:animEffect>
                                  </p:childTnLst>
                                </p:cTn>
                              </p:par>
                              <p:par>
                                <p:cTn id="418" presetID="3" presetClass="entr" presetSubtype="10" fill="hold" grpId="3" nodeType="withEffect">
                                  <p:stCondLst>
                                    <p:cond delay="0"/>
                                  </p:stCondLst>
                                  <p:childTnLst>
                                    <p:set>
                                      <p:cBhvr>
                                        <p:cTn id="419" dur="1" fill="hold">
                                          <p:stCondLst>
                                            <p:cond delay="0"/>
                                          </p:stCondLst>
                                        </p:cTn>
                                        <p:tgtEl>
                                          <p:spTgt spid="35"/>
                                        </p:tgtEl>
                                        <p:attrNameLst>
                                          <p:attrName>style.visibility</p:attrName>
                                        </p:attrNameLst>
                                      </p:cBhvr>
                                      <p:to>
                                        <p:strVal val="visible"/>
                                      </p:to>
                                    </p:set>
                                    <p:animEffect transition="in" filter="blinds(horizontal)">
                                      <p:cBhvr>
                                        <p:cTn id="420" dur="5000"/>
                                        <p:tgtEl>
                                          <p:spTgt spid="35"/>
                                        </p:tgtEl>
                                      </p:cBhvr>
                                    </p:animEffect>
                                  </p:childTnLst>
                                </p:cTn>
                              </p:par>
                              <p:par>
                                <p:cTn id="421" presetID="3" presetClass="entr" presetSubtype="10" fill="hold" grpId="3" nodeType="withEffect">
                                  <p:stCondLst>
                                    <p:cond delay="0"/>
                                  </p:stCondLst>
                                  <p:childTnLst>
                                    <p:set>
                                      <p:cBhvr>
                                        <p:cTn id="422" dur="1" fill="hold">
                                          <p:stCondLst>
                                            <p:cond delay="0"/>
                                          </p:stCondLst>
                                        </p:cTn>
                                        <p:tgtEl>
                                          <p:spTgt spid="36"/>
                                        </p:tgtEl>
                                        <p:attrNameLst>
                                          <p:attrName>style.visibility</p:attrName>
                                        </p:attrNameLst>
                                      </p:cBhvr>
                                      <p:to>
                                        <p:strVal val="visible"/>
                                      </p:to>
                                    </p:set>
                                    <p:animEffect transition="in" filter="blinds(horizontal)">
                                      <p:cBhvr>
                                        <p:cTn id="423" dur="5000"/>
                                        <p:tgtEl>
                                          <p:spTgt spid="36"/>
                                        </p:tgtEl>
                                      </p:cBhvr>
                                    </p:animEffect>
                                  </p:childTnLst>
                                </p:cTn>
                              </p:par>
                              <p:par>
                                <p:cTn id="424" presetID="3" presetClass="entr" presetSubtype="10" fill="hold" grpId="3" nodeType="withEffect">
                                  <p:stCondLst>
                                    <p:cond delay="0"/>
                                  </p:stCondLst>
                                  <p:childTnLst>
                                    <p:set>
                                      <p:cBhvr>
                                        <p:cTn id="425" dur="1" fill="hold">
                                          <p:stCondLst>
                                            <p:cond delay="0"/>
                                          </p:stCondLst>
                                        </p:cTn>
                                        <p:tgtEl>
                                          <p:spTgt spid="37"/>
                                        </p:tgtEl>
                                        <p:attrNameLst>
                                          <p:attrName>style.visibility</p:attrName>
                                        </p:attrNameLst>
                                      </p:cBhvr>
                                      <p:to>
                                        <p:strVal val="visible"/>
                                      </p:to>
                                    </p:set>
                                    <p:animEffect transition="in" filter="blinds(horizontal)">
                                      <p:cBhvr>
                                        <p:cTn id="426" dur="5000"/>
                                        <p:tgtEl>
                                          <p:spTgt spid="37"/>
                                        </p:tgtEl>
                                      </p:cBhvr>
                                    </p:animEffect>
                                  </p:childTnLst>
                                </p:cTn>
                              </p:par>
                              <p:par>
                                <p:cTn id="427" presetID="3" presetClass="entr" presetSubtype="10" fill="hold" grpId="3" nodeType="withEffect">
                                  <p:stCondLst>
                                    <p:cond delay="0"/>
                                  </p:stCondLst>
                                  <p:childTnLst>
                                    <p:set>
                                      <p:cBhvr>
                                        <p:cTn id="428" dur="1" fill="hold">
                                          <p:stCondLst>
                                            <p:cond delay="0"/>
                                          </p:stCondLst>
                                        </p:cTn>
                                        <p:tgtEl>
                                          <p:spTgt spid="38"/>
                                        </p:tgtEl>
                                        <p:attrNameLst>
                                          <p:attrName>style.visibility</p:attrName>
                                        </p:attrNameLst>
                                      </p:cBhvr>
                                      <p:to>
                                        <p:strVal val="visible"/>
                                      </p:to>
                                    </p:set>
                                    <p:animEffect transition="in" filter="blinds(horizontal)">
                                      <p:cBhvr>
                                        <p:cTn id="429" dur="5000"/>
                                        <p:tgtEl>
                                          <p:spTgt spid="38"/>
                                        </p:tgtEl>
                                      </p:cBhvr>
                                    </p:animEffect>
                                  </p:childTnLst>
                                </p:cTn>
                              </p:par>
                              <p:par>
                                <p:cTn id="430" presetID="3" presetClass="entr" presetSubtype="10" fill="hold" grpId="3" nodeType="withEffect">
                                  <p:stCondLst>
                                    <p:cond delay="0"/>
                                  </p:stCondLst>
                                  <p:childTnLst>
                                    <p:set>
                                      <p:cBhvr>
                                        <p:cTn id="431" dur="1" fill="hold">
                                          <p:stCondLst>
                                            <p:cond delay="0"/>
                                          </p:stCondLst>
                                        </p:cTn>
                                        <p:tgtEl>
                                          <p:spTgt spid="39"/>
                                        </p:tgtEl>
                                        <p:attrNameLst>
                                          <p:attrName>style.visibility</p:attrName>
                                        </p:attrNameLst>
                                      </p:cBhvr>
                                      <p:to>
                                        <p:strVal val="visible"/>
                                      </p:to>
                                    </p:set>
                                    <p:animEffect transition="in" filter="blinds(horizontal)">
                                      <p:cBhvr>
                                        <p:cTn id="432" dur="5000"/>
                                        <p:tgtEl>
                                          <p:spTgt spid="39"/>
                                        </p:tgtEl>
                                      </p:cBhvr>
                                    </p:animEffect>
                                  </p:childTnLst>
                                </p:cTn>
                              </p:par>
                              <p:par>
                                <p:cTn id="433" presetID="3" presetClass="entr" presetSubtype="10" fill="hold" grpId="3" nodeType="withEffect">
                                  <p:stCondLst>
                                    <p:cond delay="0"/>
                                  </p:stCondLst>
                                  <p:childTnLst>
                                    <p:set>
                                      <p:cBhvr>
                                        <p:cTn id="434" dur="1" fill="hold">
                                          <p:stCondLst>
                                            <p:cond delay="0"/>
                                          </p:stCondLst>
                                        </p:cTn>
                                        <p:tgtEl>
                                          <p:spTgt spid="40"/>
                                        </p:tgtEl>
                                        <p:attrNameLst>
                                          <p:attrName>style.visibility</p:attrName>
                                        </p:attrNameLst>
                                      </p:cBhvr>
                                      <p:to>
                                        <p:strVal val="visible"/>
                                      </p:to>
                                    </p:set>
                                    <p:animEffect transition="in" filter="blinds(horizontal)">
                                      <p:cBhvr>
                                        <p:cTn id="435" dur="5000"/>
                                        <p:tgtEl>
                                          <p:spTgt spid="40"/>
                                        </p:tgtEl>
                                      </p:cBhvr>
                                    </p:animEffect>
                                  </p:childTnLst>
                                </p:cTn>
                              </p:par>
                              <p:par>
                                <p:cTn id="436" presetID="3" presetClass="entr" presetSubtype="10" fill="hold" grpId="3" nodeType="withEffect">
                                  <p:stCondLst>
                                    <p:cond delay="0"/>
                                  </p:stCondLst>
                                  <p:childTnLst>
                                    <p:set>
                                      <p:cBhvr>
                                        <p:cTn id="437" dur="1" fill="hold">
                                          <p:stCondLst>
                                            <p:cond delay="0"/>
                                          </p:stCondLst>
                                        </p:cTn>
                                        <p:tgtEl>
                                          <p:spTgt spid="41"/>
                                        </p:tgtEl>
                                        <p:attrNameLst>
                                          <p:attrName>style.visibility</p:attrName>
                                        </p:attrNameLst>
                                      </p:cBhvr>
                                      <p:to>
                                        <p:strVal val="visible"/>
                                      </p:to>
                                    </p:set>
                                    <p:animEffect transition="in" filter="blinds(horizontal)">
                                      <p:cBhvr>
                                        <p:cTn id="438" dur="5000"/>
                                        <p:tgtEl>
                                          <p:spTgt spid="41"/>
                                        </p:tgtEl>
                                      </p:cBhvr>
                                    </p:animEffect>
                                  </p:childTnLst>
                                </p:cTn>
                              </p:par>
                              <p:par>
                                <p:cTn id="439" presetID="3" presetClass="entr" presetSubtype="10" fill="hold" grpId="3" nodeType="withEffect">
                                  <p:stCondLst>
                                    <p:cond delay="0"/>
                                  </p:stCondLst>
                                  <p:childTnLst>
                                    <p:set>
                                      <p:cBhvr>
                                        <p:cTn id="440" dur="1" fill="hold">
                                          <p:stCondLst>
                                            <p:cond delay="0"/>
                                          </p:stCondLst>
                                        </p:cTn>
                                        <p:tgtEl>
                                          <p:spTgt spid="42"/>
                                        </p:tgtEl>
                                        <p:attrNameLst>
                                          <p:attrName>style.visibility</p:attrName>
                                        </p:attrNameLst>
                                      </p:cBhvr>
                                      <p:to>
                                        <p:strVal val="visible"/>
                                      </p:to>
                                    </p:set>
                                    <p:animEffect transition="in" filter="blinds(horizontal)">
                                      <p:cBhvr>
                                        <p:cTn id="441" dur="5000"/>
                                        <p:tgtEl>
                                          <p:spTgt spid="42"/>
                                        </p:tgtEl>
                                      </p:cBhvr>
                                    </p:animEffect>
                                  </p:childTnLst>
                                </p:cTn>
                              </p:par>
                              <p:par>
                                <p:cTn id="442" presetID="3" presetClass="entr" presetSubtype="10" fill="hold" grpId="3" nodeType="withEffect">
                                  <p:stCondLst>
                                    <p:cond delay="0"/>
                                  </p:stCondLst>
                                  <p:childTnLst>
                                    <p:set>
                                      <p:cBhvr>
                                        <p:cTn id="443" dur="1" fill="hold">
                                          <p:stCondLst>
                                            <p:cond delay="0"/>
                                          </p:stCondLst>
                                        </p:cTn>
                                        <p:tgtEl>
                                          <p:spTgt spid="43"/>
                                        </p:tgtEl>
                                        <p:attrNameLst>
                                          <p:attrName>style.visibility</p:attrName>
                                        </p:attrNameLst>
                                      </p:cBhvr>
                                      <p:to>
                                        <p:strVal val="visible"/>
                                      </p:to>
                                    </p:set>
                                    <p:animEffect transition="in" filter="blinds(horizontal)">
                                      <p:cBhvr>
                                        <p:cTn id="444" dur="5000"/>
                                        <p:tgtEl>
                                          <p:spTgt spid="43"/>
                                        </p:tgtEl>
                                      </p:cBhvr>
                                    </p:animEffect>
                                  </p:childTnLst>
                                </p:cTn>
                              </p:par>
                              <p:par>
                                <p:cTn id="445" presetID="3" presetClass="entr" presetSubtype="10" fill="hold" grpId="3" nodeType="withEffect">
                                  <p:stCondLst>
                                    <p:cond delay="0"/>
                                  </p:stCondLst>
                                  <p:childTnLst>
                                    <p:set>
                                      <p:cBhvr>
                                        <p:cTn id="446" dur="1" fill="hold">
                                          <p:stCondLst>
                                            <p:cond delay="0"/>
                                          </p:stCondLst>
                                        </p:cTn>
                                        <p:tgtEl>
                                          <p:spTgt spid="44"/>
                                        </p:tgtEl>
                                        <p:attrNameLst>
                                          <p:attrName>style.visibility</p:attrName>
                                        </p:attrNameLst>
                                      </p:cBhvr>
                                      <p:to>
                                        <p:strVal val="visible"/>
                                      </p:to>
                                    </p:set>
                                    <p:animEffect transition="in" filter="blinds(horizontal)">
                                      <p:cBhvr>
                                        <p:cTn id="447" dur="5000"/>
                                        <p:tgtEl>
                                          <p:spTgt spid="44"/>
                                        </p:tgtEl>
                                      </p:cBhvr>
                                    </p:animEffect>
                                  </p:childTnLst>
                                </p:cTn>
                              </p:par>
                              <p:par>
                                <p:cTn id="448" presetID="3" presetClass="entr" presetSubtype="10" fill="hold" grpId="3" nodeType="withEffect">
                                  <p:stCondLst>
                                    <p:cond delay="0"/>
                                  </p:stCondLst>
                                  <p:childTnLst>
                                    <p:set>
                                      <p:cBhvr>
                                        <p:cTn id="449" dur="1" fill="hold">
                                          <p:stCondLst>
                                            <p:cond delay="0"/>
                                          </p:stCondLst>
                                        </p:cTn>
                                        <p:tgtEl>
                                          <p:spTgt spid="45"/>
                                        </p:tgtEl>
                                        <p:attrNameLst>
                                          <p:attrName>style.visibility</p:attrName>
                                        </p:attrNameLst>
                                      </p:cBhvr>
                                      <p:to>
                                        <p:strVal val="visible"/>
                                      </p:to>
                                    </p:set>
                                    <p:animEffect transition="in" filter="blinds(horizontal)">
                                      <p:cBhvr>
                                        <p:cTn id="450" dur="5000"/>
                                        <p:tgtEl>
                                          <p:spTgt spid="45"/>
                                        </p:tgtEl>
                                      </p:cBhvr>
                                    </p:animEffect>
                                  </p:childTnLst>
                                </p:cTn>
                              </p:par>
                              <p:par>
                                <p:cTn id="451" presetID="3" presetClass="entr" presetSubtype="10" fill="hold" grpId="3" nodeType="withEffect">
                                  <p:stCondLst>
                                    <p:cond delay="0"/>
                                  </p:stCondLst>
                                  <p:childTnLst>
                                    <p:set>
                                      <p:cBhvr>
                                        <p:cTn id="452" dur="1" fill="hold">
                                          <p:stCondLst>
                                            <p:cond delay="0"/>
                                          </p:stCondLst>
                                        </p:cTn>
                                        <p:tgtEl>
                                          <p:spTgt spid="46"/>
                                        </p:tgtEl>
                                        <p:attrNameLst>
                                          <p:attrName>style.visibility</p:attrName>
                                        </p:attrNameLst>
                                      </p:cBhvr>
                                      <p:to>
                                        <p:strVal val="visible"/>
                                      </p:to>
                                    </p:set>
                                    <p:animEffect transition="in" filter="blinds(horizontal)">
                                      <p:cBhvr>
                                        <p:cTn id="453" dur="5000"/>
                                        <p:tgtEl>
                                          <p:spTgt spid="46"/>
                                        </p:tgtEl>
                                      </p:cBhvr>
                                    </p:animEffect>
                                  </p:childTnLst>
                                </p:cTn>
                              </p:par>
                              <p:par>
                                <p:cTn id="454" presetID="3" presetClass="entr" presetSubtype="10" fill="hold" grpId="3" nodeType="withEffect">
                                  <p:stCondLst>
                                    <p:cond delay="0"/>
                                  </p:stCondLst>
                                  <p:childTnLst>
                                    <p:set>
                                      <p:cBhvr>
                                        <p:cTn id="455" dur="1" fill="hold">
                                          <p:stCondLst>
                                            <p:cond delay="0"/>
                                          </p:stCondLst>
                                        </p:cTn>
                                        <p:tgtEl>
                                          <p:spTgt spid="47"/>
                                        </p:tgtEl>
                                        <p:attrNameLst>
                                          <p:attrName>style.visibility</p:attrName>
                                        </p:attrNameLst>
                                      </p:cBhvr>
                                      <p:to>
                                        <p:strVal val="visible"/>
                                      </p:to>
                                    </p:set>
                                    <p:animEffect transition="in" filter="blinds(horizontal)">
                                      <p:cBhvr>
                                        <p:cTn id="456" dur="5000"/>
                                        <p:tgtEl>
                                          <p:spTgt spid="47"/>
                                        </p:tgtEl>
                                      </p:cBhvr>
                                    </p:animEffect>
                                  </p:childTnLst>
                                </p:cTn>
                              </p:par>
                              <p:par>
                                <p:cTn id="457" presetID="3" presetClass="entr" presetSubtype="10" fill="hold" grpId="3" nodeType="withEffect">
                                  <p:stCondLst>
                                    <p:cond delay="0"/>
                                  </p:stCondLst>
                                  <p:childTnLst>
                                    <p:set>
                                      <p:cBhvr>
                                        <p:cTn id="458" dur="1" fill="hold">
                                          <p:stCondLst>
                                            <p:cond delay="0"/>
                                          </p:stCondLst>
                                        </p:cTn>
                                        <p:tgtEl>
                                          <p:spTgt spid="48"/>
                                        </p:tgtEl>
                                        <p:attrNameLst>
                                          <p:attrName>style.visibility</p:attrName>
                                        </p:attrNameLst>
                                      </p:cBhvr>
                                      <p:to>
                                        <p:strVal val="visible"/>
                                      </p:to>
                                    </p:set>
                                    <p:animEffect transition="in" filter="blinds(horizontal)">
                                      <p:cBhvr>
                                        <p:cTn id="459" dur="5000"/>
                                        <p:tgtEl>
                                          <p:spTgt spid="48"/>
                                        </p:tgtEl>
                                      </p:cBhvr>
                                    </p:animEffect>
                                  </p:childTnLst>
                                </p:cTn>
                              </p:par>
                              <p:par>
                                <p:cTn id="460" presetID="3" presetClass="entr" presetSubtype="10" fill="hold" grpId="3" nodeType="withEffect">
                                  <p:stCondLst>
                                    <p:cond delay="0"/>
                                  </p:stCondLst>
                                  <p:childTnLst>
                                    <p:set>
                                      <p:cBhvr>
                                        <p:cTn id="461" dur="1" fill="hold">
                                          <p:stCondLst>
                                            <p:cond delay="0"/>
                                          </p:stCondLst>
                                        </p:cTn>
                                        <p:tgtEl>
                                          <p:spTgt spid="49"/>
                                        </p:tgtEl>
                                        <p:attrNameLst>
                                          <p:attrName>style.visibility</p:attrName>
                                        </p:attrNameLst>
                                      </p:cBhvr>
                                      <p:to>
                                        <p:strVal val="visible"/>
                                      </p:to>
                                    </p:set>
                                    <p:animEffect transition="in" filter="blinds(horizontal)">
                                      <p:cBhvr>
                                        <p:cTn id="462" dur="5000"/>
                                        <p:tgtEl>
                                          <p:spTgt spid="49"/>
                                        </p:tgtEl>
                                      </p:cBhvr>
                                    </p:animEffect>
                                  </p:childTnLst>
                                </p:cTn>
                              </p:par>
                              <p:par>
                                <p:cTn id="463" presetID="3" presetClass="entr" presetSubtype="10" fill="hold" grpId="3" nodeType="withEffect">
                                  <p:stCondLst>
                                    <p:cond delay="0"/>
                                  </p:stCondLst>
                                  <p:childTnLst>
                                    <p:set>
                                      <p:cBhvr>
                                        <p:cTn id="464" dur="1" fill="hold">
                                          <p:stCondLst>
                                            <p:cond delay="0"/>
                                          </p:stCondLst>
                                        </p:cTn>
                                        <p:tgtEl>
                                          <p:spTgt spid="50"/>
                                        </p:tgtEl>
                                        <p:attrNameLst>
                                          <p:attrName>style.visibility</p:attrName>
                                        </p:attrNameLst>
                                      </p:cBhvr>
                                      <p:to>
                                        <p:strVal val="visible"/>
                                      </p:to>
                                    </p:set>
                                    <p:animEffect transition="in" filter="blinds(horizontal)">
                                      <p:cBhvr>
                                        <p:cTn id="465" dur="5000"/>
                                        <p:tgtEl>
                                          <p:spTgt spid="50"/>
                                        </p:tgtEl>
                                      </p:cBhvr>
                                    </p:animEffect>
                                  </p:childTnLst>
                                </p:cTn>
                              </p:par>
                              <p:par>
                                <p:cTn id="466" presetID="3" presetClass="entr" presetSubtype="10" fill="hold" grpId="3" nodeType="withEffect">
                                  <p:stCondLst>
                                    <p:cond delay="0"/>
                                  </p:stCondLst>
                                  <p:childTnLst>
                                    <p:set>
                                      <p:cBhvr>
                                        <p:cTn id="467" dur="1" fill="hold">
                                          <p:stCondLst>
                                            <p:cond delay="0"/>
                                          </p:stCondLst>
                                        </p:cTn>
                                        <p:tgtEl>
                                          <p:spTgt spid="51"/>
                                        </p:tgtEl>
                                        <p:attrNameLst>
                                          <p:attrName>style.visibility</p:attrName>
                                        </p:attrNameLst>
                                      </p:cBhvr>
                                      <p:to>
                                        <p:strVal val="visible"/>
                                      </p:to>
                                    </p:set>
                                    <p:animEffect transition="in" filter="blinds(horizontal)">
                                      <p:cBhvr>
                                        <p:cTn id="468" dur="5000"/>
                                        <p:tgtEl>
                                          <p:spTgt spid="51"/>
                                        </p:tgtEl>
                                      </p:cBhvr>
                                    </p:animEffect>
                                  </p:childTnLst>
                                </p:cTn>
                              </p:par>
                              <p:par>
                                <p:cTn id="469" presetID="3" presetClass="entr" presetSubtype="10" fill="hold" grpId="3" nodeType="withEffect">
                                  <p:stCondLst>
                                    <p:cond delay="0"/>
                                  </p:stCondLst>
                                  <p:childTnLst>
                                    <p:set>
                                      <p:cBhvr>
                                        <p:cTn id="470" dur="1" fill="hold">
                                          <p:stCondLst>
                                            <p:cond delay="0"/>
                                          </p:stCondLst>
                                        </p:cTn>
                                        <p:tgtEl>
                                          <p:spTgt spid="52"/>
                                        </p:tgtEl>
                                        <p:attrNameLst>
                                          <p:attrName>style.visibility</p:attrName>
                                        </p:attrNameLst>
                                      </p:cBhvr>
                                      <p:to>
                                        <p:strVal val="visible"/>
                                      </p:to>
                                    </p:set>
                                    <p:animEffect transition="in" filter="blinds(horizontal)">
                                      <p:cBhvr>
                                        <p:cTn id="471" dur="5000"/>
                                        <p:tgtEl>
                                          <p:spTgt spid="52"/>
                                        </p:tgtEl>
                                      </p:cBhvr>
                                    </p:animEffect>
                                  </p:childTnLst>
                                </p:cTn>
                              </p:par>
                              <p:par>
                                <p:cTn id="472" presetID="3" presetClass="entr" presetSubtype="10" fill="hold" grpId="3" nodeType="withEffect">
                                  <p:stCondLst>
                                    <p:cond delay="0"/>
                                  </p:stCondLst>
                                  <p:childTnLst>
                                    <p:set>
                                      <p:cBhvr>
                                        <p:cTn id="473" dur="1" fill="hold">
                                          <p:stCondLst>
                                            <p:cond delay="0"/>
                                          </p:stCondLst>
                                        </p:cTn>
                                        <p:tgtEl>
                                          <p:spTgt spid="53"/>
                                        </p:tgtEl>
                                        <p:attrNameLst>
                                          <p:attrName>style.visibility</p:attrName>
                                        </p:attrNameLst>
                                      </p:cBhvr>
                                      <p:to>
                                        <p:strVal val="visible"/>
                                      </p:to>
                                    </p:set>
                                    <p:animEffect transition="in" filter="blinds(horizontal)">
                                      <p:cBhvr>
                                        <p:cTn id="474" dur="5000"/>
                                        <p:tgtEl>
                                          <p:spTgt spid="53"/>
                                        </p:tgtEl>
                                      </p:cBhvr>
                                    </p:animEffect>
                                  </p:childTnLst>
                                </p:cTn>
                              </p:par>
                              <p:par>
                                <p:cTn id="475" presetID="3" presetClass="entr" presetSubtype="10" fill="hold" grpId="3" nodeType="withEffect">
                                  <p:stCondLst>
                                    <p:cond delay="0"/>
                                  </p:stCondLst>
                                  <p:childTnLst>
                                    <p:set>
                                      <p:cBhvr>
                                        <p:cTn id="476" dur="1" fill="hold">
                                          <p:stCondLst>
                                            <p:cond delay="0"/>
                                          </p:stCondLst>
                                        </p:cTn>
                                        <p:tgtEl>
                                          <p:spTgt spid="54"/>
                                        </p:tgtEl>
                                        <p:attrNameLst>
                                          <p:attrName>style.visibility</p:attrName>
                                        </p:attrNameLst>
                                      </p:cBhvr>
                                      <p:to>
                                        <p:strVal val="visible"/>
                                      </p:to>
                                    </p:set>
                                    <p:animEffect transition="in" filter="blinds(horizontal)">
                                      <p:cBhvr>
                                        <p:cTn id="477" dur="5000"/>
                                        <p:tgtEl>
                                          <p:spTgt spid="54"/>
                                        </p:tgtEl>
                                      </p:cBhvr>
                                    </p:animEffect>
                                  </p:childTnLst>
                                </p:cTn>
                              </p:par>
                              <p:par>
                                <p:cTn id="478" presetID="3" presetClass="entr" presetSubtype="10" fill="hold" grpId="3" nodeType="withEffect">
                                  <p:stCondLst>
                                    <p:cond delay="0"/>
                                  </p:stCondLst>
                                  <p:childTnLst>
                                    <p:set>
                                      <p:cBhvr>
                                        <p:cTn id="479" dur="1" fill="hold">
                                          <p:stCondLst>
                                            <p:cond delay="0"/>
                                          </p:stCondLst>
                                        </p:cTn>
                                        <p:tgtEl>
                                          <p:spTgt spid="55"/>
                                        </p:tgtEl>
                                        <p:attrNameLst>
                                          <p:attrName>style.visibility</p:attrName>
                                        </p:attrNameLst>
                                      </p:cBhvr>
                                      <p:to>
                                        <p:strVal val="visible"/>
                                      </p:to>
                                    </p:set>
                                    <p:animEffect transition="in" filter="blinds(horizontal)">
                                      <p:cBhvr>
                                        <p:cTn id="480" dur="5000"/>
                                        <p:tgtEl>
                                          <p:spTgt spid="55"/>
                                        </p:tgtEl>
                                      </p:cBhvr>
                                    </p:animEffect>
                                  </p:childTnLst>
                                </p:cTn>
                              </p:par>
                              <p:par>
                                <p:cTn id="481" presetID="3" presetClass="entr" presetSubtype="10" fill="hold" grpId="3" nodeType="withEffect">
                                  <p:stCondLst>
                                    <p:cond delay="0"/>
                                  </p:stCondLst>
                                  <p:childTnLst>
                                    <p:set>
                                      <p:cBhvr>
                                        <p:cTn id="482" dur="1" fill="hold">
                                          <p:stCondLst>
                                            <p:cond delay="0"/>
                                          </p:stCondLst>
                                        </p:cTn>
                                        <p:tgtEl>
                                          <p:spTgt spid="56"/>
                                        </p:tgtEl>
                                        <p:attrNameLst>
                                          <p:attrName>style.visibility</p:attrName>
                                        </p:attrNameLst>
                                      </p:cBhvr>
                                      <p:to>
                                        <p:strVal val="visible"/>
                                      </p:to>
                                    </p:set>
                                    <p:animEffect transition="in" filter="blinds(horizontal)">
                                      <p:cBhvr>
                                        <p:cTn id="483" dur="5000"/>
                                        <p:tgtEl>
                                          <p:spTgt spid="56"/>
                                        </p:tgtEl>
                                      </p:cBhvr>
                                    </p:animEffect>
                                  </p:childTnLst>
                                </p:cTn>
                              </p:par>
                              <p:par>
                                <p:cTn id="484" presetID="3" presetClass="entr" presetSubtype="10" fill="hold" grpId="3" nodeType="withEffect">
                                  <p:stCondLst>
                                    <p:cond delay="0"/>
                                  </p:stCondLst>
                                  <p:childTnLst>
                                    <p:set>
                                      <p:cBhvr>
                                        <p:cTn id="485" dur="1" fill="hold">
                                          <p:stCondLst>
                                            <p:cond delay="0"/>
                                          </p:stCondLst>
                                        </p:cTn>
                                        <p:tgtEl>
                                          <p:spTgt spid="57"/>
                                        </p:tgtEl>
                                        <p:attrNameLst>
                                          <p:attrName>style.visibility</p:attrName>
                                        </p:attrNameLst>
                                      </p:cBhvr>
                                      <p:to>
                                        <p:strVal val="visible"/>
                                      </p:to>
                                    </p:set>
                                    <p:animEffect transition="in" filter="blinds(horizontal)">
                                      <p:cBhvr>
                                        <p:cTn id="486" dur="5000"/>
                                        <p:tgtEl>
                                          <p:spTgt spid="57"/>
                                        </p:tgtEl>
                                      </p:cBhvr>
                                    </p:animEffect>
                                  </p:childTnLst>
                                </p:cTn>
                              </p:par>
                              <p:par>
                                <p:cTn id="487" presetID="3" presetClass="entr" presetSubtype="10" fill="hold" grpId="3" nodeType="withEffect">
                                  <p:stCondLst>
                                    <p:cond delay="0"/>
                                  </p:stCondLst>
                                  <p:childTnLst>
                                    <p:set>
                                      <p:cBhvr>
                                        <p:cTn id="488" dur="1" fill="hold">
                                          <p:stCondLst>
                                            <p:cond delay="0"/>
                                          </p:stCondLst>
                                        </p:cTn>
                                        <p:tgtEl>
                                          <p:spTgt spid="58"/>
                                        </p:tgtEl>
                                        <p:attrNameLst>
                                          <p:attrName>style.visibility</p:attrName>
                                        </p:attrNameLst>
                                      </p:cBhvr>
                                      <p:to>
                                        <p:strVal val="visible"/>
                                      </p:to>
                                    </p:set>
                                    <p:animEffect transition="in" filter="blinds(horizontal)">
                                      <p:cBhvr>
                                        <p:cTn id="489" dur="5000"/>
                                        <p:tgtEl>
                                          <p:spTgt spid="58"/>
                                        </p:tgtEl>
                                      </p:cBhvr>
                                    </p:animEffect>
                                  </p:childTnLst>
                                </p:cTn>
                              </p:par>
                              <p:par>
                                <p:cTn id="490" presetID="3" presetClass="entr" presetSubtype="10" fill="hold" grpId="3" nodeType="withEffect">
                                  <p:stCondLst>
                                    <p:cond delay="0"/>
                                  </p:stCondLst>
                                  <p:childTnLst>
                                    <p:set>
                                      <p:cBhvr>
                                        <p:cTn id="491" dur="1" fill="hold">
                                          <p:stCondLst>
                                            <p:cond delay="0"/>
                                          </p:stCondLst>
                                        </p:cTn>
                                        <p:tgtEl>
                                          <p:spTgt spid="59"/>
                                        </p:tgtEl>
                                        <p:attrNameLst>
                                          <p:attrName>style.visibility</p:attrName>
                                        </p:attrNameLst>
                                      </p:cBhvr>
                                      <p:to>
                                        <p:strVal val="visible"/>
                                      </p:to>
                                    </p:set>
                                    <p:animEffect transition="in" filter="blinds(horizontal)">
                                      <p:cBhvr>
                                        <p:cTn id="492" dur="5000"/>
                                        <p:tgtEl>
                                          <p:spTgt spid="59"/>
                                        </p:tgtEl>
                                      </p:cBhvr>
                                    </p:animEffect>
                                  </p:childTnLst>
                                </p:cTn>
                              </p:par>
                              <p:par>
                                <p:cTn id="493" presetID="3" presetClass="entr" presetSubtype="10" fill="hold" grpId="3" nodeType="withEffect">
                                  <p:stCondLst>
                                    <p:cond delay="0"/>
                                  </p:stCondLst>
                                  <p:childTnLst>
                                    <p:set>
                                      <p:cBhvr>
                                        <p:cTn id="494" dur="1" fill="hold">
                                          <p:stCondLst>
                                            <p:cond delay="0"/>
                                          </p:stCondLst>
                                        </p:cTn>
                                        <p:tgtEl>
                                          <p:spTgt spid="60"/>
                                        </p:tgtEl>
                                        <p:attrNameLst>
                                          <p:attrName>style.visibility</p:attrName>
                                        </p:attrNameLst>
                                      </p:cBhvr>
                                      <p:to>
                                        <p:strVal val="visible"/>
                                      </p:to>
                                    </p:set>
                                    <p:animEffect transition="in" filter="blinds(horizontal)">
                                      <p:cBhvr>
                                        <p:cTn id="495" dur="5000"/>
                                        <p:tgtEl>
                                          <p:spTgt spid="60"/>
                                        </p:tgtEl>
                                      </p:cBhvr>
                                    </p:animEffect>
                                  </p:childTnLst>
                                </p:cTn>
                              </p:par>
                              <p:par>
                                <p:cTn id="496" presetID="3" presetClass="entr" presetSubtype="10" fill="hold" grpId="3" nodeType="withEffect">
                                  <p:stCondLst>
                                    <p:cond delay="0"/>
                                  </p:stCondLst>
                                  <p:childTnLst>
                                    <p:set>
                                      <p:cBhvr>
                                        <p:cTn id="497" dur="1" fill="hold">
                                          <p:stCondLst>
                                            <p:cond delay="0"/>
                                          </p:stCondLst>
                                        </p:cTn>
                                        <p:tgtEl>
                                          <p:spTgt spid="61"/>
                                        </p:tgtEl>
                                        <p:attrNameLst>
                                          <p:attrName>style.visibility</p:attrName>
                                        </p:attrNameLst>
                                      </p:cBhvr>
                                      <p:to>
                                        <p:strVal val="visible"/>
                                      </p:to>
                                    </p:set>
                                    <p:animEffect transition="in" filter="blinds(horizontal)">
                                      <p:cBhvr>
                                        <p:cTn id="498" dur="5000"/>
                                        <p:tgtEl>
                                          <p:spTgt spid="61"/>
                                        </p:tgtEl>
                                      </p:cBhvr>
                                    </p:animEffect>
                                  </p:childTnLst>
                                </p:cTn>
                              </p:par>
                              <p:par>
                                <p:cTn id="499" presetID="3" presetClass="entr" presetSubtype="10" fill="hold" grpId="3" nodeType="withEffect">
                                  <p:stCondLst>
                                    <p:cond delay="0"/>
                                  </p:stCondLst>
                                  <p:childTnLst>
                                    <p:set>
                                      <p:cBhvr>
                                        <p:cTn id="500" dur="1" fill="hold">
                                          <p:stCondLst>
                                            <p:cond delay="0"/>
                                          </p:stCondLst>
                                        </p:cTn>
                                        <p:tgtEl>
                                          <p:spTgt spid="62"/>
                                        </p:tgtEl>
                                        <p:attrNameLst>
                                          <p:attrName>style.visibility</p:attrName>
                                        </p:attrNameLst>
                                      </p:cBhvr>
                                      <p:to>
                                        <p:strVal val="visible"/>
                                      </p:to>
                                    </p:set>
                                    <p:animEffect transition="in" filter="blinds(horizontal)">
                                      <p:cBhvr>
                                        <p:cTn id="501" dur="5000"/>
                                        <p:tgtEl>
                                          <p:spTgt spid="62"/>
                                        </p:tgtEl>
                                      </p:cBhvr>
                                    </p:animEffect>
                                  </p:childTnLst>
                                </p:cTn>
                              </p:par>
                              <p:par>
                                <p:cTn id="502" presetID="3" presetClass="entr" presetSubtype="10" fill="hold" grpId="3" nodeType="withEffect">
                                  <p:stCondLst>
                                    <p:cond delay="0"/>
                                  </p:stCondLst>
                                  <p:childTnLst>
                                    <p:set>
                                      <p:cBhvr>
                                        <p:cTn id="503" dur="1" fill="hold">
                                          <p:stCondLst>
                                            <p:cond delay="0"/>
                                          </p:stCondLst>
                                        </p:cTn>
                                        <p:tgtEl>
                                          <p:spTgt spid="63"/>
                                        </p:tgtEl>
                                        <p:attrNameLst>
                                          <p:attrName>style.visibility</p:attrName>
                                        </p:attrNameLst>
                                      </p:cBhvr>
                                      <p:to>
                                        <p:strVal val="visible"/>
                                      </p:to>
                                    </p:set>
                                    <p:animEffect transition="in" filter="blinds(horizontal)">
                                      <p:cBhvr>
                                        <p:cTn id="504" dur="5000"/>
                                        <p:tgtEl>
                                          <p:spTgt spid="63"/>
                                        </p:tgtEl>
                                      </p:cBhvr>
                                    </p:animEffect>
                                  </p:childTnLst>
                                </p:cTn>
                              </p:par>
                              <p:par>
                                <p:cTn id="505" presetID="3" presetClass="entr" presetSubtype="10" fill="hold" grpId="3" nodeType="withEffect">
                                  <p:stCondLst>
                                    <p:cond delay="0"/>
                                  </p:stCondLst>
                                  <p:childTnLst>
                                    <p:set>
                                      <p:cBhvr>
                                        <p:cTn id="506" dur="1" fill="hold">
                                          <p:stCondLst>
                                            <p:cond delay="0"/>
                                          </p:stCondLst>
                                        </p:cTn>
                                        <p:tgtEl>
                                          <p:spTgt spid="64"/>
                                        </p:tgtEl>
                                        <p:attrNameLst>
                                          <p:attrName>style.visibility</p:attrName>
                                        </p:attrNameLst>
                                      </p:cBhvr>
                                      <p:to>
                                        <p:strVal val="visible"/>
                                      </p:to>
                                    </p:set>
                                    <p:animEffect transition="in" filter="blinds(horizontal)">
                                      <p:cBhvr>
                                        <p:cTn id="507" dur="5000"/>
                                        <p:tgtEl>
                                          <p:spTgt spid="64"/>
                                        </p:tgtEl>
                                      </p:cBhvr>
                                    </p:animEffect>
                                  </p:childTnLst>
                                </p:cTn>
                              </p:par>
                              <p:par>
                                <p:cTn id="508" presetID="3" presetClass="entr" presetSubtype="10" fill="hold" grpId="3" nodeType="withEffect">
                                  <p:stCondLst>
                                    <p:cond delay="0"/>
                                  </p:stCondLst>
                                  <p:childTnLst>
                                    <p:set>
                                      <p:cBhvr>
                                        <p:cTn id="509" dur="1" fill="hold">
                                          <p:stCondLst>
                                            <p:cond delay="0"/>
                                          </p:stCondLst>
                                        </p:cTn>
                                        <p:tgtEl>
                                          <p:spTgt spid="65"/>
                                        </p:tgtEl>
                                        <p:attrNameLst>
                                          <p:attrName>style.visibility</p:attrName>
                                        </p:attrNameLst>
                                      </p:cBhvr>
                                      <p:to>
                                        <p:strVal val="visible"/>
                                      </p:to>
                                    </p:set>
                                    <p:animEffect transition="in" filter="blinds(horizontal)">
                                      <p:cBhvr>
                                        <p:cTn id="510" dur="5000"/>
                                        <p:tgtEl>
                                          <p:spTgt spid="65"/>
                                        </p:tgtEl>
                                      </p:cBhvr>
                                    </p:animEffect>
                                  </p:childTnLst>
                                </p:cTn>
                              </p:par>
                              <p:par>
                                <p:cTn id="511" presetID="3" presetClass="entr" presetSubtype="10" fill="hold" grpId="3" nodeType="withEffect">
                                  <p:stCondLst>
                                    <p:cond delay="0"/>
                                  </p:stCondLst>
                                  <p:childTnLst>
                                    <p:set>
                                      <p:cBhvr>
                                        <p:cTn id="512" dur="1" fill="hold">
                                          <p:stCondLst>
                                            <p:cond delay="0"/>
                                          </p:stCondLst>
                                        </p:cTn>
                                        <p:tgtEl>
                                          <p:spTgt spid="66"/>
                                        </p:tgtEl>
                                        <p:attrNameLst>
                                          <p:attrName>style.visibility</p:attrName>
                                        </p:attrNameLst>
                                      </p:cBhvr>
                                      <p:to>
                                        <p:strVal val="visible"/>
                                      </p:to>
                                    </p:set>
                                    <p:animEffect transition="in" filter="blinds(horizontal)">
                                      <p:cBhvr>
                                        <p:cTn id="513" dur="5000"/>
                                        <p:tgtEl>
                                          <p:spTgt spid="66"/>
                                        </p:tgtEl>
                                      </p:cBhvr>
                                    </p:animEffect>
                                  </p:childTnLst>
                                </p:cTn>
                              </p:par>
                              <p:par>
                                <p:cTn id="514" presetID="3" presetClass="entr" presetSubtype="10" fill="hold" grpId="3" nodeType="withEffect">
                                  <p:stCondLst>
                                    <p:cond delay="0"/>
                                  </p:stCondLst>
                                  <p:childTnLst>
                                    <p:set>
                                      <p:cBhvr>
                                        <p:cTn id="515" dur="1" fill="hold">
                                          <p:stCondLst>
                                            <p:cond delay="0"/>
                                          </p:stCondLst>
                                        </p:cTn>
                                        <p:tgtEl>
                                          <p:spTgt spid="67"/>
                                        </p:tgtEl>
                                        <p:attrNameLst>
                                          <p:attrName>style.visibility</p:attrName>
                                        </p:attrNameLst>
                                      </p:cBhvr>
                                      <p:to>
                                        <p:strVal val="visible"/>
                                      </p:to>
                                    </p:set>
                                    <p:animEffect transition="in" filter="blinds(horizontal)">
                                      <p:cBhvr>
                                        <p:cTn id="516" dur="5000"/>
                                        <p:tgtEl>
                                          <p:spTgt spid="67"/>
                                        </p:tgtEl>
                                      </p:cBhvr>
                                    </p:animEffect>
                                  </p:childTnLst>
                                </p:cTn>
                              </p:par>
                              <p:par>
                                <p:cTn id="517" presetID="3" presetClass="entr" presetSubtype="10" fill="hold" grpId="3" nodeType="withEffect">
                                  <p:stCondLst>
                                    <p:cond delay="0"/>
                                  </p:stCondLst>
                                  <p:childTnLst>
                                    <p:set>
                                      <p:cBhvr>
                                        <p:cTn id="518" dur="1" fill="hold">
                                          <p:stCondLst>
                                            <p:cond delay="0"/>
                                          </p:stCondLst>
                                        </p:cTn>
                                        <p:tgtEl>
                                          <p:spTgt spid="68"/>
                                        </p:tgtEl>
                                        <p:attrNameLst>
                                          <p:attrName>style.visibility</p:attrName>
                                        </p:attrNameLst>
                                      </p:cBhvr>
                                      <p:to>
                                        <p:strVal val="visible"/>
                                      </p:to>
                                    </p:set>
                                    <p:animEffect transition="in" filter="blinds(horizontal)">
                                      <p:cBhvr>
                                        <p:cTn id="519" dur="5000"/>
                                        <p:tgtEl>
                                          <p:spTgt spid="68"/>
                                        </p:tgtEl>
                                      </p:cBhvr>
                                    </p:animEffect>
                                  </p:childTnLst>
                                </p:cTn>
                              </p:par>
                              <p:par>
                                <p:cTn id="520" presetID="3" presetClass="entr" presetSubtype="10" fill="hold" grpId="3" nodeType="withEffect">
                                  <p:stCondLst>
                                    <p:cond delay="0"/>
                                  </p:stCondLst>
                                  <p:childTnLst>
                                    <p:set>
                                      <p:cBhvr>
                                        <p:cTn id="521" dur="1" fill="hold">
                                          <p:stCondLst>
                                            <p:cond delay="0"/>
                                          </p:stCondLst>
                                        </p:cTn>
                                        <p:tgtEl>
                                          <p:spTgt spid="69"/>
                                        </p:tgtEl>
                                        <p:attrNameLst>
                                          <p:attrName>style.visibility</p:attrName>
                                        </p:attrNameLst>
                                      </p:cBhvr>
                                      <p:to>
                                        <p:strVal val="visible"/>
                                      </p:to>
                                    </p:set>
                                    <p:animEffect transition="in" filter="blinds(horizontal)">
                                      <p:cBhvr>
                                        <p:cTn id="522" dur="5000"/>
                                        <p:tgtEl>
                                          <p:spTgt spid="69"/>
                                        </p:tgtEl>
                                      </p:cBhvr>
                                    </p:animEffect>
                                  </p:childTnLst>
                                </p:cTn>
                              </p:par>
                              <p:par>
                                <p:cTn id="523" presetID="3" presetClass="entr" presetSubtype="10" fill="hold" grpId="3" nodeType="withEffect">
                                  <p:stCondLst>
                                    <p:cond delay="0"/>
                                  </p:stCondLst>
                                  <p:childTnLst>
                                    <p:set>
                                      <p:cBhvr>
                                        <p:cTn id="524" dur="1" fill="hold">
                                          <p:stCondLst>
                                            <p:cond delay="0"/>
                                          </p:stCondLst>
                                        </p:cTn>
                                        <p:tgtEl>
                                          <p:spTgt spid="70"/>
                                        </p:tgtEl>
                                        <p:attrNameLst>
                                          <p:attrName>style.visibility</p:attrName>
                                        </p:attrNameLst>
                                      </p:cBhvr>
                                      <p:to>
                                        <p:strVal val="visible"/>
                                      </p:to>
                                    </p:set>
                                    <p:animEffect transition="in" filter="blinds(horizontal)">
                                      <p:cBhvr>
                                        <p:cTn id="525" dur="5000"/>
                                        <p:tgtEl>
                                          <p:spTgt spid="70"/>
                                        </p:tgtEl>
                                      </p:cBhvr>
                                    </p:animEffect>
                                  </p:childTnLst>
                                </p:cTn>
                              </p:par>
                              <p:par>
                                <p:cTn id="526" presetID="3" presetClass="entr" presetSubtype="10" fill="hold" grpId="3" nodeType="withEffect">
                                  <p:stCondLst>
                                    <p:cond delay="0"/>
                                  </p:stCondLst>
                                  <p:childTnLst>
                                    <p:set>
                                      <p:cBhvr>
                                        <p:cTn id="527" dur="1" fill="hold">
                                          <p:stCondLst>
                                            <p:cond delay="0"/>
                                          </p:stCondLst>
                                        </p:cTn>
                                        <p:tgtEl>
                                          <p:spTgt spid="71"/>
                                        </p:tgtEl>
                                        <p:attrNameLst>
                                          <p:attrName>style.visibility</p:attrName>
                                        </p:attrNameLst>
                                      </p:cBhvr>
                                      <p:to>
                                        <p:strVal val="visible"/>
                                      </p:to>
                                    </p:set>
                                    <p:animEffect transition="in" filter="blinds(horizontal)">
                                      <p:cBhvr>
                                        <p:cTn id="528" dur="5000"/>
                                        <p:tgtEl>
                                          <p:spTgt spid="71"/>
                                        </p:tgtEl>
                                      </p:cBhvr>
                                    </p:animEffect>
                                  </p:childTnLst>
                                </p:cTn>
                              </p:par>
                              <p:par>
                                <p:cTn id="529" presetID="3" presetClass="entr" presetSubtype="10" fill="hold" grpId="3" nodeType="withEffect">
                                  <p:stCondLst>
                                    <p:cond delay="0"/>
                                  </p:stCondLst>
                                  <p:childTnLst>
                                    <p:set>
                                      <p:cBhvr>
                                        <p:cTn id="530" dur="1" fill="hold">
                                          <p:stCondLst>
                                            <p:cond delay="0"/>
                                          </p:stCondLst>
                                        </p:cTn>
                                        <p:tgtEl>
                                          <p:spTgt spid="72"/>
                                        </p:tgtEl>
                                        <p:attrNameLst>
                                          <p:attrName>style.visibility</p:attrName>
                                        </p:attrNameLst>
                                      </p:cBhvr>
                                      <p:to>
                                        <p:strVal val="visible"/>
                                      </p:to>
                                    </p:set>
                                    <p:animEffect transition="in" filter="blinds(horizontal)">
                                      <p:cBhvr>
                                        <p:cTn id="531" dur="5000"/>
                                        <p:tgtEl>
                                          <p:spTgt spid="72"/>
                                        </p:tgtEl>
                                      </p:cBhvr>
                                    </p:animEffect>
                                  </p:childTnLst>
                                </p:cTn>
                              </p:par>
                              <p:par>
                                <p:cTn id="532" presetID="3" presetClass="entr" presetSubtype="10" fill="hold" grpId="3" nodeType="withEffect">
                                  <p:stCondLst>
                                    <p:cond delay="0"/>
                                  </p:stCondLst>
                                  <p:childTnLst>
                                    <p:set>
                                      <p:cBhvr>
                                        <p:cTn id="533" dur="1" fill="hold">
                                          <p:stCondLst>
                                            <p:cond delay="0"/>
                                          </p:stCondLst>
                                        </p:cTn>
                                        <p:tgtEl>
                                          <p:spTgt spid="73"/>
                                        </p:tgtEl>
                                        <p:attrNameLst>
                                          <p:attrName>style.visibility</p:attrName>
                                        </p:attrNameLst>
                                      </p:cBhvr>
                                      <p:to>
                                        <p:strVal val="visible"/>
                                      </p:to>
                                    </p:set>
                                    <p:animEffect transition="in" filter="blinds(horizontal)">
                                      <p:cBhvr>
                                        <p:cTn id="534" dur="5000"/>
                                        <p:tgtEl>
                                          <p:spTgt spid="73"/>
                                        </p:tgtEl>
                                      </p:cBhvr>
                                    </p:animEffect>
                                  </p:childTnLst>
                                </p:cTn>
                              </p:par>
                              <p:par>
                                <p:cTn id="535" presetID="3" presetClass="entr" presetSubtype="10" fill="hold" grpId="3" nodeType="withEffect">
                                  <p:stCondLst>
                                    <p:cond delay="0"/>
                                  </p:stCondLst>
                                  <p:childTnLst>
                                    <p:set>
                                      <p:cBhvr>
                                        <p:cTn id="536" dur="1" fill="hold">
                                          <p:stCondLst>
                                            <p:cond delay="0"/>
                                          </p:stCondLst>
                                        </p:cTn>
                                        <p:tgtEl>
                                          <p:spTgt spid="74"/>
                                        </p:tgtEl>
                                        <p:attrNameLst>
                                          <p:attrName>style.visibility</p:attrName>
                                        </p:attrNameLst>
                                      </p:cBhvr>
                                      <p:to>
                                        <p:strVal val="visible"/>
                                      </p:to>
                                    </p:set>
                                    <p:animEffect transition="in" filter="blinds(horizontal)">
                                      <p:cBhvr>
                                        <p:cTn id="537" dur="5000"/>
                                        <p:tgtEl>
                                          <p:spTgt spid="74"/>
                                        </p:tgtEl>
                                      </p:cBhvr>
                                    </p:animEffect>
                                  </p:childTnLst>
                                </p:cTn>
                              </p:par>
                              <p:par>
                                <p:cTn id="538" presetID="3" presetClass="entr" presetSubtype="10" fill="hold" grpId="3" nodeType="withEffect">
                                  <p:stCondLst>
                                    <p:cond delay="0"/>
                                  </p:stCondLst>
                                  <p:childTnLst>
                                    <p:set>
                                      <p:cBhvr>
                                        <p:cTn id="539" dur="1" fill="hold">
                                          <p:stCondLst>
                                            <p:cond delay="0"/>
                                          </p:stCondLst>
                                        </p:cTn>
                                        <p:tgtEl>
                                          <p:spTgt spid="75"/>
                                        </p:tgtEl>
                                        <p:attrNameLst>
                                          <p:attrName>style.visibility</p:attrName>
                                        </p:attrNameLst>
                                      </p:cBhvr>
                                      <p:to>
                                        <p:strVal val="visible"/>
                                      </p:to>
                                    </p:set>
                                    <p:animEffect transition="in" filter="blinds(horizontal)">
                                      <p:cBhvr>
                                        <p:cTn id="540" dur="5000"/>
                                        <p:tgtEl>
                                          <p:spTgt spid="75"/>
                                        </p:tgtEl>
                                      </p:cBhvr>
                                    </p:animEffect>
                                  </p:childTnLst>
                                </p:cTn>
                              </p:par>
                              <p:par>
                                <p:cTn id="541" presetID="3" presetClass="entr" presetSubtype="10" fill="hold" grpId="3" nodeType="withEffect">
                                  <p:stCondLst>
                                    <p:cond delay="0"/>
                                  </p:stCondLst>
                                  <p:childTnLst>
                                    <p:set>
                                      <p:cBhvr>
                                        <p:cTn id="542" dur="1" fill="hold">
                                          <p:stCondLst>
                                            <p:cond delay="0"/>
                                          </p:stCondLst>
                                        </p:cTn>
                                        <p:tgtEl>
                                          <p:spTgt spid="76"/>
                                        </p:tgtEl>
                                        <p:attrNameLst>
                                          <p:attrName>style.visibility</p:attrName>
                                        </p:attrNameLst>
                                      </p:cBhvr>
                                      <p:to>
                                        <p:strVal val="visible"/>
                                      </p:to>
                                    </p:set>
                                    <p:animEffect transition="in" filter="blinds(horizontal)">
                                      <p:cBhvr>
                                        <p:cTn id="543" dur="5000"/>
                                        <p:tgtEl>
                                          <p:spTgt spid="76"/>
                                        </p:tgtEl>
                                      </p:cBhvr>
                                    </p:animEffect>
                                  </p:childTnLst>
                                </p:cTn>
                              </p:par>
                              <p:par>
                                <p:cTn id="544" presetID="3" presetClass="entr" presetSubtype="10" fill="hold" grpId="3" nodeType="withEffect">
                                  <p:stCondLst>
                                    <p:cond delay="0"/>
                                  </p:stCondLst>
                                  <p:childTnLst>
                                    <p:set>
                                      <p:cBhvr>
                                        <p:cTn id="545" dur="1" fill="hold">
                                          <p:stCondLst>
                                            <p:cond delay="0"/>
                                          </p:stCondLst>
                                        </p:cTn>
                                        <p:tgtEl>
                                          <p:spTgt spid="77"/>
                                        </p:tgtEl>
                                        <p:attrNameLst>
                                          <p:attrName>style.visibility</p:attrName>
                                        </p:attrNameLst>
                                      </p:cBhvr>
                                      <p:to>
                                        <p:strVal val="visible"/>
                                      </p:to>
                                    </p:set>
                                    <p:animEffect transition="in" filter="blinds(horizontal)">
                                      <p:cBhvr>
                                        <p:cTn id="546" dur="5000"/>
                                        <p:tgtEl>
                                          <p:spTgt spid="77"/>
                                        </p:tgtEl>
                                      </p:cBhvr>
                                    </p:animEffect>
                                  </p:childTnLst>
                                </p:cTn>
                              </p:par>
                              <p:par>
                                <p:cTn id="547" presetID="3" presetClass="entr" presetSubtype="10" fill="hold" grpId="3" nodeType="withEffect">
                                  <p:stCondLst>
                                    <p:cond delay="0"/>
                                  </p:stCondLst>
                                  <p:childTnLst>
                                    <p:set>
                                      <p:cBhvr>
                                        <p:cTn id="548" dur="1" fill="hold">
                                          <p:stCondLst>
                                            <p:cond delay="0"/>
                                          </p:stCondLst>
                                        </p:cTn>
                                        <p:tgtEl>
                                          <p:spTgt spid="78"/>
                                        </p:tgtEl>
                                        <p:attrNameLst>
                                          <p:attrName>style.visibility</p:attrName>
                                        </p:attrNameLst>
                                      </p:cBhvr>
                                      <p:to>
                                        <p:strVal val="visible"/>
                                      </p:to>
                                    </p:set>
                                    <p:animEffect transition="in" filter="blinds(horizontal)">
                                      <p:cBhvr>
                                        <p:cTn id="549" dur="5000"/>
                                        <p:tgtEl>
                                          <p:spTgt spid="78"/>
                                        </p:tgtEl>
                                      </p:cBhvr>
                                    </p:animEffect>
                                  </p:childTnLst>
                                </p:cTn>
                              </p:par>
                              <p:par>
                                <p:cTn id="550" presetID="3" presetClass="entr" presetSubtype="10" fill="hold" grpId="3" nodeType="withEffect">
                                  <p:stCondLst>
                                    <p:cond delay="0"/>
                                  </p:stCondLst>
                                  <p:childTnLst>
                                    <p:set>
                                      <p:cBhvr>
                                        <p:cTn id="551" dur="1" fill="hold">
                                          <p:stCondLst>
                                            <p:cond delay="0"/>
                                          </p:stCondLst>
                                        </p:cTn>
                                        <p:tgtEl>
                                          <p:spTgt spid="79"/>
                                        </p:tgtEl>
                                        <p:attrNameLst>
                                          <p:attrName>style.visibility</p:attrName>
                                        </p:attrNameLst>
                                      </p:cBhvr>
                                      <p:to>
                                        <p:strVal val="visible"/>
                                      </p:to>
                                    </p:set>
                                    <p:animEffect transition="in" filter="blinds(horizontal)">
                                      <p:cBhvr>
                                        <p:cTn id="552" dur="5000"/>
                                        <p:tgtEl>
                                          <p:spTgt spid="79"/>
                                        </p:tgtEl>
                                      </p:cBhvr>
                                    </p:animEffect>
                                  </p:childTnLst>
                                </p:cTn>
                              </p:par>
                              <p:par>
                                <p:cTn id="553" presetID="3" presetClass="entr" presetSubtype="10" fill="hold" grpId="3" nodeType="withEffect">
                                  <p:stCondLst>
                                    <p:cond delay="0"/>
                                  </p:stCondLst>
                                  <p:childTnLst>
                                    <p:set>
                                      <p:cBhvr>
                                        <p:cTn id="554" dur="1" fill="hold">
                                          <p:stCondLst>
                                            <p:cond delay="0"/>
                                          </p:stCondLst>
                                        </p:cTn>
                                        <p:tgtEl>
                                          <p:spTgt spid="80"/>
                                        </p:tgtEl>
                                        <p:attrNameLst>
                                          <p:attrName>style.visibility</p:attrName>
                                        </p:attrNameLst>
                                      </p:cBhvr>
                                      <p:to>
                                        <p:strVal val="visible"/>
                                      </p:to>
                                    </p:set>
                                    <p:animEffect transition="in" filter="blinds(horizontal)">
                                      <p:cBhvr>
                                        <p:cTn id="555" dur="5000"/>
                                        <p:tgtEl>
                                          <p:spTgt spid="80"/>
                                        </p:tgtEl>
                                      </p:cBhvr>
                                    </p:animEffect>
                                  </p:childTnLst>
                                </p:cTn>
                              </p:par>
                              <p:par>
                                <p:cTn id="556" presetID="3" presetClass="entr" presetSubtype="10" fill="hold" grpId="3" nodeType="withEffect">
                                  <p:stCondLst>
                                    <p:cond delay="0"/>
                                  </p:stCondLst>
                                  <p:childTnLst>
                                    <p:set>
                                      <p:cBhvr>
                                        <p:cTn id="557" dur="1" fill="hold">
                                          <p:stCondLst>
                                            <p:cond delay="0"/>
                                          </p:stCondLst>
                                        </p:cTn>
                                        <p:tgtEl>
                                          <p:spTgt spid="81"/>
                                        </p:tgtEl>
                                        <p:attrNameLst>
                                          <p:attrName>style.visibility</p:attrName>
                                        </p:attrNameLst>
                                      </p:cBhvr>
                                      <p:to>
                                        <p:strVal val="visible"/>
                                      </p:to>
                                    </p:set>
                                    <p:animEffect transition="in" filter="blinds(horizontal)">
                                      <p:cBhvr>
                                        <p:cTn id="558" dur="5000"/>
                                        <p:tgtEl>
                                          <p:spTgt spid="81"/>
                                        </p:tgtEl>
                                      </p:cBhvr>
                                    </p:animEffect>
                                  </p:childTnLst>
                                </p:cTn>
                              </p:par>
                              <p:par>
                                <p:cTn id="559" presetID="3" presetClass="entr" presetSubtype="10" fill="hold" grpId="3" nodeType="withEffect">
                                  <p:stCondLst>
                                    <p:cond delay="0"/>
                                  </p:stCondLst>
                                  <p:childTnLst>
                                    <p:set>
                                      <p:cBhvr>
                                        <p:cTn id="560" dur="1" fill="hold">
                                          <p:stCondLst>
                                            <p:cond delay="0"/>
                                          </p:stCondLst>
                                        </p:cTn>
                                        <p:tgtEl>
                                          <p:spTgt spid="82"/>
                                        </p:tgtEl>
                                        <p:attrNameLst>
                                          <p:attrName>style.visibility</p:attrName>
                                        </p:attrNameLst>
                                      </p:cBhvr>
                                      <p:to>
                                        <p:strVal val="visible"/>
                                      </p:to>
                                    </p:set>
                                    <p:animEffect transition="in" filter="blinds(horizontal)">
                                      <p:cBhvr>
                                        <p:cTn id="561" dur="5000"/>
                                        <p:tgtEl>
                                          <p:spTgt spid="82"/>
                                        </p:tgtEl>
                                      </p:cBhvr>
                                    </p:animEffect>
                                  </p:childTnLst>
                                </p:cTn>
                              </p:par>
                              <p:par>
                                <p:cTn id="562" presetID="3" presetClass="entr" presetSubtype="10" fill="hold" grpId="3" nodeType="withEffect">
                                  <p:stCondLst>
                                    <p:cond delay="0"/>
                                  </p:stCondLst>
                                  <p:childTnLst>
                                    <p:set>
                                      <p:cBhvr>
                                        <p:cTn id="563" dur="1" fill="hold">
                                          <p:stCondLst>
                                            <p:cond delay="0"/>
                                          </p:stCondLst>
                                        </p:cTn>
                                        <p:tgtEl>
                                          <p:spTgt spid="83"/>
                                        </p:tgtEl>
                                        <p:attrNameLst>
                                          <p:attrName>style.visibility</p:attrName>
                                        </p:attrNameLst>
                                      </p:cBhvr>
                                      <p:to>
                                        <p:strVal val="visible"/>
                                      </p:to>
                                    </p:set>
                                    <p:animEffect transition="in" filter="blinds(horizontal)">
                                      <p:cBhvr>
                                        <p:cTn id="564" dur="5000"/>
                                        <p:tgtEl>
                                          <p:spTgt spid="83"/>
                                        </p:tgtEl>
                                      </p:cBhvr>
                                    </p:animEffect>
                                  </p:childTnLst>
                                </p:cTn>
                              </p:par>
                              <p:par>
                                <p:cTn id="565" presetID="3" presetClass="entr" presetSubtype="10" fill="hold" grpId="3" nodeType="withEffect">
                                  <p:stCondLst>
                                    <p:cond delay="0"/>
                                  </p:stCondLst>
                                  <p:childTnLst>
                                    <p:set>
                                      <p:cBhvr>
                                        <p:cTn id="566" dur="1" fill="hold">
                                          <p:stCondLst>
                                            <p:cond delay="0"/>
                                          </p:stCondLst>
                                        </p:cTn>
                                        <p:tgtEl>
                                          <p:spTgt spid="84"/>
                                        </p:tgtEl>
                                        <p:attrNameLst>
                                          <p:attrName>style.visibility</p:attrName>
                                        </p:attrNameLst>
                                      </p:cBhvr>
                                      <p:to>
                                        <p:strVal val="visible"/>
                                      </p:to>
                                    </p:set>
                                    <p:animEffect transition="in" filter="blinds(horizontal)">
                                      <p:cBhvr>
                                        <p:cTn id="567" dur="5000"/>
                                        <p:tgtEl>
                                          <p:spTgt spid="84"/>
                                        </p:tgtEl>
                                      </p:cBhvr>
                                    </p:animEffect>
                                  </p:childTnLst>
                                </p:cTn>
                              </p:par>
                            </p:childTnLst>
                          </p:cTn>
                        </p:par>
                        <p:par>
                          <p:cTn id="568" fill="hold">
                            <p:stCondLst>
                              <p:cond delay="5000"/>
                            </p:stCondLst>
                            <p:childTnLst>
                              <p:par>
                                <p:cTn id="569" presetID="2" presetClass="exit" presetSubtype="12" fill="hold" grpId="1" nodeType="afterEffect">
                                  <p:stCondLst>
                                    <p:cond delay="0"/>
                                  </p:stCondLst>
                                  <p:childTnLst>
                                    <p:anim calcmode="lin" valueType="num">
                                      <p:cBhvr additive="base">
                                        <p:cTn id="570" dur="5000"/>
                                        <p:tgtEl>
                                          <p:spTgt spid="7"/>
                                        </p:tgtEl>
                                        <p:attrNameLst>
                                          <p:attrName>ppt_x</p:attrName>
                                        </p:attrNameLst>
                                      </p:cBhvr>
                                      <p:tavLst>
                                        <p:tav tm="0">
                                          <p:val>
                                            <p:strVal val="ppt_x"/>
                                          </p:val>
                                        </p:tav>
                                        <p:tav tm="100000">
                                          <p:val>
                                            <p:strVal val="0-ppt_w/2"/>
                                          </p:val>
                                        </p:tav>
                                      </p:tavLst>
                                    </p:anim>
                                    <p:anim calcmode="lin" valueType="num">
                                      <p:cBhvr additive="base">
                                        <p:cTn id="571" dur="5000"/>
                                        <p:tgtEl>
                                          <p:spTgt spid="7"/>
                                        </p:tgtEl>
                                        <p:attrNameLst>
                                          <p:attrName>ppt_y</p:attrName>
                                        </p:attrNameLst>
                                      </p:cBhvr>
                                      <p:tavLst>
                                        <p:tav tm="0">
                                          <p:val>
                                            <p:strVal val="ppt_y"/>
                                          </p:val>
                                        </p:tav>
                                        <p:tav tm="100000">
                                          <p:val>
                                            <p:strVal val="1+ppt_h/2"/>
                                          </p:val>
                                        </p:tav>
                                      </p:tavLst>
                                    </p:anim>
                                    <p:set>
                                      <p:cBhvr>
                                        <p:cTn id="572" dur="1" fill="hold">
                                          <p:stCondLst>
                                            <p:cond delay="4999"/>
                                          </p:stCondLst>
                                        </p:cTn>
                                        <p:tgtEl>
                                          <p:spTgt spid="7"/>
                                        </p:tgtEl>
                                        <p:attrNameLst>
                                          <p:attrName>style.visibility</p:attrName>
                                        </p:attrNameLst>
                                      </p:cBhvr>
                                      <p:to>
                                        <p:strVal val="hidden"/>
                                      </p:to>
                                    </p:set>
                                  </p:childTnLst>
                                </p:cTn>
                              </p:par>
                              <p:par>
                                <p:cTn id="573" presetID="2" presetClass="exit" presetSubtype="12" fill="hold" grpId="1" nodeType="withEffect">
                                  <p:stCondLst>
                                    <p:cond delay="0"/>
                                  </p:stCondLst>
                                  <p:childTnLst>
                                    <p:anim calcmode="lin" valueType="num">
                                      <p:cBhvr additive="base">
                                        <p:cTn id="574" dur="5000"/>
                                        <p:tgtEl>
                                          <p:spTgt spid="17"/>
                                        </p:tgtEl>
                                        <p:attrNameLst>
                                          <p:attrName>ppt_x</p:attrName>
                                        </p:attrNameLst>
                                      </p:cBhvr>
                                      <p:tavLst>
                                        <p:tav tm="0">
                                          <p:val>
                                            <p:strVal val="ppt_x"/>
                                          </p:val>
                                        </p:tav>
                                        <p:tav tm="100000">
                                          <p:val>
                                            <p:strVal val="0-ppt_w/2"/>
                                          </p:val>
                                        </p:tav>
                                      </p:tavLst>
                                    </p:anim>
                                    <p:anim calcmode="lin" valueType="num">
                                      <p:cBhvr additive="base">
                                        <p:cTn id="575" dur="5000"/>
                                        <p:tgtEl>
                                          <p:spTgt spid="17"/>
                                        </p:tgtEl>
                                        <p:attrNameLst>
                                          <p:attrName>ppt_y</p:attrName>
                                        </p:attrNameLst>
                                      </p:cBhvr>
                                      <p:tavLst>
                                        <p:tav tm="0">
                                          <p:val>
                                            <p:strVal val="ppt_y"/>
                                          </p:val>
                                        </p:tav>
                                        <p:tav tm="100000">
                                          <p:val>
                                            <p:strVal val="1+ppt_h/2"/>
                                          </p:val>
                                        </p:tav>
                                      </p:tavLst>
                                    </p:anim>
                                    <p:set>
                                      <p:cBhvr>
                                        <p:cTn id="576" dur="1" fill="hold">
                                          <p:stCondLst>
                                            <p:cond delay="4999"/>
                                          </p:stCondLst>
                                        </p:cTn>
                                        <p:tgtEl>
                                          <p:spTgt spid="17"/>
                                        </p:tgtEl>
                                        <p:attrNameLst>
                                          <p:attrName>style.visibility</p:attrName>
                                        </p:attrNameLst>
                                      </p:cBhvr>
                                      <p:to>
                                        <p:strVal val="hidden"/>
                                      </p:to>
                                    </p:set>
                                  </p:childTnLst>
                                </p:cTn>
                              </p:par>
                              <p:par>
                                <p:cTn id="577" presetID="2" presetClass="exit" presetSubtype="12" fill="hold" grpId="1" nodeType="withEffect">
                                  <p:stCondLst>
                                    <p:cond delay="0"/>
                                  </p:stCondLst>
                                  <p:childTnLst>
                                    <p:anim calcmode="lin" valueType="num">
                                      <p:cBhvr additive="base">
                                        <p:cTn id="578" dur="5000"/>
                                        <p:tgtEl>
                                          <p:spTgt spid="27"/>
                                        </p:tgtEl>
                                        <p:attrNameLst>
                                          <p:attrName>ppt_x</p:attrName>
                                        </p:attrNameLst>
                                      </p:cBhvr>
                                      <p:tavLst>
                                        <p:tav tm="0">
                                          <p:val>
                                            <p:strVal val="ppt_x"/>
                                          </p:val>
                                        </p:tav>
                                        <p:tav tm="100000">
                                          <p:val>
                                            <p:strVal val="0-ppt_w/2"/>
                                          </p:val>
                                        </p:tav>
                                      </p:tavLst>
                                    </p:anim>
                                    <p:anim calcmode="lin" valueType="num">
                                      <p:cBhvr additive="base">
                                        <p:cTn id="579" dur="5000"/>
                                        <p:tgtEl>
                                          <p:spTgt spid="27"/>
                                        </p:tgtEl>
                                        <p:attrNameLst>
                                          <p:attrName>ppt_y</p:attrName>
                                        </p:attrNameLst>
                                      </p:cBhvr>
                                      <p:tavLst>
                                        <p:tav tm="0">
                                          <p:val>
                                            <p:strVal val="ppt_y"/>
                                          </p:val>
                                        </p:tav>
                                        <p:tav tm="100000">
                                          <p:val>
                                            <p:strVal val="1+ppt_h/2"/>
                                          </p:val>
                                        </p:tav>
                                      </p:tavLst>
                                    </p:anim>
                                    <p:set>
                                      <p:cBhvr>
                                        <p:cTn id="580" dur="1" fill="hold">
                                          <p:stCondLst>
                                            <p:cond delay="4999"/>
                                          </p:stCondLst>
                                        </p:cTn>
                                        <p:tgtEl>
                                          <p:spTgt spid="27"/>
                                        </p:tgtEl>
                                        <p:attrNameLst>
                                          <p:attrName>style.visibility</p:attrName>
                                        </p:attrNameLst>
                                      </p:cBhvr>
                                      <p:to>
                                        <p:strVal val="hidden"/>
                                      </p:to>
                                    </p:set>
                                  </p:childTnLst>
                                </p:cTn>
                              </p:par>
                              <p:par>
                                <p:cTn id="581" presetID="2" presetClass="exit" presetSubtype="12" fill="hold" grpId="1" nodeType="withEffect">
                                  <p:stCondLst>
                                    <p:cond delay="0"/>
                                  </p:stCondLst>
                                  <p:childTnLst>
                                    <p:anim calcmode="lin" valueType="num">
                                      <p:cBhvr additive="base">
                                        <p:cTn id="582" dur="5000"/>
                                        <p:tgtEl>
                                          <p:spTgt spid="37"/>
                                        </p:tgtEl>
                                        <p:attrNameLst>
                                          <p:attrName>ppt_x</p:attrName>
                                        </p:attrNameLst>
                                      </p:cBhvr>
                                      <p:tavLst>
                                        <p:tav tm="0">
                                          <p:val>
                                            <p:strVal val="ppt_x"/>
                                          </p:val>
                                        </p:tav>
                                        <p:tav tm="100000">
                                          <p:val>
                                            <p:strVal val="0-ppt_w/2"/>
                                          </p:val>
                                        </p:tav>
                                      </p:tavLst>
                                    </p:anim>
                                    <p:anim calcmode="lin" valueType="num">
                                      <p:cBhvr additive="base">
                                        <p:cTn id="583" dur="5000"/>
                                        <p:tgtEl>
                                          <p:spTgt spid="37"/>
                                        </p:tgtEl>
                                        <p:attrNameLst>
                                          <p:attrName>ppt_y</p:attrName>
                                        </p:attrNameLst>
                                      </p:cBhvr>
                                      <p:tavLst>
                                        <p:tav tm="0">
                                          <p:val>
                                            <p:strVal val="ppt_y"/>
                                          </p:val>
                                        </p:tav>
                                        <p:tav tm="100000">
                                          <p:val>
                                            <p:strVal val="1+ppt_h/2"/>
                                          </p:val>
                                        </p:tav>
                                      </p:tavLst>
                                    </p:anim>
                                    <p:set>
                                      <p:cBhvr>
                                        <p:cTn id="584" dur="1" fill="hold">
                                          <p:stCondLst>
                                            <p:cond delay="4999"/>
                                          </p:stCondLst>
                                        </p:cTn>
                                        <p:tgtEl>
                                          <p:spTgt spid="37"/>
                                        </p:tgtEl>
                                        <p:attrNameLst>
                                          <p:attrName>style.visibility</p:attrName>
                                        </p:attrNameLst>
                                      </p:cBhvr>
                                      <p:to>
                                        <p:strVal val="hidden"/>
                                      </p:to>
                                    </p:set>
                                  </p:childTnLst>
                                </p:cTn>
                              </p:par>
                              <p:par>
                                <p:cTn id="585" presetID="2" presetClass="exit" presetSubtype="12" fill="hold" grpId="1" nodeType="withEffect">
                                  <p:stCondLst>
                                    <p:cond delay="0"/>
                                  </p:stCondLst>
                                  <p:childTnLst>
                                    <p:anim calcmode="lin" valueType="num">
                                      <p:cBhvr additive="base">
                                        <p:cTn id="586" dur="5000"/>
                                        <p:tgtEl>
                                          <p:spTgt spid="47"/>
                                        </p:tgtEl>
                                        <p:attrNameLst>
                                          <p:attrName>ppt_x</p:attrName>
                                        </p:attrNameLst>
                                      </p:cBhvr>
                                      <p:tavLst>
                                        <p:tav tm="0">
                                          <p:val>
                                            <p:strVal val="ppt_x"/>
                                          </p:val>
                                        </p:tav>
                                        <p:tav tm="100000">
                                          <p:val>
                                            <p:strVal val="0-ppt_w/2"/>
                                          </p:val>
                                        </p:tav>
                                      </p:tavLst>
                                    </p:anim>
                                    <p:anim calcmode="lin" valueType="num">
                                      <p:cBhvr additive="base">
                                        <p:cTn id="587" dur="5000"/>
                                        <p:tgtEl>
                                          <p:spTgt spid="47"/>
                                        </p:tgtEl>
                                        <p:attrNameLst>
                                          <p:attrName>ppt_y</p:attrName>
                                        </p:attrNameLst>
                                      </p:cBhvr>
                                      <p:tavLst>
                                        <p:tav tm="0">
                                          <p:val>
                                            <p:strVal val="ppt_y"/>
                                          </p:val>
                                        </p:tav>
                                        <p:tav tm="100000">
                                          <p:val>
                                            <p:strVal val="1+ppt_h/2"/>
                                          </p:val>
                                        </p:tav>
                                      </p:tavLst>
                                    </p:anim>
                                    <p:set>
                                      <p:cBhvr>
                                        <p:cTn id="588" dur="1" fill="hold">
                                          <p:stCondLst>
                                            <p:cond delay="4999"/>
                                          </p:stCondLst>
                                        </p:cTn>
                                        <p:tgtEl>
                                          <p:spTgt spid="47"/>
                                        </p:tgtEl>
                                        <p:attrNameLst>
                                          <p:attrName>style.visibility</p:attrName>
                                        </p:attrNameLst>
                                      </p:cBhvr>
                                      <p:to>
                                        <p:strVal val="hidden"/>
                                      </p:to>
                                    </p:set>
                                  </p:childTnLst>
                                </p:cTn>
                              </p:par>
                              <p:par>
                                <p:cTn id="589" presetID="2" presetClass="exit" presetSubtype="12" fill="hold" grpId="1" nodeType="withEffect">
                                  <p:stCondLst>
                                    <p:cond delay="0"/>
                                  </p:stCondLst>
                                  <p:childTnLst>
                                    <p:anim calcmode="lin" valueType="num">
                                      <p:cBhvr additive="base">
                                        <p:cTn id="590" dur="5000"/>
                                        <p:tgtEl>
                                          <p:spTgt spid="57"/>
                                        </p:tgtEl>
                                        <p:attrNameLst>
                                          <p:attrName>ppt_x</p:attrName>
                                        </p:attrNameLst>
                                      </p:cBhvr>
                                      <p:tavLst>
                                        <p:tav tm="0">
                                          <p:val>
                                            <p:strVal val="ppt_x"/>
                                          </p:val>
                                        </p:tav>
                                        <p:tav tm="100000">
                                          <p:val>
                                            <p:strVal val="0-ppt_w/2"/>
                                          </p:val>
                                        </p:tav>
                                      </p:tavLst>
                                    </p:anim>
                                    <p:anim calcmode="lin" valueType="num">
                                      <p:cBhvr additive="base">
                                        <p:cTn id="591" dur="5000"/>
                                        <p:tgtEl>
                                          <p:spTgt spid="57"/>
                                        </p:tgtEl>
                                        <p:attrNameLst>
                                          <p:attrName>ppt_y</p:attrName>
                                        </p:attrNameLst>
                                      </p:cBhvr>
                                      <p:tavLst>
                                        <p:tav tm="0">
                                          <p:val>
                                            <p:strVal val="ppt_y"/>
                                          </p:val>
                                        </p:tav>
                                        <p:tav tm="100000">
                                          <p:val>
                                            <p:strVal val="1+ppt_h/2"/>
                                          </p:val>
                                        </p:tav>
                                      </p:tavLst>
                                    </p:anim>
                                    <p:set>
                                      <p:cBhvr>
                                        <p:cTn id="592" dur="1" fill="hold">
                                          <p:stCondLst>
                                            <p:cond delay="4999"/>
                                          </p:stCondLst>
                                        </p:cTn>
                                        <p:tgtEl>
                                          <p:spTgt spid="57"/>
                                        </p:tgtEl>
                                        <p:attrNameLst>
                                          <p:attrName>style.visibility</p:attrName>
                                        </p:attrNameLst>
                                      </p:cBhvr>
                                      <p:to>
                                        <p:strVal val="hidden"/>
                                      </p:to>
                                    </p:set>
                                  </p:childTnLst>
                                </p:cTn>
                              </p:par>
                              <p:par>
                                <p:cTn id="593" presetID="2" presetClass="exit" presetSubtype="12" fill="hold" grpId="1" nodeType="withEffect">
                                  <p:stCondLst>
                                    <p:cond delay="0"/>
                                  </p:stCondLst>
                                  <p:childTnLst>
                                    <p:anim calcmode="lin" valueType="num">
                                      <p:cBhvr additive="base">
                                        <p:cTn id="594" dur="5000"/>
                                        <p:tgtEl>
                                          <p:spTgt spid="67"/>
                                        </p:tgtEl>
                                        <p:attrNameLst>
                                          <p:attrName>ppt_x</p:attrName>
                                        </p:attrNameLst>
                                      </p:cBhvr>
                                      <p:tavLst>
                                        <p:tav tm="0">
                                          <p:val>
                                            <p:strVal val="ppt_x"/>
                                          </p:val>
                                        </p:tav>
                                        <p:tav tm="100000">
                                          <p:val>
                                            <p:strVal val="0-ppt_w/2"/>
                                          </p:val>
                                        </p:tav>
                                      </p:tavLst>
                                    </p:anim>
                                    <p:anim calcmode="lin" valueType="num">
                                      <p:cBhvr additive="base">
                                        <p:cTn id="595" dur="5000"/>
                                        <p:tgtEl>
                                          <p:spTgt spid="67"/>
                                        </p:tgtEl>
                                        <p:attrNameLst>
                                          <p:attrName>ppt_y</p:attrName>
                                        </p:attrNameLst>
                                      </p:cBhvr>
                                      <p:tavLst>
                                        <p:tav tm="0">
                                          <p:val>
                                            <p:strVal val="ppt_y"/>
                                          </p:val>
                                        </p:tav>
                                        <p:tav tm="100000">
                                          <p:val>
                                            <p:strVal val="1+ppt_h/2"/>
                                          </p:val>
                                        </p:tav>
                                      </p:tavLst>
                                    </p:anim>
                                    <p:set>
                                      <p:cBhvr>
                                        <p:cTn id="596" dur="1" fill="hold">
                                          <p:stCondLst>
                                            <p:cond delay="4999"/>
                                          </p:stCondLst>
                                        </p:cTn>
                                        <p:tgtEl>
                                          <p:spTgt spid="67"/>
                                        </p:tgtEl>
                                        <p:attrNameLst>
                                          <p:attrName>style.visibility</p:attrName>
                                        </p:attrNameLst>
                                      </p:cBhvr>
                                      <p:to>
                                        <p:strVal val="hidden"/>
                                      </p:to>
                                    </p:set>
                                  </p:childTnLst>
                                </p:cTn>
                              </p:par>
                              <p:par>
                                <p:cTn id="597" presetID="2" presetClass="exit" presetSubtype="12" fill="hold" grpId="1" nodeType="withEffect">
                                  <p:stCondLst>
                                    <p:cond delay="0"/>
                                  </p:stCondLst>
                                  <p:childTnLst>
                                    <p:anim calcmode="lin" valueType="num">
                                      <p:cBhvr additive="base">
                                        <p:cTn id="598" dur="5000"/>
                                        <p:tgtEl>
                                          <p:spTgt spid="77"/>
                                        </p:tgtEl>
                                        <p:attrNameLst>
                                          <p:attrName>ppt_x</p:attrName>
                                        </p:attrNameLst>
                                      </p:cBhvr>
                                      <p:tavLst>
                                        <p:tav tm="0">
                                          <p:val>
                                            <p:strVal val="ppt_x"/>
                                          </p:val>
                                        </p:tav>
                                        <p:tav tm="100000">
                                          <p:val>
                                            <p:strVal val="0-ppt_w/2"/>
                                          </p:val>
                                        </p:tav>
                                      </p:tavLst>
                                    </p:anim>
                                    <p:anim calcmode="lin" valueType="num">
                                      <p:cBhvr additive="base">
                                        <p:cTn id="599" dur="5000"/>
                                        <p:tgtEl>
                                          <p:spTgt spid="77"/>
                                        </p:tgtEl>
                                        <p:attrNameLst>
                                          <p:attrName>ppt_y</p:attrName>
                                        </p:attrNameLst>
                                      </p:cBhvr>
                                      <p:tavLst>
                                        <p:tav tm="0">
                                          <p:val>
                                            <p:strVal val="ppt_y"/>
                                          </p:val>
                                        </p:tav>
                                        <p:tav tm="100000">
                                          <p:val>
                                            <p:strVal val="1+ppt_h/2"/>
                                          </p:val>
                                        </p:tav>
                                      </p:tavLst>
                                    </p:anim>
                                    <p:set>
                                      <p:cBhvr>
                                        <p:cTn id="600" dur="1" fill="hold">
                                          <p:stCondLst>
                                            <p:cond delay="4999"/>
                                          </p:stCondLst>
                                        </p:cTn>
                                        <p:tgtEl>
                                          <p:spTgt spid="77"/>
                                        </p:tgtEl>
                                        <p:attrNameLst>
                                          <p:attrName>style.visibility</p:attrName>
                                        </p:attrNameLst>
                                      </p:cBhvr>
                                      <p:to>
                                        <p:strVal val="hidden"/>
                                      </p:to>
                                    </p:set>
                                  </p:childTnLst>
                                </p:cTn>
                              </p:par>
                              <p:par>
                                <p:cTn id="601" presetID="2" presetClass="exit" presetSubtype="12" fill="hold" grpId="1" nodeType="withEffect">
                                  <p:stCondLst>
                                    <p:cond delay="0"/>
                                  </p:stCondLst>
                                  <p:childTnLst>
                                    <p:anim calcmode="lin" valueType="num">
                                      <p:cBhvr additive="base">
                                        <p:cTn id="602" dur="5000"/>
                                        <p:tgtEl>
                                          <p:spTgt spid="11"/>
                                        </p:tgtEl>
                                        <p:attrNameLst>
                                          <p:attrName>ppt_x</p:attrName>
                                        </p:attrNameLst>
                                      </p:cBhvr>
                                      <p:tavLst>
                                        <p:tav tm="0">
                                          <p:val>
                                            <p:strVal val="ppt_x"/>
                                          </p:val>
                                        </p:tav>
                                        <p:tav tm="100000">
                                          <p:val>
                                            <p:strVal val="0-ppt_w/2"/>
                                          </p:val>
                                        </p:tav>
                                      </p:tavLst>
                                    </p:anim>
                                    <p:anim calcmode="lin" valueType="num">
                                      <p:cBhvr additive="base">
                                        <p:cTn id="603" dur="5000"/>
                                        <p:tgtEl>
                                          <p:spTgt spid="11"/>
                                        </p:tgtEl>
                                        <p:attrNameLst>
                                          <p:attrName>ppt_y</p:attrName>
                                        </p:attrNameLst>
                                      </p:cBhvr>
                                      <p:tavLst>
                                        <p:tav tm="0">
                                          <p:val>
                                            <p:strVal val="ppt_y"/>
                                          </p:val>
                                        </p:tav>
                                        <p:tav tm="100000">
                                          <p:val>
                                            <p:strVal val="1+ppt_h/2"/>
                                          </p:val>
                                        </p:tav>
                                      </p:tavLst>
                                    </p:anim>
                                    <p:set>
                                      <p:cBhvr>
                                        <p:cTn id="604" dur="1" fill="hold">
                                          <p:stCondLst>
                                            <p:cond delay="4999"/>
                                          </p:stCondLst>
                                        </p:cTn>
                                        <p:tgtEl>
                                          <p:spTgt spid="11"/>
                                        </p:tgtEl>
                                        <p:attrNameLst>
                                          <p:attrName>style.visibility</p:attrName>
                                        </p:attrNameLst>
                                      </p:cBhvr>
                                      <p:to>
                                        <p:strVal val="hidden"/>
                                      </p:to>
                                    </p:set>
                                  </p:childTnLst>
                                </p:cTn>
                              </p:par>
                              <p:par>
                                <p:cTn id="605" presetID="2" presetClass="exit" presetSubtype="12" fill="hold" grpId="1" nodeType="withEffect">
                                  <p:stCondLst>
                                    <p:cond delay="0"/>
                                  </p:stCondLst>
                                  <p:childTnLst>
                                    <p:anim calcmode="lin" valueType="num">
                                      <p:cBhvr additive="base">
                                        <p:cTn id="606" dur="5000"/>
                                        <p:tgtEl>
                                          <p:spTgt spid="21"/>
                                        </p:tgtEl>
                                        <p:attrNameLst>
                                          <p:attrName>ppt_x</p:attrName>
                                        </p:attrNameLst>
                                      </p:cBhvr>
                                      <p:tavLst>
                                        <p:tav tm="0">
                                          <p:val>
                                            <p:strVal val="ppt_x"/>
                                          </p:val>
                                        </p:tav>
                                        <p:tav tm="100000">
                                          <p:val>
                                            <p:strVal val="0-ppt_w/2"/>
                                          </p:val>
                                        </p:tav>
                                      </p:tavLst>
                                    </p:anim>
                                    <p:anim calcmode="lin" valueType="num">
                                      <p:cBhvr additive="base">
                                        <p:cTn id="607" dur="5000"/>
                                        <p:tgtEl>
                                          <p:spTgt spid="21"/>
                                        </p:tgtEl>
                                        <p:attrNameLst>
                                          <p:attrName>ppt_y</p:attrName>
                                        </p:attrNameLst>
                                      </p:cBhvr>
                                      <p:tavLst>
                                        <p:tav tm="0">
                                          <p:val>
                                            <p:strVal val="ppt_y"/>
                                          </p:val>
                                        </p:tav>
                                        <p:tav tm="100000">
                                          <p:val>
                                            <p:strVal val="1+ppt_h/2"/>
                                          </p:val>
                                        </p:tav>
                                      </p:tavLst>
                                    </p:anim>
                                    <p:set>
                                      <p:cBhvr>
                                        <p:cTn id="608" dur="1" fill="hold">
                                          <p:stCondLst>
                                            <p:cond delay="4999"/>
                                          </p:stCondLst>
                                        </p:cTn>
                                        <p:tgtEl>
                                          <p:spTgt spid="21"/>
                                        </p:tgtEl>
                                        <p:attrNameLst>
                                          <p:attrName>style.visibility</p:attrName>
                                        </p:attrNameLst>
                                      </p:cBhvr>
                                      <p:to>
                                        <p:strVal val="hidden"/>
                                      </p:to>
                                    </p:set>
                                  </p:childTnLst>
                                </p:cTn>
                              </p:par>
                              <p:par>
                                <p:cTn id="609" presetID="2" presetClass="exit" presetSubtype="12" fill="hold" grpId="1" nodeType="withEffect">
                                  <p:stCondLst>
                                    <p:cond delay="0"/>
                                  </p:stCondLst>
                                  <p:childTnLst>
                                    <p:anim calcmode="lin" valueType="num">
                                      <p:cBhvr additive="base">
                                        <p:cTn id="610" dur="5000"/>
                                        <p:tgtEl>
                                          <p:spTgt spid="31"/>
                                        </p:tgtEl>
                                        <p:attrNameLst>
                                          <p:attrName>ppt_x</p:attrName>
                                        </p:attrNameLst>
                                      </p:cBhvr>
                                      <p:tavLst>
                                        <p:tav tm="0">
                                          <p:val>
                                            <p:strVal val="ppt_x"/>
                                          </p:val>
                                        </p:tav>
                                        <p:tav tm="100000">
                                          <p:val>
                                            <p:strVal val="0-ppt_w/2"/>
                                          </p:val>
                                        </p:tav>
                                      </p:tavLst>
                                    </p:anim>
                                    <p:anim calcmode="lin" valueType="num">
                                      <p:cBhvr additive="base">
                                        <p:cTn id="611" dur="5000"/>
                                        <p:tgtEl>
                                          <p:spTgt spid="31"/>
                                        </p:tgtEl>
                                        <p:attrNameLst>
                                          <p:attrName>ppt_y</p:attrName>
                                        </p:attrNameLst>
                                      </p:cBhvr>
                                      <p:tavLst>
                                        <p:tav tm="0">
                                          <p:val>
                                            <p:strVal val="ppt_y"/>
                                          </p:val>
                                        </p:tav>
                                        <p:tav tm="100000">
                                          <p:val>
                                            <p:strVal val="1+ppt_h/2"/>
                                          </p:val>
                                        </p:tav>
                                      </p:tavLst>
                                    </p:anim>
                                    <p:set>
                                      <p:cBhvr>
                                        <p:cTn id="612" dur="1" fill="hold">
                                          <p:stCondLst>
                                            <p:cond delay="4999"/>
                                          </p:stCondLst>
                                        </p:cTn>
                                        <p:tgtEl>
                                          <p:spTgt spid="31"/>
                                        </p:tgtEl>
                                        <p:attrNameLst>
                                          <p:attrName>style.visibility</p:attrName>
                                        </p:attrNameLst>
                                      </p:cBhvr>
                                      <p:to>
                                        <p:strVal val="hidden"/>
                                      </p:to>
                                    </p:set>
                                  </p:childTnLst>
                                </p:cTn>
                              </p:par>
                              <p:par>
                                <p:cTn id="613" presetID="2" presetClass="exit" presetSubtype="12" fill="hold" grpId="1" nodeType="withEffect">
                                  <p:stCondLst>
                                    <p:cond delay="0"/>
                                  </p:stCondLst>
                                  <p:childTnLst>
                                    <p:anim calcmode="lin" valueType="num">
                                      <p:cBhvr additive="base">
                                        <p:cTn id="614" dur="5000"/>
                                        <p:tgtEl>
                                          <p:spTgt spid="41"/>
                                        </p:tgtEl>
                                        <p:attrNameLst>
                                          <p:attrName>ppt_x</p:attrName>
                                        </p:attrNameLst>
                                      </p:cBhvr>
                                      <p:tavLst>
                                        <p:tav tm="0">
                                          <p:val>
                                            <p:strVal val="ppt_x"/>
                                          </p:val>
                                        </p:tav>
                                        <p:tav tm="100000">
                                          <p:val>
                                            <p:strVal val="0-ppt_w/2"/>
                                          </p:val>
                                        </p:tav>
                                      </p:tavLst>
                                    </p:anim>
                                    <p:anim calcmode="lin" valueType="num">
                                      <p:cBhvr additive="base">
                                        <p:cTn id="615" dur="5000"/>
                                        <p:tgtEl>
                                          <p:spTgt spid="41"/>
                                        </p:tgtEl>
                                        <p:attrNameLst>
                                          <p:attrName>ppt_y</p:attrName>
                                        </p:attrNameLst>
                                      </p:cBhvr>
                                      <p:tavLst>
                                        <p:tav tm="0">
                                          <p:val>
                                            <p:strVal val="ppt_y"/>
                                          </p:val>
                                        </p:tav>
                                        <p:tav tm="100000">
                                          <p:val>
                                            <p:strVal val="1+ppt_h/2"/>
                                          </p:val>
                                        </p:tav>
                                      </p:tavLst>
                                    </p:anim>
                                    <p:set>
                                      <p:cBhvr>
                                        <p:cTn id="616" dur="1" fill="hold">
                                          <p:stCondLst>
                                            <p:cond delay="4999"/>
                                          </p:stCondLst>
                                        </p:cTn>
                                        <p:tgtEl>
                                          <p:spTgt spid="41"/>
                                        </p:tgtEl>
                                        <p:attrNameLst>
                                          <p:attrName>style.visibility</p:attrName>
                                        </p:attrNameLst>
                                      </p:cBhvr>
                                      <p:to>
                                        <p:strVal val="hidden"/>
                                      </p:to>
                                    </p:set>
                                  </p:childTnLst>
                                </p:cTn>
                              </p:par>
                              <p:par>
                                <p:cTn id="617" presetID="2" presetClass="exit" presetSubtype="12" fill="hold" grpId="1" nodeType="withEffect">
                                  <p:stCondLst>
                                    <p:cond delay="0"/>
                                  </p:stCondLst>
                                  <p:childTnLst>
                                    <p:anim calcmode="lin" valueType="num">
                                      <p:cBhvr additive="base">
                                        <p:cTn id="618" dur="5000"/>
                                        <p:tgtEl>
                                          <p:spTgt spid="51"/>
                                        </p:tgtEl>
                                        <p:attrNameLst>
                                          <p:attrName>ppt_x</p:attrName>
                                        </p:attrNameLst>
                                      </p:cBhvr>
                                      <p:tavLst>
                                        <p:tav tm="0">
                                          <p:val>
                                            <p:strVal val="ppt_x"/>
                                          </p:val>
                                        </p:tav>
                                        <p:tav tm="100000">
                                          <p:val>
                                            <p:strVal val="0-ppt_w/2"/>
                                          </p:val>
                                        </p:tav>
                                      </p:tavLst>
                                    </p:anim>
                                    <p:anim calcmode="lin" valueType="num">
                                      <p:cBhvr additive="base">
                                        <p:cTn id="619" dur="5000"/>
                                        <p:tgtEl>
                                          <p:spTgt spid="51"/>
                                        </p:tgtEl>
                                        <p:attrNameLst>
                                          <p:attrName>ppt_y</p:attrName>
                                        </p:attrNameLst>
                                      </p:cBhvr>
                                      <p:tavLst>
                                        <p:tav tm="0">
                                          <p:val>
                                            <p:strVal val="ppt_y"/>
                                          </p:val>
                                        </p:tav>
                                        <p:tav tm="100000">
                                          <p:val>
                                            <p:strVal val="1+ppt_h/2"/>
                                          </p:val>
                                        </p:tav>
                                      </p:tavLst>
                                    </p:anim>
                                    <p:set>
                                      <p:cBhvr>
                                        <p:cTn id="620" dur="1" fill="hold">
                                          <p:stCondLst>
                                            <p:cond delay="4999"/>
                                          </p:stCondLst>
                                        </p:cTn>
                                        <p:tgtEl>
                                          <p:spTgt spid="51"/>
                                        </p:tgtEl>
                                        <p:attrNameLst>
                                          <p:attrName>style.visibility</p:attrName>
                                        </p:attrNameLst>
                                      </p:cBhvr>
                                      <p:to>
                                        <p:strVal val="hidden"/>
                                      </p:to>
                                    </p:set>
                                  </p:childTnLst>
                                </p:cTn>
                              </p:par>
                              <p:par>
                                <p:cTn id="621" presetID="2" presetClass="exit" presetSubtype="12" fill="hold" grpId="1" nodeType="withEffect">
                                  <p:stCondLst>
                                    <p:cond delay="0"/>
                                  </p:stCondLst>
                                  <p:childTnLst>
                                    <p:anim calcmode="lin" valueType="num">
                                      <p:cBhvr additive="base">
                                        <p:cTn id="622" dur="5000"/>
                                        <p:tgtEl>
                                          <p:spTgt spid="61"/>
                                        </p:tgtEl>
                                        <p:attrNameLst>
                                          <p:attrName>ppt_x</p:attrName>
                                        </p:attrNameLst>
                                      </p:cBhvr>
                                      <p:tavLst>
                                        <p:tav tm="0">
                                          <p:val>
                                            <p:strVal val="ppt_x"/>
                                          </p:val>
                                        </p:tav>
                                        <p:tav tm="100000">
                                          <p:val>
                                            <p:strVal val="0-ppt_w/2"/>
                                          </p:val>
                                        </p:tav>
                                      </p:tavLst>
                                    </p:anim>
                                    <p:anim calcmode="lin" valueType="num">
                                      <p:cBhvr additive="base">
                                        <p:cTn id="623" dur="5000"/>
                                        <p:tgtEl>
                                          <p:spTgt spid="61"/>
                                        </p:tgtEl>
                                        <p:attrNameLst>
                                          <p:attrName>ppt_y</p:attrName>
                                        </p:attrNameLst>
                                      </p:cBhvr>
                                      <p:tavLst>
                                        <p:tav tm="0">
                                          <p:val>
                                            <p:strVal val="ppt_y"/>
                                          </p:val>
                                        </p:tav>
                                        <p:tav tm="100000">
                                          <p:val>
                                            <p:strVal val="1+ppt_h/2"/>
                                          </p:val>
                                        </p:tav>
                                      </p:tavLst>
                                    </p:anim>
                                    <p:set>
                                      <p:cBhvr>
                                        <p:cTn id="624" dur="1" fill="hold">
                                          <p:stCondLst>
                                            <p:cond delay="4999"/>
                                          </p:stCondLst>
                                        </p:cTn>
                                        <p:tgtEl>
                                          <p:spTgt spid="61"/>
                                        </p:tgtEl>
                                        <p:attrNameLst>
                                          <p:attrName>style.visibility</p:attrName>
                                        </p:attrNameLst>
                                      </p:cBhvr>
                                      <p:to>
                                        <p:strVal val="hidden"/>
                                      </p:to>
                                    </p:set>
                                  </p:childTnLst>
                                </p:cTn>
                              </p:par>
                              <p:par>
                                <p:cTn id="625" presetID="2" presetClass="exit" presetSubtype="12" fill="hold" grpId="1" nodeType="withEffect">
                                  <p:stCondLst>
                                    <p:cond delay="0"/>
                                  </p:stCondLst>
                                  <p:childTnLst>
                                    <p:anim calcmode="lin" valueType="num">
                                      <p:cBhvr additive="base">
                                        <p:cTn id="626" dur="5000"/>
                                        <p:tgtEl>
                                          <p:spTgt spid="71"/>
                                        </p:tgtEl>
                                        <p:attrNameLst>
                                          <p:attrName>ppt_x</p:attrName>
                                        </p:attrNameLst>
                                      </p:cBhvr>
                                      <p:tavLst>
                                        <p:tav tm="0">
                                          <p:val>
                                            <p:strVal val="ppt_x"/>
                                          </p:val>
                                        </p:tav>
                                        <p:tav tm="100000">
                                          <p:val>
                                            <p:strVal val="0-ppt_w/2"/>
                                          </p:val>
                                        </p:tav>
                                      </p:tavLst>
                                    </p:anim>
                                    <p:anim calcmode="lin" valueType="num">
                                      <p:cBhvr additive="base">
                                        <p:cTn id="627" dur="5000"/>
                                        <p:tgtEl>
                                          <p:spTgt spid="71"/>
                                        </p:tgtEl>
                                        <p:attrNameLst>
                                          <p:attrName>ppt_y</p:attrName>
                                        </p:attrNameLst>
                                      </p:cBhvr>
                                      <p:tavLst>
                                        <p:tav tm="0">
                                          <p:val>
                                            <p:strVal val="ppt_y"/>
                                          </p:val>
                                        </p:tav>
                                        <p:tav tm="100000">
                                          <p:val>
                                            <p:strVal val="1+ppt_h/2"/>
                                          </p:val>
                                        </p:tav>
                                      </p:tavLst>
                                    </p:anim>
                                    <p:set>
                                      <p:cBhvr>
                                        <p:cTn id="628" dur="1" fill="hold">
                                          <p:stCondLst>
                                            <p:cond delay="4999"/>
                                          </p:stCondLst>
                                        </p:cTn>
                                        <p:tgtEl>
                                          <p:spTgt spid="71"/>
                                        </p:tgtEl>
                                        <p:attrNameLst>
                                          <p:attrName>style.visibility</p:attrName>
                                        </p:attrNameLst>
                                      </p:cBhvr>
                                      <p:to>
                                        <p:strVal val="hidden"/>
                                      </p:to>
                                    </p:set>
                                  </p:childTnLst>
                                </p:cTn>
                              </p:par>
                              <p:par>
                                <p:cTn id="629" presetID="2" presetClass="exit" presetSubtype="12" fill="hold" grpId="1" nodeType="withEffect">
                                  <p:stCondLst>
                                    <p:cond delay="0"/>
                                  </p:stCondLst>
                                  <p:childTnLst>
                                    <p:anim calcmode="lin" valueType="num">
                                      <p:cBhvr additive="base">
                                        <p:cTn id="630" dur="5000"/>
                                        <p:tgtEl>
                                          <p:spTgt spid="81"/>
                                        </p:tgtEl>
                                        <p:attrNameLst>
                                          <p:attrName>ppt_x</p:attrName>
                                        </p:attrNameLst>
                                      </p:cBhvr>
                                      <p:tavLst>
                                        <p:tav tm="0">
                                          <p:val>
                                            <p:strVal val="ppt_x"/>
                                          </p:val>
                                        </p:tav>
                                        <p:tav tm="100000">
                                          <p:val>
                                            <p:strVal val="0-ppt_w/2"/>
                                          </p:val>
                                        </p:tav>
                                      </p:tavLst>
                                    </p:anim>
                                    <p:anim calcmode="lin" valueType="num">
                                      <p:cBhvr additive="base">
                                        <p:cTn id="631" dur="5000"/>
                                        <p:tgtEl>
                                          <p:spTgt spid="81"/>
                                        </p:tgtEl>
                                        <p:attrNameLst>
                                          <p:attrName>ppt_y</p:attrName>
                                        </p:attrNameLst>
                                      </p:cBhvr>
                                      <p:tavLst>
                                        <p:tav tm="0">
                                          <p:val>
                                            <p:strVal val="ppt_y"/>
                                          </p:val>
                                        </p:tav>
                                        <p:tav tm="100000">
                                          <p:val>
                                            <p:strVal val="1+ppt_h/2"/>
                                          </p:val>
                                        </p:tav>
                                      </p:tavLst>
                                    </p:anim>
                                    <p:set>
                                      <p:cBhvr>
                                        <p:cTn id="632" dur="1" fill="hold">
                                          <p:stCondLst>
                                            <p:cond delay="4999"/>
                                          </p:stCondLst>
                                        </p:cTn>
                                        <p:tgtEl>
                                          <p:spTgt spid="81"/>
                                        </p:tgtEl>
                                        <p:attrNameLst>
                                          <p:attrName>style.visibility</p:attrName>
                                        </p:attrNameLst>
                                      </p:cBhvr>
                                      <p:to>
                                        <p:strVal val="hidden"/>
                                      </p:to>
                                    </p:set>
                                  </p:childTnLst>
                                </p:cTn>
                              </p:par>
                              <p:par>
                                <p:cTn id="633" presetID="2" presetClass="exit" presetSubtype="12" fill="hold" grpId="1" nodeType="withEffect">
                                  <p:stCondLst>
                                    <p:cond delay="0"/>
                                  </p:stCondLst>
                                  <p:childTnLst>
                                    <p:anim calcmode="lin" valueType="num">
                                      <p:cBhvr additive="base">
                                        <p:cTn id="634" dur="5000"/>
                                        <p:tgtEl>
                                          <p:spTgt spid="5"/>
                                        </p:tgtEl>
                                        <p:attrNameLst>
                                          <p:attrName>ppt_x</p:attrName>
                                        </p:attrNameLst>
                                      </p:cBhvr>
                                      <p:tavLst>
                                        <p:tav tm="0">
                                          <p:val>
                                            <p:strVal val="ppt_x"/>
                                          </p:val>
                                        </p:tav>
                                        <p:tav tm="100000">
                                          <p:val>
                                            <p:strVal val="0-ppt_w/2"/>
                                          </p:val>
                                        </p:tav>
                                      </p:tavLst>
                                    </p:anim>
                                    <p:anim calcmode="lin" valueType="num">
                                      <p:cBhvr additive="base">
                                        <p:cTn id="635" dur="5000"/>
                                        <p:tgtEl>
                                          <p:spTgt spid="5"/>
                                        </p:tgtEl>
                                        <p:attrNameLst>
                                          <p:attrName>ppt_y</p:attrName>
                                        </p:attrNameLst>
                                      </p:cBhvr>
                                      <p:tavLst>
                                        <p:tav tm="0">
                                          <p:val>
                                            <p:strVal val="ppt_y"/>
                                          </p:val>
                                        </p:tav>
                                        <p:tav tm="100000">
                                          <p:val>
                                            <p:strVal val="1+ppt_h/2"/>
                                          </p:val>
                                        </p:tav>
                                      </p:tavLst>
                                    </p:anim>
                                    <p:set>
                                      <p:cBhvr>
                                        <p:cTn id="636" dur="1" fill="hold">
                                          <p:stCondLst>
                                            <p:cond delay="4999"/>
                                          </p:stCondLst>
                                        </p:cTn>
                                        <p:tgtEl>
                                          <p:spTgt spid="5"/>
                                        </p:tgtEl>
                                        <p:attrNameLst>
                                          <p:attrName>style.visibility</p:attrName>
                                        </p:attrNameLst>
                                      </p:cBhvr>
                                      <p:to>
                                        <p:strVal val="hidden"/>
                                      </p:to>
                                    </p:set>
                                  </p:childTnLst>
                                </p:cTn>
                              </p:par>
                              <p:par>
                                <p:cTn id="637" presetID="2" presetClass="exit" presetSubtype="12" fill="hold" grpId="1" nodeType="withEffect">
                                  <p:stCondLst>
                                    <p:cond delay="0"/>
                                  </p:stCondLst>
                                  <p:childTnLst>
                                    <p:anim calcmode="lin" valueType="num">
                                      <p:cBhvr additive="base">
                                        <p:cTn id="638" dur="5000"/>
                                        <p:tgtEl>
                                          <p:spTgt spid="15"/>
                                        </p:tgtEl>
                                        <p:attrNameLst>
                                          <p:attrName>ppt_x</p:attrName>
                                        </p:attrNameLst>
                                      </p:cBhvr>
                                      <p:tavLst>
                                        <p:tav tm="0">
                                          <p:val>
                                            <p:strVal val="ppt_x"/>
                                          </p:val>
                                        </p:tav>
                                        <p:tav tm="100000">
                                          <p:val>
                                            <p:strVal val="0-ppt_w/2"/>
                                          </p:val>
                                        </p:tav>
                                      </p:tavLst>
                                    </p:anim>
                                    <p:anim calcmode="lin" valueType="num">
                                      <p:cBhvr additive="base">
                                        <p:cTn id="639" dur="5000"/>
                                        <p:tgtEl>
                                          <p:spTgt spid="15"/>
                                        </p:tgtEl>
                                        <p:attrNameLst>
                                          <p:attrName>ppt_y</p:attrName>
                                        </p:attrNameLst>
                                      </p:cBhvr>
                                      <p:tavLst>
                                        <p:tav tm="0">
                                          <p:val>
                                            <p:strVal val="ppt_y"/>
                                          </p:val>
                                        </p:tav>
                                        <p:tav tm="100000">
                                          <p:val>
                                            <p:strVal val="1+ppt_h/2"/>
                                          </p:val>
                                        </p:tav>
                                      </p:tavLst>
                                    </p:anim>
                                    <p:set>
                                      <p:cBhvr>
                                        <p:cTn id="640" dur="1" fill="hold">
                                          <p:stCondLst>
                                            <p:cond delay="4999"/>
                                          </p:stCondLst>
                                        </p:cTn>
                                        <p:tgtEl>
                                          <p:spTgt spid="15"/>
                                        </p:tgtEl>
                                        <p:attrNameLst>
                                          <p:attrName>style.visibility</p:attrName>
                                        </p:attrNameLst>
                                      </p:cBhvr>
                                      <p:to>
                                        <p:strVal val="hidden"/>
                                      </p:to>
                                    </p:set>
                                  </p:childTnLst>
                                </p:cTn>
                              </p:par>
                              <p:par>
                                <p:cTn id="641" presetID="2" presetClass="exit" presetSubtype="12" fill="hold" grpId="1" nodeType="withEffect">
                                  <p:stCondLst>
                                    <p:cond delay="0"/>
                                  </p:stCondLst>
                                  <p:childTnLst>
                                    <p:anim calcmode="lin" valueType="num">
                                      <p:cBhvr additive="base">
                                        <p:cTn id="642" dur="5000"/>
                                        <p:tgtEl>
                                          <p:spTgt spid="25"/>
                                        </p:tgtEl>
                                        <p:attrNameLst>
                                          <p:attrName>ppt_x</p:attrName>
                                        </p:attrNameLst>
                                      </p:cBhvr>
                                      <p:tavLst>
                                        <p:tav tm="0">
                                          <p:val>
                                            <p:strVal val="ppt_x"/>
                                          </p:val>
                                        </p:tav>
                                        <p:tav tm="100000">
                                          <p:val>
                                            <p:strVal val="0-ppt_w/2"/>
                                          </p:val>
                                        </p:tav>
                                      </p:tavLst>
                                    </p:anim>
                                    <p:anim calcmode="lin" valueType="num">
                                      <p:cBhvr additive="base">
                                        <p:cTn id="643" dur="5000"/>
                                        <p:tgtEl>
                                          <p:spTgt spid="25"/>
                                        </p:tgtEl>
                                        <p:attrNameLst>
                                          <p:attrName>ppt_y</p:attrName>
                                        </p:attrNameLst>
                                      </p:cBhvr>
                                      <p:tavLst>
                                        <p:tav tm="0">
                                          <p:val>
                                            <p:strVal val="ppt_y"/>
                                          </p:val>
                                        </p:tav>
                                        <p:tav tm="100000">
                                          <p:val>
                                            <p:strVal val="1+ppt_h/2"/>
                                          </p:val>
                                        </p:tav>
                                      </p:tavLst>
                                    </p:anim>
                                    <p:set>
                                      <p:cBhvr>
                                        <p:cTn id="644" dur="1" fill="hold">
                                          <p:stCondLst>
                                            <p:cond delay="4999"/>
                                          </p:stCondLst>
                                        </p:cTn>
                                        <p:tgtEl>
                                          <p:spTgt spid="25"/>
                                        </p:tgtEl>
                                        <p:attrNameLst>
                                          <p:attrName>style.visibility</p:attrName>
                                        </p:attrNameLst>
                                      </p:cBhvr>
                                      <p:to>
                                        <p:strVal val="hidden"/>
                                      </p:to>
                                    </p:set>
                                  </p:childTnLst>
                                </p:cTn>
                              </p:par>
                              <p:par>
                                <p:cTn id="645" presetID="2" presetClass="exit" presetSubtype="12" fill="hold" grpId="1" nodeType="withEffect">
                                  <p:stCondLst>
                                    <p:cond delay="0"/>
                                  </p:stCondLst>
                                  <p:childTnLst>
                                    <p:anim calcmode="lin" valueType="num">
                                      <p:cBhvr additive="base">
                                        <p:cTn id="646" dur="5000"/>
                                        <p:tgtEl>
                                          <p:spTgt spid="35"/>
                                        </p:tgtEl>
                                        <p:attrNameLst>
                                          <p:attrName>ppt_x</p:attrName>
                                        </p:attrNameLst>
                                      </p:cBhvr>
                                      <p:tavLst>
                                        <p:tav tm="0">
                                          <p:val>
                                            <p:strVal val="ppt_x"/>
                                          </p:val>
                                        </p:tav>
                                        <p:tav tm="100000">
                                          <p:val>
                                            <p:strVal val="0-ppt_w/2"/>
                                          </p:val>
                                        </p:tav>
                                      </p:tavLst>
                                    </p:anim>
                                    <p:anim calcmode="lin" valueType="num">
                                      <p:cBhvr additive="base">
                                        <p:cTn id="647" dur="5000"/>
                                        <p:tgtEl>
                                          <p:spTgt spid="35"/>
                                        </p:tgtEl>
                                        <p:attrNameLst>
                                          <p:attrName>ppt_y</p:attrName>
                                        </p:attrNameLst>
                                      </p:cBhvr>
                                      <p:tavLst>
                                        <p:tav tm="0">
                                          <p:val>
                                            <p:strVal val="ppt_y"/>
                                          </p:val>
                                        </p:tav>
                                        <p:tav tm="100000">
                                          <p:val>
                                            <p:strVal val="1+ppt_h/2"/>
                                          </p:val>
                                        </p:tav>
                                      </p:tavLst>
                                    </p:anim>
                                    <p:set>
                                      <p:cBhvr>
                                        <p:cTn id="648" dur="1" fill="hold">
                                          <p:stCondLst>
                                            <p:cond delay="4999"/>
                                          </p:stCondLst>
                                        </p:cTn>
                                        <p:tgtEl>
                                          <p:spTgt spid="35"/>
                                        </p:tgtEl>
                                        <p:attrNameLst>
                                          <p:attrName>style.visibility</p:attrName>
                                        </p:attrNameLst>
                                      </p:cBhvr>
                                      <p:to>
                                        <p:strVal val="hidden"/>
                                      </p:to>
                                    </p:set>
                                  </p:childTnLst>
                                </p:cTn>
                              </p:par>
                              <p:par>
                                <p:cTn id="649" presetID="2" presetClass="exit" presetSubtype="12" fill="hold" grpId="1" nodeType="withEffect">
                                  <p:stCondLst>
                                    <p:cond delay="0"/>
                                  </p:stCondLst>
                                  <p:childTnLst>
                                    <p:anim calcmode="lin" valueType="num">
                                      <p:cBhvr additive="base">
                                        <p:cTn id="650" dur="5000"/>
                                        <p:tgtEl>
                                          <p:spTgt spid="45"/>
                                        </p:tgtEl>
                                        <p:attrNameLst>
                                          <p:attrName>ppt_x</p:attrName>
                                        </p:attrNameLst>
                                      </p:cBhvr>
                                      <p:tavLst>
                                        <p:tav tm="0">
                                          <p:val>
                                            <p:strVal val="ppt_x"/>
                                          </p:val>
                                        </p:tav>
                                        <p:tav tm="100000">
                                          <p:val>
                                            <p:strVal val="0-ppt_w/2"/>
                                          </p:val>
                                        </p:tav>
                                      </p:tavLst>
                                    </p:anim>
                                    <p:anim calcmode="lin" valueType="num">
                                      <p:cBhvr additive="base">
                                        <p:cTn id="651" dur="5000"/>
                                        <p:tgtEl>
                                          <p:spTgt spid="45"/>
                                        </p:tgtEl>
                                        <p:attrNameLst>
                                          <p:attrName>ppt_y</p:attrName>
                                        </p:attrNameLst>
                                      </p:cBhvr>
                                      <p:tavLst>
                                        <p:tav tm="0">
                                          <p:val>
                                            <p:strVal val="ppt_y"/>
                                          </p:val>
                                        </p:tav>
                                        <p:tav tm="100000">
                                          <p:val>
                                            <p:strVal val="1+ppt_h/2"/>
                                          </p:val>
                                        </p:tav>
                                      </p:tavLst>
                                    </p:anim>
                                    <p:set>
                                      <p:cBhvr>
                                        <p:cTn id="652" dur="1" fill="hold">
                                          <p:stCondLst>
                                            <p:cond delay="4999"/>
                                          </p:stCondLst>
                                        </p:cTn>
                                        <p:tgtEl>
                                          <p:spTgt spid="45"/>
                                        </p:tgtEl>
                                        <p:attrNameLst>
                                          <p:attrName>style.visibility</p:attrName>
                                        </p:attrNameLst>
                                      </p:cBhvr>
                                      <p:to>
                                        <p:strVal val="hidden"/>
                                      </p:to>
                                    </p:set>
                                  </p:childTnLst>
                                </p:cTn>
                              </p:par>
                              <p:par>
                                <p:cTn id="653" presetID="2" presetClass="exit" presetSubtype="12" fill="hold" grpId="1" nodeType="withEffect">
                                  <p:stCondLst>
                                    <p:cond delay="0"/>
                                  </p:stCondLst>
                                  <p:childTnLst>
                                    <p:anim calcmode="lin" valueType="num">
                                      <p:cBhvr additive="base">
                                        <p:cTn id="654" dur="5000"/>
                                        <p:tgtEl>
                                          <p:spTgt spid="55"/>
                                        </p:tgtEl>
                                        <p:attrNameLst>
                                          <p:attrName>ppt_x</p:attrName>
                                        </p:attrNameLst>
                                      </p:cBhvr>
                                      <p:tavLst>
                                        <p:tav tm="0">
                                          <p:val>
                                            <p:strVal val="ppt_x"/>
                                          </p:val>
                                        </p:tav>
                                        <p:tav tm="100000">
                                          <p:val>
                                            <p:strVal val="0-ppt_w/2"/>
                                          </p:val>
                                        </p:tav>
                                      </p:tavLst>
                                    </p:anim>
                                    <p:anim calcmode="lin" valueType="num">
                                      <p:cBhvr additive="base">
                                        <p:cTn id="655" dur="5000"/>
                                        <p:tgtEl>
                                          <p:spTgt spid="55"/>
                                        </p:tgtEl>
                                        <p:attrNameLst>
                                          <p:attrName>ppt_y</p:attrName>
                                        </p:attrNameLst>
                                      </p:cBhvr>
                                      <p:tavLst>
                                        <p:tav tm="0">
                                          <p:val>
                                            <p:strVal val="ppt_y"/>
                                          </p:val>
                                        </p:tav>
                                        <p:tav tm="100000">
                                          <p:val>
                                            <p:strVal val="1+ppt_h/2"/>
                                          </p:val>
                                        </p:tav>
                                      </p:tavLst>
                                    </p:anim>
                                    <p:set>
                                      <p:cBhvr>
                                        <p:cTn id="656" dur="1" fill="hold">
                                          <p:stCondLst>
                                            <p:cond delay="4999"/>
                                          </p:stCondLst>
                                        </p:cTn>
                                        <p:tgtEl>
                                          <p:spTgt spid="55"/>
                                        </p:tgtEl>
                                        <p:attrNameLst>
                                          <p:attrName>style.visibility</p:attrName>
                                        </p:attrNameLst>
                                      </p:cBhvr>
                                      <p:to>
                                        <p:strVal val="hidden"/>
                                      </p:to>
                                    </p:set>
                                  </p:childTnLst>
                                </p:cTn>
                              </p:par>
                              <p:par>
                                <p:cTn id="657" presetID="2" presetClass="exit" presetSubtype="12" fill="hold" grpId="1" nodeType="withEffect">
                                  <p:stCondLst>
                                    <p:cond delay="0"/>
                                  </p:stCondLst>
                                  <p:childTnLst>
                                    <p:anim calcmode="lin" valueType="num">
                                      <p:cBhvr additive="base">
                                        <p:cTn id="658" dur="5000"/>
                                        <p:tgtEl>
                                          <p:spTgt spid="65"/>
                                        </p:tgtEl>
                                        <p:attrNameLst>
                                          <p:attrName>ppt_x</p:attrName>
                                        </p:attrNameLst>
                                      </p:cBhvr>
                                      <p:tavLst>
                                        <p:tav tm="0">
                                          <p:val>
                                            <p:strVal val="ppt_x"/>
                                          </p:val>
                                        </p:tav>
                                        <p:tav tm="100000">
                                          <p:val>
                                            <p:strVal val="0-ppt_w/2"/>
                                          </p:val>
                                        </p:tav>
                                      </p:tavLst>
                                    </p:anim>
                                    <p:anim calcmode="lin" valueType="num">
                                      <p:cBhvr additive="base">
                                        <p:cTn id="659" dur="5000"/>
                                        <p:tgtEl>
                                          <p:spTgt spid="65"/>
                                        </p:tgtEl>
                                        <p:attrNameLst>
                                          <p:attrName>ppt_y</p:attrName>
                                        </p:attrNameLst>
                                      </p:cBhvr>
                                      <p:tavLst>
                                        <p:tav tm="0">
                                          <p:val>
                                            <p:strVal val="ppt_y"/>
                                          </p:val>
                                        </p:tav>
                                        <p:tav tm="100000">
                                          <p:val>
                                            <p:strVal val="1+ppt_h/2"/>
                                          </p:val>
                                        </p:tav>
                                      </p:tavLst>
                                    </p:anim>
                                    <p:set>
                                      <p:cBhvr>
                                        <p:cTn id="660" dur="1" fill="hold">
                                          <p:stCondLst>
                                            <p:cond delay="4999"/>
                                          </p:stCondLst>
                                        </p:cTn>
                                        <p:tgtEl>
                                          <p:spTgt spid="65"/>
                                        </p:tgtEl>
                                        <p:attrNameLst>
                                          <p:attrName>style.visibility</p:attrName>
                                        </p:attrNameLst>
                                      </p:cBhvr>
                                      <p:to>
                                        <p:strVal val="hidden"/>
                                      </p:to>
                                    </p:set>
                                  </p:childTnLst>
                                </p:cTn>
                              </p:par>
                              <p:par>
                                <p:cTn id="661" presetID="2" presetClass="exit" presetSubtype="12" fill="hold" grpId="1" nodeType="withEffect">
                                  <p:stCondLst>
                                    <p:cond delay="0"/>
                                  </p:stCondLst>
                                  <p:childTnLst>
                                    <p:anim calcmode="lin" valueType="num">
                                      <p:cBhvr additive="base">
                                        <p:cTn id="662" dur="5000"/>
                                        <p:tgtEl>
                                          <p:spTgt spid="75"/>
                                        </p:tgtEl>
                                        <p:attrNameLst>
                                          <p:attrName>ppt_x</p:attrName>
                                        </p:attrNameLst>
                                      </p:cBhvr>
                                      <p:tavLst>
                                        <p:tav tm="0">
                                          <p:val>
                                            <p:strVal val="ppt_x"/>
                                          </p:val>
                                        </p:tav>
                                        <p:tav tm="100000">
                                          <p:val>
                                            <p:strVal val="0-ppt_w/2"/>
                                          </p:val>
                                        </p:tav>
                                      </p:tavLst>
                                    </p:anim>
                                    <p:anim calcmode="lin" valueType="num">
                                      <p:cBhvr additive="base">
                                        <p:cTn id="663" dur="5000"/>
                                        <p:tgtEl>
                                          <p:spTgt spid="75"/>
                                        </p:tgtEl>
                                        <p:attrNameLst>
                                          <p:attrName>ppt_y</p:attrName>
                                        </p:attrNameLst>
                                      </p:cBhvr>
                                      <p:tavLst>
                                        <p:tav tm="0">
                                          <p:val>
                                            <p:strVal val="ppt_y"/>
                                          </p:val>
                                        </p:tav>
                                        <p:tav tm="100000">
                                          <p:val>
                                            <p:strVal val="1+ppt_h/2"/>
                                          </p:val>
                                        </p:tav>
                                      </p:tavLst>
                                    </p:anim>
                                    <p:set>
                                      <p:cBhvr>
                                        <p:cTn id="664" dur="1" fill="hold">
                                          <p:stCondLst>
                                            <p:cond delay="4999"/>
                                          </p:stCondLst>
                                        </p:cTn>
                                        <p:tgtEl>
                                          <p:spTgt spid="75"/>
                                        </p:tgtEl>
                                        <p:attrNameLst>
                                          <p:attrName>style.visibility</p:attrName>
                                        </p:attrNameLst>
                                      </p:cBhvr>
                                      <p:to>
                                        <p:strVal val="hidden"/>
                                      </p:to>
                                    </p:set>
                                  </p:childTnLst>
                                </p:cTn>
                              </p:par>
                              <p:par>
                                <p:cTn id="665" presetID="2" presetClass="exit" presetSubtype="12" fill="hold" grpId="1" nodeType="withEffect">
                                  <p:stCondLst>
                                    <p:cond delay="0"/>
                                  </p:stCondLst>
                                  <p:childTnLst>
                                    <p:anim calcmode="lin" valueType="num">
                                      <p:cBhvr additive="base">
                                        <p:cTn id="666" dur="5000"/>
                                        <p:tgtEl>
                                          <p:spTgt spid="13"/>
                                        </p:tgtEl>
                                        <p:attrNameLst>
                                          <p:attrName>ppt_x</p:attrName>
                                        </p:attrNameLst>
                                      </p:cBhvr>
                                      <p:tavLst>
                                        <p:tav tm="0">
                                          <p:val>
                                            <p:strVal val="ppt_x"/>
                                          </p:val>
                                        </p:tav>
                                        <p:tav tm="100000">
                                          <p:val>
                                            <p:strVal val="0-ppt_w/2"/>
                                          </p:val>
                                        </p:tav>
                                      </p:tavLst>
                                    </p:anim>
                                    <p:anim calcmode="lin" valueType="num">
                                      <p:cBhvr additive="base">
                                        <p:cTn id="667" dur="5000"/>
                                        <p:tgtEl>
                                          <p:spTgt spid="13"/>
                                        </p:tgtEl>
                                        <p:attrNameLst>
                                          <p:attrName>ppt_y</p:attrName>
                                        </p:attrNameLst>
                                      </p:cBhvr>
                                      <p:tavLst>
                                        <p:tav tm="0">
                                          <p:val>
                                            <p:strVal val="ppt_y"/>
                                          </p:val>
                                        </p:tav>
                                        <p:tav tm="100000">
                                          <p:val>
                                            <p:strVal val="1+ppt_h/2"/>
                                          </p:val>
                                        </p:tav>
                                      </p:tavLst>
                                    </p:anim>
                                    <p:set>
                                      <p:cBhvr>
                                        <p:cTn id="668" dur="1" fill="hold">
                                          <p:stCondLst>
                                            <p:cond delay="4999"/>
                                          </p:stCondLst>
                                        </p:cTn>
                                        <p:tgtEl>
                                          <p:spTgt spid="13"/>
                                        </p:tgtEl>
                                        <p:attrNameLst>
                                          <p:attrName>style.visibility</p:attrName>
                                        </p:attrNameLst>
                                      </p:cBhvr>
                                      <p:to>
                                        <p:strVal val="hidden"/>
                                      </p:to>
                                    </p:set>
                                  </p:childTnLst>
                                </p:cTn>
                              </p:par>
                              <p:par>
                                <p:cTn id="669" presetID="2" presetClass="exit" presetSubtype="12" fill="hold" grpId="1" nodeType="withEffect">
                                  <p:stCondLst>
                                    <p:cond delay="0"/>
                                  </p:stCondLst>
                                  <p:childTnLst>
                                    <p:anim calcmode="lin" valueType="num">
                                      <p:cBhvr additive="base">
                                        <p:cTn id="670" dur="5000"/>
                                        <p:tgtEl>
                                          <p:spTgt spid="23"/>
                                        </p:tgtEl>
                                        <p:attrNameLst>
                                          <p:attrName>ppt_x</p:attrName>
                                        </p:attrNameLst>
                                      </p:cBhvr>
                                      <p:tavLst>
                                        <p:tav tm="0">
                                          <p:val>
                                            <p:strVal val="ppt_x"/>
                                          </p:val>
                                        </p:tav>
                                        <p:tav tm="100000">
                                          <p:val>
                                            <p:strVal val="0-ppt_w/2"/>
                                          </p:val>
                                        </p:tav>
                                      </p:tavLst>
                                    </p:anim>
                                    <p:anim calcmode="lin" valueType="num">
                                      <p:cBhvr additive="base">
                                        <p:cTn id="671" dur="5000"/>
                                        <p:tgtEl>
                                          <p:spTgt spid="23"/>
                                        </p:tgtEl>
                                        <p:attrNameLst>
                                          <p:attrName>ppt_y</p:attrName>
                                        </p:attrNameLst>
                                      </p:cBhvr>
                                      <p:tavLst>
                                        <p:tav tm="0">
                                          <p:val>
                                            <p:strVal val="ppt_y"/>
                                          </p:val>
                                        </p:tav>
                                        <p:tav tm="100000">
                                          <p:val>
                                            <p:strVal val="1+ppt_h/2"/>
                                          </p:val>
                                        </p:tav>
                                      </p:tavLst>
                                    </p:anim>
                                    <p:set>
                                      <p:cBhvr>
                                        <p:cTn id="672" dur="1" fill="hold">
                                          <p:stCondLst>
                                            <p:cond delay="4999"/>
                                          </p:stCondLst>
                                        </p:cTn>
                                        <p:tgtEl>
                                          <p:spTgt spid="23"/>
                                        </p:tgtEl>
                                        <p:attrNameLst>
                                          <p:attrName>style.visibility</p:attrName>
                                        </p:attrNameLst>
                                      </p:cBhvr>
                                      <p:to>
                                        <p:strVal val="hidden"/>
                                      </p:to>
                                    </p:set>
                                  </p:childTnLst>
                                </p:cTn>
                              </p:par>
                              <p:par>
                                <p:cTn id="673" presetID="2" presetClass="exit" presetSubtype="12" fill="hold" grpId="1" nodeType="withEffect">
                                  <p:stCondLst>
                                    <p:cond delay="0"/>
                                  </p:stCondLst>
                                  <p:childTnLst>
                                    <p:anim calcmode="lin" valueType="num">
                                      <p:cBhvr additive="base">
                                        <p:cTn id="674" dur="5000"/>
                                        <p:tgtEl>
                                          <p:spTgt spid="33"/>
                                        </p:tgtEl>
                                        <p:attrNameLst>
                                          <p:attrName>ppt_x</p:attrName>
                                        </p:attrNameLst>
                                      </p:cBhvr>
                                      <p:tavLst>
                                        <p:tav tm="0">
                                          <p:val>
                                            <p:strVal val="ppt_x"/>
                                          </p:val>
                                        </p:tav>
                                        <p:tav tm="100000">
                                          <p:val>
                                            <p:strVal val="0-ppt_w/2"/>
                                          </p:val>
                                        </p:tav>
                                      </p:tavLst>
                                    </p:anim>
                                    <p:anim calcmode="lin" valueType="num">
                                      <p:cBhvr additive="base">
                                        <p:cTn id="675" dur="5000"/>
                                        <p:tgtEl>
                                          <p:spTgt spid="33"/>
                                        </p:tgtEl>
                                        <p:attrNameLst>
                                          <p:attrName>ppt_y</p:attrName>
                                        </p:attrNameLst>
                                      </p:cBhvr>
                                      <p:tavLst>
                                        <p:tav tm="0">
                                          <p:val>
                                            <p:strVal val="ppt_y"/>
                                          </p:val>
                                        </p:tav>
                                        <p:tav tm="100000">
                                          <p:val>
                                            <p:strVal val="1+ppt_h/2"/>
                                          </p:val>
                                        </p:tav>
                                      </p:tavLst>
                                    </p:anim>
                                    <p:set>
                                      <p:cBhvr>
                                        <p:cTn id="676" dur="1" fill="hold">
                                          <p:stCondLst>
                                            <p:cond delay="4999"/>
                                          </p:stCondLst>
                                        </p:cTn>
                                        <p:tgtEl>
                                          <p:spTgt spid="33"/>
                                        </p:tgtEl>
                                        <p:attrNameLst>
                                          <p:attrName>style.visibility</p:attrName>
                                        </p:attrNameLst>
                                      </p:cBhvr>
                                      <p:to>
                                        <p:strVal val="hidden"/>
                                      </p:to>
                                    </p:set>
                                  </p:childTnLst>
                                </p:cTn>
                              </p:par>
                              <p:par>
                                <p:cTn id="677" presetID="2" presetClass="exit" presetSubtype="12" fill="hold" grpId="1" nodeType="withEffect">
                                  <p:stCondLst>
                                    <p:cond delay="0"/>
                                  </p:stCondLst>
                                  <p:childTnLst>
                                    <p:anim calcmode="lin" valueType="num">
                                      <p:cBhvr additive="base">
                                        <p:cTn id="678" dur="5000"/>
                                        <p:tgtEl>
                                          <p:spTgt spid="43"/>
                                        </p:tgtEl>
                                        <p:attrNameLst>
                                          <p:attrName>ppt_x</p:attrName>
                                        </p:attrNameLst>
                                      </p:cBhvr>
                                      <p:tavLst>
                                        <p:tav tm="0">
                                          <p:val>
                                            <p:strVal val="ppt_x"/>
                                          </p:val>
                                        </p:tav>
                                        <p:tav tm="100000">
                                          <p:val>
                                            <p:strVal val="0-ppt_w/2"/>
                                          </p:val>
                                        </p:tav>
                                      </p:tavLst>
                                    </p:anim>
                                    <p:anim calcmode="lin" valueType="num">
                                      <p:cBhvr additive="base">
                                        <p:cTn id="679" dur="5000"/>
                                        <p:tgtEl>
                                          <p:spTgt spid="43"/>
                                        </p:tgtEl>
                                        <p:attrNameLst>
                                          <p:attrName>ppt_y</p:attrName>
                                        </p:attrNameLst>
                                      </p:cBhvr>
                                      <p:tavLst>
                                        <p:tav tm="0">
                                          <p:val>
                                            <p:strVal val="ppt_y"/>
                                          </p:val>
                                        </p:tav>
                                        <p:tav tm="100000">
                                          <p:val>
                                            <p:strVal val="1+ppt_h/2"/>
                                          </p:val>
                                        </p:tav>
                                      </p:tavLst>
                                    </p:anim>
                                    <p:set>
                                      <p:cBhvr>
                                        <p:cTn id="680" dur="1" fill="hold">
                                          <p:stCondLst>
                                            <p:cond delay="4999"/>
                                          </p:stCondLst>
                                        </p:cTn>
                                        <p:tgtEl>
                                          <p:spTgt spid="43"/>
                                        </p:tgtEl>
                                        <p:attrNameLst>
                                          <p:attrName>style.visibility</p:attrName>
                                        </p:attrNameLst>
                                      </p:cBhvr>
                                      <p:to>
                                        <p:strVal val="hidden"/>
                                      </p:to>
                                    </p:set>
                                  </p:childTnLst>
                                </p:cTn>
                              </p:par>
                              <p:par>
                                <p:cTn id="681" presetID="2" presetClass="exit" presetSubtype="12" fill="hold" grpId="1" nodeType="withEffect">
                                  <p:stCondLst>
                                    <p:cond delay="0"/>
                                  </p:stCondLst>
                                  <p:childTnLst>
                                    <p:anim calcmode="lin" valueType="num">
                                      <p:cBhvr additive="base">
                                        <p:cTn id="682" dur="5000"/>
                                        <p:tgtEl>
                                          <p:spTgt spid="53"/>
                                        </p:tgtEl>
                                        <p:attrNameLst>
                                          <p:attrName>ppt_x</p:attrName>
                                        </p:attrNameLst>
                                      </p:cBhvr>
                                      <p:tavLst>
                                        <p:tav tm="0">
                                          <p:val>
                                            <p:strVal val="ppt_x"/>
                                          </p:val>
                                        </p:tav>
                                        <p:tav tm="100000">
                                          <p:val>
                                            <p:strVal val="0-ppt_w/2"/>
                                          </p:val>
                                        </p:tav>
                                      </p:tavLst>
                                    </p:anim>
                                    <p:anim calcmode="lin" valueType="num">
                                      <p:cBhvr additive="base">
                                        <p:cTn id="683" dur="5000"/>
                                        <p:tgtEl>
                                          <p:spTgt spid="53"/>
                                        </p:tgtEl>
                                        <p:attrNameLst>
                                          <p:attrName>ppt_y</p:attrName>
                                        </p:attrNameLst>
                                      </p:cBhvr>
                                      <p:tavLst>
                                        <p:tav tm="0">
                                          <p:val>
                                            <p:strVal val="ppt_y"/>
                                          </p:val>
                                        </p:tav>
                                        <p:tav tm="100000">
                                          <p:val>
                                            <p:strVal val="1+ppt_h/2"/>
                                          </p:val>
                                        </p:tav>
                                      </p:tavLst>
                                    </p:anim>
                                    <p:set>
                                      <p:cBhvr>
                                        <p:cTn id="684" dur="1" fill="hold">
                                          <p:stCondLst>
                                            <p:cond delay="4999"/>
                                          </p:stCondLst>
                                        </p:cTn>
                                        <p:tgtEl>
                                          <p:spTgt spid="53"/>
                                        </p:tgtEl>
                                        <p:attrNameLst>
                                          <p:attrName>style.visibility</p:attrName>
                                        </p:attrNameLst>
                                      </p:cBhvr>
                                      <p:to>
                                        <p:strVal val="hidden"/>
                                      </p:to>
                                    </p:set>
                                  </p:childTnLst>
                                </p:cTn>
                              </p:par>
                              <p:par>
                                <p:cTn id="685" presetID="2" presetClass="exit" presetSubtype="12" fill="hold" grpId="1" nodeType="withEffect">
                                  <p:stCondLst>
                                    <p:cond delay="0"/>
                                  </p:stCondLst>
                                  <p:childTnLst>
                                    <p:anim calcmode="lin" valueType="num">
                                      <p:cBhvr additive="base">
                                        <p:cTn id="686" dur="5000"/>
                                        <p:tgtEl>
                                          <p:spTgt spid="63"/>
                                        </p:tgtEl>
                                        <p:attrNameLst>
                                          <p:attrName>ppt_x</p:attrName>
                                        </p:attrNameLst>
                                      </p:cBhvr>
                                      <p:tavLst>
                                        <p:tav tm="0">
                                          <p:val>
                                            <p:strVal val="ppt_x"/>
                                          </p:val>
                                        </p:tav>
                                        <p:tav tm="100000">
                                          <p:val>
                                            <p:strVal val="0-ppt_w/2"/>
                                          </p:val>
                                        </p:tav>
                                      </p:tavLst>
                                    </p:anim>
                                    <p:anim calcmode="lin" valueType="num">
                                      <p:cBhvr additive="base">
                                        <p:cTn id="687" dur="5000"/>
                                        <p:tgtEl>
                                          <p:spTgt spid="63"/>
                                        </p:tgtEl>
                                        <p:attrNameLst>
                                          <p:attrName>ppt_y</p:attrName>
                                        </p:attrNameLst>
                                      </p:cBhvr>
                                      <p:tavLst>
                                        <p:tav tm="0">
                                          <p:val>
                                            <p:strVal val="ppt_y"/>
                                          </p:val>
                                        </p:tav>
                                        <p:tav tm="100000">
                                          <p:val>
                                            <p:strVal val="1+ppt_h/2"/>
                                          </p:val>
                                        </p:tav>
                                      </p:tavLst>
                                    </p:anim>
                                    <p:set>
                                      <p:cBhvr>
                                        <p:cTn id="688" dur="1" fill="hold">
                                          <p:stCondLst>
                                            <p:cond delay="4999"/>
                                          </p:stCondLst>
                                        </p:cTn>
                                        <p:tgtEl>
                                          <p:spTgt spid="63"/>
                                        </p:tgtEl>
                                        <p:attrNameLst>
                                          <p:attrName>style.visibility</p:attrName>
                                        </p:attrNameLst>
                                      </p:cBhvr>
                                      <p:to>
                                        <p:strVal val="hidden"/>
                                      </p:to>
                                    </p:set>
                                  </p:childTnLst>
                                </p:cTn>
                              </p:par>
                              <p:par>
                                <p:cTn id="689" presetID="2" presetClass="exit" presetSubtype="12" fill="hold" grpId="1" nodeType="withEffect">
                                  <p:stCondLst>
                                    <p:cond delay="0"/>
                                  </p:stCondLst>
                                  <p:childTnLst>
                                    <p:anim calcmode="lin" valueType="num">
                                      <p:cBhvr additive="base">
                                        <p:cTn id="690" dur="5000"/>
                                        <p:tgtEl>
                                          <p:spTgt spid="73"/>
                                        </p:tgtEl>
                                        <p:attrNameLst>
                                          <p:attrName>ppt_x</p:attrName>
                                        </p:attrNameLst>
                                      </p:cBhvr>
                                      <p:tavLst>
                                        <p:tav tm="0">
                                          <p:val>
                                            <p:strVal val="ppt_x"/>
                                          </p:val>
                                        </p:tav>
                                        <p:tav tm="100000">
                                          <p:val>
                                            <p:strVal val="0-ppt_w/2"/>
                                          </p:val>
                                        </p:tav>
                                      </p:tavLst>
                                    </p:anim>
                                    <p:anim calcmode="lin" valueType="num">
                                      <p:cBhvr additive="base">
                                        <p:cTn id="691" dur="5000"/>
                                        <p:tgtEl>
                                          <p:spTgt spid="73"/>
                                        </p:tgtEl>
                                        <p:attrNameLst>
                                          <p:attrName>ppt_y</p:attrName>
                                        </p:attrNameLst>
                                      </p:cBhvr>
                                      <p:tavLst>
                                        <p:tav tm="0">
                                          <p:val>
                                            <p:strVal val="ppt_y"/>
                                          </p:val>
                                        </p:tav>
                                        <p:tav tm="100000">
                                          <p:val>
                                            <p:strVal val="1+ppt_h/2"/>
                                          </p:val>
                                        </p:tav>
                                      </p:tavLst>
                                    </p:anim>
                                    <p:set>
                                      <p:cBhvr>
                                        <p:cTn id="692" dur="1" fill="hold">
                                          <p:stCondLst>
                                            <p:cond delay="4999"/>
                                          </p:stCondLst>
                                        </p:cTn>
                                        <p:tgtEl>
                                          <p:spTgt spid="73"/>
                                        </p:tgtEl>
                                        <p:attrNameLst>
                                          <p:attrName>style.visibility</p:attrName>
                                        </p:attrNameLst>
                                      </p:cBhvr>
                                      <p:to>
                                        <p:strVal val="hidden"/>
                                      </p:to>
                                    </p:set>
                                  </p:childTnLst>
                                </p:cTn>
                              </p:par>
                              <p:par>
                                <p:cTn id="693" presetID="2" presetClass="exit" presetSubtype="12" fill="hold" grpId="1" nodeType="withEffect">
                                  <p:stCondLst>
                                    <p:cond delay="0"/>
                                  </p:stCondLst>
                                  <p:childTnLst>
                                    <p:anim calcmode="lin" valueType="num">
                                      <p:cBhvr additive="base">
                                        <p:cTn id="694" dur="5000"/>
                                        <p:tgtEl>
                                          <p:spTgt spid="83"/>
                                        </p:tgtEl>
                                        <p:attrNameLst>
                                          <p:attrName>ppt_x</p:attrName>
                                        </p:attrNameLst>
                                      </p:cBhvr>
                                      <p:tavLst>
                                        <p:tav tm="0">
                                          <p:val>
                                            <p:strVal val="ppt_x"/>
                                          </p:val>
                                        </p:tav>
                                        <p:tav tm="100000">
                                          <p:val>
                                            <p:strVal val="0-ppt_w/2"/>
                                          </p:val>
                                        </p:tav>
                                      </p:tavLst>
                                    </p:anim>
                                    <p:anim calcmode="lin" valueType="num">
                                      <p:cBhvr additive="base">
                                        <p:cTn id="695" dur="5000"/>
                                        <p:tgtEl>
                                          <p:spTgt spid="83"/>
                                        </p:tgtEl>
                                        <p:attrNameLst>
                                          <p:attrName>ppt_y</p:attrName>
                                        </p:attrNameLst>
                                      </p:cBhvr>
                                      <p:tavLst>
                                        <p:tav tm="0">
                                          <p:val>
                                            <p:strVal val="ppt_y"/>
                                          </p:val>
                                        </p:tav>
                                        <p:tav tm="100000">
                                          <p:val>
                                            <p:strVal val="1+ppt_h/2"/>
                                          </p:val>
                                        </p:tav>
                                      </p:tavLst>
                                    </p:anim>
                                    <p:set>
                                      <p:cBhvr>
                                        <p:cTn id="696" dur="1" fill="hold">
                                          <p:stCondLst>
                                            <p:cond delay="4999"/>
                                          </p:stCondLst>
                                        </p:cTn>
                                        <p:tgtEl>
                                          <p:spTgt spid="83"/>
                                        </p:tgtEl>
                                        <p:attrNameLst>
                                          <p:attrName>style.visibility</p:attrName>
                                        </p:attrNameLst>
                                      </p:cBhvr>
                                      <p:to>
                                        <p:strVal val="hidden"/>
                                      </p:to>
                                    </p:set>
                                  </p:childTnLst>
                                </p:cTn>
                              </p:par>
                              <p:par>
                                <p:cTn id="697" presetID="2" presetClass="exit" presetSubtype="12" fill="hold" grpId="1" nodeType="withEffect">
                                  <p:stCondLst>
                                    <p:cond delay="0"/>
                                  </p:stCondLst>
                                  <p:childTnLst>
                                    <p:anim calcmode="lin" valueType="num">
                                      <p:cBhvr additive="base">
                                        <p:cTn id="698" dur="5000"/>
                                        <p:tgtEl>
                                          <p:spTgt spid="9"/>
                                        </p:tgtEl>
                                        <p:attrNameLst>
                                          <p:attrName>ppt_x</p:attrName>
                                        </p:attrNameLst>
                                      </p:cBhvr>
                                      <p:tavLst>
                                        <p:tav tm="0">
                                          <p:val>
                                            <p:strVal val="ppt_x"/>
                                          </p:val>
                                        </p:tav>
                                        <p:tav tm="100000">
                                          <p:val>
                                            <p:strVal val="0-ppt_w/2"/>
                                          </p:val>
                                        </p:tav>
                                      </p:tavLst>
                                    </p:anim>
                                    <p:anim calcmode="lin" valueType="num">
                                      <p:cBhvr additive="base">
                                        <p:cTn id="699" dur="5000"/>
                                        <p:tgtEl>
                                          <p:spTgt spid="9"/>
                                        </p:tgtEl>
                                        <p:attrNameLst>
                                          <p:attrName>ppt_y</p:attrName>
                                        </p:attrNameLst>
                                      </p:cBhvr>
                                      <p:tavLst>
                                        <p:tav tm="0">
                                          <p:val>
                                            <p:strVal val="ppt_y"/>
                                          </p:val>
                                        </p:tav>
                                        <p:tav tm="100000">
                                          <p:val>
                                            <p:strVal val="1+ppt_h/2"/>
                                          </p:val>
                                        </p:tav>
                                      </p:tavLst>
                                    </p:anim>
                                    <p:set>
                                      <p:cBhvr>
                                        <p:cTn id="700" dur="1" fill="hold">
                                          <p:stCondLst>
                                            <p:cond delay="4999"/>
                                          </p:stCondLst>
                                        </p:cTn>
                                        <p:tgtEl>
                                          <p:spTgt spid="9"/>
                                        </p:tgtEl>
                                        <p:attrNameLst>
                                          <p:attrName>style.visibility</p:attrName>
                                        </p:attrNameLst>
                                      </p:cBhvr>
                                      <p:to>
                                        <p:strVal val="hidden"/>
                                      </p:to>
                                    </p:set>
                                  </p:childTnLst>
                                </p:cTn>
                              </p:par>
                              <p:par>
                                <p:cTn id="701" presetID="2" presetClass="exit" presetSubtype="12" fill="hold" grpId="1" nodeType="withEffect">
                                  <p:stCondLst>
                                    <p:cond delay="0"/>
                                  </p:stCondLst>
                                  <p:childTnLst>
                                    <p:anim calcmode="lin" valueType="num">
                                      <p:cBhvr additive="base">
                                        <p:cTn id="702" dur="5000"/>
                                        <p:tgtEl>
                                          <p:spTgt spid="19"/>
                                        </p:tgtEl>
                                        <p:attrNameLst>
                                          <p:attrName>ppt_x</p:attrName>
                                        </p:attrNameLst>
                                      </p:cBhvr>
                                      <p:tavLst>
                                        <p:tav tm="0">
                                          <p:val>
                                            <p:strVal val="ppt_x"/>
                                          </p:val>
                                        </p:tav>
                                        <p:tav tm="100000">
                                          <p:val>
                                            <p:strVal val="0-ppt_w/2"/>
                                          </p:val>
                                        </p:tav>
                                      </p:tavLst>
                                    </p:anim>
                                    <p:anim calcmode="lin" valueType="num">
                                      <p:cBhvr additive="base">
                                        <p:cTn id="703" dur="5000"/>
                                        <p:tgtEl>
                                          <p:spTgt spid="19"/>
                                        </p:tgtEl>
                                        <p:attrNameLst>
                                          <p:attrName>ppt_y</p:attrName>
                                        </p:attrNameLst>
                                      </p:cBhvr>
                                      <p:tavLst>
                                        <p:tav tm="0">
                                          <p:val>
                                            <p:strVal val="ppt_y"/>
                                          </p:val>
                                        </p:tav>
                                        <p:tav tm="100000">
                                          <p:val>
                                            <p:strVal val="1+ppt_h/2"/>
                                          </p:val>
                                        </p:tav>
                                      </p:tavLst>
                                    </p:anim>
                                    <p:set>
                                      <p:cBhvr>
                                        <p:cTn id="704" dur="1" fill="hold">
                                          <p:stCondLst>
                                            <p:cond delay="4999"/>
                                          </p:stCondLst>
                                        </p:cTn>
                                        <p:tgtEl>
                                          <p:spTgt spid="19"/>
                                        </p:tgtEl>
                                        <p:attrNameLst>
                                          <p:attrName>style.visibility</p:attrName>
                                        </p:attrNameLst>
                                      </p:cBhvr>
                                      <p:to>
                                        <p:strVal val="hidden"/>
                                      </p:to>
                                    </p:set>
                                  </p:childTnLst>
                                </p:cTn>
                              </p:par>
                              <p:par>
                                <p:cTn id="705" presetID="2" presetClass="exit" presetSubtype="12" fill="hold" grpId="1" nodeType="withEffect">
                                  <p:stCondLst>
                                    <p:cond delay="0"/>
                                  </p:stCondLst>
                                  <p:childTnLst>
                                    <p:anim calcmode="lin" valueType="num">
                                      <p:cBhvr additive="base">
                                        <p:cTn id="706" dur="5000"/>
                                        <p:tgtEl>
                                          <p:spTgt spid="29"/>
                                        </p:tgtEl>
                                        <p:attrNameLst>
                                          <p:attrName>ppt_x</p:attrName>
                                        </p:attrNameLst>
                                      </p:cBhvr>
                                      <p:tavLst>
                                        <p:tav tm="0">
                                          <p:val>
                                            <p:strVal val="ppt_x"/>
                                          </p:val>
                                        </p:tav>
                                        <p:tav tm="100000">
                                          <p:val>
                                            <p:strVal val="0-ppt_w/2"/>
                                          </p:val>
                                        </p:tav>
                                      </p:tavLst>
                                    </p:anim>
                                    <p:anim calcmode="lin" valueType="num">
                                      <p:cBhvr additive="base">
                                        <p:cTn id="707" dur="5000"/>
                                        <p:tgtEl>
                                          <p:spTgt spid="29"/>
                                        </p:tgtEl>
                                        <p:attrNameLst>
                                          <p:attrName>ppt_y</p:attrName>
                                        </p:attrNameLst>
                                      </p:cBhvr>
                                      <p:tavLst>
                                        <p:tav tm="0">
                                          <p:val>
                                            <p:strVal val="ppt_y"/>
                                          </p:val>
                                        </p:tav>
                                        <p:tav tm="100000">
                                          <p:val>
                                            <p:strVal val="1+ppt_h/2"/>
                                          </p:val>
                                        </p:tav>
                                      </p:tavLst>
                                    </p:anim>
                                    <p:set>
                                      <p:cBhvr>
                                        <p:cTn id="708" dur="1" fill="hold">
                                          <p:stCondLst>
                                            <p:cond delay="4999"/>
                                          </p:stCondLst>
                                        </p:cTn>
                                        <p:tgtEl>
                                          <p:spTgt spid="29"/>
                                        </p:tgtEl>
                                        <p:attrNameLst>
                                          <p:attrName>style.visibility</p:attrName>
                                        </p:attrNameLst>
                                      </p:cBhvr>
                                      <p:to>
                                        <p:strVal val="hidden"/>
                                      </p:to>
                                    </p:set>
                                  </p:childTnLst>
                                </p:cTn>
                              </p:par>
                              <p:par>
                                <p:cTn id="709" presetID="2" presetClass="exit" presetSubtype="12" fill="hold" grpId="1" nodeType="withEffect">
                                  <p:stCondLst>
                                    <p:cond delay="0"/>
                                  </p:stCondLst>
                                  <p:childTnLst>
                                    <p:anim calcmode="lin" valueType="num">
                                      <p:cBhvr additive="base">
                                        <p:cTn id="710" dur="5000"/>
                                        <p:tgtEl>
                                          <p:spTgt spid="39"/>
                                        </p:tgtEl>
                                        <p:attrNameLst>
                                          <p:attrName>ppt_x</p:attrName>
                                        </p:attrNameLst>
                                      </p:cBhvr>
                                      <p:tavLst>
                                        <p:tav tm="0">
                                          <p:val>
                                            <p:strVal val="ppt_x"/>
                                          </p:val>
                                        </p:tav>
                                        <p:tav tm="100000">
                                          <p:val>
                                            <p:strVal val="0-ppt_w/2"/>
                                          </p:val>
                                        </p:tav>
                                      </p:tavLst>
                                    </p:anim>
                                    <p:anim calcmode="lin" valueType="num">
                                      <p:cBhvr additive="base">
                                        <p:cTn id="711" dur="5000"/>
                                        <p:tgtEl>
                                          <p:spTgt spid="39"/>
                                        </p:tgtEl>
                                        <p:attrNameLst>
                                          <p:attrName>ppt_y</p:attrName>
                                        </p:attrNameLst>
                                      </p:cBhvr>
                                      <p:tavLst>
                                        <p:tav tm="0">
                                          <p:val>
                                            <p:strVal val="ppt_y"/>
                                          </p:val>
                                        </p:tav>
                                        <p:tav tm="100000">
                                          <p:val>
                                            <p:strVal val="1+ppt_h/2"/>
                                          </p:val>
                                        </p:tav>
                                      </p:tavLst>
                                    </p:anim>
                                    <p:set>
                                      <p:cBhvr>
                                        <p:cTn id="712" dur="1" fill="hold">
                                          <p:stCondLst>
                                            <p:cond delay="4999"/>
                                          </p:stCondLst>
                                        </p:cTn>
                                        <p:tgtEl>
                                          <p:spTgt spid="39"/>
                                        </p:tgtEl>
                                        <p:attrNameLst>
                                          <p:attrName>style.visibility</p:attrName>
                                        </p:attrNameLst>
                                      </p:cBhvr>
                                      <p:to>
                                        <p:strVal val="hidden"/>
                                      </p:to>
                                    </p:set>
                                  </p:childTnLst>
                                </p:cTn>
                              </p:par>
                              <p:par>
                                <p:cTn id="713" presetID="2" presetClass="exit" presetSubtype="12" fill="hold" grpId="1" nodeType="withEffect">
                                  <p:stCondLst>
                                    <p:cond delay="0"/>
                                  </p:stCondLst>
                                  <p:childTnLst>
                                    <p:anim calcmode="lin" valueType="num">
                                      <p:cBhvr additive="base">
                                        <p:cTn id="714" dur="5000"/>
                                        <p:tgtEl>
                                          <p:spTgt spid="49"/>
                                        </p:tgtEl>
                                        <p:attrNameLst>
                                          <p:attrName>ppt_x</p:attrName>
                                        </p:attrNameLst>
                                      </p:cBhvr>
                                      <p:tavLst>
                                        <p:tav tm="0">
                                          <p:val>
                                            <p:strVal val="ppt_x"/>
                                          </p:val>
                                        </p:tav>
                                        <p:tav tm="100000">
                                          <p:val>
                                            <p:strVal val="0-ppt_w/2"/>
                                          </p:val>
                                        </p:tav>
                                      </p:tavLst>
                                    </p:anim>
                                    <p:anim calcmode="lin" valueType="num">
                                      <p:cBhvr additive="base">
                                        <p:cTn id="715" dur="5000"/>
                                        <p:tgtEl>
                                          <p:spTgt spid="49"/>
                                        </p:tgtEl>
                                        <p:attrNameLst>
                                          <p:attrName>ppt_y</p:attrName>
                                        </p:attrNameLst>
                                      </p:cBhvr>
                                      <p:tavLst>
                                        <p:tav tm="0">
                                          <p:val>
                                            <p:strVal val="ppt_y"/>
                                          </p:val>
                                        </p:tav>
                                        <p:tav tm="100000">
                                          <p:val>
                                            <p:strVal val="1+ppt_h/2"/>
                                          </p:val>
                                        </p:tav>
                                      </p:tavLst>
                                    </p:anim>
                                    <p:set>
                                      <p:cBhvr>
                                        <p:cTn id="716" dur="1" fill="hold">
                                          <p:stCondLst>
                                            <p:cond delay="4999"/>
                                          </p:stCondLst>
                                        </p:cTn>
                                        <p:tgtEl>
                                          <p:spTgt spid="49"/>
                                        </p:tgtEl>
                                        <p:attrNameLst>
                                          <p:attrName>style.visibility</p:attrName>
                                        </p:attrNameLst>
                                      </p:cBhvr>
                                      <p:to>
                                        <p:strVal val="hidden"/>
                                      </p:to>
                                    </p:set>
                                  </p:childTnLst>
                                </p:cTn>
                              </p:par>
                              <p:par>
                                <p:cTn id="717" presetID="2" presetClass="exit" presetSubtype="12" fill="hold" grpId="1" nodeType="withEffect">
                                  <p:stCondLst>
                                    <p:cond delay="0"/>
                                  </p:stCondLst>
                                  <p:childTnLst>
                                    <p:anim calcmode="lin" valueType="num">
                                      <p:cBhvr additive="base">
                                        <p:cTn id="718" dur="5000"/>
                                        <p:tgtEl>
                                          <p:spTgt spid="59"/>
                                        </p:tgtEl>
                                        <p:attrNameLst>
                                          <p:attrName>ppt_x</p:attrName>
                                        </p:attrNameLst>
                                      </p:cBhvr>
                                      <p:tavLst>
                                        <p:tav tm="0">
                                          <p:val>
                                            <p:strVal val="ppt_x"/>
                                          </p:val>
                                        </p:tav>
                                        <p:tav tm="100000">
                                          <p:val>
                                            <p:strVal val="0-ppt_w/2"/>
                                          </p:val>
                                        </p:tav>
                                      </p:tavLst>
                                    </p:anim>
                                    <p:anim calcmode="lin" valueType="num">
                                      <p:cBhvr additive="base">
                                        <p:cTn id="719" dur="5000"/>
                                        <p:tgtEl>
                                          <p:spTgt spid="59"/>
                                        </p:tgtEl>
                                        <p:attrNameLst>
                                          <p:attrName>ppt_y</p:attrName>
                                        </p:attrNameLst>
                                      </p:cBhvr>
                                      <p:tavLst>
                                        <p:tav tm="0">
                                          <p:val>
                                            <p:strVal val="ppt_y"/>
                                          </p:val>
                                        </p:tav>
                                        <p:tav tm="100000">
                                          <p:val>
                                            <p:strVal val="1+ppt_h/2"/>
                                          </p:val>
                                        </p:tav>
                                      </p:tavLst>
                                    </p:anim>
                                    <p:set>
                                      <p:cBhvr>
                                        <p:cTn id="720" dur="1" fill="hold">
                                          <p:stCondLst>
                                            <p:cond delay="4999"/>
                                          </p:stCondLst>
                                        </p:cTn>
                                        <p:tgtEl>
                                          <p:spTgt spid="59"/>
                                        </p:tgtEl>
                                        <p:attrNameLst>
                                          <p:attrName>style.visibility</p:attrName>
                                        </p:attrNameLst>
                                      </p:cBhvr>
                                      <p:to>
                                        <p:strVal val="hidden"/>
                                      </p:to>
                                    </p:set>
                                  </p:childTnLst>
                                </p:cTn>
                              </p:par>
                              <p:par>
                                <p:cTn id="721" presetID="2" presetClass="exit" presetSubtype="12" fill="hold" grpId="1" nodeType="withEffect">
                                  <p:stCondLst>
                                    <p:cond delay="0"/>
                                  </p:stCondLst>
                                  <p:childTnLst>
                                    <p:anim calcmode="lin" valueType="num">
                                      <p:cBhvr additive="base">
                                        <p:cTn id="722" dur="5000"/>
                                        <p:tgtEl>
                                          <p:spTgt spid="69"/>
                                        </p:tgtEl>
                                        <p:attrNameLst>
                                          <p:attrName>ppt_x</p:attrName>
                                        </p:attrNameLst>
                                      </p:cBhvr>
                                      <p:tavLst>
                                        <p:tav tm="0">
                                          <p:val>
                                            <p:strVal val="ppt_x"/>
                                          </p:val>
                                        </p:tav>
                                        <p:tav tm="100000">
                                          <p:val>
                                            <p:strVal val="0-ppt_w/2"/>
                                          </p:val>
                                        </p:tav>
                                      </p:tavLst>
                                    </p:anim>
                                    <p:anim calcmode="lin" valueType="num">
                                      <p:cBhvr additive="base">
                                        <p:cTn id="723" dur="5000"/>
                                        <p:tgtEl>
                                          <p:spTgt spid="69"/>
                                        </p:tgtEl>
                                        <p:attrNameLst>
                                          <p:attrName>ppt_y</p:attrName>
                                        </p:attrNameLst>
                                      </p:cBhvr>
                                      <p:tavLst>
                                        <p:tav tm="0">
                                          <p:val>
                                            <p:strVal val="ppt_y"/>
                                          </p:val>
                                        </p:tav>
                                        <p:tav tm="100000">
                                          <p:val>
                                            <p:strVal val="1+ppt_h/2"/>
                                          </p:val>
                                        </p:tav>
                                      </p:tavLst>
                                    </p:anim>
                                    <p:set>
                                      <p:cBhvr>
                                        <p:cTn id="724" dur="1" fill="hold">
                                          <p:stCondLst>
                                            <p:cond delay="4999"/>
                                          </p:stCondLst>
                                        </p:cTn>
                                        <p:tgtEl>
                                          <p:spTgt spid="69"/>
                                        </p:tgtEl>
                                        <p:attrNameLst>
                                          <p:attrName>style.visibility</p:attrName>
                                        </p:attrNameLst>
                                      </p:cBhvr>
                                      <p:to>
                                        <p:strVal val="hidden"/>
                                      </p:to>
                                    </p:set>
                                  </p:childTnLst>
                                </p:cTn>
                              </p:par>
                              <p:par>
                                <p:cTn id="725" presetID="2" presetClass="exit" presetSubtype="12" fill="hold" grpId="1" nodeType="withEffect">
                                  <p:stCondLst>
                                    <p:cond delay="0"/>
                                  </p:stCondLst>
                                  <p:childTnLst>
                                    <p:anim calcmode="lin" valueType="num">
                                      <p:cBhvr additive="base">
                                        <p:cTn id="726" dur="5000"/>
                                        <p:tgtEl>
                                          <p:spTgt spid="79"/>
                                        </p:tgtEl>
                                        <p:attrNameLst>
                                          <p:attrName>ppt_x</p:attrName>
                                        </p:attrNameLst>
                                      </p:cBhvr>
                                      <p:tavLst>
                                        <p:tav tm="0">
                                          <p:val>
                                            <p:strVal val="ppt_x"/>
                                          </p:val>
                                        </p:tav>
                                        <p:tav tm="100000">
                                          <p:val>
                                            <p:strVal val="0-ppt_w/2"/>
                                          </p:val>
                                        </p:tav>
                                      </p:tavLst>
                                    </p:anim>
                                    <p:anim calcmode="lin" valueType="num">
                                      <p:cBhvr additive="base">
                                        <p:cTn id="727" dur="5000"/>
                                        <p:tgtEl>
                                          <p:spTgt spid="79"/>
                                        </p:tgtEl>
                                        <p:attrNameLst>
                                          <p:attrName>ppt_y</p:attrName>
                                        </p:attrNameLst>
                                      </p:cBhvr>
                                      <p:tavLst>
                                        <p:tav tm="0">
                                          <p:val>
                                            <p:strVal val="ppt_y"/>
                                          </p:val>
                                        </p:tav>
                                        <p:tav tm="100000">
                                          <p:val>
                                            <p:strVal val="1+ppt_h/2"/>
                                          </p:val>
                                        </p:tav>
                                      </p:tavLst>
                                    </p:anim>
                                    <p:set>
                                      <p:cBhvr>
                                        <p:cTn id="728" dur="1" fill="hold">
                                          <p:stCondLst>
                                            <p:cond delay="4999"/>
                                          </p:stCondLst>
                                        </p:cTn>
                                        <p:tgtEl>
                                          <p:spTgt spid="79"/>
                                        </p:tgtEl>
                                        <p:attrNameLst>
                                          <p:attrName>style.visibility</p:attrName>
                                        </p:attrNameLst>
                                      </p:cBhvr>
                                      <p:to>
                                        <p:strVal val="hidden"/>
                                      </p:to>
                                    </p:set>
                                  </p:childTnLst>
                                </p:cTn>
                              </p:par>
                              <p:par>
                                <p:cTn id="729" presetID="2" presetClass="exit" presetSubtype="6" fill="hold" grpId="1" nodeType="withEffect">
                                  <p:stCondLst>
                                    <p:cond delay="0"/>
                                  </p:stCondLst>
                                  <p:childTnLst>
                                    <p:anim calcmode="lin" valueType="num">
                                      <p:cBhvr additive="base">
                                        <p:cTn id="730" dur="5000"/>
                                        <p:tgtEl>
                                          <p:spTgt spid="8"/>
                                        </p:tgtEl>
                                        <p:attrNameLst>
                                          <p:attrName>ppt_x</p:attrName>
                                        </p:attrNameLst>
                                      </p:cBhvr>
                                      <p:tavLst>
                                        <p:tav tm="0">
                                          <p:val>
                                            <p:strVal val="ppt_x"/>
                                          </p:val>
                                        </p:tav>
                                        <p:tav tm="100000">
                                          <p:val>
                                            <p:strVal val="1+ppt_w/2"/>
                                          </p:val>
                                        </p:tav>
                                      </p:tavLst>
                                    </p:anim>
                                    <p:anim calcmode="lin" valueType="num">
                                      <p:cBhvr additive="base">
                                        <p:cTn id="731" dur="5000"/>
                                        <p:tgtEl>
                                          <p:spTgt spid="8"/>
                                        </p:tgtEl>
                                        <p:attrNameLst>
                                          <p:attrName>ppt_y</p:attrName>
                                        </p:attrNameLst>
                                      </p:cBhvr>
                                      <p:tavLst>
                                        <p:tav tm="0">
                                          <p:val>
                                            <p:strVal val="ppt_y"/>
                                          </p:val>
                                        </p:tav>
                                        <p:tav tm="100000">
                                          <p:val>
                                            <p:strVal val="1+ppt_h/2"/>
                                          </p:val>
                                        </p:tav>
                                      </p:tavLst>
                                    </p:anim>
                                    <p:set>
                                      <p:cBhvr>
                                        <p:cTn id="732" dur="1" fill="hold">
                                          <p:stCondLst>
                                            <p:cond delay="4999"/>
                                          </p:stCondLst>
                                        </p:cTn>
                                        <p:tgtEl>
                                          <p:spTgt spid="8"/>
                                        </p:tgtEl>
                                        <p:attrNameLst>
                                          <p:attrName>style.visibility</p:attrName>
                                        </p:attrNameLst>
                                      </p:cBhvr>
                                      <p:to>
                                        <p:strVal val="hidden"/>
                                      </p:to>
                                    </p:set>
                                  </p:childTnLst>
                                </p:cTn>
                              </p:par>
                              <p:par>
                                <p:cTn id="733" presetID="2" presetClass="exit" presetSubtype="6" fill="hold" grpId="1" nodeType="withEffect">
                                  <p:stCondLst>
                                    <p:cond delay="0"/>
                                  </p:stCondLst>
                                  <p:childTnLst>
                                    <p:anim calcmode="lin" valueType="num">
                                      <p:cBhvr additive="base">
                                        <p:cTn id="734" dur="5000"/>
                                        <p:tgtEl>
                                          <p:spTgt spid="18"/>
                                        </p:tgtEl>
                                        <p:attrNameLst>
                                          <p:attrName>ppt_x</p:attrName>
                                        </p:attrNameLst>
                                      </p:cBhvr>
                                      <p:tavLst>
                                        <p:tav tm="0">
                                          <p:val>
                                            <p:strVal val="ppt_x"/>
                                          </p:val>
                                        </p:tav>
                                        <p:tav tm="100000">
                                          <p:val>
                                            <p:strVal val="1+ppt_w/2"/>
                                          </p:val>
                                        </p:tav>
                                      </p:tavLst>
                                    </p:anim>
                                    <p:anim calcmode="lin" valueType="num">
                                      <p:cBhvr additive="base">
                                        <p:cTn id="735" dur="5000"/>
                                        <p:tgtEl>
                                          <p:spTgt spid="18"/>
                                        </p:tgtEl>
                                        <p:attrNameLst>
                                          <p:attrName>ppt_y</p:attrName>
                                        </p:attrNameLst>
                                      </p:cBhvr>
                                      <p:tavLst>
                                        <p:tav tm="0">
                                          <p:val>
                                            <p:strVal val="ppt_y"/>
                                          </p:val>
                                        </p:tav>
                                        <p:tav tm="100000">
                                          <p:val>
                                            <p:strVal val="1+ppt_h/2"/>
                                          </p:val>
                                        </p:tav>
                                      </p:tavLst>
                                    </p:anim>
                                    <p:set>
                                      <p:cBhvr>
                                        <p:cTn id="736" dur="1" fill="hold">
                                          <p:stCondLst>
                                            <p:cond delay="4999"/>
                                          </p:stCondLst>
                                        </p:cTn>
                                        <p:tgtEl>
                                          <p:spTgt spid="18"/>
                                        </p:tgtEl>
                                        <p:attrNameLst>
                                          <p:attrName>style.visibility</p:attrName>
                                        </p:attrNameLst>
                                      </p:cBhvr>
                                      <p:to>
                                        <p:strVal val="hidden"/>
                                      </p:to>
                                    </p:set>
                                  </p:childTnLst>
                                </p:cTn>
                              </p:par>
                              <p:par>
                                <p:cTn id="737" presetID="2" presetClass="exit" presetSubtype="6" fill="hold" grpId="1" nodeType="withEffect">
                                  <p:stCondLst>
                                    <p:cond delay="0"/>
                                  </p:stCondLst>
                                  <p:childTnLst>
                                    <p:anim calcmode="lin" valueType="num">
                                      <p:cBhvr additive="base">
                                        <p:cTn id="738" dur="5000"/>
                                        <p:tgtEl>
                                          <p:spTgt spid="28"/>
                                        </p:tgtEl>
                                        <p:attrNameLst>
                                          <p:attrName>ppt_x</p:attrName>
                                        </p:attrNameLst>
                                      </p:cBhvr>
                                      <p:tavLst>
                                        <p:tav tm="0">
                                          <p:val>
                                            <p:strVal val="ppt_x"/>
                                          </p:val>
                                        </p:tav>
                                        <p:tav tm="100000">
                                          <p:val>
                                            <p:strVal val="1+ppt_w/2"/>
                                          </p:val>
                                        </p:tav>
                                      </p:tavLst>
                                    </p:anim>
                                    <p:anim calcmode="lin" valueType="num">
                                      <p:cBhvr additive="base">
                                        <p:cTn id="739" dur="5000"/>
                                        <p:tgtEl>
                                          <p:spTgt spid="28"/>
                                        </p:tgtEl>
                                        <p:attrNameLst>
                                          <p:attrName>ppt_y</p:attrName>
                                        </p:attrNameLst>
                                      </p:cBhvr>
                                      <p:tavLst>
                                        <p:tav tm="0">
                                          <p:val>
                                            <p:strVal val="ppt_y"/>
                                          </p:val>
                                        </p:tav>
                                        <p:tav tm="100000">
                                          <p:val>
                                            <p:strVal val="1+ppt_h/2"/>
                                          </p:val>
                                        </p:tav>
                                      </p:tavLst>
                                    </p:anim>
                                    <p:set>
                                      <p:cBhvr>
                                        <p:cTn id="740" dur="1" fill="hold">
                                          <p:stCondLst>
                                            <p:cond delay="4999"/>
                                          </p:stCondLst>
                                        </p:cTn>
                                        <p:tgtEl>
                                          <p:spTgt spid="28"/>
                                        </p:tgtEl>
                                        <p:attrNameLst>
                                          <p:attrName>style.visibility</p:attrName>
                                        </p:attrNameLst>
                                      </p:cBhvr>
                                      <p:to>
                                        <p:strVal val="hidden"/>
                                      </p:to>
                                    </p:set>
                                  </p:childTnLst>
                                </p:cTn>
                              </p:par>
                              <p:par>
                                <p:cTn id="741" presetID="2" presetClass="exit" presetSubtype="6" fill="hold" grpId="1" nodeType="withEffect">
                                  <p:stCondLst>
                                    <p:cond delay="0"/>
                                  </p:stCondLst>
                                  <p:childTnLst>
                                    <p:anim calcmode="lin" valueType="num">
                                      <p:cBhvr additive="base">
                                        <p:cTn id="742" dur="5000"/>
                                        <p:tgtEl>
                                          <p:spTgt spid="38"/>
                                        </p:tgtEl>
                                        <p:attrNameLst>
                                          <p:attrName>ppt_x</p:attrName>
                                        </p:attrNameLst>
                                      </p:cBhvr>
                                      <p:tavLst>
                                        <p:tav tm="0">
                                          <p:val>
                                            <p:strVal val="ppt_x"/>
                                          </p:val>
                                        </p:tav>
                                        <p:tav tm="100000">
                                          <p:val>
                                            <p:strVal val="1+ppt_w/2"/>
                                          </p:val>
                                        </p:tav>
                                      </p:tavLst>
                                    </p:anim>
                                    <p:anim calcmode="lin" valueType="num">
                                      <p:cBhvr additive="base">
                                        <p:cTn id="743" dur="5000"/>
                                        <p:tgtEl>
                                          <p:spTgt spid="38"/>
                                        </p:tgtEl>
                                        <p:attrNameLst>
                                          <p:attrName>ppt_y</p:attrName>
                                        </p:attrNameLst>
                                      </p:cBhvr>
                                      <p:tavLst>
                                        <p:tav tm="0">
                                          <p:val>
                                            <p:strVal val="ppt_y"/>
                                          </p:val>
                                        </p:tav>
                                        <p:tav tm="100000">
                                          <p:val>
                                            <p:strVal val="1+ppt_h/2"/>
                                          </p:val>
                                        </p:tav>
                                      </p:tavLst>
                                    </p:anim>
                                    <p:set>
                                      <p:cBhvr>
                                        <p:cTn id="744" dur="1" fill="hold">
                                          <p:stCondLst>
                                            <p:cond delay="4999"/>
                                          </p:stCondLst>
                                        </p:cTn>
                                        <p:tgtEl>
                                          <p:spTgt spid="38"/>
                                        </p:tgtEl>
                                        <p:attrNameLst>
                                          <p:attrName>style.visibility</p:attrName>
                                        </p:attrNameLst>
                                      </p:cBhvr>
                                      <p:to>
                                        <p:strVal val="hidden"/>
                                      </p:to>
                                    </p:set>
                                  </p:childTnLst>
                                </p:cTn>
                              </p:par>
                              <p:par>
                                <p:cTn id="745" presetID="2" presetClass="exit" presetSubtype="6" fill="hold" grpId="1" nodeType="withEffect">
                                  <p:stCondLst>
                                    <p:cond delay="0"/>
                                  </p:stCondLst>
                                  <p:childTnLst>
                                    <p:anim calcmode="lin" valueType="num">
                                      <p:cBhvr additive="base">
                                        <p:cTn id="746" dur="5000"/>
                                        <p:tgtEl>
                                          <p:spTgt spid="48"/>
                                        </p:tgtEl>
                                        <p:attrNameLst>
                                          <p:attrName>ppt_x</p:attrName>
                                        </p:attrNameLst>
                                      </p:cBhvr>
                                      <p:tavLst>
                                        <p:tav tm="0">
                                          <p:val>
                                            <p:strVal val="ppt_x"/>
                                          </p:val>
                                        </p:tav>
                                        <p:tav tm="100000">
                                          <p:val>
                                            <p:strVal val="1+ppt_w/2"/>
                                          </p:val>
                                        </p:tav>
                                      </p:tavLst>
                                    </p:anim>
                                    <p:anim calcmode="lin" valueType="num">
                                      <p:cBhvr additive="base">
                                        <p:cTn id="747" dur="5000"/>
                                        <p:tgtEl>
                                          <p:spTgt spid="48"/>
                                        </p:tgtEl>
                                        <p:attrNameLst>
                                          <p:attrName>ppt_y</p:attrName>
                                        </p:attrNameLst>
                                      </p:cBhvr>
                                      <p:tavLst>
                                        <p:tav tm="0">
                                          <p:val>
                                            <p:strVal val="ppt_y"/>
                                          </p:val>
                                        </p:tav>
                                        <p:tav tm="100000">
                                          <p:val>
                                            <p:strVal val="1+ppt_h/2"/>
                                          </p:val>
                                        </p:tav>
                                      </p:tavLst>
                                    </p:anim>
                                    <p:set>
                                      <p:cBhvr>
                                        <p:cTn id="748" dur="1" fill="hold">
                                          <p:stCondLst>
                                            <p:cond delay="4999"/>
                                          </p:stCondLst>
                                        </p:cTn>
                                        <p:tgtEl>
                                          <p:spTgt spid="48"/>
                                        </p:tgtEl>
                                        <p:attrNameLst>
                                          <p:attrName>style.visibility</p:attrName>
                                        </p:attrNameLst>
                                      </p:cBhvr>
                                      <p:to>
                                        <p:strVal val="hidden"/>
                                      </p:to>
                                    </p:set>
                                  </p:childTnLst>
                                </p:cTn>
                              </p:par>
                              <p:par>
                                <p:cTn id="749" presetID="2" presetClass="exit" presetSubtype="6" fill="hold" grpId="1" nodeType="withEffect">
                                  <p:stCondLst>
                                    <p:cond delay="0"/>
                                  </p:stCondLst>
                                  <p:childTnLst>
                                    <p:anim calcmode="lin" valueType="num">
                                      <p:cBhvr additive="base">
                                        <p:cTn id="750" dur="5000"/>
                                        <p:tgtEl>
                                          <p:spTgt spid="58"/>
                                        </p:tgtEl>
                                        <p:attrNameLst>
                                          <p:attrName>ppt_x</p:attrName>
                                        </p:attrNameLst>
                                      </p:cBhvr>
                                      <p:tavLst>
                                        <p:tav tm="0">
                                          <p:val>
                                            <p:strVal val="ppt_x"/>
                                          </p:val>
                                        </p:tav>
                                        <p:tav tm="100000">
                                          <p:val>
                                            <p:strVal val="1+ppt_w/2"/>
                                          </p:val>
                                        </p:tav>
                                      </p:tavLst>
                                    </p:anim>
                                    <p:anim calcmode="lin" valueType="num">
                                      <p:cBhvr additive="base">
                                        <p:cTn id="751" dur="5000"/>
                                        <p:tgtEl>
                                          <p:spTgt spid="58"/>
                                        </p:tgtEl>
                                        <p:attrNameLst>
                                          <p:attrName>ppt_y</p:attrName>
                                        </p:attrNameLst>
                                      </p:cBhvr>
                                      <p:tavLst>
                                        <p:tav tm="0">
                                          <p:val>
                                            <p:strVal val="ppt_y"/>
                                          </p:val>
                                        </p:tav>
                                        <p:tav tm="100000">
                                          <p:val>
                                            <p:strVal val="1+ppt_h/2"/>
                                          </p:val>
                                        </p:tav>
                                      </p:tavLst>
                                    </p:anim>
                                    <p:set>
                                      <p:cBhvr>
                                        <p:cTn id="752" dur="1" fill="hold">
                                          <p:stCondLst>
                                            <p:cond delay="4999"/>
                                          </p:stCondLst>
                                        </p:cTn>
                                        <p:tgtEl>
                                          <p:spTgt spid="58"/>
                                        </p:tgtEl>
                                        <p:attrNameLst>
                                          <p:attrName>style.visibility</p:attrName>
                                        </p:attrNameLst>
                                      </p:cBhvr>
                                      <p:to>
                                        <p:strVal val="hidden"/>
                                      </p:to>
                                    </p:set>
                                  </p:childTnLst>
                                </p:cTn>
                              </p:par>
                              <p:par>
                                <p:cTn id="753" presetID="2" presetClass="exit" presetSubtype="6" fill="hold" grpId="1" nodeType="withEffect">
                                  <p:stCondLst>
                                    <p:cond delay="0"/>
                                  </p:stCondLst>
                                  <p:childTnLst>
                                    <p:anim calcmode="lin" valueType="num">
                                      <p:cBhvr additive="base">
                                        <p:cTn id="754" dur="5000"/>
                                        <p:tgtEl>
                                          <p:spTgt spid="68"/>
                                        </p:tgtEl>
                                        <p:attrNameLst>
                                          <p:attrName>ppt_x</p:attrName>
                                        </p:attrNameLst>
                                      </p:cBhvr>
                                      <p:tavLst>
                                        <p:tav tm="0">
                                          <p:val>
                                            <p:strVal val="ppt_x"/>
                                          </p:val>
                                        </p:tav>
                                        <p:tav tm="100000">
                                          <p:val>
                                            <p:strVal val="1+ppt_w/2"/>
                                          </p:val>
                                        </p:tav>
                                      </p:tavLst>
                                    </p:anim>
                                    <p:anim calcmode="lin" valueType="num">
                                      <p:cBhvr additive="base">
                                        <p:cTn id="755" dur="5000"/>
                                        <p:tgtEl>
                                          <p:spTgt spid="68"/>
                                        </p:tgtEl>
                                        <p:attrNameLst>
                                          <p:attrName>ppt_y</p:attrName>
                                        </p:attrNameLst>
                                      </p:cBhvr>
                                      <p:tavLst>
                                        <p:tav tm="0">
                                          <p:val>
                                            <p:strVal val="ppt_y"/>
                                          </p:val>
                                        </p:tav>
                                        <p:tav tm="100000">
                                          <p:val>
                                            <p:strVal val="1+ppt_h/2"/>
                                          </p:val>
                                        </p:tav>
                                      </p:tavLst>
                                    </p:anim>
                                    <p:set>
                                      <p:cBhvr>
                                        <p:cTn id="756" dur="1" fill="hold">
                                          <p:stCondLst>
                                            <p:cond delay="4999"/>
                                          </p:stCondLst>
                                        </p:cTn>
                                        <p:tgtEl>
                                          <p:spTgt spid="68"/>
                                        </p:tgtEl>
                                        <p:attrNameLst>
                                          <p:attrName>style.visibility</p:attrName>
                                        </p:attrNameLst>
                                      </p:cBhvr>
                                      <p:to>
                                        <p:strVal val="hidden"/>
                                      </p:to>
                                    </p:set>
                                  </p:childTnLst>
                                </p:cTn>
                              </p:par>
                              <p:par>
                                <p:cTn id="757" presetID="2" presetClass="exit" presetSubtype="6" fill="hold" grpId="1" nodeType="withEffect">
                                  <p:stCondLst>
                                    <p:cond delay="0"/>
                                  </p:stCondLst>
                                  <p:childTnLst>
                                    <p:anim calcmode="lin" valueType="num">
                                      <p:cBhvr additive="base">
                                        <p:cTn id="758" dur="5000"/>
                                        <p:tgtEl>
                                          <p:spTgt spid="78"/>
                                        </p:tgtEl>
                                        <p:attrNameLst>
                                          <p:attrName>ppt_x</p:attrName>
                                        </p:attrNameLst>
                                      </p:cBhvr>
                                      <p:tavLst>
                                        <p:tav tm="0">
                                          <p:val>
                                            <p:strVal val="ppt_x"/>
                                          </p:val>
                                        </p:tav>
                                        <p:tav tm="100000">
                                          <p:val>
                                            <p:strVal val="1+ppt_w/2"/>
                                          </p:val>
                                        </p:tav>
                                      </p:tavLst>
                                    </p:anim>
                                    <p:anim calcmode="lin" valueType="num">
                                      <p:cBhvr additive="base">
                                        <p:cTn id="759" dur="5000"/>
                                        <p:tgtEl>
                                          <p:spTgt spid="78"/>
                                        </p:tgtEl>
                                        <p:attrNameLst>
                                          <p:attrName>ppt_y</p:attrName>
                                        </p:attrNameLst>
                                      </p:cBhvr>
                                      <p:tavLst>
                                        <p:tav tm="0">
                                          <p:val>
                                            <p:strVal val="ppt_y"/>
                                          </p:val>
                                        </p:tav>
                                        <p:tav tm="100000">
                                          <p:val>
                                            <p:strVal val="1+ppt_h/2"/>
                                          </p:val>
                                        </p:tav>
                                      </p:tavLst>
                                    </p:anim>
                                    <p:set>
                                      <p:cBhvr>
                                        <p:cTn id="760" dur="1" fill="hold">
                                          <p:stCondLst>
                                            <p:cond delay="4999"/>
                                          </p:stCondLst>
                                        </p:cTn>
                                        <p:tgtEl>
                                          <p:spTgt spid="78"/>
                                        </p:tgtEl>
                                        <p:attrNameLst>
                                          <p:attrName>style.visibility</p:attrName>
                                        </p:attrNameLst>
                                      </p:cBhvr>
                                      <p:to>
                                        <p:strVal val="hidden"/>
                                      </p:to>
                                    </p:set>
                                  </p:childTnLst>
                                </p:cTn>
                              </p:par>
                              <p:par>
                                <p:cTn id="761" presetID="2" presetClass="exit" presetSubtype="6" fill="hold" grpId="1" nodeType="withEffect">
                                  <p:stCondLst>
                                    <p:cond delay="0"/>
                                  </p:stCondLst>
                                  <p:childTnLst>
                                    <p:anim calcmode="lin" valueType="num">
                                      <p:cBhvr additive="base">
                                        <p:cTn id="762" dur="5000"/>
                                        <p:tgtEl>
                                          <p:spTgt spid="12"/>
                                        </p:tgtEl>
                                        <p:attrNameLst>
                                          <p:attrName>ppt_x</p:attrName>
                                        </p:attrNameLst>
                                      </p:cBhvr>
                                      <p:tavLst>
                                        <p:tav tm="0">
                                          <p:val>
                                            <p:strVal val="ppt_x"/>
                                          </p:val>
                                        </p:tav>
                                        <p:tav tm="100000">
                                          <p:val>
                                            <p:strVal val="1+ppt_w/2"/>
                                          </p:val>
                                        </p:tav>
                                      </p:tavLst>
                                    </p:anim>
                                    <p:anim calcmode="lin" valueType="num">
                                      <p:cBhvr additive="base">
                                        <p:cTn id="763" dur="5000"/>
                                        <p:tgtEl>
                                          <p:spTgt spid="12"/>
                                        </p:tgtEl>
                                        <p:attrNameLst>
                                          <p:attrName>ppt_y</p:attrName>
                                        </p:attrNameLst>
                                      </p:cBhvr>
                                      <p:tavLst>
                                        <p:tav tm="0">
                                          <p:val>
                                            <p:strVal val="ppt_y"/>
                                          </p:val>
                                        </p:tav>
                                        <p:tav tm="100000">
                                          <p:val>
                                            <p:strVal val="1+ppt_h/2"/>
                                          </p:val>
                                        </p:tav>
                                      </p:tavLst>
                                    </p:anim>
                                    <p:set>
                                      <p:cBhvr>
                                        <p:cTn id="764" dur="1" fill="hold">
                                          <p:stCondLst>
                                            <p:cond delay="4999"/>
                                          </p:stCondLst>
                                        </p:cTn>
                                        <p:tgtEl>
                                          <p:spTgt spid="12"/>
                                        </p:tgtEl>
                                        <p:attrNameLst>
                                          <p:attrName>style.visibility</p:attrName>
                                        </p:attrNameLst>
                                      </p:cBhvr>
                                      <p:to>
                                        <p:strVal val="hidden"/>
                                      </p:to>
                                    </p:set>
                                  </p:childTnLst>
                                </p:cTn>
                              </p:par>
                              <p:par>
                                <p:cTn id="765" presetID="2" presetClass="exit" presetSubtype="6" fill="hold" grpId="1" nodeType="withEffect">
                                  <p:stCondLst>
                                    <p:cond delay="0"/>
                                  </p:stCondLst>
                                  <p:childTnLst>
                                    <p:anim calcmode="lin" valueType="num">
                                      <p:cBhvr additive="base">
                                        <p:cTn id="766" dur="5000"/>
                                        <p:tgtEl>
                                          <p:spTgt spid="22"/>
                                        </p:tgtEl>
                                        <p:attrNameLst>
                                          <p:attrName>ppt_x</p:attrName>
                                        </p:attrNameLst>
                                      </p:cBhvr>
                                      <p:tavLst>
                                        <p:tav tm="0">
                                          <p:val>
                                            <p:strVal val="ppt_x"/>
                                          </p:val>
                                        </p:tav>
                                        <p:tav tm="100000">
                                          <p:val>
                                            <p:strVal val="1+ppt_w/2"/>
                                          </p:val>
                                        </p:tav>
                                      </p:tavLst>
                                    </p:anim>
                                    <p:anim calcmode="lin" valueType="num">
                                      <p:cBhvr additive="base">
                                        <p:cTn id="767" dur="5000"/>
                                        <p:tgtEl>
                                          <p:spTgt spid="22"/>
                                        </p:tgtEl>
                                        <p:attrNameLst>
                                          <p:attrName>ppt_y</p:attrName>
                                        </p:attrNameLst>
                                      </p:cBhvr>
                                      <p:tavLst>
                                        <p:tav tm="0">
                                          <p:val>
                                            <p:strVal val="ppt_y"/>
                                          </p:val>
                                        </p:tav>
                                        <p:tav tm="100000">
                                          <p:val>
                                            <p:strVal val="1+ppt_h/2"/>
                                          </p:val>
                                        </p:tav>
                                      </p:tavLst>
                                    </p:anim>
                                    <p:set>
                                      <p:cBhvr>
                                        <p:cTn id="768" dur="1" fill="hold">
                                          <p:stCondLst>
                                            <p:cond delay="4999"/>
                                          </p:stCondLst>
                                        </p:cTn>
                                        <p:tgtEl>
                                          <p:spTgt spid="22"/>
                                        </p:tgtEl>
                                        <p:attrNameLst>
                                          <p:attrName>style.visibility</p:attrName>
                                        </p:attrNameLst>
                                      </p:cBhvr>
                                      <p:to>
                                        <p:strVal val="hidden"/>
                                      </p:to>
                                    </p:set>
                                  </p:childTnLst>
                                </p:cTn>
                              </p:par>
                              <p:par>
                                <p:cTn id="769" presetID="2" presetClass="exit" presetSubtype="6" fill="hold" grpId="1" nodeType="withEffect">
                                  <p:stCondLst>
                                    <p:cond delay="0"/>
                                  </p:stCondLst>
                                  <p:childTnLst>
                                    <p:anim calcmode="lin" valueType="num">
                                      <p:cBhvr additive="base">
                                        <p:cTn id="770" dur="5000"/>
                                        <p:tgtEl>
                                          <p:spTgt spid="32"/>
                                        </p:tgtEl>
                                        <p:attrNameLst>
                                          <p:attrName>ppt_x</p:attrName>
                                        </p:attrNameLst>
                                      </p:cBhvr>
                                      <p:tavLst>
                                        <p:tav tm="0">
                                          <p:val>
                                            <p:strVal val="ppt_x"/>
                                          </p:val>
                                        </p:tav>
                                        <p:tav tm="100000">
                                          <p:val>
                                            <p:strVal val="1+ppt_w/2"/>
                                          </p:val>
                                        </p:tav>
                                      </p:tavLst>
                                    </p:anim>
                                    <p:anim calcmode="lin" valueType="num">
                                      <p:cBhvr additive="base">
                                        <p:cTn id="771" dur="5000"/>
                                        <p:tgtEl>
                                          <p:spTgt spid="32"/>
                                        </p:tgtEl>
                                        <p:attrNameLst>
                                          <p:attrName>ppt_y</p:attrName>
                                        </p:attrNameLst>
                                      </p:cBhvr>
                                      <p:tavLst>
                                        <p:tav tm="0">
                                          <p:val>
                                            <p:strVal val="ppt_y"/>
                                          </p:val>
                                        </p:tav>
                                        <p:tav tm="100000">
                                          <p:val>
                                            <p:strVal val="1+ppt_h/2"/>
                                          </p:val>
                                        </p:tav>
                                      </p:tavLst>
                                    </p:anim>
                                    <p:set>
                                      <p:cBhvr>
                                        <p:cTn id="772" dur="1" fill="hold">
                                          <p:stCondLst>
                                            <p:cond delay="4999"/>
                                          </p:stCondLst>
                                        </p:cTn>
                                        <p:tgtEl>
                                          <p:spTgt spid="32"/>
                                        </p:tgtEl>
                                        <p:attrNameLst>
                                          <p:attrName>style.visibility</p:attrName>
                                        </p:attrNameLst>
                                      </p:cBhvr>
                                      <p:to>
                                        <p:strVal val="hidden"/>
                                      </p:to>
                                    </p:set>
                                  </p:childTnLst>
                                </p:cTn>
                              </p:par>
                              <p:par>
                                <p:cTn id="773" presetID="2" presetClass="exit" presetSubtype="6" fill="hold" grpId="1" nodeType="withEffect">
                                  <p:stCondLst>
                                    <p:cond delay="0"/>
                                  </p:stCondLst>
                                  <p:childTnLst>
                                    <p:anim calcmode="lin" valueType="num">
                                      <p:cBhvr additive="base">
                                        <p:cTn id="774" dur="5000"/>
                                        <p:tgtEl>
                                          <p:spTgt spid="42"/>
                                        </p:tgtEl>
                                        <p:attrNameLst>
                                          <p:attrName>ppt_x</p:attrName>
                                        </p:attrNameLst>
                                      </p:cBhvr>
                                      <p:tavLst>
                                        <p:tav tm="0">
                                          <p:val>
                                            <p:strVal val="ppt_x"/>
                                          </p:val>
                                        </p:tav>
                                        <p:tav tm="100000">
                                          <p:val>
                                            <p:strVal val="1+ppt_w/2"/>
                                          </p:val>
                                        </p:tav>
                                      </p:tavLst>
                                    </p:anim>
                                    <p:anim calcmode="lin" valueType="num">
                                      <p:cBhvr additive="base">
                                        <p:cTn id="775" dur="5000"/>
                                        <p:tgtEl>
                                          <p:spTgt spid="42"/>
                                        </p:tgtEl>
                                        <p:attrNameLst>
                                          <p:attrName>ppt_y</p:attrName>
                                        </p:attrNameLst>
                                      </p:cBhvr>
                                      <p:tavLst>
                                        <p:tav tm="0">
                                          <p:val>
                                            <p:strVal val="ppt_y"/>
                                          </p:val>
                                        </p:tav>
                                        <p:tav tm="100000">
                                          <p:val>
                                            <p:strVal val="1+ppt_h/2"/>
                                          </p:val>
                                        </p:tav>
                                      </p:tavLst>
                                    </p:anim>
                                    <p:set>
                                      <p:cBhvr>
                                        <p:cTn id="776" dur="1" fill="hold">
                                          <p:stCondLst>
                                            <p:cond delay="4999"/>
                                          </p:stCondLst>
                                        </p:cTn>
                                        <p:tgtEl>
                                          <p:spTgt spid="42"/>
                                        </p:tgtEl>
                                        <p:attrNameLst>
                                          <p:attrName>style.visibility</p:attrName>
                                        </p:attrNameLst>
                                      </p:cBhvr>
                                      <p:to>
                                        <p:strVal val="hidden"/>
                                      </p:to>
                                    </p:set>
                                  </p:childTnLst>
                                </p:cTn>
                              </p:par>
                              <p:par>
                                <p:cTn id="777" presetID="2" presetClass="exit" presetSubtype="6" fill="hold" grpId="1" nodeType="withEffect">
                                  <p:stCondLst>
                                    <p:cond delay="0"/>
                                  </p:stCondLst>
                                  <p:childTnLst>
                                    <p:anim calcmode="lin" valueType="num">
                                      <p:cBhvr additive="base">
                                        <p:cTn id="778" dur="5000"/>
                                        <p:tgtEl>
                                          <p:spTgt spid="52"/>
                                        </p:tgtEl>
                                        <p:attrNameLst>
                                          <p:attrName>ppt_x</p:attrName>
                                        </p:attrNameLst>
                                      </p:cBhvr>
                                      <p:tavLst>
                                        <p:tav tm="0">
                                          <p:val>
                                            <p:strVal val="ppt_x"/>
                                          </p:val>
                                        </p:tav>
                                        <p:tav tm="100000">
                                          <p:val>
                                            <p:strVal val="1+ppt_w/2"/>
                                          </p:val>
                                        </p:tav>
                                      </p:tavLst>
                                    </p:anim>
                                    <p:anim calcmode="lin" valueType="num">
                                      <p:cBhvr additive="base">
                                        <p:cTn id="779" dur="5000"/>
                                        <p:tgtEl>
                                          <p:spTgt spid="52"/>
                                        </p:tgtEl>
                                        <p:attrNameLst>
                                          <p:attrName>ppt_y</p:attrName>
                                        </p:attrNameLst>
                                      </p:cBhvr>
                                      <p:tavLst>
                                        <p:tav tm="0">
                                          <p:val>
                                            <p:strVal val="ppt_y"/>
                                          </p:val>
                                        </p:tav>
                                        <p:tav tm="100000">
                                          <p:val>
                                            <p:strVal val="1+ppt_h/2"/>
                                          </p:val>
                                        </p:tav>
                                      </p:tavLst>
                                    </p:anim>
                                    <p:set>
                                      <p:cBhvr>
                                        <p:cTn id="780" dur="1" fill="hold">
                                          <p:stCondLst>
                                            <p:cond delay="4999"/>
                                          </p:stCondLst>
                                        </p:cTn>
                                        <p:tgtEl>
                                          <p:spTgt spid="52"/>
                                        </p:tgtEl>
                                        <p:attrNameLst>
                                          <p:attrName>style.visibility</p:attrName>
                                        </p:attrNameLst>
                                      </p:cBhvr>
                                      <p:to>
                                        <p:strVal val="hidden"/>
                                      </p:to>
                                    </p:set>
                                  </p:childTnLst>
                                </p:cTn>
                              </p:par>
                              <p:par>
                                <p:cTn id="781" presetID="2" presetClass="exit" presetSubtype="6" fill="hold" grpId="1" nodeType="withEffect">
                                  <p:stCondLst>
                                    <p:cond delay="0"/>
                                  </p:stCondLst>
                                  <p:childTnLst>
                                    <p:anim calcmode="lin" valueType="num">
                                      <p:cBhvr additive="base">
                                        <p:cTn id="782" dur="5000"/>
                                        <p:tgtEl>
                                          <p:spTgt spid="62"/>
                                        </p:tgtEl>
                                        <p:attrNameLst>
                                          <p:attrName>ppt_x</p:attrName>
                                        </p:attrNameLst>
                                      </p:cBhvr>
                                      <p:tavLst>
                                        <p:tav tm="0">
                                          <p:val>
                                            <p:strVal val="ppt_x"/>
                                          </p:val>
                                        </p:tav>
                                        <p:tav tm="100000">
                                          <p:val>
                                            <p:strVal val="1+ppt_w/2"/>
                                          </p:val>
                                        </p:tav>
                                      </p:tavLst>
                                    </p:anim>
                                    <p:anim calcmode="lin" valueType="num">
                                      <p:cBhvr additive="base">
                                        <p:cTn id="783" dur="5000"/>
                                        <p:tgtEl>
                                          <p:spTgt spid="62"/>
                                        </p:tgtEl>
                                        <p:attrNameLst>
                                          <p:attrName>ppt_y</p:attrName>
                                        </p:attrNameLst>
                                      </p:cBhvr>
                                      <p:tavLst>
                                        <p:tav tm="0">
                                          <p:val>
                                            <p:strVal val="ppt_y"/>
                                          </p:val>
                                        </p:tav>
                                        <p:tav tm="100000">
                                          <p:val>
                                            <p:strVal val="1+ppt_h/2"/>
                                          </p:val>
                                        </p:tav>
                                      </p:tavLst>
                                    </p:anim>
                                    <p:set>
                                      <p:cBhvr>
                                        <p:cTn id="784" dur="1" fill="hold">
                                          <p:stCondLst>
                                            <p:cond delay="4999"/>
                                          </p:stCondLst>
                                        </p:cTn>
                                        <p:tgtEl>
                                          <p:spTgt spid="62"/>
                                        </p:tgtEl>
                                        <p:attrNameLst>
                                          <p:attrName>style.visibility</p:attrName>
                                        </p:attrNameLst>
                                      </p:cBhvr>
                                      <p:to>
                                        <p:strVal val="hidden"/>
                                      </p:to>
                                    </p:set>
                                  </p:childTnLst>
                                </p:cTn>
                              </p:par>
                              <p:par>
                                <p:cTn id="785" presetID="2" presetClass="exit" presetSubtype="6" fill="hold" grpId="1" nodeType="withEffect">
                                  <p:stCondLst>
                                    <p:cond delay="0"/>
                                  </p:stCondLst>
                                  <p:childTnLst>
                                    <p:anim calcmode="lin" valueType="num">
                                      <p:cBhvr additive="base">
                                        <p:cTn id="786" dur="5000"/>
                                        <p:tgtEl>
                                          <p:spTgt spid="72"/>
                                        </p:tgtEl>
                                        <p:attrNameLst>
                                          <p:attrName>ppt_x</p:attrName>
                                        </p:attrNameLst>
                                      </p:cBhvr>
                                      <p:tavLst>
                                        <p:tav tm="0">
                                          <p:val>
                                            <p:strVal val="ppt_x"/>
                                          </p:val>
                                        </p:tav>
                                        <p:tav tm="100000">
                                          <p:val>
                                            <p:strVal val="1+ppt_w/2"/>
                                          </p:val>
                                        </p:tav>
                                      </p:tavLst>
                                    </p:anim>
                                    <p:anim calcmode="lin" valueType="num">
                                      <p:cBhvr additive="base">
                                        <p:cTn id="787" dur="5000"/>
                                        <p:tgtEl>
                                          <p:spTgt spid="72"/>
                                        </p:tgtEl>
                                        <p:attrNameLst>
                                          <p:attrName>ppt_y</p:attrName>
                                        </p:attrNameLst>
                                      </p:cBhvr>
                                      <p:tavLst>
                                        <p:tav tm="0">
                                          <p:val>
                                            <p:strVal val="ppt_y"/>
                                          </p:val>
                                        </p:tav>
                                        <p:tav tm="100000">
                                          <p:val>
                                            <p:strVal val="1+ppt_h/2"/>
                                          </p:val>
                                        </p:tav>
                                      </p:tavLst>
                                    </p:anim>
                                    <p:set>
                                      <p:cBhvr>
                                        <p:cTn id="788" dur="1" fill="hold">
                                          <p:stCondLst>
                                            <p:cond delay="4999"/>
                                          </p:stCondLst>
                                        </p:cTn>
                                        <p:tgtEl>
                                          <p:spTgt spid="72"/>
                                        </p:tgtEl>
                                        <p:attrNameLst>
                                          <p:attrName>style.visibility</p:attrName>
                                        </p:attrNameLst>
                                      </p:cBhvr>
                                      <p:to>
                                        <p:strVal val="hidden"/>
                                      </p:to>
                                    </p:set>
                                  </p:childTnLst>
                                </p:cTn>
                              </p:par>
                              <p:par>
                                <p:cTn id="789" presetID="2" presetClass="exit" presetSubtype="6" fill="hold" grpId="1" nodeType="withEffect">
                                  <p:stCondLst>
                                    <p:cond delay="0"/>
                                  </p:stCondLst>
                                  <p:childTnLst>
                                    <p:anim calcmode="lin" valueType="num">
                                      <p:cBhvr additive="base">
                                        <p:cTn id="790" dur="5000"/>
                                        <p:tgtEl>
                                          <p:spTgt spid="82"/>
                                        </p:tgtEl>
                                        <p:attrNameLst>
                                          <p:attrName>ppt_x</p:attrName>
                                        </p:attrNameLst>
                                      </p:cBhvr>
                                      <p:tavLst>
                                        <p:tav tm="0">
                                          <p:val>
                                            <p:strVal val="ppt_x"/>
                                          </p:val>
                                        </p:tav>
                                        <p:tav tm="100000">
                                          <p:val>
                                            <p:strVal val="1+ppt_w/2"/>
                                          </p:val>
                                        </p:tav>
                                      </p:tavLst>
                                    </p:anim>
                                    <p:anim calcmode="lin" valueType="num">
                                      <p:cBhvr additive="base">
                                        <p:cTn id="791" dur="5000"/>
                                        <p:tgtEl>
                                          <p:spTgt spid="82"/>
                                        </p:tgtEl>
                                        <p:attrNameLst>
                                          <p:attrName>ppt_y</p:attrName>
                                        </p:attrNameLst>
                                      </p:cBhvr>
                                      <p:tavLst>
                                        <p:tav tm="0">
                                          <p:val>
                                            <p:strVal val="ppt_y"/>
                                          </p:val>
                                        </p:tav>
                                        <p:tav tm="100000">
                                          <p:val>
                                            <p:strVal val="1+ppt_h/2"/>
                                          </p:val>
                                        </p:tav>
                                      </p:tavLst>
                                    </p:anim>
                                    <p:set>
                                      <p:cBhvr>
                                        <p:cTn id="792" dur="1" fill="hold">
                                          <p:stCondLst>
                                            <p:cond delay="4999"/>
                                          </p:stCondLst>
                                        </p:cTn>
                                        <p:tgtEl>
                                          <p:spTgt spid="82"/>
                                        </p:tgtEl>
                                        <p:attrNameLst>
                                          <p:attrName>style.visibility</p:attrName>
                                        </p:attrNameLst>
                                      </p:cBhvr>
                                      <p:to>
                                        <p:strVal val="hidden"/>
                                      </p:to>
                                    </p:set>
                                  </p:childTnLst>
                                </p:cTn>
                              </p:par>
                              <p:par>
                                <p:cTn id="793" presetID="2" presetClass="exit" presetSubtype="6" fill="hold" grpId="1" nodeType="withEffect">
                                  <p:stCondLst>
                                    <p:cond delay="0"/>
                                  </p:stCondLst>
                                  <p:childTnLst>
                                    <p:anim calcmode="lin" valueType="num">
                                      <p:cBhvr additive="base">
                                        <p:cTn id="794" dur="5000"/>
                                        <p:tgtEl>
                                          <p:spTgt spid="6"/>
                                        </p:tgtEl>
                                        <p:attrNameLst>
                                          <p:attrName>ppt_x</p:attrName>
                                        </p:attrNameLst>
                                      </p:cBhvr>
                                      <p:tavLst>
                                        <p:tav tm="0">
                                          <p:val>
                                            <p:strVal val="ppt_x"/>
                                          </p:val>
                                        </p:tav>
                                        <p:tav tm="100000">
                                          <p:val>
                                            <p:strVal val="1+ppt_w/2"/>
                                          </p:val>
                                        </p:tav>
                                      </p:tavLst>
                                    </p:anim>
                                    <p:anim calcmode="lin" valueType="num">
                                      <p:cBhvr additive="base">
                                        <p:cTn id="795" dur="5000"/>
                                        <p:tgtEl>
                                          <p:spTgt spid="6"/>
                                        </p:tgtEl>
                                        <p:attrNameLst>
                                          <p:attrName>ppt_y</p:attrName>
                                        </p:attrNameLst>
                                      </p:cBhvr>
                                      <p:tavLst>
                                        <p:tav tm="0">
                                          <p:val>
                                            <p:strVal val="ppt_y"/>
                                          </p:val>
                                        </p:tav>
                                        <p:tav tm="100000">
                                          <p:val>
                                            <p:strVal val="1+ppt_h/2"/>
                                          </p:val>
                                        </p:tav>
                                      </p:tavLst>
                                    </p:anim>
                                    <p:set>
                                      <p:cBhvr>
                                        <p:cTn id="796" dur="1" fill="hold">
                                          <p:stCondLst>
                                            <p:cond delay="4999"/>
                                          </p:stCondLst>
                                        </p:cTn>
                                        <p:tgtEl>
                                          <p:spTgt spid="6"/>
                                        </p:tgtEl>
                                        <p:attrNameLst>
                                          <p:attrName>style.visibility</p:attrName>
                                        </p:attrNameLst>
                                      </p:cBhvr>
                                      <p:to>
                                        <p:strVal val="hidden"/>
                                      </p:to>
                                    </p:set>
                                  </p:childTnLst>
                                </p:cTn>
                              </p:par>
                              <p:par>
                                <p:cTn id="797" presetID="2" presetClass="exit" presetSubtype="6" fill="hold" grpId="1" nodeType="withEffect">
                                  <p:stCondLst>
                                    <p:cond delay="0"/>
                                  </p:stCondLst>
                                  <p:childTnLst>
                                    <p:anim calcmode="lin" valueType="num">
                                      <p:cBhvr additive="base">
                                        <p:cTn id="798" dur="5000"/>
                                        <p:tgtEl>
                                          <p:spTgt spid="16"/>
                                        </p:tgtEl>
                                        <p:attrNameLst>
                                          <p:attrName>ppt_x</p:attrName>
                                        </p:attrNameLst>
                                      </p:cBhvr>
                                      <p:tavLst>
                                        <p:tav tm="0">
                                          <p:val>
                                            <p:strVal val="ppt_x"/>
                                          </p:val>
                                        </p:tav>
                                        <p:tav tm="100000">
                                          <p:val>
                                            <p:strVal val="1+ppt_w/2"/>
                                          </p:val>
                                        </p:tav>
                                      </p:tavLst>
                                    </p:anim>
                                    <p:anim calcmode="lin" valueType="num">
                                      <p:cBhvr additive="base">
                                        <p:cTn id="799" dur="5000"/>
                                        <p:tgtEl>
                                          <p:spTgt spid="16"/>
                                        </p:tgtEl>
                                        <p:attrNameLst>
                                          <p:attrName>ppt_y</p:attrName>
                                        </p:attrNameLst>
                                      </p:cBhvr>
                                      <p:tavLst>
                                        <p:tav tm="0">
                                          <p:val>
                                            <p:strVal val="ppt_y"/>
                                          </p:val>
                                        </p:tav>
                                        <p:tav tm="100000">
                                          <p:val>
                                            <p:strVal val="1+ppt_h/2"/>
                                          </p:val>
                                        </p:tav>
                                      </p:tavLst>
                                    </p:anim>
                                    <p:set>
                                      <p:cBhvr>
                                        <p:cTn id="800" dur="1" fill="hold">
                                          <p:stCondLst>
                                            <p:cond delay="4999"/>
                                          </p:stCondLst>
                                        </p:cTn>
                                        <p:tgtEl>
                                          <p:spTgt spid="16"/>
                                        </p:tgtEl>
                                        <p:attrNameLst>
                                          <p:attrName>style.visibility</p:attrName>
                                        </p:attrNameLst>
                                      </p:cBhvr>
                                      <p:to>
                                        <p:strVal val="hidden"/>
                                      </p:to>
                                    </p:set>
                                  </p:childTnLst>
                                </p:cTn>
                              </p:par>
                              <p:par>
                                <p:cTn id="801" presetID="2" presetClass="exit" presetSubtype="6" fill="hold" grpId="1" nodeType="withEffect">
                                  <p:stCondLst>
                                    <p:cond delay="0"/>
                                  </p:stCondLst>
                                  <p:childTnLst>
                                    <p:anim calcmode="lin" valueType="num">
                                      <p:cBhvr additive="base">
                                        <p:cTn id="802" dur="5000"/>
                                        <p:tgtEl>
                                          <p:spTgt spid="26"/>
                                        </p:tgtEl>
                                        <p:attrNameLst>
                                          <p:attrName>ppt_x</p:attrName>
                                        </p:attrNameLst>
                                      </p:cBhvr>
                                      <p:tavLst>
                                        <p:tav tm="0">
                                          <p:val>
                                            <p:strVal val="ppt_x"/>
                                          </p:val>
                                        </p:tav>
                                        <p:tav tm="100000">
                                          <p:val>
                                            <p:strVal val="1+ppt_w/2"/>
                                          </p:val>
                                        </p:tav>
                                      </p:tavLst>
                                    </p:anim>
                                    <p:anim calcmode="lin" valueType="num">
                                      <p:cBhvr additive="base">
                                        <p:cTn id="803" dur="5000"/>
                                        <p:tgtEl>
                                          <p:spTgt spid="26"/>
                                        </p:tgtEl>
                                        <p:attrNameLst>
                                          <p:attrName>ppt_y</p:attrName>
                                        </p:attrNameLst>
                                      </p:cBhvr>
                                      <p:tavLst>
                                        <p:tav tm="0">
                                          <p:val>
                                            <p:strVal val="ppt_y"/>
                                          </p:val>
                                        </p:tav>
                                        <p:tav tm="100000">
                                          <p:val>
                                            <p:strVal val="1+ppt_h/2"/>
                                          </p:val>
                                        </p:tav>
                                      </p:tavLst>
                                    </p:anim>
                                    <p:set>
                                      <p:cBhvr>
                                        <p:cTn id="804" dur="1" fill="hold">
                                          <p:stCondLst>
                                            <p:cond delay="4999"/>
                                          </p:stCondLst>
                                        </p:cTn>
                                        <p:tgtEl>
                                          <p:spTgt spid="26"/>
                                        </p:tgtEl>
                                        <p:attrNameLst>
                                          <p:attrName>style.visibility</p:attrName>
                                        </p:attrNameLst>
                                      </p:cBhvr>
                                      <p:to>
                                        <p:strVal val="hidden"/>
                                      </p:to>
                                    </p:set>
                                  </p:childTnLst>
                                </p:cTn>
                              </p:par>
                              <p:par>
                                <p:cTn id="805" presetID="2" presetClass="exit" presetSubtype="6" fill="hold" grpId="1" nodeType="withEffect">
                                  <p:stCondLst>
                                    <p:cond delay="0"/>
                                  </p:stCondLst>
                                  <p:childTnLst>
                                    <p:anim calcmode="lin" valueType="num">
                                      <p:cBhvr additive="base">
                                        <p:cTn id="806" dur="5000"/>
                                        <p:tgtEl>
                                          <p:spTgt spid="36"/>
                                        </p:tgtEl>
                                        <p:attrNameLst>
                                          <p:attrName>ppt_x</p:attrName>
                                        </p:attrNameLst>
                                      </p:cBhvr>
                                      <p:tavLst>
                                        <p:tav tm="0">
                                          <p:val>
                                            <p:strVal val="ppt_x"/>
                                          </p:val>
                                        </p:tav>
                                        <p:tav tm="100000">
                                          <p:val>
                                            <p:strVal val="1+ppt_w/2"/>
                                          </p:val>
                                        </p:tav>
                                      </p:tavLst>
                                    </p:anim>
                                    <p:anim calcmode="lin" valueType="num">
                                      <p:cBhvr additive="base">
                                        <p:cTn id="807" dur="5000"/>
                                        <p:tgtEl>
                                          <p:spTgt spid="36"/>
                                        </p:tgtEl>
                                        <p:attrNameLst>
                                          <p:attrName>ppt_y</p:attrName>
                                        </p:attrNameLst>
                                      </p:cBhvr>
                                      <p:tavLst>
                                        <p:tav tm="0">
                                          <p:val>
                                            <p:strVal val="ppt_y"/>
                                          </p:val>
                                        </p:tav>
                                        <p:tav tm="100000">
                                          <p:val>
                                            <p:strVal val="1+ppt_h/2"/>
                                          </p:val>
                                        </p:tav>
                                      </p:tavLst>
                                    </p:anim>
                                    <p:set>
                                      <p:cBhvr>
                                        <p:cTn id="808" dur="1" fill="hold">
                                          <p:stCondLst>
                                            <p:cond delay="4999"/>
                                          </p:stCondLst>
                                        </p:cTn>
                                        <p:tgtEl>
                                          <p:spTgt spid="36"/>
                                        </p:tgtEl>
                                        <p:attrNameLst>
                                          <p:attrName>style.visibility</p:attrName>
                                        </p:attrNameLst>
                                      </p:cBhvr>
                                      <p:to>
                                        <p:strVal val="hidden"/>
                                      </p:to>
                                    </p:set>
                                  </p:childTnLst>
                                </p:cTn>
                              </p:par>
                              <p:par>
                                <p:cTn id="809" presetID="2" presetClass="exit" presetSubtype="6" fill="hold" grpId="1" nodeType="withEffect">
                                  <p:stCondLst>
                                    <p:cond delay="0"/>
                                  </p:stCondLst>
                                  <p:childTnLst>
                                    <p:anim calcmode="lin" valueType="num">
                                      <p:cBhvr additive="base">
                                        <p:cTn id="810" dur="5000"/>
                                        <p:tgtEl>
                                          <p:spTgt spid="46"/>
                                        </p:tgtEl>
                                        <p:attrNameLst>
                                          <p:attrName>ppt_x</p:attrName>
                                        </p:attrNameLst>
                                      </p:cBhvr>
                                      <p:tavLst>
                                        <p:tav tm="0">
                                          <p:val>
                                            <p:strVal val="ppt_x"/>
                                          </p:val>
                                        </p:tav>
                                        <p:tav tm="100000">
                                          <p:val>
                                            <p:strVal val="1+ppt_w/2"/>
                                          </p:val>
                                        </p:tav>
                                      </p:tavLst>
                                    </p:anim>
                                    <p:anim calcmode="lin" valueType="num">
                                      <p:cBhvr additive="base">
                                        <p:cTn id="811" dur="5000"/>
                                        <p:tgtEl>
                                          <p:spTgt spid="46"/>
                                        </p:tgtEl>
                                        <p:attrNameLst>
                                          <p:attrName>ppt_y</p:attrName>
                                        </p:attrNameLst>
                                      </p:cBhvr>
                                      <p:tavLst>
                                        <p:tav tm="0">
                                          <p:val>
                                            <p:strVal val="ppt_y"/>
                                          </p:val>
                                        </p:tav>
                                        <p:tav tm="100000">
                                          <p:val>
                                            <p:strVal val="1+ppt_h/2"/>
                                          </p:val>
                                        </p:tav>
                                      </p:tavLst>
                                    </p:anim>
                                    <p:set>
                                      <p:cBhvr>
                                        <p:cTn id="812" dur="1" fill="hold">
                                          <p:stCondLst>
                                            <p:cond delay="4999"/>
                                          </p:stCondLst>
                                        </p:cTn>
                                        <p:tgtEl>
                                          <p:spTgt spid="46"/>
                                        </p:tgtEl>
                                        <p:attrNameLst>
                                          <p:attrName>style.visibility</p:attrName>
                                        </p:attrNameLst>
                                      </p:cBhvr>
                                      <p:to>
                                        <p:strVal val="hidden"/>
                                      </p:to>
                                    </p:set>
                                  </p:childTnLst>
                                </p:cTn>
                              </p:par>
                              <p:par>
                                <p:cTn id="813" presetID="2" presetClass="exit" presetSubtype="6" fill="hold" grpId="1" nodeType="withEffect">
                                  <p:stCondLst>
                                    <p:cond delay="0"/>
                                  </p:stCondLst>
                                  <p:childTnLst>
                                    <p:anim calcmode="lin" valueType="num">
                                      <p:cBhvr additive="base">
                                        <p:cTn id="814" dur="5000"/>
                                        <p:tgtEl>
                                          <p:spTgt spid="56"/>
                                        </p:tgtEl>
                                        <p:attrNameLst>
                                          <p:attrName>ppt_x</p:attrName>
                                        </p:attrNameLst>
                                      </p:cBhvr>
                                      <p:tavLst>
                                        <p:tav tm="0">
                                          <p:val>
                                            <p:strVal val="ppt_x"/>
                                          </p:val>
                                        </p:tav>
                                        <p:tav tm="100000">
                                          <p:val>
                                            <p:strVal val="1+ppt_w/2"/>
                                          </p:val>
                                        </p:tav>
                                      </p:tavLst>
                                    </p:anim>
                                    <p:anim calcmode="lin" valueType="num">
                                      <p:cBhvr additive="base">
                                        <p:cTn id="815" dur="5000"/>
                                        <p:tgtEl>
                                          <p:spTgt spid="56"/>
                                        </p:tgtEl>
                                        <p:attrNameLst>
                                          <p:attrName>ppt_y</p:attrName>
                                        </p:attrNameLst>
                                      </p:cBhvr>
                                      <p:tavLst>
                                        <p:tav tm="0">
                                          <p:val>
                                            <p:strVal val="ppt_y"/>
                                          </p:val>
                                        </p:tav>
                                        <p:tav tm="100000">
                                          <p:val>
                                            <p:strVal val="1+ppt_h/2"/>
                                          </p:val>
                                        </p:tav>
                                      </p:tavLst>
                                    </p:anim>
                                    <p:set>
                                      <p:cBhvr>
                                        <p:cTn id="816" dur="1" fill="hold">
                                          <p:stCondLst>
                                            <p:cond delay="4999"/>
                                          </p:stCondLst>
                                        </p:cTn>
                                        <p:tgtEl>
                                          <p:spTgt spid="56"/>
                                        </p:tgtEl>
                                        <p:attrNameLst>
                                          <p:attrName>style.visibility</p:attrName>
                                        </p:attrNameLst>
                                      </p:cBhvr>
                                      <p:to>
                                        <p:strVal val="hidden"/>
                                      </p:to>
                                    </p:set>
                                  </p:childTnLst>
                                </p:cTn>
                              </p:par>
                              <p:par>
                                <p:cTn id="817" presetID="2" presetClass="exit" presetSubtype="6" fill="hold" grpId="1" nodeType="withEffect">
                                  <p:stCondLst>
                                    <p:cond delay="0"/>
                                  </p:stCondLst>
                                  <p:childTnLst>
                                    <p:anim calcmode="lin" valueType="num">
                                      <p:cBhvr additive="base">
                                        <p:cTn id="818" dur="5000"/>
                                        <p:tgtEl>
                                          <p:spTgt spid="66"/>
                                        </p:tgtEl>
                                        <p:attrNameLst>
                                          <p:attrName>ppt_x</p:attrName>
                                        </p:attrNameLst>
                                      </p:cBhvr>
                                      <p:tavLst>
                                        <p:tav tm="0">
                                          <p:val>
                                            <p:strVal val="ppt_x"/>
                                          </p:val>
                                        </p:tav>
                                        <p:tav tm="100000">
                                          <p:val>
                                            <p:strVal val="1+ppt_w/2"/>
                                          </p:val>
                                        </p:tav>
                                      </p:tavLst>
                                    </p:anim>
                                    <p:anim calcmode="lin" valueType="num">
                                      <p:cBhvr additive="base">
                                        <p:cTn id="819" dur="5000"/>
                                        <p:tgtEl>
                                          <p:spTgt spid="66"/>
                                        </p:tgtEl>
                                        <p:attrNameLst>
                                          <p:attrName>ppt_y</p:attrName>
                                        </p:attrNameLst>
                                      </p:cBhvr>
                                      <p:tavLst>
                                        <p:tav tm="0">
                                          <p:val>
                                            <p:strVal val="ppt_y"/>
                                          </p:val>
                                        </p:tav>
                                        <p:tav tm="100000">
                                          <p:val>
                                            <p:strVal val="1+ppt_h/2"/>
                                          </p:val>
                                        </p:tav>
                                      </p:tavLst>
                                    </p:anim>
                                    <p:set>
                                      <p:cBhvr>
                                        <p:cTn id="820" dur="1" fill="hold">
                                          <p:stCondLst>
                                            <p:cond delay="4999"/>
                                          </p:stCondLst>
                                        </p:cTn>
                                        <p:tgtEl>
                                          <p:spTgt spid="66"/>
                                        </p:tgtEl>
                                        <p:attrNameLst>
                                          <p:attrName>style.visibility</p:attrName>
                                        </p:attrNameLst>
                                      </p:cBhvr>
                                      <p:to>
                                        <p:strVal val="hidden"/>
                                      </p:to>
                                    </p:set>
                                  </p:childTnLst>
                                </p:cTn>
                              </p:par>
                              <p:par>
                                <p:cTn id="821" presetID="2" presetClass="exit" presetSubtype="6" fill="hold" grpId="1" nodeType="withEffect">
                                  <p:stCondLst>
                                    <p:cond delay="0"/>
                                  </p:stCondLst>
                                  <p:childTnLst>
                                    <p:anim calcmode="lin" valueType="num">
                                      <p:cBhvr additive="base">
                                        <p:cTn id="822" dur="5000"/>
                                        <p:tgtEl>
                                          <p:spTgt spid="76"/>
                                        </p:tgtEl>
                                        <p:attrNameLst>
                                          <p:attrName>ppt_x</p:attrName>
                                        </p:attrNameLst>
                                      </p:cBhvr>
                                      <p:tavLst>
                                        <p:tav tm="0">
                                          <p:val>
                                            <p:strVal val="ppt_x"/>
                                          </p:val>
                                        </p:tav>
                                        <p:tav tm="100000">
                                          <p:val>
                                            <p:strVal val="1+ppt_w/2"/>
                                          </p:val>
                                        </p:tav>
                                      </p:tavLst>
                                    </p:anim>
                                    <p:anim calcmode="lin" valueType="num">
                                      <p:cBhvr additive="base">
                                        <p:cTn id="823" dur="5000"/>
                                        <p:tgtEl>
                                          <p:spTgt spid="76"/>
                                        </p:tgtEl>
                                        <p:attrNameLst>
                                          <p:attrName>ppt_y</p:attrName>
                                        </p:attrNameLst>
                                      </p:cBhvr>
                                      <p:tavLst>
                                        <p:tav tm="0">
                                          <p:val>
                                            <p:strVal val="ppt_y"/>
                                          </p:val>
                                        </p:tav>
                                        <p:tav tm="100000">
                                          <p:val>
                                            <p:strVal val="1+ppt_h/2"/>
                                          </p:val>
                                        </p:tav>
                                      </p:tavLst>
                                    </p:anim>
                                    <p:set>
                                      <p:cBhvr>
                                        <p:cTn id="824" dur="1" fill="hold">
                                          <p:stCondLst>
                                            <p:cond delay="4999"/>
                                          </p:stCondLst>
                                        </p:cTn>
                                        <p:tgtEl>
                                          <p:spTgt spid="76"/>
                                        </p:tgtEl>
                                        <p:attrNameLst>
                                          <p:attrName>style.visibility</p:attrName>
                                        </p:attrNameLst>
                                      </p:cBhvr>
                                      <p:to>
                                        <p:strVal val="hidden"/>
                                      </p:to>
                                    </p:set>
                                  </p:childTnLst>
                                </p:cTn>
                              </p:par>
                              <p:par>
                                <p:cTn id="825" presetID="2" presetClass="exit" presetSubtype="6" fill="hold" grpId="1" nodeType="withEffect">
                                  <p:stCondLst>
                                    <p:cond delay="0"/>
                                  </p:stCondLst>
                                  <p:childTnLst>
                                    <p:anim calcmode="lin" valueType="num">
                                      <p:cBhvr additive="base">
                                        <p:cTn id="826" dur="5000"/>
                                        <p:tgtEl>
                                          <p:spTgt spid="14"/>
                                        </p:tgtEl>
                                        <p:attrNameLst>
                                          <p:attrName>ppt_x</p:attrName>
                                        </p:attrNameLst>
                                      </p:cBhvr>
                                      <p:tavLst>
                                        <p:tav tm="0">
                                          <p:val>
                                            <p:strVal val="ppt_x"/>
                                          </p:val>
                                        </p:tav>
                                        <p:tav tm="100000">
                                          <p:val>
                                            <p:strVal val="1+ppt_w/2"/>
                                          </p:val>
                                        </p:tav>
                                      </p:tavLst>
                                    </p:anim>
                                    <p:anim calcmode="lin" valueType="num">
                                      <p:cBhvr additive="base">
                                        <p:cTn id="827" dur="5000"/>
                                        <p:tgtEl>
                                          <p:spTgt spid="14"/>
                                        </p:tgtEl>
                                        <p:attrNameLst>
                                          <p:attrName>ppt_y</p:attrName>
                                        </p:attrNameLst>
                                      </p:cBhvr>
                                      <p:tavLst>
                                        <p:tav tm="0">
                                          <p:val>
                                            <p:strVal val="ppt_y"/>
                                          </p:val>
                                        </p:tav>
                                        <p:tav tm="100000">
                                          <p:val>
                                            <p:strVal val="1+ppt_h/2"/>
                                          </p:val>
                                        </p:tav>
                                      </p:tavLst>
                                    </p:anim>
                                    <p:set>
                                      <p:cBhvr>
                                        <p:cTn id="828" dur="1" fill="hold">
                                          <p:stCondLst>
                                            <p:cond delay="4999"/>
                                          </p:stCondLst>
                                        </p:cTn>
                                        <p:tgtEl>
                                          <p:spTgt spid="14"/>
                                        </p:tgtEl>
                                        <p:attrNameLst>
                                          <p:attrName>style.visibility</p:attrName>
                                        </p:attrNameLst>
                                      </p:cBhvr>
                                      <p:to>
                                        <p:strVal val="hidden"/>
                                      </p:to>
                                    </p:set>
                                  </p:childTnLst>
                                </p:cTn>
                              </p:par>
                              <p:par>
                                <p:cTn id="829" presetID="2" presetClass="exit" presetSubtype="6" fill="hold" grpId="1" nodeType="withEffect">
                                  <p:stCondLst>
                                    <p:cond delay="0"/>
                                  </p:stCondLst>
                                  <p:childTnLst>
                                    <p:anim calcmode="lin" valueType="num">
                                      <p:cBhvr additive="base">
                                        <p:cTn id="830" dur="5000"/>
                                        <p:tgtEl>
                                          <p:spTgt spid="24"/>
                                        </p:tgtEl>
                                        <p:attrNameLst>
                                          <p:attrName>ppt_x</p:attrName>
                                        </p:attrNameLst>
                                      </p:cBhvr>
                                      <p:tavLst>
                                        <p:tav tm="0">
                                          <p:val>
                                            <p:strVal val="ppt_x"/>
                                          </p:val>
                                        </p:tav>
                                        <p:tav tm="100000">
                                          <p:val>
                                            <p:strVal val="1+ppt_w/2"/>
                                          </p:val>
                                        </p:tav>
                                      </p:tavLst>
                                    </p:anim>
                                    <p:anim calcmode="lin" valueType="num">
                                      <p:cBhvr additive="base">
                                        <p:cTn id="831" dur="5000"/>
                                        <p:tgtEl>
                                          <p:spTgt spid="24"/>
                                        </p:tgtEl>
                                        <p:attrNameLst>
                                          <p:attrName>ppt_y</p:attrName>
                                        </p:attrNameLst>
                                      </p:cBhvr>
                                      <p:tavLst>
                                        <p:tav tm="0">
                                          <p:val>
                                            <p:strVal val="ppt_y"/>
                                          </p:val>
                                        </p:tav>
                                        <p:tav tm="100000">
                                          <p:val>
                                            <p:strVal val="1+ppt_h/2"/>
                                          </p:val>
                                        </p:tav>
                                      </p:tavLst>
                                    </p:anim>
                                    <p:set>
                                      <p:cBhvr>
                                        <p:cTn id="832" dur="1" fill="hold">
                                          <p:stCondLst>
                                            <p:cond delay="4999"/>
                                          </p:stCondLst>
                                        </p:cTn>
                                        <p:tgtEl>
                                          <p:spTgt spid="24"/>
                                        </p:tgtEl>
                                        <p:attrNameLst>
                                          <p:attrName>style.visibility</p:attrName>
                                        </p:attrNameLst>
                                      </p:cBhvr>
                                      <p:to>
                                        <p:strVal val="hidden"/>
                                      </p:to>
                                    </p:set>
                                  </p:childTnLst>
                                </p:cTn>
                              </p:par>
                              <p:par>
                                <p:cTn id="833" presetID="2" presetClass="exit" presetSubtype="6" fill="hold" grpId="1" nodeType="withEffect">
                                  <p:stCondLst>
                                    <p:cond delay="0"/>
                                  </p:stCondLst>
                                  <p:childTnLst>
                                    <p:anim calcmode="lin" valueType="num">
                                      <p:cBhvr additive="base">
                                        <p:cTn id="834" dur="5000"/>
                                        <p:tgtEl>
                                          <p:spTgt spid="34"/>
                                        </p:tgtEl>
                                        <p:attrNameLst>
                                          <p:attrName>ppt_x</p:attrName>
                                        </p:attrNameLst>
                                      </p:cBhvr>
                                      <p:tavLst>
                                        <p:tav tm="0">
                                          <p:val>
                                            <p:strVal val="ppt_x"/>
                                          </p:val>
                                        </p:tav>
                                        <p:tav tm="100000">
                                          <p:val>
                                            <p:strVal val="1+ppt_w/2"/>
                                          </p:val>
                                        </p:tav>
                                      </p:tavLst>
                                    </p:anim>
                                    <p:anim calcmode="lin" valueType="num">
                                      <p:cBhvr additive="base">
                                        <p:cTn id="835" dur="5000"/>
                                        <p:tgtEl>
                                          <p:spTgt spid="34"/>
                                        </p:tgtEl>
                                        <p:attrNameLst>
                                          <p:attrName>ppt_y</p:attrName>
                                        </p:attrNameLst>
                                      </p:cBhvr>
                                      <p:tavLst>
                                        <p:tav tm="0">
                                          <p:val>
                                            <p:strVal val="ppt_y"/>
                                          </p:val>
                                        </p:tav>
                                        <p:tav tm="100000">
                                          <p:val>
                                            <p:strVal val="1+ppt_h/2"/>
                                          </p:val>
                                        </p:tav>
                                      </p:tavLst>
                                    </p:anim>
                                    <p:set>
                                      <p:cBhvr>
                                        <p:cTn id="836" dur="1" fill="hold">
                                          <p:stCondLst>
                                            <p:cond delay="4999"/>
                                          </p:stCondLst>
                                        </p:cTn>
                                        <p:tgtEl>
                                          <p:spTgt spid="34"/>
                                        </p:tgtEl>
                                        <p:attrNameLst>
                                          <p:attrName>style.visibility</p:attrName>
                                        </p:attrNameLst>
                                      </p:cBhvr>
                                      <p:to>
                                        <p:strVal val="hidden"/>
                                      </p:to>
                                    </p:set>
                                  </p:childTnLst>
                                </p:cTn>
                              </p:par>
                              <p:par>
                                <p:cTn id="837" presetID="2" presetClass="exit" presetSubtype="6" fill="hold" grpId="1" nodeType="withEffect">
                                  <p:stCondLst>
                                    <p:cond delay="0"/>
                                  </p:stCondLst>
                                  <p:childTnLst>
                                    <p:anim calcmode="lin" valueType="num">
                                      <p:cBhvr additive="base">
                                        <p:cTn id="838" dur="5000"/>
                                        <p:tgtEl>
                                          <p:spTgt spid="44"/>
                                        </p:tgtEl>
                                        <p:attrNameLst>
                                          <p:attrName>ppt_x</p:attrName>
                                        </p:attrNameLst>
                                      </p:cBhvr>
                                      <p:tavLst>
                                        <p:tav tm="0">
                                          <p:val>
                                            <p:strVal val="ppt_x"/>
                                          </p:val>
                                        </p:tav>
                                        <p:tav tm="100000">
                                          <p:val>
                                            <p:strVal val="1+ppt_w/2"/>
                                          </p:val>
                                        </p:tav>
                                      </p:tavLst>
                                    </p:anim>
                                    <p:anim calcmode="lin" valueType="num">
                                      <p:cBhvr additive="base">
                                        <p:cTn id="839" dur="5000"/>
                                        <p:tgtEl>
                                          <p:spTgt spid="44"/>
                                        </p:tgtEl>
                                        <p:attrNameLst>
                                          <p:attrName>ppt_y</p:attrName>
                                        </p:attrNameLst>
                                      </p:cBhvr>
                                      <p:tavLst>
                                        <p:tav tm="0">
                                          <p:val>
                                            <p:strVal val="ppt_y"/>
                                          </p:val>
                                        </p:tav>
                                        <p:tav tm="100000">
                                          <p:val>
                                            <p:strVal val="1+ppt_h/2"/>
                                          </p:val>
                                        </p:tav>
                                      </p:tavLst>
                                    </p:anim>
                                    <p:set>
                                      <p:cBhvr>
                                        <p:cTn id="840" dur="1" fill="hold">
                                          <p:stCondLst>
                                            <p:cond delay="4999"/>
                                          </p:stCondLst>
                                        </p:cTn>
                                        <p:tgtEl>
                                          <p:spTgt spid="44"/>
                                        </p:tgtEl>
                                        <p:attrNameLst>
                                          <p:attrName>style.visibility</p:attrName>
                                        </p:attrNameLst>
                                      </p:cBhvr>
                                      <p:to>
                                        <p:strVal val="hidden"/>
                                      </p:to>
                                    </p:set>
                                  </p:childTnLst>
                                </p:cTn>
                              </p:par>
                              <p:par>
                                <p:cTn id="841" presetID="2" presetClass="exit" presetSubtype="6" fill="hold" grpId="1" nodeType="withEffect">
                                  <p:stCondLst>
                                    <p:cond delay="0"/>
                                  </p:stCondLst>
                                  <p:childTnLst>
                                    <p:anim calcmode="lin" valueType="num">
                                      <p:cBhvr additive="base">
                                        <p:cTn id="842" dur="5000"/>
                                        <p:tgtEl>
                                          <p:spTgt spid="54"/>
                                        </p:tgtEl>
                                        <p:attrNameLst>
                                          <p:attrName>ppt_x</p:attrName>
                                        </p:attrNameLst>
                                      </p:cBhvr>
                                      <p:tavLst>
                                        <p:tav tm="0">
                                          <p:val>
                                            <p:strVal val="ppt_x"/>
                                          </p:val>
                                        </p:tav>
                                        <p:tav tm="100000">
                                          <p:val>
                                            <p:strVal val="1+ppt_w/2"/>
                                          </p:val>
                                        </p:tav>
                                      </p:tavLst>
                                    </p:anim>
                                    <p:anim calcmode="lin" valueType="num">
                                      <p:cBhvr additive="base">
                                        <p:cTn id="843" dur="5000"/>
                                        <p:tgtEl>
                                          <p:spTgt spid="54"/>
                                        </p:tgtEl>
                                        <p:attrNameLst>
                                          <p:attrName>ppt_y</p:attrName>
                                        </p:attrNameLst>
                                      </p:cBhvr>
                                      <p:tavLst>
                                        <p:tav tm="0">
                                          <p:val>
                                            <p:strVal val="ppt_y"/>
                                          </p:val>
                                        </p:tav>
                                        <p:tav tm="100000">
                                          <p:val>
                                            <p:strVal val="1+ppt_h/2"/>
                                          </p:val>
                                        </p:tav>
                                      </p:tavLst>
                                    </p:anim>
                                    <p:set>
                                      <p:cBhvr>
                                        <p:cTn id="844" dur="1" fill="hold">
                                          <p:stCondLst>
                                            <p:cond delay="4999"/>
                                          </p:stCondLst>
                                        </p:cTn>
                                        <p:tgtEl>
                                          <p:spTgt spid="54"/>
                                        </p:tgtEl>
                                        <p:attrNameLst>
                                          <p:attrName>style.visibility</p:attrName>
                                        </p:attrNameLst>
                                      </p:cBhvr>
                                      <p:to>
                                        <p:strVal val="hidden"/>
                                      </p:to>
                                    </p:set>
                                  </p:childTnLst>
                                </p:cTn>
                              </p:par>
                              <p:par>
                                <p:cTn id="845" presetID="2" presetClass="exit" presetSubtype="6" fill="hold" grpId="1" nodeType="withEffect">
                                  <p:stCondLst>
                                    <p:cond delay="0"/>
                                  </p:stCondLst>
                                  <p:childTnLst>
                                    <p:anim calcmode="lin" valueType="num">
                                      <p:cBhvr additive="base">
                                        <p:cTn id="846" dur="5000"/>
                                        <p:tgtEl>
                                          <p:spTgt spid="64"/>
                                        </p:tgtEl>
                                        <p:attrNameLst>
                                          <p:attrName>ppt_x</p:attrName>
                                        </p:attrNameLst>
                                      </p:cBhvr>
                                      <p:tavLst>
                                        <p:tav tm="0">
                                          <p:val>
                                            <p:strVal val="ppt_x"/>
                                          </p:val>
                                        </p:tav>
                                        <p:tav tm="100000">
                                          <p:val>
                                            <p:strVal val="1+ppt_w/2"/>
                                          </p:val>
                                        </p:tav>
                                      </p:tavLst>
                                    </p:anim>
                                    <p:anim calcmode="lin" valueType="num">
                                      <p:cBhvr additive="base">
                                        <p:cTn id="847" dur="5000"/>
                                        <p:tgtEl>
                                          <p:spTgt spid="64"/>
                                        </p:tgtEl>
                                        <p:attrNameLst>
                                          <p:attrName>ppt_y</p:attrName>
                                        </p:attrNameLst>
                                      </p:cBhvr>
                                      <p:tavLst>
                                        <p:tav tm="0">
                                          <p:val>
                                            <p:strVal val="ppt_y"/>
                                          </p:val>
                                        </p:tav>
                                        <p:tav tm="100000">
                                          <p:val>
                                            <p:strVal val="1+ppt_h/2"/>
                                          </p:val>
                                        </p:tav>
                                      </p:tavLst>
                                    </p:anim>
                                    <p:set>
                                      <p:cBhvr>
                                        <p:cTn id="848" dur="1" fill="hold">
                                          <p:stCondLst>
                                            <p:cond delay="4999"/>
                                          </p:stCondLst>
                                        </p:cTn>
                                        <p:tgtEl>
                                          <p:spTgt spid="64"/>
                                        </p:tgtEl>
                                        <p:attrNameLst>
                                          <p:attrName>style.visibility</p:attrName>
                                        </p:attrNameLst>
                                      </p:cBhvr>
                                      <p:to>
                                        <p:strVal val="hidden"/>
                                      </p:to>
                                    </p:set>
                                  </p:childTnLst>
                                </p:cTn>
                              </p:par>
                              <p:par>
                                <p:cTn id="849" presetID="2" presetClass="exit" presetSubtype="6" fill="hold" grpId="1" nodeType="withEffect">
                                  <p:stCondLst>
                                    <p:cond delay="0"/>
                                  </p:stCondLst>
                                  <p:childTnLst>
                                    <p:anim calcmode="lin" valueType="num">
                                      <p:cBhvr additive="base">
                                        <p:cTn id="850" dur="5000"/>
                                        <p:tgtEl>
                                          <p:spTgt spid="74"/>
                                        </p:tgtEl>
                                        <p:attrNameLst>
                                          <p:attrName>ppt_x</p:attrName>
                                        </p:attrNameLst>
                                      </p:cBhvr>
                                      <p:tavLst>
                                        <p:tav tm="0">
                                          <p:val>
                                            <p:strVal val="ppt_x"/>
                                          </p:val>
                                        </p:tav>
                                        <p:tav tm="100000">
                                          <p:val>
                                            <p:strVal val="1+ppt_w/2"/>
                                          </p:val>
                                        </p:tav>
                                      </p:tavLst>
                                    </p:anim>
                                    <p:anim calcmode="lin" valueType="num">
                                      <p:cBhvr additive="base">
                                        <p:cTn id="851" dur="5000"/>
                                        <p:tgtEl>
                                          <p:spTgt spid="74"/>
                                        </p:tgtEl>
                                        <p:attrNameLst>
                                          <p:attrName>ppt_y</p:attrName>
                                        </p:attrNameLst>
                                      </p:cBhvr>
                                      <p:tavLst>
                                        <p:tav tm="0">
                                          <p:val>
                                            <p:strVal val="ppt_y"/>
                                          </p:val>
                                        </p:tav>
                                        <p:tav tm="100000">
                                          <p:val>
                                            <p:strVal val="1+ppt_h/2"/>
                                          </p:val>
                                        </p:tav>
                                      </p:tavLst>
                                    </p:anim>
                                    <p:set>
                                      <p:cBhvr>
                                        <p:cTn id="852" dur="1" fill="hold">
                                          <p:stCondLst>
                                            <p:cond delay="4999"/>
                                          </p:stCondLst>
                                        </p:cTn>
                                        <p:tgtEl>
                                          <p:spTgt spid="74"/>
                                        </p:tgtEl>
                                        <p:attrNameLst>
                                          <p:attrName>style.visibility</p:attrName>
                                        </p:attrNameLst>
                                      </p:cBhvr>
                                      <p:to>
                                        <p:strVal val="hidden"/>
                                      </p:to>
                                    </p:set>
                                  </p:childTnLst>
                                </p:cTn>
                              </p:par>
                              <p:par>
                                <p:cTn id="853" presetID="2" presetClass="exit" presetSubtype="6" fill="hold" grpId="1" nodeType="withEffect">
                                  <p:stCondLst>
                                    <p:cond delay="0"/>
                                  </p:stCondLst>
                                  <p:childTnLst>
                                    <p:anim calcmode="lin" valueType="num">
                                      <p:cBhvr additive="base">
                                        <p:cTn id="854" dur="5000"/>
                                        <p:tgtEl>
                                          <p:spTgt spid="84"/>
                                        </p:tgtEl>
                                        <p:attrNameLst>
                                          <p:attrName>ppt_x</p:attrName>
                                        </p:attrNameLst>
                                      </p:cBhvr>
                                      <p:tavLst>
                                        <p:tav tm="0">
                                          <p:val>
                                            <p:strVal val="ppt_x"/>
                                          </p:val>
                                        </p:tav>
                                        <p:tav tm="100000">
                                          <p:val>
                                            <p:strVal val="1+ppt_w/2"/>
                                          </p:val>
                                        </p:tav>
                                      </p:tavLst>
                                    </p:anim>
                                    <p:anim calcmode="lin" valueType="num">
                                      <p:cBhvr additive="base">
                                        <p:cTn id="855" dur="5000"/>
                                        <p:tgtEl>
                                          <p:spTgt spid="84"/>
                                        </p:tgtEl>
                                        <p:attrNameLst>
                                          <p:attrName>ppt_y</p:attrName>
                                        </p:attrNameLst>
                                      </p:cBhvr>
                                      <p:tavLst>
                                        <p:tav tm="0">
                                          <p:val>
                                            <p:strVal val="ppt_y"/>
                                          </p:val>
                                        </p:tav>
                                        <p:tav tm="100000">
                                          <p:val>
                                            <p:strVal val="1+ppt_h/2"/>
                                          </p:val>
                                        </p:tav>
                                      </p:tavLst>
                                    </p:anim>
                                    <p:set>
                                      <p:cBhvr>
                                        <p:cTn id="856" dur="1" fill="hold">
                                          <p:stCondLst>
                                            <p:cond delay="4999"/>
                                          </p:stCondLst>
                                        </p:cTn>
                                        <p:tgtEl>
                                          <p:spTgt spid="84"/>
                                        </p:tgtEl>
                                        <p:attrNameLst>
                                          <p:attrName>style.visibility</p:attrName>
                                        </p:attrNameLst>
                                      </p:cBhvr>
                                      <p:to>
                                        <p:strVal val="hidden"/>
                                      </p:to>
                                    </p:set>
                                  </p:childTnLst>
                                </p:cTn>
                              </p:par>
                              <p:par>
                                <p:cTn id="857" presetID="2" presetClass="exit" presetSubtype="6" fill="hold" grpId="1" nodeType="withEffect">
                                  <p:stCondLst>
                                    <p:cond delay="0"/>
                                  </p:stCondLst>
                                  <p:childTnLst>
                                    <p:anim calcmode="lin" valueType="num">
                                      <p:cBhvr additive="base">
                                        <p:cTn id="858" dur="5000"/>
                                        <p:tgtEl>
                                          <p:spTgt spid="10"/>
                                        </p:tgtEl>
                                        <p:attrNameLst>
                                          <p:attrName>ppt_x</p:attrName>
                                        </p:attrNameLst>
                                      </p:cBhvr>
                                      <p:tavLst>
                                        <p:tav tm="0">
                                          <p:val>
                                            <p:strVal val="ppt_x"/>
                                          </p:val>
                                        </p:tav>
                                        <p:tav tm="100000">
                                          <p:val>
                                            <p:strVal val="1+ppt_w/2"/>
                                          </p:val>
                                        </p:tav>
                                      </p:tavLst>
                                    </p:anim>
                                    <p:anim calcmode="lin" valueType="num">
                                      <p:cBhvr additive="base">
                                        <p:cTn id="859" dur="5000"/>
                                        <p:tgtEl>
                                          <p:spTgt spid="10"/>
                                        </p:tgtEl>
                                        <p:attrNameLst>
                                          <p:attrName>ppt_y</p:attrName>
                                        </p:attrNameLst>
                                      </p:cBhvr>
                                      <p:tavLst>
                                        <p:tav tm="0">
                                          <p:val>
                                            <p:strVal val="ppt_y"/>
                                          </p:val>
                                        </p:tav>
                                        <p:tav tm="100000">
                                          <p:val>
                                            <p:strVal val="1+ppt_h/2"/>
                                          </p:val>
                                        </p:tav>
                                      </p:tavLst>
                                    </p:anim>
                                    <p:set>
                                      <p:cBhvr>
                                        <p:cTn id="860" dur="1" fill="hold">
                                          <p:stCondLst>
                                            <p:cond delay="4999"/>
                                          </p:stCondLst>
                                        </p:cTn>
                                        <p:tgtEl>
                                          <p:spTgt spid="10"/>
                                        </p:tgtEl>
                                        <p:attrNameLst>
                                          <p:attrName>style.visibility</p:attrName>
                                        </p:attrNameLst>
                                      </p:cBhvr>
                                      <p:to>
                                        <p:strVal val="hidden"/>
                                      </p:to>
                                    </p:set>
                                  </p:childTnLst>
                                </p:cTn>
                              </p:par>
                              <p:par>
                                <p:cTn id="861" presetID="2" presetClass="exit" presetSubtype="6" fill="hold" grpId="1" nodeType="withEffect">
                                  <p:stCondLst>
                                    <p:cond delay="0"/>
                                  </p:stCondLst>
                                  <p:childTnLst>
                                    <p:anim calcmode="lin" valueType="num">
                                      <p:cBhvr additive="base">
                                        <p:cTn id="862" dur="5000"/>
                                        <p:tgtEl>
                                          <p:spTgt spid="20"/>
                                        </p:tgtEl>
                                        <p:attrNameLst>
                                          <p:attrName>ppt_x</p:attrName>
                                        </p:attrNameLst>
                                      </p:cBhvr>
                                      <p:tavLst>
                                        <p:tav tm="0">
                                          <p:val>
                                            <p:strVal val="ppt_x"/>
                                          </p:val>
                                        </p:tav>
                                        <p:tav tm="100000">
                                          <p:val>
                                            <p:strVal val="1+ppt_w/2"/>
                                          </p:val>
                                        </p:tav>
                                      </p:tavLst>
                                    </p:anim>
                                    <p:anim calcmode="lin" valueType="num">
                                      <p:cBhvr additive="base">
                                        <p:cTn id="863" dur="5000"/>
                                        <p:tgtEl>
                                          <p:spTgt spid="20"/>
                                        </p:tgtEl>
                                        <p:attrNameLst>
                                          <p:attrName>ppt_y</p:attrName>
                                        </p:attrNameLst>
                                      </p:cBhvr>
                                      <p:tavLst>
                                        <p:tav tm="0">
                                          <p:val>
                                            <p:strVal val="ppt_y"/>
                                          </p:val>
                                        </p:tav>
                                        <p:tav tm="100000">
                                          <p:val>
                                            <p:strVal val="1+ppt_h/2"/>
                                          </p:val>
                                        </p:tav>
                                      </p:tavLst>
                                    </p:anim>
                                    <p:set>
                                      <p:cBhvr>
                                        <p:cTn id="864" dur="1" fill="hold">
                                          <p:stCondLst>
                                            <p:cond delay="4999"/>
                                          </p:stCondLst>
                                        </p:cTn>
                                        <p:tgtEl>
                                          <p:spTgt spid="20"/>
                                        </p:tgtEl>
                                        <p:attrNameLst>
                                          <p:attrName>style.visibility</p:attrName>
                                        </p:attrNameLst>
                                      </p:cBhvr>
                                      <p:to>
                                        <p:strVal val="hidden"/>
                                      </p:to>
                                    </p:set>
                                  </p:childTnLst>
                                </p:cTn>
                              </p:par>
                              <p:par>
                                <p:cTn id="865" presetID="2" presetClass="exit" presetSubtype="6" fill="hold" grpId="1" nodeType="withEffect">
                                  <p:stCondLst>
                                    <p:cond delay="0"/>
                                  </p:stCondLst>
                                  <p:childTnLst>
                                    <p:anim calcmode="lin" valueType="num">
                                      <p:cBhvr additive="base">
                                        <p:cTn id="866" dur="5000"/>
                                        <p:tgtEl>
                                          <p:spTgt spid="30"/>
                                        </p:tgtEl>
                                        <p:attrNameLst>
                                          <p:attrName>ppt_x</p:attrName>
                                        </p:attrNameLst>
                                      </p:cBhvr>
                                      <p:tavLst>
                                        <p:tav tm="0">
                                          <p:val>
                                            <p:strVal val="ppt_x"/>
                                          </p:val>
                                        </p:tav>
                                        <p:tav tm="100000">
                                          <p:val>
                                            <p:strVal val="1+ppt_w/2"/>
                                          </p:val>
                                        </p:tav>
                                      </p:tavLst>
                                    </p:anim>
                                    <p:anim calcmode="lin" valueType="num">
                                      <p:cBhvr additive="base">
                                        <p:cTn id="867" dur="5000"/>
                                        <p:tgtEl>
                                          <p:spTgt spid="30"/>
                                        </p:tgtEl>
                                        <p:attrNameLst>
                                          <p:attrName>ppt_y</p:attrName>
                                        </p:attrNameLst>
                                      </p:cBhvr>
                                      <p:tavLst>
                                        <p:tav tm="0">
                                          <p:val>
                                            <p:strVal val="ppt_y"/>
                                          </p:val>
                                        </p:tav>
                                        <p:tav tm="100000">
                                          <p:val>
                                            <p:strVal val="1+ppt_h/2"/>
                                          </p:val>
                                        </p:tav>
                                      </p:tavLst>
                                    </p:anim>
                                    <p:set>
                                      <p:cBhvr>
                                        <p:cTn id="868" dur="1" fill="hold">
                                          <p:stCondLst>
                                            <p:cond delay="4999"/>
                                          </p:stCondLst>
                                        </p:cTn>
                                        <p:tgtEl>
                                          <p:spTgt spid="30"/>
                                        </p:tgtEl>
                                        <p:attrNameLst>
                                          <p:attrName>style.visibility</p:attrName>
                                        </p:attrNameLst>
                                      </p:cBhvr>
                                      <p:to>
                                        <p:strVal val="hidden"/>
                                      </p:to>
                                    </p:set>
                                  </p:childTnLst>
                                </p:cTn>
                              </p:par>
                              <p:par>
                                <p:cTn id="869" presetID="2" presetClass="exit" presetSubtype="6" fill="hold" grpId="1" nodeType="withEffect">
                                  <p:stCondLst>
                                    <p:cond delay="0"/>
                                  </p:stCondLst>
                                  <p:childTnLst>
                                    <p:anim calcmode="lin" valueType="num">
                                      <p:cBhvr additive="base">
                                        <p:cTn id="870" dur="5000"/>
                                        <p:tgtEl>
                                          <p:spTgt spid="40"/>
                                        </p:tgtEl>
                                        <p:attrNameLst>
                                          <p:attrName>ppt_x</p:attrName>
                                        </p:attrNameLst>
                                      </p:cBhvr>
                                      <p:tavLst>
                                        <p:tav tm="0">
                                          <p:val>
                                            <p:strVal val="ppt_x"/>
                                          </p:val>
                                        </p:tav>
                                        <p:tav tm="100000">
                                          <p:val>
                                            <p:strVal val="1+ppt_w/2"/>
                                          </p:val>
                                        </p:tav>
                                      </p:tavLst>
                                    </p:anim>
                                    <p:anim calcmode="lin" valueType="num">
                                      <p:cBhvr additive="base">
                                        <p:cTn id="871" dur="5000"/>
                                        <p:tgtEl>
                                          <p:spTgt spid="40"/>
                                        </p:tgtEl>
                                        <p:attrNameLst>
                                          <p:attrName>ppt_y</p:attrName>
                                        </p:attrNameLst>
                                      </p:cBhvr>
                                      <p:tavLst>
                                        <p:tav tm="0">
                                          <p:val>
                                            <p:strVal val="ppt_y"/>
                                          </p:val>
                                        </p:tav>
                                        <p:tav tm="100000">
                                          <p:val>
                                            <p:strVal val="1+ppt_h/2"/>
                                          </p:val>
                                        </p:tav>
                                      </p:tavLst>
                                    </p:anim>
                                    <p:set>
                                      <p:cBhvr>
                                        <p:cTn id="872" dur="1" fill="hold">
                                          <p:stCondLst>
                                            <p:cond delay="4999"/>
                                          </p:stCondLst>
                                        </p:cTn>
                                        <p:tgtEl>
                                          <p:spTgt spid="40"/>
                                        </p:tgtEl>
                                        <p:attrNameLst>
                                          <p:attrName>style.visibility</p:attrName>
                                        </p:attrNameLst>
                                      </p:cBhvr>
                                      <p:to>
                                        <p:strVal val="hidden"/>
                                      </p:to>
                                    </p:set>
                                  </p:childTnLst>
                                </p:cTn>
                              </p:par>
                              <p:par>
                                <p:cTn id="873" presetID="2" presetClass="exit" presetSubtype="6" fill="hold" grpId="1" nodeType="withEffect">
                                  <p:stCondLst>
                                    <p:cond delay="0"/>
                                  </p:stCondLst>
                                  <p:childTnLst>
                                    <p:anim calcmode="lin" valueType="num">
                                      <p:cBhvr additive="base">
                                        <p:cTn id="874" dur="5000"/>
                                        <p:tgtEl>
                                          <p:spTgt spid="50"/>
                                        </p:tgtEl>
                                        <p:attrNameLst>
                                          <p:attrName>ppt_x</p:attrName>
                                        </p:attrNameLst>
                                      </p:cBhvr>
                                      <p:tavLst>
                                        <p:tav tm="0">
                                          <p:val>
                                            <p:strVal val="ppt_x"/>
                                          </p:val>
                                        </p:tav>
                                        <p:tav tm="100000">
                                          <p:val>
                                            <p:strVal val="1+ppt_w/2"/>
                                          </p:val>
                                        </p:tav>
                                      </p:tavLst>
                                    </p:anim>
                                    <p:anim calcmode="lin" valueType="num">
                                      <p:cBhvr additive="base">
                                        <p:cTn id="875" dur="5000"/>
                                        <p:tgtEl>
                                          <p:spTgt spid="50"/>
                                        </p:tgtEl>
                                        <p:attrNameLst>
                                          <p:attrName>ppt_y</p:attrName>
                                        </p:attrNameLst>
                                      </p:cBhvr>
                                      <p:tavLst>
                                        <p:tav tm="0">
                                          <p:val>
                                            <p:strVal val="ppt_y"/>
                                          </p:val>
                                        </p:tav>
                                        <p:tav tm="100000">
                                          <p:val>
                                            <p:strVal val="1+ppt_h/2"/>
                                          </p:val>
                                        </p:tav>
                                      </p:tavLst>
                                    </p:anim>
                                    <p:set>
                                      <p:cBhvr>
                                        <p:cTn id="876" dur="1" fill="hold">
                                          <p:stCondLst>
                                            <p:cond delay="4999"/>
                                          </p:stCondLst>
                                        </p:cTn>
                                        <p:tgtEl>
                                          <p:spTgt spid="50"/>
                                        </p:tgtEl>
                                        <p:attrNameLst>
                                          <p:attrName>style.visibility</p:attrName>
                                        </p:attrNameLst>
                                      </p:cBhvr>
                                      <p:to>
                                        <p:strVal val="hidden"/>
                                      </p:to>
                                    </p:set>
                                  </p:childTnLst>
                                </p:cTn>
                              </p:par>
                              <p:par>
                                <p:cTn id="877" presetID="2" presetClass="exit" presetSubtype="6" fill="hold" grpId="1" nodeType="withEffect">
                                  <p:stCondLst>
                                    <p:cond delay="0"/>
                                  </p:stCondLst>
                                  <p:childTnLst>
                                    <p:anim calcmode="lin" valueType="num">
                                      <p:cBhvr additive="base">
                                        <p:cTn id="878" dur="5000"/>
                                        <p:tgtEl>
                                          <p:spTgt spid="60"/>
                                        </p:tgtEl>
                                        <p:attrNameLst>
                                          <p:attrName>ppt_x</p:attrName>
                                        </p:attrNameLst>
                                      </p:cBhvr>
                                      <p:tavLst>
                                        <p:tav tm="0">
                                          <p:val>
                                            <p:strVal val="ppt_x"/>
                                          </p:val>
                                        </p:tav>
                                        <p:tav tm="100000">
                                          <p:val>
                                            <p:strVal val="1+ppt_w/2"/>
                                          </p:val>
                                        </p:tav>
                                      </p:tavLst>
                                    </p:anim>
                                    <p:anim calcmode="lin" valueType="num">
                                      <p:cBhvr additive="base">
                                        <p:cTn id="879" dur="5000"/>
                                        <p:tgtEl>
                                          <p:spTgt spid="60"/>
                                        </p:tgtEl>
                                        <p:attrNameLst>
                                          <p:attrName>ppt_y</p:attrName>
                                        </p:attrNameLst>
                                      </p:cBhvr>
                                      <p:tavLst>
                                        <p:tav tm="0">
                                          <p:val>
                                            <p:strVal val="ppt_y"/>
                                          </p:val>
                                        </p:tav>
                                        <p:tav tm="100000">
                                          <p:val>
                                            <p:strVal val="1+ppt_h/2"/>
                                          </p:val>
                                        </p:tav>
                                      </p:tavLst>
                                    </p:anim>
                                    <p:set>
                                      <p:cBhvr>
                                        <p:cTn id="880" dur="1" fill="hold">
                                          <p:stCondLst>
                                            <p:cond delay="4999"/>
                                          </p:stCondLst>
                                        </p:cTn>
                                        <p:tgtEl>
                                          <p:spTgt spid="60"/>
                                        </p:tgtEl>
                                        <p:attrNameLst>
                                          <p:attrName>style.visibility</p:attrName>
                                        </p:attrNameLst>
                                      </p:cBhvr>
                                      <p:to>
                                        <p:strVal val="hidden"/>
                                      </p:to>
                                    </p:set>
                                  </p:childTnLst>
                                </p:cTn>
                              </p:par>
                              <p:par>
                                <p:cTn id="881" presetID="2" presetClass="exit" presetSubtype="6" fill="hold" grpId="1" nodeType="withEffect">
                                  <p:stCondLst>
                                    <p:cond delay="0"/>
                                  </p:stCondLst>
                                  <p:childTnLst>
                                    <p:anim calcmode="lin" valueType="num">
                                      <p:cBhvr additive="base">
                                        <p:cTn id="882" dur="5000"/>
                                        <p:tgtEl>
                                          <p:spTgt spid="70"/>
                                        </p:tgtEl>
                                        <p:attrNameLst>
                                          <p:attrName>ppt_x</p:attrName>
                                        </p:attrNameLst>
                                      </p:cBhvr>
                                      <p:tavLst>
                                        <p:tav tm="0">
                                          <p:val>
                                            <p:strVal val="ppt_x"/>
                                          </p:val>
                                        </p:tav>
                                        <p:tav tm="100000">
                                          <p:val>
                                            <p:strVal val="1+ppt_w/2"/>
                                          </p:val>
                                        </p:tav>
                                      </p:tavLst>
                                    </p:anim>
                                    <p:anim calcmode="lin" valueType="num">
                                      <p:cBhvr additive="base">
                                        <p:cTn id="883" dur="5000"/>
                                        <p:tgtEl>
                                          <p:spTgt spid="70"/>
                                        </p:tgtEl>
                                        <p:attrNameLst>
                                          <p:attrName>ppt_y</p:attrName>
                                        </p:attrNameLst>
                                      </p:cBhvr>
                                      <p:tavLst>
                                        <p:tav tm="0">
                                          <p:val>
                                            <p:strVal val="ppt_y"/>
                                          </p:val>
                                        </p:tav>
                                        <p:tav tm="100000">
                                          <p:val>
                                            <p:strVal val="1+ppt_h/2"/>
                                          </p:val>
                                        </p:tav>
                                      </p:tavLst>
                                    </p:anim>
                                    <p:set>
                                      <p:cBhvr>
                                        <p:cTn id="884" dur="1" fill="hold">
                                          <p:stCondLst>
                                            <p:cond delay="4999"/>
                                          </p:stCondLst>
                                        </p:cTn>
                                        <p:tgtEl>
                                          <p:spTgt spid="70"/>
                                        </p:tgtEl>
                                        <p:attrNameLst>
                                          <p:attrName>style.visibility</p:attrName>
                                        </p:attrNameLst>
                                      </p:cBhvr>
                                      <p:to>
                                        <p:strVal val="hidden"/>
                                      </p:to>
                                    </p:set>
                                  </p:childTnLst>
                                </p:cTn>
                              </p:par>
                              <p:par>
                                <p:cTn id="885" presetID="2" presetClass="exit" presetSubtype="6" fill="hold" grpId="1" nodeType="withEffect">
                                  <p:stCondLst>
                                    <p:cond delay="0"/>
                                  </p:stCondLst>
                                  <p:childTnLst>
                                    <p:anim calcmode="lin" valueType="num">
                                      <p:cBhvr additive="base">
                                        <p:cTn id="886" dur="5000"/>
                                        <p:tgtEl>
                                          <p:spTgt spid="80"/>
                                        </p:tgtEl>
                                        <p:attrNameLst>
                                          <p:attrName>ppt_x</p:attrName>
                                        </p:attrNameLst>
                                      </p:cBhvr>
                                      <p:tavLst>
                                        <p:tav tm="0">
                                          <p:val>
                                            <p:strVal val="ppt_x"/>
                                          </p:val>
                                        </p:tav>
                                        <p:tav tm="100000">
                                          <p:val>
                                            <p:strVal val="1+ppt_w/2"/>
                                          </p:val>
                                        </p:tav>
                                      </p:tavLst>
                                    </p:anim>
                                    <p:anim calcmode="lin" valueType="num">
                                      <p:cBhvr additive="base">
                                        <p:cTn id="887" dur="5000"/>
                                        <p:tgtEl>
                                          <p:spTgt spid="80"/>
                                        </p:tgtEl>
                                        <p:attrNameLst>
                                          <p:attrName>ppt_y</p:attrName>
                                        </p:attrNameLst>
                                      </p:cBhvr>
                                      <p:tavLst>
                                        <p:tav tm="0">
                                          <p:val>
                                            <p:strVal val="ppt_y"/>
                                          </p:val>
                                        </p:tav>
                                        <p:tav tm="100000">
                                          <p:val>
                                            <p:strVal val="1+ppt_h/2"/>
                                          </p:val>
                                        </p:tav>
                                      </p:tavLst>
                                    </p:anim>
                                    <p:set>
                                      <p:cBhvr>
                                        <p:cTn id="888" dur="1" fill="hold">
                                          <p:stCondLst>
                                            <p:cond delay="4999"/>
                                          </p:stCondLst>
                                        </p:cTn>
                                        <p:tgtEl>
                                          <p:spTgt spid="80"/>
                                        </p:tgtEl>
                                        <p:attrNameLst>
                                          <p:attrName>style.visibility</p:attrName>
                                        </p:attrNameLst>
                                      </p:cBhvr>
                                      <p:to>
                                        <p:strVal val="hidden"/>
                                      </p:to>
                                    </p:set>
                                  </p:childTnLst>
                                </p:cTn>
                              </p:par>
                              <p:par>
                                <p:cTn id="889" presetID="3" presetClass="exit" presetSubtype="10" fill="hold" grpId="2" nodeType="withEffect">
                                  <p:stCondLst>
                                    <p:cond delay="0"/>
                                  </p:stCondLst>
                                  <p:childTnLst>
                                    <p:animEffect transition="out" filter="blinds(horizontal)">
                                      <p:cBhvr>
                                        <p:cTn id="890" dur="5000"/>
                                        <p:tgtEl>
                                          <p:spTgt spid="5"/>
                                        </p:tgtEl>
                                      </p:cBhvr>
                                    </p:animEffect>
                                    <p:set>
                                      <p:cBhvr>
                                        <p:cTn id="891" dur="1" fill="hold">
                                          <p:stCondLst>
                                            <p:cond delay="4999"/>
                                          </p:stCondLst>
                                        </p:cTn>
                                        <p:tgtEl>
                                          <p:spTgt spid="5"/>
                                        </p:tgtEl>
                                        <p:attrNameLst>
                                          <p:attrName>style.visibility</p:attrName>
                                        </p:attrNameLst>
                                      </p:cBhvr>
                                      <p:to>
                                        <p:strVal val="hidden"/>
                                      </p:to>
                                    </p:set>
                                  </p:childTnLst>
                                </p:cTn>
                              </p:par>
                              <p:par>
                                <p:cTn id="892" presetID="3" presetClass="exit" presetSubtype="10" fill="hold" grpId="2" nodeType="withEffect">
                                  <p:stCondLst>
                                    <p:cond delay="0"/>
                                  </p:stCondLst>
                                  <p:childTnLst>
                                    <p:animEffect transition="out" filter="blinds(horizontal)">
                                      <p:cBhvr>
                                        <p:cTn id="893" dur="5000"/>
                                        <p:tgtEl>
                                          <p:spTgt spid="6"/>
                                        </p:tgtEl>
                                      </p:cBhvr>
                                    </p:animEffect>
                                    <p:set>
                                      <p:cBhvr>
                                        <p:cTn id="894" dur="1" fill="hold">
                                          <p:stCondLst>
                                            <p:cond delay="4999"/>
                                          </p:stCondLst>
                                        </p:cTn>
                                        <p:tgtEl>
                                          <p:spTgt spid="6"/>
                                        </p:tgtEl>
                                        <p:attrNameLst>
                                          <p:attrName>style.visibility</p:attrName>
                                        </p:attrNameLst>
                                      </p:cBhvr>
                                      <p:to>
                                        <p:strVal val="hidden"/>
                                      </p:to>
                                    </p:set>
                                  </p:childTnLst>
                                </p:cTn>
                              </p:par>
                              <p:par>
                                <p:cTn id="895" presetID="3" presetClass="exit" presetSubtype="10" fill="hold" grpId="2" nodeType="withEffect">
                                  <p:stCondLst>
                                    <p:cond delay="0"/>
                                  </p:stCondLst>
                                  <p:childTnLst>
                                    <p:animEffect transition="out" filter="blinds(horizontal)">
                                      <p:cBhvr>
                                        <p:cTn id="896" dur="5000"/>
                                        <p:tgtEl>
                                          <p:spTgt spid="7"/>
                                        </p:tgtEl>
                                      </p:cBhvr>
                                    </p:animEffect>
                                    <p:set>
                                      <p:cBhvr>
                                        <p:cTn id="897" dur="1" fill="hold">
                                          <p:stCondLst>
                                            <p:cond delay="4999"/>
                                          </p:stCondLst>
                                        </p:cTn>
                                        <p:tgtEl>
                                          <p:spTgt spid="7"/>
                                        </p:tgtEl>
                                        <p:attrNameLst>
                                          <p:attrName>style.visibility</p:attrName>
                                        </p:attrNameLst>
                                      </p:cBhvr>
                                      <p:to>
                                        <p:strVal val="hidden"/>
                                      </p:to>
                                    </p:set>
                                  </p:childTnLst>
                                </p:cTn>
                              </p:par>
                              <p:par>
                                <p:cTn id="898" presetID="3" presetClass="exit" presetSubtype="10" fill="hold" grpId="2" nodeType="withEffect">
                                  <p:stCondLst>
                                    <p:cond delay="0"/>
                                  </p:stCondLst>
                                  <p:childTnLst>
                                    <p:animEffect transition="out" filter="blinds(horizontal)">
                                      <p:cBhvr>
                                        <p:cTn id="899" dur="5000"/>
                                        <p:tgtEl>
                                          <p:spTgt spid="8"/>
                                        </p:tgtEl>
                                      </p:cBhvr>
                                    </p:animEffect>
                                    <p:set>
                                      <p:cBhvr>
                                        <p:cTn id="900" dur="1" fill="hold">
                                          <p:stCondLst>
                                            <p:cond delay="4999"/>
                                          </p:stCondLst>
                                        </p:cTn>
                                        <p:tgtEl>
                                          <p:spTgt spid="8"/>
                                        </p:tgtEl>
                                        <p:attrNameLst>
                                          <p:attrName>style.visibility</p:attrName>
                                        </p:attrNameLst>
                                      </p:cBhvr>
                                      <p:to>
                                        <p:strVal val="hidden"/>
                                      </p:to>
                                    </p:set>
                                  </p:childTnLst>
                                </p:cTn>
                              </p:par>
                              <p:par>
                                <p:cTn id="901" presetID="3" presetClass="exit" presetSubtype="10" fill="hold" grpId="2" nodeType="withEffect">
                                  <p:stCondLst>
                                    <p:cond delay="0"/>
                                  </p:stCondLst>
                                  <p:childTnLst>
                                    <p:animEffect transition="out" filter="blinds(horizontal)">
                                      <p:cBhvr>
                                        <p:cTn id="902" dur="5000"/>
                                        <p:tgtEl>
                                          <p:spTgt spid="9"/>
                                        </p:tgtEl>
                                      </p:cBhvr>
                                    </p:animEffect>
                                    <p:set>
                                      <p:cBhvr>
                                        <p:cTn id="903" dur="1" fill="hold">
                                          <p:stCondLst>
                                            <p:cond delay="4999"/>
                                          </p:stCondLst>
                                        </p:cTn>
                                        <p:tgtEl>
                                          <p:spTgt spid="9"/>
                                        </p:tgtEl>
                                        <p:attrNameLst>
                                          <p:attrName>style.visibility</p:attrName>
                                        </p:attrNameLst>
                                      </p:cBhvr>
                                      <p:to>
                                        <p:strVal val="hidden"/>
                                      </p:to>
                                    </p:set>
                                  </p:childTnLst>
                                </p:cTn>
                              </p:par>
                              <p:par>
                                <p:cTn id="904" presetID="3" presetClass="exit" presetSubtype="10" fill="hold" grpId="2" nodeType="withEffect">
                                  <p:stCondLst>
                                    <p:cond delay="0"/>
                                  </p:stCondLst>
                                  <p:childTnLst>
                                    <p:animEffect transition="out" filter="blinds(horizontal)">
                                      <p:cBhvr>
                                        <p:cTn id="905" dur="5000"/>
                                        <p:tgtEl>
                                          <p:spTgt spid="10"/>
                                        </p:tgtEl>
                                      </p:cBhvr>
                                    </p:animEffect>
                                    <p:set>
                                      <p:cBhvr>
                                        <p:cTn id="906" dur="1" fill="hold">
                                          <p:stCondLst>
                                            <p:cond delay="4999"/>
                                          </p:stCondLst>
                                        </p:cTn>
                                        <p:tgtEl>
                                          <p:spTgt spid="10"/>
                                        </p:tgtEl>
                                        <p:attrNameLst>
                                          <p:attrName>style.visibility</p:attrName>
                                        </p:attrNameLst>
                                      </p:cBhvr>
                                      <p:to>
                                        <p:strVal val="hidden"/>
                                      </p:to>
                                    </p:set>
                                  </p:childTnLst>
                                </p:cTn>
                              </p:par>
                              <p:par>
                                <p:cTn id="907" presetID="3" presetClass="exit" presetSubtype="10" fill="hold" grpId="2" nodeType="withEffect">
                                  <p:stCondLst>
                                    <p:cond delay="0"/>
                                  </p:stCondLst>
                                  <p:childTnLst>
                                    <p:animEffect transition="out" filter="blinds(horizontal)">
                                      <p:cBhvr>
                                        <p:cTn id="908" dur="5000"/>
                                        <p:tgtEl>
                                          <p:spTgt spid="11"/>
                                        </p:tgtEl>
                                      </p:cBhvr>
                                    </p:animEffect>
                                    <p:set>
                                      <p:cBhvr>
                                        <p:cTn id="909" dur="1" fill="hold">
                                          <p:stCondLst>
                                            <p:cond delay="4999"/>
                                          </p:stCondLst>
                                        </p:cTn>
                                        <p:tgtEl>
                                          <p:spTgt spid="11"/>
                                        </p:tgtEl>
                                        <p:attrNameLst>
                                          <p:attrName>style.visibility</p:attrName>
                                        </p:attrNameLst>
                                      </p:cBhvr>
                                      <p:to>
                                        <p:strVal val="hidden"/>
                                      </p:to>
                                    </p:set>
                                  </p:childTnLst>
                                </p:cTn>
                              </p:par>
                              <p:par>
                                <p:cTn id="910" presetID="3" presetClass="exit" presetSubtype="10" fill="hold" grpId="2" nodeType="withEffect">
                                  <p:stCondLst>
                                    <p:cond delay="0"/>
                                  </p:stCondLst>
                                  <p:childTnLst>
                                    <p:animEffect transition="out" filter="blinds(horizontal)">
                                      <p:cBhvr>
                                        <p:cTn id="911" dur="5000"/>
                                        <p:tgtEl>
                                          <p:spTgt spid="12"/>
                                        </p:tgtEl>
                                      </p:cBhvr>
                                    </p:animEffect>
                                    <p:set>
                                      <p:cBhvr>
                                        <p:cTn id="912" dur="1" fill="hold">
                                          <p:stCondLst>
                                            <p:cond delay="4999"/>
                                          </p:stCondLst>
                                        </p:cTn>
                                        <p:tgtEl>
                                          <p:spTgt spid="12"/>
                                        </p:tgtEl>
                                        <p:attrNameLst>
                                          <p:attrName>style.visibility</p:attrName>
                                        </p:attrNameLst>
                                      </p:cBhvr>
                                      <p:to>
                                        <p:strVal val="hidden"/>
                                      </p:to>
                                    </p:set>
                                  </p:childTnLst>
                                </p:cTn>
                              </p:par>
                              <p:par>
                                <p:cTn id="913" presetID="3" presetClass="exit" presetSubtype="10" fill="hold" grpId="2" nodeType="withEffect">
                                  <p:stCondLst>
                                    <p:cond delay="0"/>
                                  </p:stCondLst>
                                  <p:childTnLst>
                                    <p:animEffect transition="out" filter="blinds(horizontal)">
                                      <p:cBhvr>
                                        <p:cTn id="914" dur="5000"/>
                                        <p:tgtEl>
                                          <p:spTgt spid="13"/>
                                        </p:tgtEl>
                                      </p:cBhvr>
                                    </p:animEffect>
                                    <p:set>
                                      <p:cBhvr>
                                        <p:cTn id="915" dur="1" fill="hold">
                                          <p:stCondLst>
                                            <p:cond delay="4999"/>
                                          </p:stCondLst>
                                        </p:cTn>
                                        <p:tgtEl>
                                          <p:spTgt spid="13"/>
                                        </p:tgtEl>
                                        <p:attrNameLst>
                                          <p:attrName>style.visibility</p:attrName>
                                        </p:attrNameLst>
                                      </p:cBhvr>
                                      <p:to>
                                        <p:strVal val="hidden"/>
                                      </p:to>
                                    </p:set>
                                  </p:childTnLst>
                                </p:cTn>
                              </p:par>
                              <p:par>
                                <p:cTn id="916" presetID="3" presetClass="exit" presetSubtype="10" fill="hold" grpId="2" nodeType="withEffect">
                                  <p:stCondLst>
                                    <p:cond delay="0"/>
                                  </p:stCondLst>
                                  <p:childTnLst>
                                    <p:animEffect transition="out" filter="blinds(horizontal)">
                                      <p:cBhvr>
                                        <p:cTn id="917" dur="5000"/>
                                        <p:tgtEl>
                                          <p:spTgt spid="14"/>
                                        </p:tgtEl>
                                      </p:cBhvr>
                                    </p:animEffect>
                                    <p:set>
                                      <p:cBhvr>
                                        <p:cTn id="918" dur="1" fill="hold">
                                          <p:stCondLst>
                                            <p:cond delay="4999"/>
                                          </p:stCondLst>
                                        </p:cTn>
                                        <p:tgtEl>
                                          <p:spTgt spid="14"/>
                                        </p:tgtEl>
                                        <p:attrNameLst>
                                          <p:attrName>style.visibility</p:attrName>
                                        </p:attrNameLst>
                                      </p:cBhvr>
                                      <p:to>
                                        <p:strVal val="hidden"/>
                                      </p:to>
                                    </p:set>
                                  </p:childTnLst>
                                </p:cTn>
                              </p:par>
                              <p:par>
                                <p:cTn id="919" presetID="3" presetClass="exit" presetSubtype="10" fill="hold" grpId="2" nodeType="withEffect">
                                  <p:stCondLst>
                                    <p:cond delay="0"/>
                                  </p:stCondLst>
                                  <p:childTnLst>
                                    <p:animEffect transition="out" filter="blinds(horizontal)">
                                      <p:cBhvr>
                                        <p:cTn id="920" dur="5000"/>
                                        <p:tgtEl>
                                          <p:spTgt spid="15"/>
                                        </p:tgtEl>
                                      </p:cBhvr>
                                    </p:animEffect>
                                    <p:set>
                                      <p:cBhvr>
                                        <p:cTn id="921" dur="1" fill="hold">
                                          <p:stCondLst>
                                            <p:cond delay="4999"/>
                                          </p:stCondLst>
                                        </p:cTn>
                                        <p:tgtEl>
                                          <p:spTgt spid="15"/>
                                        </p:tgtEl>
                                        <p:attrNameLst>
                                          <p:attrName>style.visibility</p:attrName>
                                        </p:attrNameLst>
                                      </p:cBhvr>
                                      <p:to>
                                        <p:strVal val="hidden"/>
                                      </p:to>
                                    </p:set>
                                  </p:childTnLst>
                                </p:cTn>
                              </p:par>
                              <p:par>
                                <p:cTn id="922" presetID="3" presetClass="exit" presetSubtype="10" fill="hold" grpId="2" nodeType="withEffect">
                                  <p:stCondLst>
                                    <p:cond delay="0"/>
                                  </p:stCondLst>
                                  <p:childTnLst>
                                    <p:animEffect transition="out" filter="blinds(horizontal)">
                                      <p:cBhvr>
                                        <p:cTn id="923" dur="5000"/>
                                        <p:tgtEl>
                                          <p:spTgt spid="16"/>
                                        </p:tgtEl>
                                      </p:cBhvr>
                                    </p:animEffect>
                                    <p:set>
                                      <p:cBhvr>
                                        <p:cTn id="924" dur="1" fill="hold">
                                          <p:stCondLst>
                                            <p:cond delay="4999"/>
                                          </p:stCondLst>
                                        </p:cTn>
                                        <p:tgtEl>
                                          <p:spTgt spid="16"/>
                                        </p:tgtEl>
                                        <p:attrNameLst>
                                          <p:attrName>style.visibility</p:attrName>
                                        </p:attrNameLst>
                                      </p:cBhvr>
                                      <p:to>
                                        <p:strVal val="hidden"/>
                                      </p:to>
                                    </p:set>
                                  </p:childTnLst>
                                </p:cTn>
                              </p:par>
                              <p:par>
                                <p:cTn id="925" presetID="3" presetClass="exit" presetSubtype="10" fill="hold" grpId="2" nodeType="withEffect">
                                  <p:stCondLst>
                                    <p:cond delay="0"/>
                                  </p:stCondLst>
                                  <p:childTnLst>
                                    <p:animEffect transition="out" filter="blinds(horizontal)">
                                      <p:cBhvr>
                                        <p:cTn id="926" dur="5000"/>
                                        <p:tgtEl>
                                          <p:spTgt spid="17"/>
                                        </p:tgtEl>
                                      </p:cBhvr>
                                    </p:animEffect>
                                    <p:set>
                                      <p:cBhvr>
                                        <p:cTn id="927" dur="1" fill="hold">
                                          <p:stCondLst>
                                            <p:cond delay="4999"/>
                                          </p:stCondLst>
                                        </p:cTn>
                                        <p:tgtEl>
                                          <p:spTgt spid="17"/>
                                        </p:tgtEl>
                                        <p:attrNameLst>
                                          <p:attrName>style.visibility</p:attrName>
                                        </p:attrNameLst>
                                      </p:cBhvr>
                                      <p:to>
                                        <p:strVal val="hidden"/>
                                      </p:to>
                                    </p:set>
                                  </p:childTnLst>
                                </p:cTn>
                              </p:par>
                              <p:par>
                                <p:cTn id="928" presetID="3" presetClass="exit" presetSubtype="10" fill="hold" grpId="2" nodeType="withEffect">
                                  <p:stCondLst>
                                    <p:cond delay="0"/>
                                  </p:stCondLst>
                                  <p:childTnLst>
                                    <p:animEffect transition="out" filter="blinds(horizontal)">
                                      <p:cBhvr>
                                        <p:cTn id="929" dur="5000"/>
                                        <p:tgtEl>
                                          <p:spTgt spid="18"/>
                                        </p:tgtEl>
                                      </p:cBhvr>
                                    </p:animEffect>
                                    <p:set>
                                      <p:cBhvr>
                                        <p:cTn id="930" dur="1" fill="hold">
                                          <p:stCondLst>
                                            <p:cond delay="4999"/>
                                          </p:stCondLst>
                                        </p:cTn>
                                        <p:tgtEl>
                                          <p:spTgt spid="18"/>
                                        </p:tgtEl>
                                        <p:attrNameLst>
                                          <p:attrName>style.visibility</p:attrName>
                                        </p:attrNameLst>
                                      </p:cBhvr>
                                      <p:to>
                                        <p:strVal val="hidden"/>
                                      </p:to>
                                    </p:set>
                                  </p:childTnLst>
                                </p:cTn>
                              </p:par>
                              <p:par>
                                <p:cTn id="931" presetID="3" presetClass="exit" presetSubtype="10" fill="hold" grpId="2" nodeType="withEffect">
                                  <p:stCondLst>
                                    <p:cond delay="0"/>
                                  </p:stCondLst>
                                  <p:childTnLst>
                                    <p:animEffect transition="out" filter="blinds(horizontal)">
                                      <p:cBhvr>
                                        <p:cTn id="932" dur="5000"/>
                                        <p:tgtEl>
                                          <p:spTgt spid="19"/>
                                        </p:tgtEl>
                                      </p:cBhvr>
                                    </p:animEffect>
                                    <p:set>
                                      <p:cBhvr>
                                        <p:cTn id="933" dur="1" fill="hold">
                                          <p:stCondLst>
                                            <p:cond delay="4999"/>
                                          </p:stCondLst>
                                        </p:cTn>
                                        <p:tgtEl>
                                          <p:spTgt spid="19"/>
                                        </p:tgtEl>
                                        <p:attrNameLst>
                                          <p:attrName>style.visibility</p:attrName>
                                        </p:attrNameLst>
                                      </p:cBhvr>
                                      <p:to>
                                        <p:strVal val="hidden"/>
                                      </p:to>
                                    </p:set>
                                  </p:childTnLst>
                                </p:cTn>
                              </p:par>
                              <p:par>
                                <p:cTn id="934" presetID="3" presetClass="exit" presetSubtype="10" fill="hold" grpId="2" nodeType="withEffect">
                                  <p:stCondLst>
                                    <p:cond delay="0"/>
                                  </p:stCondLst>
                                  <p:childTnLst>
                                    <p:animEffect transition="out" filter="blinds(horizontal)">
                                      <p:cBhvr>
                                        <p:cTn id="935" dur="5000"/>
                                        <p:tgtEl>
                                          <p:spTgt spid="20"/>
                                        </p:tgtEl>
                                      </p:cBhvr>
                                    </p:animEffect>
                                    <p:set>
                                      <p:cBhvr>
                                        <p:cTn id="936" dur="1" fill="hold">
                                          <p:stCondLst>
                                            <p:cond delay="4999"/>
                                          </p:stCondLst>
                                        </p:cTn>
                                        <p:tgtEl>
                                          <p:spTgt spid="20"/>
                                        </p:tgtEl>
                                        <p:attrNameLst>
                                          <p:attrName>style.visibility</p:attrName>
                                        </p:attrNameLst>
                                      </p:cBhvr>
                                      <p:to>
                                        <p:strVal val="hidden"/>
                                      </p:to>
                                    </p:set>
                                  </p:childTnLst>
                                </p:cTn>
                              </p:par>
                              <p:par>
                                <p:cTn id="937" presetID="3" presetClass="exit" presetSubtype="10" fill="hold" grpId="2" nodeType="withEffect">
                                  <p:stCondLst>
                                    <p:cond delay="0"/>
                                  </p:stCondLst>
                                  <p:childTnLst>
                                    <p:animEffect transition="out" filter="blinds(horizontal)">
                                      <p:cBhvr>
                                        <p:cTn id="938" dur="5000"/>
                                        <p:tgtEl>
                                          <p:spTgt spid="21"/>
                                        </p:tgtEl>
                                      </p:cBhvr>
                                    </p:animEffect>
                                    <p:set>
                                      <p:cBhvr>
                                        <p:cTn id="939" dur="1" fill="hold">
                                          <p:stCondLst>
                                            <p:cond delay="4999"/>
                                          </p:stCondLst>
                                        </p:cTn>
                                        <p:tgtEl>
                                          <p:spTgt spid="21"/>
                                        </p:tgtEl>
                                        <p:attrNameLst>
                                          <p:attrName>style.visibility</p:attrName>
                                        </p:attrNameLst>
                                      </p:cBhvr>
                                      <p:to>
                                        <p:strVal val="hidden"/>
                                      </p:to>
                                    </p:set>
                                  </p:childTnLst>
                                </p:cTn>
                              </p:par>
                              <p:par>
                                <p:cTn id="940" presetID="3" presetClass="exit" presetSubtype="10" fill="hold" grpId="2" nodeType="withEffect">
                                  <p:stCondLst>
                                    <p:cond delay="0"/>
                                  </p:stCondLst>
                                  <p:childTnLst>
                                    <p:animEffect transition="out" filter="blinds(horizontal)">
                                      <p:cBhvr>
                                        <p:cTn id="941" dur="5000"/>
                                        <p:tgtEl>
                                          <p:spTgt spid="22"/>
                                        </p:tgtEl>
                                      </p:cBhvr>
                                    </p:animEffect>
                                    <p:set>
                                      <p:cBhvr>
                                        <p:cTn id="942" dur="1" fill="hold">
                                          <p:stCondLst>
                                            <p:cond delay="4999"/>
                                          </p:stCondLst>
                                        </p:cTn>
                                        <p:tgtEl>
                                          <p:spTgt spid="22"/>
                                        </p:tgtEl>
                                        <p:attrNameLst>
                                          <p:attrName>style.visibility</p:attrName>
                                        </p:attrNameLst>
                                      </p:cBhvr>
                                      <p:to>
                                        <p:strVal val="hidden"/>
                                      </p:to>
                                    </p:set>
                                  </p:childTnLst>
                                </p:cTn>
                              </p:par>
                              <p:par>
                                <p:cTn id="943" presetID="3" presetClass="exit" presetSubtype="10" fill="hold" grpId="2" nodeType="withEffect">
                                  <p:stCondLst>
                                    <p:cond delay="0"/>
                                  </p:stCondLst>
                                  <p:childTnLst>
                                    <p:animEffect transition="out" filter="blinds(horizontal)">
                                      <p:cBhvr>
                                        <p:cTn id="944" dur="5000"/>
                                        <p:tgtEl>
                                          <p:spTgt spid="23"/>
                                        </p:tgtEl>
                                      </p:cBhvr>
                                    </p:animEffect>
                                    <p:set>
                                      <p:cBhvr>
                                        <p:cTn id="945" dur="1" fill="hold">
                                          <p:stCondLst>
                                            <p:cond delay="4999"/>
                                          </p:stCondLst>
                                        </p:cTn>
                                        <p:tgtEl>
                                          <p:spTgt spid="23"/>
                                        </p:tgtEl>
                                        <p:attrNameLst>
                                          <p:attrName>style.visibility</p:attrName>
                                        </p:attrNameLst>
                                      </p:cBhvr>
                                      <p:to>
                                        <p:strVal val="hidden"/>
                                      </p:to>
                                    </p:set>
                                  </p:childTnLst>
                                </p:cTn>
                              </p:par>
                              <p:par>
                                <p:cTn id="946" presetID="3" presetClass="exit" presetSubtype="10" fill="hold" grpId="2" nodeType="withEffect">
                                  <p:stCondLst>
                                    <p:cond delay="0"/>
                                  </p:stCondLst>
                                  <p:childTnLst>
                                    <p:animEffect transition="out" filter="blinds(horizontal)">
                                      <p:cBhvr>
                                        <p:cTn id="947" dur="5000"/>
                                        <p:tgtEl>
                                          <p:spTgt spid="24"/>
                                        </p:tgtEl>
                                      </p:cBhvr>
                                    </p:animEffect>
                                    <p:set>
                                      <p:cBhvr>
                                        <p:cTn id="948" dur="1" fill="hold">
                                          <p:stCondLst>
                                            <p:cond delay="4999"/>
                                          </p:stCondLst>
                                        </p:cTn>
                                        <p:tgtEl>
                                          <p:spTgt spid="24"/>
                                        </p:tgtEl>
                                        <p:attrNameLst>
                                          <p:attrName>style.visibility</p:attrName>
                                        </p:attrNameLst>
                                      </p:cBhvr>
                                      <p:to>
                                        <p:strVal val="hidden"/>
                                      </p:to>
                                    </p:set>
                                  </p:childTnLst>
                                </p:cTn>
                              </p:par>
                              <p:par>
                                <p:cTn id="949" presetID="3" presetClass="exit" presetSubtype="10" fill="hold" grpId="2" nodeType="withEffect">
                                  <p:stCondLst>
                                    <p:cond delay="0"/>
                                  </p:stCondLst>
                                  <p:childTnLst>
                                    <p:animEffect transition="out" filter="blinds(horizontal)">
                                      <p:cBhvr>
                                        <p:cTn id="950" dur="5000"/>
                                        <p:tgtEl>
                                          <p:spTgt spid="25"/>
                                        </p:tgtEl>
                                      </p:cBhvr>
                                    </p:animEffect>
                                    <p:set>
                                      <p:cBhvr>
                                        <p:cTn id="951" dur="1" fill="hold">
                                          <p:stCondLst>
                                            <p:cond delay="4999"/>
                                          </p:stCondLst>
                                        </p:cTn>
                                        <p:tgtEl>
                                          <p:spTgt spid="25"/>
                                        </p:tgtEl>
                                        <p:attrNameLst>
                                          <p:attrName>style.visibility</p:attrName>
                                        </p:attrNameLst>
                                      </p:cBhvr>
                                      <p:to>
                                        <p:strVal val="hidden"/>
                                      </p:to>
                                    </p:set>
                                  </p:childTnLst>
                                </p:cTn>
                              </p:par>
                              <p:par>
                                <p:cTn id="952" presetID="3" presetClass="exit" presetSubtype="10" fill="hold" grpId="2" nodeType="withEffect">
                                  <p:stCondLst>
                                    <p:cond delay="0"/>
                                  </p:stCondLst>
                                  <p:childTnLst>
                                    <p:animEffect transition="out" filter="blinds(horizontal)">
                                      <p:cBhvr>
                                        <p:cTn id="953" dur="5000"/>
                                        <p:tgtEl>
                                          <p:spTgt spid="26"/>
                                        </p:tgtEl>
                                      </p:cBhvr>
                                    </p:animEffect>
                                    <p:set>
                                      <p:cBhvr>
                                        <p:cTn id="954" dur="1" fill="hold">
                                          <p:stCondLst>
                                            <p:cond delay="4999"/>
                                          </p:stCondLst>
                                        </p:cTn>
                                        <p:tgtEl>
                                          <p:spTgt spid="26"/>
                                        </p:tgtEl>
                                        <p:attrNameLst>
                                          <p:attrName>style.visibility</p:attrName>
                                        </p:attrNameLst>
                                      </p:cBhvr>
                                      <p:to>
                                        <p:strVal val="hidden"/>
                                      </p:to>
                                    </p:set>
                                  </p:childTnLst>
                                </p:cTn>
                              </p:par>
                              <p:par>
                                <p:cTn id="955" presetID="3" presetClass="exit" presetSubtype="10" fill="hold" grpId="2" nodeType="withEffect">
                                  <p:stCondLst>
                                    <p:cond delay="0"/>
                                  </p:stCondLst>
                                  <p:childTnLst>
                                    <p:animEffect transition="out" filter="blinds(horizontal)">
                                      <p:cBhvr>
                                        <p:cTn id="956" dur="5000"/>
                                        <p:tgtEl>
                                          <p:spTgt spid="27"/>
                                        </p:tgtEl>
                                      </p:cBhvr>
                                    </p:animEffect>
                                    <p:set>
                                      <p:cBhvr>
                                        <p:cTn id="957" dur="1" fill="hold">
                                          <p:stCondLst>
                                            <p:cond delay="4999"/>
                                          </p:stCondLst>
                                        </p:cTn>
                                        <p:tgtEl>
                                          <p:spTgt spid="27"/>
                                        </p:tgtEl>
                                        <p:attrNameLst>
                                          <p:attrName>style.visibility</p:attrName>
                                        </p:attrNameLst>
                                      </p:cBhvr>
                                      <p:to>
                                        <p:strVal val="hidden"/>
                                      </p:to>
                                    </p:set>
                                  </p:childTnLst>
                                </p:cTn>
                              </p:par>
                              <p:par>
                                <p:cTn id="958" presetID="3" presetClass="exit" presetSubtype="10" fill="hold" grpId="2" nodeType="withEffect">
                                  <p:stCondLst>
                                    <p:cond delay="0"/>
                                  </p:stCondLst>
                                  <p:childTnLst>
                                    <p:animEffect transition="out" filter="blinds(horizontal)">
                                      <p:cBhvr>
                                        <p:cTn id="959" dur="5000"/>
                                        <p:tgtEl>
                                          <p:spTgt spid="28"/>
                                        </p:tgtEl>
                                      </p:cBhvr>
                                    </p:animEffect>
                                    <p:set>
                                      <p:cBhvr>
                                        <p:cTn id="960" dur="1" fill="hold">
                                          <p:stCondLst>
                                            <p:cond delay="4999"/>
                                          </p:stCondLst>
                                        </p:cTn>
                                        <p:tgtEl>
                                          <p:spTgt spid="28"/>
                                        </p:tgtEl>
                                        <p:attrNameLst>
                                          <p:attrName>style.visibility</p:attrName>
                                        </p:attrNameLst>
                                      </p:cBhvr>
                                      <p:to>
                                        <p:strVal val="hidden"/>
                                      </p:to>
                                    </p:set>
                                  </p:childTnLst>
                                </p:cTn>
                              </p:par>
                              <p:par>
                                <p:cTn id="961" presetID="3" presetClass="exit" presetSubtype="10" fill="hold" grpId="2" nodeType="withEffect">
                                  <p:stCondLst>
                                    <p:cond delay="0"/>
                                  </p:stCondLst>
                                  <p:childTnLst>
                                    <p:animEffect transition="out" filter="blinds(horizontal)">
                                      <p:cBhvr>
                                        <p:cTn id="962" dur="5000"/>
                                        <p:tgtEl>
                                          <p:spTgt spid="29"/>
                                        </p:tgtEl>
                                      </p:cBhvr>
                                    </p:animEffect>
                                    <p:set>
                                      <p:cBhvr>
                                        <p:cTn id="963" dur="1" fill="hold">
                                          <p:stCondLst>
                                            <p:cond delay="4999"/>
                                          </p:stCondLst>
                                        </p:cTn>
                                        <p:tgtEl>
                                          <p:spTgt spid="29"/>
                                        </p:tgtEl>
                                        <p:attrNameLst>
                                          <p:attrName>style.visibility</p:attrName>
                                        </p:attrNameLst>
                                      </p:cBhvr>
                                      <p:to>
                                        <p:strVal val="hidden"/>
                                      </p:to>
                                    </p:set>
                                  </p:childTnLst>
                                </p:cTn>
                              </p:par>
                              <p:par>
                                <p:cTn id="964" presetID="3" presetClass="exit" presetSubtype="10" fill="hold" grpId="2" nodeType="withEffect">
                                  <p:stCondLst>
                                    <p:cond delay="0"/>
                                  </p:stCondLst>
                                  <p:childTnLst>
                                    <p:animEffect transition="out" filter="blinds(horizontal)">
                                      <p:cBhvr>
                                        <p:cTn id="965" dur="5000"/>
                                        <p:tgtEl>
                                          <p:spTgt spid="30"/>
                                        </p:tgtEl>
                                      </p:cBhvr>
                                    </p:animEffect>
                                    <p:set>
                                      <p:cBhvr>
                                        <p:cTn id="966" dur="1" fill="hold">
                                          <p:stCondLst>
                                            <p:cond delay="4999"/>
                                          </p:stCondLst>
                                        </p:cTn>
                                        <p:tgtEl>
                                          <p:spTgt spid="30"/>
                                        </p:tgtEl>
                                        <p:attrNameLst>
                                          <p:attrName>style.visibility</p:attrName>
                                        </p:attrNameLst>
                                      </p:cBhvr>
                                      <p:to>
                                        <p:strVal val="hidden"/>
                                      </p:to>
                                    </p:set>
                                  </p:childTnLst>
                                </p:cTn>
                              </p:par>
                              <p:par>
                                <p:cTn id="967" presetID="3" presetClass="exit" presetSubtype="10" fill="hold" grpId="2" nodeType="withEffect">
                                  <p:stCondLst>
                                    <p:cond delay="0"/>
                                  </p:stCondLst>
                                  <p:childTnLst>
                                    <p:animEffect transition="out" filter="blinds(horizontal)">
                                      <p:cBhvr>
                                        <p:cTn id="968" dur="5000"/>
                                        <p:tgtEl>
                                          <p:spTgt spid="31"/>
                                        </p:tgtEl>
                                      </p:cBhvr>
                                    </p:animEffect>
                                    <p:set>
                                      <p:cBhvr>
                                        <p:cTn id="969" dur="1" fill="hold">
                                          <p:stCondLst>
                                            <p:cond delay="4999"/>
                                          </p:stCondLst>
                                        </p:cTn>
                                        <p:tgtEl>
                                          <p:spTgt spid="31"/>
                                        </p:tgtEl>
                                        <p:attrNameLst>
                                          <p:attrName>style.visibility</p:attrName>
                                        </p:attrNameLst>
                                      </p:cBhvr>
                                      <p:to>
                                        <p:strVal val="hidden"/>
                                      </p:to>
                                    </p:set>
                                  </p:childTnLst>
                                </p:cTn>
                              </p:par>
                              <p:par>
                                <p:cTn id="970" presetID="3" presetClass="exit" presetSubtype="10" fill="hold" grpId="2" nodeType="withEffect">
                                  <p:stCondLst>
                                    <p:cond delay="0"/>
                                  </p:stCondLst>
                                  <p:childTnLst>
                                    <p:animEffect transition="out" filter="blinds(horizontal)">
                                      <p:cBhvr>
                                        <p:cTn id="971" dur="5000"/>
                                        <p:tgtEl>
                                          <p:spTgt spid="32"/>
                                        </p:tgtEl>
                                      </p:cBhvr>
                                    </p:animEffect>
                                    <p:set>
                                      <p:cBhvr>
                                        <p:cTn id="972" dur="1" fill="hold">
                                          <p:stCondLst>
                                            <p:cond delay="4999"/>
                                          </p:stCondLst>
                                        </p:cTn>
                                        <p:tgtEl>
                                          <p:spTgt spid="32"/>
                                        </p:tgtEl>
                                        <p:attrNameLst>
                                          <p:attrName>style.visibility</p:attrName>
                                        </p:attrNameLst>
                                      </p:cBhvr>
                                      <p:to>
                                        <p:strVal val="hidden"/>
                                      </p:to>
                                    </p:set>
                                  </p:childTnLst>
                                </p:cTn>
                              </p:par>
                              <p:par>
                                <p:cTn id="973" presetID="3" presetClass="exit" presetSubtype="10" fill="hold" grpId="2" nodeType="withEffect">
                                  <p:stCondLst>
                                    <p:cond delay="0"/>
                                  </p:stCondLst>
                                  <p:childTnLst>
                                    <p:animEffect transition="out" filter="blinds(horizontal)">
                                      <p:cBhvr>
                                        <p:cTn id="974" dur="5000"/>
                                        <p:tgtEl>
                                          <p:spTgt spid="33"/>
                                        </p:tgtEl>
                                      </p:cBhvr>
                                    </p:animEffect>
                                    <p:set>
                                      <p:cBhvr>
                                        <p:cTn id="975" dur="1" fill="hold">
                                          <p:stCondLst>
                                            <p:cond delay="4999"/>
                                          </p:stCondLst>
                                        </p:cTn>
                                        <p:tgtEl>
                                          <p:spTgt spid="33"/>
                                        </p:tgtEl>
                                        <p:attrNameLst>
                                          <p:attrName>style.visibility</p:attrName>
                                        </p:attrNameLst>
                                      </p:cBhvr>
                                      <p:to>
                                        <p:strVal val="hidden"/>
                                      </p:to>
                                    </p:set>
                                  </p:childTnLst>
                                </p:cTn>
                              </p:par>
                              <p:par>
                                <p:cTn id="976" presetID="3" presetClass="exit" presetSubtype="10" fill="hold" grpId="2" nodeType="withEffect">
                                  <p:stCondLst>
                                    <p:cond delay="0"/>
                                  </p:stCondLst>
                                  <p:childTnLst>
                                    <p:animEffect transition="out" filter="blinds(horizontal)">
                                      <p:cBhvr>
                                        <p:cTn id="977" dur="5000"/>
                                        <p:tgtEl>
                                          <p:spTgt spid="34"/>
                                        </p:tgtEl>
                                      </p:cBhvr>
                                    </p:animEffect>
                                    <p:set>
                                      <p:cBhvr>
                                        <p:cTn id="978" dur="1" fill="hold">
                                          <p:stCondLst>
                                            <p:cond delay="4999"/>
                                          </p:stCondLst>
                                        </p:cTn>
                                        <p:tgtEl>
                                          <p:spTgt spid="34"/>
                                        </p:tgtEl>
                                        <p:attrNameLst>
                                          <p:attrName>style.visibility</p:attrName>
                                        </p:attrNameLst>
                                      </p:cBhvr>
                                      <p:to>
                                        <p:strVal val="hidden"/>
                                      </p:to>
                                    </p:set>
                                  </p:childTnLst>
                                </p:cTn>
                              </p:par>
                              <p:par>
                                <p:cTn id="979" presetID="3" presetClass="exit" presetSubtype="10" fill="hold" grpId="2" nodeType="withEffect">
                                  <p:stCondLst>
                                    <p:cond delay="0"/>
                                  </p:stCondLst>
                                  <p:childTnLst>
                                    <p:animEffect transition="out" filter="blinds(horizontal)">
                                      <p:cBhvr>
                                        <p:cTn id="980" dur="5000"/>
                                        <p:tgtEl>
                                          <p:spTgt spid="35"/>
                                        </p:tgtEl>
                                      </p:cBhvr>
                                    </p:animEffect>
                                    <p:set>
                                      <p:cBhvr>
                                        <p:cTn id="981" dur="1" fill="hold">
                                          <p:stCondLst>
                                            <p:cond delay="4999"/>
                                          </p:stCondLst>
                                        </p:cTn>
                                        <p:tgtEl>
                                          <p:spTgt spid="35"/>
                                        </p:tgtEl>
                                        <p:attrNameLst>
                                          <p:attrName>style.visibility</p:attrName>
                                        </p:attrNameLst>
                                      </p:cBhvr>
                                      <p:to>
                                        <p:strVal val="hidden"/>
                                      </p:to>
                                    </p:set>
                                  </p:childTnLst>
                                </p:cTn>
                              </p:par>
                              <p:par>
                                <p:cTn id="982" presetID="3" presetClass="exit" presetSubtype="10" fill="hold" grpId="2" nodeType="withEffect">
                                  <p:stCondLst>
                                    <p:cond delay="0"/>
                                  </p:stCondLst>
                                  <p:childTnLst>
                                    <p:animEffect transition="out" filter="blinds(horizontal)">
                                      <p:cBhvr>
                                        <p:cTn id="983" dur="5000"/>
                                        <p:tgtEl>
                                          <p:spTgt spid="36"/>
                                        </p:tgtEl>
                                      </p:cBhvr>
                                    </p:animEffect>
                                    <p:set>
                                      <p:cBhvr>
                                        <p:cTn id="984" dur="1" fill="hold">
                                          <p:stCondLst>
                                            <p:cond delay="4999"/>
                                          </p:stCondLst>
                                        </p:cTn>
                                        <p:tgtEl>
                                          <p:spTgt spid="36"/>
                                        </p:tgtEl>
                                        <p:attrNameLst>
                                          <p:attrName>style.visibility</p:attrName>
                                        </p:attrNameLst>
                                      </p:cBhvr>
                                      <p:to>
                                        <p:strVal val="hidden"/>
                                      </p:to>
                                    </p:set>
                                  </p:childTnLst>
                                </p:cTn>
                              </p:par>
                              <p:par>
                                <p:cTn id="985" presetID="3" presetClass="exit" presetSubtype="10" fill="hold" grpId="2" nodeType="withEffect">
                                  <p:stCondLst>
                                    <p:cond delay="0"/>
                                  </p:stCondLst>
                                  <p:childTnLst>
                                    <p:animEffect transition="out" filter="blinds(horizontal)">
                                      <p:cBhvr>
                                        <p:cTn id="986" dur="5000"/>
                                        <p:tgtEl>
                                          <p:spTgt spid="37"/>
                                        </p:tgtEl>
                                      </p:cBhvr>
                                    </p:animEffect>
                                    <p:set>
                                      <p:cBhvr>
                                        <p:cTn id="987" dur="1" fill="hold">
                                          <p:stCondLst>
                                            <p:cond delay="4999"/>
                                          </p:stCondLst>
                                        </p:cTn>
                                        <p:tgtEl>
                                          <p:spTgt spid="37"/>
                                        </p:tgtEl>
                                        <p:attrNameLst>
                                          <p:attrName>style.visibility</p:attrName>
                                        </p:attrNameLst>
                                      </p:cBhvr>
                                      <p:to>
                                        <p:strVal val="hidden"/>
                                      </p:to>
                                    </p:set>
                                  </p:childTnLst>
                                </p:cTn>
                              </p:par>
                              <p:par>
                                <p:cTn id="988" presetID="3" presetClass="exit" presetSubtype="10" fill="hold" grpId="2" nodeType="withEffect">
                                  <p:stCondLst>
                                    <p:cond delay="0"/>
                                  </p:stCondLst>
                                  <p:childTnLst>
                                    <p:animEffect transition="out" filter="blinds(horizontal)">
                                      <p:cBhvr>
                                        <p:cTn id="989" dur="5000"/>
                                        <p:tgtEl>
                                          <p:spTgt spid="38"/>
                                        </p:tgtEl>
                                      </p:cBhvr>
                                    </p:animEffect>
                                    <p:set>
                                      <p:cBhvr>
                                        <p:cTn id="990" dur="1" fill="hold">
                                          <p:stCondLst>
                                            <p:cond delay="4999"/>
                                          </p:stCondLst>
                                        </p:cTn>
                                        <p:tgtEl>
                                          <p:spTgt spid="38"/>
                                        </p:tgtEl>
                                        <p:attrNameLst>
                                          <p:attrName>style.visibility</p:attrName>
                                        </p:attrNameLst>
                                      </p:cBhvr>
                                      <p:to>
                                        <p:strVal val="hidden"/>
                                      </p:to>
                                    </p:set>
                                  </p:childTnLst>
                                </p:cTn>
                              </p:par>
                              <p:par>
                                <p:cTn id="991" presetID="3" presetClass="exit" presetSubtype="10" fill="hold" grpId="2" nodeType="withEffect">
                                  <p:stCondLst>
                                    <p:cond delay="0"/>
                                  </p:stCondLst>
                                  <p:childTnLst>
                                    <p:animEffect transition="out" filter="blinds(horizontal)">
                                      <p:cBhvr>
                                        <p:cTn id="992" dur="5000"/>
                                        <p:tgtEl>
                                          <p:spTgt spid="39"/>
                                        </p:tgtEl>
                                      </p:cBhvr>
                                    </p:animEffect>
                                    <p:set>
                                      <p:cBhvr>
                                        <p:cTn id="993" dur="1" fill="hold">
                                          <p:stCondLst>
                                            <p:cond delay="4999"/>
                                          </p:stCondLst>
                                        </p:cTn>
                                        <p:tgtEl>
                                          <p:spTgt spid="39"/>
                                        </p:tgtEl>
                                        <p:attrNameLst>
                                          <p:attrName>style.visibility</p:attrName>
                                        </p:attrNameLst>
                                      </p:cBhvr>
                                      <p:to>
                                        <p:strVal val="hidden"/>
                                      </p:to>
                                    </p:set>
                                  </p:childTnLst>
                                </p:cTn>
                              </p:par>
                              <p:par>
                                <p:cTn id="994" presetID="3" presetClass="exit" presetSubtype="10" fill="hold" grpId="2" nodeType="withEffect">
                                  <p:stCondLst>
                                    <p:cond delay="0"/>
                                  </p:stCondLst>
                                  <p:childTnLst>
                                    <p:animEffect transition="out" filter="blinds(horizontal)">
                                      <p:cBhvr>
                                        <p:cTn id="995" dur="5000"/>
                                        <p:tgtEl>
                                          <p:spTgt spid="40"/>
                                        </p:tgtEl>
                                      </p:cBhvr>
                                    </p:animEffect>
                                    <p:set>
                                      <p:cBhvr>
                                        <p:cTn id="996" dur="1" fill="hold">
                                          <p:stCondLst>
                                            <p:cond delay="4999"/>
                                          </p:stCondLst>
                                        </p:cTn>
                                        <p:tgtEl>
                                          <p:spTgt spid="40"/>
                                        </p:tgtEl>
                                        <p:attrNameLst>
                                          <p:attrName>style.visibility</p:attrName>
                                        </p:attrNameLst>
                                      </p:cBhvr>
                                      <p:to>
                                        <p:strVal val="hidden"/>
                                      </p:to>
                                    </p:set>
                                  </p:childTnLst>
                                </p:cTn>
                              </p:par>
                              <p:par>
                                <p:cTn id="997" presetID="3" presetClass="exit" presetSubtype="10" fill="hold" grpId="2" nodeType="withEffect">
                                  <p:stCondLst>
                                    <p:cond delay="0"/>
                                  </p:stCondLst>
                                  <p:childTnLst>
                                    <p:animEffect transition="out" filter="blinds(horizontal)">
                                      <p:cBhvr>
                                        <p:cTn id="998" dur="5000"/>
                                        <p:tgtEl>
                                          <p:spTgt spid="41"/>
                                        </p:tgtEl>
                                      </p:cBhvr>
                                    </p:animEffect>
                                    <p:set>
                                      <p:cBhvr>
                                        <p:cTn id="999" dur="1" fill="hold">
                                          <p:stCondLst>
                                            <p:cond delay="4999"/>
                                          </p:stCondLst>
                                        </p:cTn>
                                        <p:tgtEl>
                                          <p:spTgt spid="41"/>
                                        </p:tgtEl>
                                        <p:attrNameLst>
                                          <p:attrName>style.visibility</p:attrName>
                                        </p:attrNameLst>
                                      </p:cBhvr>
                                      <p:to>
                                        <p:strVal val="hidden"/>
                                      </p:to>
                                    </p:set>
                                  </p:childTnLst>
                                </p:cTn>
                              </p:par>
                              <p:par>
                                <p:cTn id="1000" presetID="3" presetClass="exit" presetSubtype="10" fill="hold" grpId="2" nodeType="withEffect">
                                  <p:stCondLst>
                                    <p:cond delay="0"/>
                                  </p:stCondLst>
                                  <p:childTnLst>
                                    <p:animEffect transition="out" filter="blinds(horizontal)">
                                      <p:cBhvr>
                                        <p:cTn id="1001" dur="5000"/>
                                        <p:tgtEl>
                                          <p:spTgt spid="42"/>
                                        </p:tgtEl>
                                      </p:cBhvr>
                                    </p:animEffect>
                                    <p:set>
                                      <p:cBhvr>
                                        <p:cTn id="1002" dur="1" fill="hold">
                                          <p:stCondLst>
                                            <p:cond delay="4999"/>
                                          </p:stCondLst>
                                        </p:cTn>
                                        <p:tgtEl>
                                          <p:spTgt spid="42"/>
                                        </p:tgtEl>
                                        <p:attrNameLst>
                                          <p:attrName>style.visibility</p:attrName>
                                        </p:attrNameLst>
                                      </p:cBhvr>
                                      <p:to>
                                        <p:strVal val="hidden"/>
                                      </p:to>
                                    </p:set>
                                  </p:childTnLst>
                                </p:cTn>
                              </p:par>
                              <p:par>
                                <p:cTn id="1003" presetID="3" presetClass="exit" presetSubtype="10" fill="hold" grpId="2" nodeType="withEffect">
                                  <p:stCondLst>
                                    <p:cond delay="0"/>
                                  </p:stCondLst>
                                  <p:childTnLst>
                                    <p:animEffect transition="out" filter="blinds(horizontal)">
                                      <p:cBhvr>
                                        <p:cTn id="1004" dur="5000"/>
                                        <p:tgtEl>
                                          <p:spTgt spid="43"/>
                                        </p:tgtEl>
                                      </p:cBhvr>
                                    </p:animEffect>
                                    <p:set>
                                      <p:cBhvr>
                                        <p:cTn id="1005" dur="1" fill="hold">
                                          <p:stCondLst>
                                            <p:cond delay="4999"/>
                                          </p:stCondLst>
                                        </p:cTn>
                                        <p:tgtEl>
                                          <p:spTgt spid="43"/>
                                        </p:tgtEl>
                                        <p:attrNameLst>
                                          <p:attrName>style.visibility</p:attrName>
                                        </p:attrNameLst>
                                      </p:cBhvr>
                                      <p:to>
                                        <p:strVal val="hidden"/>
                                      </p:to>
                                    </p:set>
                                  </p:childTnLst>
                                </p:cTn>
                              </p:par>
                              <p:par>
                                <p:cTn id="1006" presetID="3" presetClass="exit" presetSubtype="10" fill="hold" grpId="2" nodeType="withEffect">
                                  <p:stCondLst>
                                    <p:cond delay="0"/>
                                  </p:stCondLst>
                                  <p:childTnLst>
                                    <p:animEffect transition="out" filter="blinds(horizontal)">
                                      <p:cBhvr>
                                        <p:cTn id="1007" dur="5000"/>
                                        <p:tgtEl>
                                          <p:spTgt spid="44"/>
                                        </p:tgtEl>
                                      </p:cBhvr>
                                    </p:animEffect>
                                    <p:set>
                                      <p:cBhvr>
                                        <p:cTn id="1008" dur="1" fill="hold">
                                          <p:stCondLst>
                                            <p:cond delay="4999"/>
                                          </p:stCondLst>
                                        </p:cTn>
                                        <p:tgtEl>
                                          <p:spTgt spid="44"/>
                                        </p:tgtEl>
                                        <p:attrNameLst>
                                          <p:attrName>style.visibility</p:attrName>
                                        </p:attrNameLst>
                                      </p:cBhvr>
                                      <p:to>
                                        <p:strVal val="hidden"/>
                                      </p:to>
                                    </p:set>
                                  </p:childTnLst>
                                </p:cTn>
                              </p:par>
                              <p:par>
                                <p:cTn id="1009" presetID="3" presetClass="exit" presetSubtype="10" fill="hold" grpId="2" nodeType="withEffect">
                                  <p:stCondLst>
                                    <p:cond delay="0"/>
                                  </p:stCondLst>
                                  <p:childTnLst>
                                    <p:animEffect transition="out" filter="blinds(horizontal)">
                                      <p:cBhvr>
                                        <p:cTn id="1010" dur="5000"/>
                                        <p:tgtEl>
                                          <p:spTgt spid="45"/>
                                        </p:tgtEl>
                                      </p:cBhvr>
                                    </p:animEffect>
                                    <p:set>
                                      <p:cBhvr>
                                        <p:cTn id="1011" dur="1" fill="hold">
                                          <p:stCondLst>
                                            <p:cond delay="4999"/>
                                          </p:stCondLst>
                                        </p:cTn>
                                        <p:tgtEl>
                                          <p:spTgt spid="45"/>
                                        </p:tgtEl>
                                        <p:attrNameLst>
                                          <p:attrName>style.visibility</p:attrName>
                                        </p:attrNameLst>
                                      </p:cBhvr>
                                      <p:to>
                                        <p:strVal val="hidden"/>
                                      </p:to>
                                    </p:set>
                                  </p:childTnLst>
                                </p:cTn>
                              </p:par>
                              <p:par>
                                <p:cTn id="1012" presetID="3" presetClass="exit" presetSubtype="10" fill="hold" grpId="2" nodeType="withEffect">
                                  <p:stCondLst>
                                    <p:cond delay="0"/>
                                  </p:stCondLst>
                                  <p:childTnLst>
                                    <p:animEffect transition="out" filter="blinds(horizontal)">
                                      <p:cBhvr>
                                        <p:cTn id="1013" dur="5000"/>
                                        <p:tgtEl>
                                          <p:spTgt spid="46"/>
                                        </p:tgtEl>
                                      </p:cBhvr>
                                    </p:animEffect>
                                    <p:set>
                                      <p:cBhvr>
                                        <p:cTn id="1014" dur="1" fill="hold">
                                          <p:stCondLst>
                                            <p:cond delay="4999"/>
                                          </p:stCondLst>
                                        </p:cTn>
                                        <p:tgtEl>
                                          <p:spTgt spid="46"/>
                                        </p:tgtEl>
                                        <p:attrNameLst>
                                          <p:attrName>style.visibility</p:attrName>
                                        </p:attrNameLst>
                                      </p:cBhvr>
                                      <p:to>
                                        <p:strVal val="hidden"/>
                                      </p:to>
                                    </p:set>
                                  </p:childTnLst>
                                </p:cTn>
                              </p:par>
                              <p:par>
                                <p:cTn id="1015" presetID="3" presetClass="exit" presetSubtype="10" fill="hold" grpId="2" nodeType="withEffect">
                                  <p:stCondLst>
                                    <p:cond delay="0"/>
                                  </p:stCondLst>
                                  <p:childTnLst>
                                    <p:animEffect transition="out" filter="blinds(horizontal)">
                                      <p:cBhvr>
                                        <p:cTn id="1016" dur="5000"/>
                                        <p:tgtEl>
                                          <p:spTgt spid="47"/>
                                        </p:tgtEl>
                                      </p:cBhvr>
                                    </p:animEffect>
                                    <p:set>
                                      <p:cBhvr>
                                        <p:cTn id="1017" dur="1" fill="hold">
                                          <p:stCondLst>
                                            <p:cond delay="4999"/>
                                          </p:stCondLst>
                                        </p:cTn>
                                        <p:tgtEl>
                                          <p:spTgt spid="47"/>
                                        </p:tgtEl>
                                        <p:attrNameLst>
                                          <p:attrName>style.visibility</p:attrName>
                                        </p:attrNameLst>
                                      </p:cBhvr>
                                      <p:to>
                                        <p:strVal val="hidden"/>
                                      </p:to>
                                    </p:set>
                                  </p:childTnLst>
                                </p:cTn>
                              </p:par>
                              <p:par>
                                <p:cTn id="1018" presetID="3" presetClass="exit" presetSubtype="10" fill="hold" grpId="2" nodeType="withEffect">
                                  <p:stCondLst>
                                    <p:cond delay="0"/>
                                  </p:stCondLst>
                                  <p:childTnLst>
                                    <p:animEffect transition="out" filter="blinds(horizontal)">
                                      <p:cBhvr>
                                        <p:cTn id="1019" dur="5000"/>
                                        <p:tgtEl>
                                          <p:spTgt spid="48"/>
                                        </p:tgtEl>
                                      </p:cBhvr>
                                    </p:animEffect>
                                    <p:set>
                                      <p:cBhvr>
                                        <p:cTn id="1020" dur="1" fill="hold">
                                          <p:stCondLst>
                                            <p:cond delay="4999"/>
                                          </p:stCondLst>
                                        </p:cTn>
                                        <p:tgtEl>
                                          <p:spTgt spid="48"/>
                                        </p:tgtEl>
                                        <p:attrNameLst>
                                          <p:attrName>style.visibility</p:attrName>
                                        </p:attrNameLst>
                                      </p:cBhvr>
                                      <p:to>
                                        <p:strVal val="hidden"/>
                                      </p:to>
                                    </p:set>
                                  </p:childTnLst>
                                </p:cTn>
                              </p:par>
                              <p:par>
                                <p:cTn id="1021" presetID="3" presetClass="exit" presetSubtype="10" fill="hold" grpId="2" nodeType="withEffect">
                                  <p:stCondLst>
                                    <p:cond delay="0"/>
                                  </p:stCondLst>
                                  <p:childTnLst>
                                    <p:animEffect transition="out" filter="blinds(horizontal)">
                                      <p:cBhvr>
                                        <p:cTn id="1022" dur="5000"/>
                                        <p:tgtEl>
                                          <p:spTgt spid="49"/>
                                        </p:tgtEl>
                                      </p:cBhvr>
                                    </p:animEffect>
                                    <p:set>
                                      <p:cBhvr>
                                        <p:cTn id="1023" dur="1" fill="hold">
                                          <p:stCondLst>
                                            <p:cond delay="4999"/>
                                          </p:stCondLst>
                                        </p:cTn>
                                        <p:tgtEl>
                                          <p:spTgt spid="49"/>
                                        </p:tgtEl>
                                        <p:attrNameLst>
                                          <p:attrName>style.visibility</p:attrName>
                                        </p:attrNameLst>
                                      </p:cBhvr>
                                      <p:to>
                                        <p:strVal val="hidden"/>
                                      </p:to>
                                    </p:set>
                                  </p:childTnLst>
                                </p:cTn>
                              </p:par>
                              <p:par>
                                <p:cTn id="1024" presetID="3" presetClass="exit" presetSubtype="10" fill="hold" grpId="2" nodeType="withEffect">
                                  <p:stCondLst>
                                    <p:cond delay="0"/>
                                  </p:stCondLst>
                                  <p:childTnLst>
                                    <p:animEffect transition="out" filter="blinds(horizontal)">
                                      <p:cBhvr>
                                        <p:cTn id="1025" dur="5000"/>
                                        <p:tgtEl>
                                          <p:spTgt spid="50"/>
                                        </p:tgtEl>
                                      </p:cBhvr>
                                    </p:animEffect>
                                    <p:set>
                                      <p:cBhvr>
                                        <p:cTn id="1026" dur="1" fill="hold">
                                          <p:stCondLst>
                                            <p:cond delay="4999"/>
                                          </p:stCondLst>
                                        </p:cTn>
                                        <p:tgtEl>
                                          <p:spTgt spid="50"/>
                                        </p:tgtEl>
                                        <p:attrNameLst>
                                          <p:attrName>style.visibility</p:attrName>
                                        </p:attrNameLst>
                                      </p:cBhvr>
                                      <p:to>
                                        <p:strVal val="hidden"/>
                                      </p:to>
                                    </p:set>
                                  </p:childTnLst>
                                </p:cTn>
                              </p:par>
                              <p:par>
                                <p:cTn id="1027" presetID="3" presetClass="exit" presetSubtype="10" fill="hold" grpId="2" nodeType="withEffect">
                                  <p:stCondLst>
                                    <p:cond delay="0"/>
                                  </p:stCondLst>
                                  <p:childTnLst>
                                    <p:animEffect transition="out" filter="blinds(horizontal)">
                                      <p:cBhvr>
                                        <p:cTn id="1028" dur="5000"/>
                                        <p:tgtEl>
                                          <p:spTgt spid="51"/>
                                        </p:tgtEl>
                                      </p:cBhvr>
                                    </p:animEffect>
                                    <p:set>
                                      <p:cBhvr>
                                        <p:cTn id="1029" dur="1" fill="hold">
                                          <p:stCondLst>
                                            <p:cond delay="4999"/>
                                          </p:stCondLst>
                                        </p:cTn>
                                        <p:tgtEl>
                                          <p:spTgt spid="51"/>
                                        </p:tgtEl>
                                        <p:attrNameLst>
                                          <p:attrName>style.visibility</p:attrName>
                                        </p:attrNameLst>
                                      </p:cBhvr>
                                      <p:to>
                                        <p:strVal val="hidden"/>
                                      </p:to>
                                    </p:set>
                                  </p:childTnLst>
                                </p:cTn>
                              </p:par>
                              <p:par>
                                <p:cTn id="1030" presetID="3" presetClass="exit" presetSubtype="10" fill="hold" grpId="2" nodeType="withEffect">
                                  <p:stCondLst>
                                    <p:cond delay="0"/>
                                  </p:stCondLst>
                                  <p:childTnLst>
                                    <p:animEffect transition="out" filter="blinds(horizontal)">
                                      <p:cBhvr>
                                        <p:cTn id="1031" dur="5000"/>
                                        <p:tgtEl>
                                          <p:spTgt spid="52"/>
                                        </p:tgtEl>
                                      </p:cBhvr>
                                    </p:animEffect>
                                    <p:set>
                                      <p:cBhvr>
                                        <p:cTn id="1032" dur="1" fill="hold">
                                          <p:stCondLst>
                                            <p:cond delay="4999"/>
                                          </p:stCondLst>
                                        </p:cTn>
                                        <p:tgtEl>
                                          <p:spTgt spid="52"/>
                                        </p:tgtEl>
                                        <p:attrNameLst>
                                          <p:attrName>style.visibility</p:attrName>
                                        </p:attrNameLst>
                                      </p:cBhvr>
                                      <p:to>
                                        <p:strVal val="hidden"/>
                                      </p:to>
                                    </p:set>
                                  </p:childTnLst>
                                </p:cTn>
                              </p:par>
                              <p:par>
                                <p:cTn id="1033" presetID="3" presetClass="exit" presetSubtype="10" fill="hold" grpId="2" nodeType="withEffect">
                                  <p:stCondLst>
                                    <p:cond delay="0"/>
                                  </p:stCondLst>
                                  <p:childTnLst>
                                    <p:animEffect transition="out" filter="blinds(horizontal)">
                                      <p:cBhvr>
                                        <p:cTn id="1034" dur="5000"/>
                                        <p:tgtEl>
                                          <p:spTgt spid="53"/>
                                        </p:tgtEl>
                                      </p:cBhvr>
                                    </p:animEffect>
                                    <p:set>
                                      <p:cBhvr>
                                        <p:cTn id="1035" dur="1" fill="hold">
                                          <p:stCondLst>
                                            <p:cond delay="4999"/>
                                          </p:stCondLst>
                                        </p:cTn>
                                        <p:tgtEl>
                                          <p:spTgt spid="53"/>
                                        </p:tgtEl>
                                        <p:attrNameLst>
                                          <p:attrName>style.visibility</p:attrName>
                                        </p:attrNameLst>
                                      </p:cBhvr>
                                      <p:to>
                                        <p:strVal val="hidden"/>
                                      </p:to>
                                    </p:set>
                                  </p:childTnLst>
                                </p:cTn>
                              </p:par>
                              <p:par>
                                <p:cTn id="1036" presetID="3" presetClass="exit" presetSubtype="10" fill="hold" grpId="2" nodeType="withEffect">
                                  <p:stCondLst>
                                    <p:cond delay="0"/>
                                  </p:stCondLst>
                                  <p:childTnLst>
                                    <p:animEffect transition="out" filter="blinds(horizontal)">
                                      <p:cBhvr>
                                        <p:cTn id="1037" dur="5000"/>
                                        <p:tgtEl>
                                          <p:spTgt spid="54"/>
                                        </p:tgtEl>
                                      </p:cBhvr>
                                    </p:animEffect>
                                    <p:set>
                                      <p:cBhvr>
                                        <p:cTn id="1038" dur="1" fill="hold">
                                          <p:stCondLst>
                                            <p:cond delay="4999"/>
                                          </p:stCondLst>
                                        </p:cTn>
                                        <p:tgtEl>
                                          <p:spTgt spid="54"/>
                                        </p:tgtEl>
                                        <p:attrNameLst>
                                          <p:attrName>style.visibility</p:attrName>
                                        </p:attrNameLst>
                                      </p:cBhvr>
                                      <p:to>
                                        <p:strVal val="hidden"/>
                                      </p:to>
                                    </p:set>
                                  </p:childTnLst>
                                </p:cTn>
                              </p:par>
                              <p:par>
                                <p:cTn id="1039" presetID="3" presetClass="exit" presetSubtype="10" fill="hold" grpId="2" nodeType="withEffect">
                                  <p:stCondLst>
                                    <p:cond delay="0"/>
                                  </p:stCondLst>
                                  <p:childTnLst>
                                    <p:animEffect transition="out" filter="blinds(horizontal)">
                                      <p:cBhvr>
                                        <p:cTn id="1040" dur="5000"/>
                                        <p:tgtEl>
                                          <p:spTgt spid="55"/>
                                        </p:tgtEl>
                                      </p:cBhvr>
                                    </p:animEffect>
                                    <p:set>
                                      <p:cBhvr>
                                        <p:cTn id="1041" dur="1" fill="hold">
                                          <p:stCondLst>
                                            <p:cond delay="4999"/>
                                          </p:stCondLst>
                                        </p:cTn>
                                        <p:tgtEl>
                                          <p:spTgt spid="55"/>
                                        </p:tgtEl>
                                        <p:attrNameLst>
                                          <p:attrName>style.visibility</p:attrName>
                                        </p:attrNameLst>
                                      </p:cBhvr>
                                      <p:to>
                                        <p:strVal val="hidden"/>
                                      </p:to>
                                    </p:set>
                                  </p:childTnLst>
                                </p:cTn>
                              </p:par>
                              <p:par>
                                <p:cTn id="1042" presetID="3" presetClass="exit" presetSubtype="10" fill="hold" grpId="2" nodeType="withEffect">
                                  <p:stCondLst>
                                    <p:cond delay="0"/>
                                  </p:stCondLst>
                                  <p:childTnLst>
                                    <p:animEffect transition="out" filter="blinds(horizontal)">
                                      <p:cBhvr>
                                        <p:cTn id="1043" dur="5000"/>
                                        <p:tgtEl>
                                          <p:spTgt spid="56"/>
                                        </p:tgtEl>
                                      </p:cBhvr>
                                    </p:animEffect>
                                    <p:set>
                                      <p:cBhvr>
                                        <p:cTn id="1044" dur="1" fill="hold">
                                          <p:stCondLst>
                                            <p:cond delay="4999"/>
                                          </p:stCondLst>
                                        </p:cTn>
                                        <p:tgtEl>
                                          <p:spTgt spid="56"/>
                                        </p:tgtEl>
                                        <p:attrNameLst>
                                          <p:attrName>style.visibility</p:attrName>
                                        </p:attrNameLst>
                                      </p:cBhvr>
                                      <p:to>
                                        <p:strVal val="hidden"/>
                                      </p:to>
                                    </p:set>
                                  </p:childTnLst>
                                </p:cTn>
                              </p:par>
                              <p:par>
                                <p:cTn id="1045" presetID="3" presetClass="exit" presetSubtype="10" fill="hold" grpId="2" nodeType="withEffect">
                                  <p:stCondLst>
                                    <p:cond delay="0"/>
                                  </p:stCondLst>
                                  <p:childTnLst>
                                    <p:animEffect transition="out" filter="blinds(horizontal)">
                                      <p:cBhvr>
                                        <p:cTn id="1046" dur="5000"/>
                                        <p:tgtEl>
                                          <p:spTgt spid="57"/>
                                        </p:tgtEl>
                                      </p:cBhvr>
                                    </p:animEffect>
                                    <p:set>
                                      <p:cBhvr>
                                        <p:cTn id="1047" dur="1" fill="hold">
                                          <p:stCondLst>
                                            <p:cond delay="4999"/>
                                          </p:stCondLst>
                                        </p:cTn>
                                        <p:tgtEl>
                                          <p:spTgt spid="57"/>
                                        </p:tgtEl>
                                        <p:attrNameLst>
                                          <p:attrName>style.visibility</p:attrName>
                                        </p:attrNameLst>
                                      </p:cBhvr>
                                      <p:to>
                                        <p:strVal val="hidden"/>
                                      </p:to>
                                    </p:set>
                                  </p:childTnLst>
                                </p:cTn>
                              </p:par>
                              <p:par>
                                <p:cTn id="1048" presetID="3" presetClass="exit" presetSubtype="10" fill="hold" grpId="2" nodeType="withEffect">
                                  <p:stCondLst>
                                    <p:cond delay="0"/>
                                  </p:stCondLst>
                                  <p:childTnLst>
                                    <p:animEffect transition="out" filter="blinds(horizontal)">
                                      <p:cBhvr>
                                        <p:cTn id="1049" dur="5000"/>
                                        <p:tgtEl>
                                          <p:spTgt spid="58"/>
                                        </p:tgtEl>
                                      </p:cBhvr>
                                    </p:animEffect>
                                    <p:set>
                                      <p:cBhvr>
                                        <p:cTn id="1050" dur="1" fill="hold">
                                          <p:stCondLst>
                                            <p:cond delay="4999"/>
                                          </p:stCondLst>
                                        </p:cTn>
                                        <p:tgtEl>
                                          <p:spTgt spid="58"/>
                                        </p:tgtEl>
                                        <p:attrNameLst>
                                          <p:attrName>style.visibility</p:attrName>
                                        </p:attrNameLst>
                                      </p:cBhvr>
                                      <p:to>
                                        <p:strVal val="hidden"/>
                                      </p:to>
                                    </p:set>
                                  </p:childTnLst>
                                </p:cTn>
                              </p:par>
                              <p:par>
                                <p:cTn id="1051" presetID="3" presetClass="exit" presetSubtype="10" fill="hold" grpId="2" nodeType="withEffect">
                                  <p:stCondLst>
                                    <p:cond delay="0"/>
                                  </p:stCondLst>
                                  <p:childTnLst>
                                    <p:animEffect transition="out" filter="blinds(horizontal)">
                                      <p:cBhvr>
                                        <p:cTn id="1052" dur="5000"/>
                                        <p:tgtEl>
                                          <p:spTgt spid="59"/>
                                        </p:tgtEl>
                                      </p:cBhvr>
                                    </p:animEffect>
                                    <p:set>
                                      <p:cBhvr>
                                        <p:cTn id="1053" dur="1" fill="hold">
                                          <p:stCondLst>
                                            <p:cond delay="4999"/>
                                          </p:stCondLst>
                                        </p:cTn>
                                        <p:tgtEl>
                                          <p:spTgt spid="59"/>
                                        </p:tgtEl>
                                        <p:attrNameLst>
                                          <p:attrName>style.visibility</p:attrName>
                                        </p:attrNameLst>
                                      </p:cBhvr>
                                      <p:to>
                                        <p:strVal val="hidden"/>
                                      </p:to>
                                    </p:set>
                                  </p:childTnLst>
                                </p:cTn>
                              </p:par>
                              <p:par>
                                <p:cTn id="1054" presetID="3" presetClass="exit" presetSubtype="10" fill="hold" grpId="2" nodeType="withEffect">
                                  <p:stCondLst>
                                    <p:cond delay="0"/>
                                  </p:stCondLst>
                                  <p:childTnLst>
                                    <p:animEffect transition="out" filter="blinds(horizontal)">
                                      <p:cBhvr>
                                        <p:cTn id="1055" dur="5000"/>
                                        <p:tgtEl>
                                          <p:spTgt spid="60"/>
                                        </p:tgtEl>
                                      </p:cBhvr>
                                    </p:animEffect>
                                    <p:set>
                                      <p:cBhvr>
                                        <p:cTn id="1056" dur="1" fill="hold">
                                          <p:stCondLst>
                                            <p:cond delay="4999"/>
                                          </p:stCondLst>
                                        </p:cTn>
                                        <p:tgtEl>
                                          <p:spTgt spid="60"/>
                                        </p:tgtEl>
                                        <p:attrNameLst>
                                          <p:attrName>style.visibility</p:attrName>
                                        </p:attrNameLst>
                                      </p:cBhvr>
                                      <p:to>
                                        <p:strVal val="hidden"/>
                                      </p:to>
                                    </p:set>
                                  </p:childTnLst>
                                </p:cTn>
                              </p:par>
                              <p:par>
                                <p:cTn id="1057" presetID="3" presetClass="exit" presetSubtype="10" fill="hold" grpId="2" nodeType="withEffect">
                                  <p:stCondLst>
                                    <p:cond delay="0"/>
                                  </p:stCondLst>
                                  <p:childTnLst>
                                    <p:animEffect transition="out" filter="blinds(horizontal)">
                                      <p:cBhvr>
                                        <p:cTn id="1058" dur="5000"/>
                                        <p:tgtEl>
                                          <p:spTgt spid="61"/>
                                        </p:tgtEl>
                                      </p:cBhvr>
                                    </p:animEffect>
                                    <p:set>
                                      <p:cBhvr>
                                        <p:cTn id="1059" dur="1" fill="hold">
                                          <p:stCondLst>
                                            <p:cond delay="4999"/>
                                          </p:stCondLst>
                                        </p:cTn>
                                        <p:tgtEl>
                                          <p:spTgt spid="61"/>
                                        </p:tgtEl>
                                        <p:attrNameLst>
                                          <p:attrName>style.visibility</p:attrName>
                                        </p:attrNameLst>
                                      </p:cBhvr>
                                      <p:to>
                                        <p:strVal val="hidden"/>
                                      </p:to>
                                    </p:set>
                                  </p:childTnLst>
                                </p:cTn>
                              </p:par>
                              <p:par>
                                <p:cTn id="1060" presetID="3" presetClass="exit" presetSubtype="10" fill="hold" grpId="2" nodeType="withEffect">
                                  <p:stCondLst>
                                    <p:cond delay="0"/>
                                  </p:stCondLst>
                                  <p:childTnLst>
                                    <p:animEffect transition="out" filter="blinds(horizontal)">
                                      <p:cBhvr>
                                        <p:cTn id="1061" dur="5000"/>
                                        <p:tgtEl>
                                          <p:spTgt spid="62"/>
                                        </p:tgtEl>
                                      </p:cBhvr>
                                    </p:animEffect>
                                    <p:set>
                                      <p:cBhvr>
                                        <p:cTn id="1062" dur="1" fill="hold">
                                          <p:stCondLst>
                                            <p:cond delay="4999"/>
                                          </p:stCondLst>
                                        </p:cTn>
                                        <p:tgtEl>
                                          <p:spTgt spid="62"/>
                                        </p:tgtEl>
                                        <p:attrNameLst>
                                          <p:attrName>style.visibility</p:attrName>
                                        </p:attrNameLst>
                                      </p:cBhvr>
                                      <p:to>
                                        <p:strVal val="hidden"/>
                                      </p:to>
                                    </p:set>
                                  </p:childTnLst>
                                </p:cTn>
                              </p:par>
                              <p:par>
                                <p:cTn id="1063" presetID="3" presetClass="exit" presetSubtype="10" fill="hold" grpId="2" nodeType="withEffect">
                                  <p:stCondLst>
                                    <p:cond delay="0"/>
                                  </p:stCondLst>
                                  <p:childTnLst>
                                    <p:animEffect transition="out" filter="blinds(horizontal)">
                                      <p:cBhvr>
                                        <p:cTn id="1064" dur="5000"/>
                                        <p:tgtEl>
                                          <p:spTgt spid="63"/>
                                        </p:tgtEl>
                                      </p:cBhvr>
                                    </p:animEffect>
                                    <p:set>
                                      <p:cBhvr>
                                        <p:cTn id="1065" dur="1" fill="hold">
                                          <p:stCondLst>
                                            <p:cond delay="4999"/>
                                          </p:stCondLst>
                                        </p:cTn>
                                        <p:tgtEl>
                                          <p:spTgt spid="63"/>
                                        </p:tgtEl>
                                        <p:attrNameLst>
                                          <p:attrName>style.visibility</p:attrName>
                                        </p:attrNameLst>
                                      </p:cBhvr>
                                      <p:to>
                                        <p:strVal val="hidden"/>
                                      </p:to>
                                    </p:set>
                                  </p:childTnLst>
                                </p:cTn>
                              </p:par>
                              <p:par>
                                <p:cTn id="1066" presetID="3" presetClass="exit" presetSubtype="10" fill="hold" grpId="2" nodeType="withEffect">
                                  <p:stCondLst>
                                    <p:cond delay="0"/>
                                  </p:stCondLst>
                                  <p:childTnLst>
                                    <p:animEffect transition="out" filter="blinds(horizontal)">
                                      <p:cBhvr>
                                        <p:cTn id="1067" dur="5000"/>
                                        <p:tgtEl>
                                          <p:spTgt spid="64"/>
                                        </p:tgtEl>
                                      </p:cBhvr>
                                    </p:animEffect>
                                    <p:set>
                                      <p:cBhvr>
                                        <p:cTn id="1068" dur="1" fill="hold">
                                          <p:stCondLst>
                                            <p:cond delay="4999"/>
                                          </p:stCondLst>
                                        </p:cTn>
                                        <p:tgtEl>
                                          <p:spTgt spid="64"/>
                                        </p:tgtEl>
                                        <p:attrNameLst>
                                          <p:attrName>style.visibility</p:attrName>
                                        </p:attrNameLst>
                                      </p:cBhvr>
                                      <p:to>
                                        <p:strVal val="hidden"/>
                                      </p:to>
                                    </p:set>
                                  </p:childTnLst>
                                </p:cTn>
                              </p:par>
                              <p:par>
                                <p:cTn id="1069" presetID="3" presetClass="exit" presetSubtype="10" fill="hold" grpId="2" nodeType="withEffect">
                                  <p:stCondLst>
                                    <p:cond delay="0"/>
                                  </p:stCondLst>
                                  <p:childTnLst>
                                    <p:animEffect transition="out" filter="blinds(horizontal)">
                                      <p:cBhvr>
                                        <p:cTn id="1070" dur="5000"/>
                                        <p:tgtEl>
                                          <p:spTgt spid="65"/>
                                        </p:tgtEl>
                                      </p:cBhvr>
                                    </p:animEffect>
                                    <p:set>
                                      <p:cBhvr>
                                        <p:cTn id="1071" dur="1" fill="hold">
                                          <p:stCondLst>
                                            <p:cond delay="4999"/>
                                          </p:stCondLst>
                                        </p:cTn>
                                        <p:tgtEl>
                                          <p:spTgt spid="65"/>
                                        </p:tgtEl>
                                        <p:attrNameLst>
                                          <p:attrName>style.visibility</p:attrName>
                                        </p:attrNameLst>
                                      </p:cBhvr>
                                      <p:to>
                                        <p:strVal val="hidden"/>
                                      </p:to>
                                    </p:set>
                                  </p:childTnLst>
                                </p:cTn>
                              </p:par>
                              <p:par>
                                <p:cTn id="1072" presetID="3" presetClass="exit" presetSubtype="10" fill="hold" grpId="2" nodeType="withEffect">
                                  <p:stCondLst>
                                    <p:cond delay="0"/>
                                  </p:stCondLst>
                                  <p:childTnLst>
                                    <p:animEffect transition="out" filter="blinds(horizontal)">
                                      <p:cBhvr>
                                        <p:cTn id="1073" dur="5000"/>
                                        <p:tgtEl>
                                          <p:spTgt spid="66"/>
                                        </p:tgtEl>
                                      </p:cBhvr>
                                    </p:animEffect>
                                    <p:set>
                                      <p:cBhvr>
                                        <p:cTn id="1074" dur="1" fill="hold">
                                          <p:stCondLst>
                                            <p:cond delay="4999"/>
                                          </p:stCondLst>
                                        </p:cTn>
                                        <p:tgtEl>
                                          <p:spTgt spid="66"/>
                                        </p:tgtEl>
                                        <p:attrNameLst>
                                          <p:attrName>style.visibility</p:attrName>
                                        </p:attrNameLst>
                                      </p:cBhvr>
                                      <p:to>
                                        <p:strVal val="hidden"/>
                                      </p:to>
                                    </p:set>
                                  </p:childTnLst>
                                </p:cTn>
                              </p:par>
                              <p:par>
                                <p:cTn id="1075" presetID="3" presetClass="exit" presetSubtype="10" fill="hold" grpId="2" nodeType="withEffect">
                                  <p:stCondLst>
                                    <p:cond delay="0"/>
                                  </p:stCondLst>
                                  <p:childTnLst>
                                    <p:animEffect transition="out" filter="blinds(horizontal)">
                                      <p:cBhvr>
                                        <p:cTn id="1076" dur="5000"/>
                                        <p:tgtEl>
                                          <p:spTgt spid="67"/>
                                        </p:tgtEl>
                                      </p:cBhvr>
                                    </p:animEffect>
                                    <p:set>
                                      <p:cBhvr>
                                        <p:cTn id="1077" dur="1" fill="hold">
                                          <p:stCondLst>
                                            <p:cond delay="4999"/>
                                          </p:stCondLst>
                                        </p:cTn>
                                        <p:tgtEl>
                                          <p:spTgt spid="67"/>
                                        </p:tgtEl>
                                        <p:attrNameLst>
                                          <p:attrName>style.visibility</p:attrName>
                                        </p:attrNameLst>
                                      </p:cBhvr>
                                      <p:to>
                                        <p:strVal val="hidden"/>
                                      </p:to>
                                    </p:set>
                                  </p:childTnLst>
                                </p:cTn>
                              </p:par>
                              <p:par>
                                <p:cTn id="1078" presetID="3" presetClass="exit" presetSubtype="10" fill="hold" grpId="2" nodeType="withEffect">
                                  <p:stCondLst>
                                    <p:cond delay="0"/>
                                  </p:stCondLst>
                                  <p:childTnLst>
                                    <p:animEffect transition="out" filter="blinds(horizontal)">
                                      <p:cBhvr>
                                        <p:cTn id="1079" dur="5000"/>
                                        <p:tgtEl>
                                          <p:spTgt spid="68"/>
                                        </p:tgtEl>
                                      </p:cBhvr>
                                    </p:animEffect>
                                    <p:set>
                                      <p:cBhvr>
                                        <p:cTn id="1080" dur="1" fill="hold">
                                          <p:stCondLst>
                                            <p:cond delay="4999"/>
                                          </p:stCondLst>
                                        </p:cTn>
                                        <p:tgtEl>
                                          <p:spTgt spid="68"/>
                                        </p:tgtEl>
                                        <p:attrNameLst>
                                          <p:attrName>style.visibility</p:attrName>
                                        </p:attrNameLst>
                                      </p:cBhvr>
                                      <p:to>
                                        <p:strVal val="hidden"/>
                                      </p:to>
                                    </p:set>
                                  </p:childTnLst>
                                </p:cTn>
                              </p:par>
                              <p:par>
                                <p:cTn id="1081" presetID="3" presetClass="exit" presetSubtype="10" fill="hold" grpId="2" nodeType="withEffect">
                                  <p:stCondLst>
                                    <p:cond delay="0"/>
                                  </p:stCondLst>
                                  <p:childTnLst>
                                    <p:animEffect transition="out" filter="blinds(horizontal)">
                                      <p:cBhvr>
                                        <p:cTn id="1082" dur="5000"/>
                                        <p:tgtEl>
                                          <p:spTgt spid="69"/>
                                        </p:tgtEl>
                                      </p:cBhvr>
                                    </p:animEffect>
                                    <p:set>
                                      <p:cBhvr>
                                        <p:cTn id="1083" dur="1" fill="hold">
                                          <p:stCondLst>
                                            <p:cond delay="4999"/>
                                          </p:stCondLst>
                                        </p:cTn>
                                        <p:tgtEl>
                                          <p:spTgt spid="69"/>
                                        </p:tgtEl>
                                        <p:attrNameLst>
                                          <p:attrName>style.visibility</p:attrName>
                                        </p:attrNameLst>
                                      </p:cBhvr>
                                      <p:to>
                                        <p:strVal val="hidden"/>
                                      </p:to>
                                    </p:set>
                                  </p:childTnLst>
                                </p:cTn>
                              </p:par>
                              <p:par>
                                <p:cTn id="1084" presetID="3" presetClass="exit" presetSubtype="10" fill="hold" grpId="2" nodeType="withEffect">
                                  <p:stCondLst>
                                    <p:cond delay="0"/>
                                  </p:stCondLst>
                                  <p:childTnLst>
                                    <p:animEffect transition="out" filter="blinds(horizontal)">
                                      <p:cBhvr>
                                        <p:cTn id="1085" dur="5000"/>
                                        <p:tgtEl>
                                          <p:spTgt spid="70"/>
                                        </p:tgtEl>
                                      </p:cBhvr>
                                    </p:animEffect>
                                    <p:set>
                                      <p:cBhvr>
                                        <p:cTn id="1086" dur="1" fill="hold">
                                          <p:stCondLst>
                                            <p:cond delay="4999"/>
                                          </p:stCondLst>
                                        </p:cTn>
                                        <p:tgtEl>
                                          <p:spTgt spid="70"/>
                                        </p:tgtEl>
                                        <p:attrNameLst>
                                          <p:attrName>style.visibility</p:attrName>
                                        </p:attrNameLst>
                                      </p:cBhvr>
                                      <p:to>
                                        <p:strVal val="hidden"/>
                                      </p:to>
                                    </p:set>
                                  </p:childTnLst>
                                </p:cTn>
                              </p:par>
                              <p:par>
                                <p:cTn id="1087" presetID="3" presetClass="exit" presetSubtype="10" fill="hold" grpId="2" nodeType="withEffect">
                                  <p:stCondLst>
                                    <p:cond delay="0"/>
                                  </p:stCondLst>
                                  <p:childTnLst>
                                    <p:animEffect transition="out" filter="blinds(horizontal)">
                                      <p:cBhvr>
                                        <p:cTn id="1088" dur="5000"/>
                                        <p:tgtEl>
                                          <p:spTgt spid="71"/>
                                        </p:tgtEl>
                                      </p:cBhvr>
                                    </p:animEffect>
                                    <p:set>
                                      <p:cBhvr>
                                        <p:cTn id="1089" dur="1" fill="hold">
                                          <p:stCondLst>
                                            <p:cond delay="4999"/>
                                          </p:stCondLst>
                                        </p:cTn>
                                        <p:tgtEl>
                                          <p:spTgt spid="71"/>
                                        </p:tgtEl>
                                        <p:attrNameLst>
                                          <p:attrName>style.visibility</p:attrName>
                                        </p:attrNameLst>
                                      </p:cBhvr>
                                      <p:to>
                                        <p:strVal val="hidden"/>
                                      </p:to>
                                    </p:set>
                                  </p:childTnLst>
                                </p:cTn>
                              </p:par>
                              <p:par>
                                <p:cTn id="1090" presetID="3" presetClass="exit" presetSubtype="10" fill="hold" grpId="2" nodeType="withEffect">
                                  <p:stCondLst>
                                    <p:cond delay="0"/>
                                  </p:stCondLst>
                                  <p:childTnLst>
                                    <p:animEffect transition="out" filter="blinds(horizontal)">
                                      <p:cBhvr>
                                        <p:cTn id="1091" dur="5000"/>
                                        <p:tgtEl>
                                          <p:spTgt spid="72"/>
                                        </p:tgtEl>
                                      </p:cBhvr>
                                    </p:animEffect>
                                    <p:set>
                                      <p:cBhvr>
                                        <p:cTn id="1092" dur="1" fill="hold">
                                          <p:stCondLst>
                                            <p:cond delay="4999"/>
                                          </p:stCondLst>
                                        </p:cTn>
                                        <p:tgtEl>
                                          <p:spTgt spid="72"/>
                                        </p:tgtEl>
                                        <p:attrNameLst>
                                          <p:attrName>style.visibility</p:attrName>
                                        </p:attrNameLst>
                                      </p:cBhvr>
                                      <p:to>
                                        <p:strVal val="hidden"/>
                                      </p:to>
                                    </p:set>
                                  </p:childTnLst>
                                </p:cTn>
                              </p:par>
                              <p:par>
                                <p:cTn id="1093" presetID="3" presetClass="exit" presetSubtype="10" fill="hold" grpId="2" nodeType="withEffect">
                                  <p:stCondLst>
                                    <p:cond delay="0"/>
                                  </p:stCondLst>
                                  <p:childTnLst>
                                    <p:animEffect transition="out" filter="blinds(horizontal)">
                                      <p:cBhvr>
                                        <p:cTn id="1094" dur="5000"/>
                                        <p:tgtEl>
                                          <p:spTgt spid="73"/>
                                        </p:tgtEl>
                                      </p:cBhvr>
                                    </p:animEffect>
                                    <p:set>
                                      <p:cBhvr>
                                        <p:cTn id="1095" dur="1" fill="hold">
                                          <p:stCondLst>
                                            <p:cond delay="4999"/>
                                          </p:stCondLst>
                                        </p:cTn>
                                        <p:tgtEl>
                                          <p:spTgt spid="73"/>
                                        </p:tgtEl>
                                        <p:attrNameLst>
                                          <p:attrName>style.visibility</p:attrName>
                                        </p:attrNameLst>
                                      </p:cBhvr>
                                      <p:to>
                                        <p:strVal val="hidden"/>
                                      </p:to>
                                    </p:set>
                                  </p:childTnLst>
                                </p:cTn>
                              </p:par>
                              <p:par>
                                <p:cTn id="1096" presetID="3" presetClass="exit" presetSubtype="10" fill="hold" grpId="2" nodeType="withEffect">
                                  <p:stCondLst>
                                    <p:cond delay="0"/>
                                  </p:stCondLst>
                                  <p:childTnLst>
                                    <p:animEffect transition="out" filter="blinds(horizontal)">
                                      <p:cBhvr>
                                        <p:cTn id="1097" dur="5000"/>
                                        <p:tgtEl>
                                          <p:spTgt spid="74"/>
                                        </p:tgtEl>
                                      </p:cBhvr>
                                    </p:animEffect>
                                    <p:set>
                                      <p:cBhvr>
                                        <p:cTn id="1098" dur="1" fill="hold">
                                          <p:stCondLst>
                                            <p:cond delay="4999"/>
                                          </p:stCondLst>
                                        </p:cTn>
                                        <p:tgtEl>
                                          <p:spTgt spid="74"/>
                                        </p:tgtEl>
                                        <p:attrNameLst>
                                          <p:attrName>style.visibility</p:attrName>
                                        </p:attrNameLst>
                                      </p:cBhvr>
                                      <p:to>
                                        <p:strVal val="hidden"/>
                                      </p:to>
                                    </p:set>
                                  </p:childTnLst>
                                </p:cTn>
                              </p:par>
                              <p:par>
                                <p:cTn id="1099" presetID="3" presetClass="exit" presetSubtype="10" fill="hold" grpId="2" nodeType="withEffect">
                                  <p:stCondLst>
                                    <p:cond delay="0"/>
                                  </p:stCondLst>
                                  <p:childTnLst>
                                    <p:animEffect transition="out" filter="blinds(horizontal)">
                                      <p:cBhvr>
                                        <p:cTn id="1100" dur="5000"/>
                                        <p:tgtEl>
                                          <p:spTgt spid="75"/>
                                        </p:tgtEl>
                                      </p:cBhvr>
                                    </p:animEffect>
                                    <p:set>
                                      <p:cBhvr>
                                        <p:cTn id="1101" dur="1" fill="hold">
                                          <p:stCondLst>
                                            <p:cond delay="4999"/>
                                          </p:stCondLst>
                                        </p:cTn>
                                        <p:tgtEl>
                                          <p:spTgt spid="75"/>
                                        </p:tgtEl>
                                        <p:attrNameLst>
                                          <p:attrName>style.visibility</p:attrName>
                                        </p:attrNameLst>
                                      </p:cBhvr>
                                      <p:to>
                                        <p:strVal val="hidden"/>
                                      </p:to>
                                    </p:set>
                                  </p:childTnLst>
                                </p:cTn>
                              </p:par>
                              <p:par>
                                <p:cTn id="1102" presetID="3" presetClass="exit" presetSubtype="10" fill="hold" grpId="2" nodeType="withEffect">
                                  <p:stCondLst>
                                    <p:cond delay="0"/>
                                  </p:stCondLst>
                                  <p:childTnLst>
                                    <p:animEffect transition="out" filter="blinds(horizontal)">
                                      <p:cBhvr>
                                        <p:cTn id="1103" dur="5000"/>
                                        <p:tgtEl>
                                          <p:spTgt spid="76"/>
                                        </p:tgtEl>
                                      </p:cBhvr>
                                    </p:animEffect>
                                    <p:set>
                                      <p:cBhvr>
                                        <p:cTn id="1104" dur="1" fill="hold">
                                          <p:stCondLst>
                                            <p:cond delay="4999"/>
                                          </p:stCondLst>
                                        </p:cTn>
                                        <p:tgtEl>
                                          <p:spTgt spid="76"/>
                                        </p:tgtEl>
                                        <p:attrNameLst>
                                          <p:attrName>style.visibility</p:attrName>
                                        </p:attrNameLst>
                                      </p:cBhvr>
                                      <p:to>
                                        <p:strVal val="hidden"/>
                                      </p:to>
                                    </p:set>
                                  </p:childTnLst>
                                </p:cTn>
                              </p:par>
                              <p:par>
                                <p:cTn id="1105" presetID="3" presetClass="exit" presetSubtype="10" fill="hold" grpId="2" nodeType="withEffect">
                                  <p:stCondLst>
                                    <p:cond delay="0"/>
                                  </p:stCondLst>
                                  <p:childTnLst>
                                    <p:animEffect transition="out" filter="blinds(horizontal)">
                                      <p:cBhvr>
                                        <p:cTn id="1106" dur="5000"/>
                                        <p:tgtEl>
                                          <p:spTgt spid="77"/>
                                        </p:tgtEl>
                                      </p:cBhvr>
                                    </p:animEffect>
                                    <p:set>
                                      <p:cBhvr>
                                        <p:cTn id="1107" dur="1" fill="hold">
                                          <p:stCondLst>
                                            <p:cond delay="4999"/>
                                          </p:stCondLst>
                                        </p:cTn>
                                        <p:tgtEl>
                                          <p:spTgt spid="77"/>
                                        </p:tgtEl>
                                        <p:attrNameLst>
                                          <p:attrName>style.visibility</p:attrName>
                                        </p:attrNameLst>
                                      </p:cBhvr>
                                      <p:to>
                                        <p:strVal val="hidden"/>
                                      </p:to>
                                    </p:set>
                                  </p:childTnLst>
                                </p:cTn>
                              </p:par>
                              <p:par>
                                <p:cTn id="1108" presetID="3" presetClass="exit" presetSubtype="10" fill="hold" grpId="2" nodeType="withEffect">
                                  <p:stCondLst>
                                    <p:cond delay="0"/>
                                  </p:stCondLst>
                                  <p:childTnLst>
                                    <p:animEffect transition="out" filter="blinds(horizontal)">
                                      <p:cBhvr>
                                        <p:cTn id="1109" dur="5000"/>
                                        <p:tgtEl>
                                          <p:spTgt spid="78"/>
                                        </p:tgtEl>
                                      </p:cBhvr>
                                    </p:animEffect>
                                    <p:set>
                                      <p:cBhvr>
                                        <p:cTn id="1110" dur="1" fill="hold">
                                          <p:stCondLst>
                                            <p:cond delay="4999"/>
                                          </p:stCondLst>
                                        </p:cTn>
                                        <p:tgtEl>
                                          <p:spTgt spid="78"/>
                                        </p:tgtEl>
                                        <p:attrNameLst>
                                          <p:attrName>style.visibility</p:attrName>
                                        </p:attrNameLst>
                                      </p:cBhvr>
                                      <p:to>
                                        <p:strVal val="hidden"/>
                                      </p:to>
                                    </p:set>
                                  </p:childTnLst>
                                </p:cTn>
                              </p:par>
                              <p:par>
                                <p:cTn id="1111" presetID="3" presetClass="exit" presetSubtype="10" fill="hold" grpId="2" nodeType="withEffect">
                                  <p:stCondLst>
                                    <p:cond delay="0"/>
                                  </p:stCondLst>
                                  <p:childTnLst>
                                    <p:animEffect transition="out" filter="blinds(horizontal)">
                                      <p:cBhvr>
                                        <p:cTn id="1112" dur="5000"/>
                                        <p:tgtEl>
                                          <p:spTgt spid="79"/>
                                        </p:tgtEl>
                                      </p:cBhvr>
                                    </p:animEffect>
                                    <p:set>
                                      <p:cBhvr>
                                        <p:cTn id="1113" dur="1" fill="hold">
                                          <p:stCondLst>
                                            <p:cond delay="4999"/>
                                          </p:stCondLst>
                                        </p:cTn>
                                        <p:tgtEl>
                                          <p:spTgt spid="79"/>
                                        </p:tgtEl>
                                        <p:attrNameLst>
                                          <p:attrName>style.visibility</p:attrName>
                                        </p:attrNameLst>
                                      </p:cBhvr>
                                      <p:to>
                                        <p:strVal val="hidden"/>
                                      </p:to>
                                    </p:set>
                                  </p:childTnLst>
                                </p:cTn>
                              </p:par>
                              <p:par>
                                <p:cTn id="1114" presetID="3" presetClass="exit" presetSubtype="10" fill="hold" grpId="2" nodeType="withEffect">
                                  <p:stCondLst>
                                    <p:cond delay="0"/>
                                  </p:stCondLst>
                                  <p:childTnLst>
                                    <p:animEffect transition="out" filter="blinds(horizontal)">
                                      <p:cBhvr>
                                        <p:cTn id="1115" dur="5000"/>
                                        <p:tgtEl>
                                          <p:spTgt spid="80"/>
                                        </p:tgtEl>
                                      </p:cBhvr>
                                    </p:animEffect>
                                    <p:set>
                                      <p:cBhvr>
                                        <p:cTn id="1116" dur="1" fill="hold">
                                          <p:stCondLst>
                                            <p:cond delay="4999"/>
                                          </p:stCondLst>
                                        </p:cTn>
                                        <p:tgtEl>
                                          <p:spTgt spid="80"/>
                                        </p:tgtEl>
                                        <p:attrNameLst>
                                          <p:attrName>style.visibility</p:attrName>
                                        </p:attrNameLst>
                                      </p:cBhvr>
                                      <p:to>
                                        <p:strVal val="hidden"/>
                                      </p:to>
                                    </p:set>
                                  </p:childTnLst>
                                </p:cTn>
                              </p:par>
                              <p:par>
                                <p:cTn id="1117" presetID="3" presetClass="exit" presetSubtype="10" fill="hold" grpId="2" nodeType="withEffect">
                                  <p:stCondLst>
                                    <p:cond delay="0"/>
                                  </p:stCondLst>
                                  <p:childTnLst>
                                    <p:animEffect transition="out" filter="blinds(horizontal)">
                                      <p:cBhvr>
                                        <p:cTn id="1118" dur="5000"/>
                                        <p:tgtEl>
                                          <p:spTgt spid="81"/>
                                        </p:tgtEl>
                                      </p:cBhvr>
                                    </p:animEffect>
                                    <p:set>
                                      <p:cBhvr>
                                        <p:cTn id="1119" dur="1" fill="hold">
                                          <p:stCondLst>
                                            <p:cond delay="4999"/>
                                          </p:stCondLst>
                                        </p:cTn>
                                        <p:tgtEl>
                                          <p:spTgt spid="81"/>
                                        </p:tgtEl>
                                        <p:attrNameLst>
                                          <p:attrName>style.visibility</p:attrName>
                                        </p:attrNameLst>
                                      </p:cBhvr>
                                      <p:to>
                                        <p:strVal val="hidden"/>
                                      </p:to>
                                    </p:set>
                                  </p:childTnLst>
                                </p:cTn>
                              </p:par>
                              <p:par>
                                <p:cTn id="1120" presetID="3" presetClass="exit" presetSubtype="10" fill="hold" grpId="2" nodeType="withEffect">
                                  <p:stCondLst>
                                    <p:cond delay="0"/>
                                  </p:stCondLst>
                                  <p:childTnLst>
                                    <p:animEffect transition="out" filter="blinds(horizontal)">
                                      <p:cBhvr>
                                        <p:cTn id="1121" dur="5000"/>
                                        <p:tgtEl>
                                          <p:spTgt spid="82"/>
                                        </p:tgtEl>
                                      </p:cBhvr>
                                    </p:animEffect>
                                    <p:set>
                                      <p:cBhvr>
                                        <p:cTn id="1122" dur="1" fill="hold">
                                          <p:stCondLst>
                                            <p:cond delay="4999"/>
                                          </p:stCondLst>
                                        </p:cTn>
                                        <p:tgtEl>
                                          <p:spTgt spid="82"/>
                                        </p:tgtEl>
                                        <p:attrNameLst>
                                          <p:attrName>style.visibility</p:attrName>
                                        </p:attrNameLst>
                                      </p:cBhvr>
                                      <p:to>
                                        <p:strVal val="hidden"/>
                                      </p:to>
                                    </p:set>
                                  </p:childTnLst>
                                </p:cTn>
                              </p:par>
                              <p:par>
                                <p:cTn id="1123" presetID="3" presetClass="exit" presetSubtype="10" fill="hold" grpId="2" nodeType="withEffect">
                                  <p:stCondLst>
                                    <p:cond delay="0"/>
                                  </p:stCondLst>
                                  <p:childTnLst>
                                    <p:animEffect transition="out" filter="blinds(horizontal)">
                                      <p:cBhvr>
                                        <p:cTn id="1124" dur="5000"/>
                                        <p:tgtEl>
                                          <p:spTgt spid="83"/>
                                        </p:tgtEl>
                                      </p:cBhvr>
                                    </p:animEffect>
                                    <p:set>
                                      <p:cBhvr>
                                        <p:cTn id="1125" dur="1" fill="hold">
                                          <p:stCondLst>
                                            <p:cond delay="4999"/>
                                          </p:stCondLst>
                                        </p:cTn>
                                        <p:tgtEl>
                                          <p:spTgt spid="83"/>
                                        </p:tgtEl>
                                        <p:attrNameLst>
                                          <p:attrName>style.visibility</p:attrName>
                                        </p:attrNameLst>
                                      </p:cBhvr>
                                      <p:to>
                                        <p:strVal val="hidden"/>
                                      </p:to>
                                    </p:set>
                                  </p:childTnLst>
                                </p:cTn>
                              </p:par>
                              <p:par>
                                <p:cTn id="1126" presetID="3" presetClass="exit" presetSubtype="10" fill="hold" grpId="2" nodeType="withEffect">
                                  <p:stCondLst>
                                    <p:cond delay="0"/>
                                  </p:stCondLst>
                                  <p:childTnLst>
                                    <p:animEffect transition="out" filter="blinds(horizontal)">
                                      <p:cBhvr>
                                        <p:cTn id="1127" dur="5000"/>
                                        <p:tgtEl>
                                          <p:spTgt spid="84"/>
                                        </p:tgtEl>
                                      </p:cBhvr>
                                    </p:animEffect>
                                    <p:set>
                                      <p:cBhvr>
                                        <p:cTn id="1128" dur="1" fill="hold">
                                          <p:stCondLst>
                                            <p:cond delay="4999"/>
                                          </p:stCondLst>
                                        </p:cTn>
                                        <p:tgtEl>
                                          <p:spTgt spid="84"/>
                                        </p:tgtEl>
                                        <p:attrNameLst>
                                          <p:attrName>style.visibility</p:attrName>
                                        </p:attrNameLst>
                                      </p:cBhvr>
                                      <p:to>
                                        <p:strVal val="hidden"/>
                                      </p:to>
                                    </p:set>
                                  </p:childTnLst>
                                </p:cTn>
                              </p:par>
                              <p:par>
                                <p:cTn id="1129" presetID="17" presetClass="entr" presetSubtype="1" fill="hold" nodeType="withEffect">
                                  <p:stCondLst>
                                    <p:cond delay="0"/>
                                  </p:stCondLst>
                                  <p:childTnLst>
                                    <p:set>
                                      <p:cBhvr>
                                        <p:cTn id="1130" dur="1" fill="hold">
                                          <p:stCondLst>
                                            <p:cond delay="0"/>
                                          </p:stCondLst>
                                        </p:cTn>
                                        <p:tgtEl>
                                          <p:spTgt spid="4"/>
                                        </p:tgtEl>
                                        <p:attrNameLst>
                                          <p:attrName>style.visibility</p:attrName>
                                        </p:attrNameLst>
                                      </p:cBhvr>
                                      <p:to>
                                        <p:strVal val="visible"/>
                                      </p:to>
                                    </p:set>
                                    <p:anim calcmode="lin" valueType="num">
                                      <p:cBhvr>
                                        <p:cTn id="1131" dur="5000" fill="hold"/>
                                        <p:tgtEl>
                                          <p:spTgt spid="4"/>
                                        </p:tgtEl>
                                        <p:attrNameLst>
                                          <p:attrName>ppt_x</p:attrName>
                                        </p:attrNameLst>
                                      </p:cBhvr>
                                      <p:tavLst>
                                        <p:tav tm="0">
                                          <p:val>
                                            <p:strVal val="#ppt_x"/>
                                          </p:val>
                                        </p:tav>
                                        <p:tav tm="100000">
                                          <p:val>
                                            <p:strVal val="#ppt_x"/>
                                          </p:val>
                                        </p:tav>
                                      </p:tavLst>
                                    </p:anim>
                                    <p:anim calcmode="lin" valueType="num">
                                      <p:cBhvr>
                                        <p:cTn id="1132" dur="5000" fill="hold"/>
                                        <p:tgtEl>
                                          <p:spTgt spid="4"/>
                                        </p:tgtEl>
                                        <p:attrNameLst>
                                          <p:attrName>ppt_y</p:attrName>
                                        </p:attrNameLst>
                                      </p:cBhvr>
                                      <p:tavLst>
                                        <p:tav tm="0">
                                          <p:val>
                                            <p:strVal val="#ppt_y-#ppt_h/2"/>
                                          </p:val>
                                        </p:tav>
                                        <p:tav tm="100000">
                                          <p:val>
                                            <p:strVal val="#ppt_y"/>
                                          </p:val>
                                        </p:tav>
                                      </p:tavLst>
                                    </p:anim>
                                    <p:anim calcmode="lin" valueType="num">
                                      <p:cBhvr>
                                        <p:cTn id="1133" dur="5000" fill="hold"/>
                                        <p:tgtEl>
                                          <p:spTgt spid="4"/>
                                        </p:tgtEl>
                                        <p:attrNameLst>
                                          <p:attrName>ppt_w</p:attrName>
                                        </p:attrNameLst>
                                      </p:cBhvr>
                                      <p:tavLst>
                                        <p:tav tm="0">
                                          <p:val>
                                            <p:strVal val="#ppt_w"/>
                                          </p:val>
                                        </p:tav>
                                        <p:tav tm="100000">
                                          <p:val>
                                            <p:strVal val="#ppt_w"/>
                                          </p:val>
                                        </p:tav>
                                      </p:tavLst>
                                    </p:anim>
                                    <p:anim calcmode="lin" valueType="num">
                                      <p:cBhvr>
                                        <p:cTn id="1134" dur="50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6000C0">
                  <a:shade val="67500"/>
                  <a:satMod val="115000"/>
                </a:srgbClr>
              </a:gs>
              <a:gs pos="100000">
                <a:srgbClr val="6000C0">
                  <a:shade val="100000"/>
                  <a:satMod val="115000"/>
                </a:srgbClr>
              </a:gs>
            </a:gsLst>
            <a:lin ang="16200000" scaled="1"/>
            <a:tileRect/>
          </a:gradFill>
        </p:spPr>
        <p:txBody>
          <a:bodyPr/>
          <a:lstStyle/>
          <a:p>
            <a:endParaRPr lang="es-ES" dirty="0"/>
          </a:p>
        </p:txBody>
      </p:sp>
      <p:pic>
        <p:nvPicPr>
          <p:cNvPr id="4" name="3 Imagen" descr="Imagen5.jpg"/>
          <p:cNvPicPr>
            <a:picLocks noChangeAspect="1"/>
          </p:cNvPicPr>
          <p:nvPr/>
        </p:nvPicPr>
        <p:blipFill>
          <a:blip r:embed="rId2"/>
          <a:stretch>
            <a:fillRect/>
          </a:stretch>
        </p:blipFill>
        <p:spPr>
          <a:xfrm>
            <a:off x="0" y="2510"/>
            <a:ext cx="9144000" cy="5140990"/>
          </a:xfrm>
          <a:prstGeom prst="rect">
            <a:avLst/>
          </a:prstGeom>
        </p:spPr>
      </p:pic>
      <p:sp>
        <p:nvSpPr>
          <p:cNvPr id="5" name="4 Triángulo rectángulo"/>
          <p:cNvSpPr/>
          <p:nvPr/>
        </p:nvSpPr>
        <p:spPr>
          <a:xfrm>
            <a:off x="4572000" y="0"/>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Triángulo rectángulo"/>
          <p:cNvSpPr/>
          <p:nvPr/>
        </p:nvSpPr>
        <p:spPr>
          <a:xfrm flipH="1">
            <a:off x="3214678" y="0"/>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Triángulo rectángulo"/>
          <p:cNvSpPr/>
          <p:nvPr/>
        </p:nvSpPr>
        <p:spPr>
          <a:xfrm>
            <a:off x="4572000" y="285734"/>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Triángulo rectángulo"/>
          <p:cNvSpPr/>
          <p:nvPr/>
        </p:nvSpPr>
        <p:spPr>
          <a:xfrm flipH="1">
            <a:off x="3214678" y="285734"/>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Triángulo rectángulo"/>
          <p:cNvSpPr/>
          <p:nvPr/>
        </p:nvSpPr>
        <p:spPr>
          <a:xfrm>
            <a:off x="4572000" y="571504"/>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Triángulo rectángulo"/>
          <p:cNvSpPr/>
          <p:nvPr/>
        </p:nvSpPr>
        <p:spPr>
          <a:xfrm flipH="1">
            <a:off x="3214678" y="571504"/>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Triángulo rectángulo"/>
          <p:cNvSpPr/>
          <p:nvPr/>
        </p:nvSpPr>
        <p:spPr>
          <a:xfrm>
            <a:off x="4572000" y="857238"/>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Triángulo rectángulo"/>
          <p:cNvSpPr/>
          <p:nvPr/>
        </p:nvSpPr>
        <p:spPr>
          <a:xfrm flipH="1">
            <a:off x="3214678" y="857238"/>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Triángulo rectángulo"/>
          <p:cNvSpPr/>
          <p:nvPr/>
        </p:nvSpPr>
        <p:spPr>
          <a:xfrm>
            <a:off x="4572000" y="1143008"/>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Triángulo rectángulo"/>
          <p:cNvSpPr/>
          <p:nvPr/>
        </p:nvSpPr>
        <p:spPr>
          <a:xfrm flipH="1">
            <a:off x="3214678" y="1143008"/>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Triángulo rectángulo"/>
          <p:cNvSpPr/>
          <p:nvPr/>
        </p:nvSpPr>
        <p:spPr>
          <a:xfrm>
            <a:off x="4572000" y="1428742"/>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Triángulo rectángulo"/>
          <p:cNvSpPr/>
          <p:nvPr/>
        </p:nvSpPr>
        <p:spPr>
          <a:xfrm flipH="1">
            <a:off x="3214678" y="1428742"/>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Triángulo rectángulo"/>
          <p:cNvSpPr/>
          <p:nvPr/>
        </p:nvSpPr>
        <p:spPr>
          <a:xfrm>
            <a:off x="4572000" y="1714512"/>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Triángulo rectángulo"/>
          <p:cNvSpPr/>
          <p:nvPr/>
        </p:nvSpPr>
        <p:spPr>
          <a:xfrm flipH="1">
            <a:off x="3214678" y="1714512"/>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Triángulo rectángulo"/>
          <p:cNvSpPr/>
          <p:nvPr/>
        </p:nvSpPr>
        <p:spPr>
          <a:xfrm>
            <a:off x="4572000" y="2071684"/>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Triángulo rectángulo"/>
          <p:cNvSpPr/>
          <p:nvPr/>
        </p:nvSpPr>
        <p:spPr>
          <a:xfrm flipH="1">
            <a:off x="3214678" y="2071684"/>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Triángulo rectángulo"/>
          <p:cNvSpPr/>
          <p:nvPr/>
        </p:nvSpPr>
        <p:spPr>
          <a:xfrm>
            <a:off x="4572000" y="2286016"/>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Triángulo rectángulo"/>
          <p:cNvSpPr/>
          <p:nvPr/>
        </p:nvSpPr>
        <p:spPr>
          <a:xfrm flipH="1">
            <a:off x="3214678" y="2286016"/>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Triángulo rectángulo"/>
          <p:cNvSpPr/>
          <p:nvPr/>
        </p:nvSpPr>
        <p:spPr>
          <a:xfrm>
            <a:off x="4572000" y="2643188"/>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Triángulo rectángulo"/>
          <p:cNvSpPr/>
          <p:nvPr/>
        </p:nvSpPr>
        <p:spPr>
          <a:xfrm flipH="1">
            <a:off x="3214678" y="2643188"/>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Triángulo rectángulo"/>
          <p:cNvSpPr/>
          <p:nvPr/>
        </p:nvSpPr>
        <p:spPr>
          <a:xfrm>
            <a:off x="4572000" y="2928958"/>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Triángulo rectángulo"/>
          <p:cNvSpPr/>
          <p:nvPr/>
        </p:nvSpPr>
        <p:spPr>
          <a:xfrm flipH="1">
            <a:off x="3214678" y="2928958"/>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Triángulo rectángulo"/>
          <p:cNvSpPr/>
          <p:nvPr/>
        </p:nvSpPr>
        <p:spPr>
          <a:xfrm>
            <a:off x="4572000" y="3214692"/>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Triángulo rectángulo"/>
          <p:cNvSpPr/>
          <p:nvPr/>
        </p:nvSpPr>
        <p:spPr>
          <a:xfrm flipH="1">
            <a:off x="3214678" y="3214692"/>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Triángulo rectángulo"/>
          <p:cNvSpPr/>
          <p:nvPr/>
        </p:nvSpPr>
        <p:spPr>
          <a:xfrm>
            <a:off x="4572000" y="3500462"/>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Triángulo rectángulo"/>
          <p:cNvSpPr/>
          <p:nvPr/>
        </p:nvSpPr>
        <p:spPr>
          <a:xfrm flipH="1">
            <a:off x="3214678" y="3500462"/>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Triángulo rectángulo"/>
          <p:cNvSpPr/>
          <p:nvPr/>
        </p:nvSpPr>
        <p:spPr>
          <a:xfrm>
            <a:off x="4572000" y="3786196"/>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Triángulo rectángulo"/>
          <p:cNvSpPr/>
          <p:nvPr/>
        </p:nvSpPr>
        <p:spPr>
          <a:xfrm flipH="1">
            <a:off x="3214678" y="3786196"/>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Triángulo rectángulo"/>
          <p:cNvSpPr/>
          <p:nvPr/>
        </p:nvSpPr>
        <p:spPr>
          <a:xfrm>
            <a:off x="4572000" y="4071966"/>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Triángulo rectángulo"/>
          <p:cNvSpPr/>
          <p:nvPr/>
        </p:nvSpPr>
        <p:spPr>
          <a:xfrm flipH="1">
            <a:off x="3214678" y="4071966"/>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Triángulo rectángulo"/>
          <p:cNvSpPr/>
          <p:nvPr/>
        </p:nvSpPr>
        <p:spPr>
          <a:xfrm>
            <a:off x="4572000" y="4429138"/>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Triángulo rectángulo"/>
          <p:cNvSpPr/>
          <p:nvPr/>
        </p:nvSpPr>
        <p:spPr>
          <a:xfrm flipH="1">
            <a:off x="3214678" y="4429138"/>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Triángulo rectángulo"/>
          <p:cNvSpPr/>
          <p:nvPr/>
        </p:nvSpPr>
        <p:spPr>
          <a:xfrm>
            <a:off x="4572000" y="4750600"/>
            <a:ext cx="1357322"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Triángulo rectángulo"/>
          <p:cNvSpPr/>
          <p:nvPr/>
        </p:nvSpPr>
        <p:spPr>
          <a:xfrm flipH="1">
            <a:off x="3214678" y="4750600"/>
            <a:ext cx="1285884" cy="642924"/>
          </a:xfrm>
          <a:prstGeom prst="rtTriangle">
            <a:avLst/>
          </a:prstGeom>
          <a:gradFill flip="none" rotWithShape="1">
            <a:gsLst>
              <a:gs pos="25000">
                <a:srgbClr val="36006C"/>
              </a:gs>
              <a:gs pos="50000">
                <a:srgbClr val="972AC8">
                  <a:shade val="67500"/>
                  <a:satMod val="115000"/>
                </a:srgbClr>
              </a:gs>
              <a:gs pos="100000">
                <a:srgbClr val="972AC8">
                  <a:shade val="100000"/>
                  <a:satMod val="115000"/>
                </a:srgbClr>
              </a:gs>
            </a:gsLst>
            <a:lin ang="18900000" scaled="1"/>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a:off x="-285784" y="-214332"/>
            <a:ext cx="9644130" cy="6000792"/>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39"/>
                                        </p:tgtEl>
                                        <p:attrNameLst>
                                          <p:attrName>style.opacity</p:attrName>
                                        </p:attrNameLst>
                                      </p:cBhvr>
                                      <p:to>
                                        <p:strVal val="0"/>
                                      </p:to>
                                    </p:set>
                                    <p:animEffect filter="image" prLst="opacity: 0">
                                      <p:cBhvr rctx="IE">
                                        <p:cTn id="7" dur="indefinite"/>
                                        <p:tgtEl>
                                          <p:spTgt spid="39"/>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0" fill="hold"/>
                                        <p:tgtEl>
                                          <p:spTgt spid="6"/>
                                        </p:tgtEl>
                                        <p:attrNameLst>
                                          <p:attrName>ppt_x</p:attrName>
                                        </p:attrNameLst>
                                      </p:cBhvr>
                                      <p:tavLst>
                                        <p:tav tm="0">
                                          <p:val>
                                            <p:strVal val="#ppt_x"/>
                                          </p:val>
                                        </p:tav>
                                        <p:tav tm="100000">
                                          <p:val>
                                            <p:strVal val="#ppt_x"/>
                                          </p:val>
                                        </p:tav>
                                      </p:tavLst>
                                    </p:anim>
                                    <p:anim calcmode="lin" valueType="num">
                                      <p:cBhvr additive="base">
                                        <p:cTn id="15" dur="5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0" fill="hold"/>
                                        <p:tgtEl>
                                          <p:spTgt spid="7"/>
                                        </p:tgtEl>
                                        <p:attrNameLst>
                                          <p:attrName>ppt_x</p:attrName>
                                        </p:attrNameLst>
                                      </p:cBhvr>
                                      <p:tavLst>
                                        <p:tav tm="0">
                                          <p:val>
                                            <p:strVal val="#ppt_x"/>
                                          </p:val>
                                        </p:tav>
                                        <p:tav tm="100000">
                                          <p:val>
                                            <p:strVal val="#ppt_x"/>
                                          </p:val>
                                        </p:tav>
                                      </p:tavLst>
                                    </p:anim>
                                    <p:anim calcmode="lin" valueType="num">
                                      <p:cBhvr additive="base">
                                        <p:cTn id="19" dur="5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ppt_x"/>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0" fill="hold"/>
                                        <p:tgtEl>
                                          <p:spTgt spid="9"/>
                                        </p:tgtEl>
                                        <p:attrNameLst>
                                          <p:attrName>ppt_x</p:attrName>
                                        </p:attrNameLst>
                                      </p:cBhvr>
                                      <p:tavLst>
                                        <p:tav tm="0">
                                          <p:val>
                                            <p:strVal val="#ppt_x"/>
                                          </p:val>
                                        </p:tav>
                                        <p:tav tm="100000">
                                          <p:val>
                                            <p:strVal val="#ppt_x"/>
                                          </p:val>
                                        </p:tav>
                                      </p:tavLst>
                                    </p:anim>
                                    <p:anim calcmode="lin" valueType="num">
                                      <p:cBhvr additive="base">
                                        <p:cTn id="27" dur="5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0" fill="hold"/>
                                        <p:tgtEl>
                                          <p:spTgt spid="10"/>
                                        </p:tgtEl>
                                        <p:attrNameLst>
                                          <p:attrName>ppt_x</p:attrName>
                                        </p:attrNameLst>
                                      </p:cBhvr>
                                      <p:tavLst>
                                        <p:tav tm="0">
                                          <p:val>
                                            <p:strVal val="#ppt_x"/>
                                          </p:val>
                                        </p:tav>
                                        <p:tav tm="100000">
                                          <p:val>
                                            <p:strVal val="#ppt_x"/>
                                          </p:val>
                                        </p:tav>
                                      </p:tavLst>
                                    </p:anim>
                                    <p:anim calcmode="lin" valueType="num">
                                      <p:cBhvr additive="base">
                                        <p:cTn id="31" dur="5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0" fill="hold"/>
                                        <p:tgtEl>
                                          <p:spTgt spid="11"/>
                                        </p:tgtEl>
                                        <p:attrNameLst>
                                          <p:attrName>ppt_x</p:attrName>
                                        </p:attrNameLst>
                                      </p:cBhvr>
                                      <p:tavLst>
                                        <p:tav tm="0">
                                          <p:val>
                                            <p:strVal val="#ppt_x"/>
                                          </p:val>
                                        </p:tav>
                                        <p:tav tm="100000">
                                          <p:val>
                                            <p:strVal val="#ppt_x"/>
                                          </p:val>
                                        </p:tav>
                                      </p:tavLst>
                                    </p:anim>
                                    <p:anim calcmode="lin" valueType="num">
                                      <p:cBhvr additive="base">
                                        <p:cTn id="35" dur="5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0" fill="hold"/>
                                        <p:tgtEl>
                                          <p:spTgt spid="12"/>
                                        </p:tgtEl>
                                        <p:attrNameLst>
                                          <p:attrName>ppt_x</p:attrName>
                                        </p:attrNameLst>
                                      </p:cBhvr>
                                      <p:tavLst>
                                        <p:tav tm="0">
                                          <p:val>
                                            <p:strVal val="#ppt_x"/>
                                          </p:val>
                                        </p:tav>
                                        <p:tav tm="100000">
                                          <p:val>
                                            <p:strVal val="#ppt_x"/>
                                          </p:val>
                                        </p:tav>
                                      </p:tavLst>
                                    </p:anim>
                                    <p:anim calcmode="lin" valueType="num">
                                      <p:cBhvr additive="base">
                                        <p:cTn id="39" dur="5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0" fill="hold"/>
                                        <p:tgtEl>
                                          <p:spTgt spid="13"/>
                                        </p:tgtEl>
                                        <p:attrNameLst>
                                          <p:attrName>ppt_x</p:attrName>
                                        </p:attrNameLst>
                                      </p:cBhvr>
                                      <p:tavLst>
                                        <p:tav tm="0">
                                          <p:val>
                                            <p:strVal val="#ppt_x"/>
                                          </p:val>
                                        </p:tav>
                                        <p:tav tm="100000">
                                          <p:val>
                                            <p:strVal val="#ppt_x"/>
                                          </p:val>
                                        </p:tav>
                                      </p:tavLst>
                                    </p:anim>
                                    <p:anim calcmode="lin" valueType="num">
                                      <p:cBhvr additive="base">
                                        <p:cTn id="43" dur="5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ppt_x"/>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0" fill="hold"/>
                                        <p:tgtEl>
                                          <p:spTgt spid="15"/>
                                        </p:tgtEl>
                                        <p:attrNameLst>
                                          <p:attrName>ppt_x</p:attrName>
                                        </p:attrNameLst>
                                      </p:cBhvr>
                                      <p:tavLst>
                                        <p:tav tm="0">
                                          <p:val>
                                            <p:strVal val="#ppt_x"/>
                                          </p:val>
                                        </p:tav>
                                        <p:tav tm="100000">
                                          <p:val>
                                            <p:strVal val="#ppt_x"/>
                                          </p:val>
                                        </p:tav>
                                      </p:tavLst>
                                    </p:anim>
                                    <p:anim calcmode="lin" valueType="num">
                                      <p:cBhvr additive="base">
                                        <p:cTn id="51" dur="5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0" fill="hold"/>
                                        <p:tgtEl>
                                          <p:spTgt spid="16"/>
                                        </p:tgtEl>
                                        <p:attrNameLst>
                                          <p:attrName>ppt_x</p:attrName>
                                        </p:attrNameLst>
                                      </p:cBhvr>
                                      <p:tavLst>
                                        <p:tav tm="0">
                                          <p:val>
                                            <p:strVal val="#ppt_x"/>
                                          </p:val>
                                        </p:tav>
                                        <p:tav tm="100000">
                                          <p:val>
                                            <p:strVal val="#ppt_x"/>
                                          </p:val>
                                        </p:tav>
                                      </p:tavLst>
                                    </p:anim>
                                    <p:anim calcmode="lin" valueType="num">
                                      <p:cBhvr additive="base">
                                        <p:cTn id="55" dur="5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ppt_x"/>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0" fill="hold"/>
                                        <p:tgtEl>
                                          <p:spTgt spid="18"/>
                                        </p:tgtEl>
                                        <p:attrNameLst>
                                          <p:attrName>ppt_x</p:attrName>
                                        </p:attrNameLst>
                                      </p:cBhvr>
                                      <p:tavLst>
                                        <p:tav tm="0">
                                          <p:val>
                                            <p:strVal val="#ppt_x"/>
                                          </p:val>
                                        </p:tav>
                                        <p:tav tm="100000">
                                          <p:val>
                                            <p:strVal val="#ppt_x"/>
                                          </p:val>
                                        </p:tav>
                                      </p:tavLst>
                                    </p:anim>
                                    <p:anim calcmode="lin" valueType="num">
                                      <p:cBhvr additive="base">
                                        <p:cTn id="63" dur="5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0" fill="hold"/>
                                        <p:tgtEl>
                                          <p:spTgt spid="19"/>
                                        </p:tgtEl>
                                        <p:attrNameLst>
                                          <p:attrName>ppt_x</p:attrName>
                                        </p:attrNameLst>
                                      </p:cBhvr>
                                      <p:tavLst>
                                        <p:tav tm="0">
                                          <p:val>
                                            <p:strVal val="#ppt_x"/>
                                          </p:val>
                                        </p:tav>
                                        <p:tav tm="100000">
                                          <p:val>
                                            <p:strVal val="#ppt_x"/>
                                          </p:val>
                                        </p:tav>
                                      </p:tavLst>
                                    </p:anim>
                                    <p:anim calcmode="lin" valueType="num">
                                      <p:cBhvr additive="base">
                                        <p:cTn id="67" dur="5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0" fill="hold"/>
                                        <p:tgtEl>
                                          <p:spTgt spid="20"/>
                                        </p:tgtEl>
                                        <p:attrNameLst>
                                          <p:attrName>ppt_x</p:attrName>
                                        </p:attrNameLst>
                                      </p:cBhvr>
                                      <p:tavLst>
                                        <p:tav tm="0">
                                          <p:val>
                                            <p:strVal val="#ppt_x"/>
                                          </p:val>
                                        </p:tav>
                                        <p:tav tm="100000">
                                          <p:val>
                                            <p:strVal val="#ppt_x"/>
                                          </p:val>
                                        </p:tav>
                                      </p:tavLst>
                                    </p:anim>
                                    <p:anim calcmode="lin" valueType="num">
                                      <p:cBhvr additive="base">
                                        <p:cTn id="71" dur="5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0" fill="hold"/>
                                        <p:tgtEl>
                                          <p:spTgt spid="21"/>
                                        </p:tgtEl>
                                        <p:attrNameLst>
                                          <p:attrName>ppt_x</p:attrName>
                                        </p:attrNameLst>
                                      </p:cBhvr>
                                      <p:tavLst>
                                        <p:tav tm="0">
                                          <p:val>
                                            <p:strVal val="#ppt_x"/>
                                          </p:val>
                                        </p:tav>
                                        <p:tav tm="100000">
                                          <p:val>
                                            <p:strVal val="#ppt_x"/>
                                          </p:val>
                                        </p:tav>
                                      </p:tavLst>
                                    </p:anim>
                                    <p:anim calcmode="lin" valueType="num">
                                      <p:cBhvr additive="base">
                                        <p:cTn id="75" dur="5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ppt_x"/>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ppt_x"/>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5000" fill="hold"/>
                                        <p:tgtEl>
                                          <p:spTgt spid="24"/>
                                        </p:tgtEl>
                                        <p:attrNameLst>
                                          <p:attrName>ppt_x</p:attrName>
                                        </p:attrNameLst>
                                      </p:cBhvr>
                                      <p:tavLst>
                                        <p:tav tm="0">
                                          <p:val>
                                            <p:strVal val="#ppt_x"/>
                                          </p:val>
                                        </p:tav>
                                        <p:tav tm="100000">
                                          <p:val>
                                            <p:strVal val="#ppt_x"/>
                                          </p:val>
                                        </p:tav>
                                      </p:tavLst>
                                    </p:anim>
                                    <p:anim calcmode="lin" valueType="num">
                                      <p:cBhvr additive="base">
                                        <p:cTn id="87" dur="5000" fill="hold"/>
                                        <p:tgtEl>
                                          <p:spTgt spid="24"/>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5000" fill="hold"/>
                                        <p:tgtEl>
                                          <p:spTgt spid="25"/>
                                        </p:tgtEl>
                                        <p:attrNameLst>
                                          <p:attrName>ppt_x</p:attrName>
                                        </p:attrNameLst>
                                      </p:cBhvr>
                                      <p:tavLst>
                                        <p:tav tm="0">
                                          <p:val>
                                            <p:strVal val="#ppt_x"/>
                                          </p:val>
                                        </p:tav>
                                        <p:tav tm="100000">
                                          <p:val>
                                            <p:strVal val="#ppt_x"/>
                                          </p:val>
                                        </p:tav>
                                      </p:tavLst>
                                    </p:anim>
                                    <p:anim calcmode="lin" valueType="num">
                                      <p:cBhvr additive="base">
                                        <p:cTn id="91" dur="5000" fill="hold"/>
                                        <p:tgtEl>
                                          <p:spTgt spid="25"/>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5000" fill="hold"/>
                                        <p:tgtEl>
                                          <p:spTgt spid="26"/>
                                        </p:tgtEl>
                                        <p:attrNameLst>
                                          <p:attrName>ppt_x</p:attrName>
                                        </p:attrNameLst>
                                      </p:cBhvr>
                                      <p:tavLst>
                                        <p:tav tm="0">
                                          <p:val>
                                            <p:strVal val="#ppt_x"/>
                                          </p:val>
                                        </p:tav>
                                        <p:tav tm="100000">
                                          <p:val>
                                            <p:strVal val="#ppt_x"/>
                                          </p:val>
                                        </p:tav>
                                      </p:tavLst>
                                    </p:anim>
                                    <p:anim calcmode="lin" valueType="num">
                                      <p:cBhvr additive="base">
                                        <p:cTn id="95" dur="5000" fill="hold"/>
                                        <p:tgtEl>
                                          <p:spTgt spid="26"/>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5000" fill="hold"/>
                                        <p:tgtEl>
                                          <p:spTgt spid="27"/>
                                        </p:tgtEl>
                                        <p:attrNameLst>
                                          <p:attrName>ppt_x</p:attrName>
                                        </p:attrNameLst>
                                      </p:cBhvr>
                                      <p:tavLst>
                                        <p:tav tm="0">
                                          <p:val>
                                            <p:strVal val="#ppt_x"/>
                                          </p:val>
                                        </p:tav>
                                        <p:tav tm="100000">
                                          <p:val>
                                            <p:strVal val="#ppt_x"/>
                                          </p:val>
                                        </p:tav>
                                      </p:tavLst>
                                    </p:anim>
                                    <p:anim calcmode="lin" valueType="num">
                                      <p:cBhvr additive="base">
                                        <p:cTn id="99" dur="5000" fill="hold"/>
                                        <p:tgtEl>
                                          <p:spTgt spid="27"/>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5000" fill="hold"/>
                                        <p:tgtEl>
                                          <p:spTgt spid="28"/>
                                        </p:tgtEl>
                                        <p:attrNameLst>
                                          <p:attrName>ppt_x</p:attrName>
                                        </p:attrNameLst>
                                      </p:cBhvr>
                                      <p:tavLst>
                                        <p:tav tm="0">
                                          <p:val>
                                            <p:strVal val="#ppt_x"/>
                                          </p:val>
                                        </p:tav>
                                        <p:tav tm="100000">
                                          <p:val>
                                            <p:strVal val="#ppt_x"/>
                                          </p:val>
                                        </p:tav>
                                      </p:tavLst>
                                    </p:anim>
                                    <p:anim calcmode="lin" valueType="num">
                                      <p:cBhvr additive="base">
                                        <p:cTn id="103" dur="5000" fill="hold"/>
                                        <p:tgtEl>
                                          <p:spTgt spid="28"/>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5000" fill="hold"/>
                                        <p:tgtEl>
                                          <p:spTgt spid="29"/>
                                        </p:tgtEl>
                                        <p:attrNameLst>
                                          <p:attrName>ppt_x</p:attrName>
                                        </p:attrNameLst>
                                      </p:cBhvr>
                                      <p:tavLst>
                                        <p:tav tm="0">
                                          <p:val>
                                            <p:strVal val="#ppt_x"/>
                                          </p:val>
                                        </p:tav>
                                        <p:tav tm="100000">
                                          <p:val>
                                            <p:strVal val="#ppt_x"/>
                                          </p:val>
                                        </p:tav>
                                      </p:tavLst>
                                    </p:anim>
                                    <p:anim calcmode="lin" valueType="num">
                                      <p:cBhvr additive="base">
                                        <p:cTn id="107" dur="5000" fill="hold"/>
                                        <p:tgtEl>
                                          <p:spTgt spid="29"/>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ppt_x"/>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ppt_x"/>
                                          </p:val>
                                        </p:tav>
                                        <p:tav tm="100000">
                                          <p:val>
                                            <p:strVal val="#ppt_x"/>
                                          </p:val>
                                        </p:tav>
                                      </p:tavLst>
                                    </p:anim>
                                    <p:anim calcmode="lin" valueType="num">
                                      <p:cBhvr additive="base">
                                        <p:cTn id="115" dur="5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ppt_x"/>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ppt_x"/>
                                          </p:val>
                                        </p:tav>
                                        <p:tav tm="100000">
                                          <p:val>
                                            <p:strVal val="#ppt_x"/>
                                          </p:val>
                                        </p:tav>
                                      </p:tavLst>
                                    </p:anim>
                                    <p:anim calcmode="lin" valueType="num">
                                      <p:cBhvr additive="base">
                                        <p:cTn id="123" dur="5000" fill="hold"/>
                                        <p:tgtEl>
                                          <p:spTgt spid="33"/>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ppt_x"/>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ppt_x"/>
                                          </p:val>
                                        </p:tav>
                                        <p:tav tm="100000">
                                          <p:val>
                                            <p:strVal val="#ppt_x"/>
                                          </p:val>
                                        </p:tav>
                                      </p:tavLst>
                                    </p:anim>
                                    <p:anim calcmode="lin" valueType="num">
                                      <p:cBhvr additive="base">
                                        <p:cTn id="131" dur="5000" fill="hold"/>
                                        <p:tgtEl>
                                          <p:spTgt spid="35"/>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ppt_x"/>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ppt_x"/>
                                          </p:val>
                                        </p:tav>
                                        <p:tav tm="100000">
                                          <p:val>
                                            <p:strVal val="#ppt_x"/>
                                          </p:val>
                                        </p:tav>
                                      </p:tavLst>
                                    </p:anim>
                                    <p:anim calcmode="lin" valueType="num">
                                      <p:cBhvr additive="base">
                                        <p:cTn id="139" dur="5000" fill="hold"/>
                                        <p:tgtEl>
                                          <p:spTgt spid="37"/>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5000" fill="hold"/>
                                        <p:tgtEl>
                                          <p:spTgt spid="38"/>
                                        </p:tgtEl>
                                        <p:attrNameLst>
                                          <p:attrName>ppt_x</p:attrName>
                                        </p:attrNameLst>
                                      </p:cBhvr>
                                      <p:tavLst>
                                        <p:tav tm="0">
                                          <p:val>
                                            <p:strVal val="#ppt_x"/>
                                          </p:val>
                                        </p:tav>
                                        <p:tav tm="100000">
                                          <p:val>
                                            <p:strVal val="#ppt_x"/>
                                          </p:val>
                                        </p:tav>
                                      </p:tavLst>
                                    </p:anim>
                                    <p:anim calcmode="lin" valueType="num">
                                      <p:cBhvr additive="base">
                                        <p:cTn id="143" dur="5000" fill="hold"/>
                                        <p:tgtEl>
                                          <p:spTgt spid="38"/>
                                        </p:tgtEl>
                                        <p:attrNameLst>
                                          <p:attrName>ppt_y</p:attrName>
                                        </p:attrNameLst>
                                      </p:cBhvr>
                                      <p:tavLst>
                                        <p:tav tm="0">
                                          <p:val>
                                            <p:strVal val="1+#ppt_h/2"/>
                                          </p:val>
                                        </p:tav>
                                        <p:tav tm="100000">
                                          <p:val>
                                            <p:strVal val="#ppt_y"/>
                                          </p:val>
                                        </p:tav>
                                      </p:tavLst>
                                    </p:anim>
                                  </p:childTnLst>
                                </p:cTn>
                              </p:par>
                              <p:par>
                                <p:cTn id="144" presetID="19" presetClass="entr" presetSubtype="5" fill="hold" grpId="1" nodeType="withEffect">
                                  <p:stCondLst>
                                    <p:cond delay="0"/>
                                  </p:stCondLst>
                                  <p:childTnLst>
                                    <p:set>
                                      <p:cBhvr>
                                        <p:cTn id="145" dur="1" fill="hold">
                                          <p:stCondLst>
                                            <p:cond delay="0"/>
                                          </p:stCondLst>
                                        </p:cTn>
                                        <p:tgtEl>
                                          <p:spTgt spid="5"/>
                                        </p:tgtEl>
                                        <p:attrNameLst>
                                          <p:attrName>style.visibility</p:attrName>
                                        </p:attrNameLst>
                                      </p:cBhvr>
                                      <p:to>
                                        <p:strVal val="visible"/>
                                      </p:to>
                                    </p:set>
                                    <p:anim calcmode="lin" valueType="num">
                                      <p:cBhvr>
                                        <p:cTn id="146" dur="5000" fill="hold"/>
                                        <p:tgtEl>
                                          <p:spTgt spid="5"/>
                                        </p:tgtEl>
                                        <p:attrNameLst>
                                          <p:attrName>ppt_w</p:attrName>
                                        </p:attrNameLst>
                                      </p:cBhvr>
                                      <p:tavLst>
                                        <p:tav tm="0">
                                          <p:val>
                                            <p:strVal val="#ppt_w"/>
                                          </p:val>
                                        </p:tav>
                                        <p:tav tm="100000">
                                          <p:val>
                                            <p:strVal val="#ppt_w"/>
                                          </p:val>
                                        </p:tav>
                                      </p:tavLst>
                                    </p:anim>
                                    <p:anim calcmode="lin" valueType="num">
                                      <p:cBhvr>
                                        <p:cTn id="147" dur="5000" fill="hold"/>
                                        <p:tgtEl>
                                          <p:spTgt spid="5"/>
                                        </p:tgtEl>
                                        <p:attrNameLst>
                                          <p:attrName>ppt_h</p:attrName>
                                        </p:attrNameLst>
                                      </p:cBhvr>
                                      <p:tavLst>
                                        <p:tav tm="0" fmla="#ppt_h*sin(2.5*pi*$)">
                                          <p:val>
                                            <p:fltVal val="0"/>
                                          </p:val>
                                        </p:tav>
                                        <p:tav tm="100000">
                                          <p:val>
                                            <p:fltVal val="1"/>
                                          </p:val>
                                        </p:tav>
                                      </p:tavLst>
                                    </p:anim>
                                  </p:childTnLst>
                                </p:cTn>
                              </p:par>
                              <p:par>
                                <p:cTn id="148" presetID="19" presetClass="entr" presetSubtype="5" fill="hold" grpId="1" nodeType="withEffect">
                                  <p:stCondLst>
                                    <p:cond delay="0"/>
                                  </p:stCondLst>
                                  <p:childTnLst>
                                    <p:set>
                                      <p:cBhvr>
                                        <p:cTn id="149" dur="1" fill="hold">
                                          <p:stCondLst>
                                            <p:cond delay="0"/>
                                          </p:stCondLst>
                                        </p:cTn>
                                        <p:tgtEl>
                                          <p:spTgt spid="6"/>
                                        </p:tgtEl>
                                        <p:attrNameLst>
                                          <p:attrName>style.visibility</p:attrName>
                                        </p:attrNameLst>
                                      </p:cBhvr>
                                      <p:to>
                                        <p:strVal val="visible"/>
                                      </p:to>
                                    </p:set>
                                    <p:anim calcmode="lin" valueType="num">
                                      <p:cBhvr>
                                        <p:cTn id="150" dur="5000" fill="hold"/>
                                        <p:tgtEl>
                                          <p:spTgt spid="6"/>
                                        </p:tgtEl>
                                        <p:attrNameLst>
                                          <p:attrName>ppt_w</p:attrName>
                                        </p:attrNameLst>
                                      </p:cBhvr>
                                      <p:tavLst>
                                        <p:tav tm="0">
                                          <p:val>
                                            <p:strVal val="#ppt_w"/>
                                          </p:val>
                                        </p:tav>
                                        <p:tav tm="100000">
                                          <p:val>
                                            <p:strVal val="#ppt_w"/>
                                          </p:val>
                                        </p:tav>
                                      </p:tavLst>
                                    </p:anim>
                                    <p:anim calcmode="lin" valueType="num">
                                      <p:cBhvr>
                                        <p:cTn id="151" dur="5000" fill="hold"/>
                                        <p:tgtEl>
                                          <p:spTgt spid="6"/>
                                        </p:tgtEl>
                                        <p:attrNameLst>
                                          <p:attrName>ppt_h</p:attrName>
                                        </p:attrNameLst>
                                      </p:cBhvr>
                                      <p:tavLst>
                                        <p:tav tm="0" fmla="#ppt_h*sin(2.5*pi*$)">
                                          <p:val>
                                            <p:fltVal val="0"/>
                                          </p:val>
                                        </p:tav>
                                        <p:tav tm="100000">
                                          <p:val>
                                            <p:fltVal val="1"/>
                                          </p:val>
                                        </p:tav>
                                      </p:tavLst>
                                    </p:anim>
                                  </p:childTnLst>
                                </p:cTn>
                              </p:par>
                              <p:par>
                                <p:cTn id="152" presetID="19" presetClass="entr" presetSubtype="5" fill="hold" grpId="1" nodeType="withEffect">
                                  <p:stCondLst>
                                    <p:cond delay="0"/>
                                  </p:stCondLst>
                                  <p:childTnLst>
                                    <p:set>
                                      <p:cBhvr>
                                        <p:cTn id="153" dur="1" fill="hold">
                                          <p:stCondLst>
                                            <p:cond delay="0"/>
                                          </p:stCondLst>
                                        </p:cTn>
                                        <p:tgtEl>
                                          <p:spTgt spid="7"/>
                                        </p:tgtEl>
                                        <p:attrNameLst>
                                          <p:attrName>style.visibility</p:attrName>
                                        </p:attrNameLst>
                                      </p:cBhvr>
                                      <p:to>
                                        <p:strVal val="visible"/>
                                      </p:to>
                                    </p:set>
                                    <p:anim calcmode="lin" valueType="num">
                                      <p:cBhvr>
                                        <p:cTn id="154" dur="5000" fill="hold"/>
                                        <p:tgtEl>
                                          <p:spTgt spid="7"/>
                                        </p:tgtEl>
                                        <p:attrNameLst>
                                          <p:attrName>ppt_w</p:attrName>
                                        </p:attrNameLst>
                                      </p:cBhvr>
                                      <p:tavLst>
                                        <p:tav tm="0">
                                          <p:val>
                                            <p:strVal val="#ppt_w"/>
                                          </p:val>
                                        </p:tav>
                                        <p:tav tm="100000">
                                          <p:val>
                                            <p:strVal val="#ppt_w"/>
                                          </p:val>
                                        </p:tav>
                                      </p:tavLst>
                                    </p:anim>
                                    <p:anim calcmode="lin" valueType="num">
                                      <p:cBhvr>
                                        <p:cTn id="155" dur="5000" fill="hold"/>
                                        <p:tgtEl>
                                          <p:spTgt spid="7"/>
                                        </p:tgtEl>
                                        <p:attrNameLst>
                                          <p:attrName>ppt_h</p:attrName>
                                        </p:attrNameLst>
                                      </p:cBhvr>
                                      <p:tavLst>
                                        <p:tav tm="0" fmla="#ppt_h*sin(2.5*pi*$)">
                                          <p:val>
                                            <p:fltVal val="0"/>
                                          </p:val>
                                        </p:tav>
                                        <p:tav tm="100000">
                                          <p:val>
                                            <p:fltVal val="1"/>
                                          </p:val>
                                        </p:tav>
                                      </p:tavLst>
                                    </p:anim>
                                  </p:childTnLst>
                                </p:cTn>
                              </p:par>
                              <p:par>
                                <p:cTn id="156" presetID="19" presetClass="entr" presetSubtype="5" fill="hold" grpId="1" nodeType="withEffect">
                                  <p:stCondLst>
                                    <p:cond delay="0"/>
                                  </p:stCondLst>
                                  <p:childTnLst>
                                    <p:set>
                                      <p:cBhvr>
                                        <p:cTn id="157" dur="1" fill="hold">
                                          <p:stCondLst>
                                            <p:cond delay="0"/>
                                          </p:stCondLst>
                                        </p:cTn>
                                        <p:tgtEl>
                                          <p:spTgt spid="8"/>
                                        </p:tgtEl>
                                        <p:attrNameLst>
                                          <p:attrName>style.visibility</p:attrName>
                                        </p:attrNameLst>
                                      </p:cBhvr>
                                      <p:to>
                                        <p:strVal val="visible"/>
                                      </p:to>
                                    </p:set>
                                    <p:anim calcmode="lin" valueType="num">
                                      <p:cBhvr>
                                        <p:cTn id="158" dur="5000" fill="hold"/>
                                        <p:tgtEl>
                                          <p:spTgt spid="8"/>
                                        </p:tgtEl>
                                        <p:attrNameLst>
                                          <p:attrName>ppt_w</p:attrName>
                                        </p:attrNameLst>
                                      </p:cBhvr>
                                      <p:tavLst>
                                        <p:tav tm="0">
                                          <p:val>
                                            <p:strVal val="#ppt_w"/>
                                          </p:val>
                                        </p:tav>
                                        <p:tav tm="100000">
                                          <p:val>
                                            <p:strVal val="#ppt_w"/>
                                          </p:val>
                                        </p:tav>
                                      </p:tavLst>
                                    </p:anim>
                                    <p:anim calcmode="lin" valueType="num">
                                      <p:cBhvr>
                                        <p:cTn id="159" dur="5000" fill="hold"/>
                                        <p:tgtEl>
                                          <p:spTgt spid="8"/>
                                        </p:tgtEl>
                                        <p:attrNameLst>
                                          <p:attrName>ppt_h</p:attrName>
                                        </p:attrNameLst>
                                      </p:cBhvr>
                                      <p:tavLst>
                                        <p:tav tm="0" fmla="#ppt_h*sin(2.5*pi*$)">
                                          <p:val>
                                            <p:fltVal val="0"/>
                                          </p:val>
                                        </p:tav>
                                        <p:tav tm="100000">
                                          <p:val>
                                            <p:fltVal val="1"/>
                                          </p:val>
                                        </p:tav>
                                      </p:tavLst>
                                    </p:anim>
                                  </p:childTnLst>
                                </p:cTn>
                              </p:par>
                              <p:par>
                                <p:cTn id="160" presetID="19" presetClass="entr" presetSubtype="5" fill="hold" grpId="1" nodeType="withEffect">
                                  <p:stCondLst>
                                    <p:cond delay="0"/>
                                  </p:stCondLst>
                                  <p:childTnLst>
                                    <p:set>
                                      <p:cBhvr>
                                        <p:cTn id="161" dur="1" fill="hold">
                                          <p:stCondLst>
                                            <p:cond delay="0"/>
                                          </p:stCondLst>
                                        </p:cTn>
                                        <p:tgtEl>
                                          <p:spTgt spid="9"/>
                                        </p:tgtEl>
                                        <p:attrNameLst>
                                          <p:attrName>style.visibility</p:attrName>
                                        </p:attrNameLst>
                                      </p:cBhvr>
                                      <p:to>
                                        <p:strVal val="visible"/>
                                      </p:to>
                                    </p:set>
                                    <p:anim calcmode="lin" valueType="num">
                                      <p:cBhvr>
                                        <p:cTn id="162" dur="5000" fill="hold"/>
                                        <p:tgtEl>
                                          <p:spTgt spid="9"/>
                                        </p:tgtEl>
                                        <p:attrNameLst>
                                          <p:attrName>ppt_w</p:attrName>
                                        </p:attrNameLst>
                                      </p:cBhvr>
                                      <p:tavLst>
                                        <p:tav tm="0">
                                          <p:val>
                                            <p:strVal val="#ppt_w"/>
                                          </p:val>
                                        </p:tav>
                                        <p:tav tm="100000">
                                          <p:val>
                                            <p:strVal val="#ppt_w"/>
                                          </p:val>
                                        </p:tav>
                                      </p:tavLst>
                                    </p:anim>
                                    <p:anim calcmode="lin" valueType="num">
                                      <p:cBhvr>
                                        <p:cTn id="163" dur="5000" fill="hold"/>
                                        <p:tgtEl>
                                          <p:spTgt spid="9"/>
                                        </p:tgtEl>
                                        <p:attrNameLst>
                                          <p:attrName>ppt_h</p:attrName>
                                        </p:attrNameLst>
                                      </p:cBhvr>
                                      <p:tavLst>
                                        <p:tav tm="0" fmla="#ppt_h*sin(2.5*pi*$)">
                                          <p:val>
                                            <p:fltVal val="0"/>
                                          </p:val>
                                        </p:tav>
                                        <p:tav tm="100000">
                                          <p:val>
                                            <p:fltVal val="1"/>
                                          </p:val>
                                        </p:tav>
                                      </p:tavLst>
                                    </p:anim>
                                  </p:childTnLst>
                                </p:cTn>
                              </p:par>
                              <p:par>
                                <p:cTn id="164" presetID="19" presetClass="entr" presetSubtype="5" fill="hold" grpId="1" nodeType="withEffect">
                                  <p:stCondLst>
                                    <p:cond delay="0"/>
                                  </p:stCondLst>
                                  <p:childTnLst>
                                    <p:set>
                                      <p:cBhvr>
                                        <p:cTn id="165" dur="1" fill="hold">
                                          <p:stCondLst>
                                            <p:cond delay="0"/>
                                          </p:stCondLst>
                                        </p:cTn>
                                        <p:tgtEl>
                                          <p:spTgt spid="10"/>
                                        </p:tgtEl>
                                        <p:attrNameLst>
                                          <p:attrName>style.visibility</p:attrName>
                                        </p:attrNameLst>
                                      </p:cBhvr>
                                      <p:to>
                                        <p:strVal val="visible"/>
                                      </p:to>
                                    </p:set>
                                    <p:anim calcmode="lin" valueType="num">
                                      <p:cBhvr>
                                        <p:cTn id="166" dur="5000" fill="hold"/>
                                        <p:tgtEl>
                                          <p:spTgt spid="10"/>
                                        </p:tgtEl>
                                        <p:attrNameLst>
                                          <p:attrName>ppt_w</p:attrName>
                                        </p:attrNameLst>
                                      </p:cBhvr>
                                      <p:tavLst>
                                        <p:tav tm="0">
                                          <p:val>
                                            <p:strVal val="#ppt_w"/>
                                          </p:val>
                                        </p:tav>
                                        <p:tav tm="100000">
                                          <p:val>
                                            <p:strVal val="#ppt_w"/>
                                          </p:val>
                                        </p:tav>
                                      </p:tavLst>
                                    </p:anim>
                                    <p:anim calcmode="lin" valueType="num">
                                      <p:cBhvr>
                                        <p:cTn id="167" dur="5000" fill="hold"/>
                                        <p:tgtEl>
                                          <p:spTgt spid="10"/>
                                        </p:tgtEl>
                                        <p:attrNameLst>
                                          <p:attrName>ppt_h</p:attrName>
                                        </p:attrNameLst>
                                      </p:cBhvr>
                                      <p:tavLst>
                                        <p:tav tm="0" fmla="#ppt_h*sin(2.5*pi*$)">
                                          <p:val>
                                            <p:fltVal val="0"/>
                                          </p:val>
                                        </p:tav>
                                        <p:tav tm="100000">
                                          <p:val>
                                            <p:fltVal val="1"/>
                                          </p:val>
                                        </p:tav>
                                      </p:tavLst>
                                    </p:anim>
                                  </p:childTnLst>
                                </p:cTn>
                              </p:par>
                              <p:par>
                                <p:cTn id="168" presetID="19" presetClass="entr" presetSubtype="5" fill="hold" grpId="1" nodeType="withEffect">
                                  <p:stCondLst>
                                    <p:cond delay="0"/>
                                  </p:stCondLst>
                                  <p:childTnLst>
                                    <p:set>
                                      <p:cBhvr>
                                        <p:cTn id="169" dur="1" fill="hold">
                                          <p:stCondLst>
                                            <p:cond delay="0"/>
                                          </p:stCondLst>
                                        </p:cTn>
                                        <p:tgtEl>
                                          <p:spTgt spid="11"/>
                                        </p:tgtEl>
                                        <p:attrNameLst>
                                          <p:attrName>style.visibility</p:attrName>
                                        </p:attrNameLst>
                                      </p:cBhvr>
                                      <p:to>
                                        <p:strVal val="visible"/>
                                      </p:to>
                                    </p:set>
                                    <p:anim calcmode="lin" valueType="num">
                                      <p:cBhvr>
                                        <p:cTn id="170" dur="5000" fill="hold"/>
                                        <p:tgtEl>
                                          <p:spTgt spid="11"/>
                                        </p:tgtEl>
                                        <p:attrNameLst>
                                          <p:attrName>ppt_w</p:attrName>
                                        </p:attrNameLst>
                                      </p:cBhvr>
                                      <p:tavLst>
                                        <p:tav tm="0">
                                          <p:val>
                                            <p:strVal val="#ppt_w"/>
                                          </p:val>
                                        </p:tav>
                                        <p:tav tm="100000">
                                          <p:val>
                                            <p:strVal val="#ppt_w"/>
                                          </p:val>
                                        </p:tav>
                                      </p:tavLst>
                                    </p:anim>
                                    <p:anim calcmode="lin" valueType="num">
                                      <p:cBhvr>
                                        <p:cTn id="171" dur="5000" fill="hold"/>
                                        <p:tgtEl>
                                          <p:spTgt spid="11"/>
                                        </p:tgtEl>
                                        <p:attrNameLst>
                                          <p:attrName>ppt_h</p:attrName>
                                        </p:attrNameLst>
                                      </p:cBhvr>
                                      <p:tavLst>
                                        <p:tav tm="0" fmla="#ppt_h*sin(2.5*pi*$)">
                                          <p:val>
                                            <p:fltVal val="0"/>
                                          </p:val>
                                        </p:tav>
                                        <p:tav tm="100000">
                                          <p:val>
                                            <p:fltVal val="1"/>
                                          </p:val>
                                        </p:tav>
                                      </p:tavLst>
                                    </p:anim>
                                  </p:childTnLst>
                                </p:cTn>
                              </p:par>
                              <p:par>
                                <p:cTn id="172" presetID="19" presetClass="entr" presetSubtype="5" fill="hold" grpId="1" nodeType="withEffect">
                                  <p:stCondLst>
                                    <p:cond delay="0"/>
                                  </p:stCondLst>
                                  <p:childTnLst>
                                    <p:set>
                                      <p:cBhvr>
                                        <p:cTn id="173" dur="1" fill="hold">
                                          <p:stCondLst>
                                            <p:cond delay="0"/>
                                          </p:stCondLst>
                                        </p:cTn>
                                        <p:tgtEl>
                                          <p:spTgt spid="12"/>
                                        </p:tgtEl>
                                        <p:attrNameLst>
                                          <p:attrName>style.visibility</p:attrName>
                                        </p:attrNameLst>
                                      </p:cBhvr>
                                      <p:to>
                                        <p:strVal val="visible"/>
                                      </p:to>
                                    </p:set>
                                    <p:anim calcmode="lin" valueType="num">
                                      <p:cBhvr>
                                        <p:cTn id="174" dur="5000" fill="hold"/>
                                        <p:tgtEl>
                                          <p:spTgt spid="12"/>
                                        </p:tgtEl>
                                        <p:attrNameLst>
                                          <p:attrName>ppt_w</p:attrName>
                                        </p:attrNameLst>
                                      </p:cBhvr>
                                      <p:tavLst>
                                        <p:tav tm="0">
                                          <p:val>
                                            <p:strVal val="#ppt_w"/>
                                          </p:val>
                                        </p:tav>
                                        <p:tav tm="100000">
                                          <p:val>
                                            <p:strVal val="#ppt_w"/>
                                          </p:val>
                                        </p:tav>
                                      </p:tavLst>
                                    </p:anim>
                                    <p:anim calcmode="lin" valueType="num">
                                      <p:cBhvr>
                                        <p:cTn id="175" dur="5000" fill="hold"/>
                                        <p:tgtEl>
                                          <p:spTgt spid="12"/>
                                        </p:tgtEl>
                                        <p:attrNameLst>
                                          <p:attrName>ppt_h</p:attrName>
                                        </p:attrNameLst>
                                      </p:cBhvr>
                                      <p:tavLst>
                                        <p:tav tm="0" fmla="#ppt_h*sin(2.5*pi*$)">
                                          <p:val>
                                            <p:fltVal val="0"/>
                                          </p:val>
                                        </p:tav>
                                        <p:tav tm="100000">
                                          <p:val>
                                            <p:fltVal val="1"/>
                                          </p:val>
                                        </p:tav>
                                      </p:tavLst>
                                    </p:anim>
                                  </p:childTnLst>
                                </p:cTn>
                              </p:par>
                              <p:par>
                                <p:cTn id="176" presetID="19" presetClass="entr" presetSubtype="5" fill="hold" grpId="1" nodeType="withEffect">
                                  <p:stCondLst>
                                    <p:cond delay="0"/>
                                  </p:stCondLst>
                                  <p:childTnLst>
                                    <p:set>
                                      <p:cBhvr>
                                        <p:cTn id="177" dur="1" fill="hold">
                                          <p:stCondLst>
                                            <p:cond delay="0"/>
                                          </p:stCondLst>
                                        </p:cTn>
                                        <p:tgtEl>
                                          <p:spTgt spid="13"/>
                                        </p:tgtEl>
                                        <p:attrNameLst>
                                          <p:attrName>style.visibility</p:attrName>
                                        </p:attrNameLst>
                                      </p:cBhvr>
                                      <p:to>
                                        <p:strVal val="visible"/>
                                      </p:to>
                                    </p:set>
                                    <p:anim calcmode="lin" valueType="num">
                                      <p:cBhvr>
                                        <p:cTn id="178" dur="5000" fill="hold"/>
                                        <p:tgtEl>
                                          <p:spTgt spid="13"/>
                                        </p:tgtEl>
                                        <p:attrNameLst>
                                          <p:attrName>ppt_w</p:attrName>
                                        </p:attrNameLst>
                                      </p:cBhvr>
                                      <p:tavLst>
                                        <p:tav tm="0">
                                          <p:val>
                                            <p:strVal val="#ppt_w"/>
                                          </p:val>
                                        </p:tav>
                                        <p:tav tm="100000">
                                          <p:val>
                                            <p:strVal val="#ppt_w"/>
                                          </p:val>
                                        </p:tav>
                                      </p:tavLst>
                                    </p:anim>
                                    <p:anim calcmode="lin" valueType="num">
                                      <p:cBhvr>
                                        <p:cTn id="179" dur="5000" fill="hold"/>
                                        <p:tgtEl>
                                          <p:spTgt spid="13"/>
                                        </p:tgtEl>
                                        <p:attrNameLst>
                                          <p:attrName>ppt_h</p:attrName>
                                        </p:attrNameLst>
                                      </p:cBhvr>
                                      <p:tavLst>
                                        <p:tav tm="0" fmla="#ppt_h*sin(2.5*pi*$)">
                                          <p:val>
                                            <p:fltVal val="0"/>
                                          </p:val>
                                        </p:tav>
                                        <p:tav tm="100000">
                                          <p:val>
                                            <p:fltVal val="1"/>
                                          </p:val>
                                        </p:tav>
                                      </p:tavLst>
                                    </p:anim>
                                  </p:childTnLst>
                                </p:cTn>
                              </p:par>
                              <p:par>
                                <p:cTn id="180" presetID="19" presetClass="entr" presetSubtype="5" fill="hold" grpId="1" nodeType="withEffect">
                                  <p:stCondLst>
                                    <p:cond delay="0"/>
                                  </p:stCondLst>
                                  <p:childTnLst>
                                    <p:set>
                                      <p:cBhvr>
                                        <p:cTn id="181" dur="1" fill="hold">
                                          <p:stCondLst>
                                            <p:cond delay="0"/>
                                          </p:stCondLst>
                                        </p:cTn>
                                        <p:tgtEl>
                                          <p:spTgt spid="14"/>
                                        </p:tgtEl>
                                        <p:attrNameLst>
                                          <p:attrName>style.visibility</p:attrName>
                                        </p:attrNameLst>
                                      </p:cBhvr>
                                      <p:to>
                                        <p:strVal val="visible"/>
                                      </p:to>
                                    </p:set>
                                    <p:anim calcmode="lin" valueType="num">
                                      <p:cBhvr>
                                        <p:cTn id="182" dur="5000" fill="hold"/>
                                        <p:tgtEl>
                                          <p:spTgt spid="14"/>
                                        </p:tgtEl>
                                        <p:attrNameLst>
                                          <p:attrName>ppt_w</p:attrName>
                                        </p:attrNameLst>
                                      </p:cBhvr>
                                      <p:tavLst>
                                        <p:tav tm="0">
                                          <p:val>
                                            <p:strVal val="#ppt_w"/>
                                          </p:val>
                                        </p:tav>
                                        <p:tav tm="100000">
                                          <p:val>
                                            <p:strVal val="#ppt_w"/>
                                          </p:val>
                                        </p:tav>
                                      </p:tavLst>
                                    </p:anim>
                                    <p:anim calcmode="lin" valueType="num">
                                      <p:cBhvr>
                                        <p:cTn id="183" dur="5000" fill="hold"/>
                                        <p:tgtEl>
                                          <p:spTgt spid="14"/>
                                        </p:tgtEl>
                                        <p:attrNameLst>
                                          <p:attrName>ppt_h</p:attrName>
                                        </p:attrNameLst>
                                      </p:cBhvr>
                                      <p:tavLst>
                                        <p:tav tm="0" fmla="#ppt_h*sin(2.5*pi*$)">
                                          <p:val>
                                            <p:fltVal val="0"/>
                                          </p:val>
                                        </p:tav>
                                        <p:tav tm="100000">
                                          <p:val>
                                            <p:fltVal val="1"/>
                                          </p:val>
                                        </p:tav>
                                      </p:tavLst>
                                    </p:anim>
                                  </p:childTnLst>
                                </p:cTn>
                              </p:par>
                              <p:par>
                                <p:cTn id="184" presetID="19" presetClass="entr" presetSubtype="5" fill="hold" grpId="1" nodeType="withEffect">
                                  <p:stCondLst>
                                    <p:cond delay="0"/>
                                  </p:stCondLst>
                                  <p:childTnLst>
                                    <p:set>
                                      <p:cBhvr>
                                        <p:cTn id="185" dur="1" fill="hold">
                                          <p:stCondLst>
                                            <p:cond delay="0"/>
                                          </p:stCondLst>
                                        </p:cTn>
                                        <p:tgtEl>
                                          <p:spTgt spid="15"/>
                                        </p:tgtEl>
                                        <p:attrNameLst>
                                          <p:attrName>style.visibility</p:attrName>
                                        </p:attrNameLst>
                                      </p:cBhvr>
                                      <p:to>
                                        <p:strVal val="visible"/>
                                      </p:to>
                                    </p:set>
                                    <p:anim calcmode="lin" valueType="num">
                                      <p:cBhvr>
                                        <p:cTn id="186" dur="5000" fill="hold"/>
                                        <p:tgtEl>
                                          <p:spTgt spid="15"/>
                                        </p:tgtEl>
                                        <p:attrNameLst>
                                          <p:attrName>ppt_w</p:attrName>
                                        </p:attrNameLst>
                                      </p:cBhvr>
                                      <p:tavLst>
                                        <p:tav tm="0">
                                          <p:val>
                                            <p:strVal val="#ppt_w"/>
                                          </p:val>
                                        </p:tav>
                                        <p:tav tm="100000">
                                          <p:val>
                                            <p:strVal val="#ppt_w"/>
                                          </p:val>
                                        </p:tav>
                                      </p:tavLst>
                                    </p:anim>
                                    <p:anim calcmode="lin" valueType="num">
                                      <p:cBhvr>
                                        <p:cTn id="187" dur="5000" fill="hold"/>
                                        <p:tgtEl>
                                          <p:spTgt spid="15"/>
                                        </p:tgtEl>
                                        <p:attrNameLst>
                                          <p:attrName>ppt_h</p:attrName>
                                        </p:attrNameLst>
                                      </p:cBhvr>
                                      <p:tavLst>
                                        <p:tav tm="0" fmla="#ppt_h*sin(2.5*pi*$)">
                                          <p:val>
                                            <p:fltVal val="0"/>
                                          </p:val>
                                        </p:tav>
                                        <p:tav tm="100000">
                                          <p:val>
                                            <p:fltVal val="1"/>
                                          </p:val>
                                        </p:tav>
                                      </p:tavLst>
                                    </p:anim>
                                  </p:childTnLst>
                                </p:cTn>
                              </p:par>
                              <p:par>
                                <p:cTn id="188" presetID="19" presetClass="entr" presetSubtype="5" fill="hold" grpId="1" nodeType="withEffect">
                                  <p:stCondLst>
                                    <p:cond delay="0"/>
                                  </p:stCondLst>
                                  <p:childTnLst>
                                    <p:set>
                                      <p:cBhvr>
                                        <p:cTn id="189" dur="1" fill="hold">
                                          <p:stCondLst>
                                            <p:cond delay="0"/>
                                          </p:stCondLst>
                                        </p:cTn>
                                        <p:tgtEl>
                                          <p:spTgt spid="16"/>
                                        </p:tgtEl>
                                        <p:attrNameLst>
                                          <p:attrName>style.visibility</p:attrName>
                                        </p:attrNameLst>
                                      </p:cBhvr>
                                      <p:to>
                                        <p:strVal val="visible"/>
                                      </p:to>
                                    </p:set>
                                    <p:anim calcmode="lin" valueType="num">
                                      <p:cBhvr>
                                        <p:cTn id="190" dur="5000" fill="hold"/>
                                        <p:tgtEl>
                                          <p:spTgt spid="16"/>
                                        </p:tgtEl>
                                        <p:attrNameLst>
                                          <p:attrName>ppt_w</p:attrName>
                                        </p:attrNameLst>
                                      </p:cBhvr>
                                      <p:tavLst>
                                        <p:tav tm="0">
                                          <p:val>
                                            <p:strVal val="#ppt_w"/>
                                          </p:val>
                                        </p:tav>
                                        <p:tav tm="100000">
                                          <p:val>
                                            <p:strVal val="#ppt_w"/>
                                          </p:val>
                                        </p:tav>
                                      </p:tavLst>
                                    </p:anim>
                                    <p:anim calcmode="lin" valueType="num">
                                      <p:cBhvr>
                                        <p:cTn id="191" dur="5000" fill="hold"/>
                                        <p:tgtEl>
                                          <p:spTgt spid="16"/>
                                        </p:tgtEl>
                                        <p:attrNameLst>
                                          <p:attrName>ppt_h</p:attrName>
                                        </p:attrNameLst>
                                      </p:cBhvr>
                                      <p:tavLst>
                                        <p:tav tm="0" fmla="#ppt_h*sin(2.5*pi*$)">
                                          <p:val>
                                            <p:fltVal val="0"/>
                                          </p:val>
                                        </p:tav>
                                        <p:tav tm="100000">
                                          <p:val>
                                            <p:fltVal val="1"/>
                                          </p:val>
                                        </p:tav>
                                      </p:tavLst>
                                    </p:anim>
                                  </p:childTnLst>
                                </p:cTn>
                              </p:par>
                              <p:par>
                                <p:cTn id="192" presetID="19" presetClass="entr" presetSubtype="5" fill="hold" grpId="1" nodeType="withEffect">
                                  <p:stCondLst>
                                    <p:cond delay="0"/>
                                  </p:stCondLst>
                                  <p:childTnLst>
                                    <p:set>
                                      <p:cBhvr>
                                        <p:cTn id="193" dur="1" fill="hold">
                                          <p:stCondLst>
                                            <p:cond delay="0"/>
                                          </p:stCondLst>
                                        </p:cTn>
                                        <p:tgtEl>
                                          <p:spTgt spid="17"/>
                                        </p:tgtEl>
                                        <p:attrNameLst>
                                          <p:attrName>style.visibility</p:attrName>
                                        </p:attrNameLst>
                                      </p:cBhvr>
                                      <p:to>
                                        <p:strVal val="visible"/>
                                      </p:to>
                                    </p:set>
                                    <p:anim calcmode="lin" valueType="num">
                                      <p:cBhvr>
                                        <p:cTn id="194" dur="5000" fill="hold"/>
                                        <p:tgtEl>
                                          <p:spTgt spid="17"/>
                                        </p:tgtEl>
                                        <p:attrNameLst>
                                          <p:attrName>ppt_w</p:attrName>
                                        </p:attrNameLst>
                                      </p:cBhvr>
                                      <p:tavLst>
                                        <p:tav tm="0">
                                          <p:val>
                                            <p:strVal val="#ppt_w"/>
                                          </p:val>
                                        </p:tav>
                                        <p:tav tm="100000">
                                          <p:val>
                                            <p:strVal val="#ppt_w"/>
                                          </p:val>
                                        </p:tav>
                                      </p:tavLst>
                                    </p:anim>
                                    <p:anim calcmode="lin" valueType="num">
                                      <p:cBhvr>
                                        <p:cTn id="195" dur="5000" fill="hold"/>
                                        <p:tgtEl>
                                          <p:spTgt spid="17"/>
                                        </p:tgtEl>
                                        <p:attrNameLst>
                                          <p:attrName>ppt_h</p:attrName>
                                        </p:attrNameLst>
                                      </p:cBhvr>
                                      <p:tavLst>
                                        <p:tav tm="0" fmla="#ppt_h*sin(2.5*pi*$)">
                                          <p:val>
                                            <p:fltVal val="0"/>
                                          </p:val>
                                        </p:tav>
                                        <p:tav tm="100000">
                                          <p:val>
                                            <p:fltVal val="1"/>
                                          </p:val>
                                        </p:tav>
                                      </p:tavLst>
                                    </p:anim>
                                  </p:childTnLst>
                                </p:cTn>
                              </p:par>
                              <p:par>
                                <p:cTn id="196" presetID="19" presetClass="entr" presetSubtype="5" fill="hold" grpId="1" nodeType="withEffect">
                                  <p:stCondLst>
                                    <p:cond delay="0"/>
                                  </p:stCondLst>
                                  <p:childTnLst>
                                    <p:set>
                                      <p:cBhvr>
                                        <p:cTn id="197" dur="1" fill="hold">
                                          <p:stCondLst>
                                            <p:cond delay="0"/>
                                          </p:stCondLst>
                                        </p:cTn>
                                        <p:tgtEl>
                                          <p:spTgt spid="18"/>
                                        </p:tgtEl>
                                        <p:attrNameLst>
                                          <p:attrName>style.visibility</p:attrName>
                                        </p:attrNameLst>
                                      </p:cBhvr>
                                      <p:to>
                                        <p:strVal val="visible"/>
                                      </p:to>
                                    </p:set>
                                    <p:anim calcmode="lin" valueType="num">
                                      <p:cBhvr>
                                        <p:cTn id="198" dur="5000" fill="hold"/>
                                        <p:tgtEl>
                                          <p:spTgt spid="18"/>
                                        </p:tgtEl>
                                        <p:attrNameLst>
                                          <p:attrName>ppt_w</p:attrName>
                                        </p:attrNameLst>
                                      </p:cBhvr>
                                      <p:tavLst>
                                        <p:tav tm="0">
                                          <p:val>
                                            <p:strVal val="#ppt_w"/>
                                          </p:val>
                                        </p:tav>
                                        <p:tav tm="100000">
                                          <p:val>
                                            <p:strVal val="#ppt_w"/>
                                          </p:val>
                                        </p:tav>
                                      </p:tavLst>
                                    </p:anim>
                                    <p:anim calcmode="lin" valueType="num">
                                      <p:cBhvr>
                                        <p:cTn id="199" dur="5000" fill="hold"/>
                                        <p:tgtEl>
                                          <p:spTgt spid="18"/>
                                        </p:tgtEl>
                                        <p:attrNameLst>
                                          <p:attrName>ppt_h</p:attrName>
                                        </p:attrNameLst>
                                      </p:cBhvr>
                                      <p:tavLst>
                                        <p:tav tm="0" fmla="#ppt_h*sin(2.5*pi*$)">
                                          <p:val>
                                            <p:fltVal val="0"/>
                                          </p:val>
                                        </p:tav>
                                        <p:tav tm="100000">
                                          <p:val>
                                            <p:fltVal val="1"/>
                                          </p:val>
                                        </p:tav>
                                      </p:tavLst>
                                    </p:anim>
                                  </p:childTnLst>
                                </p:cTn>
                              </p:par>
                              <p:par>
                                <p:cTn id="200" presetID="19" presetClass="entr" presetSubtype="5" fill="hold" grpId="1" nodeType="withEffect">
                                  <p:stCondLst>
                                    <p:cond delay="0"/>
                                  </p:stCondLst>
                                  <p:childTnLst>
                                    <p:set>
                                      <p:cBhvr>
                                        <p:cTn id="201" dur="1" fill="hold">
                                          <p:stCondLst>
                                            <p:cond delay="0"/>
                                          </p:stCondLst>
                                        </p:cTn>
                                        <p:tgtEl>
                                          <p:spTgt spid="19"/>
                                        </p:tgtEl>
                                        <p:attrNameLst>
                                          <p:attrName>style.visibility</p:attrName>
                                        </p:attrNameLst>
                                      </p:cBhvr>
                                      <p:to>
                                        <p:strVal val="visible"/>
                                      </p:to>
                                    </p:set>
                                    <p:anim calcmode="lin" valueType="num">
                                      <p:cBhvr>
                                        <p:cTn id="202" dur="5000" fill="hold"/>
                                        <p:tgtEl>
                                          <p:spTgt spid="19"/>
                                        </p:tgtEl>
                                        <p:attrNameLst>
                                          <p:attrName>ppt_w</p:attrName>
                                        </p:attrNameLst>
                                      </p:cBhvr>
                                      <p:tavLst>
                                        <p:tav tm="0">
                                          <p:val>
                                            <p:strVal val="#ppt_w"/>
                                          </p:val>
                                        </p:tav>
                                        <p:tav tm="100000">
                                          <p:val>
                                            <p:strVal val="#ppt_w"/>
                                          </p:val>
                                        </p:tav>
                                      </p:tavLst>
                                    </p:anim>
                                    <p:anim calcmode="lin" valueType="num">
                                      <p:cBhvr>
                                        <p:cTn id="203" dur="5000" fill="hold"/>
                                        <p:tgtEl>
                                          <p:spTgt spid="19"/>
                                        </p:tgtEl>
                                        <p:attrNameLst>
                                          <p:attrName>ppt_h</p:attrName>
                                        </p:attrNameLst>
                                      </p:cBhvr>
                                      <p:tavLst>
                                        <p:tav tm="0" fmla="#ppt_h*sin(2.5*pi*$)">
                                          <p:val>
                                            <p:fltVal val="0"/>
                                          </p:val>
                                        </p:tav>
                                        <p:tav tm="100000">
                                          <p:val>
                                            <p:fltVal val="1"/>
                                          </p:val>
                                        </p:tav>
                                      </p:tavLst>
                                    </p:anim>
                                  </p:childTnLst>
                                </p:cTn>
                              </p:par>
                              <p:par>
                                <p:cTn id="204" presetID="19" presetClass="entr" presetSubtype="5" fill="hold" grpId="1" nodeType="withEffect">
                                  <p:stCondLst>
                                    <p:cond delay="0"/>
                                  </p:stCondLst>
                                  <p:childTnLst>
                                    <p:set>
                                      <p:cBhvr>
                                        <p:cTn id="205" dur="1" fill="hold">
                                          <p:stCondLst>
                                            <p:cond delay="0"/>
                                          </p:stCondLst>
                                        </p:cTn>
                                        <p:tgtEl>
                                          <p:spTgt spid="20"/>
                                        </p:tgtEl>
                                        <p:attrNameLst>
                                          <p:attrName>style.visibility</p:attrName>
                                        </p:attrNameLst>
                                      </p:cBhvr>
                                      <p:to>
                                        <p:strVal val="visible"/>
                                      </p:to>
                                    </p:set>
                                    <p:anim calcmode="lin" valueType="num">
                                      <p:cBhvr>
                                        <p:cTn id="206" dur="5000" fill="hold"/>
                                        <p:tgtEl>
                                          <p:spTgt spid="20"/>
                                        </p:tgtEl>
                                        <p:attrNameLst>
                                          <p:attrName>ppt_w</p:attrName>
                                        </p:attrNameLst>
                                      </p:cBhvr>
                                      <p:tavLst>
                                        <p:tav tm="0">
                                          <p:val>
                                            <p:strVal val="#ppt_w"/>
                                          </p:val>
                                        </p:tav>
                                        <p:tav tm="100000">
                                          <p:val>
                                            <p:strVal val="#ppt_w"/>
                                          </p:val>
                                        </p:tav>
                                      </p:tavLst>
                                    </p:anim>
                                    <p:anim calcmode="lin" valueType="num">
                                      <p:cBhvr>
                                        <p:cTn id="207" dur="5000" fill="hold"/>
                                        <p:tgtEl>
                                          <p:spTgt spid="20"/>
                                        </p:tgtEl>
                                        <p:attrNameLst>
                                          <p:attrName>ppt_h</p:attrName>
                                        </p:attrNameLst>
                                      </p:cBhvr>
                                      <p:tavLst>
                                        <p:tav tm="0" fmla="#ppt_h*sin(2.5*pi*$)">
                                          <p:val>
                                            <p:fltVal val="0"/>
                                          </p:val>
                                        </p:tav>
                                        <p:tav tm="100000">
                                          <p:val>
                                            <p:fltVal val="1"/>
                                          </p:val>
                                        </p:tav>
                                      </p:tavLst>
                                    </p:anim>
                                  </p:childTnLst>
                                </p:cTn>
                              </p:par>
                              <p:par>
                                <p:cTn id="208" presetID="19" presetClass="entr" presetSubtype="5" fill="hold" grpId="1" nodeType="withEffect">
                                  <p:stCondLst>
                                    <p:cond delay="0"/>
                                  </p:stCondLst>
                                  <p:childTnLst>
                                    <p:set>
                                      <p:cBhvr>
                                        <p:cTn id="209" dur="1" fill="hold">
                                          <p:stCondLst>
                                            <p:cond delay="0"/>
                                          </p:stCondLst>
                                        </p:cTn>
                                        <p:tgtEl>
                                          <p:spTgt spid="21"/>
                                        </p:tgtEl>
                                        <p:attrNameLst>
                                          <p:attrName>style.visibility</p:attrName>
                                        </p:attrNameLst>
                                      </p:cBhvr>
                                      <p:to>
                                        <p:strVal val="visible"/>
                                      </p:to>
                                    </p:set>
                                    <p:anim calcmode="lin" valueType="num">
                                      <p:cBhvr>
                                        <p:cTn id="210" dur="5000" fill="hold"/>
                                        <p:tgtEl>
                                          <p:spTgt spid="21"/>
                                        </p:tgtEl>
                                        <p:attrNameLst>
                                          <p:attrName>ppt_w</p:attrName>
                                        </p:attrNameLst>
                                      </p:cBhvr>
                                      <p:tavLst>
                                        <p:tav tm="0">
                                          <p:val>
                                            <p:strVal val="#ppt_w"/>
                                          </p:val>
                                        </p:tav>
                                        <p:tav tm="100000">
                                          <p:val>
                                            <p:strVal val="#ppt_w"/>
                                          </p:val>
                                        </p:tav>
                                      </p:tavLst>
                                    </p:anim>
                                    <p:anim calcmode="lin" valueType="num">
                                      <p:cBhvr>
                                        <p:cTn id="211" dur="5000" fill="hold"/>
                                        <p:tgtEl>
                                          <p:spTgt spid="21"/>
                                        </p:tgtEl>
                                        <p:attrNameLst>
                                          <p:attrName>ppt_h</p:attrName>
                                        </p:attrNameLst>
                                      </p:cBhvr>
                                      <p:tavLst>
                                        <p:tav tm="0" fmla="#ppt_h*sin(2.5*pi*$)">
                                          <p:val>
                                            <p:fltVal val="0"/>
                                          </p:val>
                                        </p:tav>
                                        <p:tav tm="100000">
                                          <p:val>
                                            <p:fltVal val="1"/>
                                          </p:val>
                                        </p:tav>
                                      </p:tavLst>
                                    </p:anim>
                                  </p:childTnLst>
                                </p:cTn>
                              </p:par>
                              <p:par>
                                <p:cTn id="212" presetID="19" presetClass="entr" presetSubtype="5" fill="hold" grpId="1" nodeType="withEffect">
                                  <p:stCondLst>
                                    <p:cond delay="0"/>
                                  </p:stCondLst>
                                  <p:childTnLst>
                                    <p:set>
                                      <p:cBhvr>
                                        <p:cTn id="213" dur="1" fill="hold">
                                          <p:stCondLst>
                                            <p:cond delay="0"/>
                                          </p:stCondLst>
                                        </p:cTn>
                                        <p:tgtEl>
                                          <p:spTgt spid="22"/>
                                        </p:tgtEl>
                                        <p:attrNameLst>
                                          <p:attrName>style.visibility</p:attrName>
                                        </p:attrNameLst>
                                      </p:cBhvr>
                                      <p:to>
                                        <p:strVal val="visible"/>
                                      </p:to>
                                    </p:set>
                                    <p:anim calcmode="lin" valueType="num">
                                      <p:cBhvr>
                                        <p:cTn id="214" dur="5000" fill="hold"/>
                                        <p:tgtEl>
                                          <p:spTgt spid="22"/>
                                        </p:tgtEl>
                                        <p:attrNameLst>
                                          <p:attrName>ppt_w</p:attrName>
                                        </p:attrNameLst>
                                      </p:cBhvr>
                                      <p:tavLst>
                                        <p:tav tm="0">
                                          <p:val>
                                            <p:strVal val="#ppt_w"/>
                                          </p:val>
                                        </p:tav>
                                        <p:tav tm="100000">
                                          <p:val>
                                            <p:strVal val="#ppt_w"/>
                                          </p:val>
                                        </p:tav>
                                      </p:tavLst>
                                    </p:anim>
                                    <p:anim calcmode="lin" valueType="num">
                                      <p:cBhvr>
                                        <p:cTn id="215" dur="5000" fill="hold"/>
                                        <p:tgtEl>
                                          <p:spTgt spid="22"/>
                                        </p:tgtEl>
                                        <p:attrNameLst>
                                          <p:attrName>ppt_h</p:attrName>
                                        </p:attrNameLst>
                                      </p:cBhvr>
                                      <p:tavLst>
                                        <p:tav tm="0" fmla="#ppt_h*sin(2.5*pi*$)">
                                          <p:val>
                                            <p:fltVal val="0"/>
                                          </p:val>
                                        </p:tav>
                                        <p:tav tm="100000">
                                          <p:val>
                                            <p:fltVal val="1"/>
                                          </p:val>
                                        </p:tav>
                                      </p:tavLst>
                                    </p:anim>
                                  </p:childTnLst>
                                </p:cTn>
                              </p:par>
                              <p:par>
                                <p:cTn id="216" presetID="19" presetClass="entr" presetSubtype="5" fill="hold" grpId="1" nodeType="withEffect">
                                  <p:stCondLst>
                                    <p:cond delay="0"/>
                                  </p:stCondLst>
                                  <p:childTnLst>
                                    <p:set>
                                      <p:cBhvr>
                                        <p:cTn id="217" dur="1" fill="hold">
                                          <p:stCondLst>
                                            <p:cond delay="0"/>
                                          </p:stCondLst>
                                        </p:cTn>
                                        <p:tgtEl>
                                          <p:spTgt spid="23"/>
                                        </p:tgtEl>
                                        <p:attrNameLst>
                                          <p:attrName>style.visibility</p:attrName>
                                        </p:attrNameLst>
                                      </p:cBhvr>
                                      <p:to>
                                        <p:strVal val="visible"/>
                                      </p:to>
                                    </p:set>
                                    <p:anim calcmode="lin" valueType="num">
                                      <p:cBhvr>
                                        <p:cTn id="218" dur="5000" fill="hold"/>
                                        <p:tgtEl>
                                          <p:spTgt spid="23"/>
                                        </p:tgtEl>
                                        <p:attrNameLst>
                                          <p:attrName>ppt_w</p:attrName>
                                        </p:attrNameLst>
                                      </p:cBhvr>
                                      <p:tavLst>
                                        <p:tav tm="0">
                                          <p:val>
                                            <p:strVal val="#ppt_w"/>
                                          </p:val>
                                        </p:tav>
                                        <p:tav tm="100000">
                                          <p:val>
                                            <p:strVal val="#ppt_w"/>
                                          </p:val>
                                        </p:tav>
                                      </p:tavLst>
                                    </p:anim>
                                    <p:anim calcmode="lin" valueType="num">
                                      <p:cBhvr>
                                        <p:cTn id="219" dur="5000" fill="hold"/>
                                        <p:tgtEl>
                                          <p:spTgt spid="23"/>
                                        </p:tgtEl>
                                        <p:attrNameLst>
                                          <p:attrName>ppt_h</p:attrName>
                                        </p:attrNameLst>
                                      </p:cBhvr>
                                      <p:tavLst>
                                        <p:tav tm="0" fmla="#ppt_h*sin(2.5*pi*$)">
                                          <p:val>
                                            <p:fltVal val="0"/>
                                          </p:val>
                                        </p:tav>
                                        <p:tav tm="100000">
                                          <p:val>
                                            <p:fltVal val="1"/>
                                          </p:val>
                                        </p:tav>
                                      </p:tavLst>
                                    </p:anim>
                                  </p:childTnLst>
                                </p:cTn>
                              </p:par>
                              <p:par>
                                <p:cTn id="220" presetID="19" presetClass="entr" presetSubtype="5" fill="hold" grpId="1" nodeType="withEffect">
                                  <p:stCondLst>
                                    <p:cond delay="0"/>
                                  </p:stCondLst>
                                  <p:childTnLst>
                                    <p:set>
                                      <p:cBhvr>
                                        <p:cTn id="221" dur="1" fill="hold">
                                          <p:stCondLst>
                                            <p:cond delay="0"/>
                                          </p:stCondLst>
                                        </p:cTn>
                                        <p:tgtEl>
                                          <p:spTgt spid="24"/>
                                        </p:tgtEl>
                                        <p:attrNameLst>
                                          <p:attrName>style.visibility</p:attrName>
                                        </p:attrNameLst>
                                      </p:cBhvr>
                                      <p:to>
                                        <p:strVal val="visible"/>
                                      </p:to>
                                    </p:set>
                                    <p:anim calcmode="lin" valueType="num">
                                      <p:cBhvr>
                                        <p:cTn id="222" dur="5000" fill="hold"/>
                                        <p:tgtEl>
                                          <p:spTgt spid="24"/>
                                        </p:tgtEl>
                                        <p:attrNameLst>
                                          <p:attrName>ppt_w</p:attrName>
                                        </p:attrNameLst>
                                      </p:cBhvr>
                                      <p:tavLst>
                                        <p:tav tm="0">
                                          <p:val>
                                            <p:strVal val="#ppt_w"/>
                                          </p:val>
                                        </p:tav>
                                        <p:tav tm="100000">
                                          <p:val>
                                            <p:strVal val="#ppt_w"/>
                                          </p:val>
                                        </p:tav>
                                      </p:tavLst>
                                    </p:anim>
                                    <p:anim calcmode="lin" valueType="num">
                                      <p:cBhvr>
                                        <p:cTn id="223" dur="5000" fill="hold"/>
                                        <p:tgtEl>
                                          <p:spTgt spid="24"/>
                                        </p:tgtEl>
                                        <p:attrNameLst>
                                          <p:attrName>ppt_h</p:attrName>
                                        </p:attrNameLst>
                                      </p:cBhvr>
                                      <p:tavLst>
                                        <p:tav tm="0" fmla="#ppt_h*sin(2.5*pi*$)">
                                          <p:val>
                                            <p:fltVal val="0"/>
                                          </p:val>
                                        </p:tav>
                                        <p:tav tm="100000">
                                          <p:val>
                                            <p:fltVal val="1"/>
                                          </p:val>
                                        </p:tav>
                                      </p:tavLst>
                                    </p:anim>
                                  </p:childTnLst>
                                </p:cTn>
                              </p:par>
                              <p:par>
                                <p:cTn id="224" presetID="19" presetClass="entr" presetSubtype="5" fill="hold" grpId="1" nodeType="withEffect">
                                  <p:stCondLst>
                                    <p:cond delay="0"/>
                                  </p:stCondLst>
                                  <p:childTnLst>
                                    <p:set>
                                      <p:cBhvr>
                                        <p:cTn id="225" dur="1" fill="hold">
                                          <p:stCondLst>
                                            <p:cond delay="0"/>
                                          </p:stCondLst>
                                        </p:cTn>
                                        <p:tgtEl>
                                          <p:spTgt spid="25"/>
                                        </p:tgtEl>
                                        <p:attrNameLst>
                                          <p:attrName>style.visibility</p:attrName>
                                        </p:attrNameLst>
                                      </p:cBhvr>
                                      <p:to>
                                        <p:strVal val="visible"/>
                                      </p:to>
                                    </p:set>
                                    <p:anim calcmode="lin" valueType="num">
                                      <p:cBhvr>
                                        <p:cTn id="226" dur="5000" fill="hold"/>
                                        <p:tgtEl>
                                          <p:spTgt spid="25"/>
                                        </p:tgtEl>
                                        <p:attrNameLst>
                                          <p:attrName>ppt_w</p:attrName>
                                        </p:attrNameLst>
                                      </p:cBhvr>
                                      <p:tavLst>
                                        <p:tav tm="0">
                                          <p:val>
                                            <p:strVal val="#ppt_w"/>
                                          </p:val>
                                        </p:tav>
                                        <p:tav tm="100000">
                                          <p:val>
                                            <p:strVal val="#ppt_w"/>
                                          </p:val>
                                        </p:tav>
                                      </p:tavLst>
                                    </p:anim>
                                    <p:anim calcmode="lin" valueType="num">
                                      <p:cBhvr>
                                        <p:cTn id="227" dur="5000" fill="hold"/>
                                        <p:tgtEl>
                                          <p:spTgt spid="25"/>
                                        </p:tgtEl>
                                        <p:attrNameLst>
                                          <p:attrName>ppt_h</p:attrName>
                                        </p:attrNameLst>
                                      </p:cBhvr>
                                      <p:tavLst>
                                        <p:tav tm="0" fmla="#ppt_h*sin(2.5*pi*$)">
                                          <p:val>
                                            <p:fltVal val="0"/>
                                          </p:val>
                                        </p:tav>
                                        <p:tav tm="100000">
                                          <p:val>
                                            <p:fltVal val="1"/>
                                          </p:val>
                                        </p:tav>
                                      </p:tavLst>
                                    </p:anim>
                                  </p:childTnLst>
                                </p:cTn>
                              </p:par>
                              <p:par>
                                <p:cTn id="228" presetID="19" presetClass="entr" presetSubtype="5" fill="hold" grpId="1" nodeType="withEffect">
                                  <p:stCondLst>
                                    <p:cond delay="0"/>
                                  </p:stCondLst>
                                  <p:childTnLst>
                                    <p:set>
                                      <p:cBhvr>
                                        <p:cTn id="229" dur="1" fill="hold">
                                          <p:stCondLst>
                                            <p:cond delay="0"/>
                                          </p:stCondLst>
                                        </p:cTn>
                                        <p:tgtEl>
                                          <p:spTgt spid="26"/>
                                        </p:tgtEl>
                                        <p:attrNameLst>
                                          <p:attrName>style.visibility</p:attrName>
                                        </p:attrNameLst>
                                      </p:cBhvr>
                                      <p:to>
                                        <p:strVal val="visible"/>
                                      </p:to>
                                    </p:set>
                                    <p:anim calcmode="lin" valueType="num">
                                      <p:cBhvr>
                                        <p:cTn id="230" dur="5000" fill="hold"/>
                                        <p:tgtEl>
                                          <p:spTgt spid="26"/>
                                        </p:tgtEl>
                                        <p:attrNameLst>
                                          <p:attrName>ppt_w</p:attrName>
                                        </p:attrNameLst>
                                      </p:cBhvr>
                                      <p:tavLst>
                                        <p:tav tm="0">
                                          <p:val>
                                            <p:strVal val="#ppt_w"/>
                                          </p:val>
                                        </p:tav>
                                        <p:tav tm="100000">
                                          <p:val>
                                            <p:strVal val="#ppt_w"/>
                                          </p:val>
                                        </p:tav>
                                      </p:tavLst>
                                    </p:anim>
                                    <p:anim calcmode="lin" valueType="num">
                                      <p:cBhvr>
                                        <p:cTn id="231" dur="5000" fill="hold"/>
                                        <p:tgtEl>
                                          <p:spTgt spid="26"/>
                                        </p:tgtEl>
                                        <p:attrNameLst>
                                          <p:attrName>ppt_h</p:attrName>
                                        </p:attrNameLst>
                                      </p:cBhvr>
                                      <p:tavLst>
                                        <p:tav tm="0" fmla="#ppt_h*sin(2.5*pi*$)">
                                          <p:val>
                                            <p:fltVal val="0"/>
                                          </p:val>
                                        </p:tav>
                                        <p:tav tm="100000">
                                          <p:val>
                                            <p:fltVal val="1"/>
                                          </p:val>
                                        </p:tav>
                                      </p:tavLst>
                                    </p:anim>
                                  </p:childTnLst>
                                </p:cTn>
                              </p:par>
                              <p:par>
                                <p:cTn id="232" presetID="19" presetClass="entr" presetSubtype="5" fill="hold" grpId="1" nodeType="withEffect">
                                  <p:stCondLst>
                                    <p:cond delay="0"/>
                                  </p:stCondLst>
                                  <p:childTnLst>
                                    <p:set>
                                      <p:cBhvr>
                                        <p:cTn id="233" dur="1" fill="hold">
                                          <p:stCondLst>
                                            <p:cond delay="0"/>
                                          </p:stCondLst>
                                        </p:cTn>
                                        <p:tgtEl>
                                          <p:spTgt spid="27"/>
                                        </p:tgtEl>
                                        <p:attrNameLst>
                                          <p:attrName>style.visibility</p:attrName>
                                        </p:attrNameLst>
                                      </p:cBhvr>
                                      <p:to>
                                        <p:strVal val="visible"/>
                                      </p:to>
                                    </p:set>
                                    <p:anim calcmode="lin" valueType="num">
                                      <p:cBhvr>
                                        <p:cTn id="234" dur="5000" fill="hold"/>
                                        <p:tgtEl>
                                          <p:spTgt spid="27"/>
                                        </p:tgtEl>
                                        <p:attrNameLst>
                                          <p:attrName>ppt_w</p:attrName>
                                        </p:attrNameLst>
                                      </p:cBhvr>
                                      <p:tavLst>
                                        <p:tav tm="0">
                                          <p:val>
                                            <p:strVal val="#ppt_w"/>
                                          </p:val>
                                        </p:tav>
                                        <p:tav tm="100000">
                                          <p:val>
                                            <p:strVal val="#ppt_w"/>
                                          </p:val>
                                        </p:tav>
                                      </p:tavLst>
                                    </p:anim>
                                    <p:anim calcmode="lin" valueType="num">
                                      <p:cBhvr>
                                        <p:cTn id="235" dur="5000" fill="hold"/>
                                        <p:tgtEl>
                                          <p:spTgt spid="27"/>
                                        </p:tgtEl>
                                        <p:attrNameLst>
                                          <p:attrName>ppt_h</p:attrName>
                                        </p:attrNameLst>
                                      </p:cBhvr>
                                      <p:tavLst>
                                        <p:tav tm="0" fmla="#ppt_h*sin(2.5*pi*$)">
                                          <p:val>
                                            <p:fltVal val="0"/>
                                          </p:val>
                                        </p:tav>
                                        <p:tav tm="100000">
                                          <p:val>
                                            <p:fltVal val="1"/>
                                          </p:val>
                                        </p:tav>
                                      </p:tavLst>
                                    </p:anim>
                                  </p:childTnLst>
                                </p:cTn>
                              </p:par>
                              <p:par>
                                <p:cTn id="236" presetID="19" presetClass="entr" presetSubtype="5" fill="hold" grpId="1" nodeType="withEffect">
                                  <p:stCondLst>
                                    <p:cond delay="0"/>
                                  </p:stCondLst>
                                  <p:childTnLst>
                                    <p:set>
                                      <p:cBhvr>
                                        <p:cTn id="237" dur="1" fill="hold">
                                          <p:stCondLst>
                                            <p:cond delay="0"/>
                                          </p:stCondLst>
                                        </p:cTn>
                                        <p:tgtEl>
                                          <p:spTgt spid="28"/>
                                        </p:tgtEl>
                                        <p:attrNameLst>
                                          <p:attrName>style.visibility</p:attrName>
                                        </p:attrNameLst>
                                      </p:cBhvr>
                                      <p:to>
                                        <p:strVal val="visible"/>
                                      </p:to>
                                    </p:set>
                                    <p:anim calcmode="lin" valueType="num">
                                      <p:cBhvr>
                                        <p:cTn id="238" dur="5000" fill="hold"/>
                                        <p:tgtEl>
                                          <p:spTgt spid="28"/>
                                        </p:tgtEl>
                                        <p:attrNameLst>
                                          <p:attrName>ppt_w</p:attrName>
                                        </p:attrNameLst>
                                      </p:cBhvr>
                                      <p:tavLst>
                                        <p:tav tm="0">
                                          <p:val>
                                            <p:strVal val="#ppt_w"/>
                                          </p:val>
                                        </p:tav>
                                        <p:tav tm="100000">
                                          <p:val>
                                            <p:strVal val="#ppt_w"/>
                                          </p:val>
                                        </p:tav>
                                      </p:tavLst>
                                    </p:anim>
                                    <p:anim calcmode="lin" valueType="num">
                                      <p:cBhvr>
                                        <p:cTn id="239" dur="5000" fill="hold"/>
                                        <p:tgtEl>
                                          <p:spTgt spid="28"/>
                                        </p:tgtEl>
                                        <p:attrNameLst>
                                          <p:attrName>ppt_h</p:attrName>
                                        </p:attrNameLst>
                                      </p:cBhvr>
                                      <p:tavLst>
                                        <p:tav tm="0" fmla="#ppt_h*sin(2.5*pi*$)">
                                          <p:val>
                                            <p:fltVal val="0"/>
                                          </p:val>
                                        </p:tav>
                                        <p:tav tm="100000">
                                          <p:val>
                                            <p:fltVal val="1"/>
                                          </p:val>
                                        </p:tav>
                                      </p:tavLst>
                                    </p:anim>
                                  </p:childTnLst>
                                </p:cTn>
                              </p:par>
                              <p:par>
                                <p:cTn id="240" presetID="19" presetClass="entr" presetSubtype="5" fill="hold" grpId="1" nodeType="withEffect">
                                  <p:stCondLst>
                                    <p:cond delay="0"/>
                                  </p:stCondLst>
                                  <p:childTnLst>
                                    <p:set>
                                      <p:cBhvr>
                                        <p:cTn id="241" dur="1" fill="hold">
                                          <p:stCondLst>
                                            <p:cond delay="0"/>
                                          </p:stCondLst>
                                        </p:cTn>
                                        <p:tgtEl>
                                          <p:spTgt spid="29"/>
                                        </p:tgtEl>
                                        <p:attrNameLst>
                                          <p:attrName>style.visibility</p:attrName>
                                        </p:attrNameLst>
                                      </p:cBhvr>
                                      <p:to>
                                        <p:strVal val="visible"/>
                                      </p:to>
                                    </p:set>
                                    <p:anim calcmode="lin" valueType="num">
                                      <p:cBhvr>
                                        <p:cTn id="242" dur="5000" fill="hold"/>
                                        <p:tgtEl>
                                          <p:spTgt spid="29"/>
                                        </p:tgtEl>
                                        <p:attrNameLst>
                                          <p:attrName>ppt_w</p:attrName>
                                        </p:attrNameLst>
                                      </p:cBhvr>
                                      <p:tavLst>
                                        <p:tav tm="0">
                                          <p:val>
                                            <p:strVal val="#ppt_w"/>
                                          </p:val>
                                        </p:tav>
                                        <p:tav tm="100000">
                                          <p:val>
                                            <p:strVal val="#ppt_w"/>
                                          </p:val>
                                        </p:tav>
                                      </p:tavLst>
                                    </p:anim>
                                    <p:anim calcmode="lin" valueType="num">
                                      <p:cBhvr>
                                        <p:cTn id="243" dur="5000" fill="hold"/>
                                        <p:tgtEl>
                                          <p:spTgt spid="29"/>
                                        </p:tgtEl>
                                        <p:attrNameLst>
                                          <p:attrName>ppt_h</p:attrName>
                                        </p:attrNameLst>
                                      </p:cBhvr>
                                      <p:tavLst>
                                        <p:tav tm="0" fmla="#ppt_h*sin(2.5*pi*$)">
                                          <p:val>
                                            <p:fltVal val="0"/>
                                          </p:val>
                                        </p:tav>
                                        <p:tav tm="100000">
                                          <p:val>
                                            <p:fltVal val="1"/>
                                          </p:val>
                                        </p:tav>
                                      </p:tavLst>
                                    </p:anim>
                                  </p:childTnLst>
                                </p:cTn>
                              </p:par>
                              <p:par>
                                <p:cTn id="244" presetID="19" presetClass="entr" presetSubtype="5" fill="hold" grpId="1" nodeType="withEffect">
                                  <p:stCondLst>
                                    <p:cond delay="0"/>
                                  </p:stCondLst>
                                  <p:childTnLst>
                                    <p:set>
                                      <p:cBhvr>
                                        <p:cTn id="245" dur="1" fill="hold">
                                          <p:stCondLst>
                                            <p:cond delay="0"/>
                                          </p:stCondLst>
                                        </p:cTn>
                                        <p:tgtEl>
                                          <p:spTgt spid="30"/>
                                        </p:tgtEl>
                                        <p:attrNameLst>
                                          <p:attrName>style.visibility</p:attrName>
                                        </p:attrNameLst>
                                      </p:cBhvr>
                                      <p:to>
                                        <p:strVal val="visible"/>
                                      </p:to>
                                    </p:set>
                                    <p:anim calcmode="lin" valueType="num">
                                      <p:cBhvr>
                                        <p:cTn id="246" dur="5000" fill="hold"/>
                                        <p:tgtEl>
                                          <p:spTgt spid="30"/>
                                        </p:tgtEl>
                                        <p:attrNameLst>
                                          <p:attrName>ppt_w</p:attrName>
                                        </p:attrNameLst>
                                      </p:cBhvr>
                                      <p:tavLst>
                                        <p:tav tm="0">
                                          <p:val>
                                            <p:strVal val="#ppt_w"/>
                                          </p:val>
                                        </p:tav>
                                        <p:tav tm="100000">
                                          <p:val>
                                            <p:strVal val="#ppt_w"/>
                                          </p:val>
                                        </p:tav>
                                      </p:tavLst>
                                    </p:anim>
                                    <p:anim calcmode="lin" valueType="num">
                                      <p:cBhvr>
                                        <p:cTn id="247" dur="5000" fill="hold"/>
                                        <p:tgtEl>
                                          <p:spTgt spid="30"/>
                                        </p:tgtEl>
                                        <p:attrNameLst>
                                          <p:attrName>ppt_h</p:attrName>
                                        </p:attrNameLst>
                                      </p:cBhvr>
                                      <p:tavLst>
                                        <p:tav tm="0" fmla="#ppt_h*sin(2.5*pi*$)">
                                          <p:val>
                                            <p:fltVal val="0"/>
                                          </p:val>
                                        </p:tav>
                                        <p:tav tm="100000">
                                          <p:val>
                                            <p:fltVal val="1"/>
                                          </p:val>
                                        </p:tav>
                                      </p:tavLst>
                                    </p:anim>
                                  </p:childTnLst>
                                </p:cTn>
                              </p:par>
                              <p:par>
                                <p:cTn id="248" presetID="19" presetClass="entr" presetSubtype="5" fill="hold" grpId="1" nodeType="withEffect">
                                  <p:stCondLst>
                                    <p:cond delay="0"/>
                                  </p:stCondLst>
                                  <p:childTnLst>
                                    <p:set>
                                      <p:cBhvr>
                                        <p:cTn id="249" dur="1" fill="hold">
                                          <p:stCondLst>
                                            <p:cond delay="0"/>
                                          </p:stCondLst>
                                        </p:cTn>
                                        <p:tgtEl>
                                          <p:spTgt spid="31"/>
                                        </p:tgtEl>
                                        <p:attrNameLst>
                                          <p:attrName>style.visibility</p:attrName>
                                        </p:attrNameLst>
                                      </p:cBhvr>
                                      <p:to>
                                        <p:strVal val="visible"/>
                                      </p:to>
                                    </p:set>
                                    <p:anim calcmode="lin" valueType="num">
                                      <p:cBhvr>
                                        <p:cTn id="250" dur="5000" fill="hold"/>
                                        <p:tgtEl>
                                          <p:spTgt spid="31"/>
                                        </p:tgtEl>
                                        <p:attrNameLst>
                                          <p:attrName>ppt_w</p:attrName>
                                        </p:attrNameLst>
                                      </p:cBhvr>
                                      <p:tavLst>
                                        <p:tav tm="0">
                                          <p:val>
                                            <p:strVal val="#ppt_w"/>
                                          </p:val>
                                        </p:tav>
                                        <p:tav tm="100000">
                                          <p:val>
                                            <p:strVal val="#ppt_w"/>
                                          </p:val>
                                        </p:tav>
                                      </p:tavLst>
                                    </p:anim>
                                    <p:anim calcmode="lin" valueType="num">
                                      <p:cBhvr>
                                        <p:cTn id="251" dur="5000" fill="hold"/>
                                        <p:tgtEl>
                                          <p:spTgt spid="31"/>
                                        </p:tgtEl>
                                        <p:attrNameLst>
                                          <p:attrName>ppt_h</p:attrName>
                                        </p:attrNameLst>
                                      </p:cBhvr>
                                      <p:tavLst>
                                        <p:tav tm="0" fmla="#ppt_h*sin(2.5*pi*$)">
                                          <p:val>
                                            <p:fltVal val="0"/>
                                          </p:val>
                                        </p:tav>
                                        <p:tav tm="100000">
                                          <p:val>
                                            <p:fltVal val="1"/>
                                          </p:val>
                                        </p:tav>
                                      </p:tavLst>
                                    </p:anim>
                                  </p:childTnLst>
                                </p:cTn>
                              </p:par>
                              <p:par>
                                <p:cTn id="252" presetID="19" presetClass="entr" presetSubtype="5" fill="hold" grpId="1" nodeType="withEffect">
                                  <p:stCondLst>
                                    <p:cond delay="0"/>
                                  </p:stCondLst>
                                  <p:childTnLst>
                                    <p:set>
                                      <p:cBhvr>
                                        <p:cTn id="253" dur="1" fill="hold">
                                          <p:stCondLst>
                                            <p:cond delay="0"/>
                                          </p:stCondLst>
                                        </p:cTn>
                                        <p:tgtEl>
                                          <p:spTgt spid="32"/>
                                        </p:tgtEl>
                                        <p:attrNameLst>
                                          <p:attrName>style.visibility</p:attrName>
                                        </p:attrNameLst>
                                      </p:cBhvr>
                                      <p:to>
                                        <p:strVal val="visible"/>
                                      </p:to>
                                    </p:set>
                                    <p:anim calcmode="lin" valueType="num">
                                      <p:cBhvr>
                                        <p:cTn id="254" dur="5000" fill="hold"/>
                                        <p:tgtEl>
                                          <p:spTgt spid="32"/>
                                        </p:tgtEl>
                                        <p:attrNameLst>
                                          <p:attrName>ppt_w</p:attrName>
                                        </p:attrNameLst>
                                      </p:cBhvr>
                                      <p:tavLst>
                                        <p:tav tm="0">
                                          <p:val>
                                            <p:strVal val="#ppt_w"/>
                                          </p:val>
                                        </p:tav>
                                        <p:tav tm="100000">
                                          <p:val>
                                            <p:strVal val="#ppt_w"/>
                                          </p:val>
                                        </p:tav>
                                      </p:tavLst>
                                    </p:anim>
                                    <p:anim calcmode="lin" valueType="num">
                                      <p:cBhvr>
                                        <p:cTn id="255" dur="5000" fill="hold"/>
                                        <p:tgtEl>
                                          <p:spTgt spid="32"/>
                                        </p:tgtEl>
                                        <p:attrNameLst>
                                          <p:attrName>ppt_h</p:attrName>
                                        </p:attrNameLst>
                                      </p:cBhvr>
                                      <p:tavLst>
                                        <p:tav tm="0" fmla="#ppt_h*sin(2.5*pi*$)">
                                          <p:val>
                                            <p:fltVal val="0"/>
                                          </p:val>
                                        </p:tav>
                                        <p:tav tm="100000">
                                          <p:val>
                                            <p:fltVal val="1"/>
                                          </p:val>
                                        </p:tav>
                                      </p:tavLst>
                                    </p:anim>
                                  </p:childTnLst>
                                </p:cTn>
                              </p:par>
                              <p:par>
                                <p:cTn id="256" presetID="19" presetClass="entr" presetSubtype="5" fill="hold" grpId="1" nodeType="withEffect">
                                  <p:stCondLst>
                                    <p:cond delay="0"/>
                                  </p:stCondLst>
                                  <p:childTnLst>
                                    <p:set>
                                      <p:cBhvr>
                                        <p:cTn id="257" dur="1" fill="hold">
                                          <p:stCondLst>
                                            <p:cond delay="0"/>
                                          </p:stCondLst>
                                        </p:cTn>
                                        <p:tgtEl>
                                          <p:spTgt spid="33"/>
                                        </p:tgtEl>
                                        <p:attrNameLst>
                                          <p:attrName>style.visibility</p:attrName>
                                        </p:attrNameLst>
                                      </p:cBhvr>
                                      <p:to>
                                        <p:strVal val="visible"/>
                                      </p:to>
                                    </p:set>
                                    <p:anim calcmode="lin" valueType="num">
                                      <p:cBhvr>
                                        <p:cTn id="258" dur="5000" fill="hold"/>
                                        <p:tgtEl>
                                          <p:spTgt spid="33"/>
                                        </p:tgtEl>
                                        <p:attrNameLst>
                                          <p:attrName>ppt_w</p:attrName>
                                        </p:attrNameLst>
                                      </p:cBhvr>
                                      <p:tavLst>
                                        <p:tav tm="0">
                                          <p:val>
                                            <p:strVal val="#ppt_w"/>
                                          </p:val>
                                        </p:tav>
                                        <p:tav tm="100000">
                                          <p:val>
                                            <p:strVal val="#ppt_w"/>
                                          </p:val>
                                        </p:tav>
                                      </p:tavLst>
                                    </p:anim>
                                    <p:anim calcmode="lin" valueType="num">
                                      <p:cBhvr>
                                        <p:cTn id="259" dur="5000" fill="hold"/>
                                        <p:tgtEl>
                                          <p:spTgt spid="33"/>
                                        </p:tgtEl>
                                        <p:attrNameLst>
                                          <p:attrName>ppt_h</p:attrName>
                                        </p:attrNameLst>
                                      </p:cBhvr>
                                      <p:tavLst>
                                        <p:tav tm="0" fmla="#ppt_h*sin(2.5*pi*$)">
                                          <p:val>
                                            <p:fltVal val="0"/>
                                          </p:val>
                                        </p:tav>
                                        <p:tav tm="100000">
                                          <p:val>
                                            <p:fltVal val="1"/>
                                          </p:val>
                                        </p:tav>
                                      </p:tavLst>
                                    </p:anim>
                                  </p:childTnLst>
                                </p:cTn>
                              </p:par>
                              <p:par>
                                <p:cTn id="260" presetID="19" presetClass="entr" presetSubtype="5" fill="hold" grpId="1" nodeType="withEffect">
                                  <p:stCondLst>
                                    <p:cond delay="0"/>
                                  </p:stCondLst>
                                  <p:childTnLst>
                                    <p:set>
                                      <p:cBhvr>
                                        <p:cTn id="261" dur="1" fill="hold">
                                          <p:stCondLst>
                                            <p:cond delay="0"/>
                                          </p:stCondLst>
                                        </p:cTn>
                                        <p:tgtEl>
                                          <p:spTgt spid="34"/>
                                        </p:tgtEl>
                                        <p:attrNameLst>
                                          <p:attrName>style.visibility</p:attrName>
                                        </p:attrNameLst>
                                      </p:cBhvr>
                                      <p:to>
                                        <p:strVal val="visible"/>
                                      </p:to>
                                    </p:set>
                                    <p:anim calcmode="lin" valueType="num">
                                      <p:cBhvr>
                                        <p:cTn id="262" dur="5000" fill="hold"/>
                                        <p:tgtEl>
                                          <p:spTgt spid="34"/>
                                        </p:tgtEl>
                                        <p:attrNameLst>
                                          <p:attrName>ppt_w</p:attrName>
                                        </p:attrNameLst>
                                      </p:cBhvr>
                                      <p:tavLst>
                                        <p:tav tm="0">
                                          <p:val>
                                            <p:strVal val="#ppt_w"/>
                                          </p:val>
                                        </p:tav>
                                        <p:tav tm="100000">
                                          <p:val>
                                            <p:strVal val="#ppt_w"/>
                                          </p:val>
                                        </p:tav>
                                      </p:tavLst>
                                    </p:anim>
                                    <p:anim calcmode="lin" valueType="num">
                                      <p:cBhvr>
                                        <p:cTn id="263" dur="5000" fill="hold"/>
                                        <p:tgtEl>
                                          <p:spTgt spid="34"/>
                                        </p:tgtEl>
                                        <p:attrNameLst>
                                          <p:attrName>ppt_h</p:attrName>
                                        </p:attrNameLst>
                                      </p:cBhvr>
                                      <p:tavLst>
                                        <p:tav tm="0" fmla="#ppt_h*sin(2.5*pi*$)">
                                          <p:val>
                                            <p:fltVal val="0"/>
                                          </p:val>
                                        </p:tav>
                                        <p:tav tm="100000">
                                          <p:val>
                                            <p:fltVal val="1"/>
                                          </p:val>
                                        </p:tav>
                                      </p:tavLst>
                                    </p:anim>
                                  </p:childTnLst>
                                </p:cTn>
                              </p:par>
                              <p:par>
                                <p:cTn id="264" presetID="19" presetClass="entr" presetSubtype="5" fill="hold" grpId="1" nodeType="withEffect">
                                  <p:stCondLst>
                                    <p:cond delay="0"/>
                                  </p:stCondLst>
                                  <p:childTnLst>
                                    <p:set>
                                      <p:cBhvr>
                                        <p:cTn id="265" dur="1" fill="hold">
                                          <p:stCondLst>
                                            <p:cond delay="0"/>
                                          </p:stCondLst>
                                        </p:cTn>
                                        <p:tgtEl>
                                          <p:spTgt spid="35"/>
                                        </p:tgtEl>
                                        <p:attrNameLst>
                                          <p:attrName>style.visibility</p:attrName>
                                        </p:attrNameLst>
                                      </p:cBhvr>
                                      <p:to>
                                        <p:strVal val="visible"/>
                                      </p:to>
                                    </p:set>
                                    <p:anim calcmode="lin" valueType="num">
                                      <p:cBhvr>
                                        <p:cTn id="266" dur="5000" fill="hold"/>
                                        <p:tgtEl>
                                          <p:spTgt spid="35"/>
                                        </p:tgtEl>
                                        <p:attrNameLst>
                                          <p:attrName>ppt_w</p:attrName>
                                        </p:attrNameLst>
                                      </p:cBhvr>
                                      <p:tavLst>
                                        <p:tav tm="0">
                                          <p:val>
                                            <p:strVal val="#ppt_w"/>
                                          </p:val>
                                        </p:tav>
                                        <p:tav tm="100000">
                                          <p:val>
                                            <p:strVal val="#ppt_w"/>
                                          </p:val>
                                        </p:tav>
                                      </p:tavLst>
                                    </p:anim>
                                    <p:anim calcmode="lin" valueType="num">
                                      <p:cBhvr>
                                        <p:cTn id="267" dur="5000" fill="hold"/>
                                        <p:tgtEl>
                                          <p:spTgt spid="35"/>
                                        </p:tgtEl>
                                        <p:attrNameLst>
                                          <p:attrName>ppt_h</p:attrName>
                                        </p:attrNameLst>
                                      </p:cBhvr>
                                      <p:tavLst>
                                        <p:tav tm="0" fmla="#ppt_h*sin(2.5*pi*$)">
                                          <p:val>
                                            <p:fltVal val="0"/>
                                          </p:val>
                                        </p:tav>
                                        <p:tav tm="100000">
                                          <p:val>
                                            <p:fltVal val="1"/>
                                          </p:val>
                                        </p:tav>
                                      </p:tavLst>
                                    </p:anim>
                                  </p:childTnLst>
                                </p:cTn>
                              </p:par>
                              <p:par>
                                <p:cTn id="268" presetID="19" presetClass="entr" presetSubtype="5" fill="hold" grpId="1" nodeType="withEffect">
                                  <p:stCondLst>
                                    <p:cond delay="0"/>
                                  </p:stCondLst>
                                  <p:childTnLst>
                                    <p:set>
                                      <p:cBhvr>
                                        <p:cTn id="269" dur="1" fill="hold">
                                          <p:stCondLst>
                                            <p:cond delay="0"/>
                                          </p:stCondLst>
                                        </p:cTn>
                                        <p:tgtEl>
                                          <p:spTgt spid="36"/>
                                        </p:tgtEl>
                                        <p:attrNameLst>
                                          <p:attrName>style.visibility</p:attrName>
                                        </p:attrNameLst>
                                      </p:cBhvr>
                                      <p:to>
                                        <p:strVal val="visible"/>
                                      </p:to>
                                    </p:set>
                                    <p:anim calcmode="lin" valueType="num">
                                      <p:cBhvr>
                                        <p:cTn id="270" dur="5000" fill="hold"/>
                                        <p:tgtEl>
                                          <p:spTgt spid="36"/>
                                        </p:tgtEl>
                                        <p:attrNameLst>
                                          <p:attrName>ppt_w</p:attrName>
                                        </p:attrNameLst>
                                      </p:cBhvr>
                                      <p:tavLst>
                                        <p:tav tm="0">
                                          <p:val>
                                            <p:strVal val="#ppt_w"/>
                                          </p:val>
                                        </p:tav>
                                        <p:tav tm="100000">
                                          <p:val>
                                            <p:strVal val="#ppt_w"/>
                                          </p:val>
                                        </p:tav>
                                      </p:tavLst>
                                    </p:anim>
                                    <p:anim calcmode="lin" valueType="num">
                                      <p:cBhvr>
                                        <p:cTn id="271" dur="5000" fill="hold"/>
                                        <p:tgtEl>
                                          <p:spTgt spid="36"/>
                                        </p:tgtEl>
                                        <p:attrNameLst>
                                          <p:attrName>ppt_h</p:attrName>
                                        </p:attrNameLst>
                                      </p:cBhvr>
                                      <p:tavLst>
                                        <p:tav tm="0" fmla="#ppt_h*sin(2.5*pi*$)">
                                          <p:val>
                                            <p:fltVal val="0"/>
                                          </p:val>
                                        </p:tav>
                                        <p:tav tm="100000">
                                          <p:val>
                                            <p:fltVal val="1"/>
                                          </p:val>
                                        </p:tav>
                                      </p:tavLst>
                                    </p:anim>
                                  </p:childTnLst>
                                </p:cTn>
                              </p:par>
                              <p:par>
                                <p:cTn id="272" presetID="19" presetClass="entr" presetSubtype="5" fill="hold" grpId="1" nodeType="withEffect">
                                  <p:stCondLst>
                                    <p:cond delay="0"/>
                                  </p:stCondLst>
                                  <p:childTnLst>
                                    <p:set>
                                      <p:cBhvr>
                                        <p:cTn id="273" dur="1" fill="hold">
                                          <p:stCondLst>
                                            <p:cond delay="0"/>
                                          </p:stCondLst>
                                        </p:cTn>
                                        <p:tgtEl>
                                          <p:spTgt spid="37"/>
                                        </p:tgtEl>
                                        <p:attrNameLst>
                                          <p:attrName>style.visibility</p:attrName>
                                        </p:attrNameLst>
                                      </p:cBhvr>
                                      <p:to>
                                        <p:strVal val="visible"/>
                                      </p:to>
                                    </p:set>
                                    <p:anim calcmode="lin" valueType="num">
                                      <p:cBhvr>
                                        <p:cTn id="274" dur="5000" fill="hold"/>
                                        <p:tgtEl>
                                          <p:spTgt spid="37"/>
                                        </p:tgtEl>
                                        <p:attrNameLst>
                                          <p:attrName>ppt_w</p:attrName>
                                        </p:attrNameLst>
                                      </p:cBhvr>
                                      <p:tavLst>
                                        <p:tav tm="0">
                                          <p:val>
                                            <p:strVal val="#ppt_w"/>
                                          </p:val>
                                        </p:tav>
                                        <p:tav tm="100000">
                                          <p:val>
                                            <p:strVal val="#ppt_w"/>
                                          </p:val>
                                        </p:tav>
                                      </p:tavLst>
                                    </p:anim>
                                    <p:anim calcmode="lin" valueType="num">
                                      <p:cBhvr>
                                        <p:cTn id="275" dur="5000" fill="hold"/>
                                        <p:tgtEl>
                                          <p:spTgt spid="37"/>
                                        </p:tgtEl>
                                        <p:attrNameLst>
                                          <p:attrName>ppt_h</p:attrName>
                                        </p:attrNameLst>
                                      </p:cBhvr>
                                      <p:tavLst>
                                        <p:tav tm="0" fmla="#ppt_h*sin(2.5*pi*$)">
                                          <p:val>
                                            <p:fltVal val="0"/>
                                          </p:val>
                                        </p:tav>
                                        <p:tav tm="100000">
                                          <p:val>
                                            <p:fltVal val="1"/>
                                          </p:val>
                                        </p:tav>
                                      </p:tavLst>
                                    </p:anim>
                                  </p:childTnLst>
                                </p:cTn>
                              </p:par>
                              <p:par>
                                <p:cTn id="276" presetID="19" presetClass="entr" presetSubtype="5" fill="hold" grpId="1" nodeType="withEffect">
                                  <p:stCondLst>
                                    <p:cond delay="0"/>
                                  </p:stCondLst>
                                  <p:childTnLst>
                                    <p:set>
                                      <p:cBhvr>
                                        <p:cTn id="277" dur="1" fill="hold">
                                          <p:stCondLst>
                                            <p:cond delay="0"/>
                                          </p:stCondLst>
                                        </p:cTn>
                                        <p:tgtEl>
                                          <p:spTgt spid="38"/>
                                        </p:tgtEl>
                                        <p:attrNameLst>
                                          <p:attrName>style.visibility</p:attrName>
                                        </p:attrNameLst>
                                      </p:cBhvr>
                                      <p:to>
                                        <p:strVal val="visible"/>
                                      </p:to>
                                    </p:set>
                                    <p:anim calcmode="lin" valueType="num">
                                      <p:cBhvr>
                                        <p:cTn id="278" dur="5000" fill="hold"/>
                                        <p:tgtEl>
                                          <p:spTgt spid="38"/>
                                        </p:tgtEl>
                                        <p:attrNameLst>
                                          <p:attrName>ppt_w</p:attrName>
                                        </p:attrNameLst>
                                      </p:cBhvr>
                                      <p:tavLst>
                                        <p:tav tm="0">
                                          <p:val>
                                            <p:strVal val="#ppt_w"/>
                                          </p:val>
                                        </p:tav>
                                        <p:tav tm="100000">
                                          <p:val>
                                            <p:strVal val="#ppt_w"/>
                                          </p:val>
                                        </p:tav>
                                      </p:tavLst>
                                    </p:anim>
                                    <p:anim calcmode="lin" valueType="num">
                                      <p:cBhvr>
                                        <p:cTn id="279" dur="5000" fill="hold"/>
                                        <p:tgtEl>
                                          <p:spTgt spid="38"/>
                                        </p:tgtEl>
                                        <p:attrNameLst>
                                          <p:attrName>ppt_h</p:attrName>
                                        </p:attrNameLst>
                                      </p:cBhvr>
                                      <p:tavLst>
                                        <p:tav tm="0" fmla="#ppt_h*sin(2.5*pi*$)">
                                          <p:val>
                                            <p:fltVal val="0"/>
                                          </p:val>
                                        </p:tav>
                                        <p:tav tm="100000">
                                          <p:val>
                                            <p:fltVal val="1"/>
                                          </p:val>
                                        </p:tav>
                                      </p:tavLst>
                                    </p:anim>
                                  </p:childTnLst>
                                </p:cTn>
                              </p:par>
                              <p:par>
                                <p:cTn id="280" presetID="2" presetClass="exit" presetSubtype="2" fill="hold" grpId="2" nodeType="withEffect">
                                  <p:stCondLst>
                                    <p:cond delay="0"/>
                                  </p:stCondLst>
                                  <p:childTnLst>
                                    <p:anim calcmode="lin" valueType="num">
                                      <p:cBhvr additive="base">
                                        <p:cTn id="281" dur="5000"/>
                                        <p:tgtEl>
                                          <p:spTgt spid="6"/>
                                        </p:tgtEl>
                                        <p:attrNameLst>
                                          <p:attrName>ppt_x</p:attrName>
                                        </p:attrNameLst>
                                      </p:cBhvr>
                                      <p:tavLst>
                                        <p:tav tm="0">
                                          <p:val>
                                            <p:strVal val="ppt_x"/>
                                          </p:val>
                                        </p:tav>
                                        <p:tav tm="100000">
                                          <p:val>
                                            <p:strVal val="1+ppt_w/2"/>
                                          </p:val>
                                        </p:tav>
                                      </p:tavLst>
                                    </p:anim>
                                    <p:anim calcmode="lin" valueType="num">
                                      <p:cBhvr additive="base">
                                        <p:cTn id="282" dur="5000"/>
                                        <p:tgtEl>
                                          <p:spTgt spid="6"/>
                                        </p:tgtEl>
                                        <p:attrNameLst>
                                          <p:attrName>ppt_y</p:attrName>
                                        </p:attrNameLst>
                                      </p:cBhvr>
                                      <p:tavLst>
                                        <p:tav tm="0">
                                          <p:val>
                                            <p:strVal val="ppt_y"/>
                                          </p:val>
                                        </p:tav>
                                        <p:tav tm="100000">
                                          <p:val>
                                            <p:strVal val="ppt_y"/>
                                          </p:val>
                                        </p:tav>
                                      </p:tavLst>
                                    </p:anim>
                                    <p:set>
                                      <p:cBhvr>
                                        <p:cTn id="283" dur="1" fill="hold">
                                          <p:stCondLst>
                                            <p:cond delay="4999"/>
                                          </p:stCondLst>
                                        </p:cTn>
                                        <p:tgtEl>
                                          <p:spTgt spid="6"/>
                                        </p:tgtEl>
                                        <p:attrNameLst>
                                          <p:attrName>style.visibility</p:attrName>
                                        </p:attrNameLst>
                                      </p:cBhvr>
                                      <p:to>
                                        <p:strVal val="hidden"/>
                                      </p:to>
                                    </p:set>
                                  </p:childTnLst>
                                </p:cTn>
                              </p:par>
                              <p:par>
                                <p:cTn id="284" presetID="2" presetClass="exit" presetSubtype="2" fill="hold" grpId="2" nodeType="withEffect">
                                  <p:stCondLst>
                                    <p:cond delay="0"/>
                                  </p:stCondLst>
                                  <p:childTnLst>
                                    <p:anim calcmode="lin" valueType="num">
                                      <p:cBhvr additive="base">
                                        <p:cTn id="285" dur="5000"/>
                                        <p:tgtEl>
                                          <p:spTgt spid="8"/>
                                        </p:tgtEl>
                                        <p:attrNameLst>
                                          <p:attrName>ppt_x</p:attrName>
                                        </p:attrNameLst>
                                      </p:cBhvr>
                                      <p:tavLst>
                                        <p:tav tm="0">
                                          <p:val>
                                            <p:strVal val="ppt_x"/>
                                          </p:val>
                                        </p:tav>
                                        <p:tav tm="100000">
                                          <p:val>
                                            <p:strVal val="1+ppt_w/2"/>
                                          </p:val>
                                        </p:tav>
                                      </p:tavLst>
                                    </p:anim>
                                    <p:anim calcmode="lin" valueType="num">
                                      <p:cBhvr additive="base">
                                        <p:cTn id="286" dur="5000"/>
                                        <p:tgtEl>
                                          <p:spTgt spid="8"/>
                                        </p:tgtEl>
                                        <p:attrNameLst>
                                          <p:attrName>ppt_y</p:attrName>
                                        </p:attrNameLst>
                                      </p:cBhvr>
                                      <p:tavLst>
                                        <p:tav tm="0">
                                          <p:val>
                                            <p:strVal val="ppt_y"/>
                                          </p:val>
                                        </p:tav>
                                        <p:tav tm="100000">
                                          <p:val>
                                            <p:strVal val="ppt_y"/>
                                          </p:val>
                                        </p:tav>
                                      </p:tavLst>
                                    </p:anim>
                                    <p:set>
                                      <p:cBhvr>
                                        <p:cTn id="287" dur="1" fill="hold">
                                          <p:stCondLst>
                                            <p:cond delay="4999"/>
                                          </p:stCondLst>
                                        </p:cTn>
                                        <p:tgtEl>
                                          <p:spTgt spid="8"/>
                                        </p:tgtEl>
                                        <p:attrNameLst>
                                          <p:attrName>style.visibility</p:attrName>
                                        </p:attrNameLst>
                                      </p:cBhvr>
                                      <p:to>
                                        <p:strVal val="hidden"/>
                                      </p:to>
                                    </p:set>
                                  </p:childTnLst>
                                </p:cTn>
                              </p:par>
                              <p:par>
                                <p:cTn id="288" presetID="2" presetClass="exit" presetSubtype="2" fill="hold" grpId="2" nodeType="withEffect">
                                  <p:stCondLst>
                                    <p:cond delay="0"/>
                                  </p:stCondLst>
                                  <p:childTnLst>
                                    <p:anim calcmode="lin" valueType="num">
                                      <p:cBhvr additive="base">
                                        <p:cTn id="289" dur="5000"/>
                                        <p:tgtEl>
                                          <p:spTgt spid="10"/>
                                        </p:tgtEl>
                                        <p:attrNameLst>
                                          <p:attrName>ppt_x</p:attrName>
                                        </p:attrNameLst>
                                      </p:cBhvr>
                                      <p:tavLst>
                                        <p:tav tm="0">
                                          <p:val>
                                            <p:strVal val="ppt_x"/>
                                          </p:val>
                                        </p:tav>
                                        <p:tav tm="100000">
                                          <p:val>
                                            <p:strVal val="1+ppt_w/2"/>
                                          </p:val>
                                        </p:tav>
                                      </p:tavLst>
                                    </p:anim>
                                    <p:anim calcmode="lin" valueType="num">
                                      <p:cBhvr additive="base">
                                        <p:cTn id="290" dur="5000"/>
                                        <p:tgtEl>
                                          <p:spTgt spid="10"/>
                                        </p:tgtEl>
                                        <p:attrNameLst>
                                          <p:attrName>ppt_y</p:attrName>
                                        </p:attrNameLst>
                                      </p:cBhvr>
                                      <p:tavLst>
                                        <p:tav tm="0">
                                          <p:val>
                                            <p:strVal val="ppt_y"/>
                                          </p:val>
                                        </p:tav>
                                        <p:tav tm="100000">
                                          <p:val>
                                            <p:strVal val="ppt_y"/>
                                          </p:val>
                                        </p:tav>
                                      </p:tavLst>
                                    </p:anim>
                                    <p:set>
                                      <p:cBhvr>
                                        <p:cTn id="291" dur="1" fill="hold">
                                          <p:stCondLst>
                                            <p:cond delay="4999"/>
                                          </p:stCondLst>
                                        </p:cTn>
                                        <p:tgtEl>
                                          <p:spTgt spid="10"/>
                                        </p:tgtEl>
                                        <p:attrNameLst>
                                          <p:attrName>style.visibility</p:attrName>
                                        </p:attrNameLst>
                                      </p:cBhvr>
                                      <p:to>
                                        <p:strVal val="hidden"/>
                                      </p:to>
                                    </p:set>
                                  </p:childTnLst>
                                </p:cTn>
                              </p:par>
                              <p:par>
                                <p:cTn id="292" presetID="2" presetClass="exit" presetSubtype="2" fill="hold" grpId="2" nodeType="withEffect">
                                  <p:stCondLst>
                                    <p:cond delay="0"/>
                                  </p:stCondLst>
                                  <p:childTnLst>
                                    <p:anim calcmode="lin" valueType="num">
                                      <p:cBhvr additive="base">
                                        <p:cTn id="293" dur="5000"/>
                                        <p:tgtEl>
                                          <p:spTgt spid="12"/>
                                        </p:tgtEl>
                                        <p:attrNameLst>
                                          <p:attrName>ppt_x</p:attrName>
                                        </p:attrNameLst>
                                      </p:cBhvr>
                                      <p:tavLst>
                                        <p:tav tm="0">
                                          <p:val>
                                            <p:strVal val="ppt_x"/>
                                          </p:val>
                                        </p:tav>
                                        <p:tav tm="100000">
                                          <p:val>
                                            <p:strVal val="1+ppt_w/2"/>
                                          </p:val>
                                        </p:tav>
                                      </p:tavLst>
                                    </p:anim>
                                    <p:anim calcmode="lin" valueType="num">
                                      <p:cBhvr additive="base">
                                        <p:cTn id="294" dur="5000"/>
                                        <p:tgtEl>
                                          <p:spTgt spid="12"/>
                                        </p:tgtEl>
                                        <p:attrNameLst>
                                          <p:attrName>ppt_y</p:attrName>
                                        </p:attrNameLst>
                                      </p:cBhvr>
                                      <p:tavLst>
                                        <p:tav tm="0">
                                          <p:val>
                                            <p:strVal val="ppt_y"/>
                                          </p:val>
                                        </p:tav>
                                        <p:tav tm="100000">
                                          <p:val>
                                            <p:strVal val="ppt_y"/>
                                          </p:val>
                                        </p:tav>
                                      </p:tavLst>
                                    </p:anim>
                                    <p:set>
                                      <p:cBhvr>
                                        <p:cTn id="295" dur="1" fill="hold">
                                          <p:stCondLst>
                                            <p:cond delay="4999"/>
                                          </p:stCondLst>
                                        </p:cTn>
                                        <p:tgtEl>
                                          <p:spTgt spid="12"/>
                                        </p:tgtEl>
                                        <p:attrNameLst>
                                          <p:attrName>style.visibility</p:attrName>
                                        </p:attrNameLst>
                                      </p:cBhvr>
                                      <p:to>
                                        <p:strVal val="hidden"/>
                                      </p:to>
                                    </p:set>
                                  </p:childTnLst>
                                </p:cTn>
                              </p:par>
                              <p:par>
                                <p:cTn id="296" presetID="2" presetClass="exit" presetSubtype="2" fill="hold" grpId="2" nodeType="withEffect">
                                  <p:stCondLst>
                                    <p:cond delay="0"/>
                                  </p:stCondLst>
                                  <p:childTnLst>
                                    <p:anim calcmode="lin" valueType="num">
                                      <p:cBhvr additive="base">
                                        <p:cTn id="297" dur="5000"/>
                                        <p:tgtEl>
                                          <p:spTgt spid="14"/>
                                        </p:tgtEl>
                                        <p:attrNameLst>
                                          <p:attrName>ppt_x</p:attrName>
                                        </p:attrNameLst>
                                      </p:cBhvr>
                                      <p:tavLst>
                                        <p:tav tm="0">
                                          <p:val>
                                            <p:strVal val="ppt_x"/>
                                          </p:val>
                                        </p:tav>
                                        <p:tav tm="100000">
                                          <p:val>
                                            <p:strVal val="1+ppt_w/2"/>
                                          </p:val>
                                        </p:tav>
                                      </p:tavLst>
                                    </p:anim>
                                    <p:anim calcmode="lin" valueType="num">
                                      <p:cBhvr additive="base">
                                        <p:cTn id="298" dur="5000"/>
                                        <p:tgtEl>
                                          <p:spTgt spid="14"/>
                                        </p:tgtEl>
                                        <p:attrNameLst>
                                          <p:attrName>ppt_y</p:attrName>
                                        </p:attrNameLst>
                                      </p:cBhvr>
                                      <p:tavLst>
                                        <p:tav tm="0">
                                          <p:val>
                                            <p:strVal val="ppt_y"/>
                                          </p:val>
                                        </p:tav>
                                        <p:tav tm="100000">
                                          <p:val>
                                            <p:strVal val="ppt_y"/>
                                          </p:val>
                                        </p:tav>
                                      </p:tavLst>
                                    </p:anim>
                                    <p:set>
                                      <p:cBhvr>
                                        <p:cTn id="299" dur="1" fill="hold">
                                          <p:stCondLst>
                                            <p:cond delay="4999"/>
                                          </p:stCondLst>
                                        </p:cTn>
                                        <p:tgtEl>
                                          <p:spTgt spid="14"/>
                                        </p:tgtEl>
                                        <p:attrNameLst>
                                          <p:attrName>style.visibility</p:attrName>
                                        </p:attrNameLst>
                                      </p:cBhvr>
                                      <p:to>
                                        <p:strVal val="hidden"/>
                                      </p:to>
                                    </p:set>
                                  </p:childTnLst>
                                </p:cTn>
                              </p:par>
                              <p:par>
                                <p:cTn id="300" presetID="2" presetClass="exit" presetSubtype="2" fill="hold" grpId="2" nodeType="withEffect">
                                  <p:stCondLst>
                                    <p:cond delay="0"/>
                                  </p:stCondLst>
                                  <p:childTnLst>
                                    <p:anim calcmode="lin" valueType="num">
                                      <p:cBhvr additive="base">
                                        <p:cTn id="301" dur="5000"/>
                                        <p:tgtEl>
                                          <p:spTgt spid="16"/>
                                        </p:tgtEl>
                                        <p:attrNameLst>
                                          <p:attrName>ppt_x</p:attrName>
                                        </p:attrNameLst>
                                      </p:cBhvr>
                                      <p:tavLst>
                                        <p:tav tm="0">
                                          <p:val>
                                            <p:strVal val="ppt_x"/>
                                          </p:val>
                                        </p:tav>
                                        <p:tav tm="100000">
                                          <p:val>
                                            <p:strVal val="1+ppt_w/2"/>
                                          </p:val>
                                        </p:tav>
                                      </p:tavLst>
                                    </p:anim>
                                    <p:anim calcmode="lin" valueType="num">
                                      <p:cBhvr additive="base">
                                        <p:cTn id="302" dur="5000"/>
                                        <p:tgtEl>
                                          <p:spTgt spid="16"/>
                                        </p:tgtEl>
                                        <p:attrNameLst>
                                          <p:attrName>ppt_y</p:attrName>
                                        </p:attrNameLst>
                                      </p:cBhvr>
                                      <p:tavLst>
                                        <p:tav tm="0">
                                          <p:val>
                                            <p:strVal val="ppt_y"/>
                                          </p:val>
                                        </p:tav>
                                        <p:tav tm="100000">
                                          <p:val>
                                            <p:strVal val="ppt_y"/>
                                          </p:val>
                                        </p:tav>
                                      </p:tavLst>
                                    </p:anim>
                                    <p:set>
                                      <p:cBhvr>
                                        <p:cTn id="303" dur="1" fill="hold">
                                          <p:stCondLst>
                                            <p:cond delay="4999"/>
                                          </p:stCondLst>
                                        </p:cTn>
                                        <p:tgtEl>
                                          <p:spTgt spid="16"/>
                                        </p:tgtEl>
                                        <p:attrNameLst>
                                          <p:attrName>style.visibility</p:attrName>
                                        </p:attrNameLst>
                                      </p:cBhvr>
                                      <p:to>
                                        <p:strVal val="hidden"/>
                                      </p:to>
                                    </p:set>
                                  </p:childTnLst>
                                </p:cTn>
                              </p:par>
                              <p:par>
                                <p:cTn id="304" presetID="2" presetClass="exit" presetSubtype="2" fill="hold" grpId="2" nodeType="withEffect">
                                  <p:stCondLst>
                                    <p:cond delay="0"/>
                                  </p:stCondLst>
                                  <p:childTnLst>
                                    <p:anim calcmode="lin" valueType="num">
                                      <p:cBhvr additive="base">
                                        <p:cTn id="305" dur="5000"/>
                                        <p:tgtEl>
                                          <p:spTgt spid="18"/>
                                        </p:tgtEl>
                                        <p:attrNameLst>
                                          <p:attrName>ppt_x</p:attrName>
                                        </p:attrNameLst>
                                      </p:cBhvr>
                                      <p:tavLst>
                                        <p:tav tm="0">
                                          <p:val>
                                            <p:strVal val="ppt_x"/>
                                          </p:val>
                                        </p:tav>
                                        <p:tav tm="100000">
                                          <p:val>
                                            <p:strVal val="1+ppt_w/2"/>
                                          </p:val>
                                        </p:tav>
                                      </p:tavLst>
                                    </p:anim>
                                    <p:anim calcmode="lin" valueType="num">
                                      <p:cBhvr additive="base">
                                        <p:cTn id="306" dur="5000"/>
                                        <p:tgtEl>
                                          <p:spTgt spid="18"/>
                                        </p:tgtEl>
                                        <p:attrNameLst>
                                          <p:attrName>ppt_y</p:attrName>
                                        </p:attrNameLst>
                                      </p:cBhvr>
                                      <p:tavLst>
                                        <p:tav tm="0">
                                          <p:val>
                                            <p:strVal val="ppt_y"/>
                                          </p:val>
                                        </p:tav>
                                        <p:tav tm="100000">
                                          <p:val>
                                            <p:strVal val="ppt_y"/>
                                          </p:val>
                                        </p:tav>
                                      </p:tavLst>
                                    </p:anim>
                                    <p:set>
                                      <p:cBhvr>
                                        <p:cTn id="307" dur="1" fill="hold">
                                          <p:stCondLst>
                                            <p:cond delay="4999"/>
                                          </p:stCondLst>
                                        </p:cTn>
                                        <p:tgtEl>
                                          <p:spTgt spid="18"/>
                                        </p:tgtEl>
                                        <p:attrNameLst>
                                          <p:attrName>style.visibility</p:attrName>
                                        </p:attrNameLst>
                                      </p:cBhvr>
                                      <p:to>
                                        <p:strVal val="hidden"/>
                                      </p:to>
                                    </p:set>
                                  </p:childTnLst>
                                </p:cTn>
                              </p:par>
                              <p:par>
                                <p:cTn id="308" presetID="2" presetClass="exit" presetSubtype="2" fill="hold" grpId="2" nodeType="withEffect">
                                  <p:stCondLst>
                                    <p:cond delay="0"/>
                                  </p:stCondLst>
                                  <p:childTnLst>
                                    <p:anim calcmode="lin" valueType="num">
                                      <p:cBhvr additive="base">
                                        <p:cTn id="309" dur="5000"/>
                                        <p:tgtEl>
                                          <p:spTgt spid="20"/>
                                        </p:tgtEl>
                                        <p:attrNameLst>
                                          <p:attrName>ppt_x</p:attrName>
                                        </p:attrNameLst>
                                      </p:cBhvr>
                                      <p:tavLst>
                                        <p:tav tm="0">
                                          <p:val>
                                            <p:strVal val="ppt_x"/>
                                          </p:val>
                                        </p:tav>
                                        <p:tav tm="100000">
                                          <p:val>
                                            <p:strVal val="1+ppt_w/2"/>
                                          </p:val>
                                        </p:tav>
                                      </p:tavLst>
                                    </p:anim>
                                    <p:anim calcmode="lin" valueType="num">
                                      <p:cBhvr additive="base">
                                        <p:cTn id="310" dur="5000"/>
                                        <p:tgtEl>
                                          <p:spTgt spid="20"/>
                                        </p:tgtEl>
                                        <p:attrNameLst>
                                          <p:attrName>ppt_y</p:attrName>
                                        </p:attrNameLst>
                                      </p:cBhvr>
                                      <p:tavLst>
                                        <p:tav tm="0">
                                          <p:val>
                                            <p:strVal val="ppt_y"/>
                                          </p:val>
                                        </p:tav>
                                        <p:tav tm="100000">
                                          <p:val>
                                            <p:strVal val="ppt_y"/>
                                          </p:val>
                                        </p:tav>
                                      </p:tavLst>
                                    </p:anim>
                                    <p:set>
                                      <p:cBhvr>
                                        <p:cTn id="311" dur="1" fill="hold">
                                          <p:stCondLst>
                                            <p:cond delay="4999"/>
                                          </p:stCondLst>
                                        </p:cTn>
                                        <p:tgtEl>
                                          <p:spTgt spid="20"/>
                                        </p:tgtEl>
                                        <p:attrNameLst>
                                          <p:attrName>style.visibility</p:attrName>
                                        </p:attrNameLst>
                                      </p:cBhvr>
                                      <p:to>
                                        <p:strVal val="hidden"/>
                                      </p:to>
                                    </p:set>
                                  </p:childTnLst>
                                </p:cTn>
                              </p:par>
                              <p:par>
                                <p:cTn id="312" presetID="2" presetClass="exit" presetSubtype="2" fill="hold" grpId="2" nodeType="withEffect">
                                  <p:stCondLst>
                                    <p:cond delay="0"/>
                                  </p:stCondLst>
                                  <p:childTnLst>
                                    <p:anim calcmode="lin" valueType="num">
                                      <p:cBhvr additive="base">
                                        <p:cTn id="313" dur="5000"/>
                                        <p:tgtEl>
                                          <p:spTgt spid="22"/>
                                        </p:tgtEl>
                                        <p:attrNameLst>
                                          <p:attrName>ppt_x</p:attrName>
                                        </p:attrNameLst>
                                      </p:cBhvr>
                                      <p:tavLst>
                                        <p:tav tm="0">
                                          <p:val>
                                            <p:strVal val="ppt_x"/>
                                          </p:val>
                                        </p:tav>
                                        <p:tav tm="100000">
                                          <p:val>
                                            <p:strVal val="1+ppt_w/2"/>
                                          </p:val>
                                        </p:tav>
                                      </p:tavLst>
                                    </p:anim>
                                    <p:anim calcmode="lin" valueType="num">
                                      <p:cBhvr additive="base">
                                        <p:cTn id="314" dur="5000"/>
                                        <p:tgtEl>
                                          <p:spTgt spid="22"/>
                                        </p:tgtEl>
                                        <p:attrNameLst>
                                          <p:attrName>ppt_y</p:attrName>
                                        </p:attrNameLst>
                                      </p:cBhvr>
                                      <p:tavLst>
                                        <p:tav tm="0">
                                          <p:val>
                                            <p:strVal val="ppt_y"/>
                                          </p:val>
                                        </p:tav>
                                        <p:tav tm="100000">
                                          <p:val>
                                            <p:strVal val="ppt_y"/>
                                          </p:val>
                                        </p:tav>
                                      </p:tavLst>
                                    </p:anim>
                                    <p:set>
                                      <p:cBhvr>
                                        <p:cTn id="315" dur="1" fill="hold">
                                          <p:stCondLst>
                                            <p:cond delay="4999"/>
                                          </p:stCondLst>
                                        </p:cTn>
                                        <p:tgtEl>
                                          <p:spTgt spid="22"/>
                                        </p:tgtEl>
                                        <p:attrNameLst>
                                          <p:attrName>style.visibility</p:attrName>
                                        </p:attrNameLst>
                                      </p:cBhvr>
                                      <p:to>
                                        <p:strVal val="hidden"/>
                                      </p:to>
                                    </p:set>
                                  </p:childTnLst>
                                </p:cTn>
                              </p:par>
                              <p:par>
                                <p:cTn id="316" presetID="2" presetClass="exit" presetSubtype="2" fill="hold" grpId="2" nodeType="withEffect">
                                  <p:stCondLst>
                                    <p:cond delay="0"/>
                                  </p:stCondLst>
                                  <p:childTnLst>
                                    <p:anim calcmode="lin" valueType="num">
                                      <p:cBhvr additive="base">
                                        <p:cTn id="317" dur="5000"/>
                                        <p:tgtEl>
                                          <p:spTgt spid="24"/>
                                        </p:tgtEl>
                                        <p:attrNameLst>
                                          <p:attrName>ppt_x</p:attrName>
                                        </p:attrNameLst>
                                      </p:cBhvr>
                                      <p:tavLst>
                                        <p:tav tm="0">
                                          <p:val>
                                            <p:strVal val="ppt_x"/>
                                          </p:val>
                                        </p:tav>
                                        <p:tav tm="100000">
                                          <p:val>
                                            <p:strVal val="1+ppt_w/2"/>
                                          </p:val>
                                        </p:tav>
                                      </p:tavLst>
                                    </p:anim>
                                    <p:anim calcmode="lin" valueType="num">
                                      <p:cBhvr additive="base">
                                        <p:cTn id="318" dur="5000"/>
                                        <p:tgtEl>
                                          <p:spTgt spid="24"/>
                                        </p:tgtEl>
                                        <p:attrNameLst>
                                          <p:attrName>ppt_y</p:attrName>
                                        </p:attrNameLst>
                                      </p:cBhvr>
                                      <p:tavLst>
                                        <p:tav tm="0">
                                          <p:val>
                                            <p:strVal val="ppt_y"/>
                                          </p:val>
                                        </p:tav>
                                        <p:tav tm="100000">
                                          <p:val>
                                            <p:strVal val="ppt_y"/>
                                          </p:val>
                                        </p:tav>
                                      </p:tavLst>
                                    </p:anim>
                                    <p:set>
                                      <p:cBhvr>
                                        <p:cTn id="319" dur="1" fill="hold">
                                          <p:stCondLst>
                                            <p:cond delay="4999"/>
                                          </p:stCondLst>
                                        </p:cTn>
                                        <p:tgtEl>
                                          <p:spTgt spid="24"/>
                                        </p:tgtEl>
                                        <p:attrNameLst>
                                          <p:attrName>style.visibility</p:attrName>
                                        </p:attrNameLst>
                                      </p:cBhvr>
                                      <p:to>
                                        <p:strVal val="hidden"/>
                                      </p:to>
                                    </p:set>
                                  </p:childTnLst>
                                </p:cTn>
                              </p:par>
                              <p:par>
                                <p:cTn id="320" presetID="2" presetClass="exit" presetSubtype="2" fill="hold" grpId="2" nodeType="withEffect">
                                  <p:stCondLst>
                                    <p:cond delay="0"/>
                                  </p:stCondLst>
                                  <p:childTnLst>
                                    <p:anim calcmode="lin" valueType="num">
                                      <p:cBhvr additive="base">
                                        <p:cTn id="321" dur="5000"/>
                                        <p:tgtEl>
                                          <p:spTgt spid="26"/>
                                        </p:tgtEl>
                                        <p:attrNameLst>
                                          <p:attrName>ppt_x</p:attrName>
                                        </p:attrNameLst>
                                      </p:cBhvr>
                                      <p:tavLst>
                                        <p:tav tm="0">
                                          <p:val>
                                            <p:strVal val="ppt_x"/>
                                          </p:val>
                                        </p:tav>
                                        <p:tav tm="100000">
                                          <p:val>
                                            <p:strVal val="1+ppt_w/2"/>
                                          </p:val>
                                        </p:tav>
                                      </p:tavLst>
                                    </p:anim>
                                    <p:anim calcmode="lin" valueType="num">
                                      <p:cBhvr additive="base">
                                        <p:cTn id="322" dur="5000"/>
                                        <p:tgtEl>
                                          <p:spTgt spid="26"/>
                                        </p:tgtEl>
                                        <p:attrNameLst>
                                          <p:attrName>ppt_y</p:attrName>
                                        </p:attrNameLst>
                                      </p:cBhvr>
                                      <p:tavLst>
                                        <p:tav tm="0">
                                          <p:val>
                                            <p:strVal val="ppt_y"/>
                                          </p:val>
                                        </p:tav>
                                        <p:tav tm="100000">
                                          <p:val>
                                            <p:strVal val="ppt_y"/>
                                          </p:val>
                                        </p:tav>
                                      </p:tavLst>
                                    </p:anim>
                                    <p:set>
                                      <p:cBhvr>
                                        <p:cTn id="323" dur="1" fill="hold">
                                          <p:stCondLst>
                                            <p:cond delay="4999"/>
                                          </p:stCondLst>
                                        </p:cTn>
                                        <p:tgtEl>
                                          <p:spTgt spid="26"/>
                                        </p:tgtEl>
                                        <p:attrNameLst>
                                          <p:attrName>style.visibility</p:attrName>
                                        </p:attrNameLst>
                                      </p:cBhvr>
                                      <p:to>
                                        <p:strVal val="hidden"/>
                                      </p:to>
                                    </p:set>
                                  </p:childTnLst>
                                </p:cTn>
                              </p:par>
                              <p:par>
                                <p:cTn id="324" presetID="2" presetClass="exit" presetSubtype="2" fill="hold" grpId="2" nodeType="withEffect">
                                  <p:stCondLst>
                                    <p:cond delay="0"/>
                                  </p:stCondLst>
                                  <p:childTnLst>
                                    <p:anim calcmode="lin" valueType="num">
                                      <p:cBhvr additive="base">
                                        <p:cTn id="325" dur="5000"/>
                                        <p:tgtEl>
                                          <p:spTgt spid="28"/>
                                        </p:tgtEl>
                                        <p:attrNameLst>
                                          <p:attrName>ppt_x</p:attrName>
                                        </p:attrNameLst>
                                      </p:cBhvr>
                                      <p:tavLst>
                                        <p:tav tm="0">
                                          <p:val>
                                            <p:strVal val="ppt_x"/>
                                          </p:val>
                                        </p:tav>
                                        <p:tav tm="100000">
                                          <p:val>
                                            <p:strVal val="1+ppt_w/2"/>
                                          </p:val>
                                        </p:tav>
                                      </p:tavLst>
                                    </p:anim>
                                    <p:anim calcmode="lin" valueType="num">
                                      <p:cBhvr additive="base">
                                        <p:cTn id="326" dur="5000"/>
                                        <p:tgtEl>
                                          <p:spTgt spid="28"/>
                                        </p:tgtEl>
                                        <p:attrNameLst>
                                          <p:attrName>ppt_y</p:attrName>
                                        </p:attrNameLst>
                                      </p:cBhvr>
                                      <p:tavLst>
                                        <p:tav tm="0">
                                          <p:val>
                                            <p:strVal val="ppt_y"/>
                                          </p:val>
                                        </p:tav>
                                        <p:tav tm="100000">
                                          <p:val>
                                            <p:strVal val="ppt_y"/>
                                          </p:val>
                                        </p:tav>
                                      </p:tavLst>
                                    </p:anim>
                                    <p:set>
                                      <p:cBhvr>
                                        <p:cTn id="327" dur="1" fill="hold">
                                          <p:stCondLst>
                                            <p:cond delay="4999"/>
                                          </p:stCondLst>
                                        </p:cTn>
                                        <p:tgtEl>
                                          <p:spTgt spid="28"/>
                                        </p:tgtEl>
                                        <p:attrNameLst>
                                          <p:attrName>style.visibility</p:attrName>
                                        </p:attrNameLst>
                                      </p:cBhvr>
                                      <p:to>
                                        <p:strVal val="hidden"/>
                                      </p:to>
                                    </p:set>
                                  </p:childTnLst>
                                </p:cTn>
                              </p:par>
                              <p:par>
                                <p:cTn id="328" presetID="2" presetClass="exit" presetSubtype="2" fill="hold" grpId="2" nodeType="withEffect">
                                  <p:stCondLst>
                                    <p:cond delay="0"/>
                                  </p:stCondLst>
                                  <p:childTnLst>
                                    <p:anim calcmode="lin" valueType="num">
                                      <p:cBhvr additive="base">
                                        <p:cTn id="329" dur="5000"/>
                                        <p:tgtEl>
                                          <p:spTgt spid="30"/>
                                        </p:tgtEl>
                                        <p:attrNameLst>
                                          <p:attrName>ppt_x</p:attrName>
                                        </p:attrNameLst>
                                      </p:cBhvr>
                                      <p:tavLst>
                                        <p:tav tm="0">
                                          <p:val>
                                            <p:strVal val="ppt_x"/>
                                          </p:val>
                                        </p:tav>
                                        <p:tav tm="100000">
                                          <p:val>
                                            <p:strVal val="1+ppt_w/2"/>
                                          </p:val>
                                        </p:tav>
                                      </p:tavLst>
                                    </p:anim>
                                    <p:anim calcmode="lin" valueType="num">
                                      <p:cBhvr additive="base">
                                        <p:cTn id="330" dur="5000"/>
                                        <p:tgtEl>
                                          <p:spTgt spid="30"/>
                                        </p:tgtEl>
                                        <p:attrNameLst>
                                          <p:attrName>ppt_y</p:attrName>
                                        </p:attrNameLst>
                                      </p:cBhvr>
                                      <p:tavLst>
                                        <p:tav tm="0">
                                          <p:val>
                                            <p:strVal val="ppt_y"/>
                                          </p:val>
                                        </p:tav>
                                        <p:tav tm="100000">
                                          <p:val>
                                            <p:strVal val="ppt_y"/>
                                          </p:val>
                                        </p:tav>
                                      </p:tavLst>
                                    </p:anim>
                                    <p:set>
                                      <p:cBhvr>
                                        <p:cTn id="331" dur="1" fill="hold">
                                          <p:stCondLst>
                                            <p:cond delay="4999"/>
                                          </p:stCondLst>
                                        </p:cTn>
                                        <p:tgtEl>
                                          <p:spTgt spid="30"/>
                                        </p:tgtEl>
                                        <p:attrNameLst>
                                          <p:attrName>style.visibility</p:attrName>
                                        </p:attrNameLst>
                                      </p:cBhvr>
                                      <p:to>
                                        <p:strVal val="hidden"/>
                                      </p:to>
                                    </p:set>
                                  </p:childTnLst>
                                </p:cTn>
                              </p:par>
                              <p:par>
                                <p:cTn id="332" presetID="2" presetClass="exit" presetSubtype="2" fill="hold" grpId="2" nodeType="withEffect">
                                  <p:stCondLst>
                                    <p:cond delay="0"/>
                                  </p:stCondLst>
                                  <p:childTnLst>
                                    <p:anim calcmode="lin" valueType="num">
                                      <p:cBhvr additive="base">
                                        <p:cTn id="333" dur="5000"/>
                                        <p:tgtEl>
                                          <p:spTgt spid="32"/>
                                        </p:tgtEl>
                                        <p:attrNameLst>
                                          <p:attrName>ppt_x</p:attrName>
                                        </p:attrNameLst>
                                      </p:cBhvr>
                                      <p:tavLst>
                                        <p:tav tm="0">
                                          <p:val>
                                            <p:strVal val="ppt_x"/>
                                          </p:val>
                                        </p:tav>
                                        <p:tav tm="100000">
                                          <p:val>
                                            <p:strVal val="1+ppt_w/2"/>
                                          </p:val>
                                        </p:tav>
                                      </p:tavLst>
                                    </p:anim>
                                    <p:anim calcmode="lin" valueType="num">
                                      <p:cBhvr additive="base">
                                        <p:cTn id="334" dur="5000"/>
                                        <p:tgtEl>
                                          <p:spTgt spid="32"/>
                                        </p:tgtEl>
                                        <p:attrNameLst>
                                          <p:attrName>ppt_y</p:attrName>
                                        </p:attrNameLst>
                                      </p:cBhvr>
                                      <p:tavLst>
                                        <p:tav tm="0">
                                          <p:val>
                                            <p:strVal val="ppt_y"/>
                                          </p:val>
                                        </p:tav>
                                        <p:tav tm="100000">
                                          <p:val>
                                            <p:strVal val="ppt_y"/>
                                          </p:val>
                                        </p:tav>
                                      </p:tavLst>
                                    </p:anim>
                                    <p:set>
                                      <p:cBhvr>
                                        <p:cTn id="335" dur="1" fill="hold">
                                          <p:stCondLst>
                                            <p:cond delay="4999"/>
                                          </p:stCondLst>
                                        </p:cTn>
                                        <p:tgtEl>
                                          <p:spTgt spid="32"/>
                                        </p:tgtEl>
                                        <p:attrNameLst>
                                          <p:attrName>style.visibility</p:attrName>
                                        </p:attrNameLst>
                                      </p:cBhvr>
                                      <p:to>
                                        <p:strVal val="hidden"/>
                                      </p:to>
                                    </p:set>
                                  </p:childTnLst>
                                </p:cTn>
                              </p:par>
                              <p:par>
                                <p:cTn id="336" presetID="2" presetClass="exit" presetSubtype="2" fill="hold" grpId="2" nodeType="withEffect">
                                  <p:stCondLst>
                                    <p:cond delay="0"/>
                                  </p:stCondLst>
                                  <p:childTnLst>
                                    <p:anim calcmode="lin" valueType="num">
                                      <p:cBhvr additive="base">
                                        <p:cTn id="337" dur="5000"/>
                                        <p:tgtEl>
                                          <p:spTgt spid="34"/>
                                        </p:tgtEl>
                                        <p:attrNameLst>
                                          <p:attrName>ppt_x</p:attrName>
                                        </p:attrNameLst>
                                      </p:cBhvr>
                                      <p:tavLst>
                                        <p:tav tm="0">
                                          <p:val>
                                            <p:strVal val="ppt_x"/>
                                          </p:val>
                                        </p:tav>
                                        <p:tav tm="100000">
                                          <p:val>
                                            <p:strVal val="1+ppt_w/2"/>
                                          </p:val>
                                        </p:tav>
                                      </p:tavLst>
                                    </p:anim>
                                    <p:anim calcmode="lin" valueType="num">
                                      <p:cBhvr additive="base">
                                        <p:cTn id="338" dur="5000"/>
                                        <p:tgtEl>
                                          <p:spTgt spid="34"/>
                                        </p:tgtEl>
                                        <p:attrNameLst>
                                          <p:attrName>ppt_y</p:attrName>
                                        </p:attrNameLst>
                                      </p:cBhvr>
                                      <p:tavLst>
                                        <p:tav tm="0">
                                          <p:val>
                                            <p:strVal val="ppt_y"/>
                                          </p:val>
                                        </p:tav>
                                        <p:tav tm="100000">
                                          <p:val>
                                            <p:strVal val="ppt_y"/>
                                          </p:val>
                                        </p:tav>
                                      </p:tavLst>
                                    </p:anim>
                                    <p:set>
                                      <p:cBhvr>
                                        <p:cTn id="339" dur="1" fill="hold">
                                          <p:stCondLst>
                                            <p:cond delay="4999"/>
                                          </p:stCondLst>
                                        </p:cTn>
                                        <p:tgtEl>
                                          <p:spTgt spid="34"/>
                                        </p:tgtEl>
                                        <p:attrNameLst>
                                          <p:attrName>style.visibility</p:attrName>
                                        </p:attrNameLst>
                                      </p:cBhvr>
                                      <p:to>
                                        <p:strVal val="hidden"/>
                                      </p:to>
                                    </p:set>
                                  </p:childTnLst>
                                </p:cTn>
                              </p:par>
                              <p:par>
                                <p:cTn id="340" presetID="2" presetClass="exit" presetSubtype="2" fill="hold" grpId="2" nodeType="withEffect">
                                  <p:stCondLst>
                                    <p:cond delay="0"/>
                                  </p:stCondLst>
                                  <p:childTnLst>
                                    <p:anim calcmode="lin" valueType="num">
                                      <p:cBhvr additive="base">
                                        <p:cTn id="341" dur="5000"/>
                                        <p:tgtEl>
                                          <p:spTgt spid="36"/>
                                        </p:tgtEl>
                                        <p:attrNameLst>
                                          <p:attrName>ppt_x</p:attrName>
                                        </p:attrNameLst>
                                      </p:cBhvr>
                                      <p:tavLst>
                                        <p:tav tm="0">
                                          <p:val>
                                            <p:strVal val="ppt_x"/>
                                          </p:val>
                                        </p:tav>
                                        <p:tav tm="100000">
                                          <p:val>
                                            <p:strVal val="1+ppt_w/2"/>
                                          </p:val>
                                        </p:tav>
                                      </p:tavLst>
                                    </p:anim>
                                    <p:anim calcmode="lin" valueType="num">
                                      <p:cBhvr additive="base">
                                        <p:cTn id="342" dur="5000"/>
                                        <p:tgtEl>
                                          <p:spTgt spid="36"/>
                                        </p:tgtEl>
                                        <p:attrNameLst>
                                          <p:attrName>ppt_y</p:attrName>
                                        </p:attrNameLst>
                                      </p:cBhvr>
                                      <p:tavLst>
                                        <p:tav tm="0">
                                          <p:val>
                                            <p:strVal val="ppt_y"/>
                                          </p:val>
                                        </p:tav>
                                        <p:tav tm="100000">
                                          <p:val>
                                            <p:strVal val="ppt_y"/>
                                          </p:val>
                                        </p:tav>
                                      </p:tavLst>
                                    </p:anim>
                                    <p:set>
                                      <p:cBhvr>
                                        <p:cTn id="343" dur="1" fill="hold">
                                          <p:stCondLst>
                                            <p:cond delay="4999"/>
                                          </p:stCondLst>
                                        </p:cTn>
                                        <p:tgtEl>
                                          <p:spTgt spid="36"/>
                                        </p:tgtEl>
                                        <p:attrNameLst>
                                          <p:attrName>style.visibility</p:attrName>
                                        </p:attrNameLst>
                                      </p:cBhvr>
                                      <p:to>
                                        <p:strVal val="hidden"/>
                                      </p:to>
                                    </p:set>
                                  </p:childTnLst>
                                </p:cTn>
                              </p:par>
                              <p:par>
                                <p:cTn id="344" presetID="2" presetClass="exit" presetSubtype="2" fill="hold" grpId="2" nodeType="withEffect">
                                  <p:stCondLst>
                                    <p:cond delay="0"/>
                                  </p:stCondLst>
                                  <p:childTnLst>
                                    <p:anim calcmode="lin" valueType="num">
                                      <p:cBhvr additive="base">
                                        <p:cTn id="345" dur="5000"/>
                                        <p:tgtEl>
                                          <p:spTgt spid="38"/>
                                        </p:tgtEl>
                                        <p:attrNameLst>
                                          <p:attrName>ppt_x</p:attrName>
                                        </p:attrNameLst>
                                      </p:cBhvr>
                                      <p:tavLst>
                                        <p:tav tm="0">
                                          <p:val>
                                            <p:strVal val="ppt_x"/>
                                          </p:val>
                                        </p:tav>
                                        <p:tav tm="100000">
                                          <p:val>
                                            <p:strVal val="1+ppt_w/2"/>
                                          </p:val>
                                        </p:tav>
                                      </p:tavLst>
                                    </p:anim>
                                    <p:anim calcmode="lin" valueType="num">
                                      <p:cBhvr additive="base">
                                        <p:cTn id="346" dur="5000"/>
                                        <p:tgtEl>
                                          <p:spTgt spid="38"/>
                                        </p:tgtEl>
                                        <p:attrNameLst>
                                          <p:attrName>ppt_y</p:attrName>
                                        </p:attrNameLst>
                                      </p:cBhvr>
                                      <p:tavLst>
                                        <p:tav tm="0">
                                          <p:val>
                                            <p:strVal val="ppt_y"/>
                                          </p:val>
                                        </p:tav>
                                        <p:tav tm="100000">
                                          <p:val>
                                            <p:strVal val="ppt_y"/>
                                          </p:val>
                                        </p:tav>
                                      </p:tavLst>
                                    </p:anim>
                                    <p:set>
                                      <p:cBhvr>
                                        <p:cTn id="347" dur="1" fill="hold">
                                          <p:stCondLst>
                                            <p:cond delay="4999"/>
                                          </p:stCondLst>
                                        </p:cTn>
                                        <p:tgtEl>
                                          <p:spTgt spid="38"/>
                                        </p:tgtEl>
                                        <p:attrNameLst>
                                          <p:attrName>style.visibility</p:attrName>
                                        </p:attrNameLst>
                                      </p:cBhvr>
                                      <p:to>
                                        <p:strVal val="hidden"/>
                                      </p:to>
                                    </p:set>
                                  </p:childTnLst>
                                </p:cTn>
                              </p:par>
                              <p:par>
                                <p:cTn id="348" presetID="8" presetClass="emph" presetSubtype="0" fill="hold" grpId="3" nodeType="withEffect">
                                  <p:stCondLst>
                                    <p:cond delay="0"/>
                                  </p:stCondLst>
                                  <p:childTnLst>
                                    <p:animRot by="21600000">
                                      <p:cBhvr>
                                        <p:cTn id="349" dur="5000" fill="hold"/>
                                        <p:tgtEl>
                                          <p:spTgt spid="6"/>
                                        </p:tgtEl>
                                        <p:attrNameLst>
                                          <p:attrName>r</p:attrName>
                                        </p:attrNameLst>
                                      </p:cBhvr>
                                    </p:animRot>
                                  </p:childTnLst>
                                </p:cTn>
                              </p:par>
                              <p:par>
                                <p:cTn id="350" presetID="8" presetClass="emph" presetSubtype="0" fill="hold" grpId="3" nodeType="withEffect">
                                  <p:stCondLst>
                                    <p:cond delay="0"/>
                                  </p:stCondLst>
                                  <p:childTnLst>
                                    <p:animRot by="21600000">
                                      <p:cBhvr>
                                        <p:cTn id="351" dur="5000" fill="hold"/>
                                        <p:tgtEl>
                                          <p:spTgt spid="8"/>
                                        </p:tgtEl>
                                        <p:attrNameLst>
                                          <p:attrName>r</p:attrName>
                                        </p:attrNameLst>
                                      </p:cBhvr>
                                    </p:animRot>
                                  </p:childTnLst>
                                </p:cTn>
                              </p:par>
                              <p:par>
                                <p:cTn id="352" presetID="8" presetClass="emph" presetSubtype="0" fill="hold" grpId="3" nodeType="withEffect">
                                  <p:stCondLst>
                                    <p:cond delay="0"/>
                                  </p:stCondLst>
                                  <p:childTnLst>
                                    <p:animRot by="21600000">
                                      <p:cBhvr>
                                        <p:cTn id="353" dur="5000" fill="hold"/>
                                        <p:tgtEl>
                                          <p:spTgt spid="10"/>
                                        </p:tgtEl>
                                        <p:attrNameLst>
                                          <p:attrName>r</p:attrName>
                                        </p:attrNameLst>
                                      </p:cBhvr>
                                    </p:animRot>
                                  </p:childTnLst>
                                </p:cTn>
                              </p:par>
                              <p:par>
                                <p:cTn id="354" presetID="8" presetClass="emph" presetSubtype="0" fill="hold" grpId="3" nodeType="withEffect">
                                  <p:stCondLst>
                                    <p:cond delay="0"/>
                                  </p:stCondLst>
                                  <p:childTnLst>
                                    <p:animRot by="21600000">
                                      <p:cBhvr>
                                        <p:cTn id="355" dur="5000" fill="hold"/>
                                        <p:tgtEl>
                                          <p:spTgt spid="12"/>
                                        </p:tgtEl>
                                        <p:attrNameLst>
                                          <p:attrName>r</p:attrName>
                                        </p:attrNameLst>
                                      </p:cBhvr>
                                    </p:animRot>
                                  </p:childTnLst>
                                </p:cTn>
                              </p:par>
                              <p:par>
                                <p:cTn id="356" presetID="8" presetClass="emph" presetSubtype="0" fill="hold" grpId="3" nodeType="withEffect">
                                  <p:stCondLst>
                                    <p:cond delay="0"/>
                                  </p:stCondLst>
                                  <p:childTnLst>
                                    <p:animRot by="21600000">
                                      <p:cBhvr>
                                        <p:cTn id="357" dur="5000" fill="hold"/>
                                        <p:tgtEl>
                                          <p:spTgt spid="14"/>
                                        </p:tgtEl>
                                        <p:attrNameLst>
                                          <p:attrName>r</p:attrName>
                                        </p:attrNameLst>
                                      </p:cBhvr>
                                    </p:animRot>
                                  </p:childTnLst>
                                </p:cTn>
                              </p:par>
                              <p:par>
                                <p:cTn id="358" presetID="8" presetClass="emph" presetSubtype="0" fill="hold" grpId="3" nodeType="withEffect">
                                  <p:stCondLst>
                                    <p:cond delay="0"/>
                                  </p:stCondLst>
                                  <p:childTnLst>
                                    <p:animRot by="21600000">
                                      <p:cBhvr>
                                        <p:cTn id="359" dur="5000" fill="hold"/>
                                        <p:tgtEl>
                                          <p:spTgt spid="16"/>
                                        </p:tgtEl>
                                        <p:attrNameLst>
                                          <p:attrName>r</p:attrName>
                                        </p:attrNameLst>
                                      </p:cBhvr>
                                    </p:animRot>
                                  </p:childTnLst>
                                </p:cTn>
                              </p:par>
                              <p:par>
                                <p:cTn id="360" presetID="8" presetClass="emph" presetSubtype="0" fill="hold" grpId="3" nodeType="withEffect">
                                  <p:stCondLst>
                                    <p:cond delay="0"/>
                                  </p:stCondLst>
                                  <p:childTnLst>
                                    <p:animRot by="21600000">
                                      <p:cBhvr>
                                        <p:cTn id="361" dur="5000" fill="hold"/>
                                        <p:tgtEl>
                                          <p:spTgt spid="18"/>
                                        </p:tgtEl>
                                        <p:attrNameLst>
                                          <p:attrName>r</p:attrName>
                                        </p:attrNameLst>
                                      </p:cBhvr>
                                    </p:animRot>
                                  </p:childTnLst>
                                </p:cTn>
                              </p:par>
                              <p:par>
                                <p:cTn id="362" presetID="8" presetClass="emph" presetSubtype="0" fill="hold" grpId="3" nodeType="withEffect">
                                  <p:stCondLst>
                                    <p:cond delay="0"/>
                                  </p:stCondLst>
                                  <p:childTnLst>
                                    <p:animRot by="21600000">
                                      <p:cBhvr>
                                        <p:cTn id="363" dur="5000" fill="hold"/>
                                        <p:tgtEl>
                                          <p:spTgt spid="20"/>
                                        </p:tgtEl>
                                        <p:attrNameLst>
                                          <p:attrName>r</p:attrName>
                                        </p:attrNameLst>
                                      </p:cBhvr>
                                    </p:animRot>
                                  </p:childTnLst>
                                </p:cTn>
                              </p:par>
                              <p:par>
                                <p:cTn id="364" presetID="8" presetClass="emph" presetSubtype="0" fill="hold" grpId="3" nodeType="withEffect">
                                  <p:stCondLst>
                                    <p:cond delay="0"/>
                                  </p:stCondLst>
                                  <p:childTnLst>
                                    <p:animRot by="21600000">
                                      <p:cBhvr>
                                        <p:cTn id="365" dur="5000" fill="hold"/>
                                        <p:tgtEl>
                                          <p:spTgt spid="22"/>
                                        </p:tgtEl>
                                        <p:attrNameLst>
                                          <p:attrName>r</p:attrName>
                                        </p:attrNameLst>
                                      </p:cBhvr>
                                    </p:animRot>
                                  </p:childTnLst>
                                </p:cTn>
                              </p:par>
                              <p:par>
                                <p:cTn id="366" presetID="8" presetClass="emph" presetSubtype="0" fill="hold" grpId="3" nodeType="withEffect">
                                  <p:stCondLst>
                                    <p:cond delay="0"/>
                                  </p:stCondLst>
                                  <p:childTnLst>
                                    <p:animRot by="21600000">
                                      <p:cBhvr>
                                        <p:cTn id="367" dur="5000" fill="hold"/>
                                        <p:tgtEl>
                                          <p:spTgt spid="24"/>
                                        </p:tgtEl>
                                        <p:attrNameLst>
                                          <p:attrName>r</p:attrName>
                                        </p:attrNameLst>
                                      </p:cBhvr>
                                    </p:animRot>
                                  </p:childTnLst>
                                </p:cTn>
                              </p:par>
                              <p:par>
                                <p:cTn id="368" presetID="8" presetClass="emph" presetSubtype="0" fill="hold" grpId="3" nodeType="withEffect">
                                  <p:stCondLst>
                                    <p:cond delay="0"/>
                                  </p:stCondLst>
                                  <p:childTnLst>
                                    <p:animRot by="21600000">
                                      <p:cBhvr>
                                        <p:cTn id="369" dur="5000" fill="hold"/>
                                        <p:tgtEl>
                                          <p:spTgt spid="26"/>
                                        </p:tgtEl>
                                        <p:attrNameLst>
                                          <p:attrName>r</p:attrName>
                                        </p:attrNameLst>
                                      </p:cBhvr>
                                    </p:animRot>
                                  </p:childTnLst>
                                </p:cTn>
                              </p:par>
                              <p:par>
                                <p:cTn id="370" presetID="8" presetClass="emph" presetSubtype="0" fill="hold" grpId="3" nodeType="withEffect">
                                  <p:stCondLst>
                                    <p:cond delay="0"/>
                                  </p:stCondLst>
                                  <p:childTnLst>
                                    <p:animRot by="21600000">
                                      <p:cBhvr>
                                        <p:cTn id="371" dur="5000" fill="hold"/>
                                        <p:tgtEl>
                                          <p:spTgt spid="28"/>
                                        </p:tgtEl>
                                        <p:attrNameLst>
                                          <p:attrName>r</p:attrName>
                                        </p:attrNameLst>
                                      </p:cBhvr>
                                    </p:animRot>
                                  </p:childTnLst>
                                </p:cTn>
                              </p:par>
                              <p:par>
                                <p:cTn id="372" presetID="8" presetClass="emph" presetSubtype="0" fill="hold" grpId="3" nodeType="withEffect">
                                  <p:stCondLst>
                                    <p:cond delay="0"/>
                                  </p:stCondLst>
                                  <p:childTnLst>
                                    <p:animRot by="21600000">
                                      <p:cBhvr>
                                        <p:cTn id="373" dur="5000" fill="hold"/>
                                        <p:tgtEl>
                                          <p:spTgt spid="30"/>
                                        </p:tgtEl>
                                        <p:attrNameLst>
                                          <p:attrName>r</p:attrName>
                                        </p:attrNameLst>
                                      </p:cBhvr>
                                    </p:animRot>
                                  </p:childTnLst>
                                </p:cTn>
                              </p:par>
                              <p:par>
                                <p:cTn id="374" presetID="8" presetClass="emph" presetSubtype="0" fill="hold" grpId="3" nodeType="withEffect">
                                  <p:stCondLst>
                                    <p:cond delay="0"/>
                                  </p:stCondLst>
                                  <p:childTnLst>
                                    <p:animRot by="21600000">
                                      <p:cBhvr>
                                        <p:cTn id="375" dur="5000" fill="hold"/>
                                        <p:tgtEl>
                                          <p:spTgt spid="32"/>
                                        </p:tgtEl>
                                        <p:attrNameLst>
                                          <p:attrName>r</p:attrName>
                                        </p:attrNameLst>
                                      </p:cBhvr>
                                    </p:animRot>
                                  </p:childTnLst>
                                </p:cTn>
                              </p:par>
                              <p:par>
                                <p:cTn id="376" presetID="8" presetClass="emph" presetSubtype="0" fill="hold" grpId="3" nodeType="withEffect">
                                  <p:stCondLst>
                                    <p:cond delay="0"/>
                                  </p:stCondLst>
                                  <p:childTnLst>
                                    <p:animRot by="21600000">
                                      <p:cBhvr>
                                        <p:cTn id="377" dur="5000" fill="hold"/>
                                        <p:tgtEl>
                                          <p:spTgt spid="34"/>
                                        </p:tgtEl>
                                        <p:attrNameLst>
                                          <p:attrName>r</p:attrName>
                                        </p:attrNameLst>
                                      </p:cBhvr>
                                    </p:animRot>
                                  </p:childTnLst>
                                </p:cTn>
                              </p:par>
                              <p:par>
                                <p:cTn id="378" presetID="8" presetClass="emph" presetSubtype="0" fill="hold" grpId="3" nodeType="withEffect">
                                  <p:stCondLst>
                                    <p:cond delay="0"/>
                                  </p:stCondLst>
                                  <p:childTnLst>
                                    <p:animRot by="21600000">
                                      <p:cBhvr>
                                        <p:cTn id="379" dur="5000" fill="hold"/>
                                        <p:tgtEl>
                                          <p:spTgt spid="36"/>
                                        </p:tgtEl>
                                        <p:attrNameLst>
                                          <p:attrName>r</p:attrName>
                                        </p:attrNameLst>
                                      </p:cBhvr>
                                    </p:animRot>
                                  </p:childTnLst>
                                </p:cTn>
                              </p:par>
                              <p:par>
                                <p:cTn id="380" presetID="8" presetClass="emph" presetSubtype="0" fill="hold" grpId="3" nodeType="withEffect">
                                  <p:stCondLst>
                                    <p:cond delay="0"/>
                                  </p:stCondLst>
                                  <p:childTnLst>
                                    <p:animRot by="21600000">
                                      <p:cBhvr>
                                        <p:cTn id="381" dur="5000" fill="hold"/>
                                        <p:tgtEl>
                                          <p:spTgt spid="38"/>
                                        </p:tgtEl>
                                        <p:attrNameLst>
                                          <p:attrName>r</p:attrName>
                                        </p:attrNameLst>
                                      </p:cBhvr>
                                    </p:animRot>
                                  </p:childTnLst>
                                </p:cTn>
                              </p:par>
                              <p:par>
                                <p:cTn id="382" presetID="2" presetClass="exit" presetSubtype="8" fill="hold" grpId="2" nodeType="withEffect">
                                  <p:stCondLst>
                                    <p:cond delay="0"/>
                                  </p:stCondLst>
                                  <p:childTnLst>
                                    <p:anim calcmode="lin" valueType="num">
                                      <p:cBhvr additive="base">
                                        <p:cTn id="383" dur="5000"/>
                                        <p:tgtEl>
                                          <p:spTgt spid="5"/>
                                        </p:tgtEl>
                                        <p:attrNameLst>
                                          <p:attrName>ppt_x</p:attrName>
                                        </p:attrNameLst>
                                      </p:cBhvr>
                                      <p:tavLst>
                                        <p:tav tm="0">
                                          <p:val>
                                            <p:strVal val="ppt_x"/>
                                          </p:val>
                                        </p:tav>
                                        <p:tav tm="100000">
                                          <p:val>
                                            <p:strVal val="0-ppt_w/2"/>
                                          </p:val>
                                        </p:tav>
                                      </p:tavLst>
                                    </p:anim>
                                    <p:anim calcmode="lin" valueType="num">
                                      <p:cBhvr additive="base">
                                        <p:cTn id="384" dur="5000"/>
                                        <p:tgtEl>
                                          <p:spTgt spid="5"/>
                                        </p:tgtEl>
                                        <p:attrNameLst>
                                          <p:attrName>ppt_y</p:attrName>
                                        </p:attrNameLst>
                                      </p:cBhvr>
                                      <p:tavLst>
                                        <p:tav tm="0">
                                          <p:val>
                                            <p:strVal val="ppt_y"/>
                                          </p:val>
                                        </p:tav>
                                        <p:tav tm="100000">
                                          <p:val>
                                            <p:strVal val="ppt_y"/>
                                          </p:val>
                                        </p:tav>
                                      </p:tavLst>
                                    </p:anim>
                                    <p:set>
                                      <p:cBhvr>
                                        <p:cTn id="385" dur="1" fill="hold">
                                          <p:stCondLst>
                                            <p:cond delay="4999"/>
                                          </p:stCondLst>
                                        </p:cTn>
                                        <p:tgtEl>
                                          <p:spTgt spid="5"/>
                                        </p:tgtEl>
                                        <p:attrNameLst>
                                          <p:attrName>style.visibility</p:attrName>
                                        </p:attrNameLst>
                                      </p:cBhvr>
                                      <p:to>
                                        <p:strVal val="hidden"/>
                                      </p:to>
                                    </p:set>
                                  </p:childTnLst>
                                </p:cTn>
                              </p:par>
                              <p:par>
                                <p:cTn id="386" presetID="2" presetClass="exit" presetSubtype="8" fill="hold" grpId="2" nodeType="withEffect">
                                  <p:stCondLst>
                                    <p:cond delay="0"/>
                                  </p:stCondLst>
                                  <p:childTnLst>
                                    <p:anim calcmode="lin" valueType="num">
                                      <p:cBhvr additive="base">
                                        <p:cTn id="387" dur="5000"/>
                                        <p:tgtEl>
                                          <p:spTgt spid="7"/>
                                        </p:tgtEl>
                                        <p:attrNameLst>
                                          <p:attrName>ppt_x</p:attrName>
                                        </p:attrNameLst>
                                      </p:cBhvr>
                                      <p:tavLst>
                                        <p:tav tm="0">
                                          <p:val>
                                            <p:strVal val="ppt_x"/>
                                          </p:val>
                                        </p:tav>
                                        <p:tav tm="100000">
                                          <p:val>
                                            <p:strVal val="0-ppt_w/2"/>
                                          </p:val>
                                        </p:tav>
                                      </p:tavLst>
                                    </p:anim>
                                    <p:anim calcmode="lin" valueType="num">
                                      <p:cBhvr additive="base">
                                        <p:cTn id="388" dur="5000"/>
                                        <p:tgtEl>
                                          <p:spTgt spid="7"/>
                                        </p:tgtEl>
                                        <p:attrNameLst>
                                          <p:attrName>ppt_y</p:attrName>
                                        </p:attrNameLst>
                                      </p:cBhvr>
                                      <p:tavLst>
                                        <p:tav tm="0">
                                          <p:val>
                                            <p:strVal val="ppt_y"/>
                                          </p:val>
                                        </p:tav>
                                        <p:tav tm="100000">
                                          <p:val>
                                            <p:strVal val="ppt_y"/>
                                          </p:val>
                                        </p:tav>
                                      </p:tavLst>
                                    </p:anim>
                                    <p:set>
                                      <p:cBhvr>
                                        <p:cTn id="389" dur="1" fill="hold">
                                          <p:stCondLst>
                                            <p:cond delay="4999"/>
                                          </p:stCondLst>
                                        </p:cTn>
                                        <p:tgtEl>
                                          <p:spTgt spid="7"/>
                                        </p:tgtEl>
                                        <p:attrNameLst>
                                          <p:attrName>style.visibility</p:attrName>
                                        </p:attrNameLst>
                                      </p:cBhvr>
                                      <p:to>
                                        <p:strVal val="hidden"/>
                                      </p:to>
                                    </p:set>
                                  </p:childTnLst>
                                </p:cTn>
                              </p:par>
                              <p:par>
                                <p:cTn id="390" presetID="2" presetClass="exit" presetSubtype="8" fill="hold" grpId="2" nodeType="withEffect">
                                  <p:stCondLst>
                                    <p:cond delay="0"/>
                                  </p:stCondLst>
                                  <p:childTnLst>
                                    <p:anim calcmode="lin" valueType="num">
                                      <p:cBhvr additive="base">
                                        <p:cTn id="391" dur="5000"/>
                                        <p:tgtEl>
                                          <p:spTgt spid="9"/>
                                        </p:tgtEl>
                                        <p:attrNameLst>
                                          <p:attrName>ppt_x</p:attrName>
                                        </p:attrNameLst>
                                      </p:cBhvr>
                                      <p:tavLst>
                                        <p:tav tm="0">
                                          <p:val>
                                            <p:strVal val="ppt_x"/>
                                          </p:val>
                                        </p:tav>
                                        <p:tav tm="100000">
                                          <p:val>
                                            <p:strVal val="0-ppt_w/2"/>
                                          </p:val>
                                        </p:tav>
                                      </p:tavLst>
                                    </p:anim>
                                    <p:anim calcmode="lin" valueType="num">
                                      <p:cBhvr additive="base">
                                        <p:cTn id="392" dur="5000"/>
                                        <p:tgtEl>
                                          <p:spTgt spid="9"/>
                                        </p:tgtEl>
                                        <p:attrNameLst>
                                          <p:attrName>ppt_y</p:attrName>
                                        </p:attrNameLst>
                                      </p:cBhvr>
                                      <p:tavLst>
                                        <p:tav tm="0">
                                          <p:val>
                                            <p:strVal val="ppt_y"/>
                                          </p:val>
                                        </p:tav>
                                        <p:tav tm="100000">
                                          <p:val>
                                            <p:strVal val="ppt_y"/>
                                          </p:val>
                                        </p:tav>
                                      </p:tavLst>
                                    </p:anim>
                                    <p:set>
                                      <p:cBhvr>
                                        <p:cTn id="393" dur="1" fill="hold">
                                          <p:stCondLst>
                                            <p:cond delay="4999"/>
                                          </p:stCondLst>
                                        </p:cTn>
                                        <p:tgtEl>
                                          <p:spTgt spid="9"/>
                                        </p:tgtEl>
                                        <p:attrNameLst>
                                          <p:attrName>style.visibility</p:attrName>
                                        </p:attrNameLst>
                                      </p:cBhvr>
                                      <p:to>
                                        <p:strVal val="hidden"/>
                                      </p:to>
                                    </p:set>
                                  </p:childTnLst>
                                </p:cTn>
                              </p:par>
                              <p:par>
                                <p:cTn id="394" presetID="2" presetClass="exit" presetSubtype="8" fill="hold" grpId="2" nodeType="withEffect">
                                  <p:stCondLst>
                                    <p:cond delay="0"/>
                                  </p:stCondLst>
                                  <p:childTnLst>
                                    <p:anim calcmode="lin" valueType="num">
                                      <p:cBhvr additive="base">
                                        <p:cTn id="395" dur="5000"/>
                                        <p:tgtEl>
                                          <p:spTgt spid="11"/>
                                        </p:tgtEl>
                                        <p:attrNameLst>
                                          <p:attrName>ppt_x</p:attrName>
                                        </p:attrNameLst>
                                      </p:cBhvr>
                                      <p:tavLst>
                                        <p:tav tm="0">
                                          <p:val>
                                            <p:strVal val="ppt_x"/>
                                          </p:val>
                                        </p:tav>
                                        <p:tav tm="100000">
                                          <p:val>
                                            <p:strVal val="0-ppt_w/2"/>
                                          </p:val>
                                        </p:tav>
                                      </p:tavLst>
                                    </p:anim>
                                    <p:anim calcmode="lin" valueType="num">
                                      <p:cBhvr additive="base">
                                        <p:cTn id="396" dur="5000"/>
                                        <p:tgtEl>
                                          <p:spTgt spid="11"/>
                                        </p:tgtEl>
                                        <p:attrNameLst>
                                          <p:attrName>ppt_y</p:attrName>
                                        </p:attrNameLst>
                                      </p:cBhvr>
                                      <p:tavLst>
                                        <p:tav tm="0">
                                          <p:val>
                                            <p:strVal val="ppt_y"/>
                                          </p:val>
                                        </p:tav>
                                        <p:tav tm="100000">
                                          <p:val>
                                            <p:strVal val="ppt_y"/>
                                          </p:val>
                                        </p:tav>
                                      </p:tavLst>
                                    </p:anim>
                                    <p:set>
                                      <p:cBhvr>
                                        <p:cTn id="397" dur="1" fill="hold">
                                          <p:stCondLst>
                                            <p:cond delay="4999"/>
                                          </p:stCondLst>
                                        </p:cTn>
                                        <p:tgtEl>
                                          <p:spTgt spid="11"/>
                                        </p:tgtEl>
                                        <p:attrNameLst>
                                          <p:attrName>style.visibility</p:attrName>
                                        </p:attrNameLst>
                                      </p:cBhvr>
                                      <p:to>
                                        <p:strVal val="hidden"/>
                                      </p:to>
                                    </p:set>
                                  </p:childTnLst>
                                </p:cTn>
                              </p:par>
                              <p:par>
                                <p:cTn id="398" presetID="2" presetClass="exit" presetSubtype="8" fill="hold" grpId="2" nodeType="withEffect">
                                  <p:stCondLst>
                                    <p:cond delay="0"/>
                                  </p:stCondLst>
                                  <p:childTnLst>
                                    <p:anim calcmode="lin" valueType="num">
                                      <p:cBhvr additive="base">
                                        <p:cTn id="399" dur="5000"/>
                                        <p:tgtEl>
                                          <p:spTgt spid="13"/>
                                        </p:tgtEl>
                                        <p:attrNameLst>
                                          <p:attrName>ppt_x</p:attrName>
                                        </p:attrNameLst>
                                      </p:cBhvr>
                                      <p:tavLst>
                                        <p:tav tm="0">
                                          <p:val>
                                            <p:strVal val="ppt_x"/>
                                          </p:val>
                                        </p:tav>
                                        <p:tav tm="100000">
                                          <p:val>
                                            <p:strVal val="0-ppt_w/2"/>
                                          </p:val>
                                        </p:tav>
                                      </p:tavLst>
                                    </p:anim>
                                    <p:anim calcmode="lin" valueType="num">
                                      <p:cBhvr additive="base">
                                        <p:cTn id="400" dur="5000"/>
                                        <p:tgtEl>
                                          <p:spTgt spid="13"/>
                                        </p:tgtEl>
                                        <p:attrNameLst>
                                          <p:attrName>ppt_y</p:attrName>
                                        </p:attrNameLst>
                                      </p:cBhvr>
                                      <p:tavLst>
                                        <p:tav tm="0">
                                          <p:val>
                                            <p:strVal val="ppt_y"/>
                                          </p:val>
                                        </p:tav>
                                        <p:tav tm="100000">
                                          <p:val>
                                            <p:strVal val="ppt_y"/>
                                          </p:val>
                                        </p:tav>
                                      </p:tavLst>
                                    </p:anim>
                                    <p:set>
                                      <p:cBhvr>
                                        <p:cTn id="401" dur="1" fill="hold">
                                          <p:stCondLst>
                                            <p:cond delay="4999"/>
                                          </p:stCondLst>
                                        </p:cTn>
                                        <p:tgtEl>
                                          <p:spTgt spid="13"/>
                                        </p:tgtEl>
                                        <p:attrNameLst>
                                          <p:attrName>style.visibility</p:attrName>
                                        </p:attrNameLst>
                                      </p:cBhvr>
                                      <p:to>
                                        <p:strVal val="hidden"/>
                                      </p:to>
                                    </p:set>
                                  </p:childTnLst>
                                </p:cTn>
                              </p:par>
                              <p:par>
                                <p:cTn id="402" presetID="2" presetClass="exit" presetSubtype="8" fill="hold" grpId="2" nodeType="withEffect">
                                  <p:stCondLst>
                                    <p:cond delay="0"/>
                                  </p:stCondLst>
                                  <p:childTnLst>
                                    <p:anim calcmode="lin" valueType="num">
                                      <p:cBhvr additive="base">
                                        <p:cTn id="403" dur="5000"/>
                                        <p:tgtEl>
                                          <p:spTgt spid="15"/>
                                        </p:tgtEl>
                                        <p:attrNameLst>
                                          <p:attrName>ppt_x</p:attrName>
                                        </p:attrNameLst>
                                      </p:cBhvr>
                                      <p:tavLst>
                                        <p:tav tm="0">
                                          <p:val>
                                            <p:strVal val="ppt_x"/>
                                          </p:val>
                                        </p:tav>
                                        <p:tav tm="100000">
                                          <p:val>
                                            <p:strVal val="0-ppt_w/2"/>
                                          </p:val>
                                        </p:tav>
                                      </p:tavLst>
                                    </p:anim>
                                    <p:anim calcmode="lin" valueType="num">
                                      <p:cBhvr additive="base">
                                        <p:cTn id="404" dur="5000"/>
                                        <p:tgtEl>
                                          <p:spTgt spid="15"/>
                                        </p:tgtEl>
                                        <p:attrNameLst>
                                          <p:attrName>ppt_y</p:attrName>
                                        </p:attrNameLst>
                                      </p:cBhvr>
                                      <p:tavLst>
                                        <p:tav tm="0">
                                          <p:val>
                                            <p:strVal val="ppt_y"/>
                                          </p:val>
                                        </p:tav>
                                        <p:tav tm="100000">
                                          <p:val>
                                            <p:strVal val="ppt_y"/>
                                          </p:val>
                                        </p:tav>
                                      </p:tavLst>
                                    </p:anim>
                                    <p:set>
                                      <p:cBhvr>
                                        <p:cTn id="405" dur="1" fill="hold">
                                          <p:stCondLst>
                                            <p:cond delay="4999"/>
                                          </p:stCondLst>
                                        </p:cTn>
                                        <p:tgtEl>
                                          <p:spTgt spid="15"/>
                                        </p:tgtEl>
                                        <p:attrNameLst>
                                          <p:attrName>style.visibility</p:attrName>
                                        </p:attrNameLst>
                                      </p:cBhvr>
                                      <p:to>
                                        <p:strVal val="hidden"/>
                                      </p:to>
                                    </p:set>
                                  </p:childTnLst>
                                </p:cTn>
                              </p:par>
                              <p:par>
                                <p:cTn id="406" presetID="2" presetClass="exit" presetSubtype="8" fill="hold" grpId="2" nodeType="withEffect">
                                  <p:stCondLst>
                                    <p:cond delay="0"/>
                                  </p:stCondLst>
                                  <p:childTnLst>
                                    <p:anim calcmode="lin" valueType="num">
                                      <p:cBhvr additive="base">
                                        <p:cTn id="407" dur="5000"/>
                                        <p:tgtEl>
                                          <p:spTgt spid="17"/>
                                        </p:tgtEl>
                                        <p:attrNameLst>
                                          <p:attrName>ppt_x</p:attrName>
                                        </p:attrNameLst>
                                      </p:cBhvr>
                                      <p:tavLst>
                                        <p:tav tm="0">
                                          <p:val>
                                            <p:strVal val="ppt_x"/>
                                          </p:val>
                                        </p:tav>
                                        <p:tav tm="100000">
                                          <p:val>
                                            <p:strVal val="0-ppt_w/2"/>
                                          </p:val>
                                        </p:tav>
                                      </p:tavLst>
                                    </p:anim>
                                    <p:anim calcmode="lin" valueType="num">
                                      <p:cBhvr additive="base">
                                        <p:cTn id="408" dur="5000"/>
                                        <p:tgtEl>
                                          <p:spTgt spid="17"/>
                                        </p:tgtEl>
                                        <p:attrNameLst>
                                          <p:attrName>ppt_y</p:attrName>
                                        </p:attrNameLst>
                                      </p:cBhvr>
                                      <p:tavLst>
                                        <p:tav tm="0">
                                          <p:val>
                                            <p:strVal val="ppt_y"/>
                                          </p:val>
                                        </p:tav>
                                        <p:tav tm="100000">
                                          <p:val>
                                            <p:strVal val="ppt_y"/>
                                          </p:val>
                                        </p:tav>
                                      </p:tavLst>
                                    </p:anim>
                                    <p:set>
                                      <p:cBhvr>
                                        <p:cTn id="409" dur="1" fill="hold">
                                          <p:stCondLst>
                                            <p:cond delay="4999"/>
                                          </p:stCondLst>
                                        </p:cTn>
                                        <p:tgtEl>
                                          <p:spTgt spid="17"/>
                                        </p:tgtEl>
                                        <p:attrNameLst>
                                          <p:attrName>style.visibility</p:attrName>
                                        </p:attrNameLst>
                                      </p:cBhvr>
                                      <p:to>
                                        <p:strVal val="hidden"/>
                                      </p:to>
                                    </p:set>
                                  </p:childTnLst>
                                </p:cTn>
                              </p:par>
                              <p:par>
                                <p:cTn id="410" presetID="2" presetClass="exit" presetSubtype="8" fill="hold" grpId="2" nodeType="withEffect">
                                  <p:stCondLst>
                                    <p:cond delay="0"/>
                                  </p:stCondLst>
                                  <p:childTnLst>
                                    <p:anim calcmode="lin" valueType="num">
                                      <p:cBhvr additive="base">
                                        <p:cTn id="411" dur="5000"/>
                                        <p:tgtEl>
                                          <p:spTgt spid="19"/>
                                        </p:tgtEl>
                                        <p:attrNameLst>
                                          <p:attrName>ppt_x</p:attrName>
                                        </p:attrNameLst>
                                      </p:cBhvr>
                                      <p:tavLst>
                                        <p:tav tm="0">
                                          <p:val>
                                            <p:strVal val="ppt_x"/>
                                          </p:val>
                                        </p:tav>
                                        <p:tav tm="100000">
                                          <p:val>
                                            <p:strVal val="0-ppt_w/2"/>
                                          </p:val>
                                        </p:tav>
                                      </p:tavLst>
                                    </p:anim>
                                    <p:anim calcmode="lin" valueType="num">
                                      <p:cBhvr additive="base">
                                        <p:cTn id="412" dur="5000"/>
                                        <p:tgtEl>
                                          <p:spTgt spid="19"/>
                                        </p:tgtEl>
                                        <p:attrNameLst>
                                          <p:attrName>ppt_y</p:attrName>
                                        </p:attrNameLst>
                                      </p:cBhvr>
                                      <p:tavLst>
                                        <p:tav tm="0">
                                          <p:val>
                                            <p:strVal val="ppt_y"/>
                                          </p:val>
                                        </p:tav>
                                        <p:tav tm="100000">
                                          <p:val>
                                            <p:strVal val="ppt_y"/>
                                          </p:val>
                                        </p:tav>
                                      </p:tavLst>
                                    </p:anim>
                                    <p:set>
                                      <p:cBhvr>
                                        <p:cTn id="413" dur="1" fill="hold">
                                          <p:stCondLst>
                                            <p:cond delay="4999"/>
                                          </p:stCondLst>
                                        </p:cTn>
                                        <p:tgtEl>
                                          <p:spTgt spid="19"/>
                                        </p:tgtEl>
                                        <p:attrNameLst>
                                          <p:attrName>style.visibility</p:attrName>
                                        </p:attrNameLst>
                                      </p:cBhvr>
                                      <p:to>
                                        <p:strVal val="hidden"/>
                                      </p:to>
                                    </p:set>
                                  </p:childTnLst>
                                </p:cTn>
                              </p:par>
                              <p:par>
                                <p:cTn id="414" presetID="2" presetClass="exit" presetSubtype="8" fill="hold" grpId="2" nodeType="withEffect">
                                  <p:stCondLst>
                                    <p:cond delay="0"/>
                                  </p:stCondLst>
                                  <p:childTnLst>
                                    <p:anim calcmode="lin" valueType="num">
                                      <p:cBhvr additive="base">
                                        <p:cTn id="415" dur="5000"/>
                                        <p:tgtEl>
                                          <p:spTgt spid="21"/>
                                        </p:tgtEl>
                                        <p:attrNameLst>
                                          <p:attrName>ppt_x</p:attrName>
                                        </p:attrNameLst>
                                      </p:cBhvr>
                                      <p:tavLst>
                                        <p:tav tm="0">
                                          <p:val>
                                            <p:strVal val="ppt_x"/>
                                          </p:val>
                                        </p:tav>
                                        <p:tav tm="100000">
                                          <p:val>
                                            <p:strVal val="0-ppt_w/2"/>
                                          </p:val>
                                        </p:tav>
                                      </p:tavLst>
                                    </p:anim>
                                    <p:anim calcmode="lin" valueType="num">
                                      <p:cBhvr additive="base">
                                        <p:cTn id="416" dur="5000"/>
                                        <p:tgtEl>
                                          <p:spTgt spid="21"/>
                                        </p:tgtEl>
                                        <p:attrNameLst>
                                          <p:attrName>ppt_y</p:attrName>
                                        </p:attrNameLst>
                                      </p:cBhvr>
                                      <p:tavLst>
                                        <p:tav tm="0">
                                          <p:val>
                                            <p:strVal val="ppt_y"/>
                                          </p:val>
                                        </p:tav>
                                        <p:tav tm="100000">
                                          <p:val>
                                            <p:strVal val="ppt_y"/>
                                          </p:val>
                                        </p:tav>
                                      </p:tavLst>
                                    </p:anim>
                                    <p:set>
                                      <p:cBhvr>
                                        <p:cTn id="417" dur="1" fill="hold">
                                          <p:stCondLst>
                                            <p:cond delay="4999"/>
                                          </p:stCondLst>
                                        </p:cTn>
                                        <p:tgtEl>
                                          <p:spTgt spid="21"/>
                                        </p:tgtEl>
                                        <p:attrNameLst>
                                          <p:attrName>style.visibility</p:attrName>
                                        </p:attrNameLst>
                                      </p:cBhvr>
                                      <p:to>
                                        <p:strVal val="hidden"/>
                                      </p:to>
                                    </p:set>
                                  </p:childTnLst>
                                </p:cTn>
                              </p:par>
                              <p:par>
                                <p:cTn id="418" presetID="2" presetClass="exit" presetSubtype="8" fill="hold" grpId="2" nodeType="withEffect">
                                  <p:stCondLst>
                                    <p:cond delay="0"/>
                                  </p:stCondLst>
                                  <p:childTnLst>
                                    <p:anim calcmode="lin" valueType="num">
                                      <p:cBhvr additive="base">
                                        <p:cTn id="419" dur="5000"/>
                                        <p:tgtEl>
                                          <p:spTgt spid="23"/>
                                        </p:tgtEl>
                                        <p:attrNameLst>
                                          <p:attrName>ppt_x</p:attrName>
                                        </p:attrNameLst>
                                      </p:cBhvr>
                                      <p:tavLst>
                                        <p:tav tm="0">
                                          <p:val>
                                            <p:strVal val="ppt_x"/>
                                          </p:val>
                                        </p:tav>
                                        <p:tav tm="100000">
                                          <p:val>
                                            <p:strVal val="0-ppt_w/2"/>
                                          </p:val>
                                        </p:tav>
                                      </p:tavLst>
                                    </p:anim>
                                    <p:anim calcmode="lin" valueType="num">
                                      <p:cBhvr additive="base">
                                        <p:cTn id="420" dur="5000"/>
                                        <p:tgtEl>
                                          <p:spTgt spid="23"/>
                                        </p:tgtEl>
                                        <p:attrNameLst>
                                          <p:attrName>ppt_y</p:attrName>
                                        </p:attrNameLst>
                                      </p:cBhvr>
                                      <p:tavLst>
                                        <p:tav tm="0">
                                          <p:val>
                                            <p:strVal val="ppt_y"/>
                                          </p:val>
                                        </p:tav>
                                        <p:tav tm="100000">
                                          <p:val>
                                            <p:strVal val="ppt_y"/>
                                          </p:val>
                                        </p:tav>
                                      </p:tavLst>
                                    </p:anim>
                                    <p:set>
                                      <p:cBhvr>
                                        <p:cTn id="421" dur="1" fill="hold">
                                          <p:stCondLst>
                                            <p:cond delay="4999"/>
                                          </p:stCondLst>
                                        </p:cTn>
                                        <p:tgtEl>
                                          <p:spTgt spid="23"/>
                                        </p:tgtEl>
                                        <p:attrNameLst>
                                          <p:attrName>style.visibility</p:attrName>
                                        </p:attrNameLst>
                                      </p:cBhvr>
                                      <p:to>
                                        <p:strVal val="hidden"/>
                                      </p:to>
                                    </p:set>
                                  </p:childTnLst>
                                </p:cTn>
                              </p:par>
                              <p:par>
                                <p:cTn id="422" presetID="2" presetClass="exit" presetSubtype="8" fill="hold" grpId="2" nodeType="withEffect">
                                  <p:stCondLst>
                                    <p:cond delay="0"/>
                                  </p:stCondLst>
                                  <p:childTnLst>
                                    <p:anim calcmode="lin" valueType="num">
                                      <p:cBhvr additive="base">
                                        <p:cTn id="423" dur="5000"/>
                                        <p:tgtEl>
                                          <p:spTgt spid="25"/>
                                        </p:tgtEl>
                                        <p:attrNameLst>
                                          <p:attrName>ppt_x</p:attrName>
                                        </p:attrNameLst>
                                      </p:cBhvr>
                                      <p:tavLst>
                                        <p:tav tm="0">
                                          <p:val>
                                            <p:strVal val="ppt_x"/>
                                          </p:val>
                                        </p:tav>
                                        <p:tav tm="100000">
                                          <p:val>
                                            <p:strVal val="0-ppt_w/2"/>
                                          </p:val>
                                        </p:tav>
                                      </p:tavLst>
                                    </p:anim>
                                    <p:anim calcmode="lin" valueType="num">
                                      <p:cBhvr additive="base">
                                        <p:cTn id="424" dur="5000"/>
                                        <p:tgtEl>
                                          <p:spTgt spid="25"/>
                                        </p:tgtEl>
                                        <p:attrNameLst>
                                          <p:attrName>ppt_y</p:attrName>
                                        </p:attrNameLst>
                                      </p:cBhvr>
                                      <p:tavLst>
                                        <p:tav tm="0">
                                          <p:val>
                                            <p:strVal val="ppt_y"/>
                                          </p:val>
                                        </p:tav>
                                        <p:tav tm="100000">
                                          <p:val>
                                            <p:strVal val="ppt_y"/>
                                          </p:val>
                                        </p:tav>
                                      </p:tavLst>
                                    </p:anim>
                                    <p:set>
                                      <p:cBhvr>
                                        <p:cTn id="425" dur="1" fill="hold">
                                          <p:stCondLst>
                                            <p:cond delay="4999"/>
                                          </p:stCondLst>
                                        </p:cTn>
                                        <p:tgtEl>
                                          <p:spTgt spid="25"/>
                                        </p:tgtEl>
                                        <p:attrNameLst>
                                          <p:attrName>style.visibility</p:attrName>
                                        </p:attrNameLst>
                                      </p:cBhvr>
                                      <p:to>
                                        <p:strVal val="hidden"/>
                                      </p:to>
                                    </p:set>
                                  </p:childTnLst>
                                </p:cTn>
                              </p:par>
                              <p:par>
                                <p:cTn id="426" presetID="2" presetClass="exit" presetSubtype="8" fill="hold" grpId="2" nodeType="withEffect">
                                  <p:stCondLst>
                                    <p:cond delay="0"/>
                                  </p:stCondLst>
                                  <p:childTnLst>
                                    <p:anim calcmode="lin" valueType="num">
                                      <p:cBhvr additive="base">
                                        <p:cTn id="427" dur="5000"/>
                                        <p:tgtEl>
                                          <p:spTgt spid="27"/>
                                        </p:tgtEl>
                                        <p:attrNameLst>
                                          <p:attrName>ppt_x</p:attrName>
                                        </p:attrNameLst>
                                      </p:cBhvr>
                                      <p:tavLst>
                                        <p:tav tm="0">
                                          <p:val>
                                            <p:strVal val="ppt_x"/>
                                          </p:val>
                                        </p:tav>
                                        <p:tav tm="100000">
                                          <p:val>
                                            <p:strVal val="0-ppt_w/2"/>
                                          </p:val>
                                        </p:tav>
                                      </p:tavLst>
                                    </p:anim>
                                    <p:anim calcmode="lin" valueType="num">
                                      <p:cBhvr additive="base">
                                        <p:cTn id="428" dur="5000"/>
                                        <p:tgtEl>
                                          <p:spTgt spid="27"/>
                                        </p:tgtEl>
                                        <p:attrNameLst>
                                          <p:attrName>ppt_y</p:attrName>
                                        </p:attrNameLst>
                                      </p:cBhvr>
                                      <p:tavLst>
                                        <p:tav tm="0">
                                          <p:val>
                                            <p:strVal val="ppt_y"/>
                                          </p:val>
                                        </p:tav>
                                        <p:tav tm="100000">
                                          <p:val>
                                            <p:strVal val="ppt_y"/>
                                          </p:val>
                                        </p:tav>
                                      </p:tavLst>
                                    </p:anim>
                                    <p:set>
                                      <p:cBhvr>
                                        <p:cTn id="429" dur="1" fill="hold">
                                          <p:stCondLst>
                                            <p:cond delay="4999"/>
                                          </p:stCondLst>
                                        </p:cTn>
                                        <p:tgtEl>
                                          <p:spTgt spid="27"/>
                                        </p:tgtEl>
                                        <p:attrNameLst>
                                          <p:attrName>style.visibility</p:attrName>
                                        </p:attrNameLst>
                                      </p:cBhvr>
                                      <p:to>
                                        <p:strVal val="hidden"/>
                                      </p:to>
                                    </p:set>
                                  </p:childTnLst>
                                </p:cTn>
                              </p:par>
                              <p:par>
                                <p:cTn id="430" presetID="2" presetClass="exit" presetSubtype="8" fill="hold" grpId="2" nodeType="withEffect">
                                  <p:stCondLst>
                                    <p:cond delay="0"/>
                                  </p:stCondLst>
                                  <p:childTnLst>
                                    <p:anim calcmode="lin" valueType="num">
                                      <p:cBhvr additive="base">
                                        <p:cTn id="431" dur="5000"/>
                                        <p:tgtEl>
                                          <p:spTgt spid="29"/>
                                        </p:tgtEl>
                                        <p:attrNameLst>
                                          <p:attrName>ppt_x</p:attrName>
                                        </p:attrNameLst>
                                      </p:cBhvr>
                                      <p:tavLst>
                                        <p:tav tm="0">
                                          <p:val>
                                            <p:strVal val="ppt_x"/>
                                          </p:val>
                                        </p:tav>
                                        <p:tav tm="100000">
                                          <p:val>
                                            <p:strVal val="0-ppt_w/2"/>
                                          </p:val>
                                        </p:tav>
                                      </p:tavLst>
                                    </p:anim>
                                    <p:anim calcmode="lin" valueType="num">
                                      <p:cBhvr additive="base">
                                        <p:cTn id="432" dur="5000"/>
                                        <p:tgtEl>
                                          <p:spTgt spid="29"/>
                                        </p:tgtEl>
                                        <p:attrNameLst>
                                          <p:attrName>ppt_y</p:attrName>
                                        </p:attrNameLst>
                                      </p:cBhvr>
                                      <p:tavLst>
                                        <p:tav tm="0">
                                          <p:val>
                                            <p:strVal val="ppt_y"/>
                                          </p:val>
                                        </p:tav>
                                        <p:tav tm="100000">
                                          <p:val>
                                            <p:strVal val="ppt_y"/>
                                          </p:val>
                                        </p:tav>
                                      </p:tavLst>
                                    </p:anim>
                                    <p:set>
                                      <p:cBhvr>
                                        <p:cTn id="433" dur="1" fill="hold">
                                          <p:stCondLst>
                                            <p:cond delay="4999"/>
                                          </p:stCondLst>
                                        </p:cTn>
                                        <p:tgtEl>
                                          <p:spTgt spid="29"/>
                                        </p:tgtEl>
                                        <p:attrNameLst>
                                          <p:attrName>style.visibility</p:attrName>
                                        </p:attrNameLst>
                                      </p:cBhvr>
                                      <p:to>
                                        <p:strVal val="hidden"/>
                                      </p:to>
                                    </p:set>
                                  </p:childTnLst>
                                </p:cTn>
                              </p:par>
                              <p:par>
                                <p:cTn id="434" presetID="2" presetClass="exit" presetSubtype="8" fill="hold" grpId="2" nodeType="withEffect">
                                  <p:stCondLst>
                                    <p:cond delay="0"/>
                                  </p:stCondLst>
                                  <p:childTnLst>
                                    <p:anim calcmode="lin" valueType="num">
                                      <p:cBhvr additive="base">
                                        <p:cTn id="435" dur="5000"/>
                                        <p:tgtEl>
                                          <p:spTgt spid="31"/>
                                        </p:tgtEl>
                                        <p:attrNameLst>
                                          <p:attrName>ppt_x</p:attrName>
                                        </p:attrNameLst>
                                      </p:cBhvr>
                                      <p:tavLst>
                                        <p:tav tm="0">
                                          <p:val>
                                            <p:strVal val="ppt_x"/>
                                          </p:val>
                                        </p:tav>
                                        <p:tav tm="100000">
                                          <p:val>
                                            <p:strVal val="0-ppt_w/2"/>
                                          </p:val>
                                        </p:tav>
                                      </p:tavLst>
                                    </p:anim>
                                    <p:anim calcmode="lin" valueType="num">
                                      <p:cBhvr additive="base">
                                        <p:cTn id="436" dur="5000"/>
                                        <p:tgtEl>
                                          <p:spTgt spid="31"/>
                                        </p:tgtEl>
                                        <p:attrNameLst>
                                          <p:attrName>ppt_y</p:attrName>
                                        </p:attrNameLst>
                                      </p:cBhvr>
                                      <p:tavLst>
                                        <p:tav tm="0">
                                          <p:val>
                                            <p:strVal val="ppt_y"/>
                                          </p:val>
                                        </p:tav>
                                        <p:tav tm="100000">
                                          <p:val>
                                            <p:strVal val="ppt_y"/>
                                          </p:val>
                                        </p:tav>
                                      </p:tavLst>
                                    </p:anim>
                                    <p:set>
                                      <p:cBhvr>
                                        <p:cTn id="437" dur="1" fill="hold">
                                          <p:stCondLst>
                                            <p:cond delay="4999"/>
                                          </p:stCondLst>
                                        </p:cTn>
                                        <p:tgtEl>
                                          <p:spTgt spid="31"/>
                                        </p:tgtEl>
                                        <p:attrNameLst>
                                          <p:attrName>style.visibility</p:attrName>
                                        </p:attrNameLst>
                                      </p:cBhvr>
                                      <p:to>
                                        <p:strVal val="hidden"/>
                                      </p:to>
                                    </p:set>
                                  </p:childTnLst>
                                </p:cTn>
                              </p:par>
                              <p:par>
                                <p:cTn id="438" presetID="2" presetClass="exit" presetSubtype="8" fill="hold" grpId="2" nodeType="withEffect">
                                  <p:stCondLst>
                                    <p:cond delay="0"/>
                                  </p:stCondLst>
                                  <p:childTnLst>
                                    <p:anim calcmode="lin" valueType="num">
                                      <p:cBhvr additive="base">
                                        <p:cTn id="439" dur="5000"/>
                                        <p:tgtEl>
                                          <p:spTgt spid="33"/>
                                        </p:tgtEl>
                                        <p:attrNameLst>
                                          <p:attrName>ppt_x</p:attrName>
                                        </p:attrNameLst>
                                      </p:cBhvr>
                                      <p:tavLst>
                                        <p:tav tm="0">
                                          <p:val>
                                            <p:strVal val="ppt_x"/>
                                          </p:val>
                                        </p:tav>
                                        <p:tav tm="100000">
                                          <p:val>
                                            <p:strVal val="0-ppt_w/2"/>
                                          </p:val>
                                        </p:tav>
                                      </p:tavLst>
                                    </p:anim>
                                    <p:anim calcmode="lin" valueType="num">
                                      <p:cBhvr additive="base">
                                        <p:cTn id="440" dur="5000"/>
                                        <p:tgtEl>
                                          <p:spTgt spid="33"/>
                                        </p:tgtEl>
                                        <p:attrNameLst>
                                          <p:attrName>ppt_y</p:attrName>
                                        </p:attrNameLst>
                                      </p:cBhvr>
                                      <p:tavLst>
                                        <p:tav tm="0">
                                          <p:val>
                                            <p:strVal val="ppt_y"/>
                                          </p:val>
                                        </p:tav>
                                        <p:tav tm="100000">
                                          <p:val>
                                            <p:strVal val="ppt_y"/>
                                          </p:val>
                                        </p:tav>
                                      </p:tavLst>
                                    </p:anim>
                                    <p:set>
                                      <p:cBhvr>
                                        <p:cTn id="441" dur="1" fill="hold">
                                          <p:stCondLst>
                                            <p:cond delay="4999"/>
                                          </p:stCondLst>
                                        </p:cTn>
                                        <p:tgtEl>
                                          <p:spTgt spid="33"/>
                                        </p:tgtEl>
                                        <p:attrNameLst>
                                          <p:attrName>style.visibility</p:attrName>
                                        </p:attrNameLst>
                                      </p:cBhvr>
                                      <p:to>
                                        <p:strVal val="hidden"/>
                                      </p:to>
                                    </p:set>
                                  </p:childTnLst>
                                </p:cTn>
                              </p:par>
                              <p:par>
                                <p:cTn id="442" presetID="2" presetClass="exit" presetSubtype="8" fill="hold" grpId="2" nodeType="withEffect">
                                  <p:stCondLst>
                                    <p:cond delay="0"/>
                                  </p:stCondLst>
                                  <p:childTnLst>
                                    <p:anim calcmode="lin" valueType="num">
                                      <p:cBhvr additive="base">
                                        <p:cTn id="443" dur="5000"/>
                                        <p:tgtEl>
                                          <p:spTgt spid="35"/>
                                        </p:tgtEl>
                                        <p:attrNameLst>
                                          <p:attrName>ppt_x</p:attrName>
                                        </p:attrNameLst>
                                      </p:cBhvr>
                                      <p:tavLst>
                                        <p:tav tm="0">
                                          <p:val>
                                            <p:strVal val="ppt_x"/>
                                          </p:val>
                                        </p:tav>
                                        <p:tav tm="100000">
                                          <p:val>
                                            <p:strVal val="0-ppt_w/2"/>
                                          </p:val>
                                        </p:tav>
                                      </p:tavLst>
                                    </p:anim>
                                    <p:anim calcmode="lin" valueType="num">
                                      <p:cBhvr additive="base">
                                        <p:cTn id="444" dur="5000"/>
                                        <p:tgtEl>
                                          <p:spTgt spid="35"/>
                                        </p:tgtEl>
                                        <p:attrNameLst>
                                          <p:attrName>ppt_y</p:attrName>
                                        </p:attrNameLst>
                                      </p:cBhvr>
                                      <p:tavLst>
                                        <p:tav tm="0">
                                          <p:val>
                                            <p:strVal val="ppt_y"/>
                                          </p:val>
                                        </p:tav>
                                        <p:tav tm="100000">
                                          <p:val>
                                            <p:strVal val="ppt_y"/>
                                          </p:val>
                                        </p:tav>
                                      </p:tavLst>
                                    </p:anim>
                                    <p:set>
                                      <p:cBhvr>
                                        <p:cTn id="445" dur="1" fill="hold">
                                          <p:stCondLst>
                                            <p:cond delay="4999"/>
                                          </p:stCondLst>
                                        </p:cTn>
                                        <p:tgtEl>
                                          <p:spTgt spid="35"/>
                                        </p:tgtEl>
                                        <p:attrNameLst>
                                          <p:attrName>style.visibility</p:attrName>
                                        </p:attrNameLst>
                                      </p:cBhvr>
                                      <p:to>
                                        <p:strVal val="hidden"/>
                                      </p:to>
                                    </p:set>
                                  </p:childTnLst>
                                </p:cTn>
                              </p:par>
                              <p:par>
                                <p:cTn id="446" presetID="2" presetClass="exit" presetSubtype="8" fill="hold" grpId="2" nodeType="withEffect">
                                  <p:stCondLst>
                                    <p:cond delay="0"/>
                                  </p:stCondLst>
                                  <p:childTnLst>
                                    <p:anim calcmode="lin" valueType="num">
                                      <p:cBhvr additive="base">
                                        <p:cTn id="447" dur="5000"/>
                                        <p:tgtEl>
                                          <p:spTgt spid="37"/>
                                        </p:tgtEl>
                                        <p:attrNameLst>
                                          <p:attrName>ppt_x</p:attrName>
                                        </p:attrNameLst>
                                      </p:cBhvr>
                                      <p:tavLst>
                                        <p:tav tm="0">
                                          <p:val>
                                            <p:strVal val="ppt_x"/>
                                          </p:val>
                                        </p:tav>
                                        <p:tav tm="100000">
                                          <p:val>
                                            <p:strVal val="0-ppt_w/2"/>
                                          </p:val>
                                        </p:tav>
                                      </p:tavLst>
                                    </p:anim>
                                    <p:anim calcmode="lin" valueType="num">
                                      <p:cBhvr additive="base">
                                        <p:cTn id="448" dur="5000"/>
                                        <p:tgtEl>
                                          <p:spTgt spid="37"/>
                                        </p:tgtEl>
                                        <p:attrNameLst>
                                          <p:attrName>ppt_y</p:attrName>
                                        </p:attrNameLst>
                                      </p:cBhvr>
                                      <p:tavLst>
                                        <p:tav tm="0">
                                          <p:val>
                                            <p:strVal val="ppt_y"/>
                                          </p:val>
                                        </p:tav>
                                        <p:tav tm="100000">
                                          <p:val>
                                            <p:strVal val="ppt_y"/>
                                          </p:val>
                                        </p:tav>
                                      </p:tavLst>
                                    </p:anim>
                                    <p:set>
                                      <p:cBhvr>
                                        <p:cTn id="449" dur="1" fill="hold">
                                          <p:stCondLst>
                                            <p:cond delay="4999"/>
                                          </p:stCondLst>
                                        </p:cTn>
                                        <p:tgtEl>
                                          <p:spTgt spid="37"/>
                                        </p:tgtEl>
                                        <p:attrNameLst>
                                          <p:attrName>style.visibility</p:attrName>
                                        </p:attrNameLst>
                                      </p:cBhvr>
                                      <p:to>
                                        <p:strVal val="hidden"/>
                                      </p:to>
                                    </p:set>
                                  </p:childTnLst>
                                </p:cTn>
                              </p:par>
                              <p:par>
                                <p:cTn id="450" presetID="8" presetClass="emph" presetSubtype="0" fill="hold" grpId="3" nodeType="withEffect">
                                  <p:stCondLst>
                                    <p:cond delay="0"/>
                                  </p:stCondLst>
                                  <p:childTnLst>
                                    <p:animRot by="-21600000">
                                      <p:cBhvr>
                                        <p:cTn id="451" dur="5000" fill="hold"/>
                                        <p:tgtEl>
                                          <p:spTgt spid="5"/>
                                        </p:tgtEl>
                                        <p:attrNameLst>
                                          <p:attrName>r</p:attrName>
                                        </p:attrNameLst>
                                      </p:cBhvr>
                                    </p:animRot>
                                  </p:childTnLst>
                                </p:cTn>
                              </p:par>
                              <p:par>
                                <p:cTn id="452" presetID="8" presetClass="emph" presetSubtype="0" fill="hold" grpId="3" nodeType="withEffect">
                                  <p:stCondLst>
                                    <p:cond delay="0"/>
                                  </p:stCondLst>
                                  <p:childTnLst>
                                    <p:animRot by="-21600000">
                                      <p:cBhvr>
                                        <p:cTn id="453" dur="5000" fill="hold"/>
                                        <p:tgtEl>
                                          <p:spTgt spid="7"/>
                                        </p:tgtEl>
                                        <p:attrNameLst>
                                          <p:attrName>r</p:attrName>
                                        </p:attrNameLst>
                                      </p:cBhvr>
                                    </p:animRot>
                                  </p:childTnLst>
                                </p:cTn>
                              </p:par>
                              <p:par>
                                <p:cTn id="454" presetID="8" presetClass="emph" presetSubtype="0" fill="hold" grpId="3" nodeType="withEffect">
                                  <p:stCondLst>
                                    <p:cond delay="0"/>
                                  </p:stCondLst>
                                  <p:childTnLst>
                                    <p:animRot by="-21600000">
                                      <p:cBhvr>
                                        <p:cTn id="455" dur="5000" fill="hold"/>
                                        <p:tgtEl>
                                          <p:spTgt spid="9"/>
                                        </p:tgtEl>
                                        <p:attrNameLst>
                                          <p:attrName>r</p:attrName>
                                        </p:attrNameLst>
                                      </p:cBhvr>
                                    </p:animRot>
                                  </p:childTnLst>
                                </p:cTn>
                              </p:par>
                              <p:par>
                                <p:cTn id="456" presetID="8" presetClass="emph" presetSubtype="0" fill="hold" grpId="3" nodeType="withEffect">
                                  <p:stCondLst>
                                    <p:cond delay="0"/>
                                  </p:stCondLst>
                                  <p:childTnLst>
                                    <p:animRot by="-21600000">
                                      <p:cBhvr>
                                        <p:cTn id="457" dur="5000" fill="hold"/>
                                        <p:tgtEl>
                                          <p:spTgt spid="11"/>
                                        </p:tgtEl>
                                        <p:attrNameLst>
                                          <p:attrName>r</p:attrName>
                                        </p:attrNameLst>
                                      </p:cBhvr>
                                    </p:animRot>
                                  </p:childTnLst>
                                </p:cTn>
                              </p:par>
                              <p:par>
                                <p:cTn id="458" presetID="8" presetClass="emph" presetSubtype="0" fill="hold" grpId="3" nodeType="withEffect">
                                  <p:stCondLst>
                                    <p:cond delay="0"/>
                                  </p:stCondLst>
                                  <p:childTnLst>
                                    <p:animRot by="-21600000">
                                      <p:cBhvr>
                                        <p:cTn id="459" dur="5000" fill="hold"/>
                                        <p:tgtEl>
                                          <p:spTgt spid="13"/>
                                        </p:tgtEl>
                                        <p:attrNameLst>
                                          <p:attrName>r</p:attrName>
                                        </p:attrNameLst>
                                      </p:cBhvr>
                                    </p:animRot>
                                  </p:childTnLst>
                                </p:cTn>
                              </p:par>
                              <p:par>
                                <p:cTn id="460" presetID="8" presetClass="emph" presetSubtype="0" fill="hold" grpId="3" nodeType="withEffect">
                                  <p:stCondLst>
                                    <p:cond delay="0"/>
                                  </p:stCondLst>
                                  <p:childTnLst>
                                    <p:animRot by="-21600000">
                                      <p:cBhvr>
                                        <p:cTn id="461" dur="5000" fill="hold"/>
                                        <p:tgtEl>
                                          <p:spTgt spid="15"/>
                                        </p:tgtEl>
                                        <p:attrNameLst>
                                          <p:attrName>r</p:attrName>
                                        </p:attrNameLst>
                                      </p:cBhvr>
                                    </p:animRot>
                                  </p:childTnLst>
                                </p:cTn>
                              </p:par>
                              <p:par>
                                <p:cTn id="462" presetID="8" presetClass="emph" presetSubtype="0" fill="hold" grpId="3" nodeType="withEffect">
                                  <p:stCondLst>
                                    <p:cond delay="0"/>
                                  </p:stCondLst>
                                  <p:childTnLst>
                                    <p:animRot by="-21600000">
                                      <p:cBhvr>
                                        <p:cTn id="463" dur="5000" fill="hold"/>
                                        <p:tgtEl>
                                          <p:spTgt spid="17"/>
                                        </p:tgtEl>
                                        <p:attrNameLst>
                                          <p:attrName>r</p:attrName>
                                        </p:attrNameLst>
                                      </p:cBhvr>
                                    </p:animRot>
                                  </p:childTnLst>
                                </p:cTn>
                              </p:par>
                              <p:par>
                                <p:cTn id="464" presetID="8" presetClass="emph" presetSubtype="0" fill="hold" grpId="3" nodeType="withEffect">
                                  <p:stCondLst>
                                    <p:cond delay="0"/>
                                  </p:stCondLst>
                                  <p:childTnLst>
                                    <p:animRot by="-21600000">
                                      <p:cBhvr>
                                        <p:cTn id="465" dur="5000" fill="hold"/>
                                        <p:tgtEl>
                                          <p:spTgt spid="19"/>
                                        </p:tgtEl>
                                        <p:attrNameLst>
                                          <p:attrName>r</p:attrName>
                                        </p:attrNameLst>
                                      </p:cBhvr>
                                    </p:animRot>
                                  </p:childTnLst>
                                </p:cTn>
                              </p:par>
                              <p:par>
                                <p:cTn id="466" presetID="8" presetClass="emph" presetSubtype="0" fill="hold" grpId="3" nodeType="withEffect">
                                  <p:stCondLst>
                                    <p:cond delay="0"/>
                                  </p:stCondLst>
                                  <p:childTnLst>
                                    <p:animRot by="-21600000">
                                      <p:cBhvr>
                                        <p:cTn id="467" dur="5000" fill="hold"/>
                                        <p:tgtEl>
                                          <p:spTgt spid="21"/>
                                        </p:tgtEl>
                                        <p:attrNameLst>
                                          <p:attrName>r</p:attrName>
                                        </p:attrNameLst>
                                      </p:cBhvr>
                                    </p:animRot>
                                  </p:childTnLst>
                                </p:cTn>
                              </p:par>
                              <p:par>
                                <p:cTn id="468" presetID="8" presetClass="emph" presetSubtype="0" fill="hold" grpId="3" nodeType="withEffect">
                                  <p:stCondLst>
                                    <p:cond delay="0"/>
                                  </p:stCondLst>
                                  <p:childTnLst>
                                    <p:animRot by="-21600000">
                                      <p:cBhvr>
                                        <p:cTn id="469" dur="5000" fill="hold"/>
                                        <p:tgtEl>
                                          <p:spTgt spid="23"/>
                                        </p:tgtEl>
                                        <p:attrNameLst>
                                          <p:attrName>r</p:attrName>
                                        </p:attrNameLst>
                                      </p:cBhvr>
                                    </p:animRot>
                                  </p:childTnLst>
                                </p:cTn>
                              </p:par>
                              <p:par>
                                <p:cTn id="470" presetID="8" presetClass="emph" presetSubtype="0" fill="hold" grpId="3" nodeType="withEffect">
                                  <p:stCondLst>
                                    <p:cond delay="0"/>
                                  </p:stCondLst>
                                  <p:childTnLst>
                                    <p:animRot by="-21600000">
                                      <p:cBhvr>
                                        <p:cTn id="471" dur="5000" fill="hold"/>
                                        <p:tgtEl>
                                          <p:spTgt spid="25"/>
                                        </p:tgtEl>
                                        <p:attrNameLst>
                                          <p:attrName>r</p:attrName>
                                        </p:attrNameLst>
                                      </p:cBhvr>
                                    </p:animRot>
                                  </p:childTnLst>
                                </p:cTn>
                              </p:par>
                              <p:par>
                                <p:cTn id="472" presetID="8" presetClass="emph" presetSubtype="0" fill="hold" grpId="3" nodeType="withEffect">
                                  <p:stCondLst>
                                    <p:cond delay="0"/>
                                  </p:stCondLst>
                                  <p:childTnLst>
                                    <p:animRot by="-21600000">
                                      <p:cBhvr>
                                        <p:cTn id="473" dur="5000" fill="hold"/>
                                        <p:tgtEl>
                                          <p:spTgt spid="27"/>
                                        </p:tgtEl>
                                        <p:attrNameLst>
                                          <p:attrName>r</p:attrName>
                                        </p:attrNameLst>
                                      </p:cBhvr>
                                    </p:animRot>
                                  </p:childTnLst>
                                </p:cTn>
                              </p:par>
                              <p:par>
                                <p:cTn id="474" presetID="8" presetClass="emph" presetSubtype="0" fill="hold" grpId="3" nodeType="withEffect">
                                  <p:stCondLst>
                                    <p:cond delay="0"/>
                                  </p:stCondLst>
                                  <p:childTnLst>
                                    <p:animRot by="-21600000">
                                      <p:cBhvr>
                                        <p:cTn id="475" dur="5000" fill="hold"/>
                                        <p:tgtEl>
                                          <p:spTgt spid="29"/>
                                        </p:tgtEl>
                                        <p:attrNameLst>
                                          <p:attrName>r</p:attrName>
                                        </p:attrNameLst>
                                      </p:cBhvr>
                                    </p:animRot>
                                  </p:childTnLst>
                                </p:cTn>
                              </p:par>
                              <p:par>
                                <p:cTn id="476" presetID="8" presetClass="emph" presetSubtype="0" fill="hold" grpId="3" nodeType="withEffect">
                                  <p:stCondLst>
                                    <p:cond delay="0"/>
                                  </p:stCondLst>
                                  <p:childTnLst>
                                    <p:animRot by="-21600000">
                                      <p:cBhvr>
                                        <p:cTn id="477" dur="5000" fill="hold"/>
                                        <p:tgtEl>
                                          <p:spTgt spid="31"/>
                                        </p:tgtEl>
                                        <p:attrNameLst>
                                          <p:attrName>r</p:attrName>
                                        </p:attrNameLst>
                                      </p:cBhvr>
                                    </p:animRot>
                                  </p:childTnLst>
                                </p:cTn>
                              </p:par>
                              <p:par>
                                <p:cTn id="478" presetID="8" presetClass="emph" presetSubtype="0" fill="hold" grpId="3" nodeType="withEffect">
                                  <p:stCondLst>
                                    <p:cond delay="0"/>
                                  </p:stCondLst>
                                  <p:childTnLst>
                                    <p:animRot by="-21600000">
                                      <p:cBhvr>
                                        <p:cTn id="479" dur="5000" fill="hold"/>
                                        <p:tgtEl>
                                          <p:spTgt spid="33"/>
                                        </p:tgtEl>
                                        <p:attrNameLst>
                                          <p:attrName>r</p:attrName>
                                        </p:attrNameLst>
                                      </p:cBhvr>
                                    </p:animRot>
                                  </p:childTnLst>
                                </p:cTn>
                              </p:par>
                              <p:par>
                                <p:cTn id="480" presetID="8" presetClass="emph" presetSubtype="0" fill="hold" grpId="3" nodeType="withEffect">
                                  <p:stCondLst>
                                    <p:cond delay="0"/>
                                  </p:stCondLst>
                                  <p:childTnLst>
                                    <p:animRot by="-21600000">
                                      <p:cBhvr>
                                        <p:cTn id="481" dur="5000" fill="hold"/>
                                        <p:tgtEl>
                                          <p:spTgt spid="35"/>
                                        </p:tgtEl>
                                        <p:attrNameLst>
                                          <p:attrName>r</p:attrName>
                                        </p:attrNameLst>
                                      </p:cBhvr>
                                    </p:animRot>
                                  </p:childTnLst>
                                </p:cTn>
                              </p:par>
                              <p:par>
                                <p:cTn id="482" presetID="8" presetClass="emph" presetSubtype="0" fill="hold" grpId="3" nodeType="withEffect">
                                  <p:stCondLst>
                                    <p:cond delay="0"/>
                                  </p:stCondLst>
                                  <p:childTnLst>
                                    <p:animRot by="-21600000">
                                      <p:cBhvr>
                                        <p:cTn id="483" dur="5000" fill="hold"/>
                                        <p:tgtEl>
                                          <p:spTgt spid="37"/>
                                        </p:tgtEl>
                                        <p:attrNameLst>
                                          <p:attrName>r</p:attrName>
                                        </p:attrNameLst>
                                      </p:cBhvr>
                                    </p:animRot>
                                  </p:childTnLst>
                                </p:cTn>
                              </p:par>
                              <p:par>
                                <p:cTn id="484" presetID="23" presetClass="entr" presetSubtype="288" fill="hold" nodeType="withEffect">
                                  <p:stCondLst>
                                    <p:cond delay="0"/>
                                  </p:stCondLst>
                                  <p:childTnLst>
                                    <p:set>
                                      <p:cBhvr>
                                        <p:cTn id="485" dur="1" fill="hold">
                                          <p:stCondLst>
                                            <p:cond delay="0"/>
                                          </p:stCondLst>
                                        </p:cTn>
                                        <p:tgtEl>
                                          <p:spTgt spid="4"/>
                                        </p:tgtEl>
                                        <p:attrNameLst>
                                          <p:attrName>style.visibility</p:attrName>
                                        </p:attrNameLst>
                                      </p:cBhvr>
                                      <p:to>
                                        <p:strVal val="visible"/>
                                      </p:to>
                                    </p:set>
                                    <p:anim calcmode="lin" valueType="num">
                                      <p:cBhvr>
                                        <p:cTn id="486" dur="5000" fill="hold"/>
                                        <p:tgtEl>
                                          <p:spTgt spid="4"/>
                                        </p:tgtEl>
                                        <p:attrNameLst>
                                          <p:attrName>ppt_w</p:attrName>
                                        </p:attrNameLst>
                                      </p:cBhvr>
                                      <p:tavLst>
                                        <p:tav tm="0">
                                          <p:val>
                                            <p:strVal val="4/3*#ppt_w"/>
                                          </p:val>
                                        </p:tav>
                                        <p:tav tm="100000">
                                          <p:val>
                                            <p:strVal val="#ppt_w"/>
                                          </p:val>
                                        </p:tav>
                                      </p:tavLst>
                                    </p:anim>
                                    <p:anim calcmode="lin" valueType="num">
                                      <p:cBhvr>
                                        <p:cTn id="487" dur="5000" fill="hold"/>
                                        <p:tgtEl>
                                          <p:spTgt spid="4"/>
                                        </p:tgtEl>
                                        <p:attrNameLst>
                                          <p:attrName>ppt_h</p:attrName>
                                        </p:attrNameLst>
                                      </p:cBhvr>
                                      <p:tavLst>
                                        <p:tav tm="0">
                                          <p:val>
                                            <p:strVal val="4/3*#ppt_h"/>
                                          </p:val>
                                        </p:tav>
                                        <p:tav tm="100000">
                                          <p:val>
                                            <p:strVal val="#ppt_h"/>
                                          </p:val>
                                        </p:tav>
                                      </p:tavLst>
                                    </p:anim>
                                  </p:childTnLst>
                                </p:cTn>
                              </p:par>
                              <p:par>
                                <p:cTn id="488" presetID="16" presetClass="entr" presetSubtype="37" fill="hold" nodeType="withEffect">
                                  <p:stCondLst>
                                    <p:cond delay="0"/>
                                  </p:stCondLst>
                                  <p:childTnLst>
                                    <p:set>
                                      <p:cBhvr>
                                        <p:cTn id="489" dur="1" fill="hold">
                                          <p:stCondLst>
                                            <p:cond delay="0"/>
                                          </p:stCondLst>
                                        </p:cTn>
                                        <p:tgtEl>
                                          <p:spTgt spid="4"/>
                                        </p:tgtEl>
                                        <p:attrNameLst>
                                          <p:attrName>style.visibility</p:attrName>
                                        </p:attrNameLst>
                                      </p:cBhvr>
                                      <p:to>
                                        <p:strVal val="visible"/>
                                      </p:to>
                                    </p:set>
                                    <p:animEffect transition="in" filter="barn(outVertical)">
                                      <p:cBhvr>
                                        <p:cTn id="490"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3800A8"/>
              </a:gs>
              <a:gs pos="50000">
                <a:srgbClr val="9999FF">
                  <a:shade val="67500"/>
                  <a:satMod val="115000"/>
                </a:srgbClr>
              </a:gs>
              <a:gs pos="100000">
                <a:srgbClr val="9999FF">
                  <a:shade val="100000"/>
                  <a:satMod val="115000"/>
                </a:srgbClr>
              </a:gs>
            </a:gsLst>
            <a:lin ang="16200000" scaled="1"/>
            <a:tileRect/>
          </a:gradFill>
        </p:spPr>
        <p:txBody>
          <a:bodyPr/>
          <a:lstStyle/>
          <a:p>
            <a:endParaRPr lang="es-ES" dirty="0"/>
          </a:p>
        </p:txBody>
      </p:sp>
      <p:pic>
        <p:nvPicPr>
          <p:cNvPr id="4" name="3 Imagen" descr="jacaranda_mimosifolia.jpg"/>
          <p:cNvPicPr>
            <a:picLocks noChangeAspect="1"/>
          </p:cNvPicPr>
          <p:nvPr/>
        </p:nvPicPr>
        <p:blipFill>
          <a:blip r:embed="rId2"/>
          <a:stretch>
            <a:fillRect/>
          </a:stretch>
        </p:blipFill>
        <p:spPr>
          <a:xfrm>
            <a:off x="7432" y="0"/>
            <a:ext cx="9136568" cy="5143500"/>
          </a:xfrm>
          <a:prstGeom prst="rect">
            <a:avLst/>
          </a:prstGeom>
        </p:spPr>
      </p:pic>
      <p:sp>
        <p:nvSpPr>
          <p:cNvPr id="5" name="4 Rectángulo"/>
          <p:cNvSpPr/>
          <p:nvPr/>
        </p:nvSpPr>
        <p:spPr>
          <a:xfrm rot="958054">
            <a:off x="-3592" y="140421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3749" y="1905202"/>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58054">
            <a:off x="639318" y="140421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639161" y="1905202"/>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58054">
            <a:off x="1353731" y="1404212"/>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1353574" y="1905200"/>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58054">
            <a:off x="1996641" y="1404212"/>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1996484" y="1905200"/>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58054">
            <a:off x="2639613" y="1404216"/>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2639456" y="190520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58054">
            <a:off x="3282523" y="1404216"/>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3282366" y="190520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958054">
            <a:off x="3996936" y="140421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637084">
            <a:off x="3996779" y="1905202"/>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958054">
            <a:off x="4639846" y="140421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637084">
            <a:off x="4639689" y="1905202"/>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958054">
            <a:off x="5211382" y="1404217"/>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637084">
            <a:off x="5211225" y="1905205"/>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958054">
            <a:off x="5854292" y="1404217"/>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637084">
            <a:off x="5854135" y="1905205"/>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958054">
            <a:off x="6568705" y="1404215"/>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637084">
            <a:off x="6568548" y="1905203"/>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958054">
            <a:off x="7211615" y="1404215"/>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637084">
            <a:off x="7211458" y="1905203"/>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958054">
            <a:off x="7744164" y="1404213"/>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637084">
            <a:off x="7744007" y="1905201"/>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0637084">
            <a:off x="7744005" y="3405397"/>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958054">
            <a:off x="7743847" y="3904543"/>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0637084">
            <a:off x="7068896" y="3405397"/>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958054">
            <a:off x="7068738" y="3904543"/>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20637084">
            <a:off x="6354517" y="3405398"/>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958054">
            <a:off x="6354359" y="390454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20637084">
            <a:off x="5679408" y="3405398"/>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958054">
            <a:off x="5679250" y="390454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20637084">
            <a:off x="5029361" y="3405397"/>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958054">
            <a:off x="5029203" y="3904543"/>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20637084">
            <a:off x="4354252" y="3405397"/>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958054">
            <a:off x="4354094" y="3904543"/>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20637084">
            <a:off x="3639873" y="3405398"/>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958054">
            <a:off x="3639715" y="390454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20637084">
            <a:off x="2964764" y="3405398"/>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958054">
            <a:off x="2964606" y="390454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20637084">
            <a:off x="2314717" y="3405398"/>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958054">
            <a:off x="2314559" y="390454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20637084">
            <a:off x="1639608" y="3405398"/>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958054">
            <a:off x="1639450" y="3904544"/>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20637084">
            <a:off x="925229" y="3405399"/>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958054">
            <a:off x="925071" y="3904545"/>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0637084">
            <a:off x="250120" y="3405399"/>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958054">
            <a:off x="249962" y="3904545"/>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0637084">
            <a:off x="-217780" y="3405397"/>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958054">
            <a:off x="-217938" y="3904543"/>
            <a:ext cx="1403744" cy="170766"/>
          </a:xfrm>
          <a:prstGeom prst="rect">
            <a:avLst/>
          </a:prstGeom>
          <a:gradFill flip="none" rotWithShape="1">
            <a:gsLst>
              <a:gs pos="0">
                <a:schemeClr val="accent4">
                  <a:lumMod val="40000"/>
                  <a:lumOff val="60000"/>
                </a:schemeClr>
              </a:gs>
              <a:gs pos="50000">
                <a:schemeClr val="accent4">
                  <a:lumMod val="75000"/>
                  <a:shade val="67500"/>
                  <a:satMod val="115000"/>
                </a:schemeClr>
              </a:gs>
              <a:gs pos="100000">
                <a:schemeClr val="accent4">
                  <a:lumMod val="75000"/>
                  <a:shade val="100000"/>
                  <a:satMod val="115000"/>
                </a:schemeClr>
              </a:gs>
            </a:gsLst>
            <a:lin ang="108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57"/>
                                        </p:tgtEl>
                                        <p:attrNameLst>
                                          <p:attrName>style.opacity</p:attrName>
                                        </p:attrNameLst>
                                      </p:cBhvr>
                                      <p:to>
                                        <p:strVal val="0"/>
                                      </p:to>
                                    </p:set>
                                    <p:animEffect filter="image" prLst="opacity: 0">
                                      <p:cBhvr rctx="IE">
                                        <p:cTn id="7" dur="indefinite"/>
                                        <p:tgtEl>
                                          <p:spTgt spid="57"/>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0-#ppt_w/2"/>
                                          </p:val>
                                        </p:tav>
                                        <p:tav tm="100000">
                                          <p:val>
                                            <p:strVal val="#ppt_x"/>
                                          </p:val>
                                        </p:tav>
                                      </p:tavLst>
                                    </p:anim>
                                    <p:anim calcmode="lin" valueType="num">
                                      <p:cBhvr additive="base">
                                        <p:cTn id="11" dur="5000" fill="hold"/>
                                        <p:tgtEl>
                                          <p:spTgt spid="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0" fill="hold"/>
                                        <p:tgtEl>
                                          <p:spTgt spid="7"/>
                                        </p:tgtEl>
                                        <p:attrNameLst>
                                          <p:attrName>ppt_x</p:attrName>
                                        </p:attrNameLst>
                                      </p:cBhvr>
                                      <p:tavLst>
                                        <p:tav tm="0">
                                          <p:val>
                                            <p:strVal val="0-#ppt_w/2"/>
                                          </p:val>
                                        </p:tav>
                                        <p:tav tm="100000">
                                          <p:val>
                                            <p:strVal val="#ppt_x"/>
                                          </p:val>
                                        </p:tav>
                                      </p:tavLst>
                                    </p:anim>
                                    <p:anim calcmode="lin" valueType="num">
                                      <p:cBhvr additive="base">
                                        <p:cTn id="15" dur="5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0" fill="hold"/>
                                        <p:tgtEl>
                                          <p:spTgt spid="9"/>
                                        </p:tgtEl>
                                        <p:attrNameLst>
                                          <p:attrName>ppt_x</p:attrName>
                                        </p:attrNameLst>
                                      </p:cBhvr>
                                      <p:tavLst>
                                        <p:tav tm="0">
                                          <p:val>
                                            <p:strVal val="0-#ppt_w/2"/>
                                          </p:val>
                                        </p:tav>
                                        <p:tav tm="100000">
                                          <p:val>
                                            <p:strVal val="#ppt_x"/>
                                          </p:val>
                                        </p:tav>
                                      </p:tavLst>
                                    </p:anim>
                                    <p:anim calcmode="lin" valueType="num">
                                      <p:cBhvr additive="base">
                                        <p:cTn id="19" dur="5000" fill="hold"/>
                                        <p:tgtEl>
                                          <p:spTgt spid="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5000" fill="hold"/>
                                        <p:tgtEl>
                                          <p:spTgt spid="11"/>
                                        </p:tgtEl>
                                        <p:attrNameLst>
                                          <p:attrName>ppt_x</p:attrName>
                                        </p:attrNameLst>
                                      </p:cBhvr>
                                      <p:tavLst>
                                        <p:tav tm="0">
                                          <p:val>
                                            <p:strVal val="0-#ppt_w/2"/>
                                          </p:val>
                                        </p:tav>
                                        <p:tav tm="100000">
                                          <p:val>
                                            <p:strVal val="#ppt_x"/>
                                          </p:val>
                                        </p:tav>
                                      </p:tavLst>
                                    </p:anim>
                                    <p:anim calcmode="lin" valueType="num">
                                      <p:cBhvr additive="base">
                                        <p:cTn id="23" dur="5000" fill="hold"/>
                                        <p:tgtEl>
                                          <p:spTgt spid="1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0" fill="hold"/>
                                        <p:tgtEl>
                                          <p:spTgt spid="13"/>
                                        </p:tgtEl>
                                        <p:attrNameLst>
                                          <p:attrName>ppt_x</p:attrName>
                                        </p:attrNameLst>
                                      </p:cBhvr>
                                      <p:tavLst>
                                        <p:tav tm="0">
                                          <p:val>
                                            <p:strVal val="0-#ppt_w/2"/>
                                          </p:val>
                                        </p:tav>
                                        <p:tav tm="100000">
                                          <p:val>
                                            <p:strVal val="#ppt_x"/>
                                          </p:val>
                                        </p:tav>
                                      </p:tavLst>
                                    </p:anim>
                                    <p:anim calcmode="lin" valueType="num">
                                      <p:cBhvr additive="base">
                                        <p:cTn id="27" dur="5000" fill="hold"/>
                                        <p:tgtEl>
                                          <p:spTgt spid="1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0" fill="hold"/>
                                        <p:tgtEl>
                                          <p:spTgt spid="15"/>
                                        </p:tgtEl>
                                        <p:attrNameLst>
                                          <p:attrName>ppt_x</p:attrName>
                                        </p:attrNameLst>
                                      </p:cBhvr>
                                      <p:tavLst>
                                        <p:tav tm="0">
                                          <p:val>
                                            <p:strVal val="0-#ppt_w/2"/>
                                          </p:val>
                                        </p:tav>
                                        <p:tav tm="100000">
                                          <p:val>
                                            <p:strVal val="#ppt_x"/>
                                          </p:val>
                                        </p:tav>
                                      </p:tavLst>
                                    </p:anim>
                                    <p:anim calcmode="lin" valueType="num">
                                      <p:cBhvr additive="base">
                                        <p:cTn id="31" dur="5000" fill="hold"/>
                                        <p:tgtEl>
                                          <p:spTgt spid="15"/>
                                        </p:tgtEl>
                                        <p:attrNameLst>
                                          <p:attrName>ppt_y</p:attrName>
                                        </p:attrNameLst>
                                      </p:cBhvr>
                                      <p:tavLst>
                                        <p:tav tm="0">
                                          <p:val>
                                            <p:strVal val="0-#ppt_h/2"/>
                                          </p:val>
                                        </p:tav>
                                        <p:tav tm="100000">
                                          <p:val>
                                            <p:strVal val="#ppt_y"/>
                                          </p:val>
                                        </p:tav>
                                      </p:tavLst>
                                    </p:anim>
                                  </p:childTnLst>
                                </p:cTn>
                              </p:par>
                              <p:par>
                                <p:cTn id="32" presetID="2" presetClass="entr" presetSubtype="9"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0-#ppt_w/2"/>
                                          </p:val>
                                        </p:tav>
                                        <p:tav tm="100000">
                                          <p:val>
                                            <p:strVal val="#ppt_x"/>
                                          </p:val>
                                        </p:tav>
                                      </p:tavLst>
                                    </p:anim>
                                    <p:anim calcmode="lin" valueType="num">
                                      <p:cBhvr additive="base">
                                        <p:cTn id="35" dur="5000" fill="hold"/>
                                        <p:tgtEl>
                                          <p:spTgt spid="17"/>
                                        </p:tgtEl>
                                        <p:attrNameLst>
                                          <p:attrName>ppt_y</p:attrName>
                                        </p:attrNameLst>
                                      </p:cBhvr>
                                      <p:tavLst>
                                        <p:tav tm="0">
                                          <p:val>
                                            <p:strVal val="0-#ppt_h/2"/>
                                          </p:val>
                                        </p:tav>
                                        <p:tav tm="100000">
                                          <p:val>
                                            <p:strVal val="#ppt_y"/>
                                          </p:val>
                                        </p:tav>
                                      </p:tavLst>
                                    </p:anim>
                                  </p:childTnLst>
                                </p:cTn>
                              </p:par>
                              <p:par>
                                <p:cTn id="36" presetID="2" presetClass="entr" presetSubtype="9" fill="hold" grpId="0" nodeType="withEffect">
                                  <p:stCondLst>
                                    <p:cond delay="0"/>
                                  </p:stCondLst>
                                  <p:childTnLst>
                                    <p:set>
                                      <p:cBhvr>
                                        <p:cTn id="37" dur="1" fill="hold">
                                          <p:stCondLst>
                                            <p:cond delay="0"/>
                                          </p:stCondLst>
                                        </p:cTn>
                                        <p:tgtEl>
                                          <p:spTgt spid="19"/>
                                        </p:tgtEl>
                                        <p:attrNameLst>
                                          <p:attrName>style.visibility</p:attrName>
                                        </p:attrNameLst>
                                      </p:cBhvr>
                                      <p:to>
                                        <p:strVal val="visible"/>
                                      </p:to>
                                    </p:set>
                                    <p:anim calcmode="lin" valueType="num">
                                      <p:cBhvr additive="base">
                                        <p:cTn id="38" dur="5000" fill="hold"/>
                                        <p:tgtEl>
                                          <p:spTgt spid="19"/>
                                        </p:tgtEl>
                                        <p:attrNameLst>
                                          <p:attrName>ppt_x</p:attrName>
                                        </p:attrNameLst>
                                      </p:cBhvr>
                                      <p:tavLst>
                                        <p:tav tm="0">
                                          <p:val>
                                            <p:strVal val="0-#ppt_w/2"/>
                                          </p:val>
                                        </p:tav>
                                        <p:tav tm="100000">
                                          <p:val>
                                            <p:strVal val="#ppt_x"/>
                                          </p:val>
                                        </p:tav>
                                      </p:tavLst>
                                    </p:anim>
                                    <p:anim calcmode="lin" valueType="num">
                                      <p:cBhvr additive="base">
                                        <p:cTn id="39" dur="5000" fill="hold"/>
                                        <p:tgtEl>
                                          <p:spTgt spid="19"/>
                                        </p:tgtEl>
                                        <p:attrNameLst>
                                          <p:attrName>ppt_y</p:attrName>
                                        </p:attrNameLst>
                                      </p:cBhvr>
                                      <p:tavLst>
                                        <p:tav tm="0">
                                          <p:val>
                                            <p:strVal val="0-#ppt_h/2"/>
                                          </p:val>
                                        </p:tav>
                                        <p:tav tm="100000">
                                          <p:val>
                                            <p:strVal val="#ppt_y"/>
                                          </p:val>
                                        </p:tav>
                                      </p:tavLst>
                                    </p:anim>
                                  </p:childTnLst>
                                </p:cTn>
                              </p:par>
                              <p:par>
                                <p:cTn id="40" presetID="2" presetClass="entr" presetSubtype="9" fill="hold" grpId="0" nodeType="with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5000" fill="hold"/>
                                        <p:tgtEl>
                                          <p:spTgt spid="21"/>
                                        </p:tgtEl>
                                        <p:attrNameLst>
                                          <p:attrName>ppt_x</p:attrName>
                                        </p:attrNameLst>
                                      </p:cBhvr>
                                      <p:tavLst>
                                        <p:tav tm="0">
                                          <p:val>
                                            <p:strVal val="0-#ppt_w/2"/>
                                          </p:val>
                                        </p:tav>
                                        <p:tav tm="100000">
                                          <p:val>
                                            <p:strVal val="#ppt_x"/>
                                          </p:val>
                                        </p:tav>
                                      </p:tavLst>
                                    </p:anim>
                                    <p:anim calcmode="lin" valueType="num">
                                      <p:cBhvr additive="base">
                                        <p:cTn id="43" dur="5000" fill="hold"/>
                                        <p:tgtEl>
                                          <p:spTgt spid="21"/>
                                        </p:tgtEl>
                                        <p:attrNameLst>
                                          <p:attrName>ppt_y</p:attrName>
                                        </p:attrNameLst>
                                      </p:cBhvr>
                                      <p:tavLst>
                                        <p:tav tm="0">
                                          <p:val>
                                            <p:strVal val="0-#ppt_h/2"/>
                                          </p:val>
                                        </p:tav>
                                        <p:tav tm="100000">
                                          <p:val>
                                            <p:strVal val="#ppt_y"/>
                                          </p:val>
                                        </p:tav>
                                      </p:tavLst>
                                    </p:anim>
                                  </p:childTnLst>
                                </p:cTn>
                              </p:par>
                              <p:par>
                                <p:cTn id="44" presetID="2" presetClass="entr" presetSubtype="9"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additive="base">
                                        <p:cTn id="46" dur="5000" fill="hold"/>
                                        <p:tgtEl>
                                          <p:spTgt spid="23"/>
                                        </p:tgtEl>
                                        <p:attrNameLst>
                                          <p:attrName>ppt_x</p:attrName>
                                        </p:attrNameLst>
                                      </p:cBhvr>
                                      <p:tavLst>
                                        <p:tav tm="0">
                                          <p:val>
                                            <p:strVal val="0-#ppt_w/2"/>
                                          </p:val>
                                        </p:tav>
                                        <p:tav tm="100000">
                                          <p:val>
                                            <p:strVal val="#ppt_x"/>
                                          </p:val>
                                        </p:tav>
                                      </p:tavLst>
                                    </p:anim>
                                    <p:anim calcmode="lin" valueType="num">
                                      <p:cBhvr additive="base">
                                        <p:cTn id="47" dur="5000" fill="hold"/>
                                        <p:tgtEl>
                                          <p:spTgt spid="23"/>
                                        </p:tgtEl>
                                        <p:attrNameLst>
                                          <p:attrName>ppt_y</p:attrName>
                                        </p:attrNameLst>
                                      </p:cBhvr>
                                      <p:tavLst>
                                        <p:tav tm="0">
                                          <p:val>
                                            <p:strVal val="0-#ppt_h/2"/>
                                          </p:val>
                                        </p:tav>
                                        <p:tav tm="100000">
                                          <p:val>
                                            <p:strVal val="#ppt_y"/>
                                          </p:val>
                                        </p:tav>
                                      </p:tavLst>
                                    </p:anim>
                                  </p:childTnLst>
                                </p:cTn>
                              </p:par>
                              <p:par>
                                <p:cTn id="48" presetID="2" presetClass="entr" presetSubtype="9"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5000" fill="hold"/>
                                        <p:tgtEl>
                                          <p:spTgt spid="25"/>
                                        </p:tgtEl>
                                        <p:attrNameLst>
                                          <p:attrName>ppt_x</p:attrName>
                                        </p:attrNameLst>
                                      </p:cBhvr>
                                      <p:tavLst>
                                        <p:tav tm="0">
                                          <p:val>
                                            <p:strVal val="0-#ppt_w/2"/>
                                          </p:val>
                                        </p:tav>
                                        <p:tav tm="100000">
                                          <p:val>
                                            <p:strVal val="#ppt_x"/>
                                          </p:val>
                                        </p:tav>
                                      </p:tavLst>
                                    </p:anim>
                                    <p:anim calcmode="lin" valueType="num">
                                      <p:cBhvr additive="base">
                                        <p:cTn id="51" dur="5000" fill="hold"/>
                                        <p:tgtEl>
                                          <p:spTgt spid="25"/>
                                        </p:tgtEl>
                                        <p:attrNameLst>
                                          <p:attrName>ppt_y</p:attrName>
                                        </p:attrNameLst>
                                      </p:cBhvr>
                                      <p:tavLst>
                                        <p:tav tm="0">
                                          <p:val>
                                            <p:strVal val="0-#ppt_h/2"/>
                                          </p:val>
                                        </p:tav>
                                        <p:tav tm="100000">
                                          <p:val>
                                            <p:strVal val="#ppt_y"/>
                                          </p:val>
                                        </p:tav>
                                      </p:tavLst>
                                    </p:anim>
                                  </p:childTnLst>
                                </p:cTn>
                              </p:par>
                              <p:par>
                                <p:cTn id="52" presetID="2" presetClass="entr" presetSubtype="9" fill="hold" grpId="0" nodeType="withEffect">
                                  <p:stCondLst>
                                    <p:cond delay="0"/>
                                  </p:stCondLst>
                                  <p:childTnLst>
                                    <p:set>
                                      <p:cBhvr>
                                        <p:cTn id="53" dur="1" fill="hold">
                                          <p:stCondLst>
                                            <p:cond delay="0"/>
                                          </p:stCondLst>
                                        </p:cTn>
                                        <p:tgtEl>
                                          <p:spTgt spid="27"/>
                                        </p:tgtEl>
                                        <p:attrNameLst>
                                          <p:attrName>style.visibility</p:attrName>
                                        </p:attrNameLst>
                                      </p:cBhvr>
                                      <p:to>
                                        <p:strVal val="visible"/>
                                      </p:to>
                                    </p:set>
                                    <p:anim calcmode="lin" valueType="num">
                                      <p:cBhvr additive="base">
                                        <p:cTn id="54" dur="5000" fill="hold"/>
                                        <p:tgtEl>
                                          <p:spTgt spid="27"/>
                                        </p:tgtEl>
                                        <p:attrNameLst>
                                          <p:attrName>ppt_x</p:attrName>
                                        </p:attrNameLst>
                                      </p:cBhvr>
                                      <p:tavLst>
                                        <p:tav tm="0">
                                          <p:val>
                                            <p:strVal val="0-#ppt_w/2"/>
                                          </p:val>
                                        </p:tav>
                                        <p:tav tm="100000">
                                          <p:val>
                                            <p:strVal val="#ppt_x"/>
                                          </p:val>
                                        </p:tav>
                                      </p:tavLst>
                                    </p:anim>
                                    <p:anim calcmode="lin" valueType="num">
                                      <p:cBhvr additive="base">
                                        <p:cTn id="55" dur="5000" fill="hold"/>
                                        <p:tgtEl>
                                          <p:spTgt spid="27"/>
                                        </p:tgtEl>
                                        <p:attrNameLst>
                                          <p:attrName>ppt_y</p:attrName>
                                        </p:attrNameLst>
                                      </p:cBhvr>
                                      <p:tavLst>
                                        <p:tav tm="0">
                                          <p:val>
                                            <p:strVal val="0-#ppt_h/2"/>
                                          </p:val>
                                        </p:tav>
                                        <p:tav tm="100000">
                                          <p:val>
                                            <p:strVal val="#ppt_y"/>
                                          </p:val>
                                        </p:tav>
                                      </p:tavLst>
                                    </p:anim>
                                  </p:childTnLst>
                                </p:cTn>
                              </p:par>
                              <p:par>
                                <p:cTn id="56" presetID="2" presetClass="entr" presetSubtype="9" fill="hold" grpId="0" nodeType="withEffect">
                                  <p:stCondLst>
                                    <p:cond delay="0"/>
                                  </p:stCondLst>
                                  <p:childTnLst>
                                    <p:set>
                                      <p:cBhvr>
                                        <p:cTn id="57" dur="1" fill="hold">
                                          <p:stCondLst>
                                            <p:cond delay="0"/>
                                          </p:stCondLst>
                                        </p:cTn>
                                        <p:tgtEl>
                                          <p:spTgt spid="29"/>
                                        </p:tgtEl>
                                        <p:attrNameLst>
                                          <p:attrName>style.visibility</p:attrName>
                                        </p:attrNameLst>
                                      </p:cBhvr>
                                      <p:to>
                                        <p:strVal val="visible"/>
                                      </p:to>
                                    </p:set>
                                    <p:anim calcmode="lin" valueType="num">
                                      <p:cBhvr additive="base">
                                        <p:cTn id="58" dur="5000" fill="hold"/>
                                        <p:tgtEl>
                                          <p:spTgt spid="29"/>
                                        </p:tgtEl>
                                        <p:attrNameLst>
                                          <p:attrName>ppt_x</p:attrName>
                                        </p:attrNameLst>
                                      </p:cBhvr>
                                      <p:tavLst>
                                        <p:tav tm="0">
                                          <p:val>
                                            <p:strVal val="0-#ppt_w/2"/>
                                          </p:val>
                                        </p:tav>
                                        <p:tav tm="100000">
                                          <p:val>
                                            <p:strVal val="#ppt_x"/>
                                          </p:val>
                                        </p:tav>
                                      </p:tavLst>
                                    </p:anim>
                                    <p:anim calcmode="lin" valueType="num">
                                      <p:cBhvr additive="base">
                                        <p:cTn id="59" dur="5000" fill="hold"/>
                                        <p:tgtEl>
                                          <p:spTgt spid="29"/>
                                        </p:tgtEl>
                                        <p:attrNameLst>
                                          <p:attrName>ppt_y</p:attrName>
                                        </p:attrNameLst>
                                      </p:cBhvr>
                                      <p:tavLst>
                                        <p:tav tm="0">
                                          <p:val>
                                            <p:strVal val="0-#ppt_h/2"/>
                                          </p:val>
                                        </p:tav>
                                        <p:tav tm="100000">
                                          <p:val>
                                            <p:strVal val="#ppt_y"/>
                                          </p:val>
                                        </p:tav>
                                      </p:tavLst>
                                    </p:anim>
                                  </p:childTnLst>
                                </p:cTn>
                              </p:par>
                              <p:par>
                                <p:cTn id="60" presetID="2" presetClass="entr" presetSubtype="12" fill="hold" grpId="0" nodeType="with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5000" fill="hold"/>
                                        <p:tgtEl>
                                          <p:spTgt spid="6"/>
                                        </p:tgtEl>
                                        <p:attrNameLst>
                                          <p:attrName>ppt_x</p:attrName>
                                        </p:attrNameLst>
                                      </p:cBhvr>
                                      <p:tavLst>
                                        <p:tav tm="0">
                                          <p:val>
                                            <p:strVal val="0-#ppt_w/2"/>
                                          </p:val>
                                        </p:tav>
                                        <p:tav tm="100000">
                                          <p:val>
                                            <p:strVal val="#ppt_x"/>
                                          </p:val>
                                        </p:tav>
                                      </p:tavLst>
                                    </p:anim>
                                    <p:anim calcmode="lin" valueType="num">
                                      <p:cBhvr additive="base">
                                        <p:cTn id="63" dur="5000" fill="hold"/>
                                        <p:tgtEl>
                                          <p:spTgt spid="6"/>
                                        </p:tgtEl>
                                        <p:attrNameLst>
                                          <p:attrName>ppt_y</p:attrName>
                                        </p:attrNameLst>
                                      </p:cBhvr>
                                      <p:tavLst>
                                        <p:tav tm="0">
                                          <p:val>
                                            <p:strVal val="1+#ppt_h/2"/>
                                          </p:val>
                                        </p:tav>
                                        <p:tav tm="100000">
                                          <p:val>
                                            <p:strVal val="#ppt_y"/>
                                          </p:val>
                                        </p:tav>
                                      </p:tavLst>
                                    </p:anim>
                                  </p:childTnLst>
                                </p:cTn>
                              </p:par>
                              <p:par>
                                <p:cTn id="64" presetID="2" presetClass="entr" presetSubtype="12" fill="hold" grpId="0" nodeType="with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5000" fill="hold"/>
                                        <p:tgtEl>
                                          <p:spTgt spid="8"/>
                                        </p:tgtEl>
                                        <p:attrNameLst>
                                          <p:attrName>ppt_x</p:attrName>
                                        </p:attrNameLst>
                                      </p:cBhvr>
                                      <p:tavLst>
                                        <p:tav tm="0">
                                          <p:val>
                                            <p:strVal val="0-#ppt_w/2"/>
                                          </p:val>
                                        </p:tav>
                                        <p:tav tm="100000">
                                          <p:val>
                                            <p:strVal val="#ppt_x"/>
                                          </p:val>
                                        </p:tav>
                                      </p:tavLst>
                                    </p:anim>
                                    <p:anim calcmode="lin" valueType="num">
                                      <p:cBhvr additive="base">
                                        <p:cTn id="67" dur="5000" fill="hold"/>
                                        <p:tgtEl>
                                          <p:spTgt spid="8"/>
                                        </p:tgtEl>
                                        <p:attrNameLst>
                                          <p:attrName>ppt_y</p:attrName>
                                        </p:attrNameLst>
                                      </p:cBhvr>
                                      <p:tavLst>
                                        <p:tav tm="0">
                                          <p:val>
                                            <p:strVal val="1+#ppt_h/2"/>
                                          </p:val>
                                        </p:tav>
                                        <p:tav tm="100000">
                                          <p:val>
                                            <p:strVal val="#ppt_y"/>
                                          </p:val>
                                        </p:tav>
                                      </p:tavLst>
                                    </p:anim>
                                  </p:childTnLst>
                                </p:cTn>
                              </p:par>
                              <p:par>
                                <p:cTn id="68" presetID="2" presetClass="entr" presetSubtype="12" fill="hold" grpId="0" nodeType="withEffect">
                                  <p:stCondLst>
                                    <p:cond delay="0"/>
                                  </p:stCondLst>
                                  <p:childTnLst>
                                    <p:set>
                                      <p:cBhvr>
                                        <p:cTn id="69" dur="1" fill="hold">
                                          <p:stCondLst>
                                            <p:cond delay="0"/>
                                          </p:stCondLst>
                                        </p:cTn>
                                        <p:tgtEl>
                                          <p:spTgt spid="10"/>
                                        </p:tgtEl>
                                        <p:attrNameLst>
                                          <p:attrName>style.visibility</p:attrName>
                                        </p:attrNameLst>
                                      </p:cBhvr>
                                      <p:to>
                                        <p:strVal val="visible"/>
                                      </p:to>
                                    </p:set>
                                    <p:anim calcmode="lin" valueType="num">
                                      <p:cBhvr additive="base">
                                        <p:cTn id="70" dur="5000" fill="hold"/>
                                        <p:tgtEl>
                                          <p:spTgt spid="10"/>
                                        </p:tgtEl>
                                        <p:attrNameLst>
                                          <p:attrName>ppt_x</p:attrName>
                                        </p:attrNameLst>
                                      </p:cBhvr>
                                      <p:tavLst>
                                        <p:tav tm="0">
                                          <p:val>
                                            <p:strVal val="0-#ppt_w/2"/>
                                          </p:val>
                                        </p:tav>
                                        <p:tav tm="100000">
                                          <p:val>
                                            <p:strVal val="#ppt_x"/>
                                          </p:val>
                                        </p:tav>
                                      </p:tavLst>
                                    </p:anim>
                                    <p:anim calcmode="lin" valueType="num">
                                      <p:cBhvr additive="base">
                                        <p:cTn id="71" dur="5000" fill="hold"/>
                                        <p:tgtEl>
                                          <p:spTgt spid="10"/>
                                        </p:tgtEl>
                                        <p:attrNameLst>
                                          <p:attrName>ppt_y</p:attrName>
                                        </p:attrNameLst>
                                      </p:cBhvr>
                                      <p:tavLst>
                                        <p:tav tm="0">
                                          <p:val>
                                            <p:strVal val="1+#ppt_h/2"/>
                                          </p:val>
                                        </p:tav>
                                        <p:tav tm="100000">
                                          <p:val>
                                            <p:strVal val="#ppt_y"/>
                                          </p:val>
                                        </p:tav>
                                      </p:tavLst>
                                    </p:anim>
                                  </p:childTnLst>
                                </p:cTn>
                              </p:par>
                              <p:par>
                                <p:cTn id="72" presetID="2" presetClass="entr" presetSubtype="12" fill="hold" grpId="0" nodeType="withEffect">
                                  <p:stCondLst>
                                    <p:cond delay="0"/>
                                  </p:stCondLst>
                                  <p:childTnLst>
                                    <p:set>
                                      <p:cBhvr>
                                        <p:cTn id="73" dur="1" fill="hold">
                                          <p:stCondLst>
                                            <p:cond delay="0"/>
                                          </p:stCondLst>
                                        </p:cTn>
                                        <p:tgtEl>
                                          <p:spTgt spid="12"/>
                                        </p:tgtEl>
                                        <p:attrNameLst>
                                          <p:attrName>style.visibility</p:attrName>
                                        </p:attrNameLst>
                                      </p:cBhvr>
                                      <p:to>
                                        <p:strVal val="visible"/>
                                      </p:to>
                                    </p:set>
                                    <p:anim calcmode="lin" valueType="num">
                                      <p:cBhvr additive="base">
                                        <p:cTn id="74" dur="5000" fill="hold"/>
                                        <p:tgtEl>
                                          <p:spTgt spid="12"/>
                                        </p:tgtEl>
                                        <p:attrNameLst>
                                          <p:attrName>ppt_x</p:attrName>
                                        </p:attrNameLst>
                                      </p:cBhvr>
                                      <p:tavLst>
                                        <p:tav tm="0">
                                          <p:val>
                                            <p:strVal val="0-#ppt_w/2"/>
                                          </p:val>
                                        </p:tav>
                                        <p:tav tm="100000">
                                          <p:val>
                                            <p:strVal val="#ppt_x"/>
                                          </p:val>
                                        </p:tav>
                                      </p:tavLst>
                                    </p:anim>
                                    <p:anim calcmode="lin" valueType="num">
                                      <p:cBhvr additive="base">
                                        <p:cTn id="75" dur="5000" fill="hold"/>
                                        <p:tgtEl>
                                          <p:spTgt spid="12"/>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14"/>
                                        </p:tgtEl>
                                        <p:attrNameLst>
                                          <p:attrName>style.visibility</p:attrName>
                                        </p:attrNameLst>
                                      </p:cBhvr>
                                      <p:to>
                                        <p:strVal val="visible"/>
                                      </p:to>
                                    </p:set>
                                    <p:anim calcmode="lin" valueType="num">
                                      <p:cBhvr additive="base">
                                        <p:cTn id="78" dur="5000" fill="hold"/>
                                        <p:tgtEl>
                                          <p:spTgt spid="14"/>
                                        </p:tgtEl>
                                        <p:attrNameLst>
                                          <p:attrName>ppt_x</p:attrName>
                                        </p:attrNameLst>
                                      </p:cBhvr>
                                      <p:tavLst>
                                        <p:tav tm="0">
                                          <p:val>
                                            <p:strVal val="0-#ppt_w/2"/>
                                          </p:val>
                                        </p:tav>
                                        <p:tav tm="100000">
                                          <p:val>
                                            <p:strVal val="#ppt_x"/>
                                          </p:val>
                                        </p:tav>
                                      </p:tavLst>
                                    </p:anim>
                                    <p:anim calcmode="lin" valueType="num">
                                      <p:cBhvr additive="base">
                                        <p:cTn id="79" dur="5000" fill="hold"/>
                                        <p:tgtEl>
                                          <p:spTgt spid="14"/>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5000" fill="hold"/>
                                        <p:tgtEl>
                                          <p:spTgt spid="16"/>
                                        </p:tgtEl>
                                        <p:attrNameLst>
                                          <p:attrName>ppt_x</p:attrName>
                                        </p:attrNameLst>
                                      </p:cBhvr>
                                      <p:tavLst>
                                        <p:tav tm="0">
                                          <p:val>
                                            <p:strVal val="0-#ppt_w/2"/>
                                          </p:val>
                                        </p:tav>
                                        <p:tav tm="100000">
                                          <p:val>
                                            <p:strVal val="#ppt_x"/>
                                          </p:val>
                                        </p:tav>
                                      </p:tavLst>
                                    </p:anim>
                                    <p:anim calcmode="lin" valueType="num">
                                      <p:cBhvr additive="base">
                                        <p:cTn id="83" dur="5000" fill="hold"/>
                                        <p:tgtEl>
                                          <p:spTgt spid="16"/>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8"/>
                                        </p:tgtEl>
                                        <p:attrNameLst>
                                          <p:attrName>style.visibility</p:attrName>
                                        </p:attrNameLst>
                                      </p:cBhvr>
                                      <p:to>
                                        <p:strVal val="visible"/>
                                      </p:to>
                                    </p:set>
                                    <p:anim calcmode="lin" valueType="num">
                                      <p:cBhvr additive="base">
                                        <p:cTn id="86" dur="5000" fill="hold"/>
                                        <p:tgtEl>
                                          <p:spTgt spid="18"/>
                                        </p:tgtEl>
                                        <p:attrNameLst>
                                          <p:attrName>ppt_x</p:attrName>
                                        </p:attrNameLst>
                                      </p:cBhvr>
                                      <p:tavLst>
                                        <p:tav tm="0">
                                          <p:val>
                                            <p:strVal val="0-#ppt_w/2"/>
                                          </p:val>
                                        </p:tav>
                                        <p:tav tm="100000">
                                          <p:val>
                                            <p:strVal val="#ppt_x"/>
                                          </p:val>
                                        </p:tav>
                                      </p:tavLst>
                                    </p:anim>
                                    <p:anim calcmode="lin" valueType="num">
                                      <p:cBhvr additive="base">
                                        <p:cTn id="87" dur="5000" fill="hold"/>
                                        <p:tgtEl>
                                          <p:spTgt spid="18"/>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20"/>
                                        </p:tgtEl>
                                        <p:attrNameLst>
                                          <p:attrName>style.visibility</p:attrName>
                                        </p:attrNameLst>
                                      </p:cBhvr>
                                      <p:to>
                                        <p:strVal val="visible"/>
                                      </p:to>
                                    </p:set>
                                    <p:anim calcmode="lin" valueType="num">
                                      <p:cBhvr additive="base">
                                        <p:cTn id="90" dur="5000" fill="hold"/>
                                        <p:tgtEl>
                                          <p:spTgt spid="20"/>
                                        </p:tgtEl>
                                        <p:attrNameLst>
                                          <p:attrName>ppt_x</p:attrName>
                                        </p:attrNameLst>
                                      </p:cBhvr>
                                      <p:tavLst>
                                        <p:tav tm="0">
                                          <p:val>
                                            <p:strVal val="0-#ppt_w/2"/>
                                          </p:val>
                                        </p:tav>
                                        <p:tav tm="100000">
                                          <p:val>
                                            <p:strVal val="#ppt_x"/>
                                          </p:val>
                                        </p:tav>
                                      </p:tavLst>
                                    </p:anim>
                                    <p:anim calcmode="lin" valueType="num">
                                      <p:cBhvr additive="base">
                                        <p:cTn id="91" dur="5000" fill="hold"/>
                                        <p:tgtEl>
                                          <p:spTgt spid="20"/>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22"/>
                                        </p:tgtEl>
                                        <p:attrNameLst>
                                          <p:attrName>style.visibility</p:attrName>
                                        </p:attrNameLst>
                                      </p:cBhvr>
                                      <p:to>
                                        <p:strVal val="visible"/>
                                      </p:to>
                                    </p:set>
                                    <p:anim calcmode="lin" valueType="num">
                                      <p:cBhvr additive="base">
                                        <p:cTn id="94" dur="5000" fill="hold"/>
                                        <p:tgtEl>
                                          <p:spTgt spid="22"/>
                                        </p:tgtEl>
                                        <p:attrNameLst>
                                          <p:attrName>ppt_x</p:attrName>
                                        </p:attrNameLst>
                                      </p:cBhvr>
                                      <p:tavLst>
                                        <p:tav tm="0">
                                          <p:val>
                                            <p:strVal val="0-#ppt_w/2"/>
                                          </p:val>
                                        </p:tav>
                                        <p:tav tm="100000">
                                          <p:val>
                                            <p:strVal val="#ppt_x"/>
                                          </p:val>
                                        </p:tav>
                                      </p:tavLst>
                                    </p:anim>
                                    <p:anim calcmode="lin" valueType="num">
                                      <p:cBhvr additive="base">
                                        <p:cTn id="95" dur="5000" fill="hold"/>
                                        <p:tgtEl>
                                          <p:spTgt spid="22"/>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24"/>
                                        </p:tgtEl>
                                        <p:attrNameLst>
                                          <p:attrName>style.visibility</p:attrName>
                                        </p:attrNameLst>
                                      </p:cBhvr>
                                      <p:to>
                                        <p:strVal val="visible"/>
                                      </p:to>
                                    </p:set>
                                    <p:anim calcmode="lin" valueType="num">
                                      <p:cBhvr additive="base">
                                        <p:cTn id="98" dur="5000" fill="hold"/>
                                        <p:tgtEl>
                                          <p:spTgt spid="24"/>
                                        </p:tgtEl>
                                        <p:attrNameLst>
                                          <p:attrName>ppt_x</p:attrName>
                                        </p:attrNameLst>
                                      </p:cBhvr>
                                      <p:tavLst>
                                        <p:tav tm="0">
                                          <p:val>
                                            <p:strVal val="0-#ppt_w/2"/>
                                          </p:val>
                                        </p:tav>
                                        <p:tav tm="100000">
                                          <p:val>
                                            <p:strVal val="#ppt_x"/>
                                          </p:val>
                                        </p:tav>
                                      </p:tavLst>
                                    </p:anim>
                                    <p:anim calcmode="lin" valueType="num">
                                      <p:cBhvr additive="base">
                                        <p:cTn id="99" dur="5000" fill="hold"/>
                                        <p:tgtEl>
                                          <p:spTgt spid="24"/>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5000" fill="hold"/>
                                        <p:tgtEl>
                                          <p:spTgt spid="26"/>
                                        </p:tgtEl>
                                        <p:attrNameLst>
                                          <p:attrName>ppt_x</p:attrName>
                                        </p:attrNameLst>
                                      </p:cBhvr>
                                      <p:tavLst>
                                        <p:tav tm="0">
                                          <p:val>
                                            <p:strVal val="0-#ppt_w/2"/>
                                          </p:val>
                                        </p:tav>
                                        <p:tav tm="100000">
                                          <p:val>
                                            <p:strVal val="#ppt_x"/>
                                          </p:val>
                                        </p:tav>
                                      </p:tavLst>
                                    </p:anim>
                                    <p:anim calcmode="lin" valueType="num">
                                      <p:cBhvr additive="base">
                                        <p:cTn id="103" dur="5000" fill="hold"/>
                                        <p:tgtEl>
                                          <p:spTgt spid="26"/>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8"/>
                                        </p:tgtEl>
                                        <p:attrNameLst>
                                          <p:attrName>style.visibility</p:attrName>
                                        </p:attrNameLst>
                                      </p:cBhvr>
                                      <p:to>
                                        <p:strVal val="visible"/>
                                      </p:to>
                                    </p:set>
                                    <p:anim calcmode="lin" valueType="num">
                                      <p:cBhvr additive="base">
                                        <p:cTn id="106" dur="5000" fill="hold"/>
                                        <p:tgtEl>
                                          <p:spTgt spid="28"/>
                                        </p:tgtEl>
                                        <p:attrNameLst>
                                          <p:attrName>ppt_x</p:attrName>
                                        </p:attrNameLst>
                                      </p:cBhvr>
                                      <p:tavLst>
                                        <p:tav tm="0">
                                          <p:val>
                                            <p:strVal val="0-#ppt_w/2"/>
                                          </p:val>
                                        </p:tav>
                                        <p:tav tm="100000">
                                          <p:val>
                                            <p:strVal val="#ppt_x"/>
                                          </p:val>
                                        </p:tav>
                                      </p:tavLst>
                                    </p:anim>
                                    <p:anim calcmode="lin" valueType="num">
                                      <p:cBhvr additive="base">
                                        <p:cTn id="107" dur="5000" fill="hold"/>
                                        <p:tgtEl>
                                          <p:spTgt spid="28"/>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0-#ppt_w/2"/>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3"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1+#ppt_w/2"/>
                                          </p:val>
                                        </p:tav>
                                        <p:tav tm="100000">
                                          <p:val>
                                            <p:strVal val="#ppt_x"/>
                                          </p:val>
                                        </p:tav>
                                      </p:tavLst>
                                    </p:anim>
                                    <p:anim calcmode="lin" valueType="num">
                                      <p:cBhvr additive="base">
                                        <p:cTn id="115" dur="5000" fill="hold"/>
                                        <p:tgtEl>
                                          <p:spTgt spid="31"/>
                                        </p:tgtEl>
                                        <p:attrNameLst>
                                          <p:attrName>ppt_y</p:attrName>
                                        </p:attrNameLst>
                                      </p:cBhvr>
                                      <p:tavLst>
                                        <p:tav tm="0">
                                          <p:val>
                                            <p:strVal val="0-#ppt_h/2"/>
                                          </p:val>
                                        </p:tav>
                                        <p:tav tm="100000">
                                          <p:val>
                                            <p:strVal val="#ppt_y"/>
                                          </p:val>
                                        </p:tav>
                                      </p:tavLst>
                                    </p:anim>
                                  </p:childTnLst>
                                </p:cTn>
                              </p:par>
                              <p:par>
                                <p:cTn id="116" presetID="2" presetClass="entr" presetSubtype="6"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1+#ppt_w/2"/>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3"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1+#ppt_w/2"/>
                                          </p:val>
                                        </p:tav>
                                        <p:tav tm="100000">
                                          <p:val>
                                            <p:strVal val="#ppt_x"/>
                                          </p:val>
                                        </p:tav>
                                      </p:tavLst>
                                    </p:anim>
                                    <p:anim calcmode="lin" valueType="num">
                                      <p:cBhvr additive="base">
                                        <p:cTn id="123" dur="5000" fill="hold"/>
                                        <p:tgtEl>
                                          <p:spTgt spid="33"/>
                                        </p:tgtEl>
                                        <p:attrNameLst>
                                          <p:attrName>ppt_y</p:attrName>
                                        </p:attrNameLst>
                                      </p:cBhvr>
                                      <p:tavLst>
                                        <p:tav tm="0">
                                          <p:val>
                                            <p:strVal val="0-#ppt_h/2"/>
                                          </p:val>
                                        </p:tav>
                                        <p:tav tm="100000">
                                          <p:val>
                                            <p:strVal val="#ppt_y"/>
                                          </p:val>
                                        </p:tav>
                                      </p:tavLst>
                                    </p:anim>
                                  </p:childTnLst>
                                </p:cTn>
                              </p:par>
                              <p:par>
                                <p:cTn id="124" presetID="2" presetClass="entr" presetSubtype="6"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1+#ppt_w/2"/>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3"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1+#ppt_w/2"/>
                                          </p:val>
                                        </p:tav>
                                        <p:tav tm="100000">
                                          <p:val>
                                            <p:strVal val="#ppt_x"/>
                                          </p:val>
                                        </p:tav>
                                      </p:tavLst>
                                    </p:anim>
                                    <p:anim calcmode="lin" valueType="num">
                                      <p:cBhvr additive="base">
                                        <p:cTn id="131" dur="5000" fill="hold"/>
                                        <p:tgtEl>
                                          <p:spTgt spid="35"/>
                                        </p:tgtEl>
                                        <p:attrNameLst>
                                          <p:attrName>ppt_y</p:attrName>
                                        </p:attrNameLst>
                                      </p:cBhvr>
                                      <p:tavLst>
                                        <p:tav tm="0">
                                          <p:val>
                                            <p:strVal val="0-#ppt_h/2"/>
                                          </p:val>
                                        </p:tav>
                                        <p:tav tm="100000">
                                          <p:val>
                                            <p:strVal val="#ppt_y"/>
                                          </p:val>
                                        </p:tav>
                                      </p:tavLst>
                                    </p:anim>
                                  </p:childTnLst>
                                </p:cTn>
                              </p:par>
                              <p:par>
                                <p:cTn id="132" presetID="2" presetClass="entr" presetSubtype="6"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1+#ppt_w/2"/>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3"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1+#ppt_w/2"/>
                                          </p:val>
                                        </p:tav>
                                        <p:tav tm="100000">
                                          <p:val>
                                            <p:strVal val="#ppt_x"/>
                                          </p:val>
                                        </p:tav>
                                      </p:tavLst>
                                    </p:anim>
                                    <p:anim calcmode="lin" valueType="num">
                                      <p:cBhvr additive="base">
                                        <p:cTn id="139" dur="5000" fill="hold"/>
                                        <p:tgtEl>
                                          <p:spTgt spid="37"/>
                                        </p:tgtEl>
                                        <p:attrNameLst>
                                          <p:attrName>ppt_y</p:attrName>
                                        </p:attrNameLst>
                                      </p:cBhvr>
                                      <p:tavLst>
                                        <p:tav tm="0">
                                          <p:val>
                                            <p:strVal val="0-#ppt_h/2"/>
                                          </p:val>
                                        </p:tav>
                                        <p:tav tm="100000">
                                          <p:val>
                                            <p:strVal val="#ppt_y"/>
                                          </p:val>
                                        </p:tav>
                                      </p:tavLst>
                                    </p:anim>
                                  </p:childTnLst>
                                </p:cTn>
                              </p:par>
                              <p:par>
                                <p:cTn id="140" presetID="2" presetClass="entr" presetSubtype="6"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5000" fill="hold"/>
                                        <p:tgtEl>
                                          <p:spTgt spid="38"/>
                                        </p:tgtEl>
                                        <p:attrNameLst>
                                          <p:attrName>ppt_x</p:attrName>
                                        </p:attrNameLst>
                                      </p:cBhvr>
                                      <p:tavLst>
                                        <p:tav tm="0">
                                          <p:val>
                                            <p:strVal val="1+#ppt_w/2"/>
                                          </p:val>
                                        </p:tav>
                                        <p:tav tm="100000">
                                          <p:val>
                                            <p:strVal val="#ppt_x"/>
                                          </p:val>
                                        </p:tav>
                                      </p:tavLst>
                                    </p:anim>
                                    <p:anim calcmode="lin" valueType="num">
                                      <p:cBhvr additive="base">
                                        <p:cTn id="143" dur="5000" fill="hold"/>
                                        <p:tgtEl>
                                          <p:spTgt spid="38"/>
                                        </p:tgtEl>
                                        <p:attrNameLst>
                                          <p:attrName>ppt_y</p:attrName>
                                        </p:attrNameLst>
                                      </p:cBhvr>
                                      <p:tavLst>
                                        <p:tav tm="0">
                                          <p:val>
                                            <p:strVal val="1+#ppt_h/2"/>
                                          </p:val>
                                        </p:tav>
                                        <p:tav tm="100000">
                                          <p:val>
                                            <p:strVal val="#ppt_y"/>
                                          </p:val>
                                        </p:tav>
                                      </p:tavLst>
                                    </p:anim>
                                  </p:childTnLst>
                                </p:cTn>
                              </p:par>
                              <p:par>
                                <p:cTn id="144" presetID="2" presetClass="entr" presetSubtype="3"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5000" fill="hold"/>
                                        <p:tgtEl>
                                          <p:spTgt spid="39"/>
                                        </p:tgtEl>
                                        <p:attrNameLst>
                                          <p:attrName>ppt_x</p:attrName>
                                        </p:attrNameLst>
                                      </p:cBhvr>
                                      <p:tavLst>
                                        <p:tav tm="0">
                                          <p:val>
                                            <p:strVal val="1+#ppt_w/2"/>
                                          </p:val>
                                        </p:tav>
                                        <p:tav tm="100000">
                                          <p:val>
                                            <p:strVal val="#ppt_x"/>
                                          </p:val>
                                        </p:tav>
                                      </p:tavLst>
                                    </p:anim>
                                    <p:anim calcmode="lin" valueType="num">
                                      <p:cBhvr additive="base">
                                        <p:cTn id="147" dur="5000" fill="hold"/>
                                        <p:tgtEl>
                                          <p:spTgt spid="39"/>
                                        </p:tgtEl>
                                        <p:attrNameLst>
                                          <p:attrName>ppt_y</p:attrName>
                                        </p:attrNameLst>
                                      </p:cBhvr>
                                      <p:tavLst>
                                        <p:tav tm="0">
                                          <p:val>
                                            <p:strVal val="0-#ppt_h/2"/>
                                          </p:val>
                                        </p:tav>
                                        <p:tav tm="100000">
                                          <p:val>
                                            <p:strVal val="#ppt_y"/>
                                          </p:val>
                                        </p:tav>
                                      </p:tavLst>
                                    </p:anim>
                                  </p:childTnLst>
                                </p:cTn>
                              </p:par>
                              <p:par>
                                <p:cTn id="148" presetID="2" presetClass="entr" presetSubtype="6"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1+#ppt_w/2"/>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3"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1+#ppt_w/2"/>
                                          </p:val>
                                        </p:tav>
                                        <p:tav tm="100000">
                                          <p:val>
                                            <p:strVal val="#ppt_x"/>
                                          </p:val>
                                        </p:tav>
                                      </p:tavLst>
                                    </p:anim>
                                    <p:anim calcmode="lin" valueType="num">
                                      <p:cBhvr additive="base">
                                        <p:cTn id="155" dur="5000" fill="hold"/>
                                        <p:tgtEl>
                                          <p:spTgt spid="41"/>
                                        </p:tgtEl>
                                        <p:attrNameLst>
                                          <p:attrName>ppt_y</p:attrName>
                                        </p:attrNameLst>
                                      </p:cBhvr>
                                      <p:tavLst>
                                        <p:tav tm="0">
                                          <p:val>
                                            <p:strVal val="0-#ppt_h/2"/>
                                          </p:val>
                                        </p:tav>
                                        <p:tav tm="100000">
                                          <p:val>
                                            <p:strVal val="#ppt_y"/>
                                          </p:val>
                                        </p:tav>
                                      </p:tavLst>
                                    </p:anim>
                                  </p:childTnLst>
                                </p:cTn>
                              </p:par>
                              <p:par>
                                <p:cTn id="156" presetID="2" presetClass="entr" presetSubtype="6"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5000" fill="hold"/>
                                        <p:tgtEl>
                                          <p:spTgt spid="42"/>
                                        </p:tgtEl>
                                        <p:attrNameLst>
                                          <p:attrName>ppt_x</p:attrName>
                                        </p:attrNameLst>
                                      </p:cBhvr>
                                      <p:tavLst>
                                        <p:tav tm="0">
                                          <p:val>
                                            <p:strVal val="1+#ppt_w/2"/>
                                          </p:val>
                                        </p:tav>
                                        <p:tav tm="100000">
                                          <p:val>
                                            <p:strVal val="#ppt_x"/>
                                          </p:val>
                                        </p:tav>
                                      </p:tavLst>
                                    </p:anim>
                                    <p:anim calcmode="lin" valueType="num">
                                      <p:cBhvr additive="base">
                                        <p:cTn id="159" dur="5000" fill="hold"/>
                                        <p:tgtEl>
                                          <p:spTgt spid="42"/>
                                        </p:tgtEl>
                                        <p:attrNameLst>
                                          <p:attrName>ppt_y</p:attrName>
                                        </p:attrNameLst>
                                      </p:cBhvr>
                                      <p:tavLst>
                                        <p:tav tm="0">
                                          <p:val>
                                            <p:strVal val="1+#ppt_h/2"/>
                                          </p:val>
                                        </p:tav>
                                        <p:tav tm="100000">
                                          <p:val>
                                            <p:strVal val="#ppt_y"/>
                                          </p:val>
                                        </p:tav>
                                      </p:tavLst>
                                    </p:anim>
                                  </p:childTnLst>
                                </p:cTn>
                              </p:par>
                              <p:par>
                                <p:cTn id="160" presetID="2" presetClass="entr" presetSubtype="3"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5000" fill="hold"/>
                                        <p:tgtEl>
                                          <p:spTgt spid="43"/>
                                        </p:tgtEl>
                                        <p:attrNameLst>
                                          <p:attrName>ppt_x</p:attrName>
                                        </p:attrNameLst>
                                      </p:cBhvr>
                                      <p:tavLst>
                                        <p:tav tm="0">
                                          <p:val>
                                            <p:strVal val="1+#ppt_w/2"/>
                                          </p:val>
                                        </p:tav>
                                        <p:tav tm="100000">
                                          <p:val>
                                            <p:strVal val="#ppt_x"/>
                                          </p:val>
                                        </p:tav>
                                      </p:tavLst>
                                    </p:anim>
                                    <p:anim calcmode="lin" valueType="num">
                                      <p:cBhvr additive="base">
                                        <p:cTn id="163" dur="5000" fill="hold"/>
                                        <p:tgtEl>
                                          <p:spTgt spid="43"/>
                                        </p:tgtEl>
                                        <p:attrNameLst>
                                          <p:attrName>ppt_y</p:attrName>
                                        </p:attrNameLst>
                                      </p:cBhvr>
                                      <p:tavLst>
                                        <p:tav tm="0">
                                          <p:val>
                                            <p:strVal val="0-#ppt_h/2"/>
                                          </p:val>
                                        </p:tav>
                                        <p:tav tm="100000">
                                          <p:val>
                                            <p:strVal val="#ppt_y"/>
                                          </p:val>
                                        </p:tav>
                                      </p:tavLst>
                                    </p:anim>
                                  </p:childTnLst>
                                </p:cTn>
                              </p:par>
                              <p:par>
                                <p:cTn id="164" presetID="2" presetClass="entr" presetSubtype="6"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5000" fill="hold"/>
                                        <p:tgtEl>
                                          <p:spTgt spid="44"/>
                                        </p:tgtEl>
                                        <p:attrNameLst>
                                          <p:attrName>ppt_x</p:attrName>
                                        </p:attrNameLst>
                                      </p:cBhvr>
                                      <p:tavLst>
                                        <p:tav tm="0">
                                          <p:val>
                                            <p:strVal val="1+#ppt_w/2"/>
                                          </p:val>
                                        </p:tav>
                                        <p:tav tm="100000">
                                          <p:val>
                                            <p:strVal val="#ppt_x"/>
                                          </p:val>
                                        </p:tav>
                                      </p:tavLst>
                                    </p:anim>
                                    <p:anim calcmode="lin" valueType="num">
                                      <p:cBhvr additive="base">
                                        <p:cTn id="167" dur="5000" fill="hold"/>
                                        <p:tgtEl>
                                          <p:spTgt spid="44"/>
                                        </p:tgtEl>
                                        <p:attrNameLst>
                                          <p:attrName>ppt_y</p:attrName>
                                        </p:attrNameLst>
                                      </p:cBhvr>
                                      <p:tavLst>
                                        <p:tav tm="0">
                                          <p:val>
                                            <p:strVal val="1+#ppt_h/2"/>
                                          </p:val>
                                        </p:tav>
                                        <p:tav tm="100000">
                                          <p:val>
                                            <p:strVal val="#ppt_y"/>
                                          </p:val>
                                        </p:tav>
                                      </p:tavLst>
                                    </p:anim>
                                  </p:childTnLst>
                                </p:cTn>
                              </p:par>
                              <p:par>
                                <p:cTn id="168" presetID="2" presetClass="entr" presetSubtype="3"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5000" fill="hold"/>
                                        <p:tgtEl>
                                          <p:spTgt spid="45"/>
                                        </p:tgtEl>
                                        <p:attrNameLst>
                                          <p:attrName>ppt_x</p:attrName>
                                        </p:attrNameLst>
                                      </p:cBhvr>
                                      <p:tavLst>
                                        <p:tav tm="0">
                                          <p:val>
                                            <p:strVal val="1+#ppt_w/2"/>
                                          </p:val>
                                        </p:tav>
                                        <p:tav tm="100000">
                                          <p:val>
                                            <p:strVal val="#ppt_x"/>
                                          </p:val>
                                        </p:tav>
                                      </p:tavLst>
                                    </p:anim>
                                    <p:anim calcmode="lin" valueType="num">
                                      <p:cBhvr additive="base">
                                        <p:cTn id="171" dur="5000" fill="hold"/>
                                        <p:tgtEl>
                                          <p:spTgt spid="45"/>
                                        </p:tgtEl>
                                        <p:attrNameLst>
                                          <p:attrName>ppt_y</p:attrName>
                                        </p:attrNameLst>
                                      </p:cBhvr>
                                      <p:tavLst>
                                        <p:tav tm="0">
                                          <p:val>
                                            <p:strVal val="0-#ppt_h/2"/>
                                          </p:val>
                                        </p:tav>
                                        <p:tav tm="100000">
                                          <p:val>
                                            <p:strVal val="#ppt_y"/>
                                          </p:val>
                                        </p:tav>
                                      </p:tavLst>
                                    </p:anim>
                                  </p:childTnLst>
                                </p:cTn>
                              </p:par>
                              <p:par>
                                <p:cTn id="172" presetID="2" presetClass="entr" presetSubtype="6"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5000" fill="hold"/>
                                        <p:tgtEl>
                                          <p:spTgt spid="46"/>
                                        </p:tgtEl>
                                        <p:attrNameLst>
                                          <p:attrName>ppt_x</p:attrName>
                                        </p:attrNameLst>
                                      </p:cBhvr>
                                      <p:tavLst>
                                        <p:tav tm="0">
                                          <p:val>
                                            <p:strVal val="1+#ppt_w/2"/>
                                          </p:val>
                                        </p:tav>
                                        <p:tav tm="100000">
                                          <p:val>
                                            <p:strVal val="#ppt_x"/>
                                          </p:val>
                                        </p:tav>
                                      </p:tavLst>
                                    </p:anim>
                                    <p:anim calcmode="lin" valueType="num">
                                      <p:cBhvr additive="base">
                                        <p:cTn id="175" dur="5000" fill="hold"/>
                                        <p:tgtEl>
                                          <p:spTgt spid="46"/>
                                        </p:tgtEl>
                                        <p:attrNameLst>
                                          <p:attrName>ppt_y</p:attrName>
                                        </p:attrNameLst>
                                      </p:cBhvr>
                                      <p:tavLst>
                                        <p:tav tm="0">
                                          <p:val>
                                            <p:strVal val="1+#ppt_h/2"/>
                                          </p:val>
                                        </p:tav>
                                        <p:tav tm="100000">
                                          <p:val>
                                            <p:strVal val="#ppt_y"/>
                                          </p:val>
                                        </p:tav>
                                      </p:tavLst>
                                    </p:anim>
                                  </p:childTnLst>
                                </p:cTn>
                              </p:par>
                              <p:par>
                                <p:cTn id="176" presetID="2" presetClass="entr" presetSubtype="3"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5000" fill="hold"/>
                                        <p:tgtEl>
                                          <p:spTgt spid="47"/>
                                        </p:tgtEl>
                                        <p:attrNameLst>
                                          <p:attrName>ppt_x</p:attrName>
                                        </p:attrNameLst>
                                      </p:cBhvr>
                                      <p:tavLst>
                                        <p:tav tm="0">
                                          <p:val>
                                            <p:strVal val="1+#ppt_w/2"/>
                                          </p:val>
                                        </p:tav>
                                        <p:tav tm="100000">
                                          <p:val>
                                            <p:strVal val="#ppt_x"/>
                                          </p:val>
                                        </p:tav>
                                      </p:tavLst>
                                    </p:anim>
                                    <p:anim calcmode="lin" valueType="num">
                                      <p:cBhvr additive="base">
                                        <p:cTn id="179" dur="5000" fill="hold"/>
                                        <p:tgtEl>
                                          <p:spTgt spid="47"/>
                                        </p:tgtEl>
                                        <p:attrNameLst>
                                          <p:attrName>ppt_y</p:attrName>
                                        </p:attrNameLst>
                                      </p:cBhvr>
                                      <p:tavLst>
                                        <p:tav tm="0">
                                          <p:val>
                                            <p:strVal val="0-#ppt_h/2"/>
                                          </p:val>
                                        </p:tav>
                                        <p:tav tm="100000">
                                          <p:val>
                                            <p:strVal val="#ppt_y"/>
                                          </p:val>
                                        </p:tav>
                                      </p:tavLst>
                                    </p:anim>
                                  </p:childTnLst>
                                </p:cTn>
                              </p:par>
                              <p:par>
                                <p:cTn id="180" presetID="2" presetClass="entr" presetSubtype="6" fill="hold" grpId="0" nodeType="withEffect">
                                  <p:stCondLst>
                                    <p:cond delay="0"/>
                                  </p:stCondLst>
                                  <p:childTnLst>
                                    <p:set>
                                      <p:cBhvr>
                                        <p:cTn id="181" dur="1" fill="hold">
                                          <p:stCondLst>
                                            <p:cond delay="0"/>
                                          </p:stCondLst>
                                        </p:cTn>
                                        <p:tgtEl>
                                          <p:spTgt spid="48"/>
                                        </p:tgtEl>
                                        <p:attrNameLst>
                                          <p:attrName>style.visibility</p:attrName>
                                        </p:attrNameLst>
                                      </p:cBhvr>
                                      <p:to>
                                        <p:strVal val="visible"/>
                                      </p:to>
                                    </p:set>
                                    <p:anim calcmode="lin" valueType="num">
                                      <p:cBhvr additive="base">
                                        <p:cTn id="182" dur="5000" fill="hold"/>
                                        <p:tgtEl>
                                          <p:spTgt spid="48"/>
                                        </p:tgtEl>
                                        <p:attrNameLst>
                                          <p:attrName>ppt_x</p:attrName>
                                        </p:attrNameLst>
                                      </p:cBhvr>
                                      <p:tavLst>
                                        <p:tav tm="0">
                                          <p:val>
                                            <p:strVal val="1+#ppt_w/2"/>
                                          </p:val>
                                        </p:tav>
                                        <p:tav tm="100000">
                                          <p:val>
                                            <p:strVal val="#ppt_x"/>
                                          </p:val>
                                        </p:tav>
                                      </p:tavLst>
                                    </p:anim>
                                    <p:anim calcmode="lin" valueType="num">
                                      <p:cBhvr additive="base">
                                        <p:cTn id="183" dur="5000" fill="hold"/>
                                        <p:tgtEl>
                                          <p:spTgt spid="48"/>
                                        </p:tgtEl>
                                        <p:attrNameLst>
                                          <p:attrName>ppt_y</p:attrName>
                                        </p:attrNameLst>
                                      </p:cBhvr>
                                      <p:tavLst>
                                        <p:tav tm="0">
                                          <p:val>
                                            <p:strVal val="1+#ppt_h/2"/>
                                          </p:val>
                                        </p:tav>
                                        <p:tav tm="100000">
                                          <p:val>
                                            <p:strVal val="#ppt_y"/>
                                          </p:val>
                                        </p:tav>
                                      </p:tavLst>
                                    </p:anim>
                                  </p:childTnLst>
                                </p:cTn>
                              </p:par>
                              <p:par>
                                <p:cTn id="184" presetID="2" presetClass="entr" presetSubtype="3" fill="hold" grpId="0" nodeType="withEffect">
                                  <p:stCondLst>
                                    <p:cond delay="0"/>
                                  </p:stCondLst>
                                  <p:childTnLst>
                                    <p:set>
                                      <p:cBhvr>
                                        <p:cTn id="185" dur="1" fill="hold">
                                          <p:stCondLst>
                                            <p:cond delay="0"/>
                                          </p:stCondLst>
                                        </p:cTn>
                                        <p:tgtEl>
                                          <p:spTgt spid="49"/>
                                        </p:tgtEl>
                                        <p:attrNameLst>
                                          <p:attrName>style.visibility</p:attrName>
                                        </p:attrNameLst>
                                      </p:cBhvr>
                                      <p:to>
                                        <p:strVal val="visible"/>
                                      </p:to>
                                    </p:set>
                                    <p:anim calcmode="lin" valueType="num">
                                      <p:cBhvr additive="base">
                                        <p:cTn id="186" dur="5000" fill="hold"/>
                                        <p:tgtEl>
                                          <p:spTgt spid="49"/>
                                        </p:tgtEl>
                                        <p:attrNameLst>
                                          <p:attrName>ppt_x</p:attrName>
                                        </p:attrNameLst>
                                      </p:cBhvr>
                                      <p:tavLst>
                                        <p:tav tm="0">
                                          <p:val>
                                            <p:strVal val="1+#ppt_w/2"/>
                                          </p:val>
                                        </p:tav>
                                        <p:tav tm="100000">
                                          <p:val>
                                            <p:strVal val="#ppt_x"/>
                                          </p:val>
                                        </p:tav>
                                      </p:tavLst>
                                    </p:anim>
                                    <p:anim calcmode="lin" valueType="num">
                                      <p:cBhvr additive="base">
                                        <p:cTn id="187" dur="5000" fill="hold"/>
                                        <p:tgtEl>
                                          <p:spTgt spid="49"/>
                                        </p:tgtEl>
                                        <p:attrNameLst>
                                          <p:attrName>ppt_y</p:attrName>
                                        </p:attrNameLst>
                                      </p:cBhvr>
                                      <p:tavLst>
                                        <p:tav tm="0">
                                          <p:val>
                                            <p:strVal val="0-#ppt_h/2"/>
                                          </p:val>
                                        </p:tav>
                                        <p:tav tm="100000">
                                          <p:val>
                                            <p:strVal val="#ppt_y"/>
                                          </p:val>
                                        </p:tav>
                                      </p:tavLst>
                                    </p:anim>
                                  </p:childTnLst>
                                </p:cTn>
                              </p:par>
                              <p:par>
                                <p:cTn id="188" presetID="2" presetClass="entr" presetSubtype="6" fill="hold" grpId="0" nodeType="withEffect">
                                  <p:stCondLst>
                                    <p:cond delay="0"/>
                                  </p:stCondLst>
                                  <p:childTnLst>
                                    <p:set>
                                      <p:cBhvr>
                                        <p:cTn id="189" dur="1" fill="hold">
                                          <p:stCondLst>
                                            <p:cond delay="0"/>
                                          </p:stCondLst>
                                        </p:cTn>
                                        <p:tgtEl>
                                          <p:spTgt spid="50"/>
                                        </p:tgtEl>
                                        <p:attrNameLst>
                                          <p:attrName>style.visibility</p:attrName>
                                        </p:attrNameLst>
                                      </p:cBhvr>
                                      <p:to>
                                        <p:strVal val="visible"/>
                                      </p:to>
                                    </p:set>
                                    <p:anim calcmode="lin" valueType="num">
                                      <p:cBhvr additive="base">
                                        <p:cTn id="190" dur="5000" fill="hold"/>
                                        <p:tgtEl>
                                          <p:spTgt spid="50"/>
                                        </p:tgtEl>
                                        <p:attrNameLst>
                                          <p:attrName>ppt_x</p:attrName>
                                        </p:attrNameLst>
                                      </p:cBhvr>
                                      <p:tavLst>
                                        <p:tav tm="0">
                                          <p:val>
                                            <p:strVal val="1+#ppt_w/2"/>
                                          </p:val>
                                        </p:tav>
                                        <p:tav tm="100000">
                                          <p:val>
                                            <p:strVal val="#ppt_x"/>
                                          </p:val>
                                        </p:tav>
                                      </p:tavLst>
                                    </p:anim>
                                    <p:anim calcmode="lin" valueType="num">
                                      <p:cBhvr additive="base">
                                        <p:cTn id="191" dur="5000" fill="hold"/>
                                        <p:tgtEl>
                                          <p:spTgt spid="50"/>
                                        </p:tgtEl>
                                        <p:attrNameLst>
                                          <p:attrName>ppt_y</p:attrName>
                                        </p:attrNameLst>
                                      </p:cBhvr>
                                      <p:tavLst>
                                        <p:tav tm="0">
                                          <p:val>
                                            <p:strVal val="1+#ppt_h/2"/>
                                          </p:val>
                                        </p:tav>
                                        <p:tav tm="100000">
                                          <p:val>
                                            <p:strVal val="#ppt_y"/>
                                          </p:val>
                                        </p:tav>
                                      </p:tavLst>
                                    </p:anim>
                                  </p:childTnLst>
                                </p:cTn>
                              </p:par>
                              <p:par>
                                <p:cTn id="192" presetID="2" presetClass="entr" presetSubtype="3" fill="hold" grpId="0" nodeType="withEffect">
                                  <p:stCondLst>
                                    <p:cond delay="0"/>
                                  </p:stCondLst>
                                  <p:childTnLst>
                                    <p:set>
                                      <p:cBhvr>
                                        <p:cTn id="193" dur="1" fill="hold">
                                          <p:stCondLst>
                                            <p:cond delay="0"/>
                                          </p:stCondLst>
                                        </p:cTn>
                                        <p:tgtEl>
                                          <p:spTgt spid="51"/>
                                        </p:tgtEl>
                                        <p:attrNameLst>
                                          <p:attrName>style.visibility</p:attrName>
                                        </p:attrNameLst>
                                      </p:cBhvr>
                                      <p:to>
                                        <p:strVal val="visible"/>
                                      </p:to>
                                    </p:set>
                                    <p:anim calcmode="lin" valueType="num">
                                      <p:cBhvr additive="base">
                                        <p:cTn id="194" dur="5000" fill="hold"/>
                                        <p:tgtEl>
                                          <p:spTgt spid="51"/>
                                        </p:tgtEl>
                                        <p:attrNameLst>
                                          <p:attrName>ppt_x</p:attrName>
                                        </p:attrNameLst>
                                      </p:cBhvr>
                                      <p:tavLst>
                                        <p:tav tm="0">
                                          <p:val>
                                            <p:strVal val="1+#ppt_w/2"/>
                                          </p:val>
                                        </p:tav>
                                        <p:tav tm="100000">
                                          <p:val>
                                            <p:strVal val="#ppt_x"/>
                                          </p:val>
                                        </p:tav>
                                      </p:tavLst>
                                    </p:anim>
                                    <p:anim calcmode="lin" valueType="num">
                                      <p:cBhvr additive="base">
                                        <p:cTn id="195" dur="5000" fill="hold"/>
                                        <p:tgtEl>
                                          <p:spTgt spid="51"/>
                                        </p:tgtEl>
                                        <p:attrNameLst>
                                          <p:attrName>ppt_y</p:attrName>
                                        </p:attrNameLst>
                                      </p:cBhvr>
                                      <p:tavLst>
                                        <p:tav tm="0">
                                          <p:val>
                                            <p:strVal val="0-#ppt_h/2"/>
                                          </p:val>
                                        </p:tav>
                                        <p:tav tm="100000">
                                          <p:val>
                                            <p:strVal val="#ppt_y"/>
                                          </p:val>
                                        </p:tav>
                                      </p:tavLst>
                                    </p:anim>
                                  </p:childTnLst>
                                </p:cTn>
                              </p:par>
                              <p:par>
                                <p:cTn id="196" presetID="2" presetClass="entr" presetSubtype="6" fill="hold" grpId="0" nodeType="withEffect">
                                  <p:stCondLst>
                                    <p:cond delay="0"/>
                                  </p:stCondLst>
                                  <p:childTnLst>
                                    <p:set>
                                      <p:cBhvr>
                                        <p:cTn id="197" dur="1" fill="hold">
                                          <p:stCondLst>
                                            <p:cond delay="0"/>
                                          </p:stCondLst>
                                        </p:cTn>
                                        <p:tgtEl>
                                          <p:spTgt spid="52"/>
                                        </p:tgtEl>
                                        <p:attrNameLst>
                                          <p:attrName>style.visibility</p:attrName>
                                        </p:attrNameLst>
                                      </p:cBhvr>
                                      <p:to>
                                        <p:strVal val="visible"/>
                                      </p:to>
                                    </p:set>
                                    <p:anim calcmode="lin" valueType="num">
                                      <p:cBhvr additive="base">
                                        <p:cTn id="198" dur="5000" fill="hold"/>
                                        <p:tgtEl>
                                          <p:spTgt spid="52"/>
                                        </p:tgtEl>
                                        <p:attrNameLst>
                                          <p:attrName>ppt_x</p:attrName>
                                        </p:attrNameLst>
                                      </p:cBhvr>
                                      <p:tavLst>
                                        <p:tav tm="0">
                                          <p:val>
                                            <p:strVal val="1+#ppt_w/2"/>
                                          </p:val>
                                        </p:tav>
                                        <p:tav tm="100000">
                                          <p:val>
                                            <p:strVal val="#ppt_x"/>
                                          </p:val>
                                        </p:tav>
                                      </p:tavLst>
                                    </p:anim>
                                    <p:anim calcmode="lin" valueType="num">
                                      <p:cBhvr additive="base">
                                        <p:cTn id="199" dur="5000" fill="hold"/>
                                        <p:tgtEl>
                                          <p:spTgt spid="52"/>
                                        </p:tgtEl>
                                        <p:attrNameLst>
                                          <p:attrName>ppt_y</p:attrName>
                                        </p:attrNameLst>
                                      </p:cBhvr>
                                      <p:tavLst>
                                        <p:tav tm="0">
                                          <p:val>
                                            <p:strVal val="1+#ppt_h/2"/>
                                          </p:val>
                                        </p:tav>
                                        <p:tav tm="100000">
                                          <p:val>
                                            <p:strVal val="#ppt_y"/>
                                          </p:val>
                                        </p:tav>
                                      </p:tavLst>
                                    </p:anim>
                                  </p:childTnLst>
                                </p:cTn>
                              </p:par>
                              <p:par>
                                <p:cTn id="200" presetID="2" presetClass="entr" presetSubtype="3" fill="hold" grpId="0" nodeType="withEffect">
                                  <p:stCondLst>
                                    <p:cond delay="0"/>
                                  </p:stCondLst>
                                  <p:childTnLst>
                                    <p:set>
                                      <p:cBhvr>
                                        <p:cTn id="201" dur="1" fill="hold">
                                          <p:stCondLst>
                                            <p:cond delay="0"/>
                                          </p:stCondLst>
                                        </p:cTn>
                                        <p:tgtEl>
                                          <p:spTgt spid="53"/>
                                        </p:tgtEl>
                                        <p:attrNameLst>
                                          <p:attrName>style.visibility</p:attrName>
                                        </p:attrNameLst>
                                      </p:cBhvr>
                                      <p:to>
                                        <p:strVal val="visible"/>
                                      </p:to>
                                    </p:set>
                                    <p:anim calcmode="lin" valueType="num">
                                      <p:cBhvr additive="base">
                                        <p:cTn id="202" dur="5000" fill="hold"/>
                                        <p:tgtEl>
                                          <p:spTgt spid="53"/>
                                        </p:tgtEl>
                                        <p:attrNameLst>
                                          <p:attrName>ppt_x</p:attrName>
                                        </p:attrNameLst>
                                      </p:cBhvr>
                                      <p:tavLst>
                                        <p:tav tm="0">
                                          <p:val>
                                            <p:strVal val="1+#ppt_w/2"/>
                                          </p:val>
                                        </p:tav>
                                        <p:tav tm="100000">
                                          <p:val>
                                            <p:strVal val="#ppt_x"/>
                                          </p:val>
                                        </p:tav>
                                      </p:tavLst>
                                    </p:anim>
                                    <p:anim calcmode="lin" valueType="num">
                                      <p:cBhvr additive="base">
                                        <p:cTn id="203" dur="5000" fill="hold"/>
                                        <p:tgtEl>
                                          <p:spTgt spid="53"/>
                                        </p:tgtEl>
                                        <p:attrNameLst>
                                          <p:attrName>ppt_y</p:attrName>
                                        </p:attrNameLst>
                                      </p:cBhvr>
                                      <p:tavLst>
                                        <p:tav tm="0">
                                          <p:val>
                                            <p:strVal val="0-#ppt_h/2"/>
                                          </p:val>
                                        </p:tav>
                                        <p:tav tm="100000">
                                          <p:val>
                                            <p:strVal val="#ppt_y"/>
                                          </p:val>
                                        </p:tav>
                                      </p:tavLst>
                                    </p:anim>
                                  </p:childTnLst>
                                </p:cTn>
                              </p:par>
                              <p:par>
                                <p:cTn id="204" presetID="2" presetClass="entr" presetSubtype="6" fill="hold" grpId="0" nodeType="withEffect">
                                  <p:stCondLst>
                                    <p:cond delay="0"/>
                                  </p:stCondLst>
                                  <p:childTnLst>
                                    <p:set>
                                      <p:cBhvr>
                                        <p:cTn id="205" dur="1" fill="hold">
                                          <p:stCondLst>
                                            <p:cond delay="0"/>
                                          </p:stCondLst>
                                        </p:cTn>
                                        <p:tgtEl>
                                          <p:spTgt spid="54"/>
                                        </p:tgtEl>
                                        <p:attrNameLst>
                                          <p:attrName>style.visibility</p:attrName>
                                        </p:attrNameLst>
                                      </p:cBhvr>
                                      <p:to>
                                        <p:strVal val="visible"/>
                                      </p:to>
                                    </p:set>
                                    <p:anim calcmode="lin" valueType="num">
                                      <p:cBhvr additive="base">
                                        <p:cTn id="206" dur="5000" fill="hold"/>
                                        <p:tgtEl>
                                          <p:spTgt spid="54"/>
                                        </p:tgtEl>
                                        <p:attrNameLst>
                                          <p:attrName>ppt_x</p:attrName>
                                        </p:attrNameLst>
                                      </p:cBhvr>
                                      <p:tavLst>
                                        <p:tav tm="0">
                                          <p:val>
                                            <p:strVal val="1+#ppt_w/2"/>
                                          </p:val>
                                        </p:tav>
                                        <p:tav tm="100000">
                                          <p:val>
                                            <p:strVal val="#ppt_x"/>
                                          </p:val>
                                        </p:tav>
                                      </p:tavLst>
                                    </p:anim>
                                    <p:anim calcmode="lin" valueType="num">
                                      <p:cBhvr additive="base">
                                        <p:cTn id="207" dur="5000" fill="hold"/>
                                        <p:tgtEl>
                                          <p:spTgt spid="54"/>
                                        </p:tgtEl>
                                        <p:attrNameLst>
                                          <p:attrName>ppt_y</p:attrName>
                                        </p:attrNameLst>
                                      </p:cBhvr>
                                      <p:tavLst>
                                        <p:tav tm="0">
                                          <p:val>
                                            <p:strVal val="1+#ppt_h/2"/>
                                          </p:val>
                                        </p:tav>
                                        <p:tav tm="100000">
                                          <p:val>
                                            <p:strVal val="#ppt_y"/>
                                          </p:val>
                                        </p:tav>
                                      </p:tavLst>
                                    </p:anim>
                                  </p:childTnLst>
                                </p:cTn>
                              </p:par>
                              <p:par>
                                <p:cTn id="208" presetID="2" presetClass="entr" presetSubtype="3" fill="hold" grpId="0" nodeType="withEffect">
                                  <p:stCondLst>
                                    <p:cond delay="0"/>
                                  </p:stCondLst>
                                  <p:childTnLst>
                                    <p:set>
                                      <p:cBhvr>
                                        <p:cTn id="209" dur="1" fill="hold">
                                          <p:stCondLst>
                                            <p:cond delay="0"/>
                                          </p:stCondLst>
                                        </p:cTn>
                                        <p:tgtEl>
                                          <p:spTgt spid="55"/>
                                        </p:tgtEl>
                                        <p:attrNameLst>
                                          <p:attrName>style.visibility</p:attrName>
                                        </p:attrNameLst>
                                      </p:cBhvr>
                                      <p:to>
                                        <p:strVal val="visible"/>
                                      </p:to>
                                    </p:set>
                                    <p:anim calcmode="lin" valueType="num">
                                      <p:cBhvr additive="base">
                                        <p:cTn id="210" dur="5000" fill="hold"/>
                                        <p:tgtEl>
                                          <p:spTgt spid="55"/>
                                        </p:tgtEl>
                                        <p:attrNameLst>
                                          <p:attrName>ppt_x</p:attrName>
                                        </p:attrNameLst>
                                      </p:cBhvr>
                                      <p:tavLst>
                                        <p:tav tm="0">
                                          <p:val>
                                            <p:strVal val="1+#ppt_w/2"/>
                                          </p:val>
                                        </p:tav>
                                        <p:tav tm="100000">
                                          <p:val>
                                            <p:strVal val="#ppt_x"/>
                                          </p:val>
                                        </p:tav>
                                      </p:tavLst>
                                    </p:anim>
                                    <p:anim calcmode="lin" valueType="num">
                                      <p:cBhvr additive="base">
                                        <p:cTn id="211" dur="5000" fill="hold"/>
                                        <p:tgtEl>
                                          <p:spTgt spid="55"/>
                                        </p:tgtEl>
                                        <p:attrNameLst>
                                          <p:attrName>ppt_y</p:attrName>
                                        </p:attrNameLst>
                                      </p:cBhvr>
                                      <p:tavLst>
                                        <p:tav tm="0">
                                          <p:val>
                                            <p:strVal val="0-#ppt_h/2"/>
                                          </p:val>
                                        </p:tav>
                                        <p:tav tm="100000">
                                          <p:val>
                                            <p:strVal val="#ppt_y"/>
                                          </p:val>
                                        </p:tav>
                                      </p:tavLst>
                                    </p:anim>
                                  </p:childTnLst>
                                </p:cTn>
                              </p:par>
                              <p:par>
                                <p:cTn id="212" presetID="2" presetClass="entr" presetSubtype="6" fill="hold" grpId="0" nodeType="withEffect">
                                  <p:stCondLst>
                                    <p:cond delay="0"/>
                                  </p:stCondLst>
                                  <p:childTnLst>
                                    <p:set>
                                      <p:cBhvr>
                                        <p:cTn id="213" dur="1" fill="hold">
                                          <p:stCondLst>
                                            <p:cond delay="0"/>
                                          </p:stCondLst>
                                        </p:cTn>
                                        <p:tgtEl>
                                          <p:spTgt spid="56"/>
                                        </p:tgtEl>
                                        <p:attrNameLst>
                                          <p:attrName>style.visibility</p:attrName>
                                        </p:attrNameLst>
                                      </p:cBhvr>
                                      <p:to>
                                        <p:strVal val="visible"/>
                                      </p:to>
                                    </p:set>
                                    <p:anim calcmode="lin" valueType="num">
                                      <p:cBhvr additive="base">
                                        <p:cTn id="214" dur="5000" fill="hold"/>
                                        <p:tgtEl>
                                          <p:spTgt spid="56"/>
                                        </p:tgtEl>
                                        <p:attrNameLst>
                                          <p:attrName>ppt_x</p:attrName>
                                        </p:attrNameLst>
                                      </p:cBhvr>
                                      <p:tavLst>
                                        <p:tav tm="0">
                                          <p:val>
                                            <p:strVal val="1+#ppt_w/2"/>
                                          </p:val>
                                        </p:tav>
                                        <p:tav tm="100000">
                                          <p:val>
                                            <p:strVal val="#ppt_x"/>
                                          </p:val>
                                        </p:tav>
                                      </p:tavLst>
                                    </p:anim>
                                    <p:anim calcmode="lin" valueType="num">
                                      <p:cBhvr additive="base">
                                        <p:cTn id="215" dur="5000" fill="hold"/>
                                        <p:tgtEl>
                                          <p:spTgt spid="56"/>
                                        </p:tgtEl>
                                        <p:attrNameLst>
                                          <p:attrName>ppt_y</p:attrName>
                                        </p:attrNameLst>
                                      </p:cBhvr>
                                      <p:tavLst>
                                        <p:tav tm="0">
                                          <p:val>
                                            <p:strVal val="1+#ppt_h/2"/>
                                          </p:val>
                                        </p:tav>
                                        <p:tav tm="100000">
                                          <p:val>
                                            <p:strVal val="#ppt_y"/>
                                          </p:val>
                                        </p:tav>
                                      </p:tavLst>
                                    </p:anim>
                                  </p:childTnLst>
                                </p:cTn>
                              </p:par>
                              <p:par>
                                <p:cTn id="216" presetID="3" presetClass="entr" presetSubtype="5" fill="hold" grpId="1" nodeType="withEffect">
                                  <p:stCondLst>
                                    <p:cond delay="0"/>
                                  </p:stCondLst>
                                  <p:childTnLst>
                                    <p:set>
                                      <p:cBhvr>
                                        <p:cTn id="217" dur="1" fill="hold">
                                          <p:stCondLst>
                                            <p:cond delay="0"/>
                                          </p:stCondLst>
                                        </p:cTn>
                                        <p:tgtEl>
                                          <p:spTgt spid="5"/>
                                        </p:tgtEl>
                                        <p:attrNameLst>
                                          <p:attrName>style.visibility</p:attrName>
                                        </p:attrNameLst>
                                      </p:cBhvr>
                                      <p:to>
                                        <p:strVal val="visible"/>
                                      </p:to>
                                    </p:set>
                                    <p:animEffect transition="in" filter="blinds(vertical)">
                                      <p:cBhvr>
                                        <p:cTn id="218" dur="5000"/>
                                        <p:tgtEl>
                                          <p:spTgt spid="5"/>
                                        </p:tgtEl>
                                      </p:cBhvr>
                                    </p:animEffect>
                                  </p:childTnLst>
                                </p:cTn>
                              </p:par>
                              <p:par>
                                <p:cTn id="219" presetID="3" presetClass="entr" presetSubtype="5" fill="hold" grpId="1" nodeType="withEffect">
                                  <p:stCondLst>
                                    <p:cond delay="0"/>
                                  </p:stCondLst>
                                  <p:childTnLst>
                                    <p:set>
                                      <p:cBhvr>
                                        <p:cTn id="220" dur="1" fill="hold">
                                          <p:stCondLst>
                                            <p:cond delay="0"/>
                                          </p:stCondLst>
                                        </p:cTn>
                                        <p:tgtEl>
                                          <p:spTgt spid="6"/>
                                        </p:tgtEl>
                                        <p:attrNameLst>
                                          <p:attrName>style.visibility</p:attrName>
                                        </p:attrNameLst>
                                      </p:cBhvr>
                                      <p:to>
                                        <p:strVal val="visible"/>
                                      </p:to>
                                    </p:set>
                                    <p:animEffect transition="in" filter="blinds(vertical)">
                                      <p:cBhvr>
                                        <p:cTn id="221" dur="5000"/>
                                        <p:tgtEl>
                                          <p:spTgt spid="6"/>
                                        </p:tgtEl>
                                      </p:cBhvr>
                                    </p:animEffect>
                                  </p:childTnLst>
                                </p:cTn>
                              </p:par>
                              <p:par>
                                <p:cTn id="222" presetID="3" presetClass="entr" presetSubtype="5" fill="hold" grpId="1" nodeType="withEffect">
                                  <p:stCondLst>
                                    <p:cond delay="0"/>
                                  </p:stCondLst>
                                  <p:childTnLst>
                                    <p:set>
                                      <p:cBhvr>
                                        <p:cTn id="223" dur="1" fill="hold">
                                          <p:stCondLst>
                                            <p:cond delay="0"/>
                                          </p:stCondLst>
                                        </p:cTn>
                                        <p:tgtEl>
                                          <p:spTgt spid="7"/>
                                        </p:tgtEl>
                                        <p:attrNameLst>
                                          <p:attrName>style.visibility</p:attrName>
                                        </p:attrNameLst>
                                      </p:cBhvr>
                                      <p:to>
                                        <p:strVal val="visible"/>
                                      </p:to>
                                    </p:set>
                                    <p:animEffect transition="in" filter="blinds(vertical)">
                                      <p:cBhvr>
                                        <p:cTn id="224" dur="5000"/>
                                        <p:tgtEl>
                                          <p:spTgt spid="7"/>
                                        </p:tgtEl>
                                      </p:cBhvr>
                                    </p:animEffect>
                                  </p:childTnLst>
                                </p:cTn>
                              </p:par>
                              <p:par>
                                <p:cTn id="225" presetID="3" presetClass="entr" presetSubtype="5" fill="hold" grpId="1" nodeType="withEffect">
                                  <p:stCondLst>
                                    <p:cond delay="0"/>
                                  </p:stCondLst>
                                  <p:childTnLst>
                                    <p:set>
                                      <p:cBhvr>
                                        <p:cTn id="226" dur="1" fill="hold">
                                          <p:stCondLst>
                                            <p:cond delay="0"/>
                                          </p:stCondLst>
                                        </p:cTn>
                                        <p:tgtEl>
                                          <p:spTgt spid="8"/>
                                        </p:tgtEl>
                                        <p:attrNameLst>
                                          <p:attrName>style.visibility</p:attrName>
                                        </p:attrNameLst>
                                      </p:cBhvr>
                                      <p:to>
                                        <p:strVal val="visible"/>
                                      </p:to>
                                    </p:set>
                                    <p:animEffect transition="in" filter="blinds(vertical)">
                                      <p:cBhvr>
                                        <p:cTn id="227" dur="5000"/>
                                        <p:tgtEl>
                                          <p:spTgt spid="8"/>
                                        </p:tgtEl>
                                      </p:cBhvr>
                                    </p:animEffect>
                                  </p:childTnLst>
                                </p:cTn>
                              </p:par>
                              <p:par>
                                <p:cTn id="228" presetID="3" presetClass="entr" presetSubtype="5" fill="hold" grpId="1" nodeType="withEffect">
                                  <p:stCondLst>
                                    <p:cond delay="0"/>
                                  </p:stCondLst>
                                  <p:childTnLst>
                                    <p:set>
                                      <p:cBhvr>
                                        <p:cTn id="229" dur="1" fill="hold">
                                          <p:stCondLst>
                                            <p:cond delay="0"/>
                                          </p:stCondLst>
                                        </p:cTn>
                                        <p:tgtEl>
                                          <p:spTgt spid="9"/>
                                        </p:tgtEl>
                                        <p:attrNameLst>
                                          <p:attrName>style.visibility</p:attrName>
                                        </p:attrNameLst>
                                      </p:cBhvr>
                                      <p:to>
                                        <p:strVal val="visible"/>
                                      </p:to>
                                    </p:set>
                                    <p:animEffect transition="in" filter="blinds(vertical)">
                                      <p:cBhvr>
                                        <p:cTn id="230" dur="5000"/>
                                        <p:tgtEl>
                                          <p:spTgt spid="9"/>
                                        </p:tgtEl>
                                      </p:cBhvr>
                                    </p:animEffect>
                                  </p:childTnLst>
                                </p:cTn>
                              </p:par>
                              <p:par>
                                <p:cTn id="231" presetID="3" presetClass="entr" presetSubtype="5" fill="hold" grpId="1" nodeType="withEffect">
                                  <p:stCondLst>
                                    <p:cond delay="0"/>
                                  </p:stCondLst>
                                  <p:childTnLst>
                                    <p:set>
                                      <p:cBhvr>
                                        <p:cTn id="232" dur="1" fill="hold">
                                          <p:stCondLst>
                                            <p:cond delay="0"/>
                                          </p:stCondLst>
                                        </p:cTn>
                                        <p:tgtEl>
                                          <p:spTgt spid="10"/>
                                        </p:tgtEl>
                                        <p:attrNameLst>
                                          <p:attrName>style.visibility</p:attrName>
                                        </p:attrNameLst>
                                      </p:cBhvr>
                                      <p:to>
                                        <p:strVal val="visible"/>
                                      </p:to>
                                    </p:set>
                                    <p:animEffect transition="in" filter="blinds(vertical)">
                                      <p:cBhvr>
                                        <p:cTn id="233" dur="5000"/>
                                        <p:tgtEl>
                                          <p:spTgt spid="10"/>
                                        </p:tgtEl>
                                      </p:cBhvr>
                                    </p:animEffect>
                                  </p:childTnLst>
                                </p:cTn>
                              </p:par>
                              <p:par>
                                <p:cTn id="234" presetID="3" presetClass="entr" presetSubtype="5" fill="hold" grpId="1" nodeType="withEffect">
                                  <p:stCondLst>
                                    <p:cond delay="0"/>
                                  </p:stCondLst>
                                  <p:childTnLst>
                                    <p:set>
                                      <p:cBhvr>
                                        <p:cTn id="235" dur="1" fill="hold">
                                          <p:stCondLst>
                                            <p:cond delay="0"/>
                                          </p:stCondLst>
                                        </p:cTn>
                                        <p:tgtEl>
                                          <p:spTgt spid="11"/>
                                        </p:tgtEl>
                                        <p:attrNameLst>
                                          <p:attrName>style.visibility</p:attrName>
                                        </p:attrNameLst>
                                      </p:cBhvr>
                                      <p:to>
                                        <p:strVal val="visible"/>
                                      </p:to>
                                    </p:set>
                                    <p:animEffect transition="in" filter="blinds(vertical)">
                                      <p:cBhvr>
                                        <p:cTn id="236" dur="5000"/>
                                        <p:tgtEl>
                                          <p:spTgt spid="11"/>
                                        </p:tgtEl>
                                      </p:cBhvr>
                                    </p:animEffect>
                                  </p:childTnLst>
                                </p:cTn>
                              </p:par>
                              <p:par>
                                <p:cTn id="237" presetID="3" presetClass="entr" presetSubtype="5" fill="hold" grpId="1" nodeType="withEffect">
                                  <p:stCondLst>
                                    <p:cond delay="0"/>
                                  </p:stCondLst>
                                  <p:childTnLst>
                                    <p:set>
                                      <p:cBhvr>
                                        <p:cTn id="238" dur="1" fill="hold">
                                          <p:stCondLst>
                                            <p:cond delay="0"/>
                                          </p:stCondLst>
                                        </p:cTn>
                                        <p:tgtEl>
                                          <p:spTgt spid="12"/>
                                        </p:tgtEl>
                                        <p:attrNameLst>
                                          <p:attrName>style.visibility</p:attrName>
                                        </p:attrNameLst>
                                      </p:cBhvr>
                                      <p:to>
                                        <p:strVal val="visible"/>
                                      </p:to>
                                    </p:set>
                                    <p:animEffect transition="in" filter="blinds(vertical)">
                                      <p:cBhvr>
                                        <p:cTn id="239" dur="5000"/>
                                        <p:tgtEl>
                                          <p:spTgt spid="12"/>
                                        </p:tgtEl>
                                      </p:cBhvr>
                                    </p:animEffect>
                                  </p:childTnLst>
                                </p:cTn>
                              </p:par>
                              <p:par>
                                <p:cTn id="240" presetID="3" presetClass="entr" presetSubtype="5" fill="hold" grpId="1" nodeType="withEffect">
                                  <p:stCondLst>
                                    <p:cond delay="0"/>
                                  </p:stCondLst>
                                  <p:childTnLst>
                                    <p:set>
                                      <p:cBhvr>
                                        <p:cTn id="241" dur="1" fill="hold">
                                          <p:stCondLst>
                                            <p:cond delay="0"/>
                                          </p:stCondLst>
                                        </p:cTn>
                                        <p:tgtEl>
                                          <p:spTgt spid="13"/>
                                        </p:tgtEl>
                                        <p:attrNameLst>
                                          <p:attrName>style.visibility</p:attrName>
                                        </p:attrNameLst>
                                      </p:cBhvr>
                                      <p:to>
                                        <p:strVal val="visible"/>
                                      </p:to>
                                    </p:set>
                                    <p:animEffect transition="in" filter="blinds(vertical)">
                                      <p:cBhvr>
                                        <p:cTn id="242" dur="5000"/>
                                        <p:tgtEl>
                                          <p:spTgt spid="13"/>
                                        </p:tgtEl>
                                      </p:cBhvr>
                                    </p:animEffect>
                                  </p:childTnLst>
                                </p:cTn>
                              </p:par>
                              <p:par>
                                <p:cTn id="243" presetID="3" presetClass="entr" presetSubtype="5" fill="hold" grpId="1" nodeType="withEffect">
                                  <p:stCondLst>
                                    <p:cond delay="0"/>
                                  </p:stCondLst>
                                  <p:childTnLst>
                                    <p:set>
                                      <p:cBhvr>
                                        <p:cTn id="244" dur="1" fill="hold">
                                          <p:stCondLst>
                                            <p:cond delay="0"/>
                                          </p:stCondLst>
                                        </p:cTn>
                                        <p:tgtEl>
                                          <p:spTgt spid="14"/>
                                        </p:tgtEl>
                                        <p:attrNameLst>
                                          <p:attrName>style.visibility</p:attrName>
                                        </p:attrNameLst>
                                      </p:cBhvr>
                                      <p:to>
                                        <p:strVal val="visible"/>
                                      </p:to>
                                    </p:set>
                                    <p:animEffect transition="in" filter="blinds(vertical)">
                                      <p:cBhvr>
                                        <p:cTn id="245" dur="5000"/>
                                        <p:tgtEl>
                                          <p:spTgt spid="14"/>
                                        </p:tgtEl>
                                      </p:cBhvr>
                                    </p:animEffect>
                                  </p:childTnLst>
                                </p:cTn>
                              </p:par>
                              <p:par>
                                <p:cTn id="246" presetID="3" presetClass="entr" presetSubtype="5" fill="hold" grpId="1" nodeType="withEffect">
                                  <p:stCondLst>
                                    <p:cond delay="0"/>
                                  </p:stCondLst>
                                  <p:childTnLst>
                                    <p:set>
                                      <p:cBhvr>
                                        <p:cTn id="247" dur="1" fill="hold">
                                          <p:stCondLst>
                                            <p:cond delay="0"/>
                                          </p:stCondLst>
                                        </p:cTn>
                                        <p:tgtEl>
                                          <p:spTgt spid="15"/>
                                        </p:tgtEl>
                                        <p:attrNameLst>
                                          <p:attrName>style.visibility</p:attrName>
                                        </p:attrNameLst>
                                      </p:cBhvr>
                                      <p:to>
                                        <p:strVal val="visible"/>
                                      </p:to>
                                    </p:set>
                                    <p:animEffect transition="in" filter="blinds(vertical)">
                                      <p:cBhvr>
                                        <p:cTn id="248" dur="5000"/>
                                        <p:tgtEl>
                                          <p:spTgt spid="15"/>
                                        </p:tgtEl>
                                      </p:cBhvr>
                                    </p:animEffect>
                                  </p:childTnLst>
                                </p:cTn>
                              </p:par>
                              <p:par>
                                <p:cTn id="249" presetID="3" presetClass="entr" presetSubtype="5" fill="hold" grpId="1" nodeType="withEffect">
                                  <p:stCondLst>
                                    <p:cond delay="0"/>
                                  </p:stCondLst>
                                  <p:childTnLst>
                                    <p:set>
                                      <p:cBhvr>
                                        <p:cTn id="250" dur="1" fill="hold">
                                          <p:stCondLst>
                                            <p:cond delay="0"/>
                                          </p:stCondLst>
                                        </p:cTn>
                                        <p:tgtEl>
                                          <p:spTgt spid="16"/>
                                        </p:tgtEl>
                                        <p:attrNameLst>
                                          <p:attrName>style.visibility</p:attrName>
                                        </p:attrNameLst>
                                      </p:cBhvr>
                                      <p:to>
                                        <p:strVal val="visible"/>
                                      </p:to>
                                    </p:set>
                                    <p:animEffect transition="in" filter="blinds(vertical)">
                                      <p:cBhvr>
                                        <p:cTn id="251" dur="5000"/>
                                        <p:tgtEl>
                                          <p:spTgt spid="16"/>
                                        </p:tgtEl>
                                      </p:cBhvr>
                                    </p:animEffect>
                                  </p:childTnLst>
                                </p:cTn>
                              </p:par>
                              <p:par>
                                <p:cTn id="252" presetID="3" presetClass="entr" presetSubtype="5" fill="hold" grpId="1" nodeType="withEffect">
                                  <p:stCondLst>
                                    <p:cond delay="0"/>
                                  </p:stCondLst>
                                  <p:childTnLst>
                                    <p:set>
                                      <p:cBhvr>
                                        <p:cTn id="253" dur="1" fill="hold">
                                          <p:stCondLst>
                                            <p:cond delay="0"/>
                                          </p:stCondLst>
                                        </p:cTn>
                                        <p:tgtEl>
                                          <p:spTgt spid="17"/>
                                        </p:tgtEl>
                                        <p:attrNameLst>
                                          <p:attrName>style.visibility</p:attrName>
                                        </p:attrNameLst>
                                      </p:cBhvr>
                                      <p:to>
                                        <p:strVal val="visible"/>
                                      </p:to>
                                    </p:set>
                                    <p:animEffect transition="in" filter="blinds(vertical)">
                                      <p:cBhvr>
                                        <p:cTn id="254" dur="5000"/>
                                        <p:tgtEl>
                                          <p:spTgt spid="17"/>
                                        </p:tgtEl>
                                      </p:cBhvr>
                                    </p:animEffect>
                                  </p:childTnLst>
                                </p:cTn>
                              </p:par>
                              <p:par>
                                <p:cTn id="255" presetID="3" presetClass="entr" presetSubtype="5" fill="hold" grpId="1" nodeType="withEffect">
                                  <p:stCondLst>
                                    <p:cond delay="0"/>
                                  </p:stCondLst>
                                  <p:childTnLst>
                                    <p:set>
                                      <p:cBhvr>
                                        <p:cTn id="256" dur="1" fill="hold">
                                          <p:stCondLst>
                                            <p:cond delay="0"/>
                                          </p:stCondLst>
                                        </p:cTn>
                                        <p:tgtEl>
                                          <p:spTgt spid="18"/>
                                        </p:tgtEl>
                                        <p:attrNameLst>
                                          <p:attrName>style.visibility</p:attrName>
                                        </p:attrNameLst>
                                      </p:cBhvr>
                                      <p:to>
                                        <p:strVal val="visible"/>
                                      </p:to>
                                    </p:set>
                                    <p:animEffect transition="in" filter="blinds(vertical)">
                                      <p:cBhvr>
                                        <p:cTn id="257" dur="5000"/>
                                        <p:tgtEl>
                                          <p:spTgt spid="18"/>
                                        </p:tgtEl>
                                      </p:cBhvr>
                                    </p:animEffect>
                                  </p:childTnLst>
                                </p:cTn>
                              </p:par>
                              <p:par>
                                <p:cTn id="258" presetID="3" presetClass="entr" presetSubtype="5" fill="hold" grpId="1" nodeType="withEffect">
                                  <p:stCondLst>
                                    <p:cond delay="0"/>
                                  </p:stCondLst>
                                  <p:childTnLst>
                                    <p:set>
                                      <p:cBhvr>
                                        <p:cTn id="259" dur="1" fill="hold">
                                          <p:stCondLst>
                                            <p:cond delay="0"/>
                                          </p:stCondLst>
                                        </p:cTn>
                                        <p:tgtEl>
                                          <p:spTgt spid="19"/>
                                        </p:tgtEl>
                                        <p:attrNameLst>
                                          <p:attrName>style.visibility</p:attrName>
                                        </p:attrNameLst>
                                      </p:cBhvr>
                                      <p:to>
                                        <p:strVal val="visible"/>
                                      </p:to>
                                    </p:set>
                                    <p:animEffect transition="in" filter="blinds(vertical)">
                                      <p:cBhvr>
                                        <p:cTn id="260" dur="5000"/>
                                        <p:tgtEl>
                                          <p:spTgt spid="19"/>
                                        </p:tgtEl>
                                      </p:cBhvr>
                                    </p:animEffect>
                                  </p:childTnLst>
                                </p:cTn>
                              </p:par>
                              <p:par>
                                <p:cTn id="261" presetID="3" presetClass="entr" presetSubtype="5" fill="hold" grpId="1" nodeType="withEffect">
                                  <p:stCondLst>
                                    <p:cond delay="0"/>
                                  </p:stCondLst>
                                  <p:childTnLst>
                                    <p:set>
                                      <p:cBhvr>
                                        <p:cTn id="262" dur="1" fill="hold">
                                          <p:stCondLst>
                                            <p:cond delay="0"/>
                                          </p:stCondLst>
                                        </p:cTn>
                                        <p:tgtEl>
                                          <p:spTgt spid="20"/>
                                        </p:tgtEl>
                                        <p:attrNameLst>
                                          <p:attrName>style.visibility</p:attrName>
                                        </p:attrNameLst>
                                      </p:cBhvr>
                                      <p:to>
                                        <p:strVal val="visible"/>
                                      </p:to>
                                    </p:set>
                                    <p:animEffect transition="in" filter="blinds(vertical)">
                                      <p:cBhvr>
                                        <p:cTn id="263" dur="5000"/>
                                        <p:tgtEl>
                                          <p:spTgt spid="20"/>
                                        </p:tgtEl>
                                      </p:cBhvr>
                                    </p:animEffect>
                                  </p:childTnLst>
                                </p:cTn>
                              </p:par>
                              <p:par>
                                <p:cTn id="264" presetID="3" presetClass="entr" presetSubtype="5" fill="hold" grpId="1" nodeType="withEffect">
                                  <p:stCondLst>
                                    <p:cond delay="0"/>
                                  </p:stCondLst>
                                  <p:childTnLst>
                                    <p:set>
                                      <p:cBhvr>
                                        <p:cTn id="265" dur="1" fill="hold">
                                          <p:stCondLst>
                                            <p:cond delay="0"/>
                                          </p:stCondLst>
                                        </p:cTn>
                                        <p:tgtEl>
                                          <p:spTgt spid="21"/>
                                        </p:tgtEl>
                                        <p:attrNameLst>
                                          <p:attrName>style.visibility</p:attrName>
                                        </p:attrNameLst>
                                      </p:cBhvr>
                                      <p:to>
                                        <p:strVal val="visible"/>
                                      </p:to>
                                    </p:set>
                                    <p:animEffect transition="in" filter="blinds(vertical)">
                                      <p:cBhvr>
                                        <p:cTn id="266" dur="5000"/>
                                        <p:tgtEl>
                                          <p:spTgt spid="21"/>
                                        </p:tgtEl>
                                      </p:cBhvr>
                                    </p:animEffect>
                                  </p:childTnLst>
                                </p:cTn>
                              </p:par>
                              <p:par>
                                <p:cTn id="267" presetID="3" presetClass="entr" presetSubtype="5" fill="hold" grpId="1" nodeType="withEffect">
                                  <p:stCondLst>
                                    <p:cond delay="0"/>
                                  </p:stCondLst>
                                  <p:childTnLst>
                                    <p:set>
                                      <p:cBhvr>
                                        <p:cTn id="268" dur="1" fill="hold">
                                          <p:stCondLst>
                                            <p:cond delay="0"/>
                                          </p:stCondLst>
                                        </p:cTn>
                                        <p:tgtEl>
                                          <p:spTgt spid="22"/>
                                        </p:tgtEl>
                                        <p:attrNameLst>
                                          <p:attrName>style.visibility</p:attrName>
                                        </p:attrNameLst>
                                      </p:cBhvr>
                                      <p:to>
                                        <p:strVal val="visible"/>
                                      </p:to>
                                    </p:set>
                                    <p:animEffect transition="in" filter="blinds(vertical)">
                                      <p:cBhvr>
                                        <p:cTn id="269" dur="5000"/>
                                        <p:tgtEl>
                                          <p:spTgt spid="22"/>
                                        </p:tgtEl>
                                      </p:cBhvr>
                                    </p:animEffect>
                                  </p:childTnLst>
                                </p:cTn>
                              </p:par>
                              <p:par>
                                <p:cTn id="270" presetID="3" presetClass="entr" presetSubtype="5" fill="hold" grpId="1" nodeType="withEffect">
                                  <p:stCondLst>
                                    <p:cond delay="0"/>
                                  </p:stCondLst>
                                  <p:childTnLst>
                                    <p:set>
                                      <p:cBhvr>
                                        <p:cTn id="271" dur="1" fill="hold">
                                          <p:stCondLst>
                                            <p:cond delay="0"/>
                                          </p:stCondLst>
                                        </p:cTn>
                                        <p:tgtEl>
                                          <p:spTgt spid="23"/>
                                        </p:tgtEl>
                                        <p:attrNameLst>
                                          <p:attrName>style.visibility</p:attrName>
                                        </p:attrNameLst>
                                      </p:cBhvr>
                                      <p:to>
                                        <p:strVal val="visible"/>
                                      </p:to>
                                    </p:set>
                                    <p:animEffect transition="in" filter="blinds(vertical)">
                                      <p:cBhvr>
                                        <p:cTn id="272" dur="5000"/>
                                        <p:tgtEl>
                                          <p:spTgt spid="23"/>
                                        </p:tgtEl>
                                      </p:cBhvr>
                                    </p:animEffect>
                                  </p:childTnLst>
                                </p:cTn>
                              </p:par>
                              <p:par>
                                <p:cTn id="273" presetID="3" presetClass="entr" presetSubtype="5" fill="hold" grpId="1" nodeType="withEffect">
                                  <p:stCondLst>
                                    <p:cond delay="0"/>
                                  </p:stCondLst>
                                  <p:childTnLst>
                                    <p:set>
                                      <p:cBhvr>
                                        <p:cTn id="274" dur="1" fill="hold">
                                          <p:stCondLst>
                                            <p:cond delay="0"/>
                                          </p:stCondLst>
                                        </p:cTn>
                                        <p:tgtEl>
                                          <p:spTgt spid="24"/>
                                        </p:tgtEl>
                                        <p:attrNameLst>
                                          <p:attrName>style.visibility</p:attrName>
                                        </p:attrNameLst>
                                      </p:cBhvr>
                                      <p:to>
                                        <p:strVal val="visible"/>
                                      </p:to>
                                    </p:set>
                                    <p:animEffect transition="in" filter="blinds(vertical)">
                                      <p:cBhvr>
                                        <p:cTn id="275" dur="5000"/>
                                        <p:tgtEl>
                                          <p:spTgt spid="24"/>
                                        </p:tgtEl>
                                      </p:cBhvr>
                                    </p:animEffect>
                                  </p:childTnLst>
                                </p:cTn>
                              </p:par>
                              <p:par>
                                <p:cTn id="276" presetID="3" presetClass="entr" presetSubtype="5" fill="hold" grpId="1" nodeType="withEffect">
                                  <p:stCondLst>
                                    <p:cond delay="0"/>
                                  </p:stCondLst>
                                  <p:childTnLst>
                                    <p:set>
                                      <p:cBhvr>
                                        <p:cTn id="277" dur="1" fill="hold">
                                          <p:stCondLst>
                                            <p:cond delay="0"/>
                                          </p:stCondLst>
                                        </p:cTn>
                                        <p:tgtEl>
                                          <p:spTgt spid="25"/>
                                        </p:tgtEl>
                                        <p:attrNameLst>
                                          <p:attrName>style.visibility</p:attrName>
                                        </p:attrNameLst>
                                      </p:cBhvr>
                                      <p:to>
                                        <p:strVal val="visible"/>
                                      </p:to>
                                    </p:set>
                                    <p:animEffect transition="in" filter="blinds(vertical)">
                                      <p:cBhvr>
                                        <p:cTn id="278" dur="5000"/>
                                        <p:tgtEl>
                                          <p:spTgt spid="25"/>
                                        </p:tgtEl>
                                      </p:cBhvr>
                                    </p:animEffect>
                                  </p:childTnLst>
                                </p:cTn>
                              </p:par>
                              <p:par>
                                <p:cTn id="279" presetID="3" presetClass="entr" presetSubtype="5" fill="hold" grpId="1" nodeType="withEffect">
                                  <p:stCondLst>
                                    <p:cond delay="0"/>
                                  </p:stCondLst>
                                  <p:childTnLst>
                                    <p:set>
                                      <p:cBhvr>
                                        <p:cTn id="280" dur="1" fill="hold">
                                          <p:stCondLst>
                                            <p:cond delay="0"/>
                                          </p:stCondLst>
                                        </p:cTn>
                                        <p:tgtEl>
                                          <p:spTgt spid="26"/>
                                        </p:tgtEl>
                                        <p:attrNameLst>
                                          <p:attrName>style.visibility</p:attrName>
                                        </p:attrNameLst>
                                      </p:cBhvr>
                                      <p:to>
                                        <p:strVal val="visible"/>
                                      </p:to>
                                    </p:set>
                                    <p:animEffect transition="in" filter="blinds(vertical)">
                                      <p:cBhvr>
                                        <p:cTn id="281" dur="5000"/>
                                        <p:tgtEl>
                                          <p:spTgt spid="26"/>
                                        </p:tgtEl>
                                      </p:cBhvr>
                                    </p:animEffect>
                                  </p:childTnLst>
                                </p:cTn>
                              </p:par>
                              <p:par>
                                <p:cTn id="282" presetID="3" presetClass="entr" presetSubtype="5" fill="hold" grpId="1" nodeType="withEffect">
                                  <p:stCondLst>
                                    <p:cond delay="0"/>
                                  </p:stCondLst>
                                  <p:childTnLst>
                                    <p:set>
                                      <p:cBhvr>
                                        <p:cTn id="283" dur="1" fill="hold">
                                          <p:stCondLst>
                                            <p:cond delay="0"/>
                                          </p:stCondLst>
                                        </p:cTn>
                                        <p:tgtEl>
                                          <p:spTgt spid="27"/>
                                        </p:tgtEl>
                                        <p:attrNameLst>
                                          <p:attrName>style.visibility</p:attrName>
                                        </p:attrNameLst>
                                      </p:cBhvr>
                                      <p:to>
                                        <p:strVal val="visible"/>
                                      </p:to>
                                    </p:set>
                                    <p:animEffect transition="in" filter="blinds(vertical)">
                                      <p:cBhvr>
                                        <p:cTn id="284" dur="5000"/>
                                        <p:tgtEl>
                                          <p:spTgt spid="27"/>
                                        </p:tgtEl>
                                      </p:cBhvr>
                                    </p:animEffect>
                                  </p:childTnLst>
                                </p:cTn>
                              </p:par>
                              <p:par>
                                <p:cTn id="285" presetID="3" presetClass="entr" presetSubtype="5" fill="hold" grpId="1" nodeType="withEffect">
                                  <p:stCondLst>
                                    <p:cond delay="0"/>
                                  </p:stCondLst>
                                  <p:childTnLst>
                                    <p:set>
                                      <p:cBhvr>
                                        <p:cTn id="286" dur="1" fill="hold">
                                          <p:stCondLst>
                                            <p:cond delay="0"/>
                                          </p:stCondLst>
                                        </p:cTn>
                                        <p:tgtEl>
                                          <p:spTgt spid="28"/>
                                        </p:tgtEl>
                                        <p:attrNameLst>
                                          <p:attrName>style.visibility</p:attrName>
                                        </p:attrNameLst>
                                      </p:cBhvr>
                                      <p:to>
                                        <p:strVal val="visible"/>
                                      </p:to>
                                    </p:set>
                                    <p:animEffect transition="in" filter="blinds(vertical)">
                                      <p:cBhvr>
                                        <p:cTn id="287" dur="5000"/>
                                        <p:tgtEl>
                                          <p:spTgt spid="28"/>
                                        </p:tgtEl>
                                      </p:cBhvr>
                                    </p:animEffect>
                                  </p:childTnLst>
                                </p:cTn>
                              </p:par>
                              <p:par>
                                <p:cTn id="288" presetID="3" presetClass="entr" presetSubtype="5" fill="hold" grpId="1" nodeType="withEffect">
                                  <p:stCondLst>
                                    <p:cond delay="0"/>
                                  </p:stCondLst>
                                  <p:childTnLst>
                                    <p:set>
                                      <p:cBhvr>
                                        <p:cTn id="289" dur="1" fill="hold">
                                          <p:stCondLst>
                                            <p:cond delay="0"/>
                                          </p:stCondLst>
                                        </p:cTn>
                                        <p:tgtEl>
                                          <p:spTgt spid="29"/>
                                        </p:tgtEl>
                                        <p:attrNameLst>
                                          <p:attrName>style.visibility</p:attrName>
                                        </p:attrNameLst>
                                      </p:cBhvr>
                                      <p:to>
                                        <p:strVal val="visible"/>
                                      </p:to>
                                    </p:set>
                                    <p:animEffect transition="in" filter="blinds(vertical)">
                                      <p:cBhvr>
                                        <p:cTn id="290" dur="5000"/>
                                        <p:tgtEl>
                                          <p:spTgt spid="29"/>
                                        </p:tgtEl>
                                      </p:cBhvr>
                                    </p:animEffect>
                                  </p:childTnLst>
                                </p:cTn>
                              </p:par>
                              <p:par>
                                <p:cTn id="291" presetID="3" presetClass="entr" presetSubtype="5" fill="hold" grpId="1" nodeType="withEffect">
                                  <p:stCondLst>
                                    <p:cond delay="0"/>
                                  </p:stCondLst>
                                  <p:childTnLst>
                                    <p:set>
                                      <p:cBhvr>
                                        <p:cTn id="292" dur="1" fill="hold">
                                          <p:stCondLst>
                                            <p:cond delay="0"/>
                                          </p:stCondLst>
                                        </p:cTn>
                                        <p:tgtEl>
                                          <p:spTgt spid="30"/>
                                        </p:tgtEl>
                                        <p:attrNameLst>
                                          <p:attrName>style.visibility</p:attrName>
                                        </p:attrNameLst>
                                      </p:cBhvr>
                                      <p:to>
                                        <p:strVal val="visible"/>
                                      </p:to>
                                    </p:set>
                                    <p:animEffect transition="in" filter="blinds(vertical)">
                                      <p:cBhvr>
                                        <p:cTn id="293" dur="5000"/>
                                        <p:tgtEl>
                                          <p:spTgt spid="30"/>
                                        </p:tgtEl>
                                      </p:cBhvr>
                                    </p:animEffect>
                                  </p:childTnLst>
                                </p:cTn>
                              </p:par>
                              <p:par>
                                <p:cTn id="294" presetID="3" presetClass="entr" presetSubtype="5" fill="hold" grpId="1" nodeType="withEffect">
                                  <p:stCondLst>
                                    <p:cond delay="0"/>
                                  </p:stCondLst>
                                  <p:childTnLst>
                                    <p:set>
                                      <p:cBhvr>
                                        <p:cTn id="295" dur="1" fill="hold">
                                          <p:stCondLst>
                                            <p:cond delay="0"/>
                                          </p:stCondLst>
                                        </p:cTn>
                                        <p:tgtEl>
                                          <p:spTgt spid="31"/>
                                        </p:tgtEl>
                                        <p:attrNameLst>
                                          <p:attrName>style.visibility</p:attrName>
                                        </p:attrNameLst>
                                      </p:cBhvr>
                                      <p:to>
                                        <p:strVal val="visible"/>
                                      </p:to>
                                    </p:set>
                                    <p:animEffect transition="in" filter="blinds(vertical)">
                                      <p:cBhvr>
                                        <p:cTn id="296" dur="5000"/>
                                        <p:tgtEl>
                                          <p:spTgt spid="31"/>
                                        </p:tgtEl>
                                      </p:cBhvr>
                                    </p:animEffect>
                                  </p:childTnLst>
                                </p:cTn>
                              </p:par>
                              <p:par>
                                <p:cTn id="297" presetID="3" presetClass="entr" presetSubtype="5" fill="hold" grpId="1" nodeType="withEffect">
                                  <p:stCondLst>
                                    <p:cond delay="0"/>
                                  </p:stCondLst>
                                  <p:childTnLst>
                                    <p:set>
                                      <p:cBhvr>
                                        <p:cTn id="298" dur="1" fill="hold">
                                          <p:stCondLst>
                                            <p:cond delay="0"/>
                                          </p:stCondLst>
                                        </p:cTn>
                                        <p:tgtEl>
                                          <p:spTgt spid="32"/>
                                        </p:tgtEl>
                                        <p:attrNameLst>
                                          <p:attrName>style.visibility</p:attrName>
                                        </p:attrNameLst>
                                      </p:cBhvr>
                                      <p:to>
                                        <p:strVal val="visible"/>
                                      </p:to>
                                    </p:set>
                                    <p:animEffect transition="in" filter="blinds(vertical)">
                                      <p:cBhvr>
                                        <p:cTn id="299" dur="5000"/>
                                        <p:tgtEl>
                                          <p:spTgt spid="32"/>
                                        </p:tgtEl>
                                      </p:cBhvr>
                                    </p:animEffect>
                                  </p:childTnLst>
                                </p:cTn>
                              </p:par>
                              <p:par>
                                <p:cTn id="300" presetID="3" presetClass="entr" presetSubtype="5" fill="hold" grpId="1" nodeType="withEffect">
                                  <p:stCondLst>
                                    <p:cond delay="0"/>
                                  </p:stCondLst>
                                  <p:childTnLst>
                                    <p:set>
                                      <p:cBhvr>
                                        <p:cTn id="301" dur="1" fill="hold">
                                          <p:stCondLst>
                                            <p:cond delay="0"/>
                                          </p:stCondLst>
                                        </p:cTn>
                                        <p:tgtEl>
                                          <p:spTgt spid="33"/>
                                        </p:tgtEl>
                                        <p:attrNameLst>
                                          <p:attrName>style.visibility</p:attrName>
                                        </p:attrNameLst>
                                      </p:cBhvr>
                                      <p:to>
                                        <p:strVal val="visible"/>
                                      </p:to>
                                    </p:set>
                                    <p:animEffect transition="in" filter="blinds(vertical)">
                                      <p:cBhvr>
                                        <p:cTn id="302" dur="5000"/>
                                        <p:tgtEl>
                                          <p:spTgt spid="33"/>
                                        </p:tgtEl>
                                      </p:cBhvr>
                                    </p:animEffect>
                                  </p:childTnLst>
                                </p:cTn>
                              </p:par>
                              <p:par>
                                <p:cTn id="303" presetID="3" presetClass="entr" presetSubtype="5" fill="hold" grpId="1" nodeType="withEffect">
                                  <p:stCondLst>
                                    <p:cond delay="0"/>
                                  </p:stCondLst>
                                  <p:childTnLst>
                                    <p:set>
                                      <p:cBhvr>
                                        <p:cTn id="304" dur="1" fill="hold">
                                          <p:stCondLst>
                                            <p:cond delay="0"/>
                                          </p:stCondLst>
                                        </p:cTn>
                                        <p:tgtEl>
                                          <p:spTgt spid="34"/>
                                        </p:tgtEl>
                                        <p:attrNameLst>
                                          <p:attrName>style.visibility</p:attrName>
                                        </p:attrNameLst>
                                      </p:cBhvr>
                                      <p:to>
                                        <p:strVal val="visible"/>
                                      </p:to>
                                    </p:set>
                                    <p:animEffect transition="in" filter="blinds(vertical)">
                                      <p:cBhvr>
                                        <p:cTn id="305" dur="5000"/>
                                        <p:tgtEl>
                                          <p:spTgt spid="34"/>
                                        </p:tgtEl>
                                      </p:cBhvr>
                                    </p:animEffect>
                                  </p:childTnLst>
                                </p:cTn>
                              </p:par>
                              <p:par>
                                <p:cTn id="306" presetID="3" presetClass="entr" presetSubtype="5" fill="hold" grpId="1" nodeType="withEffect">
                                  <p:stCondLst>
                                    <p:cond delay="0"/>
                                  </p:stCondLst>
                                  <p:childTnLst>
                                    <p:set>
                                      <p:cBhvr>
                                        <p:cTn id="307" dur="1" fill="hold">
                                          <p:stCondLst>
                                            <p:cond delay="0"/>
                                          </p:stCondLst>
                                        </p:cTn>
                                        <p:tgtEl>
                                          <p:spTgt spid="35"/>
                                        </p:tgtEl>
                                        <p:attrNameLst>
                                          <p:attrName>style.visibility</p:attrName>
                                        </p:attrNameLst>
                                      </p:cBhvr>
                                      <p:to>
                                        <p:strVal val="visible"/>
                                      </p:to>
                                    </p:set>
                                    <p:animEffect transition="in" filter="blinds(vertical)">
                                      <p:cBhvr>
                                        <p:cTn id="308" dur="5000"/>
                                        <p:tgtEl>
                                          <p:spTgt spid="35"/>
                                        </p:tgtEl>
                                      </p:cBhvr>
                                    </p:animEffect>
                                  </p:childTnLst>
                                </p:cTn>
                              </p:par>
                              <p:par>
                                <p:cTn id="309" presetID="3" presetClass="entr" presetSubtype="5" fill="hold" grpId="1" nodeType="withEffect">
                                  <p:stCondLst>
                                    <p:cond delay="0"/>
                                  </p:stCondLst>
                                  <p:childTnLst>
                                    <p:set>
                                      <p:cBhvr>
                                        <p:cTn id="310" dur="1" fill="hold">
                                          <p:stCondLst>
                                            <p:cond delay="0"/>
                                          </p:stCondLst>
                                        </p:cTn>
                                        <p:tgtEl>
                                          <p:spTgt spid="36"/>
                                        </p:tgtEl>
                                        <p:attrNameLst>
                                          <p:attrName>style.visibility</p:attrName>
                                        </p:attrNameLst>
                                      </p:cBhvr>
                                      <p:to>
                                        <p:strVal val="visible"/>
                                      </p:to>
                                    </p:set>
                                    <p:animEffect transition="in" filter="blinds(vertical)">
                                      <p:cBhvr>
                                        <p:cTn id="311" dur="5000"/>
                                        <p:tgtEl>
                                          <p:spTgt spid="36"/>
                                        </p:tgtEl>
                                      </p:cBhvr>
                                    </p:animEffect>
                                  </p:childTnLst>
                                </p:cTn>
                              </p:par>
                              <p:par>
                                <p:cTn id="312" presetID="3" presetClass="entr" presetSubtype="5" fill="hold" grpId="1" nodeType="withEffect">
                                  <p:stCondLst>
                                    <p:cond delay="0"/>
                                  </p:stCondLst>
                                  <p:childTnLst>
                                    <p:set>
                                      <p:cBhvr>
                                        <p:cTn id="313" dur="1" fill="hold">
                                          <p:stCondLst>
                                            <p:cond delay="0"/>
                                          </p:stCondLst>
                                        </p:cTn>
                                        <p:tgtEl>
                                          <p:spTgt spid="37"/>
                                        </p:tgtEl>
                                        <p:attrNameLst>
                                          <p:attrName>style.visibility</p:attrName>
                                        </p:attrNameLst>
                                      </p:cBhvr>
                                      <p:to>
                                        <p:strVal val="visible"/>
                                      </p:to>
                                    </p:set>
                                    <p:animEffect transition="in" filter="blinds(vertical)">
                                      <p:cBhvr>
                                        <p:cTn id="314" dur="5000"/>
                                        <p:tgtEl>
                                          <p:spTgt spid="37"/>
                                        </p:tgtEl>
                                      </p:cBhvr>
                                    </p:animEffect>
                                  </p:childTnLst>
                                </p:cTn>
                              </p:par>
                              <p:par>
                                <p:cTn id="315" presetID="3" presetClass="entr" presetSubtype="5" fill="hold" grpId="1" nodeType="withEffect">
                                  <p:stCondLst>
                                    <p:cond delay="0"/>
                                  </p:stCondLst>
                                  <p:childTnLst>
                                    <p:set>
                                      <p:cBhvr>
                                        <p:cTn id="316" dur="1" fill="hold">
                                          <p:stCondLst>
                                            <p:cond delay="0"/>
                                          </p:stCondLst>
                                        </p:cTn>
                                        <p:tgtEl>
                                          <p:spTgt spid="38"/>
                                        </p:tgtEl>
                                        <p:attrNameLst>
                                          <p:attrName>style.visibility</p:attrName>
                                        </p:attrNameLst>
                                      </p:cBhvr>
                                      <p:to>
                                        <p:strVal val="visible"/>
                                      </p:to>
                                    </p:set>
                                    <p:animEffect transition="in" filter="blinds(vertical)">
                                      <p:cBhvr>
                                        <p:cTn id="317" dur="5000"/>
                                        <p:tgtEl>
                                          <p:spTgt spid="38"/>
                                        </p:tgtEl>
                                      </p:cBhvr>
                                    </p:animEffect>
                                  </p:childTnLst>
                                </p:cTn>
                              </p:par>
                              <p:par>
                                <p:cTn id="318" presetID="3" presetClass="entr" presetSubtype="5" fill="hold" grpId="1" nodeType="withEffect">
                                  <p:stCondLst>
                                    <p:cond delay="0"/>
                                  </p:stCondLst>
                                  <p:childTnLst>
                                    <p:set>
                                      <p:cBhvr>
                                        <p:cTn id="319" dur="1" fill="hold">
                                          <p:stCondLst>
                                            <p:cond delay="0"/>
                                          </p:stCondLst>
                                        </p:cTn>
                                        <p:tgtEl>
                                          <p:spTgt spid="39"/>
                                        </p:tgtEl>
                                        <p:attrNameLst>
                                          <p:attrName>style.visibility</p:attrName>
                                        </p:attrNameLst>
                                      </p:cBhvr>
                                      <p:to>
                                        <p:strVal val="visible"/>
                                      </p:to>
                                    </p:set>
                                    <p:animEffect transition="in" filter="blinds(vertical)">
                                      <p:cBhvr>
                                        <p:cTn id="320" dur="5000"/>
                                        <p:tgtEl>
                                          <p:spTgt spid="39"/>
                                        </p:tgtEl>
                                      </p:cBhvr>
                                    </p:animEffect>
                                  </p:childTnLst>
                                </p:cTn>
                              </p:par>
                              <p:par>
                                <p:cTn id="321" presetID="3" presetClass="entr" presetSubtype="5" fill="hold" grpId="1" nodeType="withEffect">
                                  <p:stCondLst>
                                    <p:cond delay="0"/>
                                  </p:stCondLst>
                                  <p:childTnLst>
                                    <p:set>
                                      <p:cBhvr>
                                        <p:cTn id="322" dur="1" fill="hold">
                                          <p:stCondLst>
                                            <p:cond delay="0"/>
                                          </p:stCondLst>
                                        </p:cTn>
                                        <p:tgtEl>
                                          <p:spTgt spid="40"/>
                                        </p:tgtEl>
                                        <p:attrNameLst>
                                          <p:attrName>style.visibility</p:attrName>
                                        </p:attrNameLst>
                                      </p:cBhvr>
                                      <p:to>
                                        <p:strVal val="visible"/>
                                      </p:to>
                                    </p:set>
                                    <p:animEffect transition="in" filter="blinds(vertical)">
                                      <p:cBhvr>
                                        <p:cTn id="323" dur="5000"/>
                                        <p:tgtEl>
                                          <p:spTgt spid="40"/>
                                        </p:tgtEl>
                                      </p:cBhvr>
                                    </p:animEffect>
                                  </p:childTnLst>
                                </p:cTn>
                              </p:par>
                              <p:par>
                                <p:cTn id="324" presetID="3" presetClass="entr" presetSubtype="5" fill="hold" grpId="1" nodeType="withEffect">
                                  <p:stCondLst>
                                    <p:cond delay="0"/>
                                  </p:stCondLst>
                                  <p:childTnLst>
                                    <p:set>
                                      <p:cBhvr>
                                        <p:cTn id="325" dur="1" fill="hold">
                                          <p:stCondLst>
                                            <p:cond delay="0"/>
                                          </p:stCondLst>
                                        </p:cTn>
                                        <p:tgtEl>
                                          <p:spTgt spid="41"/>
                                        </p:tgtEl>
                                        <p:attrNameLst>
                                          <p:attrName>style.visibility</p:attrName>
                                        </p:attrNameLst>
                                      </p:cBhvr>
                                      <p:to>
                                        <p:strVal val="visible"/>
                                      </p:to>
                                    </p:set>
                                    <p:animEffect transition="in" filter="blinds(vertical)">
                                      <p:cBhvr>
                                        <p:cTn id="326" dur="5000"/>
                                        <p:tgtEl>
                                          <p:spTgt spid="41"/>
                                        </p:tgtEl>
                                      </p:cBhvr>
                                    </p:animEffect>
                                  </p:childTnLst>
                                </p:cTn>
                              </p:par>
                              <p:par>
                                <p:cTn id="327" presetID="3" presetClass="entr" presetSubtype="5" fill="hold" grpId="1" nodeType="withEffect">
                                  <p:stCondLst>
                                    <p:cond delay="0"/>
                                  </p:stCondLst>
                                  <p:childTnLst>
                                    <p:set>
                                      <p:cBhvr>
                                        <p:cTn id="328" dur="1" fill="hold">
                                          <p:stCondLst>
                                            <p:cond delay="0"/>
                                          </p:stCondLst>
                                        </p:cTn>
                                        <p:tgtEl>
                                          <p:spTgt spid="42"/>
                                        </p:tgtEl>
                                        <p:attrNameLst>
                                          <p:attrName>style.visibility</p:attrName>
                                        </p:attrNameLst>
                                      </p:cBhvr>
                                      <p:to>
                                        <p:strVal val="visible"/>
                                      </p:to>
                                    </p:set>
                                    <p:animEffect transition="in" filter="blinds(vertical)">
                                      <p:cBhvr>
                                        <p:cTn id="329" dur="5000"/>
                                        <p:tgtEl>
                                          <p:spTgt spid="42"/>
                                        </p:tgtEl>
                                      </p:cBhvr>
                                    </p:animEffect>
                                  </p:childTnLst>
                                </p:cTn>
                              </p:par>
                              <p:par>
                                <p:cTn id="330" presetID="3" presetClass="entr" presetSubtype="5" fill="hold" grpId="1" nodeType="withEffect">
                                  <p:stCondLst>
                                    <p:cond delay="0"/>
                                  </p:stCondLst>
                                  <p:childTnLst>
                                    <p:set>
                                      <p:cBhvr>
                                        <p:cTn id="331" dur="1" fill="hold">
                                          <p:stCondLst>
                                            <p:cond delay="0"/>
                                          </p:stCondLst>
                                        </p:cTn>
                                        <p:tgtEl>
                                          <p:spTgt spid="43"/>
                                        </p:tgtEl>
                                        <p:attrNameLst>
                                          <p:attrName>style.visibility</p:attrName>
                                        </p:attrNameLst>
                                      </p:cBhvr>
                                      <p:to>
                                        <p:strVal val="visible"/>
                                      </p:to>
                                    </p:set>
                                    <p:animEffect transition="in" filter="blinds(vertical)">
                                      <p:cBhvr>
                                        <p:cTn id="332" dur="5000"/>
                                        <p:tgtEl>
                                          <p:spTgt spid="43"/>
                                        </p:tgtEl>
                                      </p:cBhvr>
                                    </p:animEffect>
                                  </p:childTnLst>
                                </p:cTn>
                              </p:par>
                              <p:par>
                                <p:cTn id="333" presetID="3" presetClass="entr" presetSubtype="5" fill="hold" grpId="1" nodeType="withEffect">
                                  <p:stCondLst>
                                    <p:cond delay="0"/>
                                  </p:stCondLst>
                                  <p:childTnLst>
                                    <p:set>
                                      <p:cBhvr>
                                        <p:cTn id="334" dur="1" fill="hold">
                                          <p:stCondLst>
                                            <p:cond delay="0"/>
                                          </p:stCondLst>
                                        </p:cTn>
                                        <p:tgtEl>
                                          <p:spTgt spid="44"/>
                                        </p:tgtEl>
                                        <p:attrNameLst>
                                          <p:attrName>style.visibility</p:attrName>
                                        </p:attrNameLst>
                                      </p:cBhvr>
                                      <p:to>
                                        <p:strVal val="visible"/>
                                      </p:to>
                                    </p:set>
                                    <p:animEffect transition="in" filter="blinds(vertical)">
                                      <p:cBhvr>
                                        <p:cTn id="335" dur="5000"/>
                                        <p:tgtEl>
                                          <p:spTgt spid="44"/>
                                        </p:tgtEl>
                                      </p:cBhvr>
                                    </p:animEffect>
                                  </p:childTnLst>
                                </p:cTn>
                              </p:par>
                              <p:par>
                                <p:cTn id="336" presetID="3" presetClass="entr" presetSubtype="5" fill="hold" grpId="1" nodeType="withEffect">
                                  <p:stCondLst>
                                    <p:cond delay="0"/>
                                  </p:stCondLst>
                                  <p:childTnLst>
                                    <p:set>
                                      <p:cBhvr>
                                        <p:cTn id="337" dur="1" fill="hold">
                                          <p:stCondLst>
                                            <p:cond delay="0"/>
                                          </p:stCondLst>
                                        </p:cTn>
                                        <p:tgtEl>
                                          <p:spTgt spid="45"/>
                                        </p:tgtEl>
                                        <p:attrNameLst>
                                          <p:attrName>style.visibility</p:attrName>
                                        </p:attrNameLst>
                                      </p:cBhvr>
                                      <p:to>
                                        <p:strVal val="visible"/>
                                      </p:to>
                                    </p:set>
                                    <p:animEffect transition="in" filter="blinds(vertical)">
                                      <p:cBhvr>
                                        <p:cTn id="338" dur="5000"/>
                                        <p:tgtEl>
                                          <p:spTgt spid="45"/>
                                        </p:tgtEl>
                                      </p:cBhvr>
                                    </p:animEffect>
                                  </p:childTnLst>
                                </p:cTn>
                              </p:par>
                              <p:par>
                                <p:cTn id="339" presetID="3" presetClass="entr" presetSubtype="5" fill="hold" grpId="1" nodeType="withEffect">
                                  <p:stCondLst>
                                    <p:cond delay="0"/>
                                  </p:stCondLst>
                                  <p:childTnLst>
                                    <p:set>
                                      <p:cBhvr>
                                        <p:cTn id="340" dur="1" fill="hold">
                                          <p:stCondLst>
                                            <p:cond delay="0"/>
                                          </p:stCondLst>
                                        </p:cTn>
                                        <p:tgtEl>
                                          <p:spTgt spid="46"/>
                                        </p:tgtEl>
                                        <p:attrNameLst>
                                          <p:attrName>style.visibility</p:attrName>
                                        </p:attrNameLst>
                                      </p:cBhvr>
                                      <p:to>
                                        <p:strVal val="visible"/>
                                      </p:to>
                                    </p:set>
                                    <p:animEffect transition="in" filter="blinds(vertical)">
                                      <p:cBhvr>
                                        <p:cTn id="341" dur="5000"/>
                                        <p:tgtEl>
                                          <p:spTgt spid="46"/>
                                        </p:tgtEl>
                                      </p:cBhvr>
                                    </p:animEffect>
                                  </p:childTnLst>
                                </p:cTn>
                              </p:par>
                              <p:par>
                                <p:cTn id="342" presetID="3" presetClass="entr" presetSubtype="5" fill="hold" grpId="1" nodeType="withEffect">
                                  <p:stCondLst>
                                    <p:cond delay="0"/>
                                  </p:stCondLst>
                                  <p:childTnLst>
                                    <p:set>
                                      <p:cBhvr>
                                        <p:cTn id="343" dur="1" fill="hold">
                                          <p:stCondLst>
                                            <p:cond delay="0"/>
                                          </p:stCondLst>
                                        </p:cTn>
                                        <p:tgtEl>
                                          <p:spTgt spid="47"/>
                                        </p:tgtEl>
                                        <p:attrNameLst>
                                          <p:attrName>style.visibility</p:attrName>
                                        </p:attrNameLst>
                                      </p:cBhvr>
                                      <p:to>
                                        <p:strVal val="visible"/>
                                      </p:to>
                                    </p:set>
                                    <p:animEffect transition="in" filter="blinds(vertical)">
                                      <p:cBhvr>
                                        <p:cTn id="344" dur="5000"/>
                                        <p:tgtEl>
                                          <p:spTgt spid="47"/>
                                        </p:tgtEl>
                                      </p:cBhvr>
                                    </p:animEffect>
                                  </p:childTnLst>
                                </p:cTn>
                              </p:par>
                              <p:par>
                                <p:cTn id="345" presetID="3" presetClass="entr" presetSubtype="5" fill="hold" grpId="1" nodeType="withEffect">
                                  <p:stCondLst>
                                    <p:cond delay="0"/>
                                  </p:stCondLst>
                                  <p:childTnLst>
                                    <p:set>
                                      <p:cBhvr>
                                        <p:cTn id="346" dur="1" fill="hold">
                                          <p:stCondLst>
                                            <p:cond delay="0"/>
                                          </p:stCondLst>
                                        </p:cTn>
                                        <p:tgtEl>
                                          <p:spTgt spid="48"/>
                                        </p:tgtEl>
                                        <p:attrNameLst>
                                          <p:attrName>style.visibility</p:attrName>
                                        </p:attrNameLst>
                                      </p:cBhvr>
                                      <p:to>
                                        <p:strVal val="visible"/>
                                      </p:to>
                                    </p:set>
                                    <p:animEffect transition="in" filter="blinds(vertical)">
                                      <p:cBhvr>
                                        <p:cTn id="347" dur="5000"/>
                                        <p:tgtEl>
                                          <p:spTgt spid="48"/>
                                        </p:tgtEl>
                                      </p:cBhvr>
                                    </p:animEffect>
                                  </p:childTnLst>
                                </p:cTn>
                              </p:par>
                              <p:par>
                                <p:cTn id="348" presetID="3" presetClass="entr" presetSubtype="5" fill="hold" grpId="1" nodeType="withEffect">
                                  <p:stCondLst>
                                    <p:cond delay="0"/>
                                  </p:stCondLst>
                                  <p:childTnLst>
                                    <p:set>
                                      <p:cBhvr>
                                        <p:cTn id="349" dur="1" fill="hold">
                                          <p:stCondLst>
                                            <p:cond delay="0"/>
                                          </p:stCondLst>
                                        </p:cTn>
                                        <p:tgtEl>
                                          <p:spTgt spid="49"/>
                                        </p:tgtEl>
                                        <p:attrNameLst>
                                          <p:attrName>style.visibility</p:attrName>
                                        </p:attrNameLst>
                                      </p:cBhvr>
                                      <p:to>
                                        <p:strVal val="visible"/>
                                      </p:to>
                                    </p:set>
                                    <p:animEffect transition="in" filter="blinds(vertical)">
                                      <p:cBhvr>
                                        <p:cTn id="350" dur="5000"/>
                                        <p:tgtEl>
                                          <p:spTgt spid="49"/>
                                        </p:tgtEl>
                                      </p:cBhvr>
                                    </p:animEffect>
                                  </p:childTnLst>
                                </p:cTn>
                              </p:par>
                              <p:par>
                                <p:cTn id="351" presetID="3" presetClass="entr" presetSubtype="5" fill="hold" grpId="1" nodeType="withEffect">
                                  <p:stCondLst>
                                    <p:cond delay="0"/>
                                  </p:stCondLst>
                                  <p:childTnLst>
                                    <p:set>
                                      <p:cBhvr>
                                        <p:cTn id="352" dur="1" fill="hold">
                                          <p:stCondLst>
                                            <p:cond delay="0"/>
                                          </p:stCondLst>
                                        </p:cTn>
                                        <p:tgtEl>
                                          <p:spTgt spid="50"/>
                                        </p:tgtEl>
                                        <p:attrNameLst>
                                          <p:attrName>style.visibility</p:attrName>
                                        </p:attrNameLst>
                                      </p:cBhvr>
                                      <p:to>
                                        <p:strVal val="visible"/>
                                      </p:to>
                                    </p:set>
                                    <p:animEffect transition="in" filter="blinds(vertical)">
                                      <p:cBhvr>
                                        <p:cTn id="353" dur="5000"/>
                                        <p:tgtEl>
                                          <p:spTgt spid="50"/>
                                        </p:tgtEl>
                                      </p:cBhvr>
                                    </p:animEffect>
                                  </p:childTnLst>
                                </p:cTn>
                              </p:par>
                              <p:par>
                                <p:cTn id="354" presetID="3" presetClass="entr" presetSubtype="5" fill="hold" grpId="1" nodeType="withEffect">
                                  <p:stCondLst>
                                    <p:cond delay="0"/>
                                  </p:stCondLst>
                                  <p:childTnLst>
                                    <p:set>
                                      <p:cBhvr>
                                        <p:cTn id="355" dur="1" fill="hold">
                                          <p:stCondLst>
                                            <p:cond delay="0"/>
                                          </p:stCondLst>
                                        </p:cTn>
                                        <p:tgtEl>
                                          <p:spTgt spid="51"/>
                                        </p:tgtEl>
                                        <p:attrNameLst>
                                          <p:attrName>style.visibility</p:attrName>
                                        </p:attrNameLst>
                                      </p:cBhvr>
                                      <p:to>
                                        <p:strVal val="visible"/>
                                      </p:to>
                                    </p:set>
                                    <p:animEffect transition="in" filter="blinds(vertical)">
                                      <p:cBhvr>
                                        <p:cTn id="356" dur="5000"/>
                                        <p:tgtEl>
                                          <p:spTgt spid="51"/>
                                        </p:tgtEl>
                                      </p:cBhvr>
                                    </p:animEffect>
                                  </p:childTnLst>
                                </p:cTn>
                              </p:par>
                              <p:par>
                                <p:cTn id="357" presetID="3" presetClass="entr" presetSubtype="5" fill="hold" grpId="1" nodeType="withEffect">
                                  <p:stCondLst>
                                    <p:cond delay="0"/>
                                  </p:stCondLst>
                                  <p:childTnLst>
                                    <p:set>
                                      <p:cBhvr>
                                        <p:cTn id="358" dur="1" fill="hold">
                                          <p:stCondLst>
                                            <p:cond delay="0"/>
                                          </p:stCondLst>
                                        </p:cTn>
                                        <p:tgtEl>
                                          <p:spTgt spid="52"/>
                                        </p:tgtEl>
                                        <p:attrNameLst>
                                          <p:attrName>style.visibility</p:attrName>
                                        </p:attrNameLst>
                                      </p:cBhvr>
                                      <p:to>
                                        <p:strVal val="visible"/>
                                      </p:to>
                                    </p:set>
                                    <p:animEffect transition="in" filter="blinds(vertical)">
                                      <p:cBhvr>
                                        <p:cTn id="359" dur="5000"/>
                                        <p:tgtEl>
                                          <p:spTgt spid="52"/>
                                        </p:tgtEl>
                                      </p:cBhvr>
                                    </p:animEffect>
                                  </p:childTnLst>
                                </p:cTn>
                              </p:par>
                              <p:par>
                                <p:cTn id="360" presetID="3" presetClass="entr" presetSubtype="5" fill="hold" grpId="1" nodeType="withEffect">
                                  <p:stCondLst>
                                    <p:cond delay="0"/>
                                  </p:stCondLst>
                                  <p:childTnLst>
                                    <p:set>
                                      <p:cBhvr>
                                        <p:cTn id="361" dur="1" fill="hold">
                                          <p:stCondLst>
                                            <p:cond delay="0"/>
                                          </p:stCondLst>
                                        </p:cTn>
                                        <p:tgtEl>
                                          <p:spTgt spid="53"/>
                                        </p:tgtEl>
                                        <p:attrNameLst>
                                          <p:attrName>style.visibility</p:attrName>
                                        </p:attrNameLst>
                                      </p:cBhvr>
                                      <p:to>
                                        <p:strVal val="visible"/>
                                      </p:to>
                                    </p:set>
                                    <p:animEffect transition="in" filter="blinds(vertical)">
                                      <p:cBhvr>
                                        <p:cTn id="362" dur="5000"/>
                                        <p:tgtEl>
                                          <p:spTgt spid="53"/>
                                        </p:tgtEl>
                                      </p:cBhvr>
                                    </p:animEffect>
                                  </p:childTnLst>
                                </p:cTn>
                              </p:par>
                              <p:par>
                                <p:cTn id="363" presetID="3" presetClass="entr" presetSubtype="5" fill="hold" grpId="1" nodeType="withEffect">
                                  <p:stCondLst>
                                    <p:cond delay="0"/>
                                  </p:stCondLst>
                                  <p:childTnLst>
                                    <p:set>
                                      <p:cBhvr>
                                        <p:cTn id="364" dur="1" fill="hold">
                                          <p:stCondLst>
                                            <p:cond delay="0"/>
                                          </p:stCondLst>
                                        </p:cTn>
                                        <p:tgtEl>
                                          <p:spTgt spid="54"/>
                                        </p:tgtEl>
                                        <p:attrNameLst>
                                          <p:attrName>style.visibility</p:attrName>
                                        </p:attrNameLst>
                                      </p:cBhvr>
                                      <p:to>
                                        <p:strVal val="visible"/>
                                      </p:to>
                                    </p:set>
                                    <p:animEffect transition="in" filter="blinds(vertical)">
                                      <p:cBhvr>
                                        <p:cTn id="365" dur="5000"/>
                                        <p:tgtEl>
                                          <p:spTgt spid="54"/>
                                        </p:tgtEl>
                                      </p:cBhvr>
                                    </p:animEffect>
                                  </p:childTnLst>
                                </p:cTn>
                              </p:par>
                              <p:par>
                                <p:cTn id="366" presetID="3" presetClass="entr" presetSubtype="5" fill="hold" grpId="1" nodeType="withEffect">
                                  <p:stCondLst>
                                    <p:cond delay="0"/>
                                  </p:stCondLst>
                                  <p:childTnLst>
                                    <p:set>
                                      <p:cBhvr>
                                        <p:cTn id="367" dur="1" fill="hold">
                                          <p:stCondLst>
                                            <p:cond delay="0"/>
                                          </p:stCondLst>
                                        </p:cTn>
                                        <p:tgtEl>
                                          <p:spTgt spid="55"/>
                                        </p:tgtEl>
                                        <p:attrNameLst>
                                          <p:attrName>style.visibility</p:attrName>
                                        </p:attrNameLst>
                                      </p:cBhvr>
                                      <p:to>
                                        <p:strVal val="visible"/>
                                      </p:to>
                                    </p:set>
                                    <p:animEffect transition="in" filter="blinds(vertical)">
                                      <p:cBhvr>
                                        <p:cTn id="368" dur="5000"/>
                                        <p:tgtEl>
                                          <p:spTgt spid="55"/>
                                        </p:tgtEl>
                                      </p:cBhvr>
                                    </p:animEffect>
                                  </p:childTnLst>
                                </p:cTn>
                              </p:par>
                              <p:par>
                                <p:cTn id="369" presetID="3" presetClass="entr" presetSubtype="5" fill="hold" grpId="1" nodeType="withEffect">
                                  <p:stCondLst>
                                    <p:cond delay="0"/>
                                  </p:stCondLst>
                                  <p:childTnLst>
                                    <p:set>
                                      <p:cBhvr>
                                        <p:cTn id="370" dur="1" fill="hold">
                                          <p:stCondLst>
                                            <p:cond delay="0"/>
                                          </p:stCondLst>
                                        </p:cTn>
                                        <p:tgtEl>
                                          <p:spTgt spid="56"/>
                                        </p:tgtEl>
                                        <p:attrNameLst>
                                          <p:attrName>style.visibility</p:attrName>
                                        </p:attrNameLst>
                                      </p:cBhvr>
                                      <p:to>
                                        <p:strVal val="visible"/>
                                      </p:to>
                                    </p:set>
                                    <p:animEffect transition="in" filter="blinds(vertical)">
                                      <p:cBhvr>
                                        <p:cTn id="371" dur="5000"/>
                                        <p:tgtEl>
                                          <p:spTgt spid="56"/>
                                        </p:tgtEl>
                                      </p:cBhvr>
                                    </p:animEffect>
                                  </p:childTnLst>
                                </p:cTn>
                              </p:par>
                            </p:childTnLst>
                          </p:cTn>
                        </p:par>
                        <p:par>
                          <p:cTn id="372" fill="hold">
                            <p:stCondLst>
                              <p:cond delay="5000"/>
                            </p:stCondLst>
                            <p:childTnLst>
                              <p:par>
                                <p:cTn id="373" presetID="2" presetClass="exit" presetSubtype="8" fill="hold" grpId="2" nodeType="afterEffect">
                                  <p:stCondLst>
                                    <p:cond delay="0"/>
                                  </p:stCondLst>
                                  <p:childTnLst>
                                    <p:anim calcmode="lin" valueType="num">
                                      <p:cBhvr additive="base">
                                        <p:cTn id="374" dur="5000"/>
                                        <p:tgtEl>
                                          <p:spTgt spid="5"/>
                                        </p:tgtEl>
                                        <p:attrNameLst>
                                          <p:attrName>ppt_x</p:attrName>
                                        </p:attrNameLst>
                                      </p:cBhvr>
                                      <p:tavLst>
                                        <p:tav tm="0">
                                          <p:val>
                                            <p:strVal val="ppt_x"/>
                                          </p:val>
                                        </p:tav>
                                        <p:tav tm="100000">
                                          <p:val>
                                            <p:strVal val="0-ppt_w/2"/>
                                          </p:val>
                                        </p:tav>
                                      </p:tavLst>
                                    </p:anim>
                                    <p:anim calcmode="lin" valueType="num">
                                      <p:cBhvr additive="base">
                                        <p:cTn id="375" dur="5000"/>
                                        <p:tgtEl>
                                          <p:spTgt spid="5"/>
                                        </p:tgtEl>
                                        <p:attrNameLst>
                                          <p:attrName>ppt_y</p:attrName>
                                        </p:attrNameLst>
                                      </p:cBhvr>
                                      <p:tavLst>
                                        <p:tav tm="0">
                                          <p:val>
                                            <p:strVal val="ppt_y"/>
                                          </p:val>
                                        </p:tav>
                                        <p:tav tm="100000">
                                          <p:val>
                                            <p:strVal val="ppt_y"/>
                                          </p:val>
                                        </p:tav>
                                      </p:tavLst>
                                    </p:anim>
                                    <p:set>
                                      <p:cBhvr>
                                        <p:cTn id="376" dur="1" fill="hold">
                                          <p:stCondLst>
                                            <p:cond delay="4999"/>
                                          </p:stCondLst>
                                        </p:cTn>
                                        <p:tgtEl>
                                          <p:spTgt spid="5"/>
                                        </p:tgtEl>
                                        <p:attrNameLst>
                                          <p:attrName>style.visibility</p:attrName>
                                        </p:attrNameLst>
                                      </p:cBhvr>
                                      <p:to>
                                        <p:strVal val="hidden"/>
                                      </p:to>
                                    </p:set>
                                  </p:childTnLst>
                                </p:cTn>
                              </p:par>
                              <p:par>
                                <p:cTn id="377" presetID="2" presetClass="exit" presetSubtype="8" fill="hold" grpId="2" nodeType="withEffect">
                                  <p:stCondLst>
                                    <p:cond delay="0"/>
                                  </p:stCondLst>
                                  <p:childTnLst>
                                    <p:anim calcmode="lin" valueType="num">
                                      <p:cBhvr additive="base">
                                        <p:cTn id="378" dur="5000"/>
                                        <p:tgtEl>
                                          <p:spTgt spid="6"/>
                                        </p:tgtEl>
                                        <p:attrNameLst>
                                          <p:attrName>ppt_x</p:attrName>
                                        </p:attrNameLst>
                                      </p:cBhvr>
                                      <p:tavLst>
                                        <p:tav tm="0">
                                          <p:val>
                                            <p:strVal val="ppt_x"/>
                                          </p:val>
                                        </p:tav>
                                        <p:tav tm="100000">
                                          <p:val>
                                            <p:strVal val="0-ppt_w/2"/>
                                          </p:val>
                                        </p:tav>
                                      </p:tavLst>
                                    </p:anim>
                                    <p:anim calcmode="lin" valueType="num">
                                      <p:cBhvr additive="base">
                                        <p:cTn id="379" dur="5000"/>
                                        <p:tgtEl>
                                          <p:spTgt spid="6"/>
                                        </p:tgtEl>
                                        <p:attrNameLst>
                                          <p:attrName>ppt_y</p:attrName>
                                        </p:attrNameLst>
                                      </p:cBhvr>
                                      <p:tavLst>
                                        <p:tav tm="0">
                                          <p:val>
                                            <p:strVal val="ppt_y"/>
                                          </p:val>
                                        </p:tav>
                                        <p:tav tm="100000">
                                          <p:val>
                                            <p:strVal val="ppt_y"/>
                                          </p:val>
                                        </p:tav>
                                      </p:tavLst>
                                    </p:anim>
                                    <p:set>
                                      <p:cBhvr>
                                        <p:cTn id="380" dur="1" fill="hold">
                                          <p:stCondLst>
                                            <p:cond delay="4999"/>
                                          </p:stCondLst>
                                        </p:cTn>
                                        <p:tgtEl>
                                          <p:spTgt spid="6"/>
                                        </p:tgtEl>
                                        <p:attrNameLst>
                                          <p:attrName>style.visibility</p:attrName>
                                        </p:attrNameLst>
                                      </p:cBhvr>
                                      <p:to>
                                        <p:strVal val="hidden"/>
                                      </p:to>
                                    </p:set>
                                  </p:childTnLst>
                                </p:cTn>
                              </p:par>
                              <p:par>
                                <p:cTn id="381" presetID="2" presetClass="exit" presetSubtype="8" fill="hold" grpId="2" nodeType="withEffect">
                                  <p:stCondLst>
                                    <p:cond delay="0"/>
                                  </p:stCondLst>
                                  <p:childTnLst>
                                    <p:anim calcmode="lin" valueType="num">
                                      <p:cBhvr additive="base">
                                        <p:cTn id="382" dur="5000"/>
                                        <p:tgtEl>
                                          <p:spTgt spid="7"/>
                                        </p:tgtEl>
                                        <p:attrNameLst>
                                          <p:attrName>ppt_x</p:attrName>
                                        </p:attrNameLst>
                                      </p:cBhvr>
                                      <p:tavLst>
                                        <p:tav tm="0">
                                          <p:val>
                                            <p:strVal val="ppt_x"/>
                                          </p:val>
                                        </p:tav>
                                        <p:tav tm="100000">
                                          <p:val>
                                            <p:strVal val="0-ppt_w/2"/>
                                          </p:val>
                                        </p:tav>
                                      </p:tavLst>
                                    </p:anim>
                                    <p:anim calcmode="lin" valueType="num">
                                      <p:cBhvr additive="base">
                                        <p:cTn id="383" dur="5000"/>
                                        <p:tgtEl>
                                          <p:spTgt spid="7"/>
                                        </p:tgtEl>
                                        <p:attrNameLst>
                                          <p:attrName>ppt_y</p:attrName>
                                        </p:attrNameLst>
                                      </p:cBhvr>
                                      <p:tavLst>
                                        <p:tav tm="0">
                                          <p:val>
                                            <p:strVal val="ppt_y"/>
                                          </p:val>
                                        </p:tav>
                                        <p:tav tm="100000">
                                          <p:val>
                                            <p:strVal val="ppt_y"/>
                                          </p:val>
                                        </p:tav>
                                      </p:tavLst>
                                    </p:anim>
                                    <p:set>
                                      <p:cBhvr>
                                        <p:cTn id="384" dur="1" fill="hold">
                                          <p:stCondLst>
                                            <p:cond delay="4999"/>
                                          </p:stCondLst>
                                        </p:cTn>
                                        <p:tgtEl>
                                          <p:spTgt spid="7"/>
                                        </p:tgtEl>
                                        <p:attrNameLst>
                                          <p:attrName>style.visibility</p:attrName>
                                        </p:attrNameLst>
                                      </p:cBhvr>
                                      <p:to>
                                        <p:strVal val="hidden"/>
                                      </p:to>
                                    </p:set>
                                  </p:childTnLst>
                                </p:cTn>
                              </p:par>
                              <p:par>
                                <p:cTn id="385" presetID="2" presetClass="exit" presetSubtype="8" fill="hold" grpId="2" nodeType="withEffect">
                                  <p:stCondLst>
                                    <p:cond delay="0"/>
                                  </p:stCondLst>
                                  <p:childTnLst>
                                    <p:anim calcmode="lin" valueType="num">
                                      <p:cBhvr additive="base">
                                        <p:cTn id="386" dur="5000"/>
                                        <p:tgtEl>
                                          <p:spTgt spid="8"/>
                                        </p:tgtEl>
                                        <p:attrNameLst>
                                          <p:attrName>ppt_x</p:attrName>
                                        </p:attrNameLst>
                                      </p:cBhvr>
                                      <p:tavLst>
                                        <p:tav tm="0">
                                          <p:val>
                                            <p:strVal val="ppt_x"/>
                                          </p:val>
                                        </p:tav>
                                        <p:tav tm="100000">
                                          <p:val>
                                            <p:strVal val="0-ppt_w/2"/>
                                          </p:val>
                                        </p:tav>
                                      </p:tavLst>
                                    </p:anim>
                                    <p:anim calcmode="lin" valueType="num">
                                      <p:cBhvr additive="base">
                                        <p:cTn id="387" dur="5000"/>
                                        <p:tgtEl>
                                          <p:spTgt spid="8"/>
                                        </p:tgtEl>
                                        <p:attrNameLst>
                                          <p:attrName>ppt_y</p:attrName>
                                        </p:attrNameLst>
                                      </p:cBhvr>
                                      <p:tavLst>
                                        <p:tav tm="0">
                                          <p:val>
                                            <p:strVal val="ppt_y"/>
                                          </p:val>
                                        </p:tav>
                                        <p:tav tm="100000">
                                          <p:val>
                                            <p:strVal val="ppt_y"/>
                                          </p:val>
                                        </p:tav>
                                      </p:tavLst>
                                    </p:anim>
                                    <p:set>
                                      <p:cBhvr>
                                        <p:cTn id="388" dur="1" fill="hold">
                                          <p:stCondLst>
                                            <p:cond delay="4999"/>
                                          </p:stCondLst>
                                        </p:cTn>
                                        <p:tgtEl>
                                          <p:spTgt spid="8"/>
                                        </p:tgtEl>
                                        <p:attrNameLst>
                                          <p:attrName>style.visibility</p:attrName>
                                        </p:attrNameLst>
                                      </p:cBhvr>
                                      <p:to>
                                        <p:strVal val="hidden"/>
                                      </p:to>
                                    </p:set>
                                  </p:childTnLst>
                                </p:cTn>
                              </p:par>
                              <p:par>
                                <p:cTn id="389" presetID="2" presetClass="exit" presetSubtype="8" fill="hold" grpId="2" nodeType="withEffect">
                                  <p:stCondLst>
                                    <p:cond delay="0"/>
                                  </p:stCondLst>
                                  <p:childTnLst>
                                    <p:anim calcmode="lin" valueType="num">
                                      <p:cBhvr additive="base">
                                        <p:cTn id="390" dur="5000"/>
                                        <p:tgtEl>
                                          <p:spTgt spid="9"/>
                                        </p:tgtEl>
                                        <p:attrNameLst>
                                          <p:attrName>ppt_x</p:attrName>
                                        </p:attrNameLst>
                                      </p:cBhvr>
                                      <p:tavLst>
                                        <p:tav tm="0">
                                          <p:val>
                                            <p:strVal val="ppt_x"/>
                                          </p:val>
                                        </p:tav>
                                        <p:tav tm="100000">
                                          <p:val>
                                            <p:strVal val="0-ppt_w/2"/>
                                          </p:val>
                                        </p:tav>
                                      </p:tavLst>
                                    </p:anim>
                                    <p:anim calcmode="lin" valueType="num">
                                      <p:cBhvr additive="base">
                                        <p:cTn id="391" dur="5000"/>
                                        <p:tgtEl>
                                          <p:spTgt spid="9"/>
                                        </p:tgtEl>
                                        <p:attrNameLst>
                                          <p:attrName>ppt_y</p:attrName>
                                        </p:attrNameLst>
                                      </p:cBhvr>
                                      <p:tavLst>
                                        <p:tav tm="0">
                                          <p:val>
                                            <p:strVal val="ppt_y"/>
                                          </p:val>
                                        </p:tav>
                                        <p:tav tm="100000">
                                          <p:val>
                                            <p:strVal val="ppt_y"/>
                                          </p:val>
                                        </p:tav>
                                      </p:tavLst>
                                    </p:anim>
                                    <p:set>
                                      <p:cBhvr>
                                        <p:cTn id="392" dur="1" fill="hold">
                                          <p:stCondLst>
                                            <p:cond delay="4999"/>
                                          </p:stCondLst>
                                        </p:cTn>
                                        <p:tgtEl>
                                          <p:spTgt spid="9"/>
                                        </p:tgtEl>
                                        <p:attrNameLst>
                                          <p:attrName>style.visibility</p:attrName>
                                        </p:attrNameLst>
                                      </p:cBhvr>
                                      <p:to>
                                        <p:strVal val="hidden"/>
                                      </p:to>
                                    </p:set>
                                  </p:childTnLst>
                                </p:cTn>
                              </p:par>
                              <p:par>
                                <p:cTn id="393" presetID="2" presetClass="exit" presetSubtype="8" fill="hold" grpId="2" nodeType="withEffect">
                                  <p:stCondLst>
                                    <p:cond delay="0"/>
                                  </p:stCondLst>
                                  <p:childTnLst>
                                    <p:anim calcmode="lin" valueType="num">
                                      <p:cBhvr additive="base">
                                        <p:cTn id="394" dur="5000"/>
                                        <p:tgtEl>
                                          <p:spTgt spid="10"/>
                                        </p:tgtEl>
                                        <p:attrNameLst>
                                          <p:attrName>ppt_x</p:attrName>
                                        </p:attrNameLst>
                                      </p:cBhvr>
                                      <p:tavLst>
                                        <p:tav tm="0">
                                          <p:val>
                                            <p:strVal val="ppt_x"/>
                                          </p:val>
                                        </p:tav>
                                        <p:tav tm="100000">
                                          <p:val>
                                            <p:strVal val="0-ppt_w/2"/>
                                          </p:val>
                                        </p:tav>
                                      </p:tavLst>
                                    </p:anim>
                                    <p:anim calcmode="lin" valueType="num">
                                      <p:cBhvr additive="base">
                                        <p:cTn id="395" dur="5000"/>
                                        <p:tgtEl>
                                          <p:spTgt spid="10"/>
                                        </p:tgtEl>
                                        <p:attrNameLst>
                                          <p:attrName>ppt_y</p:attrName>
                                        </p:attrNameLst>
                                      </p:cBhvr>
                                      <p:tavLst>
                                        <p:tav tm="0">
                                          <p:val>
                                            <p:strVal val="ppt_y"/>
                                          </p:val>
                                        </p:tav>
                                        <p:tav tm="100000">
                                          <p:val>
                                            <p:strVal val="ppt_y"/>
                                          </p:val>
                                        </p:tav>
                                      </p:tavLst>
                                    </p:anim>
                                    <p:set>
                                      <p:cBhvr>
                                        <p:cTn id="396" dur="1" fill="hold">
                                          <p:stCondLst>
                                            <p:cond delay="4999"/>
                                          </p:stCondLst>
                                        </p:cTn>
                                        <p:tgtEl>
                                          <p:spTgt spid="10"/>
                                        </p:tgtEl>
                                        <p:attrNameLst>
                                          <p:attrName>style.visibility</p:attrName>
                                        </p:attrNameLst>
                                      </p:cBhvr>
                                      <p:to>
                                        <p:strVal val="hidden"/>
                                      </p:to>
                                    </p:set>
                                  </p:childTnLst>
                                </p:cTn>
                              </p:par>
                              <p:par>
                                <p:cTn id="397" presetID="2" presetClass="exit" presetSubtype="8" fill="hold" grpId="2" nodeType="withEffect">
                                  <p:stCondLst>
                                    <p:cond delay="0"/>
                                  </p:stCondLst>
                                  <p:childTnLst>
                                    <p:anim calcmode="lin" valueType="num">
                                      <p:cBhvr additive="base">
                                        <p:cTn id="398" dur="5000"/>
                                        <p:tgtEl>
                                          <p:spTgt spid="11"/>
                                        </p:tgtEl>
                                        <p:attrNameLst>
                                          <p:attrName>ppt_x</p:attrName>
                                        </p:attrNameLst>
                                      </p:cBhvr>
                                      <p:tavLst>
                                        <p:tav tm="0">
                                          <p:val>
                                            <p:strVal val="ppt_x"/>
                                          </p:val>
                                        </p:tav>
                                        <p:tav tm="100000">
                                          <p:val>
                                            <p:strVal val="0-ppt_w/2"/>
                                          </p:val>
                                        </p:tav>
                                      </p:tavLst>
                                    </p:anim>
                                    <p:anim calcmode="lin" valueType="num">
                                      <p:cBhvr additive="base">
                                        <p:cTn id="399" dur="5000"/>
                                        <p:tgtEl>
                                          <p:spTgt spid="11"/>
                                        </p:tgtEl>
                                        <p:attrNameLst>
                                          <p:attrName>ppt_y</p:attrName>
                                        </p:attrNameLst>
                                      </p:cBhvr>
                                      <p:tavLst>
                                        <p:tav tm="0">
                                          <p:val>
                                            <p:strVal val="ppt_y"/>
                                          </p:val>
                                        </p:tav>
                                        <p:tav tm="100000">
                                          <p:val>
                                            <p:strVal val="ppt_y"/>
                                          </p:val>
                                        </p:tav>
                                      </p:tavLst>
                                    </p:anim>
                                    <p:set>
                                      <p:cBhvr>
                                        <p:cTn id="400" dur="1" fill="hold">
                                          <p:stCondLst>
                                            <p:cond delay="4999"/>
                                          </p:stCondLst>
                                        </p:cTn>
                                        <p:tgtEl>
                                          <p:spTgt spid="11"/>
                                        </p:tgtEl>
                                        <p:attrNameLst>
                                          <p:attrName>style.visibility</p:attrName>
                                        </p:attrNameLst>
                                      </p:cBhvr>
                                      <p:to>
                                        <p:strVal val="hidden"/>
                                      </p:to>
                                    </p:set>
                                  </p:childTnLst>
                                </p:cTn>
                              </p:par>
                              <p:par>
                                <p:cTn id="401" presetID="2" presetClass="exit" presetSubtype="8" fill="hold" grpId="2" nodeType="withEffect">
                                  <p:stCondLst>
                                    <p:cond delay="0"/>
                                  </p:stCondLst>
                                  <p:childTnLst>
                                    <p:anim calcmode="lin" valueType="num">
                                      <p:cBhvr additive="base">
                                        <p:cTn id="402" dur="5000"/>
                                        <p:tgtEl>
                                          <p:spTgt spid="12"/>
                                        </p:tgtEl>
                                        <p:attrNameLst>
                                          <p:attrName>ppt_x</p:attrName>
                                        </p:attrNameLst>
                                      </p:cBhvr>
                                      <p:tavLst>
                                        <p:tav tm="0">
                                          <p:val>
                                            <p:strVal val="ppt_x"/>
                                          </p:val>
                                        </p:tav>
                                        <p:tav tm="100000">
                                          <p:val>
                                            <p:strVal val="0-ppt_w/2"/>
                                          </p:val>
                                        </p:tav>
                                      </p:tavLst>
                                    </p:anim>
                                    <p:anim calcmode="lin" valueType="num">
                                      <p:cBhvr additive="base">
                                        <p:cTn id="403" dur="5000"/>
                                        <p:tgtEl>
                                          <p:spTgt spid="12"/>
                                        </p:tgtEl>
                                        <p:attrNameLst>
                                          <p:attrName>ppt_y</p:attrName>
                                        </p:attrNameLst>
                                      </p:cBhvr>
                                      <p:tavLst>
                                        <p:tav tm="0">
                                          <p:val>
                                            <p:strVal val="ppt_y"/>
                                          </p:val>
                                        </p:tav>
                                        <p:tav tm="100000">
                                          <p:val>
                                            <p:strVal val="ppt_y"/>
                                          </p:val>
                                        </p:tav>
                                      </p:tavLst>
                                    </p:anim>
                                    <p:set>
                                      <p:cBhvr>
                                        <p:cTn id="404" dur="1" fill="hold">
                                          <p:stCondLst>
                                            <p:cond delay="4999"/>
                                          </p:stCondLst>
                                        </p:cTn>
                                        <p:tgtEl>
                                          <p:spTgt spid="12"/>
                                        </p:tgtEl>
                                        <p:attrNameLst>
                                          <p:attrName>style.visibility</p:attrName>
                                        </p:attrNameLst>
                                      </p:cBhvr>
                                      <p:to>
                                        <p:strVal val="hidden"/>
                                      </p:to>
                                    </p:set>
                                  </p:childTnLst>
                                </p:cTn>
                              </p:par>
                              <p:par>
                                <p:cTn id="405" presetID="2" presetClass="exit" presetSubtype="8" fill="hold" grpId="2" nodeType="withEffect">
                                  <p:stCondLst>
                                    <p:cond delay="0"/>
                                  </p:stCondLst>
                                  <p:childTnLst>
                                    <p:anim calcmode="lin" valueType="num">
                                      <p:cBhvr additive="base">
                                        <p:cTn id="406" dur="5000"/>
                                        <p:tgtEl>
                                          <p:spTgt spid="13"/>
                                        </p:tgtEl>
                                        <p:attrNameLst>
                                          <p:attrName>ppt_x</p:attrName>
                                        </p:attrNameLst>
                                      </p:cBhvr>
                                      <p:tavLst>
                                        <p:tav tm="0">
                                          <p:val>
                                            <p:strVal val="ppt_x"/>
                                          </p:val>
                                        </p:tav>
                                        <p:tav tm="100000">
                                          <p:val>
                                            <p:strVal val="0-ppt_w/2"/>
                                          </p:val>
                                        </p:tav>
                                      </p:tavLst>
                                    </p:anim>
                                    <p:anim calcmode="lin" valueType="num">
                                      <p:cBhvr additive="base">
                                        <p:cTn id="407" dur="5000"/>
                                        <p:tgtEl>
                                          <p:spTgt spid="13"/>
                                        </p:tgtEl>
                                        <p:attrNameLst>
                                          <p:attrName>ppt_y</p:attrName>
                                        </p:attrNameLst>
                                      </p:cBhvr>
                                      <p:tavLst>
                                        <p:tav tm="0">
                                          <p:val>
                                            <p:strVal val="ppt_y"/>
                                          </p:val>
                                        </p:tav>
                                        <p:tav tm="100000">
                                          <p:val>
                                            <p:strVal val="ppt_y"/>
                                          </p:val>
                                        </p:tav>
                                      </p:tavLst>
                                    </p:anim>
                                    <p:set>
                                      <p:cBhvr>
                                        <p:cTn id="408" dur="1" fill="hold">
                                          <p:stCondLst>
                                            <p:cond delay="4999"/>
                                          </p:stCondLst>
                                        </p:cTn>
                                        <p:tgtEl>
                                          <p:spTgt spid="13"/>
                                        </p:tgtEl>
                                        <p:attrNameLst>
                                          <p:attrName>style.visibility</p:attrName>
                                        </p:attrNameLst>
                                      </p:cBhvr>
                                      <p:to>
                                        <p:strVal val="hidden"/>
                                      </p:to>
                                    </p:set>
                                  </p:childTnLst>
                                </p:cTn>
                              </p:par>
                              <p:par>
                                <p:cTn id="409" presetID="2" presetClass="exit" presetSubtype="8" fill="hold" grpId="2" nodeType="withEffect">
                                  <p:stCondLst>
                                    <p:cond delay="0"/>
                                  </p:stCondLst>
                                  <p:childTnLst>
                                    <p:anim calcmode="lin" valueType="num">
                                      <p:cBhvr additive="base">
                                        <p:cTn id="410" dur="5000"/>
                                        <p:tgtEl>
                                          <p:spTgt spid="14"/>
                                        </p:tgtEl>
                                        <p:attrNameLst>
                                          <p:attrName>ppt_x</p:attrName>
                                        </p:attrNameLst>
                                      </p:cBhvr>
                                      <p:tavLst>
                                        <p:tav tm="0">
                                          <p:val>
                                            <p:strVal val="ppt_x"/>
                                          </p:val>
                                        </p:tav>
                                        <p:tav tm="100000">
                                          <p:val>
                                            <p:strVal val="0-ppt_w/2"/>
                                          </p:val>
                                        </p:tav>
                                      </p:tavLst>
                                    </p:anim>
                                    <p:anim calcmode="lin" valueType="num">
                                      <p:cBhvr additive="base">
                                        <p:cTn id="411" dur="5000"/>
                                        <p:tgtEl>
                                          <p:spTgt spid="14"/>
                                        </p:tgtEl>
                                        <p:attrNameLst>
                                          <p:attrName>ppt_y</p:attrName>
                                        </p:attrNameLst>
                                      </p:cBhvr>
                                      <p:tavLst>
                                        <p:tav tm="0">
                                          <p:val>
                                            <p:strVal val="ppt_y"/>
                                          </p:val>
                                        </p:tav>
                                        <p:tav tm="100000">
                                          <p:val>
                                            <p:strVal val="ppt_y"/>
                                          </p:val>
                                        </p:tav>
                                      </p:tavLst>
                                    </p:anim>
                                    <p:set>
                                      <p:cBhvr>
                                        <p:cTn id="412" dur="1" fill="hold">
                                          <p:stCondLst>
                                            <p:cond delay="4999"/>
                                          </p:stCondLst>
                                        </p:cTn>
                                        <p:tgtEl>
                                          <p:spTgt spid="14"/>
                                        </p:tgtEl>
                                        <p:attrNameLst>
                                          <p:attrName>style.visibility</p:attrName>
                                        </p:attrNameLst>
                                      </p:cBhvr>
                                      <p:to>
                                        <p:strVal val="hidden"/>
                                      </p:to>
                                    </p:set>
                                  </p:childTnLst>
                                </p:cTn>
                              </p:par>
                              <p:par>
                                <p:cTn id="413" presetID="2" presetClass="exit" presetSubtype="8" fill="hold" grpId="2" nodeType="withEffect">
                                  <p:stCondLst>
                                    <p:cond delay="0"/>
                                  </p:stCondLst>
                                  <p:childTnLst>
                                    <p:anim calcmode="lin" valueType="num">
                                      <p:cBhvr additive="base">
                                        <p:cTn id="414" dur="5000"/>
                                        <p:tgtEl>
                                          <p:spTgt spid="15"/>
                                        </p:tgtEl>
                                        <p:attrNameLst>
                                          <p:attrName>ppt_x</p:attrName>
                                        </p:attrNameLst>
                                      </p:cBhvr>
                                      <p:tavLst>
                                        <p:tav tm="0">
                                          <p:val>
                                            <p:strVal val="ppt_x"/>
                                          </p:val>
                                        </p:tav>
                                        <p:tav tm="100000">
                                          <p:val>
                                            <p:strVal val="0-ppt_w/2"/>
                                          </p:val>
                                        </p:tav>
                                      </p:tavLst>
                                    </p:anim>
                                    <p:anim calcmode="lin" valueType="num">
                                      <p:cBhvr additive="base">
                                        <p:cTn id="415" dur="5000"/>
                                        <p:tgtEl>
                                          <p:spTgt spid="15"/>
                                        </p:tgtEl>
                                        <p:attrNameLst>
                                          <p:attrName>ppt_y</p:attrName>
                                        </p:attrNameLst>
                                      </p:cBhvr>
                                      <p:tavLst>
                                        <p:tav tm="0">
                                          <p:val>
                                            <p:strVal val="ppt_y"/>
                                          </p:val>
                                        </p:tav>
                                        <p:tav tm="100000">
                                          <p:val>
                                            <p:strVal val="ppt_y"/>
                                          </p:val>
                                        </p:tav>
                                      </p:tavLst>
                                    </p:anim>
                                    <p:set>
                                      <p:cBhvr>
                                        <p:cTn id="416" dur="1" fill="hold">
                                          <p:stCondLst>
                                            <p:cond delay="4999"/>
                                          </p:stCondLst>
                                        </p:cTn>
                                        <p:tgtEl>
                                          <p:spTgt spid="15"/>
                                        </p:tgtEl>
                                        <p:attrNameLst>
                                          <p:attrName>style.visibility</p:attrName>
                                        </p:attrNameLst>
                                      </p:cBhvr>
                                      <p:to>
                                        <p:strVal val="hidden"/>
                                      </p:to>
                                    </p:set>
                                  </p:childTnLst>
                                </p:cTn>
                              </p:par>
                              <p:par>
                                <p:cTn id="417" presetID="2" presetClass="exit" presetSubtype="8" fill="hold" grpId="2" nodeType="withEffect">
                                  <p:stCondLst>
                                    <p:cond delay="0"/>
                                  </p:stCondLst>
                                  <p:childTnLst>
                                    <p:anim calcmode="lin" valueType="num">
                                      <p:cBhvr additive="base">
                                        <p:cTn id="418" dur="5000"/>
                                        <p:tgtEl>
                                          <p:spTgt spid="16"/>
                                        </p:tgtEl>
                                        <p:attrNameLst>
                                          <p:attrName>ppt_x</p:attrName>
                                        </p:attrNameLst>
                                      </p:cBhvr>
                                      <p:tavLst>
                                        <p:tav tm="0">
                                          <p:val>
                                            <p:strVal val="ppt_x"/>
                                          </p:val>
                                        </p:tav>
                                        <p:tav tm="100000">
                                          <p:val>
                                            <p:strVal val="0-ppt_w/2"/>
                                          </p:val>
                                        </p:tav>
                                      </p:tavLst>
                                    </p:anim>
                                    <p:anim calcmode="lin" valueType="num">
                                      <p:cBhvr additive="base">
                                        <p:cTn id="419" dur="5000"/>
                                        <p:tgtEl>
                                          <p:spTgt spid="16"/>
                                        </p:tgtEl>
                                        <p:attrNameLst>
                                          <p:attrName>ppt_y</p:attrName>
                                        </p:attrNameLst>
                                      </p:cBhvr>
                                      <p:tavLst>
                                        <p:tav tm="0">
                                          <p:val>
                                            <p:strVal val="ppt_y"/>
                                          </p:val>
                                        </p:tav>
                                        <p:tav tm="100000">
                                          <p:val>
                                            <p:strVal val="ppt_y"/>
                                          </p:val>
                                        </p:tav>
                                      </p:tavLst>
                                    </p:anim>
                                    <p:set>
                                      <p:cBhvr>
                                        <p:cTn id="420" dur="1" fill="hold">
                                          <p:stCondLst>
                                            <p:cond delay="4999"/>
                                          </p:stCondLst>
                                        </p:cTn>
                                        <p:tgtEl>
                                          <p:spTgt spid="16"/>
                                        </p:tgtEl>
                                        <p:attrNameLst>
                                          <p:attrName>style.visibility</p:attrName>
                                        </p:attrNameLst>
                                      </p:cBhvr>
                                      <p:to>
                                        <p:strVal val="hidden"/>
                                      </p:to>
                                    </p:set>
                                  </p:childTnLst>
                                </p:cTn>
                              </p:par>
                              <p:par>
                                <p:cTn id="421" presetID="2" presetClass="exit" presetSubtype="8" fill="hold" grpId="2" nodeType="withEffect">
                                  <p:stCondLst>
                                    <p:cond delay="0"/>
                                  </p:stCondLst>
                                  <p:childTnLst>
                                    <p:anim calcmode="lin" valueType="num">
                                      <p:cBhvr additive="base">
                                        <p:cTn id="422" dur="5000"/>
                                        <p:tgtEl>
                                          <p:spTgt spid="17"/>
                                        </p:tgtEl>
                                        <p:attrNameLst>
                                          <p:attrName>ppt_x</p:attrName>
                                        </p:attrNameLst>
                                      </p:cBhvr>
                                      <p:tavLst>
                                        <p:tav tm="0">
                                          <p:val>
                                            <p:strVal val="ppt_x"/>
                                          </p:val>
                                        </p:tav>
                                        <p:tav tm="100000">
                                          <p:val>
                                            <p:strVal val="0-ppt_w/2"/>
                                          </p:val>
                                        </p:tav>
                                      </p:tavLst>
                                    </p:anim>
                                    <p:anim calcmode="lin" valueType="num">
                                      <p:cBhvr additive="base">
                                        <p:cTn id="423" dur="5000"/>
                                        <p:tgtEl>
                                          <p:spTgt spid="17"/>
                                        </p:tgtEl>
                                        <p:attrNameLst>
                                          <p:attrName>ppt_y</p:attrName>
                                        </p:attrNameLst>
                                      </p:cBhvr>
                                      <p:tavLst>
                                        <p:tav tm="0">
                                          <p:val>
                                            <p:strVal val="ppt_y"/>
                                          </p:val>
                                        </p:tav>
                                        <p:tav tm="100000">
                                          <p:val>
                                            <p:strVal val="ppt_y"/>
                                          </p:val>
                                        </p:tav>
                                      </p:tavLst>
                                    </p:anim>
                                    <p:set>
                                      <p:cBhvr>
                                        <p:cTn id="424" dur="1" fill="hold">
                                          <p:stCondLst>
                                            <p:cond delay="4999"/>
                                          </p:stCondLst>
                                        </p:cTn>
                                        <p:tgtEl>
                                          <p:spTgt spid="17"/>
                                        </p:tgtEl>
                                        <p:attrNameLst>
                                          <p:attrName>style.visibility</p:attrName>
                                        </p:attrNameLst>
                                      </p:cBhvr>
                                      <p:to>
                                        <p:strVal val="hidden"/>
                                      </p:to>
                                    </p:set>
                                  </p:childTnLst>
                                </p:cTn>
                              </p:par>
                              <p:par>
                                <p:cTn id="425" presetID="2" presetClass="exit" presetSubtype="8" fill="hold" grpId="2" nodeType="withEffect">
                                  <p:stCondLst>
                                    <p:cond delay="0"/>
                                  </p:stCondLst>
                                  <p:childTnLst>
                                    <p:anim calcmode="lin" valueType="num">
                                      <p:cBhvr additive="base">
                                        <p:cTn id="426" dur="5000"/>
                                        <p:tgtEl>
                                          <p:spTgt spid="18"/>
                                        </p:tgtEl>
                                        <p:attrNameLst>
                                          <p:attrName>ppt_x</p:attrName>
                                        </p:attrNameLst>
                                      </p:cBhvr>
                                      <p:tavLst>
                                        <p:tav tm="0">
                                          <p:val>
                                            <p:strVal val="ppt_x"/>
                                          </p:val>
                                        </p:tav>
                                        <p:tav tm="100000">
                                          <p:val>
                                            <p:strVal val="0-ppt_w/2"/>
                                          </p:val>
                                        </p:tav>
                                      </p:tavLst>
                                    </p:anim>
                                    <p:anim calcmode="lin" valueType="num">
                                      <p:cBhvr additive="base">
                                        <p:cTn id="427" dur="5000"/>
                                        <p:tgtEl>
                                          <p:spTgt spid="18"/>
                                        </p:tgtEl>
                                        <p:attrNameLst>
                                          <p:attrName>ppt_y</p:attrName>
                                        </p:attrNameLst>
                                      </p:cBhvr>
                                      <p:tavLst>
                                        <p:tav tm="0">
                                          <p:val>
                                            <p:strVal val="ppt_y"/>
                                          </p:val>
                                        </p:tav>
                                        <p:tav tm="100000">
                                          <p:val>
                                            <p:strVal val="ppt_y"/>
                                          </p:val>
                                        </p:tav>
                                      </p:tavLst>
                                    </p:anim>
                                    <p:set>
                                      <p:cBhvr>
                                        <p:cTn id="428" dur="1" fill="hold">
                                          <p:stCondLst>
                                            <p:cond delay="4999"/>
                                          </p:stCondLst>
                                        </p:cTn>
                                        <p:tgtEl>
                                          <p:spTgt spid="18"/>
                                        </p:tgtEl>
                                        <p:attrNameLst>
                                          <p:attrName>style.visibility</p:attrName>
                                        </p:attrNameLst>
                                      </p:cBhvr>
                                      <p:to>
                                        <p:strVal val="hidden"/>
                                      </p:to>
                                    </p:set>
                                  </p:childTnLst>
                                </p:cTn>
                              </p:par>
                              <p:par>
                                <p:cTn id="429" presetID="2" presetClass="exit" presetSubtype="8" fill="hold" grpId="2" nodeType="withEffect">
                                  <p:stCondLst>
                                    <p:cond delay="0"/>
                                  </p:stCondLst>
                                  <p:childTnLst>
                                    <p:anim calcmode="lin" valueType="num">
                                      <p:cBhvr additive="base">
                                        <p:cTn id="430" dur="5000"/>
                                        <p:tgtEl>
                                          <p:spTgt spid="19"/>
                                        </p:tgtEl>
                                        <p:attrNameLst>
                                          <p:attrName>ppt_x</p:attrName>
                                        </p:attrNameLst>
                                      </p:cBhvr>
                                      <p:tavLst>
                                        <p:tav tm="0">
                                          <p:val>
                                            <p:strVal val="ppt_x"/>
                                          </p:val>
                                        </p:tav>
                                        <p:tav tm="100000">
                                          <p:val>
                                            <p:strVal val="0-ppt_w/2"/>
                                          </p:val>
                                        </p:tav>
                                      </p:tavLst>
                                    </p:anim>
                                    <p:anim calcmode="lin" valueType="num">
                                      <p:cBhvr additive="base">
                                        <p:cTn id="431" dur="5000"/>
                                        <p:tgtEl>
                                          <p:spTgt spid="19"/>
                                        </p:tgtEl>
                                        <p:attrNameLst>
                                          <p:attrName>ppt_y</p:attrName>
                                        </p:attrNameLst>
                                      </p:cBhvr>
                                      <p:tavLst>
                                        <p:tav tm="0">
                                          <p:val>
                                            <p:strVal val="ppt_y"/>
                                          </p:val>
                                        </p:tav>
                                        <p:tav tm="100000">
                                          <p:val>
                                            <p:strVal val="ppt_y"/>
                                          </p:val>
                                        </p:tav>
                                      </p:tavLst>
                                    </p:anim>
                                    <p:set>
                                      <p:cBhvr>
                                        <p:cTn id="432" dur="1" fill="hold">
                                          <p:stCondLst>
                                            <p:cond delay="4999"/>
                                          </p:stCondLst>
                                        </p:cTn>
                                        <p:tgtEl>
                                          <p:spTgt spid="19"/>
                                        </p:tgtEl>
                                        <p:attrNameLst>
                                          <p:attrName>style.visibility</p:attrName>
                                        </p:attrNameLst>
                                      </p:cBhvr>
                                      <p:to>
                                        <p:strVal val="hidden"/>
                                      </p:to>
                                    </p:set>
                                  </p:childTnLst>
                                </p:cTn>
                              </p:par>
                              <p:par>
                                <p:cTn id="433" presetID="2" presetClass="exit" presetSubtype="8" fill="hold" grpId="2" nodeType="withEffect">
                                  <p:stCondLst>
                                    <p:cond delay="0"/>
                                  </p:stCondLst>
                                  <p:childTnLst>
                                    <p:anim calcmode="lin" valueType="num">
                                      <p:cBhvr additive="base">
                                        <p:cTn id="434" dur="5000"/>
                                        <p:tgtEl>
                                          <p:spTgt spid="20"/>
                                        </p:tgtEl>
                                        <p:attrNameLst>
                                          <p:attrName>ppt_x</p:attrName>
                                        </p:attrNameLst>
                                      </p:cBhvr>
                                      <p:tavLst>
                                        <p:tav tm="0">
                                          <p:val>
                                            <p:strVal val="ppt_x"/>
                                          </p:val>
                                        </p:tav>
                                        <p:tav tm="100000">
                                          <p:val>
                                            <p:strVal val="0-ppt_w/2"/>
                                          </p:val>
                                        </p:tav>
                                      </p:tavLst>
                                    </p:anim>
                                    <p:anim calcmode="lin" valueType="num">
                                      <p:cBhvr additive="base">
                                        <p:cTn id="435" dur="5000"/>
                                        <p:tgtEl>
                                          <p:spTgt spid="20"/>
                                        </p:tgtEl>
                                        <p:attrNameLst>
                                          <p:attrName>ppt_y</p:attrName>
                                        </p:attrNameLst>
                                      </p:cBhvr>
                                      <p:tavLst>
                                        <p:tav tm="0">
                                          <p:val>
                                            <p:strVal val="ppt_y"/>
                                          </p:val>
                                        </p:tav>
                                        <p:tav tm="100000">
                                          <p:val>
                                            <p:strVal val="ppt_y"/>
                                          </p:val>
                                        </p:tav>
                                      </p:tavLst>
                                    </p:anim>
                                    <p:set>
                                      <p:cBhvr>
                                        <p:cTn id="436" dur="1" fill="hold">
                                          <p:stCondLst>
                                            <p:cond delay="4999"/>
                                          </p:stCondLst>
                                        </p:cTn>
                                        <p:tgtEl>
                                          <p:spTgt spid="20"/>
                                        </p:tgtEl>
                                        <p:attrNameLst>
                                          <p:attrName>style.visibility</p:attrName>
                                        </p:attrNameLst>
                                      </p:cBhvr>
                                      <p:to>
                                        <p:strVal val="hidden"/>
                                      </p:to>
                                    </p:set>
                                  </p:childTnLst>
                                </p:cTn>
                              </p:par>
                              <p:par>
                                <p:cTn id="437" presetID="2" presetClass="exit" presetSubtype="8" fill="hold" grpId="2" nodeType="withEffect">
                                  <p:stCondLst>
                                    <p:cond delay="0"/>
                                  </p:stCondLst>
                                  <p:childTnLst>
                                    <p:anim calcmode="lin" valueType="num">
                                      <p:cBhvr additive="base">
                                        <p:cTn id="438" dur="5000"/>
                                        <p:tgtEl>
                                          <p:spTgt spid="21"/>
                                        </p:tgtEl>
                                        <p:attrNameLst>
                                          <p:attrName>ppt_x</p:attrName>
                                        </p:attrNameLst>
                                      </p:cBhvr>
                                      <p:tavLst>
                                        <p:tav tm="0">
                                          <p:val>
                                            <p:strVal val="ppt_x"/>
                                          </p:val>
                                        </p:tav>
                                        <p:tav tm="100000">
                                          <p:val>
                                            <p:strVal val="0-ppt_w/2"/>
                                          </p:val>
                                        </p:tav>
                                      </p:tavLst>
                                    </p:anim>
                                    <p:anim calcmode="lin" valueType="num">
                                      <p:cBhvr additive="base">
                                        <p:cTn id="439" dur="5000"/>
                                        <p:tgtEl>
                                          <p:spTgt spid="21"/>
                                        </p:tgtEl>
                                        <p:attrNameLst>
                                          <p:attrName>ppt_y</p:attrName>
                                        </p:attrNameLst>
                                      </p:cBhvr>
                                      <p:tavLst>
                                        <p:tav tm="0">
                                          <p:val>
                                            <p:strVal val="ppt_y"/>
                                          </p:val>
                                        </p:tav>
                                        <p:tav tm="100000">
                                          <p:val>
                                            <p:strVal val="ppt_y"/>
                                          </p:val>
                                        </p:tav>
                                      </p:tavLst>
                                    </p:anim>
                                    <p:set>
                                      <p:cBhvr>
                                        <p:cTn id="440" dur="1" fill="hold">
                                          <p:stCondLst>
                                            <p:cond delay="4999"/>
                                          </p:stCondLst>
                                        </p:cTn>
                                        <p:tgtEl>
                                          <p:spTgt spid="21"/>
                                        </p:tgtEl>
                                        <p:attrNameLst>
                                          <p:attrName>style.visibility</p:attrName>
                                        </p:attrNameLst>
                                      </p:cBhvr>
                                      <p:to>
                                        <p:strVal val="hidden"/>
                                      </p:to>
                                    </p:set>
                                  </p:childTnLst>
                                </p:cTn>
                              </p:par>
                              <p:par>
                                <p:cTn id="441" presetID="2" presetClass="exit" presetSubtype="8" fill="hold" grpId="2" nodeType="withEffect">
                                  <p:stCondLst>
                                    <p:cond delay="0"/>
                                  </p:stCondLst>
                                  <p:childTnLst>
                                    <p:anim calcmode="lin" valueType="num">
                                      <p:cBhvr additive="base">
                                        <p:cTn id="442" dur="5000"/>
                                        <p:tgtEl>
                                          <p:spTgt spid="22"/>
                                        </p:tgtEl>
                                        <p:attrNameLst>
                                          <p:attrName>ppt_x</p:attrName>
                                        </p:attrNameLst>
                                      </p:cBhvr>
                                      <p:tavLst>
                                        <p:tav tm="0">
                                          <p:val>
                                            <p:strVal val="ppt_x"/>
                                          </p:val>
                                        </p:tav>
                                        <p:tav tm="100000">
                                          <p:val>
                                            <p:strVal val="0-ppt_w/2"/>
                                          </p:val>
                                        </p:tav>
                                      </p:tavLst>
                                    </p:anim>
                                    <p:anim calcmode="lin" valueType="num">
                                      <p:cBhvr additive="base">
                                        <p:cTn id="443" dur="5000"/>
                                        <p:tgtEl>
                                          <p:spTgt spid="22"/>
                                        </p:tgtEl>
                                        <p:attrNameLst>
                                          <p:attrName>ppt_y</p:attrName>
                                        </p:attrNameLst>
                                      </p:cBhvr>
                                      <p:tavLst>
                                        <p:tav tm="0">
                                          <p:val>
                                            <p:strVal val="ppt_y"/>
                                          </p:val>
                                        </p:tav>
                                        <p:tav tm="100000">
                                          <p:val>
                                            <p:strVal val="ppt_y"/>
                                          </p:val>
                                        </p:tav>
                                      </p:tavLst>
                                    </p:anim>
                                    <p:set>
                                      <p:cBhvr>
                                        <p:cTn id="444" dur="1" fill="hold">
                                          <p:stCondLst>
                                            <p:cond delay="4999"/>
                                          </p:stCondLst>
                                        </p:cTn>
                                        <p:tgtEl>
                                          <p:spTgt spid="22"/>
                                        </p:tgtEl>
                                        <p:attrNameLst>
                                          <p:attrName>style.visibility</p:attrName>
                                        </p:attrNameLst>
                                      </p:cBhvr>
                                      <p:to>
                                        <p:strVal val="hidden"/>
                                      </p:to>
                                    </p:set>
                                  </p:childTnLst>
                                </p:cTn>
                              </p:par>
                              <p:par>
                                <p:cTn id="445" presetID="2" presetClass="exit" presetSubtype="8" fill="hold" grpId="2" nodeType="withEffect">
                                  <p:stCondLst>
                                    <p:cond delay="0"/>
                                  </p:stCondLst>
                                  <p:childTnLst>
                                    <p:anim calcmode="lin" valueType="num">
                                      <p:cBhvr additive="base">
                                        <p:cTn id="446" dur="5000"/>
                                        <p:tgtEl>
                                          <p:spTgt spid="23"/>
                                        </p:tgtEl>
                                        <p:attrNameLst>
                                          <p:attrName>ppt_x</p:attrName>
                                        </p:attrNameLst>
                                      </p:cBhvr>
                                      <p:tavLst>
                                        <p:tav tm="0">
                                          <p:val>
                                            <p:strVal val="ppt_x"/>
                                          </p:val>
                                        </p:tav>
                                        <p:tav tm="100000">
                                          <p:val>
                                            <p:strVal val="0-ppt_w/2"/>
                                          </p:val>
                                        </p:tav>
                                      </p:tavLst>
                                    </p:anim>
                                    <p:anim calcmode="lin" valueType="num">
                                      <p:cBhvr additive="base">
                                        <p:cTn id="447" dur="5000"/>
                                        <p:tgtEl>
                                          <p:spTgt spid="23"/>
                                        </p:tgtEl>
                                        <p:attrNameLst>
                                          <p:attrName>ppt_y</p:attrName>
                                        </p:attrNameLst>
                                      </p:cBhvr>
                                      <p:tavLst>
                                        <p:tav tm="0">
                                          <p:val>
                                            <p:strVal val="ppt_y"/>
                                          </p:val>
                                        </p:tav>
                                        <p:tav tm="100000">
                                          <p:val>
                                            <p:strVal val="ppt_y"/>
                                          </p:val>
                                        </p:tav>
                                      </p:tavLst>
                                    </p:anim>
                                    <p:set>
                                      <p:cBhvr>
                                        <p:cTn id="448" dur="1" fill="hold">
                                          <p:stCondLst>
                                            <p:cond delay="4999"/>
                                          </p:stCondLst>
                                        </p:cTn>
                                        <p:tgtEl>
                                          <p:spTgt spid="23"/>
                                        </p:tgtEl>
                                        <p:attrNameLst>
                                          <p:attrName>style.visibility</p:attrName>
                                        </p:attrNameLst>
                                      </p:cBhvr>
                                      <p:to>
                                        <p:strVal val="hidden"/>
                                      </p:to>
                                    </p:set>
                                  </p:childTnLst>
                                </p:cTn>
                              </p:par>
                              <p:par>
                                <p:cTn id="449" presetID="2" presetClass="exit" presetSubtype="8" fill="hold" grpId="2" nodeType="withEffect">
                                  <p:stCondLst>
                                    <p:cond delay="0"/>
                                  </p:stCondLst>
                                  <p:childTnLst>
                                    <p:anim calcmode="lin" valueType="num">
                                      <p:cBhvr additive="base">
                                        <p:cTn id="450" dur="5000"/>
                                        <p:tgtEl>
                                          <p:spTgt spid="24"/>
                                        </p:tgtEl>
                                        <p:attrNameLst>
                                          <p:attrName>ppt_x</p:attrName>
                                        </p:attrNameLst>
                                      </p:cBhvr>
                                      <p:tavLst>
                                        <p:tav tm="0">
                                          <p:val>
                                            <p:strVal val="ppt_x"/>
                                          </p:val>
                                        </p:tav>
                                        <p:tav tm="100000">
                                          <p:val>
                                            <p:strVal val="0-ppt_w/2"/>
                                          </p:val>
                                        </p:tav>
                                      </p:tavLst>
                                    </p:anim>
                                    <p:anim calcmode="lin" valueType="num">
                                      <p:cBhvr additive="base">
                                        <p:cTn id="451" dur="5000"/>
                                        <p:tgtEl>
                                          <p:spTgt spid="24"/>
                                        </p:tgtEl>
                                        <p:attrNameLst>
                                          <p:attrName>ppt_y</p:attrName>
                                        </p:attrNameLst>
                                      </p:cBhvr>
                                      <p:tavLst>
                                        <p:tav tm="0">
                                          <p:val>
                                            <p:strVal val="ppt_y"/>
                                          </p:val>
                                        </p:tav>
                                        <p:tav tm="100000">
                                          <p:val>
                                            <p:strVal val="ppt_y"/>
                                          </p:val>
                                        </p:tav>
                                      </p:tavLst>
                                    </p:anim>
                                    <p:set>
                                      <p:cBhvr>
                                        <p:cTn id="452" dur="1" fill="hold">
                                          <p:stCondLst>
                                            <p:cond delay="4999"/>
                                          </p:stCondLst>
                                        </p:cTn>
                                        <p:tgtEl>
                                          <p:spTgt spid="24"/>
                                        </p:tgtEl>
                                        <p:attrNameLst>
                                          <p:attrName>style.visibility</p:attrName>
                                        </p:attrNameLst>
                                      </p:cBhvr>
                                      <p:to>
                                        <p:strVal val="hidden"/>
                                      </p:to>
                                    </p:set>
                                  </p:childTnLst>
                                </p:cTn>
                              </p:par>
                              <p:par>
                                <p:cTn id="453" presetID="2" presetClass="exit" presetSubtype="8" fill="hold" grpId="2" nodeType="withEffect">
                                  <p:stCondLst>
                                    <p:cond delay="0"/>
                                  </p:stCondLst>
                                  <p:childTnLst>
                                    <p:anim calcmode="lin" valueType="num">
                                      <p:cBhvr additive="base">
                                        <p:cTn id="454" dur="5000"/>
                                        <p:tgtEl>
                                          <p:spTgt spid="25"/>
                                        </p:tgtEl>
                                        <p:attrNameLst>
                                          <p:attrName>ppt_x</p:attrName>
                                        </p:attrNameLst>
                                      </p:cBhvr>
                                      <p:tavLst>
                                        <p:tav tm="0">
                                          <p:val>
                                            <p:strVal val="ppt_x"/>
                                          </p:val>
                                        </p:tav>
                                        <p:tav tm="100000">
                                          <p:val>
                                            <p:strVal val="0-ppt_w/2"/>
                                          </p:val>
                                        </p:tav>
                                      </p:tavLst>
                                    </p:anim>
                                    <p:anim calcmode="lin" valueType="num">
                                      <p:cBhvr additive="base">
                                        <p:cTn id="455" dur="5000"/>
                                        <p:tgtEl>
                                          <p:spTgt spid="25"/>
                                        </p:tgtEl>
                                        <p:attrNameLst>
                                          <p:attrName>ppt_y</p:attrName>
                                        </p:attrNameLst>
                                      </p:cBhvr>
                                      <p:tavLst>
                                        <p:tav tm="0">
                                          <p:val>
                                            <p:strVal val="ppt_y"/>
                                          </p:val>
                                        </p:tav>
                                        <p:tav tm="100000">
                                          <p:val>
                                            <p:strVal val="ppt_y"/>
                                          </p:val>
                                        </p:tav>
                                      </p:tavLst>
                                    </p:anim>
                                    <p:set>
                                      <p:cBhvr>
                                        <p:cTn id="456" dur="1" fill="hold">
                                          <p:stCondLst>
                                            <p:cond delay="4999"/>
                                          </p:stCondLst>
                                        </p:cTn>
                                        <p:tgtEl>
                                          <p:spTgt spid="25"/>
                                        </p:tgtEl>
                                        <p:attrNameLst>
                                          <p:attrName>style.visibility</p:attrName>
                                        </p:attrNameLst>
                                      </p:cBhvr>
                                      <p:to>
                                        <p:strVal val="hidden"/>
                                      </p:to>
                                    </p:set>
                                  </p:childTnLst>
                                </p:cTn>
                              </p:par>
                              <p:par>
                                <p:cTn id="457" presetID="2" presetClass="exit" presetSubtype="8" fill="hold" grpId="2" nodeType="withEffect">
                                  <p:stCondLst>
                                    <p:cond delay="0"/>
                                  </p:stCondLst>
                                  <p:childTnLst>
                                    <p:anim calcmode="lin" valueType="num">
                                      <p:cBhvr additive="base">
                                        <p:cTn id="458" dur="5000"/>
                                        <p:tgtEl>
                                          <p:spTgt spid="26"/>
                                        </p:tgtEl>
                                        <p:attrNameLst>
                                          <p:attrName>ppt_x</p:attrName>
                                        </p:attrNameLst>
                                      </p:cBhvr>
                                      <p:tavLst>
                                        <p:tav tm="0">
                                          <p:val>
                                            <p:strVal val="ppt_x"/>
                                          </p:val>
                                        </p:tav>
                                        <p:tav tm="100000">
                                          <p:val>
                                            <p:strVal val="0-ppt_w/2"/>
                                          </p:val>
                                        </p:tav>
                                      </p:tavLst>
                                    </p:anim>
                                    <p:anim calcmode="lin" valueType="num">
                                      <p:cBhvr additive="base">
                                        <p:cTn id="459" dur="5000"/>
                                        <p:tgtEl>
                                          <p:spTgt spid="26"/>
                                        </p:tgtEl>
                                        <p:attrNameLst>
                                          <p:attrName>ppt_y</p:attrName>
                                        </p:attrNameLst>
                                      </p:cBhvr>
                                      <p:tavLst>
                                        <p:tav tm="0">
                                          <p:val>
                                            <p:strVal val="ppt_y"/>
                                          </p:val>
                                        </p:tav>
                                        <p:tav tm="100000">
                                          <p:val>
                                            <p:strVal val="ppt_y"/>
                                          </p:val>
                                        </p:tav>
                                      </p:tavLst>
                                    </p:anim>
                                    <p:set>
                                      <p:cBhvr>
                                        <p:cTn id="460" dur="1" fill="hold">
                                          <p:stCondLst>
                                            <p:cond delay="4999"/>
                                          </p:stCondLst>
                                        </p:cTn>
                                        <p:tgtEl>
                                          <p:spTgt spid="26"/>
                                        </p:tgtEl>
                                        <p:attrNameLst>
                                          <p:attrName>style.visibility</p:attrName>
                                        </p:attrNameLst>
                                      </p:cBhvr>
                                      <p:to>
                                        <p:strVal val="hidden"/>
                                      </p:to>
                                    </p:set>
                                  </p:childTnLst>
                                </p:cTn>
                              </p:par>
                              <p:par>
                                <p:cTn id="461" presetID="2" presetClass="exit" presetSubtype="8" fill="hold" grpId="2" nodeType="withEffect">
                                  <p:stCondLst>
                                    <p:cond delay="0"/>
                                  </p:stCondLst>
                                  <p:childTnLst>
                                    <p:anim calcmode="lin" valueType="num">
                                      <p:cBhvr additive="base">
                                        <p:cTn id="462" dur="5000"/>
                                        <p:tgtEl>
                                          <p:spTgt spid="27"/>
                                        </p:tgtEl>
                                        <p:attrNameLst>
                                          <p:attrName>ppt_x</p:attrName>
                                        </p:attrNameLst>
                                      </p:cBhvr>
                                      <p:tavLst>
                                        <p:tav tm="0">
                                          <p:val>
                                            <p:strVal val="ppt_x"/>
                                          </p:val>
                                        </p:tav>
                                        <p:tav tm="100000">
                                          <p:val>
                                            <p:strVal val="0-ppt_w/2"/>
                                          </p:val>
                                        </p:tav>
                                      </p:tavLst>
                                    </p:anim>
                                    <p:anim calcmode="lin" valueType="num">
                                      <p:cBhvr additive="base">
                                        <p:cTn id="463" dur="5000"/>
                                        <p:tgtEl>
                                          <p:spTgt spid="27"/>
                                        </p:tgtEl>
                                        <p:attrNameLst>
                                          <p:attrName>ppt_y</p:attrName>
                                        </p:attrNameLst>
                                      </p:cBhvr>
                                      <p:tavLst>
                                        <p:tav tm="0">
                                          <p:val>
                                            <p:strVal val="ppt_y"/>
                                          </p:val>
                                        </p:tav>
                                        <p:tav tm="100000">
                                          <p:val>
                                            <p:strVal val="ppt_y"/>
                                          </p:val>
                                        </p:tav>
                                      </p:tavLst>
                                    </p:anim>
                                    <p:set>
                                      <p:cBhvr>
                                        <p:cTn id="464" dur="1" fill="hold">
                                          <p:stCondLst>
                                            <p:cond delay="4999"/>
                                          </p:stCondLst>
                                        </p:cTn>
                                        <p:tgtEl>
                                          <p:spTgt spid="27"/>
                                        </p:tgtEl>
                                        <p:attrNameLst>
                                          <p:attrName>style.visibility</p:attrName>
                                        </p:attrNameLst>
                                      </p:cBhvr>
                                      <p:to>
                                        <p:strVal val="hidden"/>
                                      </p:to>
                                    </p:set>
                                  </p:childTnLst>
                                </p:cTn>
                              </p:par>
                              <p:par>
                                <p:cTn id="465" presetID="2" presetClass="exit" presetSubtype="8" fill="hold" grpId="2" nodeType="withEffect">
                                  <p:stCondLst>
                                    <p:cond delay="0"/>
                                  </p:stCondLst>
                                  <p:childTnLst>
                                    <p:anim calcmode="lin" valueType="num">
                                      <p:cBhvr additive="base">
                                        <p:cTn id="466" dur="5000"/>
                                        <p:tgtEl>
                                          <p:spTgt spid="28"/>
                                        </p:tgtEl>
                                        <p:attrNameLst>
                                          <p:attrName>ppt_x</p:attrName>
                                        </p:attrNameLst>
                                      </p:cBhvr>
                                      <p:tavLst>
                                        <p:tav tm="0">
                                          <p:val>
                                            <p:strVal val="ppt_x"/>
                                          </p:val>
                                        </p:tav>
                                        <p:tav tm="100000">
                                          <p:val>
                                            <p:strVal val="0-ppt_w/2"/>
                                          </p:val>
                                        </p:tav>
                                      </p:tavLst>
                                    </p:anim>
                                    <p:anim calcmode="lin" valueType="num">
                                      <p:cBhvr additive="base">
                                        <p:cTn id="467" dur="5000"/>
                                        <p:tgtEl>
                                          <p:spTgt spid="28"/>
                                        </p:tgtEl>
                                        <p:attrNameLst>
                                          <p:attrName>ppt_y</p:attrName>
                                        </p:attrNameLst>
                                      </p:cBhvr>
                                      <p:tavLst>
                                        <p:tav tm="0">
                                          <p:val>
                                            <p:strVal val="ppt_y"/>
                                          </p:val>
                                        </p:tav>
                                        <p:tav tm="100000">
                                          <p:val>
                                            <p:strVal val="ppt_y"/>
                                          </p:val>
                                        </p:tav>
                                      </p:tavLst>
                                    </p:anim>
                                    <p:set>
                                      <p:cBhvr>
                                        <p:cTn id="468" dur="1" fill="hold">
                                          <p:stCondLst>
                                            <p:cond delay="4999"/>
                                          </p:stCondLst>
                                        </p:cTn>
                                        <p:tgtEl>
                                          <p:spTgt spid="28"/>
                                        </p:tgtEl>
                                        <p:attrNameLst>
                                          <p:attrName>style.visibility</p:attrName>
                                        </p:attrNameLst>
                                      </p:cBhvr>
                                      <p:to>
                                        <p:strVal val="hidden"/>
                                      </p:to>
                                    </p:set>
                                  </p:childTnLst>
                                </p:cTn>
                              </p:par>
                              <p:par>
                                <p:cTn id="469" presetID="2" presetClass="exit" presetSubtype="8" fill="hold" grpId="2" nodeType="withEffect">
                                  <p:stCondLst>
                                    <p:cond delay="0"/>
                                  </p:stCondLst>
                                  <p:childTnLst>
                                    <p:anim calcmode="lin" valueType="num">
                                      <p:cBhvr additive="base">
                                        <p:cTn id="470" dur="5000"/>
                                        <p:tgtEl>
                                          <p:spTgt spid="29"/>
                                        </p:tgtEl>
                                        <p:attrNameLst>
                                          <p:attrName>ppt_x</p:attrName>
                                        </p:attrNameLst>
                                      </p:cBhvr>
                                      <p:tavLst>
                                        <p:tav tm="0">
                                          <p:val>
                                            <p:strVal val="ppt_x"/>
                                          </p:val>
                                        </p:tav>
                                        <p:tav tm="100000">
                                          <p:val>
                                            <p:strVal val="0-ppt_w/2"/>
                                          </p:val>
                                        </p:tav>
                                      </p:tavLst>
                                    </p:anim>
                                    <p:anim calcmode="lin" valueType="num">
                                      <p:cBhvr additive="base">
                                        <p:cTn id="471" dur="5000"/>
                                        <p:tgtEl>
                                          <p:spTgt spid="29"/>
                                        </p:tgtEl>
                                        <p:attrNameLst>
                                          <p:attrName>ppt_y</p:attrName>
                                        </p:attrNameLst>
                                      </p:cBhvr>
                                      <p:tavLst>
                                        <p:tav tm="0">
                                          <p:val>
                                            <p:strVal val="ppt_y"/>
                                          </p:val>
                                        </p:tav>
                                        <p:tav tm="100000">
                                          <p:val>
                                            <p:strVal val="ppt_y"/>
                                          </p:val>
                                        </p:tav>
                                      </p:tavLst>
                                    </p:anim>
                                    <p:set>
                                      <p:cBhvr>
                                        <p:cTn id="472" dur="1" fill="hold">
                                          <p:stCondLst>
                                            <p:cond delay="4999"/>
                                          </p:stCondLst>
                                        </p:cTn>
                                        <p:tgtEl>
                                          <p:spTgt spid="29"/>
                                        </p:tgtEl>
                                        <p:attrNameLst>
                                          <p:attrName>style.visibility</p:attrName>
                                        </p:attrNameLst>
                                      </p:cBhvr>
                                      <p:to>
                                        <p:strVal val="hidden"/>
                                      </p:to>
                                    </p:set>
                                  </p:childTnLst>
                                </p:cTn>
                              </p:par>
                              <p:par>
                                <p:cTn id="473" presetID="2" presetClass="exit" presetSubtype="8" fill="hold" grpId="2" nodeType="withEffect">
                                  <p:stCondLst>
                                    <p:cond delay="0"/>
                                  </p:stCondLst>
                                  <p:childTnLst>
                                    <p:anim calcmode="lin" valueType="num">
                                      <p:cBhvr additive="base">
                                        <p:cTn id="474" dur="5000"/>
                                        <p:tgtEl>
                                          <p:spTgt spid="30"/>
                                        </p:tgtEl>
                                        <p:attrNameLst>
                                          <p:attrName>ppt_x</p:attrName>
                                        </p:attrNameLst>
                                      </p:cBhvr>
                                      <p:tavLst>
                                        <p:tav tm="0">
                                          <p:val>
                                            <p:strVal val="ppt_x"/>
                                          </p:val>
                                        </p:tav>
                                        <p:tav tm="100000">
                                          <p:val>
                                            <p:strVal val="0-ppt_w/2"/>
                                          </p:val>
                                        </p:tav>
                                      </p:tavLst>
                                    </p:anim>
                                    <p:anim calcmode="lin" valueType="num">
                                      <p:cBhvr additive="base">
                                        <p:cTn id="475" dur="5000"/>
                                        <p:tgtEl>
                                          <p:spTgt spid="30"/>
                                        </p:tgtEl>
                                        <p:attrNameLst>
                                          <p:attrName>ppt_y</p:attrName>
                                        </p:attrNameLst>
                                      </p:cBhvr>
                                      <p:tavLst>
                                        <p:tav tm="0">
                                          <p:val>
                                            <p:strVal val="ppt_y"/>
                                          </p:val>
                                        </p:tav>
                                        <p:tav tm="100000">
                                          <p:val>
                                            <p:strVal val="ppt_y"/>
                                          </p:val>
                                        </p:tav>
                                      </p:tavLst>
                                    </p:anim>
                                    <p:set>
                                      <p:cBhvr>
                                        <p:cTn id="476" dur="1" fill="hold">
                                          <p:stCondLst>
                                            <p:cond delay="4999"/>
                                          </p:stCondLst>
                                        </p:cTn>
                                        <p:tgtEl>
                                          <p:spTgt spid="30"/>
                                        </p:tgtEl>
                                        <p:attrNameLst>
                                          <p:attrName>style.visibility</p:attrName>
                                        </p:attrNameLst>
                                      </p:cBhvr>
                                      <p:to>
                                        <p:strVal val="hidden"/>
                                      </p:to>
                                    </p:set>
                                  </p:childTnLst>
                                </p:cTn>
                              </p:par>
                              <p:par>
                                <p:cTn id="477" presetID="2" presetClass="exit" presetSubtype="2" fill="hold" grpId="2" nodeType="withEffect">
                                  <p:stCondLst>
                                    <p:cond delay="0"/>
                                  </p:stCondLst>
                                  <p:childTnLst>
                                    <p:anim calcmode="lin" valueType="num">
                                      <p:cBhvr additive="base">
                                        <p:cTn id="478" dur="5000"/>
                                        <p:tgtEl>
                                          <p:spTgt spid="31"/>
                                        </p:tgtEl>
                                        <p:attrNameLst>
                                          <p:attrName>ppt_x</p:attrName>
                                        </p:attrNameLst>
                                      </p:cBhvr>
                                      <p:tavLst>
                                        <p:tav tm="0">
                                          <p:val>
                                            <p:strVal val="ppt_x"/>
                                          </p:val>
                                        </p:tav>
                                        <p:tav tm="100000">
                                          <p:val>
                                            <p:strVal val="1+ppt_w/2"/>
                                          </p:val>
                                        </p:tav>
                                      </p:tavLst>
                                    </p:anim>
                                    <p:anim calcmode="lin" valueType="num">
                                      <p:cBhvr additive="base">
                                        <p:cTn id="479" dur="5000"/>
                                        <p:tgtEl>
                                          <p:spTgt spid="31"/>
                                        </p:tgtEl>
                                        <p:attrNameLst>
                                          <p:attrName>ppt_y</p:attrName>
                                        </p:attrNameLst>
                                      </p:cBhvr>
                                      <p:tavLst>
                                        <p:tav tm="0">
                                          <p:val>
                                            <p:strVal val="ppt_y"/>
                                          </p:val>
                                        </p:tav>
                                        <p:tav tm="100000">
                                          <p:val>
                                            <p:strVal val="ppt_y"/>
                                          </p:val>
                                        </p:tav>
                                      </p:tavLst>
                                    </p:anim>
                                    <p:set>
                                      <p:cBhvr>
                                        <p:cTn id="480" dur="1" fill="hold">
                                          <p:stCondLst>
                                            <p:cond delay="4999"/>
                                          </p:stCondLst>
                                        </p:cTn>
                                        <p:tgtEl>
                                          <p:spTgt spid="31"/>
                                        </p:tgtEl>
                                        <p:attrNameLst>
                                          <p:attrName>style.visibility</p:attrName>
                                        </p:attrNameLst>
                                      </p:cBhvr>
                                      <p:to>
                                        <p:strVal val="hidden"/>
                                      </p:to>
                                    </p:set>
                                  </p:childTnLst>
                                </p:cTn>
                              </p:par>
                              <p:par>
                                <p:cTn id="481" presetID="2" presetClass="exit" presetSubtype="2" fill="hold" grpId="2" nodeType="withEffect">
                                  <p:stCondLst>
                                    <p:cond delay="0"/>
                                  </p:stCondLst>
                                  <p:childTnLst>
                                    <p:anim calcmode="lin" valueType="num">
                                      <p:cBhvr additive="base">
                                        <p:cTn id="482" dur="5000"/>
                                        <p:tgtEl>
                                          <p:spTgt spid="32"/>
                                        </p:tgtEl>
                                        <p:attrNameLst>
                                          <p:attrName>ppt_x</p:attrName>
                                        </p:attrNameLst>
                                      </p:cBhvr>
                                      <p:tavLst>
                                        <p:tav tm="0">
                                          <p:val>
                                            <p:strVal val="ppt_x"/>
                                          </p:val>
                                        </p:tav>
                                        <p:tav tm="100000">
                                          <p:val>
                                            <p:strVal val="1+ppt_w/2"/>
                                          </p:val>
                                        </p:tav>
                                      </p:tavLst>
                                    </p:anim>
                                    <p:anim calcmode="lin" valueType="num">
                                      <p:cBhvr additive="base">
                                        <p:cTn id="483" dur="5000"/>
                                        <p:tgtEl>
                                          <p:spTgt spid="32"/>
                                        </p:tgtEl>
                                        <p:attrNameLst>
                                          <p:attrName>ppt_y</p:attrName>
                                        </p:attrNameLst>
                                      </p:cBhvr>
                                      <p:tavLst>
                                        <p:tav tm="0">
                                          <p:val>
                                            <p:strVal val="ppt_y"/>
                                          </p:val>
                                        </p:tav>
                                        <p:tav tm="100000">
                                          <p:val>
                                            <p:strVal val="ppt_y"/>
                                          </p:val>
                                        </p:tav>
                                      </p:tavLst>
                                    </p:anim>
                                    <p:set>
                                      <p:cBhvr>
                                        <p:cTn id="484" dur="1" fill="hold">
                                          <p:stCondLst>
                                            <p:cond delay="4999"/>
                                          </p:stCondLst>
                                        </p:cTn>
                                        <p:tgtEl>
                                          <p:spTgt spid="32"/>
                                        </p:tgtEl>
                                        <p:attrNameLst>
                                          <p:attrName>style.visibility</p:attrName>
                                        </p:attrNameLst>
                                      </p:cBhvr>
                                      <p:to>
                                        <p:strVal val="hidden"/>
                                      </p:to>
                                    </p:set>
                                  </p:childTnLst>
                                </p:cTn>
                              </p:par>
                              <p:par>
                                <p:cTn id="485" presetID="2" presetClass="exit" presetSubtype="2" fill="hold" grpId="2" nodeType="withEffect">
                                  <p:stCondLst>
                                    <p:cond delay="0"/>
                                  </p:stCondLst>
                                  <p:childTnLst>
                                    <p:anim calcmode="lin" valueType="num">
                                      <p:cBhvr additive="base">
                                        <p:cTn id="486" dur="5000"/>
                                        <p:tgtEl>
                                          <p:spTgt spid="33"/>
                                        </p:tgtEl>
                                        <p:attrNameLst>
                                          <p:attrName>ppt_x</p:attrName>
                                        </p:attrNameLst>
                                      </p:cBhvr>
                                      <p:tavLst>
                                        <p:tav tm="0">
                                          <p:val>
                                            <p:strVal val="ppt_x"/>
                                          </p:val>
                                        </p:tav>
                                        <p:tav tm="100000">
                                          <p:val>
                                            <p:strVal val="1+ppt_w/2"/>
                                          </p:val>
                                        </p:tav>
                                      </p:tavLst>
                                    </p:anim>
                                    <p:anim calcmode="lin" valueType="num">
                                      <p:cBhvr additive="base">
                                        <p:cTn id="487" dur="5000"/>
                                        <p:tgtEl>
                                          <p:spTgt spid="33"/>
                                        </p:tgtEl>
                                        <p:attrNameLst>
                                          <p:attrName>ppt_y</p:attrName>
                                        </p:attrNameLst>
                                      </p:cBhvr>
                                      <p:tavLst>
                                        <p:tav tm="0">
                                          <p:val>
                                            <p:strVal val="ppt_y"/>
                                          </p:val>
                                        </p:tav>
                                        <p:tav tm="100000">
                                          <p:val>
                                            <p:strVal val="ppt_y"/>
                                          </p:val>
                                        </p:tav>
                                      </p:tavLst>
                                    </p:anim>
                                    <p:set>
                                      <p:cBhvr>
                                        <p:cTn id="488" dur="1" fill="hold">
                                          <p:stCondLst>
                                            <p:cond delay="4999"/>
                                          </p:stCondLst>
                                        </p:cTn>
                                        <p:tgtEl>
                                          <p:spTgt spid="33"/>
                                        </p:tgtEl>
                                        <p:attrNameLst>
                                          <p:attrName>style.visibility</p:attrName>
                                        </p:attrNameLst>
                                      </p:cBhvr>
                                      <p:to>
                                        <p:strVal val="hidden"/>
                                      </p:to>
                                    </p:set>
                                  </p:childTnLst>
                                </p:cTn>
                              </p:par>
                              <p:par>
                                <p:cTn id="489" presetID="2" presetClass="exit" presetSubtype="2" fill="hold" grpId="2" nodeType="withEffect">
                                  <p:stCondLst>
                                    <p:cond delay="0"/>
                                  </p:stCondLst>
                                  <p:childTnLst>
                                    <p:anim calcmode="lin" valueType="num">
                                      <p:cBhvr additive="base">
                                        <p:cTn id="490" dur="5000"/>
                                        <p:tgtEl>
                                          <p:spTgt spid="34"/>
                                        </p:tgtEl>
                                        <p:attrNameLst>
                                          <p:attrName>ppt_x</p:attrName>
                                        </p:attrNameLst>
                                      </p:cBhvr>
                                      <p:tavLst>
                                        <p:tav tm="0">
                                          <p:val>
                                            <p:strVal val="ppt_x"/>
                                          </p:val>
                                        </p:tav>
                                        <p:tav tm="100000">
                                          <p:val>
                                            <p:strVal val="1+ppt_w/2"/>
                                          </p:val>
                                        </p:tav>
                                      </p:tavLst>
                                    </p:anim>
                                    <p:anim calcmode="lin" valueType="num">
                                      <p:cBhvr additive="base">
                                        <p:cTn id="491" dur="5000"/>
                                        <p:tgtEl>
                                          <p:spTgt spid="34"/>
                                        </p:tgtEl>
                                        <p:attrNameLst>
                                          <p:attrName>ppt_y</p:attrName>
                                        </p:attrNameLst>
                                      </p:cBhvr>
                                      <p:tavLst>
                                        <p:tav tm="0">
                                          <p:val>
                                            <p:strVal val="ppt_y"/>
                                          </p:val>
                                        </p:tav>
                                        <p:tav tm="100000">
                                          <p:val>
                                            <p:strVal val="ppt_y"/>
                                          </p:val>
                                        </p:tav>
                                      </p:tavLst>
                                    </p:anim>
                                    <p:set>
                                      <p:cBhvr>
                                        <p:cTn id="492" dur="1" fill="hold">
                                          <p:stCondLst>
                                            <p:cond delay="4999"/>
                                          </p:stCondLst>
                                        </p:cTn>
                                        <p:tgtEl>
                                          <p:spTgt spid="34"/>
                                        </p:tgtEl>
                                        <p:attrNameLst>
                                          <p:attrName>style.visibility</p:attrName>
                                        </p:attrNameLst>
                                      </p:cBhvr>
                                      <p:to>
                                        <p:strVal val="hidden"/>
                                      </p:to>
                                    </p:set>
                                  </p:childTnLst>
                                </p:cTn>
                              </p:par>
                              <p:par>
                                <p:cTn id="493" presetID="2" presetClass="exit" presetSubtype="2" fill="hold" grpId="2" nodeType="withEffect">
                                  <p:stCondLst>
                                    <p:cond delay="0"/>
                                  </p:stCondLst>
                                  <p:childTnLst>
                                    <p:anim calcmode="lin" valueType="num">
                                      <p:cBhvr additive="base">
                                        <p:cTn id="494" dur="5000"/>
                                        <p:tgtEl>
                                          <p:spTgt spid="35"/>
                                        </p:tgtEl>
                                        <p:attrNameLst>
                                          <p:attrName>ppt_x</p:attrName>
                                        </p:attrNameLst>
                                      </p:cBhvr>
                                      <p:tavLst>
                                        <p:tav tm="0">
                                          <p:val>
                                            <p:strVal val="ppt_x"/>
                                          </p:val>
                                        </p:tav>
                                        <p:tav tm="100000">
                                          <p:val>
                                            <p:strVal val="1+ppt_w/2"/>
                                          </p:val>
                                        </p:tav>
                                      </p:tavLst>
                                    </p:anim>
                                    <p:anim calcmode="lin" valueType="num">
                                      <p:cBhvr additive="base">
                                        <p:cTn id="495" dur="5000"/>
                                        <p:tgtEl>
                                          <p:spTgt spid="35"/>
                                        </p:tgtEl>
                                        <p:attrNameLst>
                                          <p:attrName>ppt_y</p:attrName>
                                        </p:attrNameLst>
                                      </p:cBhvr>
                                      <p:tavLst>
                                        <p:tav tm="0">
                                          <p:val>
                                            <p:strVal val="ppt_y"/>
                                          </p:val>
                                        </p:tav>
                                        <p:tav tm="100000">
                                          <p:val>
                                            <p:strVal val="ppt_y"/>
                                          </p:val>
                                        </p:tav>
                                      </p:tavLst>
                                    </p:anim>
                                    <p:set>
                                      <p:cBhvr>
                                        <p:cTn id="496" dur="1" fill="hold">
                                          <p:stCondLst>
                                            <p:cond delay="4999"/>
                                          </p:stCondLst>
                                        </p:cTn>
                                        <p:tgtEl>
                                          <p:spTgt spid="35"/>
                                        </p:tgtEl>
                                        <p:attrNameLst>
                                          <p:attrName>style.visibility</p:attrName>
                                        </p:attrNameLst>
                                      </p:cBhvr>
                                      <p:to>
                                        <p:strVal val="hidden"/>
                                      </p:to>
                                    </p:set>
                                  </p:childTnLst>
                                </p:cTn>
                              </p:par>
                              <p:par>
                                <p:cTn id="497" presetID="2" presetClass="exit" presetSubtype="2" fill="hold" grpId="2" nodeType="withEffect">
                                  <p:stCondLst>
                                    <p:cond delay="0"/>
                                  </p:stCondLst>
                                  <p:childTnLst>
                                    <p:anim calcmode="lin" valueType="num">
                                      <p:cBhvr additive="base">
                                        <p:cTn id="498" dur="5000"/>
                                        <p:tgtEl>
                                          <p:spTgt spid="36"/>
                                        </p:tgtEl>
                                        <p:attrNameLst>
                                          <p:attrName>ppt_x</p:attrName>
                                        </p:attrNameLst>
                                      </p:cBhvr>
                                      <p:tavLst>
                                        <p:tav tm="0">
                                          <p:val>
                                            <p:strVal val="ppt_x"/>
                                          </p:val>
                                        </p:tav>
                                        <p:tav tm="100000">
                                          <p:val>
                                            <p:strVal val="1+ppt_w/2"/>
                                          </p:val>
                                        </p:tav>
                                      </p:tavLst>
                                    </p:anim>
                                    <p:anim calcmode="lin" valueType="num">
                                      <p:cBhvr additive="base">
                                        <p:cTn id="499" dur="5000"/>
                                        <p:tgtEl>
                                          <p:spTgt spid="36"/>
                                        </p:tgtEl>
                                        <p:attrNameLst>
                                          <p:attrName>ppt_y</p:attrName>
                                        </p:attrNameLst>
                                      </p:cBhvr>
                                      <p:tavLst>
                                        <p:tav tm="0">
                                          <p:val>
                                            <p:strVal val="ppt_y"/>
                                          </p:val>
                                        </p:tav>
                                        <p:tav tm="100000">
                                          <p:val>
                                            <p:strVal val="ppt_y"/>
                                          </p:val>
                                        </p:tav>
                                      </p:tavLst>
                                    </p:anim>
                                    <p:set>
                                      <p:cBhvr>
                                        <p:cTn id="500" dur="1" fill="hold">
                                          <p:stCondLst>
                                            <p:cond delay="4999"/>
                                          </p:stCondLst>
                                        </p:cTn>
                                        <p:tgtEl>
                                          <p:spTgt spid="36"/>
                                        </p:tgtEl>
                                        <p:attrNameLst>
                                          <p:attrName>style.visibility</p:attrName>
                                        </p:attrNameLst>
                                      </p:cBhvr>
                                      <p:to>
                                        <p:strVal val="hidden"/>
                                      </p:to>
                                    </p:set>
                                  </p:childTnLst>
                                </p:cTn>
                              </p:par>
                              <p:par>
                                <p:cTn id="501" presetID="2" presetClass="exit" presetSubtype="2" fill="hold" grpId="2" nodeType="withEffect">
                                  <p:stCondLst>
                                    <p:cond delay="0"/>
                                  </p:stCondLst>
                                  <p:childTnLst>
                                    <p:anim calcmode="lin" valueType="num">
                                      <p:cBhvr additive="base">
                                        <p:cTn id="502" dur="5000"/>
                                        <p:tgtEl>
                                          <p:spTgt spid="37"/>
                                        </p:tgtEl>
                                        <p:attrNameLst>
                                          <p:attrName>ppt_x</p:attrName>
                                        </p:attrNameLst>
                                      </p:cBhvr>
                                      <p:tavLst>
                                        <p:tav tm="0">
                                          <p:val>
                                            <p:strVal val="ppt_x"/>
                                          </p:val>
                                        </p:tav>
                                        <p:tav tm="100000">
                                          <p:val>
                                            <p:strVal val="1+ppt_w/2"/>
                                          </p:val>
                                        </p:tav>
                                      </p:tavLst>
                                    </p:anim>
                                    <p:anim calcmode="lin" valueType="num">
                                      <p:cBhvr additive="base">
                                        <p:cTn id="503" dur="5000"/>
                                        <p:tgtEl>
                                          <p:spTgt spid="37"/>
                                        </p:tgtEl>
                                        <p:attrNameLst>
                                          <p:attrName>ppt_y</p:attrName>
                                        </p:attrNameLst>
                                      </p:cBhvr>
                                      <p:tavLst>
                                        <p:tav tm="0">
                                          <p:val>
                                            <p:strVal val="ppt_y"/>
                                          </p:val>
                                        </p:tav>
                                        <p:tav tm="100000">
                                          <p:val>
                                            <p:strVal val="ppt_y"/>
                                          </p:val>
                                        </p:tav>
                                      </p:tavLst>
                                    </p:anim>
                                    <p:set>
                                      <p:cBhvr>
                                        <p:cTn id="504" dur="1" fill="hold">
                                          <p:stCondLst>
                                            <p:cond delay="4999"/>
                                          </p:stCondLst>
                                        </p:cTn>
                                        <p:tgtEl>
                                          <p:spTgt spid="37"/>
                                        </p:tgtEl>
                                        <p:attrNameLst>
                                          <p:attrName>style.visibility</p:attrName>
                                        </p:attrNameLst>
                                      </p:cBhvr>
                                      <p:to>
                                        <p:strVal val="hidden"/>
                                      </p:to>
                                    </p:set>
                                  </p:childTnLst>
                                </p:cTn>
                              </p:par>
                              <p:par>
                                <p:cTn id="505" presetID="2" presetClass="exit" presetSubtype="2" fill="hold" grpId="2" nodeType="withEffect">
                                  <p:stCondLst>
                                    <p:cond delay="0"/>
                                  </p:stCondLst>
                                  <p:childTnLst>
                                    <p:anim calcmode="lin" valueType="num">
                                      <p:cBhvr additive="base">
                                        <p:cTn id="506" dur="5000"/>
                                        <p:tgtEl>
                                          <p:spTgt spid="38"/>
                                        </p:tgtEl>
                                        <p:attrNameLst>
                                          <p:attrName>ppt_x</p:attrName>
                                        </p:attrNameLst>
                                      </p:cBhvr>
                                      <p:tavLst>
                                        <p:tav tm="0">
                                          <p:val>
                                            <p:strVal val="ppt_x"/>
                                          </p:val>
                                        </p:tav>
                                        <p:tav tm="100000">
                                          <p:val>
                                            <p:strVal val="1+ppt_w/2"/>
                                          </p:val>
                                        </p:tav>
                                      </p:tavLst>
                                    </p:anim>
                                    <p:anim calcmode="lin" valueType="num">
                                      <p:cBhvr additive="base">
                                        <p:cTn id="507" dur="5000"/>
                                        <p:tgtEl>
                                          <p:spTgt spid="38"/>
                                        </p:tgtEl>
                                        <p:attrNameLst>
                                          <p:attrName>ppt_y</p:attrName>
                                        </p:attrNameLst>
                                      </p:cBhvr>
                                      <p:tavLst>
                                        <p:tav tm="0">
                                          <p:val>
                                            <p:strVal val="ppt_y"/>
                                          </p:val>
                                        </p:tav>
                                        <p:tav tm="100000">
                                          <p:val>
                                            <p:strVal val="ppt_y"/>
                                          </p:val>
                                        </p:tav>
                                      </p:tavLst>
                                    </p:anim>
                                    <p:set>
                                      <p:cBhvr>
                                        <p:cTn id="508" dur="1" fill="hold">
                                          <p:stCondLst>
                                            <p:cond delay="4999"/>
                                          </p:stCondLst>
                                        </p:cTn>
                                        <p:tgtEl>
                                          <p:spTgt spid="38"/>
                                        </p:tgtEl>
                                        <p:attrNameLst>
                                          <p:attrName>style.visibility</p:attrName>
                                        </p:attrNameLst>
                                      </p:cBhvr>
                                      <p:to>
                                        <p:strVal val="hidden"/>
                                      </p:to>
                                    </p:set>
                                  </p:childTnLst>
                                </p:cTn>
                              </p:par>
                              <p:par>
                                <p:cTn id="509" presetID="2" presetClass="exit" presetSubtype="2" fill="hold" grpId="2" nodeType="withEffect">
                                  <p:stCondLst>
                                    <p:cond delay="0"/>
                                  </p:stCondLst>
                                  <p:childTnLst>
                                    <p:anim calcmode="lin" valueType="num">
                                      <p:cBhvr additive="base">
                                        <p:cTn id="510" dur="5000"/>
                                        <p:tgtEl>
                                          <p:spTgt spid="39"/>
                                        </p:tgtEl>
                                        <p:attrNameLst>
                                          <p:attrName>ppt_x</p:attrName>
                                        </p:attrNameLst>
                                      </p:cBhvr>
                                      <p:tavLst>
                                        <p:tav tm="0">
                                          <p:val>
                                            <p:strVal val="ppt_x"/>
                                          </p:val>
                                        </p:tav>
                                        <p:tav tm="100000">
                                          <p:val>
                                            <p:strVal val="1+ppt_w/2"/>
                                          </p:val>
                                        </p:tav>
                                      </p:tavLst>
                                    </p:anim>
                                    <p:anim calcmode="lin" valueType="num">
                                      <p:cBhvr additive="base">
                                        <p:cTn id="511" dur="5000"/>
                                        <p:tgtEl>
                                          <p:spTgt spid="39"/>
                                        </p:tgtEl>
                                        <p:attrNameLst>
                                          <p:attrName>ppt_y</p:attrName>
                                        </p:attrNameLst>
                                      </p:cBhvr>
                                      <p:tavLst>
                                        <p:tav tm="0">
                                          <p:val>
                                            <p:strVal val="ppt_y"/>
                                          </p:val>
                                        </p:tav>
                                        <p:tav tm="100000">
                                          <p:val>
                                            <p:strVal val="ppt_y"/>
                                          </p:val>
                                        </p:tav>
                                      </p:tavLst>
                                    </p:anim>
                                    <p:set>
                                      <p:cBhvr>
                                        <p:cTn id="512" dur="1" fill="hold">
                                          <p:stCondLst>
                                            <p:cond delay="4999"/>
                                          </p:stCondLst>
                                        </p:cTn>
                                        <p:tgtEl>
                                          <p:spTgt spid="39"/>
                                        </p:tgtEl>
                                        <p:attrNameLst>
                                          <p:attrName>style.visibility</p:attrName>
                                        </p:attrNameLst>
                                      </p:cBhvr>
                                      <p:to>
                                        <p:strVal val="hidden"/>
                                      </p:to>
                                    </p:set>
                                  </p:childTnLst>
                                </p:cTn>
                              </p:par>
                              <p:par>
                                <p:cTn id="513" presetID="2" presetClass="exit" presetSubtype="2" fill="hold" grpId="2" nodeType="withEffect">
                                  <p:stCondLst>
                                    <p:cond delay="0"/>
                                  </p:stCondLst>
                                  <p:childTnLst>
                                    <p:anim calcmode="lin" valueType="num">
                                      <p:cBhvr additive="base">
                                        <p:cTn id="514" dur="5000"/>
                                        <p:tgtEl>
                                          <p:spTgt spid="40"/>
                                        </p:tgtEl>
                                        <p:attrNameLst>
                                          <p:attrName>ppt_x</p:attrName>
                                        </p:attrNameLst>
                                      </p:cBhvr>
                                      <p:tavLst>
                                        <p:tav tm="0">
                                          <p:val>
                                            <p:strVal val="ppt_x"/>
                                          </p:val>
                                        </p:tav>
                                        <p:tav tm="100000">
                                          <p:val>
                                            <p:strVal val="1+ppt_w/2"/>
                                          </p:val>
                                        </p:tav>
                                      </p:tavLst>
                                    </p:anim>
                                    <p:anim calcmode="lin" valueType="num">
                                      <p:cBhvr additive="base">
                                        <p:cTn id="515" dur="5000"/>
                                        <p:tgtEl>
                                          <p:spTgt spid="40"/>
                                        </p:tgtEl>
                                        <p:attrNameLst>
                                          <p:attrName>ppt_y</p:attrName>
                                        </p:attrNameLst>
                                      </p:cBhvr>
                                      <p:tavLst>
                                        <p:tav tm="0">
                                          <p:val>
                                            <p:strVal val="ppt_y"/>
                                          </p:val>
                                        </p:tav>
                                        <p:tav tm="100000">
                                          <p:val>
                                            <p:strVal val="ppt_y"/>
                                          </p:val>
                                        </p:tav>
                                      </p:tavLst>
                                    </p:anim>
                                    <p:set>
                                      <p:cBhvr>
                                        <p:cTn id="516" dur="1" fill="hold">
                                          <p:stCondLst>
                                            <p:cond delay="4999"/>
                                          </p:stCondLst>
                                        </p:cTn>
                                        <p:tgtEl>
                                          <p:spTgt spid="40"/>
                                        </p:tgtEl>
                                        <p:attrNameLst>
                                          <p:attrName>style.visibility</p:attrName>
                                        </p:attrNameLst>
                                      </p:cBhvr>
                                      <p:to>
                                        <p:strVal val="hidden"/>
                                      </p:to>
                                    </p:set>
                                  </p:childTnLst>
                                </p:cTn>
                              </p:par>
                              <p:par>
                                <p:cTn id="517" presetID="2" presetClass="exit" presetSubtype="2" fill="hold" grpId="2" nodeType="withEffect">
                                  <p:stCondLst>
                                    <p:cond delay="0"/>
                                  </p:stCondLst>
                                  <p:childTnLst>
                                    <p:anim calcmode="lin" valueType="num">
                                      <p:cBhvr additive="base">
                                        <p:cTn id="518" dur="5000"/>
                                        <p:tgtEl>
                                          <p:spTgt spid="41"/>
                                        </p:tgtEl>
                                        <p:attrNameLst>
                                          <p:attrName>ppt_x</p:attrName>
                                        </p:attrNameLst>
                                      </p:cBhvr>
                                      <p:tavLst>
                                        <p:tav tm="0">
                                          <p:val>
                                            <p:strVal val="ppt_x"/>
                                          </p:val>
                                        </p:tav>
                                        <p:tav tm="100000">
                                          <p:val>
                                            <p:strVal val="1+ppt_w/2"/>
                                          </p:val>
                                        </p:tav>
                                      </p:tavLst>
                                    </p:anim>
                                    <p:anim calcmode="lin" valueType="num">
                                      <p:cBhvr additive="base">
                                        <p:cTn id="519" dur="5000"/>
                                        <p:tgtEl>
                                          <p:spTgt spid="41"/>
                                        </p:tgtEl>
                                        <p:attrNameLst>
                                          <p:attrName>ppt_y</p:attrName>
                                        </p:attrNameLst>
                                      </p:cBhvr>
                                      <p:tavLst>
                                        <p:tav tm="0">
                                          <p:val>
                                            <p:strVal val="ppt_y"/>
                                          </p:val>
                                        </p:tav>
                                        <p:tav tm="100000">
                                          <p:val>
                                            <p:strVal val="ppt_y"/>
                                          </p:val>
                                        </p:tav>
                                      </p:tavLst>
                                    </p:anim>
                                    <p:set>
                                      <p:cBhvr>
                                        <p:cTn id="520" dur="1" fill="hold">
                                          <p:stCondLst>
                                            <p:cond delay="4999"/>
                                          </p:stCondLst>
                                        </p:cTn>
                                        <p:tgtEl>
                                          <p:spTgt spid="41"/>
                                        </p:tgtEl>
                                        <p:attrNameLst>
                                          <p:attrName>style.visibility</p:attrName>
                                        </p:attrNameLst>
                                      </p:cBhvr>
                                      <p:to>
                                        <p:strVal val="hidden"/>
                                      </p:to>
                                    </p:set>
                                  </p:childTnLst>
                                </p:cTn>
                              </p:par>
                              <p:par>
                                <p:cTn id="521" presetID="2" presetClass="exit" presetSubtype="2" fill="hold" grpId="2" nodeType="withEffect">
                                  <p:stCondLst>
                                    <p:cond delay="0"/>
                                  </p:stCondLst>
                                  <p:childTnLst>
                                    <p:anim calcmode="lin" valueType="num">
                                      <p:cBhvr additive="base">
                                        <p:cTn id="522" dur="5000"/>
                                        <p:tgtEl>
                                          <p:spTgt spid="42"/>
                                        </p:tgtEl>
                                        <p:attrNameLst>
                                          <p:attrName>ppt_x</p:attrName>
                                        </p:attrNameLst>
                                      </p:cBhvr>
                                      <p:tavLst>
                                        <p:tav tm="0">
                                          <p:val>
                                            <p:strVal val="ppt_x"/>
                                          </p:val>
                                        </p:tav>
                                        <p:tav tm="100000">
                                          <p:val>
                                            <p:strVal val="1+ppt_w/2"/>
                                          </p:val>
                                        </p:tav>
                                      </p:tavLst>
                                    </p:anim>
                                    <p:anim calcmode="lin" valueType="num">
                                      <p:cBhvr additive="base">
                                        <p:cTn id="523" dur="5000"/>
                                        <p:tgtEl>
                                          <p:spTgt spid="42"/>
                                        </p:tgtEl>
                                        <p:attrNameLst>
                                          <p:attrName>ppt_y</p:attrName>
                                        </p:attrNameLst>
                                      </p:cBhvr>
                                      <p:tavLst>
                                        <p:tav tm="0">
                                          <p:val>
                                            <p:strVal val="ppt_y"/>
                                          </p:val>
                                        </p:tav>
                                        <p:tav tm="100000">
                                          <p:val>
                                            <p:strVal val="ppt_y"/>
                                          </p:val>
                                        </p:tav>
                                      </p:tavLst>
                                    </p:anim>
                                    <p:set>
                                      <p:cBhvr>
                                        <p:cTn id="524" dur="1" fill="hold">
                                          <p:stCondLst>
                                            <p:cond delay="4999"/>
                                          </p:stCondLst>
                                        </p:cTn>
                                        <p:tgtEl>
                                          <p:spTgt spid="42"/>
                                        </p:tgtEl>
                                        <p:attrNameLst>
                                          <p:attrName>style.visibility</p:attrName>
                                        </p:attrNameLst>
                                      </p:cBhvr>
                                      <p:to>
                                        <p:strVal val="hidden"/>
                                      </p:to>
                                    </p:set>
                                  </p:childTnLst>
                                </p:cTn>
                              </p:par>
                              <p:par>
                                <p:cTn id="525" presetID="2" presetClass="exit" presetSubtype="2" fill="hold" grpId="2" nodeType="withEffect">
                                  <p:stCondLst>
                                    <p:cond delay="0"/>
                                  </p:stCondLst>
                                  <p:childTnLst>
                                    <p:anim calcmode="lin" valueType="num">
                                      <p:cBhvr additive="base">
                                        <p:cTn id="526" dur="5000"/>
                                        <p:tgtEl>
                                          <p:spTgt spid="43"/>
                                        </p:tgtEl>
                                        <p:attrNameLst>
                                          <p:attrName>ppt_x</p:attrName>
                                        </p:attrNameLst>
                                      </p:cBhvr>
                                      <p:tavLst>
                                        <p:tav tm="0">
                                          <p:val>
                                            <p:strVal val="ppt_x"/>
                                          </p:val>
                                        </p:tav>
                                        <p:tav tm="100000">
                                          <p:val>
                                            <p:strVal val="1+ppt_w/2"/>
                                          </p:val>
                                        </p:tav>
                                      </p:tavLst>
                                    </p:anim>
                                    <p:anim calcmode="lin" valueType="num">
                                      <p:cBhvr additive="base">
                                        <p:cTn id="527" dur="5000"/>
                                        <p:tgtEl>
                                          <p:spTgt spid="43"/>
                                        </p:tgtEl>
                                        <p:attrNameLst>
                                          <p:attrName>ppt_y</p:attrName>
                                        </p:attrNameLst>
                                      </p:cBhvr>
                                      <p:tavLst>
                                        <p:tav tm="0">
                                          <p:val>
                                            <p:strVal val="ppt_y"/>
                                          </p:val>
                                        </p:tav>
                                        <p:tav tm="100000">
                                          <p:val>
                                            <p:strVal val="ppt_y"/>
                                          </p:val>
                                        </p:tav>
                                      </p:tavLst>
                                    </p:anim>
                                    <p:set>
                                      <p:cBhvr>
                                        <p:cTn id="528" dur="1" fill="hold">
                                          <p:stCondLst>
                                            <p:cond delay="4999"/>
                                          </p:stCondLst>
                                        </p:cTn>
                                        <p:tgtEl>
                                          <p:spTgt spid="43"/>
                                        </p:tgtEl>
                                        <p:attrNameLst>
                                          <p:attrName>style.visibility</p:attrName>
                                        </p:attrNameLst>
                                      </p:cBhvr>
                                      <p:to>
                                        <p:strVal val="hidden"/>
                                      </p:to>
                                    </p:set>
                                  </p:childTnLst>
                                </p:cTn>
                              </p:par>
                              <p:par>
                                <p:cTn id="529" presetID="2" presetClass="exit" presetSubtype="2" fill="hold" grpId="2" nodeType="withEffect">
                                  <p:stCondLst>
                                    <p:cond delay="0"/>
                                  </p:stCondLst>
                                  <p:childTnLst>
                                    <p:anim calcmode="lin" valueType="num">
                                      <p:cBhvr additive="base">
                                        <p:cTn id="530" dur="5000"/>
                                        <p:tgtEl>
                                          <p:spTgt spid="44"/>
                                        </p:tgtEl>
                                        <p:attrNameLst>
                                          <p:attrName>ppt_x</p:attrName>
                                        </p:attrNameLst>
                                      </p:cBhvr>
                                      <p:tavLst>
                                        <p:tav tm="0">
                                          <p:val>
                                            <p:strVal val="ppt_x"/>
                                          </p:val>
                                        </p:tav>
                                        <p:tav tm="100000">
                                          <p:val>
                                            <p:strVal val="1+ppt_w/2"/>
                                          </p:val>
                                        </p:tav>
                                      </p:tavLst>
                                    </p:anim>
                                    <p:anim calcmode="lin" valueType="num">
                                      <p:cBhvr additive="base">
                                        <p:cTn id="531" dur="5000"/>
                                        <p:tgtEl>
                                          <p:spTgt spid="44"/>
                                        </p:tgtEl>
                                        <p:attrNameLst>
                                          <p:attrName>ppt_y</p:attrName>
                                        </p:attrNameLst>
                                      </p:cBhvr>
                                      <p:tavLst>
                                        <p:tav tm="0">
                                          <p:val>
                                            <p:strVal val="ppt_y"/>
                                          </p:val>
                                        </p:tav>
                                        <p:tav tm="100000">
                                          <p:val>
                                            <p:strVal val="ppt_y"/>
                                          </p:val>
                                        </p:tav>
                                      </p:tavLst>
                                    </p:anim>
                                    <p:set>
                                      <p:cBhvr>
                                        <p:cTn id="532" dur="1" fill="hold">
                                          <p:stCondLst>
                                            <p:cond delay="4999"/>
                                          </p:stCondLst>
                                        </p:cTn>
                                        <p:tgtEl>
                                          <p:spTgt spid="44"/>
                                        </p:tgtEl>
                                        <p:attrNameLst>
                                          <p:attrName>style.visibility</p:attrName>
                                        </p:attrNameLst>
                                      </p:cBhvr>
                                      <p:to>
                                        <p:strVal val="hidden"/>
                                      </p:to>
                                    </p:set>
                                  </p:childTnLst>
                                </p:cTn>
                              </p:par>
                              <p:par>
                                <p:cTn id="533" presetID="2" presetClass="exit" presetSubtype="2" fill="hold" grpId="2" nodeType="withEffect">
                                  <p:stCondLst>
                                    <p:cond delay="0"/>
                                  </p:stCondLst>
                                  <p:childTnLst>
                                    <p:anim calcmode="lin" valueType="num">
                                      <p:cBhvr additive="base">
                                        <p:cTn id="534" dur="5000"/>
                                        <p:tgtEl>
                                          <p:spTgt spid="45"/>
                                        </p:tgtEl>
                                        <p:attrNameLst>
                                          <p:attrName>ppt_x</p:attrName>
                                        </p:attrNameLst>
                                      </p:cBhvr>
                                      <p:tavLst>
                                        <p:tav tm="0">
                                          <p:val>
                                            <p:strVal val="ppt_x"/>
                                          </p:val>
                                        </p:tav>
                                        <p:tav tm="100000">
                                          <p:val>
                                            <p:strVal val="1+ppt_w/2"/>
                                          </p:val>
                                        </p:tav>
                                      </p:tavLst>
                                    </p:anim>
                                    <p:anim calcmode="lin" valueType="num">
                                      <p:cBhvr additive="base">
                                        <p:cTn id="535" dur="5000"/>
                                        <p:tgtEl>
                                          <p:spTgt spid="45"/>
                                        </p:tgtEl>
                                        <p:attrNameLst>
                                          <p:attrName>ppt_y</p:attrName>
                                        </p:attrNameLst>
                                      </p:cBhvr>
                                      <p:tavLst>
                                        <p:tav tm="0">
                                          <p:val>
                                            <p:strVal val="ppt_y"/>
                                          </p:val>
                                        </p:tav>
                                        <p:tav tm="100000">
                                          <p:val>
                                            <p:strVal val="ppt_y"/>
                                          </p:val>
                                        </p:tav>
                                      </p:tavLst>
                                    </p:anim>
                                    <p:set>
                                      <p:cBhvr>
                                        <p:cTn id="536" dur="1" fill="hold">
                                          <p:stCondLst>
                                            <p:cond delay="4999"/>
                                          </p:stCondLst>
                                        </p:cTn>
                                        <p:tgtEl>
                                          <p:spTgt spid="45"/>
                                        </p:tgtEl>
                                        <p:attrNameLst>
                                          <p:attrName>style.visibility</p:attrName>
                                        </p:attrNameLst>
                                      </p:cBhvr>
                                      <p:to>
                                        <p:strVal val="hidden"/>
                                      </p:to>
                                    </p:set>
                                  </p:childTnLst>
                                </p:cTn>
                              </p:par>
                              <p:par>
                                <p:cTn id="537" presetID="2" presetClass="exit" presetSubtype="2" fill="hold" grpId="2" nodeType="withEffect">
                                  <p:stCondLst>
                                    <p:cond delay="0"/>
                                  </p:stCondLst>
                                  <p:childTnLst>
                                    <p:anim calcmode="lin" valueType="num">
                                      <p:cBhvr additive="base">
                                        <p:cTn id="538" dur="5000"/>
                                        <p:tgtEl>
                                          <p:spTgt spid="46"/>
                                        </p:tgtEl>
                                        <p:attrNameLst>
                                          <p:attrName>ppt_x</p:attrName>
                                        </p:attrNameLst>
                                      </p:cBhvr>
                                      <p:tavLst>
                                        <p:tav tm="0">
                                          <p:val>
                                            <p:strVal val="ppt_x"/>
                                          </p:val>
                                        </p:tav>
                                        <p:tav tm="100000">
                                          <p:val>
                                            <p:strVal val="1+ppt_w/2"/>
                                          </p:val>
                                        </p:tav>
                                      </p:tavLst>
                                    </p:anim>
                                    <p:anim calcmode="lin" valueType="num">
                                      <p:cBhvr additive="base">
                                        <p:cTn id="539" dur="5000"/>
                                        <p:tgtEl>
                                          <p:spTgt spid="46"/>
                                        </p:tgtEl>
                                        <p:attrNameLst>
                                          <p:attrName>ppt_y</p:attrName>
                                        </p:attrNameLst>
                                      </p:cBhvr>
                                      <p:tavLst>
                                        <p:tav tm="0">
                                          <p:val>
                                            <p:strVal val="ppt_y"/>
                                          </p:val>
                                        </p:tav>
                                        <p:tav tm="100000">
                                          <p:val>
                                            <p:strVal val="ppt_y"/>
                                          </p:val>
                                        </p:tav>
                                      </p:tavLst>
                                    </p:anim>
                                    <p:set>
                                      <p:cBhvr>
                                        <p:cTn id="540" dur="1" fill="hold">
                                          <p:stCondLst>
                                            <p:cond delay="4999"/>
                                          </p:stCondLst>
                                        </p:cTn>
                                        <p:tgtEl>
                                          <p:spTgt spid="46"/>
                                        </p:tgtEl>
                                        <p:attrNameLst>
                                          <p:attrName>style.visibility</p:attrName>
                                        </p:attrNameLst>
                                      </p:cBhvr>
                                      <p:to>
                                        <p:strVal val="hidden"/>
                                      </p:to>
                                    </p:set>
                                  </p:childTnLst>
                                </p:cTn>
                              </p:par>
                              <p:par>
                                <p:cTn id="541" presetID="2" presetClass="exit" presetSubtype="2" fill="hold" grpId="2" nodeType="withEffect">
                                  <p:stCondLst>
                                    <p:cond delay="0"/>
                                  </p:stCondLst>
                                  <p:childTnLst>
                                    <p:anim calcmode="lin" valueType="num">
                                      <p:cBhvr additive="base">
                                        <p:cTn id="542" dur="5000"/>
                                        <p:tgtEl>
                                          <p:spTgt spid="47"/>
                                        </p:tgtEl>
                                        <p:attrNameLst>
                                          <p:attrName>ppt_x</p:attrName>
                                        </p:attrNameLst>
                                      </p:cBhvr>
                                      <p:tavLst>
                                        <p:tav tm="0">
                                          <p:val>
                                            <p:strVal val="ppt_x"/>
                                          </p:val>
                                        </p:tav>
                                        <p:tav tm="100000">
                                          <p:val>
                                            <p:strVal val="1+ppt_w/2"/>
                                          </p:val>
                                        </p:tav>
                                      </p:tavLst>
                                    </p:anim>
                                    <p:anim calcmode="lin" valueType="num">
                                      <p:cBhvr additive="base">
                                        <p:cTn id="543" dur="5000"/>
                                        <p:tgtEl>
                                          <p:spTgt spid="47"/>
                                        </p:tgtEl>
                                        <p:attrNameLst>
                                          <p:attrName>ppt_y</p:attrName>
                                        </p:attrNameLst>
                                      </p:cBhvr>
                                      <p:tavLst>
                                        <p:tav tm="0">
                                          <p:val>
                                            <p:strVal val="ppt_y"/>
                                          </p:val>
                                        </p:tav>
                                        <p:tav tm="100000">
                                          <p:val>
                                            <p:strVal val="ppt_y"/>
                                          </p:val>
                                        </p:tav>
                                      </p:tavLst>
                                    </p:anim>
                                    <p:set>
                                      <p:cBhvr>
                                        <p:cTn id="544" dur="1" fill="hold">
                                          <p:stCondLst>
                                            <p:cond delay="4999"/>
                                          </p:stCondLst>
                                        </p:cTn>
                                        <p:tgtEl>
                                          <p:spTgt spid="47"/>
                                        </p:tgtEl>
                                        <p:attrNameLst>
                                          <p:attrName>style.visibility</p:attrName>
                                        </p:attrNameLst>
                                      </p:cBhvr>
                                      <p:to>
                                        <p:strVal val="hidden"/>
                                      </p:to>
                                    </p:set>
                                  </p:childTnLst>
                                </p:cTn>
                              </p:par>
                              <p:par>
                                <p:cTn id="545" presetID="2" presetClass="exit" presetSubtype="2" fill="hold" grpId="2" nodeType="withEffect">
                                  <p:stCondLst>
                                    <p:cond delay="0"/>
                                  </p:stCondLst>
                                  <p:childTnLst>
                                    <p:anim calcmode="lin" valueType="num">
                                      <p:cBhvr additive="base">
                                        <p:cTn id="546" dur="5000"/>
                                        <p:tgtEl>
                                          <p:spTgt spid="48"/>
                                        </p:tgtEl>
                                        <p:attrNameLst>
                                          <p:attrName>ppt_x</p:attrName>
                                        </p:attrNameLst>
                                      </p:cBhvr>
                                      <p:tavLst>
                                        <p:tav tm="0">
                                          <p:val>
                                            <p:strVal val="ppt_x"/>
                                          </p:val>
                                        </p:tav>
                                        <p:tav tm="100000">
                                          <p:val>
                                            <p:strVal val="1+ppt_w/2"/>
                                          </p:val>
                                        </p:tav>
                                      </p:tavLst>
                                    </p:anim>
                                    <p:anim calcmode="lin" valueType="num">
                                      <p:cBhvr additive="base">
                                        <p:cTn id="547" dur="5000"/>
                                        <p:tgtEl>
                                          <p:spTgt spid="48"/>
                                        </p:tgtEl>
                                        <p:attrNameLst>
                                          <p:attrName>ppt_y</p:attrName>
                                        </p:attrNameLst>
                                      </p:cBhvr>
                                      <p:tavLst>
                                        <p:tav tm="0">
                                          <p:val>
                                            <p:strVal val="ppt_y"/>
                                          </p:val>
                                        </p:tav>
                                        <p:tav tm="100000">
                                          <p:val>
                                            <p:strVal val="ppt_y"/>
                                          </p:val>
                                        </p:tav>
                                      </p:tavLst>
                                    </p:anim>
                                    <p:set>
                                      <p:cBhvr>
                                        <p:cTn id="548" dur="1" fill="hold">
                                          <p:stCondLst>
                                            <p:cond delay="4999"/>
                                          </p:stCondLst>
                                        </p:cTn>
                                        <p:tgtEl>
                                          <p:spTgt spid="48"/>
                                        </p:tgtEl>
                                        <p:attrNameLst>
                                          <p:attrName>style.visibility</p:attrName>
                                        </p:attrNameLst>
                                      </p:cBhvr>
                                      <p:to>
                                        <p:strVal val="hidden"/>
                                      </p:to>
                                    </p:set>
                                  </p:childTnLst>
                                </p:cTn>
                              </p:par>
                              <p:par>
                                <p:cTn id="549" presetID="2" presetClass="exit" presetSubtype="2" fill="hold" grpId="2" nodeType="withEffect">
                                  <p:stCondLst>
                                    <p:cond delay="0"/>
                                  </p:stCondLst>
                                  <p:childTnLst>
                                    <p:anim calcmode="lin" valueType="num">
                                      <p:cBhvr additive="base">
                                        <p:cTn id="550" dur="5000"/>
                                        <p:tgtEl>
                                          <p:spTgt spid="49"/>
                                        </p:tgtEl>
                                        <p:attrNameLst>
                                          <p:attrName>ppt_x</p:attrName>
                                        </p:attrNameLst>
                                      </p:cBhvr>
                                      <p:tavLst>
                                        <p:tav tm="0">
                                          <p:val>
                                            <p:strVal val="ppt_x"/>
                                          </p:val>
                                        </p:tav>
                                        <p:tav tm="100000">
                                          <p:val>
                                            <p:strVal val="1+ppt_w/2"/>
                                          </p:val>
                                        </p:tav>
                                      </p:tavLst>
                                    </p:anim>
                                    <p:anim calcmode="lin" valueType="num">
                                      <p:cBhvr additive="base">
                                        <p:cTn id="551" dur="5000"/>
                                        <p:tgtEl>
                                          <p:spTgt spid="49"/>
                                        </p:tgtEl>
                                        <p:attrNameLst>
                                          <p:attrName>ppt_y</p:attrName>
                                        </p:attrNameLst>
                                      </p:cBhvr>
                                      <p:tavLst>
                                        <p:tav tm="0">
                                          <p:val>
                                            <p:strVal val="ppt_y"/>
                                          </p:val>
                                        </p:tav>
                                        <p:tav tm="100000">
                                          <p:val>
                                            <p:strVal val="ppt_y"/>
                                          </p:val>
                                        </p:tav>
                                      </p:tavLst>
                                    </p:anim>
                                    <p:set>
                                      <p:cBhvr>
                                        <p:cTn id="552" dur="1" fill="hold">
                                          <p:stCondLst>
                                            <p:cond delay="4999"/>
                                          </p:stCondLst>
                                        </p:cTn>
                                        <p:tgtEl>
                                          <p:spTgt spid="49"/>
                                        </p:tgtEl>
                                        <p:attrNameLst>
                                          <p:attrName>style.visibility</p:attrName>
                                        </p:attrNameLst>
                                      </p:cBhvr>
                                      <p:to>
                                        <p:strVal val="hidden"/>
                                      </p:to>
                                    </p:set>
                                  </p:childTnLst>
                                </p:cTn>
                              </p:par>
                              <p:par>
                                <p:cTn id="553" presetID="2" presetClass="exit" presetSubtype="2" fill="hold" grpId="2" nodeType="withEffect">
                                  <p:stCondLst>
                                    <p:cond delay="0"/>
                                  </p:stCondLst>
                                  <p:childTnLst>
                                    <p:anim calcmode="lin" valueType="num">
                                      <p:cBhvr additive="base">
                                        <p:cTn id="554" dur="5000"/>
                                        <p:tgtEl>
                                          <p:spTgt spid="50"/>
                                        </p:tgtEl>
                                        <p:attrNameLst>
                                          <p:attrName>ppt_x</p:attrName>
                                        </p:attrNameLst>
                                      </p:cBhvr>
                                      <p:tavLst>
                                        <p:tav tm="0">
                                          <p:val>
                                            <p:strVal val="ppt_x"/>
                                          </p:val>
                                        </p:tav>
                                        <p:tav tm="100000">
                                          <p:val>
                                            <p:strVal val="1+ppt_w/2"/>
                                          </p:val>
                                        </p:tav>
                                      </p:tavLst>
                                    </p:anim>
                                    <p:anim calcmode="lin" valueType="num">
                                      <p:cBhvr additive="base">
                                        <p:cTn id="555" dur="5000"/>
                                        <p:tgtEl>
                                          <p:spTgt spid="50"/>
                                        </p:tgtEl>
                                        <p:attrNameLst>
                                          <p:attrName>ppt_y</p:attrName>
                                        </p:attrNameLst>
                                      </p:cBhvr>
                                      <p:tavLst>
                                        <p:tav tm="0">
                                          <p:val>
                                            <p:strVal val="ppt_y"/>
                                          </p:val>
                                        </p:tav>
                                        <p:tav tm="100000">
                                          <p:val>
                                            <p:strVal val="ppt_y"/>
                                          </p:val>
                                        </p:tav>
                                      </p:tavLst>
                                    </p:anim>
                                    <p:set>
                                      <p:cBhvr>
                                        <p:cTn id="556" dur="1" fill="hold">
                                          <p:stCondLst>
                                            <p:cond delay="4999"/>
                                          </p:stCondLst>
                                        </p:cTn>
                                        <p:tgtEl>
                                          <p:spTgt spid="50"/>
                                        </p:tgtEl>
                                        <p:attrNameLst>
                                          <p:attrName>style.visibility</p:attrName>
                                        </p:attrNameLst>
                                      </p:cBhvr>
                                      <p:to>
                                        <p:strVal val="hidden"/>
                                      </p:to>
                                    </p:set>
                                  </p:childTnLst>
                                </p:cTn>
                              </p:par>
                              <p:par>
                                <p:cTn id="557" presetID="2" presetClass="exit" presetSubtype="2" fill="hold" grpId="2" nodeType="withEffect">
                                  <p:stCondLst>
                                    <p:cond delay="0"/>
                                  </p:stCondLst>
                                  <p:childTnLst>
                                    <p:anim calcmode="lin" valueType="num">
                                      <p:cBhvr additive="base">
                                        <p:cTn id="558" dur="5000"/>
                                        <p:tgtEl>
                                          <p:spTgt spid="51"/>
                                        </p:tgtEl>
                                        <p:attrNameLst>
                                          <p:attrName>ppt_x</p:attrName>
                                        </p:attrNameLst>
                                      </p:cBhvr>
                                      <p:tavLst>
                                        <p:tav tm="0">
                                          <p:val>
                                            <p:strVal val="ppt_x"/>
                                          </p:val>
                                        </p:tav>
                                        <p:tav tm="100000">
                                          <p:val>
                                            <p:strVal val="1+ppt_w/2"/>
                                          </p:val>
                                        </p:tav>
                                      </p:tavLst>
                                    </p:anim>
                                    <p:anim calcmode="lin" valueType="num">
                                      <p:cBhvr additive="base">
                                        <p:cTn id="559" dur="5000"/>
                                        <p:tgtEl>
                                          <p:spTgt spid="51"/>
                                        </p:tgtEl>
                                        <p:attrNameLst>
                                          <p:attrName>ppt_y</p:attrName>
                                        </p:attrNameLst>
                                      </p:cBhvr>
                                      <p:tavLst>
                                        <p:tav tm="0">
                                          <p:val>
                                            <p:strVal val="ppt_y"/>
                                          </p:val>
                                        </p:tav>
                                        <p:tav tm="100000">
                                          <p:val>
                                            <p:strVal val="ppt_y"/>
                                          </p:val>
                                        </p:tav>
                                      </p:tavLst>
                                    </p:anim>
                                    <p:set>
                                      <p:cBhvr>
                                        <p:cTn id="560" dur="1" fill="hold">
                                          <p:stCondLst>
                                            <p:cond delay="4999"/>
                                          </p:stCondLst>
                                        </p:cTn>
                                        <p:tgtEl>
                                          <p:spTgt spid="51"/>
                                        </p:tgtEl>
                                        <p:attrNameLst>
                                          <p:attrName>style.visibility</p:attrName>
                                        </p:attrNameLst>
                                      </p:cBhvr>
                                      <p:to>
                                        <p:strVal val="hidden"/>
                                      </p:to>
                                    </p:set>
                                  </p:childTnLst>
                                </p:cTn>
                              </p:par>
                              <p:par>
                                <p:cTn id="561" presetID="2" presetClass="exit" presetSubtype="2" fill="hold" grpId="2" nodeType="withEffect">
                                  <p:stCondLst>
                                    <p:cond delay="0"/>
                                  </p:stCondLst>
                                  <p:childTnLst>
                                    <p:anim calcmode="lin" valueType="num">
                                      <p:cBhvr additive="base">
                                        <p:cTn id="562" dur="5000"/>
                                        <p:tgtEl>
                                          <p:spTgt spid="52"/>
                                        </p:tgtEl>
                                        <p:attrNameLst>
                                          <p:attrName>ppt_x</p:attrName>
                                        </p:attrNameLst>
                                      </p:cBhvr>
                                      <p:tavLst>
                                        <p:tav tm="0">
                                          <p:val>
                                            <p:strVal val="ppt_x"/>
                                          </p:val>
                                        </p:tav>
                                        <p:tav tm="100000">
                                          <p:val>
                                            <p:strVal val="1+ppt_w/2"/>
                                          </p:val>
                                        </p:tav>
                                      </p:tavLst>
                                    </p:anim>
                                    <p:anim calcmode="lin" valueType="num">
                                      <p:cBhvr additive="base">
                                        <p:cTn id="563" dur="5000"/>
                                        <p:tgtEl>
                                          <p:spTgt spid="52"/>
                                        </p:tgtEl>
                                        <p:attrNameLst>
                                          <p:attrName>ppt_y</p:attrName>
                                        </p:attrNameLst>
                                      </p:cBhvr>
                                      <p:tavLst>
                                        <p:tav tm="0">
                                          <p:val>
                                            <p:strVal val="ppt_y"/>
                                          </p:val>
                                        </p:tav>
                                        <p:tav tm="100000">
                                          <p:val>
                                            <p:strVal val="ppt_y"/>
                                          </p:val>
                                        </p:tav>
                                      </p:tavLst>
                                    </p:anim>
                                    <p:set>
                                      <p:cBhvr>
                                        <p:cTn id="564" dur="1" fill="hold">
                                          <p:stCondLst>
                                            <p:cond delay="4999"/>
                                          </p:stCondLst>
                                        </p:cTn>
                                        <p:tgtEl>
                                          <p:spTgt spid="52"/>
                                        </p:tgtEl>
                                        <p:attrNameLst>
                                          <p:attrName>style.visibility</p:attrName>
                                        </p:attrNameLst>
                                      </p:cBhvr>
                                      <p:to>
                                        <p:strVal val="hidden"/>
                                      </p:to>
                                    </p:set>
                                  </p:childTnLst>
                                </p:cTn>
                              </p:par>
                              <p:par>
                                <p:cTn id="565" presetID="2" presetClass="exit" presetSubtype="2" fill="hold" grpId="2" nodeType="withEffect">
                                  <p:stCondLst>
                                    <p:cond delay="0"/>
                                  </p:stCondLst>
                                  <p:childTnLst>
                                    <p:anim calcmode="lin" valueType="num">
                                      <p:cBhvr additive="base">
                                        <p:cTn id="566" dur="5000"/>
                                        <p:tgtEl>
                                          <p:spTgt spid="53"/>
                                        </p:tgtEl>
                                        <p:attrNameLst>
                                          <p:attrName>ppt_x</p:attrName>
                                        </p:attrNameLst>
                                      </p:cBhvr>
                                      <p:tavLst>
                                        <p:tav tm="0">
                                          <p:val>
                                            <p:strVal val="ppt_x"/>
                                          </p:val>
                                        </p:tav>
                                        <p:tav tm="100000">
                                          <p:val>
                                            <p:strVal val="1+ppt_w/2"/>
                                          </p:val>
                                        </p:tav>
                                      </p:tavLst>
                                    </p:anim>
                                    <p:anim calcmode="lin" valueType="num">
                                      <p:cBhvr additive="base">
                                        <p:cTn id="567" dur="5000"/>
                                        <p:tgtEl>
                                          <p:spTgt spid="53"/>
                                        </p:tgtEl>
                                        <p:attrNameLst>
                                          <p:attrName>ppt_y</p:attrName>
                                        </p:attrNameLst>
                                      </p:cBhvr>
                                      <p:tavLst>
                                        <p:tav tm="0">
                                          <p:val>
                                            <p:strVal val="ppt_y"/>
                                          </p:val>
                                        </p:tav>
                                        <p:tav tm="100000">
                                          <p:val>
                                            <p:strVal val="ppt_y"/>
                                          </p:val>
                                        </p:tav>
                                      </p:tavLst>
                                    </p:anim>
                                    <p:set>
                                      <p:cBhvr>
                                        <p:cTn id="568" dur="1" fill="hold">
                                          <p:stCondLst>
                                            <p:cond delay="4999"/>
                                          </p:stCondLst>
                                        </p:cTn>
                                        <p:tgtEl>
                                          <p:spTgt spid="53"/>
                                        </p:tgtEl>
                                        <p:attrNameLst>
                                          <p:attrName>style.visibility</p:attrName>
                                        </p:attrNameLst>
                                      </p:cBhvr>
                                      <p:to>
                                        <p:strVal val="hidden"/>
                                      </p:to>
                                    </p:set>
                                  </p:childTnLst>
                                </p:cTn>
                              </p:par>
                              <p:par>
                                <p:cTn id="569" presetID="2" presetClass="exit" presetSubtype="2" fill="hold" grpId="2" nodeType="withEffect">
                                  <p:stCondLst>
                                    <p:cond delay="0"/>
                                  </p:stCondLst>
                                  <p:childTnLst>
                                    <p:anim calcmode="lin" valueType="num">
                                      <p:cBhvr additive="base">
                                        <p:cTn id="570" dur="5000"/>
                                        <p:tgtEl>
                                          <p:spTgt spid="54"/>
                                        </p:tgtEl>
                                        <p:attrNameLst>
                                          <p:attrName>ppt_x</p:attrName>
                                        </p:attrNameLst>
                                      </p:cBhvr>
                                      <p:tavLst>
                                        <p:tav tm="0">
                                          <p:val>
                                            <p:strVal val="ppt_x"/>
                                          </p:val>
                                        </p:tav>
                                        <p:tav tm="100000">
                                          <p:val>
                                            <p:strVal val="1+ppt_w/2"/>
                                          </p:val>
                                        </p:tav>
                                      </p:tavLst>
                                    </p:anim>
                                    <p:anim calcmode="lin" valueType="num">
                                      <p:cBhvr additive="base">
                                        <p:cTn id="571" dur="5000"/>
                                        <p:tgtEl>
                                          <p:spTgt spid="54"/>
                                        </p:tgtEl>
                                        <p:attrNameLst>
                                          <p:attrName>ppt_y</p:attrName>
                                        </p:attrNameLst>
                                      </p:cBhvr>
                                      <p:tavLst>
                                        <p:tav tm="0">
                                          <p:val>
                                            <p:strVal val="ppt_y"/>
                                          </p:val>
                                        </p:tav>
                                        <p:tav tm="100000">
                                          <p:val>
                                            <p:strVal val="ppt_y"/>
                                          </p:val>
                                        </p:tav>
                                      </p:tavLst>
                                    </p:anim>
                                    <p:set>
                                      <p:cBhvr>
                                        <p:cTn id="572" dur="1" fill="hold">
                                          <p:stCondLst>
                                            <p:cond delay="4999"/>
                                          </p:stCondLst>
                                        </p:cTn>
                                        <p:tgtEl>
                                          <p:spTgt spid="54"/>
                                        </p:tgtEl>
                                        <p:attrNameLst>
                                          <p:attrName>style.visibility</p:attrName>
                                        </p:attrNameLst>
                                      </p:cBhvr>
                                      <p:to>
                                        <p:strVal val="hidden"/>
                                      </p:to>
                                    </p:set>
                                  </p:childTnLst>
                                </p:cTn>
                              </p:par>
                              <p:par>
                                <p:cTn id="573" presetID="2" presetClass="exit" presetSubtype="2" fill="hold" grpId="2" nodeType="withEffect">
                                  <p:stCondLst>
                                    <p:cond delay="0"/>
                                  </p:stCondLst>
                                  <p:childTnLst>
                                    <p:anim calcmode="lin" valueType="num">
                                      <p:cBhvr additive="base">
                                        <p:cTn id="574" dur="5000"/>
                                        <p:tgtEl>
                                          <p:spTgt spid="55"/>
                                        </p:tgtEl>
                                        <p:attrNameLst>
                                          <p:attrName>ppt_x</p:attrName>
                                        </p:attrNameLst>
                                      </p:cBhvr>
                                      <p:tavLst>
                                        <p:tav tm="0">
                                          <p:val>
                                            <p:strVal val="ppt_x"/>
                                          </p:val>
                                        </p:tav>
                                        <p:tav tm="100000">
                                          <p:val>
                                            <p:strVal val="1+ppt_w/2"/>
                                          </p:val>
                                        </p:tav>
                                      </p:tavLst>
                                    </p:anim>
                                    <p:anim calcmode="lin" valueType="num">
                                      <p:cBhvr additive="base">
                                        <p:cTn id="575" dur="5000"/>
                                        <p:tgtEl>
                                          <p:spTgt spid="55"/>
                                        </p:tgtEl>
                                        <p:attrNameLst>
                                          <p:attrName>ppt_y</p:attrName>
                                        </p:attrNameLst>
                                      </p:cBhvr>
                                      <p:tavLst>
                                        <p:tav tm="0">
                                          <p:val>
                                            <p:strVal val="ppt_y"/>
                                          </p:val>
                                        </p:tav>
                                        <p:tav tm="100000">
                                          <p:val>
                                            <p:strVal val="ppt_y"/>
                                          </p:val>
                                        </p:tav>
                                      </p:tavLst>
                                    </p:anim>
                                    <p:set>
                                      <p:cBhvr>
                                        <p:cTn id="576" dur="1" fill="hold">
                                          <p:stCondLst>
                                            <p:cond delay="4999"/>
                                          </p:stCondLst>
                                        </p:cTn>
                                        <p:tgtEl>
                                          <p:spTgt spid="55"/>
                                        </p:tgtEl>
                                        <p:attrNameLst>
                                          <p:attrName>style.visibility</p:attrName>
                                        </p:attrNameLst>
                                      </p:cBhvr>
                                      <p:to>
                                        <p:strVal val="hidden"/>
                                      </p:to>
                                    </p:set>
                                  </p:childTnLst>
                                </p:cTn>
                              </p:par>
                              <p:par>
                                <p:cTn id="577" presetID="2" presetClass="exit" presetSubtype="2" fill="hold" grpId="2" nodeType="withEffect">
                                  <p:stCondLst>
                                    <p:cond delay="0"/>
                                  </p:stCondLst>
                                  <p:childTnLst>
                                    <p:anim calcmode="lin" valueType="num">
                                      <p:cBhvr additive="base">
                                        <p:cTn id="578" dur="5000"/>
                                        <p:tgtEl>
                                          <p:spTgt spid="56"/>
                                        </p:tgtEl>
                                        <p:attrNameLst>
                                          <p:attrName>ppt_x</p:attrName>
                                        </p:attrNameLst>
                                      </p:cBhvr>
                                      <p:tavLst>
                                        <p:tav tm="0">
                                          <p:val>
                                            <p:strVal val="ppt_x"/>
                                          </p:val>
                                        </p:tav>
                                        <p:tav tm="100000">
                                          <p:val>
                                            <p:strVal val="1+ppt_w/2"/>
                                          </p:val>
                                        </p:tav>
                                      </p:tavLst>
                                    </p:anim>
                                    <p:anim calcmode="lin" valueType="num">
                                      <p:cBhvr additive="base">
                                        <p:cTn id="579" dur="5000"/>
                                        <p:tgtEl>
                                          <p:spTgt spid="56"/>
                                        </p:tgtEl>
                                        <p:attrNameLst>
                                          <p:attrName>ppt_y</p:attrName>
                                        </p:attrNameLst>
                                      </p:cBhvr>
                                      <p:tavLst>
                                        <p:tav tm="0">
                                          <p:val>
                                            <p:strVal val="ppt_y"/>
                                          </p:val>
                                        </p:tav>
                                        <p:tav tm="100000">
                                          <p:val>
                                            <p:strVal val="ppt_y"/>
                                          </p:val>
                                        </p:tav>
                                      </p:tavLst>
                                    </p:anim>
                                    <p:set>
                                      <p:cBhvr>
                                        <p:cTn id="580" dur="1" fill="hold">
                                          <p:stCondLst>
                                            <p:cond delay="4999"/>
                                          </p:stCondLst>
                                        </p:cTn>
                                        <p:tgtEl>
                                          <p:spTgt spid="56"/>
                                        </p:tgtEl>
                                        <p:attrNameLst>
                                          <p:attrName>style.visibility</p:attrName>
                                        </p:attrNameLst>
                                      </p:cBhvr>
                                      <p:to>
                                        <p:strVal val="hidden"/>
                                      </p:to>
                                    </p:set>
                                  </p:childTnLst>
                                </p:cTn>
                              </p:par>
                              <p:par>
                                <p:cTn id="581" presetID="19" presetClass="exit" presetSubtype="5" fill="hold" grpId="3" nodeType="withEffect">
                                  <p:stCondLst>
                                    <p:cond delay="0"/>
                                  </p:stCondLst>
                                  <p:childTnLst>
                                    <p:anim calcmode="lin" valueType="num">
                                      <p:cBhvr>
                                        <p:cTn id="582" dur="5000"/>
                                        <p:tgtEl>
                                          <p:spTgt spid="5"/>
                                        </p:tgtEl>
                                        <p:attrNameLst>
                                          <p:attrName>ppt_w</p:attrName>
                                        </p:attrNameLst>
                                      </p:cBhvr>
                                      <p:tavLst>
                                        <p:tav tm="0">
                                          <p:val>
                                            <p:strVal val="ppt_w"/>
                                          </p:val>
                                        </p:tav>
                                        <p:tav tm="100000">
                                          <p:val>
                                            <p:strVal val="ppt_w"/>
                                          </p:val>
                                        </p:tav>
                                      </p:tavLst>
                                    </p:anim>
                                    <p:anim calcmode="lin" valueType="num">
                                      <p:cBhvr>
                                        <p:cTn id="583" dur="5000"/>
                                        <p:tgtEl>
                                          <p:spTgt spid="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4" dur="1" fill="hold">
                                          <p:stCondLst>
                                            <p:cond delay="4999"/>
                                          </p:stCondLst>
                                        </p:cTn>
                                        <p:tgtEl>
                                          <p:spTgt spid="5"/>
                                        </p:tgtEl>
                                        <p:attrNameLst>
                                          <p:attrName>style.visibility</p:attrName>
                                        </p:attrNameLst>
                                      </p:cBhvr>
                                      <p:to>
                                        <p:strVal val="hidden"/>
                                      </p:to>
                                    </p:set>
                                  </p:childTnLst>
                                </p:cTn>
                              </p:par>
                              <p:par>
                                <p:cTn id="585" presetID="19" presetClass="exit" presetSubtype="5" fill="hold" grpId="3" nodeType="withEffect">
                                  <p:stCondLst>
                                    <p:cond delay="0"/>
                                  </p:stCondLst>
                                  <p:childTnLst>
                                    <p:anim calcmode="lin" valueType="num">
                                      <p:cBhvr>
                                        <p:cTn id="586" dur="5000"/>
                                        <p:tgtEl>
                                          <p:spTgt spid="6"/>
                                        </p:tgtEl>
                                        <p:attrNameLst>
                                          <p:attrName>ppt_w</p:attrName>
                                        </p:attrNameLst>
                                      </p:cBhvr>
                                      <p:tavLst>
                                        <p:tav tm="0">
                                          <p:val>
                                            <p:strVal val="ppt_w"/>
                                          </p:val>
                                        </p:tav>
                                        <p:tav tm="100000">
                                          <p:val>
                                            <p:strVal val="ppt_w"/>
                                          </p:val>
                                        </p:tav>
                                      </p:tavLst>
                                    </p:anim>
                                    <p:anim calcmode="lin" valueType="num">
                                      <p:cBhvr>
                                        <p:cTn id="587" dur="500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88" dur="1" fill="hold">
                                          <p:stCondLst>
                                            <p:cond delay="4999"/>
                                          </p:stCondLst>
                                        </p:cTn>
                                        <p:tgtEl>
                                          <p:spTgt spid="6"/>
                                        </p:tgtEl>
                                        <p:attrNameLst>
                                          <p:attrName>style.visibility</p:attrName>
                                        </p:attrNameLst>
                                      </p:cBhvr>
                                      <p:to>
                                        <p:strVal val="hidden"/>
                                      </p:to>
                                    </p:set>
                                  </p:childTnLst>
                                </p:cTn>
                              </p:par>
                              <p:par>
                                <p:cTn id="589" presetID="19" presetClass="exit" presetSubtype="5" fill="hold" grpId="3" nodeType="withEffect">
                                  <p:stCondLst>
                                    <p:cond delay="0"/>
                                  </p:stCondLst>
                                  <p:childTnLst>
                                    <p:anim calcmode="lin" valueType="num">
                                      <p:cBhvr>
                                        <p:cTn id="590" dur="5000"/>
                                        <p:tgtEl>
                                          <p:spTgt spid="7"/>
                                        </p:tgtEl>
                                        <p:attrNameLst>
                                          <p:attrName>ppt_w</p:attrName>
                                        </p:attrNameLst>
                                      </p:cBhvr>
                                      <p:tavLst>
                                        <p:tav tm="0">
                                          <p:val>
                                            <p:strVal val="ppt_w"/>
                                          </p:val>
                                        </p:tav>
                                        <p:tav tm="100000">
                                          <p:val>
                                            <p:strVal val="ppt_w"/>
                                          </p:val>
                                        </p:tav>
                                      </p:tavLst>
                                    </p:anim>
                                    <p:anim calcmode="lin" valueType="num">
                                      <p:cBhvr>
                                        <p:cTn id="591"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2" dur="1" fill="hold">
                                          <p:stCondLst>
                                            <p:cond delay="4999"/>
                                          </p:stCondLst>
                                        </p:cTn>
                                        <p:tgtEl>
                                          <p:spTgt spid="7"/>
                                        </p:tgtEl>
                                        <p:attrNameLst>
                                          <p:attrName>style.visibility</p:attrName>
                                        </p:attrNameLst>
                                      </p:cBhvr>
                                      <p:to>
                                        <p:strVal val="hidden"/>
                                      </p:to>
                                    </p:set>
                                  </p:childTnLst>
                                </p:cTn>
                              </p:par>
                              <p:par>
                                <p:cTn id="593" presetID="19" presetClass="exit" presetSubtype="5" fill="hold" grpId="3" nodeType="withEffect">
                                  <p:stCondLst>
                                    <p:cond delay="0"/>
                                  </p:stCondLst>
                                  <p:childTnLst>
                                    <p:anim calcmode="lin" valueType="num">
                                      <p:cBhvr>
                                        <p:cTn id="594" dur="5000"/>
                                        <p:tgtEl>
                                          <p:spTgt spid="8"/>
                                        </p:tgtEl>
                                        <p:attrNameLst>
                                          <p:attrName>ppt_w</p:attrName>
                                        </p:attrNameLst>
                                      </p:cBhvr>
                                      <p:tavLst>
                                        <p:tav tm="0">
                                          <p:val>
                                            <p:strVal val="ppt_w"/>
                                          </p:val>
                                        </p:tav>
                                        <p:tav tm="100000">
                                          <p:val>
                                            <p:strVal val="ppt_w"/>
                                          </p:val>
                                        </p:tav>
                                      </p:tavLst>
                                    </p:anim>
                                    <p:anim calcmode="lin" valueType="num">
                                      <p:cBhvr>
                                        <p:cTn id="595"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596" dur="1" fill="hold">
                                          <p:stCondLst>
                                            <p:cond delay="4999"/>
                                          </p:stCondLst>
                                        </p:cTn>
                                        <p:tgtEl>
                                          <p:spTgt spid="8"/>
                                        </p:tgtEl>
                                        <p:attrNameLst>
                                          <p:attrName>style.visibility</p:attrName>
                                        </p:attrNameLst>
                                      </p:cBhvr>
                                      <p:to>
                                        <p:strVal val="hidden"/>
                                      </p:to>
                                    </p:set>
                                  </p:childTnLst>
                                </p:cTn>
                              </p:par>
                              <p:par>
                                <p:cTn id="597" presetID="19" presetClass="exit" presetSubtype="5" fill="hold" grpId="3" nodeType="withEffect">
                                  <p:stCondLst>
                                    <p:cond delay="0"/>
                                  </p:stCondLst>
                                  <p:childTnLst>
                                    <p:anim calcmode="lin" valueType="num">
                                      <p:cBhvr>
                                        <p:cTn id="598" dur="5000"/>
                                        <p:tgtEl>
                                          <p:spTgt spid="9"/>
                                        </p:tgtEl>
                                        <p:attrNameLst>
                                          <p:attrName>ppt_w</p:attrName>
                                        </p:attrNameLst>
                                      </p:cBhvr>
                                      <p:tavLst>
                                        <p:tav tm="0">
                                          <p:val>
                                            <p:strVal val="ppt_w"/>
                                          </p:val>
                                        </p:tav>
                                        <p:tav tm="100000">
                                          <p:val>
                                            <p:strVal val="ppt_w"/>
                                          </p:val>
                                        </p:tav>
                                      </p:tavLst>
                                    </p:anim>
                                    <p:anim calcmode="lin" valueType="num">
                                      <p:cBhvr>
                                        <p:cTn id="599"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0" dur="1" fill="hold">
                                          <p:stCondLst>
                                            <p:cond delay="4999"/>
                                          </p:stCondLst>
                                        </p:cTn>
                                        <p:tgtEl>
                                          <p:spTgt spid="9"/>
                                        </p:tgtEl>
                                        <p:attrNameLst>
                                          <p:attrName>style.visibility</p:attrName>
                                        </p:attrNameLst>
                                      </p:cBhvr>
                                      <p:to>
                                        <p:strVal val="hidden"/>
                                      </p:to>
                                    </p:set>
                                  </p:childTnLst>
                                </p:cTn>
                              </p:par>
                              <p:par>
                                <p:cTn id="601" presetID="19" presetClass="exit" presetSubtype="5" fill="hold" grpId="3" nodeType="withEffect">
                                  <p:stCondLst>
                                    <p:cond delay="0"/>
                                  </p:stCondLst>
                                  <p:childTnLst>
                                    <p:anim calcmode="lin" valueType="num">
                                      <p:cBhvr>
                                        <p:cTn id="602" dur="5000"/>
                                        <p:tgtEl>
                                          <p:spTgt spid="10"/>
                                        </p:tgtEl>
                                        <p:attrNameLst>
                                          <p:attrName>ppt_w</p:attrName>
                                        </p:attrNameLst>
                                      </p:cBhvr>
                                      <p:tavLst>
                                        <p:tav tm="0">
                                          <p:val>
                                            <p:strVal val="ppt_w"/>
                                          </p:val>
                                        </p:tav>
                                        <p:tav tm="100000">
                                          <p:val>
                                            <p:strVal val="ppt_w"/>
                                          </p:val>
                                        </p:tav>
                                      </p:tavLst>
                                    </p:anim>
                                    <p:anim calcmode="lin" valueType="num">
                                      <p:cBhvr>
                                        <p:cTn id="603"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4" dur="1" fill="hold">
                                          <p:stCondLst>
                                            <p:cond delay="4999"/>
                                          </p:stCondLst>
                                        </p:cTn>
                                        <p:tgtEl>
                                          <p:spTgt spid="10"/>
                                        </p:tgtEl>
                                        <p:attrNameLst>
                                          <p:attrName>style.visibility</p:attrName>
                                        </p:attrNameLst>
                                      </p:cBhvr>
                                      <p:to>
                                        <p:strVal val="hidden"/>
                                      </p:to>
                                    </p:set>
                                  </p:childTnLst>
                                </p:cTn>
                              </p:par>
                              <p:par>
                                <p:cTn id="605" presetID="19" presetClass="exit" presetSubtype="5" fill="hold" grpId="3" nodeType="withEffect">
                                  <p:stCondLst>
                                    <p:cond delay="0"/>
                                  </p:stCondLst>
                                  <p:childTnLst>
                                    <p:anim calcmode="lin" valueType="num">
                                      <p:cBhvr>
                                        <p:cTn id="606" dur="5000"/>
                                        <p:tgtEl>
                                          <p:spTgt spid="11"/>
                                        </p:tgtEl>
                                        <p:attrNameLst>
                                          <p:attrName>ppt_w</p:attrName>
                                        </p:attrNameLst>
                                      </p:cBhvr>
                                      <p:tavLst>
                                        <p:tav tm="0">
                                          <p:val>
                                            <p:strVal val="ppt_w"/>
                                          </p:val>
                                        </p:tav>
                                        <p:tav tm="100000">
                                          <p:val>
                                            <p:strVal val="ppt_w"/>
                                          </p:val>
                                        </p:tav>
                                      </p:tavLst>
                                    </p:anim>
                                    <p:anim calcmode="lin" valueType="num">
                                      <p:cBhvr>
                                        <p:cTn id="607"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8" dur="1" fill="hold">
                                          <p:stCondLst>
                                            <p:cond delay="4999"/>
                                          </p:stCondLst>
                                        </p:cTn>
                                        <p:tgtEl>
                                          <p:spTgt spid="11"/>
                                        </p:tgtEl>
                                        <p:attrNameLst>
                                          <p:attrName>style.visibility</p:attrName>
                                        </p:attrNameLst>
                                      </p:cBhvr>
                                      <p:to>
                                        <p:strVal val="hidden"/>
                                      </p:to>
                                    </p:set>
                                  </p:childTnLst>
                                </p:cTn>
                              </p:par>
                              <p:par>
                                <p:cTn id="609" presetID="19" presetClass="exit" presetSubtype="5" fill="hold" grpId="3" nodeType="withEffect">
                                  <p:stCondLst>
                                    <p:cond delay="0"/>
                                  </p:stCondLst>
                                  <p:childTnLst>
                                    <p:anim calcmode="lin" valueType="num">
                                      <p:cBhvr>
                                        <p:cTn id="610" dur="5000"/>
                                        <p:tgtEl>
                                          <p:spTgt spid="12"/>
                                        </p:tgtEl>
                                        <p:attrNameLst>
                                          <p:attrName>ppt_w</p:attrName>
                                        </p:attrNameLst>
                                      </p:cBhvr>
                                      <p:tavLst>
                                        <p:tav tm="0">
                                          <p:val>
                                            <p:strVal val="ppt_w"/>
                                          </p:val>
                                        </p:tav>
                                        <p:tav tm="100000">
                                          <p:val>
                                            <p:strVal val="ppt_w"/>
                                          </p:val>
                                        </p:tav>
                                      </p:tavLst>
                                    </p:anim>
                                    <p:anim calcmode="lin" valueType="num">
                                      <p:cBhvr>
                                        <p:cTn id="611"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2" dur="1" fill="hold">
                                          <p:stCondLst>
                                            <p:cond delay="4999"/>
                                          </p:stCondLst>
                                        </p:cTn>
                                        <p:tgtEl>
                                          <p:spTgt spid="12"/>
                                        </p:tgtEl>
                                        <p:attrNameLst>
                                          <p:attrName>style.visibility</p:attrName>
                                        </p:attrNameLst>
                                      </p:cBhvr>
                                      <p:to>
                                        <p:strVal val="hidden"/>
                                      </p:to>
                                    </p:set>
                                  </p:childTnLst>
                                </p:cTn>
                              </p:par>
                              <p:par>
                                <p:cTn id="613" presetID="19" presetClass="exit" presetSubtype="5" fill="hold" grpId="3" nodeType="withEffect">
                                  <p:stCondLst>
                                    <p:cond delay="0"/>
                                  </p:stCondLst>
                                  <p:childTnLst>
                                    <p:anim calcmode="lin" valueType="num">
                                      <p:cBhvr>
                                        <p:cTn id="614" dur="5000"/>
                                        <p:tgtEl>
                                          <p:spTgt spid="13"/>
                                        </p:tgtEl>
                                        <p:attrNameLst>
                                          <p:attrName>ppt_w</p:attrName>
                                        </p:attrNameLst>
                                      </p:cBhvr>
                                      <p:tavLst>
                                        <p:tav tm="0">
                                          <p:val>
                                            <p:strVal val="ppt_w"/>
                                          </p:val>
                                        </p:tav>
                                        <p:tav tm="100000">
                                          <p:val>
                                            <p:strVal val="ppt_w"/>
                                          </p:val>
                                        </p:tav>
                                      </p:tavLst>
                                    </p:anim>
                                    <p:anim calcmode="lin" valueType="num">
                                      <p:cBhvr>
                                        <p:cTn id="615"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16" dur="1" fill="hold">
                                          <p:stCondLst>
                                            <p:cond delay="4999"/>
                                          </p:stCondLst>
                                        </p:cTn>
                                        <p:tgtEl>
                                          <p:spTgt spid="13"/>
                                        </p:tgtEl>
                                        <p:attrNameLst>
                                          <p:attrName>style.visibility</p:attrName>
                                        </p:attrNameLst>
                                      </p:cBhvr>
                                      <p:to>
                                        <p:strVal val="hidden"/>
                                      </p:to>
                                    </p:set>
                                  </p:childTnLst>
                                </p:cTn>
                              </p:par>
                              <p:par>
                                <p:cTn id="617" presetID="19" presetClass="exit" presetSubtype="5" fill="hold" grpId="3" nodeType="withEffect">
                                  <p:stCondLst>
                                    <p:cond delay="0"/>
                                  </p:stCondLst>
                                  <p:childTnLst>
                                    <p:anim calcmode="lin" valueType="num">
                                      <p:cBhvr>
                                        <p:cTn id="618" dur="5000"/>
                                        <p:tgtEl>
                                          <p:spTgt spid="14"/>
                                        </p:tgtEl>
                                        <p:attrNameLst>
                                          <p:attrName>ppt_w</p:attrName>
                                        </p:attrNameLst>
                                      </p:cBhvr>
                                      <p:tavLst>
                                        <p:tav tm="0">
                                          <p:val>
                                            <p:strVal val="ppt_w"/>
                                          </p:val>
                                        </p:tav>
                                        <p:tav tm="100000">
                                          <p:val>
                                            <p:strVal val="ppt_w"/>
                                          </p:val>
                                        </p:tav>
                                      </p:tavLst>
                                    </p:anim>
                                    <p:anim calcmode="lin" valueType="num">
                                      <p:cBhvr>
                                        <p:cTn id="619"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0" dur="1" fill="hold">
                                          <p:stCondLst>
                                            <p:cond delay="4999"/>
                                          </p:stCondLst>
                                        </p:cTn>
                                        <p:tgtEl>
                                          <p:spTgt spid="14"/>
                                        </p:tgtEl>
                                        <p:attrNameLst>
                                          <p:attrName>style.visibility</p:attrName>
                                        </p:attrNameLst>
                                      </p:cBhvr>
                                      <p:to>
                                        <p:strVal val="hidden"/>
                                      </p:to>
                                    </p:set>
                                  </p:childTnLst>
                                </p:cTn>
                              </p:par>
                              <p:par>
                                <p:cTn id="621" presetID="19" presetClass="exit" presetSubtype="5" fill="hold" grpId="3" nodeType="withEffect">
                                  <p:stCondLst>
                                    <p:cond delay="0"/>
                                  </p:stCondLst>
                                  <p:childTnLst>
                                    <p:anim calcmode="lin" valueType="num">
                                      <p:cBhvr>
                                        <p:cTn id="622" dur="5000"/>
                                        <p:tgtEl>
                                          <p:spTgt spid="15"/>
                                        </p:tgtEl>
                                        <p:attrNameLst>
                                          <p:attrName>ppt_w</p:attrName>
                                        </p:attrNameLst>
                                      </p:cBhvr>
                                      <p:tavLst>
                                        <p:tav tm="0">
                                          <p:val>
                                            <p:strVal val="ppt_w"/>
                                          </p:val>
                                        </p:tav>
                                        <p:tav tm="100000">
                                          <p:val>
                                            <p:strVal val="ppt_w"/>
                                          </p:val>
                                        </p:tav>
                                      </p:tavLst>
                                    </p:anim>
                                    <p:anim calcmode="lin" valueType="num">
                                      <p:cBhvr>
                                        <p:cTn id="623"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4" dur="1" fill="hold">
                                          <p:stCondLst>
                                            <p:cond delay="4999"/>
                                          </p:stCondLst>
                                        </p:cTn>
                                        <p:tgtEl>
                                          <p:spTgt spid="15"/>
                                        </p:tgtEl>
                                        <p:attrNameLst>
                                          <p:attrName>style.visibility</p:attrName>
                                        </p:attrNameLst>
                                      </p:cBhvr>
                                      <p:to>
                                        <p:strVal val="hidden"/>
                                      </p:to>
                                    </p:set>
                                  </p:childTnLst>
                                </p:cTn>
                              </p:par>
                              <p:par>
                                <p:cTn id="625" presetID="19" presetClass="exit" presetSubtype="5" fill="hold" grpId="3" nodeType="withEffect">
                                  <p:stCondLst>
                                    <p:cond delay="0"/>
                                  </p:stCondLst>
                                  <p:childTnLst>
                                    <p:anim calcmode="lin" valueType="num">
                                      <p:cBhvr>
                                        <p:cTn id="626" dur="5000"/>
                                        <p:tgtEl>
                                          <p:spTgt spid="16"/>
                                        </p:tgtEl>
                                        <p:attrNameLst>
                                          <p:attrName>ppt_w</p:attrName>
                                        </p:attrNameLst>
                                      </p:cBhvr>
                                      <p:tavLst>
                                        <p:tav tm="0">
                                          <p:val>
                                            <p:strVal val="ppt_w"/>
                                          </p:val>
                                        </p:tav>
                                        <p:tav tm="100000">
                                          <p:val>
                                            <p:strVal val="ppt_w"/>
                                          </p:val>
                                        </p:tav>
                                      </p:tavLst>
                                    </p:anim>
                                    <p:anim calcmode="lin" valueType="num">
                                      <p:cBhvr>
                                        <p:cTn id="627"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28" dur="1" fill="hold">
                                          <p:stCondLst>
                                            <p:cond delay="4999"/>
                                          </p:stCondLst>
                                        </p:cTn>
                                        <p:tgtEl>
                                          <p:spTgt spid="16"/>
                                        </p:tgtEl>
                                        <p:attrNameLst>
                                          <p:attrName>style.visibility</p:attrName>
                                        </p:attrNameLst>
                                      </p:cBhvr>
                                      <p:to>
                                        <p:strVal val="hidden"/>
                                      </p:to>
                                    </p:set>
                                  </p:childTnLst>
                                </p:cTn>
                              </p:par>
                              <p:par>
                                <p:cTn id="629" presetID="19" presetClass="exit" presetSubtype="5" fill="hold" grpId="3" nodeType="withEffect">
                                  <p:stCondLst>
                                    <p:cond delay="0"/>
                                  </p:stCondLst>
                                  <p:childTnLst>
                                    <p:anim calcmode="lin" valueType="num">
                                      <p:cBhvr>
                                        <p:cTn id="630" dur="5000"/>
                                        <p:tgtEl>
                                          <p:spTgt spid="17"/>
                                        </p:tgtEl>
                                        <p:attrNameLst>
                                          <p:attrName>ppt_w</p:attrName>
                                        </p:attrNameLst>
                                      </p:cBhvr>
                                      <p:tavLst>
                                        <p:tav tm="0">
                                          <p:val>
                                            <p:strVal val="ppt_w"/>
                                          </p:val>
                                        </p:tav>
                                        <p:tav tm="100000">
                                          <p:val>
                                            <p:strVal val="ppt_w"/>
                                          </p:val>
                                        </p:tav>
                                      </p:tavLst>
                                    </p:anim>
                                    <p:anim calcmode="lin" valueType="num">
                                      <p:cBhvr>
                                        <p:cTn id="631"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2" dur="1" fill="hold">
                                          <p:stCondLst>
                                            <p:cond delay="4999"/>
                                          </p:stCondLst>
                                        </p:cTn>
                                        <p:tgtEl>
                                          <p:spTgt spid="17"/>
                                        </p:tgtEl>
                                        <p:attrNameLst>
                                          <p:attrName>style.visibility</p:attrName>
                                        </p:attrNameLst>
                                      </p:cBhvr>
                                      <p:to>
                                        <p:strVal val="hidden"/>
                                      </p:to>
                                    </p:set>
                                  </p:childTnLst>
                                </p:cTn>
                              </p:par>
                              <p:par>
                                <p:cTn id="633" presetID="19" presetClass="exit" presetSubtype="5" fill="hold" grpId="3" nodeType="withEffect">
                                  <p:stCondLst>
                                    <p:cond delay="0"/>
                                  </p:stCondLst>
                                  <p:childTnLst>
                                    <p:anim calcmode="lin" valueType="num">
                                      <p:cBhvr>
                                        <p:cTn id="634" dur="5000"/>
                                        <p:tgtEl>
                                          <p:spTgt spid="18"/>
                                        </p:tgtEl>
                                        <p:attrNameLst>
                                          <p:attrName>ppt_w</p:attrName>
                                        </p:attrNameLst>
                                      </p:cBhvr>
                                      <p:tavLst>
                                        <p:tav tm="0">
                                          <p:val>
                                            <p:strVal val="ppt_w"/>
                                          </p:val>
                                        </p:tav>
                                        <p:tav tm="100000">
                                          <p:val>
                                            <p:strVal val="ppt_w"/>
                                          </p:val>
                                        </p:tav>
                                      </p:tavLst>
                                    </p:anim>
                                    <p:anim calcmode="lin" valueType="num">
                                      <p:cBhvr>
                                        <p:cTn id="635"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36" dur="1" fill="hold">
                                          <p:stCondLst>
                                            <p:cond delay="4999"/>
                                          </p:stCondLst>
                                        </p:cTn>
                                        <p:tgtEl>
                                          <p:spTgt spid="18"/>
                                        </p:tgtEl>
                                        <p:attrNameLst>
                                          <p:attrName>style.visibility</p:attrName>
                                        </p:attrNameLst>
                                      </p:cBhvr>
                                      <p:to>
                                        <p:strVal val="hidden"/>
                                      </p:to>
                                    </p:set>
                                  </p:childTnLst>
                                </p:cTn>
                              </p:par>
                              <p:par>
                                <p:cTn id="637" presetID="19" presetClass="exit" presetSubtype="5" fill="hold" grpId="3" nodeType="withEffect">
                                  <p:stCondLst>
                                    <p:cond delay="0"/>
                                  </p:stCondLst>
                                  <p:childTnLst>
                                    <p:anim calcmode="lin" valueType="num">
                                      <p:cBhvr>
                                        <p:cTn id="638" dur="5000"/>
                                        <p:tgtEl>
                                          <p:spTgt spid="19"/>
                                        </p:tgtEl>
                                        <p:attrNameLst>
                                          <p:attrName>ppt_w</p:attrName>
                                        </p:attrNameLst>
                                      </p:cBhvr>
                                      <p:tavLst>
                                        <p:tav tm="0">
                                          <p:val>
                                            <p:strVal val="ppt_w"/>
                                          </p:val>
                                        </p:tav>
                                        <p:tav tm="100000">
                                          <p:val>
                                            <p:strVal val="ppt_w"/>
                                          </p:val>
                                        </p:tav>
                                      </p:tavLst>
                                    </p:anim>
                                    <p:anim calcmode="lin" valueType="num">
                                      <p:cBhvr>
                                        <p:cTn id="639"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0" dur="1" fill="hold">
                                          <p:stCondLst>
                                            <p:cond delay="4999"/>
                                          </p:stCondLst>
                                        </p:cTn>
                                        <p:tgtEl>
                                          <p:spTgt spid="19"/>
                                        </p:tgtEl>
                                        <p:attrNameLst>
                                          <p:attrName>style.visibility</p:attrName>
                                        </p:attrNameLst>
                                      </p:cBhvr>
                                      <p:to>
                                        <p:strVal val="hidden"/>
                                      </p:to>
                                    </p:set>
                                  </p:childTnLst>
                                </p:cTn>
                              </p:par>
                              <p:par>
                                <p:cTn id="641" presetID="19" presetClass="exit" presetSubtype="5" fill="hold" grpId="3" nodeType="withEffect">
                                  <p:stCondLst>
                                    <p:cond delay="0"/>
                                  </p:stCondLst>
                                  <p:childTnLst>
                                    <p:anim calcmode="lin" valueType="num">
                                      <p:cBhvr>
                                        <p:cTn id="642" dur="5000"/>
                                        <p:tgtEl>
                                          <p:spTgt spid="20"/>
                                        </p:tgtEl>
                                        <p:attrNameLst>
                                          <p:attrName>ppt_w</p:attrName>
                                        </p:attrNameLst>
                                      </p:cBhvr>
                                      <p:tavLst>
                                        <p:tav tm="0">
                                          <p:val>
                                            <p:strVal val="ppt_w"/>
                                          </p:val>
                                        </p:tav>
                                        <p:tav tm="100000">
                                          <p:val>
                                            <p:strVal val="ppt_w"/>
                                          </p:val>
                                        </p:tav>
                                      </p:tavLst>
                                    </p:anim>
                                    <p:anim calcmode="lin" valueType="num">
                                      <p:cBhvr>
                                        <p:cTn id="643"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4" dur="1" fill="hold">
                                          <p:stCondLst>
                                            <p:cond delay="4999"/>
                                          </p:stCondLst>
                                        </p:cTn>
                                        <p:tgtEl>
                                          <p:spTgt spid="20"/>
                                        </p:tgtEl>
                                        <p:attrNameLst>
                                          <p:attrName>style.visibility</p:attrName>
                                        </p:attrNameLst>
                                      </p:cBhvr>
                                      <p:to>
                                        <p:strVal val="hidden"/>
                                      </p:to>
                                    </p:set>
                                  </p:childTnLst>
                                </p:cTn>
                              </p:par>
                              <p:par>
                                <p:cTn id="645" presetID="19" presetClass="exit" presetSubtype="5" fill="hold" grpId="3" nodeType="withEffect">
                                  <p:stCondLst>
                                    <p:cond delay="0"/>
                                  </p:stCondLst>
                                  <p:childTnLst>
                                    <p:anim calcmode="lin" valueType="num">
                                      <p:cBhvr>
                                        <p:cTn id="646" dur="5000"/>
                                        <p:tgtEl>
                                          <p:spTgt spid="21"/>
                                        </p:tgtEl>
                                        <p:attrNameLst>
                                          <p:attrName>ppt_w</p:attrName>
                                        </p:attrNameLst>
                                      </p:cBhvr>
                                      <p:tavLst>
                                        <p:tav tm="0">
                                          <p:val>
                                            <p:strVal val="ppt_w"/>
                                          </p:val>
                                        </p:tav>
                                        <p:tav tm="100000">
                                          <p:val>
                                            <p:strVal val="ppt_w"/>
                                          </p:val>
                                        </p:tav>
                                      </p:tavLst>
                                    </p:anim>
                                    <p:anim calcmode="lin" valueType="num">
                                      <p:cBhvr>
                                        <p:cTn id="647"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48" dur="1" fill="hold">
                                          <p:stCondLst>
                                            <p:cond delay="4999"/>
                                          </p:stCondLst>
                                        </p:cTn>
                                        <p:tgtEl>
                                          <p:spTgt spid="21"/>
                                        </p:tgtEl>
                                        <p:attrNameLst>
                                          <p:attrName>style.visibility</p:attrName>
                                        </p:attrNameLst>
                                      </p:cBhvr>
                                      <p:to>
                                        <p:strVal val="hidden"/>
                                      </p:to>
                                    </p:set>
                                  </p:childTnLst>
                                </p:cTn>
                              </p:par>
                              <p:par>
                                <p:cTn id="649" presetID="19" presetClass="exit" presetSubtype="5" fill="hold" grpId="3" nodeType="withEffect">
                                  <p:stCondLst>
                                    <p:cond delay="0"/>
                                  </p:stCondLst>
                                  <p:childTnLst>
                                    <p:anim calcmode="lin" valueType="num">
                                      <p:cBhvr>
                                        <p:cTn id="650" dur="5000"/>
                                        <p:tgtEl>
                                          <p:spTgt spid="22"/>
                                        </p:tgtEl>
                                        <p:attrNameLst>
                                          <p:attrName>ppt_w</p:attrName>
                                        </p:attrNameLst>
                                      </p:cBhvr>
                                      <p:tavLst>
                                        <p:tav tm="0">
                                          <p:val>
                                            <p:strVal val="ppt_w"/>
                                          </p:val>
                                        </p:tav>
                                        <p:tav tm="100000">
                                          <p:val>
                                            <p:strVal val="ppt_w"/>
                                          </p:val>
                                        </p:tav>
                                      </p:tavLst>
                                    </p:anim>
                                    <p:anim calcmode="lin" valueType="num">
                                      <p:cBhvr>
                                        <p:cTn id="651"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2" dur="1" fill="hold">
                                          <p:stCondLst>
                                            <p:cond delay="4999"/>
                                          </p:stCondLst>
                                        </p:cTn>
                                        <p:tgtEl>
                                          <p:spTgt spid="22"/>
                                        </p:tgtEl>
                                        <p:attrNameLst>
                                          <p:attrName>style.visibility</p:attrName>
                                        </p:attrNameLst>
                                      </p:cBhvr>
                                      <p:to>
                                        <p:strVal val="hidden"/>
                                      </p:to>
                                    </p:set>
                                  </p:childTnLst>
                                </p:cTn>
                              </p:par>
                              <p:par>
                                <p:cTn id="653" presetID="19" presetClass="exit" presetSubtype="5" fill="hold" grpId="3" nodeType="withEffect">
                                  <p:stCondLst>
                                    <p:cond delay="0"/>
                                  </p:stCondLst>
                                  <p:childTnLst>
                                    <p:anim calcmode="lin" valueType="num">
                                      <p:cBhvr>
                                        <p:cTn id="654" dur="5000"/>
                                        <p:tgtEl>
                                          <p:spTgt spid="23"/>
                                        </p:tgtEl>
                                        <p:attrNameLst>
                                          <p:attrName>ppt_w</p:attrName>
                                        </p:attrNameLst>
                                      </p:cBhvr>
                                      <p:tavLst>
                                        <p:tav tm="0">
                                          <p:val>
                                            <p:strVal val="ppt_w"/>
                                          </p:val>
                                        </p:tav>
                                        <p:tav tm="100000">
                                          <p:val>
                                            <p:strVal val="ppt_w"/>
                                          </p:val>
                                        </p:tav>
                                      </p:tavLst>
                                    </p:anim>
                                    <p:anim calcmode="lin" valueType="num">
                                      <p:cBhvr>
                                        <p:cTn id="655"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56" dur="1" fill="hold">
                                          <p:stCondLst>
                                            <p:cond delay="4999"/>
                                          </p:stCondLst>
                                        </p:cTn>
                                        <p:tgtEl>
                                          <p:spTgt spid="23"/>
                                        </p:tgtEl>
                                        <p:attrNameLst>
                                          <p:attrName>style.visibility</p:attrName>
                                        </p:attrNameLst>
                                      </p:cBhvr>
                                      <p:to>
                                        <p:strVal val="hidden"/>
                                      </p:to>
                                    </p:set>
                                  </p:childTnLst>
                                </p:cTn>
                              </p:par>
                              <p:par>
                                <p:cTn id="657" presetID="19" presetClass="exit" presetSubtype="5" fill="hold" grpId="3" nodeType="withEffect">
                                  <p:stCondLst>
                                    <p:cond delay="0"/>
                                  </p:stCondLst>
                                  <p:childTnLst>
                                    <p:anim calcmode="lin" valueType="num">
                                      <p:cBhvr>
                                        <p:cTn id="658" dur="5000"/>
                                        <p:tgtEl>
                                          <p:spTgt spid="24"/>
                                        </p:tgtEl>
                                        <p:attrNameLst>
                                          <p:attrName>ppt_w</p:attrName>
                                        </p:attrNameLst>
                                      </p:cBhvr>
                                      <p:tavLst>
                                        <p:tav tm="0">
                                          <p:val>
                                            <p:strVal val="ppt_w"/>
                                          </p:val>
                                        </p:tav>
                                        <p:tav tm="100000">
                                          <p:val>
                                            <p:strVal val="ppt_w"/>
                                          </p:val>
                                        </p:tav>
                                      </p:tavLst>
                                    </p:anim>
                                    <p:anim calcmode="lin" valueType="num">
                                      <p:cBhvr>
                                        <p:cTn id="659"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0" dur="1" fill="hold">
                                          <p:stCondLst>
                                            <p:cond delay="4999"/>
                                          </p:stCondLst>
                                        </p:cTn>
                                        <p:tgtEl>
                                          <p:spTgt spid="24"/>
                                        </p:tgtEl>
                                        <p:attrNameLst>
                                          <p:attrName>style.visibility</p:attrName>
                                        </p:attrNameLst>
                                      </p:cBhvr>
                                      <p:to>
                                        <p:strVal val="hidden"/>
                                      </p:to>
                                    </p:set>
                                  </p:childTnLst>
                                </p:cTn>
                              </p:par>
                              <p:par>
                                <p:cTn id="661" presetID="19" presetClass="exit" presetSubtype="5" fill="hold" grpId="3" nodeType="withEffect">
                                  <p:stCondLst>
                                    <p:cond delay="0"/>
                                  </p:stCondLst>
                                  <p:childTnLst>
                                    <p:anim calcmode="lin" valueType="num">
                                      <p:cBhvr>
                                        <p:cTn id="662" dur="5000"/>
                                        <p:tgtEl>
                                          <p:spTgt spid="25"/>
                                        </p:tgtEl>
                                        <p:attrNameLst>
                                          <p:attrName>ppt_w</p:attrName>
                                        </p:attrNameLst>
                                      </p:cBhvr>
                                      <p:tavLst>
                                        <p:tav tm="0">
                                          <p:val>
                                            <p:strVal val="ppt_w"/>
                                          </p:val>
                                        </p:tav>
                                        <p:tav tm="100000">
                                          <p:val>
                                            <p:strVal val="ppt_w"/>
                                          </p:val>
                                        </p:tav>
                                      </p:tavLst>
                                    </p:anim>
                                    <p:anim calcmode="lin" valueType="num">
                                      <p:cBhvr>
                                        <p:cTn id="663"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4" dur="1" fill="hold">
                                          <p:stCondLst>
                                            <p:cond delay="4999"/>
                                          </p:stCondLst>
                                        </p:cTn>
                                        <p:tgtEl>
                                          <p:spTgt spid="25"/>
                                        </p:tgtEl>
                                        <p:attrNameLst>
                                          <p:attrName>style.visibility</p:attrName>
                                        </p:attrNameLst>
                                      </p:cBhvr>
                                      <p:to>
                                        <p:strVal val="hidden"/>
                                      </p:to>
                                    </p:set>
                                  </p:childTnLst>
                                </p:cTn>
                              </p:par>
                              <p:par>
                                <p:cTn id="665" presetID="19" presetClass="exit" presetSubtype="5" fill="hold" grpId="3" nodeType="withEffect">
                                  <p:stCondLst>
                                    <p:cond delay="0"/>
                                  </p:stCondLst>
                                  <p:childTnLst>
                                    <p:anim calcmode="lin" valueType="num">
                                      <p:cBhvr>
                                        <p:cTn id="666" dur="5000"/>
                                        <p:tgtEl>
                                          <p:spTgt spid="26"/>
                                        </p:tgtEl>
                                        <p:attrNameLst>
                                          <p:attrName>ppt_w</p:attrName>
                                        </p:attrNameLst>
                                      </p:cBhvr>
                                      <p:tavLst>
                                        <p:tav tm="0">
                                          <p:val>
                                            <p:strVal val="ppt_w"/>
                                          </p:val>
                                        </p:tav>
                                        <p:tav tm="100000">
                                          <p:val>
                                            <p:strVal val="ppt_w"/>
                                          </p:val>
                                        </p:tav>
                                      </p:tavLst>
                                    </p:anim>
                                    <p:anim calcmode="lin" valueType="num">
                                      <p:cBhvr>
                                        <p:cTn id="667"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68" dur="1" fill="hold">
                                          <p:stCondLst>
                                            <p:cond delay="4999"/>
                                          </p:stCondLst>
                                        </p:cTn>
                                        <p:tgtEl>
                                          <p:spTgt spid="26"/>
                                        </p:tgtEl>
                                        <p:attrNameLst>
                                          <p:attrName>style.visibility</p:attrName>
                                        </p:attrNameLst>
                                      </p:cBhvr>
                                      <p:to>
                                        <p:strVal val="hidden"/>
                                      </p:to>
                                    </p:set>
                                  </p:childTnLst>
                                </p:cTn>
                              </p:par>
                              <p:par>
                                <p:cTn id="669" presetID="19" presetClass="exit" presetSubtype="5" fill="hold" grpId="3" nodeType="withEffect">
                                  <p:stCondLst>
                                    <p:cond delay="0"/>
                                  </p:stCondLst>
                                  <p:childTnLst>
                                    <p:anim calcmode="lin" valueType="num">
                                      <p:cBhvr>
                                        <p:cTn id="670" dur="5000"/>
                                        <p:tgtEl>
                                          <p:spTgt spid="27"/>
                                        </p:tgtEl>
                                        <p:attrNameLst>
                                          <p:attrName>ppt_w</p:attrName>
                                        </p:attrNameLst>
                                      </p:cBhvr>
                                      <p:tavLst>
                                        <p:tav tm="0">
                                          <p:val>
                                            <p:strVal val="ppt_w"/>
                                          </p:val>
                                        </p:tav>
                                        <p:tav tm="100000">
                                          <p:val>
                                            <p:strVal val="ppt_w"/>
                                          </p:val>
                                        </p:tav>
                                      </p:tavLst>
                                    </p:anim>
                                    <p:anim calcmode="lin" valueType="num">
                                      <p:cBhvr>
                                        <p:cTn id="671"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2" dur="1" fill="hold">
                                          <p:stCondLst>
                                            <p:cond delay="4999"/>
                                          </p:stCondLst>
                                        </p:cTn>
                                        <p:tgtEl>
                                          <p:spTgt spid="27"/>
                                        </p:tgtEl>
                                        <p:attrNameLst>
                                          <p:attrName>style.visibility</p:attrName>
                                        </p:attrNameLst>
                                      </p:cBhvr>
                                      <p:to>
                                        <p:strVal val="hidden"/>
                                      </p:to>
                                    </p:set>
                                  </p:childTnLst>
                                </p:cTn>
                              </p:par>
                              <p:par>
                                <p:cTn id="673" presetID="19" presetClass="exit" presetSubtype="5" fill="hold" grpId="3" nodeType="withEffect">
                                  <p:stCondLst>
                                    <p:cond delay="0"/>
                                  </p:stCondLst>
                                  <p:childTnLst>
                                    <p:anim calcmode="lin" valueType="num">
                                      <p:cBhvr>
                                        <p:cTn id="674" dur="5000"/>
                                        <p:tgtEl>
                                          <p:spTgt spid="28"/>
                                        </p:tgtEl>
                                        <p:attrNameLst>
                                          <p:attrName>ppt_w</p:attrName>
                                        </p:attrNameLst>
                                      </p:cBhvr>
                                      <p:tavLst>
                                        <p:tav tm="0">
                                          <p:val>
                                            <p:strVal val="ppt_w"/>
                                          </p:val>
                                        </p:tav>
                                        <p:tav tm="100000">
                                          <p:val>
                                            <p:strVal val="ppt_w"/>
                                          </p:val>
                                        </p:tav>
                                      </p:tavLst>
                                    </p:anim>
                                    <p:anim calcmode="lin" valueType="num">
                                      <p:cBhvr>
                                        <p:cTn id="675"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76" dur="1" fill="hold">
                                          <p:stCondLst>
                                            <p:cond delay="4999"/>
                                          </p:stCondLst>
                                        </p:cTn>
                                        <p:tgtEl>
                                          <p:spTgt spid="28"/>
                                        </p:tgtEl>
                                        <p:attrNameLst>
                                          <p:attrName>style.visibility</p:attrName>
                                        </p:attrNameLst>
                                      </p:cBhvr>
                                      <p:to>
                                        <p:strVal val="hidden"/>
                                      </p:to>
                                    </p:set>
                                  </p:childTnLst>
                                </p:cTn>
                              </p:par>
                              <p:par>
                                <p:cTn id="677" presetID="19" presetClass="exit" presetSubtype="5" fill="hold" grpId="3" nodeType="withEffect">
                                  <p:stCondLst>
                                    <p:cond delay="0"/>
                                  </p:stCondLst>
                                  <p:childTnLst>
                                    <p:anim calcmode="lin" valueType="num">
                                      <p:cBhvr>
                                        <p:cTn id="678" dur="5000"/>
                                        <p:tgtEl>
                                          <p:spTgt spid="29"/>
                                        </p:tgtEl>
                                        <p:attrNameLst>
                                          <p:attrName>ppt_w</p:attrName>
                                        </p:attrNameLst>
                                      </p:cBhvr>
                                      <p:tavLst>
                                        <p:tav tm="0">
                                          <p:val>
                                            <p:strVal val="ppt_w"/>
                                          </p:val>
                                        </p:tav>
                                        <p:tav tm="100000">
                                          <p:val>
                                            <p:strVal val="ppt_w"/>
                                          </p:val>
                                        </p:tav>
                                      </p:tavLst>
                                    </p:anim>
                                    <p:anim calcmode="lin" valueType="num">
                                      <p:cBhvr>
                                        <p:cTn id="679"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0" dur="1" fill="hold">
                                          <p:stCondLst>
                                            <p:cond delay="4999"/>
                                          </p:stCondLst>
                                        </p:cTn>
                                        <p:tgtEl>
                                          <p:spTgt spid="29"/>
                                        </p:tgtEl>
                                        <p:attrNameLst>
                                          <p:attrName>style.visibility</p:attrName>
                                        </p:attrNameLst>
                                      </p:cBhvr>
                                      <p:to>
                                        <p:strVal val="hidden"/>
                                      </p:to>
                                    </p:set>
                                  </p:childTnLst>
                                </p:cTn>
                              </p:par>
                              <p:par>
                                <p:cTn id="681" presetID="19" presetClass="exit" presetSubtype="5" fill="hold" grpId="3" nodeType="withEffect">
                                  <p:stCondLst>
                                    <p:cond delay="0"/>
                                  </p:stCondLst>
                                  <p:childTnLst>
                                    <p:anim calcmode="lin" valueType="num">
                                      <p:cBhvr>
                                        <p:cTn id="682" dur="5000"/>
                                        <p:tgtEl>
                                          <p:spTgt spid="30"/>
                                        </p:tgtEl>
                                        <p:attrNameLst>
                                          <p:attrName>ppt_w</p:attrName>
                                        </p:attrNameLst>
                                      </p:cBhvr>
                                      <p:tavLst>
                                        <p:tav tm="0">
                                          <p:val>
                                            <p:strVal val="ppt_w"/>
                                          </p:val>
                                        </p:tav>
                                        <p:tav tm="100000">
                                          <p:val>
                                            <p:strVal val="ppt_w"/>
                                          </p:val>
                                        </p:tav>
                                      </p:tavLst>
                                    </p:anim>
                                    <p:anim calcmode="lin" valueType="num">
                                      <p:cBhvr>
                                        <p:cTn id="683"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4" dur="1" fill="hold">
                                          <p:stCondLst>
                                            <p:cond delay="4999"/>
                                          </p:stCondLst>
                                        </p:cTn>
                                        <p:tgtEl>
                                          <p:spTgt spid="30"/>
                                        </p:tgtEl>
                                        <p:attrNameLst>
                                          <p:attrName>style.visibility</p:attrName>
                                        </p:attrNameLst>
                                      </p:cBhvr>
                                      <p:to>
                                        <p:strVal val="hidden"/>
                                      </p:to>
                                    </p:set>
                                  </p:childTnLst>
                                </p:cTn>
                              </p:par>
                              <p:par>
                                <p:cTn id="685" presetID="19" presetClass="exit" presetSubtype="5" fill="hold" grpId="3" nodeType="withEffect">
                                  <p:stCondLst>
                                    <p:cond delay="0"/>
                                  </p:stCondLst>
                                  <p:childTnLst>
                                    <p:anim calcmode="lin" valueType="num">
                                      <p:cBhvr>
                                        <p:cTn id="686" dur="5000"/>
                                        <p:tgtEl>
                                          <p:spTgt spid="31"/>
                                        </p:tgtEl>
                                        <p:attrNameLst>
                                          <p:attrName>ppt_w</p:attrName>
                                        </p:attrNameLst>
                                      </p:cBhvr>
                                      <p:tavLst>
                                        <p:tav tm="0">
                                          <p:val>
                                            <p:strVal val="ppt_w"/>
                                          </p:val>
                                        </p:tav>
                                        <p:tav tm="100000">
                                          <p:val>
                                            <p:strVal val="ppt_w"/>
                                          </p:val>
                                        </p:tav>
                                      </p:tavLst>
                                    </p:anim>
                                    <p:anim calcmode="lin" valueType="num">
                                      <p:cBhvr>
                                        <p:cTn id="687"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8" dur="1" fill="hold">
                                          <p:stCondLst>
                                            <p:cond delay="4999"/>
                                          </p:stCondLst>
                                        </p:cTn>
                                        <p:tgtEl>
                                          <p:spTgt spid="31"/>
                                        </p:tgtEl>
                                        <p:attrNameLst>
                                          <p:attrName>style.visibility</p:attrName>
                                        </p:attrNameLst>
                                      </p:cBhvr>
                                      <p:to>
                                        <p:strVal val="hidden"/>
                                      </p:to>
                                    </p:set>
                                  </p:childTnLst>
                                </p:cTn>
                              </p:par>
                              <p:par>
                                <p:cTn id="689" presetID="19" presetClass="exit" presetSubtype="5" fill="hold" grpId="3" nodeType="withEffect">
                                  <p:stCondLst>
                                    <p:cond delay="0"/>
                                  </p:stCondLst>
                                  <p:childTnLst>
                                    <p:anim calcmode="lin" valueType="num">
                                      <p:cBhvr>
                                        <p:cTn id="690" dur="5000"/>
                                        <p:tgtEl>
                                          <p:spTgt spid="32"/>
                                        </p:tgtEl>
                                        <p:attrNameLst>
                                          <p:attrName>ppt_w</p:attrName>
                                        </p:attrNameLst>
                                      </p:cBhvr>
                                      <p:tavLst>
                                        <p:tav tm="0">
                                          <p:val>
                                            <p:strVal val="ppt_w"/>
                                          </p:val>
                                        </p:tav>
                                        <p:tav tm="100000">
                                          <p:val>
                                            <p:strVal val="ppt_w"/>
                                          </p:val>
                                        </p:tav>
                                      </p:tavLst>
                                    </p:anim>
                                    <p:anim calcmode="lin" valueType="num">
                                      <p:cBhvr>
                                        <p:cTn id="691"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2" dur="1" fill="hold">
                                          <p:stCondLst>
                                            <p:cond delay="4999"/>
                                          </p:stCondLst>
                                        </p:cTn>
                                        <p:tgtEl>
                                          <p:spTgt spid="32"/>
                                        </p:tgtEl>
                                        <p:attrNameLst>
                                          <p:attrName>style.visibility</p:attrName>
                                        </p:attrNameLst>
                                      </p:cBhvr>
                                      <p:to>
                                        <p:strVal val="hidden"/>
                                      </p:to>
                                    </p:set>
                                  </p:childTnLst>
                                </p:cTn>
                              </p:par>
                              <p:par>
                                <p:cTn id="693" presetID="19" presetClass="exit" presetSubtype="5" fill="hold" grpId="3" nodeType="withEffect">
                                  <p:stCondLst>
                                    <p:cond delay="0"/>
                                  </p:stCondLst>
                                  <p:childTnLst>
                                    <p:anim calcmode="lin" valueType="num">
                                      <p:cBhvr>
                                        <p:cTn id="694" dur="5000"/>
                                        <p:tgtEl>
                                          <p:spTgt spid="33"/>
                                        </p:tgtEl>
                                        <p:attrNameLst>
                                          <p:attrName>ppt_w</p:attrName>
                                        </p:attrNameLst>
                                      </p:cBhvr>
                                      <p:tavLst>
                                        <p:tav tm="0">
                                          <p:val>
                                            <p:strVal val="ppt_w"/>
                                          </p:val>
                                        </p:tav>
                                        <p:tav tm="100000">
                                          <p:val>
                                            <p:strVal val="ppt_w"/>
                                          </p:val>
                                        </p:tav>
                                      </p:tavLst>
                                    </p:anim>
                                    <p:anim calcmode="lin" valueType="num">
                                      <p:cBhvr>
                                        <p:cTn id="695"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96" dur="1" fill="hold">
                                          <p:stCondLst>
                                            <p:cond delay="4999"/>
                                          </p:stCondLst>
                                        </p:cTn>
                                        <p:tgtEl>
                                          <p:spTgt spid="33"/>
                                        </p:tgtEl>
                                        <p:attrNameLst>
                                          <p:attrName>style.visibility</p:attrName>
                                        </p:attrNameLst>
                                      </p:cBhvr>
                                      <p:to>
                                        <p:strVal val="hidden"/>
                                      </p:to>
                                    </p:set>
                                  </p:childTnLst>
                                </p:cTn>
                              </p:par>
                              <p:par>
                                <p:cTn id="697" presetID="19" presetClass="exit" presetSubtype="5" fill="hold" grpId="3" nodeType="withEffect">
                                  <p:stCondLst>
                                    <p:cond delay="0"/>
                                  </p:stCondLst>
                                  <p:childTnLst>
                                    <p:anim calcmode="lin" valueType="num">
                                      <p:cBhvr>
                                        <p:cTn id="698" dur="5000"/>
                                        <p:tgtEl>
                                          <p:spTgt spid="34"/>
                                        </p:tgtEl>
                                        <p:attrNameLst>
                                          <p:attrName>ppt_w</p:attrName>
                                        </p:attrNameLst>
                                      </p:cBhvr>
                                      <p:tavLst>
                                        <p:tav tm="0">
                                          <p:val>
                                            <p:strVal val="ppt_w"/>
                                          </p:val>
                                        </p:tav>
                                        <p:tav tm="100000">
                                          <p:val>
                                            <p:strVal val="ppt_w"/>
                                          </p:val>
                                        </p:tav>
                                      </p:tavLst>
                                    </p:anim>
                                    <p:anim calcmode="lin" valueType="num">
                                      <p:cBhvr>
                                        <p:cTn id="699"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0" dur="1" fill="hold">
                                          <p:stCondLst>
                                            <p:cond delay="4999"/>
                                          </p:stCondLst>
                                        </p:cTn>
                                        <p:tgtEl>
                                          <p:spTgt spid="34"/>
                                        </p:tgtEl>
                                        <p:attrNameLst>
                                          <p:attrName>style.visibility</p:attrName>
                                        </p:attrNameLst>
                                      </p:cBhvr>
                                      <p:to>
                                        <p:strVal val="hidden"/>
                                      </p:to>
                                    </p:set>
                                  </p:childTnLst>
                                </p:cTn>
                              </p:par>
                              <p:par>
                                <p:cTn id="701" presetID="19" presetClass="exit" presetSubtype="5" fill="hold" grpId="3" nodeType="withEffect">
                                  <p:stCondLst>
                                    <p:cond delay="0"/>
                                  </p:stCondLst>
                                  <p:childTnLst>
                                    <p:anim calcmode="lin" valueType="num">
                                      <p:cBhvr>
                                        <p:cTn id="702" dur="5000"/>
                                        <p:tgtEl>
                                          <p:spTgt spid="35"/>
                                        </p:tgtEl>
                                        <p:attrNameLst>
                                          <p:attrName>ppt_w</p:attrName>
                                        </p:attrNameLst>
                                      </p:cBhvr>
                                      <p:tavLst>
                                        <p:tav tm="0">
                                          <p:val>
                                            <p:strVal val="ppt_w"/>
                                          </p:val>
                                        </p:tav>
                                        <p:tav tm="100000">
                                          <p:val>
                                            <p:strVal val="ppt_w"/>
                                          </p:val>
                                        </p:tav>
                                      </p:tavLst>
                                    </p:anim>
                                    <p:anim calcmode="lin" valueType="num">
                                      <p:cBhvr>
                                        <p:cTn id="703"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4" dur="1" fill="hold">
                                          <p:stCondLst>
                                            <p:cond delay="4999"/>
                                          </p:stCondLst>
                                        </p:cTn>
                                        <p:tgtEl>
                                          <p:spTgt spid="35"/>
                                        </p:tgtEl>
                                        <p:attrNameLst>
                                          <p:attrName>style.visibility</p:attrName>
                                        </p:attrNameLst>
                                      </p:cBhvr>
                                      <p:to>
                                        <p:strVal val="hidden"/>
                                      </p:to>
                                    </p:set>
                                  </p:childTnLst>
                                </p:cTn>
                              </p:par>
                              <p:par>
                                <p:cTn id="705" presetID="19" presetClass="exit" presetSubtype="5" fill="hold" grpId="3" nodeType="withEffect">
                                  <p:stCondLst>
                                    <p:cond delay="0"/>
                                  </p:stCondLst>
                                  <p:childTnLst>
                                    <p:anim calcmode="lin" valueType="num">
                                      <p:cBhvr>
                                        <p:cTn id="706" dur="5000"/>
                                        <p:tgtEl>
                                          <p:spTgt spid="36"/>
                                        </p:tgtEl>
                                        <p:attrNameLst>
                                          <p:attrName>ppt_w</p:attrName>
                                        </p:attrNameLst>
                                      </p:cBhvr>
                                      <p:tavLst>
                                        <p:tav tm="0">
                                          <p:val>
                                            <p:strVal val="ppt_w"/>
                                          </p:val>
                                        </p:tav>
                                        <p:tav tm="100000">
                                          <p:val>
                                            <p:strVal val="ppt_w"/>
                                          </p:val>
                                        </p:tav>
                                      </p:tavLst>
                                    </p:anim>
                                    <p:anim calcmode="lin" valueType="num">
                                      <p:cBhvr>
                                        <p:cTn id="707"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08" dur="1" fill="hold">
                                          <p:stCondLst>
                                            <p:cond delay="4999"/>
                                          </p:stCondLst>
                                        </p:cTn>
                                        <p:tgtEl>
                                          <p:spTgt spid="36"/>
                                        </p:tgtEl>
                                        <p:attrNameLst>
                                          <p:attrName>style.visibility</p:attrName>
                                        </p:attrNameLst>
                                      </p:cBhvr>
                                      <p:to>
                                        <p:strVal val="hidden"/>
                                      </p:to>
                                    </p:set>
                                  </p:childTnLst>
                                </p:cTn>
                              </p:par>
                              <p:par>
                                <p:cTn id="709" presetID="19" presetClass="exit" presetSubtype="5" fill="hold" grpId="3" nodeType="withEffect">
                                  <p:stCondLst>
                                    <p:cond delay="0"/>
                                  </p:stCondLst>
                                  <p:childTnLst>
                                    <p:anim calcmode="lin" valueType="num">
                                      <p:cBhvr>
                                        <p:cTn id="710" dur="5000"/>
                                        <p:tgtEl>
                                          <p:spTgt spid="37"/>
                                        </p:tgtEl>
                                        <p:attrNameLst>
                                          <p:attrName>ppt_w</p:attrName>
                                        </p:attrNameLst>
                                      </p:cBhvr>
                                      <p:tavLst>
                                        <p:tav tm="0">
                                          <p:val>
                                            <p:strVal val="ppt_w"/>
                                          </p:val>
                                        </p:tav>
                                        <p:tav tm="100000">
                                          <p:val>
                                            <p:strVal val="ppt_w"/>
                                          </p:val>
                                        </p:tav>
                                      </p:tavLst>
                                    </p:anim>
                                    <p:anim calcmode="lin" valueType="num">
                                      <p:cBhvr>
                                        <p:cTn id="711"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2" dur="1" fill="hold">
                                          <p:stCondLst>
                                            <p:cond delay="4999"/>
                                          </p:stCondLst>
                                        </p:cTn>
                                        <p:tgtEl>
                                          <p:spTgt spid="37"/>
                                        </p:tgtEl>
                                        <p:attrNameLst>
                                          <p:attrName>style.visibility</p:attrName>
                                        </p:attrNameLst>
                                      </p:cBhvr>
                                      <p:to>
                                        <p:strVal val="hidden"/>
                                      </p:to>
                                    </p:set>
                                  </p:childTnLst>
                                </p:cTn>
                              </p:par>
                              <p:par>
                                <p:cTn id="713" presetID="19" presetClass="exit" presetSubtype="5" fill="hold" grpId="3" nodeType="withEffect">
                                  <p:stCondLst>
                                    <p:cond delay="0"/>
                                  </p:stCondLst>
                                  <p:childTnLst>
                                    <p:anim calcmode="lin" valueType="num">
                                      <p:cBhvr>
                                        <p:cTn id="714" dur="5000"/>
                                        <p:tgtEl>
                                          <p:spTgt spid="38"/>
                                        </p:tgtEl>
                                        <p:attrNameLst>
                                          <p:attrName>ppt_w</p:attrName>
                                        </p:attrNameLst>
                                      </p:cBhvr>
                                      <p:tavLst>
                                        <p:tav tm="0">
                                          <p:val>
                                            <p:strVal val="ppt_w"/>
                                          </p:val>
                                        </p:tav>
                                        <p:tav tm="100000">
                                          <p:val>
                                            <p:strVal val="ppt_w"/>
                                          </p:val>
                                        </p:tav>
                                      </p:tavLst>
                                    </p:anim>
                                    <p:anim calcmode="lin" valueType="num">
                                      <p:cBhvr>
                                        <p:cTn id="715"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16" dur="1" fill="hold">
                                          <p:stCondLst>
                                            <p:cond delay="4999"/>
                                          </p:stCondLst>
                                        </p:cTn>
                                        <p:tgtEl>
                                          <p:spTgt spid="38"/>
                                        </p:tgtEl>
                                        <p:attrNameLst>
                                          <p:attrName>style.visibility</p:attrName>
                                        </p:attrNameLst>
                                      </p:cBhvr>
                                      <p:to>
                                        <p:strVal val="hidden"/>
                                      </p:to>
                                    </p:set>
                                  </p:childTnLst>
                                </p:cTn>
                              </p:par>
                              <p:par>
                                <p:cTn id="717" presetID="19" presetClass="exit" presetSubtype="5" fill="hold" grpId="3" nodeType="withEffect">
                                  <p:stCondLst>
                                    <p:cond delay="0"/>
                                  </p:stCondLst>
                                  <p:childTnLst>
                                    <p:anim calcmode="lin" valueType="num">
                                      <p:cBhvr>
                                        <p:cTn id="718" dur="5000"/>
                                        <p:tgtEl>
                                          <p:spTgt spid="39"/>
                                        </p:tgtEl>
                                        <p:attrNameLst>
                                          <p:attrName>ppt_w</p:attrName>
                                        </p:attrNameLst>
                                      </p:cBhvr>
                                      <p:tavLst>
                                        <p:tav tm="0">
                                          <p:val>
                                            <p:strVal val="ppt_w"/>
                                          </p:val>
                                        </p:tav>
                                        <p:tav tm="100000">
                                          <p:val>
                                            <p:strVal val="ppt_w"/>
                                          </p:val>
                                        </p:tav>
                                      </p:tavLst>
                                    </p:anim>
                                    <p:anim calcmode="lin" valueType="num">
                                      <p:cBhvr>
                                        <p:cTn id="719"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0" dur="1" fill="hold">
                                          <p:stCondLst>
                                            <p:cond delay="4999"/>
                                          </p:stCondLst>
                                        </p:cTn>
                                        <p:tgtEl>
                                          <p:spTgt spid="39"/>
                                        </p:tgtEl>
                                        <p:attrNameLst>
                                          <p:attrName>style.visibility</p:attrName>
                                        </p:attrNameLst>
                                      </p:cBhvr>
                                      <p:to>
                                        <p:strVal val="hidden"/>
                                      </p:to>
                                    </p:set>
                                  </p:childTnLst>
                                </p:cTn>
                              </p:par>
                              <p:par>
                                <p:cTn id="721" presetID="19" presetClass="exit" presetSubtype="5" fill="hold" grpId="3" nodeType="withEffect">
                                  <p:stCondLst>
                                    <p:cond delay="0"/>
                                  </p:stCondLst>
                                  <p:childTnLst>
                                    <p:anim calcmode="lin" valueType="num">
                                      <p:cBhvr>
                                        <p:cTn id="722" dur="5000"/>
                                        <p:tgtEl>
                                          <p:spTgt spid="40"/>
                                        </p:tgtEl>
                                        <p:attrNameLst>
                                          <p:attrName>ppt_w</p:attrName>
                                        </p:attrNameLst>
                                      </p:cBhvr>
                                      <p:tavLst>
                                        <p:tav tm="0">
                                          <p:val>
                                            <p:strVal val="ppt_w"/>
                                          </p:val>
                                        </p:tav>
                                        <p:tav tm="100000">
                                          <p:val>
                                            <p:strVal val="ppt_w"/>
                                          </p:val>
                                        </p:tav>
                                      </p:tavLst>
                                    </p:anim>
                                    <p:anim calcmode="lin" valueType="num">
                                      <p:cBhvr>
                                        <p:cTn id="723" dur="5000"/>
                                        <p:tgtEl>
                                          <p:spTgt spid="4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4" dur="1" fill="hold">
                                          <p:stCondLst>
                                            <p:cond delay="4999"/>
                                          </p:stCondLst>
                                        </p:cTn>
                                        <p:tgtEl>
                                          <p:spTgt spid="40"/>
                                        </p:tgtEl>
                                        <p:attrNameLst>
                                          <p:attrName>style.visibility</p:attrName>
                                        </p:attrNameLst>
                                      </p:cBhvr>
                                      <p:to>
                                        <p:strVal val="hidden"/>
                                      </p:to>
                                    </p:set>
                                  </p:childTnLst>
                                </p:cTn>
                              </p:par>
                              <p:par>
                                <p:cTn id="725" presetID="19" presetClass="exit" presetSubtype="5" fill="hold" grpId="3" nodeType="withEffect">
                                  <p:stCondLst>
                                    <p:cond delay="0"/>
                                  </p:stCondLst>
                                  <p:childTnLst>
                                    <p:anim calcmode="lin" valueType="num">
                                      <p:cBhvr>
                                        <p:cTn id="726" dur="5000"/>
                                        <p:tgtEl>
                                          <p:spTgt spid="41"/>
                                        </p:tgtEl>
                                        <p:attrNameLst>
                                          <p:attrName>ppt_w</p:attrName>
                                        </p:attrNameLst>
                                      </p:cBhvr>
                                      <p:tavLst>
                                        <p:tav tm="0">
                                          <p:val>
                                            <p:strVal val="ppt_w"/>
                                          </p:val>
                                        </p:tav>
                                        <p:tav tm="100000">
                                          <p:val>
                                            <p:strVal val="ppt_w"/>
                                          </p:val>
                                        </p:tav>
                                      </p:tavLst>
                                    </p:anim>
                                    <p:anim calcmode="lin" valueType="num">
                                      <p:cBhvr>
                                        <p:cTn id="727" dur="5000"/>
                                        <p:tgtEl>
                                          <p:spTgt spid="4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28" dur="1" fill="hold">
                                          <p:stCondLst>
                                            <p:cond delay="4999"/>
                                          </p:stCondLst>
                                        </p:cTn>
                                        <p:tgtEl>
                                          <p:spTgt spid="41"/>
                                        </p:tgtEl>
                                        <p:attrNameLst>
                                          <p:attrName>style.visibility</p:attrName>
                                        </p:attrNameLst>
                                      </p:cBhvr>
                                      <p:to>
                                        <p:strVal val="hidden"/>
                                      </p:to>
                                    </p:set>
                                  </p:childTnLst>
                                </p:cTn>
                              </p:par>
                              <p:par>
                                <p:cTn id="729" presetID="19" presetClass="exit" presetSubtype="5" fill="hold" grpId="3" nodeType="withEffect">
                                  <p:stCondLst>
                                    <p:cond delay="0"/>
                                  </p:stCondLst>
                                  <p:childTnLst>
                                    <p:anim calcmode="lin" valueType="num">
                                      <p:cBhvr>
                                        <p:cTn id="730" dur="5000"/>
                                        <p:tgtEl>
                                          <p:spTgt spid="42"/>
                                        </p:tgtEl>
                                        <p:attrNameLst>
                                          <p:attrName>ppt_w</p:attrName>
                                        </p:attrNameLst>
                                      </p:cBhvr>
                                      <p:tavLst>
                                        <p:tav tm="0">
                                          <p:val>
                                            <p:strVal val="ppt_w"/>
                                          </p:val>
                                        </p:tav>
                                        <p:tav tm="100000">
                                          <p:val>
                                            <p:strVal val="ppt_w"/>
                                          </p:val>
                                        </p:tav>
                                      </p:tavLst>
                                    </p:anim>
                                    <p:anim calcmode="lin" valueType="num">
                                      <p:cBhvr>
                                        <p:cTn id="731" dur="5000"/>
                                        <p:tgtEl>
                                          <p:spTgt spid="4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32" dur="1" fill="hold">
                                          <p:stCondLst>
                                            <p:cond delay="4999"/>
                                          </p:stCondLst>
                                        </p:cTn>
                                        <p:tgtEl>
                                          <p:spTgt spid="42"/>
                                        </p:tgtEl>
                                        <p:attrNameLst>
                                          <p:attrName>style.visibility</p:attrName>
                                        </p:attrNameLst>
                                      </p:cBhvr>
                                      <p:to>
                                        <p:strVal val="hidden"/>
                                      </p:to>
                                    </p:set>
                                  </p:childTnLst>
                                </p:cTn>
                              </p:par>
                              <p:par>
                                <p:cTn id="733" presetID="19" presetClass="exit" presetSubtype="5" fill="hold" grpId="3" nodeType="withEffect">
                                  <p:stCondLst>
                                    <p:cond delay="0"/>
                                  </p:stCondLst>
                                  <p:childTnLst>
                                    <p:anim calcmode="lin" valueType="num">
                                      <p:cBhvr>
                                        <p:cTn id="734" dur="5000"/>
                                        <p:tgtEl>
                                          <p:spTgt spid="43"/>
                                        </p:tgtEl>
                                        <p:attrNameLst>
                                          <p:attrName>ppt_w</p:attrName>
                                        </p:attrNameLst>
                                      </p:cBhvr>
                                      <p:tavLst>
                                        <p:tav tm="0">
                                          <p:val>
                                            <p:strVal val="ppt_w"/>
                                          </p:val>
                                        </p:tav>
                                        <p:tav tm="100000">
                                          <p:val>
                                            <p:strVal val="ppt_w"/>
                                          </p:val>
                                        </p:tav>
                                      </p:tavLst>
                                    </p:anim>
                                    <p:anim calcmode="lin" valueType="num">
                                      <p:cBhvr>
                                        <p:cTn id="735" dur="5000"/>
                                        <p:tgtEl>
                                          <p:spTgt spid="4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36" dur="1" fill="hold">
                                          <p:stCondLst>
                                            <p:cond delay="4999"/>
                                          </p:stCondLst>
                                        </p:cTn>
                                        <p:tgtEl>
                                          <p:spTgt spid="43"/>
                                        </p:tgtEl>
                                        <p:attrNameLst>
                                          <p:attrName>style.visibility</p:attrName>
                                        </p:attrNameLst>
                                      </p:cBhvr>
                                      <p:to>
                                        <p:strVal val="hidden"/>
                                      </p:to>
                                    </p:set>
                                  </p:childTnLst>
                                </p:cTn>
                              </p:par>
                              <p:par>
                                <p:cTn id="737" presetID="19" presetClass="exit" presetSubtype="5" fill="hold" grpId="3" nodeType="withEffect">
                                  <p:stCondLst>
                                    <p:cond delay="0"/>
                                  </p:stCondLst>
                                  <p:childTnLst>
                                    <p:anim calcmode="lin" valueType="num">
                                      <p:cBhvr>
                                        <p:cTn id="738" dur="5000"/>
                                        <p:tgtEl>
                                          <p:spTgt spid="44"/>
                                        </p:tgtEl>
                                        <p:attrNameLst>
                                          <p:attrName>ppt_w</p:attrName>
                                        </p:attrNameLst>
                                      </p:cBhvr>
                                      <p:tavLst>
                                        <p:tav tm="0">
                                          <p:val>
                                            <p:strVal val="ppt_w"/>
                                          </p:val>
                                        </p:tav>
                                        <p:tav tm="100000">
                                          <p:val>
                                            <p:strVal val="ppt_w"/>
                                          </p:val>
                                        </p:tav>
                                      </p:tavLst>
                                    </p:anim>
                                    <p:anim calcmode="lin" valueType="num">
                                      <p:cBhvr>
                                        <p:cTn id="739" dur="5000"/>
                                        <p:tgtEl>
                                          <p:spTgt spid="4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0" dur="1" fill="hold">
                                          <p:stCondLst>
                                            <p:cond delay="4999"/>
                                          </p:stCondLst>
                                        </p:cTn>
                                        <p:tgtEl>
                                          <p:spTgt spid="44"/>
                                        </p:tgtEl>
                                        <p:attrNameLst>
                                          <p:attrName>style.visibility</p:attrName>
                                        </p:attrNameLst>
                                      </p:cBhvr>
                                      <p:to>
                                        <p:strVal val="hidden"/>
                                      </p:to>
                                    </p:set>
                                  </p:childTnLst>
                                </p:cTn>
                              </p:par>
                              <p:par>
                                <p:cTn id="741" presetID="19" presetClass="exit" presetSubtype="5" fill="hold" grpId="3" nodeType="withEffect">
                                  <p:stCondLst>
                                    <p:cond delay="0"/>
                                  </p:stCondLst>
                                  <p:childTnLst>
                                    <p:anim calcmode="lin" valueType="num">
                                      <p:cBhvr>
                                        <p:cTn id="742" dur="5000"/>
                                        <p:tgtEl>
                                          <p:spTgt spid="45"/>
                                        </p:tgtEl>
                                        <p:attrNameLst>
                                          <p:attrName>ppt_w</p:attrName>
                                        </p:attrNameLst>
                                      </p:cBhvr>
                                      <p:tavLst>
                                        <p:tav tm="0">
                                          <p:val>
                                            <p:strVal val="ppt_w"/>
                                          </p:val>
                                        </p:tav>
                                        <p:tav tm="100000">
                                          <p:val>
                                            <p:strVal val="ppt_w"/>
                                          </p:val>
                                        </p:tav>
                                      </p:tavLst>
                                    </p:anim>
                                    <p:anim calcmode="lin" valueType="num">
                                      <p:cBhvr>
                                        <p:cTn id="743" dur="5000"/>
                                        <p:tgtEl>
                                          <p:spTgt spid="4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4" dur="1" fill="hold">
                                          <p:stCondLst>
                                            <p:cond delay="4999"/>
                                          </p:stCondLst>
                                        </p:cTn>
                                        <p:tgtEl>
                                          <p:spTgt spid="45"/>
                                        </p:tgtEl>
                                        <p:attrNameLst>
                                          <p:attrName>style.visibility</p:attrName>
                                        </p:attrNameLst>
                                      </p:cBhvr>
                                      <p:to>
                                        <p:strVal val="hidden"/>
                                      </p:to>
                                    </p:set>
                                  </p:childTnLst>
                                </p:cTn>
                              </p:par>
                              <p:par>
                                <p:cTn id="745" presetID="19" presetClass="exit" presetSubtype="5" fill="hold" grpId="3" nodeType="withEffect">
                                  <p:stCondLst>
                                    <p:cond delay="0"/>
                                  </p:stCondLst>
                                  <p:childTnLst>
                                    <p:anim calcmode="lin" valueType="num">
                                      <p:cBhvr>
                                        <p:cTn id="746" dur="5000"/>
                                        <p:tgtEl>
                                          <p:spTgt spid="46"/>
                                        </p:tgtEl>
                                        <p:attrNameLst>
                                          <p:attrName>ppt_w</p:attrName>
                                        </p:attrNameLst>
                                      </p:cBhvr>
                                      <p:tavLst>
                                        <p:tav tm="0">
                                          <p:val>
                                            <p:strVal val="ppt_w"/>
                                          </p:val>
                                        </p:tav>
                                        <p:tav tm="100000">
                                          <p:val>
                                            <p:strVal val="ppt_w"/>
                                          </p:val>
                                        </p:tav>
                                      </p:tavLst>
                                    </p:anim>
                                    <p:anim calcmode="lin" valueType="num">
                                      <p:cBhvr>
                                        <p:cTn id="747" dur="5000"/>
                                        <p:tgtEl>
                                          <p:spTgt spid="4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48" dur="1" fill="hold">
                                          <p:stCondLst>
                                            <p:cond delay="4999"/>
                                          </p:stCondLst>
                                        </p:cTn>
                                        <p:tgtEl>
                                          <p:spTgt spid="46"/>
                                        </p:tgtEl>
                                        <p:attrNameLst>
                                          <p:attrName>style.visibility</p:attrName>
                                        </p:attrNameLst>
                                      </p:cBhvr>
                                      <p:to>
                                        <p:strVal val="hidden"/>
                                      </p:to>
                                    </p:set>
                                  </p:childTnLst>
                                </p:cTn>
                              </p:par>
                              <p:par>
                                <p:cTn id="749" presetID="19" presetClass="exit" presetSubtype="5" fill="hold" grpId="3" nodeType="withEffect">
                                  <p:stCondLst>
                                    <p:cond delay="0"/>
                                  </p:stCondLst>
                                  <p:childTnLst>
                                    <p:anim calcmode="lin" valueType="num">
                                      <p:cBhvr>
                                        <p:cTn id="750" dur="5000"/>
                                        <p:tgtEl>
                                          <p:spTgt spid="47"/>
                                        </p:tgtEl>
                                        <p:attrNameLst>
                                          <p:attrName>ppt_w</p:attrName>
                                        </p:attrNameLst>
                                      </p:cBhvr>
                                      <p:tavLst>
                                        <p:tav tm="0">
                                          <p:val>
                                            <p:strVal val="ppt_w"/>
                                          </p:val>
                                        </p:tav>
                                        <p:tav tm="100000">
                                          <p:val>
                                            <p:strVal val="ppt_w"/>
                                          </p:val>
                                        </p:tav>
                                      </p:tavLst>
                                    </p:anim>
                                    <p:anim calcmode="lin" valueType="num">
                                      <p:cBhvr>
                                        <p:cTn id="751" dur="5000"/>
                                        <p:tgtEl>
                                          <p:spTgt spid="4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2" dur="1" fill="hold">
                                          <p:stCondLst>
                                            <p:cond delay="4999"/>
                                          </p:stCondLst>
                                        </p:cTn>
                                        <p:tgtEl>
                                          <p:spTgt spid="47"/>
                                        </p:tgtEl>
                                        <p:attrNameLst>
                                          <p:attrName>style.visibility</p:attrName>
                                        </p:attrNameLst>
                                      </p:cBhvr>
                                      <p:to>
                                        <p:strVal val="hidden"/>
                                      </p:to>
                                    </p:set>
                                  </p:childTnLst>
                                </p:cTn>
                              </p:par>
                              <p:par>
                                <p:cTn id="753" presetID="19" presetClass="exit" presetSubtype="5" fill="hold" grpId="3" nodeType="withEffect">
                                  <p:stCondLst>
                                    <p:cond delay="0"/>
                                  </p:stCondLst>
                                  <p:childTnLst>
                                    <p:anim calcmode="lin" valueType="num">
                                      <p:cBhvr>
                                        <p:cTn id="754" dur="5000"/>
                                        <p:tgtEl>
                                          <p:spTgt spid="48"/>
                                        </p:tgtEl>
                                        <p:attrNameLst>
                                          <p:attrName>ppt_w</p:attrName>
                                        </p:attrNameLst>
                                      </p:cBhvr>
                                      <p:tavLst>
                                        <p:tav tm="0">
                                          <p:val>
                                            <p:strVal val="ppt_w"/>
                                          </p:val>
                                        </p:tav>
                                        <p:tav tm="100000">
                                          <p:val>
                                            <p:strVal val="ppt_w"/>
                                          </p:val>
                                        </p:tav>
                                      </p:tavLst>
                                    </p:anim>
                                    <p:anim calcmode="lin" valueType="num">
                                      <p:cBhvr>
                                        <p:cTn id="755" dur="5000"/>
                                        <p:tgtEl>
                                          <p:spTgt spid="4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56" dur="1" fill="hold">
                                          <p:stCondLst>
                                            <p:cond delay="4999"/>
                                          </p:stCondLst>
                                        </p:cTn>
                                        <p:tgtEl>
                                          <p:spTgt spid="48"/>
                                        </p:tgtEl>
                                        <p:attrNameLst>
                                          <p:attrName>style.visibility</p:attrName>
                                        </p:attrNameLst>
                                      </p:cBhvr>
                                      <p:to>
                                        <p:strVal val="hidden"/>
                                      </p:to>
                                    </p:set>
                                  </p:childTnLst>
                                </p:cTn>
                              </p:par>
                              <p:par>
                                <p:cTn id="757" presetID="19" presetClass="exit" presetSubtype="5" fill="hold" grpId="3" nodeType="withEffect">
                                  <p:stCondLst>
                                    <p:cond delay="0"/>
                                  </p:stCondLst>
                                  <p:childTnLst>
                                    <p:anim calcmode="lin" valueType="num">
                                      <p:cBhvr>
                                        <p:cTn id="758" dur="5000"/>
                                        <p:tgtEl>
                                          <p:spTgt spid="49"/>
                                        </p:tgtEl>
                                        <p:attrNameLst>
                                          <p:attrName>ppt_w</p:attrName>
                                        </p:attrNameLst>
                                      </p:cBhvr>
                                      <p:tavLst>
                                        <p:tav tm="0">
                                          <p:val>
                                            <p:strVal val="ppt_w"/>
                                          </p:val>
                                        </p:tav>
                                        <p:tav tm="100000">
                                          <p:val>
                                            <p:strVal val="ppt_w"/>
                                          </p:val>
                                        </p:tav>
                                      </p:tavLst>
                                    </p:anim>
                                    <p:anim calcmode="lin" valueType="num">
                                      <p:cBhvr>
                                        <p:cTn id="759" dur="5000"/>
                                        <p:tgtEl>
                                          <p:spTgt spid="4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0" dur="1" fill="hold">
                                          <p:stCondLst>
                                            <p:cond delay="4999"/>
                                          </p:stCondLst>
                                        </p:cTn>
                                        <p:tgtEl>
                                          <p:spTgt spid="49"/>
                                        </p:tgtEl>
                                        <p:attrNameLst>
                                          <p:attrName>style.visibility</p:attrName>
                                        </p:attrNameLst>
                                      </p:cBhvr>
                                      <p:to>
                                        <p:strVal val="hidden"/>
                                      </p:to>
                                    </p:set>
                                  </p:childTnLst>
                                </p:cTn>
                              </p:par>
                              <p:par>
                                <p:cTn id="761" presetID="19" presetClass="exit" presetSubtype="5" fill="hold" grpId="3" nodeType="withEffect">
                                  <p:stCondLst>
                                    <p:cond delay="0"/>
                                  </p:stCondLst>
                                  <p:childTnLst>
                                    <p:anim calcmode="lin" valueType="num">
                                      <p:cBhvr>
                                        <p:cTn id="762" dur="5000"/>
                                        <p:tgtEl>
                                          <p:spTgt spid="50"/>
                                        </p:tgtEl>
                                        <p:attrNameLst>
                                          <p:attrName>ppt_w</p:attrName>
                                        </p:attrNameLst>
                                      </p:cBhvr>
                                      <p:tavLst>
                                        <p:tav tm="0">
                                          <p:val>
                                            <p:strVal val="ppt_w"/>
                                          </p:val>
                                        </p:tav>
                                        <p:tav tm="100000">
                                          <p:val>
                                            <p:strVal val="ppt_w"/>
                                          </p:val>
                                        </p:tav>
                                      </p:tavLst>
                                    </p:anim>
                                    <p:anim calcmode="lin" valueType="num">
                                      <p:cBhvr>
                                        <p:cTn id="763" dur="5000"/>
                                        <p:tgtEl>
                                          <p:spTgt spid="5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4" dur="1" fill="hold">
                                          <p:stCondLst>
                                            <p:cond delay="4999"/>
                                          </p:stCondLst>
                                        </p:cTn>
                                        <p:tgtEl>
                                          <p:spTgt spid="50"/>
                                        </p:tgtEl>
                                        <p:attrNameLst>
                                          <p:attrName>style.visibility</p:attrName>
                                        </p:attrNameLst>
                                      </p:cBhvr>
                                      <p:to>
                                        <p:strVal val="hidden"/>
                                      </p:to>
                                    </p:set>
                                  </p:childTnLst>
                                </p:cTn>
                              </p:par>
                              <p:par>
                                <p:cTn id="765" presetID="19" presetClass="exit" presetSubtype="5" fill="hold" grpId="3" nodeType="withEffect">
                                  <p:stCondLst>
                                    <p:cond delay="0"/>
                                  </p:stCondLst>
                                  <p:childTnLst>
                                    <p:anim calcmode="lin" valueType="num">
                                      <p:cBhvr>
                                        <p:cTn id="766" dur="5000"/>
                                        <p:tgtEl>
                                          <p:spTgt spid="51"/>
                                        </p:tgtEl>
                                        <p:attrNameLst>
                                          <p:attrName>ppt_w</p:attrName>
                                        </p:attrNameLst>
                                      </p:cBhvr>
                                      <p:tavLst>
                                        <p:tav tm="0">
                                          <p:val>
                                            <p:strVal val="ppt_w"/>
                                          </p:val>
                                        </p:tav>
                                        <p:tav tm="100000">
                                          <p:val>
                                            <p:strVal val="ppt_w"/>
                                          </p:val>
                                        </p:tav>
                                      </p:tavLst>
                                    </p:anim>
                                    <p:anim calcmode="lin" valueType="num">
                                      <p:cBhvr>
                                        <p:cTn id="767" dur="5000"/>
                                        <p:tgtEl>
                                          <p:spTgt spid="5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8" dur="1" fill="hold">
                                          <p:stCondLst>
                                            <p:cond delay="4999"/>
                                          </p:stCondLst>
                                        </p:cTn>
                                        <p:tgtEl>
                                          <p:spTgt spid="51"/>
                                        </p:tgtEl>
                                        <p:attrNameLst>
                                          <p:attrName>style.visibility</p:attrName>
                                        </p:attrNameLst>
                                      </p:cBhvr>
                                      <p:to>
                                        <p:strVal val="hidden"/>
                                      </p:to>
                                    </p:set>
                                  </p:childTnLst>
                                </p:cTn>
                              </p:par>
                              <p:par>
                                <p:cTn id="769" presetID="19" presetClass="exit" presetSubtype="5" fill="hold" grpId="3" nodeType="withEffect">
                                  <p:stCondLst>
                                    <p:cond delay="0"/>
                                  </p:stCondLst>
                                  <p:childTnLst>
                                    <p:anim calcmode="lin" valueType="num">
                                      <p:cBhvr>
                                        <p:cTn id="770" dur="5000"/>
                                        <p:tgtEl>
                                          <p:spTgt spid="52"/>
                                        </p:tgtEl>
                                        <p:attrNameLst>
                                          <p:attrName>ppt_w</p:attrName>
                                        </p:attrNameLst>
                                      </p:cBhvr>
                                      <p:tavLst>
                                        <p:tav tm="0">
                                          <p:val>
                                            <p:strVal val="ppt_w"/>
                                          </p:val>
                                        </p:tav>
                                        <p:tav tm="100000">
                                          <p:val>
                                            <p:strVal val="ppt_w"/>
                                          </p:val>
                                        </p:tav>
                                      </p:tavLst>
                                    </p:anim>
                                    <p:anim calcmode="lin" valueType="num">
                                      <p:cBhvr>
                                        <p:cTn id="771" dur="5000"/>
                                        <p:tgtEl>
                                          <p:spTgt spid="5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72" dur="1" fill="hold">
                                          <p:stCondLst>
                                            <p:cond delay="4999"/>
                                          </p:stCondLst>
                                        </p:cTn>
                                        <p:tgtEl>
                                          <p:spTgt spid="52"/>
                                        </p:tgtEl>
                                        <p:attrNameLst>
                                          <p:attrName>style.visibility</p:attrName>
                                        </p:attrNameLst>
                                      </p:cBhvr>
                                      <p:to>
                                        <p:strVal val="hidden"/>
                                      </p:to>
                                    </p:set>
                                  </p:childTnLst>
                                </p:cTn>
                              </p:par>
                              <p:par>
                                <p:cTn id="773" presetID="19" presetClass="exit" presetSubtype="5" fill="hold" grpId="3" nodeType="withEffect">
                                  <p:stCondLst>
                                    <p:cond delay="0"/>
                                  </p:stCondLst>
                                  <p:childTnLst>
                                    <p:anim calcmode="lin" valueType="num">
                                      <p:cBhvr>
                                        <p:cTn id="774" dur="5000"/>
                                        <p:tgtEl>
                                          <p:spTgt spid="53"/>
                                        </p:tgtEl>
                                        <p:attrNameLst>
                                          <p:attrName>ppt_w</p:attrName>
                                        </p:attrNameLst>
                                      </p:cBhvr>
                                      <p:tavLst>
                                        <p:tav tm="0">
                                          <p:val>
                                            <p:strVal val="ppt_w"/>
                                          </p:val>
                                        </p:tav>
                                        <p:tav tm="100000">
                                          <p:val>
                                            <p:strVal val="ppt_w"/>
                                          </p:val>
                                        </p:tav>
                                      </p:tavLst>
                                    </p:anim>
                                    <p:anim calcmode="lin" valueType="num">
                                      <p:cBhvr>
                                        <p:cTn id="775" dur="5000"/>
                                        <p:tgtEl>
                                          <p:spTgt spid="5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76" dur="1" fill="hold">
                                          <p:stCondLst>
                                            <p:cond delay="4999"/>
                                          </p:stCondLst>
                                        </p:cTn>
                                        <p:tgtEl>
                                          <p:spTgt spid="53"/>
                                        </p:tgtEl>
                                        <p:attrNameLst>
                                          <p:attrName>style.visibility</p:attrName>
                                        </p:attrNameLst>
                                      </p:cBhvr>
                                      <p:to>
                                        <p:strVal val="hidden"/>
                                      </p:to>
                                    </p:set>
                                  </p:childTnLst>
                                </p:cTn>
                              </p:par>
                              <p:par>
                                <p:cTn id="777" presetID="19" presetClass="exit" presetSubtype="5" fill="hold" grpId="3" nodeType="withEffect">
                                  <p:stCondLst>
                                    <p:cond delay="0"/>
                                  </p:stCondLst>
                                  <p:childTnLst>
                                    <p:anim calcmode="lin" valueType="num">
                                      <p:cBhvr>
                                        <p:cTn id="778" dur="5000"/>
                                        <p:tgtEl>
                                          <p:spTgt spid="54"/>
                                        </p:tgtEl>
                                        <p:attrNameLst>
                                          <p:attrName>ppt_w</p:attrName>
                                        </p:attrNameLst>
                                      </p:cBhvr>
                                      <p:tavLst>
                                        <p:tav tm="0">
                                          <p:val>
                                            <p:strVal val="ppt_w"/>
                                          </p:val>
                                        </p:tav>
                                        <p:tav tm="100000">
                                          <p:val>
                                            <p:strVal val="ppt_w"/>
                                          </p:val>
                                        </p:tav>
                                      </p:tavLst>
                                    </p:anim>
                                    <p:anim calcmode="lin" valueType="num">
                                      <p:cBhvr>
                                        <p:cTn id="779" dur="5000"/>
                                        <p:tgtEl>
                                          <p:spTgt spid="5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0" dur="1" fill="hold">
                                          <p:stCondLst>
                                            <p:cond delay="4999"/>
                                          </p:stCondLst>
                                        </p:cTn>
                                        <p:tgtEl>
                                          <p:spTgt spid="54"/>
                                        </p:tgtEl>
                                        <p:attrNameLst>
                                          <p:attrName>style.visibility</p:attrName>
                                        </p:attrNameLst>
                                      </p:cBhvr>
                                      <p:to>
                                        <p:strVal val="hidden"/>
                                      </p:to>
                                    </p:set>
                                  </p:childTnLst>
                                </p:cTn>
                              </p:par>
                              <p:par>
                                <p:cTn id="781" presetID="19" presetClass="exit" presetSubtype="5" fill="hold" grpId="3" nodeType="withEffect">
                                  <p:stCondLst>
                                    <p:cond delay="0"/>
                                  </p:stCondLst>
                                  <p:childTnLst>
                                    <p:anim calcmode="lin" valueType="num">
                                      <p:cBhvr>
                                        <p:cTn id="782" dur="5000"/>
                                        <p:tgtEl>
                                          <p:spTgt spid="55"/>
                                        </p:tgtEl>
                                        <p:attrNameLst>
                                          <p:attrName>ppt_w</p:attrName>
                                        </p:attrNameLst>
                                      </p:cBhvr>
                                      <p:tavLst>
                                        <p:tav tm="0">
                                          <p:val>
                                            <p:strVal val="ppt_w"/>
                                          </p:val>
                                        </p:tav>
                                        <p:tav tm="100000">
                                          <p:val>
                                            <p:strVal val="ppt_w"/>
                                          </p:val>
                                        </p:tav>
                                      </p:tavLst>
                                    </p:anim>
                                    <p:anim calcmode="lin" valueType="num">
                                      <p:cBhvr>
                                        <p:cTn id="783" dur="5000"/>
                                        <p:tgtEl>
                                          <p:spTgt spid="5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4" dur="1" fill="hold">
                                          <p:stCondLst>
                                            <p:cond delay="4999"/>
                                          </p:stCondLst>
                                        </p:cTn>
                                        <p:tgtEl>
                                          <p:spTgt spid="55"/>
                                        </p:tgtEl>
                                        <p:attrNameLst>
                                          <p:attrName>style.visibility</p:attrName>
                                        </p:attrNameLst>
                                      </p:cBhvr>
                                      <p:to>
                                        <p:strVal val="hidden"/>
                                      </p:to>
                                    </p:set>
                                  </p:childTnLst>
                                </p:cTn>
                              </p:par>
                              <p:par>
                                <p:cTn id="785" presetID="19" presetClass="exit" presetSubtype="5" fill="hold" grpId="3" nodeType="withEffect">
                                  <p:stCondLst>
                                    <p:cond delay="0"/>
                                  </p:stCondLst>
                                  <p:childTnLst>
                                    <p:anim calcmode="lin" valueType="num">
                                      <p:cBhvr>
                                        <p:cTn id="786" dur="5000"/>
                                        <p:tgtEl>
                                          <p:spTgt spid="56"/>
                                        </p:tgtEl>
                                        <p:attrNameLst>
                                          <p:attrName>ppt_w</p:attrName>
                                        </p:attrNameLst>
                                      </p:cBhvr>
                                      <p:tavLst>
                                        <p:tav tm="0">
                                          <p:val>
                                            <p:strVal val="ppt_w"/>
                                          </p:val>
                                        </p:tav>
                                        <p:tav tm="100000">
                                          <p:val>
                                            <p:strVal val="ppt_w"/>
                                          </p:val>
                                        </p:tav>
                                      </p:tavLst>
                                    </p:anim>
                                    <p:anim calcmode="lin" valueType="num">
                                      <p:cBhvr>
                                        <p:cTn id="787" dur="5000"/>
                                        <p:tgtEl>
                                          <p:spTgt spid="5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88" dur="1" fill="hold">
                                          <p:stCondLst>
                                            <p:cond delay="4999"/>
                                          </p:stCondLst>
                                        </p:cTn>
                                        <p:tgtEl>
                                          <p:spTgt spid="56"/>
                                        </p:tgtEl>
                                        <p:attrNameLst>
                                          <p:attrName>style.visibility</p:attrName>
                                        </p:attrNameLst>
                                      </p:cBhvr>
                                      <p:to>
                                        <p:strVal val="hidden"/>
                                      </p:to>
                                    </p:set>
                                  </p:childTnLst>
                                </p:cTn>
                              </p:par>
                              <p:par>
                                <p:cTn id="789" presetID="3" presetClass="exit" presetSubtype="5" fill="hold" grpId="4" nodeType="withEffect">
                                  <p:stCondLst>
                                    <p:cond delay="0"/>
                                  </p:stCondLst>
                                  <p:childTnLst>
                                    <p:animEffect transition="out" filter="blinds(vertical)">
                                      <p:cBhvr>
                                        <p:cTn id="790" dur="5000"/>
                                        <p:tgtEl>
                                          <p:spTgt spid="5"/>
                                        </p:tgtEl>
                                      </p:cBhvr>
                                    </p:animEffect>
                                    <p:set>
                                      <p:cBhvr>
                                        <p:cTn id="791" dur="1" fill="hold">
                                          <p:stCondLst>
                                            <p:cond delay="4999"/>
                                          </p:stCondLst>
                                        </p:cTn>
                                        <p:tgtEl>
                                          <p:spTgt spid="5"/>
                                        </p:tgtEl>
                                        <p:attrNameLst>
                                          <p:attrName>style.visibility</p:attrName>
                                        </p:attrNameLst>
                                      </p:cBhvr>
                                      <p:to>
                                        <p:strVal val="hidden"/>
                                      </p:to>
                                    </p:set>
                                  </p:childTnLst>
                                </p:cTn>
                              </p:par>
                              <p:par>
                                <p:cTn id="792" presetID="3" presetClass="exit" presetSubtype="5" fill="hold" grpId="4" nodeType="withEffect">
                                  <p:stCondLst>
                                    <p:cond delay="0"/>
                                  </p:stCondLst>
                                  <p:childTnLst>
                                    <p:animEffect transition="out" filter="blinds(vertical)">
                                      <p:cBhvr>
                                        <p:cTn id="793" dur="5000"/>
                                        <p:tgtEl>
                                          <p:spTgt spid="6"/>
                                        </p:tgtEl>
                                      </p:cBhvr>
                                    </p:animEffect>
                                    <p:set>
                                      <p:cBhvr>
                                        <p:cTn id="794" dur="1" fill="hold">
                                          <p:stCondLst>
                                            <p:cond delay="4999"/>
                                          </p:stCondLst>
                                        </p:cTn>
                                        <p:tgtEl>
                                          <p:spTgt spid="6"/>
                                        </p:tgtEl>
                                        <p:attrNameLst>
                                          <p:attrName>style.visibility</p:attrName>
                                        </p:attrNameLst>
                                      </p:cBhvr>
                                      <p:to>
                                        <p:strVal val="hidden"/>
                                      </p:to>
                                    </p:set>
                                  </p:childTnLst>
                                </p:cTn>
                              </p:par>
                              <p:par>
                                <p:cTn id="795" presetID="3" presetClass="exit" presetSubtype="5" fill="hold" grpId="4" nodeType="withEffect">
                                  <p:stCondLst>
                                    <p:cond delay="0"/>
                                  </p:stCondLst>
                                  <p:childTnLst>
                                    <p:animEffect transition="out" filter="blinds(vertical)">
                                      <p:cBhvr>
                                        <p:cTn id="796" dur="5000"/>
                                        <p:tgtEl>
                                          <p:spTgt spid="7"/>
                                        </p:tgtEl>
                                      </p:cBhvr>
                                    </p:animEffect>
                                    <p:set>
                                      <p:cBhvr>
                                        <p:cTn id="797" dur="1" fill="hold">
                                          <p:stCondLst>
                                            <p:cond delay="4999"/>
                                          </p:stCondLst>
                                        </p:cTn>
                                        <p:tgtEl>
                                          <p:spTgt spid="7"/>
                                        </p:tgtEl>
                                        <p:attrNameLst>
                                          <p:attrName>style.visibility</p:attrName>
                                        </p:attrNameLst>
                                      </p:cBhvr>
                                      <p:to>
                                        <p:strVal val="hidden"/>
                                      </p:to>
                                    </p:set>
                                  </p:childTnLst>
                                </p:cTn>
                              </p:par>
                              <p:par>
                                <p:cTn id="798" presetID="3" presetClass="exit" presetSubtype="5" fill="hold" grpId="4" nodeType="withEffect">
                                  <p:stCondLst>
                                    <p:cond delay="0"/>
                                  </p:stCondLst>
                                  <p:childTnLst>
                                    <p:animEffect transition="out" filter="blinds(vertical)">
                                      <p:cBhvr>
                                        <p:cTn id="799" dur="5000"/>
                                        <p:tgtEl>
                                          <p:spTgt spid="8"/>
                                        </p:tgtEl>
                                      </p:cBhvr>
                                    </p:animEffect>
                                    <p:set>
                                      <p:cBhvr>
                                        <p:cTn id="800" dur="1" fill="hold">
                                          <p:stCondLst>
                                            <p:cond delay="4999"/>
                                          </p:stCondLst>
                                        </p:cTn>
                                        <p:tgtEl>
                                          <p:spTgt spid="8"/>
                                        </p:tgtEl>
                                        <p:attrNameLst>
                                          <p:attrName>style.visibility</p:attrName>
                                        </p:attrNameLst>
                                      </p:cBhvr>
                                      <p:to>
                                        <p:strVal val="hidden"/>
                                      </p:to>
                                    </p:set>
                                  </p:childTnLst>
                                </p:cTn>
                              </p:par>
                              <p:par>
                                <p:cTn id="801" presetID="3" presetClass="exit" presetSubtype="5" fill="hold" grpId="4" nodeType="withEffect">
                                  <p:stCondLst>
                                    <p:cond delay="0"/>
                                  </p:stCondLst>
                                  <p:childTnLst>
                                    <p:animEffect transition="out" filter="blinds(vertical)">
                                      <p:cBhvr>
                                        <p:cTn id="802" dur="5000"/>
                                        <p:tgtEl>
                                          <p:spTgt spid="9"/>
                                        </p:tgtEl>
                                      </p:cBhvr>
                                    </p:animEffect>
                                    <p:set>
                                      <p:cBhvr>
                                        <p:cTn id="803" dur="1" fill="hold">
                                          <p:stCondLst>
                                            <p:cond delay="4999"/>
                                          </p:stCondLst>
                                        </p:cTn>
                                        <p:tgtEl>
                                          <p:spTgt spid="9"/>
                                        </p:tgtEl>
                                        <p:attrNameLst>
                                          <p:attrName>style.visibility</p:attrName>
                                        </p:attrNameLst>
                                      </p:cBhvr>
                                      <p:to>
                                        <p:strVal val="hidden"/>
                                      </p:to>
                                    </p:set>
                                  </p:childTnLst>
                                </p:cTn>
                              </p:par>
                              <p:par>
                                <p:cTn id="804" presetID="3" presetClass="exit" presetSubtype="5" fill="hold" grpId="4" nodeType="withEffect">
                                  <p:stCondLst>
                                    <p:cond delay="0"/>
                                  </p:stCondLst>
                                  <p:childTnLst>
                                    <p:animEffect transition="out" filter="blinds(vertical)">
                                      <p:cBhvr>
                                        <p:cTn id="805" dur="5000"/>
                                        <p:tgtEl>
                                          <p:spTgt spid="10"/>
                                        </p:tgtEl>
                                      </p:cBhvr>
                                    </p:animEffect>
                                    <p:set>
                                      <p:cBhvr>
                                        <p:cTn id="806" dur="1" fill="hold">
                                          <p:stCondLst>
                                            <p:cond delay="4999"/>
                                          </p:stCondLst>
                                        </p:cTn>
                                        <p:tgtEl>
                                          <p:spTgt spid="10"/>
                                        </p:tgtEl>
                                        <p:attrNameLst>
                                          <p:attrName>style.visibility</p:attrName>
                                        </p:attrNameLst>
                                      </p:cBhvr>
                                      <p:to>
                                        <p:strVal val="hidden"/>
                                      </p:to>
                                    </p:set>
                                  </p:childTnLst>
                                </p:cTn>
                              </p:par>
                              <p:par>
                                <p:cTn id="807" presetID="3" presetClass="exit" presetSubtype="5" fill="hold" grpId="4" nodeType="withEffect">
                                  <p:stCondLst>
                                    <p:cond delay="0"/>
                                  </p:stCondLst>
                                  <p:childTnLst>
                                    <p:animEffect transition="out" filter="blinds(vertical)">
                                      <p:cBhvr>
                                        <p:cTn id="808" dur="5000"/>
                                        <p:tgtEl>
                                          <p:spTgt spid="11"/>
                                        </p:tgtEl>
                                      </p:cBhvr>
                                    </p:animEffect>
                                    <p:set>
                                      <p:cBhvr>
                                        <p:cTn id="809" dur="1" fill="hold">
                                          <p:stCondLst>
                                            <p:cond delay="4999"/>
                                          </p:stCondLst>
                                        </p:cTn>
                                        <p:tgtEl>
                                          <p:spTgt spid="11"/>
                                        </p:tgtEl>
                                        <p:attrNameLst>
                                          <p:attrName>style.visibility</p:attrName>
                                        </p:attrNameLst>
                                      </p:cBhvr>
                                      <p:to>
                                        <p:strVal val="hidden"/>
                                      </p:to>
                                    </p:set>
                                  </p:childTnLst>
                                </p:cTn>
                              </p:par>
                              <p:par>
                                <p:cTn id="810" presetID="3" presetClass="exit" presetSubtype="5" fill="hold" grpId="4" nodeType="withEffect">
                                  <p:stCondLst>
                                    <p:cond delay="0"/>
                                  </p:stCondLst>
                                  <p:childTnLst>
                                    <p:animEffect transition="out" filter="blinds(vertical)">
                                      <p:cBhvr>
                                        <p:cTn id="811" dur="5000"/>
                                        <p:tgtEl>
                                          <p:spTgt spid="12"/>
                                        </p:tgtEl>
                                      </p:cBhvr>
                                    </p:animEffect>
                                    <p:set>
                                      <p:cBhvr>
                                        <p:cTn id="812" dur="1" fill="hold">
                                          <p:stCondLst>
                                            <p:cond delay="4999"/>
                                          </p:stCondLst>
                                        </p:cTn>
                                        <p:tgtEl>
                                          <p:spTgt spid="12"/>
                                        </p:tgtEl>
                                        <p:attrNameLst>
                                          <p:attrName>style.visibility</p:attrName>
                                        </p:attrNameLst>
                                      </p:cBhvr>
                                      <p:to>
                                        <p:strVal val="hidden"/>
                                      </p:to>
                                    </p:set>
                                  </p:childTnLst>
                                </p:cTn>
                              </p:par>
                              <p:par>
                                <p:cTn id="813" presetID="3" presetClass="exit" presetSubtype="5" fill="hold" grpId="4" nodeType="withEffect">
                                  <p:stCondLst>
                                    <p:cond delay="0"/>
                                  </p:stCondLst>
                                  <p:childTnLst>
                                    <p:animEffect transition="out" filter="blinds(vertical)">
                                      <p:cBhvr>
                                        <p:cTn id="814" dur="5000"/>
                                        <p:tgtEl>
                                          <p:spTgt spid="13"/>
                                        </p:tgtEl>
                                      </p:cBhvr>
                                    </p:animEffect>
                                    <p:set>
                                      <p:cBhvr>
                                        <p:cTn id="815" dur="1" fill="hold">
                                          <p:stCondLst>
                                            <p:cond delay="4999"/>
                                          </p:stCondLst>
                                        </p:cTn>
                                        <p:tgtEl>
                                          <p:spTgt spid="13"/>
                                        </p:tgtEl>
                                        <p:attrNameLst>
                                          <p:attrName>style.visibility</p:attrName>
                                        </p:attrNameLst>
                                      </p:cBhvr>
                                      <p:to>
                                        <p:strVal val="hidden"/>
                                      </p:to>
                                    </p:set>
                                  </p:childTnLst>
                                </p:cTn>
                              </p:par>
                              <p:par>
                                <p:cTn id="816" presetID="3" presetClass="exit" presetSubtype="5" fill="hold" grpId="4" nodeType="withEffect">
                                  <p:stCondLst>
                                    <p:cond delay="0"/>
                                  </p:stCondLst>
                                  <p:childTnLst>
                                    <p:animEffect transition="out" filter="blinds(vertical)">
                                      <p:cBhvr>
                                        <p:cTn id="817" dur="5000"/>
                                        <p:tgtEl>
                                          <p:spTgt spid="14"/>
                                        </p:tgtEl>
                                      </p:cBhvr>
                                    </p:animEffect>
                                    <p:set>
                                      <p:cBhvr>
                                        <p:cTn id="818" dur="1" fill="hold">
                                          <p:stCondLst>
                                            <p:cond delay="4999"/>
                                          </p:stCondLst>
                                        </p:cTn>
                                        <p:tgtEl>
                                          <p:spTgt spid="14"/>
                                        </p:tgtEl>
                                        <p:attrNameLst>
                                          <p:attrName>style.visibility</p:attrName>
                                        </p:attrNameLst>
                                      </p:cBhvr>
                                      <p:to>
                                        <p:strVal val="hidden"/>
                                      </p:to>
                                    </p:set>
                                  </p:childTnLst>
                                </p:cTn>
                              </p:par>
                              <p:par>
                                <p:cTn id="819" presetID="3" presetClass="exit" presetSubtype="5" fill="hold" grpId="4" nodeType="withEffect">
                                  <p:stCondLst>
                                    <p:cond delay="0"/>
                                  </p:stCondLst>
                                  <p:childTnLst>
                                    <p:animEffect transition="out" filter="blinds(vertical)">
                                      <p:cBhvr>
                                        <p:cTn id="820" dur="5000"/>
                                        <p:tgtEl>
                                          <p:spTgt spid="15"/>
                                        </p:tgtEl>
                                      </p:cBhvr>
                                    </p:animEffect>
                                    <p:set>
                                      <p:cBhvr>
                                        <p:cTn id="821" dur="1" fill="hold">
                                          <p:stCondLst>
                                            <p:cond delay="4999"/>
                                          </p:stCondLst>
                                        </p:cTn>
                                        <p:tgtEl>
                                          <p:spTgt spid="15"/>
                                        </p:tgtEl>
                                        <p:attrNameLst>
                                          <p:attrName>style.visibility</p:attrName>
                                        </p:attrNameLst>
                                      </p:cBhvr>
                                      <p:to>
                                        <p:strVal val="hidden"/>
                                      </p:to>
                                    </p:set>
                                  </p:childTnLst>
                                </p:cTn>
                              </p:par>
                              <p:par>
                                <p:cTn id="822" presetID="3" presetClass="exit" presetSubtype="5" fill="hold" grpId="4" nodeType="withEffect">
                                  <p:stCondLst>
                                    <p:cond delay="0"/>
                                  </p:stCondLst>
                                  <p:childTnLst>
                                    <p:animEffect transition="out" filter="blinds(vertical)">
                                      <p:cBhvr>
                                        <p:cTn id="823" dur="5000"/>
                                        <p:tgtEl>
                                          <p:spTgt spid="16"/>
                                        </p:tgtEl>
                                      </p:cBhvr>
                                    </p:animEffect>
                                    <p:set>
                                      <p:cBhvr>
                                        <p:cTn id="824" dur="1" fill="hold">
                                          <p:stCondLst>
                                            <p:cond delay="4999"/>
                                          </p:stCondLst>
                                        </p:cTn>
                                        <p:tgtEl>
                                          <p:spTgt spid="16"/>
                                        </p:tgtEl>
                                        <p:attrNameLst>
                                          <p:attrName>style.visibility</p:attrName>
                                        </p:attrNameLst>
                                      </p:cBhvr>
                                      <p:to>
                                        <p:strVal val="hidden"/>
                                      </p:to>
                                    </p:set>
                                  </p:childTnLst>
                                </p:cTn>
                              </p:par>
                              <p:par>
                                <p:cTn id="825" presetID="3" presetClass="exit" presetSubtype="5" fill="hold" grpId="4" nodeType="withEffect">
                                  <p:stCondLst>
                                    <p:cond delay="0"/>
                                  </p:stCondLst>
                                  <p:childTnLst>
                                    <p:animEffect transition="out" filter="blinds(vertical)">
                                      <p:cBhvr>
                                        <p:cTn id="826" dur="5000"/>
                                        <p:tgtEl>
                                          <p:spTgt spid="17"/>
                                        </p:tgtEl>
                                      </p:cBhvr>
                                    </p:animEffect>
                                    <p:set>
                                      <p:cBhvr>
                                        <p:cTn id="827" dur="1" fill="hold">
                                          <p:stCondLst>
                                            <p:cond delay="4999"/>
                                          </p:stCondLst>
                                        </p:cTn>
                                        <p:tgtEl>
                                          <p:spTgt spid="17"/>
                                        </p:tgtEl>
                                        <p:attrNameLst>
                                          <p:attrName>style.visibility</p:attrName>
                                        </p:attrNameLst>
                                      </p:cBhvr>
                                      <p:to>
                                        <p:strVal val="hidden"/>
                                      </p:to>
                                    </p:set>
                                  </p:childTnLst>
                                </p:cTn>
                              </p:par>
                              <p:par>
                                <p:cTn id="828" presetID="3" presetClass="exit" presetSubtype="5" fill="hold" grpId="4" nodeType="withEffect">
                                  <p:stCondLst>
                                    <p:cond delay="0"/>
                                  </p:stCondLst>
                                  <p:childTnLst>
                                    <p:animEffect transition="out" filter="blinds(vertical)">
                                      <p:cBhvr>
                                        <p:cTn id="829" dur="5000"/>
                                        <p:tgtEl>
                                          <p:spTgt spid="18"/>
                                        </p:tgtEl>
                                      </p:cBhvr>
                                    </p:animEffect>
                                    <p:set>
                                      <p:cBhvr>
                                        <p:cTn id="830" dur="1" fill="hold">
                                          <p:stCondLst>
                                            <p:cond delay="4999"/>
                                          </p:stCondLst>
                                        </p:cTn>
                                        <p:tgtEl>
                                          <p:spTgt spid="18"/>
                                        </p:tgtEl>
                                        <p:attrNameLst>
                                          <p:attrName>style.visibility</p:attrName>
                                        </p:attrNameLst>
                                      </p:cBhvr>
                                      <p:to>
                                        <p:strVal val="hidden"/>
                                      </p:to>
                                    </p:set>
                                  </p:childTnLst>
                                </p:cTn>
                              </p:par>
                              <p:par>
                                <p:cTn id="831" presetID="3" presetClass="exit" presetSubtype="5" fill="hold" grpId="4" nodeType="withEffect">
                                  <p:stCondLst>
                                    <p:cond delay="0"/>
                                  </p:stCondLst>
                                  <p:childTnLst>
                                    <p:animEffect transition="out" filter="blinds(vertical)">
                                      <p:cBhvr>
                                        <p:cTn id="832" dur="5000"/>
                                        <p:tgtEl>
                                          <p:spTgt spid="19"/>
                                        </p:tgtEl>
                                      </p:cBhvr>
                                    </p:animEffect>
                                    <p:set>
                                      <p:cBhvr>
                                        <p:cTn id="833" dur="1" fill="hold">
                                          <p:stCondLst>
                                            <p:cond delay="4999"/>
                                          </p:stCondLst>
                                        </p:cTn>
                                        <p:tgtEl>
                                          <p:spTgt spid="19"/>
                                        </p:tgtEl>
                                        <p:attrNameLst>
                                          <p:attrName>style.visibility</p:attrName>
                                        </p:attrNameLst>
                                      </p:cBhvr>
                                      <p:to>
                                        <p:strVal val="hidden"/>
                                      </p:to>
                                    </p:set>
                                  </p:childTnLst>
                                </p:cTn>
                              </p:par>
                              <p:par>
                                <p:cTn id="834" presetID="3" presetClass="exit" presetSubtype="5" fill="hold" grpId="4" nodeType="withEffect">
                                  <p:stCondLst>
                                    <p:cond delay="0"/>
                                  </p:stCondLst>
                                  <p:childTnLst>
                                    <p:animEffect transition="out" filter="blinds(vertical)">
                                      <p:cBhvr>
                                        <p:cTn id="835" dur="5000"/>
                                        <p:tgtEl>
                                          <p:spTgt spid="20"/>
                                        </p:tgtEl>
                                      </p:cBhvr>
                                    </p:animEffect>
                                    <p:set>
                                      <p:cBhvr>
                                        <p:cTn id="836" dur="1" fill="hold">
                                          <p:stCondLst>
                                            <p:cond delay="4999"/>
                                          </p:stCondLst>
                                        </p:cTn>
                                        <p:tgtEl>
                                          <p:spTgt spid="20"/>
                                        </p:tgtEl>
                                        <p:attrNameLst>
                                          <p:attrName>style.visibility</p:attrName>
                                        </p:attrNameLst>
                                      </p:cBhvr>
                                      <p:to>
                                        <p:strVal val="hidden"/>
                                      </p:to>
                                    </p:set>
                                  </p:childTnLst>
                                </p:cTn>
                              </p:par>
                              <p:par>
                                <p:cTn id="837" presetID="3" presetClass="exit" presetSubtype="5" fill="hold" grpId="4" nodeType="withEffect">
                                  <p:stCondLst>
                                    <p:cond delay="0"/>
                                  </p:stCondLst>
                                  <p:childTnLst>
                                    <p:animEffect transition="out" filter="blinds(vertical)">
                                      <p:cBhvr>
                                        <p:cTn id="838" dur="5000"/>
                                        <p:tgtEl>
                                          <p:spTgt spid="21"/>
                                        </p:tgtEl>
                                      </p:cBhvr>
                                    </p:animEffect>
                                    <p:set>
                                      <p:cBhvr>
                                        <p:cTn id="839" dur="1" fill="hold">
                                          <p:stCondLst>
                                            <p:cond delay="4999"/>
                                          </p:stCondLst>
                                        </p:cTn>
                                        <p:tgtEl>
                                          <p:spTgt spid="21"/>
                                        </p:tgtEl>
                                        <p:attrNameLst>
                                          <p:attrName>style.visibility</p:attrName>
                                        </p:attrNameLst>
                                      </p:cBhvr>
                                      <p:to>
                                        <p:strVal val="hidden"/>
                                      </p:to>
                                    </p:set>
                                  </p:childTnLst>
                                </p:cTn>
                              </p:par>
                              <p:par>
                                <p:cTn id="840" presetID="3" presetClass="exit" presetSubtype="5" fill="hold" grpId="4" nodeType="withEffect">
                                  <p:stCondLst>
                                    <p:cond delay="0"/>
                                  </p:stCondLst>
                                  <p:childTnLst>
                                    <p:animEffect transition="out" filter="blinds(vertical)">
                                      <p:cBhvr>
                                        <p:cTn id="841" dur="5000"/>
                                        <p:tgtEl>
                                          <p:spTgt spid="22"/>
                                        </p:tgtEl>
                                      </p:cBhvr>
                                    </p:animEffect>
                                    <p:set>
                                      <p:cBhvr>
                                        <p:cTn id="842" dur="1" fill="hold">
                                          <p:stCondLst>
                                            <p:cond delay="4999"/>
                                          </p:stCondLst>
                                        </p:cTn>
                                        <p:tgtEl>
                                          <p:spTgt spid="22"/>
                                        </p:tgtEl>
                                        <p:attrNameLst>
                                          <p:attrName>style.visibility</p:attrName>
                                        </p:attrNameLst>
                                      </p:cBhvr>
                                      <p:to>
                                        <p:strVal val="hidden"/>
                                      </p:to>
                                    </p:set>
                                  </p:childTnLst>
                                </p:cTn>
                              </p:par>
                              <p:par>
                                <p:cTn id="843" presetID="3" presetClass="exit" presetSubtype="5" fill="hold" grpId="4" nodeType="withEffect">
                                  <p:stCondLst>
                                    <p:cond delay="0"/>
                                  </p:stCondLst>
                                  <p:childTnLst>
                                    <p:animEffect transition="out" filter="blinds(vertical)">
                                      <p:cBhvr>
                                        <p:cTn id="844" dur="5000"/>
                                        <p:tgtEl>
                                          <p:spTgt spid="23"/>
                                        </p:tgtEl>
                                      </p:cBhvr>
                                    </p:animEffect>
                                    <p:set>
                                      <p:cBhvr>
                                        <p:cTn id="845" dur="1" fill="hold">
                                          <p:stCondLst>
                                            <p:cond delay="4999"/>
                                          </p:stCondLst>
                                        </p:cTn>
                                        <p:tgtEl>
                                          <p:spTgt spid="23"/>
                                        </p:tgtEl>
                                        <p:attrNameLst>
                                          <p:attrName>style.visibility</p:attrName>
                                        </p:attrNameLst>
                                      </p:cBhvr>
                                      <p:to>
                                        <p:strVal val="hidden"/>
                                      </p:to>
                                    </p:set>
                                  </p:childTnLst>
                                </p:cTn>
                              </p:par>
                              <p:par>
                                <p:cTn id="846" presetID="3" presetClass="exit" presetSubtype="5" fill="hold" grpId="4" nodeType="withEffect">
                                  <p:stCondLst>
                                    <p:cond delay="0"/>
                                  </p:stCondLst>
                                  <p:childTnLst>
                                    <p:animEffect transition="out" filter="blinds(vertical)">
                                      <p:cBhvr>
                                        <p:cTn id="847" dur="5000"/>
                                        <p:tgtEl>
                                          <p:spTgt spid="24"/>
                                        </p:tgtEl>
                                      </p:cBhvr>
                                    </p:animEffect>
                                    <p:set>
                                      <p:cBhvr>
                                        <p:cTn id="848" dur="1" fill="hold">
                                          <p:stCondLst>
                                            <p:cond delay="4999"/>
                                          </p:stCondLst>
                                        </p:cTn>
                                        <p:tgtEl>
                                          <p:spTgt spid="24"/>
                                        </p:tgtEl>
                                        <p:attrNameLst>
                                          <p:attrName>style.visibility</p:attrName>
                                        </p:attrNameLst>
                                      </p:cBhvr>
                                      <p:to>
                                        <p:strVal val="hidden"/>
                                      </p:to>
                                    </p:set>
                                  </p:childTnLst>
                                </p:cTn>
                              </p:par>
                              <p:par>
                                <p:cTn id="849" presetID="3" presetClass="exit" presetSubtype="5" fill="hold" grpId="4" nodeType="withEffect">
                                  <p:stCondLst>
                                    <p:cond delay="0"/>
                                  </p:stCondLst>
                                  <p:childTnLst>
                                    <p:animEffect transition="out" filter="blinds(vertical)">
                                      <p:cBhvr>
                                        <p:cTn id="850" dur="5000"/>
                                        <p:tgtEl>
                                          <p:spTgt spid="25"/>
                                        </p:tgtEl>
                                      </p:cBhvr>
                                    </p:animEffect>
                                    <p:set>
                                      <p:cBhvr>
                                        <p:cTn id="851" dur="1" fill="hold">
                                          <p:stCondLst>
                                            <p:cond delay="4999"/>
                                          </p:stCondLst>
                                        </p:cTn>
                                        <p:tgtEl>
                                          <p:spTgt spid="25"/>
                                        </p:tgtEl>
                                        <p:attrNameLst>
                                          <p:attrName>style.visibility</p:attrName>
                                        </p:attrNameLst>
                                      </p:cBhvr>
                                      <p:to>
                                        <p:strVal val="hidden"/>
                                      </p:to>
                                    </p:set>
                                  </p:childTnLst>
                                </p:cTn>
                              </p:par>
                              <p:par>
                                <p:cTn id="852" presetID="3" presetClass="exit" presetSubtype="5" fill="hold" grpId="4" nodeType="withEffect">
                                  <p:stCondLst>
                                    <p:cond delay="0"/>
                                  </p:stCondLst>
                                  <p:childTnLst>
                                    <p:animEffect transition="out" filter="blinds(vertical)">
                                      <p:cBhvr>
                                        <p:cTn id="853" dur="5000"/>
                                        <p:tgtEl>
                                          <p:spTgt spid="26"/>
                                        </p:tgtEl>
                                      </p:cBhvr>
                                    </p:animEffect>
                                    <p:set>
                                      <p:cBhvr>
                                        <p:cTn id="854" dur="1" fill="hold">
                                          <p:stCondLst>
                                            <p:cond delay="4999"/>
                                          </p:stCondLst>
                                        </p:cTn>
                                        <p:tgtEl>
                                          <p:spTgt spid="26"/>
                                        </p:tgtEl>
                                        <p:attrNameLst>
                                          <p:attrName>style.visibility</p:attrName>
                                        </p:attrNameLst>
                                      </p:cBhvr>
                                      <p:to>
                                        <p:strVal val="hidden"/>
                                      </p:to>
                                    </p:set>
                                  </p:childTnLst>
                                </p:cTn>
                              </p:par>
                              <p:par>
                                <p:cTn id="855" presetID="3" presetClass="exit" presetSubtype="5" fill="hold" grpId="4" nodeType="withEffect">
                                  <p:stCondLst>
                                    <p:cond delay="0"/>
                                  </p:stCondLst>
                                  <p:childTnLst>
                                    <p:animEffect transition="out" filter="blinds(vertical)">
                                      <p:cBhvr>
                                        <p:cTn id="856" dur="5000"/>
                                        <p:tgtEl>
                                          <p:spTgt spid="27"/>
                                        </p:tgtEl>
                                      </p:cBhvr>
                                    </p:animEffect>
                                    <p:set>
                                      <p:cBhvr>
                                        <p:cTn id="857" dur="1" fill="hold">
                                          <p:stCondLst>
                                            <p:cond delay="4999"/>
                                          </p:stCondLst>
                                        </p:cTn>
                                        <p:tgtEl>
                                          <p:spTgt spid="27"/>
                                        </p:tgtEl>
                                        <p:attrNameLst>
                                          <p:attrName>style.visibility</p:attrName>
                                        </p:attrNameLst>
                                      </p:cBhvr>
                                      <p:to>
                                        <p:strVal val="hidden"/>
                                      </p:to>
                                    </p:set>
                                  </p:childTnLst>
                                </p:cTn>
                              </p:par>
                              <p:par>
                                <p:cTn id="858" presetID="3" presetClass="exit" presetSubtype="5" fill="hold" grpId="4" nodeType="withEffect">
                                  <p:stCondLst>
                                    <p:cond delay="0"/>
                                  </p:stCondLst>
                                  <p:childTnLst>
                                    <p:animEffect transition="out" filter="blinds(vertical)">
                                      <p:cBhvr>
                                        <p:cTn id="859" dur="5000"/>
                                        <p:tgtEl>
                                          <p:spTgt spid="28"/>
                                        </p:tgtEl>
                                      </p:cBhvr>
                                    </p:animEffect>
                                    <p:set>
                                      <p:cBhvr>
                                        <p:cTn id="860" dur="1" fill="hold">
                                          <p:stCondLst>
                                            <p:cond delay="4999"/>
                                          </p:stCondLst>
                                        </p:cTn>
                                        <p:tgtEl>
                                          <p:spTgt spid="28"/>
                                        </p:tgtEl>
                                        <p:attrNameLst>
                                          <p:attrName>style.visibility</p:attrName>
                                        </p:attrNameLst>
                                      </p:cBhvr>
                                      <p:to>
                                        <p:strVal val="hidden"/>
                                      </p:to>
                                    </p:set>
                                  </p:childTnLst>
                                </p:cTn>
                              </p:par>
                              <p:par>
                                <p:cTn id="861" presetID="3" presetClass="exit" presetSubtype="5" fill="hold" grpId="4" nodeType="withEffect">
                                  <p:stCondLst>
                                    <p:cond delay="0"/>
                                  </p:stCondLst>
                                  <p:childTnLst>
                                    <p:animEffect transition="out" filter="blinds(vertical)">
                                      <p:cBhvr>
                                        <p:cTn id="862" dur="5000"/>
                                        <p:tgtEl>
                                          <p:spTgt spid="29"/>
                                        </p:tgtEl>
                                      </p:cBhvr>
                                    </p:animEffect>
                                    <p:set>
                                      <p:cBhvr>
                                        <p:cTn id="863" dur="1" fill="hold">
                                          <p:stCondLst>
                                            <p:cond delay="4999"/>
                                          </p:stCondLst>
                                        </p:cTn>
                                        <p:tgtEl>
                                          <p:spTgt spid="29"/>
                                        </p:tgtEl>
                                        <p:attrNameLst>
                                          <p:attrName>style.visibility</p:attrName>
                                        </p:attrNameLst>
                                      </p:cBhvr>
                                      <p:to>
                                        <p:strVal val="hidden"/>
                                      </p:to>
                                    </p:set>
                                  </p:childTnLst>
                                </p:cTn>
                              </p:par>
                              <p:par>
                                <p:cTn id="864" presetID="3" presetClass="exit" presetSubtype="5" fill="hold" grpId="4" nodeType="withEffect">
                                  <p:stCondLst>
                                    <p:cond delay="0"/>
                                  </p:stCondLst>
                                  <p:childTnLst>
                                    <p:animEffect transition="out" filter="blinds(vertical)">
                                      <p:cBhvr>
                                        <p:cTn id="865" dur="5000"/>
                                        <p:tgtEl>
                                          <p:spTgt spid="30"/>
                                        </p:tgtEl>
                                      </p:cBhvr>
                                    </p:animEffect>
                                    <p:set>
                                      <p:cBhvr>
                                        <p:cTn id="866" dur="1" fill="hold">
                                          <p:stCondLst>
                                            <p:cond delay="4999"/>
                                          </p:stCondLst>
                                        </p:cTn>
                                        <p:tgtEl>
                                          <p:spTgt spid="30"/>
                                        </p:tgtEl>
                                        <p:attrNameLst>
                                          <p:attrName>style.visibility</p:attrName>
                                        </p:attrNameLst>
                                      </p:cBhvr>
                                      <p:to>
                                        <p:strVal val="hidden"/>
                                      </p:to>
                                    </p:set>
                                  </p:childTnLst>
                                </p:cTn>
                              </p:par>
                              <p:par>
                                <p:cTn id="867" presetID="3" presetClass="exit" presetSubtype="5" fill="hold" grpId="4" nodeType="withEffect">
                                  <p:stCondLst>
                                    <p:cond delay="0"/>
                                  </p:stCondLst>
                                  <p:childTnLst>
                                    <p:animEffect transition="out" filter="blinds(vertical)">
                                      <p:cBhvr>
                                        <p:cTn id="868" dur="5000"/>
                                        <p:tgtEl>
                                          <p:spTgt spid="31"/>
                                        </p:tgtEl>
                                      </p:cBhvr>
                                    </p:animEffect>
                                    <p:set>
                                      <p:cBhvr>
                                        <p:cTn id="869" dur="1" fill="hold">
                                          <p:stCondLst>
                                            <p:cond delay="4999"/>
                                          </p:stCondLst>
                                        </p:cTn>
                                        <p:tgtEl>
                                          <p:spTgt spid="31"/>
                                        </p:tgtEl>
                                        <p:attrNameLst>
                                          <p:attrName>style.visibility</p:attrName>
                                        </p:attrNameLst>
                                      </p:cBhvr>
                                      <p:to>
                                        <p:strVal val="hidden"/>
                                      </p:to>
                                    </p:set>
                                  </p:childTnLst>
                                </p:cTn>
                              </p:par>
                              <p:par>
                                <p:cTn id="870" presetID="3" presetClass="exit" presetSubtype="5" fill="hold" grpId="4" nodeType="withEffect">
                                  <p:stCondLst>
                                    <p:cond delay="0"/>
                                  </p:stCondLst>
                                  <p:childTnLst>
                                    <p:animEffect transition="out" filter="blinds(vertical)">
                                      <p:cBhvr>
                                        <p:cTn id="871" dur="5000"/>
                                        <p:tgtEl>
                                          <p:spTgt spid="32"/>
                                        </p:tgtEl>
                                      </p:cBhvr>
                                    </p:animEffect>
                                    <p:set>
                                      <p:cBhvr>
                                        <p:cTn id="872" dur="1" fill="hold">
                                          <p:stCondLst>
                                            <p:cond delay="4999"/>
                                          </p:stCondLst>
                                        </p:cTn>
                                        <p:tgtEl>
                                          <p:spTgt spid="32"/>
                                        </p:tgtEl>
                                        <p:attrNameLst>
                                          <p:attrName>style.visibility</p:attrName>
                                        </p:attrNameLst>
                                      </p:cBhvr>
                                      <p:to>
                                        <p:strVal val="hidden"/>
                                      </p:to>
                                    </p:set>
                                  </p:childTnLst>
                                </p:cTn>
                              </p:par>
                              <p:par>
                                <p:cTn id="873" presetID="3" presetClass="exit" presetSubtype="5" fill="hold" grpId="4" nodeType="withEffect">
                                  <p:stCondLst>
                                    <p:cond delay="0"/>
                                  </p:stCondLst>
                                  <p:childTnLst>
                                    <p:animEffect transition="out" filter="blinds(vertical)">
                                      <p:cBhvr>
                                        <p:cTn id="874" dur="5000"/>
                                        <p:tgtEl>
                                          <p:spTgt spid="33"/>
                                        </p:tgtEl>
                                      </p:cBhvr>
                                    </p:animEffect>
                                    <p:set>
                                      <p:cBhvr>
                                        <p:cTn id="875" dur="1" fill="hold">
                                          <p:stCondLst>
                                            <p:cond delay="4999"/>
                                          </p:stCondLst>
                                        </p:cTn>
                                        <p:tgtEl>
                                          <p:spTgt spid="33"/>
                                        </p:tgtEl>
                                        <p:attrNameLst>
                                          <p:attrName>style.visibility</p:attrName>
                                        </p:attrNameLst>
                                      </p:cBhvr>
                                      <p:to>
                                        <p:strVal val="hidden"/>
                                      </p:to>
                                    </p:set>
                                  </p:childTnLst>
                                </p:cTn>
                              </p:par>
                              <p:par>
                                <p:cTn id="876" presetID="3" presetClass="exit" presetSubtype="5" fill="hold" grpId="4" nodeType="withEffect">
                                  <p:stCondLst>
                                    <p:cond delay="0"/>
                                  </p:stCondLst>
                                  <p:childTnLst>
                                    <p:animEffect transition="out" filter="blinds(vertical)">
                                      <p:cBhvr>
                                        <p:cTn id="877" dur="5000"/>
                                        <p:tgtEl>
                                          <p:spTgt spid="34"/>
                                        </p:tgtEl>
                                      </p:cBhvr>
                                    </p:animEffect>
                                    <p:set>
                                      <p:cBhvr>
                                        <p:cTn id="878" dur="1" fill="hold">
                                          <p:stCondLst>
                                            <p:cond delay="4999"/>
                                          </p:stCondLst>
                                        </p:cTn>
                                        <p:tgtEl>
                                          <p:spTgt spid="34"/>
                                        </p:tgtEl>
                                        <p:attrNameLst>
                                          <p:attrName>style.visibility</p:attrName>
                                        </p:attrNameLst>
                                      </p:cBhvr>
                                      <p:to>
                                        <p:strVal val="hidden"/>
                                      </p:to>
                                    </p:set>
                                  </p:childTnLst>
                                </p:cTn>
                              </p:par>
                              <p:par>
                                <p:cTn id="879" presetID="3" presetClass="exit" presetSubtype="5" fill="hold" grpId="4" nodeType="withEffect">
                                  <p:stCondLst>
                                    <p:cond delay="0"/>
                                  </p:stCondLst>
                                  <p:childTnLst>
                                    <p:animEffect transition="out" filter="blinds(vertical)">
                                      <p:cBhvr>
                                        <p:cTn id="880" dur="5000"/>
                                        <p:tgtEl>
                                          <p:spTgt spid="35"/>
                                        </p:tgtEl>
                                      </p:cBhvr>
                                    </p:animEffect>
                                    <p:set>
                                      <p:cBhvr>
                                        <p:cTn id="881" dur="1" fill="hold">
                                          <p:stCondLst>
                                            <p:cond delay="4999"/>
                                          </p:stCondLst>
                                        </p:cTn>
                                        <p:tgtEl>
                                          <p:spTgt spid="35"/>
                                        </p:tgtEl>
                                        <p:attrNameLst>
                                          <p:attrName>style.visibility</p:attrName>
                                        </p:attrNameLst>
                                      </p:cBhvr>
                                      <p:to>
                                        <p:strVal val="hidden"/>
                                      </p:to>
                                    </p:set>
                                  </p:childTnLst>
                                </p:cTn>
                              </p:par>
                              <p:par>
                                <p:cTn id="882" presetID="3" presetClass="exit" presetSubtype="5" fill="hold" grpId="4" nodeType="withEffect">
                                  <p:stCondLst>
                                    <p:cond delay="0"/>
                                  </p:stCondLst>
                                  <p:childTnLst>
                                    <p:animEffect transition="out" filter="blinds(vertical)">
                                      <p:cBhvr>
                                        <p:cTn id="883" dur="5000"/>
                                        <p:tgtEl>
                                          <p:spTgt spid="36"/>
                                        </p:tgtEl>
                                      </p:cBhvr>
                                    </p:animEffect>
                                    <p:set>
                                      <p:cBhvr>
                                        <p:cTn id="884" dur="1" fill="hold">
                                          <p:stCondLst>
                                            <p:cond delay="4999"/>
                                          </p:stCondLst>
                                        </p:cTn>
                                        <p:tgtEl>
                                          <p:spTgt spid="36"/>
                                        </p:tgtEl>
                                        <p:attrNameLst>
                                          <p:attrName>style.visibility</p:attrName>
                                        </p:attrNameLst>
                                      </p:cBhvr>
                                      <p:to>
                                        <p:strVal val="hidden"/>
                                      </p:to>
                                    </p:set>
                                  </p:childTnLst>
                                </p:cTn>
                              </p:par>
                              <p:par>
                                <p:cTn id="885" presetID="3" presetClass="exit" presetSubtype="5" fill="hold" grpId="4" nodeType="withEffect">
                                  <p:stCondLst>
                                    <p:cond delay="0"/>
                                  </p:stCondLst>
                                  <p:childTnLst>
                                    <p:animEffect transition="out" filter="blinds(vertical)">
                                      <p:cBhvr>
                                        <p:cTn id="886" dur="5000"/>
                                        <p:tgtEl>
                                          <p:spTgt spid="37"/>
                                        </p:tgtEl>
                                      </p:cBhvr>
                                    </p:animEffect>
                                    <p:set>
                                      <p:cBhvr>
                                        <p:cTn id="887" dur="1" fill="hold">
                                          <p:stCondLst>
                                            <p:cond delay="4999"/>
                                          </p:stCondLst>
                                        </p:cTn>
                                        <p:tgtEl>
                                          <p:spTgt spid="37"/>
                                        </p:tgtEl>
                                        <p:attrNameLst>
                                          <p:attrName>style.visibility</p:attrName>
                                        </p:attrNameLst>
                                      </p:cBhvr>
                                      <p:to>
                                        <p:strVal val="hidden"/>
                                      </p:to>
                                    </p:set>
                                  </p:childTnLst>
                                </p:cTn>
                              </p:par>
                              <p:par>
                                <p:cTn id="888" presetID="3" presetClass="exit" presetSubtype="5" fill="hold" grpId="4" nodeType="withEffect">
                                  <p:stCondLst>
                                    <p:cond delay="0"/>
                                  </p:stCondLst>
                                  <p:childTnLst>
                                    <p:animEffect transition="out" filter="blinds(vertical)">
                                      <p:cBhvr>
                                        <p:cTn id="889" dur="5000"/>
                                        <p:tgtEl>
                                          <p:spTgt spid="38"/>
                                        </p:tgtEl>
                                      </p:cBhvr>
                                    </p:animEffect>
                                    <p:set>
                                      <p:cBhvr>
                                        <p:cTn id="890" dur="1" fill="hold">
                                          <p:stCondLst>
                                            <p:cond delay="4999"/>
                                          </p:stCondLst>
                                        </p:cTn>
                                        <p:tgtEl>
                                          <p:spTgt spid="38"/>
                                        </p:tgtEl>
                                        <p:attrNameLst>
                                          <p:attrName>style.visibility</p:attrName>
                                        </p:attrNameLst>
                                      </p:cBhvr>
                                      <p:to>
                                        <p:strVal val="hidden"/>
                                      </p:to>
                                    </p:set>
                                  </p:childTnLst>
                                </p:cTn>
                              </p:par>
                              <p:par>
                                <p:cTn id="891" presetID="3" presetClass="exit" presetSubtype="5" fill="hold" grpId="4" nodeType="withEffect">
                                  <p:stCondLst>
                                    <p:cond delay="0"/>
                                  </p:stCondLst>
                                  <p:childTnLst>
                                    <p:animEffect transition="out" filter="blinds(vertical)">
                                      <p:cBhvr>
                                        <p:cTn id="892" dur="5000"/>
                                        <p:tgtEl>
                                          <p:spTgt spid="39"/>
                                        </p:tgtEl>
                                      </p:cBhvr>
                                    </p:animEffect>
                                    <p:set>
                                      <p:cBhvr>
                                        <p:cTn id="893" dur="1" fill="hold">
                                          <p:stCondLst>
                                            <p:cond delay="4999"/>
                                          </p:stCondLst>
                                        </p:cTn>
                                        <p:tgtEl>
                                          <p:spTgt spid="39"/>
                                        </p:tgtEl>
                                        <p:attrNameLst>
                                          <p:attrName>style.visibility</p:attrName>
                                        </p:attrNameLst>
                                      </p:cBhvr>
                                      <p:to>
                                        <p:strVal val="hidden"/>
                                      </p:to>
                                    </p:set>
                                  </p:childTnLst>
                                </p:cTn>
                              </p:par>
                              <p:par>
                                <p:cTn id="894" presetID="3" presetClass="exit" presetSubtype="5" fill="hold" grpId="4" nodeType="withEffect">
                                  <p:stCondLst>
                                    <p:cond delay="0"/>
                                  </p:stCondLst>
                                  <p:childTnLst>
                                    <p:animEffect transition="out" filter="blinds(vertical)">
                                      <p:cBhvr>
                                        <p:cTn id="895" dur="5000"/>
                                        <p:tgtEl>
                                          <p:spTgt spid="40"/>
                                        </p:tgtEl>
                                      </p:cBhvr>
                                    </p:animEffect>
                                    <p:set>
                                      <p:cBhvr>
                                        <p:cTn id="896" dur="1" fill="hold">
                                          <p:stCondLst>
                                            <p:cond delay="4999"/>
                                          </p:stCondLst>
                                        </p:cTn>
                                        <p:tgtEl>
                                          <p:spTgt spid="40"/>
                                        </p:tgtEl>
                                        <p:attrNameLst>
                                          <p:attrName>style.visibility</p:attrName>
                                        </p:attrNameLst>
                                      </p:cBhvr>
                                      <p:to>
                                        <p:strVal val="hidden"/>
                                      </p:to>
                                    </p:set>
                                  </p:childTnLst>
                                </p:cTn>
                              </p:par>
                              <p:par>
                                <p:cTn id="897" presetID="3" presetClass="exit" presetSubtype="5" fill="hold" grpId="4" nodeType="withEffect">
                                  <p:stCondLst>
                                    <p:cond delay="0"/>
                                  </p:stCondLst>
                                  <p:childTnLst>
                                    <p:animEffect transition="out" filter="blinds(vertical)">
                                      <p:cBhvr>
                                        <p:cTn id="898" dur="5000"/>
                                        <p:tgtEl>
                                          <p:spTgt spid="41"/>
                                        </p:tgtEl>
                                      </p:cBhvr>
                                    </p:animEffect>
                                    <p:set>
                                      <p:cBhvr>
                                        <p:cTn id="899" dur="1" fill="hold">
                                          <p:stCondLst>
                                            <p:cond delay="4999"/>
                                          </p:stCondLst>
                                        </p:cTn>
                                        <p:tgtEl>
                                          <p:spTgt spid="41"/>
                                        </p:tgtEl>
                                        <p:attrNameLst>
                                          <p:attrName>style.visibility</p:attrName>
                                        </p:attrNameLst>
                                      </p:cBhvr>
                                      <p:to>
                                        <p:strVal val="hidden"/>
                                      </p:to>
                                    </p:set>
                                  </p:childTnLst>
                                </p:cTn>
                              </p:par>
                              <p:par>
                                <p:cTn id="900" presetID="3" presetClass="exit" presetSubtype="5" fill="hold" grpId="4" nodeType="withEffect">
                                  <p:stCondLst>
                                    <p:cond delay="0"/>
                                  </p:stCondLst>
                                  <p:childTnLst>
                                    <p:animEffect transition="out" filter="blinds(vertical)">
                                      <p:cBhvr>
                                        <p:cTn id="901" dur="5000"/>
                                        <p:tgtEl>
                                          <p:spTgt spid="42"/>
                                        </p:tgtEl>
                                      </p:cBhvr>
                                    </p:animEffect>
                                    <p:set>
                                      <p:cBhvr>
                                        <p:cTn id="902" dur="1" fill="hold">
                                          <p:stCondLst>
                                            <p:cond delay="4999"/>
                                          </p:stCondLst>
                                        </p:cTn>
                                        <p:tgtEl>
                                          <p:spTgt spid="42"/>
                                        </p:tgtEl>
                                        <p:attrNameLst>
                                          <p:attrName>style.visibility</p:attrName>
                                        </p:attrNameLst>
                                      </p:cBhvr>
                                      <p:to>
                                        <p:strVal val="hidden"/>
                                      </p:to>
                                    </p:set>
                                  </p:childTnLst>
                                </p:cTn>
                              </p:par>
                              <p:par>
                                <p:cTn id="903" presetID="3" presetClass="exit" presetSubtype="5" fill="hold" grpId="4" nodeType="withEffect">
                                  <p:stCondLst>
                                    <p:cond delay="0"/>
                                  </p:stCondLst>
                                  <p:childTnLst>
                                    <p:animEffect transition="out" filter="blinds(vertical)">
                                      <p:cBhvr>
                                        <p:cTn id="904" dur="5000"/>
                                        <p:tgtEl>
                                          <p:spTgt spid="43"/>
                                        </p:tgtEl>
                                      </p:cBhvr>
                                    </p:animEffect>
                                    <p:set>
                                      <p:cBhvr>
                                        <p:cTn id="905" dur="1" fill="hold">
                                          <p:stCondLst>
                                            <p:cond delay="4999"/>
                                          </p:stCondLst>
                                        </p:cTn>
                                        <p:tgtEl>
                                          <p:spTgt spid="43"/>
                                        </p:tgtEl>
                                        <p:attrNameLst>
                                          <p:attrName>style.visibility</p:attrName>
                                        </p:attrNameLst>
                                      </p:cBhvr>
                                      <p:to>
                                        <p:strVal val="hidden"/>
                                      </p:to>
                                    </p:set>
                                  </p:childTnLst>
                                </p:cTn>
                              </p:par>
                              <p:par>
                                <p:cTn id="906" presetID="3" presetClass="exit" presetSubtype="5" fill="hold" grpId="4" nodeType="withEffect">
                                  <p:stCondLst>
                                    <p:cond delay="0"/>
                                  </p:stCondLst>
                                  <p:childTnLst>
                                    <p:animEffect transition="out" filter="blinds(vertical)">
                                      <p:cBhvr>
                                        <p:cTn id="907" dur="5000"/>
                                        <p:tgtEl>
                                          <p:spTgt spid="44"/>
                                        </p:tgtEl>
                                      </p:cBhvr>
                                    </p:animEffect>
                                    <p:set>
                                      <p:cBhvr>
                                        <p:cTn id="908" dur="1" fill="hold">
                                          <p:stCondLst>
                                            <p:cond delay="4999"/>
                                          </p:stCondLst>
                                        </p:cTn>
                                        <p:tgtEl>
                                          <p:spTgt spid="44"/>
                                        </p:tgtEl>
                                        <p:attrNameLst>
                                          <p:attrName>style.visibility</p:attrName>
                                        </p:attrNameLst>
                                      </p:cBhvr>
                                      <p:to>
                                        <p:strVal val="hidden"/>
                                      </p:to>
                                    </p:set>
                                  </p:childTnLst>
                                </p:cTn>
                              </p:par>
                              <p:par>
                                <p:cTn id="909" presetID="3" presetClass="exit" presetSubtype="5" fill="hold" grpId="4" nodeType="withEffect">
                                  <p:stCondLst>
                                    <p:cond delay="0"/>
                                  </p:stCondLst>
                                  <p:childTnLst>
                                    <p:animEffect transition="out" filter="blinds(vertical)">
                                      <p:cBhvr>
                                        <p:cTn id="910" dur="5000"/>
                                        <p:tgtEl>
                                          <p:spTgt spid="45"/>
                                        </p:tgtEl>
                                      </p:cBhvr>
                                    </p:animEffect>
                                    <p:set>
                                      <p:cBhvr>
                                        <p:cTn id="911" dur="1" fill="hold">
                                          <p:stCondLst>
                                            <p:cond delay="4999"/>
                                          </p:stCondLst>
                                        </p:cTn>
                                        <p:tgtEl>
                                          <p:spTgt spid="45"/>
                                        </p:tgtEl>
                                        <p:attrNameLst>
                                          <p:attrName>style.visibility</p:attrName>
                                        </p:attrNameLst>
                                      </p:cBhvr>
                                      <p:to>
                                        <p:strVal val="hidden"/>
                                      </p:to>
                                    </p:set>
                                  </p:childTnLst>
                                </p:cTn>
                              </p:par>
                              <p:par>
                                <p:cTn id="912" presetID="3" presetClass="exit" presetSubtype="5" fill="hold" grpId="4" nodeType="withEffect">
                                  <p:stCondLst>
                                    <p:cond delay="0"/>
                                  </p:stCondLst>
                                  <p:childTnLst>
                                    <p:animEffect transition="out" filter="blinds(vertical)">
                                      <p:cBhvr>
                                        <p:cTn id="913" dur="5000"/>
                                        <p:tgtEl>
                                          <p:spTgt spid="46"/>
                                        </p:tgtEl>
                                      </p:cBhvr>
                                    </p:animEffect>
                                    <p:set>
                                      <p:cBhvr>
                                        <p:cTn id="914" dur="1" fill="hold">
                                          <p:stCondLst>
                                            <p:cond delay="4999"/>
                                          </p:stCondLst>
                                        </p:cTn>
                                        <p:tgtEl>
                                          <p:spTgt spid="46"/>
                                        </p:tgtEl>
                                        <p:attrNameLst>
                                          <p:attrName>style.visibility</p:attrName>
                                        </p:attrNameLst>
                                      </p:cBhvr>
                                      <p:to>
                                        <p:strVal val="hidden"/>
                                      </p:to>
                                    </p:set>
                                  </p:childTnLst>
                                </p:cTn>
                              </p:par>
                              <p:par>
                                <p:cTn id="915" presetID="3" presetClass="exit" presetSubtype="5" fill="hold" grpId="4" nodeType="withEffect">
                                  <p:stCondLst>
                                    <p:cond delay="0"/>
                                  </p:stCondLst>
                                  <p:childTnLst>
                                    <p:animEffect transition="out" filter="blinds(vertical)">
                                      <p:cBhvr>
                                        <p:cTn id="916" dur="5000"/>
                                        <p:tgtEl>
                                          <p:spTgt spid="47"/>
                                        </p:tgtEl>
                                      </p:cBhvr>
                                    </p:animEffect>
                                    <p:set>
                                      <p:cBhvr>
                                        <p:cTn id="917" dur="1" fill="hold">
                                          <p:stCondLst>
                                            <p:cond delay="4999"/>
                                          </p:stCondLst>
                                        </p:cTn>
                                        <p:tgtEl>
                                          <p:spTgt spid="47"/>
                                        </p:tgtEl>
                                        <p:attrNameLst>
                                          <p:attrName>style.visibility</p:attrName>
                                        </p:attrNameLst>
                                      </p:cBhvr>
                                      <p:to>
                                        <p:strVal val="hidden"/>
                                      </p:to>
                                    </p:set>
                                  </p:childTnLst>
                                </p:cTn>
                              </p:par>
                              <p:par>
                                <p:cTn id="918" presetID="3" presetClass="exit" presetSubtype="5" fill="hold" grpId="4" nodeType="withEffect">
                                  <p:stCondLst>
                                    <p:cond delay="0"/>
                                  </p:stCondLst>
                                  <p:childTnLst>
                                    <p:animEffect transition="out" filter="blinds(vertical)">
                                      <p:cBhvr>
                                        <p:cTn id="919" dur="5000"/>
                                        <p:tgtEl>
                                          <p:spTgt spid="48"/>
                                        </p:tgtEl>
                                      </p:cBhvr>
                                    </p:animEffect>
                                    <p:set>
                                      <p:cBhvr>
                                        <p:cTn id="920" dur="1" fill="hold">
                                          <p:stCondLst>
                                            <p:cond delay="4999"/>
                                          </p:stCondLst>
                                        </p:cTn>
                                        <p:tgtEl>
                                          <p:spTgt spid="48"/>
                                        </p:tgtEl>
                                        <p:attrNameLst>
                                          <p:attrName>style.visibility</p:attrName>
                                        </p:attrNameLst>
                                      </p:cBhvr>
                                      <p:to>
                                        <p:strVal val="hidden"/>
                                      </p:to>
                                    </p:set>
                                  </p:childTnLst>
                                </p:cTn>
                              </p:par>
                              <p:par>
                                <p:cTn id="921" presetID="3" presetClass="exit" presetSubtype="5" fill="hold" grpId="4" nodeType="withEffect">
                                  <p:stCondLst>
                                    <p:cond delay="0"/>
                                  </p:stCondLst>
                                  <p:childTnLst>
                                    <p:animEffect transition="out" filter="blinds(vertical)">
                                      <p:cBhvr>
                                        <p:cTn id="922" dur="5000"/>
                                        <p:tgtEl>
                                          <p:spTgt spid="49"/>
                                        </p:tgtEl>
                                      </p:cBhvr>
                                    </p:animEffect>
                                    <p:set>
                                      <p:cBhvr>
                                        <p:cTn id="923" dur="1" fill="hold">
                                          <p:stCondLst>
                                            <p:cond delay="4999"/>
                                          </p:stCondLst>
                                        </p:cTn>
                                        <p:tgtEl>
                                          <p:spTgt spid="49"/>
                                        </p:tgtEl>
                                        <p:attrNameLst>
                                          <p:attrName>style.visibility</p:attrName>
                                        </p:attrNameLst>
                                      </p:cBhvr>
                                      <p:to>
                                        <p:strVal val="hidden"/>
                                      </p:to>
                                    </p:set>
                                  </p:childTnLst>
                                </p:cTn>
                              </p:par>
                              <p:par>
                                <p:cTn id="924" presetID="3" presetClass="exit" presetSubtype="5" fill="hold" grpId="4" nodeType="withEffect">
                                  <p:stCondLst>
                                    <p:cond delay="0"/>
                                  </p:stCondLst>
                                  <p:childTnLst>
                                    <p:animEffect transition="out" filter="blinds(vertical)">
                                      <p:cBhvr>
                                        <p:cTn id="925" dur="5000"/>
                                        <p:tgtEl>
                                          <p:spTgt spid="50"/>
                                        </p:tgtEl>
                                      </p:cBhvr>
                                    </p:animEffect>
                                    <p:set>
                                      <p:cBhvr>
                                        <p:cTn id="926" dur="1" fill="hold">
                                          <p:stCondLst>
                                            <p:cond delay="4999"/>
                                          </p:stCondLst>
                                        </p:cTn>
                                        <p:tgtEl>
                                          <p:spTgt spid="50"/>
                                        </p:tgtEl>
                                        <p:attrNameLst>
                                          <p:attrName>style.visibility</p:attrName>
                                        </p:attrNameLst>
                                      </p:cBhvr>
                                      <p:to>
                                        <p:strVal val="hidden"/>
                                      </p:to>
                                    </p:set>
                                  </p:childTnLst>
                                </p:cTn>
                              </p:par>
                              <p:par>
                                <p:cTn id="927" presetID="3" presetClass="exit" presetSubtype="5" fill="hold" grpId="4" nodeType="withEffect">
                                  <p:stCondLst>
                                    <p:cond delay="0"/>
                                  </p:stCondLst>
                                  <p:childTnLst>
                                    <p:animEffect transition="out" filter="blinds(vertical)">
                                      <p:cBhvr>
                                        <p:cTn id="928" dur="5000"/>
                                        <p:tgtEl>
                                          <p:spTgt spid="51"/>
                                        </p:tgtEl>
                                      </p:cBhvr>
                                    </p:animEffect>
                                    <p:set>
                                      <p:cBhvr>
                                        <p:cTn id="929" dur="1" fill="hold">
                                          <p:stCondLst>
                                            <p:cond delay="4999"/>
                                          </p:stCondLst>
                                        </p:cTn>
                                        <p:tgtEl>
                                          <p:spTgt spid="51"/>
                                        </p:tgtEl>
                                        <p:attrNameLst>
                                          <p:attrName>style.visibility</p:attrName>
                                        </p:attrNameLst>
                                      </p:cBhvr>
                                      <p:to>
                                        <p:strVal val="hidden"/>
                                      </p:to>
                                    </p:set>
                                  </p:childTnLst>
                                </p:cTn>
                              </p:par>
                              <p:par>
                                <p:cTn id="930" presetID="3" presetClass="exit" presetSubtype="5" fill="hold" grpId="4" nodeType="withEffect">
                                  <p:stCondLst>
                                    <p:cond delay="0"/>
                                  </p:stCondLst>
                                  <p:childTnLst>
                                    <p:animEffect transition="out" filter="blinds(vertical)">
                                      <p:cBhvr>
                                        <p:cTn id="931" dur="5000"/>
                                        <p:tgtEl>
                                          <p:spTgt spid="52"/>
                                        </p:tgtEl>
                                      </p:cBhvr>
                                    </p:animEffect>
                                    <p:set>
                                      <p:cBhvr>
                                        <p:cTn id="932" dur="1" fill="hold">
                                          <p:stCondLst>
                                            <p:cond delay="4999"/>
                                          </p:stCondLst>
                                        </p:cTn>
                                        <p:tgtEl>
                                          <p:spTgt spid="52"/>
                                        </p:tgtEl>
                                        <p:attrNameLst>
                                          <p:attrName>style.visibility</p:attrName>
                                        </p:attrNameLst>
                                      </p:cBhvr>
                                      <p:to>
                                        <p:strVal val="hidden"/>
                                      </p:to>
                                    </p:set>
                                  </p:childTnLst>
                                </p:cTn>
                              </p:par>
                              <p:par>
                                <p:cTn id="933" presetID="3" presetClass="exit" presetSubtype="5" fill="hold" grpId="4" nodeType="withEffect">
                                  <p:stCondLst>
                                    <p:cond delay="0"/>
                                  </p:stCondLst>
                                  <p:childTnLst>
                                    <p:animEffect transition="out" filter="blinds(vertical)">
                                      <p:cBhvr>
                                        <p:cTn id="934" dur="5000"/>
                                        <p:tgtEl>
                                          <p:spTgt spid="53"/>
                                        </p:tgtEl>
                                      </p:cBhvr>
                                    </p:animEffect>
                                    <p:set>
                                      <p:cBhvr>
                                        <p:cTn id="935" dur="1" fill="hold">
                                          <p:stCondLst>
                                            <p:cond delay="4999"/>
                                          </p:stCondLst>
                                        </p:cTn>
                                        <p:tgtEl>
                                          <p:spTgt spid="53"/>
                                        </p:tgtEl>
                                        <p:attrNameLst>
                                          <p:attrName>style.visibility</p:attrName>
                                        </p:attrNameLst>
                                      </p:cBhvr>
                                      <p:to>
                                        <p:strVal val="hidden"/>
                                      </p:to>
                                    </p:set>
                                  </p:childTnLst>
                                </p:cTn>
                              </p:par>
                              <p:par>
                                <p:cTn id="936" presetID="3" presetClass="exit" presetSubtype="5" fill="hold" grpId="4" nodeType="withEffect">
                                  <p:stCondLst>
                                    <p:cond delay="0"/>
                                  </p:stCondLst>
                                  <p:childTnLst>
                                    <p:animEffect transition="out" filter="blinds(vertical)">
                                      <p:cBhvr>
                                        <p:cTn id="937" dur="5000"/>
                                        <p:tgtEl>
                                          <p:spTgt spid="54"/>
                                        </p:tgtEl>
                                      </p:cBhvr>
                                    </p:animEffect>
                                    <p:set>
                                      <p:cBhvr>
                                        <p:cTn id="938" dur="1" fill="hold">
                                          <p:stCondLst>
                                            <p:cond delay="4999"/>
                                          </p:stCondLst>
                                        </p:cTn>
                                        <p:tgtEl>
                                          <p:spTgt spid="54"/>
                                        </p:tgtEl>
                                        <p:attrNameLst>
                                          <p:attrName>style.visibility</p:attrName>
                                        </p:attrNameLst>
                                      </p:cBhvr>
                                      <p:to>
                                        <p:strVal val="hidden"/>
                                      </p:to>
                                    </p:set>
                                  </p:childTnLst>
                                </p:cTn>
                              </p:par>
                              <p:par>
                                <p:cTn id="939" presetID="3" presetClass="exit" presetSubtype="5" fill="hold" grpId="4" nodeType="withEffect">
                                  <p:stCondLst>
                                    <p:cond delay="0"/>
                                  </p:stCondLst>
                                  <p:childTnLst>
                                    <p:animEffect transition="out" filter="blinds(vertical)">
                                      <p:cBhvr>
                                        <p:cTn id="940" dur="5000"/>
                                        <p:tgtEl>
                                          <p:spTgt spid="55"/>
                                        </p:tgtEl>
                                      </p:cBhvr>
                                    </p:animEffect>
                                    <p:set>
                                      <p:cBhvr>
                                        <p:cTn id="941" dur="1" fill="hold">
                                          <p:stCondLst>
                                            <p:cond delay="4999"/>
                                          </p:stCondLst>
                                        </p:cTn>
                                        <p:tgtEl>
                                          <p:spTgt spid="55"/>
                                        </p:tgtEl>
                                        <p:attrNameLst>
                                          <p:attrName>style.visibility</p:attrName>
                                        </p:attrNameLst>
                                      </p:cBhvr>
                                      <p:to>
                                        <p:strVal val="hidden"/>
                                      </p:to>
                                    </p:set>
                                  </p:childTnLst>
                                </p:cTn>
                              </p:par>
                              <p:par>
                                <p:cTn id="942" presetID="3" presetClass="exit" presetSubtype="5" fill="hold" grpId="4" nodeType="withEffect">
                                  <p:stCondLst>
                                    <p:cond delay="0"/>
                                  </p:stCondLst>
                                  <p:childTnLst>
                                    <p:animEffect transition="out" filter="blinds(vertical)">
                                      <p:cBhvr>
                                        <p:cTn id="943" dur="5000"/>
                                        <p:tgtEl>
                                          <p:spTgt spid="56"/>
                                        </p:tgtEl>
                                      </p:cBhvr>
                                    </p:animEffect>
                                    <p:set>
                                      <p:cBhvr>
                                        <p:cTn id="944" dur="1" fill="hold">
                                          <p:stCondLst>
                                            <p:cond delay="4999"/>
                                          </p:stCondLst>
                                        </p:cTn>
                                        <p:tgtEl>
                                          <p:spTgt spid="56"/>
                                        </p:tgtEl>
                                        <p:attrNameLst>
                                          <p:attrName>style.visibility</p:attrName>
                                        </p:attrNameLst>
                                      </p:cBhvr>
                                      <p:to>
                                        <p:strVal val="hidden"/>
                                      </p:to>
                                    </p:set>
                                  </p:childTnLst>
                                </p:cTn>
                              </p:par>
                              <p:par>
                                <p:cTn id="945" presetID="23" presetClass="entr" presetSubtype="288" fill="hold" nodeType="withEffect">
                                  <p:stCondLst>
                                    <p:cond delay="0"/>
                                  </p:stCondLst>
                                  <p:childTnLst>
                                    <p:set>
                                      <p:cBhvr>
                                        <p:cTn id="946" dur="1" fill="hold">
                                          <p:stCondLst>
                                            <p:cond delay="0"/>
                                          </p:stCondLst>
                                        </p:cTn>
                                        <p:tgtEl>
                                          <p:spTgt spid="4"/>
                                        </p:tgtEl>
                                        <p:attrNameLst>
                                          <p:attrName>style.visibility</p:attrName>
                                        </p:attrNameLst>
                                      </p:cBhvr>
                                      <p:to>
                                        <p:strVal val="visible"/>
                                      </p:to>
                                    </p:set>
                                    <p:anim calcmode="lin" valueType="num">
                                      <p:cBhvr>
                                        <p:cTn id="947" dur="5000" fill="hold"/>
                                        <p:tgtEl>
                                          <p:spTgt spid="4"/>
                                        </p:tgtEl>
                                        <p:attrNameLst>
                                          <p:attrName>ppt_w</p:attrName>
                                        </p:attrNameLst>
                                      </p:cBhvr>
                                      <p:tavLst>
                                        <p:tav tm="0">
                                          <p:val>
                                            <p:strVal val="4/3*#ppt_w"/>
                                          </p:val>
                                        </p:tav>
                                        <p:tav tm="100000">
                                          <p:val>
                                            <p:strVal val="#ppt_w"/>
                                          </p:val>
                                        </p:tav>
                                      </p:tavLst>
                                    </p:anim>
                                    <p:anim calcmode="lin" valueType="num">
                                      <p:cBhvr>
                                        <p:cTn id="948" dur="5000" fill="hold"/>
                                        <p:tgtEl>
                                          <p:spTgt spid="4"/>
                                        </p:tgtEl>
                                        <p:attrNameLst>
                                          <p:attrName>ppt_h</p:attrName>
                                        </p:attrNameLst>
                                      </p:cBhvr>
                                      <p:tavLst>
                                        <p:tav tm="0">
                                          <p:val>
                                            <p:strVal val="4/3*#ppt_h"/>
                                          </p:val>
                                        </p:tav>
                                        <p:tav tm="100000">
                                          <p:val>
                                            <p:strVal val="#ppt_h"/>
                                          </p:val>
                                        </p:tav>
                                      </p:tavLst>
                                    </p:anim>
                                  </p:childTnLst>
                                </p:cTn>
                              </p:par>
                              <p:par>
                                <p:cTn id="949" presetID="16" presetClass="entr" presetSubtype="37" fill="hold" nodeType="withEffect">
                                  <p:stCondLst>
                                    <p:cond delay="0"/>
                                  </p:stCondLst>
                                  <p:childTnLst>
                                    <p:set>
                                      <p:cBhvr>
                                        <p:cTn id="950" dur="1" fill="hold">
                                          <p:stCondLst>
                                            <p:cond delay="0"/>
                                          </p:stCondLst>
                                        </p:cTn>
                                        <p:tgtEl>
                                          <p:spTgt spid="4"/>
                                        </p:tgtEl>
                                        <p:attrNameLst>
                                          <p:attrName>style.visibility</p:attrName>
                                        </p:attrNameLst>
                                      </p:cBhvr>
                                      <p:to>
                                        <p:strVal val="visible"/>
                                      </p:to>
                                    </p:set>
                                    <p:animEffect transition="in" filter="barn(outVertical)">
                                      <p:cBhvr>
                                        <p:cTn id="951"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5E1D9F">
                  <a:shade val="67500"/>
                  <a:satMod val="115000"/>
                </a:srgbClr>
              </a:gs>
              <a:gs pos="100000">
                <a:srgbClr val="5E1D9F">
                  <a:shade val="100000"/>
                  <a:satMod val="115000"/>
                </a:srgbClr>
              </a:gs>
            </a:gsLst>
            <a:lin ang="16200000" scaled="1"/>
            <a:tileRect/>
          </a:gradFill>
        </p:spPr>
        <p:txBody>
          <a:bodyPr/>
          <a:lstStyle/>
          <a:p>
            <a:endParaRPr lang="es-ES" dirty="0"/>
          </a:p>
        </p:txBody>
      </p:sp>
      <p:pic>
        <p:nvPicPr>
          <p:cNvPr id="6" name="5 Imagen" descr="p_miyazaki_06_002.jpg"/>
          <p:cNvPicPr>
            <a:picLocks noChangeAspect="1"/>
          </p:cNvPicPr>
          <p:nvPr/>
        </p:nvPicPr>
        <p:blipFill>
          <a:blip r:embed="rId2"/>
          <a:stretch>
            <a:fillRect/>
          </a:stretch>
        </p:blipFill>
        <p:spPr>
          <a:xfrm>
            <a:off x="7432" y="0"/>
            <a:ext cx="9136568" cy="5143500"/>
          </a:xfrm>
          <a:prstGeom prst="rect">
            <a:avLst/>
          </a:prstGeom>
        </p:spPr>
      </p:pic>
      <p:sp>
        <p:nvSpPr>
          <p:cNvPr id="7" name="6 Anillo"/>
          <p:cNvSpPr/>
          <p:nvPr/>
        </p:nvSpPr>
        <p:spPr>
          <a:xfrm rot="19176958">
            <a:off x="46680" y="18061"/>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rot="2679793">
            <a:off x="7956912" y="-1914"/>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rot="19176958">
            <a:off x="260961" y="232357"/>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rot="2679793">
            <a:off x="7709095" y="255637"/>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rot="19176958">
            <a:off x="475309" y="518127"/>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rot="19176958">
            <a:off x="689590" y="732423"/>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3" name="12 Anillo"/>
          <p:cNvSpPr/>
          <p:nvPr/>
        </p:nvSpPr>
        <p:spPr>
          <a:xfrm rot="2679793">
            <a:off x="7528284" y="498152"/>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4" name="13 Anillo"/>
          <p:cNvSpPr/>
          <p:nvPr/>
        </p:nvSpPr>
        <p:spPr>
          <a:xfrm rot="2679793">
            <a:off x="7280467" y="755703"/>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5" name="14 Anillo"/>
          <p:cNvSpPr/>
          <p:nvPr/>
        </p:nvSpPr>
        <p:spPr>
          <a:xfrm rot="19176958">
            <a:off x="903937" y="1018194"/>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6" name="15 Anillo"/>
          <p:cNvSpPr/>
          <p:nvPr/>
        </p:nvSpPr>
        <p:spPr>
          <a:xfrm rot="19176958">
            <a:off x="1118218" y="1232490"/>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7" name="16 Anillo"/>
          <p:cNvSpPr/>
          <p:nvPr/>
        </p:nvSpPr>
        <p:spPr>
          <a:xfrm rot="19176958">
            <a:off x="1332566" y="1518260"/>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17 Anillo"/>
          <p:cNvSpPr/>
          <p:nvPr/>
        </p:nvSpPr>
        <p:spPr>
          <a:xfrm rot="19176958">
            <a:off x="1546847" y="1732556"/>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9" name="18 Anillo"/>
          <p:cNvSpPr/>
          <p:nvPr/>
        </p:nvSpPr>
        <p:spPr>
          <a:xfrm rot="2679793">
            <a:off x="7099657" y="1069656"/>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0" name="19 Anillo"/>
          <p:cNvSpPr/>
          <p:nvPr/>
        </p:nvSpPr>
        <p:spPr>
          <a:xfrm rot="2679793">
            <a:off x="6851840" y="1327207"/>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1" name="20 Anillo"/>
          <p:cNvSpPr/>
          <p:nvPr/>
        </p:nvSpPr>
        <p:spPr>
          <a:xfrm rot="2679793">
            <a:off x="6671029" y="1569722"/>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2" name="21 Anillo"/>
          <p:cNvSpPr/>
          <p:nvPr/>
        </p:nvSpPr>
        <p:spPr>
          <a:xfrm rot="2679793">
            <a:off x="6423212" y="1827273"/>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22 Anillo"/>
          <p:cNvSpPr/>
          <p:nvPr/>
        </p:nvSpPr>
        <p:spPr>
          <a:xfrm rot="19176958">
            <a:off x="1761190" y="1946887"/>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4" name="23 Anillo"/>
          <p:cNvSpPr/>
          <p:nvPr/>
        </p:nvSpPr>
        <p:spPr>
          <a:xfrm rot="19176958">
            <a:off x="1975471" y="2161183"/>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24 Anillo"/>
          <p:cNvSpPr/>
          <p:nvPr/>
        </p:nvSpPr>
        <p:spPr>
          <a:xfrm rot="19176958">
            <a:off x="2189819" y="2446953"/>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6" name="25 Anillo"/>
          <p:cNvSpPr/>
          <p:nvPr/>
        </p:nvSpPr>
        <p:spPr>
          <a:xfrm rot="19176958">
            <a:off x="2404100" y="2661249"/>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7" name="26 Anillo"/>
          <p:cNvSpPr/>
          <p:nvPr/>
        </p:nvSpPr>
        <p:spPr>
          <a:xfrm rot="19176958">
            <a:off x="2618447" y="2947020"/>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8" name="27 Anillo"/>
          <p:cNvSpPr/>
          <p:nvPr/>
        </p:nvSpPr>
        <p:spPr>
          <a:xfrm rot="19176958">
            <a:off x="2832728" y="3161316"/>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9" name="28 Anillo"/>
          <p:cNvSpPr/>
          <p:nvPr/>
        </p:nvSpPr>
        <p:spPr>
          <a:xfrm rot="19176958">
            <a:off x="3047076" y="3447086"/>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0" name="29 Anillo"/>
          <p:cNvSpPr/>
          <p:nvPr/>
        </p:nvSpPr>
        <p:spPr>
          <a:xfrm rot="19176958">
            <a:off x="3261357" y="3661382"/>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1" name="30 Anillo"/>
          <p:cNvSpPr/>
          <p:nvPr/>
        </p:nvSpPr>
        <p:spPr>
          <a:xfrm rot="2679793">
            <a:off x="6242400" y="2131981"/>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2" name="31 Anillo"/>
          <p:cNvSpPr/>
          <p:nvPr/>
        </p:nvSpPr>
        <p:spPr>
          <a:xfrm rot="2679793">
            <a:off x="5994583" y="2389532"/>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3" name="32 Anillo"/>
          <p:cNvSpPr/>
          <p:nvPr/>
        </p:nvSpPr>
        <p:spPr>
          <a:xfrm rot="2679793">
            <a:off x="5813772" y="2632047"/>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4" name="33 Anillo"/>
          <p:cNvSpPr/>
          <p:nvPr/>
        </p:nvSpPr>
        <p:spPr>
          <a:xfrm rot="2679793">
            <a:off x="5565955" y="2889598"/>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5" name="34 Anillo"/>
          <p:cNvSpPr/>
          <p:nvPr/>
        </p:nvSpPr>
        <p:spPr>
          <a:xfrm rot="2679793">
            <a:off x="5385145" y="3203551"/>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6" name="35 Anillo"/>
          <p:cNvSpPr/>
          <p:nvPr/>
        </p:nvSpPr>
        <p:spPr>
          <a:xfrm rot="2679793">
            <a:off x="5137328" y="3461102"/>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7" name="36 Anillo"/>
          <p:cNvSpPr/>
          <p:nvPr/>
        </p:nvSpPr>
        <p:spPr>
          <a:xfrm rot="2679793">
            <a:off x="4956517" y="3703617"/>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8" name="37 Anillo"/>
          <p:cNvSpPr/>
          <p:nvPr/>
        </p:nvSpPr>
        <p:spPr>
          <a:xfrm rot="2679793">
            <a:off x="4708700" y="3961168"/>
            <a:ext cx="1145864" cy="587980"/>
          </a:xfrm>
          <a:prstGeom prst="donut">
            <a:avLst/>
          </a:prstGeom>
          <a:gradFill flip="none" rotWithShape="1">
            <a:gsLst>
              <a:gs pos="9000">
                <a:schemeClr val="tx1"/>
              </a:gs>
              <a:gs pos="50000">
                <a:srgbClr val="9966FF">
                  <a:shade val="67500"/>
                  <a:satMod val="115000"/>
                </a:srgbClr>
              </a:gs>
              <a:gs pos="100000">
                <a:srgbClr val="9966FF">
                  <a:shade val="100000"/>
                  <a:satMod val="115000"/>
                </a:srgbClr>
              </a:gs>
            </a:gsLst>
            <a:lin ang="27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39" name="38 Anillo"/>
          <p:cNvSpPr/>
          <p:nvPr/>
        </p:nvSpPr>
        <p:spPr>
          <a:xfrm rot="19176958">
            <a:off x="3475671" y="3988387"/>
            <a:ext cx="1145864" cy="565511"/>
          </a:xfrm>
          <a:prstGeom prst="donut">
            <a:avLst/>
          </a:prstGeom>
          <a:gradFill flip="none" rotWithShape="1">
            <a:gsLst>
              <a:gs pos="0">
                <a:schemeClr val="tx1"/>
              </a:gs>
              <a:gs pos="50000">
                <a:srgbClr val="9966FF">
                  <a:shade val="67500"/>
                  <a:satMod val="115000"/>
                </a:srgbClr>
              </a:gs>
              <a:gs pos="100000">
                <a:srgbClr val="9966FF">
                  <a:shade val="100000"/>
                  <a:satMod val="115000"/>
                </a:srgbClr>
              </a:gs>
            </a:gsLst>
            <a:lin ang="8100000" scaled="1"/>
            <a:tileRect/>
          </a:gradFill>
          <a:ln>
            <a:noFill/>
          </a:ln>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0" name="39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0"/>
                                        </p:tgtEl>
                                        <p:attrNameLst>
                                          <p:attrName>style.opacity</p:attrName>
                                        </p:attrNameLst>
                                      </p:cBhvr>
                                      <p:to>
                                        <p:strVal val="0"/>
                                      </p:to>
                                    </p:set>
                                    <p:animEffect filter="image" prLst="opacity: 0">
                                      <p:cBhvr rctx="IE">
                                        <p:cTn id="7" dur="indefinite"/>
                                        <p:tgtEl>
                                          <p:spTgt spid="40"/>
                                        </p:tgtEl>
                                      </p:cBhvr>
                                    </p:animEffect>
                                  </p:childTnLst>
                                </p:cTn>
                              </p:par>
                              <p:par>
                                <p:cTn id="8" presetID="2" presetClass="entr" presetSubtype="6"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5000" fill="hold"/>
                                        <p:tgtEl>
                                          <p:spTgt spid="7"/>
                                        </p:tgtEl>
                                        <p:attrNameLst>
                                          <p:attrName>ppt_x</p:attrName>
                                        </p:attrNameLst>
                                      </p:cBhvr>
                                      <p:tavLst>
                                        <p:tav tm="0">
                                          <p:val>
                                            <p:strVal val="1+#ppt_w/2"/>
                                          </p:val>
                                        </p:tav>
                                        <p:tav tm="100000">
                                          <p:val>
                                            <p:strVal val="#ppt_x"/>
                                          </p:val>
                                        </p:tav>
                                      </p:tavLst>
                                    </p:anim>
                                    <p:anim calcmode="lin" valueType="num">
                                      <p:cBhvr additive="base">
                                        <p:cTn id="11" dur="5000" fill="hold"/>
                                        <p:tgtEl>
                                          <p:spTgt spid="7"/>
                                        </p:tgtEl>
                                        <p:attrNameLst>
                                          <p:attrName>ppt_y</p:attrName>
                                        </p:attrNameLst>
                                      </p:cBhvr>
                                      <p:tavLst>
                                        <p:tav tm="0">
                                          <p:val>
                                            <p:strVal val="1+#ppt_h/2"/>
                                          </p:val>
                                        </p:tav>
                                        <p:tav tm="100000">
                                          <p:val>
                                            <p:strVal val="#ppt_y"/>
                                          </p:val>
                                        </p:tav>
                                      </p:tavLst>
                                    </p:anim>
                                  </p:childTnLst>
                                </p:cTn>
                              </p:par>
                              <p:par>
                                <p:cTn id="12" presetID="2" presetClass="entr" presetSubtype="6" fill="hold" grpId="0" nodeType="with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additive="base">
                                        <p:cTn id="14" dur="5000" fill="hold"/>
                                        <p:tgtEl>
                                          <p:spTgt spid="9"/>
                                        </p:tgtEl>
                                        <p:attrNameLst>
                                          <p:attrName>ppt_x</p:attrName>
                                        </p:attrNameLst>
                                      </p:cBhvr>
                                      <p:tavLst>
                                        <p:tav tm="0">
                                          <p:val>
                                            <p:strVal val="1+#ppt_w/2"/>
                                          </p:val>
                                        </p:tav>
                                        <p:tav tm="100000">
                                          <p:val>
                                            <p:strVal val="#ppt_x"/>
                                          </p:val>
                                        </p:tav>
                                      </p:tavLst>
                                    </p:anim>
                                    <p:anim calcmode="lin" valueType="num">
                                      <p:cBhvr additive="base">
                                        <p:cTn id="15" dur="5000" fill="hold"/>
                                        <p:tgtEl>
                                          <p:spTgt spid="9"/>
                                        </p:tgtEl>
                                        <p:attrNameLst>
                                          <p:attrName>ppt_y</p:attrName>
                                        </p:attrNameLst>
                                      </p:cBhvr>
                                      <p:tavLst>
                                        <p:tav tm="0">
                                          <p:val>
                                            <p:strVal val="1+#ppt_h/2"/>
                                          </p:val>
                                        </p:tav>
                                        <p:tav tm="100000">
                                          <p:val>
                                            <p:strVal val="#ppt_y"/>
                                          </p:val>
                                        </p:tav>
                                      </p:tavLst>
                                    </p:anim>
                                  </p:childTnLst>
                                </p:cTn>
                              </p:par>
                              <p:par>
                                <p:cTn id="16" presetID="2" presetClass="entr" presetSubtype="6"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 calcmode="lin" valueType="num">
                                      <p:cBhvr additive="base">
                                        <p:cTn id="18" dur="5000" fill="hold"/>
                                        <p:tgtEl>
                                          <p:spTgt spid="11"/>
                                        </p:tgtEl>
                                        <p:attrNameLst>
                                          <p:attrName>ppt_x</p:attrName>
                                        </p:attrNameLst>
                                      </p:cBhvr>
                                      <p:tavLst>
                                        <p:tav tm="0">
                                          <p:val>
                                            <p:strVal val="1+#ppt_w/2"/>
                                          </p:val>
                                        </p:tav>
                                        <p:tav tm="100000">
                                          <p:val>
                                            <p:strVal val="#ppt_x"/>
                                          </p:val>
                                        </p:tav>
                                      </p:tavLst>
                                    </p:anim>
                                    <p:anim calcmode="lin" valueType="num">
                                      <p:cBhvr additive="base">
                                        <p:cTn id="19" dur="5000" fill="hold"/>
                                        <p:tgtEl>
                                          <p:spTgt spid="11"/>
                                        </p:tgtEl>
                                        <p:attrNameLst>
                                          <p:attrName>ppt_y</p:attrName>
                                        </p:attrNameLst>
                                      </p:cBhvr>
                                      <p:tavLst>
                                        <p:tav tm="0">
                                          <p:val>
                                            <p:strVal val="1+#ppt_h/2"/>
                                          </p:val>
                                        </p:tav>
                                        <p:tav tm="100000">
                                          <p:val>
                                            <p:strVal val="#ppt_y"/>
                                          </p:val>
                                        </p:tav>
                                      </p:tavLst>
                                    </p:anim>
                                  </p:childTnLst>
                                </p:cTn>
                              </p:par>
                              <p:par>
                                <p:cTn id="20" presetID="2" presetClass="entr" presetSubtype="6"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5000" fill="hold"/>
                                        <p:tgtEl>
                                          <p:spTgt spid="12"/>
                                        </p:tgtEl>
                                        <p:attrNameLst>
                                          <p:attrName>ppt_x</p:attrName>
                                        </p:attrNameLst>
                                      </p:cBhvr>
                                      <p:tavLst>
                                        <p:tav tm="0">
                                          <p:val>
                                            <p:strVal val="1+#ppt_w/2"/>
                                          </p:val>
                                        </p:tav>
                                        <p:tav tm="100000">
                                          <p:val>
                                            <p:strVal val="#ppt_x"/>
                                          </p:val>
                                        </p:tav>
                                      </p:tavLst>
                                    </p:anim>
                                    <p:anim calcmode="lin" valueType="num">
                                      <p:cBhvr additive="base">
                                        <p:cTn id="23" dur="5000" fill="hold"/>
                                        <p:tgtEl>
                                          <p:spTgt spid="12"/>
                                        </p:tgtEl>
                                        <p:attrNameLst>
                                          <p:attrName>ppt_y</p:attrName>
                                        </p:attrNameLst>
                                      </p:cBhvr>
                                      <p:tavLst>
                                        <p:tav tm="0">
                                          <p:val>
                                            <p:strVal val="1+#ppt_h/2"/>
                                          </p:val>
                                        </p:tav>
                                        <p:tav tm="100000">
                                          <p:val>
                                            <p:strVal val="#ppt_y"/>
                                          </p:val>
                                        </p:tav>
                                      </p:tavLst>
                                    </p:anim>
                                  </p:childTnLst>
                                </p:cTn>
                              </p:par>
                              <p:par>
                                <p:cTn id="24" presetID="2" presetClass="entr" presetSubtype="6" fill="hold" grpId="0" nodeType="withEffect">
                                  <p:stCondLst>
                                    <p:cond delay="0"/>
                                  </p:stCondLst>
                                  <p:childTnLst>
                                    <p:set>
                                      <p:cBhvr>
                                        <p:cTn id="25" dur="1" fill="hold">
                                          <p:stCondLst>
                                            <p:cond delay="0"/>
                                          </p:stCondLst>
                                        </p:cTn>
                                        <p:tgtEl>
                                          <p:spTgt spid="15"/>
                                        </p:tgtEl>
                                        <p:attrNameLst>
                                          <p:attrName>style.visibility</p:attrName>
                                        </p:attrNameLst>
                                      </p:cBhvr>
                                      <p:to>
                                        <p:strVal val="visible"/>
                                      </p:to>
                                    </p:set>
                                    <p:anim calcmode="lin" valueType="num">
                                      <p:cBhvr additive="base">
                                        <p:cTn id="26" dur="5000" fill="hold"/>
                                        <p:tgtEl>
                                          <p:spTgt spid="15"/>
                                        </p:tgtEl>
                                        <p:attrNameLst>
                                          <p:attrName>ppt_x</p:attrName>
                                        </p:attrNameLst>
                                      </p:cBhvr>
                                      <p:tavLst>
                                        <p:tav tm="0">
                                          <p:val>
                                            <p:strVal val="1+#ppt_w/2"/>
                                          </p:val>
                                        </p:tav>
                                        <p:tav tm="100000">
                                          <p:val>
                                            <p:strVal val="#ppt_x"/>
                                          </p:val>
                                        </p:tav>
                                      </p:tavLst>
                                    </p:anim>
                                    <p:anim calcmode="lin" valueType="num">
                                      <p:cBhvr additive="base">
                                        <p:cTn id="27" dur="5000" fill="hold"/>
                                        <p:tgtEl>
                                          <p:spTgt spid="15"/>
                                        </p:tgtEl>
                                        <p:attrNameLst>
                                          <p:attrName>ppt_y</p:attrName>
                                        </p:attrNameLst>
                                      </p:cBhvr>
                                      <p:tavLst>
                                        <p:tav tm="0">
                                          <p:val>
                                            <p:strVal val="1+#ppt_h/2"/>
                                          </p:val>
                                        </p:tav>
                                        <p:tav tm="100000">
                                          <p:val>
                                            <p:strVal val="#ppt_y"/>
                                          </p:val>
                                        </p:tav>
                                      </p:tavLst>
                                    </p:anim>
                                  </p:childTnLst>
                                </p:cTn>
                              </p:par>
                              <p:par>
                                <p:cTn id="28" presetID="2" presetClass="entr" presetSubtype="6" fill="hold" grpId="0" nodeType="withEffect">
                                  <p:stCondLst>
                                    <p:cond delay="0"/>
                                  </p:stCondLst>
                                  <p:childTnLst>
                                    <p:set>
                                      <p:cBhvr>
                                        <p:cTn id="29" dur="1" fill="hold">
                                          <p:stCondLst>
                                            <p:cond delay="0"/>
                                          </p:stCondLst>
                                        </p:cTn>
                                        <p:tgtEl>
                                          <p:spTgt spid="16"/>
                                        </p:tgtEl>
                                        <p:attrNameLst>
                                          <p:attrName>style.visibility</p:attrName>
                                        </p:attrNameLst>
                                      </p:cBhvr>
                                      <p:to>
                                        <p:strVal val="visible"/>
                                      </p:to>
                                    </p:set>
                                    <p:anim calcmode="lin" valueType="num">
                                      <p:cBhvr additive="base">
                                        <p:cTn id="30" dur="5000" fill="hold"/>
                                        <p:tgtEl>
                                          <p:spTgt spid="16"/>
                                        </p:tgtEl>
                                        <p:attrNameLst>
                                          <p:attrName>ppt_x</p:attrName>
                                        </p:attrNameLst>
                                      </p:cBhvr>
                                      <p:tavLst>
                                        <p:tav tm="0">
                                          <p:val>
                                            <p:strVal val="1+#ppt_w/2"/>
                                          </p:val>
                                        </p:tav>
                                        <p:tav tm="100000">
                                          <p:val>
                                            <p:strVal val="#ppt_x"/>
                                          </p:val>
                                        </p:tav>
                                      </p:tavLst>
                                    </p:anim>
                                    <p:anim calcmode="lin" valueType="num">
                                      <p:cBhvr additive="base">
                                        <p:cTn id="31" dur="5000" fill="hold"/>
                                        <p:tgtEl>
                                          <p:spTgt spid="16"/>
                                        </p:tgtEl>
                                        <p:attrNameLst>
                                          <p:attrName>ppt_y</p:attrName>
                                        </p:attrNameLst>
                                      </p:cBhvr>
                                      <p:tavLst>
                                        <p:tav tm="0">
                                          <p:val>
                                            <p:strVal val="1+#ppt_h/2"/>
                                          </p:val>
                                        </p:tav>
                                        <p:tav tm="100000">
                                          <p:val>
                                            <p:strVal val="#ppt_y"/>
                                          </p:val>
                                        </p:tav>
                                      </p:tavLst>
                                    </p:anim>
                                  </p:childTnLst>
                                </p:cTn>
                              </p:par>
                              <p:par>
                                <p:cTn id="32" presetID="2" presetClass="entr" presetSubtype="6"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0" fill="hold"/>
                                        <p:tgtEl>
                                          <p:spTgt spid="17"/>
                                        </p:tgtEl>
                                        <p:attrNameLst>
                                          <p:attrName>ppt_x</p:attrName>
                                        </p:attrNameLst>
                                      </p:cBhvr>
                                      <p:tavLst>
                                        <p:tav tm="0">
                                          <p:val>
                                            <p:strVal val="1+#ppt_w/2"/>
                                          </p:val>
                                        </p:tav>
                                        <p:tav tm="100000">
                                          <p:val>
                                            <p:strVal val="#ppt_x"/>
                                          </p:val>
                                        </p:tav>
                                      </p:tavLst>
                                    </p:anim>
                                    <p:anim calcmode="lin" valueType="num">
                                      <p:cBhvr additive="base">
                                        <p:cTn id="35" dur="5000" fill="hold"/>
                                        <p:tgtEl>
                                          <p:spTgt spid="17"/>
                                        </p:tgtEl>
                                        <p:attrNameLst>
                                          <p:attrName>ppt_y</p:attrName>
                                        </p:attrNameLst>
                                      </p:cBhvr>
                                      <p:tavLst>
                                        <p:tav tm="0">
                                          <p:val>
                                            <p:strVal val="1+#ppt_h/2"/>
                                          </p:val>
                                        </p:tav>
                                        <p:tav tm="100000">
                                          <p:val>
                                            <p:strVal val="#ppt_y"/>
                                          </p:val>
                                        </p:tav>
                                      </p:tavLst>
                                    </p:anim>
                                  </p:childTnLst>
                                </p:cTn>
                              </p:par>
                              <p:par>
                                <p:cTn id="36" presetID="2" presetClass="entr" presetSubtype="6" fill="hold" grpId="0" nodeType="withEffect">
                                  <p:stCondLst>
                                    <p:cond delay="0"/>
                                  </p:stCondLst>
                                  <p:childTnLst>
                                    <p:set>
                                      <p:cBhvr>
                                        <p:cTn id="37" dur="1" fill="hold">
                                          <p:stCondLst>
                                            <p:cond delay="0"/>
                                          </p:stCondLst>
                                        </p:cTn>
                                        <p:tgtEl>
                                          <p:spTgt spid="18"/>
                                        </p:tgtEl>
                                        <p:attrNameLst>
                                          <p:attrName>style.visibility</p:attrName>
                                        </p:attrNameLst>
                                      </p:cBhvr>
                                      <p:to>
                                        <p:strVal val="visible"/>
                                      </p:to>
                                    </p:set>
                                    <p:anim calcmode="lin" valueType="num">
                                      <p:cBhvr additive="base">
                                        <p:cTn id="38" dur="5000" fill="hold"/>
                                        <p:tgtEl>
                                          <p:spTgt spid="18"/>
                                        </p:tgtEl>
                                        <p:attrNameLst>
                                          <p:attrName>ppt_x</p:attrName>
                                        </p:attrNameLst>
                                      </p:cBhvr>
                                      <p:tavLst>
                                        <p:tav tm="0">
                                          <p:val>
                                            <p:strVal val="1+#ppt_w/2"/>
                                          </p:val>
                                        </p:tav>
                                        <p:tav tm="100000">
                                          <p:val>
                                            <p:strVal val="#ppt_x"/>
                                          </p:val>
                                        </p:tav>
                                      </p:tavLst>
                                    </p:anim>
                                    <p:anim calcmode="lin" valueType="num">
                                      <p:cBhvr additive="base">
                                        <p:cTn id="39" dur="5000" fill="hold"/>
                                        <p:tgtEl>
                                          <p:spTgt spid="18"/>
                                        </p:tgtEl>
                                        <p:attrNameLst>
                                          <p:attrName>ppt_y</p:attrName>
                                        </p:attrNameLst>
                                      </p:cBhvr>
                                      <p:tavLst>
                                        <p:tav tm="0">
                                          <p:val>
                                            <p:strVal val="1+#ppt_h/2"/>
                                          </p:val>
                                        </p:tav>
                                        <p:tav tm="100000">
                                          <p:val>
                                            <p:strVal val="#ppt_y"/>
                                          </p:val>
                                        </p:tav>
                                      </p:tavLst>
                                    </p:anim>
                                  </p:childTnLst>
                                </p:cTn>
                              </p:par>
                              <p:par>
                                <p:cTn id="40" presetID="2" presetClass="entr" presetSubtype="6" fill="hold" grpId="0" nodeType="withEffect">
                                  <p:stCondLst>
                                    <p:cond delay="0"/>
                                  </p:stCondLst>
                                  <p:childTnLst>
                                    <p:set>
                                      <p:cBhvr>
                                        <p:cTn id="41" dur="1" fill="hold">
                                          <p:stCondLst>
                                            <p:cond delay="0"/>
                                          </p:stCondLst>
                                        </p:cTn>
                                        <p:tgtEl>
                                          <p:spTgt spid="23"/>
                                        </p:tgtEl>
                                        <p:attrNameLst>
                                          <p:attrName>style.visibility</p:attrName>
                                        </p:attrNameLst>
                                      </p:cBhvr>
                                      <p:to>
                                        <p:strVal val="visible"/>
                                      </p:to>
                                    </p:set>
                                    <p:anim calcmode="lin" valueType="num">
                                      <p:cBhvr additive="base">
                                        <p:cTn id="42" dur="5000" fill="hold"/>
                                        <p:tgtEl>
                                          <p:spTgt spid="23"/>
                                        </p:tgtEl>
                                        <p:attrNameLst>
                                          <p:attrName>ppt_x</p:attrName>
                                        </p:attrNameLst>
                                      </p:cBhvr>
                                      <p:tavLst>
                                        <p:tav tm="0">
                                          <p:val>
                                            <p:strVal val="1+#ppt_w/2"/>
                                          </p:val>
                                        </p:tav>
                                        <p:tav tm="100000">
                                          <p:val>
                                            <p:strVal val="#ppt_x"/>
                                          </p:val>
                                        </p:tav>
                                      </p:tavLst>
                                    </p:anim>
                                    <p:anim calcmode="lin" valueType="num">
                                      <p:cBhvr additive="base">
                                        <p:cTn id="43" dur="5000" fill="hold"/>
                                        <p:tgtEl>
                                          <p:spTgt spid="23"/>
                                        </p:tgtEl>
                                        <p:attrNameLst>
                                          <p:attrName>ppt_y</p:attrName>
                                        </p:attrNameLst>
                                      </p:cBhvr>
                                      <p:tavLst>
                                        <p:tav tm="0">
                                          <p:val>
                                            <p:strVal val="1+#ppt_h/2"/>
                                          </p:val>
                                        </p:tav>
                                        <p:tav tm="100000">
                                          <p:val>
                                            <p:strVal val="#ppt_y"/>
                                          </p:val>
                                        </p:tav>
                                      </p:tavLst>
                                    </p:anim>
                                  </p:childTnLst>
                                </p:cTn>
                              </p:par>
                              <p:par>
                                <p:cTn id="44" presetID="2" presetClass="entr" presetSubtype="6" fill="hold" grpId="0" nodeType="withEffect">
                                  <p:stCondLst>
                                    <p:cond delay="0"/>
                                  </p:stCondLst>
                                  <p:childTnLst>
                                    <p:set>
                                      <p:cBhvr>
                                        <p:cTn id="45" dur="1" fill="hold">
                                          <p:stCondLst>
                                            <p:cond delay="0"/>
                                          </p:stCondLst>
                                        </p:cTn>
                                        <p:tgtEl>
                                          <p:spTgt spid="24"/>
                                        </p:tgtEl>
                                        <p:attrNameLst>
                                          <p:attrName>style.visibility</p:attrName>
                                        </p:attrNameLst>
                                      </p:cBhvr>
                                      <p:to>
                                        <p:strVal val="visible"/>
                                      </p:to>
                                    </p:set>
                                    <p:anim calcmode="lin" valueType="num">
                                      <p:cBhvr additive="base">
                                        <p:cTn id="46" dur="5000" fill="hold"/>
                                        <p:tgtEl>
                                          <p:spTgt spid="24"/>
                                        </p:tgtEl>
                                        <p:attrNameLst>
                                          <p:attrName>ppt_x</p:attrName>
                                        </p:attrNameLst>
                                      </p:cBhvr>
                                      <p:tavLst>
                                        <p:tav tm="0">
                                          <p:val>
                                            <p:strVal val="1+#ppt_w/2"/>
                                          </p:val>
                                        </p:tav>
                                        <p:tav tm="100000">
                                          <p:val>
                                            <p:strVal val="#ppt_x"/>
                                          </p:val>
                                        </p:tav>
                                      </p:tavLst>
                                    </p:anim>
                                    <p:anim calcmode="lin" valueType="num">
                                      <p:cBhvr additive="base">
                                        <p:cTn id="47" dur="5000" fill="hold"/>
                                        <p:tgtEl>
                                          <p:spTgt spid="24"/>
                                        </p:tgtEl>
                                        <p:attrNameLst>
                                          <p:attrName>ppt_y</p:attrName>
                                        </p:attrNameLst>
                                      </p:cBhvr>
                                      <p:tavLst>
                                        <p:tav tm="0">
                                          <p:val>
                                            <p:strVal val="1+#ppt_h/2"/>
                                          </p:val>
                                        </p:tav>
                                        <p:tav tm="100000">
                                          <p:val>
                                            <p:strVal val="#ppt_y"/>
                                          </p:val>
                                        </p:tav>
                                      </p:tavLst>
                                    </p:anim>
                                  </p:childTnLst>
                                </p:cTn>
                              </p:par>
                              <p:par>
                                <p:cTn id="48" presetID="2" presetClass="entr" presetSubtype="6"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5000" fill="hold"/>
                                        <p:tgtEl>
                                          <p:spTgt spid="25"/>
                                        </p:tgtEl>
                                        <p:attrNameLst>
                                          <p:attrName>ppt_x</p:attrName>
                                        </p:attrNameLst>
                                      </p:cBhvr>
                                      <p:tavLst>
                                        <p:tav tm="0">
                                          <p:val>
                                            <p:strVal val="1+#ppt_w/2"/>
                                          </p:val>
                                        </p:tav>
                                        <p:tav tm="100000">
                                          <p:val>
                                            <p:strVal val="#ppt_x"/>
                                          </p:val>
                                        </p:tav>
                                      </p:tavLst>
                                    </p:anim>
                                    <p:anim calcmode="lin" valueType="num">
                                      <p:cBhvr additive="base">
                                        <p:cTn id="51" dur="5000" fill="hold"/>
                                        <p:tgtEl>
                                          <p:spTgt spid="25"/>
                                        </p:tgtEl>
                                        <p:attrNameLst>
                                          <p:attrName>ppt_y</p:attrName>
                                        </p:attrNameLst>
                                      </p:cBhvr>
                                      <p:tavLst>
                                        <p:tav tm="0">
                                          <p:val>
                                            <p:strVal val="1+#ppt_h/2"/>
                                          </p:val>
                                        </p:tav>
                                        <p:tav tm="100000">
                                          <p:val>
                                            <p:strVal val="#ppt_y"/>
                                          </p:val>
                                        </p:tav>
                                      </p:tavLst>
                                    </p:anim>
                                  </p:childTnLst>
                                </p:cTn>
                              </p:par>
                              <p:par>
                                <p:cTn id="52" presetID="2" presetClass="entr" presetSubtype="6" fill="hold" grpId="0" nodeType="withEffect">
                                  <p:stCondLst>
                                    <p:cond delay="0"/>
                                  </p:stCondLst>
                                  <p:childTnLst>
                                    <p:set>
                                      <p:cBhvr>
                                        <p:cTn id="53" dur="1" fill="hold">
                                          <p:stCondLst>
                                            <p:cond delay="0"/>
                                          </p:stCondLst>
                                        </p:cTn>
                                        <p:tgtEl>
                                          <p:spTgt spid="26"/>
                                        </p:tgtEl>
                                        <p:attrNameLst>
                                          <p:attrName>style.visibility</p:attrName>
                                        </p:attrNameLst>
                                      </p:cBhvr>
                                      <p:to>
                                        <p:strVal val="visible"/>
                                      </p:to>
                                    </p:set>
                                    <p:anim calcmode="lin" valueType="num">
                                      <p:cBhvr additive="base">
                                        <p:cTn id="54" dur="5000" fill="hold"/>
                                        <p:tgtEl>
                                          <p:spTgt spid="26"/>
                                        </p:tgtEl>
                                        <p:attrNameLst>
                                          <p:attrName>ppt_x</p:attrName>
                                        </p:attrNameLst>
                                      </p:cBhvr>
                                      <p:tavLst>
                                        <p:tav tm="0">
                                          <p:val>
                                            <p:strVal val="1+#ppt_w/2"/>
                                          </p:val>
                                        </p:tav>
                                        <p:tav tm="100000">
                                          <p:val>
                                            <p:strVal val="#ppt_x"/>
                                          </p:val>
                                        </p:tav>
                                      </p:tavLst>
                                    </p:anim>
                                    <p:anim calcmode="lin" valueType="num">
                                      <p:cBhvr additive="base">
                                        <p:cTn id="55" dur="5000" fill="hold"/>
                                        <p:tgtEl>
                                          <p:spTgt spid="26"/>
                                        </p:tgtEl>
                                        <p:attrNameLst>
                                          <p:attrName>ppt_y</p:attrName>
                                        </p:attrNameLst>
                                      </p:cBhvr>
                                      <p:tavLst>
                                        <p:tav tm="0">
                                          <p:val>
                                            <p:strVal val="1+#ppt_h/2"/>
                                          </p:val>
                                        </p:tav>
                                        <p:tav tm="100000">
                                          <p:val>
                                            <p:strVal val="#ppt_y"/>
                                          </p:val>
                                        </p:tav>
                                      </p:tavLst>
                                    </p:anim>
                                  </p:childTnLst>
                                </p:cTn>
                              </p:par>
                              <p:par>
                                <p:cTn id="56" presetID="2" presetClass="entr" presetSubtype="6" fill="hold" grpId="0" nodeType="withEffect">
                                  <p:stCondLst>
                                    <p:cond delay="0"/>
                                  </p:stCondLst>
                                  <p:childTnLst>
                                    <p:set>
                                      <p:cBhvr>
                                        <p:cTn id="57" dur="1" fill="hold">
                                          <p:stCondLst>
                                            <p:cond delay="0"/>
                                          </p:stCondLst>
                                        </p:cTn>
                                        <p:tgtEl>
                                          <p:spTgt spid="27"/>
                                        </p:tgtEl>
                                        <p:attrNameLst>
                                          <p:attrName>style.visibility</p:attrName>
                                        </p:attrNameLst>
                                      </p:cBhvr>
                                      <p:to>
                                        <p:strVal val="visible"/>
                                      </p:to>
                                    </p:set>
                                    <p:anim calcmode="lin" valueType="num">
                                      <p:cBhvr additive="base">
                                        <p:cTn id="58" dur="5000" fill="hold"/>
                                        <p:tgtEl>
                                          <p:spTgt spid="27"/>
                                        </p:tgtEl>
                                        <p:attrNameLst>
                                          <p:attrName>ppt_x</p:attrName>
                                        </p:attrNameLst>
                                      </p:cBhvr>
                                      <p:tavLst>
                                        <p:tav tm="0">
                                          <p:val>
                                            <p:strVal val="1+#ppt_w/2"/>
                                          </p:val>
                                        </p:tav>
                                        <p:tav tm="100000">
                                          <p:val>
                                            <p:strVal val="#ppt_x"/>
                                          </p:val>
                                        </p:tav>
                                      </p:tavLst>
                                    </p:anim>
                                    <p:anim calcmode="lin" valueType="num">
                                      <p:cBhvr additive="base">
                                        <p:cTn id="59" dur="5000" fill="hold"/>
                                        <p:tgtEl>
                                          <p:spTgt spid="27"/>
                                        </p:tgtEl>
                                        <p:attrNameLst>
                                          <p:attrName>ppt_y</p:attrName>
                                        </p:attrNameLst>
                                      </p:cBhvr>
                                      <p:tavLst>
                                        <p:tav tm="0">
                                          <p:val>
                                            <p:strVal val="1+#ppt_h/2"/>
                                          </p:val>
                                        </p:tav>
                                        <p:tav tm="100000">
                                          <p:val>
                                            <p:strVal val="#ppt_y"/>
                                          </p:val>
                                        </p:tav>
                                      </p:tavLst>
                                    </p:anim>
                                  </p:childTnLst>
                                </p:cTn>
                              </p:par>
                              <p:par>
                                <p:cTn id="60" presetID="2" presetClass="entr" presetSubtype="6" fill="hold" grpId="0" nodeType="withEffect">
                                  <p:stCondLst>
                                    <p:cond delay="0"/>
                                  </p:stCondLst>
                                  <p:childTnLst>
                                    <p:set>
                                      <p:cBhvr>
                                        <p:cTn id="61" dur="1" fill="hold">
                                          <p:stCondLst>
                                            <p:cond delay="0"/>
                                          </p:stCondLst>
                                        </p:cTn>
                                        <p:tgtEl>
                                          <p:spTgt spid="28"/>
                                        </p:tgtEl>
                                        <p:attrNameLst>
                                          <p:attrName>style.visibility</p:attrName>
                                        </p:attrNameLst>
                                      </p:cBhvr>
                                      <p:to>
                                        <p:strVal val="visible"/>
                                      </p:to>
                                    </p:set>
                                    <p:anim calcmode="lin" valueType="num">
                                      <p:cBhvr additive="base">
                                        <p:cTn id="62" dur="5000" fill="hold"/>
                                        <p:tgtEl>
                                          <p:spTgt spid="28"/>
                                        </p:tgtEl>
                                        <p:attrNameLst>
                                          <p:attrName>ppt_x</p:attrName>
                                        </p:attrNameLst>
                                      </p:cBhvr>
                                      <p:tavLst>
                                        <p:tav tm="0">
                                          <p:val>
                                            <p:strVal val="1+#ppt_w/2"/>
                                          </p:val>
                                        </p:tav>
                                        <p:tav tm="100000">
                                          <p:val>
                                            <p:strVal val="#ppt_x"/>
                                          </p:val>
                                        </p:tav>
                                      </p:tavLst>
                                    </p:anim>
                                    <p:anim calcmode="lin" valueType="num">
                                      <p:cBhvr additive="base">
                                        <p:cTn id="63" dur="5000" fill="hold"/>
                                        <p:tgtEl>
                                          <p:spTgt spid="28"/>
                                        </p:tgtEl>
                                        <p:attrNameLst>
                                          <p:attrName>ppt_y</p:attrName>
                                        </p:attrNameLst>
                                      </p:cBhvr>
                                      <p:tavLst>
                                        <p:tav tm="0">
                                          <p:val>
                                            <p:strVal val="1+#ppt_h/2"/>
                                          </p:val>
                                        </p:tav>
                                        <p:tav tm="100000">
                                          <p:val>
                                            <p:strVal val="#ppt_y"/>
                                          </p:val>
                                        </p:tav>
                                      </p:tavLst>
                                    </p:anim>
                                  </p:childTnLst>
                                </p:cTn>
                              </p:par>
                              <p:par>
                                <p:cTn id="64" presetID="2" presetClass="entr" presetSubtype="6" fill="hold" grpId="0" nodeType="withEffect">
                                  <p:stCondLst>
                                    <p:cond delay="0"/>
                                  </p:stCondLst>
                                  <p:childTnLst>
                                    <p:set>
                                      <p:cBhvr>
                                        <p:cTn id="65" dur="1" fill="hold">
                                          <p:stCondLst>
                                            <p:cond delay="0"/>
                                          </p:stCondLst>
                                        </p:cTn>
                                        <p:tgtEl>
                                          <p:spTgt spid="29"/>
                                        </p:tgtEl>
                                        <p:attrNameLst>
                                          <p:attrName>style.visibility</p:attrName>
                                        </p:attrNameLst>
                                      </p:cBhvr>
                                      <p:to>
                                        <p:strVal val="visible"/>
                                      </p:to>
                                    </p:set>
                                    <p:anim calcmode="lin" valueType="num">
                                      <p:cBhvr additive="base">
                                        <p:cTn id="66" dur="5000" fill="hold"/>
                                        <p:tgtEl>
                                          <p:spTgt spid="29"/>
                                        </p:tgtEl>
                                        <p:attrNameLst>
                                          <p:attrName>ppt_x</p:attrName>
                                        </p:attrNameLst>
                                      </p:cBhvr>
                                      <p:tavLst>
                                        <p:tav tm="0">
                                          <p:val>
                                            <p:strVal val="1+#ppt_w/2"/>
                                          </p:val>
                                        </p:tav>
                                        <p:tav tm="100000">
                                          <p:val>
                                            <p:strVal val="#ppt_x"/>
                                          </p:val>
                                        </p:tav>
                                      </p:tavLst>
                                    </p:anim>
                                    <p:anim calcmode="lin" valueType="num">
                                      <p:cBhvr additive="base">
                                        <p:cTn id="67" dur="5000" fill="hold"/>
                                        <p:tgtEl>
                                          <p:spTgt spid="29"/>
                                        </p:tgtEl>
                                        <p:attrNameLst>
                                          <p:attrName>ppt_y</p:attrName>
                                        </p:attrNameLst>
                                      </p:cBhvr>
                                      <p:tavLst>
                                        <p:tav tm="0">
                                          <p:val>
                                            <p:strVal val="1+#ppt_h/2"/>
                                          </p:val>
                                        </p:tav>
                                        <p:tav tm="100000">
                                          <p:val>
                                            <p:strVal val="#ppt_y"/>
                                          </p:val>
                                        </p:tav>
                                      </p:tavLst>
                                    </p:anim>
                                  </p:childTnLst>
                                </p:cTn>
                              </p:par>
                              <p:par>
                                <p:cTn id="68" presetID="2" presetClass="entr" presetSubtype="6" fill="hold" grpId="0" nodeType="withEffect">
                                  <p:stCondLst>
                                    <p:cond delay="0"/>
                                  </p:stCondLst>
                                  <p:childTnLst>
                                    <p:set>
                                      <p:cBhvr>
                                        <p:cTn id="69" dur="1" fill="hold">
                                          <p:stCondLst>
                                            <p:cond delay="0"/>
                                          </p:stCondLst>
                                        </p:cTn>
                                        <p:tgtEl>
                                          <p:spTgt spid="30"/>
                                        </p:tgtEl>
                                        <p:attrNameLst>
                                          <p:attrName>style.visibility</p:attrName>
                                        </p:attrNameLst>
                                      </p:cBhvr>
                                      <p:to>
                                        <p:strVal val="visible"/>
                                      </p:to>
                                    </p:set>
                                    <p:anim calcmode="lin" valueType="num">
                                      <p:cBhvr additive="base">
                                        <p:cTn id="70" dur="5000" fill="hold"/>
                                        <p:tgtEl>
                                          <p:spTgt spid="30"/>
                                        </p:tgtEl>
                                        <p:attrNameLst>
                                          <p:attrName>ppt_x</p:attrName>
                                        </p:attrNameLst>
                                      </p:cBhvr>
                                      <p:tavLst>
                                        <p:tav tm="0">
                                          <p:val>
                                            <p:strVal val="1+#ppt_w/2"/>
                                          </p:val>
                                        </p:tav>
                                        <p:tav tm="100000">
                                          <p:val>
                                            <p:strVal val="#ppt_x"/>
                                          </p:val>
                                        </p:tav>
                                      </p:tavLst>
                                    </p:anim>
                                    <p:anim calcmode="lin" valueType="num">
                                      <p:cBhvr additive="base">
                                        <p:cTn id="71" dur="5000" fill="hold"/>
                                        <p:tgtEl>
                                          <p:spTgt spid="30"/>
                                        </p:tgtEl>
                                        <p:attrNameLst>
                                          <p:attrName>ppt_y</p:attrName>
                                        </p:attrNameLst>
                                      </p:cBhvr>
                                      <p:tavLst>
                                        <p:tav tm="0">
                                          <p:val>
                                            <p:strVal val="1+#ppt_h/2"/>
                                          </p:val>
                                        </p:tav>
                                        <p:tav tm="100000">
                                          <p:val>
                                            <p:strVal val="#ppt_y"/>
                                          </p:val>
                                        </p:tav>
                                      </p:tavLst>
                                    </p:anim>
                                  </p:childTnLst>
                                </p:cTn>
                              </p:par>
                              <p:par>
                                <p:cTn id="72" presetID="2" presetClass="entr" presetSubtype="6" fill="hold" grpId="0" nodeType="withEffect">
                                  <p:stCondLst>
                                    <p:cond delay="0"/>
                                  </p:stCondLst>
                                  <p:childTnLst>
                                    <p:set>
                                      <p:cBhvr>
                                        <p:cTn id="73" dur="1" fill="hold">
                                          <p:stCondLst>
                                            <p:cond delay="0"/>
                                          </p:stCondLst>
                                        </p:cTn>
                                        <p:tgtEl>
                                          <p:spTgt spid="39"/>
                                        </p:tgtEl>
                                        <p:attrNameLst>
                                          <p:attrName>style.visibility</p:attrName>
                                        </p:attrNameLst>
                                      </p:cBhvr>
                                      <p:to>
                                        <p:strVal val="visible"/>
                                      </p:to>
                                    </p:set>
                                    <p:anim calcmode="lin" valueType="num">
                                      <p:cBhvr additive="base">
                                        <p:cTn id="74" dur="5000" fill="hold"/>
                                        <p:tgtEl>
                                          <p:spTgt spid="39"/>
                                        </p:tgtEl>
                                        <p:attrNameLst>
                                          <p:attrName>ppt_x</p:attrName>
                                        </p:attrNameLst>
                                      </p:cBhvr>
                                      <p:tavLst>
                                        <p:tav tm="0">
                                          <p:val>
                                            <p:strVal val="1+#ppt_w/2"/>
                                          </p:val>
                                        </p:tav>
                                        <p:tav tm="100000">
                                          <p:val>
                                            <p:strVal val="#ppt_x"/>
                                          </p:val>
                                        </p:tav>
                                      </p:tavLst>
                                    </p:anim>
                                    <p:anim calcmode="lin" valueType="num">
                                      <p:cBhvr additive="base">
                                        <p:cTn id="75" dur="5000" fill="hold"/>
                                        <p:tgtEl>
                                          <p:spTgt spid="39"/>
                                        </p:tgtEl>
                                        <p:attrNameLst>
                                          <p:attrName>ppt_y</p:attrName>
                                        </p:attrNameLst>
                                      </p:cBhvr>
                                      <p:tavLst>
                                        <p:tav tm="0">
                                          <p:val>
                                            <p:strVal val="1+#ppt_h/2"/>
                                          </p:val>
                                        </p:tav>
                                        <p:tav tm="100000">
                                          <p:val>
                                            <p:strVal val="#ppt_y"/>
                                          </p:val>
                                        </p:tav>
                                      </p:tavLst>
                                    </p:anim>
                                  </p:childTnLst>
                                </p:cTn>
                              </p:par>
                              <p:par>
                                <p:cTn id="76" presetID="2" presetClass="entr" presetSubtype="12" fill="hold" grpId="0" nodeType="withEffect">
                                  <p:stCondLst>
                                    <p:cond delay="0"/>
                                  </p:stCondLst>
                                  <p:childTnLst>
                                    <p:set>
                                      <p:cBhvr>
                                        <p:cTn id="77" dur="1" fill="hold">
                                          <p:stCondLst>
                                            <p:cond delay="0"/>
                                          </p:stCondLst>
                                        </p:cTn>
                                        <p:tgtEl>
                                          <p:spTgt spid="8"/>
                                        </p:tgtEl>
                                        <p:attrNameLst>
                                          <p:attrName>style.visibility</p:attrName>
                                        </p:attrNameLst>
                                      </p:cBhvr>
                                      <p:to>
                                        <p:strVal val="visible"/>
                                      </p:to>
                                    </p:set>
                                    <p:anim calcmode="lin" valueType="num">
                                      <p:cBhvr additive="base">
                                        <p:cTn id="78" dur="5000" fill="hold"/>
                                        <p:tgtEl>
                                          <p:spTgt spid="8"/>
                                        </p:tgtEl>
                                        <p:attrNameLst>
                                          <p:attrName>ppt_x</p:attrName>
                                        </p:attrNameLst>
                                      </p:cBhvr>
                                      <p:tavLst>
                                        <p:tav tm="0">
                                          <p:val>
                                            <p:strVal val="0-#ppt_w/2"/>
                                          </p:val>
                                        </p:tav>
                                        <p:tav tm="100000">
                                          <p:val>
                                            <p:strVal val="#ppt_x"/>
                                          </p:val>
                                        </p:tav>
                                      </p:tavLst>
                                    </p:anim>
                                    <p:anim calcmode="lin" valueType="num">
                                      <p:cBhvr additive="base">
                                        <p:cTn id="79" dur="5000" fill="hold"/>
                                        <p:tgtEl>
                                          <p:spTgt spid="8"/>
                                        </p:tgtEl>
                                        <p:attrNameLst>
                                          <p:attrName>ppt_y</p:attrName>
                                        </p:attrNameLst>
                                      </p:cBhvr>
                                      <p:tavLst>
                                        <p:tav tm="0">
                                          <p:val>
                                            <p:strVal val="1+#ppt_h/2"/>
                                          </p:val>
                                        </p:tav>
                                        <p:tav tm="100000">
                                          <p:val>
                                            <p:strVal val="#ppt_y"/>
                                          </p:val>
                                        </p:tav>
                                      </p:tavLst>
                                    </p:anim>
                                  </p:childTnLst>
                                </p:cTn>
                              </p:par>
                              <p:par>
                                <p:cTn id="80" presetID="2" presetClass="entr" presetSubtype="12" fill="hold" grpId="0" nodeType="withEffect">
                                  <p:stCondLst>
                                    <p:cond delay="0"/>
                                  </p:stCondLst>
                                  <p:childTnLst>
                                    <p:set>
                                      <p:cBhvr>
                                        <p:cTn id="81" dur="1" fill="hold">
                                          <p:stCondLst>
                                            <p:cond delay="0"/>
                                          </p:stCondLst>
                                        </p:cTn>
                                        <p:tgtEl>
                                          <p:spTgt spid="10"/>
                                        </p:tgtEl>
                                        <p:attrNameLst>
                                          <p:attrName>style.visibility</p:attrName>
                                        </p:attrNameLst>
                                      </p:cBhvr>
                                      <p:to>
                                        <p:strVal val="visible"/>
                                      </p:to>
                                    </p:set>
                                    <p:anim calcmode="lin" valueType="num">
                                      <p:cBhvr additive="base">
                                        <p:cTn id="82" dur="5000" fill="hold"/>
                                        <p:tgtEl>
                                          <p:spTgt spid="10"/>
                                        </p:tgtEl>
                                        <p:attrNameLst>
                                          <p:attrName>ppt_x</p:attrName>
                                        </p:attrNameLst>
                                      </p:cBhvr>
                                      <p:tavLst>
                                        <p:tav tm="0">
                                          <p:val>
                                            <p:strVal val="0-#ppt_w/2"/>
                                          </p:val>
                                        </p:tav>
                                        <p:tav tm="100000">
                                          <p:val>
                                            <p:strVal val="#ppt_x"/>
                                          </p:val>
                                        </p:tav>
                                      </p:tavLst>
                                    </p:anim>
                                    <p:anim calcmode="lin" valueType="num">
                                      <p:cBhvr additive="base">
                                        <p:cTn id="83" dur="5000" fill="hold"/>
                                        <p:tgtEl>
                                          <p:spTgt spid="10"/>
                                        </p:tgtEl>
                                        <p:attrNameLst>
                                          <p:attrName>ppt_y</p:attrName>
                                        </p:attrNameLst>
                                      </p:cBhvr>
                                      <p:tavLst>
                                        <p:tav tm="0">
                                          <p:val>
                                            <p:strVal val="1+#ppt_h/2"/>
                                          </p:val>
                                        </p:tav>
                                        <p:tav tm="100000">
                                          <p:val>
                                            <p:strVal val="#ppt_y"/>
                                          </p:val>
                                        </p:tav>
                                      </p:tavLst>
                                    </p:anim>
                                  </p:childTnLst>
                                </p:cTn>
                              </p:par>
                              <p:par>
                                <p:cTn id="84" presetID="2" presetClass="entr" presetSubtype="12" fill="hold" grpId="0" nodeType="withEffect">
                                  <p:stCondLst>
                                    <p:cond delay="0"/>
                                  </p:stCondLst>
                                  <p:childTnLst>
                                    <p:set>
                                      <p:cBhvr>
                                        <p:cTn id="85" dur="1" fill="hold">
                                          <p:stCondLst>
                                            <p:cond delay="0"/>
                                          </p:stCondLst>
                                        </p:cTn>
                                        <p:tgtEl>
                                          <p:spTgt spid="13"/>
                                        </p:tgtEl>
                                        <p:attrNameLst>
                                          <p:attrName>style.visibility</p:attrName>
                                        </p:attrNameLst>
                                      </p:cBhvr>
                                      <p:to>
                                        <p:strVal val="visible"/>
                                      </p:to>
                                    </p:set>
                                    <p:anim calcmode="lin" valueType="num">
                                      <p:cBhvr additive="base">
                                        <p:cTn id="86" dur="5000" fill="hold"/>
                                        <p:tgtEl>
                                          <p:spTgt spid="13"/>
                                        </p:tgtEl>
                                        <p:attrNameLst>
                                          <p:attrName>ppt_x</p:attrName>
                                        </p:attrNameLst>
                                      </p:cBhvr>
                                      <p:tavLst>
                                        <p:tav tm="0">
                                          <p:val>
                                            <p:strVal val="0-#ppt_w/2"/>
                                          </p:val>
                                        </p:tav>
                                        <p:tav tm="100000">
                                          <p:val>
                                            <p:strVal val="#ppt_x"/>
                                          </p:val>
                                        </p:tav>
                                      </p:tavLst>
                                    </p:anim>
                                    <p:anim calcmode="lin" valueType="num">
                                      <p:cBhvr additive="base">
                                        <p:cTn id="87" dur="5000" fill="hold"/>
                                        <p:tgtEl>
                                          <p:spTgt spid="13"/>
                                        </p:tgtEl>
                                        <p:attrNameLst>
                                          <p:attrName>ppt_y</p:attrName>
                                        </p:attrNameLst>
                                      </p:cBhvr>
                                      <p:tavLst>
                                        <p:tav tm="0">
                                          <p:val>
                                            <p:strVal val="1+#ppt_h/2"/>
                                          </p:val>
                                        </p:tav>
                                        <p:tav tm="100000">
                                          <p:val>
                                            <p:strVal val="#ppt_y"/>
                                          </p:val>
                                        </p:tav>
                                      </p:tavLst>
                                    </p:anim>
                                  </p:childTnLst>
                                </p:cTn>
                              </p:par>
                              <p:par>
                                <p:cTn id="88" presetID="2" presetClass="entr" presetSubtype="12" fill="hold" grpId="0" nodeType="withEffect">
                                  <p:stCondLst>
                                    <p:cond delay="0"/>
                                  </p:stCondLst>
                                  <p:childTnLst>
                                    <p:set>
                                      <p:cBhvr>
                                        <p:cTn id="89" dur="1" fill="hold">
                                          <p:stCondLst>
                                            <p:cond delay="0"/>
                                          </p:stCondLst>
                                        </p:cTn>
                                        <p:tgtEl>
                                          <p:spTgt spid="14"/>
                                        </p:tgtEl>
                                        <p:attrNameLst>
                                          <p:attrName>style.visibility</p:attrName>
                                        </p:attrNameLst>
                                      </p:cBhvr>
                                      <p:to>
                                        <p:strVal val="visible"/>
                                      </p:to>
                                    </p:set>
                                    <p:anim calcmode="lin" valueType="num">
                                      <p:cBhvr additive="base">
                                        <p:cTn id="90" dur="5000" fill="hold"/>
                                        <p:tgtEl>
                                          <p:spTgt spid="14"/>
                                        </p:tgtEl>
                                        <p:attrNameLst>
                                          <p:attrName>ppt_x</p:attrName>
                                        </p:attrNameLst>
                                      </p:cBhvr>
                                      <p:tavLst>
                                        <p:tav tm="0">
                                          <p:val>
                                            <p:strVal val="0-#ppt_w/2"/>
                                          </p:val>
                                        </p:tav>
                                        <p:tav tm="100000">
                                          <p:val>
                                            <p:strVal val="#ppt_x"/>
                                          </p:val>
                                        </p:tav>
                                      </p:tavLst>
                                    </p:anim>
                                    <p:anim calcmode="lin" valueType="num">
                                      <p:cBhvr additive="base">
                                        <p:cTn id="91" dur="5000" fill="hold"/>
                                        <p:tgtEl>
                                          <p:spTgt spid="14"/>
                                        </p:tgtEl>
                                        <p:attrNameLst>
                                          <p:attrName>ppt_y</p:attrName>
                                        </p:attrNameLst>
                                      </p:cBhvr>
                                      <p:tavLst>
                                        <p:tav tm="0">
                                          <p:val>
                                            <p:strVal val="1+#ppt_h/2"/>
                                          </p:val>
                                        </p:tav>
                                        <p:tav tm="100000">
                                          <p:val>
                                            <p:strVal val="#ppt_y"/>
                                          </p:val>
                                        </p:tav>
                                      </p:tavLst>
                                    </p:anim>
                                  </p:childTnLst>
                                </p:cTn>
                              </p:par>
                              <p:par>
                                <p:cTn id="92" presetID="2" presetClass="entr" presetSubtype="12" fill="hold" grpId="0" nodeType="withEffect">
                                  <p:stCondLst>
                                    <p:cond delay="0"/>
                                  </p:stCondLst>
                                  <p:childTnLst>
                                    <p:set>
                                      <p:cBhvr>
                                        <p:cTn id="93" dur="1" fill="hold">
                                          <p:stCondLst>
                                            <p:cond delay="0"/>
                                          </p:stCondLst>
                                        </p:cTn>
                                        <p:tgtEl>
                                          <p:spTgt spid="19"/>
                                        </p:tgtEl>
                                        <p:attrNameLst>
                                          <p:attrName>style.visibility</p:attrName>
                                        </p:attrNameLst>
                                      </p:cBhvr>
                                      <p:to>
                                        <p:strVal val="visible"/>
                                      </p:to>
                                    </p:set>
                                    <p:anim calcmode="lin" valueType="num">
                                      <p:cBhvr additive="base">
                                        <p:cTn id="94" dur="5000" fill="hold"/>
                                        <p:tgtEl>
                                          <p:spTgt spid="19"/>
                                        </p:tgtEl>
                                        <p:attrNameLst>
                                          <p:attrName>ppt_x</p:attrName>
                                        </p:attrNameLst>
                                      </p:cBhvr>
                                      <p:tavLst>
                                        <p:tav tm="0">
                                          <p:val>
                                            <p:strVal val="0-#ppt_w/2"/>
                                          </p:val>
                                        </p:tav>
                                        <p:tav tm="100000">
                                          <p:val>
                                            <p:strVal val="#ppt_x"/>
                                          </p:val>
                                        </p:tav>
                                      </p:tavLst>
                                    </p:anim>
                                    <p:anim calcmode="lin" valueType="num">
                                      <p:cBhvr additive="base">
                                        <p:cTn id="95" dur="5000" fill="hold"/>
                                        <p:tgtEl>
                                          <p:spTgt spid="19"/>
                                        </p:tgtEl>
                                        <p:attrNameLst>
                                          <p:attrName>ppt_y</p:attrName>
                                        </p:attrNameLst>
                                      </p:cBhvr>
                                      <p:tavLst>
                                        <p:tav tm="0">
                                          <p:val>
                                            <p:strVal val="1+#ppt_h/2"/>
                                          </p:val>
                                        </p:tav>
                                        <p:tav tm="100000">
                                          <p:val>
                                            <p:strVal val="#ppt_y"/>
                                          </p:val>
                                        </p:tav>
                                      </p:tavLst>
                                    </p:anim>
                                  </p:childTnLst>
                                </p:cTn>
                              </p:par>
                              <p:par>
                                <p:cTn id="96" presetID="2" presetClass="entr" presetSubtype="12" fill="hold" grpId="0" nodeType="withEffect">
                                  <p:stCondLst>
                                    <p:cond delay="0"/>
                                  </p:stCondLst>
                                  <p:childTnLst>
                                    <p:set>
                                      <p:cBhvr>
                                        <p:cTn id="97" dur="1" fill="hold">
                                          <p:stCondLst>
                                            <p:cond delay="0"/>
                                          </p:stCondLst>
                                        </p:cTn>
                                        <p:tgtEl>
                                          <p:spTgt spid="20"/>
                                        </p:tgtEl>
                                        <p:attrNameLst>
                                          <p:attrName>style.visibility</p:attrName>
                                        </p:attrNameLst>
                                      </p:cBhvr>
                                      <p:to>
                                        <p:strVal val="visible"/>
                                      </p:to>
                                    </p:set>
                                    <p:anim calcmode="lin" valueType="num">
                                      <p:cBhvr additive="base">
                                        <p:cTn id="98" dur="5000" fill="hold"/>
                                        <p:tgtEl>
                                          <p:spTgt spid="20"/>
                                        </p:tgtEl>
                                        <p:attrNameLst>
                                          <p:attrName>ppt_x</p:attrName>
                                        </p:attrNameLst>
                                      </p:cBhvr>
                                      <p:tavLst>
                                        <p:tav tm="0">
                                          <p:val>
                                            <p:strVal val="0-#ppt_w/2"/>
                                          </p:val>
                                        </p:tav>
                                        <p:tav tm="100000">
                                          <p:val>
                                            <p:strVal val="#ppt_x"/>
                                          </p:val>
                                        </p:tav>
                                      </p:tavLst>
                                    </p:anim>
                                    <p:anim calcmode="lin" valueType="num">
                                      <p:cBhvr additive="base">
                                        <p:cTn id="99" dur="5000" fill="hold"/>
                                        <p:tgtEl>
                                          <p:spTgt spid="20"/>
                                        </p:tgtEl>
                                        <p:attrNameLst>
                                          <p:attrName>ppt_y</p:attrName>
                                        </p:attrNameLst>
                                      </p:cBhvr>
                                      <p:tavLst>
                                        <p:tav tm="0">
                                          <p:val>
                                            <p:strVal val="1+#ppt_h/2"/>
                                          </p:val>
                                        </p:tav>
                                        <p:tav tm="100000">
                                          <p:val>
                                            <p:strVal val="#ppt_y"/>
                                          </p:val>
                                        </p:tav>
                                      </p:tavLst>
                                    </p:anim>
                                  </p:childTnLst>
                                </p:cTn>
                              </p:par>
                              <p:par>
                                <p:cTn id="100" presetID="2" presetClass="entr" presetSubtype="12" fill="hold" grpId="0" nodeType="withEffect">
                                  <p:stCondLst>
                                    <p:cond delay="0"/>
                                  </p:stCondLst>
                                  <p:childTnLst>
                                    <p:set>
                                      <p:cBhvr>
                                        <p:cTn id="101" dur="1" fill="hold">
                                          <p:stCondLst>
                                            <p:cond delay="0"/>
                                          </p:stCondLst>
                                        </p:cTn>
                                        <p:tgtEl>
                                          <p:spTgt spid="21"/>
                                        </p:tgtEl>
                                        <p:attrNameLst>
                                          <p:attrName>style.visibility</p:attrName>
                                        </p:attrNameLst>
                                      </p:cBhvr>
                                      <p:to>
                                        <p:strVal val="visible"/>
                                      </p:to>
                                    </p:set>
                                    <p:anim calcmode="lin" valueType="num">
                                      <p:cBhvr additive="base">
                                        <p:cTn id="102" dur="5000" fill="hold"/>
                                        <p:tgtEl>
                                          <p:spTgt spid="21"/>
                                        </p:tgtEl>
                                        <p:attrNameLst>
                                          <p:attrName>ppt_x</p:attrName>
                                        </p:attrNameLst>
                                      </p:cBhvr>
                                      <p:tavLst>
                                        <p:tav tm="0">
                                          <p:val>
                                            <p:strVal val="0-#ppt_w/2"/>
                                          </p:val>
                                        </p:tav>
                                        <p:tav tm="100000">
                                          <p:val>
                                            <p:strVal val="#ppt_x"/>
                                          </p:val>
                                        </p:tav>
                                      </p:tavLst>
                                    </p:anim>
                                    <p:anim calcmode="lin" valueType="num">
                                      <p:cBhvr additive="base">
                                        <p:cTn id="103" dur="5000" fill="hold"/>
                                        <p:tgtEl>
                                          <p:spTgt spid="21"/>
                                        </p:tgtEl>
                                        <p:attrNameLst>
                                          <p:attrName>ppt_y</p:attrName>
                                        </p:attrNameLst>
                                      </p:cBhvr>
                                      <p:tavLst>
                                        <p:tav tm="0">
                                          <p:val>
                                            <p:strVal val="1+#ppt_h/2"/>
                                          </p:val>
                                        </p:tav>
                                        <p:tav tm="100000">
                                          <p:val>
                                            <p:strVal val="#ppt_y"/>
                                          </p:val>
                                        </p:tav>
                                      </p:tavLst>
                                    </p:anim>
                                  </p:childTnLst>
                                </p:cTn>
                              </p:par>
                              <p:par>
                                <p:cTn id="104" presetID="2" presetClass="entr" presetSubtype="12" fill="hold" grpId="0" nodeType="withEffect">
                                  <p:stCondLst>
                                    <p:cond delay="0"/>
                                  </p:stCondLst>
                                  <p:childTnLst>
                                    <p:set>
                                      <p:cBhvr>
                                        <p:cTn id="105" dur="1" fill="hold">
                                          <p:stCondLst>
                                            <p:cond delay="0"/>
                                          </p:stCondLst>
                                        </p:cTn>
                                        <p:tgtEl>
                                          <p:spTgt spid="22"/>
                                        </p:tgtEl>
                                        <p:attrNameLst>
                                          <p:attrName>style.visibility</p:attrName>
                                        </p:attrNameLst>
                                      </p:cBhvr>
                                      <p:to>
                                        <p:strVal val="visible"/>
                                      </p:to>
                                    </p:set>
                                    <p:anim calcmode="lin" valueType="num">
                                      <p:cBhvr additive="base">
                                        <p:cTn id="106" dur="5000" fill="hold"/>
                                        <p:tgtEl>
                                          <p:spTgt spid="22"/>
                                        </p:tgtEl>
                                        <p:attrNameLst>
                                          <p:attrName>ppt_x</p:attrName>
                                        </p:attrNameLst>
                                      </p:cBhvr>
                                      <p:tavLst>
                                        <p:tav tm="0">
                                          <p:val>
                                            <p:strVal val="0-#ppt_w/2"/>
                                          </p:val>
                                        </p:tav>
                                        <p:tav tm="100000">
                                          <p:val>
                                            <p:strVal val="#ppt_x"/>
                                          </p:val>
                                        </p:tav>
                                      </p:tavLst>
                                    </p:anim>
                                    <p:anim calcmode="lin" valueType="num">
                                      <p:cBhvr additive="base">
                                        <p:cTn id="107" dur="5000" fill="hold"/>
                                        <p:tgtEl>
                                          <p:spTgt spid="22"/>
                                        </p:tgtEl>
                                        <p:attrNameLst>
                                          <p:attrName>ppt_y</p:attrName>
                                        </p:attrNameLst>
                                      </p:cBhvr>
                                      <p:tavLst>
                                        <p:tav tm="0">
                                          <p:val>
                                            <p:strVal val="1+#ppt_h/2"/>
                                          </p:val>
                                        </p:tav>
                                        <p:tav tm="100000">
                                          <p:val>
                                            <p:strVal val="#ppt_y"/>
                                          </p:val>
                                        </p:tav>
                                      </p:tavLst>
                                    </p:anim>
                                  </p:childTnLst>
                                </p:cTn>
                              </p:par>
                              <p:par>
                                <p:cTn id="108" presetID="2" presetClass="entr" presetSubtype="12" fill="hold" grpId="0" nodeType="withEffect">
                                  <p:stCondLst>
                                    <p:cond delay="0"/>
                                  </p:stCondLst>
                                  <p:childTnLst>
                                    <p:set>
                                      <p:cBhvr>
                                        <p:cTn id="109" dur="1" fill="hold">
                                          <p:stCondLst>
                                            <p:cond delay="0"/>
                                          </p:stCondLst>
                                        </p:cTn>
                                        <p:tgtEl>
                                          <p:spTgt spid="31"/>
                                        </p:tgtEl>
                                        <p:attrNameLst>
                                          <p:attrName>style.visibility</p:attrName>
                                        </p:attrNameLst>
                                      </p:cBhvr>
                                      <p:to>
                                        <p:strVal val="visible"/>
                                      </p:to>
                                    </p:set>
                                    <p:anim calcmode="lin" valueType="num">
                                      <p:cBhvr additive="base">
                                        <p:cTn id="110" dur="5000" fill="hold"/>
                                        <p:tgtEl>
                                          <p:spTgt spid="31"/>
                                        </p:tgtEl>
                                        <p:attrNameLst>
                                          <p:attrName>ppt_x</p:attrName>
                                        </p:attrNameLst>
                                      </p:cBhvr>
                                      <p:tavLst>
                                        <p:tav tm="0">
                                          <p:val>
                                            <p:strVal val="0-#ppt_w/2"/>
                                          </p:val>
                                        </p:tav>
                                        <p:tav tm="100000">
                                          <p:val>
                                            <p:strVal val="#ppt_x"/>
                                          </p:val>
                                        </p:tav>
                                      </p:tavLst>
                                    </p:anim>
                                    <p:anim calcmode="lin" valueType="num">
                                      <p:cBhvr additive="base">
                                        <p:cTn id="111" dur="5000" fill="hold"/>
                                        <p:tgtEl>
                                          <p:spTgt spid="31"/>
                                        </p:tgtEl>
                                        <p:attrNameLst>
                                          <p:attrName>ppt_y</p:attrName>
                                        </p:attrNameLst>
                                      </p:cBhvr>
                                      <p:tavLst>
                                        <p:tav tm="0">
                                          <p:val>
                                            <p:strVal val="1+#ppt_h/2"/>
                                          </p:val>
                                        </p:tav>
                                        <p:tav tm="100000">
                                          <p:val>
                                            <p:strVal val="#ppt_y"/>
                                          </p:val>
                                        </p:tav>
                                      </p:tavLst>
                                    </p:anim>
                                  </p:childTnLst>
                                </p:cTn>
                              </p:par>
                              <p:par>
                                <p:cTn id="112" presetID="2" presetClass="entr" presetSubtype="12" fill="hold" grpId="0" nodeType="withEffect">
                                  <p:stCondLst>
                                    <p:cond delay="0"/>
                                  </p:stCondLst>
                                  <p:childTnLst>
                                    <p:set>
                                      <p:cBhvr>
                                        <p:cTn id="113" dur="1" fill="hold">
                                          <p:stCondLst>
                                            <p:cond delay="0"/>
                                          </p:stCondLst>
                                        </p:cTn>
                                        <p:tgtEl>
                                          <p:spTgt spid="32"/>
                                        </p:tgtEl>
                                        <p:attrNameLst>
                                          <p:attrName>style.visibility</p:attrName>
                                        </p:attrNameLst>
                                      </p:cBhvr>
                                      <p:to>
                                        <p:strVal val="visible"/>
                                      </p:to>
                                    </p:set>
                                    <p:anim calcmode="lin" valueType="num">
                                      <p:cBhvr additive="base">
                                        <p:cTn id="114" dur="5000" fill="hold"/>
                                        <p:tgtEl>
                                          <p:spTgt spid="32"/>
                                        </p:tgtEl>
                                        <p:attrNameLst>
                                          <p:attrName>ppt_x</p:attrName>
                                        </p:attrNameLst>
                                      </p:cBhvr>
                                      <p:tavLst>
                                        <p:tav tm="0">
                                          <p:val>
                                            <p:strVal val="0-#ppt_w/2"/>
                                          </p:val>
                                        </p:tav>
                                        <p:tav tm="100000">
                                          <p:val>
                                            <p:strVal val="#ppt_x"/>
                                          </p:val>
                                        </p:tav>
                                      </p:tavLst>
                                    </p:anim>
                                    <p:anim calcmode="lin" valueType="num">
                                      <p:cBhvr additive="base">
                                        <p:cTn id="115" dur="5000" fill="hold"/>
                                        <p:tgtEl>
                                          <p:spTgt spid="32"/>
                                        </p:tgtEl>
                                        <p:attrNameLst>
                                          <p:attrName>ppt_y</p:attrName>
                                        </p:attrNameLst>
                                      </p:cBhvr>
                                      <p:tavLst>
                                        <p:tav tm="0">
                                          <p:val>
                                            <p:strVal val="1+#ppt_h/2"/>
                                          </p:val>
                                        </p:tav>
                                        <p:tav tm="100000">
                                          <p:val>
                                            <p:strVal val="#ppt_y"/>
                                          </p:val>
                                        </p:tav>
                                      </p:tavLst>
                                    </p:anim>
                                  </p:childTnLst>
                                </p:cTn>
                              </p:par>
                              <p:par>
                                <p:cTn id="116" presetID="2" presetClass="entr" presetSubtype="12" fill="hold" grpId="0" nodeType="withEffect">
                                  <p:stCondLst>
                                    <p:cond delay="0"/>
                                  </p:stCondLst>
                                  <p:childTnLst>
                                    <p:set>
                                      <p:cBhvr>
                                        <p:cTn id="117" dur="1" fill="hold">
                                          <p:stCondLst>
                                            <p:cond delay="0"/>
                                          </p:stCondLst>
                                        </p:cTn>
                                        <p:tgtEl>
                                          <p:spTgt spid="33"/>
                                        </p:tgtEl>
                                        <p:attrNameLst>
                                          <p:attrName>style.visibility</p:attrName>
                                        </p:attrNameLst>
                                      </p:cBhvr>
                                      <p:to>
                                        <p:strVal val="visible"/>
                                      </p:to>
                                    </p:set>
                                    <p:anim calcmode="lin" valueType="num">
                                      <p:cBhvr additive="base">
                                        <p:cTn id="118" dur="5000" fill="hold"/>
                                        <p:tgtEl>
                                          <p:spTgt spid="33"/>
                                        </p:tgtEl>
                                        <p:attrNameLst>
                                          <p:attrName>ppt_x</p:attrName>
                                        </p:attrNameLst>
                                      </p:cBhvr>
                                      <p:tavLst>
                                        <p:tav tm="0">
                                          <p:val>
                                            <p:strVal val="0-#ppt_w/2"/>
                                          </p:val>
                                        </p:tav>
                                        <p:tav tm="100000">
                                          <p:val>
                                            <p:strVal val="#ppt_x"/>
                                          </p:val>
                                        </p:tav>
                                      </p:tavLst>
                                    </p:anim>
                                    <p:anim calcmode="lin" valueType="num">
                                      <p:cBhvr additive="base">
                                        <p:cTn id="119" dur="5000" fill="hold"/>
                                        <p:tgtEl>
                                          <p:spTgt spid="33"/>
                                        </p:tgtEl>
                                        <p:attrNameLst>
                                          <p:attrName>ppt_y</p:attrName>
                                        </p:attrNameLst>
                                      </p:cBhvr>
                                      <p:tavLst>
                                        <p:tav tm="0">
                                          <p:val>
                                            <p:strVal val="1+#ppt_h/2"/>
                                          </p:val>
                                        </p:tav>
                                        <p:tav tm="100000">
                                          <p:val>
                                            <p:strVal val="#ppt_y"/>
                                          </p:val>
                                        </p:tav>
                                      </p:tavLst>
                                    </p:anim>
                                  </p:childTnLst>
                                </p:cTn>
                              </p:par>
                              <p:par>
                                <p:cTn id="120" presetID="2" presetClass="entr" presetSubtype="12" fill="hold" grpId="0" nodeType="withEffect">
                                  <p:stCondLst>
                                    <p:cond delay="0"/>
                                  </p:stCondLst>
                                  <p:childTnLst>
                                    <p:set>
                                      <p:cBhvr>
                                        <p:cTn id="121" dur="1" fill="hold">
                                          <p:stCondLst>
                                            <p:cond delay="0"/>
                                          </p:stCondLst>
                                        </p:cTn>
                                        <p:tgtEl>
                                          <p:spTgt spid="34"/>
                                        </p:tgtEl>
                                        <p:attrNameLst>
                                          <p:attrName>style.visibility</p:attrName>
                                        </p:attrNameLst>
                                      </p:cBhvr>
                                      <p:to>
                                        <p:strVal val="visible"/>
                                      </p:to>
                                    </p:set>
                                    <p:anim calcmode="lin" valueType="num">
                                      <p:cBhvr additive="base">
                                        <p:cTn id="122" dur="5000" fill="hold"/>
                                        <p:tgtEl>
                                          <p:spTgt spid="34"/>
                                        </p:tgtEl>
                                        <p:attrNameLst>
                                          <p:attrName>ppt_x</p:attrName>
                                        </p:attrNameLst>
                                      </p:cBhvr>
                                      <p:tavLst>
                                        <p:tav tm="0">
                                          <p:val>
                                            <p:strVal val="0-#ppt_w/2"/>
                                          </p:val>
                                        </p:tav>
                                        <p:tav tm="100000">
                                          <p:val>
                                            <p:strVal val="#ppt_x"/>
                                          </p:val>
                                        </p:tav>
                                      </p:tavLst>
                                    </p:anim>
                                    <p:anim calcmode="lin" valueType="num">
                                      <p:cBhvr additive="base">
                                        <p:cTn id="123" dur="5000" fill="hold"/>
                                        <p:tgtEl>
                                          <p:spTgt spid="34"/>
                                        </p:tgtEl>
                                        <p:attrNameLst>
                                          <p:attrName>ppt_y</p:attrName>
                                        </p:attrNameLst>
                                      </p:cBhvr>
                                      <p:tavLst>
                                        <p:tav tm="0">
                                          <p:val>
                                            <p:strVal val="1+#ppt_h/2"/>
                                          </p:val>
                                        </p:tav>
                                        <p:tav tm="100000">
                                          <p:val>
                                            <p:strVal val="#ppt_y"/>
                                          </p:val>
                                        </p:tav>
                                      </p:tavLst>
                                    </p:anim>
                                  </p:childTnLst>
                                </p:cTn>
                              </p:par>
                              <p:par>
                                <p:cTn id="124" presetID="2" presetClass="entr" presetSubtype="12" fill="hold" grpId="0" nodeType="withEffect">
                                  <p:stCondLst>
                                    <p:cond delay="0"/>
                                  </p:stCondLst>
                                  <p:childTnLst>
                                    <p:set>
                                      <p:cBhvr>
                                        <p:cTn id="125" dur="1" fill="hold">
                                          <p:stCondLst>
                                            <p:cond delay="0"/>
                                          </p:stCondLst>
                                        </p:cTn>
                                        <p:tgtEl>
                                          <p:spTgt spid="35"/>
                                        </p:tgtEl>
                                        <p:attrNameLst>
                                          <p:attrName>style.visibility</p:attrName>
                                        </p:attrNameLst>
                                      </p:cBhvr>
                                      <p:to>
                                        <p:strVal val="visible"/>
                                      </p:to>
                                    </p:set>
                                    <p:anim calcmode="lin" valueType="num">
                                      <p:cBhvr additive="base">
                                        <p:cTn id="126" dur="5000" fill="hold"/>
                                        <p:tgtEl>
                                          <p:spTgt spid="35"/>
                                        </p:tgtEl>
                                        <p:attrNameLst>
                                          <p:attrName>ppt_x</p:attrName>
                                        </p:attrNameLst>
                                      </p:cBhvr>
                                      <p:tavLst>
                                        <p:tav tm="0">
                                          <p:val>
                                            <p:strVal val="0-#ppt_w/2"/>
                                          </p:val>
                                        </p:tav>
                                        <p:tav tm="100000">
                                          <p:val>
                                            <p:strVal val="#ppt_x"/>
                                          </p:val>
                                        </p:tav>
                                      </p:tavLst>
                                    </p:anim>
                                    <p:anim calcmode="lin" valueType="num">
                                      <p:cBhvr additive="base">
                                        <p:cTn id="127" dur="5000" fill="hold"/>
                                        <p:tgtEl>
                                          <p:spTgt spid="35"/>
                                        </p:tgtEl>
                                        <p:attrNameLst>
                                          <p:attrName>ppt_y</p:attrName>
                                        </p:attrNameLst>
                                      </p:cBhvr>
                                      <p:tavLst>
                                        <p:tav tm="0">
                                          <p:val>
                                            <p:strVal val="1+#ppt_h/2"/>
                                          </p:val>
                                        </p:tav>
                                        <p:tav tm="100000">
                                          <p:val>
                                            <p:strVal val="#ppt_y"/>
                                          </p:val>
                                        </p:tav>
                                      </p:tavLst>
                                    </p:anim>
                                  </p:childTnLst>
                                </p:cTn>
                              </p:par>
                              <p:par>
                                <p:cTn id="128" presetID="2" presetClass="entr" presetSubtype="12" fill="hold" grpId="0" nodeType="withEffect">
                                  <p:stCondLst>
                                    <p:cond delay="0"/>
                                  </p:stCondLst>
                                  <p:childTnLst>
                                    <p:set>
                                      <p:cBhvr>
                                        <p:cTn id="129" dur="1" fill="hold">
                                          <p:stCondLst>
                                            <p:cond delay="0"/>
                                          </p:stCondLst>
                                        </p:cTn>
                                        <p:tgtEl>
                                          <p:spTgt spid="36"/>
                                        </p:tgtEl>
                                        <p:attrNameLst>
                                          <p:attrName>style.visibility</p:attrName>
                                        </p:attrNameLst>
                                      </p:cBhvr>
                                      <p:to>
                                        <p:strVal val="visible"/>
                                      </p:to>
                                    </p:set>
                                    <p:anim calcmode="lin" valueType="num">
                                      <p:cBhvr additive="base">
                                        <p:cTn id="130" dur="5000" fill="hold"/>
                                        <p:tgtEl>
                                          <p:spTgt spid="36"/>
                                        </p:tgtEl>
                                        <p:attrNameLst>
                                          <p:attrName>ppt_x</p:attrName>
                                        </p:attrNameLst>
                                      </p:cBhvr>
                                      <p:tavLst>
                                        <p:tav tm="0">
                                          <p:val>
                                            <p:strVal val="0-#ppt_w/2"/>
                                          </p:val>
                                        </p:tav>
                                        <p:tav tm="100000">
                                          <p:val>
                                            <p:strVal val="#ppt_x"/>
                                          </p:val>
                                        </p:tav>
                                      </p:tavLst>
                                    </p:anim>
                                    <p:anim calcmode="lin" valueType="num">
                                      <p:cBhvr additive="base">
                                        <p:cTn id="131" dur="5000" fill="hold"/>
                                        <p:tgtEl>
                                          <p:spTgt spid="36"/>
                                        </p:tgtEl>
                                        <p:attrNameLst>
                                          <p:attrName>ppt_y</p:attrName>
                                        </p:attrNameLst>
                                      </p:cBhvr>
                                      <p:tavLst>
                                        <p:tav tm="0">
                                          <p:val>
                                            <p:strVal val="1+#ppt_h/2"/>
                                          </p:val>
                                        </p:tav>
                                        <p:tav tm="100000">
                                          <p:val>
                                            <p:strVal val="#ppt_y"/>
                                          </p:val>
                                        </p:tav>
                                      </p:tavLst>
                                    </p:anim>
                                  </p:childTnLst>
                                </p:cTn>
                              </p:par>
                              <p:par>
                                <p:cTn id="132" presetID="2" presetClass="entr" presetSubtype="12" fill="hold" grpId="0" nodeType="withEffect">
                                  <p:stCondLst>
                                    <p:cond delay="0"/>
                                  </p:stCondLst>
                                  <p:childTnLst>
                                    <p:set>
                                      <p:cBhvr>
                                        <p:cTn id="133" dur="1" fill="hold">
                                          <p:stCondLst>
                                            <p:cond delay="0"/>
                                          </p:stCondLst>
                                        </p:cTn>
                                        <p:tgtEl>
                                          <p:spTgt spid="37"/>
                                        </p:tgtEl>
                                        <p:attrNameLst>
                                          <p:attrName>style.visibility</p:attrName>
                                        </p:attrNameLst>
                                      </p:cBhvr>
                                      <p:to>
                                        <p:strVal val="visible"/>
                                      </p:to>
                                    </p:set>
                                    <p:anim calcmode="lin" valueType="num">
                                      <p:cBhvr additive="base">
                                        <p:cTn id="134" dur="5000" fill="hold"/>
                                        <p:tgtEl>
                                          <p:spTgt spid="37"/>
                                        </p:tgtEl>
                                        <p:attrNameLst>
                                          <p:attrName>ppt_x</p:attrName>
                                        </p:attrNameLst>
                                      </p:cBhvr>
                                      <p:tavLst>
                                        <p:tav tm="0">
                                          <p:val>
                                            <p:strVal val="0-#ppt_w/2"/>
                                          </p:val>
                                        </p:tav>
                                        <p:tav tm="100000">
                                          <p:val>
                                            <p:strVal val="#ppt_x"/>
                                          </p:val>
                                        </p:tav>
                                      </p:tavLst>
                                    </p:anim>
                                    <p:anim calcmode="lin" valueType="num">
                                      <p:cBhvr additive="base">
                                        <p:cTn id="135" dur="5000" fill="hold"/>
                                        <p:tgtEl>
                                          <p:spTgt spid="37"/>
                                        </p:tgtEl>
                                        <p:attrNameLst>
                                          <p:attrName>ppt_y</p:attrName>
                                        </p:attrNameLst>
                                      </p:cBhvr>
                                      <p:tavLst>
                                        <p:tav tm="0">
                                          <p:val>
                                            <p:strVal val="1+#ppt_h/2"/>
                                          </p:val>
                                        </p:tav>
                                        <p:tav tm="100000">
                                          <p:val>
                                            <p:strVal val="#ppt_y"/>
                                          </p:val>
                                        </p:tav>
                                      </p:tavLst>
                                    </p:anim>
                                  </p:childTnLst>
                                </p:cTn>
                              </p:par>
                              <p:par>
                                <p:cTn id="136" presetID="2" presetClass="entr" presetSubtype="12" fill="hold" grpId="0" nodeType="withEffect">
                                  <p:stCondLst>
                                    <p:cond delay="0"/>
                                  </p:stCondLst>
                                  <p:childTnLst>
                                    <p:set>
                                      <p:cBhvr>
                                        <p:cTn id="137" dur="1" fill="hold">
                                          <p:stCondLst>
                                            <p:cond delay="0"/>
                                          </p:stCondLst>
                                        </p:cTn>
                                        <p:tgtEl>
                                          <p:spTgt spid="38"/>
                                        </p:tgtEl>
                                        <p:attrNameLst>
                                          <p:attrName>style.visibility</p:attrName>
                                        </p:attrNameLst>
                                      </p:cBhvr>
                                      <p:to>
                                        <p:strVal val="visible"/>
                                      </p:to>
                                    </p:set>
                                    <p:anim calcmode="lin" valueType="num">
                                      <p:cBhvr additive="base">
                                        <p:cTn id="138" dur="5000" fill="hold"/>
                                        <p:tgtEl>
                                          <p:spTgt spid="38"/>
                                        </p:tgtEl>
                                        <p:attrNameLst>
                                          <p:attrName>ppt_x</p:attrName>
                                        </p:attrNameLst>
                                      </p:cBhvr>
                                      <p:tavLst>
                                        <p:tav tm="0">
                                          <p:val>
                                            <p:strVal val="0-#ppt_w/2"/>
                                          </p:val>
                                        </p:tav>
                                        <p:tav tm="100000">
                                          <p:val>
                                            <p:strVal val="#ppt_x"/>
                                          </p:val>
                                        </p:tav>
                                      </p:tavLst>
                                    </p:anim>
                                    <p:anim calcmode="lin" valueType="num">
                                      <p:cBhvr additive="base">
                                        <p:cTn id="139" dur="5000" fill="hold"/>
                                        <p:tgtEl>
                                          <p:spTgt spid="38"/>
                                        </p:tgtEl>
                                        <p:attrNameLst>
                                          <p:attrName>ppt_y</p:attrName>
                                        </p:attrNameLst>
                                      </p:cBhvr>
                                      <p:tavLst>
                                        <p:tav tm="0">
                                          <p:val>
                                            <p:strVal val="1+#ppt_h/2"/>
                                          </p:val>
                                        </p:tav>
                                        <p:tav tm="100000">
                                          <p:val>
                                            <p:strVal val="#ppt_y"/>
                                          </p:val>
                                        </p:tav>
                                      </p:tavLst>
                                    </p:anim>
                                  </p:childTnLst>
                                </p:cTn>
                              </p:par>
                              <p:par>
                                <p:cTn id="140" presetID="8" presetClass="emph" presetSubtype="0" fill="hold" grpId="1" nodeType="withEffect">
                                  <p:stCondLst>
                                    <p:cond delay="0"/>
                                  </p:stCondLst>
                                  <p:childTnLst>
                                    <p:animRot by="21600000">
                                      <p:cBhvr>
                                        <p:cTn id="141" dur="5000" fill="hold"/>
                                        <p:tgtEl>
                                          <p:spTgt spid="7"/>
                                        </p:tgtEl>
                                        <p:attrNameLst>
                                          <p:attrName>r</p:attrName>
                                        </p:attrNameLst>
                                      </p:cBhvr>
                                    </p:animRot>
                                  </p:childTnLst>
                                </p:cTn>
                              </p:par>
                              <p:par>
                                <p:cTn id="142" presetID="8" presetClass="emph" presetSubtype="0" fill="hold" grpId="1" nodeType="withEffect">
                                  <p:stCondLst>
                                    <p:cond delay="0"/>
                                  </p:stCondLst>
                                  <p:childTnLst>
                                    <p:animRot by="-21600000">
                                      <p:cBhvr>
                                        <p:cTn id="143" dur="5000" fill="hold"/>
                                        <p:tgtEl>
                                          <p:spTgt spid="9"/>
                                        </p:tgtEl>
                                        <p:attrNameLst>
                                          <p:attrName>r</p:attrName>
                                        </p:attrNameLst>
                                      </p:cBhvr>
                                    </p:animRot>
                                  </p:childTnLst>
                                </p:cTn>
                              </p:par>
                              <p:par>
                                <p:cTn id="144" presetID="8" presetClass="emph" presetSubtype="0" fill="hold" grpId="1" nodeType="withEffect">
                                  <p:stCondLst>
                                    <p:cond delay="0"/>
                                  </p:stCondLst>
                                  <p:childTnLst>
                                    <p:animRot by="21600000">
                                      <p:cBhvr>
                                        <p:cTn id="145" dur="5000" fill="hold"/>
                                        <p:tgtEl>
                                          <p:spTgt spid="11"/>
                                        </p:tgtEl>
                                        <p:attrNameLst>
                                          <p:attrName>r</p:attrName>
                                        </p:attrNameLst>
                                      </p:cBhvr>
                                    </p:animRot>
                                  </p:childTnLst>
                                </p:cTn>
                              </p:par>
                              <p:par>
                                <p:cTn id="146" presetID="8" presetClass="emph" presetSubtype="0" fill="hold" grpId="1" nodeType="withEffect">
                                  <p:stCondLst>
                                    <p:cond delay="0"/>
                                  </p:stCondLst>
                                  <p:childTnLst>
                                    <p:animRot by="-21600000">
                                      <p:cBhvr>
                                        <p:cTn id="147" dur="5000" fill="hold"/>
                                        <p:tgtEl>
                                          <p:spTgt spid="12"/>
                                        </p:tgtEl>
                                        <p:attrNameLst>
                                          <p:attrName>r</p:attrName>
                                        </p:attrNameLst>
                                      </p:cBhvr>
                                    </p:animRot>
                                  </p:childTnLst>
                                </p:cTn>
                              </p:par>
                              <p:par>
                                <p:cTn id="148" presetID="8" presetClass="emph" presetSubtype="0" fill="hold" grpId="1" nodeType="withEffect">
                                  <p:stCondLst>
                                    <p:cond delay="0"/>
                                  </p:stCondLst>
                                  <p:childTnLst>
                                    <p:animRot by="21600000">
                                      <p:cBhvr>
                                        <p:cTn id="149" dur="5000" fill="hold"/>
                                        <p:tgtEl>
                                          <p:spTgt spid="15"/>
                                        </p:tgtEl>
                                        <p:attrNameLst>
                                          <p:attrName>r</p:attrName>
                                        </p:attrNameLst>
                                      </p:cBhvr>
                                    </p:animRot>
                                  </p:childTnLst>
                                </p:cTn>
                              </p:par>
                              <p:par>
                                <p:cTn id="150" presetID="8" presetClass="emph" presetSubtype="0" fill="hold" grpId="1" nodeType="withEffect">
                                  <p:stCondLst>
                                    <p:cond delay="0"/>
                                  </p:stCondLst>
                                  <p:childTnLst>
                                    <p:animRot by="-21600000">
                                      <p:cBhvr>
                                        <p:cTn id="151" dur="5000" fill="hold"/>
                                        <p:tgtEl>
                                          <p:spTgt spid="16"/>
                                        </p:tgtEl>
                                        <p:attrNameLst>
                                          <p:attrName>r</p:attrName>
                                        </p:attrNameLst>
                                      </p:cBhvr>
                                    </p:animRot>
                                  </p:childTnLst>
                                </p:cTn>
                              </p:par>
                              <p:par>
                                <p:cTn id="152" presetID="8" presetClass="emph" presetSubtype="0" fill="hold" grpId="1" nodeType="withEffect">
                                  <p:stCondLst>
                                    <p:cond delay="0"/>
                                  </p:stCondLst>
                                  <p:childTnLst>
                                    <p:animRot by="21600000">
                                      <p:cBhvr>
                                        <p:cTn id="153" dur="5000" fill="hold"/>
                                        <p:tgtEl>
                                          <p:spTgt spid="17"/>
                                        </p:tgtEl>
                                        <p:attrNameLst>
                                          <p:attrName>r</p:attrName>
                                        </p:attrNameLst>
                                      </p:cBhvr>
                                    </p:animRot>
                                  </p:childTnLst>
                                </p:cTn>
                              </p:par>
                              <p:par>
                                <p:cTn id="154" presetID="8" presetClass="emph" presetSubtype="0" fill="hold" grpId="1" nodeType="withEffect">
                                  <p:stCondLst>
                                    <p:cond delay="0"/>
                                  </p:stCondLst>
                                  <p:childTnLst>
                                    <p:animRot by="-21600000">
                                      <p:cBhvr>
                                        <p:cTn id="155" dur="5000" fill="hold"/>
                                        <p:tgtEl>
                                          <p:spTgt spid="18"/>
                                        </p:tgtEl>
                                        <p:attrNameLst>
                                          <p:attrName>r</p:attrName>
                                        </p:attrNameLst>
                                      </p:cBhvr>
                                    </p:animRot>
                                  </p:childTnLst>
                                </p:cTn>
                              </p:par>
                              <p:par>
                                <p:cTn id="156" presetID="8" presetClass="emph" presetSubtype="0" fill="hold" grpId="1" nodeType="withEffect">
                                  <p:stCondLst>
                                    <p:cond delay="0"/>
                                  </p:stCondLst>
                                  <p:childTnLst>
                                    <p:animRot by="21600000">
                                      <p:cBhvr>
                                        <p:cTn id="157" dur="5000" fill="hold"/>
                                        <p:tgtEl>
                                          <p:spTgt spid="23"/>
                                        </p:tgtEl>
                                        <p:attrNameLst>
                                          <p:attrName>r</p:attrName>
                                        </p:attrNameLst>
                                      </p:cBhvr>
                                    </p:animRot>
                                  </p:childTnLst>
                                </p:cTn>
                              </p:par>
                              <p:par>
                                <p:cTn id="158" presetID="8" presetClass="emph" presetSubtype="0" fill="hold" grpId="1" nodeType="withEffect">
                                  <p:stCondLst>
                                    <p:cond delay="0"/>
                                  </p:stCondLst>
                                  <p:childTnLst>
                                    <p:animRot by="-21600000">
                                      <p:cBhvr>
                                        <p:cTn id="159" dur="5000" fill="hold"/>
                                        <p:tgtEl>
                                          <p:spTgt spid="24"/>
                                        </p:tgtEl>
                                        <p:attrNameLst>
                                          <p:attrName>r</p:attrName>
                                        </p:attrNameLst>
                                      </p:cBhvr>
                                    </p:animRot>
                                  </p:childTnLst>
                                </p:cTn>
                              </p:par>
                              <p:par>
                                <p:cTn id="160" presetID="8" presetClass="emph" presetSubtype="0" fill="hold" grpId="1" nodeType="withEffect">
                                  <p:stCondLst>
                                    <p:cond delay="0"/>
                                  </p:stCondLst>
                                  <p:childTnLst>
                                    <p:animRot by="21600000">
                                      <p:cBhvr>
                                        <p:cTn id="161" dur="5000" fill="hold"/>
                                        <p:tgtEl>
                                          <p:spTgt spid="25"/>
                                        </p:tgtEl>
                                        <p:attrNameLst>
                                          <p:attrName>r</p:attrName>
                                        </p:attrNameLst>
                                      </p:cBhvr>
                                    </p:animRot>
                                  </p:childTnLst>
                                </p:cTn>
                              </p:par>
                              <p:par>
                                <p:cTn id="162" presetID="8" presetClass="emph" presetSubtype="0" fill="hold" grpId="1" nodeType="withEffect">
                                  <p:stCondLst>
                                    <p:cond delay="0"/>
                                  </p:stCondLst>
                                  <p:childTnLst>
                                    <p:animRot by="-21600000">
                                      <p:cBhvr>
                                        <p:cTn id="163" dur="5000" fill="hold"/>
                                        <p:tgtEl>
                                          <p:spTgt spid="26"/>
                                        </p:tgtEl>
                                        <p:attrNameLst>
                                          <p:attrName>r</p:attrName>
                                        </p:attrNameLst>
                                      </p:cBhvr>
                                    </p:animRot>
                                  </p:childTnLst>
                                </p:cTn>
                              </p:par>
                              <p:par>
                                <p:cTn id="164" presetID="8" presetClass="emph" presetSubtype="0" fill="hold" grpId="1" nodeType="withEffect">
                                  <p:stCondLst>
                                    <p:cond delay="0"/>
                                  </p:stCondLst>
                                  <p:childTnLst>
                                    <p:animRot by="21600000">
                                      <p:cBhvr>
                                        <p:cTn id="165" dur="5000" fill="hold"/>
                                        <p:tgtEl>
                                          <p:spTgt spid="27"/>
                                        </p:tgtEl>
                                        <p:attrNameLst>
                                          <p:attrName>r</p:attrName>
                                        </p:attrNameLst>
                                      </p:cBhvr>
                                    </p:animRot>
                                  </p:childTnLst>
                                </p:cTn>
                              </p:par>
                              <p:par>
                                <p:cTn id="166" presetID="8" presetClass="emph" presetSubtype="0" fill="hold" grpId="1" nodeType="withEffect">
                                  <p:stCondLst>
                                    <p:cond delay="0"/>
                                  </p:stCondLst>
                                  <p:childTnLst>
                                    <p:animRot by="-21600000">
                                      <p:cBhvr>
                                        <p:cTn id="167" dur="5000" fill="hold"/>
                                        <p:tgtEl>
                                          <p:spTgt spid="28"/>
                                        </p:tgtEl>
                                        <p:attrNameLst>
                                          <p:attrName>r</p:attrName>
                                        </p:attrNameLst>
                                      </p:cBhvr>
                                    </p:animRot>
                                  </p:childTnLst>
                                </p:cTn>
                              </p:par>
                              <p:par>
                                <p:cTn id="168" presetID="8" presetClass="emph" presetSubtype="0" fill="hold" grpId="1" nodeType="withEffect">
                                  <p:stCondLst>
                                    <p:cond delay="0"/>
                                  </p:stCondLst>
                                  <p:childTnLst>
                                    <p:animRot by="21600000">
                                      <p:cBhvr>
                                        <p:cTn id="169" dur="5000" fill="hold"/>
                                        <p:tgtEl>
                                          <p:spTgt spid="29"/>
                                        </p:tgtEl>
                                        <p:attrNameLst>
                                          <p:attrName>r</p:attrName>
                                        </p:attrNameLst>
                                      </p:cBhvr>
                                    </p:animRot>
                                  </p:childTnLst>
                                </p:cTn>
                              </p:par>
                              <p:par>
                                <p:cTn id="170" presetID="8" presetClass="emph" presetSubtype="0" fill="hold" grpId="1" nodeType="withEffect">
                                  <p:stCondLst>
                                    <p:cond delay="0"/>
                                  </p:stCondLst>
                                  <p:childTnLst>
                                    <p:animRot by="-21600000">
                                      <p:cBhvr>
                                        <p:cTn id="171" dur="5000" fill="hold"/>
                                        <p:tgtEl>
                                          <p:spTgt spid="30"/>
                                        </p:tgtEl>
                                        <p:attrNameLst>
                                          <p:attrName>r</p:attrName>
                                        </p:attrNameLst>
                                      </p:cBhvr>
                                    </p:animRot>
                                  </p:childTnLst>
                                </p:cTn>
                              </p:par>
                              <p:par>
                                <p:cTn id="172" presetID="8" presetClass="emph" presetSubtype="0" fill="hold" grpId="1" nodeType="withEffect">
                                  <p:stCondLst>
                                    <p:cond delay="0"/>
                                  </p:stCondLst>
                                  <p:childTnLst>
                                    <p:animRot by="21600000">
                                      <p:cBhvr>
                                        <p:cTn id="173" dur="5000" fill="hold"/>
                                        <p:tgtEl>
                                          <p:spTgt spid="39"/>
                                        </p:tgtEl>
                                        <p:attrNameLst>
                                          <p:attrName>r</p:attrName>
                                        </p:attrNameLst>
                                      </p:cBhvr>
                                    </p:animRot>
                                  </p:childTnLst>
                                </p:cTn>
                              </p:par>
                              <p:par>
                                <p:cTn id="174" presetID="8" presetClass="emph" presetSubtype="0" fill="hold" grpId="1" nodeType="withEffect">
                                  <p:stCondLst>
                                    <p:cond delay="0"/>
                                  </p:stCondLst>
                                  <p:childTnLst>
                                    <p:animRot by="-21600000">
                                      <p:cBhvr>
                                        <p:cTn id="175" dur="5000" fill="hold"/>
                                        <p:tgtEl>
                                          <p:spTgt spid="8"/>
                                        </p:tgtEl>
                                        <p:attrNameLst>
                                          <p:attrName>r</p:attrName>
                                        </p:attrNameLst>
                                      </p:cBhvr>
                                    </p:animRot>
                                  </p:childTnLst>
                                </p:cTn>
                              </p:par>
                              <p:par>
                                <p:cTn id="176" presetID="8" presetClass="emph" presetSubtype="0" fill="hold" grpId="1" nodeType="withEffect">
                                  <p:stCondLst>
                                    <p:cond delay="0"/>
                                  </p:stCondLst>
                                  <p:childTnLst>
                                    <p:animRot by="21600000">
                                      <p:cBhvr>
                                        <p:cTn id="177" dur="5000" fill="hold"/>
                                        <p:tgtEl>
                                          <p:spTgt spid="10"/>
                                        </p:tgtEl>
                                        <p:attrNameLst>
                                          <p:attrName>r</p:attrName>
                                        </p:attrNameLst>
                                      </p:cBhvr>
                                    </p:animRot>
                                  </p:childTnLst>
                                </p:cTn>
                              </p:par>
                              <p:par>
                                <p:cTn id="178" presetID="8" presetClass="emph" presetSubtype="0" fill="hold" grpId="1" nodeType="withEffect">
                                  <p:stCondLst>
                                    <p:cond delay="0"/>
                                  </p:stCondLst>
                                  <p:childTnLst>
                                    <p:animRot by="-21600000">
                                      <p:cBhvr>
                                        <p:cTn id="179" dur="5000" fill="hold"/>
                                        <p:tgtEl>
                                          <p:spTgt spid="13"/>
                                        </p:tgtEl>
                                        <p:attrNameLst>
                                          <p:attrName>r</p:attrName>
                                        </p:attrNameLst>
                                      </p:cBhvr>
                                    </p:animRot>
                                  </p:childTnLst>
                                </p:cTn>
                              </p:par>
                              <p:par>
                                <p:cTn id="180" presetID="8" presetClass="emph" presetSubtype="0" fill="hold" grpId="1" nodeType="withEffect">
                                  <p:stCondLst>
                                    <p:cond delay="0"/>
                                  </p:stCondLst>
                                  <p:childTnLst>
                                    <p:animRot by="21600000">
                                      <p:cBhvr>
                                        <p:cTn id="181" dur="5000" fill="hold"/>
                                        <p:tgtEl>
                                          <p:spTgt spid="14"/>
                                        </p:tgtEl>
                                        <p:attrNameLst>
                                          <p:attrName>r</p:attrName>
                                        </p:attrNameLst>
                                      </p:cBhvr>
                                    </p:animRot>
                                  </p:childTnLst>
                                </p:cTn>
                              </p:par>
                              <p:par>
                                <p:cTn id="182" presetID="8" presetClass="emph" presetSubtype="0" fill="hold" grpId="1" nodeType="withEffect">
                                  <p:stCondLst>
                                    <p:cond delay="0"/>
                                  </p:stCondLst>
                                  <p:childTnLst>
                                    <p:animRot by="-21600000">
                                      <p:cBhvr>
                                        <p:cTn id="183" dur="5000" fill="hold"/>
                                        <p:tgtEl>
                                          <p:spTgt spid="19"/>
                                        </p:tgtEl>
                                        <p:attrNameLst>
                                          <p:attrName>r</p:attrName>
                                        </p:attrNameLst>
                                      </p:cBhvr>
                                    </p:animRot>
                                  </p:childTnLst>
                                </p:cTn>
                              </p:par>
                              <p:par>
                                <p:cTn id="184" presetID="8" presetClass="emph" presetSubtype="0" fill="hold" grpId="1" nodeType="withEffect">
                                  <p:stCondLst>
                                    <p:cond delay="0"/>
                                  </p:stCondLst>
                                  <p:childTnLst>
                                    <p:animRot by="21600000">
                                      <p:cBhvr>
                                        <p:cTn id="185" dur="5000" fill="hold"/>
                                        <p:tgtEl>
                                          <p:spTgt spid="20"/>
                                        </p:tgtEl>
                                        <p:attrNameLst>
                                          <p:attrName>r</p:attrName>
                                        </p:attrNameLst>
                                      </p:cBhvr>
                                    </p:animRot>
                                  </p:childTnLst>
                                </p:cTn>
                              </p:par>
                              <p:par>
                                <p:cTn id="186" presetID="8" presetClass="emph" presetSubtype="0" fill="hold" grpId="1" nodeType="withEffect">
                                  <p:stCondLst>
                                    <p:cond delay="0"/>
                                  </p:stCondLst>
                                  <p:childTnLst>
                                    <p:animRot by="-21600000">
                                      <p:cBhvr>
                                        <p:cTn id="187" dur="5000" fill="hold"/>
                                        <p:tgtEl>
                                          <p:spTgt spid="21"/>
                                        </p:tgtEl>
                                        <p:attrNameLst>
                                          <p:attrName>r</p:attrName>
                                        </p:attrNameLst>
                                      </p:cBhvr>
                                    </p:animRot>
                                  </p:childTnLst>
                                </p:cTn>
                              </p:par>
                              <p:par>
                                <p:cTn id="188" presetID="8" presetClass="emph" presetSubtype="0" fill="hold" grpId="1" nodeType="withEffect">
                                  <p:stCondLst>
                                    <p:cond delay="0"/>
                                  </p:stCondLst>
                                  <p:childTnLst>
                                    <p:animRot by="21600000">
                                      <p:cBhvr>
                                        <p:cTn id="189" dur="5000" fill="hold"/>
                                        <p:tgtEl>
                                          <p:spTgt spid="22"/>
                                        </p:tgtEl>
                                        <p:attrNameLst>
                                          <p:attrName>r</p:attrName>
                                        </p:attrNameLst>
                                      </p:cBhvr>
                                    </p:animRot>
                                  </p:childTnLst>
                                </p:cTn>
                              </p:par>
                              <p:par>
                                <p:cTn id="190" presetID="8" presetClass="emph" presetSubtype="0" fill="hold" grpId="1" nodeType="withEffect">
                                  <p:stCondLst>
                                    <p:cond delay="0"/>
                                  </p:stCondLst>
                                  <p:childTnLst>
                                    <p:animRot by="-21600000">
                                      <p:cBhvr>
                                        <p:cTn id="191" dur="5000" fill="hold"/>
                                        <p:tgtEl>
                                          <p:spTgt spid="31"/>
                                        </p:tgtEl>
                                        <p:attrNameLst>
                                          <p:attrName>r</p:attrName>
                                        </p:attrNameLst>
                                      </p:cBhvr>
                                    </p:animRot>
                                  </p:childTnLst>
                                </p:cTn>
                              </p:par>
                              <p:par>
                                <p:cTn id="192" presetID="8" presetClass="emph" presetSubtype="0" fill="hold" grpId="1" nodeType="withEffect">
                                  <p:stCondLst>
                                    <p:cond delay="0"/>
                                  </p:stCondLst>
                                  <p:childTnLst>
                                    <p:animRot by="21600000">
                                      <p:cBhvr>
                                        <p:cTn id="193" dur="5000" fill="hold"/>
                                        <p:tgtEl>
                                          <p:spTgt spid="32"/>
                                        </p:tgtEl>
                                        <p:attrNameLst>
                                          <p:attrName>r</p:attrName>
                                        </p:attrNameLst>
                                      </p:cBhvr>
                                    </p:animRot>
                                  </p:childTnLst>
                                </p:cTn>
                              </p:par>
                              <p:par>
                                <p:cTn id="194" presetID="8" presetClass="emph" presetSubtype="0" fill="hold" grpId="1" nodeType="withEffect">
                                  <p:stCondLst>
                                    <p:cond delay="0"/>
                                  </p:stCondLst>
                                  <p:childTnLst>
                                    <p:animRot by="-21600000">
                                      <p:cBhvr>
                                        <p:cTn id="195" dur="5000" fill="hold"/>
                                        <p:tgtEl>
                                          <p:spTgt spid="33"/>
                                        </p:tgtEl>
                                        <p:attrNameLst>
                                          <p:attrName>r</p:attrName>
                                        </p:attrNameLst>
                                      </p:cBhvr>
                                    </p:animRot>
                                  </p:childTnLst>
                                </p:cTn>
                              </p:par>
                              <p:par>
                                <p:cTn id="196" presetID="8" presetClass="emph" presetSubtype="0" fill="hold" grpId="1" nodeType="withEffect">
                                  <p:stCondLst>
                                    <p:cond delay="0"/>
                                  </p:stCondLst>
                                  <p:childTnLst>
                                    <p:animRot by="21600000">
                                      <p:cBhvr>
                                        <p:cTn id="197" dur="5000" fill="hold"/>
                                        <p:tgtEl>
                                          <p:spTgt spid="34"/>
                                        </p:tgtEl>
                                        <p:attrNameLst>
                                          <p:attrName>r</p:attrName>
                                        </p:attrNameLst>
                                      </p:cBhvr>
                                    </p:animRot>
                                  </p:childTnLst>
                                </p:cTn>
                              </p:par>
                              <p:par>
                                <p:cTn id="198" presetID="8" presetClass="emph" presetSubtype="0" fill="hold" grpId="1" nodeType="withEffect">
                                  <p:stCondLst>
                                    <p:cond delay="0"/>
                                  </p:stCondLst>
                                  <p:childTnLst>
                                    <p:animRot by="-21600000">
                                      <p:cBhvr>
                                        <p:cTn id="199" dur="5000" fill="hold"/>
                                        <p:tgtEl>
                                          <p:spTgt spid="35"/>
                                        </p:tgtEl>
                                        <p:attrNameLst>
                                          <p:attrName>r</p:attrName>
                                        </p:attrNameLst>
                                      </p:cBhvr>
                                    </p:animRot>
                                  </p:childTnLst>
                                </p:cTn>
                              </p:par>
                              <p:par>
                                <p:cTn id="200" presetID="8" presetClass="emph" presetSubtype="0" fill="hold" grpId="1" nodeType="withEffect">
                                  <p:stCondLst>
                                    <p:cond delay="0"/>
                                  </p:stCondLst>
                                  <p:childTnLst>
                                    <p:animRot by="21600000">
                                      <p:cBhvr>
                                        <p:cTn id="201" dur="5000" fill="hold"/>
                                        <p:tgtEl>
                                          <p:spTgt spid="36"/>
                                        </p:tgtEl>
                                        <p:attrNameLst>
                                          <p:attrName>r</p:attrName>
                                        </p:attrNameLst>
                                      </p:cBhvr>
                                    </p:animRot>
                                  </p:childTnLst>
                                </p:cTn>
                              </p:par>
                              <p:par>
                                <p:cTn id="202" presetID="8" presetClass="emph" presetSubtype="0" fill="hold" grpId="1" nodeType="withEffect">
                                  <p:stCondLst>
                                    <p:cond delay="0"/>
                                  </p:stCondLst>
                                  <p:childTnLst>
                                    <p:animRot by="-21600000">
                                      <p:cBhvr>
                                        <p:cTn id="203" dur="5000" fill="hold"/>
                                        <p:tgtEl>
                                          <p:spTgt spid="37"/>
                                        </p:tgtEl>
                                        <p:attrNameLst>
                                          <p:attrName>r</p:attrName>
                                        </p:attrNameLst>
                                      </p:cBhvr>
                                    </p:animRot>
                                  </p:childTnLst>
                                </p:cTn>
                              </p:par>
                              <p:par>
                                <p:cTn id="204" presetID="8" presetClass="emph" presetSubtype="0" fill="hold" grpId="1" nodeType="withEffect">
                                  <p:stCondLst>
                                    <p:cond delay="0"/>
                                  </p:stCondLst>
                                  <p:childTnLst>
                                    <p:animRot by="21600000">
                                      <p:cBhvr>
                                        <p:cTn id="205" dur="5000" fill="hold"/>
                                        <p:tgtEl>
                                          <p:spTgt spid="38"/>
                                        </p:tgtEl>
                                        <p:attrNameLst>
                                          <p:attrName>r</p:attrName>
                                        </p:attrNameLst>
                                      </p:cBhvr>
                                    </p:animRot>
                                  </p:childTnLst>
                                </p:cTn>
                              </p:par>
                            </p:childTnLst>
                          </p:cTn>
                        </p:par>
                        <p:par>
                          <p:cTn id="206" fill="hold">
                            <p:stCondLst>
                              <p:cond delay="5000"/>
                            </p:stCondLst>
                            <p:childTnLst>
                              <p:par>
                                <p:cTn id="207" presetID="2" presetClass="exit" presetSubtype="6" fill="hold" grpId="2" nodeType="afterEffect">
                                  <p:stCondLst>
                                    <p:cond delay="0"/>
                                  </p:stCondLst>
                                  <p:childTnLst>
                                    <p:anim calcmode="lin" valueType="num">
                                      <p:cBhvr additive="base">
                                        <p:cTn id="208" dur="5000"/>
                                        <p:tgtEl>
                                          <p:spTgt spid="7"/>
                                        </p:tgtEl>
                                        <p:attrNameLst>
                                          <p:attrName>ppt_x</p:attrName>
                                        </p:attrNameLst>
                                      </p:cBhvr>
                                      <p:tavLst>
                                        <p:tav tm="0">
                                          <p:val>
                                            <p:strVal val="ppt_x"/>
                                          </p:val>
                                        </p:tav>
                                        <p:tav tm="100000">
                                          <p:val>
                                            <p:strVal val="1+ppt_w/2"/>
                                          </p:val>
                                        </p:tav>
                                      </p:tavLst>
                                    </p:anim>
                                    <p:anim calcmode="lin" valueType="num">
                                      <p:cBhvr additive="base">
                                        <p:cTn id="209" dur="5000"/>
                                        <p:tgtEl>
                                          <p:spTgt spid="7"/>
                                        </p:tgtEl>
                                        <p:attrNameLst>
                                          <p:attrName>ppt_y</p:attrName>
                                        </p:attrNameLst>
                                      </p:cBhvr>
                                      <p:tavLst>
                                        <p:tav tm="0">
                                          <p:val>
                                            <p:strVal val="ppt_y"/>
                                          </p:val>
                                        </p:tav>
                                        <p:tav tm="100000">
                                          <p:val>
                                            <p:strVal val="1+ppt_h/2"/>
                                          </p:val>
                                        </p:tav>
                                      </p:tavLst>
                                    </p:anim>
                                    <p:set>
                                      <p:cBhvr>
                                        <p:cTn id="210" dur="1" fill="hold">
                                          <p:stCondLst>
                                            <p:cond delay="4999"/>
                                          </p:stCondLst>
                                        </p:cTn>
                                        <p:tgtEl>
                                          <p:spTgt spid="7"/>
                                        </p:tgtEl>
                                        <p:attrNameLst>
                                          <p:attrName>style.visibility</p:attrName>
                                        </p:attrNameLst>
                                      </p:cBhvr>
                                      <p:to>
                                        <p:strVal val="hidden"/>
                                      </p:to>
                                    </p:set>
                                  </p:childTnLst>
                                </p:cTn>
                              </p:par>
                              <p:par>
                                <p:cTn id="211" presetID="2" presetClass="exit" presetSubtype="6" fill="hold" nodeType="withEffect">
                                  <p:stCondLst>
                                    <p:cond delay="0"/>
                                  </p:stCondLst>
                                  <p:childTnLst>
                                    <p:anim calcmode="lin" valueType="num">
                                      <p:cBhvr additive="base">
                                        <p:cTn id="212" dur="5000"/>
                                        <p:tgtEl>
                                          <p:spTgt spid="9"/>
                                        </p:tgtEl>
                                        <p:attrNameLst>
                                          <p:attrName>ppt_x</p:attrName>
                                        </p:attrNameLst>
                                      </p:cBhvr>
                                      <p:tavLst>
                                        <p:tav tm="0">
                                          <p:val>
                                            <p:strVal val="ppt_x"/>
                                          </p:val>
                                        </p:tav>
                                        <p:tav tm="100000">
                                          <p:val>
                                            <p:strVal val="1+ppt_w/2"/>
                                          </p:val>
                                        </p:tav>
                                      </p:tavLst>
                                    </p:anim>
                                    <p:anim calcmode="lin" valueType="num">
                                      <p:cBhvr additive="base">
                                        <p:cTn id="213" dur="5000"/>
                                        <p:tgtEl>
                                          <p:spTgt spid="9"/>
                                        </p:tgtEl>
                                        <p:attrNameLst>
                                          <p:attrName>ppt_y</p:attrName>
                                        </p:attrNameLst>
                                      </p:cBhvr>
                                      <p:tavLst>
                                        <p:tav tm="0">
                                          <p:val>
                                            <p:strVal val="ppt_y"/>
                                          </p:val>
                                        </p:tav>
                                        <p:tav tm="100000">
                                          <p:val>
                                            <p:strVal val="1+ppt_h/2"/>
                                          </p:val>
                                        </p:tav>
                                      </p:tavLst>
                                    </p:anim>
                                    <p:set>
                                      <p:cBhvr>
                                        <p:cTn id="214" dur="1" fill="hold">
                                          <p:stCondLst>
                                            <p:cond delay="4999"/>
                                          </p:stCondLst>
                                        </p:cTn>
                                        <p:tgtEl>
                                          <p:spTgt spid="9"/>
                                        </p:tgtEl>
                                        <p:attrNameLst>
                                          <p:attrName>style.visibility</p:attrName>
                                        </p:attrNameLst>
                                      </p:cBhvr>
                                      <p:to>
                                        <p:strVal val="hidden"/>
                                      </p:to>
                                    </p:set>
                                  </p:childTnLst>
                                </p:cTn>
                              </p:par>
                              <p:par>
                                <p:cTn id="215" presetID="2" presetClass="exit" presetSubtype="6" fill="hold" nodeType="withEffect">
                                  <p:stCondLst>
                                    <p:cond delay="0"/>
                                  </p:stCondLst>
                                  <p:childTnLst>
                                    <p:anim calcmode="lin" valueType="num">
                                      <p:cBhvr additive="base">
                                        <p:cTn id="216" dur="5000"/>
                                        <p:tgtEl>
                                          <p:spTgt spid="11"/>
                                        </p:tgtEl>
                                        <p:attrNameLst>
                                          <p:attrName>ppt_x</p:attrName>
                                        </p:attrNameLst>
                                      </p:cBhvr>
                                      <p:tavLst>
                                        <p:tav tm="0">
                                          <p:val>
                                            <p:strVal val="ppt_x"/>
                                          </p:val>
                                        </p:tav>
                                        <p:tav tm="100000">
                                          <p:val>
                                            <p:strVal val="1+ppt_w/2"/>
                                          </p:val>
                                        </p:tav>
                                      </p:tavLst>
                                    </p:anim>
                                    <p:anim calcmode="lin" valueType="num">
                                      <p:cBhvr additive="base">
                                        <p:cTn id="217" dur="5000"/>
                                        <p:tgtEl>
                                          <p:spTgt spid="11"/>
                                        </p:tgtEl>
                                        <p:attrNameLst>
                                          <p:attrName>ppt_y</p:attrName>
                                        </p:attrNameLst>
                                      </p:cBhvr>
                                      <p:tavLst>
                                        <p:tav tm="0">
                                          <p:val>
                                            <p:strVal val="ppt_y"/>
                                          </p:val>
                                        </p:tav>
                                        <p:tav tm="100000">
                                          <p:val>
                                            <p:strVal val="1+ppt_h/2"/>
                                          </p:val>
                                        </p:tav>
                                      </p:tavLst>
                                    </p:anim>
                                    <p:set>
                                      <p:cBhvr>
                                        <p:cTn id="218" dur="1" fill="hold">
                                          <p:stCondLst>
                                            <p:cond delay="4999"/>
                                          </p:stCondLst>
                                        </p:cTn>
                                        <p:tgtEl>
                                          <p:spTgt spid="11"/>
                                        </p:tgtEl>
                                        <p:attrNameLst>
                                          <p:attrName>style.visibility</p:attrName>
                                        </p:attrNameLst>
                                      </p:cBhvr>
                                      <p:to>
                                        <p:strVal val="hidden"/>
                                      </p:to>
                                    </p:set>
                                  </p:childTnLst>
                                </p:cTn>
                              </p:par>
                              <p:par>
                                <p:cTn id="219" presetID="2" presetClass="exit" presetSubtype="6" fill="hold" nodeType="withEffect">
                                  <p:stCondLst>
                                    <p:cond delay="0"/>
                                  </p:stCondLst>
                                  <p:childTnLst>
                                    <p:anim calcmode="lin" valueType="num">
                                      <p:cBhvr additive="base">
                                        <p:cTn id="220" dur="5000"/>
                                        <p:tgtEl>
                                          <p:spTgt spid="12"/>
                                        </p:tgtEl>
                                        <p:attrNameLst>
                                          <p:attrName>ppt_x</p:attrName>
                                        </p:attrNameLst>
                                      </p:cBhvr>
                                      <p:tavLst>
                                        <p:tav tm="0">
                                          <p:val>
                                            <p:strVal val="ppt_x"/>
                                          </p:val>
                                        </p:tav>
                                        <p:tav tm="100000">
                                          <p:val>
                                            <p:strVal val="1+ppt_w/2"/>
                                          </p:val>
                                        </p:tav>
                                      </p:tavLst>
                                    </p:anim>
                                    <p:anim calcmode="lin" valueType="num">
                                      <p:cBhvr additive="base">
                                        <p:cTn id="221" dur="5000"/>
                                        <p:tgtEl>
                                          <p:spTgt spid="12"/>
                                        </p:tgtEl>
                                        <p:attrNameLst>
                                          <p:attrName>ppt_y</p:attrName>
                                        </p:attrNameLst>
                                      </p:cBhvr>
                                      <p:tavLst>
                                        <p:tav tm="0">
                                          <p:val>
                                            <p:strVal val="ppt_y"/>
                                          </p:val>
                                        </p:tav>
                                        <p:tav tm="100000">
                                          <p:val>
                                            <p:strVal val="1+ppt_h/2"/>
                                          </p:val>
                                        </p:tav>
                                      </p:tavLst>
                                    </p:anim>
                                    <p:set>
                                      <p:cBhvr>
                                        <p:cTn id="222" dur="1" fill="hold">
                                          <p:stCondLst>
                                            <p:cond delay="4999"/>
                                          </p:stCondLst>
                                        </p:cTn>
                                        <p:tgtEl>
                                          <p:spTgt spid="12"/>
                                        </p:tgtEl>
                                        <p:attrNameLst>
                                          <p:attrName>style.visibility</p:attrName>
                                        </p:attrNameLst>
                                      </p:cBhvr>
                                      <p:to>
                                        <p:strVal val="hidden"/>
                                      </p:to>
                                    </p:set>
                                  </p:childTnLst>
                                </p:cTn>
                              </p:par>
                              <p:par>
                                <p:cTn id="223" presetID="2" presetClass="exit" presetSubtype="6" fill="hold" nodeType="withEffect">
                                  <p:stCondLst>
                                    <p:cond delay="0"/>
                                  </p:stCondLst>
                                  <p:childTnLst>
                                    <p:anim calcmode="lin" valueType="num">
                                      <p:cBhvr additive="base">
                                        <p:cTn id="224" dur="5000"/>
                                        <p:tgtEl>
                                          <p:spTgt spid="15"/>
                                        </p:tgtEl>
                                        <p:attrNameLst>
                                          <p:attrName>ppt_x</p:attrName>
                                        </p:attrNameLst>
                                      </p:cBhvr>
                                      <p:tavLst>
                                        <p:tav tm="0">
                                          <p:val>
                                            <p:strVal val="ppt_x"/>
                                          </p:val>
                                        </p:tav>
                                        <p:tav tm="100000">
                                          <p:val>
                                            <p:strVal val="1+ppt_w/2"/>
                                          </p:val>
                                        </p:tav>
                                      </p:tavLst>
                                    </p:anim>
                                    <p:anim calcmode="lin" valueType="num">
                                      <p:cBhvr additive="base">
                                        <p:cTn id="225" dur="5000"/>
                                        <p:tgtEl>
                                          <p:spTgt spid="15"/>
                                        </p:tgtEl>
                                        <p:attrNameLst>
                                          <p:attrName>ppt_y</p:attrName>
                                        </p:attrNameLst>
                                      </p:cBhvr>
                                      <p:tavLst>
                                        <p:tav tm="0">
                                          <p:val>
                                            <p:strVal val="ppt_y"/>
                                          </p:val>
                                        </p:tav>
                                        <p:tav tm="100000">
                                          <p:val>
                                            <p:strVal val="1+ppt_h/2"/>
                                          </p:val>
                                        </p:tav>
                                      </p:tavLst>
                                    </p:anim>
                                    <p:set>
                                      <p:cBhvr>
                                        <p:cTn id="226" dur="1" fill="hold">
                                          <p:stCondLst>
                                            <p:cond delay="4999"/>
                                          </p:stCondLst>
                                        </p:cTn>
                                        <p:tgtEl>
                                          <p:spTgt spid="15"/>
                                        </p:tgtEl>
                                        <p:attrNameLst>
                                          <p:attrName>style.visibility</p:attrName>
                                        </p:attrNameLst>
                                      </p:cBhvr>
                                      <p:to>
                                        <p:strVal val="hidden"/>
                                      </p:to>
                                    </p:set>
                                  </p:childTnLst>
                                </p:cTn>
                              </p:par>
                              <p:par>
                                <p:cTn id="227" presetID="2" presetClass="exit" presetSubtype="6" fill="hold" nodeType="withEffect">
                                  <p:stCondLst>
                                    <p:cond delay="0"/>
                                  </p:stCondLst>
                                  <p:childTnLst>
                                    <p:anim calcmode="lin" valueType="num">
                                      <p:cBhvr additive="base">
                                        <p:cTn id="228" dur="5000"/>
                                        <p:tgtEl>
                                          <p:spTgt spid="16"/>
                                        </p:tgtEl>
                                        <p:attrNameLst>
                                          <p:attrName>ppt_x</p:attrName>
                                        </p:attrNameLst>
                                      </p:cBhvr>
                                      <p:tavLst>
                                        <p:tav tm="0">
                                          <p:val>
                                            <p:strVal val="ppt_x"/>
                                          </p:val>
                                        </p:tav>
                                        <p:tav tm="100000">
                                          <p:val>
                                            <p:strVal val="1+ppt_w/2"/>
                                          </p:val>
                                        </p:tav>
                                      </p:tavLst>
                                    </p:anim>
                                    <p:anim calcmode="lin" valueType="num">
                                      <p:cBhvr additive="base">
                                        <p:cTn id="229" dur="5000"/>
                                        <p:tgtEl>
                                          <p:spTgt spid="16"/>
                                        </p:tgtEl>
                                        <p:attrNameLst>
                                          <p:attrName>ppt_y</p:attrName>
                                        </p:attrNameLst>
                                      </p:cBhvr>
                                      <p:tavLst>
                                        <p:tav tm="0">
                                          <p:val>
                                            <p:strVal val="ppt_y"/>
                                          </p:val>
                                        </p:tav>
                                        <p:tav tm="100000">
                                          <p:val>
                                            <p:strVal val="1+ppt_h/2"/>
                                          </p:val>
                                        </p:tav>
                                      </p:tavLst>
                                    </p:anim>
                                    <p:set>
                                      <p:cBhvr>
                                        <p:cTn id="230" dur="1" fill="hold">
                                          <p:stCondLst>
                                            <p:cond delay="4999"/>
                                          </p:stCondLst>
                                        </p:cTn>
                                        <p:tgtEl>
                                          <p:spTgt spid="16"/>
                                        </p:tgtEl>
                                        <p:attrNameLst>
                                          <p:attrName>style.visibility</p:attrName>
                                        </p:attrNameLst>
                                      </p:cBhvr>
                                      <p:to>
                                        <p:strVal val="hidden"/>
                                      </p:to>
                                    </p:set>
                                  </p:childTnLst>
                                </p:cTn>
                              </p:par>
                              <p:par>
                                <p:cTn id="231" presetID="2" presetClass="exit" presetSubtype="6" fill="hold" nodeType="withEffect">
                                  <p:stCondLst>
                                    <p:cond delay="0"/>
                                  </p:stCondLst>
                                  <p:childTnLst>
                                    <p:anim calcmode="lin" valueType="num">
                                      <p:cBhvr additive="base">
                                        <p:cTn id="232" dur="5000"/>
                                        <p:tgtEl>
                                          <p:spTgt spid="17"/>
                                        </p:tgtEl>
                                        <p:attrNameLst>
                                          <p:attrName>ppt_x</p:attrName>
                                        </p:attrNameLst>
                                      </p:cBhvr>
                                      <p:tavLst>
                                        <p:tav tm="0">
                                          <p:val>
                                            <p:strVal val="ppt_x"/>
                                          </p:val>
                                        </p:tav>
                                        <p:tav tm="100000">
                                          <p:val>
                                            <p:strVal val="1+ppt_w/2"/>
                                          </p:val>
                                        </p:tav>
                                      </p:tavLst>
                                    </p:anim>
                                    <p:anim calcmode="lin" valueType="num">
                                      <p:cBhvr additive="base">
                                        <p:cTn id="233" dur="5000"/>
                                        <p:tgtEl>
                                          <p:spTgt spid="17"/>
                                        </p:tgtEl>
                                        <p:attrNameLst>
                                          <p:attrName>ppt_y</p:attrName>
                                        </p:attrNameLst>
                                      </p:cBhvr>
                                      <p:tavLst>
                                        <p:tav tm="0">
                                          <p:val>
                                            <p:strVal val="ppt_y"/>
                                          </p:val>
                                        </p:tav>
                                        <p:tav tm="100000">
                                          <p:val>
                                            <p:strVal val="1+ppt_h/2"/>
                                          </p:val>
                                        </p:tav>
                                      </p:tavLst>
                                    </p:anim>
                                    <p:set>
                                      <p:cBhvr>
                                        <p:cTn id="234" dur="1" fill="hold">
                                          <p:stCondLst>
                                            <p:cond delay="4999"/>
                                          </p:stCondLst>
                                        </p:cTn>
                                        <p:tgtEl>
                                          <p:spTgt spid="17"/>
                                        </p:tgtEl>
                                        <p:attrNameLst>
                                          <p:attrName>style.visibility</p:attrName>
                                        </p:attrNameLst>
                                      </p:cBhvr>
                                      <p:to>
                                        <p:strVal val="hidden"/>
                                      </p:to>
                                    </p:set>
                                  </p:childTnLst>
                                </p:cTn>
                              </p:par>
                              <p:par>
                                <p:cTn id="235" presetID="2" presetClass="exit" presetSubtype="6" fill="hold" nodeType="withEffect">
                                  <p:stCondLst>
                                    <p:cond delay="0"/>
                                  </p:stCondLst>
                                  <p:childTnLst>
                                    <p:anim calcmode="lin" valueType="num">
                                      <p:cBhvr additive="base">
                                        <p:cTn id="236" dur="5000"/>
                                        <p:tgtEl>
                                          <p:spTgt spid="18"/>
                                        </p:tgtEl>
                                        <p:attrNameLst>
                                          <p:attrName>ppt_x</p:attrName>
                                        </p:attrNameLst>
                                      </p:cBhvr>
                                      <p:tavLst>
                                        <p:tav tm="0">
                                          <p:val>
                                            <p:strVal val="ppt_x"/>
                                          </p:val>
                                        </p:tav>
                                        <p:tav tm="100000">
                                          <p:val>
                                            <p:strVal val="1+ppt_w/2"/>
                                          </p:val>
                                        </p:tav>
                                      </p:tavLst>
                                    </p:anim>
                                    <p:anim calcmode="lin" valueType="num">
                                      <p:cBhvr additive="base">
                                        <p:cTn id="237" dur="5000"/>
                                        <p:tgtEl>
                                          <p:spTgt spid="18"/>
                                        </p:tgtEl>
                                        <p:attrNameLst>
                                          <p:attrName>ppt_y</p:attrName>
                                        </p:attrNameLst>
                                      </p:cBhvr>
                                      <p:tavLst>
                                        <p:tav tm="0">
                                          <p:val>
                                            <p:strVal val="ppt_y"/>
                                          </p:val>
                                        </p:tav>
                                        <p:tav tm="100000">
                                          <p:val>
                                            <p:strVal val="1+ppt_h/2"/>
                                          </p:val>
                                        </p:tav>
                                      </p:tavLst>
                                    </p:anim>
                                    <p:set>
                                      <p:cBhvr>
                                        <p:cTn id="238" dur="1" fill="hold">
                                          <p:stCondLst>
                                            <p:cond delay="4999"/>
                                          </p:stCondLst>
                                        </p:cTn>
                                        <p:tgtEl>
                                          <p:spTgt spid="18"/>
                                        </p:tgtEl>
                                        <p:attrNameLst>
                                          <p:attrName>style.visibility</p:attrName>
                                        </p:attrNameLst>
                                      </p:cBhvr>
                                      <p:to>
                                        <p:strVal val="hidden"/>
                                      </p:to>
                                    </p:set>
                                  </p:childTnLst>
                                </p:cTn>
                              </p:par>
                              <p:par>
                                <p:cTn id="239" presetID="2" presetClass="exit" presetSubtype="6" fill="hold" nodeType="withEffect">
                                  <p:stCondLst>
                                    <p:cond delay="0"/>
                                  </p:stCondLst>
                                  <p:childTnLst>
                                    <p:anim calcmode="lin" valueType="num">
                                      <p:cBhvr additive="base">
                                        <p:cTn id="240" dur="5000"/>
                                        <p:tgtEl>
                                          <p:spTgt spid="23"/>
                                        </p:tgtEl>
                                        <p:attrNameLst>
                                          <p:attrName>ppt_x</p:attrName>
                                        </p:attrNameLst>
                                      </p:cBhvr>
                                      <p:tavLst>
                                        <p:tav tm="0">
                                          <p:val>
                                            <p:strVal val="ppt_x"/>
                                          </p:val>
                                        </p:tav>
                                        <p:tav tm="100000">
                                          <p:val>
                                            <p:strVal val="1+ppt_w/2"/>
                                          </p:val>
                                        </p:tav>
                                      </p:tavLst>
                                    </p:anim>
                                    <p:anim calcmode="lin" valueType="num">
                                      <p:cBhvr additive="base">
                                        <p:cTn id="241" dur="5000"/>
                                        <p:tgtEl>
                                          <p:spTgt spid="23"/>
                                        </p:tgtEl>
                                        <p:attrNameLst>
                                          <p:attrName>ppt_y</p:attrName>
                                        </p:attrNameLst>
                                      </p:cBhvr>
                                      <p:tavLst>
                                        <p:tav tm="0">
                                          <p:val>
                                            <p:strVal val="ppt_y"/>
                                          </p:val>
                                        </p:tav>
                                        <p:tav tm="100000">
                                          <p:val>
                                            <p:strVal val="1+ppt_h/2"/>
                                          </p:val>
                                        </p:tav>
                                      </p:tavLst>
                                    </p:anim>
                                    <p:set>
                                      <p:cBhvr>
                                        <p:cTn id="242" dur="1" fill="hold">
                                          <p:stCondLst>
                                            <p:cond delay="4999"/>
                                          </p:stCondLst>
                                        </p:cTn>
                                        <p:tgtEl>
                                          <p:spTgt spid="23"/>
                                        </p:tgtEl>
                                        <p:attrNameLst>
                                          <p:attrName>style.visibility</p:attrName>
                                        </p:attrNameLst>
                                      </p:cBhvr>
                                      <p:to>
                                        <p:strVal val="hidden"/>
                                      </p:to>
                                    </p:set>
                                  </p:childTnLst>
                                </p:cTn>
                              </p:par>
                              <p:par>
                                <p:cTn id="243" presetID="2" presetClass="exit" presetSubtype="6" fill="hold" nodeType="withEffect">
                                  <p:stCondLst>
                                    <p:cond delay="0"/>
                                  </p:stCondLst>
                                  <p:childTnLst>
                                    <p:anim calcmode="lin" valueType="num">
                                      <p:cBhvr additive="base">
                                        <p:cTn id="244" dur="5000"/>
                                        <p:tgtEl>
                                          <p:spTgt spid="24"/>
                                        </p:tgtEl>
                                        <p:attrNameLst>
                                          <p:attrName>ppt_x</p:attrName>
                                        </p:attrNameLst>
                                      </p:cBhvr>
                                      <p:tavLst>
                                        <p:tav tm="0">
                                          <p:val>
                                            <p:strVal val="ppt_x"/>
                                          </p:val>
                                        </p:tav>
                                        <p:tav tm="100000">
                                          <p:val>
                                            <p:strVal val="1+ppt_w/2"/>
                                          </p:val>
                                        </p:tav>
                                      </p:tavLst>
                                    </p:anim>
                                    <p:anim calcmode="lin" valueType="num">
                                      <p:cBhvr additive="base">
                                        <p:cTn id="245" dur="5000"/>
                                        <p:tgtEl>
                                          <p:spTgt spid="24"/>
                                        </p:tgtEl>
                                        <p:attrNameLst>
                                          <p:attrName>ppt_y</p:attrName>
                                        </p:attrNameLst>
                                      </p:cBhvr>
                                      <p:tavLst>
                                        <p:tav tm="0">
                                          <p:val>
                                            <p:strVal val="ppt_y"/>
                                          </p:val>
                                        </p:tav>
                                        <p:tav tm="100000">
                                          <p:val>
                                            <p:strVal val="1+ppt_h/2"/>
                                          </p:val>
                                        </p:tav>
                                      </p:tavLst>
                                    </p:anim>
                                    <p:set>
                                      <p:cBhvr>
                                        <p:cTn id="246" dur="1" fill="hold">
                                          <p:stCondLst>
                                            <p:cond delay="4999"/>
                                          </p:stCondLst>
                                        </p:cTn>
                                        <p:tgtEl>
                                          <p:spTgt spid="24"/>
                                        </p:tgtEl>
                                        <p:attrNameLst>
                                          <p:attrName>style.visibility</p:attrName>
                                        </p:attrNameLst>
                                      </p:cBhvr>
                                      <p:to>
                                        <p:strVal val="hidden"/>
                                      </p:to>
                                    </p:set>
                                  </p:childTnLst>
                                </p:cTn>
                              </p:par>
                              <p:par>
                                <p:cTn id="247" presetID="2" presetClass="exit" presetSubtype="6" fill="hold" nodeType="withEffect">
                                  <p:stCondLst>
                                    <p:cond delay="0"/>
                                  </p:stCondLst>
                                  <p:childTnLst>
                                    <p:anim calcmode="lin" valueType="num">
                                      <p:cBhvr additive="base">
                                        <p:cTn id="248" dur="5000"/>
                                        <p:tgtEl>
                                          <p:spTgt spid="25"/>
                                        </p:tgtEl>
                                        <p:attrNameLst>
                                          <p:attrName>ppt_x</p:attrName>
                                        </p:attrNameLst>
                                      </p:cBhvr>
                                      <p:tavLst>
                                        <p:tav tm="0">
                                          <p:val>
                                            <p:strVal val="ppt_x"/>
                                          </p:val>
                                        </p:tav>
                                        <p:tav tm="100000">
                                          <p:val>
                                            <p:strVal val="1+ppt_w/2"/>
                                          </p:val>
                                        </p:tav>
                                      </p:tavLst>
                                    </p:anim>
                                    <p:anim calcmode="lin" valueType="num">
                                      <p:cBhvr additive="base">
                                        <p:cTn id="249" dur="5000"/>
                                        <p:tgtEl>
                                          <p:spTgt spid="25"/>
                                        </p:tgtEl>
                                        <p:attrNameLst>
                                          <p:attrName>ppt_y</p:attrName>
                                        </p:attrNameLst>
                                      </p:cBhvr>
                                      <p:tavLst>
                                        <p:tav tm="0">
                                          <p:val>
                                            <p:strVal val="ppt_y"/>
                                          </p:val>
                                        </p:tav>
                                        <p:tav tm="100000">
                                          <p:val>
                                            <p:strVal val="1+ppt_h/2"/>
                                          </p:val>
                                        </p:tav>
                                      </p:tavLst>
                                    </p:anim>
                                    <p:set>
                                      <p:cBhvr>
                                        <p:cTn id="250" dur="1" fill="hold">
                                          <p:stCondLst>
                                            <p:cond delay="4999"/>
                                          </p:stCondLst>
                                        </p:cTn>
                                        <p:tgtEl>
                                          <p:spTgt spid="25"/>
                                        </p:tgtEl>
                                        <p:attrNameLst>
                                          <p:attrName>style.visibility</p:attrName>
                                        </p:attrNameLst>
                                      </p:cBhvr>
                                      <p:to>
                                        <p:strVal val="hidden"/>
                                      </p:to>
                                    </p:set>
                                  </p:childTnLst>
                                </p:cTn>
                              </p:par>
                              <p:par>
                                <p:cTn id="251" presetID="2" presetClass="exit" presetSubtype="6" fill="hold" nodeType="withEffect">
                                  <p:stCondLst>
                                    <p:cond delay="0"/>
                                  </p:stCondLst>
                                  <p:childTnLst>
                                    <p:anim calcmode="lin" valueType="num">
                                      <p:cBhvr additive="base">
                                        <p:cTn id="252" dur="5000"/>
                                        <p:tgtEl>
                                          <p:spTgt spid="26"/>
                                        </p:tgtEl>
                                        <p:attrNameLst>
                                          <p:attrName>ppt_x</p:attrName>
                                        </p:attrNameLst>
                                      </p:cBhvr>
                                      <p:tavLst>
                                        <p:tav tm="0">
                                          <p:val>
                                            <p:strVal val="ppt_x"/>
                                          </p:val>
                                        </p:tav>
                                        <p:tav tm="100000">
                                          <p:val>
                                            <p:strVal val="1+ppt_w/2"/>
                                          </p:val>
                                        </p:tav>
                                      </p:tavLst>
                                    </p:anim>
                                    <p:anim calcmode="lin" valueType="num">
                                      <p:cBhvr additive="base">
                                        <p:cTn id="253" dur="5000"/>
                                        <p:tgtEl>
                                          <p:spTgt spid="26"/>
                                        </p:tgtEl>
                                        <p:attrNameLst>
                                          <p:attrName>ppt_y</p:attrName>
                                        </p:attrNameLst>
                                      </p:cBhvr>
                                      <p:tavLst>
                                        <p:tav tm="0">
                                          <p:val>
                                            <p:strVal val="ppt_y"/>
                                          </p:val>
                                        </p:tav>
                                        <p:tav tm="100000">
                                          <p:val>
                                            <p:strVal val="1+ppt_h/2"/>
                                          </p:val>
                                        </p:tav>
                                      </p:tavLst>
                                    </p:anim>
                                    <p:set>
                                      <p:cBhvr>
                                        <p:cTn id="254" dur="1" fill="hold">
                                          <p:stCondLst>
                                            <p:cond delay="4999"/>
                                          </p:stCondLst>
                                        </p:cTn>
                                        <p:tgtEl>
                                          <p:spTgt spid="26"/>
                                        </p:tgtEl>
                                        <p:attrNameLst>
                                          <p:attrName>style.visibility</p:attrName>
                                        </p:attrNameLst>
                                      </p:cBhvr>
                                      <p:to>
                                        <p:strVal val="hidden"/>
                                      </p:to>
                                    </p:set>
                                  </p:childTnLst>
                                </p:cTn>
                              </p:par>
                              <p:par>
                                <p:cTn id="255" presetID="2" presetClass="exit" presetSubtype="6" fill="hold" nodeType="withEffect">
                                  <p:stCondLst>
                                    <p:cond delay="0"/>
                                  </p:stCondLst>
                                  <p:childTnLst>
                                    <p:anim calcmode="lin" valueType="num">
                                      <p:cBhvr additive="base">
                                        <p:cTn id="256" dur="5000"/>
                                        <p:tgtEl>
                                          <p:spTgt spid="27"/>
                                        </p:tgtEl>
                                        <p:attrNameLst>
                                          <p:attrName>ppt_x</p:attrName>
                                        </p:attrNameLst>
                                      </p:cBhvr>
                                      <p:tavLst>
                                        <p:tav tm="0">
                                          <p:val>
                                            <p:strVal val="ppt_x"/>
                                          </p:val>
                                        </p:tav>
                                        <p:tav tm="100000">
                                          <p:val>
                                            <p:strVal val="1+ppt_w/2"/>
                                          </p:val>
                                        </p:tav>
                                      </p:tavLst>
                                    </p:anim>
                                    <p:anim calcmode="lin" valueType="num">
                                      <p:cBhvr additive="base">
                                        <p:cTn id="257" dur="5000"/>
                                        <p:tgtEl>
                                          <p:spTgt spid="27"/>
                                        </p:tgtEl>
                                        <p:attrNameLst>
                                          <p:attrName>ppt_y</p:attrName>
                                        </p:attrNameLst>
                                      </p:cBhvr>
                                      <p:tavLst>
                                        <p:tav tm="0">
                                          <p:val>
                                            <p:strVal val="ppt_y"/>
                                          </p:val>
                                        </p:tav>
                                        <p:tav tm="100000">
                                          <p:val>
                                            <p:strVal val="1+ppt_h/2"/>
                                          </p:val>
                                        </p:tav>
                                      </p:tavLst>
                                    </p:anim>
                                    <p:set>
                                      <p:cBhvr>
                                        <p:cTn id="258" dur="1" fill="hold">
                                          <p:stCondLst>
                                            <p:cond delay="4999"/>
                                          </p:stCondLst>
                                        </p:cTn>
                                        <p:tgtEl>
                                          <p:spTgt spid="27"/>
                                        </p:tgtEl>
                                        <p:attrNameLst>
                                          <p:attrName>style.visibility</p:attrName>
                                        </p:attrNameLst>
                                      </p:cBhvr>
                                      <p:to>
                                        <p:strVal val="hidden"/>
                                      </p:to>
                                    </p:set>
                                  </p:childTnLst>
                                </p:cTn>
                              </p:par>
                              <p:par>
                                <p:cTn id="259" presetID="2" presetClass="exit" presetSubtype="6" fill="hold" nodeType="withEffect">
                                  <p:stCondLst>
                                    <p:cond delay="0"/>
                                  </p:stCondLst>
                                  <p:childTnLst>
                                    <p:anim calcmode="lin" valueType="num">
                                      <p:cBhvr additive="base">
                                        <p:cTn id="260" dur="5000"/>
                                        <p:tgtEl>
                                          <p:spTgt spid="28"/>
                                        </p:tgtEl>
                                        <p:attrNameLst>
                                          <p:attrName>ppt_x</p:attrName>
                                        </p:attrNameLst>
                                      </p:cBhvr>
                                      <p:tavLst>
                                        <p:tav tm="0">
                                          <p:val>
                                            <p:strVal val="ppt_x"/>
                                          </p:val>
                                        </p:tav>
                                        <p:tav tm="100000">
                                          <p:val>
                                            <p:strVal val="1+ppt_w/2"/>
                                          </p:val>
                                        </p:tav>
                                      </p:tavLst>
                                    </p:anim>
                                    <p:anim calcmode="lin" valueType="num">
                                      <p:cBhvr additive="base">
                                        <p:cTn id="261" dur="5000"/>
                                        <p:tgtEl>
                                          <p:spTgt spid="28"/>
                                        </p:tgtEl>
                                        <p:attrNameLst>
                                          <p:attrName>ppt_y</p:attrName>
                                        </p:attrNameLst>
                                      </p:cBhvr>
                                      <p:tavLst>
                                        <p:tav tm="0">
                                          <p:val>
                                            <p:strVal val="ppt_y"/>
                                          </p:val>
                                        </p:tav>
                                        <p:tav tm="100000">
                                          <p:val>
                                            <p:strVal val="1+ppt_h/2"/>
                                          </p:val>
                                        </p:tav>
                                      </p:tavLst>
                                    </p:anim>
                                    <p:set>
                                      <p:cBhvr>
                                        <p:cTn id="262" dur="1" fill="hold">
                                          <p:stCondLst>
                                            <p:cond delay="4999"/>
                                          </p:stCondLst>
                                        </p:cTn>
                                        <p:tgtEl>
                                          <p:spTgt spid="28"/>
                                        </p:tgtEl>
                                        <p:attrNameLst>
                                          <p:attrName>style.visibility</p:attrName>
                                        </p:attrNameLst>
                                      </p:cBhvr>
                                      <p:to>
                                        <p:strVal val="hidden"/>
                                      </p:to>
                                    </p:set>
                                  </p:childTnLst>
                                </p:cTn>
                              </p:par>
                              <p:par>
                                <p:cTn id="263" presetID="2" presetClass="exit" presetSubtype="6" fill="hold" nodeType="withEffect">
                                  <p:stCondLst>
                                    <p:cond delay="0"/>
                                  </p:stCondLst>
                                  <p:childTnLst>
                                    <p:anim calcmode="lin" valueType="num">
                                      <p:cBhvr additive="base">
                                        <p:cTn id="264" dur="5000"/>
                                        <p:tgtEl>
                                          <p:spTgt spid="29"/>
                                        </p:tgtEl>
                                        <p:attrNameLst>
                                          <p:attrName>ppt_x</p:attrName>
                                        </p:attrNameLst>
                                      </p:cBhvr>
                                      <p:tavLst>
                                        <p:tav tm="0">
                                          <p:val>
                                            <p:strVal val="ppt_x"/>
                                          </p:val>
                                        </p:tav>
                                        <p:tav tm="100000">
                                          <p:val>
                                            <p:strVal val="1+ppt_w/2"/>
                                          </p:val>
                                        </p:tav>
                                      </p:tavLst>
                                    </p:anim>
                                    <p:anim calcmode="lin" valueType="num">
                                      <p:cBhvr additive="base">
                                        <p:cTn id="265" dur="5000"/>
                                        <p:tgtEl>
                                          <p:spTgt spid="29"/>
                                        </p:tgtEl>
                                        <p:attrNameLst>
                                          <p:attrName>ppt_y</p:attrName>
                                        </p:attrNameLst>
                                      </p:cBhvr>
                                      <p:tavLst>
                                        <p:tav tm="0">
                                          <p:val>
                                            <p:strVal val="ppt_y"/>
                                          </p:val>
                                        </p:tav>
                                        <p:tav tm="100000">
                                          <p:val>
                                            <p:strVal val="1+ppt_h/2"/>
                                          </p:val>
                                        </p:tav>
                                      </p:tavLst>
                                    </p:anim>
                                    <p:set>
                                      <p:cBhvr>
                                        <p:cTn id="266" dur="1" fill="hold">
                                          <p:stCondLst>
                                            <p:cond delay="4999"/>
                                          </p:stCondLst>
                                        </p:cTn>
                                        <p:tgtEl>
                                          <p:spTgt spid="29"/>
                                        </p:tgtEl>
                                        <p:attrNameLst>
                                          <p:attrName>style.visibility</p:attrName>
                                        </p:attrNameLst>
                                      </p:cBhvr>
                                      <p:to>
                                        <p:strVal val="hidden"/>
                                      </p:to>
                                    </p:set>
                                  </p:childTnLst>
                                </p:cTn>
                              </p:par>
                              <p:par>
                                <p:cTn id="267" presetID="2" presetClass="exit" presetSubtype="6" fill="hold" nodeType="withEffect">
                                  <p:stCondLst>
                                    <p:cond delay="0"/>
                                  </p:stCondLst>
                                  <p:childTnLst>
                                    <p:anim calcmode="lin" valueType="num">
                                      <p:cBhvr additive="base">
                                        <p:cTn id="268" dur="5000"/>
                                        <p:tgtEl>
                                          <p:spTgt spid="30"/>
                                        </p:tgtEl>
                                        <p:attrNameLst>
                                          <p:attrName>ppt_x</p:attrName>
                                        </p:attrNameLst>
                                      </p:cBhvr>
                                      <p:tavLst>
                                        <p:tav tm="0">
                                          <p:val>
                                            <p:strVal val="ppt_x"/>
                                          </p:val>
                                        </p:tav>
                                        <p:tav tm="100000">
                                          <p:val>
                                            <p:strVal val="1+ppt_w/2"/>
                                          </p:val>
                                        </p:tav>
                                      </p:tavLst>
                                    </p:anim>
                                    <p:anim calcmode="lin" valueType="num">
                                      <p:cBhvr additive="base">
                                        <p:cTn id="269" dur="5000"/>
                                        <p:tgtEl>
                                          <p:spTgt spid="30"/>
                                        </p:tgtEl>
                                        <p:attrNameLst>
                                          <p:attrName>ppt_y</p:attrName>
                                        </p:attrNameLst>
                                      </p:cBhvr>
                                      <p:tavLst>
                                        <p:tav tm="0">
                                          <p:val>
                                            <p:strVal val="ppt_y"/>
                                          </p:val>
                                        </p:tav>
                                        <p:tav tm="100000">
                                          <p:val>
                                            <p:strVal val="1+ppt_h/2"/>
                                          </p:val>
                                        </p:tav>
                                      </p:tavLst>
                                    </p:anim>
                                    <p:set>
                                      <p:cBhvr>
                                        <p:cTn id="270" dur="1" fill="hold">
                                          <p:stCondLst>
                                            <p:cond delay="4999"/>
                                          </p:stCondLst>
                                        </p:cTn>
                                        <p:tgtEl>
                                          <p:spTgt spid="30"/>
                                        </p:tgtEl>
                                        <p:attrNameLst>
                                          <p:attrName>style.visibility</p:attrName>
                                        </p:attrNameLst>
                                      </p:cBhvr>
                                      <p:to>
                                        <p:strVal val="hidden"/>
                                      </p:to>
                                    </p:set>
                                  </p:childTnLst>
                                </p:cTn>
                              </p:par>
                              <p:par>
                                <p:cTn id="271" presetID="2" presetClass="exit" presetSubtype="6" fill="hold" nodeType="withEffect">
                                  <p:stCondLst>
                                    <p:cond delay="0"/>
                                  </p:stCondLst>
                                  <p:childTnLst>
                                    <p:anim calcmode="lin" valueType="num">
                                      <p:cBhvr additive="base">
                                        <p:cTn id="272" dur="5000"/>
                                        <p:tgtEl>
                                          <p:spTgt spid="39"/>
                                        </p:tgtEl>
                                        <p:attrNameLst>
                                          <p:attrName>ppt_x</p:attrName>
                                        </p:attrNameLst>
                                      </p:cBhvr>
                                      <p:tavLst>
                                        <p:tav tm="0">
                                          <p:val>
                                            <p:strVal val="ppt_x"/>
                                          </p:val>
                                        </p:tav>
                                        <p:tav tm="100000">
                                          <p:val>
                                            <p:strVal val="1+ppt_w/2"/>
                                          </p:val>
                                        </p:tav>
                                      </p:tavLst>
                                    </p:anim>
                                    <p:anim calcmode="lin" valueType="num">
                                      <p:cBhvr additive="base">
                                        <p:cTn id="273" dur="5000"/>
                                        <p:tgtEl>
                                          <p:spTgt spid="39"/>
                                        </p:tgtEl>
                                        <p:attrNameLst>
                                          <p:attrName>ppt_y</p:attrName>
                                        </p:attrNameLst>
                                      </p:cBhvr>
                                      <p:tavLst>
                                        <p:tav tm="0">
                                          <p:val>
                                            <p:strVal val="ppt_y"/>
                                          </p:val>
                                        </p:tav>
                                        <p:tav tm="100000">
                                          <p:val>
                                            <p:strVal val="1+ppt_h/2"/>
                                          </p:val>
                                        </p:tav>
                                      </p:tavLst>
                                    </p:anim>
                                    <p:set>
                                      <p:cBhvr>
                                        <p:cTn id="274" dur="1" fill="hold">
                                          <p:stCondLst>
                                            <p:cond delay="4999"/>
                                          </p:stCondLst>
                                        </p:cTn>
                                        <p:tgtEl>
                                          <p:spTgt spid="39"/>
                                        </p:tgtEl>
                                        <p:attrNameLst>
                                          <p:attrName>style.visibility</p:attrName>
                                        </p:attrNameLst>
                                      </p:cBhvr>
                                      <p:to>
                                        <p:strVal val="hidden"/>
                                      </p:to>
                                    </p:set>
                                  </p:childTnLst>
                                </p:cTn>
                              </p:par>
                              <p:par>
                                <p:cTn id="275" presetID="2" presetClass="exit" presetSubtype="12" fill="hold" nodeType="withEffect">
                                  <p:stCondLst>
                                    <p:cond delay="0"/>
                                  </p:stCondLst>
                                  <p:childTnLst>
                                    <p:anim calcmode="lin" valueType="num">
                                      <p:cBhvr additive="base">
                                        <p:cTn id="276" dur="5000"/>
                                        <p:tgtEl>
                                          <p:spTgt spid="8"/>
                                        </p:tgtEl>
                                        <p:attrNameLst>
                                          <p:attrName>ppt_x</p:attrName>
                                        </p:attrNameLst>
                                      </p:cBhvr>
                                      <p:tavLst>
                                        <p:tav tm="0">
                                          <p:val>
                                            <p:strVal val="ppt_x"/>
                                          </p:val>
                                        </p:tav>
                                        <p:tav tm="100000">
                                          <p:val>
                                            <p:strVal val="0-ppt_w/2"/>
                                          </p:val>
                                        </p:tav>
                                      </p:tavLst>
                                    </p:anim>
                                    <p:anim calcmode="lin" valueType="num">
                                      <p:cBhvr additive="base">
                                        <p:cTn id="277" dur="5000"/>
                                        <p:tgtEl>
                                          <p:spTgt spid="8"/>
                                        </p:tgtEl>
                                        <p:attrNameLst>
                                          <p:attrName>ppt_y</p:attrName>
                                        </p:attrNameLst>
                                      </p:cBhvr>
                                      <p:tavLst>
                                        <p:tav tm="0">
                                          <p:val>
                                            <p:strVal val="ppt_y"/>
                                          </p:val>
                                        </p:tav>
                                        <p:tav tm="100000">
                                          <p:val>
                                            <p:strVal val="1+ppt_h/2"/>
                                          </p:val>
                                        </p:tav>
                                      </p:tavLst>
                                    </p:anim>
                                    <p:set>
                                      <p:cBhvr>
                                        <p:cTn id="278" dur="1" fill="hold">
                                          <p:stCondLst>
                                            <p:cond delay="4999"/>
                                          </p:stCondLst>
                                        </p:cTn>
                                        <p:tgtEl>
                                          <p:spTgt spid="8"/>
                                        </p:tgtEl>
                                        <p:attrNameLst>
                                          <p:attrName>style.visibility</p:attrName>
                                        </p:attrNameLst>
                                      </p:cBhvr>
                                      <p:to>
                                        <p:strVal val="hidden"/>
                                      </p:to>
                                    </p:set>
                                  </p:childTnLst>
                                </p:cTn>
                              </p:par>
                              <p:par>
                                <p:cTn id="279" presetID="2" presetClass="exit" presetSubtype="12" fill="hold" nodeType="withEffect">
                                  <p:stCondLst>
                                    <p:cond delay="0"/>
                                  </p:stCondLst>
                                  <p:childTnLst>
                                    <p:anim calcmode="lin" valueType="num">
                                      <p:cBhvr additive="base">
                                        <p:cTn id="280" dur="5000"/>
                                        <p:tgtEl>
                                          <p:spTgt spid="10"/>
                                        </p:tgtEl>
                                        <p:attrNameLst>
                                          <p:attrName>ppt_x</p:attrName>
                                        </p:attrNameLst>
                                      </p:cBhvr>
                                      <p:tavLst>
                                        <p:tav tm="0">
                                          <p:val>
                                            <p:strVal val="ppt_x"/>
                                          </p:val>
                                        </p:tav>
                                        <p:tav tm="100000">
                                          <p:val>
                                            <p:strVal val="0-ppt_w/2"/>
                                          </p:val>
                                        </p:tav>
                                      </p:tavLst>
                                    </p:anim>
                                    <p:anim calcmode="lin" valueType="num">
                                      <p:cBhvr additive="base">
                                        <p:cTn id="281" dur="5000"/>
                                        <p:tgtEl>
                                          <p:spTgt spid="10"/>
                                        </p:tgtEl>
                                        <p:attrNameLst>
                                          <p:attrName>ppt_y</p:attrName>
                                        </p:attrNameLst>
                                      </p:cBhvr>
                                      <p:tavLst>
                                        <p:tav tm="0">
                                          <p:val>
                                            <p:strVal val="ppt_y"/>
                                          </p:val>
                                        </p:tav>
                                        <p:tav tm="100000">
                                          <p:val>
                                            <p:strVal val="1+ppt_h/2"/>
                                          </p:val>
                                        </p:tav>
                                      </p:tavLst>
                                    </p:anim>
                                    <p:set>
                                      <p:cBhvr>
                                        <p:cTn id="282" dur="1" fill="hold">
                                          <p:stCondLst>
                                            <p:cond delay="4999"/>
                                          </p:stCondLst>
                                        </p:cTn>
                                        <p:tgtEl>
                                          <p:spTgt spid="10"/>
                                        </p:tgtEl>
                                        <p:attrNameLst>
                                          <p:attrName>style.visibility</p:attrName>
                                        </p:attrNameLst>
                                      </p:cBhvr>
                                      <p:to>
                                        <p:strVal val="hidden"/>
                                      </p:to>
                                    </p:set>
                                  </p:childTnLst>
                                </p:cTn>
                              </p:par>
                              <p:par>
                                <p:cTn id="283" presetID="2" presetClass="exit" presetSubtype="12" fill="hold" nodeType="withEffect">
                                  <p:stCondLst>
                                    <p:cond delay="0"/>
                                  </p:stCondLst>
                                  <p:childTnLst>
                                    <p:anim calcmode="lin" valueType="num">
                                      <p:cBhvr additive="base">
                                        <p:cTn id="284" dur="5000"/>
                                        <p:tgtEl>
                                          <p:spTgt spid="13"/>
                                        </p:tgtEl>
                                        <p:attrNameLst>
                                          <p:attrName>ppt_x</p:attrName>
                                        </p:attrNameLst>
                                      </p:cBhvr>
                                      <p:tavLst>
                                        <p:tav tm="0">
                                          <p:val>
                                            <p:strVal val="ppt_x"/>
                                          </p:val>
                                        </p:tav>
                                        <p:tav tm="100000">
                                          <p:val>
                                            <p:strVal val="0-ppt_w/2"/>
                                          </p:val>
                                        </p:tav>
                                      </p:tavLst>
                                    </p:anim>
                                    <p:anim calcmode="lin" valueType="num">
                                      <p:cBhvr additive="base">
                                        <p:cTn id="285" dur="5000"/>
                                        <p:tgtEl>
                                          <p:spTgt spid="13"/>
                                        </p:tgtEl>
                                        <p:attrNameLst>
                                          <p:attrName>ppt_y</p:attrName>
                                        </p:attrNameLst>
                                      </p:cBhvr>
                                      <p:tavLst>
                                        <p:tav tm="0">
                                          <p:val>
                                            <p:strVal val="ppt_y"/>
                                          </p:val>
                                        </p:tav>
                                        <p:tav tm="100000">
                                          <p:val>
                                            <p:strVal val="1+ppt_h/2"/>
                                          </p:val>
                                        </p:tav>
                                      </p:tavLst>
                                    </p:anim>
                                    <p:set>
                                      <p:cBhvr>
                                        <p:cTn id="286" dur="1" fill="hold">
                                          <p:stCondLst>
                                            <p:cond delay="4999"/>
                                          </p:stCondLst>
                                        </p:cTn>
                                        <p:tgtEl>
                                          <p:spTgt spid="13"/>
                                        </p:tgtEl>
                                        <p:attrNameLst>
                                          <p:attrName>style.visibility</p:attrName>
                                        </p:attrNameLst>
                                      </p:cBhvr>
                                      <p:to>
                                        <p:strVal val="hidden"/>
                                      </p:to>
                                    </p:set>
                                  </p:childTnLst>
                                </p:cTn>
                              </p:par>
                              <p:par>
                                <p:cTn id="287" presetID="2" presetClass="exit" presetSubtype="12" fill="hold" nodeType="withEffect">
                                  <p:stCondLst>
                                    <p:cond delay="0"/>
                                  </p:stCondLst>
                                  <p:childTnLst>
                                    <p:anim calcmode="lin" valueType="num">
                                      <p:cBhvr additive="base">
                                        <p:cTn id="288" dur="5000"/>
                                        <p:tgtEl>
                                          <p:spTgt spid="14"/>
                                        </p:tgtEl>
                                        <p:attrNameLst>
                                          <p:attrName>ppt_x</p:attrName>
                                        </p:attrNameLst>
                                      </p:cBhvr>
                                      <p:tavLst>
                                        <p:tav tm="0">
                                          <p:val>
                                            <p:strVal val="ppt_x"/>
                                          </p:val>
                                        </p:tav>
                                        <p:tav tm="100000">
                                          <p:val>
                                            <p:strVal val="0-ppt_w/2"/>
                                          </p:val>
                                        </p:tav>
                                      </p:tavLst>
                                    </p:anim>
                                    <p:anim calcmode="lin" valueType="num">
                                      <p:cBhvr additive="base">
                                        <p:cTn id="289" dur="5000"/>
                                        <p:tgtEl>
                                          <p:spTgt spid="14"/>
                                        </p:tgtEl>
                                        <p:attrNameLst>
                                          <p:attrName>ppt_y</p:attrName>
                                        </p:attrNameLst>
                                      </p:cBhvr>
                                      <p:tavLst>
                                        <p:tav tm="0">
                                          <p:val>
                                            <p:strVal val="ppt_y"/>
                                          </p:val>
                                        </p:tav>
                                        <p:tav tm="100000">
                                          <p:val>
                                            <p:strVal val="1+ppt_h/2"/>
                                          </p:val>
                                        </p:tav>
                                      </p:tavLst>
                                    </p:anim>
                                    <p:set>
                                      <p:cBhvr>
                                        <p:cTn id="290" dur="1" fill="hold">
                                          <p:stCondLst>
                                            <p:cond delay="4999"/>
                                          </p:stCondLst>
                                        </p:cTn>
                                        <p:tgtEl>
                                          <p:spTgt spid="14"/>
                                        </p:tgtEl>
                                        <p:attrNameLst>
                                          <p:attrName>style.visibility</p:attrName>
                                        </p:attrNameLst>
                                      </p:cBhvr>
                                      <p:to>
                                        <p:strVal val="hidden"/>
                                      </p:to>
                                    </p:set>
                                  </p:childTnLst>
                                </p:cTn>
                              </p:par>
                              <p:par>
                                <p:cTn id="291" presetID="2" presetClass="exit" presetSubtype="12" fill="hold" nodeType="withEffect">
                                  <p:stCondLst>
                                    <p:cond delay="0"/>
                                  </p:stCondLst>
                                  <p:childTnLst>
                                    <p:anim calcmode="lin" valueType="num">
                                      <p:cBhvr additive="base">
                                        <p:cTn id="292" dur="5000"/>
                                        <p:tgtEl>
                                          <p:spTgt spid="19"/>
                                        </p:tgtEl>
                                        <p:attrNameLst>
                                          <p:attrName>ppt_x</p:attrName>
                                        </p:attrNameLst>
                                      </p:cBhvr>
                                      <p:tavLst>
                                        <p:tav tm="0">
                                          <p:val>
                                            <p:strVal val="ppt_x"/>
                                          </p:val>
                                        </p:tav>
                                        <p:tav tm="100000">
                                          <p:val>
                                            <p:strVal val="0-ppt_w/2"/>
                                          </p:val>
                                        </p:tav>
                                      </p:tavLst>
                                    </p:anim>
                                    <p:anim calcmode="lin" valueType="num">
                                      <p:cBhvr additive="base">
                                        <p:cTn id="293" dur="5000"/>
                                        <p:tgtEl>
                                          <p:spTgt spid="19"/>
                                        </p:tgtEl>
                                        <p:attrNameLst>
                                          <p:attrName>ppt_y</p:attrName>
                                        </p:attrNameLst>
                                      </p:cBhvr>
                                      <p:tavLst>
                                        <p:tav tm="0">
                                          <p:val>
                                            <p:strVal val="ppt_y"/>
                                          </p:val>
                                        </p:tav>
                                        <p:tav tm="100000">
                                          <p:val>
                                            <p:strVal val="1+ppt_h/2"/>
                                          </p:val>
                                        </p:tav>
                                      </p:tavLst>
                                    </p:anim>
                                    <p:set>
                                      <p:cBhvr>
                                        <p:cTn id="294" dur="1" fill="hold">
                                          <p:stCondLst>
                                            <p:cond delay="4999"/>
                                          </p:stCondLst>
                                        </p:cTn>
                                        <p:tgtEl>
                                          <p:spTgt spid="19"/>
                                        </p:tgtEl>
                                        <p:attrNameLst>
                                          <p:attrName>style.visibility</p:attrName>
                                        </p:attrNameLst>
                                      </p:cBhvr>
                                      <p:to>
                                        <p:strVal val="hidden"/>
                                      </p:to>
                                    </p:set>
                                  </p:childTnLst>
                                </p:cTn>
                              </p:par>
                              <p:par>
                                <p:cTn id="295" presetID="2" presetClass="exit" presetSubtype="12" fill="hold" nodeType="withEffect">
                                  <p:stCondLst>
                                    <p:cond delay="0"/>
                                  </p:stCondLst>
                                  <p:childTnLst>
                                    <p:anim calcmode="lin" valueType="num">
                                      <p:cBhvr additive="base">
                                        <p:cTn id="296" dur="5000"/>
                                        <p:tgtEl>
                                          <p:spTgt spid="20"/>
                                        </p:tgtEl>
                                        <p:attrNameLst>
                                          <p:attrName>ppt_x</p:attrName>
                                        </p:attrNameLst>
                                      </p:cBhvr>
                                      <p:tavLst>
                                        <p:tav tm="0">
                                          <p:val>
                                            <p:strVal val="ppt_x"/>
                                          </p:val>
                                        </p:tav>
                                        <p:tav tm="100000">
                                          <p:val>
                                            <p:strVal val="0-ppt_w/2"/>
                                          </p:val>
                                        </p:tav>
                                      </p:tavLst>
                                    </p:anim>
                                    <p:anim calcmode="lin" valueType="num">
                                      <p:cBhvr additive="base">
                                        <p:cTn id="297" dur="5000"/>
                                        <p:tgtEl>
                                          <p:spTgt spid="20"/>
                                        </p:tgtEl>
                                        <p:attrNameLst>
                                          <p:attrName>ppt_y</p:attrName>
                                        </p:attrNameLst>
                                      </p:cBhvr>
                                      <p:tavLst>
                                        <p:tav tm="0">
                                          <p:val>
                                            <p:strVal val="ppt_y"/>
                                          </p:val>
                                        </p:tav>
                                        <p:tav tm="100000">
                                          <p:val>
                                            <p:strVal val="1+ppt_h/2"/>
                                          </p:val>
                                        </p:tav>
                                      </p:tavLst>
                                    </p:anim>
                                    <p:set>
                                      <p:cBhvr>
                                        <p:cTn id="298" dur="1" fill="hold">
                                          <p:stCondLst>
                                            <p:cond delay="4999"/>
                                          </p:stCondLst>
                                        </p:cTn>
                                        <p:tgtEl>
                                          <p:spTgt spid="20"/>
                                        </p:tgtEl>
                                        <p:attrNameLst>
                                          <p:attrName>style.visibility</p:attrName>
                                        </p:attrNameLst>
                                      </p:cBhvr>
                                      <p:to>
                                        <p:strVal val="hidden"/>
                                      </p:to>
                                    </p:set>
                                  </p:childTnLst>
                                </p:cTn>
                              </p:par>
                              <p:par>
                                <p:cTn id="299" presetID="2" presetClass="exit" presetSubtype="12" fill="hold" nodeType="withEffect">
                                  <p:stCondLst>
                                    <p:cond delay="0"/>
                                  </p:stCondLst>
                                  <p:childTnLst>
                                    <p:anim calcmode="lin" valueType="num">
                                      <p:cBhvr additive="base">
                                        <p:cTn id="300" dur="5000"/>
                                        <p:tgtEl>
                                          <p:spTgt spid="21"/>
                                        </p:tgtEl>
                                        <p:attrNameLst>
                                          <p:attrName>ppt_x</p:attrName>
                                        </p:attrNameLst>
                                      </p:cBhvr>
                                      <p:tavLst>
                                        <p:tav tm="0">
                                          <p:val>
                                            <p:strVal val="ppt_x"/>
                                          </p:val>
                                        </p:tav>
                                        <p:tav tm="100000">
                                          <p:val>
                                            <p:strVal val="0-ppt_w/2"/>
                                          </p:val>
                                        </p:tav>
                                      </p:tavLst>
                                    </p:anim>
                                    <p:anim calcmode="lin" valueType="num">
                                      <p:cBhvr additive="base">
                                        <p:cTn id="301" dur="5000"/>
                                        <p:tgtEl>
                                          <p:spTgt spid="21"/>
                                        </p:tgtEl>
                                        <p:attrNameLst>
                                          <p:attrName>ppt_y</p:attrName>
                                        </p:attrNameLst>
                                      </p:cBhvr>
                                      <p:tavLst>
                                        <p:tav tm="0">
                                          <p:val>
                                            <p:strVal val="ppt_y"/>
                                          </p:val>
                                        </p:tav>
                                        <p:tav tm="100000">
                                          <p:val>
                                            <p:strVal val="1+ppt_h/2"/>
                                          </p:val>
                                        </p:tav>
                                      </p:tavLst>
                                    </p:anim>
                                    <p:set>
                                      <p:cBhvr>
                                        <p:cTn id="302" dur="1" fill="hold">
                                          <p:stCondLst>
                                            <p:cond delay="4999"/>
                                          </p:stCondLst>
                                        </p:cTn>
                                        <p:tgtEl>
                                          <p:spTgt spid="21"/>
                                        </p:tgtEl>
                                        <p:attrNameLst>
                                          <p:attrName>style.visibility</p:attrName>
                                        </p:attrNameLst>
                                      </p:cBhvr>
                                      <p:to>
                                        <p:strVal val="hidden"/>
                                      </p:to>
                                    </p:set>
                                  </p:childTnLst>
                                </p:cTn>
                              </p:par>
                              <p:par>
                                <p:cTn id="303" presetID="2" presetClass="exit" presetSubtype="12" fill="hold" nodeType="withEffect">
                                  <p:stCondLst>
                                    <p:cond delay="0"/>
                                  </p:stCondLst>
                                  <p:childTnLst>
                                    <p:anim calcmode="lin" valueType="num">
                                      <p:cBhvr additive="base">
                                        <p:cTn id="304" dur="5000"/>
                                        <p:tgtEl>
                                          <p:spTgt spid="22"/>
                                        </p:tgtEl>
                                        <p:attrNameLst>
                                          <p:attrName>ppt_x</p:attrName>
                                        </p:attrNameLst>
                                      </p:cBhvr>
                                      <p:tavLst>
                                        <p:tav tm="0">
                                          <p:val>
                                            <p:strVal val="ppt_x"/>
                                          </p:val>
                                        </p:tav>
                                        <p:tav tm="100000">
                                          <p:val>
                                            <p:strVal val="0-ppt_w/2"/>
                                          </p:val>
                                        </p:tav>
                                      </p:tavLst>
                                    </p:anim>
                                    <p:anim calcmode="lin" valueType="num">
                                      <p:cBhvr additive="base">
                                        <p:cTn id="305" dur="5000"/>
                                        <p:tgtEl>
                                          <p:spTgt spid="22"/>
                                        </p:tgtEl>
                                        <p:attrNameLst>
                                          <p:attrName>ppt_y</p:attrName>
                                        </p:attrNameLst>
                                      </p:cBhvr>
                                      <p:tavLst>
                                        <p:tav tm="0">
                                          <p:val>
                                            <p:strVal val="ppt_y"/>
                                          </p:val>
                                        </p:tav>
                                        <p:tav tm="100000">
                                          <p:val>
                                            <p:strVal val="1+ppt_h/2"/>
                                          </p:val>
                                        </p:tav>
                                      </p:tavLst>
                                    </p:anim>
                                    <p:set>
                                      <p:cBhvr>
                                        <p:cTn id="306" dur="1" fill="hold">
                                          <p:stCondLst>
                                            <p:cond delay="4999"/>
                                          </p:stCondLst>
                                        </p:cTn>
                                        <p:tgtEl>
                                          <p:spTgt spid="22"/>
                                        </p:tgtEl>
                                        <p:attrNameLst>
                                          <p:attrName>style.visibility</p:attrName>
                                        </p:attrNameLst>
                                      </p:cBhvr>
                                      <p:to>
                                        <p:strVal val="hidden"/>
                                      </p:to>
                                    </p:set>
                                  </p:childTnLst>
                                </p:cTn>
                              </p:par>
                              <p:par>
                                <p:cTn id="307" presetID="2" presetClass="exit" presetSubtype="12" fill="hold" nodeType="withEffect">
                                  <p:stCondLst>
                                    <p:cond delay="0"/>
                                  </p:stCondLst>
                                  <p:childTnLst>
                                    <p:anim calcmode="lin" valueType="num">
                                      <p:cBhvr additive="base">
                                        <p:cTn id="308" dur="5000"/>
                                        <p:tgtEl>
                                          <p:spTgt spid="31"/>
                                        </p:tgtEl>
                                        <p:attrNameLst>
                                          <p:attrName>ppt_x</p:attrName>
                                        </p:attrNameLst>
                                      </p:cBhvr>
                                      <p:tavLst>
                                        <p:tav tm="0">
                                          <p:val>
                                            <p:strVal val="ppt_x"/>
                                          </p:val>
                                        </p:tav>
                                        <p:tav tm="100000">
                                          <p:val>
                                            <p:strVal val="0-ppt_w/2"/>
                                          </p:val>
                                        </p:tav>
                                      </p:tavLst>
                                    </p:anim>
                                    <p:anim calcmode="lin" valueType="num">
                                      <p:cBhvr additive="base">
                                        <p:cTn id="309" dur="5000"/>
                                        <p:tgtEl>
                                          <p:spTgt spid="31"/>
                                        </p:tgtEl>
                                        <p:attrNameLst>
                                          <p:attrName>ppt_y</p:attrName>
                                        </p:attrNameLst>
                                      </p:cBhvr>
                                      <p:tavLst>
                                        <p:tav tm="0">
                                          <p:val>
                                            <p:strVal val="ppt_y"/>
                                          </p:val>
                                        </p:tav>
                                        <p:tav tm="100000">
                                          <p:val>
                                            <p:strVal val="1+ppt_h/2"/>
                                          </p:val>
                                        </p:tav>
                                      </p:tavLst>
                                    </p:anim>
                                    <p:set>
                                      <p:cBhvr>
                                        <p:cTn id="310" dur="1" fill="hold">
                                          <p:stCondLst>
                                            <p:cond delay="4999"/>
                                          </p:stCondLst>
                                        </p:cTn>
                                        <p:tgtEl>
                                          <p:spTgt spid="31"/>
                                        </p:tgtEl>
                                        <p:attrNameLst>
                                          <p:attrName>style.visibility</p:attrName>
                                        </p:attrNameLst>
                                      </p:cBhvr>
                                      <p:to>
                                        <p:strVal val="hidden"/>
                                      </p:to>
                                    </p:set>
                                  </p:childTnLst>
                                </p:cTn>
                              </p:par>
                              <p:par>
                                <p:cTn id="311" presetID="2" presetClass="exit" presetSubtype="12" fill="hold" nodeType="withEffect">
                                  <p:stCondLst>
                                    <p:cond delay="0"/>
                                  </p:stCondLst>
                                  <p:childTnLst>
                                    <p:anim calcmode="lin" valueType="num">
                                      <p:cBhvr additive="base">
                                        <p:cTn id="312" dur="5000"/>
                                        <p:tgtEl>
                                          <p:spTgt spid="32"/>
                                        </p:tgtEl>
                                        <p:attrNameLst>
                                          <p:attrName>ppt_x</p:attrName>
                                        </p:attrNameLst>
                                      </p:cBhvr>
                                      <p:tavLst>
                                        <p:tav tm="0">
                                          <p:val>
                                            <p:strVal val="ppt_x"/>
                                          </p:val>
                                        </p:tav>
                                        <p:tav tm="100000">
                                          <p:val>
                                            <p:strVal val="0-ppt_w/2"/>
                                          </p:val>
                                        </p:tav>
                                      </p:tavLst>
                                    </p:anim>
                                    <p:anim calcmode="lin" valueType="num">
                                      <p:cBhvr additive="base">
                                        <p:cTn id="313" dur="5000"/>
                                        <p:tgtEl>
                                          <p:spTgt spid="32"/>
                                        </p:tgtEl>
                                        <p:attrNameLst>
                                          <p:attrName>ppt_y</p:attrName>
                                        </p:attrNameLst>
                                      </p:cBhvr>
                                      <p:tavLst>
                                        <p:tav tm="0">
                                          <p:val>
                                            <p:strVal val="ppt_y"/>
                                          </p:val>
                                        </p:tav>
                                        <p:tav tm="100000">
                                          <p:val>
                                            <p:strVal val="1+ppt_h/2"/>
                                          </p:val>
                                        </p:tav>
                                      </p:tavLst>
                                    </p:anim>
                                    <p:set>
                                      <p:cBhvr>
                                        <p:cTn id="314" dur="1" fill="hold">
                                          <p:stCondLst>
                                            <p:cond delay="4999"/>
                                          </p:stCondLst>
                                        </p:cTn>
                                        <p:tgtEl>
                                          <p:spTgt spid="32"/>
                                        </p:tgtEl>
                                        <p:attrNameLst>
                                          <p:attrName>style.visibility</p:attrName>
                                        </p:attrNameLst>
                                      </p:cBhvr>
                                      <p:to>
                                        <p:strVal val="hidden"/>
                                      </p:to>
                                    </p:set>
                                  </p:childTnLst>
                                </p:cTn>
                              </p:par>
                              <p:par>
                                <p:cTn id="315" presetID="2" presetClass="exit" presetSubtype="12" fill="hold" nodeType="withEffect">
                                  <p:stCondLst>
                                    <p:cond delay="0"/>
                                  </p:stCondLst>
                                  <p:childTnLst>
                                    <p:anim calcmode="lin" valueType="num">
                                      <p:cBhvr additive="base">
                                        <p:cTn id="316" dur="5000"/>
                                        <p:tgtEl>
                                          <p:spTgt spid="33"/>
                                        </p:tgtEl>
                                        <p:attrNameLst>
                                          <p:attrName>ppt_x</p:attrName>
                                        </p:attrNameLst>
                                      </p:cBhvr>
                                      <p:tavLst>
                                        <p:tav tm="0">
                                          <p:val>
                                            <p:strVal val="ppt_x"/>
                                          </p:val>
                                        </p:tav>
                                        <p:tav tm="100000">
                                          <p:val>
                                            <p:strVal val="0-ppt_w/2"/>
                                          </p:val>
                                        </p:tav>
                                      </p:tavLst>
                                    </p:anim>
                                    <p:anim calcmode="lin" valueType="num">
                                      <p:cBhvr additive="base">
                                        <p:cTn id="317" dur="5000"/>
                                        <p:tgtEl>
                                          <p:spTgt spid="33"/>
                                        </p:tgtEl>
                                        <p:attrNameLst>
                                          <p:attrName>ppt_y</p:attrName>
                                        </p:attrNameLst>
                                      </p:cBhvr>
                                      <p:tavLst>
                                        <p:tav tm="0">
                                          <p:val>
                                            <p:strVal val="ppt_y"/>
                                          </p:val>
                                        </p:tav>
                                        <p:tav tm="100000">
                                          <p:val>
                                            <p:strVal val="1+ppt_h/2"/>
                                          </p:val>
                                        </p:tav>
                                      </p:tavLst>
                                    </p:anim>
                                    <p:set>
                                      <p:cBhvr>
                                        <p:cTn id="318" dur="1" fill="hold">
                                          <p:stCondLst>
                                            <p:cond delay="4999"/>
                                          </p:stCondLst>
                                        </p:cTn>
                                        <p:tgtEl>
                                          <p:spTgt spid="33"/>
                                        </p:tgtEl>
                                        <p:attrNameLst>
                                          <p:attrName>style.visibility</p:attrName>
                                        </p:attrNameLst>
                                      </p:cBhvr>
                                      <p:to>
                                        <p:strVal val="hidden"/>
                                      </p:to>
                                    </p:set>
                                  </p:childTnLst>
                                </p:cTn>
                              </p:par>
                              <p:par>
                                <p:cTn id="319" presetID="2" presetClass="exit" presetSubtype="12" fill="hold" nodeType="withEffect">
                                  <p:stCondLst>
                                    <p:cond delay="0"/>
                                  </p:stCondLst>
                                  <p:childTnLst>
                                    <p:anim calcmode="lin" valueType="num">
                                      <p:cBhvr additive="base">
                                        <p:cTn id="320" dur="5000"/>
                                        <p:tgtEl>
                                          <p:spTgt spid="34"/>
                                        </p:tgtEl>
                                        <p:attrNameLst>
                                          <p:attrName>ppt_x</p:attrName>
                                        </p:attrNameLst>
                                      </p:cBhvr>
                                      <p:tavLst>
                                        <p:tav tm="0">
                                          <p:val>
                                            <p:strVal val="ppt_x"/>
                                          </p:val>
                                        </p:tav>
                                        <p:tav tm="100000">
                                          <p:val>
                                            <p:strVal val="0-ppt_w/2"/>
                                          </p:val>
                                        </p:tav>
                                      </p:tavLst>
                                    </p:anim>
                                    <p:anim calcmode="lin" valueType="num">
                                      <p:cBhvr additive="base">
                                        <p:cTn id="321" dur="5000"/>
                                        <p:tgtEl>
                                          <p:spTgt spid="34"/>
                                        </p:tgtEl>
                                        <p:attrNameLst>
                                          <p:attrName>ppt_y</p:attrName>
                                        </p:attrNameLst>
                                      </p:cBhvr>
                                      <p:tavLst>
                                        <p:tav tm="0">
                                          <p:val>
                                            <p:strVal val="ppt_y"/>
                                          </p:val>
                                        </p:tav>
                                        <p:tav tm="100000">
                                          <p:val>
                                            <p:strVal val="1+ppt_h/2"/>
                                          </p:val>
                                        </p:tav>
                                      </p:tavLst>
                                    </p:anim>
                                    <p:set>
                                      <p:cBhvr>
                                        <p:cTn id="322" dur="1" fill="hold">
                                          <p:stCondLst>
                                            <p:cond delay="4999"/>
                                          </p:stCondLst>
                                        </p:cTn>
                                        <p:tgtEl>
                                          <p:spTgt spid="34"/>
                                        </p:tgtEl>
                                        <p:attrNameLst>
                                          <p:attrName>style.visibility</p:attrName>
                                        </p:attrNameLst>
                                      </p:cBhvr>
                                      <p:to>
                                        <p:strVal val="hidden"/>
                                      </p:to>
                                    </p:set>
                                  </p:childTnLst>
                                </p:cTn>
                              </p:par>
                              <p:par>
                                <p:cTn id="323" presetID="2" presetClass="exit" presetSubtype="12" fill="hold" nodeType="withEffect">
                                  <p:stCondLst>
                                    <p:cond delay="0"/>
                                  </p:stCondLst>
                                  <p:childTnLst>
                                    <p:anim calcmode="lin" valueType="num">
                                      <p:cBhvr additive="base">
                                        <p:cTn id="324" dur="5000"/>
                                        <p:tgtEl>
                                          <p:spTgt spid="35"/>
                                        </p:tgtEl>
                                        <p:attrNameLst>
                                          <p:attrName>ppt_x</p:attrName>
                                        </p:attrNameLst>
                                      </p:cBhvr>
                                      <p:tavLst>
                                        <p:tav tm="0">
                                          <p:val>
                                            <p:strVal val="ppt_x"/>
                                          </p:val>
                                        </p:tav>
                                        <p:tav tm="100000">
                                          <p:val>
                                            <p:strVal val="0-ppt_w/2"/>
                                          </p:val>
                                        </p:tav>
                                      </p:tavLst>
                                    </p:anim>
                                    <p:anim calcmode="lin" valueType="num">
                                      <p:cBhvr additive="base">
                                        <p:cTn id="325" dur="5000"/>
                                        <p:tgtEl>
                                          <p:spTgt spid="35"/>
                                        </p:tgtEl>
                                        <p:attrNameLst>
                                          <p:attrName>ppt_y</p:attrName>
                                        </p:attrNameLst>
                                      </p:cBhvr>
                                      <p:tavLst>
                                        <p:tav tm="0">
                                          <p:val>
                                            <p:strVal val="ppt_y"/>
                                          </p:val>
                                        </p:tav>
                                        <p:tav tm="100000">
                                          <p:val>
                                            <p:strVal val="1+ppt_h/2"/>
                                          </p:val>
                                        </p:tav>
                                      </p:tavLst>
                                    </p:anim>
                                    <p:set>
                                      <p:cBhvr>
                                        <p:cTn id="326" dur="1" fill="hold">
                                          <p:stCondLst>
                                            <p:cond delay="4999"/>
                                          </p:stCondLst>
                                        </p:cTn>
                                        <p:tgtEl>
                                          <p:spTgt spid="35"/>
                                        </p:tgtEl>
                                        <p:attrNameLst>
                                          <p:attrName>style.visibility</p:attrName>
                                        </p:attrNameLst>
                                      </p:cBhvr>
                                      <p:to>
                                        <p:strVal val="hidden"/>
                                      </p:to>
                                    </p:set>
                                  </p:childTnLst>
                                </p:cTn>
                              </p:par>
                              <p:par>
                                <p:cTn id="327" presetID="2" presetClass="exit" presetSubtype="12" fill="hold" nodeType="withEffect">
                                  <p:stCondLst>
                                    <p:cond delay="0"/>
                                  </p:stCondLst>
                                  <p:childTnLst>
                                    <p:anim calcmode="lin" valueType="num">
                                      <p:cBhvr additive="base">
                                        <p:cTn id="328" dur="5000"/>
                                        <p:tgtEl>
                                          <p:spTgt spid="36"/>
                                        </p:tgtEl>
                                        <p:attrNameLst>
                                          <p:attrName>ppt_x</p:attrName>
                                        </p:attrNameLst>
                                      </p:cBhvr>
                                      <p:tavLst>
                                        <p:tav tm="0">
                                          <p:val>
                                            <p:strVal val="ppt_x"/>
                                          </p:val>
                                        </p:tav>
                                        <p:tav tm="100000">
                                          <p:val>
                                            <p:strVal val="0-ppt_w/2"/>
                                          </p:val>
                                        </p:tav>
                                      </p:tavLst>
                                    </p:anim>
                                    <p:anim calcmode="lin" valueType="num">
                                      <p:cBhvr additive="base">
                                        <p:cTn id="329" dur="5000"/>
                                        <p:tgtEl>
                                          <p:spTgt spid="36"/>
                                        </p:tgtEl>
                                        <p:attrNameLst>
                                          <p:attrName>ppt_y</p:attrName>
                                        </p:attrNameLst>
                                      </p:cBhvr>
                                      <p:tavLst>
                                        <p:tav tm="0">
                                          <p:val>
                                            <p:strVal val="ppt_y"/>
                                          </p:val>
                                        </p:tav>
                                        <p:tav tm="100000">
                                          <p:val>
                                            <p:strVal val="1+ppt_h/2"/>
                                          </p:val>
                                        </p:tav>
                                      </p:tavLst>
                                    </p:anim>
                                    <p:set>
                                      <p:cBhvr>
                                        <p:cTn id="330" dur="1" fill="hold">
                                          <p:stCondLst>
                                            <p:cond delay="4999"/>
                                          </p:stCondLst>
                                        </p:cTn>
                                        <p:tgtEl>
                                          <p:spTgt spid="36"/>
                                        </p:tgtEl>
                                        <p:attrNameLst>
                                          <p:attrName>style.visibility</p:attrName>
                                        </p:attrNameLst>
                                      </p:cBhvr>
                                      <p:to>
                                        <p:strVal val="hidden"/>
                                      </p:to>
                                    </p:set>
                                  </p:childTnLst>
                                </p:cTn>
                              </p:par>
                              <p:par>
                                <p:cTn id="331" presetID="2" presetClass="exit" presetSubtype="12" fill="hold" nodeType="withEffect">
                                  <p:stCondLst>
                                    <p:cond delay="0"/>
                                  </p:stCondLst>
                                  <p:childTnLst>
                                    <p:anim calcmode="lin" valueType="num">
                                      <p:cBhvr additive="base">
                                        <p:cTn id="332" dur="5000"/>
                                        <p:tgtEl>
                                          <p:spTgt spid="37"/>
                                        </p:tgtEl>
                                        <p:attrNameLst>
                                          <p:attrName>ppt_x</p:attrName>
                                        </p:attrNameLst>
                                      </p:cBhvr>
                                      <p:tavLst>
                                        <p:tav tm="0">
                                          <p:val>
                                            <p:strVal val="ppt_x"/>
                                          </p:val>
                                        </p:tav>
                                        <p:tav tm="100000">
                                          <p:val>
                                            <p:strVal val="0-ppt_w/2"/>
                                          </p:val>
                                        </p:tav>
                                      </p:tavLst>
                                    </p:anim>
                                    <p:anim calcmode="lin" valueType="num">
                                      <p:cBhvr additive="base">
                                        <p:cTn id="333" dur="5000"/>
                                        <p:tgtEl>
                                          <p:spTgt spid="37"/>
                                        </p:tgtEl>
                                        <p:attrNameLst>
                                          <p:attrName>ppt_y</p:attrName>
                                        </p:attrNameLst>
                                      </p:cBhvr>
                                      <p:tavLst>
                                        <p:tav tm="0">
                                          <p:val>
                                            <p:strVal val="ppt_y"/>
                                          </p:val>
                                        </p:tav>
                                        <p:tav tm="100000">
                                          <p:val>
                                            <p:strVal val="1+ppt_h/2"/>
                                          </p:val>
                                        </p:tav>
                                      </p:tavLst>
                                    </p:anim>
                                    <p:set>
                                      <p:cBhvr>
                                        <p:cTn id="334" dur="1" fill="hold">
                                          <p:stCondLst>
                                            <p:cond delay="4999"/>
                                          </p:stCondLst>
                                        </p:cTn>
                                        <p:tgtEl>
                                          <p:spTgt spid="37"/>
                                        </p:tgtEl>
                                        <p:attrNameLst>
                                          <p:attrName>style.visibility</p:attrName>
                                        </p:attrNameLst>
                                      </p:cBhvr>
                                      <p:to>
                                        <p:strVal val="hidden"/>
                                      </p:to>
                                    </p:set>
                                  </p:childTnLst>
                                </p:cTn>
                              </p:par>
                              <p:par>
                                <p:cTn id="335" presetID="2" presetClass="exit" presetSubtype="12" fill="hold" nodeType="withEffect">
                                  <p:stCondLst>
                                    <p:cond delay="0"/>
                                  </p:stCondLst>
                                  <p:childTnLst>
                                    <p:anim calcmode="lin" valueType="num">
                                      <p:cBhvr additive="base">
                                        <p:cTn id="336" dur="5000"/>
                                        <p:tgtEl>
                                          <p:spTgt spid="38"/>
                                        </p:tgtEl>
                                        <p:attrNameLst>
                                          <p:attrName>ppt_x</p:attrName>
                                        </p:attrNameLst>
                                      </p:cBhvr>
                                      <p:tavLst>
                                        <p:tav tm="0">
                                          <p:val>
                                            <p:strVal val="ppt_x"/>
                                          </p:val>
                                        </p:tav>
                                        <p:tav tm="100000">
                                          <p:val>
                                            <p:strVal val="0-ppt_w/2"/>
                                          </p:val>
                                        </p:tav>
                                      </p:tavLst>
                                    </p:anim>
                                    <p:anim calcmode="lin" valueType="num">
                                      <p:cBhvr additive="base">
                                        <p:cTn id="337" dur="5000"/>
                                        <p:tgtEl>
                                          <p:spTgt spid="38"/>
                                        </p:tgtEl>
                                        <p:attrNameLst>
                                          <p:attrName>ppt_y</p:attrName>
                                        </p:attrNameLst>
                                      </p:cBhvr>
                                      <p:tavLst>
                                        <p:tav tm="0">
                                          <p:val>
                                            <p:strVal val="ppt_y"/>
                                          </p:val>
                                        </p:tav>
                                        <p:tav tm="100000">
                                          <p:val>
                                            <p:strVal val="1+ppt_h/2"/>
                                          </p:val>
                                        </p:tav>
                                      </p:tavLst>
                                    </p:anim>
                                    <p:set>
                                      <p:cBhvr>
                                        <p:cTn id="338" dur="1" fill="hold">
                                          <p:stCondLst>
                                            <p:cond delay="4999"/>
                                          </p:stCondLst>
                                        </p:cTn>
                                        <p:tgtEl>
                                          <p:spTgt spid="38"/>
                                        </p:tgtEl>
                                        <p:attrNameLst>
                                          <p:attrName>style.visibility</p:attrName>
                                        </p:attrNameLst>
                                      </p:cBhvr>
                                      <p:to>
                                        <p:strVal val="hidden"/>
                                      </p:to>
                                    </p:set>
                                  </p:childTnLst>
                                </p:cTn>
                              </p:par>
                              <p:par>
                                <p:cTn id="339" presetID="19" presetClass="exit" presetSubtype="5" fill="hold" nodeType="withEffect">
                                  <p:stCondLst>
                                    <p:cond delay="0"/>
                                  </p:stCondLst>
                                  <p:childTnLst>
                                    <p:anim calcmode="lin" valueType="num">
                                      <p:cBhvr>
                                        <p:cTn id="340" dur="5000"/>
                                        <p:tgtEl>
                                          <p:spTgt spid="7"/>
                                        </p:tgtEl>
                                        <p:attrNameLst>
                                          <p:attrName>ppt_w</p:attrName>
                                        </p:attrNameLst>
                                      </p:cBhvr>
                                      <p:tavLst>
                                        <p:tav tm="0">
                                          <p:val>
                                            <p:strVal val="ppt_w"/>
                                          </p:val>
                                        </p:tav>
                                        <p:tav tm="100000">
                                          <p:val>
                                            <p:strVal val="ppt_w"/>
                                          </p:val>
                                        </p:tav>
                                      </p:tavLst>
                                    </p:anim>
                                    <p:anim calcmode="lin" valueType="num">
                                      <p:cBhvr>
                                        <p:cTn id="341" dur="5000"/>
                                        <p:tgtEl>
                                          <p:spTgt spid="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2" dur="1" fill="hold">
                                          <p:stCondLst>
                                            <p:cond delay="4999"/>
                                          </p:stCondLst>
                                        </p:cTn>
                                        <p:tgtEl>
                                          <p:spTgt spid="7"/>
                                        </p:tgtEl>
                                        <p:attrNameLst>
                                          <p:attrName>style.visibility</p:attrName>
                                        </p:attrNameLst>
                                      </p:cBhvr>
                                      <p:to>
                                        <p:strVal val="hidden"/>
                                      </p:to>
                                    </p:set>
                                  </p:childTnLst>
                                </p:cTn>
                              </p:par>
                              <p:par>
                                <p:cTn id="343" presetID="19" presetClass="exit" presetSubtype="5" fill="hold" nodeType="withEffect">
                                  <p:stCondLst>
                                    <p:cond delay="0"/>
                                  </p:stCondLst>
                                  <p:childTnLst>
                                    <p:anim calcmode="lin" valueType="num">
                                      <p:cBhvr>
                                        <p:cTn id="344" dur="5000"/>
                                        <p:tgtEl>
                                          <p:spTgt spid="9"/>
                                        </p:tgtEl>
                                        <p:attrNameLst>
                                          <p:attrName>ppt_w</p:attrName>
                                        </p:attrNameLst>
                                      </p:cBhvr>
                                      <p:tavLst>
                                        <p:tav tm="0">
                                          <p:val>
                                            <p:strVal val="ppt_w"/>
                                          </p:val>
                                        </p:tav>
                                        <p:tav tm="100000">
                                          <p:val>
                                            <p:strVal val="ppt_w"/>
                                          </p:val>
                                        </p:tav>
                                      </p:tavLst>
                                    </p:anim>
                                    <p:anim calcmode="lin" valueType="num">
                                      <p:cBhvr>
                                        <p:cTn id="345" dur="5000"/>
                                        <p:tgtEl>
                                          <p:spTgt spid="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46" dur="1" fill="hold">
                                          <p:stCondLst>
                                            <p:cond delay="4999"/>
                                          </p:stCondLst>
                                        </p:cTn>
                                        <p:tgtEl>
                                          <p:spTgt spid="9"/>
                                        </p:tgtEl>
                                        <p:attrNameLst>
                                          <p:attrName>style.visibility</p:attrName>
                                        </p:attrNameLst>
                                      </p:cBhvr>
                                      <p:to>
                                        <p:strVal val="hidden"/>
                                      </p:to>
                                    </p:set>
                                  </p:childTnLst>
                                </p:cTn>
                              </p:par>
                              <p:par>
                                <p:cTn id="347" presetID="19" presetClass="exit" presetSubtype="5" fill="hold" nodeType="withEffect">
                                  <p:stCondLst>
                                    <p:cond delay="0"/>
                                  </p:stCondLst>
                                  <p:childTnLst>
                                    <p:anim calcmode="lin" valueType="num">
                                      <p:cBhvr>
                                        <p:cTn id="348" dur="5000"/>
                                        <p:tgtEl>
                                          <p:spTgt spid="11"/>
                                        </p:tgtEl>
                                        <p:attrNameLst>
                                          <p:attrName>ppt_w</p:attrName>
                                        </p:attrNameLst>
                                      </p:cBhvr>
                                      <p:tavLst>
                                        <p:tav tm="0">
                                          <p:val>
                                            <p:strVal val="ppt_w"/>
                                          </p:val>
                                        </p:tav>
                                        <p:tav tm="100000">
                                          <p:val>
                                            <p:strVal val="ppt_w"/>
                                          </p:val>
                                        </p:tav>
                                      </p:tavLst>
                                    </p:anim>
                                    <p:anim calcmode="lin" valueType="num">
                                      <p:cBhvr>
                                        <p:cTn id="349" dur="5000"/>
                                        <p:tgtEl>
                                          <p:spTgt spid="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0" dur="1" fill="hold">
                                          <p:stCondLst>
                                            <p:cond delay="4999"/>
                                          </p:stCondLst>
                                        </p:cTn>
                                        <p:tgtEl>
                                          <p:spTgt spid="11"/>
                                        </p:tgtEl>
                                        <p:attrNameLst>
                                          <p:attrName>style.visibility</p:attrName>
                                        </p:attrNameLst>
                                      </p:cBhvr>
                                      <p:to>
                                        <p:strVal val="hidden"/>
                                      </p:to>
                                    </p:set>
                                  </p:childTnLst>
                                </p:cTn>
                              </p:par>
                              <p:par>
                                <p:cTn id="351" presetID="19" presetClass="exit" presetSubtype="5" fill="hold" nodeType="withEffect">
                                  <p:stCondLst>
                                    <p:cond delay="0"/>
                                  </p:stCondLst>
                                  <p:childTnLst>
                                    <p:anim calcmode="lin" valueType="num">
                                      <p:cBhvr>
                                        <p:cTn id="352" dur="5000"/>
                                        <p:tgtEl>
                                          <p:spTgt spid="12"/>
                                        </p:tgtEl>
                                        <p:attrNameLst>
                                          <p:attrName>ppt_w</p:attrName>
                                        </p:attrNameLst>
                                      </p:cBhvr>
                                      <p:tavLst>
                                        <p:tav tm="0">
                                          <p:val>
                                            <p:strVal val="ppt_w"/>
                                          </p:val>
                                        </p:tav>
                                        <p:tav tm="100000">
                                          <p:val>
                                            <p:strVal val="ppt_w"/>
                                          </p:val>
                                        </p:tav>
                                      </p:tavLst>
                                    </p:anim>
                                    <p:anim calcmode="lin" valueType="num">
                                      <p:cBhvr>
                                        <p:cTn id="353" dur="5000"/>
                                        <p:tgtEl>
                                          <p:spTgt spid="1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4" dur="1" fill="hold">
                                          <p:stCondLst>
                                            <p:cond delay="4999"/>
                                          </p:stCondLst>
                                        </p:cTn>
                                        <p:tgtEl>
                                          <p:spTgt spid="12"/>
                                        </p:tgtEl>
                                        <p:attrNameLst>
                                          <p:attrName>style.visibility</p:attrName>
                                        </p:attrNameLst>
                                      </p:cBhvr>
                                      <p:to>
                                        <p:strVal val="hidden"/>
                                      </p:to>
                                    </p:set>
                                  </p:childTnLst>
                                </p:cTn>
                              </p:par>
                              <p:par>
                                <p:cTn id="355" presetID="19" presetClass="exit" presetSubtype="5" fill="hold" nodeType="withEffect">
                                  <p:stCondLst>
                                    <p:cond delay="0"/>
                                  </p:stCondLst>
                                  <p:childTnLst>
                                    <p:anim calcmode="lin" valueType="num">
                                      <p:cBhvr>
                                        <p:cTn id="356" dur="5000"/>
                                        <p:tgtEl>
                                          <p:spTgt spid="15"/>
                                        </p:tgtEl>
                                        <p:attrNameLst>
                                          <p:attrName>ppt_w</p:attrName>
                                        </p:attrNameLst>
                                      </p:cBhvr>
                                      <p:tavLst>
                                        <p:tav tm="0">
                                          <p:val>
                                            <p:strVal val="ppt_w"/>
                                          </p:val>
                                        </p:tav>
                                        <p:tav tm="100000">
                                          <p:val>
                                            <p:strVal val="ppt_w"/>
                                          </p:val>
                                        </p:tav>
                                      </p:tavLst>
                                    </p:anim>
                                    <p:anim calcmode="lin" valueType="num">
                                      <p:cBhvr>
                                        <p:cTn id="357" dur="5000"/>
                                        <p:tgtEl>
                                          <p:spTgt spid="1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58" dur="1" fill="hold">
                                          <p:stCondLst>
                                            <p:cond delay="4999"/>
                                          </p:stCondLst>
                                        </p:cTn>
                                        <p:tgtEl>
                                          <p:spTgt spid="15"/>
                                        </p:tgtEl>
                                        <p:attrNameLst>
                                          <p:attrName>style.visibility</p:attrName>
                                        </p:attrNameLst>
                                      </p:cBhvr>
                                      <p:to>
                                        <p:strVal val="hidden"/>
                                      </p:to>
                                    </p:set>
                                  </p:childTnLst>
                                </p:cTn>
                              </p:par>
                              <p:par>
                                <p:cTn id="359" presetID="19" presetClass="exit" presetSubtype="5" fill="hold" nodeType="withEffect">
                                  <p:stCondLst>
                                    <p:cond delay="0"/>
                                  </p:stCondLst>
                                  <p:childTnLst>
                                    <p:anim calcmode="lin" valueType="num">
                                      <p:cBhvr>
                                        <p:cTn id="360" dur="5000"/>
                                        <p:tgtEl>
                                          <p:spTgt spid="16"/>
                                        </p:tgtEl>
                                        <p:attrNameLst>
                                          <p:attrName>ppt_w</p:attrName>
                                        </p:attrNameLst>
                                      </p:cBhvr>
                                      <p:tavLst>
                                        <p:tav tm="0">
                                          <p:val>
                                            <p:strVal val="ppt_w"/>
                                          </p:val>
                                        </p:tav>
                                        <p:tav tm="100000">
                                          <p:val>
                                            <p:strVal val="ppt_w"/>
                                          </p:val>
                                        </p:tav>
                                      </p:tavLst>
                                    </p:anim>
                                    <p:anim calcmode="lin" valueType="num">
                                      <p:cBhvr>
                                        <p:cTn id="361" dur="5000"/>
                                        <p:tgtEl>
                                          <p:spTgt spid="1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2" dur="1" fill="hold">
                                          <p:stCondLst>
                                            <p:cond delay="4999"/>
                                          </p:stCondLst>
                                        </p:cTn>
                                        <p:tgtEl>
                                          <p:spTgt spid="16"/>
                                        </p:tgtEl>
                                        <p:attrNameLst>
                                          <p:attrName>style.visibility</p:attrName>
                                        </p:attrNameLst>
                                      </p:cBhvr>
                                      <p:to>
                                        <p:strVal val="hidden"/>
                                      </p:to>
                                    </p:set>
                                  </p:childTnLst>
                                </p:cTn>
                              </p:par>
                              <p:par>
                                <p:cTn id="363" presetID="19" presetClass="exit" presetSubtype="5" fill="hold" nodeType="withEffect">
                                  <p:stCondLst>
                                    <p:cond delay="0"/>
                                  </p:stCondLst>
                                  <p:childTnLst>
                                    <p:anim calcmode="lin" valueType="num">
                                      <p:cBhvr>
                                        <p:cTn id="364" dur="5000"/>
                                        <p:tgtEl>
                                          <p:spTgt spid="17"/>
                                        </p:tgtEl>
                                        <p:attrNameLst>
                                          <p:attrName>ppt_w</p:attrName>
                                        </p:attrNameLst>
                                      </p:cBhvr>
                                      <p:tavLst>
                                        <p:tav tm="0">
                                          <p:val>
                                            <p:strVal val="ppt_w"/>
                                          </p:val>
                                        </p:tav>
                                        <p:tav tm="100000">
                                          <p:val>
                                            <p:strVal val="ppt_w"/>
                                          </p:val>
                                        </p:tav>
                                      </p:tavLst>
                                    </p:anim>
                                    <p:anim calcmode="lin" valueType="num">
                                      <p:cBhvr>
                                        <p:cTn id="365" dur="5000"/>
                                        <p:tgtEl>
                                          <p:spTgt spid="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66" dur="1" fill="hold">
                                          <p:stCondLst>
                                            <p:cond delay="4999"/>
                                          </p:stCondLst>
                                        </p:cTn>
                                        <p:tgtEl>
                                          <p:spTgt spid="17"/>
                                        </p:tgtEl>
                                        <p:attrNameLst>
                                          <p:attrName>style.visibility</p:attrName>
                                        </p:attrNameLst>
                                      </p:cBhvr>
                                      <p:to>
                                        <p:strVal val="hidden"/>
                                      </p:to>
                                    </p:set>
                                  </p:childTnLst>
                                </p:cTn>
                              </p:par>
                              <p:par>
                                <p:cTn id="367" presetID="19" presetClass="exit" presetSubtype="5" fill="hold" nodeType="withEffect">
                                  <p:stCondLst>
                                    <p:cond delay="0"/>
                                  </p:stCondLst>
                                  <p:childTnLst>
                                    <p:anim calcmode="lin" valueType="num">
                                      <p:cBhvr>
                                        <p:cTn id="368" dur="5000"/>
                                        <p:tgtEl>
                                          <p:spTgt spid="18"/>
                                        </p:tgtEl>
                                        <p:attrNameLst>
                                          <p:attrName>ppt_w</p:attrName>
                                        </p:attrNameLst>
                                      </p:cBhvr>
                                      <p:tavLst>
                                        <p:tav tm="0">
                                          <p:val>
                                            <p:strVal val="ppt_w"/>
                                          </p:val>
                                        </p:tav>
                                        <p:tav tm="100000">
                                          <p:val>
                                            <p:strVal val="ppt_w"/>
                                          </p:val>
                                        </p:tav>
                                      </p:tavLst>
                                    </p:anim>
                                    <p:anim calcmode="lin" valueType="num">
                                      <p:cBhvr>
                                        <p:cTn id="369" dur="500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0" dur="1" fill="hold">
                                          <p:stCondLst>
                                            <p:cond delay="4999"/>
                                          </p:stCondLst>
                                        </p:cTn>
                                        <p:tgtEl>
                                          <p:spTgt spid="18"/>
                                        </p:tgtEl>
                                        <p:attrNameLst>
                                          <p:attrName>style.visibility</p:attrName>
                                        </p:attrNameLst>
                                      </p:cBhvr>
                                      <p:to>
                                        <p:strVal val="hidden"/>
                                      </p:to>
                                    </p:set>
                                  </p:childTnLst>
                                </p:cTn>
                              </p:par>
                              <p:par>
                                <p:cTn id="371" presetID="19" presetClass="exit" presetSubtype="5" fill="hold" nodeType="withEffect">
                                  <p:stCondLst>
                                    <p:cond delay="0"/>
                                  </p:stCondLst>
                                  <p:childTnLst>
                                    <p:anim calcmode="lin" valueType="num">
                                      <p:cBhvr>
                                        <p:cTn id="372" dur="5000"/>
                                        <p:tgtEl>
                                          <p:spTgt spid="23"/>
                                        </p:tgtEl>
                                        <p:attrNameLst>
                                          <p:attrName>ppt_w</p:attrName>
                                        </p:attrNameLst>
                                      </p:cBhvr>
                                      <p:tavLst>
                                        <p:tav tm="0">
                                          <p:val>
                                            <p:strVal val="ppt_w"/>
                                          </p:val>
                                        </p:tav>
                                        <p:tav tm="100000">
                                          <p:val>
                                            <p:strVal val="ppt_w"/>
                                          </p:val>
                                        </p:tav>
                                      </p:tavLst>
                                    </p:anim>
                                    <p:anim calcmode="lin" valueType="num">
                                      <p:cBhvr>
                                        <p:cTn id="373" dur="5000"/>
                                        <p:tgtEl>
                                          <p:spTgt spid="2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4" dur="1" fill="hold">
                                          <p:stCondLst>
                                            <p:cond delay="4999"/>
                                          </p:stCondLst>
                                        </p:cTn>
                                        <p:tgtEl>
                                          <p:spTgt spid="23"/>
                                        </p:tgtEl>
                                        <p:attrNameLst>
                                          <p:attrName>style.visibility</p:attrName>
                                        </p:attrNameLst>
                                      </p:cBhvr>
                                      <p:to>
                                        <p:strVal val="hidden"/>
                                      </p:to>
                                    </p:set>
                                  </p:childTnLst>
                                </p:cTn>
                              </p:par>
                              <p:par>
                                <p:cTn id="375" presetID="19" presetClass="exit" presetSubtype="5" fill="hold" nodeType="withEffect">
                                  <p:stCondLst>
                                    <p:cond delay="0"/>
                                  </p:stCondLst>
                                  <p:childTnLst>
                                    <p:anim calcmode="lin" valueType="num">
                                      <p:cBhvr>
                                        <p:cTn id="376" dur="5000"/>
                                        <p:tgtEl>
                                          <p:spTgt spid="24"/>
                                        </p:tgtEl>
                                        <p:attrNameLst>
                                          <p:attrName>ppt_w</p:attrName>
                                        </p:attrNameLst>
                                      </p:cBhvr>
                                      <p:tavLst>
                                        <p:tav tm="0">
                                          <p:val>
                                            <p:strVal val="ppt_w"/>
                                          </p:val>
                                        </p:tav>
                                        <p:tav tm="100000">
                                          <p:val>
                                            <p:strVal val="ppt_w"/>
                                          </p:val>
                                        </p:tav>
                                      </p:tavLst>
                                    </p:anim>
                                    <p:anim calcmode="lin" valueType="num">
                                      <p:cBhvr>
                                        <p:cTn id="377" dur="5000"/>
                                        <p:tgtEl>
                                          <p:spTgt spid="2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78" dur="1" fill="hold">
                                          <p:stCondLst>
                                            <p:cond delay="4999"/>
                                          </p:stCondLst>
                                        </p:cTn>
                                        <p:tgtEl>
                                          <p:spTgt spid="24"/>
                                        </p:tgtEl>
                                        <p:attrNameLst>
                                          <p:attrName>style.visibility</p:attrName>
                                        </p:attrNameLst>
                                      </p:cBhvr>
                                      <p:to>
                                        <p:strVal val="hidden"/>
                                      </p:to>
                                    </p:set>
                                  </p:childTnLst>
                                </p:cTn>
                              </p:par>
                              <p:par>
                                <p:cTn id="379" presetID="19" presetClass="exit" presetSubtype="5" fill="hold" nodeType="withEffect">
                                  <p:stCondLst>
                                    <p:cond delay="0"/>
                                  </p:stCondLst>
                                  <p:childTnLst>
                                    <p:anim calcmode="lin" valueType="num">
                                      <p:cBhvr>
                                        <p:cTn id="380" dur="5000"/>
                                        <p:tgtEl>
                                          <p:spTgt spid="25"/>
                                        </p:tgtEl>
                                        <p:attrNameLst>
                                          <p:attrName>ppt_w</p:attrName>
                                        </p:attrNameLst>
                                      </p:cBhvr>
                                      <p:tavLst>
                                        <p:tav tm="0">
                                          <p:val>
                                            <p:strVal val="ppt_w"/>
                                          </p:val>
                                        </p:tav>
                                        <p:tav tm="100000">
                                          <p:val>
                                            <p:strVal val="ppt_w"/>
                                          </p:val>
                                        </p:tav>
                                      </p:tavLst>
                                    </p:anim>
                                    <p:anim calcmode="lin" valueType="num">
                                      <p:cBhvr>
                                        <p:cTn id="381" dur="5000"/>
                                        <p:tgtEl>
                                          <p:spTgt spid="2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2" dur="1" fill="hold">
                                          <p:stCondLst>
                                            <p:cond delay="4999"/>
                                          </p:stCondLst>
                                        </p:cTn>
                                        <p:tgtEl>
                                          <p:spTgt spid="25"/>
                                        </p:tgtEl>
                                        <p:attrNameLst>
                                          <p:attrName>style.visibility</p:attrName>
                                        </p:attrNameLst>
                                      </p:cBhvr>
                                      <p:to>
                                        <p:strVal val="hidden"/>
                                      </p:to>
                                    </p:set>
                                  </p:childTnLst>
                                </p:cTn>
                              </p:par>
                              <p:par>
                                <p:cTn id="383" presetID="19" presetClass="exit" presetSubtype="5" fill="hold" nodeType="withEffect">
                                  <p:stCondLst>
                                    <p:cond delay="0"/>
                                  </p:stCondLst>
                                  <p:childTnLst>
                                    <p:anim calcmode="lin" valueType="num">
                                      <p:cBhvr>
                                        <p:cTn id="384" dur="5000"/>
                                        <p:tgtEl>
                                          <p:spTgt spid="26"/>
                                        </p:tgtEl>
                                        <p:attrNameLst>
                                          <p:attrName>ppt_w</p:attrName>
                                        </p:attrNameLst>
                                      </p:cBhvr>
                                      <p:tavLst>
                                        <p:tav tm="0">
                                          <p:val>
                                            <p:strVal val="ppt_w"/>
                                          </p:val>
                                        </p:tav>
                                        <p:tav tm="100000">
                                          <p:val>
                                            <p:strVal val="ppt_w"/>
                                          </p:val>
                                        </p:tav>
                                      </p:tavLst>
                                    </p:anim>
                                    <p:anim calcmode="lin" valueType="num">
                                      <p:cBhvr>
                                        <p:cTn id="385" dur="500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86" dur="1" fill="hold">
                                          <p:stCondLst>
                                            <p:cond delay="4999"/>
                                          </p:stCondLst>
                                        </p:cTn>
                                        <p:tgtEl>
                                          <p:spTgt spid="26"/>
                                        </p:tgtEl>
                                        <p:attrNameLst>
                                          <p:attrName>style.visibility</p:attrName>
                                        </p:attrNameLst>
                                      </p:cBhvr>
                                      <p:to>
                                        <p:strVal val="hidden"/>
                                      </p:to>
                                    </p:set>
                                  </p:childTnLst>
                                </p:cTn>
                              </p:par>
                              <p:par>
                                <p:cTn id="387" presetID="19" presetClass="exit" presetSubtype="5" fill="hold" nodeType="withEffect">
                                  <p:stCondLst>
                                    <p:cond delay="0"/>
                                  </p:stCondLst>
                                  <p:childTnLst>
                                    <p:anim calcmode="lin" valueType="num">
                                      <p:cBhvr>
                                        <p:cTn id="388" dur="5000"/>
                                        <p:tgtEl>
                                          <p:spTgt spid="27"/>
                                        </p:tgtEl>
                                        <p:attrNameLst>
                                          <p:attrName>ppt_w</p:attrName>
                                        </p:attrNameLst>
                                      </p:cBhvr>
                                      <p:tavLst>
                                        <p:tav tm="0">
                                          <p:val>
                                            <p:strVal val="ppt_w"/>
                                          </p:val>
                                        </p:tav>
                                        <p:tav tm="100000">
                                          <p:val>
                                            <p:strVal val="ppt_w"/>
                                          </p:val>
                                        </p:tav>
                                      </p:tavLst>
                                    </p:anim>
                                    <p:anim calcmode="lin" valueType="num">
                                      <p:cBhvr>
                                        <p:cTn id="389" dur="50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0" dur="1" fill="hold">
                                          <p:stCondLst>
                                            <p:cond delay="4999"/>
                                          </p:stCondLst>
                                        </p:cTn>
                                        <p:tgtEl>
                                          <p:spTgt spid="27"/>
                                        </p:tgtEl>
                                        <p:attrNameLst>
                                          <p:attrName>style.visibility</p:attrName>
                                        </p:attrNameLst>
                                      </p:cBhvr>
                                      <p:to>
                                        <p:strVal val="hidden"/>
                                      </p:to>
                                    </p:set>
                                  </p:childTnLst>
                                </p:cTn>
                              </p:par>
                              <p:par>
                                <p:cTn id="391" presetID="19" presetClass="exit" presetSubtype="5" fill="hold" nodeType="withEffect">
                                  <p:stCondLst>
                                    <p:cond delay="0"/>
                                  </p:stCondLst>
                                  <p:childTnLst>
                                    <p:anim calcmode="lin" valueType="num">
                                      <p:cBhvr>
                                        <p:cTn id="392" dur="5000"/>
                                        <p:tgtEl>
                                          <p:spTgt spid="28"/>
                                        </p:tgtEl>
                                        <p:attrNameLst>
                                          <p:attrName>ppt_w</p:attrName>
                                        </p:attrNameLst>
                                      </p:cBhvr>
                                      <p:tavLst>
                                        <p:tav tm="0">
                                          <p:val>
                                            <p:strVal val="ppt_w"/>
                                          </p:val>
                                        </p:tav>
                                        <p:tav tm="100000">
                                          <p:val>
                                            <p:strVal val="ppt_w"/>
                                          </p:val>
                                        </p:tav>
                                      </p:tavLst>
                                    </p:anim>
                                    <p:anim calcmode="lin" valueType="num">
                                      <p:cBhvr>
                                        <p:cTn id="393" dur="5000"/>
                                        <p:tgtEl>
                                          <p:spTgt spid="2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4" dur="1" fill="hold">
                                          <p:stCondLst>
                                            <p:cond delay="4999"/>
                                          </p:stCondLst>
                                        </p:cTn>
                                        <p:tgtEl>
                                          <p:spTgt spid="28"/>
                                        </p:tgtEl>
                                        <p:attrNameLst>
                                          <p:attrName>style.visibility</p:attrName>
                                        </p:attrNameLst>
                                      </p:cBhvr>
                                      <p:to>
                                        <p:strVal val="hidden"/>
                                      </p:to>
                                    </p:set>
                                  </p:childTnLst>
                                </p:cTn>
                              </p:par>
                              <p:par>
                                <p:cTn id="395" presetID="19" presetClass="exit" presetSubtype="5" fill="hold" nodeType="withEffect">
                                  <p:stCondLst>
                                    <p:cond delay="0"/>
                                  </p:stCondLst>
                                  <p:childTnLst>
                                    <p:anim calcmode="lin" valueType="num">
                                      <p:cBhvr>
                                        <p:cTn id="396" dur="5000"/>
                                        <p:tgtEl>
                                          <p:spTgt spid="29"/>
                                        </p:tgtEl>
                                        <p:attrNameLst>
                                          <p:attrName>ppt_w</p:attrName>
                                        </p:attrNameLst>
                                      </p:cBhvr>
                                      <p:tavLst>
                                        <p:tav tm="0">
                                          <p:val>
                                            <p:strVal val="ppt_w"/>
                                          </p:val>
                                        </p:tav>
                                        <p:tav tm="100000">
                                          <p:val>
                                            <p:strVal val="ppt_w"/>
                                          </p:val>
                                        </p:tav>
                                      </p:tavLst>
                                    </p:anim>
                                    <p:anim calcmode="lin" valueType="num">
                                      <p:cBhvr>
                                        <p:cTn id="397" dur="5000"/>
                                        <p:tgtEl>
                                          <p:spTgt spid="2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398" dur="1" fill="hold">
                                          <p:stCondLst>
                                            <p:cond delay="4999"/>
                                          </p:stCondLst>
                                        </p:cTn>
                                        <p:tgtEl>
                                          <p:spTgt spid="29"/>
                                        </p:tgtEl>
                                        <p:attrNameLst>
                                          <p:attrName>style.visibility</p:attrName>
                                        </p:attrNameLst>
                                      </p:cBhvr>
                                      <p:to>
                                        <p:strVal val="hidden"/>
                                      </p:to>
                                    </p:set>
                                  </p:childTnLst>
                                </p:cTn>
                              </p:par>
                              <p:par>
                                <p:cTn id="399" presetID="19" presetClass="exit" presetSubtype="5" fill="hold" nodeType="withEffect">
                                  <p:stCondLst>
                                    <p:cond delay="0"/>
                                  </p:stCondLst>
                                  <p:childTnLst>
                                    <p:anim calcmode="lin" valueType="num">
                                      <p:cBhvr>
                                        <p:cTn id="400" dur="5000"/>
                                        <p:tgtEl>
                                          <p:spTgt spid="30"/>
                                        </p:tgtEl>
                                        <p:attrNameLst>
                                          <p:attrName>ppt_w</p:attrName>
                                        </p:attrNameLst>
                                      </p:cBhvr>
                                      <p:tavLst>
                                        <p:tav tm="0">
                                          <p:val>
                                            <p:strVal val="ppt_w"/>
                                          </p:val>
                                        </p:tav>
                                        <p:tav tm="100000">
                                          <p:val>
                                            <p:strVal val="ppt_w"/>
                                          </p:val>
                                        </p:tav>
                                      </p:tavLst>
                                    </p:anim>
                                    <p:anim calcmode="lin" valueType="num">
                                      <p:cBhvr>
                                        <p:cTn id="401" dur="500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2" dur="1" fill="hold">
                                          <p:stCondLst>
                                            <p:cond delay="4999"/>
                                          </p:stCondLst>
                                        </p:cTn>
                                        <p:tgtEl>
                                          <p:spTgt spid="30"/>
                                        </p:tgtEl>
                                        <p:attrNameLst>
                                          <p:attrName>style.visibility</p:attrName>
                                        </p:attrNameLst>
                                      </p:cBhvr>
                                      <p:to>
                                        <p:strVal val="hidden"/>
                                      </p:to>
                                    </p:set>
                                  </p:childTnLst>
                                </p:cTn>
                              </p:par>
                              <p:par>
                                <p:cTn id="403" presetID="19" presetClass="exit" presetSubtype="5" fill="hold" nodeType="withEffect">
                                  <p:stCondLst>
                                    <p:cond delay="0"/>
                                  </p:stCondLst>
                                  <p:childTnLst>
                                    <p:anim calcmode="lin" valueType="num">
                                      <p:cBhvr>
                                        <p:cTn id="404" dur="5000"/>
                                        <p:tgtEl>
                                          <p:spTgt spid="39"/>
                                        </p:tgtEl>
                                        <p:attrNameLst>
                                          <p:attrName>ppt_w</p:attrName>
                                        </p:attrNameLst>
                                      </p:cBhvr>
                                      <p:tavLst>
                                        <p:tav tm="0">
                                          <p:val>
                                            <p:strVal val="ppt_w"/>
                                          </p:val>
                                        </p:tav>
                                        <p:tav tm="100000">
                                          <p:val>
                                            <p:strVal val="ppt_w"/>
                                          </p:val>
                                        </p:tav>
                                      </p:tavLst>
                                    </p:anim>
                                    <p:anim calcmode="lin" valueType="num">
                                      <p:cBhvr>
                                        <p:cTn id="405" dur="5000"/>
                                        <p:tgtEl>
                                          <p:spTgt spid="3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06" dur="1" fill="hold">
                                          <p:stCondLst>
                                            <p:cond delay="4999"/>
                                          </p:stCondLst>
                                        </p:cTn>
                                        <p:tgtEl>
                                          <p:spTgt spid="39"/>
                                        </p:tgtEl>
                                        <p:attrNameLst>
                                          <p:attrName>style.visibility</p:attrName>
                                        </p:attrNameLst>
                                      </p:cBhvr>
                                      <p:to>
                                        <p:strVal val="hidden"/>
                                      </p:to>
                                    </p:set>
                                  </p:childTnLst>
                                </p:cTn>
                              </p:par>
                              <p:par>
                                <p:cTn id="407" presetID="19" presetClass="exit" presetSubtype="5" fill="hold" nodeType="withEffect">
                                  <p:stCondLst>
                                    <p:cond delay="0"/>
                                  </p:stCondLst>
                                  <p:childTnLst>
                                    <p:anim calcmode="lin" valueType="num">
                                      <p:cBhvr>
                                        <p:cTn id="408" dur="5000"/>
                                        <p:tgtEl>
                                          <p:spTgt spid="8"/>
                                        </p:tgtEl>
                                        <p:attrNameLst>
                                          <p:attrName>ppt_w</p:attrName>
                                        </p:attrNameLst>
                                      </p:cBhvr>
                                      <p:tavLst>
                                        <p:tav tm="0">
                                          <p:val>
                                            <p:strVal val="ppt_w"/>
                                          </p:val>
                                        </p:tav>
                                        <p:tav tm="100000">
                                          <p:val>
                                            <p:strVal val="ppt_w"/>
                                          </p:val>
                                        </p:tav>
                                      </p:tavLst>
                                    </p:anim>
                                    <p:anim calcmode="lin" valueType="num">
                                      <p:cBhvr>
                                        <p:cTn id="409" dur="5000"/>
                                        <p:tgtEl>
                                          <p:spTgt spid="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0" dur="1" fill="hold">
                                          <p:stCondLst>
                                            <p:cond delay="4999"/>
                                          </p:stCondLst>
                                        </p:cTn>
                                        <p:tgtEl>
                                          <p:spTgt spid="8"/>
                                        </p:tgtEl>
                                        <p:attrNameLst>
                                          <p:attrName>style.visibility</p:attrName>
                                        </p:attrNameLst>
                                      </p:cBhvr>
                                      <p:to>
                                        <p:strVal val="hidden"/>
                                      </p:to>
                                    </p:set>
                                  </p:childTnLst>
                                </p:cTn>
                              </p:par>
                              <p:par>
                                <p:cTn id="411" presetID="19" presetClass="exit" presetSubtype="5" fill="hold" nodeType="withEffect">
                                  <p:stCondLst>
                                    <p:cond delay="0"/>
                                  </p:stCondLst>
                                  <p:childTnLst>
                                    <p:anim calcmode="lin" valueType="num">
                                      <p:cBhvr>
                                        <p:cTn id="412" dur="5000"/>
                                        <p:tgtEl>
                                          <p:spTgt spid="10"/>
                                        </p:tgtEl>
                                        <p:attrNameLst>
                                          <p:attrName>ppt_w</p:attrName>
                                        </p:attrNameLst>
                                      </p:cBhvr>
                                      <p:tavLst>
                                        <p:tav tm="0">
                                          <p:val>
                                            <p:strVal val="ppt_w"/>
                                          </p:val>
                                        </p:tav>
                                        <p:tav tm="100000">
                                          <p:val>
                                            <p:strVal val="ppt_w"/>
                                          </p:val>
                                        </p:tav>
                                      </p:tavLst>
                                    </p:anim>
                                    <p:anim calcmode="lin" valueType="num">
                                      <p:cBhvr>
                                        <p:cTn id="413" dur="500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4" dur="1" fill="hold">
                                          <p:stCondLst>
                                            <p:cond delay="4999"/>
                                          </p:stCondLst>
                                        </p:cTn>
                                        <p:tgtEl>
                                          <p:spTgt spid="10"/>
                                        </p:tgtEl>
                                        <p:attrNameLst>
                                          <p:attrName>style.visibility</p:attrName>
                                        </p:attrNameLst>
                                      </p:cBhvr>
                                      <p:to>
                                        <p:strVal val="hidden"/>
                                      </p:to>
                                    </p:set>
                                  </p:childTnLst>
                                </p:cTn>
                              </p:par>
                              <p:par>
                                <p:cTn id="415" presetID="19" presetClass="exit" presetSubtype="5" fill="hold" nodeType="withEffect">
                                  <p:stCondLst>
                                    <p:cond delay="0"/>
                                  </p:stCondLst>
                                  <p:childTnLst>
                                    <p:anim calcmode="lin" valueType="num">
                                      <p:cBhvr>
                                        <p:cTn id="416" dur="5000"/>
                                        <p:tgtEl>
                                          <p:spTgt spid="13"/>
                                        </p:tgtEl>
                                        <p:attrNameLst>
                                          <p:attrName>ppt_w</p:attrName>
                                        </p:attrNameLst>
                                      </p:cBhvr>
                                      <p:tavLst>
                                        <p:tav tm="0">
                                          <p:val>
                                            <p:strVal val="ppt_w"/>
                                          </p:val>
                                        </p:tav>
                                        <p:tav tm="100000">
                                          <p:val>
                                            <p:strVal val="ppt_w"/>
                                          </p:val>
                                        </p:tav>
                                      </p:tavLst>
                                    </p:anim>
                                    <p:anim calcmode="lin" valueType="num">
                                      <p:cBhvr>
                                        <p:cTn id="417" dur="5000"/>
                                        <p:tgtEl>
                                          <p:spTgt spid="1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18" dur="1" fill="hold">
                                          <p:stCondLst>
                                            <p:cond delay="4999"/>
                                          </p:stCondLst>
                                        </p:cTn>
                                        <p:tgtEl>
                                          <p:spTgt spid="13"/>
                                        </p:tgtEl>
                                        <p:attrNameLst>
                                          <p:attrName>style.visibility</p:attrName>
                                        </p:attrNameLst>
                                      </p:cBhvr>
                                      <p:to>
                                        <p:strVal val="hidden"/>
                                      </p:to>
                                    </p:set>
                                  </p:childTnLst>
                                </p:cTn>
                              </p:par>
                              <p:par>
                                <p:cTn id="419" presetID="19" presetClass="exit" presetSubtype="5" fill="hold" nodeType="withEffect">
                                  <p:stCondLst>
                                    <p:cond delay="0"/>
                                  </p:stCondLst>
                                  <p:childTnLst>
                                    <p:anim calcmode="lin" valueType="num">
                                      <p:cBhvr>
                                        <p:cTn id="420" dur="5000"/>
                                        <p:tgtEl>
                                          <p:spTgt spid="14"/>
                                        </p:tgtEl>
                                        <p:attrNameLst>
                                          <p:attrName>ppt_w</p:attrName>
                                        </p:attrNameLst>
                                      </p:cBhvr>
                                      <p:tavLst>
                                        <p:tav tm="0">
                                          <p:val>
                                            <p:strVal val="ppt_w"/>
                                          </p:val>
                                        </p:tav>
                                        <p:tav tm="100000">
                                          <p:val>
                                            <p:strVal val="ppt_w"/>
                                          </p:val>
                                        </p:tav>
                                      </p:tavLst>
                                    </p:anim>
                                    <p:anim calcmode="lin" valueType="num">
                                      <p:cBhvr>
                                        <p:cTn id="421" dur="500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2" dur="1" fill="hold">
                                          <p:stCondLst>
                                            <p:cond delay="4999"/>
                                          </p:stCondLst>
                                        </p:cTn>
                                        <p:tgtEl>
                                          <p:spTgt spid="14"/>
                                        </p:tgtEl>
                                        <p:attrNameLst>
                                          <p:attrName>style.visibility</p:attrName>
                                        </p:attrNameLst>
                                      </p:cBhvr>
                                      <p:to>
                                        <p:strVal val="hidden"/>
                                      </p:to>
                                    </p:set>
                                  </p:childTnLst>
                                </p:cTn>
                              </p:par>
                              <p:par>
                                <p:cTn id="423" presetID="19" presetClass="exit" presetSubtype="5" fill="hold" nodeType="withEffect">
                                  <p:stCondLst>
                                    <p:cond delay="0"/>
                                  </p:stCondLst>
                                  <p:childTnLst>
                                    <p:anim calcmode="lin" valueType="num">
                                      <p:cBhvr>
                                        <p:cTn id="424" dur="5000"/>
                                        <p:tgtEl>
                                          <p:spTgt spid="19"/>
                                        </p:tgtEl>
                                        <p:attrNameLst>
                                          <p:attrName>ppt_w</p:attrName>
                                        </p:attrNameLst>
                                      </p:cBhvr>
                                      <p:tavLst>
                                        <p:tav tm="0">
                                          <p:val>
                                            <p:strVal val="ppt_w"/>
                                          </p:val>
                                        </p:tav>
                                        <p:tav tm="100000">
                                          <p:val>
                                            <p:strVal val="ppt_w"/>
                                          </p:val>
                                        </p:tav>
                                      </p:tavLst>
                                    </p:anim>
                                    <p:anim calcmode="lin" valueType="num">
                                      <p:cBhvr>
                                        <p:cTn id="425" dur="5000"/>
                                        <p:tgtEl>
                                          <p:spTgt spid="1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26" dur="1" fill="hold">
                                          <p:stCondLst>
                                            <p:cond delay="4999"/>
                                          </p:stCondLst>
                                        </p:cTn>
                                        <p:tgtEl>
                                          <p:spTgt spid="19"/>
                                        </p:tgtEl>
                                        <p:attrNameLst>
                                          <p:attrName>style.visibility</p:attrName>
                                        </p:attrNameLst>
                                      </p:cBhvr>
                                      <p:to>
                                        <p:strVal val="hidden"/>
                                      </p:to>
                                    </p:set>
                                  </p:childTnLst>
                                </p:cTn>
                              </p:par>
                              <p:par>
                                <p:cTn id="427" presetID="19" presetClass="exit" presetSubtype="5" fill="hold" nodeType="withEffect">
                                  <p:stCondLst>
                                    <p:cond delay="0"/>
                                  </p:stCondLst>
                                  <p:childTnLst>
                                    <p:anim calcmode="lin" valueType="num">
                                      <p:cBhvr>
                                        <p:cTn id="428" dur="5000"/>
                                        <p:tgtEl>
                                          <p:spTgt spid="20"/>
                                        </p:tgtEl>
                                        <p:attrNameLst>
                                          <p:attrName>ppt_w</p:attrName>
                                        </p:attrNameLst>
                                      </p:cBhvr>
                                      <p:tavLst>
                                        <p:tav tm="0">
                                          <p:val>
                                            <p:strVal val="ppt_w"/>
                                          </p:val>
                                        </p:tav>
                                        <p:tav tm="100000">
                                          <p:val>
                                            <p:strVal val="ppt_w"/>
                                          </p:val>
                                        </p:tav>
                                      </p:tavLst>
                                    </p:anim>
                                    <p:anim calcmode="lin" valueType="num">
                                      <p:cBhvr>
                                        <p:cTn id="429" dur="5000"/>
                                        <p:tgtEl>
                                          <p:spTgt spid="2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0" dur="1" fill="hold">
                                          <p:stCondLst>
                                            <p:cond delay="4999"/>
                                          </p:stCondLst>
                                        </p:cTn>
                                        <p:tgtEl>
                                          <p:spTgt spid="20"/>
                                        </p:tgtEl>
                                        <p:attrNameLst>
                                          <p:attrName>style.visibility</p:attrName>
                                        </p:attrNameLst>
                                      </p:cBhvr>
                                      <p:to>
                                        <p:strVal val="hidden"/>
                                      </p:to>
                                    </p:set>
                                  </p:childTnLst>
                                </p:cTn>
                              </p:par>
                              <p:par>
                                <p:cTn id="431" presetID="19" presetClass="exit" presetSubtype="5" fill="hold" nodeType="withEffect">
                                  <p:stCondLst>
                                    <p:cond delay="0"/>
                                  </p:stCondLst>
                                  <p:childTnLst>
                                    <p:anim calcmode="lin" valueType="num">
                                      <p:cBhvr>
                                        <p:cTn id="432" dur="5000"/>
                                        <p:tgtEl>
                                          <p:spTgt spid="21"/>
                                        </p:tgtEl>
                                        <p:attrNameLst>
                                          <p:attrName>ppt_w</p:attrName>
                                        </p:attrNameLst>
                                      </p:cBhvr>
                                      <p:tavLst>
                                        <p:tav tm="0">
                                          <p:val>
                                            <p:strVal val="ppt_w"/>
                                          </p:val>
                                        </p:tav>
                                        <p:tav tm="100000">
                                          <p:val>
                                            <p:strVal val="ppt_w"/>
                                          </p:val>
                                        </p:tav>
                                      </p:tavLst>
                                    </p:anim>
                                    <p:anim calcmode="lin" valueType="num">
                                      <p:cBhvr>
                                        <p:cTn id="433" dur="5000"/>
                                        <p:tgtEl>
                                          <p:spTgt spid="2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4" dur="1" fill="hold">
                                          <p:stCondLst>
                                            <p:cond delay="4999"/>
                                          </p:stCondLst>
                                        </p:cTn>
                                        <p:tgtEl>
                                          <p:spTgt spid="21"/>
                                        </p:tgtEl>
                                        <p:attrNameLst>
                                          <p:attrName>style.visibility</p:attrName>
                                        </p:attrNameLst>
                                      </p:cBhvr>
                                      <p:to>
                                        <p:strVal val="hidden"/>
                                      </p:to>
                                    </p:set>
                                  </p:childTnLst>
                                </p:cTn>
                              </p:par>
                              <p:par>
                                <p:cTn id="435" presetID="19" presetClass="exit" presetSubtype="5" fill="hold" nodeType="withEffect">
                                  <p:stCondLst>
                                    <p:cond delay="0"/>
                                  </p:stCondLst>
                                  <p:childTnLst>
                                    <p:anim calcmode="lin" valueType="num">
                                      <p:cBhvr>
                                        <p:cTn id="436" dur="5000"/>
                                        <p:tgtEl>
                                          <p:spTgt spid="22"/>
                                        </p:tgtEl>
                                        <p:attrNameLst>
                                          <p:attrName>ppt_w</p:attrName>
                                        </p:attrNameLst>
                                      </p:cBhvr>
                                      <p:tavLst>
                                        <p:tav tm="0">
                                          <p:val>
                                            <p:strVal val="ppt_w"/>
                                          </p:val>
                                        </p:tav>
                                        <p:tav tm="100000">
                                          <p:val>
                                            <p:strVal val="ppt_w"/>
                                          </p:val>
                                        </p:tav>
                                      </p:tavLst>
                                    </p:anim>
                                    <p:anim calcmode="lin" valueType="num">
                                      <p:cBhvr>
                                        <p:cTn id="437" dur="500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38" dur="1" fill="hold">
                                          <p:stCondLst>
                                            <p:cond delay="4999"/>
                                          </p:stCondLst>
                                        </p:cTn>
                                        <p:tgtEl>
                                          <p:spTgt spid="22"/>
                                        </p:tgtEl>
                                        <p:attrNameLst>
                                          <p:attrName>style.visibility</p:attrName>
                                        </p:attrNameLst>
                                      </p:cBhvr>
                                      <p:to>
                                        <p:strVal val="hidden"/>
                                      </p:to>
                                    </p:set>
                                  </p:childTnLst>
                                </p:cTn>
                              </p:par>
                              <p:par>
                                <p:cTn id="439" presetID="19" presetClass="exit" presetSubtype="5" fill="hold" nodeType="withEffect">
                                  <p:stCondLst>
                                    <p:cond delay="0"/>
                                  </p:stCondLst>
                                  <p:childTnLst>
                                    <p:anim calcmode="lin" valueType="num">
                                      <p:cBhvr>
                                        <p:cTn id="440" dur="5000"/>
                                        <p:tgtEl>
                                          <p:spTgt spid="31"/>
                                        </p:tgtEl>
                                        <p:attrNameLst>
                                          <p:attrName>ppt_w</p:attrName>
                                        </p:attrNameLst>
                                      </p:cBhvr>
                                      <p:tavLst>
                                        <p:tav tm="0">
                                          <p:val>
                                            <p:strVal val="ppt_w"/>
                                          </p:val>
                                        </p:tav>
                                        <p:tav tm="100000">
                                          <p:val>
                                            <p:strVal val="ppt_w"/>
                                          </p:val>
                                        </p:tav>
                                      </p:tavLst>
                                    </p:anim>
                                    <p:anim calcmode="lin" valueType="num">
                                      <p:cBhvr>
                                        <p:cTn id="441" dur="5000"/>
                                        <p:tgtEl>
                                          <p:spTgt spid="3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2" dur="1" fill="hold">
                                          <p:stCondLst>
                                            <p:cond delay="4999"/>
                                          </p:stCondLst>
                                        </p:cTn>
                                        <p:tgtEl>
                                          <p:spTgt spid="31"/>
                                        </p:tgtEl>
                                        <p:attrNameLst>
                                          <p:attrName>style.visibility</p:attrName>
                                        </p:attrNameLst>
                                      </p:cBhvr>
                                      <p:to>
                                        <p:strVal val="hidden"/>
                                      </p:to>
                                    </p:set>
                                  </p:childTnLst>
                                </p:cTn>
                              </p:par>
                              <p:par>
                                <p:cTn id="443" presetID="19" presetClass="exit" presetSubtype="5" fill="hold" nodeType="withEffect">
                                  <p:stCondLst>
                                    <p:cond delay="0"/>
                                  </p:stCondLst>
                                  <p:childTnLst>
                                    <p:anim calcmode="lin" valueType="num">
                                      <p:cBhvr>
                                        <p:cTn id="444" dur="5000"/>
                                        <p:tgtEl>
                                          <p:spTgt spid="32"/>
                                        </p:tgtEl>
                                        <p:attrNameLst>
                                          <p:attrName>ppt_w</p:attrName>
                                        </p:attrNameLst>
                                      </p:cBhvr>
                                      <p:tavLst>
                                        <p:tav tm="0">
                                          <p:val>
                                            <p:strVal val="ppt_w"/>
                                          </p:val>
                                        </p:tav>
                                        <p:tav tm="100000">
                                          <p:val>
                                            <p:strVal val="ppt_w"/>
                                          </p:val>
                                        </p:tav>
                                      </p:tavLst>
                                    </p:anim>
                                    <p:anim calcmode="lin" valueType="num">
                                      <p:cBhvr>
                                        <p:cTn id="445" dur="5000"/>
                                        <p:tgtEl>
                                          <p:spTgt spid="3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46" dur="1" fill="hold">
                                          <p:stCondLst>
                                            <p:cond delay="4999"/>
                                          </p:stCondLst>
                                        </p:cTn>
                                        <p:tgtEl>
                                          <p:spTgt spid="32"/>
                                        </p:tgtEl>
                                        <p:attrNameLst>
                                          <p:attrName>style.visibility</p:attrName>
                                        </p:attrNameLst>
                                      </p:cBhvr>
                                      <p:to>
                                        <p:strVal val="hidden"/>
                                      </p:to>
                                    </p:set>
                                  </p:childTnLst>
                                </p:cTn>
                              </p:par>
                              <p:par>
                                <p:cTn id="447" presetID="19" presetClass="exit" presetSubtype="5" fill="hold" nodeType="withEffect">
                                  <p:stCondLst>
                                    <p:cond delay="0"/>
                                  </p:stCondLst>
                                  <p:childTnLst>
                                    <p:anim calcmode="lin" valueType="num">
                                      <p:cBhvr>
                                        <p:cTn id="448" dur="5000"/>
                                        <p:tgtEl>
                                          <p:spTgt spid="33"/>
                                        </p:tgtEl>
                                        <p:attrNameLst>
                                          <p:attrName>ppt_w</p:attrName>
                                        </p:attrNameLst>
                                      </p:cBhvr>
                                      <p:tavLst>
                                        <p:tav tm="0">
                                          <p:val>
                                            <p:strVal val="ppt_w"/>
                                          </p:val>
                                        </p:tav>
                                        <p:tav tm="100000">
                                          <p:val>
                                            <p:strVal val="ppt_w"/>
                                          </p:val>
                                        </p:tav>
                                      </p:tavLst>
                                    </p:anim>
                                    <p:anim calcmode="lin" valueType="num">
                                      <p:cBhvr>
                                        <p:cTn id="449" dur="5000"/>
                                        <p:tgtEl>
                                          <p:spTgt spid="3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0" dur="1" fill="hold">
                                          <p:stCondLst>
                                            <p:cond delay="4999"/>
                                          </p:stCondLst>
                                        </p:cTn>
                                        <p:tgtEl>
                                          <p:spTgt spid="33"/>
                                        </p:tgtEl>
                                        <p:attrNameLst>
                                          <p:attrName>style.visibility</p:attrName>
                                        </p:attrNameLst>
                                      </p:cBhvr>
                                      <p:to>
                                        <p:strVal val="hidden"/>
                                      </p:to>
                                    </p:set>
                                  </p:childTnLst>
                                </p:cTn>
                              </p:par>
                              <p:par>
                                <p:cTn id="451" presetID="19" presetClass="exit" presetSubtype="5" fill="hold" nodeType="withEffect">
                                  <p:stCondLst>
                                    <p:cond delay="0"/>
                                  </p:stCondLst>
                                  <p:childTnLst>
                                    <p:anim calcmode="lin" valueType="num">
                                      <p:cBhvr>
                                        <p:cTn id="452" dur="5000"/>
                                        <p:tgtEl>
                                          <p:spTgt spid="34"/>
                                        </p:tgtEl>
                                        <p:attrNameLst>
                                          <p:attrName>ppt_w</p:attrName>
                                        </p:attrNameLst>
                                      </p:cBhvr>
                                      <p:tavLst>
                                        <p:tav tm="0">
                                          <p:val>
                                            <p:strVal val="ppt_w"/>
                                          </p:val>
                                        </p:tav>
                                        <p:tav tm="100000">
                                          <p:val>
                                            <p:strVal val="ppt_w"/>
                                          </p:val>
                                        </p:tav>
                                      </p:tavLst>
                                    </p:anim>
                                    <p:anim calcmode="lin" valueType="num">
                                      <p:cBhvr>
                                        <p:cTn id="453" dur="5000"/>
                                        <p:tgtEl>
                                          <p:spTgt spid="3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4" dur="1" fill="hold">
                                          <p:stCondLst>
                                            <p:cond delay="4999"/>
                                          </p:stCondLst>
                                        </p:cTn>
                                        <p:tgtEl>
                                          <p:spTgt spid="34"/>
                                        </p:tgtEl>
                                        <p:attrNameLst>
                                          <p:attrName>style.visibility</p:attrName>
                                        </p:attrNameLst>
                                      </p:cBhvr>
                                      <p:to>
                                        <p:strVal val="hidden"/>
                                      </p:to>
                                    </p:set>
                                  </p:childTnLst>
                                </p:cTn>
                              </p:par>
                              <p:par>
                                <p:cTn id="455" presetID="19" presetClass="exit" presetSubtype="5" fill="hold" nodeType="withEffect">
                                  <p:stCondLst>
                                    <p:cond delay="0"/>
                                  </p:stCondLst>
                                  <p:childTnLst>
                                    <p:anim calcmode="lin" valueType="num">
                                      <p:cBhvr>
                                        <p:cTn id="456" dur="5000"/>
                                        <p:tgtEl>
                                          <p:spTgt spid="35"/>
                                        </p:tgtEl>
                                        <p:attrNameLst>
                                          <p:attrName>ppt_w</p:attrName>
                                        </p:attrNameLst>
                                      </p:cBhvr>
                                      <p:tavLst>
                                        <p:tav tm="0">
                                          <p:val>
                                            <p:strVal val="ppt_w"/>
                                          </p:val>
                                        </p:tav>
                                        <p:tav tm="100000">
                                          <p:val>
                                            <p:strVal val="ppt_w"/>
                                          </p:val>
                                        </p:tav>
                                      </p:tavLst>
                                    </p:anim>
                                    <p:anim calcmode="lin" valueType="num">
                                      <p:cBhvr>
                                        <p:cTn id="457" dur="5000"/>
                                        <p:tgtEl>
                                          <p:spTgt spid="3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58" dur="1" fill="hold">
                                          <p:stCondLst>
                                            <p:cond delay="4999"/>
                                          </p:stCondLst>
                                        </p:cTn>
                                        <p:tgtEl>
                                          <p:spTgt spid="35"/>
                                        </p:tgtEl>
                                        <p:attrNameLst>
                                          <p:attrName>style.visibility</p:attrName>
                                        </p:attrNameLst>
                                      </p:cBhvr>
                                      <p:to>
                                        <p:strVal val="hidden"/>
                                      </p:to>
                                    </p:set>
                                  </p:childTnLst>
                                </p:cTn>
                              </p:par>
                              <p:par>
                                <p:cTn id="459" presetID="19" presetClass="exit" presetSubtype="5" fill="hold" nodeType="withEffect">
                                  <p:stCondLst>
                                    <p:cond delay="0"/>
                                  </p:stCondLst>
                                  <p:childTnLst>
                                    <p:anim calcmode="lin" valueType="num">
                                      <p:cBhvr>
                                        <p:cTn id="460" dur="5000"/>
                                        <p:tgtEl>
                                          <p:spTgt spid="36"/>
                                        </p:tgtEl>
                                        <p:attrNameLst>
                                          <p:attrName>ppt_w</p:attrName>
                                        </p:attrNameLst>
                                      </p:cBhvr>
                                      <p:tavLst>
                                        <p:tav tm="0">
                                          <p:val>
                                            <p:strVal val="ppt_w"/>
                                          </p:val>
                                        </p:tav>
                                        <p:tav tm="100000">
                                          <p:val>
                                            <p:strVal val="ppt_w"/>
                                          </p:val>
                                        </p:tav>
                                      </p:tavLst>
                                    </p:anim>
                                    <p:anim calcmode="lin" valueType="num">
                                      <p:cBhvr>
                                        <p:cTn id="461" dur="5000"/>
                                        <p:tgtEl>
                                          <p:spTgt spid="3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2" dur="1" fill="hold">
                                          <p:stCondLst>
                                            <p:cond delay="4999"/>
                                          </p:stCondLst>
                                        </p:cTn>
                                        <p:tgtEl>
                                          <p:spTgt spid="36"/>
                                        </p:tgtEl>
                                        <p:attrNameLst>
                                          <p:attrName>style.visibility</p:attrName>
                                        </p:attrNameLst>
                                      </p:cBhvr>
                                      <p:to>
                                        <p:strVal val="hidden"/>
                                      </p:to>
                                    </p:set>
                                  </p:childTnLst>
                                </p:cTn>
                              </p:par>
                              <p:par>
                                <p:cTn id="463" presetID="19" presetClass="exit" presetSubtype="5" fill="hold" nodeType="withEffect">
                                  <p:stCondLst>
                                    <p:cond delay="0"/>
                                  </p:stCondLst>
                                  <p:childTnLst>
                                    <p:anim calcmode="lin" valueType="num">
                                      <p:cBhvr>
                                        <p:cTn id="464" dur="5000"/>
                                        <p:tgtEl>
                                          <p:spTgt spid="37"/>
                                        </p:tgtEl>
                                        <p:attrNameLst>
                                          <p:attrName>ppt_w</p:attrName>
                                        </p:attrNameLst>
                                      </p:cBhvr>
                                      <p:tavLst>
                                        <p:tav tm="0">
                                          <p:val>
                                            <p:strVal val="ppt_w"/>
                                          </p:val>
                                        </p:tav>
                                        <p:tav tm="100000">
                                          <p:val>
                                            <p:strVal val="ppt_w"/>
                                          </p:val>
                                        </p:tav>
                                      </p:tavLst>
                                    </p:anim>
                                    <p:anim calcmode="lin" valueType="num">
                                      <p:cBhvr>
                                        <p:cTn id="465" dur="5000"/>
                                        <p:tgtEl>
                                          <p:spTgt spid="3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66" dur="1" fill="hold">
                                          <p:stCondLst>
                                            <p:cond delay="4999"/>
                                          </p:stCondLst>
                                        </p:cTn>
                                        <p:tgtEl>
                                          <p:spTgt spid="37"/>
                                        </p:tgtEl>
                                        <p:attrNameLst>
                                          <p:attrName>style.visibility</p:attrName>
                                        </p:attrNameLst>
                                      </p:cBhvr>
                                      <p:to>
                                        <p:strVal val="hidden"/>
                                      </p:to>
                                    </p:set>
                                  </p:childTnLst>
                                </p:cTn>
                              </p:par>
                              <p:par>
                                <p:cTn id="467" presetID="19" presetClass="exit" presetSubtype="5" fill="hold" nodeType="withEffect">
                                  <p:stCondLst>
                                    <p:cond delay="0"/>
                                  </p:stCondLst>
                                  <p:childTnLst>
                                    <p:anim calcmode="lin" valueType="num">
                                      <p:cBhvr>
                                        <p:cTn id="468" dur="5000"/>
                                        <p:tgtEl>
                                          <p:spTgt spid="38"/>
                                        </p:tgtEl>
                                        <p:attrNameLst>
                                          <p:attrName>ppt_w</p:attrName>
                                        </p:attrNameLst>
                                      </p:cBhvr>
                                      <p:tavLst>
                                        <p:tav tm="0">
                                          <p:val>
                                            <p:strVal val="ppt_w"/>
                                          </p:val>
                                        </p:tav>
                                        <p:tav tm="100000">
                                          <p:val>
                                            <p:strVal val="ppt_w"/>
                                          </p:val>
                                        </p:tav>
                                      </p:tavLst>
                                    </p:anim>
                                    <p:anim calcmode="lin" valueType="num">
                                      <p:cBhvr>
                                        <p:cTn id="469" dur="5000"/>
                                        <p:tgtEl>
                                          <p:spTgt spid="3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470" dur="1" fill="hold">
                                          <p:stCondLst>
                                            <p:cond delay="4999"/>
                                          </p:stCondLst>
                                        </p:cTn>
                                        <p:tgtEl>
                                          <p:spTgt spid="38"/>
                                        </p:tgtEl>
                                        <p:attrNameLst>
                                          <p:attrName>style.visibility</p:attrName>
                                        </p:attrNameLst>
                                      </p:cBhvr>
                                      <p:to>
                                        <p:strVal val="hidden"/>
                                      </p:to>
                                    </p:set>
                                  </p:childTnLst>
                                </p:cTn>
                              </p:par>
                              <p:par>
                                <p:cTn id="471" presetID="3" presetClass="exit" presetSubtype="5" fill="hold" nodeType="withEffect">
                                  <p:stCondLst>
                                    <p:cond delay="0"/>
                                  </p:stCondLst>
                                  <p:childTnLst>
                                    <p:animEffect transition="out" filter="blinds(vertical)">
                                      <p:cBhvr>
                                        <p:cTn id="472" dur="5000"/>
                                        <p:tgtEl>
                                          <p:spTgt spid="8"/>
                                        </p:tgtEl>
                                      </p:cBhvr>
                                    </p:animEffect>
                                    <p:set>
                                      <p:cBhvr>
                                        <p:cTn id="473" dur="1" fill="hold">
                                          <p:stCondLst>
                                            <p:cond delay="4999"/>
                                          </p:stCondLst>
                                        </p:cTn>
                                        <p:tgtEl>
                                          <p:spTgt spid="8"/>
                                        </p:tgtEl>
                                        <p:attrNameLst>
                                          <p:attrName>style.visibility</p:attrName>
                                        </p:attrNameLst>
                                      </p:cBhvr>
                                      <p:to>
                                        <p:strVal val="hidden"/>
                                      </p:to>
                                    </p:set>
                                  </p:childTnLst>
                                </p:cTn>
                              </p:par>
                              <p:par>
                                <p:cTn id="474" presetID="3" presetClass="exit" presetSubtype="5" fill="hold" nodeType="withEffect">
                                  <p:stCondLst>
                                    <p:cond delay="0"/>
                                  </p:stCondLst>
                                  <p:childTnLst>
                                    <p:animEffect transition="out" filter="blinds(vertical)">
                                      <p:cBhvr>
                                        <p:cTn id="475" dur="5000"/>
                                        <p:tgtEl>
                                          <p:spTgt spid="10"/>
                                        </p:tgtEl>
                                      </p:cBhvr>
                                    </p:animEffect>
                                    <p:set>
                                      <p:cBhvr>
                                        <p:cTn id="476" dur="1" fill="hold">
                                          <p:stCondLst>
                                            <p:cond delay="4999"/>
                                          </p:stCondLst>
                                        </p:cTn>
                                        <p:tgtEl>
                                          <p:spTgt spid="10"/>
                                        </p:tgtEl>
                                        <p:attrNameLst>
                                          <p:attrName>style.visibility</p:attrName>
                                        </p:attrNameLst>
                                      </p:cBhvr>
                                      <p:to>
                                        <p:strVal val="hidden"/>
                                      </p:to>
                                    </p:set>
                                  </p:childTnLst>
                                </p:cTn>
                              </p:par>
                              <p:par>
                                <p:cTn id="477" presetID="3" presetClass="exit" presetSubtype="5" fill="hold" nodeType="withEffect">
                                  <p:stCondLst>
                                    <p:cond delay="0"/>
                                  </p:stCondLst>
                                  <p:childTnLst>
                                    <p:animEffect transition="out" filter="blinds(vertical)">
                                      <p:cBhvr>
                                        <p:cTn id="478" dur="5000"/>
                                        <p:tgtEl>
                                          <p:spTgt spid="13"/>
                                        </p:tgtEl>
                                      </p:cBhvr>
                                    </p:animEffect>
                                    <p:set>
                                      <p:cBhvr>
                                        <p:cTn id="479" dur="1" fill="hold">
                                          <p:stCondLst>
                                            <p:cond delay="4999"/>
                                          </p:stCondLst>
                                        </p:cTn>
                                        <p:tgtEl>
                                          <p:spTgt spid="13"/>
                                        </p:tgtEl>
                                        <p:attrNameLst>
                                          <p:attrName>style.visibility</p:attrName>
                                        </p:attrNameLst>
                                      </p:cBhvr>
                                      <p:to>
                                        <p:strVal val="hidden"/>
                                      </p:to>
                                    </p:set>
                                  </p:childTnLst>
                                </p:cTn>
                              </p:par>
                              <p:par>
                                <p:cTn id="480" presetID="3" presetClass="exit" presetSubtype="5" fill="hold" nodeType="withEffect">
                                  <p:stCondLst>
                                    <p:cond delay="0"/>
                                  </p:stCondLst>
                                  <p:childTnLst>
                                    <p:animEffect transition="out" filter="blinds(vertical)">
                                      <p:cBhvr>
                                        <p:cTn id="481" dur="5000"/>
                                        <p:tgtEl>
                                          <p:spTgt spid="14"/>
                                        </p:tgtEl>
                                      </p:cBhvr>
                                    </p:animEffect>
                                    <p:set>
                                      <p:cBhvr>
                                        <p:cTn id="482" dur="1" fill="hold">
                                          <p:stCondLst>
                                            <p:cond delay="4999"/>
                                          </p:stCondLst>
                                        </p:cTn>
                                        <p:tgtEl>
                                          <p:spTgt spid="14"/>
                                        </p:tgtEl>
                                        <p:attrNameLst>
                                          <p:attrName>style.visibility</p:attrName>
                                        </p:attrNameLst>
                                      </p:cBhvr>
                                      <p:to>
                                        <p:strVal val="hidden"/>
                                      </p:to>
                                    </p:set>
                                  </p:childTnLst>
                                </p:cTn>
                              </p:par>
                              <p:par>
                                <p:cTn id="483" presetID="3" presetClass="exit" presetSubtype="5" fill="hold" nodeType="withEffect">
                                  <p:stCondLst>
                                    <p:cond delay="0"/>
                                  </p:stCondLst>
                                  <p:childTnLst>
                                    <p:animEffect transition="out" filter="blinds(vertical)">
                                      <p:cBhvr>
                                        <p:cTn id="484" dur="5000"/>
                                        <p:tgtEl>
                                          <p:spTgt spid="19"/>
                                        </p:tgtEl>
                                      </p:cBhvr>
                                    </p:animEffect>
                                    <p:set>
                                      <p:cBhvr>
                                        <p:cTn id="485" dur="1" fill="hold">
                                          <p:stCondLst>
                                            <p:cond delay="4999"/>
                                          </p:stCondLst>
                                        </p:cTn>
                                        <p:tgtEl>
                                          <p:spTgt spid="19"/>
                                        </p:tgtEl>
                                        <p:attrNameLst>
                                          <p:attrName>style.visibility</p:attrName>
                                        </p:attrNameLst>
                                      </p:cBhvr>
                                      <p:to>
                                        <p:strVal val="hidden"/>
                                      </p:to>
                                    </p:set>
                                  </p:childTnLst>
                                </p:cTn>
                              </p:par>
                              <p:par>
                                <p:cTn id="486" presetID="3" presetClass="exit" presetSubtype="5" fill="hold" nodeType="withEffect">
                                  <p:stCondLst>
                                    <p:cond delay="0"/>
                                  </p:stCondLst>
                                  <p:childTnLst>
                                    <p:animEffect transition="out" filter="blinds(vertical)">
                                      <p:cBhvr>
                                        <p:cTn id="487" dur="5000"/>
                                        <p:tgtEl>
                                          <p:spTgt spid="20"/>
                                        </p:tgtEl>
                                      </p:cBhvr>
                                    </p:animEffect>
                                    <p:set>
                                      <p:cBhvr>
                                        <p:cTn id="488" dur="1" fill="hold">
                                          <p:stCondLst>
                                            <p:cond delay="4999"/>
                                          </p:stCondLst>
                                        </p:cTn>
                                        <p:tgtEl>
                                          <p:spTgt spid="20"/>
                                        </p:tgtEl>
                                        <p:attrNameLst>
                                          <p:attrName>style.visibility</p:attrName>
                                        </p:attrNameLst>
                                      </p:cBhvr>
                                      <p:to>
                                        <p:strVal val="hidden"/>
                                      </p:to>
                                    </p:set>
                                  </p:childTnLst>
                                </p:cTn>
                              </p:par>
                              <p:par>
                                <p:cTn id="489" presetID="3" presetClass="exit" presetSubtype="5" fill="hold" nodeType="withEffect">
                                  <p:stCondLst>
                                    <p:cond delay="0"/>
                                  </p:stCondLst>
                                  <p:childTnLst>
                                    <p:animEffect transition="out" filter="blinds(vertical)">
                                      <p:cBhvr>
                                        <p:cTn id="490" dur="5000"/>
                                        <p:tgtEl>
                                          <p:spTgt spid="21"/>
                                        </p:tgtEl>
                                      </p:cBhvr>
                                    </p:animEffect>
                                    <p:set>
                                      <p:cBhvr>
                                        <p:cTn id="491" dur="1" fill="hold">
                                          <p:stCondLst>
                                            <p:cond delay="4999"/>
                                          </p:stCondLst>
                                        </p:cTn>
                                        <p:tgtEl>
                                          <p:spTgt spid="21"/>
                                        </p:tgtEl>
                                        <p:attrNameLst>
                                          <p:attrName>style.visibility</p:attrName>
                                        </p:attrNameLst>
                                      </p:cBhvr>
                                      <p:to>
                                        <p:strVal val="hidden"/>
                                      </p:to>
                                    </p:set>
                                  </p:childTnLst>
                                </p:cTn>
                              </p:par>
                              <p:par>
                                <p:cTn id="492" presetID="3" presetClass="exit" presetSubtype="5" fill="hold" nodeType="withEffect">
                                  <p:stCondLst>
                                    <p:cond delay="0"/>
                                  </p:stCondLst>
                                  <p:childTnLst>
                                    <p:animEffect transition="out" filter="blinds(vertical)">
                                      <p:cBhvr>
                                        <p:cTn id="493" dur="5000"/>
                                        <p:tgtEl>
                                          <p:spTgt spid="22"/>
                                        </p:tgtEl>
                                      </p:cBhvr>
                                    </p:animEffect>
                                    <p:set>
                                      <p:cBhvr>
                                        <p:cTn id="494" dur="1" fill="hold">
                                          <p:stCondLst>
                                            <p:cond delay="4999"/>
                                          </p:stCondLst>
                                        </p:cTn>
                                        <p:tgtEl>
                                          <p:spTgt spid="22"/>
                                        </p:tgtEl>
                                        <p:attrNameLst>
                                          <p:attrName>style.visibility</p:attrName>
                                        </p:attrNameLst>
                                      </p:cBhvr>
                                      <p:to>
                                        <p:strVal val="hidden"/>
                                      </p:to>
                                    </p:set>
                                  </p:childTnLst>
                                </p:cTn>
                              </p:par>
                              <p:par>
                                <p:cTn id="495" presetID="3" presetClass="exit" presetSubtype="5" fill="hold" nodeType="withEffect">
                                  <p:stCondLst>
                                    <p:cond delay="0"/>
                                  </p:stCondLst>
                                  <p:childTnLst>
                                    <p:animEffect transition="out" filter="blinds(vertical)">
                                      <p:cBhvr>
                                        <p:cTn id="496" dur="5000"/>
                                        <p:tgtEl>
                                          <p:spTgt spid="31"/>
                                        </p:tgtEl>
                                      </p:cBhvr>
                                    </p:animEffect>
                                    <p:set>
                                      <p:cBhvr>
                                        <p:cTn id="497" dur="1" fill="hold">
                                          <p:stCondLst>
                                            <p:cond delay="4999"/>
                                          </p:stCondLst>
                                        </p:cTn>
                                        <p:tgtEl>
                                          <p:spTgt spid="31"/>
                                        </p:tgtEl>
                                        <p:attrNameLst>
                                          <p:attrName>style.visibility</p:attrName>
                                        </p:attrNameLst>
                                      </p:cBhvr>
                                      <p:to>
                                        <p:strVal val="hidden"/>
                                      </p:to>
                                    </p:set>
                                  </p:childTnLst>
                                </p:cTn>
                              </p:par>
                              <p:par>
                                <p:cTn id="498" presetID="3" presetClass="exit" presetSubtype="5" fill="hold" nodeType="withEffect">
                                  <p:stCondLst>
                                    <p:cond delay="0"/>
                                  </p:stCondLst>
                                  <p:childTnLst>
                                    <p:animEffect transition="out" filter="blinds(vertical)">
                                      <p:cBhvr>
                                        <p:cTn id="499" dur="5000"/>
                                        <p:tgtEl>
                                          <p:spTgt spid="32"/>
                                        </p:tgtEl>
                                      </p:cBhvr>
                                    </p:animEffect>
                                    <p:set>
                                      <p:cBhvr>
                                        <p:cTn id="500" dur="1" fill="hold">
                                          <p:stCondLst>
                                            <p:cond delay="4999"/>
                                          </p:stCondLst>
                                        </p:cTn>
                                        <p:tgtEl>
                                          <p:spTgt spid="32"/>
                                        </p:tgtEl>
                                        <p:attrNameLst>
                                          <p:attrName>style.visibility</p:attrName>
                                        </p:attrNameLst>
                                      </p:cBhvr>
                                      <p:to>
                                        <p:strVal val="hidden"/>
                                      </p:to>
                                    </p:set>
                                  </p:childTnLst>
                                </p:cTn>
                              </p:par>
                              <p:par>
                                <p:cTn id="501" presetID="3" presetClass="exit" presetSubtype="5" fill="hold" nodeType="withEffect">
                                  <p:stCondLst>
                                    <p:cond delay="0"/>
                                  </p:stCondLst>
                                  <p:childTnLst>
                                    <p:animEffect transition="out" filter="blinds(vertical)">
                                      <p:cBhvr>
                                        <p:cTn id="502" dur="5000"/>
                                        <p:tgtEl>
                                          <p:spTgt spid="33"/>
                                        </p:tgtEl>
                                      </p:cBhvr>
                                    </p:animEffect>
                                    <p:set>
                                      <p:cBhvr>
                                        <p:cTn id="503" dur="1" fill="hold">
                                          <p:stCondLst>
                                            <p:cond delay="4999"/>
                                          </p:stCondLst>
                                        </p:cTn>
                                        <p:tgtEl>
                                          <p:spTgt spid="33"/>
                                        </p:tgtEl>
                                        <p:attrNameLst>
                                          <p:attrName>style.visibility</p:attrName>
                                        </p:attrNameLst>
                                      </p:cBhvr>
                                      <p:to>
                                        <p:strVal val="hidden"/>
                                      </p:to>
                                    </p:set>
                                  </p:childTnLst>
                                </p:cTn>
                              </p:par>
                              <p:par>
                                <p:cTn id="504" presetID="3" presetClass="exit" presetSubtype="5" fill="hold" nodeType="withEffect">
                                  <p:stCondLst>
                                    <p:cond delay="0"/>
                                  </p:stCondLst>
                                  <p:childTnLst>
                                    <p:animEffect transition="out" filter="blinds(vertical)">
                                      <p:cBhvr>
                                        <p:cTn id="505" dur="5000"/>
                                        <p:tgtEl>
                                          <p:spTgt spid="34"/>
                                        </p:tgtEl>
                                      </p:cBhvr>
                                    </p:animEffect>
                                    <p:set>
                                      <p:cBhvr>
                                        <p:cTn id="506" dur="1" fill="hold">
                                          <p:stCondLst>
                                            <p:cond delay="4999"/>
                                          </p:stCondLst>
                                        </p:cTn>
                                        <p:tgtEl>
                                          <p:spTgt spid="34"/>
                                        </p:tgtEl>
                                        <p:attrNameLst>
                                          <p:attrName>style.visibility</p:attrName>
                                        </p:attrNameLst>
                                      </p:cBhvr>
                                      <p:to>
                                        <p:strVal val="hidden"/>
                                      </p:to>
                                    </p:set>
                                  </p:childTnLst>
                                </p:cTn>
                              </p:par>
                              <p:par>
                                <p:cTn id="507" presetID="3" presetClass="exit" presetSubtype="5" fill="hold" nodeType="withEffect">
                                  <p:stCondLst>
                                    <p:cond delay="0"/>
                                  </p:stCondLst>
                                  <p:childTnLst>
                                    <p:animEffect transition="out" filter="blinds(vertical)">
                                      <p:cBhvr>
                                        <p:cTn id="508" dur="5000"/>
                                        <p:tgtEl>
                                          <p:spTgt spid="35"/>
                                        </p:tgtEl>
                                      </p:cBhvr>
                                    </p:animEffect>
                                    <p:set>
                                      <p:cBhvr>
                                        <p:cTn id="509" dur="1" fill="hold">
                                          <p:stCondLst>
                                            <p:cond delay="4999"/>
                                          </p:stCondLst>
                                        </p:cTn>
                                        <p:tgtEl>
                                          <p:spTgt spid="35"/>
                                        </p:tgtEl>
                                        <p:attrNameLst>
                                          <p:attrName>style.visibility</p:attrName>
                                        </p:attrNameLst>
                                      </p:cBhvr>
                                      <p:to>
                                        <p:strVal val="hidden"/>
                                      </p:to>
                                    </p:set>
                                  </p:childTnLst>
                                </p:cTn>
                              </p:par>
                              <p:par>
                                <p:cTn id="510" presetID="3" presetClass="exit" presetSubtype="5" fill="hold" nodeType="withEffect">
                                  <p:stCondLst>
                                    <p:cond delay="0"/>
                                  </p:stCondLst>
                                  <p:childTnLst>
                                    <p:animEffect transition="out" filter="blinds(vertical)">
                                      <p:cBhvr>
                                        <p:cTn id="511" dur="5000"/>
                                        <p:tgtEl>
                                          <p:spTgt spid="36"/>
                                        </p:tgtEl>
                                      </p:cBhvr>
                                    </p:animEffect>
                                    <p:set>
                                      <p:cBhvr>
                                        <p:cTn id="512" dur="1" fill="hold">
                                          <p:stCondLst>
                                            <p:cond delay="4999"/>
                                          </p:stCondLst>
                                        </p:cTn>
                                        <p:tgtEl>
                                          <p:spTgt spid="36"/>
                                        </p:tgtEl>
                                        <p:attrNameLst>
                                          <p:attrName>style.visibility</p:attrName>
                                        </p:attrNameLst>
                                      </p:cBhvr>
                                      <p:to>
                                        <p:strVal val="hidden"/>
                                      </p:to>
                                    </p:set>
                                  </p:childTnLst>
                                </p:cTn>
                              </p:par>
                              <p:par>
                                <p:cTn id="513" presetID="3" presetClass="exit" presetSubtype="5" fill="hold" nodeType="withEffect">
                                  <p:stCondLst>
                                    <p:cond delay="0"/>
                                  </p:stCondLst>
                                  <p:childTnLst>
                                    <p:animEffect transition="out" filter="blinds(vertical)">
                                      <p:cBhvr>
                                        <p:cTn id="514" dur="5000"/>
                                        <p:tgtEl>
                                          <p:spTgt spid="37"/>
                                        </p:tgtEl>
                                      </p:cBhvr>
                                    </p:animEffect>
                                    <p:set>
                                      <p:cBhvr>
                                        <p:cTn id="515" dur="1" fill="hold">
                                          <p:stCondLst>
                                            <p:cond delay="4999"/>
                                          </p:stCondLst>
                                        </p:cTn>
                                        <p:tgtEl>
                                          <p:spTgt spid="37"/>
                                        </p:tgtEl>
                                        <p:attrNameLst>
                                          <p:attrName>style.visibility</p:attrName>
                                        </p:attrNameLst>
                                      </p:cBhvr>
                                      <p:to>
                                        <p:strVal val="hidden"/>
                                      </p:to>
                                    </p:set>
                                  </p:childTnLst>
                                </p:cTn>
                              </p:par>
                              <p:par>
                                <p:cTn id="516" presetID="3" presetClass="exit" presetSubtype="5" fill="hold" nodeType="withEffect">
                                  <p:stCondLst>
                                    <p:cond delay="0"/>
                                  </p:stCondLst>
                                  <p:childTnLst>
                                    <p:animEffect transition="out" filter="blinds(vertical)">
                                      <p:cBhvr>
                                        <p:cTn id="517" dur="5000"/>
                                        <p:tgtEl>
                                          <p:spTgt spid="38"/>
                                        </p:tgtEl>
                                      </p:cBhvr>
                                    </p:animEffect>
                                    <p:set>
                                      <p:cBhvr>
                                        <p:cTn id="518" dur="1" fill="hold">
                                          <p:stCondLst>
                                            <p:cond delay="4999"/>
                                          </p:stCondLst>
                                        </p:cTn>
                                        <p:tgtEl>
                                          <p:spTgt spid="38"/>
                                        </p:tgtEl>
                                        <p:attrNameLst>
                                          <p:attrName>style.visibility</p:attrName>
                                        </p:attrNameLst>
                                      </p:cBhvr>
                                      <p:to>
                                        <p:strVal val="hidden"/>
                                      </p:to>
                                    </p:set>
                                  </p:childTnLst>
                                </p:cTn>
                              </p:par>
                              <p:par>
                                <p:cTn id="519" presetID="3" presetClass="exit" presetSubtype="5" fill="hold" nodeType="withEffect">
                                  <p:stCondLst>
                                    <p:cond delay="0"/>
                                  </p:stCondLst>
                                  <p:childTnLst>
                                    <p:animEffect transition="out" filter="blinds(vertical)">
                                      <p:cBhvr>
                                        <p:cTn id="520" dur="5000"/>
                                        <p:tgtEl>
                                          <p:spTgt spid="7"/>
                                        </p:tgtEl>
                                      </p:cBhvr>
                                    </p:animEffect>
                                    <p:set>
                                      <p:cBhvr>
                                        <p:cTn id="521" dur="1" fill="hold">
                                          <p:stCondLst>
                                            <p:cond delay="4999"/>
                                          </p:stCondLst>
                                        </p:cTn>
                                        <p:tgtEl>
                                          <p:spTgt spid="7"/>
                                        </p:tgtEl>
                                        <p:attrNameLst>
                                          <p:attrName>style.visibility</p:attrName>
                                        </p:attrNameLst>
                                      </p:cBhvr>
                                      <p:to>
                                        <p:strVal val="hidden"/>
                                      </p:to>
                                    </p:set>
                                  </p:childTnLst>
                                </p:cTn>
                              </p:par>
                              <p:par>
                                <p:cTn id="522" presetID="3" presetClass="exit" presetSubtype="5" fill="hold" nodeType="withEffect">
                                  <p:stCondLst>
                                    <p:cond delay="0"/>
                                  </p:stCondLst>
                                  <p:childTnLst>
                                    <p:animEffect transition="out" filter="blinds(vertical)">
                                      <p:cBhvr>
                                        <p:cTn id="523" dur="5000"/>
                                        <p:tgtEl>
                                          <p:spTgt spid="9"/>
                                        </p:tgtEl>
                                      </p:cBhvr>
                                    </p:animEffect>
                                    <p:set>
                                      <p:cBhvr>
                                        <p:cTn id="524" dur="1" fill="hold">
                                          <p:stCondLst>
                                            <p:cond delay="4999"/>
                                          </p:stCondLst>
                                        </p:cTn>
                                        <p:tgtEl>
                                          <p:spTgt spid="9"/>
                                        </p:tgtEl>
                                        <p:attrNameLst>
                                          <p:attrName>style.visibility</p:attrName>
                                        </p:attrNameLst>
                                      </p:cBhvr>
                                      <p:to>
                                        <p:strVal val="hidden"/>
                                      </p:to>
                                    </p:set>
                                  </p:childTnLst>
                                </p:cTn>
                              </p:par>
                              <p:par>
                                <p:cTn id="525" presetID="3" presetClass="exit" presetSubtype="5" fill="hold" nodeType="withEffect">
                                  <p:stCondLst>
                                    <p:cond delay="0"/>
                                  </p:stCondLst>
                                  <p:childTnLst>
                                    <p:animEffect transition="out" filter="blinds(vertical)">
                                      <p:cBhvr>
                                        <p:cTn id="526" dur="5000"/>
                                        <p:tgtEl>
                                          <p:spTgt spid="11"/>
                                        </p:tgtEl>
                                      </p:cBhvr>
                                    </p:animEffect>
                                    <p:set>
                                      <p:cBhvr>
                                        <p:cTn id="527" dur="1" fill="hold">
                                          <p:stCondLst>
                                            <p:cond delay="4999"/>
                                          </p:stCondLst>
                                        </p:cTn>
                                        <p:tgtEl>
                                          <p:spTgt spid="11"/>
                                        </p:tgtEl>
                                        <p:attrNameLst>
                                          <p:attrName>style.visibility</p:attrName>
                                        </p:attrNameLst>
                                      </p:cBhvr>
                                      <p:to>
                                        <p:strVal val="hidden"/>
                                      </p:to>
                                    </p:set>
                                  </p:childTnLst>
                                </p:cTn>
                              </p:par>
                              <p:par>
                                <p:cTn id="528" presetID="3" presetClass="exit" presetSubtype="5" fill="hold" nodeType="withEffect">
                                  <p:stCondLst>
                                    <p:cond delay="0"/>
                                  </p:stCondLst>
                                  <p:childTnLst>
                                    <p:animEffect transition="out" filter="blinds(vertical)">
                                      <p:cBhvr>
                                        <p:cTn id="529" dur="5000"/>
                                        <p:tgtEl>
                                          <p:spTgt spid="12"/>
                                        </p:tgtEl>
                                      </p:cBhvr>
                                    </p:animEffect>
                                    <p:set>
                                      <p:cBhvr>
                                        <p:cTn id="530" dur="1" fill="hold">
                                          <p:stCondLst>
                                            <p:cond delay="4999"/>
                                          </p:stCondLst>
                                        </p:cTn>
                                        <p:tgtEl>
                                          <p:spTgt spid="12"/>
                                        </p:tgtEl>
                                        <p:attrNameLst>
                                          <p:attrName>style.visibility</p:attrName>
                                        </p:attrNameLst>
                                      </p:cBhvr>
                                      <p:to>
                                        <p:strVal val="hidden"/>
                                      </p:to>
                                    </p:set>
                                  </p:childTnLst>
                                </p:cTn>
                              </p:par>
                              <p:par>
                                <p:cTn id="531" presetID="3" presetClass="exit" presetSubtype="5" fill="hold" nodeType="withEffect">
                                  <p:stCondLst>
                                    <p:cond delay="0"/>
                                  </p:stCondLst>
                                  <p:childTnLst>
                                    <p:animEffect transition="out" filter="blinds(vertical)">
                                      <p:cBhvr>
                                        <p:cTn id="532" dur="5000"/>
                                        <p:tgtEl>
                                          <p:spTgt spid="15"/>
                                        </p:tgtEl>
                                      </p:cBhvr>
                                    </p:animEffect>
                                    <p:set>
                                      <p:cBhvr>
                                        <p:cTn id="533" dur="1" fill="hold">
                                          <p:stCondLst>
                                            <p:cond delay="4999"/>
                                          </p:stCondLst>
                                        </p:cTn>
                                        <p:tgtEl>
                                          <p:spTgt spid="15"/>
                                        </p:tgtEl>
                                        <p:attrNameLst>
                                          <p:attrName>style.visibility</p:attrName>
                                        </p:attrNameLst>
                                      </p:cBhvr>
                                      <p:to>
                                        <p:strVal val="hidden"/>
                                      </p:to>
                                    </p:set>
                                  </p:childTnLst>
                                </p:cTn>
                              </p:par>
                              <p:par>
                                <p:cTn id="534" presetID="3" presetClass="exit" presetSubtype="5" fill="hold" nodeType="withEffect">
                                  <p:stCondLst>
                                    <p:cond delay="0"/>
                                  </p:stCondLst>
                                  <p:childTnLst>
                                    <p:animEffect transition="out" filter="blinds(vertical)">
                                      <p:cBhvr>
                                        <p:cTn id="535" dur="5000"/>
                                        <p:tgtEl>
                                          <p:spTgt spid="16"/>
                                        </p:tgtEl>
                                      </p:cBhvr>
                                    </p:animEffect>
                                    <p:set>
                                      <p:cBhvr>
                                        <p:cTn id="536" dur="1" fill="hold">
                                          <p:stCondLst>
                                            <p:cond delay="4999"/>
                                          </p:stCondLst>
                                        </p:cTn>
                                        <p:tgtEl>
                                          <p:spTgt spid="16"/>
                                        </p:tgtEl>
                                        <p:attrNameLst>
                                          <p:attrName>style.visibility</p:attrName>
                                        </p:attrNameLst>
                                      </p:cBhvr>
                                      <p:to>
                                        <p:strVal val="hidden"/>
                                      </p:to>
                                    </p:set>
                                  </p:childTnLst>
                                </p:cTn>
                              </p:par>
                              <p:par>
                                <p:cTn id="537" presetID="3" presetClass="exit" presetSubtype="5" fill="hold" nodeType="withEffect">
                                  <p:stCondLst>
                                    <p:cond delay="0"/>
                                  </p:stCondLst>
                                  <p:childTnLst>
                                    <p:animEffect transition="out" filter="blinds(vertical)">
                                      <p:cBhvr>
                                        <p:cTn id="538" dur="5000"/>
                                        <p:tgtEl>
                                          <p:spTgt spid="17"/>
                                        </p:tgtEl>
                                      </p:cBhvr>
                                    </p:animEffect>
                                    <p:set>
                                      <p:cBhvr>
                                        <p:cTn id="539" dur="1" fill="hold">
                                          <p:stCondLst>
                                            <p:cond delay="4999"/>
                                          </p:stCondLst>
                                        </p:cTn>
                                        <p:tgtEl>
                                          <p:spTgt spid="17"/>
                                        </p:tgtEl>
                                        <p:attrNameLst>
                                          <p:attrName>style.visibility</p:attrName>
                                        </p:attrNameLst>
                                      </p:cBhvr>
                                      <p:to>
                                        <p:strVal val="hidden"/>
                                      </p:to>
                                    </p:set>
                                  </p:childTnLst>
                                </p:cTn>
                              </p:par>
                              <p:par>
                                <p:cTn id="540" presetID="3" presetClass="exit" presetSubtype="5" fill="hold" nodeType="withEffect">
                                  <p:stCondLst>
                                    <p:cond delay="0"/>
                                  </p:stCondLst>
                                  <p:childTnLst>
                                    <p:animEffect transition="out" filter="blinds(vertical)">
                                      <p:cBhvr>
                                        <p:cTn id="541" dur="5000"/>
                                        <p:tgtEl>
                                          <p:spTgt spid="18"/>
                                        </p:tgtEl>
                                      </p:cBhvr>
                                    </p:animEffect>
                                    <p:set>
                                      <p:cBhvr>
                                        <p:cTn id="542" dur="1" fill="hold">
                                          <p:stCondLst>
                                            <p:cond delay="4999"/>
                                          </p:stCondLst>
                                        </p:cTn>
                                        <p:tgtEl>
                                          <p:spTgt spid="18"/>
                                        </p:tgtEl>
                                        <p:attrNameLst>
                                          <p:attrName>style.visibility</p:attrName>
                                        </p:attrNameLst>
                                      </p:cBhvr>
                                      <p:to>
                                        <p:strVal val="hidden"/>
                                      </p:to>
                                    </p:set>
                                  </p:childTnLst>
                                </p:cTn>
                              </p:par>
                              <p:par>
                                <p:cTn id="543" presetID="3" presetClass="exit" presetSubtype="5" fill="hold" nodeType="withEffect">
                                  <p:stCondLst>
                                    <p:cond delay="0"/>
                                  </p:stCondLst>
                                  <p:childTnLst>
                                    <p:animEffect transition="out" filter="blinds(vertical)">
                                      <p:cBhvr>
                                        <p:cTn id="544" dur="5000"/>
                                        <p:tgtEl>
                                          <p:spTgt spid="23"/>
                                        </p:tgtEl>
                                      </p:cBhvr>
                                    </p:animEffect>
                                    <p:set>
                                      <p:cBhvr>
                                        <p:cTn id="545" dur="1" fill="hold">
                                          <p:stCondLst>
                                            <p:cond delay="4999"/>
                                          </p:stCondLst>
                                        </p:cTn>
                                        <p:tgtEl>
                                          <p:spTgt spid="23"/>
                                        </p:tgtEl>
                                        <p:attrNameLst>
                                          <p:attrName>style.visibility</p:attrName>
                                        </p:attrNameLst>
                                      </p:cBhvr>
                                      <p:to>
                                        <p:strVal val="hidden"/>
                                      </p:to>
                                    </p:set>
                                  </p:childTnLst>
                                </p:cTn>
                              </p:par>
                              <p:par>
                                <p:cTn id="546" presetID="3" presetClass="exit" presetSubtype="5" fill="hold" nodeType="withEffect">
                                  <p:stCondLst>
                                    <p:cond delay="0"/>
                                  </p:stCondLst>
                                  <p:childTnLst>
                                    <p:animEffect transition="out" filter="blinds(vertical)">
                                      <p:cBhvr>
                                        <p:cTn id="547" dur="5000"/>
                                        <p:tgtEl>
                                          <p:spTgt spid="24"/>
                                        </p:tgtEl>
                                      </p:cBhvr>
                                    </p:animEffect>
                                    <p:set>
                                      <p:cBhvr>
                                        <p:cTn id="548" dur="1" fill="hold">
                                          <p:stCondLst>
                                            <p:cond delay="4999"/>
                                          </p:stCondLst>
                                        </p:cTn>
                                        <p:tgtEl>
                                          <p:spTgt spid="24"/>
                                        </p:tgtEl>
                                        <p:attrNameLst>
                                          <p:attrName>style.visibility</p:attrName>
                                        </p:attrNameLst>
                                      </p:cBhvr>
                                      <p:to>
                                        <p:strVal val="hidden"/>
                                      </p:to>
                                    </p:set>
                                  </p:childTnLst>
                                </p:cTn>
                              </p:par>
                              <p:par>
                                <p:cTn id="549" presetID="3" presetClass="exit" presetSubtype="5" fill="hold" nodeType="withEffect">
                                  <p:stCondLst>
                                    <p:cond delay="0"/>
                                  </p:stCondLst>
                                  <p:childTnLst>
                                    <p:animEffect transition="out" filter="blinds(vertical)">
                                      <p:cBhvr>
                                        <p:cTn id="550" dur="5000"/>
                                        <p:tgtEl>
                                          <p:spTgt spid="25"/>
                                        </p:tgtEl>
                                      </p:cBhvr>
                                    </p:animEffect>
                                    <p:set>
                                      <p:cBhvr>
                                        <p:cTn id="551" dur="1" fill="hold">
                                          <p:stCondLst>
                                            <p:cond delay="4999"/>
                                          </p:stCondLst>
                                        </p:cTn>
                                        <p:tgtEl>
                                          <p:spTgt spid="25"/>
                                        </p:tgtEl>
                                        <p:attrNameLst>
                                          <p:attrName>style.visibility</p:attrName>
                                        </p:attrNameLst>
                                      </p:cBhvr>
                                      <p:to>
                                        <p:strVal val="hidden"/>
                                      </p:to>
                                    </p:set>
                                  </p:childTnLst>
                                </p:cTn>
                              </p:par>
                              <p:par>
                                <p:cTn id="552" presetID="3" presetClass="exit" presetSubtype="5" fill="hold" nodeType="withEffect">
                                  <p:stCondLst>
                                    <p:cond delay="0"/>
                                  </p:stCondLst>
                                  <p:childTnLst>
                                    <p:animEffect transition="out" filter="blinds(vertical)">
                                      <p:cBhvr>
                                        <p:cTn id="553" dur="5000"/>
                                        <p:tgtEl>
                                          <p:spTgt spid="26"/>
                                        </p:tgtEl>
                                      </p:cBhvr>
                                    </p:animEffect>
                                    <p:set>
                                      <p:cBhvr>
                                        <p:cTn id="554" dur="1" fill="hold">
                                          <p:stCondLst>
                                            <p:cond delay="4999"/>
                                          </p:stCondLst>
                                        </p:cTn>
                                        <p:tgtEl>
                                          <p:spTgt spid="26"/>
                                        </p:tgtEl>
                                        <p:attrNameLst>
                                          <p:attrName>style.visibility</p:attrName>
                                        </p:attrNameLst>
                                      </p:cBhvr>
                                      <p:to>
                                        <p:strVal val="hidden"/>
                                      </p:to>
                                    </p:set>
                                  </p:childTnLst>
                                </p:cTn>
                              </p:par>
                              <p:par>
                                <p:cTn id="555" presetID="3" presetClass="exit" presetSubtype="5" fill="hold" nodeType="withEffect">
                                  <p:stCondLst>
                                    <p:cond delay="0"/>
                                  </p:stCondLst>
                                  <p:childTnLst>
                                    <p:animEffect transition="out" filter="blinds(vertical)">
                                      <p:cBhvr>
                                        <p:cTn id="556" dur="5000"/>
                                        <p:tgtEl>
                                          <p:spTgt spid="27"/>
                                        </p:tgtEl>
                                      </p:cBhvr>
                                    </p:animEffect>
                                    <p:set>
                                      <p:cBhvr>
                                        <p:cTn id="557" dur="1" fill="hold">
                                          <p:stCondLst>
                                            <p:cond delay="4999"/>
                                          </p:stCondLst>
                                        </p:cTn>
                                        <p:tgtEl>
                                          <p:spTgt spid="27"/>
                                        </p:tgtEl>
                                        <p:attrNameLst>
                                          <p:attrName>style.visibility</p:attrName>
                                        </p:attrNameLst>
                                      </p:cBhvr>
                                      <p:to>
                                        <p:strVal val="hidden"/>
                                      </p:to>
                                    </p:set>
                                  </p:childTnLst>
                                </p:cTn>
                              </p:par>
                              <p:par>
                                <p:cTn id="558" presetID="3" presetClass="exit" presetSubtype="5" fill="hold" nodeType="withEffect">
                                  <p:stCondLst>
                                    <p:cond delay="0"/>
                                  </p:stCondLst>
                                  <p:childTnLst>
                                    <p:animEffect transition="out" filter="blinds(vertical)">
                                      <p:cBhvr>
                                        <p:cTn id="559" dur="5000"/>
                                        <p:tgtEl>
                                          <p:spTgt spid="28"/>
                                        </p:tgtEl>
                                      </p:cBhvr>
                                    </p:animEffect>
                                    <p:set>
                                      <p:cBhvr>
                                        <p:cTn id="560" dur="1" fill="hold">
                                          <p:stCondLst>
                                            <p:cond delay="4999"/>
                                          </p:stCondLst>
                                        </p:cTn>
                                        <p:tgtEl>
                                          <p:spTgt spid="28"/>
                                        </p:tgtEl>
                                        <p:attrNameLst>
                                          <p:attrName>style.visibility</p:attrName>
                                        </p:attrNameLst>
                                      </p:cBhvr>
                                      <p:to>
                                        <p:strVal val="hidden"/>
                                      </p:to>
                                    </p:set>
                                  </p:childTnLst>
                                </p:cTn>
                              </p:par>
                              <p:par>
                                <p:cTn id="561" presetID="3" presetClass="exit" presetSubtype="5" fill="hold" nodeType="withEffect">
                                  <p:stCondLst>
                                    <p:cond delay="0"/>
                                  </p:stCondLst>
                                  <p:childTnLst>
                                    <p:animEffect transition="out" filter="blinds(vertical)">
                                      <p:cBhvr>
                                        <p:cTn id="562" dur="5000"/>
                                        <p:tgtEl>
                                          <p:spTgt spid="29"/>
                                        </p:tgtEl>
                                      </p:cBhvr>
                                    </p:animEffect>
                                    <p:set>
                                      <p:cBhvr>
                                        <p:cTn id="563" dur="1" fill="hold">
                                          <p:stCondLst>
                                            <p:cond delay="4999"/>
                                          </p:stCondLst>
                                        </p:cTn>
                                        <p:tgtEl>
                                          <p:spTgt spid="29"/>
                                        </p:tgtEl>
                                        <p:attrNameLst>
                                          <p:attrName>style.visibility</p:attrName>
                                        </p:attrNameLst>
                                      </p:cBhvr>
                                      <p:to>
                                        <p:strVal val="hidden"/>
                                      </p:to>
                                    </p:set>
                                  </p:childTnLst>
                                </p:cTn>
                              </p:par>
                              <p:par>
                                <p:cTn id="564" presetID="3" presetClass="exit" presetSubtype="5" fill="hold" nodeType="withEffect">
                                  <p:stCondLst>
                                    <p:cond delay="0"/>
                                  </p:stCondLst>
                                  <p:childTnLst>
                                    <p:animEffect transition="out" filter="blinds(vertical)">
                                      <p:cBhvr>
                                        <p:cTn id="565" dur="5000"/>
                                        <p:tgtEl>
                                          <p:spTgt spid="30"/>
                                        </p:tgtEl>
                                      </p:cBhvr>
                                    </p:animEffect>
                                    <p:set>
                                      <p:cBhvr>
                                        <p:cTn id="566" dur="1" fill="hold">
                                          <p:stCondLst>
                                            <p:cond delay="4999"/>
                                          </p:stCondLst>
                                        </p:cTn>
                                        <p:tgtEl>
                                          <p:spTgt spid="30"/>
                                        </p:tgtEl>
                                        <p:attrNameLst>
                                          <p:attrName>style.visibility</p:attrName>
                                        </p:attrNameLst>
                                      </p:cBhvr>
                                      <p:to>
                                        <p:strVal val="hidden"/>
                                      </p:to>
                                    </p:set>
                                  </p:childTnLst>
                                </p:cTn>
                              </p:par>
                              <p:par>
                                <p:cTn id="567" presetID="3" presetClass="exit" presetSubtype="5" fill="hold" nodeType="withEffect">
                                  <p:stCondLst>
                                    <p:cond delay="0"/>
                                  </p:stCondLst>
                                  <p:childTnLst>
                                    <p:animEffect transition="out" filter="blinds(vertical)">
                                      <p:cBhvr>
                                        <p:cTn id="568" dur="5000"/>
                                        <p:tgtEl>
                                          <p:spTgt spid="39"/>
                                        </p:tgtEl>
                                      </p:cBhvr>
                                    </p:animEffect>
                                    <p:set>
                                      <p:cBhvr>
                                        <p:cTn id="569" dur="1" fill="hold">
                                          <p:stCondLst>
                                            <p:cond delay="4999"/>
                                          </p:stCondLst>
                                        </p:cTn>
                                        <p:tgtEl>
                                          <p:spTgt spid="39"/>
                                        </p:tgtEl>
                                        <p:attrNameLst>
                                          <p:attrName>style.visibility</p:attrName>
                                        </p:attrNameLst>
                                      </p:cBhvr>
                                      <p:to>
                                        <p:strVal val="hidden"/>
                                      </p:to>
                                    </p:set>
                                  </p:childTnLst>
                                </p:cTn>
                              </p:par>
                              <p:par>
                                <p:cTn id="570" presetID="17" presetClass="entr" presetSubtype="1" fill="hold" nodeType="withEffect">
                                  <p:stCondLst>
                                    <p:cond delay="0"/>
                                  </p:stCondLst>
                                  <p:childTnLst>
                                    <p:set>
                                      <p:cBhvr>
                                        <p:cTn id="571" dur="1" fill="hold">
                                          <p:stCondLst>
                                            <p:cond delay="0"/>
                                          </p:stCondLst>
                                        </p:cTn>
                                        <p:tgtEl>
                                          <p:spTgt spid="6"/>
                                        </p:tgtEl>
                                        <p:attrNameLst>
                                          <p:attrName>style.visibility</p:attrName>
                                        </p:attrNameLst>
                                      </p:cBhvr>
                                      <p:to>
                                        <p:strVal val="visible"/>
                                      </p:to>
                                    </p:set>
                                    <p:anim calcmode="lin" valueType="num">
                                      <p:cBhvr>
                                        <p:cTn id="572" dur="5000" fill="hold"/>
                                        <p:tgtEl>
                                          <p:spTgt spid="6"/>
                                        </p:tgtEl>
                                        <p:attrNameLst>
                                          <p:attrName>ppt_x</p:attrName>
                                        </p:attrNameLst>
                                      </p:cBhvr>
                                      <p:tavLst>
                                        <p:tav tm="0">
                                          <p:val>
                                            <p:strVal val="#ppt_x"/>
                                          </p:val>
                                        </p:tav>
                                        <p:tav tm="100000">
                                          <p:val>
                                            <p:strVal val="#ppt_x"/>
                                          </p:val>
                                        </p:tav>
                                      </p:tavLst>
                                    </p:anim>
                                    <p:anim calcmode="lin" valueType="num">
                                      <p:cBhvr>
                                        <p:cTn id="573" dur="5000" fill="hold"/>
                                        <p:tgtEl>
                                          <p:spTgt spid="6"/>
                                        </p:tgtEl>
                                        <p:attrNameLst>
                                          <p:attrName>ppt_y</p:attrName>
                                        </p:attrNameLst>
                                      </p:cBhvr>
                                      <p:tavLst>
                                        <p:tav tm="0">
                                          <p:val>
                                            <p:strVal val="#ppt_y-#ppt_h/2"/>
                                          </p:val>
                                        </p:tav>
                                        <p:tav tm="100000">
                                          <p:val>
                                            <p:strVal val="#ppt_y"/>
                                          </p:val>
                                        </p:tav>
                                      </p:tavLst>
                                    </p:anim>
                                    <p:anim calcmode="lin" valueType="num">
                                      <p:cBhvr>
                                        <p:cTn id="574" dur="5000" fill="hold"/>
                                        <p:tgtEl>
                                          <p:spTgt spid="6"/>
                                        </p:tgtEl>
                                        <p:attrNameLst>
                                          <p:attrName>ppt_w</p:attrName>
                                        </p:attrNameLst>
                                      </p:cBhvr>
                                      <p:tavLst>
                                        <p:tav tm="0">
                                          <p:val>
                                            <p:strVal val="#ppt_w"/>
                                          </p:val>
                                        </p:tav>
                                        <p:tav tm="100000">
                                          <p:val>
                                            <p:strVal val="#ppt_w"/>
                                          </p:val>
                                        </p:tav>
                                      </p:tavLst>
                                    </p:anim>
                                    <p:anim calcmode="lin" valueType="num">
                                      <p:cBhvr>
                                        <p:cTn id="575" dur="50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31" grpId="0" animBg="1"/>
      <p:bldP spid="31" grpId="1" animBg="1"/>
      <p:bldP spid="32" grpId="0" animBg="1"/>
      <p:bldP spid="32" grpId="1" animBg="1"/>
      <p:bldP spid="33" grpId="0" animBg="1"/>
      <p:bldP spid="33" grpId="1" animBg="1"/>
      <p:bldP spid="34" grpId="0" animBg="1"/>
      <p:bldP spid="34" grpId="1" animBg="1"/>
      <p:bldP spid="35" grpId="0" animBg="1"/>
      <p:bldP spid="35" grpId="1" animBg="1"/>
      <p:bldP spid="36" grpId="0" animBg="1"/>
      <p:bldP spid="36" grpId="1" animBg="1"/>
      <p:bldP spid="37" grpId="0" animBg="1"/>
      <p:bldP spid="37" grpId="1" animBg="1"/>
      <p:bldP spid="38" grpId="0" animBg="1"/>
      <p:bldP spid="38" grpId="1" animBg="1"/>
      <p:bldP spid="39" grpId="0" animBg="1"/>
      <p:bldP spid="39" grpId="1" animBg="1"/>
      <p:bldP spid="40"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9999FF"/>
              </a:gs>
              <a:gs pos="50000">
                <a:srgbClr val="5E1D9F">
                  <a:shade val="67500"/>
                  <a:satMod val="115000"/>
                </a:srgbClr>
              </a:gs>
              <a:gs pos="100000">
                <a:srgbClr val="5E1D9F">
                  <a:shade val="100000"/>
                  <a:satMod val="115000"/>
                </a:srgbClr>
              </a:gs>
            </a:gsLst>
            <a:lin ang="16200000" scaled="1"/>
            <a:tileRect/>
          </a:gradFill>
        </p:spPr>
        <p:txBody>
          <a:bodyPr/>
          <a:lstStyle/>
          <a:p>
            <a:endParaRPr lang="es-ES" dirty="0"/>
          </a:p>
        </p:txBody>
      </p:sp>
      <p:pic>
        <p:nvPicPr>
          <p:cNvPr id="4" name="3 Imagen" descr="Jacarandá+Mimoso01.jpg"/>
          <p:cNvPicPr>
            <a:picLocks noChangeAspect="1"/>
          </p:cNvPicPr>
          <p:nvPr/>
        </p:nvPicPr>
        <p:blipFill>
          <a:blip r:embed="rId2"/>
          <a:stretch>
            <a:fillRect/>
          </a:stretch>
        </p:blipFill>
        <p:spPr>
          <a:xfrm>
            <a:off x="7432" y="0"/>
            <a:ext cx="9136568" cy="5143500"/>
          </a:xfrm>
          <a:prstGeom prst="rect">
            <a:avLst/>
          </a:prstGeom>
        </p:spPr>
      </p:pic>
      <p:sp>
        <p:nvSpPr>
          <p:cNvPr id="5" name="4 Onda"/>
          <p:cNvSpPr/>
          <p:nvPr/>
        </p:nvSpPr>
        <p:spPr>
          <a:xfrm>
            <a:off x="4572000" y="0"/>
            <a:ext cx="1785950" cy="642942"/>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flipH="1">
            <a:off x="2857488" y="0"/>
            <a:ext cx="1714512" cy="642942"/>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a:off x="4572000" y="571486"/>
            <a:ext cx="1785950" cy="642942"/>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flipH="1">
            <a:off x="2857488" y="571486"/>
            <a:ext cx="1714512" cy="642942"/>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a:off x="4572000" y="1142990"/>
            <a:ext cx="1785950" cy="642942"/>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Onda"/>
          <p:cNvSpPr/>
          <p:nvPr/>
        </p:nvSpPr>
        <p:spPr>
          <a:xfrm flipH="1">
            <a:off x="2857488" y="1142990"/>
            <a:ext cx="1714512" cy="642942"/>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Onda"/>
          <p:cNvSpPr/>
          <p:nvPr/>
        </p:nvSpPr>
        <p:spPr>
          <a:xfrm>
            <a:off x="4572000" y="1714476"/>
            <a:ext cx="1785950" cy="642942"/>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flipH="1">
            <a:off x="2857488" y="1714476"/>
            <a:ext cx="1714512" cy="642942"/>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a:off x="4572000" y="2286034"/>
            <a:ext cx="1785950" cy="642942"/>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flipH="1">
            <a:off x="2857488" y="2286034"/>
            <a:ext cx="1714512" cy="642942"/>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a:off x="4572000" y="2857520"/>
            <a:ext cx="1785950" cy="642942"/>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flipH="1">
            <a:off x="2857488" y="2857520"/>
            <a:ext cx="1714512" cy="642942"/>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a:off x="4572000" y="3429024"/>
            <a:ext cx="1785950" cy="642942"/>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flipH="1">
            <a:off x="2857488" y="3429024"/>
            <a:ext cx="1714512" cy="642942"/>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a:off x="4572000" y="4000510"/>
            <a:ext cx="1785950" cy="642942"/>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Onda"/>
          <p:cNvSpPr/>
          <p:nvPr/>
        </p:nvSpPr>
        <p:spPr>
          <a:xfrm flipH="1">
            <a:off x="2857488" y="4000510"/>
            <a:ext cx="1714512" cy="642942"/>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a:off x="4572000" y="4572014"/>
            <a:ext cx="1785950" cy="571486"/>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flipH="1">
            <a:off x="2857488" y="4572014"/>
            <a:ext cx="1714512" cy="571486"/>
          </a:xfrm>
          <a:prstGeom prst="wave">
            <a:avLst>
              <a:gd name="adj1" fmla="val 20000"/>
              <a:gd name="adj2" fmla="val -10000"/>
            </a:avLst>
          </a:prstGeom>
          <a:gradFill flip="none" rotWithShape="1">
            <a:gsLst>
              <a:gs pos="0">
                <a:srgbClr val="6B00D6"/>
              </a:gs>
              <a:gs pos="50000">
                <a:srgbClr val="9999FF">
                  <a:shade val="67500"/>
                  <a:satMod val="115000"/>
                </a:srgbClr>
              </a:gs>
              <a:gs pos="100000">
                <a:srgbClr val="9999FF">
                  <a:shade val="100000"/>
                  <a:satMod val="115000"/>
                </a:srgbClr>
              </a:gs>
            </a:gsLst>
            <a:lin ang="10800000" scaled="1"/>
            <a:tileRect/>
          </a:gradFill>
          <a:ln w="3175">
            <a:solidFill>
              <a:srgbClr val="9999FF"/>
            </a:solidFill>
            <a:prstDash val="sysDot"/>
          </a:ln>
          <a:effectLst>
            <a:reflection blurRad="6350" stA="50000" endA="300" endPos="55500" dist="101600" dir="5400000" sy="-100000" algn="bl" rotWithShape="0"/>
          </a:effectLst>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3"/>
                                        </p:tgtEl>
                                        <p:attrNameLst>
                                          <p:attrName>style.opacity</p:attrName>
                                        </p:attrNameLst>
                                      </p:cBhvr>
                                      <p:to>
                                        <p:strVal val="0"/>
                                      </p:to>
                                    </p:set>
                                    <p:animEffect filter="image" prLst="opacity: 0">
                                      <p:cBhvr rctx="IE">
                                        <p:cTn id="7" dur="indefinite"/>
                                        <p:tgtEl>
                                          <p:spTgt spid="23"/>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0" fill="hold"/>
                                        <p:tgtEl>
                                          <p:spTgt spid="6"/>
                                        </p:tgtEl>
                                        <p:attrNameLst>
                                          <p:attrName>ppt_x</p:attrName>
                                        </p:attrNameLst>
                                      </p:cBhvr>
                                      <p:tavLst>
                                        <p:tav tm="0">
                                          <p:val>
                                            <p:strVal val="#ppt_x"/>
                                          </p:val>
                                        </p:tav>
                                        <p:tav tm="100000">
                                          <p:val>
                                            <p:strVal val="#ppt_x"/>
                                          </p:val>
                                        </p:tav>
                                      </p:tavLst>
                                    </p:anim>
                                    <p:anim calcmode="lin" valueType="num">
                                      <p:cBhvr additive="base">
                                        <p:cTn id="15" dur="5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0" fill="hold"/>
                                        <p:tgtEl>
                                          <p:spTgt spid="7"/>
                                        </p:tgtEl>
                                        <p:attrNameLst>
                                          <p:attrName>ppt_x</p:attrName>
                                        </p:attrNameLst>
                                      </p:cBhvr>
                                      <p:tavLst>
                                        <p:tav tm="0">
                                          <p:val>
                                            <p:strVal val="#ppt_x"/>
                                          </p:val>
                                        </p:tav>
                                        <p:tav tm="100000">
                                          <p:val>
                                            <p:strVal val="#ppt_x"/>
                                          </p:val>
                                        </p:tav>
                                      </p:tavLst>
                                    </p:anim>
                                    <p:anim calcmode="lin" valueType="num">
                                      <p:cBhvr additive="base">
                                        <p:cTn id="19" dur="5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ppt_x"/>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0" fill="hold"/>
                                        <p:tgtEl>
                                          <p:spTgt spid="9"/>
                                        </p:tgtEl>
                                        <p:attrNameLst>
                                          <p:attrName>ppt_x</p:attrName>
                                        </p:attrNameLst>
                                      </p:cBhvr>
                                      <p:tavLst>
                                        <p:tav tm="0">
                                          <p:val>
                                            <p:strVal val="#ppt_x"/>
                                          </p:val>
                                        </p:tav>
                                        <p:tav tm="100000">
                                          <p:val>
                                            <p:strVal val="#ppt_x"/>
                                          </p:val>
                                        </p:tav>
                                      </p:tavLst>
                                    </p:anim>
                                    <p:anim calcmode="lin" valueType="num">
                                      <p:cBhvr additive="base">
                                        <p:cTn id="27" dur="5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0" fill="hold"/>
                                        <p:tgtEl>
                                          <p:spTgt spid="10"/>
                                        </p:tgtEl>
                                        <p:attrNameLst>
                                          <p:attrName>ppt_x</p:attrName>
                                        </p:attrNameLst>
                                      </p:cBhvr>
                                      <p:tavLst>
                                        <p:tav tm="0">
                                          <p:val>
                                            <p:strVal val="#ppt_x"/>
                                          </p:val>
                                        </p:tav>
                                        <p:tav tm="100000">
                                          <p:val>
                                            <p:strVal val="#ppt_x"/>
                                          </p:val>
                                        </p:tav>
                                      </p:tavLst>
                                    </p:anim>
                                    <p:anim calcmode="lin" valueType="num">
                                      <p:cBhvr additive="base">
                                        <p:cTn id="31" dur="5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0" fill="hold"/>
                                        <p:tgtEl>
                                          <p:spTgt spid="11"/>
                                        </p:tgtEl>
                                        <p:attrNameLst>
                                          <p:attrName>ppt_x</p:attrName>
                                        </p:attrNameLst>
                                      </p:cBhvr>
                                      <p:tavLst>
                                        <p:tav tm="0">
                                          <p:val>
                                            <p:strVal val="#ppt_x"/>
                                          </p:val>
                                        </p:tav>
                                        <p:tav tm="100000">
                                          <p:val>
                                            <p:strVal val="#ppt_x"/>
                                          </p:val>
                                        </p:tav>
                                      </p:tavLst>
                                    </p:anim>
                                    <p:anim calcmode="lin" valueType="num">
                                      <p:cBhvr additive="base">
                                        <p:cTn id="35" dur="5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0" fill="hold"/>
                                        <p:tgtEl>
                                          <p:spTgt spid="12"/>
                                        </p:tgtEl>
                                        <p:attrNameLst>
                                          <p:attrName>ppt_x</p:attrName>
                                        </p:attrNameLst>
                                      </p:cBhvr>
                                      <p:tavLst>
                                        <p:tav tm="0">
                                          <p:val>
                                            <p:strVal val="#ppt_x"/>
                                          </p:val>
                                        </p:tav>
                                        <p:tav tm="100000">
                                          <p:val>
                                            <p:strVal val="#ppt_x"/>
                                          </p:val>
                                        </p:tav>
                                      </p:tavLst>
                                    </p:anim>
                                    <p:anim calcmode="lin" valueType="num">
                                      <p:cBhvr additive="base">
                                        <p:cTn id="39" dur="5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0" fill="hold"/>
                                        <p:tgtEl>
                                          <p:spTgt spid="13"/>
                                        </p:tgtEl>
                                        <p:attrNameLst>
                                          <p:attrName>ppt_x</p:attrName>
                                        </p:attrNameLst>
                                      </p:cBhvr>
                                      <p:tavLst>
                                        <p:tav tm="0">
                                          <p:val>
                                            <p:strVal val="#ppt_x"/>
                                          </p:val>
                                        </p:tav>
                                        <p:tav tm="100000">
                                          <p:val>
                                            <p:strVal val="#ppt_x"/>
                                          </p:val>
                                        </p:tav>
                                      </p:tavLst>
                                    </p:anim>
                                    <p:anim calcmode="lin" valueType="num">
                                      <p:cBhvr additive="base">
                                        <p:cTn id="43" dur="5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ppt_x"/>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0" fill="hold"/>
                                        <p:tgtEl>
                                          <p:spTgt spid="15"/>
                                        </p:tgtEl>
                                        <p:attrNameLst>
                                          <p:attrName>ppt_x</p:attrName>
                                        </p:attrNameLst>
                                      </p:cBhvr>
                                      <p:tavLst>
                                        <p:tav tm="0">
                                          <p:val>
                                            <p:strVal val="#ppt_x"/>
                                          </p:val>
                                        </p:tav>
                                        <p:tav tm="100000">
                                          <p:val>
                                            <p:strVal val="#ppt_x"/>
                                          </p:val>
                                        </p:tav>
                                      </p:tavLst>
                                    </p:anim>
                                    <p:anim calcmode="lin" valueType="num">
                                      <p:cBhvr additive="base">
                                        <p:cTn id="51" dur="5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0" fill="hold"/>
                                        <p:tgtEl>
                                          <p:spTgt spid="16"/>
                                        </p:tgtEl>
                                        <p:attrNameLst>
                                          <p:attrName>ppt_x</p:attrName>
                                        </p:attrNameLst>
                                      </p:cBhvr>
                                      <p:tavLst>
                                        <p:tav tm="0">
                                          <p:val>
                                            <p:strVal val="#ppt_x"/>
                                          </p:val>
                                        </p:tav>
                                        <p:tav tm="100000">
                                          <p:val>
                                            <p:strVal val="#ppt_x"/>
                                          </p:val>
                                        </p:tav>
                                      </p:tavLst>
                                    </p:anim>
                                    <p:anim calcmode="lin" valueType="num">
                                      <p:cBhvr additive="base">
                                        <p:cTn id="55" dur="5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ppt_x"/>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0" fill="hold"/>
                                        <p:tgtEl>
                                          <p:spTgt spid="18"/>
                                        </p:tgtEl>
                                        <p:attrNameLst>
                                          <p:attrName>ppt_x</p:attrName>
                                        </p:attrNameLst>
                                      </p:cBhvr>
                                      <p:tavLst>
                                        <p:tav tm="0">
                                          <p:val>
                                            <p:strVal val="#ppt_x"/>
                                          </p:val>
                                        </p:tav>
                                        <p:tav tm="100000">
                                          <p:val>
                                            <p:strVal val="#ppt_x"/>
                                          </p:val>
                                        </p:tav>
                                      </p:tavLst>
                                    </p:anim>
                                    <p:anim calcmode="lin" valueType="num">
                                      <p:cBhvr additive="base">
                                        <p:cTn id="63" dur="5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0" fill="hold"/>
                                        <p:tgtEl>
                                          <p:spTgt spid="19"/>
                                        </p:tgtEl>
                                        <p:attrNameLst>
                                          <p:attrName>ppt_x</p:attrName>
                                        </p:attrNameLst>
                                      </p:cBhvr>
                                      <p:tavLst>
                                        <p:tav tm="0">
                                          <p:val>
                                            <p:strVal val="#ppt_x"/>
                                          </p:val>
                                        </p:tav>
                                        <p:tav tm="100000">
                                          <p:val>
                                            <p:strVal val="#ppt_x"/>
                                          </p:val>
                                        </p:tav>
                                      </p:tavLst>
                                    </p:anim>
                                    <p:anim calcmode="lin" valueType="num">
                                      <p:cBhvr additive="base">
                                        <p:cTn id="67" dur="5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0" fill="hold"/>
                                        <p:tgtEl>
                                          <p:spTgt spid="20"/>
                                        </p:tgtEl>
                                        <p:attrNameLst>
                                          <p:attrName>ppt_x</p:attrName>
                                        </p:attrNameLst>
                                      </p:cBhvr>
                                      <p:tavLst>
                                        <p:tav tm="0">
                                          <p:val>
                                            <p:strVal val="#ppt_x"/>
                                          </p:val>
                                        </p:tav>
                                        <p:tav tm="100000">
                                          <p:val>
                                            <p:strVal val="#ppt_x"/>
                                          </p:val>
                                        </p:tav>
                                      </p:tavLst>
                                    </p:anim>
                                    <p:anim calcmode="lin" valueType="num">
                                      <p:cBhvr additive="base">
                                        <p:cTn id="71" dur="5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0" fill="hold"/>
                                        <p:tgtEl>
                                          <p:spTgt spid="21"/>
                                        </p:tgtEl>
                                        <p:attrNameLst>
                                          <p:attrName>ppt_x</p:attrName>
                                        </p:attrNameLst>
                                      </p:cBhvr>
                                      <p:tavLst>
                                        <p:tav tm="0">
                                          <p:val>
                                            <p:strVal val="#ppt_x"/>
                                          </p:val>
                                        </p:tav>
                                        <p:tav tm="100000">
                                          <p:val>
                                            <p:strVal val="#ppt_x"/>
                                          </p:val>
                                        </p:tav>
                                      </p:tavLst>
                                    </p:anim>
                                    <p:anim calcmode="lin" valueType="num">
                                      <p:cBhvr additive="base">
                                        <p:cTn id="75" dur="5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ppt_x"/>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8" presetClass="emph" presetSubtype="0" fill="hold" grpId="1" nodeType="withEffect">
                                  <p:stCondLst>
                                    <p:cond delay="0"/>
                                  </p:stCondLst>
                                  <p:childTnLst>
                                    <p:animRot by="21600000">
                                      <p:cBhvr>
                                        <p:cTn id="81" dur="5000" fill="hold"/>
                                        <p:tgtEl>
                                          <p:spTgt spid="6"/>
                                        </p:tgtEl>
                                        <p:attrNameLst>
                                          <p:attrName>r</p:attrName>
                                        </p:attrNameLst>
                                      </p:cBhvr>
                                    </p:animRot>
                                  </p:childTnLst>
                                </p:cTn>
                              </p:par>
                              <p:par>
                                <p:cTn id="82" presetID="8" presetClass="emph" presetSubtype="0" fill="hold" grpId="1" nodeType="withEffect">
                                  <p:stCondLst>
                                    <p:cond delay="0"/>
                                  </p:stCondLst>
                                  <p:childTnLst>
                                    <p:animRot by="21600000">
                                      <p:cBhvr>
                                        <p:cTn id="83" dur="5000" fill="hold"/>
                                        <p:tgtEl>
                                          <p:spTgt spid="8"/>
                                        </p:tgtEl>
                                        <p:attrNameLst>
                                          <p:attrName>r</p:attrName>
                                        </p:attrNameLst>
                                      </p:cBhvr>
                                    </p:animRot>
                                  </p:childTnLst>
                                </p:cTn>
                              </p:par>
                              <p:par>
                                <p:cTn id="84" presetID="8" presetClass="emph" presetSubtype="0" fill="hold" grpId="1" nodeType="withEffect">
                                  <p:stCondLst>
                                    <p:cond delay="0"/>
                                  </p:stCondLst>
                                  <p:childTnLst>
                                    <p:animRot by="21600000">
                                      <p:cBhvr>
                                        <p:cTn id="85" dur="5000" fill="hold"/>
                                        <p:tgtEl>
                                          <p:spTgt spid="10"/>
                                        </p:tgtEl>
                                        <p:attrNameLst>
                                          <p:attrName>r</p:attrName>
                                        </p:attrNameLst>
                                      </p:cBhvr>
                                    </p:animRot>
                                  </p:childTnLst>
                                </p:cTn>
                              </p:par>
                              <p:par>
                                <p:cTn id="86" presetID="8" presetClass="emph" presetSubtype="0" fill="hold" grpId="1" nodeType="withEffect">
                                  <p:stCondLst>
                                    <p:cond delay="0"/>
                                  </p:stCondLst>
                                  <p:childTnLst>
                                    <p:animRot by="21600000">
                                      <p:cBhvr>
                                        <p:cTn id="87" dur="5000" fill="hold"/>
                                        <p:tgtEl>
                                          <p:spTgt spid="12"/>
                                        </p:tgtEl>
                                        <p:attrNameLst>
                                          <p:attrName>r</p:attrName>
                                        </p:attrNameLst>
                                      </p:cBhvr>
                                    </p:animRot>
                                  </p:childTnLst>
                                </p:cTn>
                              </p:par>
                              <p:par>
                                <p:cTn id="88" presetID="8" presetClass="emph" presetSubtype="0" fill="hold" grpId="1" nodeType="withEffect">
                                  <p:stCondLst>
                                    <p:cond delay="0"/>
                                  </p:stCondLst>
                                  <p:childTnLst>
                                    <p:animRot by="21600000">
                                      <p:cBhvr>
                                        <p:cTn id="89" dur="5000" fill="hold"/>
                                        <p:tgtEl>
                                          <p:spTgt spid="14"/>
                                        </p:tgtEl>
                                        <p:attrNameLst>
                                          <p:attrName>r</p:attrName>
                                        </p:attrNameLst>
                                      </p:cBhvr>
                                    </p:animRot>
                                  </p:childTnLst>
                                </p:cTn>
                              </p:par>
                              <p:par>
                                <p:cTn id="90" presetID="8" presetClass="emph" presetSubtype="0" fill="hold" grpId="1" nodeType="withEffect">
                                  <p:stCondLst>
                                    <p:cond delay="0"/>
                                  </p:stCondLst>
                                  <p:childTnLst>
                                    <p:animRot by="21600000">
                                      <p:cBhvr>
                                        <p:cTn id="91" dur="5000" fill="hold"/>
                                        <p:tgtEl>
                                          <p:spTgt spid="16"/>
                                        </p:tgtEl>
                                        <p:attrNameLst>
                                          <p:attrName>r</p:attrName>
                                        </p:attrNameLst>
                                      </p:cBhvr>
                                    </p:animRot>
                                  </p:childTnLst>
                                </p:cTn>
                              </p:par>
                              <p:par>
                                <p:cTn id="92" presetID="8" presetClass="emph" presetSubtype="0" fill="hold" grpId="1" nodeType="withEffect">
                                  <p:stCondLst>
                                    <p:cond delay="0"/>
                                  </p:stCondLst>
                                  <p:childTnLst>
                                    <p:animRot by="21600000">
                                      <p:cBhvr>
                                        <p:cTn id="93" dur="5000" fill="hold"/>
                                        <p:tgtEl>
                                          <p:spTgt spid="18"/>
                                        </p:tgtEl>
                                        <p:attrNameLst>
                                          <p:attrName>r</p:attrName>
                                        </p:attrNameLst>
                                      </p:cBhvr>
                                    </p:animRot>
                                  </p:childTnLst>
                                </p:cTn>
                              </p:par>
                              <p:par>
                                <p:cTn id="94" presetID="8" presetClass="emph" presetSubtype="0" fill="hold" grpId="1" nodeType="withEffect">
                                  <p:stCondLst>
                                    <p:cond delay="0"/>
                                  </p:stCondLst>
                                  <p:childTnLst>
                                    <p:animRot by="21600000">
                                      <p:cBhvr>
                                        <p:cTn id="95" dur="5000" fill="hold"/>
                                        <p:tgtEl>
                                          <p:spTgt spid="20"/>
                                        </p:tgtEl>
                                        <p:attrNameLst>
                                          <p:attrName>r</p:attrName>
                                        </p:attrNameLst>
                                      </p:cBhvr>
                                    </p:animRot>
                                  </p:childTnLst>
                                </p:cTn>
                              </p:par>
                              <p:par>
                                <p:cTn id="96" presetID="8" presetClass="emph" presetSubtype="0" fill="hold" grpId="1" nodeType="withEffect">
                                  <p:stCondLst>
                                    <p:cond delay="0"/>
                                  </p:stCondLst>
                                  <p:childTnLst>
                                    <p:animRot by="21600000">
                                      <p:cBhvr>
                                        <p:cTn id="97" dur="5000" fill="hold"/>
                                        <p:tgtEl>
                                          <p:spTgt spid="22"/>
                                        </p:tgtEl>
                                        <p:attrNameLst>
                                          <p:attrName>r</p:attrName>
                                        </p:attrNameLst>
                                      </p:cBhvr>
                                    </p:animRot>
                                  </p:childTnLst>
                                </p:cTn>
                              </p:par>
                              <p:par>
                                <p:cTn id="98" presetID="8" presetClass="emph" presetSubtype="0" fill="hold" grpId="1" nodeType="withEffect">
                                  <p:stCondLst>
                                    <p:cond delay="0"/>
                                  </p:stCondLst>
                                  <p:childTnLst>
                                    <p:animRot by="-21600000">
                                      <p:cBhvr>
                                        <p:cTn id="99" dur="5000" fill="hold"/>
                                        <p:tgtEl>
                                          <p:spTgt spid="5"/>
                                        </p:tgtEl>
                                        <p:attrNameLst>
                                          <p:attrName>r</p:attrName>
                                        </p:attrNameLst>
                                      </p:cBhvr>
                                    </p:animRot>
                                  </p:childTnLst>
                                </p:cTn>
                              </p:par>
                              <p:par>
                                <p:cTn id="100" presetID="8" presetClass="emph" presetSubtype="0" fill="hold" grpId="1" nodeType="withEffect">
                                  <p:stCondLst>
                                    <p:cond delay="0"/>
                                  </p:stCondLst>
                                  <p:childTnLst>
                                    <p:animRot by="-21600000">
                                      <p:cBhvr>
                                        <p:cTn id="101" dur="5000" fill="hold"/>
                                        <p:tgtEl>
                                          <p:spTgt spid="7"/>
                                        </p:tgtEl>
                                        <p:attrNameLst>
                                          <p:attrName>r</p:attrName>
                                        </p:attrNameLst>
                                      </p:cBhvr>
                                    </p:animRot>
                                  </p:childTnLst>
                                </p:cTn>
                              </p:par>
                              <p:par>
                                <p:cTn id="102" presetID="8" presetClass="emph" presetSubtype="0" fill="hold" grpId="1" nodeType="withEffect">
                                  <p:stCondLst>
                                    <p:cond delay="0"/>
                                  </p:stCondLst>
                                  <p:childTnLst>
                                    <p:animRot by="-21600000">
                                      <p:cBhvr>
                                        <p:cTn id="103" dur="5000" fill="hold"/>
                                        <p:tgtEl>
                                          <p:spTgt spid="9"/>
                                        </p:tgtEl>
                                        <p:attrNameLst>
                                          <p:attrName>r</p:attrName>
                                        </p:attrNameLst>
                                      </p:cBhvr>
                                    </p:animRot>
                                  </p:childTnLst>
                                </p:cTn>
                              </p:par>
                              <p:par>
                                <p:cTn id="104" presetID="8" presetClass="emph" presetSubtype="0" fill="hold" grpId="1" nodeType="withEffect">
                                  <p:stCondLst>
                                    <p:cond delay="0"/>
                                  </p:stCondLst>
                                  <p:childTnLst>
                                    <p:animRot by="-21600000">
                                      <p:cBhvr>
                                        <p:cTn id="105" dur="5000" fill="hold"/>
                                        <p:tgtEl>
                                          <p:spTgt spid="11"/>
                                        </p:tgtEl>
                                        <p:attrNameLst>
                                          <p:attrName>r</p:attrName>
                                        </p:attrNameLst>
                                      </p:cBhvr>
                                    </p:animRot>
                                  </p:childTnLst>
                                </p:cTn>
                              </p:par>
                              <p:par>
                                <p:cTn id="106" presetID="8" presetClass="emph" presetSubtype="0" fill="hold" grpId="1" nodeType="withEffect">
                                  <p:stCondLst>
                                    <p:cond delay="0"/>
                                  </p:stCondLst>
                                  <p:childTnLst>
                                    <p:animRot by="-21600000">
                                      <p:cBhvr>
                                        <p:cTn id="107" dur="5000" fill="hold"/>
                                        <p:tgtEl>
                                          <p:spTgt spid="13"/>
                                        </p:tgtEl>
                                        <p:attrNameLst>
                                          <p:attrName>r</p:attrName>
                                        </p:attrNameLst>
                                      </p:cBhvr>
                                    </p:animRot>
                                  </p:childTnLst>
                                </p:cTn>
                              </p:par>
                              <p:par>
                                <p:cTn id="108" presetID="8" presetClass="emph" presetSubtype="0" fill="hold" grpId="1" nodeType="withEffect">
                                  <p:stCondLst>
                                    <p:cond delay="0"/>
                                  </p:stCondLst>
                                  <p:childTnLst>
                                    <p:animRot by="-21600000">
                                      <p:cBhvr>
                                        <p:cTn id="109" dur="5000" fill="hold"/>
                                        <p:tgtEl>
                                          <p:spTgt spid="15"/>
                                        </p:tgtEl>
                                        <p:attrNameLst>
                                          <p:attrName>r</p:attrName>
                                        </p:attrNameLst>
                                      </p:cBhvr>
                                    </p:animRot>
                                  </p:childTnLst>
                                </p:cTn>
                              </p:par>
                              <p:par>
                                <p:cTn id="110" presetID="8" presetClass="emph" presetSubtype="0" fill="hold" grpId="1" nodeType="withEffect">
                                  <p:stCondLst>
                                    <p:cond delay="0"/>
                                  </p:stCondLst>
                                  <p:childTnLst>
                                    <p:animRot by="-21600000">
                                      <p:cBhvr>
                                        <p:cTn id="111" dur="5000" fill="hold"/>
                                        <p:tgtEl>
                                          <p:spTgt spid="17"/>
                                        </p:tgtEl>
                                        <p:attrNameLst>
                                          <p:attrName>r</p:attrName>
                                        </p:attrNameLst>
                                      </p:cBhvr>
                                    </p:animRot>
                                  </p:childTnLst>
                                </p:cTn>
                              </p:par>
                              <p:par>
                                <p:cTn id="112" presetID="8" presetClass="emph" presetSubtype="0" fill="hold" grpId="1" nodeType="withEffect">
                                  <p:stCondLst>
                                    <p:cond delay="0"/>
                                  </p:stCondLst>
                                  <p:childTnLst>
                                    <p:animRot by="-21600000">
                                      <p:cBhvr>
                                        <p:cTn id="113" dur="5000" fill="hold"/>
                                        <p:tgtEl>
                                          <p:spTgt spid="19"/>
                                        </p:tgtEl>
                                        <p:attrNameLst>
                                          <p:attrName>r</p:attrName>
                                        </p:attrNameLst>
                                      </p:cBhvr>
                                    </p:animRot>
                                  </p:childTnLst>
                                </p:cTn>
                              </p:par>
                              <p:par>
                                <p:cTn id="114" presetID="8" presetClass="emph" presetSubtype="0" fill="hold" grpId="1" nodeType="withEffect">
                                  <p:stCondLst>
                                    <p:cond delay="0"/>
                                  </p:stCondLst>
                                  <p:childTnLst>
                                    <p:animRot by="-21600000">
                                      <p:cBhvr>
                                        <p:cTn id="115" dur="5000" fill="hold"/>
                                        <p:tgtEl>
                                          <p:spTgt spid="21"/>
                                        </p:tgtEl>
                                        <p:attrNameLst>
                                          <p:attrName>r</p:attrName>
                                        </p:attrNameLst>
                                      </p:cBhvr>
                                    </p:animRot>
                                  </p:childTnLst>
                                </p:cTn>
                              </p:par>
                              <p:par>
                                <p:cTn id="116" presetID="2" presetClass="exit" presetSubtype="2" fill="hold" grpId="2" nodeType="withEffect">
                                  <p:stCondLst>
                                    <p:cond delay="0"/>
                                  </p:stCondLst>
                                  <p:childTnLst>
                                    <p:anim calcmode="lin" valueType="num">
                                      <p:cBhvr additive="base">
                                        <p:cTn id="117" dur="5000"/>
                                        <p:tgtEl>
                                          <p:spTgt spid="6"/>
                                        </p:tgtEl>
                                        <p:attrNameLst>
                                          <p:attrName>ppt_x</p:attrName>
                                        </p:attrNameLst>
                                      </p:cBhvr>
                                      <p:tavLst>
                                        <p:tav tm="0">
                                          <p:val>
                                            <p:strVal val="ppt_x"/>
                                          </p:val>
                                        </p:tav>
                                        <p:tav tm="100000">
                                          <p:val>
                                            <p:strVal val="1+ppt_w/2"/>
                                          </p:val>
                                        </p:tav>
                                      </p:tavLst>
                                    </p:anim>
                                    <p:anim calcmode="lin" valueType="num">
                                      <p:cBhvr additive="base">
                                        <p:cTn id="118" dur="5000"/>
                                        <p:tgtEl>
                                          <p:spTgt spid="6"/>
                                        </p:tgtEl>
                                        <p:attrNameLst>
                                          <p:attrName>ppt_y</p:attrName>
                                        </p:attrNameLst>
                                      </p:cBhvr>
                                      <p:tavLst>
                                        <p:tav tm="0">
                                          <p:val>
                                            <p:strVal val="ppt_y"/>
                                          </p:val>
                                        </p:tav>
                                        <p:tav tm="100000">
                                          <p:val>
                                            <p:strVal val="ppt_y"/>
                                          </p:val>
                                        </p:tav>
                                      </p:tavLst>
                                    </p:anim>
                                    <p:set>
                                      <p:cBhvr>
                                        <p:cTn id="119" dur="1" fill="hold">
                                          <p:stCondLst>
                                            <p:cond delay="4999"/>
                                          </p:stCondLst>
                                        </p:cTn>
                                        <p:tgtEl>
                                          <p:spTgt spid="6"/>
                                        </p:tgtEl>
                                        <p:attrNameLst>
                                          <p:attrName>style.visibility</p:attrName>
                                        </p:attrNameLst>
                                      </p:cBhvr>
                                      <p:to>
                                        <p:strVal val="hidden"/>
                                      </p:to>
                                    </p:set>
                                  </p:childTnLst>
                                </p:cTn>
                              </p:par>
                              <p:par>
                                <p:cTn id="120" presetID="2" presetClass="exit" presetSubtype="2" fill="hold" grpId="2" nodeType="withEffect">
                                  <p:stCondLst>
                                    <p:cond delay="0"/>
                                  </p:stCondLst>
                                  <p:childTnLst>
                                    <p:anim calcmode="lin" valueType="num">
                                      <p:cBhvr additive="base">
                                        <p:cTn id="121" dur="5000"/>
                                        <p:tgtEl>
                                          <p:spTgt spid="8"/>
                                        </p:tgtEl>
                                        <p:attrNameLst>
                                          <p:attrName>ppt_x</p:attrName>
                                        </p:attrNameLst>
                                      </p:cBhvr>
                                      <p:tavLst>
                                        <p:tav tm="0">
                                          <p:val>
                                            <p:strVal val="ppt_x"/>
                                          </p:val>
                                        </p:tav>
                                        <p:tav tm="100000">
                                          <p:val>
                                            <p:strVal val="1+ppt_w/2"/>
                                          </p:val>
                                        </p:tav>
                                      </p:tavLst>
                                    </p:anim>
                                    <p:anim calcmode="lin" valueType="num">
                                      <p:cBhvr additive="base">
                                        <p:cTn id="122" dur="5000"/>
                                        <p:tgtEl>
                                          <p:spTgt spid="8"/>
                                        </p:tgtEl>
                                        <p:attrNameLst>
                                          <p:attrName>ppt_y</p:attrName>
                                        </p:attrNameLst>
                                      </p:cBhvr>
                                      <p:tavLst>
                                        <p:tav tm="0">
                                          <p:val>
                                            <p:strVal val="ppt_y"/>
                                          </p:val>
                                        </p:tav>
                                        <p:tav tm="100000">
                                          <p:val>
                                            <p:strVal val="ppt_y"/>
                                          </p:val>
                                        </p:tav>
                                      </p:tavLst>
                                    </p:anim>
                                    <p:set>
                                      <p:cBhvr>
                                        <p:cTn id="123" dur="1" fill="hold">
                                          <p:stCondLst>
                                            <p:cond delay="4999"/>
                                          </p:stCondLst>
                                        </p:cTn>
                                        <p:tgtEl>
                                          <p:spTgt spid="8"/>
                                        </p:tgtEl>
                                        <p:attrNameLst>
                                          <p:attrName>style.visibility</p:attrName>
                                        </p:attrNameLst>
                                      </p:cBhvr>
                                      <p:to>
                                        <p:strVal val="hidden"/>
                                      </p:to>
                                    </p:set>
                                  </p:childTnLst>
                                </p:cTn>
                              </p:par>
                              <p:par>
                                <p:cTn id="124" presetID="2" presetClass="exit" presetSubtype="2" fill="hold" grpId="2" nodeType="withEffect">
                                  <p:stCondLst>
                                    <p:cond delay="0"/>
                                  </p:stCondLst>
                                  <p:childTnLst>
                                    <p:anim calcmode="lin" valueType="num">
                                      <p:cBhvr additive="base">
                                        <p:cTn id="125" dur="5000"/>
                                        <p:tgtEl>
                                          <p:spTgt spid="10"/>
                                        </p:tgtEl>
                                        <p:attrNameLst>
                                          <p:attrName>ppt_x</p:attrName>
                                        </p:attrNameLst>
                                      </p:cBhvr>
                                      <p:tavLst>
                                        <p:tav tm="0">
                                          <p:val>
                                            <p:strVal val="ppt_x"/>
                                          </p:val>
                                        </p:tav>
                                        <p:tav tm="100000">
                                          <p:val>
                                            <p:strVal val="1+ppt_w/2"/>
                                          </p:val>
                                        </p:tav>
                                      </p:tavLst>
                                    </p:anim>
                                    <p:anim calcmode="lin" valueType="num">
                                      <p:cBhvr additive="base">
                                        <p:cTn id="126" dur="5000"/>
                                        <p:tgtEl>
                                          <p:spTgt spid="10"/>
                                        </p:tgtEl>
                                        <p:attrNameLst>
                                          <p:attrName>ppt_y</p:attrName>
                                        </p:attrNameLst>
                                      </p:cBhvr>
                                      <p:tavLst>
                                        <p:tav tm="0">
                                          <p:val>
                                            <p:strVal val="ppt_y"/>
                                          </p:val>
                                        </p:tav>
                                        <p:tav tm="100000">
                                          <p:val>
                                            <p:strVal val="ppt_y"/>
                                          </p:val>
                                        </p:tav>
                                      </p:tavLst>
                                    </p:anim>
                                    <p:set>
                                      <p:cBhvr>
                                        <p:cTn id="127" dur="1" fill="hold">
                                          <p:stCondLst>
                                            <p:cond delay="4999"/>
                                          </p:stCondLst>
                                        </p:cTn>
                                        <p:tgtEl>
                                          <p:spTgt spid="10"/>
                                        </p:tgtEl>
                                        <p:attrNameLst>
                                          <p:attrName>style.visibility</p:attrName>
                                        </p:attrNameLst>
                                      </p:cBhvr>
                                      <p:to>
                                        <p:strVal val="hidden"/>
                                      </p:to>
                                    </p:set>
                                  </p:childTnLst>
                                </p:cTn>
                              </p:par>
                              <p:par>
                                <p:cTn id="128" presetID="2" presetClass="exit" presetSubtype="2" fill="hold" grpId="2" nodeType="withEffect">
                                  <p:stCondLst>
                                    <p:cond delay="0"/>
                                  </p:stCondLst>
                                  <p:childTnLst>
                                    <p:anim calcmode="lin" valueType="num">
                                      <p:cBhvr additive="base">
                                        <p:cTn id="129" dur="5000"/>
                                        <p:tgtEl>
                                          <p:spTgt spid="12"/>
                                        </p:tgtEl>
                                        <p:attrNameLst>
                                          <p:attrName>ppt_x</p:attrName>
                                        </p:attrNameLst>
                                      </p:cBhvr>
                                      <p:tavLst>
                                        <p:tav tm="0">
                                          <p:val>
                                            <p:strVal val="ppt_x"/>
                                          </p:val>
                                        </p:tav>
                                        <p:tav tm="100000">
                                          <p:val>
                                            <p:strVal val="1+ppt_w/2"/>
                                          </p:val>
                                        </p:tav>
                                      </p:tavLst>
                                    </p:anim>
                                    <p:anim calcmode="lin" valueType="num">
                                      <p:cBhvr additive="base">
                                        <p:cTn id="130" dur="5000"/>
                                        <p:tgtEl>
                                          <p:spTgt spid="12"/>
                                        </p:tgtEl>
                                        <p:attrNameLst>
                                          <p:attrName>ppt_y</p:attrName>
                                        </p:attrNameLst>
                                      </p:cBhvr>
                                      <p:tavLst>
                                        <p:tav tm="0">
                                          <p:val>
                                            <p:strVal val="ppt_y"/>
                                          </p:val>
                                        </p:tav>
                                        <p:tav tm="100000">
                                          <p:val>
                                            <p:strVal val="ppt_y"/>
                                          </p:val>
                                        </p:tav>
                                      </p:tavLst>
                                    </p:anim>
                                    <p:set>
                                      <p:cBhvr>
                                        <p:cTn id="131" dur="1" fill="hold">
                                          <p:stCondLst>
                                            <p:cond delay="4999"/>
                                          </p:stCondLst>
                                        </p:cTn>
                                        <p:tgtEl>
                                          <p:spTgt spid="12"/>
                                        </p:tgtEl>
                                        <p:attrNameLst>
                                          <p:attrName>style.visibility</p:attrName>
                                        </p:attrNameLst>
                                      </p:cBhvr>
                                      <p:to>
                                        <p:strVal val="hidden"/>
                                      </p:to>
                                    </p:set>
                                  </p:childTnLst>
                                </p:cTn>
                              </p:par>
                              <p:par>
                                <p:cTn id="132" presetID="2" presetClass="exit" presetSubtype="2" fill="hold" grpId="2" nodeType="withEffect">
                                  <p:stCondLst>
                                    <p:cond delay="0"/>
                                  </p:stCondLst>
                                  <p:childTnLst>
                                    <p:anim calcmode="lin" valueType="num">
                                      <p:cBhvr additive="base">
                                        <p:cTn id="133" dur="5000"/>
                                        <p:tgtEl>
                                          <p:spTgt spid="14"/>
                                        </p:tgtEl>
                                        <p:attrNameLst>
                                          <p:attrName>ppt_x</p:attrName>
                                        </p:attrNameLst>
                                      </p:cBhvr>
                                      <p:tavLst>
                                        <p:tav tm="0">
                                          <p:val>
                                            <p:strVal val="ppt_x"/>
                                          </p:val>
                                        </p:tav>
                                        <p:tav tm="100000">
                                          <p:val>
                                            <p:strVal val="1+ppt_w/2"/>
                                          </p:val>
                                        </p:tav>
                                      </p:tavLst>
                                    </p:anim>
                                    <p:anim calcmode="lin" valueType="num">
                                      <p:cBhvr additive="base">
                                        <p:cTn id="134" dur="5000"/>
                                        <p:tgtEl>
                                          <p:spTgt spid="14"/>
                                        </p:tgtEl>
                                        <p:attrNameLst>
                                          <p:attrName>ppt_y</p:attrName>
                                        </p:attrNameLst>
                                      </p:cBhvr>
                                      <p:tavLst>
                                        <p:tav tm="0">
                                          <p:val>
                                            <p:strVal val="ppt_y"/>
                                          </p:val>
                                        </p:tav>
                                        <p:tav tm="100000">
                                          <p:val>
                                            <p:strVal val="ppt_y"/>
                                          </p:val>
                                        </p:tav>
                                      </p:tavLst>
                                    </p:anim>
                                    <p:set>
                                      <p:cBhvr>
                                        <p:cTn id="135" dur="1" fill="hold">
                                          <p:stCondLst>
                                            <p:cond delay="4999"/>
                                          </p:stCondLst>
                                        </p:cTn>
                                        <p:tgtEl>
                                          <p:spTgt spid="14"/>
                                        </p:tgtEl>
                                        <p:attrNameLst>
                                          <p:attrName>style.visibility</p:attrName>
                                        </p:attrNameLst>
                                      </p:cBhvr>
                                      <p:to>
                                        <p:strVal val="hidden"/>
                                      </p:to>
                                    </p:set>
                                  </p:childTnLst>
                                </p:cTn>
                              </p:par>
                              <p:par>
                                <p:cTn id="136" presetID="2" presetClass="exit" presetSubtype="2" fill="hold" grpId="2" nodeType="withEffect">
                                  <p:stCondLst>
                                    <p:cond delay="0"/>
                                  </p:stCondLst>
                                  <p:childTnLst>
                                    <p:anim calcmode="lin" valueType="num">
                                      <p:cBhvr additive="base">
                                        <p:cTn id="137" dur="5000"/>
                                        <p:tgtEl>
                                          <p:spTgt spid="16"/>
                                        </p:tgtEl>
                                        <p:attrNameLst>
                                          <p:attrName>ppt_x</p:attrName>
                                        </p:attrNameLst>
                                      </p:cBhvr>
                                      <p:tavLst>
                                        <p:tav tm="0">
                                          <p:val>
                                            <p:strVal val="ppt_x"/>
                                          </p:val>
                                        </p:tav>
                                        <p:tav tm="100000">
                                          <p:val>
                                            <p:strVal val="1+ppt_w/2"/>
                                          </p:val>
                                        </p:tav>
                                      </p:tavLst>
                                    </p:anim>
                                    <p:anim calcmode="lin" valueType="num">
                                      <p:cBhvr additive="base">
                                        <p:cTn id="138" dur="5000"/>
                                        <p:tgtEl>
                                          <p:spTgt spid="16"/>
                                        </p:tgtEl>
                                        <p:attrNameLst>
                                          <p:attrName>ppt_y</p:attrName>
                                        </p:attrNameLst>
                                      </p:cBhvr>
                                      <p:tavLst>
                                        <p:tav tm="0">
                                          <p:val>
                                            <p:strVal val="ppt_y"/>
                                          </p:val>
                                        </p:tav>
                                        <p:tav tm="100000">
                                          <p:val>
                                            <p:strVal val="ppt_y"/>
                                          </p:val>
                                        </p:tav>
                                      </p:tavLst>
                                    </p:anim>
                                    <p:set>
                                      <p:cBhvr>
                                        <p:cTn id="139" dur="1" fill="hold">
                                          <p:stCondLst>
                                            <p:cond delay="4999"/>
                                          </p:stCondLst>
                                        </p:cTn>
                                        <p:tgtEl>
                                          <p:spTgt spid="16"/>
                                        </p:tgtEl>
                                        <p:attrNameLst>
                                          <p:attrName>style.visibility</p:attrName>
                                        </p:attrNameLst>
                                      </p:cBhvr>
                                      <p:to>
                                        <p:strVal val="hidden"/>
                                      </p:to>
                                    </p:set>
                                  </p:childTnLst>
                                </p:cTn>
                              </p:par>
                              <p:par>
                                <p:cTn id="140" presetID="2" presetClass="exit" presetSubtype="2" fill="hold" grpId="2" nodeType="withEffect">
                                  <p:stCondLst>
                                    <p:cond delay="0"/>
                                  </p:stCondLst>
                                  <p:childTnLst>
                                    <p:anim calcmode="lin" valueType="num">
                                      <p:cBhvr additive="base">
                                        <p:cTn id="141" dur="5000"/>
                                        <p:tgtEl>
                                          <p:spTgt spid="18"/>
                                        </p:tgtEl>
                                        <p:attrNameLst>
                                          <p:attrName>ppt_x</p:attrName>
                                        </p:attrNameLst>
                                      </p:cBhvr>
                                      <p:tavLst>
                                        <p:tav tm="0">
                                          <p:val>
                                            <p:strVal val="ppt_x"/>
                                          </p:val>
                                        </p:tav>
                                        <p:tav tm="100000">
                                          <p:val>
                                            <p:strVal val="1+ppt_w/2"/>
                                          </p:val>
                                        </p:tav>
                                      </p:tavLst>
                                    </p:anim>
                                    <p:anim calcmode="lin" valueType="num">
                                      <p:cBhvr additive="base">
                                        <p:cTn id="142" dur="5000"/>
                                        <p:tgtEl>
                                          <p:spTgt spid="18"/>
                                        </p:tgtEl>
                                        <p:attrNameLst>
                                          <p:attrName>ppt_y</p:attrName>
                                        </p:attrNameLst>
                                      </p:cBhvr>
                                      <p:tavLst>
                                        <p:tav tm="0">
                                          <p:val>
                                            <p:strVal val="ppt_y"/>
                                          </p:val>
                                        </p:tav>
                                        <p:tav tm="100000">
                                          <p:val>
                                            <p:strVal val="ppt_y"/>
                                          </p:val>
                                        </p:tav>
                                      </p:tavLst>
                                    </p:anim>
                                    <p:set>
                                      <p:cBhvr>
                                        <p:cTn id="143" dur="1" fill="hold">
                                          <p:stCondLst>
                                            <p:cond delay="4999"/>
                                          </p:stCondLst>
                                        </p:cTn>
                                        <p:tgtEl>
                                          <p:spTgt spid="18"/>
                                        </p:tgtEl>
                                        <p:attrNameLst>
                                          <p:attrName>style.visibility</p:attrName>
                                        </p:attrNameLst>
                                      </p:cBhvr>
                                      <p:to>
                                        <p:strVal val="hidden"/>
                                      </p:to>
                                    </p:set>
                                  </p:childTnLst>
                                </p:cTn>
                              </p:par>
                              <p:par>
                                <p:cTn id="144" presetID="2" presetClass="exit" presetSubtype="2" fill="hold" grpId="2" nodeType="withEffect">
                                  <p:stCondLst>
                                    <p:cond delay="0"/>
                                  </p:stCondLst>
                                  <p:childTnLst>
                                    <p:anim calcmode="lin" valueType="num">
                                      <p:cBhvr additive="base">
                                        <p:cTn id="145" dur="5000"/>
                                        <p:tgtEl>
                                          <p:spTgt spid="20"/>
                                        </p:tgtEl>
                                        <p:attrNameLst>
                                          <p:attrName>ppt_x</p:attrName>
                                        </p:attrNameLst>
                                      </p:cBhvr>
                                      <p:tavLst>
                                        <p:tav tm="0">
                                          <p:val>
                                            <p:strVal val="ppt_x"/>
                                          </p:val>
                                        </p:tav>
                                        <p:tav tm="100000">
                                          <p:val>
                                            <p:strVal val="1+ppt_w/2"/>
                                          </p:val>
                                        </p:tav>
                                      </p:tavLst>
                                    </p:anim>
                                    <p:anim calcmode="lin" valueType="num">
                                      <p:cBhvr additive="base">
                                        <p:cTn id="146" dur="5000"/>
                                        <p:tgtEl>
                                          <p:spTgt spid="20"/>
                                        </p:tgtEl>
                                        <p:attrNameLst>
                                          <p:attrName>ppt_y</p:attrName>
                                        </p:attrNameLst>
                                      </p:cBhvr>
                                      <p:tavLst>
                                        <p:tav tm="0">
                                          <p:val>
                                            <p:strVal val="ppt_y"/>
                                          </p:val>
                                        </p:tav>
                                        <p:tav tm="100000">
                                          <p:val>
                                            <p:strVal val="ppt_y"/>
                                          </p:val>
                                        </p:tav>
                                      </p:tavLst>
                                    </p:anim>
                                    <p:set>
                                      <p:cBhvr>
                                        <p:cTn id="147" dur="1" fill="hold">
                                          <p:stCondLst>
                                            <p:cond delay="4999"/>
                                          </p:stCondLst>
                                        </p:cTn>
                                        <p:tgtEl>
                                          <p:spTgt spid="20"/>
                                        </p:tgtEl>
                                        <p:attrNameLst>
                                          <p:attrName>style.visibility</p:attrName>
                                        </p:attrNameLst>
                                      </p:cBhvr>
                                      <p:to>
                                        <p:strVal val="hidden"/>
                                      </p:to>
                                    </p:set>
                                  </p:childTnLst>
                                </p:cTn>
                              </p:par>
                              <p:par>
                                <p:cTn id="148" presetID="2" presetClass="exit" presetSubtype="2" fill="hold" grpId="2" nodeType="withEffect">
                                  <p:stCondLst>
                                    <p:cond delay="0"/>
                                  </p:stCondLst>
                                  <p:childTnLst>
                                    <p:anim calcmode="lin" valueType="num">
                                      <p:cBhvr additive="base">
                                        <p:cTn id="149" dur="5000"/>
                                        <p:tgtEl>
                                          <p:spTgt spid="22"/>
                                        </p:tgtEl>
                                        <p:attrNameLst>
                                          <p:attrName>ppt_x</p:attrName>
                                        </p:attrNameLst>
                                      </p:cBhvr>
                                      <p:tavLst>
                                        <p:tav tm="0">
                                          <p:val>
                                            <p:strVal val="ppt_x"/>
                                          </p:val>
                                        </p:tav>
                                        <p:tav tm="100000">
                                          <p:val>
                                            <p:strVal val="1+ppt_w/2"/>
                                          </p:val>
                                        </p:tav>
                                      </p:tavLst>
                                    </p:anim>
                                    <p:anim calcmode="lin" valueType="num">
                                      <p:cBhvr additive="base">
                                        <p:cTn id="150" dur="5000"/>
                                        <p:tgtEl>
                                          <p:spTgt spid="22"/>
                                        </p:tgtEl>
                                        <p:attrNameLst>
                                          <p:attrName>ppt_y</p:attrName>
                                        </p:attrNameLst>
                                      </p:cBhvr>
                                      <p:tavLst>
                                        <p:tav tm="0">
                                          <p:val>
                                            <p:strVal val="ppt_y"/>
                                          </p:val>
                                        </p:tav>
                                        <p:tav tm="100000">
                                          <p:val>
                                            <p:strVal val="ppt_y"/>
                                          </p:val>
                                        </p:tav>
                                      </p:tavLst>
                                    </p:anim>
                                    <p:set>
                                      <p:cBhvr>
                                        <p:cTn id="151" dur="1" fill="hold">
                                          <p:stCondLst>
                                            <p:cond delay="4999"/>
                                          </p:stCondLst>
                                        </p:cTn>
                                        <p:tgtEl>
                                          <p:spTgt spid="22"/>
                                        </p:tgtEl>
                                        <p:attrNameLst>
                                          <p:attrName>style.visibility</p:attrName>
                                        </p:attrNameLst>
                                      </p:cBhvr>
                                      <p:to>
                                        <p:strVal val="hidden"/>
                                      </p:to>
                                    </p:set>
                                  </p:childTnLst>
                                </p:cTn>
                              </p:par>
                              <p:par>
                                <p:cTn id="152" presetID="2" presetClass="exit" presetSubtype="8" fill="hold" grpId="2" nodeType="withEffect">
                                  <p:stCondLst>
                                    <p:cond delay="0"/>
                                  </p:stCondLst>
                                  <p:childTnLst>
                                    <p:anim calcmode="lin" valueType="num">
                                      <p:cBhvr additive="base">
                                        <p:cTn id="153" dur="5000"/>
                                        <p:tgtEl>
                                          <p:spTgt spid="5"/>
                                        </p:tgtEl>
                                        <p:attrNameLst>
                                          <p:attrName>ppt_x</p:attrName>
                                        </p:attrNameLst>
                                      </p:cBhvr>
                                      <p:tavLst>
                                        <p:tav tm="0">
                                          <p:val>
                                            <p:strVal val="ppt_x"/>
                                          </p:val>
                                        </p:tav>
                                        <p:tav tm="100000">
                                          <p:val>
                                            <p:strVal val="0-ppt_w/2"/>
                                          </p:val>
                                        </p:tav>
                                      </p:tavLst>
                                    </p:anim>
                                    <p:anim calcmode="lin" valueType="num">
                                      <p:cBhvr additive="base">
                                        <p:cTn id="154" dur="5000"/>
                                        <p:tgtEl>
                                          <p:spTgt spid="5"/>
                                        </p:tgtEl>
                                        <p:attrNameLst>
                                          <p:attrName>ppt_y</p:attrName>
                                        </p:attrNameLst>
                                      </p:cBhvr>
                                      <p:tavLst>
                                        <p:tav tm="0">
                                          <p:val>
                                            <p:strVal val="ppt_y"/>
                                          </p:val>
                                        </p:tav>
                                        <p:tav tm="100000">
                                          <p:val>
                                            <p:strVal val="ppt_y"/>
                                          </p:val>
                                        </p:tav>
                                      </p:tavLst>
                                    </p:anim>
                                    <p:set>
                                      <p:cBhvr>
                                        <p:cTn id="155" dur="1" fill="hold">
                                          <p:stCondLst>
                                            <p:cond delay="4999"/>
                                          </p:stCondLst>
                                        </p:cTn>
                                        <p:tgtEl>
                                          <p:spTgt spid="5"/>
                                        </p:tgtEl>
                                        <p:attrNameLst>
                                          <p:attrName>style.visibility</p:attrName>
                                        </p:attrNameLst>
                                      </p:cBhvr>
                                      <p:to>
                                        <p:strVal val="hidden"/>
                                      </p:to>
                                    </p:set>
                                  </p:childTnLst>
                                </p:cTn>
                              </p:par>
                              <p:par>
                                <p:cTn id="156" presetID="2" presetClass="exit" presetSubtype="8" fill="hold" grpId="2" nodeType="withEffect">
                                  <p:stCondLst>
                                    <p:cond delay="0"/>
                                  </p:stCondLst>
                                  <p:childTnLst>
                                    <p:anim calcmode="lin" valueType="num">
                                      <p:cBhvr additive="base">
                                        <p:cTn id="157" dur="5000"/>
                                        <p:tgtEl>
                                          <p:spTgt spid="7"/>
                                        </p:tgtEl>
                                        <p:attrNameLst>
                                          <p:attrName>ppt_x</p:attrName>
                                        </p:attrNameLst>
                                      </p:cBhvr>
                                      <p:tavLst>
                                        <p:tav tm="0">
                                          <p:val>
                                            <p:strVal val="ppt_x"/>
                                          </p:val>
                                        </p:tav>
                                        <p:tav tm="100000">
                                          <p:val>
                                            <p:strVal val="0-ppt_w/2"/>
                                          </p:val>
                                        </p:tav>
                                      </p:tavLst>
                                    </p:anim>
                                    <p:anim calcmode="lin" valueType="num">
                                      <p:cBhvr additive="base">
                                        <p:cTn id="158" dur="5000"/>
                                        <p:tgtEl>
                                          <p:spTgt spid="7"/>
                                        </p:tgtEl>
                                        <p:attrNameLst>
                                          <p:attrName>ppt_y</p:attrName>
                                        </p:attrNameLst>
                                      </p:cBhvr>
                                      <p:tavLst>
                                        <p:tav tm="0">
                                          <p:val>
                                            <p:strVal val="ppt_y"/>
                                          </p:val>
                                        </p:tav>
                                        <p:tav tm="100000">
                                          <p:val>
                                            <p:strVal val="ppt_y"/>
                                          </p:val>
                                        </p:tav>
                                      </p:tavLst>
                                    </p:anim>
                                    <p:set>
                                      <p:cBhvr>
                                        <p:cTn id="159" dur="1" fill="hold">
                                          <p:stCondLst>
                                            <p:cond delay="4999"/>
                                          </p:stCondLst>
                                        </p:cTn>
                                        <p:tgtEl>
                                          <p:spTgt spid="7"/>
                                        </p:tgtEl>
                                        <p:attrNameLst>
                                          <p:attrName>style.visibility</p:attrName>
                                        </p:attrNameLst>
                                      </p:cBhvr>
                                      <p:to>
                                        <p:strVal val="hidden"/>
                                      </p:to>
                                    </p:set>
                                  </p:childTnLst>
                                </p:cTn>
                              </p:par>
                              <p:par>
                                <p:cTn id="160" presetID="2" presetClass="exit" presetSubtype="8" fill="hold" grpId="2" nodeType="withEffect">
                                  <p:stCondLst>
                                    <p:cond delay="0"/>
                                  </p:stCondLst>
                                  <p:childTnLst>
                                    <p:anim calcmode="lin" valueType="num">
                                      <p:cBhvr additive="base">
                                        <p:cTn id="161" dur="5000"/>
                                        <p:tgtEl>
                                          <p:spTgt spid="9"/>
                                        </p:tgtEl>
                                        <p:attrNameLst>
                                          <p:attrName>ppt_x</p:attrName>
                                        </p:attrNameLst>
                                      </p:cBhvr>
                                      <p:tavLst>
                                        <p:tav tm="0">
                                          <p:val>
                                            <p:strVal val="ppt_x"/>
                                          </p:val>
                                        </p:tav>
                                        <p:tav tm="100000">
                                          <p:val>
                                            <p:strVal val="0-ppt_w/2"/>
                                          </p:val>
                                        </p:tav>
                                      </p:tavLst>
                                    </p:anim>
                                    <p:anim calcmode="lin" valueType="num">
                                      <p:cBhvr additive="base">
                                        <p:cTn id="162" dur="5000"/>
                                        <p:tgtEl>
                                          <p:spTgt spid="9"/>
                                        </p:tgtEl>
                                        <p:attrNameLst>
                                          <p:attrName>ppt_y</p:attrName>
                                        </p:attrNameLst>
                                      </p:cBhvr>
                                      <p:tavLst>
                                        <p:tav tm="0">
                                          <p:val>
                                            <p:strVal val="ppt_y"/>
                                          </p:val>
                                        </p:tav>
                                        <p:tav tm="100000">
                                          <p:val>
                                            <p:strVal val="ppt_y"/>
                                          </p:val>
                                        </p:tav>
                                      </p:tavLst>
                                    </p:anim>
                                    <p:set>
                                      <p:cBhvr>
                                        <p:cTn id="163" dur="1" fill="hold">
                                          <p:stCondLst>
                                            <p:cond delay="4999"/>
                                          </p:stCondLst>
                                        </p:cTn>
                                        <p:tgtEl>
                                          <p:spTgt spid="9"/>
                                        </p:tgtEl>
                                        <p:attrNameLst>
                                          <p:attrName>style.visibility</p:attrName>
                                        </p:attrNameLst>
                                      </p:cBhvr>
                                      <p:to>
                                        <p:strVal val="hidden"/>
                                      </p:to>
                                    </p:set>
                                  </p:childTnLst>
                                </p:cTn>
                              </p:par>
                              <p:par>
                                <p:cTn id="164" presetID="2" presetClass="exit" presetSubtype="8" fill="hold" grpId="2" nodeType="withEffect">
                                  <p:stCondLst>
                                    <p:cond delay="0"/>
                                  </p:stCondLst>
                                  <p:childTnLst>
                                    <p:anim calcmode="lin" valueType="num">
                                      <p:cBhvr additive="base">
                                        <p:cTn id="165" dur="5000"/>
                                        <p:tgtEl>
                                          <p:spTgt spid="11"/>
                                        </p:tgtEl>
                                        <p:attrNameLst>
                                          <p:attrName>ppt_x</p:attrName>
                                        </p:attrNameLst>
                                      </p:cBhvr>
                                      <p:tavLst>
                                        <p:tav tm="0">
                                          <p:val>
                                            <p:strVal val="ppt_x"/>
                                          </p:val>
                                        </p:tav>
                                        <p:tav tm="100000">
                                          <p:val>
                                            <p:strVal val="0-ppt_w/2"/>
                                          </p:val>
                                        </p:tav>
                                      </p:tavLst>
                                    </p:anim>
                                    <p:anim calcmode="lin" valueType="num">
                                      <p:cBhvr additive="base">
                                        <p:cTn id="166" dur="5000"/>
                                        <p:tgtEl>
                                          <p:spTgt spid="11"/>
                                        </p:tgtEl>
                                        <p:attrNameLst>
                                          <p:attrName>ppt_y</p:attrName>
                                        </p:attrNameLst>
                                      </p:cBhvr>
                                      <p:tavLst>
                                        <p:tav tm="0">
                                          <p:val>
                                            <p:strVal val="ppt_y"/>
                                          </p:val>
                                        </p:tav>
                                        <p:tav tm="100000">
                                          <p:val>
                                            <p:strVal val="ppt_y"/>
                                          </p:val>
                                        </p:tav>
                                      </p:tavLst>
                                    </p:anim>
                                    <p:set>
                                      <p:cBhvr>
                                        <p:cTn id="167" dur="1" fill="hold">
                                          <p:stCondLst>
                                            <p:cond delay="4999"/>
                                          </p:stCondLst>
                                        </p:cTn>
                                        <p:tgtEl>
                                          <p:spTgt spid="11"/>
                                        </p:tgtEl>
                                        <p:attrNameLst>
                                          <p:attrName>style.visibility</p:attrName>
                                        </p:attrNameLst>
                                      </p:cBhvr>
                                      <p:to>
                                        <p:strVal val="hidden"/>
                                      </p:to>
                                    </p:set>
                                  </p:childTnLst>
                                </p:cTn>
                              </p:par>
                              <p:par>
                                <p:cTn id="168" presetID="2" presetClass="exit" presetSubtype="8" fill="hold" grpId="2" nodeType="withEffect">
                                  <p:stCondLst>
                                    <p:cond delay="0"/>
                                  </p:stCondLst>
                                  <p:childTnLst>
                                    <p:anim calcmode="lin" valueType="num">
                                      <p:cBhvr additive="base">
                                        <p:cTn id="169" dur="5000"/>
                                        <p:tgtEl>
                                          <p:spTgt spid="13"/>
                                        </p:tgtEl>
                                        <p:attrNameLst>
                                          <p:attrName>ppt_x</p:attrName>
                                        </p:attrNameLst>
                                      </p:cBhvr>
                                      <p:tavLst>
                                        <p:tav tm="0">
                                          <p:val>
                                            <p:strVal val="ppt_x"/>
                                          </p:val>
                                        </p:tav>
                                        <p:tav tm="100000">
                                          <p:val>
                                            <p:strVal val="0-ppt_w/2"/>
                                          </p:val>
                                        </p:tav>
                                      </p:tavLst>
                                    </p:anim>
                                    <p:anim calcmode="lin" valueType="num">
                                      <p:cBhvr additive="base">
                                        <p:cTn id="170" dur="5000"/>
                                        <p:tgtEl>
                                          <p:spTgt spid="13"/>
                                        </p:tgtEl>
                                        <p:attrNameLst>
                                          <p:attrName>ppt_y</p:attrName>
                                        </p:attrNameLst>
                                      </p:cBhvr>
                                      <p:tavLst>
                                        <p:tav tm="0">
                                          <p:val>
                                            <p:strVal val="ppt_y"/>
                                          </p:val>
                                        </p:tav>
                                        <p:tav tm="100000">
                                          <p:val>
                                            <p:strVal val="ppt_y"/>
                                          </p:val>
                                        </p:tav>
                                      </p:tavLst>
                                    </p:anim>
                                    <p:set>
                                      <p:cBhvr>
                                        <p:cTn id="171" dur="1" fill="hold">
                                          <p:stCondLst>
                                            <p:cond delay="4999"/>
                                          </p:stCondLst>
                                        </p:cTn>
                                        <p:tgtEl>
                                          <p:spTgt spid="13"/>
                                        </p:tgtEl>
                                        <p:attrNameLst>
                                          <p:attrName>style.visibility</p:attrName>
                                        </p:attrNameLst>
                                      </p:cBhvr>
                                      <p:to>
                                        <p:strVal val="hidden"/>
                                      </p:to>
                                    </p:set>
                                  </p:childTnLst>
                                </p:cTn>
                              </p:par>
                              <p:par>
                                <p:cTn id="172" presetID="2" presetClass="exit" presetSubtype="8" fill="hold" grpId="2" nodeType="withEffect">
                                  <p:stCondLst>
                                    <p:cond delay="0"/>
                                  </p:stCondLst>
                                  <p:childTnLst>
                                    <p:anim calcmode="lin" valueType="num">
                                      <p:cBhvr additive="base">
                                        <p:cTn id="173" dur="5000"/>
                                        <p:tgtEl>
                                          <p:spTgt spid="15"/>
                                        </p:tgtEl>
                                        <p:attrNameLst>
                                          <p:attrName>ppt_x</p:attrName>
                                        </p:attrNameLst>
                                      </p:cBhvr>
                                      <p:tavLst>
                                        <p:tav tm="0">
                                          <p:val>
                                            <p:strVal val="ppt_x"/>
                                          </p:val>
                                        </p:tav>
                                        <p:tav tm="100000">
                                          <p:val>
                                            <p:strVal val="0-ppt_w/2"/>
                                          </p:val>
                                        </p:tav>
                                      </p:tavLst>
                                    </p:anim>
                                    <p:anim calcmode="lin" valueType="num">
                                      <p:cBhvr additive="base">
                                        <p:cTn id="174" dur="5000"/>
                                        <p:tgtEl>
                                          <p:spTgt spid="15"/>
                                        </p:tgtEl>
                                        <p:attrNameLst>
                                          <p:attrName>ppt_y</p:attrName>
                                        </p:attrNameLst>
                                      </p:cBhvr>
                                      <p:tavLst>
                                        <p:tav tm="0">
                                          <p:val>
                                            <p:strVal val="ppt_y"/>
                                          </p:val>
                                        </p:tav>
                                        <p:tav tm="100000">
                                          <p:val>
                                            <p:strVal val="ppt_y"/>
                                          </p:val>
                                        </p:tav>
                                      </p:tavLst>
                                    </p:anim>
                                    <p:set>
                                      <p:cBhvr>
                                        <p:cTn id="175" dur="1" fill="hold">
                                          <p:stCondLst>
                                            <p:cond delay="4999"/>
                                          </p:stCondLst>
                                        </p:cTn>
                                        <p:tgtEl>
                                          <p:spTgt spid="15"/>
                                        </p:tgtEl>
                                        <p:attrNameLst>
                                          <p:attrName>style.visibility</p:attrName>
                                        </p:attrNameLst>
                                      </p:cBhvr>
                                      <p:to>
                                        <p:strVal val="hidden"/>
                                      </p:to>
                                    </p:set>
                                  </p:childTnLst>
                                </p:cTn>
                              </p:par>
                              <p:par>
                                <p:cTn id="176" presetID="2" presetClass="exit" presetSubtype="8" fill="hold" grpId="2" nodeType="withEffect">
                                  <p:stCondLst>
                                    <p:cond delay="0"/>
                                  </p:stCondLst>
                                  <p:childTnLst>
                                    <p:anim calcmode="lin" valueType="num">
                                      <p:cBhvr additive="base">
                                        <p:cTn id="177" dur="5000"/>
                                        <p:tgtEl>
                                          <p:spTgt spid="17"/>
                                        </p:tgtEl>
                                        <p:attrNameLst>
                                          <p:attrName>ppt_x</p:attrName>
                                        </p:attrNameLst>
                                      </p:cBhvr>
                                      <p:tavLst>
                                        <p:tav tm="0">
                                          <p:val>
                                            <p:strVal val="ppt_x"/>
                                          </p:val>
                                        </p:tav>
                                        <p:tav tm="100000">
                                          <p:val>
                                            <p:strVal val="0-ppt_w/2"/>
                                          </p:val>
                                        </p:tav>
                                      </p:tavLst>
                                    </p:anim>
                                    <p:anim calcmode="lin" valueType="num">
                                      <p:cBhvr additive="base">
                                        <p:cTn id="178" dur="5000"/>
                                        <p:tgtEl>
                                          <p:spTgt spid="17"/>
                                        </p:tgtEl>
                                        <p:attrNameLst>
                                          <p:attrName>ppt_y</p:attrName>
                                        </p:attrNameLst>
                                      </p:cBhvr>
                                      <p:tavLst>
                                        <p:tav tm="0">
                                          <p:val>
                                            <p:strVal val="ppt_y"/>
                                          </p:val>
                                        </p:tav>
                                        <p:tav tm="100000">
                                          <p:val>
                                            <p:strVal val="ppt_y"/>
                                          </p:val>
                                        </p:tav>
                                      </p:tavLst>
                                    </p:anim>
                                    <p:set>
                                      <p:cBhvr>
                                        <p:cTn id="179" dur="1" fill="hold">
                                          <p:stCondLst>
                                            <p:cond delay="4999"/>
                                          </p:stCondLst>
                                        </p:cTn>
                                        <p:tgtEl>
                                          <p:spTgt spid="17"/>
                                        </p:tgtEl>
                                        <p:attrNameLst>
                                          <p:attrName>style.visibility</p:attrName>
                                        </p:attrNameLst>
                                      </p:cBhvr>
                                      <p:to>
                                        <p:strVal val="hidden"/>
                                      </p:to>
                                    </p:set>
                                  </p:childTnLst>
                                </p:cTn>
                              </p:par>
                              <p:par>
                                <p:cTn id="180" presetID="2" presetClass="exit" presetSubtype="8" fill="hold" grpId="2" nodeType="withEffect">
                                  <p:stCondLst>
                                    <p:cond delay="0"/>
                                  </p:stCondLst>
                                  <p:childTnLst>
                                    <p:anim calcmode="lin" valueType="num">
                                      <p:cBhvr additive="base">
                                        <p:cTn id="181" dur="5000"/>
                                        <p:tgtEl>
                                          <p:spTgt spid="19"/>
                                        </p:tgtEl>
                                        <p:attrNameLst>
                                          <p:attrName>ppt_x</p:attrName>
                                        </p:attrNameLst>
                                      </p:cBhvr>
                                      <p:tavLst>
                                        <p:tav tm="0">
                                          <p:val>
                                            <p:strVal val="ppt_x"/>
                                          </p:val>
                                        </p:tav>
                                        <p:tav tm="100000">
                                          <p:val>
                                            <p:strVal val="0-ppt_w/2"/>
                                          </p:val>
                                        </p:tav>
                                      </p:tavLst>
                                    </p:anim>
                                    <p:anim calcmode="lin" valueType="num">
                                      <p:cBhvr additive="base">
                                        <p:cTn id="182" dur="5000"/>
                                        <p:tgtEl>
                                          <p:spTgt spid="19"/>
                                        </p:tgtEl>
                                        <p:attrNameLst>
                                          <p:attrName>ppt_y</p:attrName>
                                        </p:attrNameLst>
                                      </p:cBhvr>
                                      <p:tavLst>
                                        <p:tav tm="0">
                                          <p:val>
                                            <p:strVal val="ppt_y"/>
                                          </p:val>
                                        </p:tav>
                                        <p:tav tm="100000">
                                          <p:val>
                                            <p:strVal val="ppt_y"/>
                                          </p:val>
                                        </p:tav>
                                      </p:tavLst>
                                    </p:anim>
                                    <p:set>
                                      <p:cBhvr>
                                        <p:cTn id="183" dur="1" fill="hold">
                                          <p:stCondLst>
                                            <p:cond delay="4999"/>
                                          </p:stCondLst>
                                        </p:cTn>
                                        <p:tgtEl>
                                          <p:spTgt spid="19"/>
                                        </p:tgtEl>
                                        <p:attrNameLst>
                                          <p:attrName>style.visibility</p:attrName>
                                        </p:attrNameLst>
                                      </p:cBhvr>
                                      <p:to>
                                        <p:strVal val="hidden"/>
                                      </p:to>
                                    </p:set>
                                  </p:childTnLst>
                                </p:cTn>
                              </p:par>
                              <p:par>
                                <p:cTn id="184" presetID="2" presetClass="exit" presetSubtype="8" fill="hold" grpId="2" nodeType="withEffect">
                                  <p:stCondLst>
                                    <p:cond delay="0"/>
                                  </p:stCondLst>
                                  <p:childTnLst>
                                    <p:anim calcmode="lin" valueType="num">
                                      <p:cBhvr additive="base">
                                        <p:cTn id="185" dur="5000"/>
                                        <p:tgtEl>
                                          <p:spTgt spid="21"/>
                                        </p:tgtEl>
                                        <p:attrNameLst>
                                          <p:attrName>ppt_x</p:attrName>
                                        </p:attrNameLst>
                                      </p:cBhvr>
                                      <p:tavLst>
                                        <p:tav tm="0">
                                          <p:val>
                                            <p:strVal val="ppt_x"/>
                                          </p:val>
                                        </p:tav>
                                        <p:tav tm="100000">
                                          <p:val>
                                            <p:strVal val="0-ppt_w/2"/>
                                          </p:val>
                                        </p:tav>
                                      </p:tavLst>
                                    </p:anim>
                                    <p:anim calcmode="lin" valueType="num">
                                      <p:cBhvr additive="base">
                                        <p:cTn id="186" dur="5000"/>
                                        <p:tgtEl>
                                          <p:spTgt spid="21"/>
                                        </p:tgtEl>
                                        <p:attrNameLst>
                                          <p:attrName>ppt_y</p:attrName>
                                        </p:attrNameLst>
                                      </p:cBhvr>
                                      <p:tavLst>
                                        <p:tav tm="0">
                                          <p:val>
                                            <p:strVal val="ppt_y"/>
                                          </p:val>
                                        </p:tav>
                                        <p:tav tm="100000">
                                          <p:val>
                                            <p:strVal val="ppt_y"/>
                                          </p:val>
                                        </p:tav>
                                      </p:tavLst>
                                    </p:anim>
                                    <p:set>
                                      <p:cBhvr>
                                        <p:cTn id="187" dur="1" fill="hold">
                                          <p:stCondLst>
                                            <p:cond delay="4999"/>
                                          </p:stCondLst>
                                        </p:cTn>
                                        <p:tgtEl>
                                          <p:spTgt spid="21"/>
                                        </p:tgtEl>
                                        <p:attrNameLst>
                                          <p:attrName>style.visibility</p:attrName>
                                        </p:attrNameLst>
                                      </p:cBhvr>
                                      <p:to>
                                        <p:strVal val="hidden"/>
                                      </p:to>
                                    </p:set>
                                  </p:childTnLst>
                                </p:cTn>
                              </p:par>
                              <p:par>
                                <p:cTn id="188" presetID="8" presetClass="emph" presetSubtype="0" fill="hold" grpId="3" nodeType="withEffect">
                                  <p:stCondLst>
                                    <p:cond delay="0"/>
                                  </p:stCondLst>
                                  <p:childTnLst>
                                    <p:animRot by="21600000">
                                      <p:cBhvr>
                                        <p:cTn id="189" dur="5000" fill="hold"/>
                                        <p:tgtEl>
                                          <p:spTgt spid="6"/>
                                        </p:tgtEl>
                                        <p:attrNameLst>
                                          <p:attrName>r</p:attrName>
                                        </p:attrNameLst>
                                      </p:cBhvr>
                                    </p:animRot>
                                  </p:childTnLst>
                                </p:cTn>
                              </p:par>
                              <p:par>
                                <p:cTn id="190" presetID="8" presetClass="emph" presetSubtype="0" fill="hold" grpId="3" nodeType="withEffect">
                                  <p:stCondLst>
                                    <p:cond delay="0"/>
                                  </p:stCondLst>
                                  <p:childTnLst>
                                    <p:animRot by="21600000">
                                      <p:cBhvr>
                                        <p:cTn id="191" dur="5000" fill="hold"/>
                                        <p:tgtEl>
                                          <p:spTgt spid="8"/>
                                        </p:tgtEl>
                                        <p:attrNameLst>
                                          <p:attrName>r</p:attrName>
                                        </p:attrNameLst>
                                      </p:cBhvr>
                                    </p:animRot>
                                  </p:childTnLst>
                                </p:cTn>
                              </p:par>
                              <p:par>
                                <p:cTn id="192" presetID="8" presetClass="emph" presetSubtype="0" fill="hold" grpId="3" nodeType="withEffect">
                                  <p:stCondLst>
                                    <p:cond delay="0"/>
                                  </p:stCondLst>
                                  <p:childTnLst>
                                    <p:animRot by="21600000">
                                      <p:cBhvr>
                                        <p:cTn id="193" dur="5000" fill="hold"/>
                                        <p:tgtEl>
                                          <p:spTgt spid="10"/>
                                        </p:tgtEl>
                                        <p:attrNameLst>
                                          <p:attrName>r</p:attrName>
                                        </p:attrNameLst>
                                      </p:cBhvr>
                                    </p:animRot>
                                  </p:childTnLst>
                                </p:cTn>
                              </p:par>
                              <p:par>
                                <p:cTn id="194" presetID="8" presetClass="emph" presetSubtype="0" fill="hold" grpId="3" nodeType="withEffect">
                                  <p:stCondLst>
                                    <p:cond delay="0"/>
                                  </p:stCondLst>
                                  <p:childTnLst>
                                    <p:animRot by="21600000">
                                      <p:cBhvr>
                                        <p:cTn id="195" dur="5000" fill="hold"/>
                                        <p:tgtEl>
                                          <p:spTgt spid="12"/>
                                        </p:tgtEl>
                                        <p:attrNameLst>
                                          <p:attrName>r</p:attrName>
                                        </p:attrNameLst>
                                      </p:cBhvr>
                                    </p:animRot>
                                  </p:childTnLst>
                                </p:cTn>
                              </p:par>
                              <p:par>
                                <p:cTn id="196" presetID="8" presetClass="emph" presetSubtype="0" fill="hold" grpId="3" nodeType="withEffect">
                                  <p:stCondLst>
                                    <p:cond delay="0"/>
                                  </p:stCondLst>
                                  <p:childTnLst>
                                    <p:animRot by="21600000">
                                      <p:cBhvr>
                                        <p:cTn id="197" dur="5000" fill="hold"/>
                                        <p:tgtEl>
                                          <p:spTgt spid="14"/>
                                        </p:tgtEl>
                                        <p:attrNameLst>
                                          <p:attrName>r</p:attrName>
                                        </p:attrNameLst>
                                      </p:cBhvr>
                                    </p:animRot>
                                  </p:childTnLst>
                                </p:cTn>
                              </p:par>
                              <p:par>
                                <p:cTn id="198" presetID="8" presetClass="emph" presetSubtype="0" fill="hold" grpId="3" nodeType="withEffect">
                                  <p:stCondLst>
                                    <p:cond delay="0"/>
                                  </p:stCondLst>
                                  <p:childTnLst>
                                    <p:animRot by="21600000">
                                      <p:cBhvr>
                                        <p:cTn id="199" dur="5000" fill="hold"/>
                                        <p:tgtEl>
                                          <p:spTgt spid="16"/>
                                        </p:tgtEl>
                                        <p:attrNameLst>
                                          <p:attrName>r</p:attrName>
                                        </p:attrNameLst>
                                      </p:cBhvr>
                                    </p:animRot>
                                  </p:childTnLst>
                                </p:cTn>
                              </p:par>
                              <p:par>
                                <p:cTn id="200" presetID="8" presetClass="emph" presetSubtype="0" fill="hold" grpId="3" nodeType="withEffect">
                                  <p:stCondLst>
                                    <p:cond delay="0"/>
                                  </p:stCondLst>
                                  <p:childTnLst>
                                    <p:animRot by="21600000">
                                      <p:cBhvr>
                                        <p:cTn id="201" dur="5000" fill="hold"/>
                                        <p:tgtEl>
                                          <p:spTgt spid="18"/>
                                        </p:tgtEl>
                                        <p:attrNameLst>
                                          <p:attrName>r</p:attrName>
                                        </p:attrNameLst>
                                      </p:cBhvr>
                                    </p:animRot>
                                  </p:childTnLst>
                                </p:cTn>
                              </p:par>
                              <p:par>
                                <p:cTn id="202" presetID="8" presetClass="emph" presetSubtype="0" fill="hold" grpId="3" nodeType="withEffect">
                                  <p:stCondLst>
                                    <p:cond delay="0"/>
                                  </p:stCondLst>
                                  <p:childTnLst>
                                    <p:animRot by="21600000">
                                      <p:cBhvr>
                                        <p:cTn id="203" dur="5000" fill="hold"/>
                                        <p:tgtEl>
                                          <p:spTgt spid="20"/>
                                        </p:tgtEl>
                                        <p:attrNameLst>
                                          <p:attrName>r</p:attrName>
                                        </p:attrNameLst>
                                      </p:cBhvr>
                                    </p:animRot>
                                  </p:childTnLst>
                                </p:cTn>
                              </p:par>
                              <p:par>
                                <p:cTn id="204" presetID="8" presetClass="emph" presetSubtype="0" fill="hold" grpId="3" nodeType="withEffect">
                                  <p:stCondLst>
                                    <p:cond delay="0"/>
                                  </p:stCondLst>
                                  <p:childTnLst>
                                    <p:animRot by="21600000">
                                      <p:cBhvr>
                                        <p:cTn id="205" dur="5000" fill="hold"/>
                                        <p:tgtEl>
                                          <p:spTgt spid="22"/>
                                        </p:tgtEl>
                                        <p:attrNameLst>
                                          <p:attrName>r</p:attrName>
                                        </p:attrNameLst>
                                      </p:cBhvr>
                                    </p:animRot>
                                  </p:childTnLst>
                                </p:cTn>
                              </p:par>
                              <p:par>
                                <p:cTn id="206" presetID="8" presetClass="emph" presetSubtype="0" fill="hold" grpId="3" nodeType="withEffect">
                                  <p:stCondLst>
                                    <p:cond delay="0"/>
                                  </p:stCondLst>
                                  <p:childTnLst>
                                    <p:animRot by="-21600000">
                                      <p:cBhvr>
                                        <p:cTn id="207" dur="5000" fill="hold"/>
                                        <p:tgtEl>
                                          <p:spTgt spid="5"/>
                                        </p:tgtEl>
                                        <p:attrNameLst>
                                          <p:attrName>r</p:attrName>
                                        </p:attrNameLst>
                                      </p:cBhvr>
                                    </p:animRot>
                                  </p:childTnLst>
                                </p:cTn>
                              </p:par>
                              <p:par>
                                <p:cTn id="208" presetID="8" presetClass="emph" presetSubtype="0" fill="hold" grpId="3" nodeType="withEffect">
                                  <p:stCondLst>
                                    <p:cond delay="0"/>
                                  </p:stCondLst>
                                  <p:childTnLst>
                                    <p:animRot by="-21600000">
                                      <p:cBhvr>
                                        <p:cTn id="209" dur="5000" fill="hold"/>
                                        <p:tgtEl>
                                          <p:spTgt spid="7"/>
                                        </p:tgtEl>
                                        <p:attrNameLst>
                                          <p:attrName>r</p:attrName>
                                        </p:attrNameLst>
                                      </p:cBhvr>
                                    </p:animRot>
                                  </p:childTnLst>
                                </p:cTn>
                              </p:par>
                              <p:par>
                                <p:cTn id="210" presetID="8" presetClass="emph" presetSubtype="0" fill="hold" grpId="3" nodeType="withEffect">
                                  <p:stCondLst>
                                    <p:cond delay="0"/>
                                  </p:stCondLst>
                                  <p:childTnLst>
                                    <p:animRot by="-21600000">
                                      <p:cBhvr>
                                        <p:cTn id="211" dur="5000" fill="hold"/>
                                        <p:tgtEl>
                                          <p:spTgt spid="9"/>
                                        </p:tgtEl>
                                        <p:attrNameLst>
                                          <p:attrName>r</p:attrName>
                                        </p:attrNameLst>
                                      </p:cBhvr>
                                    </p:animRot>
                                  </p:childTnLst>
                                </p:cTn>
                              </p:par>
                              <p:par>
                                <p:cTn id="212" presetID="8" presetClass="emph" presetSubtype="0" fill="hold" grpId="3" nodeType="withEffect">
                                  <p:stCondLst>
                                    <p:cond delay="0"/>
                                  </p:stCondLst>
                                  <p:childTnLst>
                                    <p:animRot by="-21600000">
                                      <p:cBhvr>
                                        <p:cTn id="213" dur="5000" fill="hold"/>
                                        <p:tgtEl>
                                          <p:spTgt spid="11"/>
                                        </p:tgtEl>
                                        <p:attrNameLst>
                                          <p:attrName>r</p:attrName>
                                        </p:attrNameLst>
                                      </p:cBhvr>
                                    </p:animRot>
                                  </p:childTnLst>
                                </p:cTn>
                              </p:par>
                              <p:par>
                                <p:cTn id="214" presetID="8" presetClass="emph" presetSubtype="0" fill="hold" grpId="3" nodeType="withEffect">
                                  <p:stCondLst>
                                    <p:cond delay="0"/>
                                  </p:stCondLst>
                                  <p:childTnLst>
                                    <p:animRot by="-21600000">
                                      <p:cBhvr>
                                        <p:cTn id="215" dur="5000" fill="hold"/>
                                        <p:tgtEl>
                                          <p:spTgt spid="13"/>
                                        </p:tgtEl>
                                        <p:attrNameLst>
                                          <p:attrName>r</p:attrName>
                                        </p:attrNameLst>
                                      </p:cBhvr>
                                    </p:animRot>
                                  </p:childTnLst>
                                </p:cTn>
                              </p:par>
                              <p:par>
                                <p:cTn id="216" presetID="8" presetClass="emph" presetSubtype="0" fill="hold" grpId="3" nodeType="withEffect">
                                  <p:stCondLst>
                                    <p:cond delay="0"/>
                                  </p:stCondLst>
                                  <p:childTnLst>
                                    <p:animRot by="-21600000">
                                      <p:cBhvr>
                                        <p:cTn id="217" dur="5000" fill="hold"/>
                                        <p:tgtEl>
                                          <p:spTgt spid="15"/>
                                        </p:tgtEl>
                                        <p:attrNameLst>
                                          <p:attrName>r</p:attrName>
                                        </p:attrNameLst>
                                      </p:cBhvr>
                                    </p:animRot>
                                  </p:childTnLst>
                                </p:cTn>
                              </p:par>
                              <p:par>
                                <p:cTn id="218" presetID="8" presetClass="emph" presetSubtype="0" fill="hold" grpId="3" nodeType="withEffect">
                                  <p:stCondLst>
                                    <p:cond delay="0"/>
                                  </p:stCondLst>
                                  <p:childTnLst>
                                    <p:animRot by="-21600000">
                                      <p:cBhvr>
                                        <p:cTn id="219" dur="5000" fill="hold"/>
                                        <p:tgtEl>
                                          <p:spTgt spid="17"/>
                                        </p:tgtEl>
                                        <p:attrNameLst>
                                          <p:attrName>r</p:attrName>
                                        </p:attrNameLst>
                                      </p:cBhvr>
                                    </p:animRot>
                                  </p:childTnLst>
                                </p:cTn>
                              </p:par>
                              <p:par>
                                <p:cTn id="220" presetID="8" presetClass="emph" presetSubtype="0" fill="hold" grpId="3" nodeType="withEffect">
                                  <p:stCondLst>
                                    <p:cond delay="0"/>
                                  </p:stCondLst>
                                  <p:childTnLst>
                                    <p:animRot by="-21600000">
                                      <p:cBhvr>
                                        <p:cTn id="221" dur="5000" fill="hold"/>
                                        <p:tgtEl>
                                          <p:spTgt spid="19"/>
                                        </p:tgtEl>
                                        <p:attrNameLst>
                                          <p:attrName>r</p:attrName>
                                        </p:attrNameLst>
                                      </p:cBhvr>
                                    </p:animRot>
                                  </p:childTnLst>
                                </p:cTn>
                              </p:par>
                              <p:par>
                                <p:cTn id="222" presetID="8" presetClass="emph" presetSubtype="0" fill="hold" grpId="3" nodeType="withEffect">
                                  <p:stCondLst>
                                    <p:cond delay="0"/>
                                  </p:stCondLst>
                                  <p:childTnLst>
                                    <p:animRot by="-21600000">
                                      <p:cBhvr>
                                        <p:cTn id="223" dur="5000" fill="hold"/>
                                        <p:tgtEl>
                                          <p:spTgt spid="21"/>
                                        </p:tgtEl>
                                        <p:attrNameLst>
                                          <p:attrName>r</p:attrName>
                                        </p:attrNameLst>
                                      </p:cBhvr>
                                    </p:animRot>
                                  </p:childTnLst>
                                </p:cTn>
                              </p:par>
                              <p:par>
                                <p:cTn id="224" presetID="23" presetClass="entr" presetSubtype="288" fill="hold" nodeType="withEffect">
                                  <p:stCondLst>
                                    <p:cond delay="0"/>
                                  </p:stCondLst>
                                  <p:childTnLst>
                                    <p:set>
                                      <p:cBhvr>
                                        <p:cTn id="225" dur="1" fill="hold">
                                          <p:stCondLst>
                                            <p:cond delay="0"/>
                                          </p:stCondLst>
                                        </p:cTn>
                                        <p:tgtEl>
                                          <p:spTgt spid="4"/>
                                        </p:tgtEl>
                                        <p:attrNameLst>
                                          <p:attrName>style.visibility</p:attrName>
                                        </p:attrNameLst>
                                      </p:cBhvr>
                                      <p:to>
                                        <p:strVal val="visible"/>
                                      </p:to>
                                    </p:set>
                                    <p:anim calcmode="lin" valueType="num">
                                      <p:cBhvr>
                                        <p:cTn id="226" dur="5000" fill="hold"/>
                                        <p:tgtEl>
                                          <p:spTgt spid="4"/>
                                        </p:tgtEl>
                                        <p:attrNameLst>
                                          <p:attrName>ppt_w</p:attrName>
                                        </p:attrNameLst>
                                      </p:cBhvr>
                                      <p:tavLst>
                                        <p:tav tm="0">
                                          <p:val>
                                            <p:strVal val="4/3*#ppt_w"/>
                                          </p:val>
                                        </p:tav>
                                        <p:tav tm="100000">
                                          <p:val>
                                            <p:strVal val="#ppt_w"/>
                                          </p:val>
                                        </p:tav>
                                      </p:tavLst>
                                    </p:anim>
                                    <p:anim calcmode="lin" valueType="num">
                                      <p:cBhvr>
                                        <p:cTn id="227" dur="5000" fill="hold"/>
                                        <p:tgtEl>
                                          <p:spTgt spid="4"/>
                                        </p:tgtEl>
                                        <p:attrNameLst>
                                          <p:attrName>ppt_h</p:attrName>
                                        </p:attrNameLst>
                                      </p:cBhvr>
                                      <p:tavLst>
                                        <p:tav tm="0">
                                          <p:val>
                                            <p:strVal val="4/3*#ppt_h"/>
                                          </p:val>
                                        </p:tav>
                                        <p:tav tm="100000">
                                          <p:val>
                                            <p:strVal val="#ppt_h"/>
                                          </p:val>
                                        </p:tav>
                                      </p:tavLst>
                                    </p:anim>
                                  </p:childTnLst>
                                </p:cTn>
                              </p:par>
                              <p:par>
                                <p:cTn id="228" presetID="16" presetClass="entr" presetSubtype="37" fill="hold" nodeType="withEffect">
                                  <p:stCondLst>
                                    <p:cond delay="0"/>
                                  </p:stCondLst>
                                  <p:childTnLst>
                                    <p:set>
                                      <p:cBhvr>
                                        <p:cTn id="229" dur="1" fill="hold">
                                          <p:stCondLst>
                                            <p:cond delay="0"/>
                                          </p:stCondLst>
                                        </p:cTn>
                                        <p:tgtEl>
                                          <p:spTgt spid="4"/>
                                        </p:tgtEl>
                                        <p:attrNameLst>
                                          <p:attrName>style.visibility</p:attrName>
                                        </p:attrNameLst>
                                      </p:cBhvr>
                                      <p:to>
                                        <p:strVal val="visible"/>
                                      </p:to>
                                    </p:set>
                                    <p:animEffect transition="in" filter="barn(outVertical)">
                                      <p:cBhvr>
                                        <p:cTn id="230" dur="5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rgbClr val="6666FF"/>
              </a:gs>
              <a:gs pos="50000">
                <a:srgbClr val="0038A8">
                  <a:shade val="67500"/>
                  <a:satMod val="115000"/>
                </a:srgbClr>
              </a:gs>
              <a:gs pos="100000">
                <a:srgbClr val="0038A8">
                  <a:shade val="100000"/>
                  <a:satMod val="115000"/>
                </a:srgbClr>
              </a:gs>
            </a:gsLst>
            <a:lin ang="16200000" scaled="1"/>
            <a:tileRect/>
          </a:gradFill>
        </p:spPr>
        <p:txBody>
          <a:bodyPr/>
          <a:lstStyle/>
          <a:p>
            <a:endParaRPr lang="es-ES" dirty="0"/>
          </a:p>
        </p:txBody>
      </p:sp>
      <p:pic>
        <p:nvPicPr>
          <p:cNvPr id="4" name="3 Imagen" descr="jacaranda-avenue.jpg"/>
          <p:cNvPicPr>
            <a:picLocks noChangeAspect="1"/>
          </p:cNvPicPr>
          <p:nvPr/>
        </p:nvPicPr>
        <p:blipFill>
          <a:blip r:embed="rId2"/>
          <a:stretch>
            <a:fillRect/>
          </a:stretch>
        </p:blipFill>
        <p:spPr>
          <a:xfrm>
            <a:off x="0" y="2510"/>
            <a:ext cx="9144000" cy="5140990"/>
          </a:xfrm>
          <a:prstGeom prst="rect">
            <a:avLst/>
          </a:prstGeom>
        </p:spPr>
      </p:pic>
      <p:sp>
        <p:nvSpPr>
          <p:cNvPr id="5" name="4 Rectángulo"/>
          <p:cNvSpPr/>
          <p:nvPr/>
        </p:nvSpPr>
        <p:spPr>
          <a:xfrm rot="958054">
            <a:off x="-3592" y="2261472"/>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3749" y="2762460"/>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958054">
            <a:off x="639318" y="2261472"/>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639161" y="2762460"/>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958054">
            <a:off x="1353731" y="2261470"/>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1353574" y="2762458"/>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958054">
            <a:off x="1996641" y="2261470"/>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1996484" y="2762458"/>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958054">
            <a:off x="2639613" y="2261474"/>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2639456" y="2762462"/>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958054">
            <a:off x="3282523" y="2261474"/>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3282366" y="2762462"/>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7744004" y="2262390"/>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958054">
            <a:off x="7743846" y="2761536"/>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637084">
            <a:off x="7283212" y="2262390"/>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958054">
            <a:off x="7283054" y="2761536"/>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637084">
            <a:off x="6672435" y="2262390"/>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958054">
            <a:off x="6672277" y="2761536"/>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637084">
            <a:off x="5997326" y="2262390"/>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958054">
            <a:off x="5997168" y="2761536"/>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637084">
            <a:off x="5347279" y="2262389"/>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958054">
            <a:off x="5347121" y="2761535"/>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637084">
            <a:off x="4672170" y="2262389"/>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958054">
            <a:off x="4672012" y="2761535"/>
            <a:ext cx="1403744" cy="170766"/>
          </a:xfrm>
          <a:prstGeom prst="rect">
            <a:avLst/>
          </a:prstGeom>
          <a:gradFill flip="none" rotWithShape="1">
            <a:gsLst>
              <a:gs pos="0">
                <a:schemeClr val="bg1"/>
              </a:gs>
              <a:gs pos="50000">
                <a:srgbClr val="6666FF">
                  <a:shade val="67500"/>
                  <a:satMod val="115000"/>
                </a:srgbClr>
              </a:gs>
              <a:gs pos="100000">
                <a:srgbClr val="6666FF">
                  <a:shade val="100000"/>
                  <a:satMod val="115000"/>
                </a:srgbClr>
              </a:gs>
            </a:gsLst>
            <a:lin ang="0" scaled="1"/>
            <a:tileRect/>
          </a:gradFill>
          <a:ln>
            <a:noFill/>
          </a:ln>
          <a:effectLst>
            <a:reflection blurRad="6350" stA="50000" endA="300" endPos="55500" dist="508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29"/>
                                        </p:tgtEl>
                                        <p:attrNameLst>
                                          <p:attrName>style.opacity</p:attrName>
                                        </p:attrNameLst>
                                      </p:cBhvr>
                                      <p:to>
                                        <p:strVal val="0"/>
                                      </p:to>
                                    </p:set>
                                    <p:animEffect filter="image" prLst="opacity: 0">
                                      <p:cBhvr rctx="IE">
                                        <p:cTn id="7" dur="indefinite"/>
                                        <p:tgtEl>
                                          <p:spTgt spid="29"/>
                                        </p:tgtEl>
                                      </p:cBhvr>
                                    </p:animEffect>
                                  </p:childTnLst>
                                </p:cTn>
                              </p:par>
                              <p:par>
                                <p:cTn id="8" presetID="2" presetClass="entr" presetSubtype="9"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3000" fill="hold"/>
                                        <p:tgtEl>
                                          <p:spTgt spid="5"/>
                                        </p:tgtEl>
                                        <p:attrNameLst>
                                          <p:attrName>ppt_x</p:attrName>
                                        </p:attrNameLst>
                                      </p:cBhvr>
                                      <p:tavLst>
                                        <p:tav tm="0">
                                          <p:val>
                                            <p:strVal val="0-#ppt_w/2"/>
                                          </p:val>
                                        </p:tav>
                                        <p:tav tm="100000">
                                          <p:val>
                                            <p:strVal val="#ppt_x"/>
                                          </p:val>
                                        </p:tav>
                                      </p:tavLst>
                                    </p:anim>
                                    <p:anim calcmode="lin" valueType="num">
                                      <p:cBhvr additive="base">
                                        <p:cTn id="11" dur="3000" fill="hold"/>
                                        <p:tgtEl>
                                          <p:spTgt spid="5"/>
                                        </p:tgtEl>
                                        <p:attrNameLst>
                                          <p:attrName>ppt_y</p:attrName>
                                        </p:attrNameLst>
                                      </p:cBhvr>
                                      <p:tavLst>
                                        <p:tav tm="0">
                                          <p:val>
                                            <p:strVal val="0-#ppt_h/2"/>
                                          </p:val>
                                        </p:tav>
                                        <p:tav tm="100000">
                                          <p:val>
                                            <p:strVal val="#ppt_y"/>
                                          </p:val>
                                        </p:tav>
                                      </p:tavLst>
                                    </p:anim>
                                  </p:childTnLst>
                                </p:cTn>
                              </p:par>
                              <p:par>
                                <p:cTn id="12" presetID="2" presetClass="entr" presetSubtype="9"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3000" fill="hold"/>
                                        <p:tgtEl>
                                          <p:spTgt spid="7"/>
                                        </p:tgtEl>
                                        <p:attrNameLst>
                                          <p:attrName>ppt_x</p:attrName>
                                        </p:attrNameLst>
                                      </p:cBhvr>
                                      <p:tavLst>
                                        <p:tav tm="0">
                                          <p:val>
                                            <p:strVal val="0-#ppt_w/2"/>
                                          </p:val>
                                        </p:tav>
                                        <p:tav tm="100000">
                                          <p:val>
                                            <p:strVal val="#ppt_x"/>
                                          </p:val>
                                        </p:tav>
                                      </p:tavLst>
                                    </p:anim>
                                    <p:anim calcmode="lin" valueType="num">
                                      <p:cBhvr additive="base">
                                        <p:cTn id="15" dur="3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9"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3000" fill="hold"/>
                                        <p:tgtEl>
                                          <p:spTgt spid="9"/>
                                        </p:tgtEl>
                                        <p:attrNameLst>
                                          <p:attrName>ppt_x</p:attrName>
                                        </p:attrNameLst>
                                      </p:cBhvr>
                                      <p:tavLst>
                                        <p:tav tm="0">
                                          <p:val>
                                            <p:strVal val="0-#ppt_w/2"/>
                                          </p:val>
                                        </p:tav>
                                        <p:tav tm="100000">
                                          <p:val>
                                            <p:strVal val="#ppt_x"/>
                                          </p:val>
                                        </p:tav>
                                      </p:tavLst>
                                    </p:anim>
                                    <p:anim calcmode="lin" valueType="num">
                                      <p:cBhvr additive="base">
                                        <p:cTn id="19" dur="3000" fill="hold"/>
                                        <p:tgtEl>
                                          <p:spTgt spid="9"/>
                                        </p:tgtEl>
                                        <p:attrNameLst>
                                          <p:attrName>ppt_y</p:attrName>
                                        </p:attrNameLst>
                                      </p:cBhvr>
                                      <p:tavLst>
                                        <p:tav tm="0">
                                          <p:val>
                                            <p:strVal val="0-#ppt_h/2"/>
                                          </p:val>
                                        </p:tav>
                                        <p:tav tm="100000">
                                          <p:val>
                                            <p:strVal val="#ppt_y"/>
                                          </p:val>
                                        </p:tav>
                                      </p:tavLst>
                                    </p:anim>
                                  </p:childTnLst>
                                </p:cTn>
                              </p:par>
                              <p:par>
                                <p:cTn id="20" presetID="2" presetClass="entr" presetSubtype="9"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3000" fill="hold"/>
                                        <p:tgtEl>
                                          <p:spTgt spid="11"/>
                                        </p:tgtEl>
                                        <p:attrNameLst>
                                          <p:attrName>ppt_x</p:attrName>
                                        </p:attrNameLst>
                                      </p:cBhvr>
                                      <p:tavLst>
                                        <p:tav tm="0">
                                          <p:val>
                                            <p:strVal val="0-#ppt_w/2"/>
                                          </p:val>
                                        </p:tav>
                                        <p:tav tm="100000">
                                          <p:val>
                                            <p:strVal val="#ppt_x"/>
                                          </p:val>
                                        </p:tav>
                                      </p:tavLst>
                                    </p:anim>
                                    <p:anim calcmode="lin" valueType="num">
                                      <p:cBhvr additive="base">
                                        <p:cTn id="23" dur="3000" fill="hold"/>
                                        <p:tgtEl>
                                          <p:spTgt spid="11"/>
                                        </p:tgtEl>
                                        <p:attrNameLst>
                                          <p:attrName>ppt_y</p:attrName>
                                        </p:attrNameLst>
                                      </p:cBhvr>
                                      <p:tavLst>
                                        <p:tav tm="0">
                                          <p:val>
                                            <p:strVal val="0-#ppt_h/2"/>
                                          </p:val>
                                        </p:tav>
                                        <p:tav tm="100000">
                                          <p:val>
                                            <p:strVal val="#ppt_y"/>
                                          </p:val>
                                        </p:tav>
                                      </p:tavLst>
                                    </p:anim>
                                  </p:childTnLst>
                                </p:cTn>
                              </p:par>
                              <p:par>
                                <p:cTn id="24" presetID="2" presetClass="entr" presetSubtype="9"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3000" fill="hold"/>
                                        <p:tgtEl>
                                          <p:spTgt spid="13"/>
                                        </p:tgtEl>
                                        <p:attrNameLst>
                                          <p:attrName>ppt_x</p:attrName>
                                        </p:attrNameLst>
                                      </p:cBhvr>
                                      <p:tavLst>
                                        <p:tav tm="0">
                                          <p:val>
                                            <p:strVal val="0-#ppt_w/2"/>
                                          </p:val>
                                        </p:tav>
                                        <p:tav tm="100000">
                                          <p:val>
                                            <p:strVal val="#ppt_x"/>
                                          </p:val>
                                        </p:tav>
                                      </p:tavLst>
                                    </p:anim>
                                    <p:anim calcmode="lin" valueType="num">
                                      <p:cBhvr additive="base">
                                        <p:cTn id="27" dur="3000" fill="hold"/>
                                        <p:tgtEl>
                                          <p:spTgt spid="13"/>
                                        </p:tgtEl>
                                        <p:attrNameLst>
                                          <p:attrName>ppt_y</p:attrName>
                                        </p:attrNameLst>
                                      </p:cBhvr>
                                      <p:tavLst>
                                        <p:tav tm="0">
                                          <p:val>
                                            <p:strVal val="0-#ppt_h/2"/>
                                          </p:val>
                                        </p:tav>
                                        <p:tav tm="100000">
                                          <p:val>
                                            <p:strVal val="#ppt_y"/>
                                          </p:val>
                                        </p:tav>
                                      </p:tavLst>
                                    </p:anim>
                                  </p:childTnLst>
                                </p:cTn>
                              </p:par>
                              <p:par>
                                <p:cTn id="28" presetID="2" presetClass="entr" presetSubtype="9"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3000" fill="hold"/>
                                        <p:tgtEl>
                                          <p:spTgt spid="15"/>
                                        </p:tgtEl>
                                        <p:attrNameLst>
                                          <p:attrName>ppt_x</p:attrName>
                                        </p:attrNameLst>
                                      </p:cBhvr>
                                      <p:tavLst>
                                        <p:tav tm="0">
                                          <p:val>
                                            <p:strVal val="0-#ppt_w/2"/>
                                          </p:val>
                                        </p:tav>
                                        <p:tav tm="100000">
                                          <p:val>
                                            <p:strVal val="#ppt_x"/>
                                          </p:val>
                                        </p:tav>
                                      </p:tavLst>
                                    </p:anim>
                                    <p:anim calcmode="lin" valueType="num">
                                      <p:cBhvr additive="base">
                                        <p:cTn id="31" dur="3000" fill="hold"/>
                                        <p:tgtEl>
                                          <p:spTgt spid="15"/>
                                        </p:tgtEl>
                                        <p:attrNameLst>
                                          <p:attrName>ppt_y</p:attrName>
                                        </p:attrNameLst>
                                      </p:cBhvr>
                                      <p:tavLst>
                                        <p:tav tm="0">
                                          <p:val>
                                            <p:strVal val="0-#ppt_h/2"/>
                                          </p:val>
                                        </p:tav>
                                        <p:tav tm="100000">
                                          <p:val>
                                            <p:strVal val="#ppt_y"/>
                                          </p:val>
                                        </p:tav>
                                      </p:tavLst>
                                    </p:anim>
                                  </p:childTnLst>
                                </p:cTn>
                              </p:par>
                              <p:par>
                                <p:cTn id="32" presetID="2" presetClass="entr" presetSubtype="12" fill="hold" grpId="0"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3000" fill="hold"/>
                                        <p:tgtEl>
                                          <p:spTgt spid="6"/>
                                        </p:tgtEl>
                                        <p:attrNameLst>
                                          <p:attrName>ppt_x</p:attrName>
                                        </p:attrNameLst>
                                      </p:cBhvr>
                                      <p:tavLst>
                                        <p:tav tm="0">
                                          <p:val>
                                            <p:strVal val="0-#ppt_w/2"/>
                                          </p:val>
                                        </p:tav>
                                        <p:tav tm="100000">
                                          <p:val>
                                            <p:strVal val="#ppt_x"/>
                                          </p:val>
                                        </p:tav>
                                      </p:tavLst>
                                    </p:anim>
                                    <p:anim calcmode="lin" valueType="num">
                                      <p:cBhvr additive="base">
                                        <p:cTn id="35" dur="3000" fill="hold"/>
                                        <p:tgtEl>
                                          <p:spTgt spid="6"/>
                                        </p:tgtEl>
                                        <p:attrNameLst>
                                          <p:attrName>ppt_y</p:attrName>
                                        </p:attrNameLst>
                                      </p:cBhvr>
                                      <p:tavLst>
                                        <p:tav tm="0">
                                          <p:val>
                                            <p:strVal val="1+#ppt_h/2"/>
                                          </p:val>
                                        </p:tav>
                                        <p:tav tm="100000">
                                          <p:val>
                                            <p:strVal val="#ppt_y"/>
                                          </p:val>
                                        </p:tav>
                                      </p:tavLst>
                                    </p:anim>
                                  </p:childTnLst>
                                </p:cTn>
                              </p:par>
                              <p:par>
                                <p:cTn id="36" presetID="2" presetClass="entr" presetSubtype="12"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3000" fill="hold"/>
                                        <p:tgtEl>
                                          <p:spTgt spid="8"/>
                                        </p:tgtEl>
                                        <p:attrNameLst>
                                          <p:attrName>ppt_x</p:attrName>
                                        </p:attrNameLst>
                                      </p:cBhvr>
                                      <p:tavLst>
                                        <p:tav tm="0">
                                          <p:val>
                                            <p:strVal val="0-#ppt_w/2"/>
                                          </p:val>
                                        </p:tav>
                                        <p:tav tm="100000">
                                          <p:val>
                                            <p:strVal val="#ppt_x"/>
                                          </p:val>
                                        </p:tav>
                                      </p:tavLst>
                                    </p:anim>
                                    <p:anim calcmode="lin" valueType="num">
                                      <p:cBhvr additive="base">
                                        <p:cTn id="39" dur="3000" fill="hold"/>
                                        <p:tgtEl>
                                          <p:spTgt spid="8"/>
                                        </p:tgtEl>
                                        <p:attrNameLst>
                                          <p:attrName>ppt_y</p:attrName>
                                        </p:attrNameLst>
                                      </p:cBhvr>
                                      <p:tavLst>
                                        <p:tav tm="0">
                                          <p:val>
                                            <p:strVal val="1+#ppt_h/2"/>
                                          </p:val>
                                        </p:tav>
                                        <p:tav tm="100000">
                                          <p:val>
                                            <p:strVal val="#ppt_y"/>
                                          </p:val>
                                        </p:tav>
                                      </p:tavLst>
                                    </p:anim>
                                  </p:childTnLst>
                                </p:cTn>
                              </p:par>
                              <p:par>
                                <p:cTn id="40" presetID="2" presetClass="entr" presetSubtype="12"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3000" fill="hold"/>
                                        <p:tgtEl>
                                          <p:spTgt spid="10"/>
                                        </p:tgtEl>
                                        <p:attrNameLst>
                                          <p:attrName>ppt_x</p:attrName>
                                        </p:attrNameLst>
                                      </p:cBhvr>
                                      <p:tavLst>
                                        <p:tav tm="0">
                                          <p:val>
                                            <p:strVal val="0-#ppt_w/2"/>
                                          </p:val>
                                        </p:tav>
                                        <p:tav tm="100000">
                                          <p:val>
                                            <p:strVal val="#ppt_x"/>
                                          </p:val>
                                        </p:tav>
                                      </p:tavLst>
                                    </p:anim>
                                    <p:anim calcmode="lin" valueType="num">
                                      <p:cBhvr additive="base">
                                        <p:cTn id="43" dur="3000" fill="hold"/>
                                        <p:tgtEl>
                                          <p:spTgt spid="10"/>
                                        </p:tgtEl>
                                        <p:attrNameLst>
                                          <p:attrName>ppt_y</p:attrName>
                                        </p:attrNameLst>
                                      </p:cBhvr>
                                      <p:tavLst>
                                        <p:tav tm="0">
                                          <p:val>
                                            <p:strVal val="1+#ppt_h/2"/>
                                          </p:val>
                                        </p:tav>
                                        <p:tav tm="100000">
                                          <p:val>
                                            <p:strVal val="#ppt_y"/>
                                          </p:val>
                                        </p:tav>
                                      </p:tavLst>
                                    </p:anim>
                                  </p:childTnLst>
                                </p:cTn>
                              </p:par>
                              <p:par>
                                <p:cTn id="44" presetID="2" presetClass="entr" presetSubtype="12"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3000" fill="hold"/>
                                        <p:tgtEl>
                                          <p:spTgt spid="12"/>
                                        </p:tgtEl>
                                        <p:attrNameLst>
                                          <p:attrName>ppt_x</p:attrName>
                                        </p:attrNameLst>
                                      </p:cBhvr>
                                      <p:tavLst>
                                        <p:tav tm="0">
                                          <p:val>
                                            <p:strVal val="0-#ppt_w/2"/>
                                          </p:val>
                                        </p:tav>
                                        <p:tav tm="100000">
                                          <p:val>
                                            <p:strVal val="#ppt_x"/>
                                          </p:val>
                                        </p:tav>
                                      </p:tavLst>
                                    </p:anim>
                                    <p:anim calcmode="lin" valueType="num">
                                      <p:cBhvr additive="base">
                                        <p:cTn id="47" dur="3000" fill="hold"/>
                                        <p:tgtEl>
                                          <p:spTgt spid="12"/>
                                        </p:tgtEl>
                                        <p:attrNameLst>
                                          <p:attrName>ppt_y</p:attrName>
                                        </p:attrNameLst>
                                      </p:cBhvr>
                                      <p:tavLst>
                                        <p:tav tm="0">
                                          <p:val>
                                            <p:strVal val="1+#ppt_h/2"/>
                                          </p:val>
                                        </p:tav>
                                        <p:tav tm="100000">
                                          <p:val>
                                            <p:strVal val="#ppt_y"/>
                                          </p:val>
                                        </p:tav>
                                      </p:tavLst>
                                    </p:anim>
                                  </p:childTnLst>
                                </p:cTn>
                              </p:par>
                              <p:par>
                                <p:cTn id="48" presetID="2" presetClass="entr" presetSubtype="12"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3000" fill="hold"/>
                                        <p:tgtEl>
                                          <p:spTgt spid="14"/>
                                        </p:tgtEl>
                                        <p:attrNameLst>
                                          <p:attrName>ppt_x</p:attrName>
                                        </p:attrNameLst>
                                      </p:cBhvr>
                                      <p:tavLst>
                                        <p:tav tm="0">
                                          <p:val>
                                            <p:strVal val="0-#ppt_w/2"/>
                                          </p:val>
                                        </p:tav>
                                        <p:tav tm="100000">
                                          <p:val>
                                            <p:strVal val="#ppt_x"/>
                                          </p:val>
                                        </p:tav>
                                      </p:tavLst>
                                    </p:anim>
                                    <p:anim calcmode="lin" valueType="num">
                                      <p:cBhvr additive="base">
                                        <p:cTn id="51" dur="3000" fill="hold"/>
                                        <p:tgtEl>
                                          <p:spTgt spid="14"/>
                                        </p:tgtEl>
                                        <p:attrNameLst>
                                          <p:attrName>ppt_y</p:attrName>
                                        </p:attrNameLst>
                                      </p:cBhvr>
                                      <p:tavLst>
                                        <p:tav tm="0">
                                          <p:val>
                                            <p:strVal val="1+#ppt_h/2"/>
                                          </p:val>
                                        </p:tav>
                                        <p:tav tm="100000">
                                          <p:val>
                                            <p:strVal val="#ppt_y"/>
                                          </p:val>
                                        </p:tav>
                                      </p:tavLst>
                                    </p:anim>
                                  </p:childTnLst>
                                </p:cTn>
                              </p:par>
                              <p:par>
                                <p:cTn id="52" presetID="2" presetClass="entr" presetSubtype="12"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3000" fill="hold"/>
                                        <p:tgtEl>
                                          <p:spTgt spid="16"/>
                                        </p:tgtEl>
                                        <p:attrNameLst>
                                          <p:attrName>ppt_x</p:attrName>
                                        </p:attrNameLst>
                                      </p:cBhvr>
                                      <p:tavLst>
                                        <p:tav tm="0">
                                          <p:val>
                                            <p:strVal val="0-#ppt_w/2"/>
                                          </p:val>
                                        </p:tav>
                                        <p:tav tm="100000">
                                          <p:val>
                                            <p:strVal val="#ppt_x"/>
                                          </p:val>
                                        </p:tav>
                                      </p:tavLst>
                                    </p:anim>
                                    <p:anim calcmode="lin" valueType="num">
                                      <p:cBhvr additive="base">
                                        <p:cTn id="55" dur="3000" fill="hold"/>
                                        <p:tgtEl>
                                          <p:spTgt spid="16"/>
                                        </p:tgtEl>
                                        <p:attrNameLst>
                                          <p:attrName>ppt_y</p:attrName>
                                        </p:attrNameLst>
                                      </p:cBhvr>
                                      <p:tavLst>
                                        <p:tav tm="0">
                                          <p:val>
                                            <p:strVal val="1+#ppt_h/2"/>
                                          </p:val>
                                        </p:tav>
                                        <p:tav tm="100000">
                                          <p:val>
                                            <p:strVal val="#ppt_y"/>
                                          </p:val>
                                        </p:tav>
                                      </p:tavLst>
                                    </p:anim>
                                  </p:childTnLst>
                                </p:cTn>
                              </p:par>
                              <p:par>
                                <p:cTn id="56" presetID="3" presetClass="entr" presetSubtype="5" fill="hold" grpId="1" nodeType="withEffect">
                                  <p:stCondLst>
                                    <p:cond delay="0"/>
                                  </p:stCondLst>
                                  <p:childTnLst>
                                    <p:set>
                                      <p:cBhvr>
                                        <p:cTn id="57" dur="1" fill="hold">
                                          <p:stCondLst>
                                            <p:cond delay="0"/>
                                          </p:stCondLst>
                                        </p:cTn>
                                        <p:tgtEl>
                                          <p:spTgt spid="5"/>
                                        </p:tgtEl>
                                        <p:attrNameLst>
                                          <p:attrName>style.visibility</p:attrName>
                                        </p:attrNameLst>
                                      </p:cBhvr>
                                      <p:to>
                                        <p:strVal val="visible"/>
                                      </p:to>
                                    </p:set>
                                    <p:animEffect transition="in" filter="blinds(vertical)">
                                      <p:cBhvr>
                                        <p:cTn id="58" dur="3000"/>
                                        <p:tgtEl>
                                          <p:spTgt spid="5"/>
                                        </p:tgtEl>
                                      </p:cBhvr>
                                    </p:animEffect>
                                  </p:childTnLst>
                                </p:cTn>
                              </p:par>
                              <p:par>
                                <p:cTn id="59" presetID="3" presetClass="entr" presetSubtype="5" fill="hold" grpId="1" nodeType="with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blinds(vertical)">
                                      <p:cBhvr>
                                        <p:cTn id="61" dur="3000"/>
                                        <p:tgtEl>
                                          <p:spTgt spid="6"/>
                                        </p:tgtEl>
                                      </p:cBhvr>
                                    </p:animEffect>
                                  </p:childTnLst>
                                </p:cTn>
                              </p:par>
                              <p:par>
                                <p:cTn id="62" presetID="3" presetClass="entr" presetSubtype="5" fill="hold" grpId="1" nodeType="withEffect">
                                  <p:stCondLst>
                                    <p:cond delay="0"/>
                                  </p:stCondLst>
                                  <p:childTnLst>
                                    <p:set>
                                      <p:cBhvr>
                                        <p:cTn id="63" dur="1" fill="hold">
                                          <p:stCondLst>
                                            <p:cond delay="0"/>
                                          </p:stCondLst>
                                        </p:cTn>
                                        <p:tgtEl>
                                          <p:spTgt spid="7"/>
                                        </p:tgtEl>
                                        <p:attrNameLst>
                                          <p:attrName>style.visibility</p:attrName>
                                        </p:attrNameLst>
                                      </p:cBhvr>
                                      <p:to>
                                        <p:strVal val="visible"/>
                                      </p:to>
                                    </p:set>
                                    <p:animEffect transition="in" filter="blinds(vertical)">
                                      <p:cBhvr>
                                        <p:cTn id="64" dur="3000"/>
                                        <p:tgtEl>
                                          <p:spTgt spid="7"/>
                                        </p:tgtEl>
                                      </p:cBhvr>
                                    </p:animEffect>
                                  </p:childTnLst>
                                </p:cTn>
                              </p:par>
                              <p:par>
                                <p:cTn id="65" presetID="3" presetClass="entr" presetSubtype="5" fill="hold" grpId="1" nodeType="withEffect">
                                  <p:stCondLst>
                                    <p:cond delay="0"/>
                                  </p:stCondLst>
                                  <p:childTnLst>
                                    <p:set>
                                      <p:cBhvr>
                                        <p:cTn id="66" dur="1" fill="hold">
                                          <p:stCondLst>
                                            <p:cond delay="0"/>
                                          </p:stCondLst>
                                        </p:cTn>
                                        <p:tgtEl>
                                          <p:spTgt spid="8"/>
                                        </p:tgtEl>
                                        <p:attrNameLst>
                                          <p:attrName>style.visibility</p:attrName>
                                        </p:attrNameLst>
                                      </p:cBhvr>
                                      <p:to>
                                        <p:strVal val="visible"/>
                                      </p:to>
                                    </p:set>
                                    <p:animEffect transition="in" filter="blinds(vertical)">
                                      <p:cBhvr>
                                        <p:cTn id="67" dur="3000"/>
                                        <p:tgtEl>
                                          <p:spTgt spid="8"/>
                                        </p:tgtEl>
                                      </p:cBhvr>
                                    </p:animEffect>
                                  </p:childTnLst>
                                </p:cTn>
                              </p:par>
                              <p:par>
                                <p:cTn id="68" presetID="3" presetClass="entr" presetSubtype="5" fill="hold" grpId="1" nodeType="with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blinds(vertical)">
                                      <p:cBhvr>
                                        <p:cTn id="70" dur="3000"/>
                                        <p:tgtEl>
                                          <p:spTgt spid="9"/>
                                        </p:tgtEl>
                                      </p:cBhvr>
                                    </p:animEffect>
                                  </p:childTnLst>
                                </p:cTn>
                              </p:par>
                              <p:par>
                                <p:cTn id="71" presetID="3" presetClass="entr" presetSubtype="5" fill="hold" grpId="1" nodeType="withEffect">
                                  <p:stCondLst>
                                    <p:cond delay="0"/>
                                  </p:stCondLst>
                                  <p:childTnLst>
                                    <p:set>
                                      <p:cBhvr>
                                        <p:cTn id="72" dur="1" fill="hold">
                                          <p:stCondLst>
                                            <p:cond delay="0"/>
                                          </p:stCondLst>
                                        </p:cTn>
                                        <p:tgtEl>
                                          <p:spTgt spid="10"/>
                                        </p:tgtEl>
                                        <p:attrNameLst>
                                          <p:attrName>style.visibility</p:attrName>
                                        </p:attrNameLst>
                                      </p:cBhvr>
                                      <p:to>
                                        <p:strVal val="visible"/>
                                      </p:to>
                                    </p:set>
                                    <p:animEffect transition="in" filter="blinds(vertical)">
                                      <p:cBhvr>
                                        <p:cTn id="73" dur="3000"/>
                                        <p:tgtEl>
                                          <p:spTgt spid="10"/>
                                        </p:tgtEl>
                                      </p:cBhvr>
                                    </p:animEffect>
                                  </p:childTnLst>
                                </p:cTn>
                              </p:par>
                              <p:par>
                                <p:cTn id="74" presetID="3" presetClass="entr" presetSubtype="5" fill="hold" grpId="1" nodeType="withEffect">
                                  <p:stCondLst>
                                    <p:cond delay="0"/>
                                  </p:stCondLst>
                                  <p:childTnLst>
                                    <p:set>
                                      <p:cBhvr>
                                        <p:cTn id="75" dur="1" fill="hold">
                                          <p:stCondLst>
                                            <p:cond delay="0"/>
                                          </p:stCondLst>
                                        </p:cTn>
                                        <p:tgtEl>
                                          <p:spTgt spid="11"/>
                                        </p:tgtEl>
                                        <p:attrNameLst>
                                          <p:attrName>style.visibility</p:attrName>
                                        </p:attrNameLst>
                                      </p:cBhvr>
                                      <p:to>
                                        <p:strVal val="visible"/>
                                      </p:to>
                                    </p:set>
                                    <p:animEffect transition="in" filter="blinds(vertical)">
                                      <p:cBhvr>
                                        <p:cTn id="76" dur="3000"/>
                                        <p:tgtEl>
                                          <p:spTgt spid="11"/>
                                        </p:tgtEl>
                                      </p:cBhvr>
                                    </p:animEffect>
                                  </p:childTnLst>
                                </p:cTn>
                              </p:par>
                              <p:par>
                                <p:cTn id="77" presetID="3" presetClass="entr" presetSubtype="5" fill="hold" grpId="1" nodeType="withEffect">
                                  <p:stCondLst>
                                    <p:cond delay="0"/>
                                  </p:stCondLst>
                                  <p:childTnLst>
                                    <p:set>
                                      <p:cBhvr>
                                        <p:cTn id="78" dur="1" fill="hold">
                                          <p:stCondLst>
                                            <p:cond delay="0"/>
                                          </p:stCondLst>
                                        </p:cTn>
                                        <p:tgtEl>
                                          <p:spTgt spid="12"/>
                                        </p:tgtEl>
                                        <p:attrNameLst>
                                          <p:attrName>style.visibility</p:attrName>
                                        </p:attrNameLst>
                                      </p:cBhvr>
                                      <p:to>
                                        <p:strVal val="visible"/>
                                      </p:to>
                                    </p:set>
                                    <p:animEffect transition="in" filter="blinds(vertical)">
                                      <p:cBhvr>
                                        <p:cTn id="79" dur="3000"/>
                                        <p:tgtEl>
                                          <p:spTgt spid="12"/>
                                        </p:tgtEl>
                                      </p:cBhvr>
                                    </p:animEffect>
                                  </p:childTnLst>
                                </p:cTn>
                              </p:par>
                              <p:par>
                                <p:cTn id="80" presetID="3" presetClass="entr" presetSubtype="5" fill="hold" grpId="1" nodeType="withEffect">
                                  <p:stCondLst>
                                    <p:cond delay="0"/>
                                  </p:stCondLst>
                                  <p:childTnLst>
                                    <p:set>
                                      <p:cBhvr>
                                        <p:cTn id="81" dur="1" fill="hold">
                                          <p:stCondLst>
                                            <p:cond delay="0"/>
                                          </p:stCondLst>
                                        </p:cTn>
                                        <p:tgtEl>
                                          <p:spTgt spid="13"/>
                                        </p:tgtEl>
                                        <p:attrNameLst>
                                          <p:attrName>style.visibility</p:attrName>
                                        </p:attrNameLst>
                                      </p:cBhvr>
                                      <p:to>
                                        <p:strVal val="visible"/>
                                      </p:to>
                                    </p:set>
                                    <p:animEffect transition="in" filter="blinds(vertical)">
                                      <p:cBhvr>
                                        <p:cTn id="82" dur="3000"/>
                                        <p:tgtEl>
                                          <p:spTgt spid="13"/>
                                        </p:tgtEl>
                                      </p:cBhvr>
                                    </p:animEffect>
                                  </p:childTnLst>
                                </p:cTn>
                              </p:par>
                              <p:par>
                                <p:cTn id="83" presetID="3" presetClass="entr" presetSubtype="5" fill="hold" grpId="1" nodeType="withEffect">
                                  <p:stCondLst>
                                    <p:cond delay="0"/>
                                  </p:stCondLst>
                                  <p:childTnLst>
                                    <p:set>
                                      <p:cBhvr>
                                        <p:cTn id="84" dur="1" fill="hold">
                                          <p:stCondLst>
                                            <p:cond delay="0"/>
                                          </p:stCondLst>
                                        </p:cTn>
                                        <p:tgtEl>
                                          <p:spTgt spid="14"/>
                                        </p:tgtEl>
                                        <p:attrNameLst>
                                          <p:attrName>style.visibility</p:attrName>
                                        </p:attrNameLst>
                                      </p:cBhvr>
                                      <p:to>
                                        <p:strVal val="visible"/>
                                      </p:to>
                                    </p:set>
                                    <p:animEffect transition="in" filter="blinds(vertical)">
                                      <p:cBhvr>
                                        <p:cTn id="85" dur="3000"/>
                                        <p:tgtEl>
                                          <p:spTgt spid="14"/>
                                        </p:tgtEl>
                                      </p:cBhvr>
                                    </p:animEffect>
                                  </p:childTnLst>
                                </p:cTn>
                              </p:par>
                              <p:par>
                                <p:cTn id="86" presetID="3" presetClass="entr" presetSubtype="5" fill="hold" grpId="1" nodeType="withEffect">
                                  <p:stCondLst>
                                    <p:cond delay="0"/>
                                  </p:stCondLst>
                                  <p:childTnLst>
                                    <p:set>
                                      <p:cBhvr>
                                        <p:cTn id="87" dur="1" fill="hold">
                                          <p:stCondLst>
                                            <p:cond delay="0"/>
                                          </p:stCondLst>
                                        </p:cTn>
                                        <p:tgtEl>
                                          <p:spTgt spid="15"/>
                                        </p:tgtEl>
                                        <p:attrNameLst>
                                          <p:attrName>style.visibility</p:attrName>
                                        </p:attrNameLst>
                                      </p:cBhvr>
                                      <p:to>
                                        <p:strVal val="visible"/>
                                      </p:to>
                                    </p:set>
                                    <p:animEffect transition="in" filter="blinds(vertical)">
                                      <p:cBhvr>
                                        <p:cTn id="88" dur="3000"/>
                                        <p:tgtEl>
                                          <p:spTgt spid="15"/>
                                        </p:tgtEl>
                                      </p:cBhvr>
                                    </p:animEffect>
                                  </p:childTnLst>
                                </p:cTn>
                              </p:par>
                              <p:par>
                                <p:cTn id="89" presetID="3" presetClass="entr" presetSubtype="5" fill="hold" grpId="1" nodeType="withEffect">
                                  <p:stCondLst>
                                    <p:cond delay="0"/>
                                  </p:stCondLst>
                                  <p:childTnLst>
                                    <p:set>
                                      <p:cBhvr>
                                        <p:cTn id="90" dur="1" fill="hold">
                                          <p:stCondLst>
                                            <p:cond delay="0"/>
                                          </p:stCondLst>
                                        </p:cTn>
                                        <p:tgtEl>
                                          <p:spTgt spid="16"/>
                                        </p:tgtEl>
                                        <p:attrNameLst>
                                          <p:attrName>style.visibility</p:attrName>
                                        </p:attrNameLst>
                                      </p:cBhvr>
                                      <p:to>
                                        <p:strVal val="visible"/>
                                      </p:to>
                                    </p:set>
                                    <p:animEffect transition="in" filter="blinds(vertical)">
                                      <p:cBhvr>
                                        <p:cTn id="91" dur="3000"/>
                                        <p:tgtEl>
                                          <p:spTgt spid="16"/>
                                        </p:tgtEl>
                                      </p:cBhvr>
                                    </p:animEffect>
                                  </p:childTnLst>
                                </p:cTn>
                              </p:par>
                              <p:par>
                                <p:cTn id="92" presetID="2" presetClass="entr" presetSubtype="3" fill="hold" grpId="0" nodeType="withEffect">
                                  <p:stCondLst>
                                    <p:cond delay="0"/>
                                  </p:stCondLst>
                                  <p:childTnLst>
                                    <p:set>
                                      <p:cBhvr>
                                        <p:cTn id="93" dur="1" fill="hold">
                                          <p:stCondLst>
                                            <p:cond delay="0"/>
                                          </p:stCondLst>
                                        </p:cTn>
                                        <p:tgtEl>
                                          <p:spTgt spid="17"/>
                                        </p:tgtEl>
                                        <p:attrNameLst>
                                          <p:attrName>style.visibility</p:attrName>
                                        </p:attrNameLst>
                                      </p:cBhvr>
                                      <p:to>
                                        <p:strVal val="visible"/>
                                      </p:to>
                                    </p:set>
                                    <p:anim calcmode="lin" valueType="num">
                                      <p:cBhvr additive="base">
                                        <p:cTn id="94" dur="3000" fill="hold"/>
                                        <p:tgtEl>
                                          <p:spTgt spid="17"/>
                                        </p:tgtEl>
                                        <p:attrNameLst>
                                          <p:attrName>ppt_x</p:attrName>
                                        </p:attrNameLst>
                                      </p:cBhvr>
                                      <p:tavLst>
                                        <p:tav tm="0">
                                          <p:val>
                                            <p:strVal val="1+#ppt_w/2"/>
                                          </p:val>
                                        </p:tav>
                                        <p:tav tm="100000">
                                          <p:val>
                                            <p:strVal val="#ppt_x"/>
                                          </p:val>
                                        </p:tav>
                                      </p:tavLst>
                                    </p:anim>
                                    <p:anim calcmode="lin" valueType="num">
                                      <p:cBhvr additive="base">
                                        <p:cTn id="95" dur="3000" fill="hold"/>
                                        <p:tgtEl>
                                          <p:spTgt spid="17"/>
                                        </p:tgtEl>
                                        <p:attrNameLst>
                                          <p:attrName>ppt_y</p:attrName>
                                        </p:attrNameLst>
                                      </p:cBhvr>
                                      <p:tavLst>
                                        <p:tav tm="0">
                                          <p:val>
                                            <p:strVal val="0-#ppt_h/2"/>
                                          </p:val>
                                        </p:tav>
                                        <p:tav tm="100000">
                                          <p:val>
                                            <p:strVal val="#ppt_y"/>
                                          </p:val>
                                        </p:tav>
                                      </p:tavLst>
                                    </p:anim>
                                  </p:childTnLst>
                                </p:cTn>
                              </p:par>
                              <p:par>
                                <p:cTn id="96" presetID="2" presetClass="entr" presetSubtype="6" fill="hold" grpId="0" nodeType="withEffect">
                                  <p:stCondLst>
                                    <p:cond delay="0"/>
                                  </p:stCondLst>
                                  <p:childTnLst>
                                    <p:set>
                                      <p:cBhvr>
                                        <p:cTn id="97" dur="1" fill="hold">
                                          <p:stCondLst>
                                            <p:cond delay="0"/>
                                          </p:stCondLst>
                                        </p:cTn>
                                        <p:tgtEl>
                                          <p:spTgt spid="18"/>
                                        </p:tgtEl>
                                        <p:attrNameLst>
                                          <p:attrName>style.visibility</p:attrName>
                                        </p:attrNameLst>
                                      </p:cBhvr>
                                      <p:to>
                                        <p:strVal val="visible"/>
                                      </p:to>
                                    </p:set>
                                    <p:anim calcmode="lin" valueType="num">
                                      <p:cBhvr additive="base">
                                        <p:cTn id="98" dur="3000" fill="hold"/>
                                        <p:tgtEl>
                                          <p:spTgt spid="18"/>
                                        </p:tgtEl>
                                        <p:attrNameLst>
                                          <p:attrName>ppt_x</p:attrName>
                                        </p:attrNameLst>
                                      </p:cBhvr>
                                      <p:tavLst>
                                        <p:tav tm="0">
                                          <p:val>
                                            <p:strVal val="1+#ppt_w/2"/>
                                          </p:val>
                                        </p:tav>
                                        <p:tav tm="100000">
                                          <p:val>
                                            <p:strVal val="#ppt_x"/>
                                          </p:val>
                                        </p:tav>
                                      </p:tavLst>
                                    </p:anim>
                                    <p:anim calcmode="lin" valueType="num">
                                      <p:cBhvr additive="base">
                                        <p:cTn id="99" dur="3000" fill="hold"/>
                                        <p:tgtEl>
                                          <p:spTgt spid="18"/>
                                        </p:tgtEl>
                                        <p:attrNameLst>
                                          <p:attrName>ppt_y</p:attrName>
                                        </p:attrNameLst>
                                      </p:cBhvr>
                                      <p:tavLst>
                                        <p:tav tm="0">
                                          <p:val>
                                            <p:strVal val="1+#ppt_h/2"/>
                                          </p:val>
                                        </p:tav>
                                        <p:tav tm="100000">
                                          <p:val>
                                            <p:strVal val="#ppt_y"/>
                                          </p:val>
                                        </p:tav>
                                      </p:tavLst>
                                    </p:anim>
                                  </p:childTnLst>
                                </p:cTn>
                              </p:par>
                              <p:par>
                                <p:cTn id="100" presetID="2" presetClass="entr" presetSubtype="3" fill="hold" grpId="0" nodeType="withEffect">
                                  <p:stCondLst>
                                    <p:cond delay="0"/>
                                  </p:stCondLst>
                                  <p:childTnLst>
                                    <p:set>
                                      <p:cBhvr>
                                        <p:cTn id="101" dur="1" fill="hold">
                                          <p:stCondLst>
                                            <p:cond delay="0"/>
                                          </p:stCondLst>
                                        </p:cTn>
                                        <p:tgtEl>
                                          <p:spTgt spid="19"/>
                                        </p:tgtEl>
                                        <p:attrNameLst>
                                          <p:attrName>style.visibility</p:attrName>
                                        </p:attrNameLst>
                                      </p:cBhvr>
                                      <p:to>
                                        <p:strVal val="visible"/>
                                      </p:to>
                                    </p:set>
                                    <p:anim calcmode="lin" valueType="num">
                                      <p:cBhvr additive="base">
                                        <p:cTn id="102" dur="3000" fill="hold"/>
                                        <p:tgtEl>
                                          <p:spTgt spid="19"/>
                                        </p:tgtEl>
                                        <p:attrNameLst>
                                          <p:attrName>ppt_x</p:attrName>
                                        </p:attrNameLst>
                                      </p:cBhvr>
                                      <p:tavLst>
                                        <p:tav tm="0">
                                          <p:val>
                                            <p:strVal val="1+#ppt_w/2"/>
                                          </p:val>
                                        </p:tav>
                                        <p:tav tm="100000">
                                          <p:val>
                                            <p:strVal val="#ppt_x"/>
                                          </p:val>
                                        </p:tav>
                                      </p:tavLst>
                                    </p:anim>
                                    <p:anim calcmode="lin" valueType="num">
                                      <p:cBhvr additive="base">
                                        <p:cTn id="103" dur="3000" fill="hold"/>
                                        <p:tgtEl>
                                          <p:spTgt spid="19"/>
                                        </p:tgtEl>
                                        <p:attrNameLst>
                                          <p:attrName>ppt_y</p:attrName>
                                        </p:attrNameLst>
                                      </p:cBhvr>
                                      <p:tavLst>
                                        <p:tav tm="0">
                                          <p:val>
                                            <p:strVal val="0-#ppt_h/2"/>
                                          </p:val>
                                        </p:tav>
                                        <p:tav tm="100000">
                                          <p:val>
                                            <p:strVal val="#ppt_y"/>
                                          </p:val>
                                        </p:tav>
                                      </p:tavLst>
                                    </p:anim>
                                  </p:childTnLst>
                                </p:cTn>
                              </p:par>
                              <p:par>
                                <p:cTn id="104" presetID="2" presetClass="entr" presetSubtype="6" fill="hold" grpId="0" nodeType="withEffect">
                                  <p:stCondLst>
                                    <p:cond delay="0"/>
                                  </p:stCondLst>
                                  <p:childTnLst>
                                    <p:set>
                                      <p:cBhvr>
                                        <p:cTn id="105" dur="1" fill="hold">
                                          <p:stCondLst>
                                            <p:cond delay="0"/>
                                          </p:stCondLst>
                                        </p:cTn>
                                        <p:tgtEl>
                                          <p:spTgt spid="20"/>
                                        </p:tgtEl>
                                        <p:attrNameLst>
                                          <p:attrName>style.visibility</p:attrName>
                                        </p:attrNameLst>
                                      </p:cBhvr>
                                      <p:to>
                                        <p:strVal val="visible"/>
                                      </p:to>
                                    </p:set>
                                    <p:anim calcmode="lin" valueType="num">
                                      <p:cBhvr additive="base">
                                        <p:cTn id="106" dur="3000" fill="hold"/>
                                        <p:tgtEl>
                                          <p:spTgt spid="20"/>
                                        </p:tgtEl>
                                        <p:attrNameLst>
                                          <p:attrName>ppt_x</p:attrName>
                                        </p:attrNameLst>
                                      </p:cBhvr>
                                      <p:tavLst>
                                        <p:tav tm="0">
                                          <p:val>
                                            <p:strVal val="1+#ppt_w/2"/>
                                          </p:val>
                                        </p:tav>
                                        <p:tav tm="100000">
                                          <p:val>
                                            <p:strVal val="#ppt_x"/>
                                          </p:val>
                                        </p:tav>
                                      </p:tavLst>
                                    </p:anim>
                                    <p:anim calcmode="lin" valueType="num">
                                      <p:cBhvr additive="base">
                                        <p:cTn id="107" dur="3000" fill="hold"/>
                                        <p:tgtEl>
                                          <p:spTgt spid="20"/>
                                        </p:tgtEl>
                                        <p:attrNameLst>
                                          <p:attrName>ppt_y</p:attrName>
                                        </p:attrNameLst>
                                      </p:cBhvr>
                                      <p:tavLst>
                                        <p:tav tm="0">
                                          <p:val>
                                            <p:strVal val="1+#ppt_h/2"/>
                                          </p:val>
                                        </p:tav>
                                        <p:tav tm="100000">
                                          <p:val>
                                            <p:strVal val="#ppt_y"/>
                                          </p:val>
                                        </p:tav>
                                      </p:tavLst>
                                    </p:anim>
                                  </p:childTnLst>
                                </p:cTn>
                              </p:par>
                              <p:par>
                                <p:cTn id="108" presetID="2" presetClass="entr" presetSubtype="3" fill="hold" grpId="0" nodeType="withEffect">
                                  <p:stCondLst>
                                    <p:cond delay="0"/>
                                  </p:stCondLst>
                                  <p:childTnLst>
                                    <p:set>
                                      <p:cBhvr>
                                        <p:cTn id="109" dur="1" fill="hold">
                                          <p:stCondLst>
                                            <p:cond delay="0"/>
                                          </p:stCondLst>
                                        </p:cTn>
                                        <p:tgtEl>
                                          <p:spTgt spid="21"/>
                                        </p:tgtEl>
                                        <p:attrNameLst>
                                          <p:attrName>style.visibility</p:attrName>
                                        </p:attrNameLst>
                                      </p:cBhvr>
                                      <p:to>
                                        <p:strVal val="visible"/>
                                      </p:to>
                                    </p:set>
                                    <p:anim calcmode="lin" valueType="num">
                                      <p:cBhvr additive="base">
                                        <p:cTn id="110" dur="3000" fill="hold"/>
                                        <p:tgtEl>
                                          <p:spTgt spid="21"/>
                                        </p:tgtEl>
                                        <p:attrNameLst>
                                          <p:attrName>ppt_x</p:attrName>
                                        </p:attrNameLst>
                                      </p:cBhvr>
                                      <p:tavLst>
                                        <p:tav tm="0">
                                          <p:val>
                                            <p:strVal val="1+#ppt_w/2"/>
                                          </p:val>
                                        </p:tav>
                                        <p:tav tm="100000">
                                          <p:val>
                                            <p:strVal val="#ppt_x"/>
                                          </p:val>
                                        </p:tav>
                                      </p:tavLst>
                                    </p:anim>
                                    <p:anim calcmode="lin" valueType="num">
                                      <p:cBhvr additive="base">
                                        <p:cTn id="111" dur="3000" fill="hold"/>
                                        <p:tgtEl>
                                          <p:spTgt spid="21"/>
                                        </p:tgtEl>
                                        <p:attrNameLst>
                                          <p:attrName>ppt_y</p:attrName>
                                        </p:attrNameLst>
                                      </p:cBhvr>
                                      <p:tavLst>
                                        <p:tav tm="0">
                                          <p:val>
                                            <p:strVal val="0-#ppt_h/2"/>
                                          </p:val>
                                        </p:tav>
                                        <p:tav tm="100000">
                                          <p:val>
                                            <p:strVal val="#ppt_y"/>
                                          </p:val>
                                        </p:tav>
                                      </p:tavLst>
                                    </p:anim>
                                  </p:childTnLst>
                                </p:cTn>
                              </p:par>
                              <p:par>
                                <p:cTn id="112" presetID="2" presetClass="entr" presetSubtype="6" fill="hold" grpId="0" nodeType="withEffect">
                                  <p:stCondLst>
                                    <p:cond delay="0"/>
                                  </p:stCondLst>
                                  <p:childTnLst>
                                    <p:set>
                                      <p:cBhvr>
                                        <p:cTn id="113" dur="1" fill="hold">
                                          <p:stCondLst>
                                            <p:cond delay="0"/>
                                          </p:stCondLst>
                                        </p:cTn>
                                        <p:tgtEl>
                                          <p:spTgt spid="22"/>
                                        </p:tgtEl>
                                        <p:attrNameLst>
                                          <p:attrName>style.visibility</p:attrName>
                                        </p:attrNameLst>
                                      </p:cBhvr>
                                      <p:to>
                                        <p:strVal val="visible"/>
                                      </p:to>
                                    </p:set>
                                    <p:anim calcmode="lin" valueType="num">
                                      <p:cBhvr additive="base">
                                        <p:cTn id="114" dur="3000" fill="hold"/>
                                        <p:tgtEl>
                                          <p:spTgt spid="22"/>
                                        </p:tgtEl>
                                        <p:attrNameLst>
                                          <p:attrName>ppt_x</p:attrName>
                                        </p:attrNameLst>
                                      </p:cBhvr>
                                      <p:tavLst>
                                        <p:tav tm="0">
                                          <p:val>
                                            <p:strVal val="1+#ppt_w/2"/>
                                          </p:val>
                                        </p:tav>
                                        <p:tav tm="100000">
                                          <p:val>
                                            <p:strVal val="#ppt_x"/>
                                          </p:val>
                                        </p:tav>
                                      </p:tavLst>
                                    </p:anim>
                                    <p:anim calcmode="lin" valueType="num">
                                      <p:cBhvr additive="base">
                                        <p:cTn id="115" dur="3000" fill="hold"/>
                                        <p:tgtEl>
                                          <p:spTgt spid="22"/>
                                        </p:tgtEl>
                                        <p:attrNameLst>
                                          <p:attrName>ppt_y</p:attrName>
                                        </p:attrNameLst>
                                      </p:cBhvr>
                                      <p:tavLst>
                                        <p:tav tm="0">
                                          <p:val>
                                            <p:strVal val="1+#ppt_h/2"/>
                                          </p:val>
                                        </p:tav>
                                        <p:tav tm="100000">
                                          <p:val>
                                            <p:strVal val="#ppt_y"/>
                                          </p:val>
                                        </p:tav>
                                      </p:tavLst>
                                    </p:anim>
                                  </p:childTnLst>
                                </p:cTn>
                              </p:par>
                              <p:par>
                                <p:cTn id="116" presetID="2" presetClass="entr" presetSubtype="3" fill="hold" grpId="0" nodeType="withEffect">
                                  <p:stCondLst>
                                    <p:cond delay="0"/>
                                  </p:stCondLst>
                                  <p:childTnLst>
                                    <p:set>
                                      <p:cBhvr>
                                        <p:cTn id="117" dur="1" fill="hold">
                                          <p:stCondLst>
                                            <p:cond delay="0"/>
                                          </p:stCondLst>
                                        </p:cTn>
                                        <p:tgtEl>
                                          <p:spTgt spid="23"/>
                                        </p:tgtEl>
                                        <p:attrNameLst>
                                          <p:attrName>style.visibility</p:attrName>
                                        </p:attrNameLst>
                                      </p:cBhvr>
                                      <p:to>
                                        <p:strVal val="visible"/>
                                      </p:to>
                                    </p:set>
                                    <p:anim calcmode="lin" valueType="num">
                                      <p:cBhvr additive="base">
                                        <p:cTn id="118" dur="3000" fill="hold"/>
                                        <p:tgtEl>
                                          <p:spTgt spid="23"/>
                                        </p:tgtEl>
                                        <p:attrNameLst>
                                          <p:attrName>ppt_x</p:attrName>
                                        </p:attrNameLst>
                                      </p:cBhvr>
                                      <p:tavLst>
                                        <p:tav tm="0">
                                          <p:val>
                                            <p:strVal val="1+#ppt_w/2"/>
                                          </p:val>
                                        </p:tav>
                                        <p:tav tm="100000">
                                          <p:val>
                                            <p:strVal val="#ppt_x"/>
                                          </p:val>
                                        </p:tav>
                                      </p:tavLst>
                                    </p:anim>
                                    <p:anim calcmode="lin" valueType="num">
                                      <p:cBhvr additive="base">
                                        <p:cTn id="119" dur="3000" fill="hold"/>
                                        <p:tgtEl>
                                          <p:spTgt spid="23"/>
                                        </p:tgtEl>
                                        <p:attrNameLst>
                                          <p:attrName>ppt_y</p:attrName>
                                        </p:attrNameLst>
                                      </p:cBhvr>
                                      <p:tavLst>
                                        <p:tav tm="0">
                                          <p:val>
                                            <p:strVal val="0-#ppt_h/2"/>
                                          </p:val>
                                        </p:tav>
                                        <p:tav tm="100000">
                                          <p:val>
                                            <p:strVal val="#ppt_y"/>
                                          </p:val>
                                        </p:tav>
                                      </p:tavLst>
                                    </p:anim>
                                  </p:childTnLst>
                                </p:cTn>
                              </p:par>
                              <p:par>
                                <p:cTn id="120" presetID="2" presetClass="entr" presetSubtype="6" fill="hold" grpId="0" nodeType="withEffect">
                                  <p:stCondLst>
                                    <p:cond delay="0"/>
                                  </p:stCondLst>
                                  <p:childTnLst>
                                    <p:set>
                                      <p:cBhvr>
                                        <p:cTn id="121" dur="1" fill="hold">
                                          <p:stCondLst>
                                            <p:cond delay="0"/>
                                          </p:stCondLst>
                                        </p:cTn>
                                        <p:tgtEl>
                                          <p:spTgt spid="24"/>
                                        </p:tgtEl>
                                        <p:attrNameLst>
                                          <p:attrName>style.visibility</p:attrName>
                                        </p:attrNameLst>
                                      </p:cBhvr>
                                      <p:to>
                                        <p:strVal val="visible"/>
                                      </p:to>
                                    </p:set>
                                    <p:anim calcmode="lin" valueType="num">
                                      <p:cBhvr additive="base">
                                        <p:cTn id="122" dur="3000" fill="hold"/>
                                        <p:tgtEl>
                                          <p:spTgt spid="24"/>
                                        </p:tgtEl>
                                        <p:attrNameLst>
                                          <p:attrName>ppt_x</p:attrName>
                                        </p:attrNameLst>
                                      </p:cBhvr>
                                      <p:tavLst>
                                        <p:tav tm="0">
                                          <p:val>
                                            <p:strVal val="1+#ppt_w/2"/>
                                          </p:val>
                                        </p:tav>
                                        <p:tav tm="100000">
                                          <p:val>
                                            <p:strVal val="#ppt_x"/>
                                          </p:val>
                                        </p:tav>
                                      </p:tavLst>
                                    </p:anim>
                                    <p:anim calcmode="lin" valueType="num">
                                      <p:cBhvr additive="base">
                                        <p:cTn id="123" dur="3000" fill="hold"/>
                                        <p:tgtEl>
                                          <p:spTgt spid="24"/>
                                        </p:tgtEl>
                                        <p:attrNameLst>
                                          <p:attrName>ppt_y</p:attrName>
                                        </p:attrNameLst>
                                      </p:cBhvr>
                                      <p:tavLst>
                                        <p:tav tm="0">
                                          <p:val>
                                            <p:strVal val="1+#ppt_h/2"/>
                                          </p:val>
                                        </p:tav>
                                        <p:tav tm="100000">
                                          <p:val>
                                            <p:strVal val="#ppt_y"/>
                                          </p:val>
                                        </p:tav>
                                      </p:tavLst>
                                    </p:anim>
                                  </p:childTnLst>
                                </p:cTn>
                              </p:par>
                              <p:par>
                                <p:cTn id="124" presetID="2" presetClass="entr" presetSubtype="3" fill="hold" grpId="0" nodeType="withEffect">
                                  <p:stCondLst>
                                    <p:cond delay="0"/>
                                  </p:stCondLst>
                                  <p:childTnLst>
                                    <p:set>
                                      <p:cBhvr>
                                        <p:cTn id="125" dur="1" fill="hold">
                                          <p:stCondLst>
                                            <p:cond delay="0"/>
                                          </p:stCondLst>
                                        </p:cTn>
                                        <p:tgtEl>
                                          <p:spTgt spid="25"/>
                                        </p:tgtEl>
                                        <p:attrNameLst>
                                          <p:attrName>style.visibility</p:attrName>
                                        </p:attrNameLst>
                                      </p:cBhvr>
                                      <p:to>
                                        <p:strVal val="visible"/>
                                      </p:to>
                                    </p:set>
                                    <p:anim calcmode="lin" valueType="num">
                                      <p:cBhvr additive="base">
                                        <p:cTn id="126" dur="3000" fill="hold"/>
                                        <p:tgtEl>
                                          <p:spTgt spid="25"/>
                                        </p:tgtEl>
                                        <p:attrNameLst>
                                          <p:attrName>ppt_x</p:attrName>
                                        </p:attrNameLst>
                                      </p:cBhvr>
                                      <p:tavLst>
                                        <p:tav tm="0">
                                          <p:val>
                                            <p:strVal val="1+#ppt_w/2"/>
                                          </p:val>
                                        </p:tav>
                                        <p:tav tm="100000">
                                          <p:val>
                                            <p:strVal val="#ppt_x"/>
                                          </p:val>
                                        </p:tav>
                                      </p:tavLst>
                                    </p:anim>
                                    <p:anim calcmode="lin" valueType="num">
                                      <p:cBhvr additive="base">
                                        <p:cTn id="127" dur="3000" fill="hold"/>
                                        <p:tgtEl>
                                          <p:spTgt spid="25"/>
                                        </p:tgtEl>
                                        <p:attrNameLst>
                                          <p:attrName>ppt_y</p:attrName>
                                        </p:attrNameLst>
                                      </p:cBhvr>
                                      <p:tavLst>
                                        <p:tav tm="0">
                                          <p:val>
                                            <p:strVal val="0-#ppt_h/2"/>
                                          </p:val>
                                        </p:tav>
                                        <p:tav tm="100000">
                                          <p:val>
                                            <p:strVal val="#ppt_y"/>
                                          </p:val>
                                        </p:tav>
                                      </p:tavLst>
                                    </p:anim>
                                  </p:childTnLst>
                                </p:cTn>
                              </p:par>
                              <p:par>
                                <p:cTn id="128" presetID="2" presetClass="entr" presetSubtype="6" fill="hold" grpId="0" nodeType="withEffect">
                                  <p:stCondLst>
                                    <p:cond delay="0"/>
                                  </p:stCondLst>
                                  <p:childTnLst>
                                    <p:set>
                                      <p:cBhvr>
                                        <p:cTn id="129" dur="1" fill="hold">
                                          <p:stCondLst>
                                            <p:cond delay="0"/>
                                          </p:stCondLst>
                                        </p:cTn>
                                        <p:tgtEl>
                                          <p:spTgt spid="26"/>
                                        </p:tgtEl>
                                        <p:attrNameLst>
                                          <p:attrName>style.visibility</p:attrName>
                                        </p:attrNameLst>
                                      </p:cBhvr>
                                      <p:to>
                                        <p:strVal val="visible"/>
                                      </p:to>
                                    </p:set>
                                    <p:anim calcmode="lin" valueType="num">
                                      <p:cBhvr additive="base">
                                        <p:cTn id="130" dur="3000" fill="hold"/>
                                        <p:tgtEl>
                                          <p:spTgt spid="26"/>
                                        </p:tgtEl>
                                        <p:attrNameLst>
                                          <p:attrName>ppt_x</p:attrName>
                                        </p:attrNameLst>
                                      </p:cBhvr>
                                      <p:tavLst>
                                        <p:tav tm="0">
                                          <p:val>
                                            <p:strVal val="1+#ppt_w/2"/>
                                          </p:val>
                                        </p:tav>
                                        <p:tav tm="100000">
                                          <p:val>
                                            <p:strVal val="#ppt_x"/>
                                          </p:val>
                                        </p:tav>
                                      </p:tavLst>
                                    </p:anim>
                                    <p:anim calcmode="lin" valueType="num">
                                      <p:cBhvr additive="base">
                                        <p:cTn id="131" dur="3000" fill="hold"/>
                                        <p:tgtEl>
                                          <p:spTgt spid="26"/>
                                        </p:tgtEl>
                                        <p:attrNameLst>
                                          <p:attrName>ppt_y</p:attrName>
                                        </p:attrNameLst>
                                      </p:cBhvr>
                                      <p:tavLst>
                                        <p:tav tm="0">
                                          <p:val>
                                            <p:strVal val="1+#ppt_h/2"/>
                                          </p:val>
                                        </p:tav>
                                        <p:tav tm="100000">
                                          <p:val>
                                            <p:strVal val="#ppt_y"/>
                                          </p:val>
                                        </p:tav>
                                      </p:tavLst>
                                    </p:anim>
                                  </p:childTnLst>
                                </p:cTn>
                              </p:par>
                              <p:par>
                                <p:cTn id="132" presetID="2" presetClass="entr" presetSubtype="3" fill="hold" grpId="0" nodeType="withEffect">
                                  <p:stCondLst>
                                    <p:cond delay="0"/>
                                  </p:stCondLst>
                                  <p:childTnLst>
                                    <p:set>
                                      <p:cBhvr>
                                        <p:cTn id="133" dur="1" fill="hold">
                                          <p:stCondLst>
                                            <p:cond delay="0"/>
                                          </p:stCondLst>
                                        </p:cTn>
                                        <p:tgtEl>
                                          <p:spTgt spid="27"/>
                                        </p:tgtEl>
                                        <p:attrNameLst>
                                          <p:attrName>style.visibility</p:attrName>
                                        </p:attrNameLst>
                                      </p:cBhvr>
                                      <p:to>
                                        <p:strVal val="visible"/>
                                      </p:to>
                                    </p:set>
                                    <p:anim calcmode="lin" valueType="num">
                                      <p:cBhvr additive="base">
                                        <p:cTn id="134" dur="3000" fill="hold"/>
                                        <p:tgtEl>
                                          <p:spTgt spid="27"/>
                                        </p:tgtEl>
                                        <p:attrNameLst>
                                          <p:attrName>ppt_x</p:attrName>
                                        </p:attrNameLst>
                                      </p:cBhvr>
                                      <p:tavLst>
                                        <p:tav tm="0">
                                          <p:val>
                                            <p:strVal val="1+#ppt_w/2"/>
                                          </p:val>
                                        </p:tav>
                                        <p:tav tm="100000">
                                          <p:val>
                                            <p:strVal val="#ppt_x"/>
                                          </p:val>
                                        </p:tav>
                                      </p:tavLst>
                                    </p:anim>
                                    <p:anim calcmode="lin" valueType="num">
                                      <p:cBhvr additive="base">
                                        <p:cTn id="135" dur="3000" fill="hold"/>
                                        <p:tgtEl>
                                          <p:spTgt spid="27"/>
                                        </p:tgtEl>
                                        <p:attrNameLst>
                                          <p:attrName>ppt_y</p:attrName>
                                        </p:attrNameLst>
                                      </p:cBhvr>
                                      <p:tavLst>
                                        <p:tav tm="0">
                                          <p:val>
                                            <p:strVal val="0-#ppt_h/2"/>
                                          </p:val>
                                        </p:tav>
                                        <p:tav tm="100000">
                                          <p:val>
                                            <p:strVal val="#ppt_y"/>
                                          </p:val>
                                        </p:tav>
                                      </p:tavLst>
                                    </p:anim>
                                  </p:childTnLst>
                                </p:cTn>
                              </p:par>
                              <p:par>
                                <p:cTn id="136" presetID="2" presetClass="entr" presetSubtype="6" fill="hold" grpId="0" nodeType="withEffect">
                                  <p:stCondLst>
                                    <p:cond delay="0"/>
                                  </p:stCondLst>
                                  <p:childTnLst>
                                    <p:set>
                                      <p:cBhvr>
                                        <p:cTn id="137" dur="1" fill="hold">
                                          <p:stCondLst>
                                            <p:cond delay="0"/>
                                          </p:stCondLst>
                                        </p:cTn>
                                        <p:tgtEl>
                                          <p:spTgt spid="28"/>
                                        </p:tgtEl>
                                        <p:attrNameLst>
                                          <p:attrName>style.visibility</p:attrName>
                                        </p:attrNameLst>
                                      </p:cBhvr>
                                      <p:to>
                                        <p:strVal val="visible"/>
                                      </p:to>
                                    </p:set>
                                    <p:anim calcmode="lin" valueType="num">
                                      <p:cBhvr additive="base">
                                        <p:cTn id="138" dur="3000" fill="hold"/>
                                        <p:tgtEl>
                                          <p:spTgt spid="28"/>
                                        </p:tgtEl>
                                        <p:attrNameLst>
                                          <p:attrName>ppt_x</p:attrName>
                                        </p:attrNameLst>
                                      </p:cBhvr>
                                      <p:tavLst>
                                        <p:tav tm="0">
                                          <p:val>
                                            <p:strVal val="1+#ppt_w/2"/>
                                          </p:val>
                                        </p:tav>
                                        <p:tav tm="100000">
                                          <p:val>
                                            <p:strVal val="#ppt_x"/>
                                          </p:val>
                                        </p:tav>
                                      </p:tavLst>
                                    </p:anim>
                                    <p:anim calcmode="lin" valueType="num">
                                      <p:cBhvr additive="base">
                                        <p:cTn id="139" dur="3000" fill="hold"/>
                                        <p:tgtEl>
                                          <p:spTgt spid="28"/>
                                        </p:tgtEl>
                                        <p:attrNameLst>
                                          <p:attrName>ppt_y</p:attrName>
                                        </p:attrNameLst>
                                      </p:cBhvr>
                                      <p:tavLst>
                                        <p:tav tm="0">
                                          <p:val>
                                            <p:strVal val="1+#ppt_h/2"/>
                                          </p:val>
                                        </p:tav>
                                        <p:tav tm="100000">
                                          <p:val>
                                            <p:strVal val="#ppt_y"/>
                                          </p:val>
                                        </p:tav>
                                      </p:tavLst>
                                    </p:anim>
                                  </p:childTnLst>
                                </p:cTn>
                              </p:par>
                              <p:par>
                                <p:cTn id="140" presetID="3" presetClass="entr" presetSubtype="5" fill="hold" grpId="1" nodeType="withEffect">
                                  <p:stCondLst>
                                    <p:cond delay="0"/>
                                  </p:stCondLst>
                                  <p:childTnLst>
                                    <p:set>
                                      <p:cBhvr>
                                        <p:cTn id="141" dur="1" fill="hold">
                                          <p:stCondLst>
                                            <p:cond delay="0"/>
                                          </p:stCondLst>
                                        </p:cTn>
                                        <p:tgtEl>
                                          <p:spTgt spid="17"/>
                                        </p:tgtEl>
                                        <p:attrNameLst>
                                          <p:attrName>style.visibility</p:attrName>
                                        </p:attrNameLst>
                                      </p:cBhvr>
                                      <p:to>
                                        <p:strVal val="visible"/>
                                      </p:to>
                                    </p:set>
                                    <p:animEffect transition="in" filter="blinds(vertical)">
                                      <p:cBhvr>
                                        <p:cTn id="142" dur="3000"/>
                                        <p:tgtEl>
                                          <p:spTgt spid="17"/>
                                        </p:tgtEl>
                                      </p:cBhvr>
                                    </p:animEffect>
                                  </p:childTnLst>
                                </p:cTn>
                              </p:par>
                              <p:par>
                                <p:cTn id="143" presetID="3" presetClass="entr" presetSubtype="5" fill="hold" grpId="1" nodeType="withEffect">
                                  <p:stCondLst>
                                    <p:cond delay="0"/>
                                  </p:stCondLst>
                                  <p:childTnLst>
                                    <p:set>
                                      <p:cBhvr>
                                        <p:cTn id="144" dur="1" fill="hold">
                                          <p:stCondLst>
                                            <p:cond delay="0"/>
                                          </p:stCondLst>
                                        </p:cTn>
                                        <p:tgtEl>
                                          <p:spTgt spid="18"/>
                                        </p:tgtEl>
                                        <p:attrNameLst>
                                          <p:attrName>style.visibility</p:attrName>
                                        </p:attrNameLst>
                                      </p:cBhvr>
                                      <p:to>
                                        <p:strVal val="visible"/>
                                      </p:to>
                                    </p:set>
                                    <p:animEffect transition="in" filter="blinds(vertical)">
                                      <p:cBhvr>
                                        <p:cTn id="145" dur="3000"/>
                                        <p:tgtEl>
                                          <p:spTgt spid="18"/>
                                        </p:tgtEl>
                                      </p:cBhvr>
                                    </p:animEffect>
                                  </p:childTnLst>
                                </p:cTn>
                              </p:par>
                              <p:par>
                                <p:cTn id="146" presetID="3" presetClass="entr" presetSubtype="5" fill="hold" grpId="1" nodeType="withEffect">
                                  <p:stCondLst>
                                    <p:cond delay="0"/>
                                  </p:stCondLst>
                                  <p:childTnLst>
                                    <p:set>
                                      <p:cBhvr>
                                        <p:cTn id="147" dur="1" fill="hold">
                                          <p:stCondLst>
                                            <p:cond delay="0"/>
                                          </p:stCondLst>
                                        </p:cTn>
                                        <p:tgtEl>
                                          <p:spTgt spid="19"/>
                                        </p:tgtEl>
                                        <p:attrNameLst>
                                          <p:attrName>style.visibility</p:attrName>
                                        </p:attrNameLst>
                                      </p:cBhvr>
                                      <p:to>
                                        <p:strVal val="visible"/>
                                      </p:to>
                                    </p:set>
                                    <p:animEffect transition="in" filter="blinds(vertical)">
                                      <p:cBhvr>
                                        <p:cTn id="148" dur="3000"/>
                                        <p:tgtEl>
                                          <p:spTgt spid="19"/>
                                        </p:tgtEl>
                                      </p:cBhvr>
                                    </p:animEffect>
                                  </p:childTnLst>
                                </p:cTn>
                              </p:par>
                              <p:par>
                                <p:cTn id="149" presetID="3" presetClass="entr" presetSubtype="5" fill="hold" grpId="1" nodeType="withEffect">
                                  <p:stCondLst>
                                    <p:cond delay="0"/>
                                  </p:stCondLst>
                                  <p:childTnLst>
                                    <p:set>
                                      <p:cBhvr>
                                        <p:cTn id="150" dur="1" fill="hold">
                                          <p:stCondLst>
                                            <p:cond delay="0"/>
                                          </p:stCondLst>
                                        </p:cTn>
                                        <p:tgtEl>
                                          <p:spTgt spid="20"/>
                                        </p:tgtEl>
                                        <p:attrNameLst>
                                          <p:attrName>style.visibility</p:attrName>
                                        </p:attrNameLst>
                                      </p:cBhvr>
                                      <p:to>
                                        <p:strVal val="visible"/>
                                      </p:to>
                                    </p:set>
                                    <p:animEffect transition="in" filter="blinds(vertical)">
                                      <p:cBhvr>
                                        <p:cTn id="151" dur="3000"/>
                                        <p:tgtEl>
                                          <p:spTgt spid="20"/>
                                        </p:tgtEl>
                                      </p:cBhvr>
                                    </p:animEffect>
                                  </p:childTnLst>
                                </p:cTn>
                              </p:par>
                              <p:par>
                                <p:cTn id="152" presetID="3" presetClass="entr" presetSubtype="5" fill="hold" grpId="1" nodeType="withEffect">
                                  <p:stCondLst>
                                    <p:cond delay="0"/>
                                  </p:stCondLst>
                                  <p:childTnLst>
                                    <p:set>
                                      <p:cBhvr>
                                        <p:cTn id="153" dur="1" fill="hold">
                                          <p:stCondLst>
                                            <p:cond delay="0"/>
                                          </p:stCondLst>
                                        </p:cTn>
                                        <p:tgtEl>
                                          <p:spTgt spid="21"/>
                                        </p:tgtEl>
                                        <p:attrNameLst>
                                          <p:attrName>style.visibility</p:attrName>
                                        </p:attrNameLst>
                                      </p:cBhvr>
                                      <p:to>
                                        <p:strVal val="visible"/>
                                      </p:to>
                                    </p:set>
                                    <p:animEffect transition="in" filter="blinds(vertical)">
                                      <p:cBhvr>
                                        <p:cTn id="154" dur="3000"/>
                                        <p:tgtEl>
                                          <p:spTgt spid="21"/>
                                        </p:tgtEl>
                                      </p:cBhvr>
                                    </p:animEffect>
                                  </p:childTnLst>
                                </p:cTn>
                              </p:par>
                              <p:par>
                                <p:cTn id="155" presetID="3" presetClass="entr" presetSubtype="5" fill="hold" grpId="1" nodeType="withEffect">
                                  <p:stCondLst>
                                    <p:cond delay="0"/>
                                  </p:stCondLst>
                                  <p:childTnLst>
                                    <p:set>
                                      <p:cBhvr>
                                        <p:cTn id="156" dur="1" fill="hold">
                                          <p:stCondLst>
                                            <p:cond delay="0"/>
                                          </p:stCondLst>
                                        </p:cTn>
                                        <p:tgtEl>
                                          <p:spTgt spid="22"/>
                                        </p:tgtEl>
                                        <p:attrNameLst>
                                          <p:attrName>style.visibility</p:attrName>
                                        </p:attrNameLst>
                                      </p:cBhvr>
                                      <p:to>
                                        <p:strVal val="visible"/>
                                      </p:to>
                                    </p:set>
                                    <p:animEffect transition="in" filter="blinds(vertical)">
                                      <p:cBhvr>
                                        <p:cTn id="157" dur="3000"/>
                                        <p:tgtEl>
                                          <p:spTgt spid="22"/>
                                        </p:tgtEl>
                                      </p:cBhvr>
                                    </p:animEffect>
                                  </p:childTnLst>
                                </p:cTn>
                              </p:par>
                              <p:par>
                                <p:cTn id="158" presetID="3" presetClass="entr" presetSubtype="5" fill="hold" grpId="1" nodeType="withEffect">
                                  <p:stCondLst>
                                    <p:cond delay="0"/>
                                  </p:stCondLst>
                                  <p:childTnLst>
                                    <p:set>
                                      <p:cBhvr>
                                        <p:cTn id="159" dur="1" fill="hold">
                                          <p:stCondLst>
                                            <p:cond delay="0"/>
                                          </p:stCondLst>
                                        </p:cTn>
                                        <p:tgtEl>
                                          <p:spTgt spid="23"/>
                                        </p:tgtEl>
                                        <p:attrNameLst>
                                          <p:attrName>style.visibility</p:attrName>
                                        </p:attrNameLst>
                                      </p:cBhvr>
                                      <p:to>
                                        <p:strVal val="visible"/>
                                      </p:to>
                                    </p:set>
                                    <p:animEffect transition="in" filter="blinds(vertical)">
                                      <p:cBhvr>
                                        <p:cTn id="160" dur="3000"/>
                                        <p:tgtEl>
                                          <p:spTgt spid="23"/>
                                        </p:tgtEl>
                                      </p:cBhvr>
                                    </p:animEffect>
                                  </p:childTnLst>
                                </p:cTn>
                              </p:par>
                              <p:par>
                                <p:cTn id="161" presetID="3" presetClass="entr" presetSubtype="5" fill="hold" grpId="1" nodeType="withEffect">
                                  <p:stCondLst>
                                    <p:cond delay="0"/>
                                  </p:stCondLst>
                                  <p:childTnLst>
                                    <p:set>
                                      <p:cBhvr>
                                        <p:cTn id="162" dur="1" fill="hold">
                                          <p:stCondLst>
                                            <p:cond delay="0"/>
                                          </p:stCondLst>
                                        </p:cTn>
                                        <p:tgtEl>
                                          <p:spTgt spid="24"/>
                                        </p:tgtEl>
                                        <p:attrNameLst>
                                          <p:attrName>style.visibility</p:attrName>
                                        </p:attrNameLst>
                                      </p:cBhvr>
                                      <p:to>
                                        <p:strVal val="visible"/>
                                      </p:to>
                                    </p:set>
                                    <p:animEffect transition="in" filter="blinds(vertical)">
                                      <p:cBhvr>
                                        <p:cTn id="163" dur="3000"/>
                                        <p:tgtEl>
                                          <p:spTgt spid="24"/>
                                        </p:tgtEl>
                                      </p:cBhvr>
                                    </p:animEffect>
                                  </p:childTnLst>
                                </p:cTn>
                              </p:par>
                              <p:par>
                                <p:cTn id="164" presetID="3" presetClass="entr" presetSubtype="5" fill="hold" grpId="1" nodeType="withEffect">
                                  <p:stCondLst>
                                    <p:cond delay="0"/>
                                  </p:stCondLst>
                                  <p:childTnLst>
                                    <p:set>
                                      <p:cBhvr>
                                        <p:cTn id="165" dur="1" fill="hold">
                                          <p:stCondLst>
                                            <p:cond delay="0"/>
                                          </p:stCondLst>
                                        </p:cTn>
                                        <p:tgtEl>
                                          <p:spTgt spid="25"/>
                                        </p:tgtEl>
                                        <p:attrNameLst>
                                          <p:attrName>style.visibility</p:attrName>
                                        </p:attrNameLst>
                                      </p:cBhvr>
                                      <p:to>
                                        <p:strVal val="visible"/>
                                      </p:to>
                                    </p:set>
                                    <p:animEffect transition="in" filter="blinds(vertical)">
                                      <p:cBhvr>
                                        <p:cTn id="166" dur="3000"/>
                                        <p:tgtEl>
                                          <p:spTgt spid="25"/>
                                        </p:tgtEl>
                                      </p:cBhvr>
                                    </p:animEffect>
                                  </p:childTnLst>
                                </p:cTn>
                              </p:par>
                              <p:par>
                                <p:cTn id="167" presetID="3" presetClass="entr" presetSubtype="5" fill="hold" grpId="1" nodeType="withEffect">
                                  <p:stCondLst>
                                    <p:cond delay="0"/>
                                  </p:stCondLst>
                                  <p:childTnLst>
                                    <p:set>
                                      <p:cBhvr>
                                        <p:cTn id="168" dur="1" fill="hold">
                                          <p:stCondLst>
                                            <p:cond delay="0"/>
                                          </p:stCondLst>
                                        </p:cTn>
                                        <p:tgtEl>
                                          <p:spTgt spid="26"/>
                                        </p:tgtEl>
                                        <p:attrNameLst>
                                          <p:attrName>style.visibility</p:attrName>
                                        </p:attrNameLst>
                                      </p:cBhvr>
                                      <p:to>
                                        <p:strVal val="visible"/>
                                      </p:to>
                                    </p:set>
                                    <p:animEffect transition="in" filter="blinds(vertical)">
                                      <p:cBhvr>
                                        <p:cTn id="169" dur="3000"/>
                                        <p:tgtEl>
                                          <p:spTgt spid="26"/>
                                        </p:tgtEl>
                                      </p:cBhvr>
                                    </p:animEffect>
                                  </p:childTnLst>
                                </p:cTn>
                              </p:par>
                              <p:par>
                                <p:cTn id="170" presetID="3" presetClass="entr" presetSubtype="5" fill="hold" grpId="1" nodeType="withEffect">
                                  <p:stCondLst>
                                    <p:cond delay="0"/>
                                  </p:stCondLst>
                                  <p:childTnLst>
                                    <p:set>
                                      <p:cBhvr>
                                        <p:cTn id="171" dur="1" fill="hold">
                                          <p:stCondLst>
                                            <p:cond delay="0"/>
                                          </p:stCondLst>
                                        </p:cTn>
                                        <p:tgtEl>
                                          <p:spTgt spid="27"/>
                                        </p:tgtEl>
                                        <p:attrNameLst>
                                          <p:attrName>style.visibility</p:attrName>
                                        </p:attrNameLst>
                                      </p:cBhvr>
                                      <p:to>
                                        <p:strVal val="visible"/>
                                      </p:to>
                                    </p:set>
                                    <p:animEffect transition="in" filter="blinds(vertical)">
                                      <p:cBhvr>
                                        <p:cTn id="172" dur="3000"/>
                                        <p:tgtEl>
                                          <p:spTgt spid="27"/>
                                        </p:tgtEl>
                                      </p:cBhvr>
                                    </p:animEffect>
                                  </p:childTnLst>
                                </p:cTn>
                              </p:par>
                              <p:par>
                                <p:cTn id="173" presetID="3" presetClass="entr" presetSubtype="5" fill="hold" grpId="1" nodeType="withEffect">
                                  <p:stCondLst>
                                    <p:cond delay="0"/>
                                  </p:stCondLst>
                                  <p:childTnLst>
                                    <p:set>
                                      <p:cBhvr>
                                        <p:cTn id="174" dur="1" fill="hold">
                                          <p:stCondLst>
                                            <p:cond delay="0"/>
                                          </p:stCondLst>
                                        </p:cTn>
                                        <p:tgtEl>
                                          <p:spTgt spid="28"/>
                                        </p:tgtEl>
                                        <p:attrNameLst>
                                          <p:attrName>style.visibility</p:attrName>
                                        </p:attrNameLst>
                                      </p:cBhvr>
                                      <p:to>
                                        <p:strVal val="visible"/>
                                      </p:to>
                                    </p:set>
                                    <p:animEffect transition="in" filter="blinds(vertical)">
                                      <p:cBhvr>
                                        <p:cTn id="175" dur="3000"/>
                                        <p:tgtEl>
                                          <p:spTgt spid="28"/>
                                        </p:tgtEl>
                                      </p:cBhvr>
                                    </p:animEffect>
                                  </p:childTnLst>
                                </p:cTn>
                              </p:par>
                            </p:childTnLst>
                          </p:cTn>
                        </p:par>
                        <p:par>
                          <p:cTn id="176" fill="hold">
                            <p:stCondLst>
                              <p:cond delay="3000"/>
                            </p:stCondLst>
                            <p:childTnLst>
                              <p:par>
                                <p:cTn id="177" presetID="2" presetClass="exit" presetSubtype="6" fill="hold" grpId="2" nodeType="afterEffect">
                                  <p:stCondLst>
                                    <p:cond delay="0"/>
                                  </p:stCondLst>
                                  <p:childTnLst>
                                    <p:anim calcmode="lin" valueType="num">
                                      <p:cBhvr additive="base">
                                        <p:cTn id="178" dur="3000"/>
                                        <p:tgtEl>
                                          <p:spTgt spid="5"/>
                                        </p:tgtEl>
                                        <p:attrNameLst>
                                          <p:attrName>ppt_x</p:attrName>
                                        </p:attrNameLst>
                                      </p:cBhvr>
                                      <p:tavLst>
                                        <p:tav tm="0">
                                          <p:val>
                                            <p:strVal val="ppt_x"/>
                                          </p:val>
                                        </p:tav>
                                        <p:tav tm="100000">
                                          <p:val>
                                            <p:strVal val="1+ppt_w/2"/>
                                          </p:val>
                                        </p:tav>
                                      </p:tavLst>
                                    </p:anim>
                                    <p:anim calcmode="lin" valueType="num">
                                      <p:cBhvr additive="base">
                                        <p:cTn id="179" dur="3000"/>
                                        <p:tgtEl>
                                          <p:spTgt spid="5"/>
                                        </p:tgtEl>
                                        <p:attrNameLst>
                                          <p:attrName>ppt_y</p:attrName>
                                        </p:attrNameLst>
                                      </p:cBhvr>
                                      <p:tavLst>
                                        <p:tav tm="0">
                                          <p:val>
                                            <p:strVal val="ppt_y"/>
                                          </p:val>
                                        </p:tav>
                                        <p:tav tm="100000">
                                          <p:val>
                                            <p:strVal val="1+ppt_h/2"/>
                                          </p:val>
                                        </p:tav>
                                      </p:tavLst>
                                    </p:anim>
                                    <p:set>
                                      <p:cBhvr>
                                        <p:cTn id="180" dur="1" fill="hold">
                                          <p:stCondLst>
                                            <p:cond delay="2999"/>
                                          </p:stCondLst>
                                        </p:cTn>
                                        <p:tgtEl>
                                          <p:spTgt spid="5"/>
                                        </p:tgtEl>
                                        <p:attrNameLst>
                                          <p:attrName>style.visibility</p:attrName>
                                        </p:attrNameLst>
                                      </p:cBhvr>
                                      <p:to>
                                        <p:strVal val="hidden"/>
                                      </p:to>
                                    </p:set>
                                  </p:childTnLst>
                                </p:cTn>
                              </p:par>
                              <p:par>
                                <p:cTn id="181" presetID="2" presetClass="exit" presetSubtype="6" fill="hold" grpId="2" nodeType="withEffect">
                                  <p:stCondLst>
                                    <p:cond delay="0"/>
                                  </p:stCondLst>
                                  <p:childTnLst>
                                    <p:anim calcmode="lin" valueType="num">
                                      <p:cBhvr additive="base">
                                        <p:cTn id="182" dur="3000"/>
                                        <p:tgtEl>
                                          <p:spTgt spid="7"/>
                                        </p:tgtEl>
                                        <p:attrNameLst>
                                          <p:attrName>ppt_x</p:attrName>
                                        </p:attrNameLst>
                                      </p:cBhvr>
                                      <p:tavLst>
                                        <p:tav tm="0">
                                          <p:val>
                                            <p:strVal val="ppt_x"/>
                                          </p:val>
                                        </p:tav>
                                        <p:tav tm="100000">
                                          <p:val>
                                            <p:strVal val="1+ppt_w/2"/>
                                          </p:val>
                                        </p:tav>
                                      </p:tavLst>
                                    </p:anim>
                                    <p:anim calcmode="lin" valueType="num">
                                      <p:cBhvr additive="base">
                                        <p:cTn id="183" dur="3000"/>
                                        <p:tgtEl>
                                          <p:spTgt spid="7"/>
                                        </p:tgtEl>
                                        <p:attrNameLst>
                                          <p:attrName>ppt_y</p:attrName>
                                        </p:attrNameLst>
                                      </p:cBhvr>
                                      <p:tavLst>
                                        <p:tav tm="0">
                                          <p:val>
                                            <p:strVal val="ppt_y"/>
                                          </p:val>
                                        </p:tav>
                                        <p:tav tm="100000">
                                          <p:val>
                                            <p:strVal val="1+ppt_h/2"/>
                                          </p:val>
                                        </p:tav>
                                      </p:tavLst>
                                    </p:anim>
                                    <p:set>
                                      <p:cBhvr>
                                        <p:cTn id="184" dur="1" fill="hold">
                                          <p:stCondLst>
                                            <p:cond delay="2999"/>
                                          </p:stCondLst>
                                        </p:cTn>
                                        <p:tgtEl>
                                          <p:spTgt spid="7"/>
                                        </p:tgtEl>
                                        <p:attrNameLst>
                                          <p:attrName>style.visibility</p:attrName>
                                        </p:attrNameLst>
                                      </p:cBhvr>
                                      <p:to>
                                        <p:strVal val="hidden"/>
                                      </p:to>
                                    </p:set>
                                  </p:childTnLst>
                                </p:cTn>
                              </p:par>
                              <p:par>
                                <p:cTn id="185" presetID="2" presetClass="exit" presetSubtype="6" fill="hold" grpId="2" nodeType="withEffect">
                                  <p:stCondLst>
                                    <p:cond delay="0"/>
                                  </p:stCondLst>
                                  <p:childTnLst>
                                    <p:anim calcmode="lin" valueType="num">
                                      <p:cBhvr additive="base">
                                        <p:cTn id="186" dur="3000"/>
                                        <p:tgtEl>
                                          <p:spTgt spid="9"/>
                                        </p:tgtEl>
                                        <p:attrNameLst>
                                          <p:attrName>ppt_x</p:attrName>
                                        </p:attrNameLst>
                                      </p:cBhvr>
                                      <p:tavLst>
                                        <p:tav tm="0">
                                          <p:val>
                                            <p:strVal val="ppt_x"/>
                                          </p:val>
                                        </p:tav>
                                        <p:tav tm="100000">
                                          <p:val>
                                            <p:strVal val="1+ppt_w/2"/>
                                          </p:val>
                                        </p:tav>
                                      </p:tavLst>
                                    </p:anim>
                                    <p:anim calcmode="lin" valueType="num">
                                      <p:cBhvr additive="base">
                                        <p:cTn id="187" dur="3000"/>
                                        <p:tgtEl>
                                          <p:spTgt spid="9"/>
                                        </p:tgtEl>
                                        <p:attrNameLst>
                                          <p:attrName>ppt_y</p:attrName>
                                        </p:attrNameLst>
                                      </p:cBhvr>
                                      <p:tavLst>
                                        <p:tav tm="0">
                                          <p:val>
                                            <p:strVal val="ppt_y"/>
                                          </p:val>
                                        </p:tav>
                                        <p:tav tm="100000">
                                          <p:val>
                                            <p:strVal val="1+ppt_h/2"/>
                                          </p:val>
                                        </p:tav>
                                      </p:tavLst>
                                    </p:anim>
                                    <p:set>
                                      <p:cBhvr>
                                        <p:cTn id="188" dur="1" fill="hold">
                                          <p:stCondLst>
                                            <p:cond delay="2999"/>
                                          </p:stCondLst>
                                        </p:cTn>
                                        <p:tgtEl>
                                          <p:spTgt spid="9"/>
                                        </p:tgtEl>
                                        <p:attrNameLst>
                                          <p:attrName>style.visibility</p:attrName>
                                        </p:attrNameLst>
                                      </p:cBhvr>
                                      <p:to>
                                        <p:strVal val="hidden"/>
                                      </p:to>
                                    </p:set>
                                  </p:childTnLst>
                                </p:cTn>
                              </p:par>
                              <p:par>
                                <p:cTn id="189" presetID="2" presetClass="exit" presetSubtype="6" fill="hold" grpId="2" nodeType="withEffect">
                                  <p:stCondLst>
                                    <p:cond delay="0"/>
                                  </p:stCondLst>
                                  <p:childTnLst>
                                    <p:anim calcmode="lin" valueType="num">
                                      <p:cBhvr additive="base">
                                        <p:cTn id="190" dur="3000"/>
                                        <p:tgtEl>
                                          <p:spTgt spid="11"/>
                                        </p:tgtEl>
                                        <p:attrNameLst>
                                          <p:attrName>ppt_x</p:attrName>
                                        </p:attrNameLst>
                                      </p:cBhvr>
                                      <p:tavLst>
                                        <p:tav tm="0">
                                          <p:val>
                                            <p:strVal val="ppt_x"/>
                                          </p:val>
                                        </p:tav>
                                        <p:tav tm="100000">
                                          <p:val>
                                            <p:strVal val="1+ppt_w/2"/>
                                          </p:val>
                                        </p:tav>
                                      </p:tavLst>
                                    </p:anim>
                                    <p:anim calcmode="lin" valueType="num">
                                      <p:cBhvr additive="base">
                                        <p:cTn id="191" dur="3000"/>
                                        <p:tgtEl>
                                          <p:spTgt spid="11"/>
                                        </p:tgtEl>
                                        <p:attrNameLst>
                                          <p:attrName>ppt_y</p:attrName>
                                        </p:attrNameLst>
                                      </p:cBhvr>
                                      <p:tavLst>
                                        <p:tav tm="0">
                                          <p:val>
                                            <p:strVal val="ppt_y"/>
                                          </p:val>
                                        </p:tav>
                                        <p:tav tm="100000">
                                          <p:val>
                                            <p:strVal val="1+ppt_h/2"/>
                                          </p:val>
                                        </p:tav>
                                      </p:tavLst>
                                    </p:anim>
                                    <p:set>
                                      <p:cBhvr>
                                        <p:cTn id="192" dur="1" fill="hold">
                                          <p:stCondLst>
                                            <p:cond delay="2999"/>
                                          </p:stCondLst>
                                        </p:cTn>
                                        <p:tgtEl>
                                          <p:spTgt spid="11"/>
                                        </p:tgtEl>
                                        <p:attrNameLst>
                                          <p:attrName>style.visibility</p:attrName>
                                        </p:attrNameLst>
                                      </p:cBhvr>
                                      <p:to>
                                        <p:strVal val="hidden"/>
                                      </p:to>
                                    </p:set>
                                  </p:childTnLst>
                                </p:cTn>
                              </p:par>
                              <p:par>
                                <p:cTn id="193" presetID="2" presetClass="exit" presetSubtype="6" fill="hold" grpId="2" nodeType="withEffect">
                                  <p:stCondLst>
                                    <p:cond delay="0"/>
                                  </p:stCondLst>
                                  <p:childTnLst>
                                    <p:anim calcmode="lin" valueType="num">
                                      <p:cBhvr additive="base">
                                        <p:cTn id="194" dur="3000"/>
                                        <p:tgtEl>
                                          <p:spTgt spid="13"/>
                                        </p:tgtEl>
                                        <p:attrNameLst>
                                          <p:attrName>ppt_x</p:attrName>
                                        </p:attrNameLst>
                                      </p:cBhvr>
                                      <p:tavLst>
                                        <p:tav tm="0">
                                          <p:val>
                                            <p:strVal val="ppt_x"/>
                                          </p:val>
                                        </p:tav>
                                        <p:tav tm="100000">
                                          <p:val>
                                            <p:strVal val="1+ppt_w/2"/>
                                          </p:val>
                                        </p:tav>
                                      </p:tavLst>
                                    </p:anim>
                                    <p:anim calcmode="lin" valueType="num">
                                      <p:cBhvr additive="base">
                                        <p:cTn id="195" dur="3000"/>
                                        <p:tgtEl>
                                          <p:spTgt spid="13"/>
                                        </p:tgtEl>
                                        <p:attrNameLst>
                                          <p:attrName>ppt_y</p:attrName>
                                        </p:attrNameLst>
                                      </p:cBhvr>
                                      <p:tavLst>
                                        <p:tav tm="0">
                                          <p:val>
                                            <p:strVal val="ppt_y"/>
                                          </p:val>
                                        </p:tav>
                                        <p:tav tm="100000">
                                          <p:val>
                                            <p:strVal val="1+ppt_h/2"/>
                                          </p:val>
                                        </p:tav>
                                      </p:tavLst>
                                    </p:anim>
                                    <p:set>
                                      <p:cBhvr>
                                        <p:cTn id="196" dur="1" fill="hold">
                                          <p:stCondLst>
                                            <p:cond delay="2999"/>
                                          </p:stCondLst>
                                        </p:cTn>
                                        <p:tgtEl>
                                          <p:spTgt spid="13"/>
                                        </p:tgtEl>
                                        <p:attrNameLst>
                                          <p:attrName>style.visibility</p:attrName>
                                        </p:attrNameLst>
                                      </p:cBhvr>
                                      <p:to>
                                        <p:strVal val="hidden"/>
                                      </p:to>
                                    </p:set>
                                  </p:childTnLst>
                                </p:cTn>
                              </p:par>
                              <p:par>
                                <p:cTn id="197" presetID="2" presetClass="exit" presetSubtype="6" fill="hold" grpId="2" nodeType="withEffect">
                                  <p:stCondLst>
                                    <p:cond delay="0"/>
                                  </p:stCondLst>
                                  <p:childTnLst>
                                    <p:anim calcmode="lin" valueType="num">
                                      <p:cBhvr additive="base">
                                        <p:cTn id="198" dur="3000"/>
                                        <p:tgtEl>
                                          <p:spTgt spid="15"/>
                                        </p:tgtEl>
                                        <p:attrNameLst>
                                          <p:attrName>ppt_x</p:attrName>
                                        </p:attrNameLst>
                                      </p:cBhvr>
                                      <p:tavLst>
                                        <p:tav tm="0">
                                          <p:val>
                                            <p:strVal val="ppt_x"/>
                                          </p:val>
                                        </p:tav>
                                        <p:tav tm="100000">
                                          <p:val>
                                            <p:strVal val="1+ppt_w/2"/>
                                          </p:val>
                                        </p:tav>
                                      </p:tavLst>
                                    </p:anim>
                                    <p:anim calcmode="lin" valueType="num">
                                      <p:cBhvr additive="base">
                                        <p:cTn id="199" dur="3000"/>
                                        <p:tgtEl>
                                          <p:spTgt spid="15"/>
                                        </p:tgtEl>
                                        <p:attrNameLst>
                                          <p:attrName>ppt_y</p:attrName>
                                        </p:attrNameLst>
                                      </p:cBhvr>
                                      <p:tavLst>
                                        <p:tav tm="0">
                                          <p:val>
                                            <p:strVal val="ppt_y"/>
                                          </p:val>
                                        </p:tav>
                                        <p:tav tm="100000">
                                          <p:val>
                                            <p:strVal val="1+ppt_h/2"/>
                                          </p:val>
                                        </p:tav>
                                      </p:tavLst>
                                    </p:anim>
                                    <p:set>
                                      <p:cBhvr>
                                        <p:cTn id="200" dur="1" fill="hold">
                                          <p:stCondLst>
                                            <p:cond delay="2999"/>
                                          </p:stCondLst>
                                        </p:cTn>
                                        <p:tgtEl>
                                          <p:spTgt spid="15"/>
                                        </p:tgtEl>
                                        <p:attrNameLst>
                                          <p:attrName>style.visibility</p:attrName>
                                        </p:attrNameLst>
                                      </p:cBhvr>
                                      <p:to>
                                        <p:strVal val="hidden"/>
                                      </p:to>
                                    </p:set>
                                  </p:childTnLst>
                                </p:cTn>
                              </p:par>
                              <p:par>
                                <p:cTn id="201" presetID="2" presetClass="exit" presetSubtype="12" fill="hold" grpId="2" nodeType="withEffect">
                                  <p:stCondLst>
                                    <p:cond delay="0"/>
                                  </p:stCondLst>
                                  <p:childTnLst>
                                    <p:anim calcmode="lin" valueType="num">
                                      <p:cBhvr additive="base">
                                        <p:cTn id="202" dur="3000"/>
                                        <p:tgtEl>
                                          <p:spTgt spid="17"/>
                                        </p:tgtEl>
                                        <p:attrNameLst>
                                          <p:attrName>ppt_x</p:attrName>
                                        </p:attrNameLst>
                                      </p:cBhvr>
                                      <p:tavLst>
                                        <p:tav tm="0">
                                          <p:val>
                                            <p:strVal val="ppt_x"/>
                                          </p:val>
                                        </p:tav>
                                        <p:tav tm="100000">
                                          <p:val>
                                            <p:strVal val="0-ppt_w/2"/>
                                          </p:val>
                                        </p:tav>
                                      </p:tavLst>
                                    </p:anim>
                                    <p:anim calcmode="lin" valueType="num">
                                      <p:cBhvr additive="base">
                                        <p:cTn id="203" dur="3000"/>
                                        <p:tgtEl>
                                          <p:spTgt spid="17"/>
                                        </p:tgtEl>
                                        <p:attrNameLst>
                                          <p:attrName>ppt_y</p:attrName>
                                        </p:attrNameLst>
                                      </p:cBhvr>
                                      <p:tavLst>
                                        <p:tav tm="0">
                                          <p:val>
                                            <p:strVal val="ppt_y"/>
                                          </p:val>
                                        </p:tav>
                                        <p:tav tm="100000">
                                          <p:val>
                                            <p:strVal val="1+ppt_h/2"/>
                                          </p:val>
                                        </p:tav>
                                      </p:tavLst>
                                    </p:anim>
                                    <p:set>
                                      <p:cBhvr>
                                        <p:cTn id="204" dur="1" fill="hold">
                                          <p:stCondLst>
                                            <p:cond delay="2999"/>
                                          </p:stCondLst>
                                        </p:cTn>
                                        <p:tgtEl>
                                          <p:spTgt spid="17"/>
                                        </p:tgtEl>
                                        <p:attrNameLst>
                                          <p:attrName>style.visibility</p:attrName>
                                        </p:attrNameLst>
                                      </p:cBhvr>
                                      <p:to>
                                        <p:strVal val="hidden"/>
                                      </p:to>
                                    </p:set>
                                  </p:childTnLst>
                                </p:cTn>
                              </p:par>
                              <p:par>
                                <p:cTn id="205" presetID="2" presetClass="exit" presetSubtype="12" fill="hold" grpId="2" nodeType="withEffect">
                                  <p:stCondLst>
                                    <p:cond delay="0"/>
                                  </p:stCondLst>
                                  <p:childTnLst>
                                    <p:anim calcmode="lin" valueType="num">
                                      <p:cBhvr additive="base">
                                        <p:cTn id="206" dur="3000"/>
                                        <p:tgtEl>
                                          <p:spTgt spid="19"/>
                                        </p:tgtEl>
                                        <p:attrNameLst>
                                          <p:attrName>ppt_x</p:attrName>
                                        </p:attrNameLst>
                                      </p:cBhvr>
                                      <p:tavLst>
                                        <p:tav tm="0">
                                          <p:val>
                                            <p:strVal val="ppt_x"/>
                                          </p:val>
                                        </p:tav>
                                        <p:tav tm="100000">
                                          <p:val>
                                            <p:strVal val="0-ppt_w/2"/>
                                          </p:val>
                                        </p:tav>
                                      </p:tavLst>
                                    </p:anim>
                                    <p:anim calcmode="lin" valueType="num">
                                      <p:cBhvr additive="base">
                                        <p:cTn id="207" dur="3000"/>
                                        <p:tgtEl>
                                          <p:spTgt spid="19"/>
                                        </p:tgtEl>
                                        <p:attrNameLst>
                                          <p:attrName>ppt_y</p:attrName>
                                        </p:attrNameLst>
                                      </p:cBhvr>
                                      <p:tavLst>
                                        <p:tav tm="0">
                                          <p:val>
                                            <p:strVal val="ppt_y"/>
                                          </p:val>
                                        </p:tav>
                                        <p:tav tm="100000">
                                          <p:val>
                                            <p:strVal val="1+ppt_h/2"/>
                                          </p:val>
                                        </p:tav>
                                      </p:tavLst>
                                    </p:anim>
                                    <p:set>
                                      <p:cBhvr>
                                        <p:cTn id="208" dur="1" fill="hold">
                                          <p:stCondLst>
                                            <p:cond delay="2999"/>
                                          </p:stCondLst>
                                        </p:cTn>
                                        <p:tgtEl>
                                          <p:spTgt spid="19"/>
                                        </p:tgtEl>
                                        <p:attrNameLst>
                                          <p:attrName>style.visibility</p:attrName>
                                        </p:attrNameLst>
                                      </p:cBhvr>
                                      <p:to>
                                        <p:strVal val="hidden"/>
                                      </p:to>
                                    </p:set>
                                  </p:childTnLst>
                                </p:cTn>
                              </p:par>
                              <p:par>
                                <p:cTn id="209" presetID="2" presetClass="exit" presetSubtype="12" fill="hold" grpId="2" nodeType="withEffect">
                                  <p:stCondLst>
                                    <p:cond delay="0"/>
                                  </p:stCondLst>
                                  <p:childTnLst>
                                    <p:anim calcmode="lin" valueType="num">
                                      <p:cBhvr additive="base">
                                        <p:cTn id="210" dur="3000"/>
                                        <p:tgtEl>
                                          <p:spTgt spid="21"/>
                                        </p:tgtEl>
                                        <p:attrNameLst>
                                          <p:attrName>ppt_x</p:attrName>
                                        </p:attrNameLst>
                                      </p:cBhvr>
                                      <p:tavLst>
                                        <p:tav tm="0">
                                          <p:val>
                                            <p:strVal val="ppt_x"/>
                                          </p:val>
                                        </p:tav>
                                        <p:tav tm="100000">
                                          <p:val>
                                            <p:strVal val="0-ppt_w/2"/>
                                          </p:val>
                                        </p:tav>
                                      </p:tavLst>
                                    </p:anim>
                                    <p:anim calcmode="lin" valueType="num">
                                      <p:cBhvr additive="base">
                                        <p:cTn id="211" dur="3000"/>
                                        <p:tgtEl>
                                          <p:spTgt spid="21"/>
                                        </p:tgtEl>
                                        <p:attrNameLst>
                                          <p:attrName>ppt_y</p:attrName>
                                        </p:attrNameLst>
                                      </p:cBhvr>
                                      <p:tavLst>
                                        <p:tav tm="0">
                                          <p:val>
                                            <p:strVal val="ppt_y"/>
                                          </p:val>
                                        </p:tav>
                                        <p:tav tm="100000">
                                          <p:val>
                                            <p:strVal val="1+ppt_h/2"/>
                                          </p:val>
                                        </p:tav>
                                      </p:tavLst>
                                    </p:anim>
                                    <p:set>
                                      <p:cBhvr>
                                        <p:cTn id="212" dur="1" fill="hold">
                                          <p:stCondLst>
                                            <p:cond delay="2999"/>
                                          </p:stCondLst>
                                        </p:cTn>
                                        <p:tgtEl>
                                          <p:spTgt spid="21"/>
                                        </p:tgtEl>
                                        <p:attrNameLst>
                                          <p:attrName>style.visibility</p:attrName>
                                        </p:attrNameLst>
                                      </p:cBhvr>
                                      <p:to>
                                        <p:strVal val="hidden"/>
                                      </p:to>
                                    </p:set>
                                  </p:childTnLst>
                                </p:cTn>
                              </p:par>
                              <p:par>
                                <p:cTn id="213" presetID="2" presetClass="exit" presetSubtype="12" fill="hold" grpId="2" nodeType="withEffect">
                                  <p:stCondLst>
                                    <p:cond delay="0"/>
                                  </p:stCondLst>
                                  <p:childTnLst>
                                    <p:anim calcmode="lin" valueType="num">
                                      <p:cBhvr additive="base">
                                        <p:cTn id="214" dur="3000"/>
                                        <p:tgtEl>
                                          <p:spTgt spid="23"/>
                                        </p:tgtEl>
                                        <p:attrNameLst>
                                          <p:attrName>ppt_x</p:attrName>
                                        </p:attrNameLst>
                                      </p:cBhvr>
                                      <p:tavLst>
                                        <p:tav tm="0">
                                          <p:val>
                                            <p:strVal val="ppt_x"/>
                                          </p:val>
                                        </p:tav>
                                        <p:tav tm="100000">
                                          <p:val>
                                            <p:strVal val="0-ppt_w/2"/>
                                          </p:val>
                                        </p:tav>
                                      </p:tavLst>
                                    </p:anim>
                                    <p:anim calcmode="lin" valueType="num">
                                      <p:cBhvr additive="base">
                                        <p:cTn id="215" dur="3000"/>
                                        <p:tgtEl>
                                          <p:spTgt spid="23"/>
                                        </p:tgtEl>
                                        <p:attrNameLst>
                                          <p:attrName>ppt_y</p:attrName>
                                        </p:attrNameLst>
                                      </p:cBhvr>
                                      <p:tavLst>
                                        <p:tav tm="0">
                                          <p:val>
                                            <p:strVal val="ppt_y"/>
                                          </p:val>
                                        </p:tav>
                                        <p:tav tm="100000">
                                          <p:val>
                                            <p:strVal val="1+ppt_h/2"/>
                                          </p:val>
                                        </p:tav>
                                      </p:tavLst>
                                    </p:anim>
                                    <p:set>
                                      <p:cBhvr>
                                        <p:cTn id="216" dur="1" fill="hold">
                                          <p:stCondLst>
                                            <p:cond delay="2999"/>
                                          </p:stCondLst>
                                        </p:cTn>
                                        <p:tgtEl>
                                          <p:spTgt spid="23"/>
                                        </p:tgtEl>
                                        <p:attrNameLst>
                                          <p:attrName>style.visibility</p:attrName>
                                        </p:attrNameLst>
                                      </p:cBhvr>
                                      <p:to>
                                        <p:strVal val="hidden"/>
                                      </p:to>
                                    </p:set>
                                  </p:childTnLst>
                                </p:cTn>
                              </p:par>
                              <p:par>
                                <p:cTn id="217" presetID="2" presetClass="exit" presetSubtype="12" fill="hold" grpId="2" nodeType="withEffect">
                                  <p:stCondLst>
                                    <p:cond delay="0"/>
                                  </p:stCondLst>
                                  <p:childTnLst>
                                    <p:anim calcmode="lin" valueType="num">
                                      <p:cBhvr additive="base">
                                        <p:cTn id="218" dur="3000"/>
                                        <p:tgtEl>
                                          <p:spTgt spid="25"/>
                                        </p:tgtEl>
                                        <p:attrNameLst>
                                          <p:attrName>ppt_x</p:attrName>
                                        </p:attrNameLst>
                                      </p:cBhvr>
                                      <p:tavLst>
                                        <p:tav tm="0">
                                          <p:val>
                                            <p:strVal val="ppt_x"/>
                                          </p:val>
                                        </p:tav>
                                        <p:tav tm="100000">
                                          <p:val>
                                            <p:strVal val="0-ppt_w/2"/>
                                          </p:val>
                                        </p:tav>
                                      </p:tavLst>
                                    </p:anim>
                                    <p:anim calcmode="lin" valueType="num">
                                      <p:cBhvr additive="base">
                                        <p:cTn id="219" dur="3000"/>
                                        <p:tgtEl>
                                          <p:spTgt spid="25"/>
                                        </p:tgtEl>
                                        <p:attrNameLst>
                                          <p:attrName>ppt_y</p:attrName>
                                        </p:attrNameLst>
                                      </p:cBhvr>
                                      <p:tavLst>
                                        <p:tav tm="0">
                                          <p:val>
                                            <p:strVal val="ppt_y"/>
                                          </p:val>
                                        </p:tav>
                                        <p:tav tm="100000">
                                          <p:val>
                                            <p:strVal val="1+ppt_h/2"/>
                                          </p:val>
                                        </p:tav>
                                      </p:tavLst>
                                    </p:anim>
                                    <p:set>
                                      <p:cBhvr>
                                        <p:cTn id="220" dur="1" fill="hold">
                                          <p:stCondLst>
                                            <p:cond delay="2999"/>
                                          </p:stCondLst>
                                        </p:cTn>
                                        <p:tgtEl>
                                          <p:spTgt spid="25"/>
                                        </p:tgtEl>
                                        <p:attrNameLst>
                                          <p:attrName>style.visibility</p:attrName>
                                        </p:attrNameLst>
                                      </p:cBhvr>
                                      <p:to>
                                        <p:strVal val="hidden"/>
                                      </p:to>
                                    </p:set>
                                  </p:childTnLst>
                                </p:cTn>
                              </p:par>
                              <p:par>
                                <p:cTn id="221" presetID="2" presetClass="exit" presetSubtype="12" fill="hold" grpId="2" nodeType="withEffect">
                                  <p:stCondLst>
                                    <p:cond delay="0"/>
                                  </p:stCondLst>
                                  <p:childTnLst>
                                    <p:anim calcmode="lin" valueType="num">
                                      <p:cBhvr additive="base">
                                        <p:cTn id="222" dur="3000"/>
                                        <p:tgtEl>
                                          <p:spTgt spid="27"/>
                                        </p:tgtEl>
                                        <p:attrNameLst>
                                          <p:attrName>ppt_x</p:attrName>
                                        </p:attrNameLst>
                                      </p:cBhvr>
                                      <p:tavLst>
                                        <p:tav tm="0">
                                          <p:val>
                                            <p:strVal val="ppt_x"/>
                                          </p:val>
                                        </p:tav>
                                        <p:tav tm="100000">
                                          <p:val>
                                            <p:strVal val="0-ppt_w/2"/>
                                          </p:val>
                                        </p:tav>
                                      </p:tavLst>
                                    </p:anim>
                                    <p:anim calcmode="lin" valueType="num">
                                      <p:cBhvr additive="base">
                                        <p:cTn id="223" dur="3000"/>
                                        <p:tgtEl>
                                          <p:spTgt spid="27"/>
                                        </p:tgtEl>
                                        <p:attrNameLst>
                                          <p:attrName>ppt_y</p:attrName>
                                        </p:attrNameLst>
                                      </p:cBhvr>
                                      <p:tavLst>
                                        <p:tav tm="0">
                                          <p:val>
                                            <p:strVal val="ppt_y"/>
                                          </p:val>
                                        </p:tav>
                                        <p:tav tm="100000">
                                          <p:val>
                                            <p:strVal val="1+ppt_h/2"/>
                                          </p:val>
                                        </p:tav>
                                      </p:tavLst>
                                    </p:anim>
                                    <p:set>
                                      <p:cBhvr>
                                        <p:cTn id="224" dur="1" fill="hold">
                                          <p:stCondLst>
                                            <p:cond delay="2999"/>
                                          </p:stCondLst>
                                        </p:cTn>
                                        <p:tgtEl>
                                          <p:spTgt spid="27"/>
                                        </p:tgtEl>
                                        <p:attrNameLst>
                                          <p:attrName>style.visibility</p:attrName>
                                        </p:attrNameLst>
                                      </p:cBhvr>
                                      <p:to>
                                        <p:strVal val="hidden"/>
                                      </p:to>
                                    </p:set>
                                  </p:childTnLst>
                                </p:cTn>
                              </p:par>
                              <p:par>
                                <p:cTn id="225" presetID="2" presetClass="exit" presetSubtype="9" fill="hold" grpId="2" nodeType="withEffect">
                                  <p:stCondLst>
                                    <p:cond delay="0"/>
                                  </p:stCondLst>
                                  <p:childTnLst>
                                    <p:anim calcmode="lin" valueType="num">
                                      <p:cBhvr additive="base">
                                        <p:cTn id="226" dur="3000"/>
                                        <p:tgtEl>
                                          <p:spTgt spid="18"/>
                                        </p:tgtEl>
                                        <p:attrNameLst>
                                          <p:attrName>ppt_x</p:attrName>
                                        </p:attrNameLst>
                                      </p:cBhvr>
                                      <p:tavLst>
                                        <p:tav tm="0">
                                          <p:val>
                                            <p:strVal val="ppt_x"/>
                                          </p:val>
                                        </p:tav>
                                        <p:tav tm="100000">
                                          <p:val>
                                            <p:strVal val="0-ppt_w/2"/>
                                          </p:val>
                                        </p:tav>
                                      </p:tavLst>
                                    </p:anim>
                                    <p:anim calcmode="lin" valueType="num">
                                      <p:cBhvr additive="base">
                                        <p:cTn id="227" dur="3000"/>
                                        <p:tgtEl>
                                          <p:spTgt spid="18"/>
                                        </p:tgtEl>
                                        <p:attrNameLst>
                                          <p:attrName>ppt_y</p:attrName>
                                        </p:attrNameLst>
                                      </p:cBhvr>
                                      <p:tavLst>
                                        <p:tav tm="0">
                                          <p:val>
                                            <p:strVal val="ppt_y"/>
                                          </p:val>
                                        </p:tav>
                                        <p:tav tm="100000">
                                          <p:val>
                                            <p:strVal val="0-ppt_h/2"/>
                                          </p:val>
                                        </p:tav>
                                      </p:tavLst>
                                    </p:anim>
                                    <p:set>
                                      <p:cBhvr>
                                        <p:cTn id="228" dur="1" fill="hold">
                                          <p:stCondLst>
                                            <p:cond delay="2999"/>
                                          </p:stCondLst>
                                        </p:cTn>
                                        <p:tgtEl>
                                          <p:spTgt spid="18"/>
                                        </p:tgtEl>
                                        <p:attrNameLst>
                                          <p:attrName>style.visibility</p:attrName>
                                        </p:attrNameLst>
                                      </p:cBhvr>
                                      <p:to>
                                        <p:strVal val="hidden"/>
                                      </p:to>
                                    </p:set>
                                  </p:childTnLst>
                                </p:cTn>
                              </p:par>
                              <p:par>
                                <p:cTn id="229" presetID="2" presetClass="exit" presetSubtype="9" fill="hold" grpId="2" nodeType="withEffect">
                                  <p:stCondLst>
                                    <p:cond delay="0"/>
                                  </p:stCondLst>
                                  <p:childTnLst>
                                    <p:anim calcmode="lin" valueType="num">
                                      <p:cBhvr additive="base">
                                        <p:cTn id="230" dur="3000"/>
                                        <p:tgtEl>
                                          <p:spTgt spid="20"/>
                                        </p:tgtEl>
                                        <p:attrNameLst>
                                          <p:attrName>ppt_x</p:attrName>
                                        </p:attrNameLst>
                                      </p:cBhvr>
                                      <p:tavLst>
                                        <p:tav tm="0">
                                          <p:val>
                                            <p:strVal val="ppt_x"/>
                                          </p:val>
                                        </p:tav>
                                        <p:tav tm="100000">
                                          <p:val>
                                            <p:strVal val="0-ppt_w/2"/>
                                          </p:val>
                                        </p:tav>
                                      </p:tavLst>
                                    </p:anim>
                                    <p:anim calcmode="lin" valueType="num">
                                      <p:cBhvr additive="base">
                                        <p:cTn id="231" dur="3000"/>
                                        <p:tgtEl>
                                          <p:spTgt spid="20"/>
                                        </p:tgtEl>
                                        <p:attrNameLst>
                                          <p:attrName>ppt_y</p:attrName>
                                        </p:attrNameLst>
                                      </p:cBhvr>
                                      <p:tavLst>
                                        <p:tav tm="0">
                                          <p:val>
                                            <p:strVal val="ppt_y"/>
                                          </p:val>
                                        </p:tav>
                                        <p:tav tm="100000">
                                          <p:val>
                                            <p:strVal val="0-ppt_h/2"/>
                                          </p:val>
                                        </p:tav>
                                      </p:tavLst>
                                    </p:anim>
                                    <p:set>
                                      <p:cBhvr>
                                        <p:cTn id="232" dur="1" fill="hold">
                                          <p:stCondLst>
                                            <p:cond delay="2999"/>
                                          </p:stCondLst>
                                        </p:cTn>
                                        <p:tgtEl>
                                          <p:spTgt spid="20"/>
                                        </p:tgtEl>
                                        <p:attrNameLst>
                                          <p:attrName>style.visibility</p:attrName>
                                        </p:attrNameLst>
                                      </p:cBhvr>
                                      <p:to>
                                        <p:strVal val="hidden"/>
                                      </p:to>
                                    </p:set>
                                  </p:childTnLst>
                                </p:cTn>
                              </p:par>
                              <p:par>
                                <p:cTn id="233" presetID="2" presetClass="exit" presetSubtype="9" fill="hold" grpId="2" nodeType="withEffect">
                                  <p:stCondLst>
                                    <p:cond delay="0"/>
                                  </p:stCondLst>
                                  <p:childTnLst>
                                    <p:anim calcmode="lin" valueType="num">
                                      <p:cBhvr additive="base">
                                        <p:cTn id="234" dur="3000"/>
                                        <p:tgtEl>
                                          <p:spTgt spid="22"/>
                                        </p:tgtEl>
                                        <p:attrNameLst>
                                          <p:attrName>ppt_x</p:attrName>
                                        </p:attrNameLst>
                                      </p:cBhvr>
                                      <p:tavLst>
                                        <p:tav tm="0">
                                          <p:val>
                                            <p:strVal val="ppt_x"/>
                                          </p:val>
                                        </p:tav>
                                        <p:tav tm="100000">
                                          <p:val>
                                            <p:strVal val="0-ppt_w/2"/>
                                          </p:val>
                                        </p:tav>
                                      </p:tavLst>
                                    </p:anim>
                                    <p:anim calcmode="lin" valueType="num">
                                      <p:cBhvr additive="base">
                                        <p:cTn id="235" dur="3000"/>
                                        <p:tgtEl>
                                          <p:spTgt spid="22"/>
                                        </p:tgtEl>
                                        <p:attrNameLst>
                                          <p:attrName>ppt_y</p:attrName>
                                        </p:attrNameLst>
                                      </p:cBhvr>
                                      <p:tavLst>
                                        <p:tav tm="0">
                                          <p:val>
                                            <p:strVal val="ppt_y"/>
                                          </p:val>
                                        </p:tav>
                                        <p:tav tm="100000">
                                          <p:val>
                                            <p:strVal val="0-ppt_h/2"/>
                                          </p:val>
                                        </p:tav>
                                      </p:tavLst>
                                    </p:anim>
                                    <p:set>
                                      <p:cBhvr>
                                        <p:cTn id="236" dur="1" fill="hold">
                                          <p:stCondLst>
                                            <p:cond delay="2999"/>
                                          </p:stCondLst>
                                        </p:cTn>
                                        <p:tgtEl>
                                          <p:spTgt spid="22"/>
                                        </p:tgtEl>
                                        <p:attrNameLst>
                                          <p:attrName>style.visibility</p:attrName>
                                        </p:attrNameLst>
                                      </p:cBhvr>
                                      <p:to>
                                        <p:strVal val="hidden"/>
                                      </p:to>
                                    </p:set>
                                  </p:childTnLst>
                                </p:cTn>
                              </p:par>
                              <p:par>
                                <p:cTn id="237" presetID="2" presetClass="exit" presetSubtype="9" fill="hold" grpId="2" nodeType="withEffect">
                                  <p:stCondLst>
                                    <p:cond delay="0"/>
                                  </p:stCondLst>
                                  <p:childTnLst>
                                    <p:anim calcmode="lin" valueType="num">
                                      <p:cBhvr additive="base">
                                        <p:cTn id="238" dur="3000"/>
                                        <p:tgtEl>
                                          <p:spTgt spid="24"/>
                                        </p:tgtEl>
                                        <p:attrNameLst>
                                          <p:attrName>ppt_x</p:attrName>
                                        </p:attrNameLst>
                                      </p:cBhvr>
                                      <p:tavLst>
                                        <p:tav tm="0">
                                          <p:val>
                                            <p:strVal val="ppt_x"/>
                                          </p:val>
                                        </p:tav>
                                        <p:tav tm="100000">
                                          <p:val>
                                            <p:strVal val="0-ppt_w/2"/>
                                          </p:val>
                                        </p:tav>
                                      </p:tavLst>
                                    </p:anim>
                                    <p:anim calcmode="lin" valueType="num">
                                      <p:cBhvr additive="base">
                                        <p:cTn id="239" dur="3000"/>
                                        <p:tgtEl>
                                          <p:spTgt spid="24"/>
                                        </p:tgtEl>
                                        <p:attrNameLst>
                                          <p:attrName>ppt_y</p:attrName>
                                        </p:attrNameLst>
                                      </p:cBhvr>
                                      <p:tavLst>
                                        <p:tav tm="0">
                                          <p:val>
                                            <p:strVal val="ppt_y"/>
                                          </p:val>
                                        </p:tav>
                                        <p:tav tm="100000">
                                          <p:val>
                                            <p:strVal val="0-ppt_h/2"/>
                                          </p:val>
                                        </p:tav>
                                      </p:tavLst>
                                    </p:anim>
                                    <p:set>
                                      <p:cBhvr>
                                        <p:cTn id="240" dur="1" fill="hold">
                                          <p:stCondLst>
                                            <p:cond delay="2999"/>
                                          </p:stCondLst>
                                        </p:cTn>
                                        <p:tgtEl>
                                          <p:spTgt spid="24"/>
                                        </p:tgtEl>
                                        <p:attrNameLst>
                                          <p:attrName>style.visibility</p:attrName>
                                        </p:attrNameLst>
                                      </p:cBhvr>
                                      <p:to>
                                        <p:strVal val="hidden"/>
                                      </p:to>
                                    </p:set>
                                  </p:childTnLst>
                                </p:cTn>
                              </p:par>
                              <p:par>
                                <p:cTn id="241" presetID="2" presetClass="exit" presetSubtype="9" fill="hold" grpId="2" nodeType="withEffect">
                                  <p:stCondLst>
                                    <p:cond delay="0"/>
                                  </p:stCondLst>
                                  <p:childTnLst>
                                    <p:anim calcmode="lin" valueType="num">
                                      <p:cBhvr additive="base">
                                        <p:cTn id="242" dur="3000"/>
                                        <p:tgtEl>
                                          <p:spTgt spid="26"/>
                                        </p:tgtEl>
                                        <p:attrNameLst>
                                          <p:attrName>ppt_x</p:attrName>
                                        </p:attrNameLst>
                                      </p:cBhvr>
                                      <p:tavLst>
                                        <p:tav tm="0">
                                          <p:val>
                                            <p:strVal val="ppt_x"/>
                                          </p:val>
                                        </p:tav>
                                        <p:tav tm="100000">
                                          <p:val>
                                            <p:strVal val="0-ppt_w/2"/>
                                          </p:val>
                                        </p:tav>
                                      </p:tavLst>
                                    </p:anim>
                                    <p:anim calcmode="lin" valueType="num">
                                      <p:cBhvr additive="base">
                                        <p:cTn id="243" dur="3000"/>
                                        <p:tgtEl>
                                          <p:spTgt spid="26"/>
                                        </p:tgtEl>
                                        <p:attrNameLst>
                                          <p:attrName>ppt_y</p:attrName>
                                        </p:attrNameLst>
                                      </p:cBhvr>
                                      <p:tavLst>
                                        <p:tav tm="0">
                                          <p:val>
                                            <p:strVal val="ppt_y"/>
                                          </p:val>
                                        </p:tav>
                                        <p:tav tm="100000">
                                          <p:val>
                                            <p:strVal val="0-ppt_h/2"/>
                                          </p:val>
                                        </p:tav>
                                      </p:tavLst>
                                    </p:anim>
                                    <p:set>
                                      <p:cBhvr>
                                        <p:cTn id="244" dur="1" fill="hold">
                                          <p:stCondLst>
                                            <p:cond delay="2999"/>
                                          </p:stCondLst>
                                        </p:cTn>
                                        <p:tgtEl>
                                          <p:spTgt spid="26"/>
                                        </p:tgtEl>
                                        <p:attrNameLst>
                                          <p:attrName>style.visibility</p:attrName>
                                        </p:attrNameLst>
                                      </p:cBhvr>
                                      <p:to>
                                        <p:strVal val="hidden"/>
                                      </p:to>
                                    </p:set>
                                  </p:childTnLst>
                                </p:cTn>
                              </p:par>
                              <p:par>
                                <p:cTn id="245" presetID="2" presetClass="exit" presetSubtype="9" fill="hold" grpId="2" nodeType="withEffect">
                                  <p:stCondLst>
                                    <p:cond delay="0"/>
                                  </p:stCondLst>
                                  <p:childTnLst>
                                    <p:anim calcmode="lin" valueType="num">
                                      <p:cBhvr additive="base">
                                        <p:cTn id="246" dur="3000"/>
                                        <p:tgtEl>
                                          <p:spTgt spid="28"/>
                                        </p:tgtEl>
                                        <p:attrNameLst>
                                          <p:attrName>ppt_x</p:attrName>
                                        </p:attrNameLst>
                                      </p:cBhvr>
                                      <p:tavLst>
                                        <p:tav tm="0">
                                          <p:val>
                                            <p:strVal val="ppt_x"/>
                                          </p:val>
                                        </p:tav>
                                        <p:tav tm="100000">
                                          <p:val>
                                            <p:strVal val="0-ppt_w/2"/>
                                          </p:val>
                                        </p:tav>
                                      </p:tavLst>
                                    </p:anim>
                                    <p:anim calcmode="lin" valueType="num">
                                      <p:cBhvr additive="base">
                                        <p:cTn id="247" dur="3000"/>
                                        <p:tgtEl>
                                          <p:spTgt spid="28"/>
                                        </p:tgtEl>
                                        <p:attrNameLst>
                                          <p:attrName>ppt_y</p:attrName>
                                        </p:attrNameLst>
                                      </p:cBhvr>
                                      <p:tavLst>
                                        <p:tav tm="0">
                                          <p:val>
                                            <p:strVal val="ppt_y"/>
                                          </p:val>
                                        </p:tav>
                                        <p:tav tm="100000">
                                          <p:val>
                                            <p:strVal val="0-ppt_h/2"/>
                                          </p:val>
                                        </p:tav>
                                      </p:tavLst>
                                    </p:anim>
                                    <p:set>
                                      <p:cBhvr>
                                        <p:cTn id="248" dur="1" fill="hold">
                                          <p:stCondLst>
                                            <p:cond delay="2999"/>
                                          </p:stCondLst>
                                        </p:cTn>
                                        <p:tgtEl>
                                          <p:spTgt spid="28"/>
                                        </p:tgtEl>
                                        <p:attrNameLst>
                                          <p:attrName>style.visibility</p:attrName>
                                        </p:attrNameLst>
                                      </p:cBhvr>
                                      <p:to>
                                        <p:strVal val="hidden"/>
                                      </p:to>
                                    </p:set>
                                  </p:childTnLst>
                                </p:cTn>
                              </p:par>
                              <p:par>
                                <p:cTn id="249" presetID="2" presetClass="exit" presetSubtype="3" fill="hold" grpId="2" nodeType="withEffect">
                                  <p:stCondLst>
                                    <p:cond delay="0"/>
                                  </p:stCondLst>
                                  <p:childTnLst>
                                    <p:anim calcmode="lin" valueType="num">
                                      <p:cBhvr additive="base">
                                        <p:cTn id="250" dur="3000"/>
                                        <p:tgtEl>
                                          <p:spTgt spid="6"/>
                                        </p:tgtEl>
                                        <p:attrNameLst>
                                          <p:attrName>ppt_x</p:attrName>
                                        </p:attrNameLst>
                                      </p:cBhvr>
                                      <p:tavLst>
                                        <p:tav tm="0">
                                          <p:val>
                                            <p:strVal val="ppt_x"/>
                                          </p:val>
                                        </p:tav>
                                        <p:tav tm="100000">
                                          <p:val>
                                            <p:strVal val="1+ppt_w/2"/>
                                          </p:val>
                                        </p:tav>
                                      </p:tavLst>
                                    </p:anim>
                                    <p:anim calcmode="lin" valueType="num">
                                      <p:cBhvr additive="base">
                                        <p:cTn id="251" dur="3000"/>
                                        <p:tgtEl>
                                          <p:spTgt spid="6"/>
                                        </p:tgtEl>
                                        <p:attrNameLst>
                                          <p:attrName>ppt_y</p:attrName>
                                        </p:attrNameLst>
                                      </p:cBhvr>
                                      <p:tavLst>
                                        <p:tav tm="0">
                                          <p:val>
                                            <p:strVal val="ppt_y"/>
                                          </p:val>
                                        </p:tav>
                                        <p:tav tm="100000">
                                          <p:val>
                                            <p:strVal val="0-ppt_h/2"/>
                                          </p:val>
                                        </p:tav>
                                      </p:tavLst>
                                    </p:anim>
                                    <p:set>
                                      <p:cBhvr>
                                        <p:cTn id="252" dur="1" fill="hold">
                                          <p:stCondLst>
                                            <p:cond delay="2999"/>
                                          </p:stCondLst>
                                        </p:cTn>
                                        <p:tgtEl>
                                          <p:spTgt spid="6"/>
                                        </p:tgtEl>
                                        <p:attrNameLst>
                                          <p:attrName>style.visibility</p:attrName>
                                        </p:attrNameLst>
                                      </p:cBhvr>
                                      <p:to>
                                        <p:strVal val="hidden"/>
                                      </p:to>
                                    </p:set>
                                  </p:childTnLst>
                                </p:cTn>
                              </p:par>
                              <p:par>
                                <p:cTn id="253" presetID="2" presetClass="exit" presetSubtype="3" fill="hold" grpId="2" nodeType="withEffect">
                                  <p:stCondLst>
                                    <p:cond delay="0"/>
                                  </p:stCondLst>
                                  <p:childTnLst>
                                    <p:anim calcmode="lin" valueType="num">
                                      <p:cBhvr additive="base">
                                        <p:cTn id="254" dur="3000"/>
                                        <p:tgtEl>
                                          <p:spTgt spid="8"/>
                                        </p:tgtEl>
                                        <p:attrNameLst>
                                          <p:attrName>ppt_x</p:attrName>
                                        </p:attrNameLst>
                                      </p:cBhvr>
                                      <p:tavLst>
                                        <p:tav tm="0">
                                          <p:val>
                                            <p:strVal val="ppt_x"/>
                                          </p:val>
                                        </p:tav>
                                        <p:tav tm="100000">
                                          <p:val>
                                            <p:strVal val="1+ppt_w/2"/>
                                          </p:val>
                                        </p:tav>
                                      </p:tavLst>
                                    </p:anim>
                                    <p:anim calcmode="lin" valueType="num">
                                      <p:cBhvr additive="base">
                                        <p:cTn id="255" dur="3000"/>
                                        <p:tgtEl>
                                          <p:spTgt spid="8"/>
                                        </p:tgtEl>
                                        <p:attrNameLst>
                                          <p:attrName>ppt_y</p:attrName>
                                        </p:attrNameLst>
                                      </p:cBhvr>
                                      <p:tavLst>
                                        <p:tav tm="0">
                                          <p:val>
                                            <p:strVal val="ppt_y"/>
                                          </p:val>
                                        </p:tav>
                                        <p:tav tm="100000">
                                          <p:val>
                                            <p:strVal val="0-ppt_h/2"/>
                                          </p:val>
                                        </p:tav>
                                      </p:tavLst>
                                    </p:anim>
                                    <p:set>
                                      <p:cBhvr>
                                        <p:cTn id="256" dur="1" fill="hold">
                                          <p:stCondLst>
                                            <p:cond delay="2999"/>
                                          </p:stCondLst>
                                        </p:cTn>
                                        <p:tgtEl>
                                          <p:spTgt spid="8"/>
                                        </p:tgtEl>
                                        <p:attrNameLst>
                                          <p:attrName>style.visibility</p:attrName>
                                        </p:attrNameLst>
                                      </p:cBhvr>
                                      <p:to>
                                        <p:strVal val="hidden"/>
                                      </p:to>
                                    </p:set>
                                  </p:childTnLst>
                                </p:cTn>
                              </p:par>
                              <p:par>
                                <p:cTn id="257" presetID="2" presetClass="exit" presetSubtype="3" fill="hold" grpId="2" nodeType="withEffect">
                                  <p:stCondLst>
                                    <p:cond delay="0"/>
                                  </p:stCondLst>
                                  <p:childTnLst>
                                    <p:anim calcmode="lin" valueType="num">
                                      <p:cBhvr additive="base">
                                        <p:cTn id="258" dur="3000"/>
                                        <p:tgtEl>
                                          <p:spTgt spid="10"/>
                                        </p:tgtEl>
                                        <p:attrNameLst>
                                          <p:attrName>ppt_x</p:attrName>
                                        </p:attrNameLst>
                                      </p:cBhvr>
                                      <p:tavLst>
                                        <p:tav tm="0">
                                          <p:val>
                                            <p:strVal val="ppt_x"/>
                                          </p:val>
                                        </p:tav>
                                        <p:tav tm="100000">
                                          <p:val>
                                            <p:strVal val="1+ppt_w/2"/>
                                          </p:val>
                                        </p:tav>
                                      </p:tavLst>
                                    </p:anim>
                                    <p:anim calcmode="lin" valueType="num">
                                      <p:cBhvr additive="base">
                                        <p:cTn id="259" dur="3000"/>
                                        <p:tgtEl>
                                          <p:spTgt spid="10"/>
                                        </p:tgtEl>
                                        <p:attrNameLst>
                                          <p:attrName>ppt_y</p:attrName>
                                        </p:attrNameLst>
                                      </p:cBhvr>
                                      <p:tavLst>
                                        <p:tav tm="0">
                                          <p:val>
                                            <p:strVal val="ppt_y"/>
                                          </p:val>
                                        </p:tav>
                                        <p:tav tm="100000">
                                          <p:val>
                                            <p:strVal val="0-ppt_h/2"/>
                                          </p:val>
                                        </p:tav>
                                      </p:tavLst>
                                    </p:anim>
                                    <p:set>
                                      <p:cBhvr>
                                        <p:cTn id="260" dur="1" fill="hold">
                                          <p:stCondLst>
                                            <p:cond delay="2999"/>
                                          </p:stCondLst>
                                        </p:cTn>
                                        <p:tgtEl>
                                          <p:spTgt spid="10"/>
                                        </p:tgtEl>
                                        <p:attrNameLst>
                                          <p:attrName>style.visibility</p:attrName>
                                        </p:attrNameLst>
                                      </p:cBhvr>
                                      <p:to>
                                        <p:strVal val="hidden"/>
                                      </p:to>
                                    </p:set>
                                  </p:childTnLst>
                                </p:cTn>
                              </p:par>
                              <p:par>
                                <p:cTn id="261" presetID="2" presetClass="exit" presetSubtype="3" fill="hold" grpId="2" nodeType="withEffect">
                                  <p:stCondLst>
                                    <p:cond delay="0"/>
                                  </p:stCondLst>
                                  <p:childTnLst>
                                    <p:anim calcmode="lin" valueType="num">
                                      <p:cBhvr additive="base">
                                        <p:cTn id="262" dur="3000"/>
                                        <p:tgtEl>
                                          <p:spTgt spid="12"/>
                                        </p:tgtEl>
                                        <p:attrNameLst>
                                          <p:attrName>ppt_x</p:attrName>
                                        </p:attrNameLst>
                                      </p:cBhvr>
                                      <p:tavLst>
                                        <p:tav tm="0">
                                          <p:val>
                                            <p:strVal val="ppt_x"/>
                                          </p:val>
                                        </p:tav>
                                        <p:tav tm="100000">
                                          <p:val>
                                            <p:strVal val="1+ppt_w/2"/>
                                          </p:val>
                                        </p:tav>
                                      </p:tavLst>
                                    </p:anim>
                                    <p:anim calcmode="lin" valueType="num">
                                      <p:cBhvr additive="base">
                                        <p:cTn id="263" dur="3000"/>
                                        <p:tgtEl>
                                          <p:spTgt spid="12"/>
                                        </p:tgtEl>
                                        <p:attrNameLst>
                                          <p:attrName>ppt_y</p:attrName>
                                        </p:attrNameLst>
                                      </p:cBhvr>
                                      <p:tavLst>
                                        <p:tav tm="0">
                                          <p:val>
                                            <p:strVal val="ppt_y"/>
                                          </p:val>
                                        </p:tav>
                                        <p:tav tm="100000">
                                          <p:val>
                                            <p:strVal val="0-ppt_h/2"/>
                                          </p:val>
                                        </p:tav>
                                      </p:tavLst>
                                    </p:anim>
                                    <p:set>
                                      <p:cBhvr>
                                        <p:cTn id="264" dur="1" fill="hold">
                                          <p:stCondLst>
                                            <p:cond delay="2999"/>
                                          </p:stCondLst>
                                        </p:cTn>
                                        <p:tgtEl>
                                          <p:spTgt spid="12"/>
                                        </p:tgtEl>
                                        <p:attrNameLst>
                                          <p:attrName>style.visibility</p:attrName>
                                        </p:attrNameLst>
                                      </p:cBhvr>
                                      <p:to>
                                        <p:strVal val="hidden"/>
                                      </p:to>
                                    </p:set>
                                  </p:childTnLst>
                                </p:cTn>
                              </p:par>
                              <p:par>
                                <p:cTn id="265" presetID="2" presetClass="exit" presetSubtype="3" fill="hold" grpId="2" nodeType="withEffect">
                                  <p:stCondLst>
                                    <p:cond delay="0"/>
                                  </p:stCondLst>
                                  <p:childTnLst>
                                    <p:anim calcmode="lin" valueType="num">
                                      <p:cBhvr additive="base">
                                        <p:cTn id="266" dur="3000"/>
                                        <p:tgtEl>
                                          <p:spTgt spid="14"/>
                                        </p:tgtEl>
                                        <p:attrNameLst>
                                          <p:attrName>ppt_x</p:attrName>
                                        </p:attrNameLst>
                                      </p:cBhvr>
                                      <p:tavLst>
                                        <p:tav tm="0">
                                          <p:val>
                                            <p:strVal val="ppt_x"/>
                                          </p:val>
                                        </p:tav>
                                        <p:tav tm="100000">
                                          <p:val>
                                            <p:strVal val="1+ppt_w/2"/>
                                          </p:val>
                                        </p:tav>
                                      </p:tavLst>
                                    </p:anim>
                                    <p:anim calcmode="lin" valueType="num">
                                      <p:cBhvr additive="base">
                                        <p:cTn id="267" dur="3000"/>
                                        <p:tgtEl>
                                          <p:spTgt spid="14"/>
                                        </p:tgtEl>
                                        <p:attrNameLst>
                                          <p:attrName>ppt_y</p:attrName>
                                        </p:attrNameLst>
                                      </p:cBhvr>
                                      <p:tavLst>
                                        <p:tav tm="0">
                                          <p:val>
                                            <p:strVal val="ppt_y"/>
                                          </p:val>
                                        </p:tav>
                                        <p:tav tm="100000">
                                          <p:val>
                                            <p:strVal val="0-ppt_h/2"/>
                                          </p:val>
                                        </p:tav>
                                      </p:tavLst>
                                    </p:anim>
                                    <p:set>
                                      <p:cBhvr>
                                        <p:cTn id="268" dur="1" fill="hold">
                                          <p:stCondLst>
                                            <p:cond delay="2999"/>
                                          </p:stCondLst>
                                        </p:cTn>
                                        <p:tgtEl>
                                          <p:spTgt spid="14"/>
                                        </p:tgtEl>
                                        <p:attrNameLst>
                                          <p:attrName>style.visibility</p:attrName>
                                        </p:attrNameLst>
                                      </p:cBhvr>
                                      <p:to>
                                        <p:strVal val="hidden"/>
                                      </p:to>
                                    </p:set>
                                  </p:childTnLst>
                                </p:cTn>
                              </p:par>
                              <p:par>
                                <p:cTn id="269" presetID="2" presetClass="exit" presetSubtype="3" fill="hold" grpId="2" nodeType="withEffect">
                                  <p:stCondLst>
                                    <p:cond delay="0"/>
                                  </p:stCondLst>
                                  <p:childTnLst>
                                    <p:anim calcmode="lin" valueType="num">
                                      <p:cBhvr additive="base">
                                        <p:cTn id="270" dur="3000"/>
                                        <p:tgtEl>
                                          <p:spTgt spid="16"/>
                                        </p:tgtEl>
                                        <p:attrNameLst>
                                          <p:attrName>ppt_x</p:attrName>
                                        </p:attrNameLst>
                                      </p:cBhvr>
                                      <p:tavLst>
                                        <p:tav tm="0">
                                          <p:val>
                                            <p:strVal val="ppt_x"/>
                                          </p:val>
                                        </p:tav>
                                        <p:tav tm="100000">
                                          <p:val>
                                            <p:strVal val="1+ppt_w/2"/>
                                          </p:val>
                                        </p:tav>
                                      </p:tavLst>
                                    </p:anim>
                                    <p:anim calcmode="lin" valueType="num">
                                      <p:cBhvr additive="base">
                                        <p:cTn id="271" dur="3000"/>
                                        <p:tgtEl>
                                          <p:spTgt spid="16"/>
                                        </p:tgtEl>
                                        <p:attrNameLst>
                                          <p:attrName>ppt_y</p:attrName>
                                        </p:attrNameLst>
                                      </p:cBhvr>
                                      <p:tavLst>
                                        <p:tav tm="0">
                                          <p:val>
                                            <p:strVal val="ppt_y"/>
                                          </p:val>
                                        </p:tav>
                                        <p:tav tm="100000">
                                          <p:val>
                                            <p:strVal val="0-ppt_h/2"/>
                                          </p:val>
                                        </p:tav>
                                      </p:tavLst>
                                    </p:anim>
                                    <p:set>
                                      <p:cBhvr>
                                        <p:cTn id="272" dur="1" fill="hold">
                                          <p:stCondLst>
                                            <p:cond delay="2999"/>
                                          </p:stCondLst>
                                        </p:cTn>
                                        <p:tgtEl>
                                          <p:spTgt spid="16"/>
                                        </p:tgtEl>
                                        <p:attrNameLst>
                                          <p:attrName>style.visibility</p:attrName>
                                        </p:attrNameLst>
                                      </p:cBhvr>
                                      <p:to>
                                        <p:strVal val="hidden"/>
                                      </p:to>
                                    </p:set>
                                  </p:childTnLst>
                                </p:cTn>
                              </p:par>
                              <p:par>
                                <p:cTn id="273" presetID="23" presetClass="entr" presetSubtype="288" fill="hold" nodeType="withEffect">
                                  <p:stCondLst>
                                    <p:cond delay="0"/>
                                  </p:stCondLst>
                                  <p:childTnLst>
                                    <p:set>
                                      <p:cBhvr>
                                        <p:cTn id="274" dur="1" fill="hold">
                                          <p:stCondLst>
                                            <p:cond delay="0"/>
                                          </p:stCondLst>
                                        </p:cTn>
                                        <p:tgtEl>
                                          <p:spTgt spid="4"/>
                                        </p:tgtEl>
                                        <p:attrNameLst>
                                          <p:attrName>style.visibility</p:attrName>
                                        </p:attrNameLst>
                                      </p:cBhvr>
                                      <p:to>
                                        <p:strVal val="visible"/>
                                      </p:to>
                                    </p:set>
                                    <p:anim calcmode="lin" valueType="num">
                                      <p:cBhvr>
                                        <p:cTn id="275" dur="3000" fill="hold"/>
                                        <p:tgtEl>
                                          <p:spTgt spid="4"/>
                                        </p:tgtEl>
                                        <p:attrNameLst>
                                          <p:attrName>ppt_w</p:attrName>
                                        </p:attrNameLst>
                                      </p:cBhvr>
                                      <p:tavLst>
                                        <p:tav tm="0">
                                          <p:val>
                                            <p:strVal val="4/3*#ppt_w"/>
                                          </p:val>
                                        </p:tav>
                                        <p:tav tm="100000">
                                          <p:val>
                                            <p:strVal val="#ppt_w"/>
                                          </p:val>
                                        </p:tav>
                                      </p:tavLst>
                                    </p:anim>
                                    <p:anim calcmode="lin" valueType="num">
                                      <p:cBhvr>
                                        <p:cTn id="276" dur="3000" fill="hold"/>
                                        <p:tgtEl>
                                          <p:spTgt spid="4"/>
                                        </p:tgtEl>
                                        <p:attrNameLst>
                                          <p:attrName>ppt_h</p:attrName>
                                        </p:attrNameLst>
                                      </p:cBhvr>
                                      <p:tavLst>
                                        <p:tav tm="0">
                                          <p:val>
                                            <p:strVal val="4/3*#ppt_h"/>
                                          </p:val>
                                        </p:tav>
                                        <p:tav tm="100000">
                                          <p:val>
                                            <p:strVal val="#ppt_h"/>
                                          </p:val>
                                        </p:tav>
                                      </p:tavLst>
                                    </p:anim>
                                  </p:childTnLst>
                                </p:cTn>
                              </p:par>
                              <p:par>
                                <p:cTn id="277" presetID="16" presetClass="entr" presetSubtype="37" fill="hold" nodeType="withEffect">
                                  <p:stCondLst>
                                    <p:cond delay="0"/>
                                  </p:stCondLst>
                                  <p:childTnLst>
                                    <p:set>
                                      <p:cBhvr>
                                        <p:cTn id="278" dur="1" fill="hold">
                                          <p:stCondLst>
                                            <p:cond delay="0"/>
                                          </p:stCondLst>
                                        </p:cTn>
                                        <p:tgtEl>
                                          <p:spTgt spid="4"/>
                                        </p:tgtEl>
                                        <p:attrNameLst>
                                          <p:attrName>style.visibility</p:attrName>
                                        </p:attrNameLst>
                                      </p:cBhvr>
                                      <p:to>
                                        <p:strVal val="visible"/>
                                      </p:to>
                                    </p:set>
                                    <p:animEffect transition="in" filter="barn(outVertical)">
                                      <p:cBhvr>
                                        <p:cTn id="279"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a:xfrm>
            <a:off x="0" y="1"/>
            <a:ext cx="9144000" cy="5143499"/>
          </a:xfrm>
        </p:spPr>
        <p:txBody>
          <a:bodyPr/>
          <a:lstStyle/>
          <a:p>
            <a:endParaRPr lang="es-ES" dirty="0"/>
          </a:p>
        </p:txBody>
      </p:sp>
      <p:sp>
        <p:nvSpPr>
          <p:cNvPr id="3" name="2 Subtítulo"/>
          <p:cNvSpPr>
            <a:spLocks noGrp="1"/>
          </p:cNvSpPr>
          <p:nvPr>
            <p:ph type="subTitle" idx="1"/>
          </p:nvPr>
        </p:nvSpPr>
        <p:spPr>
          <a:xfrm>
            <a:off x="0" y="0"/>
            <a:ext cx="9144000" cy="5143500"/>
          </a:xfrm>
          <a:gradFill flip="none" rotWithShape="1">
            <a:gsLst>
              <a:gs pos="0">
                <a:schemeClr val="bg1"/>
              </a:gs>
              <a:gs pos="50000">
                <a:srgbClr val="9999FF">
                  <a:shade val="67500"/>
                  <a:satMod val="115000"/>
                </a:srgbClr>
              </a:gs>
              <a:gs pos="100000">
                <a:srgbClr val="9999FF">
                  <a:shade val="100000"/>
                  <a:satMod val="115000"/>
                </a:srgbClr>
              </a:gs>
            </a:gsLst>
            <a:lin ang="16200000" scaled="1"/>
            <a:tileRect/>
          </a:gradFill>
        </p:spPr>
        <p:txBody>
          <a:bodyPr/>
          <a:lstStyle/>
          <a:p>
            <a:endParaRPr lang="es-ES" dirty="0"/>
          </a:p>
        </p:txBody>
      </p:sp>
      <p:pic>
        <p:nvPicPr>
          <p:cNvPr id="4" name="3 Imagen" descr="jacaranda-tree.jpg"/>
          <p:cNvPicPr>
            <a:picLocks noChangeAspect="1"/>
          </p:cNvPicPr>
          <p:nvPr/>
        </p:nvPicPr>
        <p:blipFill>
          <a:blip r:embed="rId2"/>
          <a:stretch>
            <a:fillRect/>
          </a:stretch>
        </p:blipFill>
        <p:spPr>
          <a:xfrm>
            <a:off x="7432" y="0"/>
            <a:ext cx="9136568" cy="5143500"/>
          </a:xfrm>
          <a:prstGeom prst="rect">
            <a:avLst/>
          </a:prstGeom>
        </p:spPr>
      </p:pic>
      <p:sp>
        <p:nvSpPr>
          <p:cNvPr id="5" name="4 Rectángulo"/>
          <p:cNvSpPr/>
          <p:nvPr/>
        </p:nvSpPr>
        <p:spPr>
          <a:xfrm rot="20637084">
            <a:off x="-3749"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0637084">
            <a:off x="639161"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0637084">
            <a:off x="1353574" y="19070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20637084">
            <a:off x="1996484" y="19070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20637084">
            <a:off x="2639456" y="19071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0637084">
            <a:off x="3282366" y="19071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0637084">
            <a:off x="3996779"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20637084">
            <a:off x="4639689" y="19070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20637084">
            <a:off x="5211225" y="19071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20637084">
            <a:off x="5854135" y="19071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20637084">
            <a:off x="6568548" y="19070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20637084">
            <a:off x="7211458" y="19070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20637084">
            <a:off x="7744007" y="19070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20637084">
            <a:off x="-3747"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20637084">
            <a:off x="639163"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20637084">
            <a:off x="1353576" y="104796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20637084">
            <a:off x="1996486" y="104796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20637084">
            <a:off x="2639458" y="104796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20637084">
            <a:off x="3282368" y="104796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20637084">
            <a:off x="3996781"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20637084">
            <a:off x="4639691" y="104796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20637084">
            <a:off x="5211227" y="104796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20637084">
            <a:off x="5854137" y="104796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20637084">
            <a:off x="6568550" y="104796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20637084">
            <a:off x="7211460" y="104796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20637084">
            <a:off x="7744009" y="104796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20637084">
            <a:off x="-3748"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20637084">
            <a:off x="639162"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20637084">
            <a:off x="1353575" y="190521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20637084">
            <a:off x="1996485" y="190521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20637084">
            <a:off x="2639457" y="190522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20637084">
            <a:off x="3282367" y="190522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20637084">
            <a:off x="3996780"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20637084">
            <a:off x="4639690" y="190522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20637084">
            <a:off x="5211226" y="190522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20637084">
            <a:off x="5854136" y="190522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20637084">
            <a:off x="6568549" y="190522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20637084">
            <a:off x="7211459" y="190522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20637084">
            <a:off x="7744008" y="190522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20637084">
            <a:off x="-3748"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20637084">
            <a:off x="639162"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20637084">
            <a:off x="1353575" y="290535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20637084">
            <a:off x="1996485" y="2905350"/>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20637084">
            <a:off x="2639457" y="290535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20637084">
            <a:off x="3282367" y="290535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20637084">
            <a:off x="3996780"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20637084">
            <a:off x="4639690" y="2905352"/>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20637084">
            <a:off x="5211226" y="290535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20637084">
            <a:off x="5854136" y="290535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20637084">
            <a:off x="6568549" y="290535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20637084">
            <a:off x="7211459" y="2905353"/>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20637084">
            <a:off x="7744008" y="2905351"/>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20637084">
            <a:off x="-3749"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20637084">
            <a:off x="639161"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20637084">
            <a:off x="1353574" y="390548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20637084">
            <a:off x="1996484" y="3905484"/>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20637084">
            <a:off x="2639456" y="390548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20637084">
            <a:off x="3282366" y="3905488"/>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20637084">
            <a:off x="3996779"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20637084">
            <a:off x="4639689" y="3905486"/>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20637084">
            <a:off x="5211225" y="390548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20637084">
            <a:off x="5854135" y="3905489"/>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20637084">
            <a:off x="6568548" y="390548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20637084">
            <a:off x="7211458" y="3905487"/>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20637084">
            <a:off x="7744007" y="3905485"/>
            <a:ext cx="1403744" cy="170766"/>
          </a:xfrm>
          <a:prstGeom prst="rect">
            <a:avLst/>
          </a:prstGeom>
          <a:gradFill flip="none" rotWithShape="1">
            <a:gsLst>
              <a:gs pos="0">
                <a:schemeClr val="bg1"/>
              </a:gs>
              <a:gs pos="50000">
                <a:srgbClr val="9966FF">
                  <a:shade val="67500"/>
                  <a:satMod val="115000"/>
                </a:srgbClr>
              </a:gs>
              <a:gs pos="100000">
                <a:srgbClr val="9966FF">
                  <a:shade val="100000"/>
                  <a:satMod val="115000"/>
                </a:srgbClr>
              </a:gs>
            </a:gsLst>
            <a:lin ang="0" scaled="1"/>
            <a:tileRect/>
          </a:gradFill>
          <a:ln>
            <a:noFill/>
          </a:ln>
          <a:effectLst>
            <a:reflection blurRad="6350" stA="50000" endA="295" endPos="92000" dist="101600" dir="5400000" sy="-100000" algn="bl" rotWithShape="0"/>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3794" name="Picture 2" descr="Rendered Image"/>
          <p:cNvPicPr>
            <a:picLocks noChangeAspect="1" noChangeArrowheads="1"/>
          </p:cNvPicPr>
          <p:nvPr/>
        </p:nvPicPr>
        <p:blipFill>
          <a:blip r:embed="rId3">
            <a:duotone>
              <a:schemeClr val="accent4">
                <a:shade val="45000"/>
                <a:satMod val="135000"/>
              </a:schemeClr>
              <a:prstClr val="white"/>
            </a:duotone>
            <a:lum bright="40000" contrast="40000"/>
          </a:blip>
          <a:srcRect/>
          <a:stretch>
            <a:fillRect/>
          </a:stretch>
        </p:blipFill>
        <p:spPr bwMode="auto">
          <a:xfrm rot="20275384">
            <a:off x="2731585" y="3600219"/>
            <a:ext cx="1925929" cy="1226306"/>
          </a:xfrm>
          <a:prstGeom prst="rect">
            <a:avLst/>
          </a:prstGeom>
          <a:noFill/>
        </p:spPr>
      </p:pic>
      <p:sp>
        <p:nvSpPr>
          <p:cNvPr id="71" name="70 Rectángulo"/>
          <p:cNvSpPr/>
          <p:nvPr/>
        </p:nvSpPr>
        <p:spPr>
          <a:xfrm>
            <a:off x="-285784" y="-214332"/>
            <a:ext cx="9644130" cy="5715040"/>
          </a:xfrm>
          <a:prstGeom prst="rect">
            <a:avLst/>
          </a:prstGeom>
          <a:gradFill flip="none" rotWithShape="1">
            <a:gsLst>
              <a:gs pos="21000">
                <a:srgbClr val="3800A8"/>
              </a:gs>
              <a:gs pos="50000">
                <a:srgbClr val="9966FF">
                  <a:shade val="67500"/>
                  <a:satMod val="115000"/>
                </a:srgbClr>
              </a:gs>
              <a:gs pos="100000">
                <a:srgbClr val="9966FF">
                  <a:shade val="100000"/>
                  <a:satMod val="11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advTm="18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71"/>
                                        </p:tgtEl>
                                        <p:attrNameLst>
                                          <p:attrName>style.opacity</p:attrName>
                                        </p:attrNameLst>
                                      </p:cBhvr>
                                      <p:to>
                                        <p:strVal val="0"/>
                                      </p:to>
                                    </p:set>
                                    <p:animEffect filter="image" prLst="opacity: 0">
                                      <p:cBhvr rctx="IE">
                                        <p:cTn id="7" dur="indefinite"/>
                                        <p:tgtEl>
                                          <p:spTgt spid="71"/>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0" fill="hold"/>
                                        <p:tgtEl>
                                          <p:spTgt spid="5"/>
                                        </p:tgtEl>
                                        <p:attrNameLst>
                                          <p:attrName>ppt_x</p:attrName>
                                        </p:attrNameLst>
                                      </p:cBhvr>
                                      <p:tavLst>
                                        <p:tav tm="0">
                                          <p:val>
                                            <p:strVal val="#ppt_x"/>
                                          </p:val>
                                        </p:tav>
                                        <p:tav tm="100000">
                                          <p:val>
                                            <p:strVal val="#ppt_x"/>
                                          </p:val>
                                        </p:tav>
                                      </p:tavLst>
                                    </p:anim>
                                    <p:anim calcmode="lin" valueType="num">
                                      <p:cBhvr additive="base">
                                        <p:cTn id="11" dur="50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0" fill="hold"/>
                                        <p:tgtEl>
                                          <p:spTgt spid="6"/>
                                        </p:tgtEl>
                                        <p:attrNameLst>
                                          <p:attrName>ppt_x</p:attrName>
                                        </p:attrNameLst>
                                      </p:cBhvr>
                                      <p:tavLst>
                                        <p:tav tm="0">
                                          <p:val>
                                            <p:strVal val="#ppt_x"/>
                                          </p:val>
                                        </p:tav>
                                        <p:tav tm="100000">
                                          <p:val>
                                            <p:strVal val="#ppt_x"/>
                                          </p:val>
                                        </p:tav>
                                      </p:tavLst>
                                    </p:anim>
                                    <p:anim calcmode="lin" valueType="num">
                                      <p:cBhvr additive="base">
                                        <p:cTn id="15" dur="5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0" fill="hold"/>
                                        <p:tgtEl>
                                          <p:spTgt spid="7"/>
                                        </p:tgtEl>
                                        <p:attrNameLst>
                                          <p:attrName>ppt_x</p:attrName>
                                        </p:attrNameLst>
                                      </p:cBhvr>
                                      <p:tavLst>
                                        <p:tav tm="0">
                                          <p:val>
                                            <p:strVal val="#ppt_x"/>
                                          </p:val>
                                        </p:tav>
                                        <p:tav tm="100000">
                                          <p:val>
                                            <p:strVal val="#ppt_x"/>
                                          </p:val>
                                        </p:tav>
                                      </p:tavLst>
                                    </p:anim>
                                    <p:anim calcmode="lin" valueType="num">
                                      <p:cBhvr additive="base">
                                        <p:cTn id="19" dur="50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0" fill="hold"/>
                                        <p:tgtEl>
                                          <p:spTgt spid="8"/>
                                        </p:tgtEl>
                                        <p:attrNameLst>
                                          <p:attrName>ppt_x</p:attrName>
                                        </p:attrNameLst>
                                      </p:cBhvr>
                                      <p:tavLst>
                                        <p:tav tm="0">
                                          <p:val>
                                            <p:strVal val="#ppt_x"/>
                                          </p:val>
                                        </p:tav>
                                        <p:tav tm="100000">
                                          <p:val>
                                            <p:strVal val="#ppt_x"/>
                                          </p:val>
                                        </p:tav>
                                      </p:tavLst>
                                    </p:anim>
                                    <p:anim calcmode="lin" valueType="num">
                                      <p:cBhvr additive="base">
                                        <p:cTn id="23" dur="5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0" fill="hold"/>
                                        <p:tgtEl>
                                          <p:spTgt spid="9"/>
                                        </p:tgtEl>
                                        <p:attrNameLst>
                                          <p:attrName>ppt_x</p:attrName>
                                        </p:attrNameLst>
                                      </p:cBhvr>
                                      <p:tavLst>
                                        <p:tav tm="0">
                                          <p:val>
                                            <p:strVal val="#ppt_x"/>
                                          </p:val>
                                        </p:tav>
                                        <p:tav tm="100000">
                                          <p:val>
                                            <p:strVal val="#ppt_x"/>
                                          </p:val>
                                        </p:tav>
                                      </p:tavLst>
                                    </p:anim>
                                    <p:anim calcmode="lin" valueType="num">
                                      <p:cBhvr additive="base">
                                        <p:cTn id="27" dur="5000" fill="hold"/>
                                        <p:tgtEl>
                                          <p:spTgt spid="9"/>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0" fill="hold"/>
                                        <p:tgtEl>
                                          <p:spTgt spid="10"/>
                                        </p:tgtEl>
                                        <p:attrNameLst>
                                          <p:attrName>ppt_x</p:attrName>
                                        </p:attrNameLst>
                                      </p:cBhvr>
                                      <p:tavLst>
                                        <p:tav tm="0">
                                          <p:val>
                                            <p:strVal val="#ppt_x"/>
                                          </p:val>
                                        </p:tav>
                                        <p:tav tm="100000">
                                          <p:val>
                                            <p:strVal val="#ppt_x"/>
                                          </p:val>
                                        </p:tav>
                                      </p:tavLst>
                                    </p:anim>
                                    <p:anim calcmode="lin" valueType="num">
                                      <p:cBhvr additive="base">
                                        <p:cTn id="31" dur="5000" fill="hold"/>
                                        <p:tgtEl>
                                          <p:spTgt spid="10"/>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0" fill="hold"/>
                                        <p:tgtEl>
                                          <p:spTgt spid="11"/>
                                        </p:tgtEl>
                                        <p:attrNameLst>
                                          <p:attrName>ppt_x</p:attrName>
                                        </p:attrNameLst>
                                      </p:cBhvr>
                                      <p:tavLst>
                                        <p:tav tm="0">
                                          <p:val>
                                            <p:strVal val="#ppt_x"/>
                                          </p:val>
                                        </p:tav>
                                        <p:tav tm="100000">
                                          <p:val>
                                            <p:strVal val="#ppt_x"/>
                                          </p:val>
                                        </p:tav>
                                      </p:tavLst>
                                    </p:anim>
                                    <p:anim calcmode="lin" valueType="num">
                                      <p:cBhvr additive="base">
                                        <p:cTn id="35" dur="5000" fill="hold"/>
                                        <p:tgtEl>
                                          <p:spTgt spid="1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0" fill="hold"/>
                                        <p:tgtEl>
                                          <p:spTgt spid="12"/>
                                        </p:tgtEl>
                                        <p:attrNameLst>
                                          <p:attrName>ppt_x</p:attrName>
                                        </p:attrNameLst>
                                      </p:cBhvr>
                                      <p:tavLst>
                                        <p:tav tm="0">
                                          <p:val>
                                            <p:strVal val="#ppt_x"/>
                                          </p:val>
                                        </p:tav>
                                        <p:tav tm="100000">
                                          <p:val>
                                            <p:strVal val="#ppt_x"/>
                                          </p:val>
                                        </p:tav>
                                      </p:tavLst>
                                    </p:anim>
                                    <p:anim calcmode="lin" valueType="num">
                                      <p:cBhvr additive="base">
                                        <p:cTn id="39" dur="5000" fill="hold"/>
                                        <p:tgtEl>
                                          <p:spTgt spid="12"/>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0" fill="hold"/>
                                        <p:tgtEl>
                                          <p:spTgt spid="13"/>
                                        </p:tgtEl>
                                        <p:attrNameLst>
                                          <p:attrName>ppt_x</p:attrName>
                                        </p:attrNameLst>
                                      </p:cBhvr>
                                      <p:tavLst>
                                        <p:tav tm="0">
                                          <p:val>
                                            <p:strVal val="#ppt_x"/>
                                          </p:val>
                                        </p:tav>
                                        <p:tav tm="100000">
                                          <p:val>
                                            <p:strVal val="#ppt_x"/>
                                          </p:val>
                                        </p:tav>
                                      </p:tavLst>
                                    </p:anim>
                                    <p:anim calcmode="lin" valueType="num">
                                      <p:cBhvr additive="base">
                                        <p:cTn id="43" dur="5000" fill="hold"/>
                                        <p:tgtEl>
                                          <p:spTgt spid="13"/>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5000" fill="hold"/>
                                        <p:tgtEl>
                                          <p:spTgt spid="14"/>
                                        </p:tgtEl>
                                        <p:attrNameLst>
                                          <p:attrName>ppt_x</p:attrName>
                                        </p:attrNameLst>
                                      </p:cBhvr>
                                      <p:tavLst>
                                        <p:tav tm="0">
                                          <p:val>
                                            <p:strVal val="#ppt_x"/>
                                          </p:val>
                                        </p:tav>
                                        <p:tav tm="100000">
                                          <p:val>
                                            <p:strVal val="#ppt_x"/>
                                          </p:val>
                                        </p:tav>
                                      </p:tavLst>
                                    </p:anim>
                                    <p:anim calcmode="lin" valueType="num">
                                      <p:cBhvr additive="base">
                                        <p:cTn id="47" dur="5000" fill="hold"/>
                                        <p:tgtEl>
                                          <p:spTgt spid="14"/>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0" fill="hold"/>
                                        <p:tgtEl>
                                          <p:spTgt spid="15"/>
                                        </p:tgtEl>
                                        <p:attrNameLst>
                                          <p:attrName>ppt_x</p:attrName>
                                        </p:attrNameLst>
                                      </p:cBhvr>
                                      <p:tavLst>
                                        <p:tav tm="0">
                                          <p:val>
                                            <p:strVal val="#ppt_x"/>
                                          </p:val>
                                        </p:tav>
                                        <p:tav tm="100000">
                                          <p:val>
                                            <p:strVal val="#ppt_x"/>
                                          </p:val>
                                        </p:tav>
                                      </p:tavLst>
                                    </p:anim>
                                    <p:anim calcmode="lin" valueType="num">
                                      <p:cBhvr additive="base">
                                        <p:cTn id="51" dur="5000" fill="hold"/>
                                        <p:tgtEl>
                                          <p:spTgt spid="15"/>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0" fill="hold"/>
                                        <p:tgtEl>
                                          <p:spTgt spid="16"/>
                                        </p:tgtEl>
                                        <p:attrNameLst>
                                          <p:attrName>ppt_x</p:attrName>
                                        </p:attrNameLst>
                                      </p:cBhvr>
                                      <p:tavLst>
                                        <p:tav tm="0">
                                          <p:val>
                                            <p:strVal val="#ppt_x"/>
                                          </p:val>
                                        </p:tav>
                                        <p:tav tm="100000">
                                          <p:val>
                                            <p:strVal val="#ppt_x"/>
                                          </p:val>
                                        </p:tav>
                                      </p:tavLst>
                                    </p:anim>
                                    <p:anim calcmode="lin" valueType="num">
                                      <p:cBhvr additive="base">
                                        <p:cTn id="55" dur="5000" fill="hold"/>
                                        <p:tgtEl>
                                          <p:spTgt spid="16"/>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0" fill="hold"/>
                                        <p:tgtEl>
                                          <p:spTgt spid="17"/>
                                        </p:tgtEl>
                                        <p:attrNameLst>
                                          <p:attrName>ppt_x</p:attrName>
                                        </p:attrNameLst>
                                      </p:cBhvr>
                                      <p:tavLst>
                                        <p:tav tm="0">
                                          <p:val>
                                            <p:strVal val="#ppt_x"/>
                                          </p:val>
                                        </p:tav>
                                        <p:tav tm="100000">
                                          <p:val>
                                            <p:strVal val="#ppt_x"/>
                                          </p:val>
                                        </p:tav>
                                      </p:tavLst>
                                    </p:anim>
                                    <p:anim calcmode="lin" valueType="num">
                                      <p:cBhvr additive="base">
                                        <p:cTn id="59" dur="5000" fill="hold"/>
                                        <p:tgtEl>
                                          <p:spTgt spid="17"/>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5000" fill="hold"/>
                                        <p:tgtEl>
                                          <p:spTgt spid="18"/>
                                        </p:tgtEl>
                                        <p:attrNameLst>
                                          <p:attrName>ppt_x</p:attrName>
                                        </p:attrNameLst>
                                      </p:cBhvr>
                                      <p:tavLst>
                                        <p:tav tm="0">
                                          <p:val>
                                            <p:strVal val="#ppt_x"/>
                                          </p:val>
                                        </p:tav>
                                        <p:tav tm="100000">
                                          <p:val>
                                            <p:strVal val="#ppt_x"/>
                                          </p:val>
                                        </p:tav>
                                      </p:tavLst>
                                    </p:anim>
                                    <p:anim calcmode="lin" valueType="num">
                                      <p:cBhvr additive="base">
                                        <p:cTn id="63" dur="5000" fill="hold"/>
                                        <p:tgtEl>
                                          <p:spTgt spid="18"/>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5000" fill="hold"/>
                                        <p:tgtEl>
                                          <p:spTgt spid="19"/>
                                        </p:tgtEl>
                                        <p:attrNameLst>
                                          <p:attrName>ppt_x</p:attrName>
                                        </p:attrNameLst>
                                      </p:cBhvr>
                                      <p:tavLst>
                                        <p:tav tm="0">
                                          <p:val>
                                            <p:strVal val="#ppt_x"/>
                                          </p:val>
                                        </p:tav>
                                        <p:tav tm="100000">
                                          <p:val>
                                            <p:strVal val="#ppt_x"/>
                                          </p:val>
                                        </p:tav>
                                      </p:tavLst>
                                    </p:anim>
                                    <p:anim calcmode="lin" valueType="num">
                                      <p:cBhvr additive="base">
                                        <p:cTn id="67" dur="5000" fill="hold"/>
                                        <p:tgtEl>
                                          <p:spTgt spid="19"/>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 calcmode="lin" valueType="num">
                                      <p:cBhvr additive="base">
                                        <p:cTn id="70" dur="5000" fill="hold"/>
                                        <p:tgtEl>
                                          <p:spTgt spid="20"/>
                                        </p:tgtEl>
                                        <p:attrNameLst>
                                          <p:attrName>ppt_x</p:attrName>
                                        </p:attrNameLst>
                                      </p:cBhvr>
                                      <p:tavLst>
                                        <p:tav tm="0">
                                          <p:val>
                                            <p:strVal val="#ppt_x"/>
                                          </p:val>
                                        </p:tav>
                                        <p:tav tm="100000">
                                          <p:val>
                                            <p:strVal val="#ppt_x"/>
                                          </p:val>
                                        </p:tav>
                                      </p:tavLst>
                                    </p:anim>
                                    <p:anim calcmode="lin" valueType="num">
                                      <p:cBhvr additive="base">
                                        <p:cTn id="71" dur="5000" fill="hold"/>
                                        <p:tgtEl>
                                          <p:spTgt spid="20"/>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additive="base">
                                        <p:cTn id="74" dur="5000" fill="hold"/>
                                        <p:tgtEl>
                                          <p:spTgt spid="21"/>
                                        </p:tgtEl>
                                        <p:attrNameLst>
                                          <p:attrName>ppt_x</p:attrName>
                                        </p:attrNameLst>
                                      </p:cBhvr>
                                      <p:tavLst>
                                        <p:tav tm="0">
                                          <p:val>
                                            <p:strVal val="#ppt_x"/>
                                          </p:val>
                                        </p:tav>
                                        <p:tav tm="100000">
                                          <p:val>
                                            <p:strVal val="#ppt_x"/>
                                          </p:val>
                                        </p:tav>
                                      </p:tavLst>
                                    </p:anim>
                                    <p:anim calcmode="lin" valueType="num">
                                      <p:cBhvr additive="base">
                                        <p:cTn id="75" dur="5000" fill="hold"/>
                                        <p:tgtEl>
                                          <p:spTgt spid="21"/>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 calcmode="lin" valueType="num">
                                      <p:cBhvr additive="base">
                                        <p:cTn id="78" dur="5000" fill="hold"/>
                                        <p:tgtEl>
                                          <p:spTgt spid="22"/>
                                        </p:tgtEl>
                                        <p:attrNameLst>
                                          <p:attrName>ppt_x</p:attrName>
                                        </p:attrNameLst>
                                      </p:cBhvr>
                                      <p:tavLst>
                                        <p:tav tm="0">
                                          <p:val>
                                            <p:strVal val="#ppt_x"/>
                                          </p:val>
                                        </p:tav>
                                        <p:tav tm="100000">
                                          <p:val>
                                            <p:strVal val="#ppt_x"/>
                                          </p:val>
                                        </p:tav>
                                      </p:tavLst>
                                    </p:anim>
                                    <p:anim calcmode="lin" valueType="num">
                                      <p:cBhvr additive="base">
                                        <p:cTn id="79" dur="5000" fill="hold"/>
                                        <p:tgtEl>
                                          <p:spTgt spid="22"/>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5000" fill="hold"/>
                                        <p:tgtEl>
                                          <p:spTgt spid="23"/>
                                        </p:tgtEl>
                                        <p:attrNameLst>
                                          <p:attrName>ppt_x</p:attrName>
                                        </p:attrNameLst>
                                      </p:cBhvr>
                                      <p:tavLst>
                                        <p:tav tm="0">
                                          <p:val>
                                            <p:strVal val="#ppt_x"/>
                                          </p:val>
                                        </p:tav>
                                        <p:tav tm="100000">
                                          <p:val>
                                            <p:strVal val="#ppt_x"/>
                                          </p:val>
                                        </p:tav>
                                      </p:tavLst>
                                    </p:anim>
                                    <p:anim calcmode="lin" valueType="num">
                                      <p:cBhvr additive="base">
                                        <p:cTn id="83" dur="5000" fill="hold"/>
                                        <p:tgtEl>
                                          <p:spTgt spid="23"/>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5000" fill="hold"/>
                                        <p:tgtEl>
                                          <p:spTgt spid="24"/>
                                        </p:tgtEl>
                                        <p:attrNameLst>
                                          <p:attrName>ppt_x</p:attrName>
                                        </p:attrNameLst>
                                      </p:cBhvr>
                                      <p:tavLst>
                                        <p:tav tm="0">
                                          <p:val>
                                            <p:strVal val="#ppt_x"/>
                                          </p:val>
                                        </p:tav>
                                        <p:tav tm="100000">
                                          <p:val>
                                            <p:strVal val="#ppt_x"/>
                                          </p:val>
                                        </p:tav>
                                      </p:tavLst>
                                    </p:anim>
                                    <p:anim calcmode="lin" valueType="num">
                                      <p:cBhvr additive="base">
                                        <p:cTn id="87" dur="5000" fill="hold"/>
                                        <p:tgtEl>
                                          <p:spTgt spid="24"/>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5000" fill="hold"/>
                                        <p:tgtEl>
                                          <p:spTgt spid="25"/>
                                        </p:tgtEl>
                                        <p:attrNameLst>
                                          <p:attrName>ppt_x</p:attrName>
                                        </p:attrNameLst>
                                      </p:cBhvr>
                                      <p:tavLst>
                                        <p:tav tm="0">
                                          <p:val>
                                            <p:strVal val="#ppt_x"/>
                                          </p:val>
                                        </p:tav>
                                        <p:tav tm="100000">
                                          <p:val>
                                            <p:strVal val="#ppt_x"/>
                                          </p:val>
                                        </p:tav>
                                      </p:tavLst>
                                    </p:anim>
                                    <p:anim calcmode="lin" valueType="num">
                                      <p:cBhvr additive="base">
                                        <p:cTn id="91" dur="5000" fill="hold"/>
                                        <p:tgtEl>
                                          <p:spTgt spid="25"/>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5000" fill="hold"/>
                                        <p:tgtEl>
                                          <p:spTgt spid="26"/>
                                        </p:tgtEl>
                                        <p:attrNameLst>
                                          <p:attrName>ppt_x</p:attrName>
                                        </p:attrNameLst>
                                      </p:cBhvr>
                                      <p:tavLst>
                                        <p:tav tm="0">
                                          <p:val>
                                            <p:strVal val="#ppt_x"/>
                                          </p:val>
                                        </p:tav>
                                        <p:tav tm="100000">
                                          <p:val>
                                            <p:strVal val="#ppt_x"/>
                                          </p:val>
                                        </p:tav>
                                      </p:tavLst>
                                    </p:anim>
                                    <p:anim calcmode="lin" valueType="num">
                                      <p:cBhvr additive="base">
                                        <p:cTn id="95" dur="5000" fill="hold"/>
                                        <p:tgtEl>
                                          <p:spTgt spid="26"/>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7"/>
                                        </p:tgtEl>
                                        <p:attrNameLst>
                                          <p:attrName>style.visibility</p:attrName>
                                        </p:attrNameLst>
                                      </p:cBhvr>
                                      <p:to>
                                        <p:strVal val="visible"/>
                                      </p:to>
                                    </p:set>
                                    <p:anim calcmode="lin" valueType="num">
                                      <p:cBhvr additive="base">
                                        <p:cTn id="98" dur="5000" fill="hold"/>
                                        <p:tgtEl>
                                          <p:spTgt spid="27"/>
                                        </p:tgtEl>
                                        <p:attrNameLst>
                                          <p:attrName>ppt_x</p:attrName>
                                        </p:attrNameLst>
                                      </p:cBhvr>
                                      <p:tavLst>
                                        <p:tav tm="0">
                                          <p:val>
                                            <p:strVal val="#ppt_x"/>
                                          </p:val>
                                        </p:tav>
                                        <p:tav tm="100000">
                                          <p:val>
                                            <p:strVal val="#ppt_x"/>
                                          </p:val>
                                        </p:tav>
                                      </p:tavLst>
                                    </p:anim>
                                    <p:anim calcmode="lin" valueType="num">
                                      <p:cBhvr additive="base">
                                        <p:cTn id="99" dur="5000" fill="hold"/>
                                        <p:tgtEl>
                                          <p:spTgt spid="27"/>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5000" fill="hold"/>
                                        <p:tgtEl>
                                          <p:spTgt spid="28"/>
                                        </p:tgtEl>
                                        <p:attrNameLst>
                                          <p:attrName>ppt_x</p:attrName>
                                        </p:attrNameLst>
                                      </p:cBhvr>
                                      <p:tavLst>
                                        <p:tav tm="0">
                                          <p:val>
                                            <p:strVal val="#ppt_x"/>
                                          </p:val>
                                        </p:tav>
                                        <p:tav tm="100000">
                                          <p:val>
                                            <p:strVal val="#ppt_x"/>
                                          </p:val>
                                        </p:tav>
                                      </p:tavLst>
                                    </p:anim>
                                    <p:anim calcmode="lin" valueType="num">
                                      <p:cBhvr additive="base">
                                        <p:cTn id="103" dur="5000" fill="hold"/>
                                        <p:tgtEl>
                                          <p:spTgt spid="28"/>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 calcmode="lin" valueType="num">
                                      <p:cBhvr additive="base">
                                        <p:cTn id="106" dur="5000" fill="hold"/>
                                        <p:tgtEl>
                                          <p:spTgt spid="29"/>
                                        </p:tgtEl>
                                        <p:attrNameLst>
                                          <p:attrName>ppt_x</p:attrName>
                                        </p:attrNameLst>
                                      </p:cBhvr>
                                      <p:tavLst>
                                        <p:tav tm="0">
                                          <p:val>
                                            <p:strVal val="#ppt_x"/>
                                          </p:val>
                                        </p:tav>
                                        <p:tav tm="100000">
                                          <p:val>
                                            <p:strVal val="#ppt_x"/>
                                          </p:val>
                                        </p:tav>
                                      </p:tavLst>
                                    </p:anim>
                                    <p:anim calcmode="lin" valueType="num">
                                      <p:cBhvr additive="base">
                                        <p:cTn id="107" dur="5000" fill="hold"/>
                                        <p:tgtEl>
                                          <p:spTgt spid="29"/>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30"/>
                                        </p:tgtEl>
                                        <p:attrNameLst>
                                          <p:attrName>style.visibility</p:attrName>
                                        </p:attrNameLst>
                                      </p:cBhvr>
                                      <p:to>
                                        <p:strVal val="visible"/>
                                      </p:to>
                                    </p:set>
                                    <p:anim calcmode="lin" valueType="num">
                                      <p:cBhvr additive="base">
                                        <p:cTn id="110" dur="5000" fill="hold"/>
                                        <p:tgtEl>
                                          <p:spTgt spid="30"/>
                                        </p:tgtEl>
                                        <p:attrNameLst>
                                          <p:attrName>ppt_x</p:attrName>
                                        </p:attrNameLst>
                                      </p:cBhvr>
                                      <p:tavLst>
                                        <p:tav tm="0">
                                          <p:val>
                                            <p:strVal val="#ppt_x"/>
                                          </p:val>
                                        </p:tav>
                                        <p:tav tm="100000">
                                          <p:val>
                                            <p:strVal val="#ppt_x"/>
                                          </p:val>
                                        </p:tav>
                                      </p:tavLst>
                                    </p:anim>
                                    <p:anim calcmode="lin" valueType="num">
                                      <p:cBhvr additive="base">
                                        <p:cTn id="111" dur="5000" fill="hold"/>
                                        <p:tgtEl>
                                          <p:spTgt spid="30"/>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31"/>
                                        </p:tgtEl>
                                        <p:attrNameLst>
                                          <p:attrName>style.visibility</p:attrName>
                                        </p:attrNameLst>
                                      </p:cBhvr>
                                      <p:to>
                                        <p:strVal val="visible"/>
                                      </p:to>
                                    </p:set>
                                    <p:anim calcmode="lin" valueType="num">
                                      <p:cBhvr additive="base">
                                        <p:cTn id="114" dur="5000" fill="hold"/>
                                        <p:tgtEl>
                                          <p:spTgt spid="31"/>
                                        </p:tgtEl>
                                        <p:attrNameLst>
                                          <p:attrName>ppt_x</p:attrName>
                                        </p:attrNameLst>
                                      </p:cBhvr>
                                      <p:tavLst>
                                        <p:tav tm="0">
                                          <p:val>
                                            <p:strVal val="#ppt_x"/>
                                          </p:val>
                                        </p:tav>
                                        <p:tav tm="100000">
                                          <p:val>
                                            <p:strVal val="#ppt_x"/>
                                          </p:val>
                                        </p:tav>
                                      </p:tavLst>
                                    </p:anim>
                                    <p:anim calcmode="lin" valueType="num">
                                      <p:cBhvr additive="base">
                                        <p:cTn id="115" dur="5000" fill="hold"/>
                                        <p:tgtEl>
                                          <p:spTgt spid="31"/>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32"/>
                                        </p:tgtEl>
                                        <p:attrNameLst>
                                          <p:attrName>style.visibility</p:attrName>
                                        </p:attrNameLst>
                                      </p:cBhvr>
                                      <p:to>
                                        <p:strVal val="visible"/>
                                      </p:to>
                                    </p:set>
                                    <p:anim calcmode="lin" valueType="num">
                                      <p:cBhvr additive="base">
                                        <p:cTn id="118" dur="5000" fill="hold"/>
                                        <p:tgtEl>
                                          <p:spTgt spid="32"/>
                                        </p:tgtEl>
                                        <p:attrNameLst>
                                          <p:attrName>ppt_x</p:attrName>
                                        </p:attrNameLst>
                                      </p:cBhvr>
                                      <p:tavLst>
                                        <p:tav tm="0">
                                          <p:val>
                                            <p:strVal val="#ppt_x"/>
                                          </p:val>
                                        </p:tav>
                                        <p:tav tm="100000">
                                          <p:val>
                                            <p:strVal val="#ppt_x"/>
                                          </p:val>
                                        </p:tav>
                                      </p:tavLst>
                                    </p:anim>
                                    <p:anim calcmode="lin" valueType="num">
                                      <p:cBhvr additive="base">
                                        <p:cTn id="119" dur="5000" fill="hold"/>
                                        <p:tgtEl>
                                          <p:spTgt spid="32"/>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0" fill="hold"/>
                                        <p:tgtEl>
                                          <p:spTgt spid="33"/>
                                        </p:tgtEl>
                                        <p:attrNameLst>
                                          <p:attrName>ppt_x</p:attrName>
                                        </p:attrNameLst>
                                      </p:cBhvr>
                                      <p:tavLst>
                                        <p:tav tm="0">
                                          <p:val>
                                            <p:strVal val="#ppt_x"/>
                                          </p:val>
                                        </p:tav>
                                        <p:tav tm="100000">
                                          <p:val>
                                            <p:strVal val="#ppt_x"/>
                                          </p:val>
                                        </p:tav>
                                      </p:tavLst>
                                    </p:anim>
                                    <p:anim calcmode="lin" valueType="num">
                                      <p:cBhvr additive="base">
                                        <p:cTn id="123" dur="5000" fill="hold"/>
                                        <p:tgtEl>
                                          <p:spTgt spid="33"/>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34"/>
                                        </p:tgtEl>
                                        <p:attrNameLst>
                                          <p:attrName>style.visibility</p:attrName>
                                        </p:attrNameLst>
                                      </p:cBhvr>
                                      <p:to>
                                        <p:strVal val="visible"/>
                                      </p:to>
                                    </p:set>
                                    <p:anim calcmode="lin" valueType="num">
                                      <p:cBhvr additive="base">
                                        <p:cTn id="126" dur="5000" fill="hold"/>
                                        <p:tgtEl>
                                          <p:spTgt spid="34"/>
                                        </p:tgtEl>
                                        <p:attrNameLst>
                                          <p:attrName>ppt_x</p:attrName>
                                        </p:attrNameLst>
                                      </p:cBhvr>
                                      <p:tavLst>
                                        <p:tav tm="0">
                                          <p:val>
                                            <p:strVal val="#ppt_x"/>
                                          </p:val>
                                        </p:tav>
                                        <p:tav tm="100000">
                                          <p:val>
                                            <p:strVal val="#ppt_x"/>
                                          </p:val>
                                        </p:tav>
                                      </p:tavLst>
                                    </p:anim>
                                    <p:anim calcmode="lin" valueType="num">
                                      <p:cBhvr additive="base">
                                        <p:cTn id="127" dur="5000" fill="hold"/>
                                        <p:tgtEl>
                                          <p:spTgt spid="34"/>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35"/>
                                        </p:tgtEl>
                                        <p:attrNameLst>
                                          <p:attrName>style.visibility</p:attrName>
                                        </p:attrNameLst>
                                      </p:cBhvr>
                                      <p:to>
                                        <p:strVal val="visible"/>
                                      </p:to>
                                    </p:set>
                                    <p:anim calcmode="lin" valueType="num">
                                      <p:cBhvr additive="base">
                                        <p:cTn id="130" dur="5000" fill="hold"/>
                                        <p:tgtEl>
                                          <p:spTgt spid="35"/>
                                        </p:tgtEl>
                                        <p:attrNameLst>
                                          <p:attrName>ppt_x</p:attrName>
                                        </p:attrNameLst>
                                      </p:cBhvr>
                                      <p:tavLst>
                                        <p:tav tm="0">
                                          <p:val>
                                            <p:strVal val="#ppt_x"/>
                                          </p:val>
                                        </p:tav>
                                        <p:tav tm="100000">
                                          <p:val>
                                            <p:strVal val="#ppt_x"/>
                                          </p:val>
                                        </p:tav>
                                      </p:tavLst>
                                    </p:anim>
                                    <p:anim calcmode="lin" valueType="num">
                                      <p:cBhvr additive="base">
                                        <p:cTn id="131" dur="5000" fill="hold"/>
                                        <p:tgtEl>
                                          <p:spTgt spid="35"/>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36"/>
                                        </p:tgtEl>
                                        <p:attrNameLst>
                                          <p:attrName>style.visibility</p:attrName>
                                        </p:attrNameLst>
                                      </p:cBhvr>
                                      <p:to>
                                        <p:strVal val="visible"/>
                                      </p:to>
                                    </p:set>
                                    <p:anim calcmode="lin" valueType="num">
                                      <p:cBhvr additive="base">
                                        <p:cTn id="134" dur="5000" fill="hold"/>
                                        <p:tgtEl>
                                          <p:spTgt spid="36"/>
                                        </p:tgtEl>
                                        <p:attrNameLst>
                                          <p:attrName>ppt_x</p:attrName>
                                        </p:attrNameLst>
                                      </p:cBhvr>
                                      <p:tavLst>
                                        <p:tav tm="0">
                                          <p:val>
                                            <p:strVal val="#ppt_x"/>
                                          </p:val>
                                        </p:tav>
                                        <p:tav tm="100000">
                                          <p:val>
                                            <p:strVal val="#ppt_x"/>
                                          </p:val>
                                        </p:tav>
                                      </p:tavLst>
                                    </p:anim>
                                    <p:anim calcmode="lin" valueType="num">
                                      <p:cBhvr additive="base">
                                        <p:cTn id="135" dur="5000" fill="hold"/>
                                        <p:tgtEl>
                                          <p:spTgt spid="36"/>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37"/>
                                        </p:tgtEl>
                                        <p:attrNameLst>
                                          <p:attrName>style.visibility</p:attrName>
                                        </p:attrNameLst>
                                      </p:cBhvr>
                                      <p:to>
                                        <p:strVal val="visible"/>
                                      </p:to>
                                    </p:set>
                                    <p:anim calcmode="lin" valueType="num">
                                      <p:cBhvr additive="base">
                                        <p:cTn id="138" dur="5000" fill="hold"/>
                                        <p:tgtEl>
                                          <p:spTgt spid="37"/>
                                        </p:tgtEl>
                                        <p:attrNameLst>
                                          <p:attrName>ppt_x</p:attrName>
                                        </p:attrNameLst>
                                      </p:cBhvr>
                                      <p:tavLst>
                                        <p:tav tm="0">
                                          <p:val>
                                            <p:strVal val="#ppt_x"/>
                                          </p:val>
                                        </p:tav>
                                        <p:tav tm="100000">
                                          <p:val>
                                            <p:strVal val="#ppt_x"/>
                                          </p:val>
                                        </p:tav>
                                      </p:tavLst>
                                    </p:anim>
                                    <p:anim calcmode="lin" valueType="num">
                                      <p:cBhvr additive="base">
                                        <p:cTn id="139" dur="5000" fill="hold"/>
                                        <p:tgtEl>
                                          <p:spTgt spid="37"/>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5000" fill="hold"/>
                                        <p:tgtEl>
                                          <p:spTgt spid="38"/>
                                        </p:tgtEl>
                                        <p:attrNameLst>
                                          <p:attrName>ppt_x</p:attrName>
                                        </p:attrNameLst>
                                      </p:cBhvr>
                                      <p:tavLst>
                                        <p:tav tm="0">
                                          <p:val>
                                            <p:strVal val="#ppt_x"/>
                                          </p:val>
                                        </p:tav>
                                        <p:tav tm="100000">
                                          <p:val>
                                            <p:strVal val="#ppt_x"/>
                                          </p:val>
                                        </p:tav>
                                      </p:tavLst>
                                    </p:anim>
                                    <p:anim calcmode="lin" valueType="num">
                                      <p:cBhvr additive="base">
                                        <p:cTn id="143" dur="5000" fill="hold"/>
                                        <p:tgtEl>
                                          <p:spTgt spid="38"/>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39"/>
                                        </p:tgtEl>
                                        <p:attrNameLst>
                                          <p:attrName>style.visibility</p:attrName>
                                        </p:attrNameLst>
                                      </p:cBhvr>
                                      <p:to>
                                        <p:strVal val="visible"/>
                                      </p:to>
                                    </p:set>
                                    <p:anim calcmode="lin" valueType="num">
                                      <p:cBhvr additive="base">
                                        <p:cTn id="146" dur="5000" fill="hold"/>
                                        <p:tgtEl>
                                          <p:spTgt spid="39"/>
                                        </p:tgtEl>
                                        <p:attrNameLst>
                                          <p:attrName>ppt_x</p:attrName>
                                        </p:attrNameLst>
                                      </p:cBhvr>
                                      <p:tavLst>
                                        <p:tav tm="0">
                                          <p:val>
                                            <p:strVal val="#ppt_x"/>
                                          </p:val>
                                        </p:tav>
                                        <p:tav tm="100000">
                                          <p:val>
                                            <p:strVal val="#ppt_x"/>
                                          </p:val>
                                        </p:tav>
                                      </p:tavLst>
                                    </p:anim>
                                    <p:anim calcmode="lin" valueType="num">
                                      <p:cBhvr additive="base">
                                        <p:cTn id="147" dur="5000" fill="hold"/>
                                        <p:tgtEl>
                                          <p:spTgt spid="39"/>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40"/>
                                        </p:tgtEl>
                                        <p:attrNameLst>
                                          <p:attrName>style.visibility</p:attrName>
                                        </p:attrNameLst>
                                      </p:cBhvr>
                                      <p:to>
                                        <p:strVal val="visible"/>
                                      </p:to>
                                    </p:set>
                                    <p:anim calcmode="lin" valueType="num">
                                      <p:cBhvr additive="base">
                                        <p:cTn id="150" dur="5000" fill="hold"/>
                                        <p:tgtEl>
                                          <p:spTgt spid="40"/>
                                        </p:tgtEl>
                                        <p:attrNameLst>
                                          <p:attrName>ppt_x</p:attrName>
                                        </p:attrNameLst>
                                      </p:cBhvr>
                                      <p:tavLst>
                                        <p:tav tm="0">
                                          <p:val>
                                            <p:strVal val="#ppt_x"/>
                                          </p:val>
                                        </p:tav>
                                        <p:tav tm="100000">
                                          <p:val>
                                            <p:strVal val="#ppt_x"/>
                                          </p:val>
                                        </p:tav>
                                      </p:tavLst>
                                    </p:anim>
                                    <p:anim calcmode="lin" valueType="num">
                                      <p:cBhvr additive="base">
                                        <p:cTn id="151" dur="5000" fill="hold"/>
                                        <p:tgtEl>
                                          <p:spTgt spid="40"/>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41"/>
                                        </p:tgtEl>
                                        <p:attrNameLst>
                                          <p:attrName>style.visibility</p:attrName>
                                        </p:attrNameLst>
                                      </p:cBhvr>
                                      <p:to>
                                        <p:strVal val="visible"/>
                                      </p:to>
                                    </p:set>
                                    <p:anim calcmode="lin" valueType="num">
                                      <p:cBhvr additive="base">
                                        <p:cTn id="154" dur="5000" fill="hold"/>
                                        <p:tgtEl>
                                          <p:spTgt spid="41"/>
                                        </p:tgtEl>
                                        <p:attrNameLst>
                                          <p:attrName>ppt_x</p:attrName>
                                        </p:attrNameLst>
                                      </p:cBhvr>
                                      <p:tavLst>
                                        <p:tav tm="0">
                                          <p:val>
                                            <p:strVal val="#ppt_x"/>
                                          </p:val>
                                        </p:tav>
                                        <p:tav tm="100000">
                                          <p:val>
                                            <p:strVal val="#ppt_x"/>
                                          </p:val>
                                        </p:tav>
                                      </p:tavLst>
                                    </p:anim>
                                    <p:anim calcmode="lin" valueType="num">
                                      <p:cBhvr additive="base">
                                        <p:cTn id="155" dur="5000" fill="hold"/>
                                        <p:tgtEl>
                                          <p:spTgt spid="41"/>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additive="base">
                                        <p:cTn id="158" dur="5000" fill="hold"/>
                                        <p:tgtEl>
                                          <p:spTgt spid="42"/>
                                        </p:tgtEl>
                                        <p:attrNameLst>
                                          <p:attrName>ppt_x</p:attrName>
                                        </p:attrNameLst>
                                      </p:cBhvr>
                                      <p:tavLst>
                                        <p:tav tm="0">
                                          <p:val>
                                            <p:strVal val="#ppt_x"/>
                                          </p:val>
                                        </p:tav>
                                        <p:tav tm="100000">
                                          <p:val>
                                            <p:strVal val="#ppt_x"/>
                                          </p:val>
                                        </p:tav>
                                      </p:tavLst>
                                    </p:anim>
                                    <p:anim calcmode="lin" valueType="num">
                                      <p:cBhvr additive="base">
                                        <p:cTn id="159" dur="5000" fill="hold"/>
                                        <p:tgtEl>
                                          <p:spTgt spid="42"/>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5000" fill="hold"/>
                                        <p:tgtEl>
                                          <p:spTgt spid="43"/>
                                        </p:tgtEl>
                                        <p:attrNameLst>
                                          <p:attrName>ppt_x</p:attrName>
                                        </p:attrNameLst>
                                      </p:cBhvr>
                                      <p:tavLst>
                                        <p:tav tm="0">
                                          <p:val>
                                            <p:strVal val="#ppt_x"/>
                                          </p:val>
                                        </p:tav>
                                        <p:tav tm="100000">
                                          <p:val>
                                            <p:strVal val="#ppt_x"/>
                                          </p:val>
                                        </p:tav>
                                      </p:tavLst>
                                    </p:anim>
                                    <p:anim calcmode="lin" valueType="num">
                                      <p:cBhvr additive="base">
                                        <p:cTn id="163" dur="5000" fill="hold"/>
                                        <p:tgtEl>
                                          <p:spTgt spid="43"/>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44"/>
                                        </p:tgtEl>
                                        <p:attrNameLst>
                                          <p:attrName>style.visibility</p:attrName>
                                        </p:attrNameLst>
                                      </p:cBhvr>
                                      <p:to>
                                        <p:strVal val="visible"/>
                                      </p:to>
                                    </p:set>
                                    <p:anim calcmode="lin" valueType="num">
                                      <p:cBhvr additive="base">
                                        <p:cTn id="166" dur="5000" fill="hold"/>
                                        <p:tgtEl>
                                          <p:spTgt spid="44"/>
                                        </p:tgtEl>
                                        <p:attrNameLst>
                                          <p:attrName>ppt_x</p:attrName>
                                        </p:attrNameLst>
                                      </p:cBhvr>
                                      <p:tavLst>
                                        <p:tav tm="0">
                                          <p:val>
                                            <p:strVal val="#ppt_x"/>
                                          </p:val>
                                        </p:tav>
                                        <p:tav tm="100000">
                                          <p:val>
                                            <p:strVal val="#ppt_x"/>
                                          </p:val>
                                        </p:tav>
                                      </p:tavLst>
                                    </p:anim>
                                    <p:anim calcmode="lin" valueType="num">
                                      <p:cBhvr additive="base">
                                        <p:cTn id="167" dur="5000" fill="hold"/>
                                        <p:tgtEl>
                                          <p:spTgt spid="44"/>
                                        </p:tgtEl>
                                        <p:attrNameLst>
                                          <p:attrName>ppt_y</p:attrName>
                                        </p:attrNameLst>
                                      </p:cBhvr>
                                      <p:tavLst>
                                        <p:tav tm="0">
                                          <p:val>
                                            <p:strVal val="1+#ppt_h/2"/>
                                          </p:val>
                                        </p:tav>
                                        <p:tav tm="100000">
                                          <p:val>
                                            <p:strVal val="#ppt_y"/>
                                          </p:val>
                                        </p:tav>
                                      </p:tavLst>
                                    </p:anim>
                                  </p:childTnLst>
                                </p:cTn>
                              </p:par>
                              <p:par>
                                <p:cTn id="168" presetID="2" presetClass="entr" presetSubtype="4" fill="hold" grpId="0" nodeType="withEffect">
                                  <p:stCondLst>
                                    <p:cond delay="0"/>
                                  </p:stCondLst>
                                  <p:childTnLst>
                                    <p:set>
                                      <p:cBhvr>
                                        <p:cTn id="169" dur="1" fill="hold">
                                          <p:stCondLst>
                                            <p:cond delay="0"/>
                                          </p:stCondLst>
                                        </p:cTn>
                                        <p:tgtEl>
                                          <p:spTgt spid="45"/>
                                        </p:tgtEl>
                                        <p:attrNameLst>
                                          <p:attrName>style.visibility</p:attrName>
                                        </p:attrNameLst>
                                      </p:cBhvr>
                                      <p:to>
                                        <p:strVal val="visible"/>
                                      </p:to>
                                    </p:set>
                                    <p:anim calcmode="lin" valueType="num">
                                      <p:cBhvr additive="base">
                                        <p:cTn id="170" dur="5000" fill="hold"/>
                                        <p:tgtEl>
                                          <p:spTgt spid="45"/>
                                        </p:tgtEl>
                                        <p:attrNameLst>
                                          <p:attrName>ppt_x</p:attrName>
                                        </p:attrNameLst>
                                      </p:cBhvr>
                                      <p:tavLst>
                                        <p:tav tm="0">
                                          <p:val>
                                            <p:strVal val="#ppt_x"/>
                                          </p:val>
                                        </p:tav>
                                        <p:tav tm="100000">
                                          <p:val>
                                            <p:strVal val="#ppt_x"/>
                                          </p:val>
                                        </p:tav>
                                      </p:tavLst>
                                    </p:anim>
                                    <p:anim calcmode="lin" valueType="num">
                                      <p:cBhvr additive="base">
                                        <p:cTn id="171" dur="5000" fill="hold"/>
                                        <p:tgtEl>
                                          <p:spTgt spid="45"/>
                                        </p:tgtEl>
                                        <p:attrNameLst>
                                          <p:attrName>ppt_y</p:attrName>
                                        </p:attrNameLst>
                                      </p:cBhvr>
                                      <p:tavLst>
                                        <p:tav tm="0">
                                          <p:val>
                                            <p:strVal val="1+#ppt_h/2"/>
                                          </p:val>
                                        </p:tav>
                                        <p:tav tm="100000">
                                          <p:val>
                                            <p:strVal val="#ppt_y"/>
                                          </p:val>
                                        </p:tav>
                                      </p:tavLst>
                                    </p:anim>
                                  </p:childTnLst>
                                </p:cTn>
                              </p:par>
                              <p:par>
                                <p:cTn id="172" presetID="2" presetClass="entr" presetSubtype="4" fill="hold" grpId="0" nodeType="withEffect">
                                  <p:stCondLst>
                                    <p:cond delay="0"/>
                                  </p:stCondLst>
                                  <p:childTnLst>
                                    <p:set>
                                      <p:cBhvr>
                                        <p:cTn id="173" dur="1" fill="hold">
                                          <p:stCondLst>
                                            <p:cond delay="0"/>
                                          </p:stCondLst>
                                        </p:cTn>
                                        <p:tgtEl>
                                          <p:spTgt spid="46"/>
                                        </p:tgtEl>
                                        <p:attrNameLst>
                                          <p:attrName>style.visibility</p:attrName>
                                        </p:attrNameLst>
                                      </p:cBhvr>
                                      <p:to>
                                        <p:strVal val="visible"/>
                                      </p:to>
                                    </p:set>
                                    <p:anim calcmode="lin" valueType="num">
                                      <p:cBhvr additive="base">
                                        <p:cTn id="174" dur="5000" fill="hold"/>
                                        <p:tgtEl>
                                          <p:spTgt spid="46"/>
                                        </p:tgtEl>
                                        <p:attrNameLst>
                                          <p:attrName>ppt_x</p:attrName>
                                        </p:attrNameLst>
                                      </p:cBhvr>
                                      <p:tavLst>
                                        <p:tav tm="0">
                                          <p:val>
                                            <p:strVal val="#ppt_x"/>
                                          </p:val>
                                        </p:tav>
                                        <p:tav tm="100000">
                                          <p:val>
                                            <p:strVal val="#ppt_x"/>
                                          </p:val>
                                        </p:tav>
                                      </p:tavLst>
                                    </p:anim>
                                    <p:anim calcmode="lin" valueType="num">
                                      <p:cBhvr additive="base">
                                        <p:cTn id="175" dur="5000" fill="hold"/>
                                        <p:tgtEl>
                                          <p:spTgt spid="46"/>
                                        </p:tgtEl>
                                        <p:attrNameLst>
                                          <p:attrName>ppt_y</p:attrName>
                                        </p:attrNameLst>
                                      </p:cBhvr>
                                      <p:tavLst>
                                        <p:tav tm="0">
                                          <p:val>
                                            <p:strVal val="1+#ppt_h/2"/>
                                          </p:val>
                                        </p:tav>
                                        <p:tav tm="100000">
                                          <p:val>
                                            <p:strVal val="#ppt_y"/>
                                          </p:val>
                                        </p:tav>
                                      </p:tavLst>
                                    </p:anim>
                                  </p:childTnLst>
                                </p:cTn>
                              </p:par>
                              <p:par>
                                <p:cTn id="176" presetID="2" presetClass="entr" presetSubtype="4" fill="hold" grpId="0" nodeType="withEffect">
                                  <p:stCondLst>
                                    <p:cond delay="0"/>
                                  </p:stCondLst>
                                  <p:childTnLst>
                                    <p:set>
                                      <p:cBhvr>
                                        <p:cTn id="177" dur="1" fill="hold">
                                          <p:stCondLst>
                                            <p:cond delay="0"/>
                                          </p:stCondLst>
                                        </p:cTn>
                                        <p:tgtEl>
                                          <p:spTgt spid="47"/>
                                        </p:tgtEl>
                                        <p:attrNameLst>
                                          <p:attrName>style.visibility</p:attrName>
                                        </p:attrNameLst>
                                      </p:cBhvr>
                                      <p:to>
                                        <p:strVal val="visible"/>
                                      </p:to>
                                    </p:set>
                                    <p:anim calcmode="lin" valueType="num">
                                      <p:cBhvr additive="base">
                                        <p:cTn id="178" dur="5000" fill="hold"/>
                                        <p:tgtEl>
                                          <p:spTgt spid="47"/>
                                        </p:tgtEl>
                                        <p:attrNameLst>
                                          <p:attrName>ppt_x</p:attrName>
                                        </p:attrNameLst>
                                      </p:cBhvr>
                                      <p:tavLst>
                                        <p:tav tm="0">
                                          <p:val>
                                            <p:strVal val="#ppt_x"/>
                                          </p:val>
                                        </p:tav>
                                        <p:tav tm="100000">
                                          <p:val>
                                            <p:strVal val="#ppt_x"/>
                                          </p:val>
                                        </p:tav>
                                      </p:tavLst>
                                    </p:anim>
                                    <p:anim calcmode="lin" valueType="num">
                                      <p:cBhvr additive="base">
                                        <p:cTn id="179" dur="5000" fill="hold"/>
                                        <p:tgtEl>
                                          <p:spTgt spid="47"/>
                                        </p:tgtEl>
                                        <p:attrNameLst>
                                          <p:attrName>ppt_y</p:attrName>
                                        </p:attrNameLst>
                                      </p:cBhvr>
                                      <p:tavLst>
                                        <p:tav tm="0">
                                          <p:val>
                                            <p:strVal val="1+#ppt_h/2"/>
                                          </p:val>
                                        </p:tav>
                                        <p:tav tm="100000">
                                          <p:val>
                                            <p:strVal val="#ppt_y"/>
                                          </p:val>
                                        </p:tav>
                                      </p:tavLst>
                                    </p:anim>
                                  </p:childTnLst>
                                </p:cTn>
                              </p:par>
                              <p:par>
                                <p:cTn id="180" presetID="2" presetClass="entr" presetSubtype="4" fill="hold" grpId="0" nodeType="withEffect">
                                  <p:stCondLst>
                                    <p:cond delay="0"/>
                                  </p:stCondLst>
                                  <p:childTnLst>
                                    <p:set>
                                      <p:cBhvr>
                                        <p:cTn id="181" dur="1" fill="hold">
                                          <p:stCondLst>
                                            <p:cond delay="0"/>
                                          </p:stCondLst>
                                        </p:cTn>
                                        <p:tgtEl>
                                          <p:spTgt spid="48"/>
                                        </p:tgtEl>
                                        <p:attrNameLst>
                                          <p:attrName>style.visibility</p:attrName>
                                        </p:attrNameLst>
                                      </p:cBhvr>
                                      <p:to>
                                        <p:strVal val="visible"/>
                                      </p:to>
                                    </p:set>
                                    <p:anim calcmode="lin" valueType="num">
                                      <p:cBhvr additive="base">
                                        <p:cTn id="182" dur="5000" fill="hold"/>
                                        <p:tgtEl>
                                          <p:spTgt spid="48"/>
                                        </p:tgtEl>
                                        <p:attrNameLst>
                                          <p:attrName>ppt_x</p:attrName>
                                        </p:attrNameLst>
                                      </p:cBhvr>
                                      <p:tavLst>
                                        <p:tav tm="0">
                                          <p:val>
                                            <p:strVal val="#ppt_x"/>
                                          </p:val>
                                        </p:tav>
                                        <p:tav tm="100000">
                                          <p:val>
                                            <p:strVal val="#ppt_x"/>
                                          </p:val>
                                        </p:tav>
                                      </p:tavLst>
                                    </p:anim>
                                    <p:anim calcmode="lin" valueType="num">
                                      <p:cBhvr additive="base">
                                        <p:cTn id="183" dur="5000" fill="hold"/>
                                        <p:tgtEl>
                                          <p:spTgt spid="48"/>
                                        </p:tgtEl>
                                        <p:attrNameLst>
                                          <p:attrName>ppt_y</p:attrName>
                                        </p:attrNameLst>
                                      </p:cBhvr>
                                      <p:tavLst>
                                        <p:tav tm="0">
                                          <p:val>
                                            <p:strVal val="1+#ppt_h/2"/>
                                          </p:val>
                                        </p:tav>
                                        <p:tav tm="100000">
                                          <p:val>
                                            <p:strVal val="#ppt_y"/>
                                          </p:val>
                                        </p:tav>
                                      </p:tavLst>
                                    </p:anim>
                                  </p:childTnLst>
                                </p:cTn>
                              </p:par>
                              <p:par>
                                <p:cTn id="184" presetID="2" presetClass="entr" presetSubtype="4" fill="hold" grpId="0" nodeType="withEffect">
                                  <p:stCondLst>
                                    <p:cond delay="0"/>
                                  </p:stCondLst>
                                  <p:childTnLst>
                                    <p:set>
                                      <p:cBhvr>
                                        <p:cTn id="185" dur="1" fill="hold">
                                          <p:stCondLst>
                                            <p:cond delay="0"/>
                                          </p:stCondLst>
                                        </p:cTn>
                                        <p:tgtEl>
                                          <p:spTgt spid="49"/>
                                        </p:tgtEl>
                                        <p:attrNameLst>
                                          <p:attrName>style.visibility</p:attrName>
                                        </p:attrNameLst>
                                      </p:cBhvr>
                                      <p:to>
                                        <p:strVal val="visible"/>
                                      </p:to>
                                    </p:set>
                                    <p:anim calcmode="lin" valueType="num">
                                      <p:cBhvr additive="base">
                                        <p:cTn id="186" dur="5000" fill="hold"/>
                                        <p:tgtEl>
                                          <p:spTgt spid="49"/>
                                        </p:tgtEl>
                                        <p:attrNameLst>
                                          <p:attrName>ppt_x</p:attrName>
                                        </p:attrNameLst>
                                      </p:cBhvr>
                                      <p:tavLst>
                                        <p:tav tm="0">
                                          <p:val>
                                            <p:strVal val="#ppt_x"/>
                                          </p:val>
                                        </p:tav>
                                        <p:tav tm="100000">
                                          <p:val>
                                            <p:strVal val="#ppt_x"/>
                                          </p:val>
                                        </p:tav>
                                      </p:tavLst>
                                    </p:anim>
                                    <p:anim calcmode="lin" valueType="num">
                                      <p:cBhvr additive="base">
                                        <p:cTn id="187" dur="5000" fill="hold"/>
                                        <p:tgtEl>
                                          <p:spTgt spid="49"/>
                                        </p:tgtEl>
                                        <p:attrNameLst>
                                          <p:attrName>ppt_y</p:attrName>
                                        </p:attrNameLst>
                                      </p:cBhvr>
                                      <p:tavLst>
                                        <p:tav tm="0">
                                          <p:val>
                                            <p:strVal val="1+#ppt_h/2"/>
                                          </p:val>
                                        </p:tav>
                                        <p:tav tm="100000">
                                          <p:val>
                                            <p:strVal val="#ppt_y"/>
                                          </p:val>
                                        </p:tav>
                                      </p:tavLst>
                                    </p:anim>
                                  </p:childTnLst>
                                </p:cTn>
                              </p:par>
                              <p:par>
                                <p:cTn id="188" presetID="2" presetClass="entr" presetSubtype="4" fill="hold" grpId="0" nodeType="withEffect">
                                  <p:stCondLst>
                                    <p:cond delay="0"/>
                                  </p:stCondLst>
                                  <p:childTnLst>
                                    <p:set>
                                      <p:cBhvr>
                                        <p:cTn id="189" dur="1" fill="hold">
                                          <p:stCondLst>
                                            <p:cond delay="0"/>
                                          </p:stCondLst>
                                        </p:cTn>
                                        <p:tgtEl>
                                          <p:spTgt spid="50"/>
                                        </p:tgtEl>
                                        <p:attrNameLst>
                                          <p:attrName>style.visibility</p:attrName>
                                        </p:attrNameLst>
                                      </p:cBhvr>
                                      <p:to>
                                        <p:strVal val="visible"/>
                                      </p:to>
                                    </p:set>
                                    <p:anim calcmode="lin" valueType="num">
                                      <p:cBhvr additive="base">
                                        <p:cTn id="190" dur="5000" fill="hold"/>
                                        <p:tgtEl>
                                          <p:spTgt spid="50"/>
                                        </p:tgtEl>
                                        <p:attrNameLst>
                                          <p:attrName>ppt_x</p:attrName>
                                        </p:attrNameLst>
                                      </p:cBhvr>
                                      <p:tavLst>
                                        <p:tav tm="0">
                                          <p:val>
                                            <p:strVal val="#ppt_x"/>
                                          </p:val>
                                        </p:tav>
                                        <p:tav tm="100000">
                                          <p:val>
                                            <p:strVal val="#ppt_x"/>
                                          </p:val>
                                        </p:tav>
                                      </p:tavLst>
                                    </p:anim>
                                    <p:anim calcmode="lin" valueType="num">
                                      <p:cBhvr additive="base">
                                        <p:cTn id="191" dur="5000" fill="hold"/>
                                        <p:tgtEl>
                                          <p:spTgt spid="50"/>
                                        </p:tgtEl>
                                        <p:attrNameLst>
                                          <p:attrName>ppt_y</p:attrName>
                                        </p:attrNameLst>
                                      </p:cBhvr>
                                      <p:tavLst>
                                        <p:tav tm="0">
                                          <p:val>
                                            <p:strVal val="1+#ppt_h/2"/>
                                          </p:val>
                                        </p:tav>
                                        <p:tav tm="100000">
                                          <p:val>
                                            <p:strVal val="#ppt_y"/>
                                          </p:val>
                                        </p:tav>
                                      </p:tavLst>
                                    </p:anim>
                                  </p:childTnLst>
                                </p:cTn>
                              </p:par>
                              <p:par>
                                <p:cTn id="192" presetID="2" presetClass="entr" presetSubtype="4" fill="hold" grpId="0" nodeType="withEffect">
                                  <p:stCondLst>
                                    <p:cond delay="0"/>
                                  </p:stCondLst>
                                  <p:childTnLst>
                                    <p:set>
                                      <p:cBhvr>
                                        <p:cTn id="193" dur="1" fill="hold">
                                          <p:stCondLst>
                                            <p:cond delay="0"/>
                                          </p:stCondLst>
                                        </p:cTn>
                                        <p:tgtEl>
                                          <p:spTgt spid="51"/>
                                        </p:tgtEl>
                                        <p:attrNameLst>
                                          <p:attrName>style.visibility</p:attrName>
                                        </p:attrNameLst>
                                      </p:cBhvr>
                                      <p:to>
                                        <p:strVal val="visible"/>
                                      </p:to>
                                    </p:set>
                                    <p:anim calcmode="lin" valueType="num">
                                      <p:cBhvr additive="base">
                                        <p:cTn id="194" dur="5000" fill="hold"/>
                                        <p:tgtEl>
                                          <p:spTgt spid="51"/>
                                        </p:tgtEl>
                                        <p:attrNameLst>
                                          <p:attrName>ppt_x</p:attrName>
                                        </p:attrNameLst>
                                      </p:cBhvr>
                                      <p:tavLst>
                                        <p:tav tm="0">
                                          <p:val>
                                            <p:strVal val="#ppt_x"/>
                                          </p:val>
                                        </p:tav>
                                        <p:tav tm="100000">
                                          <p:val>
                                            <p:strVal val="#ppt_x"/>
                                          </p:val>
                                        </p:tav>
                                      </p:tavLst>
                                    </p:anim>
                                    <p:anim calcmode="lin" valueType="num">
                                      <p:cBhvr additive="base">
                                        <p:cTn id="195" dur="5000" fill="hold"/>
                                        <p:tgtEl>
                                          <p:spTgt spid="51"/>
                                        </p:tgtEl>
                                        <p:attrNameLst>
                                          <p:attrName>ppt_y</p:attrName>
                                        </p:attrNameLst>
                                      </p:cBhvr>
                                      <p:tavLst>
                                        <p:tav tm="0">
                                          <p:val>
                                            <p:strVal val="1+#ppt_h/2"/>
                                          </p:val>
                                        </p:tav>
                                        <p:tav tm="100000">
                                          <p:val>
                                            <p:strVal val="#ppt_y"/>
                                          </p:val>
                                        </p:tav>
                                      </p:tavLst>
                                    </p:anim>
                                  </p:childTnLst>
                                </p:cTn>
                              </p:par>
                              <p:par>
                                <p:cTn id="196" presetID="2" presetClass="entr" presetSubtype="4" fill="hold" grpId="0" nodeType="withEffect">
                                  <p:stCondLst>
                                    <p:cond delay="0"/>
                                  </p:stCondLst>
                                  <p:childTnLst>
                                    <p:set>
                                      <p:cBhvr>
                                        <p:cTn id="197" dur="1" fill="hold">
                                          <p:stCondLst>
                                            <p:cond delay="0"/>
                                          </p:stCondLst>
                                        </p:cTn>
                                        <p:tgtEl>
                                          <p:spTgt spid="52"/>
                                        </p:tgtEl>
                                        <p:attrNameLst>
                                          <p:attrName>style.visibility</p:attrName>
                                        </p:attrNameLst>
                                      </p:cBhvr>
                                      <p:to>
                                        <p:strVal val="visible"/>
                                      </p:to>
                                    </p:set>
                                    <p:anim calcmode="lin" valueType="num">
                                      <p:cBhvr additive="base">
                                        <p:cTn id="198" dur="5000" fill="hold"/>
                                        <p:tgtEl>
                                          <p:spTgt spid="52"/>
                                        </p:tgtEl>
                                        <p:attrNameLst>
                                          <p:attrName>ppt_x</p:attrName>
                                        </p:attrNameLst>
                                      </p:cBhvr>
                                      <p:tavLst>
                                        <p:tav tm="0">
                                          <p:val>
                                            <p:strVal val="#ppt_x"/>
                                          </p:val>
                                        </p:tav>
                                        <p:tav tm="100000">
                                          <p:val>
                                            <p:strVal val="#ppt_x"/>
                                          </p:val>
                                        </p:tav>
                                      </p:tavLst>
                                    </p:anim>
                                    <p:anim calcmode="lin" valueType="num">
                                      <p:cBhvr additive="base">
                                        <p:cTn id="199" dur="5000" fill="hold"/>
                                        <p:tgtEl>
                                          <p:spTgt spid="52"/>
                                        </p:tgtEl>
                                        <p:attrNameLst>
                                          <p:attrName>ppt_y</p:attrName>
                                        </p:attrNameLst>
                                      </p:cBhvr>
                                      <p:tavLst>
                                        <p:tav tm="0">
                                          <p:val>
                                            <p:strVal val="1+#ppt_h/2"/>
                                          </p:val>
                                        </p:tav>
                                        <p:tav tm="100000">
                                          <p:val>
                                            <p:strVal val="#ppt_y"/>
                                          </p:val>
                                        </p:tav>
                                      </p:tavLst>
                                    </p:anim>
                                  </p:childTnLst>
                                </p:cTn>
                              </p:par>
                              <p:par>
                                <p:cTn id="200" presetID="2" presetClass="entr" presetSubtype="4" fill="hold" grpId="0" nodeType="withEffect">
                                  <p:stCondLst>
                                    <p:cond delay="0"/>
                                  </p:stCondLst>
                                  <p:childTnLst>
                                    <p:set>
                                      <p:cBhvr>
                                        <p:cTn id="201" dur="1" fill="hold">
                                          <p:stCondLst>
                                            <p:cond delay="0"/>
                                          </p:stCondLst>
                                        </p:cTn>
                                        <p:tgtEl>
                                          <p:spTgt spid="53"/>
                                        </p:tgtEl>
                                        <p:attrNameLst>
                                          <p:attrName>style.visibility</p:attrName>
                                        </p:attrNameLst>
                                      </p:cBhvr>
                                      <p:to>
                                        <p:strVal val="visible"/>
                                      </p:to>
                                    </p:set>
                                    <p:anim calcmode="lin" valueType="num">
                                      <p:cBhvr additive="base">
                                        <p:cTn id="202" dur="5000" fill="hold"/>
                                        <p:tgtEl>
                                          <p:spTgt spid="53"/>
                                        </p:tgtEl>
                                        <p:attrNameLst>
                                          <p:attrName>ppt_x</p:attrName>
                                        </p:attrNameLst>
                                      </p:cBhvr>
                                      <p:tavLst>
                                        <p:tav tm="0">
                                          <p:val>
                                            <p:strVal val="#ppt_x"/>
                                          </p:val>
                                        </p:tav>
                                        <p:tav tm="100000">
                                          <p:val>
                                            <p:strVal val="#ppt_x"/>
                                          </p:val>
                                        </p:tav>
                                      </p:tavLst>
                                    </p:anim>
                                    <p:anim calcmode="lin" valueType="num">
                                      <p:cBhvr additive="base">
                                        <p:cTn id="203" dur="5000" fill="hold"/>
                                        <p:tgtEl>
                                          <p:spTgt spid="53"/>
                                        </p:tgtEl>
                                        <p:attrNameLst>
                                          <p:attrName>ppt_y</p:attrName>
                                        </p:attrNameLst>
                                      </p:cBhvr>
                                      <p:tavLst>
                                        <p:tav tm="0">
                                          <p:val>
                                            <p:strVal val="1+#ppt_h/2"/>
                                          </p:val>
                                        </p:tav>
                                        <p:tav tm="100000">
                                          <p:val>
                                            <p:strVal val="#ppt_y"/>
                                          </p:val>
                                        </p:tav>
                                      </p:tavLst>
                                    </p:anim>
                                  </p:childTnLst>
                                </p:cTn>
                              </p:par>
                              <p:par>
                                <p:cTn id="204" presetID="2" presetClass="entr" presetSubtype="4" fill="hold" grpId="0" nodeType="withEffect">
                                  <p:stCondLst>
                                    <p:cond delay="0"/>
                                  </p:stCondLst>
                                  <p:childTnLst>
                                    <p:set>
                                      <p:cBhvr>
                                        <p:cTn id="205" dur="1" fill="hold">
                                          <p:stCondLst>
                                            <p:cond delay="0"/>
                                          </p:stCondLst>
                                        </p:cTn>
                                        <p:tgtEl>
                                          <p:spTgt spid="54"/>
                                        </p:tgtEl>
                                        <p:attrNameLst>
                                          <p:attrName>style.visibility</p:attrName>
                                        </p:attrNameLst>
                                      </p:cBhvr>
                                      <p:to>
                                        <p:strVal val="visible"/>
                                      </p:to>
                                    </p:set>
                                    <p:anim calcmode="lin" valueType="num">
                                      <p:cBhvr additive="base">
                                        <p:cTn id="206" dur="5000" fill="hold"/>
                                        <p:tgtEl>
                                          <p:spTgt spid="54"/>
                                        </p:tgtEl>
                                        <p:attrNameLst>
                                          <p:attrName>ppt_x</p:attrName>
                                        </p:attrNameLst>
                                      </p:cBhvr>
                                      <p:tavLst>
                                        <p:tav tm="0">
                                          <p:val>
                                            <p:strVal val="#ppt_x"/>
                                          </p:val>
                                        </p:tav>
                                        <p:tav tm="100000">
                                          <p:val>
                                            <p:strVal val="#ppt_x"/>
                                          </p:val>
                                        </p:tav>
                                      </p:tavLst>
                                    </p:anim>
                                    <p:anim calcmode="lin" valueType="num">
                                      <p:cBhvr additive="base">
                                        <p:cTn id="207" dur="5000" fill="hold"/>
                                        <p:tgtEl>
                                          <p:spTgt spid="54"/>
                                        </p:tgtEl>
                                        <p:attrNameLst>
                                          <p:attrName>ppt_y</p:attrName>
                                        </p:attrNameLst>
                                      </p:cBhvr>
                                      <p:tavLst>
                                        <p:tav tm="0">
                                          <p:val>
                                            <p:strVal val="1+#ppt_h/2"/>
                                          </p:val>
                                        </p:tav>
                                        <p:tav tm="100000">
                                          <p:val>
                                            <p:strVal val="#ppt_y"/>
                                          </p:val>
                                        </p:tav>
                                      </p:tavLst>
                                    </p:anim>
                                  </p:childTnLst>
                                </p:cTn>
                              </p:par>
                              <p:par>
                                <p:cTn id="208" presetID="2" presetClass="entr" presetSubtype="4" fill="hold" grpId="0" nodeType="withEffect">
                                  <p:stCondLst>
                                    <p:cond delay="0"/>
                                  </p:stCondLst>
                                  <p:childTnLst>
                                    <p:set>
                                      <p:cBhvr>
                                        <p:cTn id="209" dur="1" fill="hold">
                                          <p:stCondLst>
                                            <p:cond delay="0"/>
                                          </p:stCondLst>
                                        </p:cTn>
                                        <p:tgtEl>
                                          <p:spTgt spid="55"/>
                                        </p:tgtEl>
                                        <p:attrNameLst>
                                          <p:attrName>style.visibility</p:attrName>
                                        </p:attrNameLst>
                                      </p:cBhvr>
                                      <p:to>
                                        <p:strVal val="visible"/>
                                      </p:to>
                                    </p:set>
                                    <p:anim calcmode="lin" valueType="num">
                                      <p:cBhvr additive="base">
                                        <p:cTn id="210" dur="5000" fill="hold"/>
                                        <p:tgtEl>
                                          <p:spTgt spid="55"/>
                                        </p:tgtEl>
                                        <p:attrNameLst>
                                          <p:attrName>ppt_x</p:attrName>
                                        </p:attrNameLst>
                                      </p:cBhvr>
                                      <p:tavLst>
                                        <p:tav tm="0">
                                          <p:val>
                                            <p:strVal val="#ppt_x"/>
                                          </p:val>
                                        </p:tav>
                                        <p:tav tm="100000">
                                          <p:val>
                                            <p:strVal val="#ppt_x"/>
                                          </p:val>
                                        </p:tav>
                                      </p:tavLst>
                                    </p:anim>
                                    <p:anim calcmode="lin" valueType="num">
                                      <p:cBhvr additive="base">
                                        <p:cTn id="211" dur="5000" fill="hold"/>
                                        <p:tgtEl>
                                          <p:spTgt spid="55"/>
                                        </p:tgtEl>
                                        <p:attrNameLst>
                                          <p:attrName>ppt_y</p:attrName>
                                        </p:attrNameLst>
                                      </p:cBhvr>
                                      <p:tavLst>
                                        <p:tav tm="0">
                                          <p:val>
                                            <p:strVal val="1+#ppt_h/2"/>
                                          </p:val>
                                        </p:tav>
                                        <p:tav tm="100000">
                                          <p:val>
                                            <p:strVal val="#ppt_y"/>
                                          </p:val>
                                        </p:tav>
                                      </p:tavLst>
                                    </p:anim>
                                  </p:childTnLst>
                                </p:cTn>
                              </p:par>
                              <p:par>
                                <p:cTn id="212" presetID="2" presetClass="entr" presetSubtype="4" fill="hold" grpId="0" nodeType="withEffect">
                                  <p:stCondLst>
                                    <p:cond delay="0"/>
                                  </p:stCondLst>
                                  <p:childTnLst>
                                    <p:set>
                                      <p:cBhvr>
                                        <p:cTn id="213" dur="1" fill="hold">
                                          <p:stCondLst>
                                            <p:cond delay="0"/>
                                          </p:stCondLst>
                                        </p:cTn>
                                        <p:tgtEl>
                                          <p:spTgt spid="56"/>
                                        </p:tgtEl>
                                        <p:attrNameLst>
                                          <p:attrName>style.visibility</p:attrName>
                                        </p:attrNameLst>
                                      </p:cBhvr>
                                      <p:to>
                                        <p:strVal val="visible"/>
                                      </p:to>
                                    </p:set>
                                    <p:anim calcmode="lin" valueType="num">
                                      <p:cBhvr additive="base">
                                        <p:cTn id="214" dur="5000" fill="hold"/>
                                        <p:tgtEl>
                                          <p:spTgt spid="56"/>
                                        </p:tgtEl>
                                        <p:attrNameLst>
                                          <p:attrName>ppt_x</p:attrName>
                                        </p:attrNameLst>
                                      </p:cBhvr>
                                      <p:tavLst>
                                        <p:tav tm="0">
                                          <p:val>
                                            <p:strVal val="#ppt_x"/>
                                          </p:val>
                                        </p:tav>
                                        <p:tav tm="100000">
                                          <p:val>
                                            <p:strVal val="#ppt_x"/>
                                          </p:val>
                                        </p:tav>
                                      </p:tavLst>
                                    </p:anim>
                                    <p:anim calcmode="lin" valueType="num">
                                      <p:cBhvr additive="base">
                                        <p:cTn id="215" dur="5000" fill="hold"/>
                                        <p:tgtEl>
                                          <p:spTgt spid="56"/>
                                        </p:tgtEl>
                                        <p:attrNameLst>
                                          <p:attrName>ppt_y</p:attrName>
                                        </p:attrNameLst>
                                      </p:cBhvr>
                                      <p:tavLst>
                                        <p:tav tm="0">
                                          <p:val>
                                            <p:strVal val="1+#ppt_h/2"/>
                                          </p:val>
                                        </p:tav>
                                        <p:tav tm="100000">
                                          <p:val>
                                            <p:strVal val="#ppt_y"/>
                                          </p:val>
                                        </p:tav>
                                      </p:tavLst>
                                    </p:anim>
                                  </p:childTnLst>
                                </p:cTn>
                              </p:par>
                              <p:par>
                                <p:cTn id="216" presetID="2" presetClass="entr" presetSubtype="4" fill="hold" grpId="0" nodeType="withEffect">
                                  <p:stCondLst>
                                    <p:cond delay="0"/>
                                  </p:stCondLst>
                                  <p:childTnLst>
                                    <p:set>
                                      <p:cBhvr>
                                        <p:cTn id="217" dur="1" fill="hold">
                                          <p:stCondLst>
                                            <p:cond delay="0"/>
                                          </p:stCondLst>
                                        </p:cTn>
                                        <p:tgtEl>
                                          <p:spTgt spid="57"/>
                                        </p:tgtEl>
                                        <p:attrNameLst>
                                          <p:attrName>style.visibility</p:attrName>
                                        </p:attrNameLst>
                                      </p:cBhvr>
                                      <p:to>
                                        <p:strVal val="visible"/>
                                      </p:to>
                                    </p:set>
                                    <p:anim calcmode="lin" valueType="num">
                                      <p:cBhvr additive="base">
                                        <p:cTn id="218" dur="5000" fill="hold"/>
                                        <p:tgtEl>
                                          <p:spTgt spid="57"/>
                                        </p:tgtEl>
                                        <p:attrNameLst>
                                          <p:attrName>ppt_x</p:attrName>
                                        </p:attrNameLst>
                                      </p:cBhvr>
                                      <p:tavLst>
                                        <p:tav tm="0">
                                          <p:val>
                                            <p:strVal val="#ppt_x"/>
                                          </p:val>
                                        </p:tav>
                                        <p:tav tm="100000">
                                          <p:val>
                                            <p:strVal val="#ppt_x"/>
                                          </p:val>
                                        </p:tav>
                                      </p:tavLst>
                                    </p:anim>
                                    <p:anim calcmode="lin" valueType="num">
                                      <p:cBhvr additive="base">
                                        <p:cTn id="219" dur="5000" fill="hold"/>
                                        <p:tgtEl>
                                          <p:spTgt spid="57"/>
                                        </p:tgtEl>
                                        <p:attrNameLst>
                                          <p:attrName>ppt_y</p:attrName>
                                        </p:attrNameLst>
                                      </p:cBhvr>
                                      <p:tavLst>
                                        <p:tav tm="0">
                                          <p:val>
                                            <p:strVal val="1+#ppt_h/2"/>
                                          </p:val>
                                        </p:tav>
                                        <p:tav tm="100000">
                                          <p:val>
                                            <p:strVal val="#ppt_y"/>
                                          </p:val>
                                        </p:tav>
                                      </p:tavLst>
                                    </p:anim>
                                  </p:childTnLst>
                                </p:cTn>
                              </p:par>
                              <p:par>
                                <p:cTn id="220" presetID="2" presetClass="entr" presetSubtype="4" fill="hold" grpId="0" nodeType="withEffect">
                                  <p:stCondLst>
                                    <p:cond delay="0"/>
                                  </p:stCondLst>
                                  <p:childTnLst>
                                    <p:set>
                                      <p:cBhvr>
                                        <p:cTn id="221" dur="1" fill="hold">
                                          <p:stCondLst>
                                            <p:cond delay="0"/>
                                          </p:stCondLst>
                                        </p:cTn>
                                        <p:tgtEl>
                                          <p:spTgt spid="58"/>
                                        </p:tgtEl>
                                        <p:attrNameLst>
                                          <p:attrName>style.visibility</p:attrName>
                                        </p:attrNameLst>
                                      </p:cBhvr>
                                      <p:to>
                                        <p:strVal val="visible"/>
                                      </p:to>
                                    </p:set>
                                    <p:anim calcmode="lin" valueType="num">
                                      <p:cBhvr additive="base">
                                        <p:cTn id="222" dur="5000" fill="hold"/>
                                        <p:tgtEl>
                                          <p:spTgt spid="58"/>
                                        </p:tgtEl>
                                        <p:attrNameLst>
                                          <p:attrName>ppt_x</p:attrName>
                                        </p:attrNameLst>
                                      </p:cBhvr>
                                      <p:tavLst>
                                        <p:tav tm="0">
                                          <p:val>
                                            <p:strVal val="#ppt_x"/>
                                          </p:val>
                                        </p:tav>
                                        <p:tav tm="100000">
                                          <p:val>
                                            <p:strVal val="#ppt_x"/>
                                          </p:val>
                                        </p:tav>
                                      </p:tavLst>
                                    </p:anim>
                                    <p:anim calcmode="lin" valueType="num">
                                      <p:cBhvr additive="base">
                                        <p:cTn id="223" dur="5000" fill="hold"/>
                                        <p:tgtEl>
                                          <p:spTgt spid="58"/>
                                        </p:tgtEl>
                                        <p:attrNameLst>
                                          <p:attrName>ppt_y</p:attrName>
                                        </p:attrNameLst>
                                      </p:cBhvr>
                                      <p:tavLst>
                                        <p:tav tm="0">
                                          <p:val>
                                            <p:strVal val="1+#ppt_h/2"/>
                                          </p:val>
                                        </p:tav>
                                        <p:tav tm="100000">
                                          <p:val>
                                            <p:strVal val="#ppt_y"/>
                                          </p:val>
                                        </p:tav>
                                      </p:tavLst>
                                    </p:anim>
                                  </p:childTnLst>
                                </p:cTn>
                              </p:par>
                              <p:par>
                                <p:cTn id="224" presetID="2" presetClass="entr" presetSubtype="4" fill="hold" grpId="0" nodeType="withEffect">
                                  <p:stCondLst>
                                    <p:cond delay="0"/>
                                  </p:stCondLst>
                                  <p:childTnLst>
                                    <p:set>
                                      <p:cBhvr>
                                        <p:cTn id="225" dur="1" fill="hold">
                                          <p:stCondLst>
                                            <p:cond delay="0"/>
                                          </p:stCondLst>
                                        </p:cTn>
                                        <p:tgtEl>
                                          <p:spTgt spid="59"/>
                                        </p:tgtEl>
                                        <p:attrNameLst>
                                          <p:attrName>style.visibility</p:attrName>
                                        </p:attrNameLst>
                                      </p:cBhvr>
                                      <p:to>
                                        <p:strVal val="visible"/>
                                      </p:to>
                                    </p:set>
                                    <p:anim calcmode="lin" valueType="num">
                                      <p:cBhvr additive="base">
                                        <p:cTn id="226" dur="5000" fill="hold"/>
                                        <p:tgtEl>
                                          <p:spTgt spid="59"/>
                                        </p:tgtEl>
                                        <p:attrNameLst>
                                          <p:attrName>ppt_x</p:attrName>
                                        </p:attrNameLst>
                                      </p:cBhvr>
                                      <p:tavLst>
                                        <p:tav tm="0">
                                          <p:val>
                                            <p:strVal val="#ppt_x"/>
                                          </p:val>
                                        </p:tav>
                                        <p:tav tm="100000">
                                          <p:val>
                                            <p:strVal val="#ppt_x"/>
                                          </p:val>
                                        </p:tav>
                                      </p:tavLst>
                                    </p:anim>
                                    <p:anim calcmode="lin" valueType="num">
                                      <p:cBhvr additive="base">
                                        <p:cTn id="227" dur="5000" fill="hold"/>
                                        <p:tgtEl>
                                          <p:spTgt spid="59"/>
                                        </p:tgtEl>
                                        <p:attrNameLst>
                                          <p:attrName>ppt_y</p:attrName>
                                        </p:attrNameLst>
                                      </p:cBhvr>
                                      <p:tavLst>
                                        <p:tav tm="0">
                                          <p:val>
                                            <p:strVal val="1+#ppt_h/2"/>
                                          </p:val>
                                        </p:tav>
                                        <p:tav tm="100000">
                                          <p:val>
                                            <p:strVal val="#ppt_y"/>
                                          </p:val>
                                        </p:tav>
                                      </p:tavLst>
                                    </p:anim>
                                  </p:childTnLst>
                                </p:cTn>
                              </p:par>
                              <p:par>
                                <p:cTn id="228" presetID="2" presetClass="entr" presetSubtype="4" fill="hold" grpId="0" nodeType="withEffect">
                                  <p:stCondLst>
                                    <p:cond delay="0"/>
                                  </p:stCondLst>
                                  <p:childTnLst>
                                    <p:set>
                                      <p:cBhvr>
                                        <p:cTn id="229" dur="1" fill="hold">
                                          <p:stCondLst>
                                            <p:cond delay="0"/>
                                          </p:stCondLst>
                                        </p:cTn>
                                        <p:tgtEl>
                                          <p:spTgt spid="60"/>
                                        </p:tgtEl>
                                        <p:attrNameLst>
                                          <p:attrName>style.visibility</p:attrName>
                                        </p:attrNameLst>
                                      </p:cBhvr>
                                      <p:to>
                                        <p:strVal val="visible"/>
                                      </p:to>
                                    </p:set>
                                    <p:anim calcmode="lin" valueType="num">
                                      <p:cBhvr additive="base">
                                        <p:cTn id="230" dur="5000" fill="hold"/>
                                        <p:tgtEl>
                                          <p:spTgt spid="60"/>
                                        </p:tgtEl>
                                        <p:attrNameLst>
                                          <p:attrName>ppt_x</p:attrName>
                                        </p:attrNameLst>
                                      </p:cBhvr>
                                      <p:tavLst>
                                        <p:tav tm="0">
                                          <p:val>
                                            <p:strVal val="#ppt_x"/>
                                          </p:val>
                                        </p:tav>
                                        <p:tav tm="100000">
                                          <p:val>
                                            <p:strVal val="#ppt_x"/>
                                          </p:val>
                                        </p:tav>
                                      </p:tavLst>
                                    </p:anim>
                                    <p:anim calcmode="lin" valueType="num">
                                      <p:cBhvr additive="base">
                                        <p:cTn id="231" dur="5000" fill="hold"/>
                                        <p:tgtEl>
                                          <p:spTgt spid="60"/>
                                        </p:tgtEl>
                                        <p:attrNameLst>
                                          <p:attrName>ppt_y</p:attrName>
                                        </p:attrNameLst>
                                      </p:cBhvr>
                                      <p:tavLst>
                                        <p:tav tm="0">
                                          <p:val>
                                            <p:strVal val="1+#ppt_h/2"/>
                                          </p:val>
                                        </p:tav>
                                        <p:tav tm="100000">
                                          <p:val>
                                            <p:strVal val="#ppt_y"/>
                                          </p:val>
                                        </p:tav>
                                      </p:tavLst>
                                    </p:anim>
                                  </p:childTnLst>
                                </p:cTn>
                              </p:par>
                              <p:par>
                                <p:cTn id="232" presetID="2" presetClass="entr" presetSubtype="4" fill="hold" grpId="0" nodeType="withEffect">
                                  <p:stCondLst>
                                    <p:cond delay="0"/>
                                  </p:stCondLst>
                                  <p:childTnLst>
                                    <p:set>
                                      <p:cBhvr>
                                        <p:cTn id="233" dur="1" fill="hold">
                                          <p:stCondLst>
                                            <p:cond delay="0"/>
                                          </p:stCondLst>
                                        </p:cTn>
                                        <p:tgtEl>
                                          <p:spTgt spid="61"/>
                                        </p:tgtEl>
                                        <p:attrNameLst>
                                          <p:attrName>style.visibility</p:attrName>
                                        </p:attrNameLst>
                                      </p:cBhvr>
                                      <p:to>
                                        <p:strVal val="visible"/>
                                      </p:to>
                                    </p:set>
                                    <p:anim calcmode="lin" valueType="num">
                                      <p:cBhvr additive="base">
                                        <p:cTn id="234" dur="5000" fill="hold"/>
                                        <p:tgtEl>
                                          <p:spTgt spid="61"/>
                                        </p:tgtEl>
                                        <p:attrNameLst>
                                          <p:attrName>ppt_x</p:attrName>
                                        </p:attrNameLst>
                                      </p:cBhvr>
                                      <p:tavLst>
                                        <p:tav tm="0">
                                          <p:val>
                                            <p:strVal val="#ppt_x"/>
                                          </p:val>
                                        </p:tav>
                                        <p:tav tm="100000">
                                          <p:val>
                                            <p:strVal val="#ppt_x"/>
                                          </p:val>
                                        </p:tav>
                                      </p:tavLst>
                                    </p:anim>
                                    <p:anim calcmode="lin" valueType="num">
                                      <p:cBhvr additive="base">
                                        <p:cTn id="235" dur="5000" fill="hold"/>
                                        <p:tgtEl>
                                          <p:spTgt spid="61"/>
                                        </p:tgtEl>
                                        <p:attrNameLst>
                                          <p:attrName>ppt_y</p:attrName>
                                        </p:attrNameLst>
                                      </p:cBhvr>
                                      <p:tavLst>
                                        <p:tav tm="0">
                                          <p:val>
                                            <p:strVal val="1+#ppt_h/2"/>
                                          </p:val>
                                        </p:tav>
                                        <p:tav tm="100000">
                                          <p:val>
                                            <p:strVal val="#ppt_y"/>
                                          </p:val>
                                        </p:tav>
                                      </p:tavLst>
                                    </p:anim>
                                  </p:childTnLst>
                                </p:cTn>
                              </p:par>
                              <p:par>
                                <p:cTn id="236" presetID="2" presetClass="entr" presetSubtype="4" fill="hold" grpId="0" nodeType="withEffect">
                                  <p:stCondLst>
                                    <p:cond delay="0"/>
                                  </p:stCondLst>
                                  <p:childTnLst>
                                    <p:set>
                                      <p:cBhvr>
                                        <p:cTn id="237" dur="1" fill="hold">
                                          <p:stCondLst>
                                            <p:cond delay="0"/>
                                          </p:stCondLst>
                                        </p:cTn>
                                        <p:tgtEl>
                                          <p:spTgt spid="62"/>
                                        </p:tgtEl>
                                        <p:attrNameLst>
                                          <p:attrName>style.visibility</p:attrName>
                                        </p:attrNameLst>
                                      </p:cBhvr>
                                      <p:to>
                                        <p:strVal val="visible"/>
                                      </p:to>
                                    </p:set>
                                    <p:anim calcmode="lin" valueType="num">
                                      <p:cBhvr additive="base">
                                        <p:cTn id="238" dur="5000" fill="hold"/>
                                        <p:tgtEl>
                                          <p:spTgt spid="62"/>
                                        </p:tgtEl>
                                        <p:attrNameLst>
                                          <p:attrName>ppt_x</p:attrName>
                                        </p:attrNameLst>
                                      </p:cBhvr>
                                      <p:tavLst>
                                        <p:tav tm="0">
                                          <p:val>
                                            <p:strVal val="#ppt_x"/>
                                          </p:val>
                                        </p:tav>
                                        <p:tav tm="100000">
                                          <p:val>
                                            <p:strVal val="#ppt_x"/>
                                          </p:val>
                                        </p:tav>
                                      </p:tavLst>
                                    </p:anim>
                                    <p:anim calcmode="lin" valueType="num">
                                      <p:cBhvr additive="base">
                                        <p:cTn id="239" dur="5000" fill="hold"/>
                                        <p:tgtEl>
                                          <p:spTgt spid="62"/>
                                        </p:tgtEl>
                                        <p:attrNameLst>
                                          <p:attrName>ppt_y</p:attrName>
                                        </p:attrNameLst>
                                      </p:cBhvr>
                                      <p:tavLst>
                                        <p:tav tm="0">
                                          <p:val>
                                            <p:strVal val="1+#ppt_h/2"/>
                                          </p:val>
                                        </p:tav>
                                        <p:tav tm="100000">
                                          <p:val>
                                            <p:strVal val="#ppt_y"/>
                                          </p:val>
                                        </p:tav>
                                      </p:tavLst>
                                    </p:anim>
                                  </p:childTnLst>
                                </p:cTn>
                              </p:par>
                              <p:par>
                                <p:cTn id="240" presetID="2" presetClass="entr" presetSubtype="4" fill="hold" grpId="0" nodeType="withEffect">
                                  <p:stCondLst>
                                    <p:cond delay="0"/>
                                  </p:stCondLst>
                                  <p:childTnLst>
                                    <p:set>
                                      <p:cBhvr>
                                        <p:cTn id="241" dur="1" fill="hold">
                                          <p:stCondLst>
                                            <p:cond delay="0"/>
                                          </p:stCondLst>
                                        </p:cTn>
                                        <p:tgtEl>
                                          <p:spTgt spid="63"/>
                                        </p:tgtEl>
                                        <p:attrNameLst>
                                          <p:attrName>style.visibility</p:attrName>
                                        </p:attrNameLst>
                                      </p:cBhvr>
                                      <p:to>
                                        <p:strVal val="visible"/>
                                      </p:to>
                                    </p:set>
                                    <p:anim calcmode="lin" valueType="num">
                                      <p:cBhvr additive="base">
                                        <p:cTn id="242" dur="5000" fill="hold"/>
                                        <p:tgtEl>
                                          <p:spTgt spid="63"/>
                                        </p:tgtEl>
                                        <p:attrNameLst>
                                          <p:attrName>ppt_x</p:attrName>
                                        </p:attrNameLst>
                                      </p:cBhvr>
                                      <p:tavLst>
                                        <p:tav tm="0">
                                          <p:val>
                                            <p:strVal val="#ppt_x"/>
                                          </p:val>
                                        </p:tav>
                                        <p:tav tm="100000">
                                          <p:val>
                                            <p:strVal val="#ppt_x"/>
                                          </p:val>
                                        </p:tav>
                                      </p:tavLst>
                                    </p:anim>
                                    <p:anim calcmode="lin" valueType="num">
                                      <p:cBhvr additive="base">
                                        <p:cTn id="243" dur="5000" fill="hold"/>
                                        <p:tgtEl>
                                          <p:spTgt spid="63"/>
                                        </p:tgtEl>
                                        <p:attrNameLst>
                                          <p:attrName>ppt_y</p:attrName>
                                        </p:attrNameLst>
                                      </p:cBhvr>
                                      <p:tavLst>
                                        <p:tav tm="0">
                                          <p:val>
                                            <p:strVal val="1+#ppt_h/2"/>
                                          </p:val>
                                        </p:tav>
                                        <p:tav tm="100000">
                                          <p:val>
                                            <p:strVal val="#ppt_y"/>
                                          </p:val>
                                        </p:tav>
                                      </p:tavLst>
                                    </p:anim>
                                  </p:childTnLst>
                                </p:cTn>
                              </p:par>
                              <p:par>
                                <p:cTn id="244" presetID="2" presetClass="entr" presetSubtype="4" fill="hold" grpId="0" nodeType="withEffect">
                                  <p:stCondLst>
                                    <p:cond delay="0"/>
                                  </p:stCondLst>
                                  <p:childTnLst>
                                    <p:set>
                                      <p:cBhvr>
                                        <p:cTn id="245" dur="1" fill="hold">
                                          <p:stCondLst>
                                            <p:cond delay="0"/>
                                          </p:stCondLst>
                                        </p:cTn>
                                        <p:tgtEl>
                                          <p:spTgt spid="64"/>
                                        </p:tgtEl>
                                        <p:attrNameLst>
                                          <p:attrName>style.visibility</p:attrName>
                                        </p:attrNameLst>
                                      </p:cBhvr>
                                      <p:to>
                                        <p:strVal val="visible"/>
                                      </p:to>
                                    </p:set>
                                    <p:anim calcmode="lin" valueType="num">
                                      <p:cBhvr additive="base">
                                        <p:cTn id="246" dur="5000" fill="hold"/>
                                        <p:tgtEl>
                                          <p:spTgt spid="64"/>
                                        </p:tgtEl>
                                        <p:attrNameLst>
                                          <p:attrName>ppt_x</p:attrName>
                                        </p:attrNameLst>
                                      </p:cBhvr>
                                      <p:tavLst>
                                        <p:tav tm="0">
                                          <p:val>
                                            <p:strVal val="#ppt_x"/>
                                          </p:val>
                                        </p:tav>
                                        <p:tav tm="100000">
                                          <p:val>
                                            <p:strVal val="#ppt_x"/>
                                          </p:val>
                                        </p:tav>
                                      </p:tavLst>
                                    </p:anim>
                                    <p:anim calcmode="lin" valueType="num">
                                      <p:cBhvr additive="base">
                                        <p:cTn id="247" dur="5000" fill="hold"/>
                                        <p:tgtEl>
                                          <p:spTgt spid="64"/>
                                        </p:tgtEl>
                                        <p:attrNameLst>
                                          <p:attrName>ppt_y</p:attrName>
                                        </p:attrNameLst>
                                      </p:cBhvr>
                                      <p:tavLst>
                                        <p:tav tm="0">
                                          <p:val>
                                            <p:strVal val="1+#ppt_h/2"/>
                                          </p:val>
                                        </p:tav>
                                        <p:tav tm="100000">
                                          <p:val>
                                            <p:strVal val="#ppt_y"/>
                                          </p:val>
                                        </p:tav>
                                      </p:tavLst>
                                    </p:anim>
                                  </p:childTnLst>
                                </p:cTn>
                              </p:par>
                              <p:par>
                                <p:cTn id="248" presetID="2" presetClass="entr" presetSubtype="4" fill="hold" grpId="0" nodeType="withEffect">
                                  <p:stCondLst>
                                    <p:cond delay="0"/>
                                  </p:stCondLst>
                                  <p:childTnLst>
                                    <p:set>
                                      <p:cBhvr>
                                        <p:cTn id="249" dur="1" fill="hold">
                                          <p:stCondLst>
                                            <p:cond delay="0"/>
                                          </p:stCondLst>
                                        </p:cTn>
                                        <p:tgtEl>
                                          <p:spTgt spid="65"/>
                                        </p:tgtEl>
                                        <p:attrNameLst>
                                          <p:attrName>style.visibility</p:attrName>
                                        </p:attrNameLst>
                                      </p:cBhvr>
                                      <p:to>
                                        <p:strVal val="visible"/>
                                      </p:to>
                                    </p:set>
                                    <p:anim calcmode="lin" valueType="num">
                                      <p:cBhvr additive="base">
                                        <p:cTn id="250" dur="5000" fill="hold"/>
                                        <p:tgtEl>
                                          <p:spTgt spid="65"/>
                                        </p:tgtEl>
                                        <p:attrNameLst>
                                          <p:attrName>ppt_x</p:attrName>
                                        </p:attrNameLst>
                                      </p:cBhvr>
                                      <p:tavLst>
                                        <p:tav tm="0">
                                          <p:val>
                                            <p:strVal val="#ppt_x"/>
                                          </p:val>
                                        </p:tav>
                                        <p:tav tm="100000">
                                          <p:val>
                                            <p:strVal val="#ppt_x"/>
                                          </p:val>
                                        </p:tav>
                                      </p:tavLst>
                                    </p:anim>
                                    <p:anim calcmode="lin" valueType="num">
                                      <p:cBhvr additive="base">
                                        <p:cTn id="251" dur="5000" fill="hold"/>
                                        <p:tgtEl>
                                          <p:spTgt spid="65"/>
                                        </p:tgtEl>
                                        <p:attrNameLst>
                                          <p:attrName>ppt_y</p:attrName>
                                        </p:attrNameLst>
                                      </p:cBhvr>
                                      <p:tavLst>
                                        <p:tav tm="0">
                                          <p:val>
                                            <p:strVal val="1+#ppt_h/2"/>
                                          </p:val>
                                        </p:tav>
                                        <p:tav tm="100000">
                                          <p:val>
                                            <p:strVal val="#ppt_y"/>
                                          </p:val>
                                        </p:tav>
                                      </p:tavLst>
                                    </p:anim>
                                  </p:childTnLst>
                                </p:cTn>
                              </p:par>
                              <p:par>
                                <p:cTn id="252" presetID="2" presetClass="entr" presetSubtype="4" fill="hold" grpId="0" nodeType="withEffect">
                                  <p:stCondLst>
                                    <p:cond delay="0"/>
                                  </p:stCondLst>
                                  <p:childTnLst>
                                    <p:set>
                                      <p:cBhvr>
                                        <p:cTn id="253" dur="1" fill="hold">
                                          <p:stCondLst>
                                            <p:cond delay="0"/>
                                          </p:stCondLst>
                                        </p:cTn>
                                        <p:tgtEl>
                                          <p:spTgt spid="66"/>
                                        </p:tgtEl>
                                        <p:attrNameLst>
                                          <p:attrName>style.visibility</p:attrName>
                                        </p:attrNameLst>
                                      </p:cBhvr>
                                      <p:to>
                                        <p:strVal val="visible"/>
                                      </p:to>
                                    </p:set>
                                    <p:anim calcmode="lin" valueType="num">
                                      <p:cBhvr additive="base">
                                        <p:cTn id="254" dur="5000" fill="hold"/>
                                        <p:tgtEl>
                                          <p:spTgt spid="66"/>
                                        </p:tgtEl>
                                        <p:attrNameLst>
                                          <p:attrName>ppt_x</p:attrName>
                                        </p:attrNameLst>
                                      </p:cBhvr>
                                      <p:tavLst>
                                        <p:tav tm="0">
                                          <p:val>
                                            <p:strVal val="#ppt_x"/>
                                          </p:val>
                                        </p:tav>
                                        <p:tav tm="100000">
                                          <p:val>
                                            <p:strVal val="#ppt_x"/>
                                          </p:val>
                                        </p:tav>
                                      </p:tavLst>
                                    </p:anim>
                                    <p:anim calcmode="lin" valueType="num">
                                      <p:cBhvr additive="base">
                                        <p:cTn id="255" dur="5000" fill="hold"/>
                                        <p:tgtEl>
                                          <p:spTgt spid="66"/>
                                        </p:tgtEl>
                                        <p:attrNameLst>
                                          <p:attrName>ppt_y</p:attrName>
                                        </p:attrNameLst>
                                      </p:cBhvr>
                                      <p:tavLst>
                                        <p:tav tm="0">
                                          <p:val>
                                            <p:strVal val="1+#ppt_h/2"/>
                                          </p:val>
                                        </p:tav>
                                        <p:tav tm="100000">
                                          <p:val>
                                            <p:strVal val="#ppt_y"/>
                                          </p:val>
                                        </p:tav>
                                      </p:tavLst>
                                    </p:anim>
                                  </p:childTnLst>
                                </p:cTn>
                              </p:par>
                              <p:par>
                                <p:cTn id="256" presetID="2" presetClass="entr" presetSubtype="4" fill="hold" grpId="0" nodeType="withEffect">
                                  <p:stCondLst>
                                    <p:cond delay="0"/>
                                  </p:stCondLst>
                                  <p:childTnLst>
                                    <p:set>
                                      <p:cBhvr>
                                        <p:cTn id="257" dur="1" fill="hold">
                                          <p:stCondLst>
                                            <p:cond delay="0"/>
                                          </p:stCondLst>
                                        </p:cTn>
                                        <p:tgtEl>
                                          <p:spTgt spid="67"/>
                                        </p:tgtEl>
                                        <p:attrNameLst>
                                          <p:attrName>style.visibility</p:attrName>
                                        </p:attrNameLst>
                                      </p:cBhvr>
                                      <p:to>
                                        <p:strVal val="visible"/>
                                      </p:to>
                                    </p:set>
                                    <p:anim calcmode="lin" valueType="num">
                                      <p:cBhvr additive="base">
                                        <p:cTn id="258" dur="5000" fill="hold"/>
                                        <p:tgtEl>
                                          <p:spTgt spid="67"/>
                                        </p:tgtEl>
                                        <p:attrNameLst>
                                          <p:attrName>ppt_x</p:attrName>
                                        </p:attrNameLst>
                                      </p:cBhvr>
                                      <p:tavLst>
                                        <p:tav tm="0">
                                          <p:val>
                                            <p:strVal val="#ppt_x"/>
                                          </p:val>
                                        </p:tav>
                                        <p:tav tm="100000">
                                          <p:val>
                                            <p:strVal val="#ppt_x"/>
                                          </p:val>
                                        </p:tav>
                                      </p:tavLst>
                                    </p:anim>
                                    <p:anim calcmode="lin" valueType="num">
                                      <p:cBhvr additive="base">
                                        <p:cTn id="259" dur="5000" fill="hold"/>
                                        <p:tgtEl>
                                          <p:spTgt spid="67"/>
                                        </p:tgtEl>
                                        <p:attrNameLst>
                                          <p:attrName>ppt_y</p:attrName>
                                        </p:attrNameLst>
                                      </p:cBhvr>
                                      <p:tavLst>
                                        <p:tav tm="0">
                                          <p:val>
                                            <p:strVal val="1+#ppt_h/2"/>
                                          </p:val>
                                        </p:tav>
                                        <p:tav tm="100000">
                                          <p:val>
                                            <p:strVal val="#ppt_y"/>
                                          </p:val>
                                        </p:tav>
                                      </p:tavLst>
                                    </p:anim>
                                  </p:childTnLst>
                                </p:cTn>
                              </p:par>
                              <p:par>
                                <p:cTn id="260" presetID="2" presetClass="entr" presetSubtype="4" fill="hold" grpId="0" nodeType="withEffect">
                                  <p:stCondLst>
                                    <p:cond delay="0"/>
                                  </p:stCondLst>
                                  <p:childTnLst>
                                    <p:set>
                                      <p:cBhvr>
                                        <p:cTn id="261" dur="1" fill="hold">
                                          <p:stCondLst>
                                            <p:cond delay="0"/>
                                          </p:stCondLst>
                                        </p:cTn>
                                        <p:tgtEl>
                                          <p:spTgt spid="68"/>
                                        </p:tgtEl>
                                        <p:attrNameLst>
                                          <p:attrName>style.visibility</p:attrName>
                                        </p:attrNameLst>
                                      </p:cBhvr>
                                      <p:to>
                                        <p:strVal val="visible"/>
                                      </p:to>
                                    </p:set>
                                    <p:anim calcmode="lin" valueType="num">
                                      <p:cBhvr additive="base">
                                        <p:cTn id="262" dur="5000" fill="hold"/>
                                        <p:tgtEl>
                                          <p:spTgt spid="68"/>
                                        </p:tgtEl>
                                        <p:attrNameLst>
                                          <p:attrName>ppt_x</p:attrName>
                                        </p:attrNameLst>
                                      </p:cBhvr>
                                      <p:tavLst>
                                        <p:tav tm="0">
                                          <p:val>
                                            <p:strVal val="#ppt_x"/>
                                          </p:val>
                                        </p:tav>
                                        <p:tav tm="100000">
                                          <p:val>
                                            <p:strVal val="#ppt_x"/>
                                          </p:val>
                                        </p:tav>
                                      </p:tavLst>
                                    </p:anim>
                                    <p:anim calcmode="lin" valueType="num">
                                      <p:cBhvr additive="base">
                                        <p:cTn id="263" dur="5000" fill="hold"/>
                                        <p:tgtEl>
                                          <p:spTgt spid="68"/>
                                        </p:tgtEl>
                                        <p:attrNameLst>
                                          <p:attrName>ppt_y</p:attrName>
                                        </p:attrNameLst>
                                      </p:cBhvr>
                                      <p:tavLst>
                                        <p:tav tm="0">
                                          <p:val>
                                            <p:strVal val="1+#ppt_h/2"/>
                                          </p:val>
                                        </p:tav>
                                        <p:tav tm="100000">
                                          <p:val>
                                            <p:strVal val="#ppt_y"/>
                                          </p:val>
                                        </p:tav>
                                      </p:tavLst>
                                    </p:anim>
                                  </p:childTnLst>
                                </p:cTn>
                              </p:par>
                              <p:par>
                                <p:cTn id="264" presetID="2" presetClass="entr" presetSubtype="4" fill="hold" grpId="0" nodeType="withEffect">
                                  <p:stCondLst>
                                    <p:cond delay="0"/>
                                  </p:stCondLst>
                                  <p:childTnLst>
                                    <p:set>
                                      <p:cBhvr>
                                        <p:cTn id="265" dur="1" fill="hold">
                                          <p:stCondLst>
                                            <p:cond delay="0"/>
                                          </p:stCondLst>
                                        </p:cTn>
                                        <p:tgtEl>
                                          <p:spTgt spid="69"/>
                                        </p:tgtEl>
                                        <p:attrNameLst>
                                          <p:attrName>style.visibility</p:attrName>
                                        </p:attrNameLst>
                                      </p:cBhvr>
                                      <p:to>
                                        <p:strVal val="visible"/>
                                      </p:to>
                                    </p:set>
                                    <p:anim calcmode="lin" valueType="num">
                                      <p:cBhvr additive="base">
                                        <p:cTn id="266" dur="5000" fill="hold"/>
                                        <p:tgtEl>
                                          <p:spTgt spid="69"/>
                                        </p:tgtEl>
                                        <p:attrNameLst>
                                          <p:attrName>ppt_x</p:attrName>
                                        </p:attrNameLst>
                                      </p:cBhvr>
                                      <p:tavLst>
                                        <p:tav tm="0">
                                          <p:val>
                                            <p:strVal val="#ppt_x"/>
                                          </p:val>
                                        </p:tav>
                                        <p:tav tm="100000">
                                          <p:val>
                                            <p:strVal val="#ppt_x"/>
                                          </p:val>
                                        </p:tav>
                                      </p:tavLst>
                                    </p:anim>
                                    <p:anim calcmode="lin" valueType="num">
                                      <p:cBhvr additive="base">
                                        <p:cTn id="267" dur="5000" fill="hold"/>
                                        <p:tgtEl>
                                          <p:spTgt spid="69"/>
                                        </p:tgtEl>
                                        <p:attrNameLst>
                                          <p:attrName>ppt_y</p:attrName>
                                        </p:attrNameLst>
                                      </p:cBhvr>
                                      <p:tavLst>
                                        <p:tav tm="0">
                                          <p:val>
                                            <p:strVal val="1+#ppt_h/2"/>
                                          </p:val>
                                        </p:tav>
                                        <p:tav tm="100000">
                                          <p:val>
                                            <p:strVal val="#ppt_y"/>
                                          </p:val>
                                        </p:tav>
                                      </p:tavLst>
                                    </p:anim>
                                  </p:childTnLst>
                                </p:cTn>
                              </p:par>
                              <p:par>
                                <p:cTn id="268" presetID="3" presetClass="entr" presetSubtype="5" fill="hold" grpId="1" nodeType="withEffect">
                                  <p:stCondLst>
                                    <p:cond delay="0"/>
                                  </p:stCondLst>
                                  <p:childTnLst>
                                    <p:set>
                                      <p:cBhvr>
                                        <p:cTn id="269" dur="1" fill="hold">
                                          <p:stCondLst>
                                            <p:cond delay="0"/>
                                          </p:stCondLst>
                                        </p:cTn>
                                        <p:tgtEl>
                                          <p:spTgt spid="5"/>
                                        </p:tgtEl>
                                        <p:attrNameLst>
                                          <p:attrName>style.visibility</p:attrName>
                                        </p:attrNameLst>
                                      </p:cBhvr>
                                      <p:to>
                                        <p:strVal val="visible"/>
                                      </p:to>
                                    </p:set>
                                    <p:animEffect transition="in" filter="blinds(vertical)">
                                      <p:cBhvr>
                                        <p:cTn id="270" dur="5000"/>
                                        <p:tgtEl>
                                          <p:spTgt spid="5"/>
                                        </p:tgtEl>
                                      </p:cBhvr>
                                    </p:animEffect>
                                  </p:childTnLst>
                                </p:cTn>
                              </p:par>
                              <p:par>
                                <p:cTn id="271" presetID="3" presetClass="entr" presetSubtype="5" fill="hold" grpId="1" nodeType="withEffect">
                                  <p:stCondLst>
                                    <p:cond delay="0"/>
                                  </p:stCondLst>
                                  <p:childTnLst>
                                    <p:set>
                                      <p:cBhvr>
                                        <p:cTn id="272" dur="1" fill="hold">
                                          <p:stCondLst>
                                            <p:cond delay="0"/>
                                          </p:stCondLst>
                                        </p:cTn>
                                        <p:tgtEl>
                                          <p:spTgt spid="6"/>
                                        </p:tgtEl>
                                        <p:attrNameLst>
                                          <p:attrName>style.visibility</p:attrName>
                                        </p:attrNameLst>
                                      </p:cBhvr>
                                      <p:to>
                                        <p:strVal val="visible"/>
                                      </p:to>
                                    </p:set>
                                    <p:animEffect transition="in" filter="blinds(vertical)">
                                      <p:cBhvr>
                                        <p:cTn id="273" dur="5000"/>
                                        <p:tgtEl>
                                          <p:spTgt spid="6"/>
                                        </p:tgtEl>
                                      </p:cBhvr>
                                    </p:animEffect>
                                  </p:childTnLst>
                                </p:cTn>
                              </p:par>
                              <p:par>
                                <p:cTn id="274" presetID="3" presetClass="entr" presetSubtype="5" fill="hold" grpId="1" nodeType="withEffect">
                                  <p:stCondLst>
                                    <p:cond delay="0"/>
                                  </p:stCondLst>
                                  <p:childTnLst>
                                    <p:set>
                                      <p:cBhvr>
                                        <p:cTn id="275" dur="1" fill="hold">
                                          <p:stCondLst>
                                            <p:cond delay="0"/>
                                          </p:stCondLst>
                                        </p:cTn>
                                        <p:tgtEl>
                                          <p:spTgt spid="7"/>
                                        </p:tgtEl>
                                        <p:attrNameLst>
                                          <p:attrName>style.visibility</p:attrName>
                                        </p:attrNameLst>
                                      </p:cBhvr>
                                      <p:to>
                                        <p:strVal val="visible"/>
                                      </p:to>
                                    </p:set>
                                    <p:animEffect transition="in" filter="blinds(vertical)">
                                      <p:cBhvr>
                                        <p:cTn id="276" dur="5000"/>
                                        <p:tgtEl>
                                          <p:spTgt spid="7"/>
                                        </p:tgtEl>
                                      </p:cBhvr>
                                    </p:animEffect>
                                  </p:childTnLst>
                                </p:cTn>
                              </p:par>
                              <p:par>
                                <p:cTn id="277" presetID="3" presetClass="entr" presetSubtype="5" fill="hold" grpId="1" nodeType="withEffect">
                                  <p:stCondLst>
                                    <p:cond delay="0"/>
                                  </p:stCondLst>
                                  <p:childTnLst>
                                    <p:set>
                                      <p:cBhvr>
                                        <p:cTn id="278" dur="1" fill="hold">
                                          <p:stCondLst>
                                            <p:cond delay="0"/>
                                          </p:stCondLst>
                                        </p:cTn>
                                        <p:tgtEl>
                                          <p:spTgt spid="8"/>
                                        </p:tgtEl>
                                        <p:attrNameLst>
                                          <p:attrName>style.visibility</p:attrName>
                                        </p:attrNameLst>
                                      </p:cBhvr>
                                      <p:to>
                                        <p:strVal val="visible"/>
                                      </p:to>
                                    </p:set>
                                    <p:animEffect transition="in" filter="blinds(vertical)">
                                      <p:cBhvr>
                                        <p:cTn id="279" dur="5000"/>
                                        <p:tgtEl>
                                          <p:spTgt spid="8"/>
                                        </p:tgtEl>
                                      </p:cBhvr>
                                    </p:animEffect>
                                  </p:childTnLst>
                                </p:cTn>
                              </p:par>
                              <p:par>
                                <p:cTn id="280" presetID="3" presetClass="entr" presetSubtype="5" fill="hold" grpId="1" nodeType="withEffect">
                                  <p:stCondLst>
                                    <p:cond delay="0"/>
                                  </p:stCondLst>
                                  <p:childTnLst>
                                    <p:set>
                                      <p:cBhvr>
                                        <p:cTn id="281" dur="1" fill="hold">
                                          <p:stCondLst>
                                            <p:cond delay="0"/>
                                          </p:stCondLst>
                                        </p:cTn>
                                        <p:tgtEl>
                                          <p:spTgt spid="9"/>
                                        </p:tgtEl>
                                        <p:attrNameLst>
                                          <p:attrName>style.visibility</p:attrName>
                                        </p:attrNameLst>
                                      </p:cBhvr>
                                      <p:to>
                                        <p:strVal val="visible"/>
                                      </p:to>
                                    </p:set>
                                    <p:animEffect transition="in" filter="blinds(vertical)">
                                      <p:cBhvr>
                                        <p:cTn id="282" dur="5000"/>
                                        <p:tgtEl>
                                          <p:spTgt spid="9"/>
                                        </p:tgtEl>
                                      </p:cBhvr>
                                    </p:animEffect>
                                  </p:childTnLst>
                                </p:cTn>
                              </p:par>
                              <p:par>
                                <p:cTn id="283" presetID="3" presetClass="entr" presetSubtype="5" fill="hold" grpId="1" nodeType="withEffect">
                                  <p:stCondLst>
                                    <p:cond delay="0"/>
                                  </p:stCondLst>
                                  <p:childTnLst>
                                    <p:set>
                                      <p:cBhvr>
                                        <p:cTn id="284" dur="1" fill="hold">
                                          <p:stCondLst>
                                            <p:cond delay="0"/>
                                          </p:stCondLst>
                                        </p:cTn>
                                        <p:tgtEl>
                                          <p:spTgt spid="10"/>
                                        </p:tgtEl>
                                        <p:attrNameLst>
                                          <p:attrName>style.visibility</p:attrName>
                                        </p:attrNameLst>
                                      </p:cBhvr>
                                      <p:to>
                                        <p:strVal val="visible"/>
                                      </p:to>
                                    </p:set>
                                    <p:animEffect transition="in" filter="blinds(vertical)">
                                      <p:cBhvr>
                                        <p:cTn id="285" dur="5000"/>
                                        <p:tgtEl>
                                          <p:spTgt spid="10"/>
                                        </p:tgtEl>
                                      </p:cBhvr>
                                    </p:animEffect>
                                  </p:childTnLst>
                                </p:cTn>
                              </p:par>
                              <p:par>
                                <p:cTn id="286" presetID="3" presetClass="entr" presetSubtype="5" fill="hold" grpId="1" nodeType="withEffect">
                                  <p:stCondLst>
                                    <p:cond delay="0"/>
                                  </p:stCondLst>
                                  <p:childTnLst>
                                    <p:set>
                                      <p:cBhvr>
                                        <p:cTn id="287" dur="1" fill="hold">
                                          <p:stCondLst>
                                            <p:cond delay="0"/>
                                          </p:stCondLst>
                                        </p:cTn>
                                        <p:tgtEl>
                                          <p:spTgt spid="11"/>
                                        </p:tgtEl>
                                        <p:attrNameLst>
                                          <p:attrName>style.visibility</p:attrName>
                                        </p:attrNameLst>
                                      </p:cBhvr>
                                      <p:to>
                                        <p:strVal val="visible"/>
                                      </p:to>
                                    </p:set>
                                    <p:animEffect transition="in" filter="blinds(vertical)">
                                      <p:cBhvr>
                                        <p:cTn id="288" dur="5000"/>
                                        <p:tgtEl>
                                          <p:spTgt spid="11"/>
                                        </p:tgtEl>
                                      </p:cBhvr>
                                    </p:animEffect>
                                  </p:childTnLst>
                                </p:cTn>
                              </p:par>
                              <p:par>
                                <p:cTn id="289" presetID="3" presetClass="entr" presetSubtype="5" fill="hold" grpId="1" nodeType="withEffect">
                                  <p:stCondLst>
                                    <p:cond delay="0"/>
                                  </p:stCondLst>
                                  <p:childTnLst>
                                    <p:set>
                                      <p:cBhvr>
                                        <p:cTn id="290" dur="1" fill="hold">
                                          <p:stCondLst>
                                            <p:cond delay="0"/>
                                          </p:stCondLst>
                                        </p:cTn>
                                        <p:tgtEl>
                                          <p:spTgt spid="12"/>
                                        </p:tgtEl>
                                        <p:attrNameLst>
                                          <p:attrName>style.visibility</p:attrName>
                                        </p:attrNameLst>
                                      </p:cBhvr>
                                      <p:to>
                                        <p:strVal val="visible"/>
                                      </p:to>
                                    </p:set>
                                    <p:animEffect transition="in" filter="blinds(vertical)">
                                      <p:cBhvr>
                                        <p:cTn id="291" dur="5000"/>
                                        <p:tgtEl>
                                          <p:spTgt spid="12"/>
                                        </p:tgtEl>
                                      </p:cBhvr>
                                    </p:animEffect>
                                  </p:childTnLst>
                                </p:cTn>
                              </p:par>
                              <p:par>
                                <p:cTn id="292" presetID="3" presetClass="entr" presetSubtype="5" fill="hold" grpId="1" nodeType="withEffect">
                                  <p:stCondLst>
                                    <p:cond delay="0"/>
                                  </p:stCondLst>
                                  <p:childTnLst>
                                    <p:set>
                                      <p:cBhvr>
                                        <p:cTn id="293" dur="1" fill="hold">
                                          <p:stCondLst>
                                            <p:cond delay="0"/>
                                          </p:stCondLst>
                                        </p:cTn>
                                        <p:tgtEl>
                                          <p:spTgt spid="13"/>
                                        </p:tgtEl>
                                        <p:attrNameLst>
                                          <p:attrName>style.visibility</p:attrName>
                                        </p:attrNameLst>
                                      </p:cBhvr>
                                      <p:to>
                                        <p:strVal val="visible"/>
                                      </p:to>
                                    </p:set>
                                    <p:animEffect transition="in" filter="blinds(vertical)">
                                      <p:cBhvr>
                                        <p:cTn id="294" dur="5000"/>
                                        <p:tgtEl>
                                          <p:spTgt spid="13"/>
                                        </p:tgtEl>
                                      </p:cBhvr>
                                    </p:animEffect>
                                  </p:childTnLst>
                                </p:cTn>
                              </p:par>
                              <p:par>
                                <p:cTn id="295" presetID="3" presetClass="entr" presetSubtype="5" fill="hold" grpId="1" nodeType="withEffect">
                                  <p:stCondLst>
                                    <p:cond delay="0"/>
                                  </p:stCondLst>
                                  <p:childTnLst>
                                    <p:set>
                                      <p:cBhvr>
                                        <p:cTn id="296" dur="1" fill="hold">
                                          <p:stCondLst>
                                            <p:cond delay="0"/>
                                          </p:stCondLst>
                                        </p:cTn>
                                        <p:tgtEl>
                                          <p:spTgt spid="14"/>
                                        </p:tgtEl>
                                        <p:attrNameLst>
                                          <p:attrName>style.visibility</p:attrName>
                                        </p:attrNameLst>
                                      </p:cBhvr>
                                      <p:to>
                                        <p:strVal val="visible"/>
                                      </p:to>
                                    </p:set>
                                    <p:animEffect transition="in" filter="blinds(vertical)">
                                      <p:cBhvr>
                                        <p:cTn id="297" dur="5000"/>
                                        <p:tgtEl>
                                          <p:spTgt spid="14"/>
                                        </p:tgtEl>
                                      </p:cBhvr>
                                    </p:animEffect>
                                  </p:childTnLst>
                                </p:cTn>
                              </p:par>
                              <p:par>
                                <p:cTn id="298" presetID="3" presetClass="entr" presetSubtype="5" fill="hold" grpId="1" nodeType="withEffect">
                                  <p:stCondLst>
                                    <p:cond delay="0"/>
                                  </p:stCondLst>
                                  <p:childTnLst>
                                    <p:set>
                                      <p:cBhvr>
                                        <p:cTn id="299" dur="1" fill="hold">
                                          <p:stCondLst>
                                            <p:cond delay="0"/>
                                          </p:stCondLst>
                                        </p:cTn>
                                        <p:tgtEl>
                                          <p:spTgt spid="15"/>
                                        </p:tgtEl>
                                        <p:attrNameLst>
                                          <p:attrName>style.visibility</p:attrName>
                                        </p:attrNameLst>
                                      </p:cBhvr>
                                      <p:to>
                                        <p:strVal val="visible"/>
                                      </p:to>
                                    </p:set>
                                    <p:animEffect transition="in" filter="blinds(vertical)">
                                      <p:cBhvr>
                                        <p:cTn id="300" dur="5000"/>
                                        <p:tgtEl>
                                          <p:spTgt spid="15"/>
                                        </p:tgtEl>
                                      </p:cBhvr>
                                    </p:animEffect>
                                  </p:childTnLst>
                                </p:cTn>
                              </p:par>
                              <p:par>
                                <p:cTn id="301" presetID="3" presetClass="entr" presetSubtype="5" fill="hold" grpId="1" nodeType="withEffect">
                                  <p:stCondLst>
                                    <p:cond delay="0"/>
                                  </p:stCondLst>
                                  <p:childTnLst>
                                    <p:set>
                                      <p:cBhvr>
                                        <p:cTn id="302" dur="1" fill="hold">
                                          <p:stCondLst>
                                            <p:cond delay="0"/>
                                          </p:stCondLst>
                                        </p:cTn>
                                        <p:tgtEl>
                                          <p:spTgt spid="16"/>
                                        </p:tgtEl>
                                        <p:attrNameLst>
                                          <p:attrName>style.visibility</p:attrName>
                                        </p:attrNameLst>
                                      </p:cBhvr>
                                      <p:to>
                                        <p:strVal val="visible"/>
                                      </p:to>
                                    </p:set>
                                    <p:animEffect transition="in" filter="blinds(vertical)">
                                      <p:cBhvr>
                                        <p:cTn id="303" dur="5000"/>
                                        <p:tgtEl>
                                          <p:spTgt spid="16"/>
                                        </p:tgtEl>
                                      </p:cBhvr>
                                    </p:animEffect>
                                  </p:childTnLst>
                                </p:cTn>
                              </p:par>
                              <p:par>
                                <p:cTn id="304" presetID="3" presetClass="entr" presetSubtype="5" fill="hold" grpId="1" nodeType="withEffect">
                                  <p:stCondLst>
                                    <p:cond delay="0"/>
                                  </p:stCondLst>
                                  <p:childTnLst>
                                    <p:set>
                                      <p:cBhvr>
                                        <p:cTn id="305" dur="1" fill="hold">
                                          <p:stCondLst>
                                            <p:cond delay="0"/>
                                          </p:stCondLst>
                                        </p:cTn>
                                        <p:tgtEl>
                                          <p:spTgt spid="17"/>
                                        </p:tgtEl>
                                        <p:attrNameLst>
                                          <p:attrName>style.visibility</p:attrName>
                                        </p:attrNameLst>
                                      </p:cBhvr>
                                      <p:to>
                                        <p:strVal val="visible"/>
                                      </p:to>
                                    </p:set>
                                    <p:animEffect transition="in" filter="blinds(vertical)">
                                      <p:cBhvr>
                                        <p:cTn id="306" dur="5000"/>
                                        <p:tgtEl>
                                          <p:spTgt spid="17"/>
                                        </p:tgtEl>
                                      </p:cBhvr>
                                    </p:animEffect>
                                  </p:childTnLst>
                                </p:cTn>
                              </p:par>
                              <p:par>
                                <p:cTn id="307" presetID="3" presetClass="entr" presetSubtype="5" fill="hold" grpId="1" nodeType="withEffect">
                                  <p:stCondLst>
                                    <p:cond delay="0"/>
                                  </p:stCondLst>
                                  <p:childTnLst>
                                    <p:set>
                                      <p:cBhvr>
                                        <p:cTn id="308" dur="1" fill="hold">
                                          <p:stCondLst>
                                            <p:cond delay="0"/>
                                          </p:stCondLst>
                                        </p:cTn>
                                        <p:tgtEl>
                                          <p:spTgt spid="18"/>
                                        </p:tgtEl>
                                        <p:attrNameLst>
                                          <p:attrName>style.visibility</p:attrName>
                                        </p:attrNameLst>
                                      </p:cBhvr>
                                      <p:to>
                                        <p:strVal val="visible"/>
                                      </p:to>
                                    </p:set>
                                    <p:animEffect transition="in" filter="blinds(vertical)">
                                      <p:cBhvr>
                                        <p:cTn id="309" dur="5000"/>
                                        <p:tgtEl>
                                          <p:spTgt spid="18"/>
                                        </p:tgtEl>
                                      </p:cBhvr>
                                    </p:animEffect>
                                  </p:childTnLst>
                                </p:cTn>
                              </p:par>
                              <p:par>
                                <p:cTn id="310" presetID="3" presetClass="entr" presetSubtype="5" fill="hold" grpId="1" nodeType="withEffect">
                                  <p:stCondLst>
                                    <p:cond delay="0"/>
                                  </p:stCondLst>
                                  <p:childTnLst>
                                    <p:set>
                                      <p:cBhvr>
                                        <p:cTn id="311" dur="1" fill="hold">
                                          <p:stCondLst>
                                            <p:cond delay="0"/>
                                          </p:stCondLst>
                                        </p:cTn>
                                        <p:tgtEl>
                                          <p:spTgt spid="19"/>
                                        </p:tgtEl>
                                        <p:attrNameLst>
                                          <p:attrName>style.visibility</p:attrName>
                                        </p:attrNameLst>
                                      </p:cBhvr>
                                      <p:to>
                                        <p:strVal val="visible"/>
                                      </p:to>
                                    </p:set>
                                    <p:animEffect transition="in" filter="blinds(vertical)">
                                      <p:cBhvr>
                                        <p:cTn id="312" dur="5000"/>
                                        <p:tgtEl>
                                          <p:spTgt spid="19"/>
                                        </p:tgtEl>
                                      </p:cBhvr>
                                    </p:animEffect>
                                  </p:childTnLst>
                                </p:cTn>
                              </p:par>
                              <p:par>
                                <p:cTn id="313" presetID="3" presetClass="entr" presetSubtype="5" fill="hold" grpId="1" nodeType="withEffect">
                                  <p:stCondLst>
                                    <p:cond delay="0"/>
                                  </p:stCondLst>
                                  <p:childTnLst>
                                    <p:set>
                                      <p:cBhvr>
                                        <p:cTn id="314" dur="1" fill="hold">
                                          <p:stCondLst>
                                            <p:cond delay="0"/>
                                          </p:stCondLst>
                                        </p:cTn>
                                        <p:tgtEl>
                                          <p:spTgt spid="20"/>
                                        </p:tgtEl>
                                        <p:attrNameLst>
                                          <p:attrName>style.visibility</p:attrName>
                                        </p:attrNameLst>
                                      </p:cBhvr>
                                      <p:to>
                                        <p:strVal val="visible"/>
                                      </p:to>
                                    </p:set>
                                    <p:animEffect transition="in" filter="blinds(vertical)">
                                      <p:cBhvr>
                                        <p:cTn id="315" dur="5000"/>
                                        <p:tgtEl>
                                          <p:spTgt spid="20"/>
                                        </p:tgtEl>
                                      </p:cBhvr>
                                    </p:animEffect>
                                  </p:childTnLst>
                                </p:cTn>
                              </p:par>
                              <p:par>
                                <p:cTn id="316" presetID="3" presetClass="entr" presetSubtype="5" fill="hold" grpId="1" nodeType="withEffect">
                                  <p:stCondLst>
                                    <p:cond delay="0"/>
                                  </p:stCondLst>
                                  <p:childTnLst>
                                    <p:set>
                                      <p:cBhvr>
                                        <p:cTn id="317" dur="1" fill="hold">
                                          <p:stCondLst>
                                            <p:cond delay="0"/>
                                          </p:stCondLst>
                                        </p:cTn>
                                        <p:tgtEl>
                                          <p:spTgt spid="21"/>
                                        </p:tgtEl>
                                        <p:attrNameLst>
                                          <p:attrName>style.visibility</p:attrName>
                                        </p:attrNameLst>
                                      </p:cBhvr>
                                      <p:to>
                                        <p:strVal val="visible"/>
                                      </p:to>
                                    </p:set>
                                    <p:animEffect transition="in" filter="blinds(vertical)">
                                      <p:cBhvr>
                                        <p:cTn id="318" dur="5000"/>
                                        <p:tgtEl>
                                          <p:spTgt spid="21"/>
                                        </p:tgtEl>
                                      </p:cBhvr>
                                    </p:animEffect>
                                  </p:childTnLst>
                                </p:cTn>
                              </p:par>
                              <p:par>
                                <p:cTn id="319" presetID="3" presetClass="entr" presetSubtype="5" fill="hold" grpId="1" nodeType="withEffect">
                                  <p:stCondLst>
                                    <p:cond delay="0"/>
                                  </p:stCondLst>
                                  <p:childTnLst>
                                    <p:set>
                                      <p:cBhvr>
                                        <p:cTn id="320" dur="1" fill="hold">
                                          <p:stCondLst>
                                            <p:cond delay="0"/>
                                          </p:stCondLst>
                                        </p:cTn>
                                        <p:tgtEl>
                                          <p:spTgt spid="22"/>
                                        </p:tgtEl>
                                        <p:attrNameLst>
                                          <p:attrName>style.visibility</p:attrName>
                                        </p:attrNameLst>
                                      </p:cBhvr>
                                      <p:to>
                                        <p:strVal val="visible"/>
                                      </p:to>
                                    </p:set>
                                    <p:animEffect transition="in" filter="blinds(vertical)">
                                      <p:cBhvr>
                                        <p:cTn id="321" dur="5000"/>
                                        <p:tgtEl>
                                          <p:spTgt spid="22"/>
                                        </p:tgtEl>
                                      </p:cBhvr>
                                    </p:animEffect>
                                  </p:childTnLst>
                                </p:cTn>
                              </p:par>
                              <p:par>
                                <p:cTn id="322" presetID="3" presetClass="entr" presetSubtype="5" fill="hold" grpId="1" nodeType="withEffect">
                                  <p:stCondLst>
                                    <p:cond delay="0"/>
                                  </p:stCondLst>
                                  <p:childTnLst>
                                    <p:set>
                                      <p:cBhvr>
                                        <p:cTn id="323" dur="1" fill="hold">
                                          <p:stCondLst>
                                            <p:cond delay="0"/>
                                          </p:stCondLst>
                                        </p:cTn>
                                        <p:tgtEl>
                                          <p:spTgt spid="23"/>
                                        </p:tgtEl>
                                        <p:attrNameLst>
                                          <p:attrName>style.visibility</p:attrName>
                                        </p:attrNameLst>
                                      </p:cBhvr>
                                      <p:to>
                                        <p:strVal val="visible"/>
                                      </p:to>
                                    </p:set>
                                    <p:animEffect transition="in" filter="blinds(vertical)">
                                      <p:cBhvr>
                                        <p:cTn id="324" dur="5000"/>
                                        <p:tgtEl>
                                          <p:spTgt spid="23"/>
                                        </p:tgtEl>
                                      </p:cBhvr>
                                    </p:animEffect>
                                  </p:childTnLst>
                                </p:cTn>
                              </p:par>
                              <p:par>
                                <p:cTn id="325" presetID="3" presetClass="entr" presetSubtype="5" fill="hold" grpId="1" nodeType="withEffect">
                                  <p:stCondLst>
                                    <p:cond delay="0"/>
                                  </p:stCondLst>
                                  <p:childTnLst>
                                    <p:set>
                                      <p:cBhvr>
                                        <p:cTn id="326" dur="1" fill="hold">
                                          <p:stCondLst>
                                            <p:cond delay="0"/>
                                          </p:stCondLst>
                                        </p:cTn>
                                        <p:tgtEl>
                                          <p:spTgt spid="24"/>
                                        </p:tgtEl>
                                        <p:attrNameLst>
                                          <p:attrName>style.visibility</p:attrName>
                                        </p:attrNameLst>
                                      </p:cBhvr>
                                      <p:to>
                                        <p:strVal val="visible"/>
                                      </p:to>
                                    </p:set>
                                    <p:animEffect transition="in" filter="blinds(vertical)">
                                      <p:cBhvr>
                                        <p:cTn id="327" dur="5000"/>
                                        <p:tgtEl>
                                          <p:spTgt spid="24"/>
                                        </p:tgtEl>
                                      </p:cBhvr>
                                    </p:animEffect>
                                  </p:childTnLst>
                                </p:cTn>
                              </p:par>
                              <p:par>
                                <p:cTn id="328" presetID="3" presetClass="entr" presetSubtype="5" fill="hold" grpId="1" nodeType="withEffect">
                                  <p:stCondLst>
                                    <p:cond delay="0"/>
                                  </p:stCondLst>
                                  <p:childTnLst>
                                    <p:set>
                                      <p:cBhvr>
                                        <p:cTn id="329" dur="1" fill="hold">
                                          <p:stCondLst>
                                            <p:cond delay="0"/>
                                          </p:stCondLst>
                                        </p:cTn>
                                        <p:tgtEl>
                                          <p:spTgt spid="25"/>
                                        </p:tgtEl>
                                        <p:attrNameLst>
                                          <p:attrName>style.visibility</p:attrName>
                                        </p:attrNameLst>
                                      </p:cBhvr>
                                      <p:to>
                                        <p:strVal val="visible"/>
                                      </p:to>
                                    </p:set>
                                    <p:animEffect transition="in" filter="blinds(vertical)">
                                      <p:cBhvr>
                                        <p:cTn id="330" dur="5000"/>
                                        <p:tgtEl>
                                          <p:spTgt spid="25"/>
                                        </p:tgtEl>
                                      </p:cBhvr>
                                    </p:animEffect>
                                  </p:childTnLst>
                                </p:cTn>
                              </p:par>
                              <p:par>
                                <p:cTn id="331" presetID="3" presetClass="entr" presetSubtype="5" fill="hold" grpId="1" nodeType="withEffect">
                                  <p:stCondLst>
                                    <p:cond delay="0"/>
                                  </p:stCondLst>
                                  <p:childTnLst>
                                    <p:set>
                                      <p:cBhvr>
                                        <p:cTn id="332" dur="1" fill="hold">
                                          <p:stCondLst>
                                            <p:cond delay="0"/>
                                          </p:stCondLst>
                                        </p:cTn>
                                        <p:tgtEl>
                                          <p:spTgt spid="26"/>
                                        </p:tgtEl>
                                        <p:attrNameLst>
                                          <p:attrName>style.visibility</p:attrName>
                                        </p:attrNameLst>
                                      </p:cBhvr>
                                      <p:to>
                                        <p:strVal val="visible"/>
                                      </p:to>
                                    </p:set>
                                    <p:animEffect transition="in" filter="blinds(vertical)">
                                      <p:cBhvr>
                                        <p:cTn id="333" dur="5000"/>
                                        <p:tgtEl>
                                          <p:spTgt spid="26"/>
                                        </p:tgtEl>
                                      </p:cBhvr>
                                    </p:animEffect>
                                  </p:childTnLst>
                                </p:cTn>
                              </p:par>
                              <p:par>
                                <p:cTn id="334" presetID="3" presetClass="entr" presetSubtype="5" fill="hold" grpId="1" nodeType="withEffect">
                                  <p:stCondLst>
                                    <p:cond delay="0"/>
                                  </p:stCondLst>
                                  <p:childTnLst>
                                    <p:set>
                                      <p:cBhvr>
                                        <p:cTn id="335" dur="1" fill="hold">
                                          <p:stCondLst>
                                            <p:cond delay="0"/>
                                          </p:stCondLst>
                                        </p:cTn>
                                        <p:tgtEl>
                                          <p:spTgt spid="27"/>
                                        </p:tgtEl>
                                        <p:attrNameLst>
                                          <p:attrName>style.visibility</p:attrName>
                                        </p:attrNameLst>
                                      </p:cBhvr>
                                      <p:to>
                                        <p:strVal val="visible"/>
                                      </p:to>
                                    </p:set>
                                    <p:animEffect transition="in" filter="blinds(vertical)">
                                      <p:cBhvr>
                                        <p:cTn id="336" dur="5000"/>
                                        <p:tgtEl>
                                          <p:spTgt spid="27"/>
                                        </p:tgtEl>
                                      </p:cBhvr>
                                    </p:animEffect>
                                  </p:childTnLst>
                                </p:cTn>
                              </p:par>
                              <p:par>
                                <p:cTn id="337" presetID="3" presetClass="entr" presetSubtype="5" fill="hold" grpId="1" nodeType="withEffect">
                                  <p:stCondLst>
                                    <p:cond delay="0"/>
                                  </p:stCondLst>
                                  <p:childTnLst>
                                    <p:set>
                                      <p:cBhvr>
                                        <p:cTn id="338" dur="1" fill="hold">
                                          <p:stCondLst>
                                            <p:cond delay="0"/>
                                          </p:stCondLst>
                                        </p:cTn>
                                        <p:tgtEl>
                                          <p:spTgt spid="28"/>
                                        </p:tgtEl>
                                        <p:attrNameLst>
                                          <p:attrName>style.visibility</p:attrName>
                                        </p:attrNameLst>
                                      </p:cBhvr>
                                      <p:to>
                                        <p:strVal val="visible"/>
                                      </p:to>
                                    </p:set>
                                    <p:animEffect transition="in" filter="blinds(vertical)">
                                      <p:cBhvr>
                                        <p:cTn id="339" dur="5000"/>
                                        <p:tgtEl>
                                          <p:spTgt spid="28"/>
                                        </p:tgtEl>
                                      </p:cBhvr>
                                    </p:animEffect>
                                  </p:childTnLst>
                                </p:cTn>
                              </p:par>
                              <p:par>
                                <p:cTn id="340" presetID="3" presetClass="entr" presetSubtype="5" fill="hold" grpId="1" nodeType="withEffect">
                                  <p:stCondLst>
                                    <p:cond delay="0"/>
                                  </p:stCondLst>
                                  <p:childTnLst>
                                    <p:set>
                                      <p:cBhvr>
                                        <p:cTn id="341" dur="1" fill="hold">
                                          <p:stCondLst>
                                            <p:cond delay="0"/>
                                          </p:stCondLst>
                                        </p:cTn>
                                        <p:tgtEl>
                                          <p:spTgt spid="29"/>
                                        </p:tgtEl>
                                        <p:attrNameLst>
                                          <p:attrName>style.visibility</p:attrName>
                                        </p:attrNameLst>
                                      </p:cBhvr>
                                      <p:to>
                                        <p:strVal val="visible"/>
                                      </p:to>
                                    </p:set>
                                    <p:animEffect transition="in" filter="blinds(vertical)">
                                      <p:cBhvr>
                                        <p:cTn id="342" dur="5000"/>
                                        <p:tgtEl>
                                          <p:spTgt spid="29"/>
                                        </p:tgtEl>
                                      </p:cBhvr>
                                    </p:animEffect>
                                  </p:childTnLst>
                                </p:cTn>
                              </p:par>
                              <p:par>
                                <p:cTn id="343" presetID="3" presetClass="entr" presetSubtype="5" fill="hold" grpId="1" nodeType="withEffect">
                                  <p:stCondLst>
                                    <p:cond delay="0"/>
                                  </p:stCondLst>
                                  <p:childTnLst>
                                    <p:set>
                                      <p:cBhvr>
                                        <p:cTn id="344" dur="1" fill="hold">
                                          <p:stCondLst>
                                            <p:cond delay="0"/>
                                          </p:stCondLst>
                                        </p:cTn>
                                        <p:tgtEl>
                                          <p:spTgt spid="30"/>
                                        </p:tgtEl>
                                        <p:attrNameLst>
                                          <p:attrName>style.visibility</p:attrName>
                                        </p:attrNameLst>
                                      </p:cBhvr>
                                      <p:to>
                                        <p:strVal val="visible"/>
                                      </p:to>
                                    </p:set>
                                    <p:animEffect transition="in" filter="blinds(vertical)">
                                      <p:cBhvr>
                                        <p:cTn id="345" dur="5000"/>
                                        <p:tgtEl>
                                          <p:spTgt spid="30"/>
                                        </p:tgtEl>
                                      </p:cBhvr>
                                    </p:animEffect>
                                  </p:childTnLst>
                                </p:cTn>
                              </p:par>
                              <p:par>
                                <p:cTn id="346" presetID="3" presetClass="entr" presetSubtype="5" fill="hold" grpId="1" nodeType="withEffect">
                                  <p:stCondLst>
                                    <p:cond delay="0"/>
                                  </p:stCondLst>
                                  <p:childTnLst>
                                    <p:set>
                                      <p:cBhvr>
                                        <p:cTn id="347" dur="1" fill="hold">
                                          <p:stCondLst>
                                            <p:cond delay="0"/>
                                          </p:stCondLst>
                                        </p:cTn>
                                        <p:tgtEl>
                                          <p:spTgt spid="31"/>
                                        </p:tgtEl>
                                        <p:attrNameLst>
                                          <p:attrName>style.visibility</p:attrName>
                                        </p:attrNameLst>
                                      </p:cBhvr>
                                      <p:to>
                                        <p:strVal val="visible"/>
                                      </p:to>
                                    </p:set>
                                    <p:animEffect transition="in" filter="blinds(vertical)">
                                      <p:cBhvr>
                                        <p:cTn id="348" dur="5000"/>
                                        <p:tgtEl>
                                          <p:spTgt spid="31"/>
                                        </p:tgtEl>
                                      </p:cBhvr>
                                    </p:animEffect>
                                  </p:childTnLst>
                                </p:cTn>
                              </p:par>
                              <p:par>
                                <p:cTn id="349" presetID="3" presetClass="entr" presetSubtype="5" fill="hold" grpId="1" nodeType="withEffect">
                                  <p:stCondLst>
                                    <p:cond delay="0"/>
                                  </p:stCondLst>
                                  <p:childTnLst>
                                    <p:set>
                                      <p:cBhvr>
                                        <p:cTn id="350" dur="1" fill="hold">
                                          <p:stCondLst>
                                            <p:cond delay="0"/>
                                          </p:stCondLst>
                                        </p:cTn>
                                        <p:tgtEl>
                                          <p:spTgt spid="32"/>
                                        </p:tgtEl>
                                        <p:attrNameLst>
                                          <p:attrName>style.visibility</p:attrName>
                                        </p:attrNameLst>
                                      </p:cBhvr>
                                      <p:to>
                                        <p:strVal val="visible"/>
                                      </p:to>
                                    </p:set>
                                    <p:animEffect transition="in" filter="blinds(vertical)">
                                      <p:cBhvr>
                                        <p:cTn id="351" dur="5000"/>
                                        <p:tgtEl>
                                          <p:spTgt spid="32"/>
                                        </p:tgtEl>
                                      </p:cBhvr>
                                    </p:animEffect>
                                  </p:childTnLst>
                                </p:cTn>
                              </p:par>
                              <p:par>
                                <p:cTn id="352" presetID="3" presetClass="entr" presetSubtype="5" fill="hold" grpId="1" nodeType="withEffect">
                                  <p:stCondLst>
                                    <p:cond delay="0"/>
                                  </p:stCondLst>
                                  <p:childTnLst>
                                    <p:set>
                                      <p:cBhvr>
                                        <p:cTn id="353" dur="1" fill="hold">
                                          <p:stCondLst>
                                            <p:cond delay="0"/>
                                          </p:stCondLst>
                                        </p:cTn>
                                        <p:tgtEl>
                                          <p:spTgt spid="33"/>
                                        </p:tgtEl>
                                        <p:attrNameLst>
                                          <p:attrName>style.visibility</p:attrName>
                                        </p:attrNameLst>
                                      </p:cBhvr>
                                      <p:to>
                                        <p:strVal val="visible"/>
                                      </p:to>
                                    </p:set>
                                    <p:animEffect transition="in" filter="blinds(vertical)">
                                      <p:cBhvr>
                                        <p:cTn id="354" dur="5000"/>
                                        <p:tgtEl>
                                          <p:spTgt spid="33"/>
                                        </p:tgtEl>
                                      </p:cBhvr>
                                    </p:animEffect>
                                  </p:childTnLst>
                                </p:cTn>
                              </p:par>
                              <p:par>
                                <p:cTn id="355" presetID="3" presetClass="entr" presetSubtype="5" fill="hold" grpId="1" nodeType="withEffect">
                                  <p:stCondLst>
                                    <p:cond delay="0"/>
                                  </p:stCondLst>
                                  <p:childTnLst>
                                    <p:set>
                                      <p:cBhvr>
                                        <p:cTn id="356" dur="1" fill="hold">
                                          <p:stCondLst>
                                            <p:cond delay="0"/>
                                          </p:stCondLst>
                                        </p:cTn>
                                        <p:tgtEl>
                                          <p:spTgt spid="34"/>
                                        </p:tgtEl>
                                        <p:attrNameLst>
                                          <p:attrName>style.visibility</p:attrName>
                                        </p:attrNameLst>
                                      </p:cBhvr>
                                      <p:to>
                                        <p:strVal val="visible"/>
                                      </p:to>
                                    </p:set>
                                    <p:animEffect transition="in" filter="blinds(vertical)">
                                      <p:cBhvr>
                                        <p:cTn id="357" dur="5000"/>
                                        <p:tgtEl>
                                          <p:spTgt spid="34"/>
                                        </p:tgtEl>
                                      </p:cBhvr>
                                    </p:animEffect>
                                  </p:childTnLst>
                                </p:cTn>
                              </p:par>
                              <p:par>
                                <p:cTn id="358" presetID="3" presetClass="entr" presetSubtype="5" fill="hold" grpId="1" nodeType="withEffect">
                                  <p:stCondLst>
                                    <p:cond delay="0"/>
                                  </p:stCondLst>
                                  <p:childTnLst>
                                    <p:set>
                                      <p:cBhvr>
                                        <p:cTn id="359" dur="1" fill="hold">
                                          <p:stCondLst>
                                            <p:cond delay="0"/>
                                          </p:stCondLst>
                                        </p:cTn>
                                        <p:tgtEl>
                                          <p:spTgt spid="35"/>
                                        </p:tgtEl>
                                        <p:attrNameLst>
                                          <p:attrName>style.visibility</p:attrName>
                                        </p:attrNameLst>
                                      </p:cBhvr>
                                      <p:to>
                                        <p:strVal val="visible"/>
                                      </p:to>
                                    </p:set>
                                    <p:animEffect transition="in" filter="blinds(vertical)">
                                      <p:cBhvr>
                                        <p:cTn id="360" dur="5000"/>
                                        <p:tgtEl>
                                          <p:spTgt spid="35"/>
                                        </p:tgtEl>
                                      </p:cBhvr>
                                    </p:animEffect>
                                  </p:childTnLst>
                                </p:cTn>
                              </p:par>
                              <p:par>
                                <p:cTn id="361" presetID="3" presetClass="entr" presetSubtype="5" fill="hold" grpId="1" nodeType="withEffect">
                                  <p:stCondLst>
                                    <p:cond delay="0"/>
                                  </p:stCondLst>
                                  <p:childTnLst>
                                    <p:set>
                                      <p:cBhvr>
                                        <p:cTn id="362" dur="1" fill="hold">
                                          <p:stCondLst>
                                            <p:cond delay="0"/>
                                          </p:stCondLst>
                                        </p:cTn>
                                        <p:tgtEl>
                                          <p:spTgt spid="36"/>
                                        </p:tgtEl>
                                        <p:attrNameLst>
                                          <p:attrName>style.visibility</p:attrName>
                                        </p:attrNameLst>
                                      </p:cBhvr>
                                      <p:to>
                                        <p:strVal val="visible"/>
                                      </p:to>
                                    </p:set>
                                    <p:animEffect transition="in" filter="blinds(vertical)">
                                      <p:cBhvr>
                                        <p:cTn id="363" dur="5000"/>
                                        <p:tgtEl>
                                          <p:spTgt spid="36"/>
                                        </p:tgtEl>
                                      </p:cBhvr>
                                    </p:animEffect>
                                  </p:childTnLst>
                                </p:cTn>
                              </p:par>
                              <p:par>
                                <p:cTn id="364" presetID="3" presetClass="entr" presetSubtype="5" fill="hold" grpId="1" nodeType="withEffect">
                                  <p:stCondLst>
                                    <p:cond delay="0"/>
                                  </p:stCondLst>
                                  <p:childTnLst>
                                    <p:set>
                                      <p:cBhvr>
                                        <p:cTn id="365" dur="1" fill="hold">
                                          <p:stCondLst>
                                            <p:cond delay="0"/>
                                          </p:stCondLst>
                                        </p:cTn>
                                        <p:tgtEl>
                                          <p:spTgt spid="37"/>
                                        </p:tgtEl>
                                        <p:attrNameLst>
                                          <p:attrName>style.visibility</p:attrName>
                                        </p:attrNameLst>
                                      </p:cBhvr>
                                      <p:to>
                                        <p:strVal val="visible"/>
                                      </p:to>
                                    </p:set>
                                    <p:animEffect transition="in" filter="blinds(vertical)">
                                      <p:cBhvr>
                                        <p:cTn id="366" dur="5000"/>
                                        <p:tgtEl>
                                          <p:spTgt spid="37"/>
                                        </p:tgtEl>
                                      </p:cBhvr>
                                    </p:animEffect>
                                  </p:childTnLst>
                                </p:cTn>
                              </p:par>
                              <p:par>
                                <p:cTn id="367" presetID="3" presetClass="entr" presetSubtype="5" fill="hold" grpId="1" nodeType="withEffect">
                                  <p:stCondLst>
                                    <p:cond delay="0"/>
                                  </p:stCondLst>
                                  <p:childTnLst>
                                    <p:set>
                                      <p:cBhvr>
                                        <p:cTn id="368" dur="1" fill="hold">
                                          <p:stCondLst>
                                            <p:cond delay="0"/>
                                          </p:stCondLst>
                                        </p:cTn>
                                        <p:tgtEl>
                                          <p:spTgt spid="38"/>
                                        </p:tgtEl>
                                        <p:attrNameLst>
                                          <p:attrName>style.visibility</p:attrName>
                                        </p:attrNameLst>
                                      </p:cBhvr>
                                      <p:to>
                                        <p:strVal val="visible"/>
                                      </p:to>
                                    </p:set>
                                    <p:animEffect transition="in" filter="blinds(vertical)">
                                      <p:cBhvr>
                                        <p:cTn id="369" dur="5000"/>
                                        <p:tgtEl>
                                          <p:spTgt spid="38"/>
                                        </p:tgtEl>
                                      </p:cBhvr>
                                    </p:animEffect>
                                  </p:childTnLst>
                                </p:cTn>
                              </p:par>
                              <p:par>
                                <p:cTn id="370" presetID="3" presetClass="entr" presetSubtype="5" fill="hold" grpId="1" nodeType="withEffect">
                                  <p:stCondLst>
                                    <p:cond delay="0"/>
                                  </p:stCondLst>
                                  <p:childTnLst>
                                    <p:set>
                                      <p:cBhvr>
                                        <p:cTn id="371" dur="1" fill="hold">
                                          <p:stCondLst>
                                            <p:cond delay="0"/>
                                          </p:stCondLst>
                                        </p:cTn>
                                        <p:tgtEl>
                                          <p:spTgt spid="39"/>
                                        </p:tgtEl>
                                        <p:attrNameLst>
                                          <p:attrName>style.visibility</p:attrName>
                                        </p:attrNameLst>
                                      </p:cBhvr>
                                      <p:to>
                                        <p:strVal val="visible"/>
                                      </p:to>
                                    </p:set>
                                    <p:animEffect transition="in" filter="blinds(vertical)">
                                      <p:cBhvr>
                                        <p:cTn id="372" dur="5000"/>
                                        <p:tgtEl>
                                          <p:spTgt spid="39"/>
                                        </p:tgtEl>
                                      </p:cBhvr>
                                    </p:animEffect>
                                  </p:childTnLst>
                                </p:cTn>
                              </p:par>
                              <p:par>
                                <p:cTn id="373" presetID="3" presetClass="entr" presetSubtype="5" fill="hold" grpId="1" nodeType="withEffect">
                                  <p:stCondLst>
                                    <p:cond delay="0"/>
                                  </p:stCondLst>
                                  <p:childTnLst>
                                    <p:set>
                                      <p:cBhvr>
                                        <p:cTn id="374" dur="1" fill="hold">
                                          <p:stCondLst>
                                            <p:cond delay="0"/>
                                          </p:stCondLst>
                                        </p:cTn>
                                        <p:tgtEl>
                                          <p:spTgt spid="40"/>
                                        </p:tgtEl>
                                        <p:attrNameLst>
                                          <p:attrName>style.visibility</p:attrName>
                                        </p:attrNameLst>
                                      </p:cBhvr>
                                      <p:to>
                                        <p:strVal val="visible"/>
                                      </p:to>
                                    </p:set>
                                    <p:animEffect transition="in" filter="blinds(vertical)">
                                      <p:cBhvr>
                                        <p:cTn id="375" dur="5000"/>
                                        <p:tgtEl>
                                          <p:spTgt spid="40"/>
                                        </p:tgtEl>
                                      </p:cBhvr>
                                    </p:animEffect>
                                  </p:childTnLst>
                                </p:cTn>
                              </p:par>
                              <p:par>
                                <p:cTn id="376" presetID="3" presetClass="entr" presetSubtype="5" fill="hold" grpId="1" nodeType="withEffect">
                                  <p:stCondLst>
                                    <p:cond delay="0"/>
                                  </p:stCondLst>
                                  <p:childTnLst>
                                    <p:set>
                                      <p:cBhvr>
                                        <p:cTn id="377" dur="1" fill="hold">
                                          <p:stCondLst>
                                            <p:cond delay="0"/>
                                          </p:stCondLst>
                                        </p:cTn>
                                        <p:tgtEl>
                                          <p:spTgt spid="41"/>
                                        </p:tgtEl>
                                        <p:attrNameLst>
                                          <p:attrName>style.visibility</p:attrName>
                                        </p:attrNameLst>
                                      </p:cBhvr>
                                      <p:to>
                                        <p:strVal val="visible"/>
                                      </p:to>
                                    </p:set>
                                    <p:animEffect transition="in" filter="blinds(vertical)">
                                      <p:cBhvr>
                                        <p:cTn id="378" dur="5000"/>
                                        <p:tgtEl>
                                          <p:spTgt spid="41"/>
                                        </p:tgtEl>
                                      </p:cBhvr>
                                    </p:animEffect>
                                  </p:childTnLst>
                                </p:cTn>
                              </p:par>
                              <p:par>
                                <p:cTn id="379" presetID="3" presetClass="entr" presetSubtype="5" fill="hold" grpId="1" nodeType="withEffect">
                                  <p:stCondLst>
                                    <p:cond delay="0"/>
                                  </p:stCondLst>
                                  <p:childTnLst>
                                    <p:set>
                                      <p:cBhvr>
                                        <p:cTn id="380" dur="1" fill="hold">
                                          <p:stCondLst>
                                            <p:cond delay="0"/>
                                          </p:stCondLst>
                                        </p:cTn>
                                        <p:tgtEl>
                                          <p:spTgt spid="42"/>
                                        </p:tgtEl>
                                        <p:attrNameLst>
                                          <p:attrName>style.visibility</p:attrName>
                                        </p:attrNameLst>
                                      </p:cBhvr>
                                      <p:to>
                                        <p:strVal val="visible"/>
                                      </p:to>
                                    </p:set>
                                    <p:animEffect transition="in" filter="blinds(vertical)">
                                      <p:cBhvr>
                                        <p:cTn id="381" dur="5000"/>
                                        <p:tgtEl>
                                          <p:spTgt spid="42"/>
                                        </p:tgtEl>
                                      </p:cBhvr>
                                    </p:animEffect>
                                  </p:childTnLst>
                                </p:cTn>
                              </p:par>
                              <p:par>
                                <p:cTn id="382" presetID="3" presetClass="entr" presetSubtype="5" fill="hold" grpId="1" nodeType="withEffect">
                                  <p:stCondLst>
                                    <p:cond delay="0"/>
                                  </p:stCondLst>
                                  <p:childTnLst>
                                    <p:set>
                                      <p:cBhvr>
                                        <p:cTn id="383" dur="1" fill="hold">
                                          <p:stCondLst>
                                            <p:cond delay="0"/>
                                          </p:stCondLst>
                                        </p:cTn>
                                        <p:tgtEl>
                                          <p:spTgt spid="43"/>
                                        </p:tgtEl>
                                        <p:attrNameLst>
                                          <p:attrName>style.visibility</p:attrName>
                                        </p:attrNameLst>
                                      </p:cBhvr>
                                      <p:to>
                                        <p:strVal val="visible"/>
                                      </p:to>
                                    </p:set>
                                    <p:animEffect transition="in" filter="blinds(vertical)">
                                      <p:cBhvr>
                                        <p:cTn id="384" dur="5000"/>
                                        <p:tgtEl>
                                          <p:spTgt spid="43"/>
                                        </p:tgtEl>
                                      </p:cBhvr>
                                    </p:animEffect>
                                  </p:childTnLst>
                                </p:cTn>
                              </p:par>
                              <p:par>
                                <p:cTn id="385" presetID="3" presetClass="entr" presetSubtype="5" fill="hold" grpId="1" nodeType="withEffect">
                                  <p:stCondLst>
                                    <p:cond delay="0"/>
                                  </p:stCondLst>
                                  <p:childTnLst>
                                    <p:set>
                                      <p:cBhvr>
                                        <p:cTn id="386" dur="1" fill="hold">
                                          <p:stCondLst>
                                            <p:cond delay="0"/>
                                          </p:stCondLst>
                                        </p:cTn>
                                        <p:tgtEl>
                                          <p:spTgt spid="44"/>
                                        </p:tgtEl>
                                        <p:attrNameLst>
                                          <p:attrName>style.visibility</p:attrName>
                                        </p:attrNameLst>
                                      </p:cBhvr>
                                      <p:to>
                                        <p:strVal val="visible"/>
                                      </p:to>
                                    </p:set>
                                    <p:animEffect transition="in" filter="blinds(vertical)">
                                      <p:cBhvr>
                                        <p:cTn id="387" dur="5000"/>
                                        <p:tgtEl>
                                          <p:spTgt spid="44"/>
                                        </p:tgtEl>
                                      </p:cBhvr>
                                    </p:animEffect>
                                  </p:childTnLst>
                                </p:cTn>
                              </p:par>
                              <p:par>
                                <p:cTn id="388" presetID="3" presetClass="entr" presetSubtype="5" fill="hold" grpId="1" nodeType="withEffect">
                                  <p:stCondLst>
                                    <p:cond delay="0"/>
                                  </p:stCondLst>
                                  <p:childTnLst>
                                    <p:set>
                                      <p:cBhvr>
                                        <p:cTn id="389" dur="1" fill="hold">
                                          <p:stCondLst>
                                            <p:cond delay="0"/>
                                          </p:stCondLst>
                                        </p:cTn>
                                        <p:tgtEl>
                                          <p:spTgt spid="45"/>
                                        </p:tgtEl>
                                        <p:attrNameLst>
                                          <p:attrName>style.visibility</p:attrName>
                                        </p:attrNameLst>
                                      </p:cBhvr>
                                      <p:to>
                                        <p:strVal val="visible"/>
                                      </p:to>
                                    </p:set>
                                    <p:animEffect transition="in" filter="blinds(vertical)">
                                      <p:cBhvr>
                                        <p:cTn id="390" dur="5000"/>
                                        <p:tgtEl>
                                          <p:spTgt spid="45"/>
                                        </p:tgtEl>
                                      </p:cBhvr>
                                    </p:animEffect>
                                  </p:childTnLst>
                                </p:cTn>
                              </p:par>
                              <p:par>
                                <p:cTn id="391" presetID="3" presetClass="entr" presetSubtype="5" fill="hold" grpId="1" nodeType="withEffect">
                                  <p:stCondLst>
                                    <p:cond delay="0"/>
                                  </p:stCondLst>
                                  <p:childTnLst>
                                    <p:set>
                                      <p:cBhvr>
                                        <p:cTn id="392" dur="1" fill="hold">
                                          <p:stCondLst>
                                            <p:cond delay="0"/>
                                          </p:stCondLst>
                                        </p:cTn>
                                        <p:tgtEl>
                                          <p:spTgt spid="46"/>
                                        </p:tgtEl>
                                        <p:attrNameLst>
                                          <p:attrName>style.visibility</p:attrName>
                                        </p:attrNameLst>
                                      </p:cBhvr>
                                      <p:to>
                                        <p:strVal val="visible"/>
                                      </p:to>
                                    </p:set>
                                    <p:animEffect transition="in" filter="blinds(vertical)">
                                      <p:cBhvr>
                                        <p:cTn id="393" dur="5000"/>
                                        <p:tgtEl>
                                          <p:spTgt spid="46"/>
                                        </p:tgtEl>
                                      </p:cBhvr>
                                    </p:animEffect>
                                  </p:childTnLst>
                                </p:cTn>
                              </p:par>
                              <p:par>
                                <p:cTn id="394" presetID="3" presetClass="entr" presetSubtype="5" fill="hold" grpId="1" nodeType="withEffect">
                                  <p:stCondLst>
                                    <p:cond delay="0"/>
                                  </p:stCondLst>
                                  <p:childTnLst>
                                    <p:set>
                                      <p:cBhvr>
                                        <p:cTn id="395" dur="1" fill="hold">
                                          <p:stCondLst>
                                            <p:cond delay="0"/>
                                          </p:stCondLst>
                                        </p:cTn>
                                        <p:tgtEl>
                                          <p:spTgt spid="47"/>
                                        </p:tgtEl>
                                        <p:attrNameLst>
                                          <p:attrName>style.visibility</p:attrName>
                                        </p:attrNameLst>
                                      </p:cBhvr>
                                      <p:to>
                                        <p:strVal val="visible"/>
                                      </p:to>
                                    </p:set>
                                    <p:animEffect transition="in" filter="blinds(vertical)">
                                      <p:cBhvr>
                                        <p:cTn id="396" dur="5000"/>
                                        <p:tgtEl>
                                          <p:spTgt spid="47"/>
                                        </p:tgtEl>
                                      </p:cBhvr>
                                    </p:animEffect>
                                  </p:childTnLst>
                                </p:cTn>
                              </p:par>
                              <p:par>
                                <p:cTn id="397" presetID="3" presetClass="entr" presetSubtype="5" fill="hold" grpId="1" nodeType="withEffect">
                                  <p:stCondLst>
                                    <p:cond delay="0"/>
                                  </p:stCondLst>
                                  <p:childTnLst>
                                    <p:set>
                                      <p:cBhvr>
                                        <p:cTn id="398" dur="1" fill="hold">
                                          <p:stCondLst>
                                            <p:cond delay="0"/>
                                          </p:stCondLst>
                                        </p:cTn>
                                        <p:tgtEl>
                                          <p:spTgt spid="48"/>
                                        </p:tgtEl>
                                        <p:attrNameLst>
                                          <p:attrName>style.visibility</p:attrName>
                                        </p:attrNameLst>
                                      </p:cBhvr>
                                      <p:to>
                                        <p:strVal val="visible"/>
                                      </p:to>
                                    </p:set>
                                    <p:animEffect transition="in" filter="blinds(vertical)">
                                      <p:cBhvr>
                                        <p:cTn id="399" dur="5000"/>
                                        <p:tgtEl>
                                          <p:spTgt spid="48"/>
                                        </p:tgtEl>
                                      </p:cBhvr>
                                    </p:animEffect>
                                  </p:childTnLst>
                                </p:cTn>
                              </p:par>
                              <p:par>
                                <p:cTn id="400" presetID="3" presetClass="entr" presetSubtype="5" fill="hold" grpId="1" nodeType="withEffect">
                                  <p:stCondLst>
                                    <p:cond delay="0"/>
                                  </p:stCondLst>
                                  <p:childTnLst>
                                    <p:set>
                                      <p:cBhvr>
                                        <p:cTn id="401" dur="1" fill="hold">
                                          <p:stCondLst>
                                            <p:cond delay="0"/>
                                          </p:stCondLst>
                                        </p:cTn>
                                        <p:tgtEl>
                                          <p:spTgt spid="49"/>
                                        </p:tgtEl>
                                        <p:attrNameLst>
                                          <p:attrName>style.visibility</p:attrName>
                                        </p:attrNameLst>
                                      </p:cBhvr>
                                      <p:to>
                                        <p:strVal val="visible"/>
                                      </p:to>
                                    </p:set>
                                    <p:animEffect transition="in" filter="blinds(vertical)">
                                      <p:cBhvr>
                                        <p:cTn id="402" dur="5000"/>
                                        <p:tgtEl>
                                          <p:spTgt spid="49"/>
                                        </p:tgtEl>
                                      </p:cBhvr>
                                    </p:animEffect>
                                  </p:childTnLst>
                                </p:cTn>
                              </p:par>
                              <p:par>
                                <p:cTn id="403" presetID="3" presetClass="entr" presetSubtype="5" fill="hold" grpId="1" nodeType="withEffect">
                                  <p:stCondLst>
                                    <p:cond delay="0"/>
                                  </p:stCondLst>
                                  <p:childTnLst>
                                    <p:set>
                                      <p:cBhvr>
                                        <p:cTn id="404" dur="1" fill="hold">
                                          <p:stCondLst>
                                            <p:cond delay="0"/>
                                          </p:stCondLst>
                                        </p:cTn>
                                        <p:tgtEl>
                                          <p:spTgt spid="50"/>
                                        </p:tgtEl>
                                        <p:attrNameLst>
                                          <p:attrName>style.visibility</p:attrName>
                                        </p:attrNameLst>
                                      </p:cBhvr>
                                      <p:to>
                                        <p:strVal val="visible"/>
                                      </p:to>
                                    </p:set>
                                    <p:animEffect transition="in" filter="blinds(vertical)">
                                      <p:cBhvr>
                                        <p:cTn id="405" dur="5000"/>
                                        <p:tgtEl>
                                          <p:spTgt spid="50"/>
                                        </p:tgtEl>
                                      </p:cBhvr>
                                    </p:animEffect>
                                  </p:childTnLst>
                                </p:cTn>
                              </p:par>
                              <p:par>
                                <p:cTn id="406" presetID="3" presetClass="entr" presetSubtype="5" fill="hold" grpId="1" nodeType="withEffect">
                                  <p:stCondLst>
                                    <p:cond delay="0"/>
                                  </p:stCondLst>
                                  <p:childTnLst>
                                    <p:set>
                                      <p:cBhvr>
                                        <p:cTn id="407" dur="1" fill="hold">
                                          <p:stCondLst>
                                            <p:cond delay="0"/>
                                          </p:stCondLst>
                                        </p:cTn>
                                        <p:tgtEl>
                                          <p:spTgt spid="51"/>
                                        </p:tgtEl>
                                        <p:attrNameLst>
                                          <p:attrName>style.visibility</p:attrName>
                                        </p:attrNameLst>
                                      </p:cBhvr>
                                      <p:to>
                                        <p:strVal val="visible"/>
                                      </p:to>
                                    </p:set>
                                    <p:animEffect transition="in" filter="blinds(vertical)">
                                      <p:cBhvr>
                                        <p:cTn id="408" dur="5000"/>
                                        <p:tgtEl>
                                          <p:spTgt spid="51"/>
                                        </p:tgtEl>
                                      </p:cBhvr>
                                    </p:animEffect>
                                  </p:childTnLst>
                                </p:cTn>
                              </p:par>
                              <p:par>
                                <p:cTn id="409" presetID="3" presetClass="entr" presetSubtype="5" fill="hold" grpId="1" nodeType="withEffect">
                                  <p:stCondLst>
                                    <p:cond delay="0"/>
                                  </p:stCondLst>
                                  <p:childTnLst>
                                    <p:set>
                                      <p:cBhvr>
                                        <p:cTn id="410" dur="1" fill="hold">
                                          <p:stCondLst>
                                            <p:cond delay="0"/>
                                          </p:stCondLst>
                                        </p:cTn>
                                        <p:tgtEl>
                                          <p:spTgt spid="52"/>
                                        </p:tgtEl>
                                        <p:attrNameLst>
                                          <p:attrName>style.visibility</p:attrName>
                                        </p:attrNameLst>
                                      </p:cBhvr>
                                      <p:to>
                                        <p:strVal val="visible"/>
                                      </p:to>
                                    </p:set>
                                    <p:animEffect transition="in" filter="blinds(vertical)">
                                      <p:cBhvr>
                                        <p:cTn id="411" dur="5000"/>
                                        <p:tgtEl>
                                          <p:spTgt spid="52"/>
                                        </p:tgtEl>
                                      </p:cBhvr>
                                    </p:animEffect>
                                  </p:childTnLst>
                                </p:cTn>
                              </p:par>
                              <p:par>
                                <p:cTn id="412" presetID="3" presetClass="entr" presetSubtype="5" fill="hold" grpId="1" nodeType="withEffect">
                                  <p:stCondLst>
                                    <p:cond delay="0"/>
                                  </p:stCondLst>
                                  <p:childTnLst>
                                    <p:set>
                                      <p:cBhvr>
                                        <p:cTn id="413" dur="1" fill="hold">
                                          <p:stCondLst>
                                            <p:cond delay="0"/>
                                          </p:stCondLst>
                                        </p:cTn>
                                        <p:tgtEl>
                                          <p:spTgt spid="53"/>
                                        </p:tgtEl>
                                        <p:attrNameLst>
                                          <p:attrName>style.visibility</p:attrName>
                                        </p:attrNameLst>
                                      </p:cBhvr>
                                      <p:to>
                                        <p:strVal val="visible"/>
                                      </p:to>
                                    </p:set>
                                    <p:animEffect transition="in" filter="blinds(vertical)">
                                      <p:cBhvr>
                                        <p:cTn id="414" dur="5000"/>
                                        <p:tgtEl>
                                          <p:spTgt spid="53"/>
                                        </p:tgtEl>
                                      </p:cBhvr>
                                    </p:animEffect>
                                  </p:childTnLst>
                                </p:cTn>
                              </p:par>
                              <p:par>
                                <p:cTn id="415" presetID="3" presetClass="entr" presetSubtype="5" fill="hold" grpId="1" nodeType="withEffect">
                                  <p:stCondLst>
                                    <p:cond delay="0"/>
                                  </p:stCondLst>
                                  <p:childTnLst>
                                    <p:set>
                                      <p:cBhvr>
                                        <p:cTn id="416" dur="1" fill="hold">
                                          <p:stCondLst>
                                            <p:cond delay="0"/>
                                          </p:stCondLst>
                                        </p:cTn>
                                        <p:tgtEl>
                                          <p:spTgt spid="54"/>
                                        </p:tgtEl>
                                        <p:attrNameLst>
                                          <p:attrName>style.visibility</p:attrName>
                                        </p:attrNameLst>
                                      </p:cBhvr>
                                      <p:to>
                                        <p:strVal val="visible"/>
                                      </p:to>
                                    </p:set>
                                    <p:animEffect transition="in" filter="blinds(vertical)">
                                      <p:cBhvr>
                                        <p:cTn id="417" dur="5000"/>
                                        <p:tgtEl>
                                          <p:spTgt spid="54"/>
                                        </p:tgtEl>
                                      </p:cBhvr>
                                    </p:animEffect>
                                  </p:childTnLst>
                                </p:cTn>
                              </p:par>
                              <p:par>
                                <p:cTn id="418" presetID="3" presetClass="entr" presetSubtype="5" fill="hold" grpId="1" nodeType="withEffect">
                                  <p:stCondLst>
                                    <p:cond delay="0"/>
                                  </p:stCondLst>
                                  <p:childTnLst>
                                    <p:set>
                                      <p:cBhvr>
                                        <p:cTn id="419" dur="1" fill="hold">
                                          <p:stCondLst>
                                            <p:cond delay="0"/>
                                          </p:stCondLst>
                                        </p:cTn>
                                        <p:tgtEl>
                                          <p:spTgt spid="55"/>
                                        </p:tgtEl>
                                        <p:attrNameLst>
                                          <p:attrName>style.visibility</p:attrName>
                                        </p:attrNameLst>
                                      </p:cBhvr>
                                      <p:to>
                                        <p:strVal val="visible"/>
                                      </p:to>
                                    </p:set>
                                    <p:animEffect transition="in" filter="blinds(vertical)">
                                      <p:cBhvr>
                                        <p:cTn id="420" dur="5000"/>
                                        <p:tgtEl>
                                          <p:spTgt spid="55"/>
                                        </p:tgtEl>
                                      </p:cBhvr>
                                    </p:animEffect>
                                  </p:childTnLst>
                                </p:cTn>
                              </p:par>
                              <p:par>
                                <p:cTn id="421" presetID="3" presetClass="entr" presetSubtype="5" fill="hold" grpId="1" nodeType="withEffect">
                                  <p:stCondLst>
                                    <p:cond delay="0"/>
                                  </p:stCondLst>
                                  <p:childTnLst>
                                    <p:set>
                                      <p:cBhvr>
                                        <p:cTn id="422" dur="1" fill="hold">
                                          <p:stCondLst>
                                            <p:cond delay="0"/>
                                          </p:stCondLst>
                                        </p:cTn>
                                        <p:tgtEl>
                                          <p:spTgt spid="56"/>
                                        </p:tgtEl>
                                        <p:attrNameLst>
                                          <p:attrName>style.visibility</p:attrName>
                                        </p:attrNameLst>
                                      </p:cBhvr>
                                      <p:to>
                                        <p:strVal val="visible"/>
                                      </p:to>
                                    </p:set>
                                    <p:animEffect transition="in" filter="blinds(vertical)">
                                      <p:cBhvr>
                                        <p:cTn id="423" dur="5000"/>
                                        <p:tgtEl>
                                          <p:spTgt spid="56"/>
                                        </p:tgtEl>
                                      </p:cBhvr>
                                    </p:animEffect>
                                  </p:childTnLst>
                                </p:cTn>
                              </p:par>
                              <p:par>
                                <p:cTn id="424" presetID="3" presetClass="entr" presetSubtype="5" fill="hold" grpId="1" nodeType="withEffect">
                                  <p:stCondLst>
                                    <p:cond delay="0"/>
                                  </p:stCondLst>
                                  <p:childTnLst>
                                    <p:set>
                                      <p:cBhvr>
                                        <p:cTn id="425" dur="1" fill="hold">
                                          <p:stCondLst>
                                            <p:cond delay="0"/>
                                          </p:stCondLst>
                                        </p:cTn>
                                        <p:tgtEl>
                                          <p:spTgt spid="57"/>
                                        </p:tgtEl>
                                        <p:attrNameLst>
                                          <p:attrName>style.visibility</p:attrName>
                                        </p:attrNameLst>
                                      </p:cBhvr>
                                      <p:to>
                                        <p:strVal val="visible"/>
                                      </p:to>
                                    </p:set>
                                    <p:animEffect transition="in" filter="blinds(vertical)">
                                      <p:cBhvr>
                                        <p:cTn id="426" dur="5000"/>
                                        <p:tgtEl>
                                          <p:spTgt spid="57"/>
                                        </p:tgtEl>
                                      </p:cBhvr>
                                    </p:animEffect>
                                  </p:childTnLst>
                                </p:cTn>
                              </p:par>
                              <p:par>
                                <p:cTn id="427" presetID="3" presetClass="entr" presetSubtype="5" fill="hold" grpId="1" nodeType="withEffect">
                                  <p:stCondLst>
                                    <p:cond delay="0"/>
                                  </p:stCondLst>
                                  <p:childTnLst>
                                    <p:set>
                                      <p:cBhvr>
                                        <p:cTn id="428" dur="1" fill="hold">
                                          <p:stCondLst>
                                            <p:cond delay="0"/>
                                          </p:stCondLst>
                                        </p:cTn>
                                        <p:tgtEl>
                                          <p:spTgt spid="58"/>
                                        </p:tgtEl>
                                        <p:attrNameLst>
                                          <p:attrName>style.visibility</p:attrName>
                                        </p:attrNameLst>
                                      </p:cBhvr>
                                      <p:to>
                                        <p:strVal val="visible"/>
                                      </p:to>
                                    </p:set>
                                    <p:animEffect transition="in" filter="blinds(vertical)">
                                      <p:cBhvr>
                                        <p:cTn id="429" dur="5000"/>
                                        <p:tgtEl>
                                          <p:spTgt spid="58"/>
                                        </p:tgtEl>
                                      </p:cBhvr>
                                    </p:animEffect>
                                  </p:childTnLst>
                                </p:cTn>
                              </p:par>
                              <p:par>
                                <p:cTn id="430" presetID="3" presetClass="entr" presetSubtype="5" fill="hold" grpId="1" nodeType="withEffect">
                                  <p:stCondLst>
                                    <p:cond delay="0"/>
                                  </p:stCondLst>
                                  <p:childTnLst>
                                    <p:set>
                                      <p:cBhvr>
                                        <p:cTn id="431" dur="1" fill="hold">
                                          <p:stCondLst>
                                            <p:cond delay="0"/>
                                          </p:stCondLst>
                                        </p:cTn>
                                        <p:tgtEl>
                                          <p:spTgt spid="59"/>
                                        </p:tgtEl>
                                        <p:attrNameLst>
                                          <p:attrName>style.visibility</p:attrName>
                                        </p:attrNameLst>
                                      </p:cBhvr>
                                      <p:to>
                                        <p:strVal val="visible"/>
                                      </p:to>
                                    </p:set>
                                    <p:animEffect transition="in" filter="blinds(vertical)">
                                      <p:cBhvr>
                                        <p:cTn id="432" dur="5000"/>
                                        <p:tgtEl>
                                          <p:spTgt spid="59"/>
                                        </p:tgtEl>
                                      </p:cBhvr>
                                    </p:animEffect>
                                  </p:childTnLst>
                                </p:cTn>
                              </p:par>
                              <p:par>
                                <p:cTn id="433" presetID="3" presetClass="entr" presetSubtype="5" fill="hold" grpId="1" nodeType="withEffect">
                                  <p:stCondLst>
                                    <p:cond delay="0"/>
                                  </p:stCondLst>
                                  <p:childTnLst>
                                    <p:set>
                                      <p:cBhvr>
                                        <p:cTn id="434" dur="1" fill="hold">
                                          <p:stCondLst>
                                            <p:cond delay="0"/>
                                          </p:stCondLst>
                                        </p:cTn>
                                        <p:tgtEl>
                                          <p:spTgt spid="60"/>
                                        </p:tgtEl>
                                        <p:attrNameLst>
                                          <p:attrName>style.visibility</p:attrName>
                                        </p:attrNameLst>
                                      </p:cBhvr>
                                      <p:to>
                                        <p:strVal val="visible"/>
                                      </p:to>
                                    </p:set>
                                    <p:animEffect transition="in" filter="blinds(vertical)">
                                      <p:cBhvr>
                                        <p:cTn id="435" dur="5000"/>
                                        <p:tgtEl>
                                          <p:spTgt spid="60"/>
                                        </p:tgtEl>
                                      </p:cBhvr>
                                    </p:animEffect>
                                  </p:childTnLst>
                                </p:cTn>
                              </p:par>
                              <p:par>
                                <p:cTn id="436" presetID="3" presetClass="entr" presetSubtype="5" fill="hold" grpId="1" nodeType="withEffect">
                                  <p:stCondLst>
                                    <p:cond delay="0"/>
                                  </p:stCondLst>
                                  <p:childTnLst>
                                    <p:set>
                                      <p:cBhvr>
                                        <p:cTn id="437" dur="1" fill="hold">
                                          <p:stCondLst>
                                            <p:cond delay="0"/>
                                          </p:stCondLst>
                                        </p:cTn>
                                        <p:tgtEl>
                                          <p:spTgt spid="61"/>
                                        </p:tgtEl>
                                        <p:attrNameLst>
                                          <p:attrName>style.visibility</p:attrName>
                                        </p:attrNameLst>
                                      </p:cBhvr>
                                      <p:to>
                                        <p:strVal val="visible"/>
                                      </p:to>
                                    </p:set>
                                    <p:animEffect transition="in" filter="blinds(vertical)">
                                      <p:cBhvr>
                                        <p:cTn id="438" dur="5000"/>
                                        <p:tgtEl>
                                          <p:spTgt spid="61"/>
                                        </p:tgtEl>
                                      </p:cBhvr>
                                    </p:animEffect>
                                  </p:childTnLst>
                                </p:cTn>
                              </p:par>
                              <p:par>
                                <p:cTn id="439" presetID="3" presetClass="entr" presetSubtype="5" fill="hold" grpId="1" nodeType="withEffect">
                                  <p:stCondLst>
                                    <p:cond delay="0"/>
                                  </p:stCondLst>
                                  <p:childTnLst>
                                    <p:set>
                                      <p:cBhvr>
                                        <p:cTn id="440" dur="1" fill="hold">
                                          <p:stCondLst>
                                            <p:cond delay="0"/>
                                          </p:stCondLst>
                                        </p:cTn>
                                        <p:tgtEl>
                                          <p:spTgt spid="62"/>
                                        </p:tgtEl>
                                        <p:attrNameLst>
                                          <p:attrName>style.visibility</p:attrName>
                                        </p:attrNameLst>
                                      </p:cBhvr>
                                      <p:to>
                                        <p:strVal val="visible"/>
                                      </p:to>
                                    </p:set>
                                    <p:animEffect transition="in" filter="blinds(vertical)">
                                      <p:cBhvr>
                                        <p:cTn id="441" dur="5000"/>
                                        <p:tgtEl>
                                          <p:spTgt spid="62"/>
                                        </p:tgtEl>
                                      </p:cBhvr>
                                    </p:animEffect>
                                  </p:childTnLst>
                                </p:cTn>
                              </p:par>
                              <p:par>
                                <p:cTn id="442" presetID="3" presetClass="entr" presetSubtype="5" fill="hold" grpId="1" nodeType="withEffect">
                                  <p:stCondLst>
                                    <p:cond delay="0"/>
                                  </p:stCondLst>
                                  <p:childTnLst>
                                    <p:set>
                                      <p:cBhvr>
                                        <p:cTn id="443" dur="1" fill="hold">
                                          <p:stCondLst>
                                            <p:cond delay="0"/>
                                          </p:stCondLst>
                                        </p:cTn>
                                        <p:tgtEl>
                                          <p:spTgt spid="63"/>
                                        </p:tgtEl>
                                        <p:attrNameLst>
                                          <p:attrName>style.visibility</p:attrName>
                                        </p:attrNameLst>
                                      </p:cBhvr>
                                      <p:to>
                                        <p:strVal val="visible"/>
                                      </p:to>
                                    </p:set>
                                    <p:animEffect transition="in" filter="blinds(vertical)">
                                      <p:cBhvr>
                                        <p:cTn id="444" dur="5000"/>
                                        <p:tgtEl>
                                          <p:spTgt spid="63"/>
                                        </p:tgtEl>
                                      </p:cBhvr>
                                    </p:animEffect>
                                  </p:childTnLst>
                                </p:cTn>
                              </p:par>
                              <p:par>
                                <p:cTn id="445" presetID="3" presetClass="entr" presetSubtype="5" fill="hold" grpId="1" nodeType="withEffect">
                                  <p:stCondLst>
                                    <p:cond delay="0"/>
                                  </p:stCondLst>
                                  <p:childTnLst>
                                    <p:set>
                                      <p:cBhvr>
                                        <p:cTn id="446" dur="1" fill="hold">
                                          <p:stCondLst>
                                            <p:cond delay="0"/>
                                          </p:stCondLst>
                                        </p:cTn>
                                        <p:tgtEl>
                                          <p:spTgt spid="64"/>
                                        </p:tgtEl>
                                        <p:attrNameLst>
                                          <p:attrName>style.visibility</p:attrName>
                                        </p:attrNameLst>
                                      </p:cBhvr>
                                      <p:to>
                                        <p:strVal val="visible"/>
                                      </p:to>
                                    </p:set>
                                    <p:animEffect transition="in" filter="blinds(vertical)">
                                      <p:cBhvr>
                                        <p:cTn id="447" dur="5000"/>
                                        <p:tgtEl>
                                          <p:spTgt spid="64"/>
                                        </p:tgtEl>
                                      </p:cBhvr>
                                    </p:animEffect>
                                  </p:childTnLst>
                                </p:cTn>
                              </p:par>
                              <p:par>
                                <p:cTn id="448" presetID="3" presetClass="entr" presetSubtype="5" fill="hold" grpId="1" nodeType="withEffect">
                                  <p:stCondLst>
                                    <p:cond delay="0"/>
                                  </p:stCondLst>
                                  <p:childTnLst>
                                    <p:set>
                                      <p:cBhvr>
                                        <p:cTn id="449" dur="1" fill="hold">
                                          <p:stCondLst>
                                            <p:cond delay="0"/>
                                          </p:stCondLst>
                                        </p:cTn>
                                        <p:tgtEl>
                                          <p:spTgt spid="65"/>
                                        </p:tgtEl>
                                        <p:attrNameLst>
                                          <p:attrName>style.visibility</p:attrName>
                                        </p:attrNameLst>
                                      </p:cBhvr>
                                      <p:to>
                                        <p:strVal val="visible"/>
                                      </p:to>
                                    </p:set>
                                    <p:animEffect transition="in" filter="blinds(vertical)">
                                      <p:cBhvr>
                                        <p:cTn id="450" dur="5000"/>
                                        <p:tgtEl>
                                          <p:spTgt spid="65"/>
                                        </p:tgtEl>
                                      </p:cBhvr>
                                    </p:animEffect>
                                  </p:childTnLst>
                                </p:cTn>
                              </p:par>
                              <p:par>
                                <p:cTn id="451" presetID="3" presetClass="entr" presetSubtype="5" fill="hold" grpId="1" nodeType="withEffect">
                                  <p:stCondLst>
                                    <p:cond delay="0"/>
                                  </p:stCondLst>
                                  <p:childTnLst>
                                    <p:set>
                                      <p:cBhvr>
                                        <p:cTn id="452" dur="1" fill="hold">
                                          <p:stCondLst>
                                            <p:cond delay="0"/>
                                          </p:stCondLst>
                                        </p:cTn>
                                        <p:tgtEl>
                                          <p:spTgt spid="66"/>
                                        </p:tgtEl>
                                        <p:attrNameLst>
                                          <p:attrName>style.visibility</p:attrName>
                                        </p:attrNameLst>
                                      </p:cBhvr>
                                      <p:to>
                                        <p:strVal val="visible"/>
                                      </p:to>
                                    </p:set>
                                    <p:animEffect transition="in" filter="blinds(vertical)">
                                      <p:cBhvr>
                                        <p:cTn id="453" dur="5000"/>
                                        <p:tgtEl>
                                          <p:spTgt spid="66"/>
                                        </p:tgtEl>
                                      </p:cBhvr>
                                    </p:animEffect>
                                  </p:childTnLst>
                                </p:cTn>
                              </p:par>
                              <p:par>
                                <p:cTn id="454" presetID="3" presetClass="entr" presetSubtype="5" fill="hold" grpId="1" nodeType="withEffect">
                                  <p:stCondLst>
                                    <p:cond delay="0"/>
                                  </p:stCondLst>
                                  <p:childTnLst>
                                    <p:set>
                                      <p:cBhvr>
                                        <p:cTn id="455" dur="1" fill="hold">
                                          <p:stCondLst>
                                            <p:cond delay="0"/>
                                          </p:stCondLst>
                                        </p:cTn>
                                        <p:tgtEl>
                                          <p:spTgt spid="67"/>
                                        </p:tgtEl>
                                        <p:attrNameLst>
                                          <p:attrName>style.visibility</p:attrName>
                                        </p:attrNameLst>
                                      </p:cBhvr>
                                      <p:to>
                                        <p:strVal val="visible"/>
                                      </p:to>
                                    </p:set>
                                    <p:animEffect transition="in" filter="blinds(vertical)">
                                      <p:cBhvr>
                                        <p:cTn id="456" dur="5000"/>
                                        <p:tgtEl>
                                          <p:spTgt spid="67"/>
                                        </p:tgtEl>
                                      </p:cBhvr>
                                    </p:animEffect>
                                  </p:childTnLst>
                                </p:cTn>
                              </p:par>
                              <p:par>
                                <p:cTn id="457" presetID="3" presetClass="entr" presetSubtype="5" fill="hold" grpId="1" nodeType="withEffect">
                                  <p:stCondLst>
                                    <p:cond delay="0"/>
                                  </p:stCondLst>
                                  <p:childTnLst>
                                    <p:set>
                                      <p:cBhvr>
                                        <p:cTn id="458" dur="1" fill="hold">
                                          <p:stCondLst>
                                            <p:cond delay="0"/>
                                          </p:stCondLst>
                                        </p:cTn>
                                        <p:tgtEl>
                                          <p:spTgt spid="68"/>
                                        </p:tgtEl>
                                        <p:attrNameLst>
                                          <p:attrName>style.visibility</p:attrName>
                                        </p:attrNameLst>
                                      </p:cBhvr>
                                      <p:to>
                                        <p:strVal val="visible"/>
                                      </p:to>
                                    </p:set>
                                    <p:animEffect transition="in" filter="blinds(vertical)">
                                      <p:cBhvr>
                                        <p:cTn id="459" dur="5000"/>
                                        <p:tgtEl>
                                          <p:spTgt spid="68"/>
                                        </p:tgtEl>
                                      </p:cBhvr>
                                    </p:animEffect>
                                  </p:childTnLst>
                                </p:cTn>
                              </p:par>
                              <p:par>
                                <p:cTn id="460" presetID="3" presetClass="entr" presetSubtype="5" fill="hold" grpId="1" nodeType="withEffect">
                                  <p:stCondLst>
                                    <p:cond delay="0"/>
                                  </p:stCondLst>
                                  <p:childTnLst>
                                    <p:set>
                                      <p:cBhvr>
                                        <p:cTn id="461" dur="1" fill="hold">
                                          <p:stCondLst>
                                            <p:cond delay="0"/>
                                          </p:stCondLst>
                                        </p:cTn>
                                        <p:tgtEl>
                                          <p:spTgt spid="69"/>
                                        </p:tgtEl>
                                        <p:attrNameLst>
                                          <p:attrName>style.visibility</p:attrName>
                                        </p:attrNameLst>
                                      </p:cBhvr>
                                      <p:to>
                                        <p:strVal val="visible"/>
                                      </p:to>
                                    </p:set>
                                    <p:animEffect transition="in" filter="blinds(vertical)">
                                      <p:cBhvr>
                                        <p:cTn id="462" dur="5000"/>
                                        <p:tgtEl>
                                          <p:spTgt spid="69"/>
                                        </p:tgtEl>
                                      </p:cBhvr>
                                    </p:animEffect>
                                  </p:childTnLst>
                                </p:cTn>
                              </p:par>
                              <p:par>
                                <p:cTn id="463" presetID="8" presetClass="emph" presetSubtype="0" fill="hold" grpId="2" nodeType="withEffect">
                                  <p:stCondLst>
                                    <p:cond delay="0"/>
                                  </p:stCondLst>
                                  <p:childTnLst>
                                    <p:animRot by="21600000">
                                      <p:cBhvr>
                                        <p:cTn id="464" dur="5000" fill="hold"/>
                                        <p:tgtEl>
                                          <p:spTgt spid="5"/>
                                        </p:tgtEl>
                                        <p:attrNameLst>
                                          <p:attrName>r</p:attrName>
                                        </p:attrNameLst>
                                      </p:cBhvr>
                                    </p:animRot>
                                  </p:childTnLst>
                                </p:cTn>
                              </p:par>
                              <p:par>
                                <p:cTn id="465" presetID="8" presetClass="emph" presetSubtype="0" fill="hold" grpId="2" nodeType="withEffect">
                                  <p:stCondLst>
                                    <p:cond delay="0"/>
                                  </p:stCondLst>
                                  <p:childTnLst>
                                    <p:animRot by="-21600000">
                                      <p:cBhvr>
                                        <p:cTn id="466" dur="5000" fill="hold"/>
                                        <p:tgtEl>
                                          <p:spTgt spid="6"/>
                                        </p:tgtEl>
                                        <p:attrNameLst>
                                          <p:attrName>r</p:attrName>
                                        </p:attrNameLst>
                                      </p:cBhvr>
                                    </p:animRot>
                                  </p:childTnLst>
                                </p:cTn>
                              </p:par>
                              <p:par>
                                <p:cTn id="467" presetID="8" presetClass="emph" presetSubtype="0" fill="hold" grpId="2" nodeType="withEffect">
                                  <p:stCondLst>
                                    <p:cond delay="0"/>
                                  </p:stCondLst>
                                  <p:childTnLst>
                                    <p:animRot by="21600000">
                                      <p:cBhvr>
                                        <p:cTn id="468" dur="5000" fill="hold"/>
                                        <p:tgtEl>
                                          <p:spTgt spid="7"/>
                                        </p:tgtEl>
                                        <p:attrNameLst>
                                          <p:attrName>r</p:attrName>
                                        </p:attrNameLst>
                                      </p:cBhvr>
                                    </p:animRot>
                                  </p:childTnLst>
                                </p:cTn>
                              </p:par>
                              <p:par>
                                <p:cTn id="469" presetID="8" presetClass="emph" presetSubtype="0" fill="hold" grpId="2" nodeType="withEffect">
                                  <p:stCondLst>
                                    <p:cond delay="0"/>
                                  </p:stCondLst>
                                  <p:childTnLst>
                                    <p:animRot by="-21600000">
                                      <p:cBhvr>
                                        <p:cTn id="470" dur="5000" fill="hold"/>
                                        <p:tgtEl>
                                          <p:spTgt spid="8"/>
                                        </p:tgtEl>
                                        <p:attrNameLst>
                                          <p:attrName>r</p:attrName>
                                        </p:attrNameLst>
                                      </p:cBhvr>
                                    </p:animRot>
                                  </p:childTnLst>
                                </p:cTn>
                              </p:par>
                              <p:par>
                                <p:cTn id="471" presetID="8" presetClass="emph" presetSubtype="0" fill="hold" grpId="2" nodeType="withEffect">
                                  <p:stCondLst>
                                    <p:cond delay="0"/>
                                  </p:stCondLst>
                                  <p:childTnLst>
                                    <p:animRot by="21600000">
                                      <p:cBhvr>
                                        <p:cTn id="472" dur="5000" fill="hold"/>
                                        <p:tgtEl>
                                          <p:spTgt spid="9"/>
                                        </p:tgtEl>
                                        <p:attrNameLst>
                                          <p:attrName>r</p:attrName>
                                        </p:attrNameLst>
                                      </p:cBhvr>
                                    </p:animRot>
                                  </p:childTnLst>
                                </p:cTn>
                              </p:par>
                              <p:par>
                                <p:cTn id="473" presetID="8" presetClass="emph" presetSubtype="0" fill="hold" grpId="2" nodeType="withEffect">
                                  <p:stCondLst>
                                    <p:cond delay="0"/>
                                  </p:stCondLst>
                                  <p:childTnLst>
                                    <p:animRot by="-21600000">
                                      <p:cBhvr>
                                        <p:cTn id="474" dur="5000" fill="hold"/>
                                        <p:tgtEl>
                                          <p:spTgt spid="10"/>
                                        </p:tgtEl>
                                        <p:attrNameLst>
                                          <p:attrName>r</p:attrName>
                                        </p:attrNameLst>
                                      </p:cBhvr>
                                    </p:animRot>
                                  </p:childTnLst>
                                </p:cTn>
                              </p:par>
                              <p:par>
                                <p:cTn id="475" presetID="8" presetClass="emph" presetSubtype="0" fill="hold" grpId="2" nodeType="withEffect">
                                  <p:stCondLst>
                                    <p:cond delay="0"/>
                                  </p:stCondLst>
                                  <p:childTnLst>
                                    <p:animRot by="21600000">
                                      <p:cBhvr>
                                        <p:cTn id="476" dur="5000" fill="hold"/>
                                        <p:tgtEl>
                                          <p:spTgt spid="11"/>
                                        </p:tgtEl>
                                        <p:attrNameLst>
                                          <p:attrName>r</p:attrName>
                                        </p:attrNameLst>
                                      </p:cBhvr>
                                    </p:animRot>
                                  </p:childTnLst>
                                </p:cTn>
                              </p:par>
                              <p:par>
                                <p:cTn id="477" presetID="8" presetClass="emph" presetSubtype="0" fill="hold" grpId="2" nodeType="withEffect">
                                  <p:stCondLst>
                                    <p:cond delay="0"/>
                                  </p:stCondLst>
                                  <p:childTnLst>
                                    <p:animRot by="-21600000">
                                      <p:cBhvr>
                                        <p:cTn id="478" dur="5000" fill="hold"/>
                                        <p:tgtEl>
                                          <p:spTgt spid="12"/>
                                        </p:tgtEl>
                                        <p:attrNameLst>
                                          <p:attrName>r</p:attrName>
                                        </p:attrNameLst>
                                      </p:cBhvr>
                                    </p:animRot>
                                  </p:childTnLst>
                                </p:cTn>
                              </p:par>
                              <p:par>
                                <p:cTn id="479" presetID="8" presetClass="emph" presetSubtype="0" fill="hold" grpId="2" nodeType="withEffect">
                                  <p:stCondLst>
                                    <p:cond delay="0"/>
                                  </p:stCondLst>
                                  <p:childTnLst>
                                    <p:animRot by="21600000">
                                      <p:cBhvr>
                                        <p:cTn id="480" dur="5000" fill="hold"/>
                                        <p:tgtEl>
                                          <p:spTgt spid="13"/>
                                        </p:tgtEl>
                                        <p:attrNameLst>
                                          <p:attrName>r</p:attrName>
                                        </p:attrNameLst>
                                      </p:cBhvr>
                                    </p:animRot>
                                  </p:childTnLst>
                                </p:cTn>
                              </p:par>
                              <p:par>
                                <p:cTn id="481" presetID="8" presetClass="emph" presetSubtype="0" fill="hold" grpId="2" nodeType="withEffect">
                                  <p:stCondLst>
                                    <p:cond delay="0"/>
                                  </p:stCondLst>
                                  <p:childTnLst>
                                    <p:animRot by="-21600000">
                                      <p:cBhvr>
                                        <p:cTn id="482" dur="5000" fill="hold"/>
                                        <p:tgtEl>
                                          <p:spTgt spid="14"/>
                                        </p:tgtEl>
                                        <p:attrNameLst>
                                          <p:attrName>r</p:attrName>
                                        </p:attrNameLst>
                                      </p:cBhvr>
                                    </p:animRot>
                                  </p:childTnLst>
                                </p:cTn>
                              </p:par>
                              <p:par>
                                <p:cTn id="483" presetID="8" presetClass="emph" presetSubtype="0" fill="hold" grpId="2" nodeType="withEffect">
                                  <p:stCondLst>
                                    <p:cond delay="0"/>
                                  </p:stCondLst>
                                  <p:childTnLst>
                                    <p:animRot by="21600000">
                                      <p:cBhvr>
                                        <p:cTn id="484" dur="5000" fill="hold"/>
                                        <p:tgtEl>
                                          <p:spTgt spid="15"/>
                                        </p:tgtEl>
                                        <p:attrNameLst>
                                          <p:attrName>r</p:attrName>
                                        </p:attrNameLst>
                                      </p:cBhvr>
                                    </p:animRot>
                                  </p:childTnLst>
                                </p:cTn>
                              </p:par>
                              <p:par>
                                <p:cTn id="485" presetID="8" presetClass="emph" presetSubtype="0" fill="hold" grpId="2" nodeType="withEffect">
                                  <p:stCondLst>
                                    <p:cond delay="0"/>
                                  </p:stCondLst>
                                  <p:childTnLst>
                                    <p:animRot by="-21600000">
                                      <p:cBhvr>
                                        <p:cTn id="486" dur="5000" fill="hold"/>
                                        <p:tgtEl>
                                          <p:spTgt spid="16"/>
                                        </p:tgtEl>
                                        <p:attrNameLst>
                                          <p:attrName>r</p:attrName>
                                        </p:attrNameLst>
                                      </p:cBhvr>
                                    </p:animRot>
                                  </p:childTnLst>
                                </p:cTn>
                              </p:par>
                              <p:par>
                                <p:cTn id="487" presetID="8" presetClass="emph" presetSubtype="0" fill="hold" grpId="2" nodeType="withEffect">
                                  <p:stCondLst>
                                    <p:cond delay="0"/>
                                  </p:stCondLst>
                                  <p:childTnLst>
                                    <p:animRot by="21600000">
                                      <p:cBhvr>
                                        <p:cTn id="488" dur="5000" fill="hold"/>
                                        <p:tgtEl>
                                          <p:spTgt spid="17"/>
                                        </p:tgtEl>
                                        <p:attrNameLst>
                                          <p:attrName>r</p:attrName>
                                        </p:attrNameLst>
                                      </p:cBhvr>
                                    </p:animRot>
                                  </p:childTnLst>
                                </p:cTn>
                              </p:par>
                              <p:par>
                                <p:cTn id="489" presetID="8" presetClass="emph" presetSubtype="0" fill="hold" grpId="2" nodeType="withEffect">
                                  <p:stCondLst>
                                    <p:cond delay="0"/>
                                  </p:stCondLst>
                                  <p:childTnLst>
                                    <p:animRot by="21600000">
                                      <p:cBhvr>
                                        <p:cTn id="490" dur="5000" fill="hold"/>
                                        <p:tgtEl>
                                          <p:spTgt spid="18"/>
                                        </p:tgtEl>
                                        <p:attrNameLst>
                                          <p:attrName>r</p:attrName>
                                        </p:attrNameLst>
                                      </p:cBhvr>
                                    </p:animRot>
                                  </p:childTnLst>
                                </p:cTn>
                              </p:par>
                              <p:par>
                                <p:cTn id="491" presetID="8" presetClass="emph" presetSubtype="0" fill="hold" grpId="2" nodeType="withEffect">
                                  <p:stCondLst>
                                    <p:cond delay="0"/>
                                  </p:stCondLst>
                                  <p:childTnLst>
                                    <p:animRot by="-21600000">
                                      <p:cBhvr>
                                        <p:cTn id="492" dur="5000" fill="hold"/>
                                        <p:tgtEl>
                                          <p:spTgt spid="19"/>
                                        </p:tgtEl>
                                        <p:attrNameLst>
                                          <p:attrName>r</p:attrName>
                                        </p:attrNameLst>
                                      </p:cBhvr>
                                    </p:animRot>
                                  </p:childTnLst>
                                </p:cTn>
                              </p:par>
                              <p:par>
                                <p:cTn id="493" presetID="8" presetClass="emph" presetSubtype="0" fill="hold" grpId="2" nodeType="withEffect">
                                  <p:stCondLst>
                                    <p:cond delay="0"/>
                                  </p:stCondLst>
                                  <p:childTnLst>
                                    <p:animRot by="21600000">
                                      <p:cBhvr>
                                        <p:cTn id="494" dur="5000" fill="hold"/>
                                        <p:tgtEl>
                                          <p:spTgt spid="20"/>
                                        </p:tgtEl>
                                        <p:attrNameLst>
                                          <p:attrName>r</p:attrName>
                                        </p:attrNameLst>
                                      </p:cBhvr>
                                    </p:animRot>
                                  </p:childTnLst>
                                </p:cTn>
                              </p:par>
                              <p:par>
                                <p:cTn id="495" presetID="8" presetClass="emph" presetSubtype="0" fill="hold" grpId="2" nodeType="withEffect">
                                  <p:stCondLst>
                                    <p:cond delay="0"/>
                                  </p:stCondLst>
                                  <p:childTnLst>
                                    <p:animRot by="-21600000">
                                      <p:cBhvr>
                                        <p:cTn id="496" dur="5000" fill="hold"/>
                                        <p:tgtEl>
                                          <p:spTgt spid="21"/>
                                        </p:tgtEl>
                                        <p:attrNameLst>
                                          <p:attrName>r</p:attrName>
                                        </p:attrNameLst>
                                      </p:cBhvr>
                                    </p:animRot>
                                  </p:childTnLst>
                                </p:cTn>
                              </p:par>
                              <p:par>
                                <p:cTn id="497" presetID="8" presetClass="emph" presetSubtype="0" fill="hold" grpId="2" nodeType="withEffect">
                                  <p:stCondLst>
                                    <p:cond delay="0"/>
                                  </p:stCondLst>
                                  <p:childTnLst>
                                    <p:animRot by="21600000">
                                      <p:cBhvr>
                                        <p:cTn id="498" dur="5000" fill="hold"/>
                                        <p:tgtEl>
                                          <p:spTgt spid="22"/>
                                        </p:tgtEl>
                                        <p:attrNameLst>
                                          <p:attrName>r</p:attrName>
                                        </p:attrNameLst>
                                      </p:cBhvr>
                                    </p:animRot>
                                  </p:childTnLst>
                                </p:cTn>
                              </p:par>
                              <p:par>
                                <p:cTn id="499" presetID="8" presetClass="emph" presetSubtype="0" fill="hold" grpId="2" nodeType="withEffect">
                                  <p:stCondLst>
                                    <p:cond delay="0"/>
                                  </p:stCondLst>
                                  <p:childTnLst>
                                    <p:animRot by="-21600000">
                                      <p:cBhvr>
                                        <p:cTn id="500" dur="5000" fill="hold"/>
                                        <p:tgtEl>
                                          <p:spTgt spid="23"/>
                                        </p:tgtEl>
                                        <p:attrNameLst>
                                          <p:attrName>r</p:attrName>
                                        </p:attrNameLst>
                                      </p:cBhvr>
                                    </p:animRot>
                                  </p:childTnLst>
                                </p:cTn>
                              </p:par>
                              <p:par>
                                <p:cTn id="501" presetID="8" presetClass="emph" presetSubtype="0" fill="hold" grpId="2" nodeType="withEffect">
                                  <p:stCondLst>
                                    <p:cond delay="0"/>
                                  </p:stCondLst>
                                  <p:childTnLst>
                                    <p:animRot by="21600000">
                                      <p:cBhvr>
                                        <p:cTn id="502" dur="5000" fill="hold"/>
                                        <p:tgtEl>
                                          <p:spTgt spid="24"/>
                                        </p:tgtEl>
                                        <p:attrNameLst>
                                          <p:attrName>r</p:attrName>
                                        </p:attrNameLst>
                                      </p:cBhvr>
                                    </p:animRot>
                                  </p:childTnLst>
                                </p:cTn>
                              </p:par>
                              <p:par>
                                <p:cTn id="503" presetID="8" presetClass="emph" presetSubtype="0" fill="hold" grpId="2" nodeType="withEffect">
                                  <p:stCondLst>
                                    <p:cond delay="0"/>
                                  </p:stCondLst>
                                  <p:childTnLst>
                                    <p:animRot by="-21600000">
                                      <p:cBhvr>
                                        <p:cTn id="504" dur="5000" fill="hold"/>
                                        <p:tgtEl>
                                          <p:spTgt spid="25"/>
                                        </p:tgtEl>
                                        <p:attrNameLst>
                                          <p:attrName>r</p:attrName>
                                        </p:attrNameLst>
                                      </p:cBhvr>
                                    </p:animRot>
                                  </p:childTnLst>
                                </p:cTn>
                              </p:par>
                              <p:par>
                                <p:cTn id="505" presetID="8" presetClass="emph" presetSubtype="0" fill="hold" grpId="2" nodeType="withEffect">
                                  <p:stCondLst>
                                    <p:cond delay="0"/>
                                  </p:stCondLst>
                                  <p:childTnLst>
                                    <p:animRot by="21600000">
                                      <p:cBhvr>
                                        <p:cTn id="506" dur="5000" fill="hold"/>
                                        <p:tgtEl>
                                          <p:spTgt spid="26"/>
                                        </p:tgtEl>
                                        <p:attrNameLst>
                                          <p:attrName>r</p:attrName>
                                        </p:attrNameLst>
                                      </p:cBhvr>
                                    </p:animRot>
                                  </p:childTnLst>
                                </p:cTn>
                              </p:par>
                              <p:par>
                                <p:cTn id="507" presetID="8" presetClass="emph" presetSubtype="0" fill="hold" grpId="2" nodeType="withEffect">
                                  <p:stCondLst>
                                    <p:cond delay="0"/>
                                  </p:stCondLst>
                                  <p:childTnLst>
                                    <p:animRot by="-21600000">
                                      <p:cBhvr>
                                        <p:cTn id="508" dur="5000" fill="hold"/>
                                        <p:tgtEl>
                                          <p:spTgt spid="27"/>
                                        </p:tgtEl>
                                        <p:attrNameLst>
                                          <p:attrName>r</p:attrName>
                                        </p:attrNameLst>
                                      </p:cBhvr>
                                    </p:animRot>
                                  </p:childTnLst>
                                </p:cTn>
                              </p:par>
                              <p:par>
                                <p:cTn id="509" presetID="8" presetClass="emph" presetSubtype="0" fill="hold" grpId="2" nodeType="withEffect">
                                  <p:stCondLst>
                                    <p:cond delay="0"/>
                                  </p:stCondLst>
                                  <p:childTnLst>
                                    <p:animRot by="21600000">
                                      <p:cBhvr>
                                        <p:cTn id="510" dur="5000" fill="hold"/>
                                        <p:tgtEl>
                                          <p:spTgt spid="28"/>
                                        </p:tgtEl>
                                        <p:attrNameLst>
                                          <p:attrName>r</p:attrName>
                                        </p:attrNameLst>
                                      </p:cBhvr>
                                    </p:animRot>
                                  </p:childTnLst>
                                </p:cTn>
                              </p:par>
                              <p:par>
                                <p:cTn id="511" presetID="8" presetClass="emph" presetSubtype="0" fill="hold" grpId="2" nodeType="withEffect">
                                  <p:stCondLst>
                                    <p:cond delay="0"/>
                                  </p:stCondLst>
                                  <p:childTnLst>
                                    <p:animRot by="-21600000">
                                      <p:cBhvr>
                                        <p:cTn id="512" dur="5000" fill="hold"/>
                                        <p:tgtEl>
                                          <p:spTgt spid="29"/>
                                        </p:tgtEl>
                                        <p:attrNameLst>
                                          <p:attrName>r</p:attrName>
                                        </p:attrNameLst>
                                      </p:cBhvr>
                                    </p:animRot>
                                  </p:childTnLst>
                                </p:cTn>
                              </p:par>
                              <p:par>
                                <p:cTn id="513" presetID="8" presetClass="emph" presetSubtype="0" fill="hold" grpId="2" nodeType="withEffect">
                                  <p:stCondLst>
                                    <p:cond delay="0"/>
                                  </p:stCondLst>
                                  <p:childTnLst>
                                    <p:animRot by="21600000">
                                      <p:cBhvr>
                                        <p:cTn id="514" dur="5000" fill="hold"/>
                                        <p:tgtEl>
                                          <p:spTgt spid="30"/>
                                        </p:tgtEl>
                                        <p:attrNameLst>
                                          <p:attrName>r</p:attrName>
                                        </p:attrNameLst>
                                      </p:cBhvr>
                                    </p:animRot>
                                  </p:childTnLst>
                                </p:cTn>
                              </p:par>
                              <p:par>
                                <p:cTn id="515" presetID="8" presetClass="emph" presetSubtype="0" fill="hold" grpId="2" nodeType="withEffect">
                                  <p:stCondLst>
                                    <p:cond delay="0"/>
                                  </p:stCondLst>
                                  <p:childTnLst>
                                    <p:animRot by="21600000">
                                      <p:cBhvr>
                                        <p:cTn id="516" dur="5000" fill="hold"/>
                                        <p:tgtEl>
                                          <p:spTgt spid="31"/>
                                        </p:tgtEl>
                                        <p:attrNameLst>
                                          <p:attrName>r</p:attrName>
                                        </p:attrNameLst>
                                      </p:cBhvr>
                                    </p:animRot>
                                  </p:childTnLst>
                                </p:cTn>
                              </p:par>
                              <p:par>
                                <p:cTn id="517" presetID="8" presetClass="emph" presetSubtype="0" fill="hold" grpId="2" nodeType="withEffect">
                                  <p:stCondLst>
                                    <p:cond delay="0"/>
                                  </p:stCondLst>
                                  <p:childTnLst>
                                    <p:animRot by="-21600000">
                                      <p:cBhvr>
                                        <p:cTn id="518" dur="5000" fill="hold"/>
                                        <p:tgtEl>
                                          <p:spTgt spid="32"/>
                                        </p:tgtEl>
                                        <p:attrNameLst>
                                          <p:attrName>r</p:attrName>
                                        </p:attrNameLst>
                                      </p:cBhvr>
                                    </p:animRot>
                                  </p:childTnLst>
                                </p:cTn>
                              </p:par>
                              <p:par>
                                <p:cTn id="519" presetID="8" presetClass="emph" presetSubtype="0" fill="hold" grpId="2" nodeType="withEffect">
                                  <p:stCondLst>
                                    <p:cond delay="0"/>
                                  </p:stCondLst>
                                  <p:childTnLst>
                                    <p:animRot by="21600000">
                                      <p:cBhvr>
                                        <p:cTn id="520" dur="5000" fill="hold"/>
                                        <p:tgtEl>
                                          <p:spTgt spid="33"/>
                                        </p:tgtEl>
                                        <p:attrNameLst>
                                          <p:attrName>r</p:attrName>
                                        </p:attrNameLst>
                                      </p:cBhvr>
                                    </p:animRot>
                                  </p:childTnLst>
                                </p:cTn>
                              </p:par>
                              <p:par>
                                <p:cTn id="521" presetID="8" presetClass="emph" presetSubtype="0" fill="hold" grpId="2" nodeType="withEffect">
                                  <p:stCondLst>
                                    <p:cond delay="0"/>
                                  </p:stCondLst>
                                  <p:childTnLst>
                                    <p:animRot by="-21600000">
                                      <p:cBhvr>
                                        <p:cTn id="522" dur="5000" fill="hold"/>
                                        <p:tgtEl>
                                          <p:spTgt spid="34"/>
                                        </p:tgtEl>
                                        <p:attrNameLst>
                                          <p:attrName>r</p:attrName>
                                        </p:attrNameLst>
                                      </p:cBhvr>
                                    </p:animRot>
                                  </p:childTnLst>
                                </p:cTn>
                              </p:par>
                              <p:par>
                                <p:cTn id="523" presetID="8" presetClass="emph" presetSubtype="0" fill="hold" grpId="2" nodeType="withEffect">
                                  <p:stCondLst>
                                    <p:cond delay="0"/>
                                  </p:stCondLst>
                                  <p:childTnLst>
                                    <p:animRot by="21600000">
                                      <p:cBhvr>
                                        <p:cTn id="524" dur="5000" fill="hold"/>
                                        <p:tgtEl>
                                          <p:spTgt spid="35"/>
                                        </p:tgtEl>
                                        <p:attrNameLst>
                                          <p:attrName>r</p:attrName>
                                        </p:attrNameLst>
                                      </p:cBhvr>
                                    </p:animRot>
                                  </p:childTnLst>
                                </p:cTn>
                              </p:par>
                              <p:par>
                                <p:cTn id="525" presetID="8" presetClass="emph" presetSubtype="0" fill="hold" grpId="2" nodeType="withEffect">
                                  <p:stCondLst>
                                    <p:cond delay="0"/>
                                  </p:stCondLst>
                                  <p:childTnLst>
                                    <p:animRot by="-21600000">
                                      <p:cBhvr>
                                        <p:cTn id="526" dur="5000" fill="hold"/>
                                        <p:tgtEl>
                                          <p:spTgt spid="36"/>
                                        </p:tgtEl>
                                        <p:attrNameLst>
                                          <p:attrName>r</p:attrName>
                                        </p:attrNameLst>
                                      </p:cBhvr>
                                    </p:animRot>
                                  </p:childTnLst>
                                </p:cTn>
                              </p:par>
                              <p:par>
                                <p:cTn id="527" presetID="8" presetClass="emph" presetSubtype="0" fill="hold" grpId="2" nodeType="withEffect">
                                  <p:stCondLst>
                                    <p:cond delay="0"/>
                                  </p:stCondLst>
                                  <p:childTnLst>
                                    <p:animRot by="21600000">
                                      <p:cBhvr>
                                        <p:cTn id="528" dur="5000" fill="hold"/>
                                        <p:tgtEl>
                                          <p:spTgt spid="37"/>
                                        </p:tgtEl>
                                        <p:attrNameLst>
                                          <p:attrName>r</p:attrName>
                                        </p:attrNameLst>
                                      </p:cBhvr>
                                    </p:animRot>
                                  </p:childTnLst>
                                </p:cTn>
                              </p:par>
                              <p:par>
                                <p:cTn id="529" presetID="8" presetClass="emph" presetSubtype="0" fill="hold" grpId="2" nodeType="withEffect">
                                  <p:stCondLst>
                                    <p:cond delay="0"/>
                                  </p:stCondLst>
                                  <p:childTnLst>
                                    <p:animRot by="-21600000">
                                      <p:cBhvr>
                                        <p:cTn id="530" dur="5000" fill="hold"/>
                                        <p:tgtEl>
                                          <p:spTgt spid="38"/>
                                        </p:tgtEl>
                                        <p:attrNameLst>
                                          <p:attrName>r</p:attrName>
                                        </p:attrNameLst>
                                      </p:cBhvr>
                                    </p:animRot>
                                  </p:childTnLst>
                                </p:cTn>
                              </p:par>
                              <p:par>
                                <p:cTn id="531" presetID="8" presetClass="emph" presetSubtype="0" fill="hold" grpId="2" nodeType="withEffect">
                                  <p:stCondLst>
                                    <p:cond delay="0"/>
                                  </p:stCondLst>
                                  <p:childTnLst>
                                    <p:animRot by="21600000">
                                      <p:cBhvr>
                                        <p:cTn id="532" dur="5000" fill="hold"/>
                                        <p:tgtEl>
                                          <p:spTgt spid="39"/>
                                        </p:tgtEl>
                                        <p:attrNameLst>
                                          <p:attrName>r</p:attrName>
                                        </p:attrNameLst>
                                      </p:cBhvr>
                                    </p:animRot>
                                  </p:childTnLst>
                                </p:cTn>
                              </p:par>
                              <p:par>
                                <p:cTn id="533" presetID="8" presetClass="emph" presetSubtype="0" fill="hold" grpId="2" nodeType="withEffect">
                                  <p:stCondLst>
                                    <p:cond delay="0"/>
                                  </p:stCondLst>
                                  <p:childTnLst>
                                    <p:animRot by="-21600000">
                                      <p:cBhvr>
                                        <p:cTn id="534" dur="5000" fill="hold"/>
                                        <p:tgtEl>
                                          <p:spTgt spid="40"/>
                                        </p:tgtEl>
                                        <p:attrNameLst>
                                          <p:attrName>r</p:attrName>
                                        </p:attrNameLst>
                                      </p:cBhvr>
                                    </p:animRot>
                                  </p:childTnLst>
                                </p:cTn>
                              </p:par>
                              <p:par>
                                <p:cTn id="535" presetID="8" presetClass="emph" presetSubtype="0" fill="hold" grpId="2" nodeType="withEffect">
                                  <p:stCondLst>
                                    <p:cond delay="0"/>
                                  </p:stCondLst>
                                  <p:childTnLst>
                                    <p:animRot by="21600000">
                                      <p:cBhvr>
                                        <p:cTn id="536" dur="5000" fill="hold"/>
                                        <p:tgtEl>
                                          <p:spTgt spid="41"/>
                                        </p:tgtEl>
                                        <p:attrNameLst>
                                          <p:attrName>r</p:attrName>
                                        </p:attrNameLst>
                                      </p:cBhvr>
                                    </p:animRot>
                                  </p:childTnLst>
                                </p:cTn>
                              </p:par>
                              <p:par>
                                <p:cTn id="537" presetID="8" presetClass="emph" presetSubtype="0" fill="hold" grpId="2" nodeType="withEffect">
                                  <p:stCondLst>
                                    <p:cond delay="0"/>
                                  </p:stCondLst>
                                  <p:childTnLst>
                                    <p:animRot by="-21600000">
                                      <p:cBhvr>
                                        <p:cTn id="538" dur="5000" fill="hold"/>
                                        <p:tgtEl>
                                          <p:spTgt spid="42"/>
                                        </p:tgtEl>
                                        <p:attrNameLst>
                                          <p:attrName>r</p:attrName>
                                        </p:attrNameLst>
                                      </p:cBhvr>
                                    </p:animRot>
                                  </p:childTnLst>
                                </p:cTn>
                              </p:par>
                              <p:par>
                                <p:cTn id="539" presetID="8" presetClass="emph" presetSubtype="0" fill="hold" grpId="2" nodeType="withEffect">
                                  <p:stCondLst>
                                    <p:cond delay="0"/>
                                  </p:stCondLst>
                                  <p:childTnLst>
                                    <p:animRot by="21600000">
                                      <p:cBhvr>
                                        <p:cTn id="540" dur="5000" fill="hold"/>
                                        <p:tgtEl>
                                          <p:spTgt spid="43"/>
                                        </p:tgtEl>
                                        <p:attrNameLst>
                                          <p:attrName>r</p:attrName>
                                        </p:attrNameLst>
                                      </p:cBhvr>
                                    </p:animRot>
                                  </p:childTnLst>
                                </p:cTn>
                              </p:par>
                              <p:par>
                                <p:cTn id="541" presetID="8" presetClass="emph" presetSubtype="0" fill="hold" grpId="2" nodeType="withEffect">
                                  <p:stCondLst>
                                    <p:cond delay="0"/>
                                  </p:stCondLst>
                                  <p:childTnLst>
                                    <p:animRot by="21600000">
                                      <p:cBhvr>
                                        <p:cTn id="542" dur="5000" fill="hold"/>
                                        <p:tgtEl>
                                          <p:spTgt spid="44"/>
                                        </p:tgtEl>
                                        <p:attrNameLst>
                                          <p:attrName>r</p:attrName>
                                        </p:attrNameLst>
                                      </p:cBhvr>
                                    </p:animRot>
                                  </p:childTnLst>
                                </p:cTn>
                              </p:par>
                              <p:par>
                                <p:cTn id="543" presetID="8" presetClass="emph" presetSubtype="0" fill="hold" grpId="2" nodeType="withEffect">
                                  <p:stCondLst>
                                    <p:cond delay="0"/>
                                  </p:stCondLst>
                                  <p:childTnLst>
                                    <p:animRot by="-21600000">
                                      <p:cBhvr>
                                        <p:cTn id="544" dur="5000" fill="hold"/>
                                        <p:tgtEl>
                                          <p:spTgt spid="45"/>
                                        </p:tgtEl>
                                        <p:attrNameLst>
                                          <p:attrName>r</p:attrName>
                                        </p:attrNameLst>
                                      </p:cBhvr>
                                    </p:animRot>
                                  </p:childTnLst>
                                </p:cTn>
                              </p:par>
                              <p:par>
                                <p:cTn id="545" presetID="8" presetClass="emph" presetSubtype="0" fill="hold" grpId="2" nodeType="withEffect">
                                  <p:stCondLst>
                                    <p:cond delay="0"/>
                                  </p:stCondLst>
                                  <p:childTnLst>
                                    <p:animRot by="21600000">
                                      <p:cBhvr>
                                        <p:cTn id="546" dur="5000" fill="hold"/>
                                        <p:tgtEl>
                                          <p:spTgt spid="46"/>
                                        </p:tgtEl>
                                        <p:attrNameLst>
                                          <p:attrName>r</p:attrName>
                                        </p:attrNameLst>
                                      </p:cBhvr>
                                    </p:animRot>
                                  </p:childTnLst>
                                </p:cTn>
                              </p:par>
                              <p:par>
                                <p:cTn id="547" presetID="8" presetClass="emph" presetSubtype="0" fill="hold" grpId="2" nodeType="withEffect">
                                  <p:stCondLst>
                                    <p:cond delay="0"/>
                                  </p:stCondLst>
                                  <p:childTnLst>
                                    <p:animRot by="-21600000">
                                      <p:cBhvr>
                                        <p:cTn id="548" dur="5000" fill="hold"/>
                                        <p:tgtEl>
                                          <p:spTgt spid="47"/>
                                        </p:tgtEl>
                                        <p:attrNameLst>
                                          <p:attrName>r</p:attrName>
                                        </p:attrNameLst>
                                      </p:cBhvr>
                                    </p:animRot>
                                  </p:childTnLst>
                                </p:cTn>
                              </p:par>
                              <p:par>
                                <p:cTn id="549" presetID="8" presetClass="emph" presetSubtype="0" fill="hold" grpId="2" nodeType="withEffect">
                                  <p:stCondLst>
                                    <p:cond delay="0"/>
                                  </p:stCondLst>
                                  <p:childTnLst>
                                    <p:animRot by="21600000">
                                      <p:cBhvr>
                                        <p:cTn id="550" dur="5000" fill="hold"/>
                                        <p:tgtEl>
                                          <p:spTgt spid="48"/>
                                        </p:tgtEl>
                                        <p:attrNameLst>
                                          <p:attrName>r</p:attrName>
                                        </p:attrNameLst>
                                      </p:cBhvr>
                                    </p:animRot>
                                  </p:childTnLst>
                                </p:cTn>
                              </p:par>
                              <p:par>
                                <p:cTn id="551" presetID="8" presetClass="emph" presetSubtype="0" fill="hold" grpId="2" nodeType="withEffect">
                                  <p:stCondLst>
                                    <p:cond delay="0"/>
                                  </p:stCondLst>
                                  <p:childTnLst>
                                    <p:animRot by="-21600000">
                                      <p:cBhvr>
                                        <p:cTn id="552" dur="5000" fill="hold"/>
                                        <p:tgtEl>
                                          <p:spTgt spid="49"/>
                                        </p:tgtEl>
                                        <p:attrNameLst>
                                          <p:attrName>r</p:attrName>
                                        </p:attrNameLst>
                                      </p:cBhvr>
                                    </p:animRot>
                                  </p:childTnLst>
                                </p:cTn>
                              </p:par>
                              <p:par>
                                <p:cTn id="553" presetID="8" presetClass="emph" presetSubtype="0" fill="hold" grpId="2" nodeType="withEffect">
                                  <p:stCondLst>
                                    <p:cond delay="0"/>
                                  </p:stCondLst>
                                  <p:childTnLst>
                                    <p:animRot by="21600000">
                                      <p:cBhvr>
                                        <p:cTn id="554" dur="5000" fill="hold"/>
                                        <p:tgtEl>
                                          <p:spTgt spid="50"/>
                                        </p:tgtEl>
                                        <p:attrNameLst>
                                          <p:attrName>r</p:attrName>
                                        </p:attrNameLst>
                                      </p:cBhvr>
                                    </p:animRot>
                                  </p:childTnLst>
                                </p:cTn>
                              </p:par>
                              <p:par>
                                <p:cTn id="555" presetID="8" presetClass="emph" presetSubtype="0" fill="hold" grpId="2" nodeType="withEffect">
                                  <p:stCondLst>
                                    <p:cond delay="0"/>
                                  </p:stCondLst>
                                  <p:childTnLst>
                                    <p:animRot by="-21600000">
                                      <p:cBhvr>
                                        <p:cTn id="556" dur="5000" fill="hold"/>
                                        <p:tgtEl>
                                          <p:spTgt spid="51"/>
                                        </p:tgtEl>
                                        <p:attrNameLst>
                                          <p:attrName>r</p:attrName>
                                        </p:attrNameLst>
                                      </p:cBhvr>
                                    </p:animRot>
                                  </p:childTnLst>
                                </p:cTn>
                              </p:par>
                              <p:par>
                                <p:cTn id="557" presetID="8" presetClass="emph" presetSubtype="0" fill="hold" grpId="2" nodeType="withEffect">
                                  <p:stCondLst>
                                    <p:cond delay="0"/>
                                  </p:stCondLst>
                                  <p:childTnLst>
                                    <p:animRot by="21600000">
                                      <p:cBhvr>
                                        <p:cTn id="558" dur="5000" fill="hold"/>
                                        <p:tgtEl>
                                          <p:spTgt spid="52"/>
                                        </p:tgtEl>
                                        <p:attrNameLst>
                                          <p:attrName>r</p:attrName>
                                        </p:attrNameLst>
                                      </p:cBhvr>
                                    </p:animRot>
                                  </p:childTnLst>
                                </p:cTn>
                              </p:par>
                              <p:par>
                                <p:cTn id="559" presetID="8" presetClass="emph" presetSubtype="0" fill="hold" grpId="2" nodeType="withEffect">
                                  <p:stCondLst>
                                    <p:cond delay="0"/>
                                  </p:stCondLst>
                                  <p:childTnLst>
                                    <p:animRot by="-21600000">
                                      <p:cBhvr>
                                        <p:cTn id="560" dur="5000" fill="hold"/>
                                        <p:tgtEl>
                                          <p:spTgt spid="53"/>
                                        </p:tgtEl>
                                        <p:attrNameLst>
                                          <p:attrName>r</p:attrName>
                                        </p:attrNameLst>
                                      </p:cBhvr>
                                    </p:animRot>
                                  </p:childTnLst>
                                </p:cTn>
                              </p:par>
                              <p:par>
                                <p:cTn id="561" presetID="8" presetClass="emph" presetSubtype="0" fill="hold" grpId="2" nodeType="withEffect">
                                  <p:stCondLst>
                                    <p:cond delay="0"/>
                                  </p:stCondLst>
                                  <p:childTnLst>
                                    <p:animRot by="21600000">
                                      <p:cBhvr>
                                        <p:cTn id="562" dur="5000" fill="hold"/>
                                        <p:tgtEl>
                                          <p:spTgt spid="54"/>
                                        </p:tgtEl>
                                        <p:attrNameLst>
                                          <p:attrName>r</p:attrName>
                                        </p:attrNameLst>
                                      </p:cBhvr>
                                    </p:animRot>
                                  </p:childTnLst>
                                </p:cTn>
                              </p:par>
                              <p:par>
                                <p:cTn id="563" presetID="8" presetClass="emph" presetSubtype="0" fill="hold" grpId="2" nodeType="withEffect">
                                  <p:stCondLst>
                                    <p:cond delay="0"/>
                                  </p:stCondLst>
                                  <p:childTnLst>
                                    <p:animRot by="-21600000">
                                      <p:cBhvr>
                                        <p:cTn id="564" dur="5000" fill="hold"/>
                                        <p:tgtEl>
                                          <p:spTgt spid="55"/>
                                        </p:tgtEl>
                                        <p:attrNameLst>
                                          <p:attrName>r</p:attrName>
                                        </p:attrNameLst>
                                      </p:cBhvr>
                                    </p:animRot>
                                  </p:childTnLst>
                                </p:cTn>
                              </p:par>
                              <p:par>
                                <p:cTn id="565" presetID="8" presetClass="emph" presetSubtype="0" fill="hold" grpId="2" nodeType="withEffect">
                                  <p:stCondLst>
                                    <p:cond delay="0"/>
                                  </p:stCondLst>
                                  <p:childTnLst>
                                    <p:animRot by="21600000">
                                      <p:cBhvr>
                                        <p:cTn id="566" dur="5000" fill="hold"/>
                                        <p:tgtEl>
                                          <p:spTgt spid="56"/>
                                        </p:tgtEl>
                                        <p:attrNameLst>
                                          <p:attrName>r</p:attrName>
                                        </p:attrNameLst>
                                      </p:cBhvr>
                                    </p:animRot>
                                  </p:childTnLst>
                                </p:cTn>
                              </p:par>
                              <p:par>
                                <p:cTn id="567" presetID="8" presetClass="emph" presetSubtype="0" fill="hold" grpId="2" nodeType="withEffect">
                                  <p:stCondLst>
                                    <p:cond delay="0"/>
                                  </p:stCondLst>
                                  <p:childTnLst>
                                    <p:animRot by="21600000">
                                      <p:cBhvr>
                                        <p:cTn id="568" dur="5000" fill="hold"/>
                                        <p:tgtEl>
                                          <p:spTgt spid="57"/>
                                        </p:tgtEl>
                                        <p:attrNameLst>
                                          <p:attrName>r</p:attrName>
                                        </p:attrNameLst>
                                      </p:cBhvr>
                                    </p:animRot>
                                  </p:childTnLst>
                                </p:cTn>
                              </p:par>
                              <p:par>
                                <p:cTn id="569" presetID="8" presetClass="emph" presetSubtype="0" fill="hold" grpId="2" nodeType="withEffect">
                                  <p:stCondLst>
                                    <p:cond delay="0"/>
                                  </p:stCondLst>
                                  <p:childTnLst>
                                    <p:animRot by="-21600000">
                                      <p:cBhvr>
                                        <p:cTn id="570" dur="5000" fill="hold"/>
                                        <p:tgtEl>
                                          <p:spTgt spid="58"/>
                                        </p:tgtEl>
                                        <p:attrNameLst>
                                          <p:attrName>r</p:attrName>
                                        </p:attrNameLst>
                                      </p:cBhvr>
                                    </p:animRot>
                                  </p:childTnLst>
                                </p:cTn>
                              </p:par>
                              <p:par>
                                <p:cTn id="571" presetID="8" presetClass="emph" presetSubtype="0" fill="hold" grpId="2" nodeType="withEffect">
                                  <p:stCondLst>
                                    <p:cond delay="0"/>
                                  </p:stCondLst>
                                  <p:childTnLst>
                                    <p:animRot by="21600000">
                                      <p:cBhvr>
                                        <p:cTn id="572" dur="5000" fill="hold"/>
                                        <p:tgtEl>
                                          <p:spTgt spid="59"/>
                                        </p:tgtEl>
                                        <p:attrNameLst>
                                          <p:attrName>r</p:attrName>
                                        </p:attrNameLst>
                                      </p:cBhvr>
                                    </p:animRot>
                                  </p:childTnLst>
                                </p:cTn>
                              </p:par>
                              <p:par>
                                <p:cTn id="573" presetID="8" presetClass="emph" presetSubtype="0" fill="hold" grpId="2" nodeType="withEffect">
                                  <p:stCondLst>
                                    <p:cond delay="0"/>
                                  </p:stCondLst>
                                  <p:childTnLst>
                                    <p:animRot by="-21600000">
                                      <p:cBhvr>
                                        <p:cTn id="574" dur="5000" fill="hold"/>
                                        <p:tgtEl>
                                          <p:spTgt spid="60"/>
                                        </p:tgtEl>
                                        <p:attrNameLst>
                                          <p:attrName>r</p:attrName>
                                        </p:attrNameLst>
                                      </p:cBhvr>
                                    </p:animRot>
                                  </p:childTnLst>
                                </p:cTn>
                              </p:par>
                              <p:par>
                                <p:cTn id="575" presetID="8" presetClass="emph" presetSubtype="0" fill="hold" grpId="2" nodeType="withEffect">
                                  <p:stCondLst>
                                    <p:cond delay="0"/>
                                  </p:stCondLst>
                                  <p:childTnLst>
                                    <p:animRot by="21600000">
                                      <p:cBhvr>
                                        <p:cTn id="576" dur="5000" fill="hold"/>
                                        <p:tgtEl>
                                          <p:spTgt spid="61"/>
                                        </p:tgtEl>
                                        <p:attrNameLst>
                                          <p:attrName>r</p:attrName>
                                        </p:attrNameLst>
                                      </p:cBhvr>
                                    </p:animRot>
                                  </p:childTnLst>
                                </p:cTn>
                              </p:par>
                              <p:par>
                                <p:cTn id="577" presetID="8" presetClass="emph" presetSubtype="0" fill="hold" grpId="2" nodeType="withEffect">
                                  <p:stCondLst>
                                    <p:cond delay="0"/>
                                  </p:stCondLst>
                                  <p:childTnLst>
                                    <p:animRot by="-21600000">
                                      <p:cBhvr>
                                        <p:cTn id="578" dur="5000" fill="hold"/>
                                        <p:tgtEl>
                                          <p:spTgt spid="62"/>
                                        </p:tgtEl>
                                        <p:attrNameLst>
                                          <p:attrName>r</p:attrName>
                                        </p:attrNameLst>
                                      </p:cBhvr>
                                    </p:animRot>
                                  </p:childTnLst>
                                </p:cTn>
                              </p:par>
                              <p:par>
                                <p:cTn id="579" presetID="8" presetClass="emph" presetSubtype="0" fill="hold" grpId="2" nodeType="withEffect">
                                  <p:stCondLst>
                                    <p:cond delay="0"/>
                                  </p:stCondLst>
                                  <p:childTnLst>
                                    <p:animRot by="21600000">
                                      <p:cBhvr>
                                        <p:cTn id="580" dur="5000" fill="hold"/>
                                        <p:tgtEl>
                                          <p:spTgt spid="63"/>
                                        </p:tgtEl>
                                        <p:attrNameLst>
                                          <p:attrName>r</p:attrName>
                                        </p:attrNameLst>
                                      </p:cBhvr>
                                    </p:animRot>
                                  </p:childTnLst>
                                </p:cTn>
                              </p:par>
                              <p:par>
                                <p:cTn id="581" presetID="8" presetClass="emph" presetSubtype="0" fill="hold" grpId="2" nodeType="withEffect">
                                  <p:stCondLst>
                                    <p:cond delay="0"/>
                                  </p:stCondLst>
                                  <p:childTnLst>
                                    <p:animRot by="-21600000">
                                      <p:cBhvr>
                                        <p:cTn id="582" dur="5000" fill="hold"/>
                                        <p:tgtEl>
                                          <p:spTgt spid="64"/>
                                        </p:tgtEl>
                                        <p:attrNameLst>
                                          <p:attrName>r</p:attrName>
                                        </p:attrNameLst>
                                      </p:cBhvr>
                                    </p:animRot>
                                  </p:childTnLst>
                                </p:cTn>
                              </p:par>
                              <p:par>
                                <p:cTn id="583" presetID="8" presetClass="emph" presetSubtype="0" fill="hold" grpId="2" nodeType="withEffect">
                                  <p:stCondLst>
                                    <p:cond delay="0"/>
                                  </p:stCondLst>
                                  <p:childTnLst>
                                    <p:animRot by="21600000">
                                      <p:cBhvr>
                                        <p:cTn id="584" dur="5000" fill="hold"/>
                                        <p:tgtEl>
                                          <p:spTgt spid="65"/>
                                        </p:tgtEl>
                                        <p:attrNameLst>
                                          <p:attrName>r</p:attrName>
                                        </p:attrNameLst>
                                      </p:cBhvr>
                                    </p:animRot>
                                  </p:childTnLst>
                                </p:cTn>
                              </p:par>
                              <p:par>
                                <p:cTn id="585" presetID="8" presetClass="emph" presetSubtype="0" fill="hold" grpId="2" nodeType="withEffect">
                                  <p:stCondLst>
                                    <p:cond delay="0"/>
                                  </p:stCondLst>
                                  <p:childTnLst>
                                    <p:animRot by="-21600000">
                                      <p:cBhvr>
                                        <p:cTn id="586" dur="5000" fill="hold"/>
                                        <p:tgtEl>
                                          <p:spTgt spid="66"/>
                                        </p:tgtEl>
                                        <p:attrNameLst>
                                          <p:attrName>r</p:attrName>
                                        </p:attrNameLst>
                                      </p:cBhvr>
                                    </p:animRot>
                                  </p:childTnLst>
                                </p:cTn>
                              </p:par>
                              <p:par>
                                <p:cTn id="587" presetID="8" presetClass="emph" presetSubtype="0" fill="hold" grpId="2" nodeType="withEffect">
                                  <p:stCondLst>
                                    <p:cond delay="0"/>
                                  </p:stCondLst>
                                  <p:childTnLst>
                                    <p:animRot by="21600000">
                                      <p:cBhvr>
                                        <p:cTn id="588" dur="5000" fill="hold"/>
                                        <p:tgtEl>
                                          <p:spTgt spid="67"/>
                                        </p:tgtEl>
                                        <p:attrNameLst>
                                          <p:attrName>r</p:attrName>
                                        </p:attrNameLst>
                                      </p:cBhvr>
                                    </p:animRot>
                                  </p:childTnLst>
                                </p:cTn>
                              </p:par>
                              <p:par>
                                <p:cTn id="589" presetID="8" presetClass="emph" presetSubtype="0" fill="hold" grpId="2" nodeType="withEffect">
                                  <p:stCondLst>
                                    <p:cond delay="0"/>
                                  </p:stCondLst>
                                  <p:childTnLst>
                                    <p:animRot by="-21600000">
                                      <p:cBhvr>
                                        <p:cTn id="590" dur="5000" fill="hold"/>
                                        <p:tgtEl>
                                          <p:spTgt spid="68"/>
                                        </p:tgtEl>
                                        <p:attrNameLst>
                                          <p:attrName>r</p:attrName>
                                        </p:attrNameLst>
                                      </p:cBhvr>
                                    </p:animRot>
                                  </p:childTnLst>
                                </p:cTn>
                              </p:par>
                              <p:par>
                                <p:cTn id="591" presetID="8" presetClass="emph" presetSubtype="0" fill="hold" grpId="2" nodeType="withEffect">
                                  <p:stCondLst>
                                    <p:cond delay="0"/>
                                  </p:stCondLst>
                                  <p:childTnLst>
                                    <p:animRot by="21600000">
                                      <p:cBhvr>
                                        <p:cTn id="592" dur="5000" fill="hold"/>
                                        <p:tgtEl>
                                          <p:spTgt spid="69"/>
                                        </p:tgtEl>
                                        <p:attrNameLst>
                                          <p:attrName>r</p:attrName>
                                        </p:attrNameLst>
                                      </p:cBhvr>
                                    </p:animRot>
                                  </p:childTnLst>
                                </p:cTn>
                              </p:par>
                            </p:childTnLst>
                          </p:cTn>
                        </p:par>
                        <p:par>
                          <p:cTn id="593" fill="hold">
                            <p:stCondLst>
                              <p:cond delay="5000"/>
                            </p:stCondLst>
                            <p:childTnLst>
                              <p:par>
                                <p:cTn id="594" presetID="2" presetClass="exit" presetSubtype="4" fill="hold" grpId="3" nodeType="afterEffect">
                                  <p:stCondLst>
                                    <p:cond delay="0"/>
                                  </p:stCondLst>
                                  <p:childTnLst>
                                    <p:anim calcmode="lin" valueType="num">
                                      <p:cBhvr additive="base">
                                        <p:cTn id="595" dur="5000"/>
                                        <p:tgtEl>
                                          <p:spTgt spid="5"/>
                                        </p:tgtEl>
                                        <p:attrNameLst>
                                          <p:attrName>ppt_x</p:attrName>
                                        </p:attrNameLst>
                                      </p:cBhvr>
                                      <p:tavLst>
                                        <p:tav tm="0">
                                          <p:val>
                                            <p:strVal val="ppt_x"/>
                                          </p:val>
                                        </p:tav>
                                        <p:tav tm="100000">
                                          <p:val>
                                            <p:strVal val="ppt_x"/>
                                          </p:val>
                                        </p:tav>
                                      </p:tavLst>
                                    </p:anim>
                                    <p:anim calcmode="lin" valueType="num">
                                      <p:cBhvr additive="base">
                                        <p:cTn id="596" dur="5000"/>
                                        <p:tgtEl>
                                          <p:spTgt spid="5"/>
                                        </p:tgtEl>
                                        <p:attrNameLst>
                                          <p:attrName>ppt_y</p:attrName>
                                        </p:attrNameLst>
                                      </p:cBhvr>
                                      <p:tavLst>
                                        <p:tav tm="0">
                                          <p:val>
                                            <p:strVal val="ppt_y"/>
                                          </p:val>
                                        </p:tav>
                                        <p:tav tm="100000">
                                          <p:val>
                                            <p:strVal val="1+ppt_h/2"/>
                                          </p:val>
                                        </p:tav>
                                      </p:tavLst>
                                    </p:anim>
                                    <p:set>
                                      <p:cBhvr>
                                        <p:cTn id="597" dur="1" fill="hold">
                                          <p:stCondLst>
                                            <p:cond delay="4999"/>
                                          </p:stCondLst>
                                        </p:cTn>
                                        <p:tgtEl>
                                          <p:spTgt spid="5"/>
                                        </p:tgtEl>
                                        <p:attrNameLst>
                                          <p:attrName>style.visibility</p:attrName>
                                        </p:attrNameLst>
                                      </p:cBhvr>
                                      <p:to>
                                        <p:strVal val="hidden"/>
                                      </p:to>
                                    </p:set>
                                  </p:childTnLst>
                                </p:cTn>
                              </p:par>
                              <p:par>
                                <p:cTn id="598" presetID="2" presetClass="exit" presetSubtype="4" fill="hold" grpId="3" nodeType="withEffect">
                                  <p:stCondLst>
                                    <p:cond delay="0"/>
                                  </p:stCondLst>
                                  <p:childTnLst>
                                    <p:anim calcmode="lin" valueType="num">
                                      <p:cBhvr additive="base">
                                        <p:cTn id="599" dur="5000"/>
                                        <p:tgtEl>
                                          <p:spTgt spid="6"/>
                                        </p:tgtEl>
                                        <p:attrNameLst>
                                          <p:attrName>ppt_x</p:attrName>
                                        </p:attrNameLst>
                                      </p:cBhvr>
                                      <p:tavLst>
                                        <p:tav tm="0">
                                          <p:val>
                                            <p:strVal val="ppt_x"/>
                                          </p:val>
                                        </p:tav>
                                        <p:tav tm="100000">
                                          <p:val>
                                            <p:strVal val="ppt_x"/>
                                          </p:val>
                                        </p:tav>
                                      </p:tavLst>
                                    </p:anim>
                                    <p:anim calcmode="lin" valueType="num">
                                      <p:cBhvr additive="base">
                                        <p:cTn id="600" dur="5000"/>
                                        <p:tgtEl>
                                          <p:spTgt spid="6"/>
                                        </p:tgtEl>
                                        <p:attrNameLst>
                                          <p:attrName>ppt_y</p:attrName>
                                        </p:attrNameLst>
                                      </p:cBhvr>
                                      <p:tavLst>
                                        <p:tav tm="0">
                                          <p:val>
                                            <p:strVal val="ppt_y"/>
                                          </p:val>
                                        </p:tav>
                                        <p:tav tm="100000">
                                          <p:val>
                                            <p:strVal val="1+ppt_h/2"/>
                                          </p:val>
                                        </p:tav>
                                      </p:tavLst>
                                    </p:anim>
                                    <p:set>
                                      <p:cBhvr>
                                        <p:cTn id="601" dur="1" fill="hold">
                                          <p:stCondLst>
                                            <p:cond delay="4999"/>
                                          </p:stCondLst>
                                        </p:cTn>
                                        <p:tgtEl>
                                          <p:spTgt spid="6"/>
                                        </p:tgtEl>
                                        <p:attrNameLst>
                                          <p:attrName>style.visibility</p:attrName>
                                        </p:attrNameLst>
                                      </p:cBhvr>
                                      <p:to>
                                        <p:strVal val="hidden"/>
                                      </p:to>
                                    </p:set>
                                  </p:childTnLst>
                                </p:cTn>
                              </p:par>
                              <p:par>
                                <p:cTn id="602" presetID="2" presetClass="exit" presetSubtype="4" fill="hold" grpId="3" nodeType="withEffect">
                                  <p:stCondLst>
                                    <p:cond delay="0"/>
                                  </p:stCondLst>
                                  <p:childTnLst>
                                    <p:anim calcmode="lin" valueType="num">
                                      <p:cBhvr additive="base">
                                        <p:cTn id="603" dur="5000"/>
                                        <p:tgtEl>
                                          <p:spTgt spid="7"/>
                                        </p:tgtEl>
                                        <p:attrNameLst>
                                          <p:attrName>ppt_x</p:attrName>
                                        </p:attrNameLst>
                                      </p:cBhvr>
                                      <p:tavLst>
                                        <p:tav tm="0">
                                          <p:val>
                                            <p:strVal val="ppt_x"/>
                                          </p:val>
                                        </p:tav>
                                        <p:tav tm="100000">
                                          <p:val>
                                            <p:strVal val="ppt_x"/>
                                          </p:val>
                                        </p:tav>
                                      </p:tavLst>
                                    </p:anim>
                                    <p:anim calcmode="lin" valueType="num">
                                      <p:cBhvr additive="base">
                                        <p:cTn id="604" dur="5000"/>
                                        <p:tgtEl>
                                          <p:spTgt spid="7"/>
                                        </p:tgtEl>
                                        <p:attrNameLst>
                                          <p:attrName>ppt_y</p:attrName>
                                        </p:attrNameLst>
                                      </p:cBhvr>
                                      <p:tavLst>
                                        <p:tav tm="0">
                                          <p:val>
                                            <p:strVal val="ppt_y"/>
                                          </p:val>
                                        </p:tav>
                                        <p:tav tm="100000">
                                          <p:val>
                                            <p:strVal val="1+ppt_h/2"/>
                                          </p:val>
                                        </p:tav>
                                      </p:tavLst>
                                    </p:anim>
                                    <p:set>
                                      <p:cBhvr>
                                        <p:cTn id="605" dur="1" fill="hold">
                                          <p:stCondLst>
                                            <p:cond delay="4999"/>
                                          </p:stCondLst>
                                        </p:cTn>
                                        <p:tgtEl>
                                          <p:spTgt spid="7"/>
                                        </p:tgtEl>
                                        <p:attrNameLst>
                                          <p:attrName>style.visibility</p:attrName>
                                        </p:attrNameLst>
                                      </p:cBhvr>
                                      <p:to>
                                        <p:strVal val="hidden"/>
                                      </p:to>
                                    </p:set>
                                  </p:childTnLst>
                                </p:cTn>
                              </p:par>
                              <p:par>
                                <p:cTn id="606" presetID="2" presetClass="exit" presetSubtype="4" fill="hold" grpId="3" nodeType="withEffect">
                                  <p:stCondLst>
                                    <p:cond delay="0"/>
                                  </p:stCondLst>
                                  <p:childTnLst>
                                    <p:anim calcmode="lin" valueType="num">
                                      <p:cBhvr additive="base">
                                        <p:cTn id="607" dur="5000"/>
                                        <p:tgtEl>
                                          <p:spTgt spid="8"/>
                                        </p:tgtEl>
                                        <p:attrNameLst>
                                          <p:attrName>ppt_x</p:attrName>
                                        </p:attrNameLst>
                                      </p:cBhvr>
                                      <p:tavLst>
                                        <p:tav tm="0">
                                          <p:val>
                                            <p:strVal val="ppt_x"/>
                                          </p:val>
                                        </p:tav>
                                        <p:tav tm="100000">
                                          <p:val>
                                            <p:strVal val="ppt_x"/>
                                          </p:val>
                                        </p:tav>
                                      </p:tavLst>
                                    </p:anim>
                                    <p:anim calcmode="lin" valueType="num">
                                      <p:cBhvr additive="base">
                                        <p:cTn id="608" dur="5000"/>
                                        <p:tgtEl>
                                          <p:spTgt spid="8"/>
                                        </p:tgtEl>
                                        <p:attrNameLst>
                                          <p:attrName>ppt_y</p:attrName>
                                        </p:attrNameLst>
                                      </p:cBhvr>
                                      <p:tavLst>
                                        <p:tav tm="0">
                                          <p:val>
                                            <p:strVal val="ppt_y"/>
                                          </p:val>
                                        </p:tav>
                                        <p:tav tm="100000">
                                          <p:val>
                                            <p:strVal val="1+ppt_h/2"/>
                                          </p:val>
                                        </p:tav>
                                      </p:tavLst>
                                    </p:anim>
                                    <p:set>
                                      <p:cBhvr>
                                        <p:cTn id="609" dur="1" fill="hold">
                                          <p:stCondLst>
                                            <p:cond delay="4999"/>
                                          </p:stCondLst>
                                        </p:cTn>
                                        <p:tgtEl>
                                          <p:spTgt spid="8"/>
                                        </p:tgtEl>
                                        <p:attrNameLst>
                                          <p:attrName>style.visibility</p:attrName>
                                        </p:attrNameLst>
                                      </p:cBhvr>
                                      <p:to>
                                        <p:strVal val="hidden"/>
                                      </p:to>
                                    </p:set>
                                  </p:childTnLst>
                                </p:cTn>
                              </p:par>
                              <p:par>
                                <p:cTn id="610" presetID="2" presetClass="exit" presetSubtype="4" fill="hold" grpId="3" nodeType="withEffect">
                                  <p:stCondLst>
                                    <p:cond delay="0"/>
                                  </p:stCondLst>
                                  <p:childTnLst>
                                    <p:anim calcmode="lin" valueType="num">
                                      <p:cBhvr additive="base">
                                        <p:cTn id="611" dur="5000"/>
                                        <p:tgtEl>
                                          <p:spTgt spid="9"/>
                                        </p:tgtEl>
                                        <p:attrNameLst>
                                          <p:attrName>ppt_x</p:attrName>
                                        </p:attrNameLst>
                                      </p:cBhvr>
                                      <p:tavLst>
                                        <p:tav tm="0">
                                          <p:val>
                                            <p:strVal val="ppt_x"/>
                                          </p:val>
                                        </p:tav>
                                        <p:tav tm="100000">
                                          <p:val>
                                            <p:strVal val="ppt_x"/>
                                          </p:val>
                                        </p:tav>
                                      </p:tavLst>
                                    </p:anim>
                                    <p:anim calcmode="lin" valueType="num">
                                      <p:cBhvr additive="base">
                                        <p:cTn id="612" dur="5000"/>
                                        <p:tgtEl>
                                          <p:spTgt spid="9"/>
                                        </p:tgtEl>
                                        <p:attrNameLst>
                                          <p:attrName>ppt_y</p:attrName>
                                        </p:attrNameLst>
                                      </p:cBhvr>
                                      <p:tavLst>
                                        <p:tav tm="0">
                                          <p:val>
                                            <p:strVal val="ppt_y"/>
                                          </p:val>
                                        </p:tav>
                                        <p:tav tm="100000">
                                          <p:val>
                                            <p:strVal val="1+ppt_h/2"/>
                                          </p:val>
                                        </p:tav>
                                      </p:tavLst>
                                    </p:anim>
                                    <p:set>
                                      <p:cBhvr>
                                        <p:cTn id="613" dur="1" fill="hold">
                                          <p:stCondLst>
                                            <p:cond delay="4999"/>
                                          </p:stCondLst>
                                        </p:cTn>
                                        <p:tgtEl>
                                          <p:spTgt spid="9"/>
                                        </p:tgtEl>
                                        <p:attrNameLst>
                                          <p:attrName>style.visibility</p:attrName>
                                        </p:attrNameLst>
                                      </p:cBhvr>
                                      <p:to>
                                        <p:strVal val="hidden"/>
                                      </p:to>
                                    </p:set>
                                  </p:childTnLst>
                                </p:cTn>
                              </p:par>
                              <p:par>
                                <p:cTn id="614" presetID="2" presetClass="exit" presetSubtype="4" fill="hold" grpId="3" nodeType="withEffect">
                                  <p:stCondLst>
                                    <p:cond delay="0"/>
                                  </p:stCondLst>
                                  <p:childTnLst>
                                    <p:anim calcmode="lin" valueType="num">
                                      <p:cBhvr additive="base">
                                        <p:cTn id="615" dur="5000"/>
                                        <p:tgtEl>
                                          <p:spTgt spid="10"/>
                                        </p:tgtEl>
                                        <p:attrNameLst>
                                          <p:attrName>ppt_x</p:attrName>
                                        </p:attrNameLst>
                                      </p:cBhvr>
                                      <p:tavLst>
                                        <p:tav tm="0">
                                          <p:val>
                                            <p:strVal val="ppt_x"/>
                                          </p:val>
                                        </p:tav>
                                        <p:tav tm="100000">
                                          <p:val>
                                            <p:strVal val="ppt_x"/>
                                          </p:val>
                                        </p:tav>
                                      </p:tavLst>
                                    </p:anim>
                                    <p:anim calcmode="lin" valueType="num">
                                      <p:cBhvr additive="base">
                                        <p:cTn id="616" dur="5000"/>
                                        <p:tgtEl>
                                          <p:spTgt spid="10"/>
                                        </p:tgtEl>
                                        <p:attrNameLst>
                                          <p:attrName>ppt_y</p:attrName>
                                        </p:attrNameLst>
                                      </p:cBhvr>
                                      <p:tavLst>
                                        <p:tav tm="0">
                                          <p:val>
                                            <p:strVal val="ppt_y"/>
                                          </p:val>
                                        </p:tav>
                                        <p:tav tm="100000">
                                          <p:val>
                                            <p:strVal val="1+ppt_h/2"/>
                                          </p:val>
                                        </p:tav>
                                      </p:tavLst>
                                    </p:anim>
                                    <p:set>
                                      <p:cBhvr>
                                        <p:cTn id="617" dur="1" fill="hold">
                                          <p:stCondLst>
                                            <p:cond delay="4999"/>
                                          </p:stCondLst>
                                        </p:cTn>
                                        <p:tgtEl>
                                          <p:spTgt spid="10"/>
                                        </p:tgtEl>
                                        <p:attrNameLst>
                                          <p:attrName>style.visibility</p:attrName>
                                        </p:attrNameLst>
                                      </p:cBhvr>
                                      <p:to>
                                        <p:strVal val="hidden"/>
                                      </p:to>
                                    </p:set>
                                  </p:childTnLst>
                                </p:cTn>
                              </p:par>
                              <p:par>
                                <p:cTn id="618" presetID="2" presetClass="exit" presetSubtype="4" fill="hold" grpId="3" nodeType="withEffect">
                                  <p:stCondLst>
                                    <p:cond delay="0"/>
                                  </p:stCondLst>
                                  <p:childTnLst>
                                    <p:anim calcmode="lin" valueType="num">
                                      <p:cBhvr additive="base">
                                        <p:cTn id="619" dur="5000"/>
                                        <p:tgtEl>
                                          <p:spTgt spid="11"/>
                                        </p:tgtEl>
                                        <p:attrNameLst>
                                          <p:attrName>ppt_x</p:attrName>
                                        </p:attrNameLst>
                                      </p:cBhvr>
                                      <p:tavLst>
                                        <p:tav tm="0">
                                          <p:val>
                                            <p:strVal val="ppt_x"/>
                                          </p:val>
                                        </p:tav>
                                        <p:tav tm="100000">
                                          <p:val>
                                            <p:strVal val="ppt_x"/>
                                          </p:val>
                                        </p:tav>
                                      </p:tavLst>
                                    </p:anim>
                                    <p:anim calcmode="lin" valueType="num">
                                      <p:cBhvr additive="base">
                                        <p:cTn id="620" dur="5000"/>
                                        <p:tgtEl>
                                          <p:spTgt spid="11"/>
                                        </p:tgtEl>
                                        <p:attrNameLst>
                                          <p:attrName>ppt_y</p:attrName>
                                        </p:attrNameLst>
                                      </p:cBhvr>
                                      <p:tavLst>
                                        <p:tav tm="0">
                                          <p:val>
                                            <p:strVal val="ppt_y"/>
                                          </p:val>
                                        </p:tav>
                                        <p:tav tm="100000">
                                          <p:val>
                                            <p:strVal val="1+ppt_h/2"/>
                                          </p:val>
                                        </p:tav>
                                      </p:tavLst>
                                    </p:anim>
                                    <p:set>
                                      <p:cBhvr>
                                        <p:cTn id="621" dur="1" fill="hold">
                                          <p:stCondLst>
                                            <p:cond delay="4999"/>
                                          </p:stCondLst>
                                        </p:cTn>
                                        <p:tgtEl>
                                          <p:spTgt spid="11"/>
                                        </p:tgtEl>
                                        <p:attrNameLst>
                                          <p:attrName>style.visibility</p:attrName>
                                        </p:attrNameLst>
                                      </p:cBhvr>
                                      <p:to>
                                        <p:strVal val="hidden"/>
                                      </p:to>
                                    </p:set>
                                  </p:childTnLst>
                                </p:cTn>
                              </p:par>
                              <p:par>
                                <p:cTn id="622" presetID="2" presetClass="exit" presetSubtype="4" fill="hold" grpId="3" nodeType="withEffect">
                                  <p:stCondLst>
                                    <p:cond delay="0"/>
                                  </p:stCondLst>
                                  <p:childTnLst>
                                    <p:anim calcmode="lin" valueType="num">
                                      <p:cBhvr additive="base">
                                        <p:cTn id="623" dur="5000"/>
                                        <p:tgtEl>
                                          <p:spTgt spid="12"/>
                                        </p:tgtEl>
                                        <p:attrNameLst>
                                          <p:attrName>ppt_x</p:attrName>
                                        </p:attrNameLst>
                                      </p:cBhvr>
                                      <p:tavLst>
                                        <p:tav tm="0">
                                          <p:val>
                                            <p:strVal val="ppt_x"/>
                                          </p:val>
                                        </p:tav>
                                        <p:tav tm="100000">
                                          <p:val>
                                            <p:strVal val="ppt_x"/>
                                          </p:val>
                                        </p:tav>
                                      </p:tavLst>
                                    </p:anim>
                                    <p:anim calcmode="lin" valueType="num">
                                      <p:cBhvr additive="base">
                                        <p:cTn id="624" dur="5000"/>
                                        <p:tgtEl>
                                          <p:spTgt spid="12"/>
                                        </p:tgtEl>
                                        <p:attrNameLst>
                                          <p:attrName>ppt_y</p:attrName>
                                        </p:attrNameLst>
                                      </p:cBhvr>
                                      <p:tavLst>
                                        <p:tav tm="0">
                                          <p:val>
                                            <p:strVal val="ppt_y"/>
                                          </p:val>
                                        </p:tav>
                                        <p:tav tm="100000">
                                          <p:val>
                                            <p:strVal val="1+ppt_h/2"/>
                                          </p:val>
                                        </p:tav>
                                      </p:tavLst>
                                    </p:anim>
                                    <p:set>
                                      <p:cBhvr>
                                        <p:cTn id="625" dur="1" fill="hold">
                                          <p:stCondLst>
                                            <p:cond delay="4999"/>
                                          </p:stCondLst>
                                        </p:cTn>
                                        <p:tgtEl>
                                          <p:spTgt spid="12"/>
                                        </p:tgtEl>
                                        <p:attrNameLst>
                                          <p:attrName>style.visibility</p:attrName>
                                        </p:attrNameLst>
                                      </p:cBhvr>
                                      <p:to>
                                        <p:strVal val="hidden"/>
                                      </p:to>
                                    </p:set>
                                  </p:childTnLst>
                                </p:cTn>
                              </p:par>
                              <p:par>
                                <p:cTn id="626" presetID="2" presetClass="exit" presetSubtype="4" fill="hold" grpId="3" nodeType="withEffect">
                                  <p:stCondLst>
                                    <p:cond delay="0"/>
                                  </p:stCondLst>
                                  <p:childTnLst>
                                    <p:anim calcmode="lin" valueType="num">
                                      <p:cBhvr additive="base">
                                        <p:cTn id="627" dur="5000"/>
                                        <p:tgtEl>
                                          <p:spTgt spid="13"/>
                                        </p:tgtEl>
                                        <p:attrNameLst>
                                          <p:attrName>ppt_x</p:attrName>
                                        </p:attrNameLst>
                                      </p:cBhvr>
                                      <p:tavLst>
                                        <p:tav tm="0">
                                          <p:val>
                                            <p:strVal val="ppt_x"/>
                                          </p:val>
                                        </p:tav>
                                        <p:tav tm="100000">
                                          <p:val>
                                            <p:strVal val="ppt_x"/>
                                          </p:val>
                                        </p:tav>
                                      </p:tavLst>
                                    </p:anim>
                                    <p:anim calcmode="lin" valueType="num">
                                      <p:cBhvr additive="base">
                                        <p:cTn id="628" dur="5000"/>
                                        <p:tgtEl>
                                          <p:spTgt spid="13"/>
                                        </p:tgtEl>
                                        <p:attrNameLst>
                                          <p:attrName>ppt_y</p:attrName>
                                        </p:attrNameLst>
                                      </p:cBhvr>
                                      <p:tavLst>
                                        <p:tav tm="0">
                                          <p:val>
                                            <p:strVal val="ppt_y"/>
                                          </p:val>
                                        </p:tav>
                                        <p:tav tm="100000">
                                          <p:val>
                                            <p:strVal val="1+ppt_h/2"/>
                                          </p:val>
                                        </p:tav>
                                      </p:tavLst>
                                    </p:anim>
                                    <p:set>
                                      <p:cBhvr>
                                        <p:cTn id="629" dur="1" fill="hold">
                                          <p:stCondLst>
                                            <p:cond delay="4999"/>
                                          </p:stCondLst>
                                        </p:cTn>
                                        <p:tgtEl>
                                          <p:spTgt spid="13"/>
                                        </p:tgtEl>
                                        <p:attrNameLst>
                                          <p:attrName>style.visibility</p:attrName>
                                        </p:attrNameLst>
                                      </p:cBhvr>
                                      <p:to>
                                        <p:strVal val="hidden"/>
                                      </p:to>
                                    </p:set>
                                  </p:childTnLst>
                                </p:cTn>
                              </p:par>
                              <p:par>
                                <p:cTn id="630" presetID="2" presetClass="exit" presetSubtype="4" fill="hold" grpId="3" nodeType="withEffect">
                                  <p:stCondLst>
                                    <p:cond delay="0"/>
                                  </p:stCondLst>
                                  <p:childTnLst>
                                    <p:anim calcmode="lin" valueType="num">
                                      <p:cBhvr additive="base">
                                        <p:cTn id="631" dur="5000"/>
                                        <p:tgtEl>
                                          <p:spTgt spid="14"/>
                                        </p:tgtEl>
                                        <p:attrNameLst>
                                          <p:attrName>ppt_x</p:attrName>
                                        </p:attrNameLst>
                                      </p:cBhvr>
                                      <p:tavLst>
                                        <p:tav tm="0">
                                          <p:val>
                                            <p:strVal val="ppt_x"/>
                                          </p:val>
                                        </p:tav>
                                        <p:tav tm="100000">
                                          <p:val>
                                            <p:strVal val="ppt_x"/>
                                          </p:val>
                                        </p:tav>
                                      </p:tavLst>
                                    </p:anim>
                                    <p:anim calcmode="lin" valueType="num">
                                      <p:cBhvr additive="base">
                                        <p:cTn id="632" dur="5000"/>
                                        <p:tgtEl>
                                          <p:spTgt spid="14"/>
                                        </p:tgtEl>
                                        <p:attrNameLst>
                                          <p:attrName>ppt_y</p:attrName>
                                        </p:attrNameLst>
                                      </p:cBhvr>
                                      <p:tavLst>
                                        <p:tav tm="0">
                                          <p:val>
                                            <p:strVal val="ppt_y"/>
                                          </p:val>
                                        </p:tav>
                                        <p:tav tm="100000">
                                          <p:val>
                                            <p:strVal val="1+ppt_h/2"/>
                                          </p:val>
                                        </p:tav>
                                      </p:tavLst>
                                    </p:anim>
                                    <p:set>
                                      <p:cBhvr>
                                        <p:cTn id="633" dur="1" fill="hold">
                                          <p:stCondLst>
                                            <p:cond delay="4999"/>
                                          </p:stCondLst>
                                        </p:cTn>
                                        <p:tgtEl>
                                          <p:spTgt spid="14"/>
                                        </p:tgtEl>
                                        <p:attrNameLst>
                                          <p:attrName>style.visibility</p:attrName>
                                        </p:attrNameLst>
                                      </p:cBhvr>
                                      <p:to>
                                        <p:strVal val="hidden"/>
                                      </p:to>
                                    </p:set>
                                  </p:childTnLst>
                                </p:cTn>
                              </p:par>
                              <p:par>
                                <p:cTn id="634" presetID="2" presetClass="exit" presetSubtype="4" fill="hold" grpId="3" nodeType="withEffect">
                                  <p:stCondLst>
                                    <p:cond delay="0"/>
                                  </p:stCondLst>
                                  <p:childTnLst>
                                    <p:anim calcmode="lin" valueType="num">
                                      <p:cBhvr additive="base">
                                        <p:cTn id="635" dur="5000"/>
                                        <p:tgtEl>
                                          <p:spTgt spid="15"/>
                                        </p:tgtEl>
                                        <p:attrNameLst>
                                          <p:attrName>ppt_x</p:attrName>
                                        </p:attrNameLst>
                                      </p:cBhvr>
                                      <p:tavLst>
                                        <p:tav tm="0">
                                          <p:val>
                                            <p:strVal val="ppt_x"/>
                                          </p:val>
                                        </p:tav>
                                        <p:tav tm="100000">
                                          <p:val>
                                            <p:strVal val="ppt_x"/>
                                          </p:val>
                                        </p:tav>
                                      </p:tavLst>
                                    </p:anim>
                                    <p:anim calcmode="lin" valueType="num">
                                      <p:cBhvr additive="base">
                                        <p:cTn id="636" dur="5000"/>
                                        <p:tgtEl>
                                          <p:spTgt spid="15"/>
                                        </p:tgtEl>
                                        <p:attrNameLst>
                                          <p:attrName>ppt_y</p:attrName>
                                        </p:attrNameLst>
                                      </p:cBhvr>
                                      <p:tavLst>
                                        <p:tav tm="0">
                                          <p:val>
                                            <p:strVal val="ppt_y"/>
                                          </p:val>
                                        </p:tav>
                                        <p:tav tm="100000">
                                          <p:val>
                                            <p:strVal val="1+ppt_h/2"/>
                                          </p:val>
                                        </p:tav>
                                      </p:tavLst>
                                    </p:anim>
                                    <p:set>
                                      <p:cBhvr>
                                        <p:cTn id="637" dur="1" fill="hold">
                                          <p:stCondLst>
                                            <p:cond delay="4999"/>
                                          </p:stCondLst>
                                        </p:cTn>
                                        <p:tgtEl>
                                          <p:spTgt spid="15"/>
                                        </p:tgtEl>
                                        <p:attrNameLst>
                                          <p:attrName>style.visibility</p:attrName>
                                        </p:attrNameLst>
                                      </p:cBhvr>
                                      <p:to>
                                        <p:strVal val="hidden"/>
                                      </p:to>
                                    </p:set>
                                  </p:childTnLst>
                                </p:cTn>
                              </p:par>
                              <p:par>
                                <p:cTn id="638" presetID="2" presetClass="exit" presetSubtype="4" fill="hold" grpId="3" nodeType="withEffect">
                                  <p:stCondLst>
                                    <p:cond delay="0"/>
                                  </p:stCondLst>
                                  <p:childTnLst>
                                    <p:anim calcmode="lin" valueType="num">
                                      <p:cBhvr additive="base">
                                        <p:cTn id="639" dur="5000"/>
                                        <p:tgtEl>
                                          <p:spTgt spid="16"/>
                                        </p:tgtEl>
                                        <p:attrNameLst>
                                          <p:attrName>ppt_x</p:attrName>
                                        </p:attrNameLst>
                                      </p:cBhvr>
                                      <p:tavLst>
                                        <p:tav tm="0">
                                          <p:val>
                                            <p:strVal val="ppt_x"/>
                                          </p:val>
                                        </p:tav>
                                        <p:tav tm="100000">
                                          <p:val>
                                            <p:strVal val="ppt_x"/>
                                          </p:val>
                                        </p:tav>
                                      </p:tavLst>
                                    </p:anim>
                                    <p:anim calcmode="lin" valueType="num">
                                      <p:cBhvr additive="base">
                                        <p:cTn id="640" dur="5000"/>
                                        <p:tgtEl>
                                          <p:spTgt spid="16"/>
                                        </p:tgtEl>
                                        <p:attrNameLst>
                                          <p:attrName>ppt_y</p:attrName>
                                        </p:attrNameLst>
                                      </p:cBhvr>
                                      <p:tavLst>
                                        <p:tav tm="0">
                                          <p:val>
                                            <p:strVal val="ppt_y"/>
                                          </p:val>
                                        </p:tav>
                                        <p:tav tm="100000">
                                          <p:val>
                                            <p:strVal val="1+ppt_h/2"/>
                                          </p:val>
                                        </p:tav>
                                      </p:tavLst>
                                    </p:anim>
                                    <p:set>
                                      <p:cBhvr>
                                        <p:cTn id="641" dur="1" fill="hold">
                                          <p:stCondLst>
                                            <p:cond delay="4999"/>
                                          </p:stCondLst>
                                        </p:cTn>
                                        <p:tgtEl>
                                          <p:spTgt spid="16"/>
                                        </p:tgtEl>
                                        <p:attrNameLst>
                                          <p:attrName>style.visibility</p:attrName>
                                        </p:attrNameLst>
                                      </p:cBhvr>
                                      <p:to>
                                        <p:strVal val="hidden"/>
                                      </p:to>
                                    </p:set>
                                  </p:childTnLst>
                                </p:cTn>
                              </p:par>
                              <p:par>
                                <p:cTn id="642" presetID="2" presetClass="exit" presetSubtype="4" fill="hold" grpId="3" nodeType="withEffect">
                                  <p:stCondLst>
                                    <p:cond delay="0"/>
                                  </p:stCondLst>
                                  <p:childTnLst>
                                    <p:anim calcmode="lin" valueType="num">
                                      <p:cBhvr additive="base">
                                        <p:cTn id="643" dur="5000"/>
                                        <p:tgtEl>
                                          <p:spTgt spid="17"/>
                                        </p:tgtEl>
                                        <p:attrNameLst>
                                          <p:attrName>ppt_x</p:attrName>
                                        </p:attrNameLst>
                                      </p:cBhvr>
                                      <p:tavLst>
                                        <p:tav tm="0">
                                          <p:val>
                                            <p:strVal val="ppt_x"/>
                                          </p:val>
                                        </p:tav>
                                        <p:tav tm="100000">
                                          <p:val>
                                            <p:strVal val="ppt_x"/>
                                          </p:val>
                                        </p:tav>
                                      </p:tavLst>
                                    </p:anim>
                                    <p:anim calcmode="lin" valueType="num">
                                      <p:cBhvr additive="base">
                                        <p:cTn id="644" dur="5000"/>
                                        <p:tgtEl>
                                          <p:spTgt spid="17"/>
                                        </p:tgtEl>
                                        <p:attrNameLst>
                                          <p:attrName>ppt_y</p:attrName>
                                        </p:attrNameLst>
                                      </p:cBhvr>
                                      <p:tavLst>
                                        <p:tav tm="0">
                                          <p:val>
                                            <p:strVal val="ppt_y"/>
                                          </p:val>
                                        </p:tav>
                                        <p:tav tm="100000">
                                          <p:val>
                                            <p:strVal val="1+ppt_h/2"/>
                                          </p:val>
                                        </p:tav>
                                      </p:tavLst>
                                    </p:anim>
                                    <p:set>
                                      <p:cBhvr>
                                        <p:cTn id="645" dur="1" fill="hold">
                                          <p:stCondLst>
                                            <p:cond delay="4999"/>
                                          </p:stCondLst>
                                        </p:cTn>
                                        <p:tgtEl>
                                          <p:spTgt spid="17"/>
                                        </p:tgtEl>
                                        <p:attrNameLst>
                                          <p:attrName>style.visibility</p:attrName>
                                        </p:attrNameLst>
                                      </p:cBhvr>
                                      <p:to>
                                        <p:strVal val="hidden"/>
                                      </p:to>
                                    </p:set>
                                  </p:childTnLst>
                                </p:cTn>
                              </p:par>
                              <p:par>
                                <p:cTn id="646" presetID="2" presetClass="exit" presetSubtype="4" fill="hold" grpId="3" nodeType="withEffect">
                                  <p:stCondLst>
                                    <p:cond delay="0"/>
                                  </p:stCondLst>
                                  <p:childTnLst>
                                    <p:anim calcmode="lin" valueType="num">
                                      <p:cBhvr additive="base">
                                        <p:cTn id="647" dur="5000"/>
                                        <p:tgtEl>
                                          <p:spTgt spid="18"/>
                                        </p:tgtEl>
                                        <p:attrNameLst>
                                          <p:attrName>ppt_x</p:attrName>
                                        </p:attrNameLst>
                                      </p:cBhvr>
                                      <p:tavLst>
                                        <p:tav tm="0">
                                          <p:val>
                                            <p:strVal val="ppt_x"/>
                                          </p:val>
                                        </p:tav>
                                        <p:tav tm="100000">
                                          <p:val>
                                            <p:strVal val="ppt_x"/>
                                          </p:val>
                                        </p:tav>
                                      </p:tavLst>
                                    </p:anim>
                                    <p:anim calcmode="lin" valueType="num">
                                      <p:cBhvr additive="base">
                                        <p:cTn id="648" dur="5000"/>
                                        <p:tgtEl>
                                          <p:spTgt spid="18"/>
                                        </p:tgtEl>
                                        <p:attrNameLst>
                                          <p:attrName>ppt_y</p:attrName>
                                        </p:attrNameLst>
                                      </p:cBhvr>
                                      <p:tavLst>
                                        <p:tav tm="0">
                                          <p:val>
                                            <p:strVal val="ppt_y"/>
                                          </p:val>
                                        </p:tav>
                                        <p:tav tm="100000">
                                          <p:val>
                                            <p:strVal val="1+ppt_h/2"/>
                                          </p:val>
                                        </p:tav>
                                      </p:tavLst>
                                    </p:anim>
                                    <p:set>
                                      <p:cBhvr>
                                        <p:cTn id="649" dur="1" fill="hold">
                                          <p:stCondLst>
                                            <p:cond delay="4999"/>
                                          </p:stCondLst>
                                        </p:cTn>
                                        <p:tgtEl>
                                          <p:spTgt spid="18"/>
                                        </p:tgtEl>
                                        <p:attrNameLst>
                                          <p:attrName>style.visibility</p:attrName>
                                        </p:attrNameLst>
                                      </p:cBhvr>
                                      <p:to>
                                        <p:strVal val="hidden"/>
                                      </p:to>
                                    </p:set>
                                  </p:childTnLst>
                                </p:cTn>
                              </p:par>
                              <p:par>
                                <p:cTn id="650" presetID="2" presetClass="exit" presetSubtype="4" fill="hold" grpId="3" nodeType="withEffect">
                                  <p:stCondLst>
                                    <p:cond delay="0"/>
                                  </p:stCondLst>
                                  <p:childTnLst>
                                    <p:anim calcmode="lin" valueType="num">
                                      <p:cBhvr additive="base">
                                        <p:cTn id="651" dur="5000"/>
                                        <p:tgtEl>
                                          <p:spTgt spid="19"/>
                                        </p:tgtEl>
                                        <p:attrNameLst>
                                          <p:attrName>ppt_x</p:attrName>
                                        </p:attrNameLst>
                                      </p:cBhvr>
                                      <p:tavLst>
                                        <p:tav tm="0">
                                          <p:val>
                                            <p:strVal val="ppt_x"/>
                                          </p:val>
                                        </p:tav>
                                        <p:tav tm="100000">
                                          <p:val>
                                            <p:strVal val="ppt_x"/>
                                          </p:val>
                                        </p:tav>
                                      </p:tavLst>
                                    </p:anim>
                                    <p:anim calcmode="lin" valueType="num">
                                      <p:cBhvr additive="base">
                                        <p:cTn id="652" dur="5000"/>
                                        <p:tgtEl>
                                          <p:spTgt spid="19"/>
                                        </p:tgtEl>
                                        <p:attrNameLst>
                                          <p:attrName>ppt_y</p:attrName>
                                        </p:attrNameLst>
                                      </p:cBhvr>
                                      <p:tavLst>
                                        <p:tav tm="0">
                                          <p:val>
                                            <p:strVal val="ppt_y"/>
                                          </p:val>
                                        </p:tav>
                                        <p:tav tm="100000">
                                          <p:val>
                                            <p:strVal val="1+ppt_h/2"/>
                                          </p:val>
                                        </p:tav>
                                      </p:tavLst>
                                    </p:anim>
                                    <p:set>
                                      <p:cBhvr>
                                        <p:cTn id="653" dur="1" fill="hold">
                                          <p:stCondLst>
                                            <p:cond delay="4999"/>
                                          </p:stCondLst>
                                        </p:cTn>
                                        <p:tgtEl>
                                          <p:spTgt spid="19"/>
                                        </p:tgtEl>
                                        <p:attrNameLst>
                                          <p:attrName>style.visibility</p:attrName>
                                        </p:attrNameLst>
                                      </p:cBhvr>
                                      <p:to>
                                        <p:strVal val="hidden"/>
                                      </p:to>
                                    </p:set>
                                  </p:childTnLst>
                                </p:cTn>
                              </p:par>
                              <p:par>
                                <p:cTn id="654" presetID="2" presetClass="exit" presetSubtype="4" fill="hold" grpId="3" nodeType="withEffect">
                                  <p:stCondLst>
                                    <p:cond delay="0"/>
                                  </p:stCondLst>
                                  <p:childTnLst>
                                    <p:anim calcmode="lin" valueType="num">
                                      <p:cBhvr additive="base">
                                        <p:cTn id="655" dur="5000"/>
                                        <p:tgtEl>
                                          <p:spTgt spid="20"/>
                                        </p:tgtEl>
                                        <p:attrNameLst>
                                          <p:attrName>ppt_x</p:attrName>
                                        </p:attrNameLst>
                                      </p:cBhvr>
                                      <p:tavLst>
                                        <p:tav tm="0">
                                          <p:val>
                                            <p:strVal val="ppt_x"/>
                                          </p:val>
                                        </p:tav>
                                        <p:tav tm="100000">
                                          <p:val>
                                            <p:strVal val="ppt_x"/>
                                          </p:val>
                                        </p:tav>
                                      </p:tavLst>
                                    </p:anim>
                                    <p:anim calcmode="lin" valueType="num">
                                      <p:cBhvr additive="base">
                                        <p:cTn id="656" dur="5000"/>
                                        <p:tgtEl>
                                          <p:spTgt spid="20"/>
                                        </p:tgtEl>
                                        <p:attrNameLst>
                                          <p:attrName>ppt_y</p:attrName>
                                        </p:attrNameLst>
                                      </p:cBhvr>
                                      <p:tavLst>
                                        <p:tav tm="0">
                                          <p:val>
                                            <p:strVal val="ppt_y"/>
                                          </p:val>
                                        </p:tav>
                                        <p:tav tm="100000">
                                          <p:val>
                                            <p:strVal val="1+ppt_h/2"/>
                                          </p:val>
                                        </p:tav>
                                      </p:tavLst>
                                    </p:anim>
                                    <p:set>
                                      <p:cBhvr>
                                        <p:cTn id="657" dur="1" fill="hold">
                                          <p:stCondLst>
                                            <p:cond delay="4999"/>
                                          </p:stCondLst>
                                        </p:cTn>
                                        <p:tgtEl>
                                          <p:spTgt spid="20"/>
                                        </p:tgtEl>
                                        <p:attrNameLst>
                                          <p:attrName>style.visibility</p:attrName>
                                        </p:attrNameLst>
                                      </p:cBhvr>
                                      <p:to>
                                        <p:strVal val="hidden"/>
                                      </p:to>
                                    </p:set>
                                  </p:childTnLst>
                                </p:cTn>
                              </p:par>
                              <p:par>
                                <p:cTn id="658" presetID="2" presetClass="exit" presetSubtype="4" fill="hold" grpId="3" nodeType="withEffect">
                                  <p:stCondLst>
                                    <p:cond delay="0"/>
                                  </p:stCondLst>
                                  <p:childTnLst>
                                    <p:anim calcmode="lin" valueType="num">
                                      <p:cBhvr additive="base">
                                        <p:cTn id="659" dur="5000"/>
                                        <p:tgtEl>
                                          <p:spTgt spid="21"/>
                                        </p:tgtEl>
                                        <p:attrNameLst>
                                          <p:attrName>ppt_x</p:attrName>
                                        </p:attrNameLst>
                                      </p:cBhvr>
                                      <p:tavLst>
                                        <p:tav tm="0">
                                          <p:val>
                                            <p:strVal val="ppt_x"/>
                                          </p:val>
                                        </p:tav>
                                        <p:tav tm="100000">
                                          <p:val>
                                            <p:strVal val="ppt_x"/>
                                          </p:val>
                                        </p:tav>
                                      </p:tavLst>
                                    </p:anim>
                                    <p:anim calcmode="lin" valueType="num">
                                      <p:cBhvr additive="base">
                                        <p:cTn id="660" dur="5000"/>
                                        <p:tgtEl>
                                          <p:spTgt spid="21"/>
                                        </p:tgtEl>
                                        <p:attrNameLst>
                                          <p:attrName>ppt_y</p:attrName>
                                        </p:attrNameLst>
                                      </p:cBhvr>
                                      <p:tavLst>
                                        <p:tav tm="0">
                                          <p:val>
                                            <p:strVal val="ppt_y"/>
                                          </p:val>
                                        </p:tav>
                                        <p:tav tm="100000">
                                          <p:val>
                                            <p:strVal val="1+ppt_h/2"/>
                                          </p:val>
                                        </p:tav>
                                      </p:tavLst>
                                    </p:anim>
                                    <p:set>
                                      <p:cBhvr>
                                        <p:cTn id="661" dur="1" fill="hold">
                                          <p:stCondLst>
                                            <p:cond delay="4999"/>
                                          </p:stCondLst>
                                        </p:cTn>
                                        <p:tgtEl>
                                          <p:spTgt spid="21"/>
                                        </p:tgtEl>
                                        <p:attrNameLst>
                                          <p:attrName>style.visibility</p:attrName>
                                        </p:attrNameLst>
                                      </p:cBhvr>
                                      <p:to>
                                        <p:strVal val="hidden"/>
                                      </p:to>
                                    </p:set>
                                  </p:childTnLst>
                                </p:cTn>
                              </p:par>
                              <p:par>
                                <p:cTn id="662" presetID="2" presetClass="exit" presetSubtype="4" fill="hold" grpId="3" nodeType="withEffect">
                                  <p:stCondLst>
                                    <p:cond delay="0"/>
                                  </p:stCondLst>
                                  <p:childTnLst>
                                    <p:anim calcmode="lin" valueType="num">
                                      <p:cBhvr additive="base">
                                        <p:cTn id="663" dur="5000"/>
                                        <p:tgtEl>
                                          <p:spTgt spid="22"/>
                                        </p:tgtEl>
                                        <p:attrNameLst>
                                          <p:attrName>ppt_x</p:attrName>
                                        </p:attrNameLst>
                                      </p:cBhvr>
                                      <p:tavLst>
                                        <p:tav tm="0">
                                          <p:val>
                                            <p:strVal val="ppt_x"/>
                                          </p:val>
                                        </p:tav>
                                        <p:tav tm="100000">
                                          <p:val>
                                            <p:strVal val="ppt_x"/>
                                          </p:val>
                                        </p:tav>
                                      </p:tavLst>
                                    </p:anim>
                                    <p:anim calcmode="lin" valueType="num">
                                      <p:cBhvr additive="base">
                                        <p:cTn id="664" dur="5000"/>
                                        <p:tgtEl>
                                          <p:spTgt spid="22"/>
                                        </p:tgtEl>
                                        <p:attrNameLst>
                                          <p:attrName>ppt_y</p:attrName>
                                        </p:attrNameLst>
                                      </p:cBhvr>
                                      <p:tavLst>
                                        <p:tav tm="0">
                                          <p:val>
                                            <p:strVal val="ppt_y"/>
                                          </p:val>
                                        </p:tav>
                                        <p:tav tm="100000">
                                          <p:val>
                                            <p:strVal val="1+ppt_h/2"/>
                                          </p:val>
                                        </p:tav>
                                      </p:tavLst>
                                    </p:anim>
                                    <p:set>
                                      <p:cBhvr>
                                        <p:cTn id="665" dur="1" fill="hold">
                                          <p:stCondLst>
                                            <p:cond delay="4999"/>
                                          </p:stCondLst>
                                        </p:cTn>
                                        <p:tgtEl>
                                          <p:spTgt spid="22"/>
                                        </p:tgtEl>
                                        <p:attrNameLst>
                                          <p:attrName>style.visibility</p:attrName>
                                        </p:attrNameLst>
                                      </p:cBhvr>
                                      <p:to>
                                        <p:strVal val="hidden"/>
                                      </p:to>
                                    </p:set>
                                  </p:childTnLst>
                                </p:cTn>
                              </p:par>
                              <p:par>
                                <p:cTn id="666" presetID="2" presetClass="exit" presetSubtype="4" fill="hold" grpId="3" nodeType="withEffect">
                                  <p:stCondLst>
                                    <p:cond delay="0"/>
                                  </p:stCondLst>
                                  <p:childTnLst>
                                    <p:anim calcmode="lin" valueType="num">
                                      <p:cBhvr additive="base">
                                        <p:cTn id="667" dur="5000"/>
                                        <p:tgtEl>
                                          <p:spTgt spid="23"/>
                                        </p:tgtEl>
                                        <p:attrNameLst>
                                          <p:attrName>ppt_x</p:attrName>
                                        </p:attrNameLst>
                                      </p:cBhvr>
                                      <p:tavLst>
                                        <p:tav tm="0">
                                          <p:val>
                                            <p:strVal val="ppt_x"/>
                                          </p:val>
                                        </p:tav>
                                        <p:tav tm="100000">
                                          <p:val>
                                            <p:strVal val="ppt_x"/>
                                          </p:val>
                                        </p:tav>
                                      </p:tavLst>
                                    </p:anim>
                                    <p:anim calcmode="lin" valueType="num">
                                      <p:cBhvr additive="base">
                                        <p:cTn id="668" dur="5000"/>
                                        <p:tgtEl>
                                          <p:spTgt spid="23"/>
                                        </p:tgtEl>
                                        <p:attrNameLst>
                                          <p:attrName>ppt_y</p:attrName>
                                        </p:attrNameLst>
                                      </p:cBhvr>
                                      <p:tavLst>
                                        <p:tav tm="0">
                                          <p:val>
                                            <p:strVal val="ppt_y"/>
                                          </p:val>
                                        </p:tav>
                                        <p:tav tm="100000">
                                          <p:val>
                                            <p:strVal val="1+ppt_h/2"/>
                                          </p:val>
                                        </p:tav>
                                      </p:tavLst>
                                    </p:anim>
                                    <p:set>
                                      <p:cBhvr>
                                        <p:cTn id="669" dur="1" fill="hold">
                                          <p:stCondLst>
                                            <p:cond delay="4999"/>
                                          </p:stCondLst>
                                        </p:cTn>
                                        <p:tgtEl>
                                          <p:spTgt spid="23"/>
                                        </p:tgtEl>
                                        <p:attrNameLst>
                                          <p:attrName>style.visibility</p:attrName>
                                        </p:attrNameLst>
                                      </p:cBhvr>
                                      <p:to>
                                        <p:strVal val="hidden"/>
                                      </p:to>
                                    </p:set>
                                  </p:childTnLst>
                                </p:cTn>
                              </p:par>
                              <p:par>
                                <p:cTn id="670" presetID="2" presetClass="exit" presetSubtype="4" fill="hold" grpId="3" nodeType="withEffect">
                                  <p:stCondLst>
                                    <p:cond delay="0"/>
                                  </p:stCondLst>
                                  <p:childTnLst>
                                    <p:anim calcmode="lin" valueType="num">
                                      <p:cBhvr additive="base">
                                        <p:cTn id="671" dur="5000"/>
                                        <p:tgtEl>
                                          <p:spTgt spid="24"/>
                                        </p:tgtEl>
                                        <p:attrNameLst>
                                          <p:attrName>ppt_x</p:attrName>
                                        </p:attrNameLst>
                                      </p:cBhvr>
                                      <p:tavLst>
                                        <p:tav tm="0">
                                          <p:val>
                                            <p:strVal val="ppt_x"/>
                                          </p:val>
                                        </p:tav>
                                        <p:tav tm="100000">
                                          <p:val>
                                            <p:strVal val="ppt_x"/>
                                          </p:val>
                                        </p:tav>
                                      </p:tavLst>
                                    </p:anim>
                                    <p:anim calcmode="lin" valueType="num">
                                      <p:cBhvr additive="base">
                                        <p:cTn id="672" dur="5000"/>
                                        <p:tgtEl>
                                          <p:spTgt spid="24"/>
                                        </p:tgtEl>
                                        <p:attrNameLst>
                                          <p:attrName>ppt_y</p:attrName>
                                        </p:attrNameLst>
                                      </p:cBhvr>
                                      <p:tavLst>
                                        <p:tav tm="0">
                                          <p:val>
                                            <p:strVal val="ppt_y"/>
                                          </p:val>
                                        </p:tav>
                                        <p:tav tm="100000">
                                          <p:val>
                                            <p:strVal val="1+ppt_h/2"/>
                                          </p:val>
                                        </p:tav>
                                      </p:tavLst>
                                    </p:anim>
                                    <p:set>
                                      <p:cBhvr>
                                        <p:cTn id="673" dur="1" fill="hold">
                                          <p:stCondLst>
                                            <p:cond delay="4999"/>
                                          </p:stCondLst>
                                        </p:cTn>
                                        <p:tgtEl>
                                          <p:spTgt spid="24"/>
                                        </p:tgtEl>
                                        <p:attrNameLst>
                                          <p:attrName>style.visibility</p:attrName>
                                        </p:attrNameLst>
                                      </p:cBhvr>
                                      <p:to>
                                        <p:strVal val="hidden"/>
                                      </p:to>
                                    </p:set>
                                  </p:childTnLst>
                                </p:cTn>
                              </p:par>
                              <p:par>
                                <p:cTn id="674" presetID="2" presetClass="exit" presetSubtype="4" fill="hold" grpId="3" nodeType="withEffect">
                                  <p:stCondLst>
                                    <p:cond delay="0"/>
                                  </p:stCondLst>
                                  <p:childTnLst>
                                    <p:anim calcmode="lin" valueType="num">
                                      <p:cBhvr additive="base">
                                        <p:cTn id="675" dur="5000"/>
                                        <p:tgtEl>
                                          <p:spTgt spid="25"/>
                                        </p:tgtEl>
                                        <p:attrNameLst>
                                          <p:attrName>ppt_x</p:attrName>
                                        </p:attrNameLst>
                                      </p:cBhvr>
                                      <p:tavLst>
                                        <p:tav tm="0">
                                          <p:val>
                                            <p:strVal val="ppt_x"/>
                                          </p:val>
                                        </p:tav>
                                        <p:tav tm="100000">
                                          <p:val>
                                            <p:strVal val="ppt_x"/>
                                          </p:val>
                                        </p:tav>
                                      </p:tavLst>
                                    </p:anim>
                                    <p:anim calcmode="lin" valueType="num">
                                      <p:cBhvr additive="base">
                                        <p:cTn id="676" dur="5000"/>
                                        <p:tgtEl>
                                          <p:spTgt spid="25"/>
                                        </p:tgtEl>
                                        <p:attrNameLst>
                                          <p:attrName>ppt_y</p:attrName>
                                        </p:attrNameLst>
                                      </p:cBhvr>
                                      <p:tavLst>
                                        <p:tav tm="0">
                                          <p:val>
                                            <p:strVal val="ppt_y"/>
                                          </p:val>
                                        </p:tav>
                                        <p:tav tm="100000">
                                          <p:val>
                                            <p:strVal val="1+ppt_h/2"/>
                                          </p:val>
                                        </p:tav>
                                      </p:tavLst>
                                    </p:anim>
                                    <p:set>
                                      <p:cBhvr>
                                        <p:cTn id="677" dur="1" fill="hold">
                                          <p:stCondLst>
                                            <p:cond delay="4999"/>
                                          </p:stCondLst>
                                        </p:cTn>
                                        <p:tgtEl>
                                          <p:spTgt spid="25"/>
                                        </p:tgtEl>
                                        <p:attrNameLst>
                                          <p:attrName>style.visibility</p:attrName>
                                        </p:attrNameLst>
                                      </p:cBhvr>
                                      <p:to>
                                        <p:strVal val="hidden"/>
                                      </p:to>
                                    </p:set>
                                  </p:childTnLst>
                                </p:cTn>
                              </p:par>
                              <p:par>
                                <p:cTn id="678" presetID="2" presetClass="exit" presetSubtype="4" fill="hold" grpId="3" nodeType="withEffect">
                                  <p:stCondLst>
                                    <p:cond delay="0"/>
                                  </p:stCondLst>
                                  <p:childTnLst>
                                    <p:anim calcmode="lin" valueType="num">
                                      <p:cBhvr additive="base">
                                        <p:cTn id="679" dur="5000"/>
                                        <p:tgtEl>
                                          <p:spTgt spid="26"/>
                                        </p:tgtEl>
                                        <p:attrNameLst>
                                          <p:attrName>ppt_x</p:attrName>
                                        </p:attrNameLst>
                                      </p:cBhvr>
                                      <p:tavLst>
                                        <p:tav tm="0">
                                          <p:val>
                                            <p:strVal val="ppt_x"/>
                                          </p:val>
                                        </p:tav>
                                        <p:tav tm="100000">
                                          <p:val>
                                            <p:strVal val="ppt_x"/>
                                          </p:val>
                                        </p:tav>
                                      </p:tavLst>
                                    </p:anim>
                                    <p:anim calcmode="lin" valueType="num">
                                      <p:cBhvr additive="base">
                                        <p:cTn id="680" dur="5000"/>
                                        <p:tgtEl>
                                          <p:spTgt spid="26"/>
                                        </p:tgtEl>
                                        <p:attrNameLst>
                                          <p:attrName>ppt_y</p:attrName>
                                        </p:attrNameLst>
                                      </p:cBhvr>
                                      <p:tavLst>
                                        <p:tav tm="0">
                                          <p:val>
                                            <p:strVal val="ppt_y"/>
                                          </p:val>
                                        </p:tav>
                                        <p:tav tm="100000">
                                          <p:val>
                                            <p:strVal val="1+ppt_h/2"/>
                                          </p:val>
                                        </p:tav>
                                      </p:tavLst>
                                    </p:anim>
                                    <p:set>
                                      <p:cBhvr>
                                        <p:cTn id="681" dur="1" fill="hold">
                                          <p:stCondLst>
                                            <p:cond delay="4999"/>
                                          </p:stCondLst>
                                        </p:cTn>
                                        <p:tgtEl>
                                          <p:spTgt spid="26"/>
                                        </p:tgtEl>
                                        <p:attrNameLst>
                                          <p:attrName>style.visibility</p:attrName>
                                        </p:attrNameLst>
                                      </p:cBhvr>
                                      <p:to>
                                        <p:strVal val="hidden"/>
                                      </p:to>
                                    </p:set>
                                  </p:childTnLst>
                                </p:cTn>
                              </p:par>
                              <p:par>
                                <p:cTn id="682" presetID="2" presetClass="exit" presetSubtype="4" fill="hold" grpId="3" nodeType="withEffect">
                                  <p:stCondLst>
                                    <p:cond delay="0"/>
                                  </p:stCondLst>
                                  <p:childTnLst>
                                    <p:anim calcmode="lin" valueType="num">
                                      <p:cBhvr additive="base">
                                        <p:cTn id="683" dur="5000"/>
                                        <p:tgtEl>
                                          <p:spTgt spid="27"/>
                                        </p:tgtEl>
                                        <p:attrNameLst>
                                          <p:attrName>ppt_x</p:attrName>
                                        </p:attrNameLst>
                                      </p:cBhvr>
                                      <p:tavLst>
                                        <p:tav tm="0">
                                          <p:val>
                                            <p:strVal val="ppt_x"/>
                                          </p:val>
                                        </p:tav>
                                        <p:tav tm="100000">
                                          <p:val>
                                            <p:strVal val="ppt_x"/>
                                          </p:val>
                                        </p:tav>
                                      </p:tavLst>
                                    </p:anim>
                                    <p:anim calcmode="lin" valueType="num">
                                      <p:cBhvr additive="base">
                                        <p:cTn id="684" dur="5000"/>
                                        <p:tgtEl>
                                          <p:spTgt spid="27"/>
                                        </p:tgtEl>
                                        <p:attrNameLst>
                                          <p:attrName>ppt_y</p:attrName>
                                        </p:attrNameLst>
                                      </p:cBhvr>
                                      <p:tavLst>
                                        <p:tav tm="0">
                                          <p:val>
                                            <p:strVal val="ppt_y"/>
                                          </p:val>
                                        </p:tav>
                                        <p:tav tm="100000">
                                          <p:val>
                                            <p:strVal val="1+ppt_h/2"/>
                                          </p:val>
                                        </p:tav>
                                      </p:tavLst>
                                    </p:anim>
                                    <p:set>
                                      <p:cBhvr>
                                        <p:cTn id="685" dur="1" fill="hold">
                                          <p:stCondLst>
                                            <p:cond delay="4999"/>
                                          </p:stCondLst>
                                        </p:cTn>
                                        <p:tgtEl>
                                          <p:spTgt spid="27"/>
                                        </p:tgtEl>
                                        <p:attrNameLst>
                                          <p:attrName>style.visibility</p:attrName>
                                        </p:attrNameLst>
                                      </p:cBhvr>
                                      <p:to>
                                        <p:strVal val="hidden"/>
                                      </p:to>
                                    </p:set>
                                  </p:childTnLst>
                                </p:cTn>
                              </p:par>
                              <p:par>
                                <p:cTn id="686" presetID="2" presetClass="exit" presetSubtype="4" fill="hold" grpId="3" nodeType="withEffect">
                                  <p:stCondLst>
                                    <p:cond delay="0"/>
                                  </p:stCondLst>
                                  <p:childTnLst>
                                    <p:anim calcmode="lin" valueType="num">
                                      <p:cBhvr additive="base">
                                        <p:cTn id="687" dur="5000"/>
                                        <p:tgtEl>
                                          <p:spTgt spid="28"/>
                                        </p:tgtEl>
                                        <p:attrNameLst>
                                          <p:attrName>ppt_x</p:attrName>
                                        </p:attrNameLst>
                                      </p:cBhvr>
                                      <p:tavLst>
                                        <p:tav tm="0">
                                          <p:val>
                                            <p:strVal val="ppt_x"/>
                                          </p:val>
                                        </p:tav>
                                        <p:tav tm="100000">
                                          <p:val>
                                            <p:strVal val="ppt_x"/>
                                          </p:val>
                                        </p:tav>
                                      </p:tavLst>
                                    </p:anim>
                                    <p:anim calcmode="lin" valueType="num">
                                      <p:cBhvr additive="base">
                                        <p:cTn id="688" dur="5000"/>
                                        <p:tgtEl>
                                          <p:spTgt spid="28"/>
                                        </p:tgtEl>
                                        <p:attrNameLst>
                                          <p:attrName>ppt_y</p:attrName>
                                        </p:attrNameLst>
                                      </p:cBhvr>
                                      <p:tavLst>
                                        <p:tav tm="0">
                                          <p:val>
                                            <p:strVal val="ppt_y"/>
                                          </p:val>
                                        </p:tav>
                                        <p:tav tm="100000">
                                          <p:val>
                                            <p:strVal val="1+ppt_h/2"/>
                                          </p:val>
                                        </p:tav>
                                      </p:tavLst>
                                    </p:anim>
                                    <p:set>
                                      <p:cBhvr>
                                        <p:cTn id="689" dur="1" fill="hold">
                                          <p:stCondLst>
                                            <p:cond delay="4999"/>
                                          </p:stCondLst>
                                        </p:cTn>
                                        <p:tgtEl>
                                          <p:spTgt spid="28"/>
                                        </p:tgtEl>
                                        <p:attrNameLst>
                                          <p:attrName>style.visibility</p:attrName>
                                        </p:attrNameLst>
                                      </p:cBhvr>
                                      <p:to>
                                        <p:strVal val="hidden"/>
                                      </p:to>
                                    </p:set>
                                  </p:childTnLst>
                                </p:cTn>
                              </p:par>
                              <p:par>
                                <p:cTn id="690" presetID="2" presetClass="exit" presetSubtype="4" fill="hold" grpId="3" nodeType="withEffect">
                                  <p:stCondLst>
                                    <p:cond delay="0"/>
                                  </p:stCondLst>
                                  <p:childTnLst>
                                    <p:anim calcmode="lin" valueType="num">
                                      <p:cBhvr additive="base">
                                        <p:cTn id="691" dur="5000"/>
                                        <p:tgtEl>
                                          <p:spTgt spid="29"/>
                                        </p:tgtEl>
                                        <p:attrNameLst>
                                          <p:attrName>ppt_x</p:attrName>
                                        </p:attrNameLst>
                                      </p:cBhvr>
                                      <p:tavLst>
                                        <p:tav tm="0">
                                          <p:val>
                                            <p:strVal val="ppt_x"/>
                                          </p:val>
                                        </p:tav>
                                        <p:tav tm="100000">
                                          <p:val>
                                            <p:strVal val="ppt_x"/>
                                          </p:val>
                                        </p:tav>
                                      </p:tavLst>
                                    </p:anim>
                                    <p:anim calcmode="lin" valueType="num">
                                      <p:cBhvr additive="base">
                                        <p:cTn id="692" dur="5000"/>
                                        <p:tgtEl>
                                          <p:spTgt spid="29"/>
                                        </p:tgtEl>
                                        <p:attrNameLst>
                                          <p:attrName>ppt_y</p:attrName>
                                        </p:attrNameLst>
                                      </p:cBhvr>
                                      <p:tavLst>
                                        <p:tav tm="0">
                                          <p:val>
                                            <p:strVal val="ppt_y"/>
                                          </p:val>
                                        </p:tav>
                                        <p:tav tm="100000">
                                          <p:val>
                                            <p:strVal val="1+ppt_h/2"/>
                                          </p:val>
                                        </p:tav>
                                      </p:tavLst>
                                    </p:anim>
                                    <p:set>
                                      <p:cBhvr>
                                        <p:cTn id="693" dur="1" fill="hold">
                                          <p:stCondLst>
                                            <p:cond delay="4999"/>
                                          </p:stCondLst>
                                        </p:cTn>
                                        <p:tgtEl>
                                          <p:spTgt spid="29"/>
                                        </p:tgtEl>
                                        <p:attrNameLst>
                                          <p:attrName>style.visibility</p:attrName>
                                        </p:attrNameLst>
                                      </p:cBhvr>
                                      <p:to>
                                        <p:strVal val="hidden"/>
                                      </p:to>
                                    </p:set>
                                  </p:childTnLst>
                                </p:cTn>
                              </p:par>
                              <p:par>
                                <p:cTn id="694" presetID="2" presetClass="exit" presetSubtype="4" fill="hold" grpId="3" nodeType="withEffect">
                                  <p:stCondLst>
                                    <p:cond delay="0"/>
                                  </p:stCondLst>
                                  <p:childTnLst>
                                    <p:anim calcmode="lin" valueType="num">
                                      <p:cBhvr additive="base">
                                        <p:cTn id="695" dur="5000"/>
                                        <p:tgtEl>
                                          <p:spTgt spid="30"/>
                                        </p:tgtEl>
                                        <p:attrNameLst>
                                          <p:attrName>ppt_x</p:attrName>
                                        </p:attrNameLst>
                                      </p:cBhvr>
                                      <p:tavLst>
                                        <p:tav tm="0">
                                          <p:val>
                                            <p:strVal val="ppt_x"/>
                                          </p:val>
                                        </p:tav>
                                        <p:tav tm="100000">
                                          <p:val>
                                            <p:strVal val="ppt_x"/>
                                          </p:val>
                                        </p:tav>
                                      </p:tavLst>
                                    </p:anim>
                                    <p:anim calcmode="lin" valueType="num">
                                      <p:cBhvr additive="base">
                                        <p:cTn id="696" dur="5000"/>
                                        <p:tgtEl>
                                          <p:spTgt spid="30"/>
                                        </p:tgtEl>
                                        <p:attrNameLst>
                                          <p:attrName>ppt_y</p:attrName>
                                        </p:attrNameLst>
                                      </p:cBhvr>
                                      <p:tavLst>
                                        <p:tav tm="0">
                                          <p:val>
                                            <p:strVal val="ppt_y"/>
                                          </p:val>
                                        </p:tav>
                                        <p:tav tm="100000">
                                          <p:val>
                                            <p:strVal val="1+ppt_h/2"/>
                                          </p:val>
                                        </p:tav>
                                      </p:tavLst>
                                    </p:anim>
                                    <p:set>
                                      <p:cBhvr>
                                        <p:cTn id="697" dur="1" fill="hold">
                                          <p:stCondLst>
                                            <p:cond delay="4999"/>
                                          </p:stCondLst>
                                        </p:cTn>
                                        <p:tgtEl>
                                          <p:spTgt spid="30"/>
                                        </p:tgtEl>
                                        <p:attrNameLst>
                                          <p:attrName>style.visibility</p:attrName>
                                        </p:attrNameLst>
                                      </p:cBhvr>
                                      <p:to>
                                        <p:strVal val="hidden"/>
                                      </p:to>
                                    </p:set>
                                  </p:childTnLst>
                                </p:cTn>
                              </p:par>
                              <p:par>
                                <p:cTn id="698" presetID="2" presetClass="exit" presetSubtype="4" fill="hold" grpId="3" nodeType="withEffect">
                                  <p:stCondLst>
                                    <p:cond delay="0"/>
                                  </p:stCondLst>
                                  <p:childTnLst>
                                    <p:anim calcmode="lin" valueType="num">
                                      <p:cBhvr additive="base">
                                        <p:cTn id="699" dur="5000"/>
                                        <p:tgtEl>
                                          <p:spTgt spid="31"/>
                                        </p:tgtEl>
                                        <p:attrNameLst>
                                          <p:attrName>ppt_x</p:attrName>
                                        </p:attrNameLst>
                                      </p:cBhvr>
                                      <p:tavLst>
                                        <p:tav tm="0">
                                          <p:val>
                                            <p:strVal val="ppt_x"/>
                                          </p:val>
                                        </p:tav>
                                        <p:tav tm="100000">
                                          <p:val>
                                            <p:strVal val="ppt_x"/>
                                          </p:val>
                                        </p:tav>
                                      </p:tavLst>
                                    </p:anim>
                                    <p:anim calcmode="lin" valueType="num">
                                      <p:cBhvr additive="base">
                                        <p:cTn id="700" dur="5000"/>
                                        <p:tgtEl>
                                          <p:spTgt spid="31"/>
                                        </p:tgtEl>
                                        <p:attrNameLst>
                                          <p:attrName>ppt_y</p:attrName>
                                        </p:attrNameLst>
                                      </p:cBhvr>
                                      <p:tavLst>
                                        <p:tav tm="0">
                                          <p:val>
                                            <p:strVal val="ppt_y"/>
                                          </p:val>
                                        </p:tav>
                                        <p:tav tm="100000">
                                          <p:val>
                                            <p:strVal val="1+ppt_h/2"/>
                                          </p:val>
                                        </p:tav>
                                      </p:tavLst>
                                    </p:anim>
                                    <p:set>
                                      <p:cBhvr>
                                        <p:cTn id="701" dur="1" fill="hold">
                                          <p:stCondLst>
                                            <p:cond delay="4999"/>
                                          </p:stCondLst>
                                        </p:cTn>
                                        <p:tgtEl>
                                          <p:spTgt spid="31"/>
                                        </p:tgtEl>
                                        <p:attrNameLst>
                                          <p:attrName>style.visibility</p:attrName>
                                        </p:attrNameLst>
                                      </p:cBhvr>
                                      <p:to>
                                        <p:strVal val="hidden"/>
                                      </p:to>
                                    </p:set>
                                  </p:childTnLst>
                                </p:cTn>
                              </p:par>
                              <p:par>
                                <p:cTn id="702" presetID="2" presetClass="exit" presetSubtype="4" fill="hold" grpId="3" nodeType="withEffect">
                                  <p:stCondLst>
                                    <p:cond delay="0"/>
                                  </p:stCondLst>
                                  <p:childTnLst>
                                    <p:anim calcmode="lin" valueType="num">
                                      <p:cBhvr additive="base">
                                        <p:cTn id="703" dur="5000"/>
                                        <p:tgtEl>
                                          <p:spTgt spid="32"/>
                                        </p:tgtEl>
                                        <p:attrNameLst>
                                          <p:attrName>ppt_x</p:attrName>
                                        </p:attrNameLst>
                                      </p:cBhvr>
                                      <p:tavLst>
                                        <p:tav tm="0">
                                          <p:val>
                                            <p:strVal val="ppt_x"/>
                                          </p:val>
                                        </p:tav>
                                        <p:tav tm="100000">
                                          <p:val>
                                            <p:strVal val="ppt_x"/>
                                          </p:val>
                                        </p:tav>
                                      </p:tavLst>
                                    </p:anim>
                                    <p:anim calcmode="lin" valueType="num">
                                      <p:cBhvr additive="base">
                                        <p:cTn id="704" dur="5000"/>
                                        <p:tgtEl>
                                          <p:spTgt spid="32"/>
                                        </p:tgtEl>
                                        <p:attrNameLst>
                                          <p:attrName>ppt_y</p:attrName>
                                        </p:attrNameLst>
                                      </p:cBhvr>
                                      <p:tavLst>
                                        <p:tav tm="0">
                                          <p:val>
                                            <p:strVal val="ppt_y"/>
                                          </p:val>
                                        </p:tav>
                                        <p:tav tm="100000">
                                          <p:val>
                                            <p:strVal val="1+ppt_h/2"/>
                                          </p:val>
                                        </p:tav>
                                      </p:tavLst>
                                    </p:anim>
                                    <p:set>
                                      <p:cBhvr>
                                        <p:cTn id="705" dur="1" fill="hold">
                                          <p:stCondLst>
                                            <p:cond delay="4999"/>
                                          </p:stCondLst>
                                        </p:cTn>
                                        <p:tgtEl>
                                          <p:spTgt spid="32"/>
                                        </p:tgtEl>
                                        <p:attrNameLst>
                                          <p:attrName>style.visibility</p:attrName>
                                        </p:attrNameLst>
                                      </p:cBhvr>
                                      <p:to>
                                        <p:strVal val="hidden"/>
                                      </p:to>
                                    </p:set>
                                  </p:childTnLst>
                                </p:cTn>
                              </p:par>
                              <p:par>
                                <p:cTn id="706" presetID="2" presetClass="exit" presetSubtype="4" fill="hold" grpId="3" nodeType="withEffect">
                                  <p:stCondLst>
                                    <p:cond delay="0"/>
                                  </p:stCondLst>
                                  <p:childTnLst>
                                    <p:anim calcmode="lin" valueType="num">
                                      <p:cBhvr additive="base">
                                        <p:cTn id="707" dur="5000"/>
                                        <p:tgtEl>
                                          <p:spTgt spid="33"/>
                                        </p:tgtEl>
                                        <p:attrNameLst>
                                          <p:attrName>ppt_x</p:attrName>
                                        </p:attrNameLst>
                                      </p:cBhvr>
                                      <p:tavLst>
                                        <p:tav tm="0">
                                          <p:val>
                                            <p:strVal val="ppt_x"/>
                                          </p:val>
                                        </p:tav>
                                        <p:tav tm="100000">
                                          <p:val>
                                            <p:strVal val="ppt_x"/>
                                          </p:val>
                                        </p:tav>
                                      </p:tavLst>
                                    </p:anim>
                                    <p:anim calcmode="lin" valueType="num">
                                      <p:cBhvr additive="base">
                                        <p:cTn id="708" dur="5000"/>
                                        <p:tgtEl>
                                          <p:spTgt spid="33"/>
                                        </p:tgtEl>
                                        <p:attrNameLst>
                                          <p:attrName>ppt_y</p:attrName>
                                        </p:attrNameLst>
                                      </p:cBhvr>
                                      <p:tavLst>
                                        <p:tav tm="0">
                                          <p:val>
                                            <p:strVal val="ppt_y"/>
                                          </p:val>
                                        </p:tav>
                                        <p:tav tm="100000">
                                          <p:val>
                                            <p:strVal val="1+ppt_h/2"/>
                                          </p:val>
                                        </p:tav>
                                      </p:tavLst>
                                    </p:anim>
                                    <p:set>
                                      <p:cBhvr>
                                        <p:cTn id="709" dur="1" fill="hold">
                                          <p:stCondLst>
                                            <p:cond delay="4999"/>
                                          </p:stCondLst>
                                        </p:cTn>
                                        <p:tgtEl>
                                          <p:spTgt spid="33"/>
                                        </p:tgtEl>
                                        <p:attrNameLst>
                                          <p:attrName>style.visibility</p:attrName>
                                        </p:attrNameLst>
                                      </p:cBhvr>
                                      <p:to>
                                        <p:strVal val="hidden"/>
                                      </p:to>
                                    </p:set>
                                  </p:childTnLst>
                                </p:cTn>
                              </p:par>
                              <p:par>
                                <p:cTn id="710" presetID="2" presetClass="exit" presetSubtype="4" fill="hold" grpId="3" nodeType="withEffect">
                                  <p:stCondLst>
                                    <p:cond delay="0"/>
                                  </p:stCondLst>
                                  <p:childTnLst>
                                    <p:anim calcmode="lin" valueType="num">
                                      <p:cBhvr additive="base">
                                        <p:cTn id="711" dur="5000"/>
                                        <p:tgtEl>
                                          <p:spTgt spid="34"/>
                                        </p:tgtEl>
                                        <p:attrNameLst>
                                          <p:attrName>ppt_x</p:attrName>
                                        </p:attrNameLst>
                                      </p:cBhvr>
                                      <p:tavLst>
                                        <p:tav tm="0">
                                          <p:val>
                                            <p:strVal val="ppt_x"/>
                                          </p:val>
                                        </p:tav>
                                        <p:tav tm="100000">
                                          <p:val>
                                            <p:strVal val="ppt_x"/>
                                          </p:val>
                                        </p:tav>
                                      </p:tavLst>
                                    </p:anim>
                                    <p:anim calcmode="lin" valueType="num">
                                      <p:cBhvr additive="base">
                                        <p:cTn id="712" dur="5000"/>
                                        <p:tgtEl>
                                          <p:spTgt spid="34"/>
                                        </p:tgtEl>
                                        <p:attrNameLst>
                                          <p:attrName>ppt_y</p:attrName>
                                        </p:attrNameLst>
                                      </p:cBhvr>
                                      <p:tavLst>
                                        <p:tav tm="0">
                                          <p:val>
                                            <p:strVal val="ppt_y"/>
                                          </p:val>
                                        </p:tav>
                                        <p:tav tm="100000">
                                          <p:val>
                                            <p:strVal val="1+ppt_h/2"/>
                                          </p:val>
                                        </p:tav>
                                      </p:tavLst>
                                    </p:anim>
                                    <p:set>
                                      <p:cBhvr>
                                        <p:cTn id="713" dur="1" fill="hold">
                                          <p:stCondLst>
                                            <p:cond delay="4999"/>
                                          </p:stCondLst>
                                        </p:cTn>
                                        <p:tgtEl>
                                          <p:spTgt spid="34"/>
                                        </p:tgtEl>
                                        <p:attrNameLst>
                                          <p:attrName>style.visibility</p:attrName>
                                        </p:attrNameLst>
                                      </p:cBhvr>
                                      <p:to>
                                        <p:strVal val="hidden"/>
                                      </p:to>
                                    </p:set>
                                  </p:childTnLst>
                                </p:cTn>
                              </p:par>
                              <p:par>
                                <p:cTn id="714" presetID="2" presetClass="exit" presetSubtype="4" fill="hold" grpId="3" nodeType="withEffect">
                                  <p:stCondLst>
                                    <p:cond delay="0"/>
                                  </p:stCondLst>
                                  <p:childTnLst>
                                    <p:anim calcmode="lin" valueType="num">
                                      <p:cBhvr additive="base">
                                        <p:cTn id="715" dur="5000"/>
                                        <p:tgtEl>
                                          <p:spTgt spid="35"/>
                                        </p:tgtEl>
                                        <p:attrNameLst>
                                          <p:attrName>ppt_x</p:attrName>
                                        </p:attrNameLst>
                                      </p:cBhvr>
                                      <p:tavLst>
                                        <p:tav tm="0">
                                          <p:val>
                                            <p:strVal val="ppt_x"/>
                                          </p:val>
                                        </p:tav>
                                        <p:tav tm="100000">
                                          <p:val>
                                            <p:strVal val="ppt_x"/>
                                          </p:val>
                                        </p:tav>
                                      </p:tavLst>
                                    </p:anim>
                                    <p:anim calcmode="lin" valueType="num">
                                      <p:cBhvr additive="base">
                                        <p:cTn id="716" dur="5000"/>
                                        <p:tgtEl>
                                          <p:spTgt spid="35"/>
                                        </p:tgtEl>
                                        <p:attrNameLst>
                                          <p:attrName>ppt_y</p:attrName>
                                        </p:attrNameLst>
                                      </p:cBhvr>
                                      <p:tavLst>
                                        <p:tav tm="0">
                                          <p:val>
                                            <p:strVal val="ppt_y"/>
                                          </p:val>
                                        </p:tav>
                                        <p:tav tm="100000">
                                          <p:val>
                                            <p:strVal val="1+ppt_h/2"/>
                                          </p:val>
                                        </p:tav>
                                      </p:tavLst>
                                    </p:anim>
                                    <p:set>
                                      <p:cBhvr>
                                        <p:cTn id="717" dur="1" fill="hold">
                                          <p:stCondLst>
                                            <p:cond delay="4999"/>
                                          </p:stCondLst>
                                        </p:cTn>
                                        <p:tgtEl>
                                          <p:spTgt spid="35"/>
                                        </p:tgtEl>
                                        <p:attrNameLst>
                                          <p:attrName>style.visibility</p:attrName>
                                        </p:attrNameLst>
                                      </p:cBhvr>
                                      <p:to>
                                        <p:strVal val="hidden"/>
                                      </p:to>
                                    </p:set>
                                  </p:childTnLst>
                                </p:cTn>
                              </p:par>
                              <p:par>
                                <p:cTn id="718" presetID="2" presetClass="exit" presetSubtype="4" fill="hold" grpId="3" nodeType="withEffect">
                                  <p:stCondLst>
                                    <p:cond delay="0"/>
                                  </p:stCondLst>
                                  <p:childTnLst>
                                    <p:anim calcmode="lin" valueType="num">
                                      <p:cBhvr additive="base">
                                        <p:cTn id="719" dur="5000"/>
                                        <p:tgtEl>
                                          <p:spTgt spid="36"/>
                                        </p:tgtEl>
                                        <p:attrNameLst>
                                          <p:attrName>ppt_x</p:attrName>
                                        </p:attrNameLst>
                                      </p:cBhvr>
                                      <p:tavLst>
                                        <p:tav tm="0">
                                          <p:val>
                                            <p:strVal val="ppt_x"/>
                                          </p:val>
                                        </p:tav>
                                        <p:tav tm="100000">
                                          <p:val>
                                            <p:strVal val="ppt_x"/>
                                          </p:val>
                                        </p:tav>
                                      </p:tavLst>
                                    </p:anim>
                                    <p:anim calcmode="lin" valueType="num">
                                      <p:cBhvr additive="base">
                                        <p:cTn id="720" dur="5000"/>
                                        <p:tgtEl>
                                          <p:spTgt spid="36"/>
                                        </p:tgtEl>
                                        <p:attrNameLst>
                                          <p:attrName>ppt_y</p:attrName>
                                        </p:attrNameLst>
                                      </p:cBhvr>
                                      <p:tavLst>
                                        <p:tav tm="0">
                                          <p:val>
                                            <p:strVal val="ppt_y"/>
                                          </p:val>
                                        </p:tav>
                                        <p:tav tm="100000">
                                          <p:val>
                                            <p:strVal val="1+ppt_h/2"/>
                                          </p:val>
                                        </p:tav>
                                      </p:tavLst>
                                    </p:anim>
                                    <p:set>
                                      <p:cBhvr>
                                        <p:cTn id="721" dur="1" fill="hold">
                                          <p:stCondLst>
                                            <p:cond delay="4999"/>
                                          </p:stCondLst>
                                        </p:cTn>
                                        <p:tgtEl>
                                          <p:spTgt spid="36"/>
                                        </p:tgtEl>
                                        <p:attrNameLst>
                                          <p:attrName>style.visibility</p:attrName>
                                        </p:attrNameLst>
                                      </p:cBhvr>
                                      <p:to>
                                        <p:strVal val="hidden"/>
                                      </p:to>
                                    </p:set>
                                  </p:childTnLst>
                                </p:cTn>
                              </p:par>
                              <p:par>
                                <p:cTn id="722" presetID="2" presetClass="exit" presetSubtype="4" fill="hold" grpId="3" nodeType="withEffect">
                                  <p:stCondLst>
                                    <p:cond delay="0"/>
                                  </p:stCondLst>
                                  <p:childTnLst>
                                    <p:anim calcmode="lin" valueType="num">
                                      <p:cBhvr additive="base">
                                        <p:cTn id="723" dur="5000"/>
                                        <p:tgtEl>
                                          <p:spTgt spid="37"/>
                                        </p:tgtEl>
                                        <p:attrNameLst>
                                          <p:attrName>ppt_x</p:attrName>
                                        </p:attrNameLst>
                                      </p:cBhvr>
                                      <p:tavLst>
                                        <p:tav tm="0">
                                          <p:val>
                                            <p:strVal val="ppt_x"/>
                                          </p:val>
                                        </p:tav>
                                        <p:tav tm="100000">
                                          <p:val>
                                            <p:strVal val="ppt_x"/>
                                          </p:val>
                                        </p:tav>
                                      </p:tavLst>
                                    </p:anim>
                                    <p:anim calcmode="lin" valueType="num">
                                      <p:cBhvr additive="base">
                                        <p:cTn id="724" dur="5000"/>
                                        <p:tgtEl>
                                          <p:spTgt spid="37"/>
                                        </p:tgtEl>
                                        <p:attrNameLst>
                                          <p:attrName>ppt_y</p:attrName>
                                        </p:attrNameLst>
                                      </p:cBhvr>
                                      <p:tavLst>
                                        <p:tav tm="0">
                                          <p:val>
                                            <p:strVal val="ppt_y"/>
                                          </p:val>
                                        </p:tav>
                                        <p:tav tm="100000">
                                          <p:val>
                                            <p:strVal val="1+ppt_h/2"/>
                                          </p:val>
                                        </p:tav>
                                      </p:tavLst>
                                    </p:anim>
                                    <p:set>
                                      <p:cBhvr>
                                        <p:cTn id="725" dur="1" fill="hold">
                                          <p:stCondLst>
                                            <p:cond delay="4999"/>
                                          </p:stCondLst>
                                        </p:cTn>
                                        <p:tgtEl>
                                          <p:spTgt spid="37"/>
                                        </p:tgtEl>
                                        <p:attrNameLst>
                                          <p:attrName>style.visibility</p:attrName>
                                        </p:attrNameLst>
                                      </p:cBhvr>
                                      <p:to>
                                        <p:strVal val="hidden"/>
                                      </p:to>
                                    </p:set>
                                  </p:childTnLst>
                                </p:cTn>
                              </p:par>
                              <p:par>
                                <p:cTn id="726" presetID="2" presetClass="exit" presetSubtype="4" fill="hold" grpId="3" nodeType="withEffect">
                                  <p:stCondLst>
                                    <p:cond delay="0"/>
                                  </p:stCondLst>
                                  <p:childTnLst>
                                    <p:anim calcmode="lin" valueType="num">
                                      <p:cBhvr additive="base">
                                        <p:cTn id="727" dur="5000"/>
                                        <p:tgtEl>
                                          <p:spTgt spid="38"/>
                                        </p:tgtEl>
                                        <p:attrNameLst>
                                          <p:attrName>ppt_x</p:attrName>
                                        </p:attrNameLst>
                                      </p:cBhvr>
                                      <p:tavLst>
                                        <p:tav tm="0">
                                          <p:val>
                                            <p:strVal val="ppt_x"/>
                                          </p:val>
                                        </p:tav>
                                        <p:tav tm="100000">
                                          <p:val>
                                            <p:strVal val="ppt_x"/>
                                          </p:val>
                                        </p:tav>
                                      </p:tavLst>
                                    </p:anim>
                                    <p:anim calcmode="lin" valueType="num">
                                      <p:cBhvr additive="base">
                                        <p:cTn id="728" dur="5000"/>
                                        <p:tgtEl>
                                          <p:spTgt spid="38"/>
                                        </p:tgtEl>
                                        <p:attrNameLst>
                                          <p:attrName>ppt_y</p:attrName>
                                        </p:attrNameLst>
                                      </p:cBhvr>
                                      <p:tavLst>
                                        <p:tav tm="0">
                                          <p:val>
                                            <p:strVal val="ppt_y"/>
                                          </p:val>
                                        </p:tav>
                                        <p:tav tm="100000">
                                          <p:val>
                                            <p:strVal val="1+ppt_h/2"/>
                                          </p:val>
                                        </p:tav>
                                      </p:tavLst>
                                    </p:anim>
                                    <p:set>
                                      <p:cBhvr>
                                        <p:cTn id="729" dur="1" fill="hold">
                                          <p:stCondLst>
                                            <p:cond delay="4999"/>
                                          </p:stCondLst>
                                        </p:cTn>
                                        <p:tgtEl>
                                          <p:spTgt spid="38"/>
                                        </p:tgtEl>
                                        <p:attrNameLst>
                                          <p:attrName>style.visibility</p:attrName>
                                        </p:attrNameLst>
                                      </p:cBhvr>
                                      <p:to>
                                        <p:strVal val="hidden"/>
                                      </p:to>
                                    </p:set>
                                  </p:childTnLst>
                                </p:cTn>
                              </p:par>
                              <p:par>
                                <p:cTn id="730" presetID="2" presetClass="exit" presetSubtype="4" fill="hold" grpId="3" nodeType="withEffect">
                                  <p:stCondLst>
                                    <p:cond delay="0"/>
                                  </p:stCondLst>
                                  <p:childTnLst>
                                    <p:anim calcmode="lin" valueType="num">
                                      <p:cBhvr additive="base">
                                        <p:cTn id="731" dur="5000"/>
                                        <p:tgtEl>
                                          <p:spTgt spid="39"/>
                                        </p:tgtEl>
                                        <p:attrNameLst>
                                          <p:attrName>ppt_x</p:attrName>
                                        </p:attrNameLst>
                                      </p:cBhvr>
                                      <p:tavLst>
                                        <p:tav tm="0">
                                          <p:val>
                                            <p:strVal val="ppt_x"/>
                                          </p:val>
                                        </p:tav>
                                        <p:tav tm="100000">
                                          <p:val>
                                            <p:strVal val="ppt_x"/>
                                          </p:val>
                                        </p:tav>
                                      </p:tavLst>
                                    </p:anim>
                                    <p:anim calcmode="lin" valueType="num">
                                      <p:cBhvr additive="base">
                                        <p:cTn id="732" dur="5000"/>
                                        <p:tgtEl>
                                          <p:spTgt spid="39"/>
                                        </p:tgtEl>
                                        <p:attrNameLst>
                                          <p:attrName>ppt_y</p:attrName>
                                        </p:attrNameLst>
                                      </p:cBhvr>
                                      <p:tavLst>
                                        <p:tav tm="0">
                                          <p:val>
                                            <p:strVal val="ppt_y"/>
                                          </p:val>
                                        </p:tav>
                                        <p:tav tm="100000">
                                          <p:val>
                                            <p:strVal val="1+ppt_h/2"/>
                                          </p:val>
                                        </p:tav>
                                      </p:tavLst>
                                    </p:anim>
                                    <p:set>
                                      <p:cBhvr>
                                        <p:cTn id="733" dur="1" fill="hold">
                                          <p:stCondLst>
                                            <p:cond delay="4999"/>
                                          </p:stCondLst>
                                        </p:cTn>
                                        <p:tgtEl>
                                          <p:spTgt spid="39"/>
                                        </p:tgtEl>
                                        <p:attrNameLst>
                                          <p:attrName>style.visibility</p:attrName>
                                        </p:attrNameLst>
                                      </p:cBhvr>
                                      <p:to>
                                        <p:strVal val="hidden"/>
                                      </p:to>
                                    </p:set>
                                  </p:childTnLst>
                                </p:cTn>
                              </p:par>
                              <p:par>
                                <p:cTn id="734" presetID="2" presetClass="exit" presetSubtype="4" fill="hold" grpId="3" nodeType="withEffect">
                                  <p:stCondLst>
                                    <p:cond delay="0"/>
                                  </p:stCondLst>
                                  <p:childTnLst>
                                    <p:anim calcmode="lin" valueType="num">
                                      <p:cBhvr additive="base">
                                        <p:cTn id="735" dur="5000"/>
                                        <p:tgtEl>
                                          <p:spTgt spid="40"/>
                                        </p:tgtEl>
                                        <p:attrNameLst>
                                          <p:attrName>ppt_x</p:attrName>
                                        </p:attrNameLst>
                                      </p:cBhvr>
                                      <p:tavLst>
                                        <p:tav tm="0">
                                          <p:val>
                                            <p:strVal val="ppt_x"/>
                                          </p:val>
                                        </p:tav>
                                        <p:tav tm="100000">
                                          <p:val>
                                            <p:strVal val="ppt_x"/>
                                          </p:val>
                                        </p:tav>
                                      </p:tavLst>
                                    </p:anim>
                                    <p:anim calcmode="lin" valueType="num">
                                      <p:cBhvr additive="base">
                                        <p:cTn id="736" dur="5000"/>
                                        <p:tgtEl>
                                          <p:spTgt spid="40"/>
                                        </p:tgtEl>
                                        <p:attrNameLst>
                                          <p:attrName>ppt_y</p:attrName>
                                        </p:attrNameLst>
                                      </p:cBhvr>
                                      <p:tavLst>
                                        <p:tav tm="0">
                                          <p:val>
                                            <p:strVal val="ppt_y"/>
                                          </p:val>
                                        </p:tav>
                                        <p:tav tm="100000">
                                          <p:val>
                                            <p:strVal val="1+ppt_h/2"/>
                                          </p:val>
                                        </p:tav>
                                      </p:tavLst>
                                    </p:anim>
                                    <p:set>
                                      <p:cBhvr>
                                        <p:cTn id="737" dur="1" fill="hold">
                                          <p:stCondLst>
                                            <p:cond delay="4999"/>
                                          </p:stCondLst>
                                        </p:cTn>
                                        <p:tgtEl>
                                          <p:spTgt spid="40"/>
                                        </p:tgtEl>
                                        <p:attrNameLst>
                                          <p:attrName>style.visibility</p:attrName>
                                        </p:attrNameLst>
                                      </p:cBhvr>
                                      <p:to>
                                        <p:strVal val="hidden"/>
                                      </p:to>
                                    </p:set>
                                  </p:childTnLst>
                                </p:cTn>
                              </p:par>
                              <p:par>
                                <p:cTn id="738" presetID="2" presetClass="exit" presetSubtype="4" fill="hold" grpId="3" nodeType="withEffect">
                                  <p:stCondLst>
                                    <p:cond delay="0"/>
                                  </p:stCondLst>
                                  <p:childTnLst>
                                    <p:anim calcmode="lin" valueType="num">
                                      <p:cBhvr additive="base">
                                        <p:cTn id="739" dur="5000"/>
                                        <p:tgtEl>
                                          <p:spTgt spid="41"/>
                                        </p:tgtEl>
                                        <p:attrNameLst>
                                          <p:attrName>ppt_x</p:attrName>
                                        </p:attrNameLst>
                                      </p:cBhvr>
                                      <p:tavLst>
                                        <p:tav tm="0">
                                          <p:val>
                                            <p:strVal val="ppt_x"/>
                                          </p:val>
                                        </p:tav>
                                        <p:tav tm="100000">
                                          <p:val>
                                            <p:strVal val="ppt_x"/>
                                          </p:val>
                                        </p:tav>
                                      </p:tavLst>
                                    </p:anim>
                                    <p:anim calcmode="lin" valueType="num">
                                      <p:cBhvr additive="base">
                                        <p:cTn id="740" dur="5000"/>
                                        <p:tgtEl>
                                          <p:spTgt spid="41"/>
                                        </p:tgtEl>
                                        <p:attrNameLst>
                                          <p:attrName>ppt_y</p:attrName>
                                        </p:attrNameLst>
                                      </p:cBhvr>
                                      <p:tavLst>
                                        <p:tav tm="0">
                                          <p:val>
                                            <p:strVal val="ppt_y"/>
                                          </p:val>
                                        </p:tav>
                                        <p:tav tm="100000">
                                          <p:val>
                                            <p:strVal val="1+ppt_h/2"/>
                                          </p:val>
                                        </p:tav>
                                      </p:tavLst>
                                    </p:anim>
                                    <p:set>
                                      <p:cBhvr>
                                        <p:cTn id="741" dur="1" fill="hold">
                                          <p:stCondLst>
                                            <p:cond delay="4999"/>
                                          </p:stCondLst>
                                        </p:cTn>
                                        <p:tgtEl>
                                          <p:spTgt spid="41"/>
                                        </p:tgtEl>
                                        <p:attrNameLst>
                                          <p:attrName>style.visibility</p:attrName>
                                        </p:attrNameLst>
                                      </p:cBhvr>
                                      <p:to>
                                        <p:strVal val="hidden"/>
                                      </p:to>
                                    </p:set>
                                  </p:childTnLst>
                                </p:cTn>
                              </p:par>
                              <p:par>
                                <p:cTn id="742" presetID="2" presetClass="exit" presetSubtype="4" fill="hold" grpId="3" nodeType="withEffect">
                                  <p:stCondLst>
                                    <p:cond delay="0"/>
                                  </p:stCondLst>
                                  <p:childTnLst>
                                    <p:anim calcmode="lin" valueType="num">
                                      <p:cBhvr additive="base">
                                        <p:cTn id="743" dur="5000"/>
                                        <p:tgtEl>
                                          <p:spTgt spid="42"/>
                                        </p:tgtEl>
                                        <p:attrNameLst>
                                          <p:attrName>ppt_x</p:attrName>
                                        </p:attrNameLst>
                                      </p:cBhvr>
                                      <p:tavLst>
                                        <p:tav tm="0">
                                          <p:val>
                                            <p:strVal val="ppt_x"/>
                                          </p:val>
                                        </p:tav>
                                        <p:tav tm="100000">
                                          <p:val>
                                            <p:strVal val="ppt_x"/>
                                          </p:val>
                                        </p:tav>
                                      </p:tavLst>
                                    </p:anim>
                                    <p:anim calcmode="lin" valueType="num">
                                      <p:cBhvr additive="base">
                                        <p:cTn id="744" dur="5000"/>
                                        <p:tgtEl>
                                          <p:spTgt spid="42"/>
                                        </p:tgtEl>
                                        <p:attrNameLst>
                                          <p:attrName>ppt_y</p:attrName>
                                        </p:attrNameLst>
                                      </p:cBhvr>
                                      <p:tavLst>
                                        <p:tav tm="0">
                                          <p:val>
                                            <p:strVal val="ppt_y"/>
                                          </p:val>
                                        </p:tav>
                                        <p:tav tm="100000">
                                          <p:val>
                                            <p:strVal val="1+ppt_h/2"/>
                                          </p:val>
                                        </p:tav>
                                      </p:tavLst>
                                    </p:anim>
                                    <p:set>
                                      <p:cBhvr>
                                        <p:cTn id="745" dur="1" fill="hold">
                                          <p:stCondLst>
                                            <p:cond delay="4999"/>
                                          </p:stCondLst>
                                        </p:cTn>
                                        <p:tgtEl>
                                          <p:spTgt spid="42"/>
                                        </p:tgtEl>
                                        <p:attrNameLst>
                                          <p:attrName>style.visibility</p:attrName>
                                        </p:attrNameLst>
                                      </p:cBhvr>
                                      <p:to>
                                        <p:strVal val="hidden"/>
                                      </p:to>
                                    </p:set>
                                  </p:childTnLst>
                                </p:cTn>
                              </p:par>
                              <p:par>
                                <p:cTn id="746" presetID="2" presetClass="exit" presetSubtype="4" fill="hold" grpId="3" nodeType="withEffect">
                                  <p:stCondLst>
                                    <p:cond delay="0"/>
                                  </p:stCondLst>
                                  <p:childTnLst>
                                    <p:anim calcmode="lin" valueType="num">
                                      <p:cBhvr additive="base">
                                        <p:cTn id="747" dur="5000"/>
                                        <p:tgtEl>
                                          <p:spTgt spid="43"/>
                                        </p:tgtEl>
                                        <p:attrNameLst>
                                          <p:attrName>ppt_x</p:attrName>
                                        </p:attrNameLst>
                                      </p:cBhvr>
                                      <p:tavLst>
                                        <p:tav tm="0">
                                          <p:val>
                                            <p:strVal val="ppt_x"/>
                                          </p:val>
                                        </p:tav>
                                        <p:tav tm="100000">
                                          <p:val>
                                            <p:strVal val="ppt_x"/>
                                          </p:val>
                                        </p:tav>
                                      </p:tavLst>
                                    </p:anim>
                                    <p:anim calcmode="lin" valueType="num">
                                      <p:cBhvr additive="base">
                                        <p:cTn id="748" dur="5000"/>
                                        <p:tgtEl>
                                          <p:spTgt spid="43"/>
                                        </p:tgtEl>
                                        <p:attrNameLst>
                                          <p:attrName>ppt_y</p:attrName>
                                        </p:attrNameLst>
                                      </p:cBhvr>
                                      <p:tavLst>
                                        <p:tav tm="0">
                                          <p:val>
                                            <p:strVal val="ppt_y"/>
                                          </p:val>
                                        </p:tav>
                                        <p:tav tm="100000">
                                          <p:val>
                                            <p:strVal val="1+ppt_h/2"/>
                                          </p:val>
                                        </p:tav>
                                      </p:tavLst>
                                    </p:anim>
                                    <p:set>
                                      <p:cBhvr>
                                        <p:cTn id="749" dur="1" fill="hold">
                                          <p:stCondLst>
                                            <p:cond delay="4999"/>
                                          </p:stCondLst>
                                        </p:cTn>
                                        <p:tgtEl>
                                          <p:spTgt spid="43"/>
                                        </p:tgtEl>
                                        <p:attrNameLst>
                                          <p:attrName>style.visibility</p:attrName>
                                        </p:attrNameLst>
                                      </p:cBhvr>
                                      <p:to>
                                        <p:strVal val="hidden"/>
                                      </p:to>
                                    </p:set>
                                  </p:childTnLst>
                                </p:cTn>
                              </p:par>
                              <p:par>
                                <p:cTn id="750" presetID="2" presetClass="exit" presetSubtype="4" fill="hold" grpId="3" nodeType="withEffect">
                                  <p:stCondLst>
                                    <p:cond delay="0"/>
                                  </p:stCondLst>
                                  <p:childTnLst>
                                    <p:anim calcmode="lin" valueType="num">
                                      <p:cBhvr additive="base">
                                        <p:cTn id="751" dur="5000"/>
                                        <p:tgtEl>
                                          <p:spTgt spid="44"/>
                                        </p:tgtEl>
                                        <p:attrNameLst>
                                          <p:attrName>ppt_x</p:attrName>
                                        </p:attrNameLst>
                                      </p:cBhvr>
                                      <p:tavLst>
                                        <p:tav tm="0">
                                          <p:val>
                                            <p:strVal val="ppt_x"/>
                                          </p:val>
                                        </p:tav>
                                        <p:tav tm="100000">
                                          <p:val>
                                            <p:strVal val="ppt_x"/>
                                          </p:val>
                                        </p:tav>
                                      </p:tavLst>
                                    </p:anim>
                                    <p:anim calcmode="lin" valueType="num">
                                      <p:cBhvr additive="base">
                                        <p:cTn id="752" dur="5000"/>
                                        <p:tgtEl>
                                          <p:spTgt spid="44"/>
                                        </p:tgtEl>
                                        <p:attrNameLst>
                                          <p:attrName>ppt_y</p:attrName>
                                        </p:attrNameLst>
                                      </p:cBhvr>
                                      <p:tavLst>
                                        <p:tav tm="0">
                                          <p:val>
                                            <p:strVal val="ppt_y"/>
                                          </p:val>
                                        </p:tav>
                                        <p:tav tm="100000">
                                          <p:val>
                                            <p:strVal val="1+ppt_h/2"/>
                                          </p:val>
                                        </p:tav>
                                      </p:tavLst>
                                    </p:anim>
                                    <p:set>
                                      <p:cBhvr>
                                        <p:cTn id="753" dur="1" fill="hold">
                                          <p:stCondLst>
                                            <p:cond delay="4999"/>
                                          </p:stCondLst>
                                        </p:cTn>
                                        <p:tgtEl>
                                          <p:spTgt spid="44"/>
                                        </p:tgtEl>
                                        <p:attrNameLst>
                                          <p:attrName>style.visibility</p:attrName>
                                        </p:attrNameLst>
                                      </p:cBhvr>
                                      <p:to>
                                        <p:strVal val="hidden"/>
                                      </p:to>
                                    </p:set>
                                  </p:childTnLst>
                                </p:cTn>
                              </p:par>
                              <p:par>
                                <p:cTn id="754" presetID="2" presetClass="exit" presetSubtype="4" fill="hold" grpId="3" nodeType="withEffect">
                                  <p:stCondLst>
                                    <p:cond delay="0"/>
                                  </p:stCondLst>
                                  <p:childTnLst>
                                    <p:anim calcmode="lin" valueType="num">
                                      <p:cBhvr additive="base">
                                        <p:cTn id="755" dur="5000"/>
                                        <p:tgtEl>
                                          <p:spTgt spid="45"/>
                                        </p:tgtEl>
                                        <p:attrNameLst>
                                          <p:attrName>ppt_x</p:attrName>
                                        </p:attrNameLst>
                                      </p:cBhvr>
                                      <p:tavLst>
                                        <p:tav tm="0">
                                          <p:val>
                                            <p:strVal val="ppt_x"/>
                                          </p:val>
                                        </p:tav>
                                        <p:tav tm="100000">
                                          <p:val>
                                            <p:strVal val="ppt_x"/>
                                          </p:val>
                                        </p:tav>
                                      </p:tavLst>
                                    </p:anim>
                                    <p:anim calcmode="lin" valueType="num">
                                      <p:cBhvr additive="base">
                                        <p:cTn id="756" dur="5000"/>
                                        <p:tgtEl>
                                          <p:spTgt spid="45"/>
                                        </p:tgtEl>
                                        <p:attrNameLst>
                                          <p:attrName>ppt_y</p:attrName>
                                        </p:attrNameLst>
                                      </p:cBhvr>
                                      <p:tavLst>
                                        <p:tav tm="0">
                                          <p:val>
                                            <p:strVal val="ppt_y"/>
                                          </p:val>
                                        </p:tav>
                                        <p:tav tm="100000">
                                          <p:val>
                                            <p:strVal val="1+ppt_h/2"/>
                                          </p:val>
                                        </p:tav>
                                      </p:tavLst>
                                    </p:anim>
                                    <p:set>
                                      <p:cBhvr>
                                        <p:cTn id="757" dur="1" fill="hold">
                                          <p:stCondLst>
                                            <p:cond delay="4999"/>
                                          </p:stCondLst>
                                        </p:cTn>
                                        <p:tgtEl>
                                          <p:spTgt spid="45"/>
                                        </p:tgtEl>
                                        <p:attrNameLst>
                                          <p:attrName>style.visibility</p:attrName>
                                        </p:attrNameLst>
                                      </p:cBhvr>
                                      <p:to>
                                        <p:strVal val="hidden"/>
                                      </p:to>
                                    </p:set>
                                  </p:childTnLst>
                                </p:cTn>
                              </p:par>
                              <p:par>
                                <p:cTn id="758" presetID="2" presetClass="exit" presetSubtype="4" fill="hold" grpId="3" nodeType="withEffect">
                                  <p:stCondLst>
                                    <p:cond delay="0"/>
                                  </p:stCondLst>
                                  <p:childTnLst>
                                    <p:anim calcmode="lin" valueType="num">
                                      <p:cBhvr additive="base">
                                        <p:cTn id="759" dur="5000"/>
                                        <p:tgtEl>
                                          <p:spTgt spid="46"/>
                                        </p:tgtEl>
                                        <p:attrNameLst>
                                          <p:attrName>ppt_x</p:attrName>
                                        </p:attrNameLst>
                                      </p:cBhvr>
                                      <p:tavLst>
                                        <p:tav tm="0">
                                          <p:val>
                                            <p:strVal val="ppt_x"/>
                                          </p:val>
                                        </p:tav>
                                        <p:tav tm="100000">
                                          <p:val>
                                            <p:strVal val="ppt_x"/>
                                          </p:val>
                                        </p:tav>
                                      </p:tavLst>
                                    </p:anim>
                                    <p:anim calcmode="lin" valueType="num">
                                      <p:cBhvr additive="base">
                                        <p:cTn id="760" dur="5000"/>
                                        <p:tgtEl>
                                          <p:spTgt spid="46"/>
                                        </p:tgtEl>
                                        <p:attrNameLst>
                                          <p:attrName>ppt_y</p:attrName>
                                        </p:attrNameLst>
                                      </p:cBhvr>
                                      <p:tavLst>
                                        <p:tav tm="0">
                                          <p:val>
                                            <p:strVal val="ppt_y"/>
                                          </p:val>
                                        </p:tav>
                                        <p:tav tm="100000">
                                          <p:val>
                                            <p:strVal val="1+ppt_h/2"/>
                                          </p:val>
                                        </p:tav>
                                      </p:tavLst>
                                    </p:anim>
                                    <p:set>
                                      <p:cBhvr>
                                        <p:cTn id="761" dur="1" fill="hold">
                                          <p:stCondLst>
                                            <p:cond delay="4999"/>
                                          </p:stCondLst>
                                        </p:cTn>
                                        <p:tgtEl>
                                          <p:spTgt spid="46"/>
                                        </p:tgtEl>
                                        <p:attrNameLst>
                                          <p:attrName>style.visibility</p:attrName>
                                        </p:attrNameLst>
                                      </p:cBhvr>
                                      <p:to>
                                        <p:strVal val="hidden"/>
                                      </p:to>
                                    </p:set>
                                  </p:childTnLst>
                                </p:cTn>
                              </p:par>
                              <p:par>
                                <p:cTn id="762" presetID="2" presetClass="exit" presetSubtype="4" fill="hold" grpId="3" nodeType="withEffect">
                                  <p:stCondLst>
                                    <p:cond delay="0"/>
                                  </p:stCondLst>
                                  <p:childTnLst>
                                    <p:anim calcmode="lin" valueType="num">
                                      <p:cBhvr additive="base">
                                        <p:cTn id="763" dur="5000"/>
                                        <p:tgtEl>
                                          <p:spTgt spid="47"/>
                                        </p:tgtEl>
                                        <p:attrNameLst>
                                          <p:attrName>ppt_x</p:attrName>
                                        </p:attrNameLst>
                                      </p:cBhvr>
                                      <p:tavLst>
                                        <p:tav tm="0">
                                          <p:val>
                                            <p:strVal val="ppt_x"/>
                                          </p:val>
                                        </p:tav>
                                        <p:tav tm="100000">
                                          <p:val>
                                            <p:strVal val="ppt_x"/>
                                          </p:val>
                                        </p:tav>
                                      </p:tavLst>
                                    </p:anim>
                                    <p:anim calcmode="lin" valueType="num">
                                      <p:cBhvr additive="base">
                                        <p:cTn id="764" dur="5000"/>
                                        <p:tgtEl>
                                          <p:spTgt spid="47"/>
                                        </p:tgtEl>
                                        <p:attrNameLst>
                                          <p:attrName>ppt_y</p:attrName>
                                        </p:attrNameLst>
                                      </p:cBhvr>
                                      <p:tavLst>
                                        <p:tav tm="0">
                                          <p:val>
                                            <p:strVal val="ppt_y"/>
                                          </p:val>
                                        </p:tav>
                                        <p:tav tm="100000">
                                          <p:val>
                                            <p:strVal val="1+ppt_h/2"/>
                                          </p:val>
                                        </p:tav>
                                      </p:tavLst>
                                    </p:anim>
                                    <p:set>
                                      <p:cBhvr>
                                        <p:cTn id="765" dur="1" fill="hold">
                                          <p:stCondLst>
                                            <p:cond delay="4999"/>
                                          </p:stCondLst>
                                        </p:cTn>
                                        <p:tgtEl>
                                          <p:spTgt spid="47"/>
                                        </p:tgtEl>
                                        <p:attrNameLst>
                                          <p:attrName>style.visibility</p:attrName>
                                        </p:attrNameLst>
                                      </p:cBhvr>
                                      <p:to>
                                        <p:strVal val="hidden"/>
                                      </p:to>
                                    </p:set>
                                  </p:childTnLst>
                                </p:cTn>
                              </p:par>
                              <p:par>
                                <p:cTn id="766" presetID="2" presetClass="exit" presetSubtype="4" fill="hold" grpId="3" nodeType="withEffect">
                                  <p:stCondLst>
                                    <p:cond delay="0"/>
                                  </p:stCondLst>
                                  <p:childTnLst>
                                    <p:anim calcmode="lin" valueType="num">
                                      <p:cBhvr additive="base">
                                        <p:cTn id="767" dur="5000"/>
                                        <p:tgtEl>
                                          <p:spTgt spid="48"/>
                                        </p:tgtEl>
                                        <p:attrNameLst>
                                          <p:attrName>ppt_x</p:attrName>
                                        </p:attrNameLst>
                                      </p:cBhvr>
                                      <p:tavLst>
                                        <p:tav tm="0">
                                          <p:val>
                                            <p:strVal val="ppt_x"/>
                                          </p:val>
                                        </p:tav>
                                        <p:tav tm="100000">
                                          <p:val>
                                            <p:strVal val="ppt_x"/>
                                          </p:val>
                                        </p:tav>
                                      </p:tavLst>
                                    </p:anim>
                                    <p:anim calcmode="lin" valueType="num">
                                      <p:cBhvr additive="base">
                                        <p:cTn id="768" dur="5000"/>
                                        <p:tgtEl>
                                          <p:spTgt spid="48"/>
                                        </p:tgtEl>
                                        <p:attrNameLst>
                                          <p:attrName>ppt_y</p:attrName>
                                        </p:attrNameLst>
                                      </p:cBhvr>
                                      <p:tavLst>
                                        <p:tav tm="0">
                                          <p:val>
                                            <p:strVal val="ppt_y"/>
                                          </p:val>
                                        </p:tav>
                                        <p:tav tm="100000">
                                          <p:val>
                                            <p:strVal val="1+ppt_h/2"/>
                                          </p:val>
                                        </p:tav>
                                      </p:tavLst>
                                    </p:anim>
                                    <p:set>
                                      <p:cBhvr>
                                        <p:cTn id="769" dur="1" fill="hold">
                                          <p:stCondLst>
                                            <p:cond delay="4999"/>
                                          </p:stCondLst>
                                        </p:cTn>
                                        <p:tgtEl>
                                          <p:spTgt spid="48"/>
                                        </p:tgtEl>
                                        <p:attrNameLst>
                                          <p:attrName>style.visibility</p:attrName>
                                        </p:attrNameLst>
                                      </p:cBhvr>
                                      <p:to>
                                        <p:strVal val="hidden"/>
                                      </p:to>
                                    </p:set>
                                  </p:childTnLst>
                                </p:cTn>
                              </p:par>
                              <p:par>
                                <p:cTn id="770" presetID="2" presetClass="exit" presetSubtype="4" fill="hold" grpId="3" nodeType="withEffect">
                                  <p:stCondLst>
                                    <p:cond delay="0"/>
                                  </p:stCondLst>
                                  <p:childTnLst>
                                    <p:anim calcmode="lin" valueType="num">
                                      <p:cBhvr additive="base">
                                        <p:cTn id="771" dur="5000"/>
                                        <p:tgtEl>
                                          <p:spTgt spid="49"/>
                                        </p:tgtEl>
                                        <p:attrNameLst>
                                          <p:attrName>ppt_x</p:attrName>
                                        </p:attrNameLst>
                                      </p:cBhvr>
                                      <p:tavLst>
                                        <p:tav tm="0">
                                          <p:val>
                                            <p:strVal val="ppt_x"/>
                                          </p:val>
                                        </p:tav>
                                        <p:tav tm="100000">
                                          <p:val>
                                            <p:strVal val="ppt_x"/>
                                          </p:val>
                                        </p:tav>
                                      </p:tavLst>
                                    </p:anim>
                                    <p:anim calcmode="lin" valueType="num">
                                      <p:cBhvr additive="base">
                                        <p:cTn id="772" dur="5000"/>
                                        <p:tgtEl>
                                          <p:spTgt spid="49"/>
                                        </p:tgtEl>
                                        <p:attrNameLst>
                                          <p:attrName>ppt_y</p:attrName>
                                        </p:attrNameLst>
                                      </p:cBhvr>
                                      <p:tavLst>
                                        <p:tav tm="0">
                                          <p:val>
                                            <p:strVal val="ppt_y"/>
                                          </p:val>
                                        </p:tav>
                                        <p:tav tm="100000">
                                          <p:val>
                                            <p:strVal val="1+ppt_h/2"/>
                                          </p:val>
                                        </p:tav>
                                      </p:tavLst>
                                    </p:anim>
                                    <p:set>
                                      <p:cBhvr>
                                        <p:cTn id="773" dur="1" fill="hold">
                                          <p:stCondLst>
                                            <p:cond delay="4999"/>
                                          </p:stCondLst>
                                        </p:cTn>
                                        <p:tgtEl>
                                          <p:spTgt spid="49"/>
                                        </p:tgtEl>
                                        <p:attrNameLst>
                                          <p:attrName>style.visibility</p:attrName>
                                        </p:attrNameLst>
                                      </p:cBhvr>
                                      <p:to>
                                        <p:strVal val="hidden"/>
                                      </p:to>
                                    </p:set>
                                  </p:childTnLst>
                                </p:cTn>
                              </p:par>
                              <p:par>
                                <p:cTn id="774" presetID="2" presetClass="exit" presetSubtype="4" fill="hold" grpId="3" nodeType="withEffect">
                                  <p:stCondLst>
                                    <p:cond delay="0"/>
                                  </p:stCondLst>
                                  <p:childTnLst>
                                    <p:anim calcmode="lin" valueType="num">
                                      <p:cBhvr additive="base">
                                        <p:cTn id="775" dur="5000"/>
                                        <p:tgtEl>
                                          <p:spTgt spid="50"/>
                                        </p:tgtEl>
                                        <p:attrNameLst>
                                          <p:attrName>ppt_x</p:attrName>
                                        </p:attrNameLst>
                                      </p:cBhvr>
                                      <p:tavLst>
                                        <p:tav tm="0">
                                          <p:val>
                                            <p:strVal val="ppt_x"/>
                                          </p:val>
                                        </p:tav>
                                        <p:tav tm="100000">
                                          <p:val>
                                            <p:strVal val="ppt_x"/>
                                          </p:val>
                                        </p:tav>
                                      </p:tavLst>
                                    </p:anim>
                                    <p:anim calcmode="lin" valueType="num">
                                      <p:cBhvr additive="base">
                                        <p:cTn id="776" dur="5000"/>
                                        <p:tgtEl>
                                          <p:spTgt spid="50"/>
                                        </p:tgtEl>
                                        <p:attrNameLst>
                                          <p:attrName>ppt_y</p:attrName>
                                        </p:attrNameLst>
                                      </p:cBhvr>
                                      <p:tavLst>
                                        <p:tav tm="0">
                                          <p:val>
                                            <p:strVal val="ppt_y"/>
                                          </p:val>
                                        </p:tav>
                                        <p:tav tm="100000">
                                          <p:val>
                                            <p:strVal val="1+ppt_h/2"/>
                                          </p:val>
                                        </p:tav>
                                      </p:tavLst>
                                    </p:anim>
                                    <p:set>
                                      <p:cBhvr>
                                        <p:cTn id="777" dur="1" fill="hold">
                                          <p:stCondLst>
                                            <p:cond delay="4999"/>
                                          </p:stCondLst>
                                        </p:cTn>
                                        <p:tgtEl>
                                          <p:spTgt spid="50"/>
                                        </p:tgtEl>
                                        <p:attrNameLst>
                                          <p:attrName>style.visibility</p:attrName>
                                        </p:attrNameLst>
                                      </p:cBhvr>
                                      <p:to>
                                        <p:strVal val="hidden"/>
                                      </p:to>
                                    </p:set>
                                  </p:childTnLst>
                                </p:cTn>
                              </p:par>
                              <p:par>
                                <p:cTn id="778" presetID="2" presetClass="exit" presetSubtype="4" fill="hold" grpId="3" nodeType="withEffect">
                                  <p:stCondLst>
                                    <p:cond delay="0"/>
                                  </p:stCondLst>
                                  <p:childTnLst>
                                    <p:anim calcmode="lin" valueType="num">
                                      <p:cBhvr additive="base">
                                        <p:cTn id="779" dur="5000"/>
                                        <p:tgtEl>
                                          <p:spTgt spid="51"/>
                                        </p:tgtEl>
                                        <p:attrNameLst>
                                          <p:attrName>ppt_x</p:attrName>
                                        </p:attrNameLst>
                                      </p:cBhvr>
                                      <p:tavLst>
                                        <p:tav tm="0">
                                          <p:val>
                                            <p:strVal val="ppt_x"/>
                                          </p:val>
                                        </p:tav>
                                        <p:tav tm="100000">
                                          <p:val>
                                            <p:strVal val="ppt_x"/>
                                          </p:val>
                                        </p:tav>
                                      </p:tavLst>
                                    </p:anim>
                                    <p:anim calcmode="lin" valueType="num">
                                      <p:cBhvr additive="base">
                                        <p:cTn id="780" dur="5000"/>
                                        <p:tgtEl>
                                          <p:spTgt spid="51"/>
                                        </p:tgtEl>
                                        <p:attrNameLst>
                                          <p:attrName>ppt_y</p:attrName>
                                        </p:attrNameLst>
                                      </p:cBhvr>
                                      <p:tavLst>
                                        <p:tav tm="0">
                                          <p:val>
                                            <p:strVal val="ppt_y"/>
                                          </p:val>
                                        </p:tav>
                                        <p:tav tm="100000">
                                          <p:val>
                                            <p:strVal val="1+ppt_h/2"/>
                                          </p:val>
                                        </p:tav>
                                      </p:tavLst>
                                    </p:anim>
                                    <p:set>
                                      <p:cBhvr>
                                        <p:cTn id="781" dur="1" fill="hold">
                                          <p:stCondLst>
                                            <p:cond delay="4999"/>
                                          </p:stCondLst>
                                        </p:cTn>
                                        <p:tgtEl>
                                          <p:spTgt spid="51"/>
                                        </p:tgtEl>
                                        <p:attrNameLst>
                                          <p:attrName>style.visibility</p:attrName>
                                        </p:attrNameLst>
                                      </p:cBhvr>
                                      <p:to>
                                        <p:strVal val="hidden"/>
                                      </p:to>
                                    </p:set>
                                  </p:childTnLst>
                                </p:cTn>
                              </p:par>
                              <p:par>
                                <p:cTn id="782" presetID="2" presetClass="exit" presetSubtype="4" fill="hold" grpId="3" nodeType="withEffect">
                                  <p:stCondLst>
                                    <p:cond delay="0"/>
                                  </p:stCondLst>
                                  <p:childTnLst>
                                    <p:anim calcmode="lin" valueType="num">
                                      <p:cBhvr additive="base">
                                        <p:cTn id="783" dur="5000"/>
                                        <p:tgtEl>
                                          <p:spTgt spid="52"/>
                                        </p:tgtEl>
                                        <p:attrNameLst>
                                          <p:attrName>ppt_x</p:attrName>
                                        </p:attrNameLst>
                                      </p:cBhvr>
                                      <p:tavLst>
                                        <p:tav tm="0">
                                          <p:val>
                                            <p:strVal val="ppt_x"/>
                                          </p:val>
                                        </p:tav>
                                        <p:tav tm="100000">
                                          <p:val>
                                            <p:strVal val="ppt_x"/>
                                          </p:val>
                                        </p:tav>
                                      </p:tavLst>
                                    </p:anim>
                                    <p:anim calcmode="lin" valueType="num">
                                      <p:cBhvr additive="base">
                                        <p:cTn id="784" dur="5000"/>
                                        <p:tgtEl>
                                          <p:spTgt spid="52"/>
                                        </p:tgtEl>
                                        <p:attrNameLst>
                                          <p:attrName>ppt_y</p:attrName>
                                        </p:attrNameLst>
                                      </p:cBhvr>
                                      <p:tavLst>
                                        <p:tav tm="0">
                                          <p:val>
                                            <p:strVal val="ppt_y"/>
                                          </p:val>
                                        </p:tav>
                                        <p:tav tm="100000">
                                          <p:val>
                                            <p:strVal val="1+ppt_h/2"/>
                                          </p:val>
                                        </p:tav>
                                      </p:tavLst>
                                    </p:anim>
                                    <p:set>
                                      <p:cBhvr>
                                        <p:cTn id="785" dur="1" fill="hold">
                                          <p:stCondLst>
                                            <p:cond delay="4999"/>
                                          </p:stCondLst>
                                        </p:cTn>
                                        <p:tgtEl>
                                          <p:spTgt spid="52"/>
                                        </p:tgtEl>
                                        <p:attrNameLst>
                                          <p:attrName>style.visibility</p:attrName>
                                        </p:attrNameLst>
                                      </p:cBhvr>
                                      <p:to>
                                        <p:strVal val="hidden"/>
                                      </p:to>
                                    </p:set>
                                  </p:childTnLst>
                                </p:cTn>
                              </p:par>
                              <p:par>
                                <p:cTn id="786" presetID="2" presetClass="exit" presetSubtype="4" fill="hold" grpId="3" nodeType="withEffect">
                                  <p:stCondLst>
                                    <p:cond delay="0"/>
                                  </p:stCondLst>
                                  <p:childTnLst>
                                    <p:anim calcmode="lin" valueType="num">
                                      <p:cBhvr additive="base">
                                        <p:cTn id="787" dur="5000"/>
                                        <p:tgtEl>
                                          <p:spTgt spid="53"/>
                                        </p:tgtEl>
                                        <p:attrNameLst>
                                          <p:attrName>ppt_x</p:attrName>
                                        </p:attrNameLst>
                                      </p:cBhvr>
                                      <p:tavLst>
                                        <p:tav tm="0">
                                          <p:val>
                                            <p:strVal val="ppt_x"/>
                                          </p:val>
                                        </p:tav>
                                        <p:tav tm="100000">
                                          <p:val>
                                            <p:strVal val="ppt_x"/>
                                          </p:val>
                                        </p:tav>
                                      </p:tavLst>
                                    </p:anim>
                                    <p:anim calcmode="lin" valueType="num">
                                      <p:cBhvr additive="base">
                                        <p:cTn id="788" dur="5000"/>
                                        <p:tgtEl>
                                          <p:spTgt spid="53"/>
                                        </p:tgtEl>
                                        <p:attrNameLst>
                                          <p:attrName>ppt_y</p:attrName>
                                        </p:attrNameLst>
                                      </p:cBhvr>
                                      <p:tavLst>
                                        <p:tav tm="0">
                                          <p:val>
                                            <p:strVal val="ppt_y"/>
                                          </p:val>
                                        </p:tav>
                                        <p:tav tm="100000">
                                          <p:val>
                                            <p:strVal val="1+ppt_h/2"/>
                                          </p:val>
                                        </p:tav>
                                      </p:tavLst>
                                    </p:anim>
                                    <p:set>
                                      <p:cBhvr>
                                        <p:cTn id="789" dur="1" fill="hold">
                                          <p:stCondLst>
                                            <p:cond delay="4999"/>
                                          </p:stCondLst>
                                        </p:cTn>
                                        <p:tgtEl>
                                          <p:spTgt spid="53"/>
                                        </p:tgtEl>
                                        <p:attrNameLst>
                                          <p:attrName>style.visibility</p:attrName>
                                        </p:attrNameLst>
                                      </p:cBhvr>
                                      <p:to>
                                        <p:strVal val="hidden"/>
                                      </p:to>
                                    </p:set>
                                  </p:childTnLst>
                                </p:cTn>
                              </p:par>
                              <p:par>
                                <p:cTn id="790" presetID="2" presetClass="exit" presetSubtype="4" fill="hold" grpId="3" nodeType="withEffect">
                                  <p:stCondLst>
                                    <p:cond delay="0"/>
                                  </p:stCondLst>
                                  <p:childTnLst>
                                    <p:anim calcmode="lin" valueType="num">
                                      <p:cBhvr additive="base">
                                        <p:cTn id="791" dur="5000"/>
                                        <p:tgtEl>
                                          <p:spTgt spid="54"/>
                                        </p:tgtEl>
                                        <p:attrNameLst>
                                          <p:attrName>ppt_x</p:attrName>
                                        </p:attrNameLst>
                                      </p:cBhvr>
                                      <p:tavLst>
                                        <p:tav tm="0">
                                          <p:val>
                                            <p:strVal val="ppt_x"/>
                                          </p:val>
                                        </p:tav>
                                        <p:tav tm="100000">
                                          <p:val>
                                            <p:strVal val="ppt_x"/>
                                          </p:val>
                                        </p:tav>
                                      </p:tavLst>
                                    </p:anim>
                                    <p:anim calcmode="lin" valueType="num">
                                      <p:cBhvr additive="base">
                                        <p:cTn id="792" dur="5000"/>
                                        <p:tgtEl>
                                          <p:spTgt spid="54"/>
                                        </p:tgtEl>
                                        <p:attrNameLst>
                                          <p:attrName>ppt_y</p:attrName>
                                        </p:attrNameLst>
                                      </p:cBhvr>
                                      <p:tavLst>
                                        <p:tav tm="0">
                                          <p:val>
                                            <p:strVal val="ppt_y"/>
                                          </p:val>
                                        </p:tav>
                                        <p:tav tm="100000">
                                          <p:val>
                                            <p:strVal val="1+ppt_h/2"/>
                                          </p:val>
                                        </p:tav>
                                      </p:tavLst>
                                    </p:anim>
                                    <p:set>
                                      <p:cBhvr>
                                        <p:cTn id="793" dur="1" fill="hold">
                                          <p:stCondLst>
                                            <p:cond delay="4999"/>
                                          </p:stCondLst>
                                        </p:cTn>
                                        <p:tgtEl>
                                          <p:spTgt spid="54"/>
                                        </p:tgtEl>
                                        <p:attrNameLst>
                                          <p:attrName>style.visibility</p:attrName>
                                        </p:attrNameLst>
                                      </p:cBhvr>
                                      <p:to>
                                        <p:strVal val="hidden"/>
                                      </p:to>
                                    </p:set>
                                  </p:childTnLst>
                                </p:cTn>
                              </p:par>
                              <p:par>
                                <p:cTn id="794" presetID="2" presetClass="exit" presetSubtype="4" fill="hold" grpId="3" nodeType="withEffect">
                                  <p:stCondLst>
                                    <p:cond delay="0"/>
                                  </p:stCondLst>
                                  <p:childTnLst>
                                    <p:anim calcmode="lin" valueType="num">
                                      <p:cBhvr additive="base">
                                        <p:cTn id="795" dur="5000"/>
                                        <p:tgtEl>
                                          <p:spTgt spid="55"/>
                                        </p:tgtEl>
                                        <p:attrNameLst>
                                          <p:attrName>ppt_x</p:attrName>
                                        </p:attrNameLst>
                                      </p:cBhvr>
                                      <p:tavLst>
                                        <p:tav tm="0">
                                          <p:val>
                                            <p:strVal val="ppt_x"/>
                                          </p:val>
                                        </p:tav>
                                        <p:tav tm="100000">
                                          <p:val>
                                            <p:strVal val="ppt_x"/>
                                          </p:val>
                                        </p:tav>
                                      </p:tavLst>
                                    </p:anim>
                                    <p:anim calcmode="lin" valueType="num">
                                      <p:cBhvr additive="base">
                                        <p:cTn id="796" dur="5000"/>
                                        <p:tgtEl>
                                          <p:spTgt spid="55"/>
                                        </p:tgtEl>
                                        <p:attrNameLst>
                                          <p:attrName>ppt_y</p:attrName>
                                        </p:attrNameLst>
                                      </p:cBhvr>
                                      <p:tavLst>
                                        <p:tav tm="0">
                                          <p:val>
                                            <p:strVal val="ppt_y"/>
                                          </p:val>
                                        </p:tav>
                                        <p:tav tm="100000">
                                          <p:val>
                                            <p:strVal val="1+ppt_h/2"/>
                                          </p:val>
                                        </p:tav>
                                      </p:tavLst>
                                    </p:anim>
                                    <p:set>
                                      <p:cBhvr>
                                        <p:cTn id="797" dur="1" fill="hold">
                                          <p:stCondLst>
                                            <p:cond delay="4999"/>
                                          </p:stCondLst>
                                        </p:cTn>
                                        <p:tgtEl>
                                          <p:spTgt spid="55"/>
                                        </p:tgtEl>
                                        <p:attrNameLst>
                                          <p:attrName>style.visibility</p:attrName>
                                        </p:attrNameLst>
                                      </p:cBhvr>
                                      <p:to>
                                        <p:strVal val="hidden"/>
                                      </p:to>
                                    </p:set>
                                  </p:childTnLst>
                                </p:cTn>
                              </p:par>
                              <p:par>
                                <p:cTn id="798" presetID="2" presetClass="exit" presetSubtype="4" fill="hold" grpId="3" nodeType="withEffect">
                                  <p:stCondLst>
                                    <p:cond delay="0"/>
                                  </p:stCondLst>
                                  <p:childTnLst>
                                    <p:anim calcmode="lin" valueType="num">
                                      <p:cBhvr additive="base">
                                        <p:cTn id="799" dur="5000"/>
                                        <p:tgtEl>
                                          <p:spTgt spid="56"/>
                                        </p:tgtEl>
                                        <p:attrNameLst>
                                          <p:attrName>ppt_x</p:attrName>
                                        </p:attrNameLst>
                                      </p:cBhvr>
                                      <p:tavLst>
                                        <p:tav tm="0">
                                          <p:val>
                                            <p:strVal val="ppt_x"/>
                                          </p:val>
                                        </p:tav>
                                        <p:tav tm="100000">
                                          <p:val>
                                            <p:strVal val="ppt_x"/>
                                          </p:val>
                                        </p:tav>
                                      </p:tavLst>
                                    </p:anim>
                                    <p:anim calcmode="lin" valueType="num">
                                      <p:cBhvr additive="base">
                                        <p:cTn id="800" dur="5000"/>
                                        <p:tgtEl>
                                          <p:spTgt spid="56"/>
                                        </p:tgtEl>
                                        <p:attrNameLst>
                                          <p:attrName>ppt_y</p:attrName>
                                        </p:attrNameLst>
                                      </p:cBhvr>
                                      <p:tavLst>
                                        <p:tav tm="0">
                                          <p:val>
                                            <p:strVal val="ppt_y"/>
                                          </p:val>
                                        </p:tav>
                                        <p:tav tm="100000">
                                          <p:val>
                                            <p:strVal val="1+ppt_h/2"/>
                                          </p:val>
                                        </p:tav>
                                      </p:tavLst>
                                    </p:anim>
                                    <p:set>
                                      <p:cBhvr>
                                        <p:cTn id="801" dur="1" fill="hold">
                                          <p:stCondLst>
                                            <p:cond delay="4999"/>
                                          </p:stCondLst>
                                        </p:cTn>
                                        <p:tgtEl>
                                          <p:spTgt spid="56"/>
                                        </p:tgtEl>
                                        <p:attrNameLst>
                                          <p:attrName>style.visibility</p:attrName>
                                        </p:attrNameLst>
                                      </p:cBhvr>
                                      <p:to>
                                        <p:strVal val="hidden"/>
                                      </p:to>
                                    </p:set>
                                  </p:childTnLst>
                                </p:cTn>
                              </p:par>
                              <p:par>
                                <p:cTn id="802" presetID="2" presetClass="exit" presetSubtype="4" fill="hold" grpId="3" nodeType="withEffect">
                                  <p:stCondLst>
                                    <p:cond delay="0"/>
                                  </p:stCondLst>
                                  <p:childTnLst>
                                    <p:anim calcmode="lin" valueType="num">
                                      <p:cBhvr additive="base">
                                        <p:cTn id="803" dur="5000"/>
                                        <p:tgtEl>
                                          <p:spTgt spid="57"/>
                                        </p:tgtEl>
                                        <p:attrNameLst>
                                          <p:attrName>ppt_x</p:attrName>
                                        </p:attrNameLst>
                                      </p:cBhvr>
                                      <p:tavLst>
                                        <p:tav tm="0">
                                          <p:val>
                                            <p:strVal val="ppt_x"/>
                                          </p:val>
                                        </p:tav>
                                        <p:tav tm="100000">
                                          <p:val>
                                            <p:strVal val="ppt_x"/>
                                          </p:val>
                                        </p:tav>
                                      </p:tavLst>
                                    </p:anim>
                                    <p:anim calcmode="lin" valueType="num">
                                      <p:cBhvr additive="base">
                                        <p:cTn id="804" dur="5000"/>
                                        <p:tgtEl>
                                          <p:spTgt spid="57"/>
                                        </p:tgtEl>
                                        <p:attrNameLst>
                                          <p:attrName>ppt_y</p:attrName>
                                        </p:attrNameLst>
                                      </p:cBhvr>
                                      <p:tavLst>
                                        <p:tav tm="0">
                                          <p:val>
                                            <p:strVal val="ppt_y"/>
                                          </p:val>
                                        </p:tav>
                                        <p:tav tm="100000">
                                          <p:val>
                                            <p:strVal val="1+ppt_h/2"/>
                                          </p:val>
                                        </p:tav>
                                      </p:tavLst>
                                    </p:anim>
                                    <p:set>
                                      <p:cBhvr>
                                        <p:cTn id="805" dur="1" fill="hold">
                                          <p:stCondLst>
                                            <p:cond delay="4999"/>
                                          </p:stCondLst>
                                        </p:cTn>
                                        <p:tgtEl>
                                          <p:spTgt spid="57"/>
                                        </p:tgtEl>
                                        <p:attrNameLst>
                                          <p:attrName>style.visibility</p:attrName>
                                        </p:attrNameLst>
                                      </p:cBhvr>
                                      <p:to>
                                        <p:strVal val="hidden"/>
                                      </p:to>
                                    </p:set>
                                  </p:childTnLst>
                                </p:cTn>
                              </p:par>
                              <p:par>
                                <p:cTn id="806" presetID="2" presetClass="exit" presetSubtype="4" fill="hold" grpId="3" nodeType="withEffect">
                                  <p:stCondLst>
                                    <p:cond delay="0"/>
                                  </p:stCondLst>
                                  <p:childTnLst>
                                    <p:anim calcmode="lin" valueType="num">
                                      <p:cBhvr additive="base">
                                        <p:cTn id="807" dur="5000"/>
                                        <p:tgtEl>
                                          <p:spTgt spid="58"/>
                                        </p:tgtEl>
                                        <p:attrNameLst>
                                          <p:attrName>ppt_x</p:attrName>
                                        </p:attrNameLst>
                                      </p:cBhvr>
                                      <p:tavLst>
                                        <p:tav tm="0">
                                          <p:val>
                                            <p:strVal val="ppt_x"/>
                                          </p:val>
                                        </p:tav>
                                        <p:tav tm="100000">
                                          <p:val>
                                            <p:strVal val="ppt_x"/>
                                          </p:val>
                                        </p:tav>
                                      </p:tavLst>
                                    </p:anim>
                                    <p:anim calcmode="lin" valueType="num">
                                      <p:cBhvr additive="base">
                                        <p:cTn id="808" dur="5000"/>
                                        <p:tgtEl>
                                          <p:spTgt spid="58"/>
                                        </p:tgtEl>
                                        <p:attrNameLst>
                                          <p:attrName>ppt_y</p:attrName>
                                        </p:attrNameLst>
                                      </p:cBhvr>
                                      <p:tavLst>
                                        <p:tav tm="0">
                                          <p:val>
                                            <p:strVal val="ppt_y"/>
                                          </p:val>
                                        </p:tav>
                                        <p:tav tm="100000">
                                          <p:val>
                                            <p:strVal val="1+ppt_h/2"/>
                                          </p:val>
                                        </p:tav>
                                      </p:tavLst>
                                    </p:anim>
                                    <p:set>
                                      <p:cBhvr>
                                        <p:cTn id="809" dur="1" fill="hold">
                                          <p:stCondLst>
                                            <p:cond delay="4999"/>
                                          </p:stCondLst>
                                        </p:cTn>
                                        <p:tgtEl>
                                          <p:spTgt spid="58"/>
                                        </p:tgtEl>
                                        <p:attrNameLst>
                                          <p:attrName>style.visibility</p:attrName>
                                        </p:attrNameLst>
                                      </p:cBhvr>
                                      <p:to>
                                        <p:strVal val="hidden"/>
                                      </p:to>
                                    </p:set>
                                  </p:childTnLst>
                                </p:cTn>
                              </p:par>
                              <p:par>
                                <p:cTn id="810" presetID="2" presetClass="exit" presetSubtype="4" fill="hold" grpId="3" nodeType="withEffect">
                                  <p:stCondLst>
                                    <p:cond delay="0"/>
                                  </p:stCondLst>
                                  <p:childTnLst>
                                    <p:anim calcmode="lin" valueType="num">
                                      <p:cBhvr additive="base">
                                        <p:cTn id="811" dur="5000"/>
                                        <p:tgtEl>
                                          <p:spTgt spid="59"/>
                                        </p:tgtEl>
                                        <p:attrNameLst>
                                          <p:attrName>ppt_x</p:attrName>
                                        </p:attrNameLst>
                                      </p:cBhvr>
                                      <p:tavLst>
                                        <p:tav tm="0">
                                          <p:val>
                                            <p:strVal val="ppt_x"/>
                                          </p:val>
                                        </p:tav>
                                        <p:tav tm="100000">
                                          <p:val>
                                            <p:strVal val="ppt_x"/>
                                          </p:val>
                                        </p:tav>
                                      </p:tavLst>
                                    </p:anim>
                                    <p:anim calcmode="lin" valueType="num">
                                      <p:cBhvr additive="base">
                                        <p:cTn id="812" dur="5000"/>
                                        <p:tgtEl>
                                          <p:spTgt spid="59"/>
                                        </p:tgtEl>
                                        <p:attrNameLst>
                                          <p:attrName>ppt_y</p:attrName>
                                        </p:attrNameLst>
                                      </p:cBhvr>
                                      <p:tavLst>
                                        <p:tav tm="0">
                                          <p:val>
                                            <p:strVal val="ppt_y"/>
                                          </p:val>
                                        </p:tav>
                                        <p:tav tm="100000">
                                          <p:val>
                                            <p:strVal val="1+ppt_h/2"/>
                                          </p:val>
                                        </p:tav>
                                      </p:tavLst>
                                    </p:anim>
                                    <p:set>
                                      <p:cBhvr>
                                        <p:cTn id="813" dur="1" fill="hold">
                                          <p:stCondLst>
                                            <p:cond delay="4999"/>
                                          </p:stCondLst>
                                        </p:cTn>
                                        <p:tgtEl>
                                          <p:spTgt spid="59"/>
                                        </p:tgtEl>
                                        <p:attrNameLst>
                                          <p:attrName>style.visibility</p:attrName>
                                        </p:attrNameLst>
                                      </p:cBhvr>
                                      <p:to>
                                        <p:strVal val="hidden"/>
                                      </p:to>
                                    </p:set>
                                  </p:childTnLst>
                                </p:cTn>
                              </p:par>
                              <p:par>
                                <p:cTn id="814" presetID="2" presetClass="exit" presetSubtype="4" fill="hold" grpId="3" nodeType="withEffect">
                                  <p:stCondLst>
                                    <p:cond delay="0"/>
                                  </p:stCondLst>
                                  <p:childTnLst>
                                    <p:anim calcmode="lin" valueType="num">
                                      <p:cBhvr additive="base">
                                        <p:cTn id="815" dur="5000"/>
                                        <p:tgtEl>
                                          <p:spTgt spid="60"/>
                                        </p:tgtEl>
                                        <p:attrNameLst>
                                          <p:attrName>ppt_x</p:attrName>
                                        </p:attrNameLst>
                                      </p:cBhvr>
                                      <p:tavLst>
                                        <p:tav tm="0">
                                          <p:val>
                                            <p:strVal val="ppt_x"/>
                                          </p:val>
                                        </p:tav>
                                        <p:tav tm="100000">
                                          <p:val>
                                            <p:strVal val="ppt_x"/>
                                          </p:val>
                                        </p:tav>
                                      </p:tavLst>
                                    </p:anim>
                                    <p:anim calcmode="lin" valueType="num">
                                      <p:cBhvr additive="base">
                                        <p:cTn id="816" dur="5000"/>
                                        <p:tgtEl>
                                          <p:spTgt spid="60"/>
                                        </p:tgtEl>
                                        <p:attrNameLst>
                                          <p:attrName>ppt_y</p:attrName>
                                        </p:attrNameLst>
                                      </p:cBhvr>
                                      <p:tavLst>
                                        <p:tav tm="0">
                                          <p:val>
                                            <p:strVal val="ppt_y"/>
                                          </p:val>
                                        </p:tav>
                                        <p:tav tm="100000">
                                          <p:val>
                                            <p:strVal val="1+ppt_h/2"/>
                                          </p:val>
                                        </p:tav>
                                      </p:tavLst>
                                    </p:anim>
                                    <p:set>
                                      <p:cBhvr>
                                        <p:cTn id="817" dur="1" fill="hold">
                                          <p:stCondLst>
                                            <p:cond delay="4999"/>
                                          </p:stCondLst>
                                        </p:cTn>
                                        <p:tgtEl>
                                          <p:spTgt spid="60"/>
                                        </p:tgtEl>
                                        <p:attrNameLst>
                                          <p:attrName>style.visibility</p:attrName>
                                        </p:attrNameLst>
                                      </p:cBhvr>
                                      <p:to>
                                        <p:strVal val="hidden"/>
                                      </p:to>
                                    </p:set>
                                  </p:childTnLst>
                                </p:cTn>
                              </p:par>
                              <p:par>
                                <p:cTn id="818" presetID="2" presetClass="exit" presetSubtype="4" fill="hold" grpId="3" nodeType="withEffect">
                                  <p:stCondLst>
                                    <p:cond delay="0"/>
                                  </p:stCondLst>
                                  <p:childTnLst>
                                    <p:anim calcmode="lin" valueType="num">
                                      <p:cBhvr additive="base">
                                        <p:cTn id="819" dur="5000"/>
                                        <p:tgtEl>
                                          <p:spTgt spid="61"/>
                                        </p:tgtEl>
                                        <p:attrNameLst>
                                          <p:attrName>ppt_x</p:attrName>
                                        </p:attrNameLst>
                                      </p:cBhvr>
                                      <p:tavLst>
                                        <p:tav tm="0">
                                          <p:val>
                                            <p:strVal val="ppt_x"/>
                                          </p:val>
                                        </p:tav>
                                        <p:tav tm="100000">
                                          <p:val>
                                            <p:strVal val="ppt_x"/>
                                          </p:val>
                                        </p:tav>
                                      </p:tavLst>
                                    </p:anim>
                                    <p:anim calcmode="lin" valueType="num">
                                      <p:cBhvr additive="base">
                                        <p:cTn id="820" dur="5000"/>
                                        <p:tgtEl>
                                          <p:spTgt spid="61"/>
                                        </p:tgtEl>
                                        <p:attrNameLst>
                                          <p:attrName>ppt_y</p:attrName>
                                        </p:attrNameLst>
                                      </p:cBhvr>
                                      <p:tavLst>
                                        <p:tav tm="0">
                                          <p:val>
                                            <p:strVal val="ppt_y"/>
                                          </p:val>
                                        </p:tav>
                                        <p:tav tm="100000">
                                          <p:val>
                                            <p:strVal val="1+ppt_h/2"/>
                                          </p:val>
                                        </p:tav>
                                      </p:tavLst>
                                    </p:anim>
                                    <p:set>
                                      <p:cBhvr>
                                        <p:cTn id="821" dur="1" fill="hold">
                                          <p:stCondLst>
                                            <p:cond delay="4999"/>
                                          </p:stCondLst>
                                        </p:cTn>
                                        <p:tgtEl>
                                          <p:spTgt spid="61"/>
                                        </p:tgtEl>
                                        <p:attrNameLst>
                                          <p:attrName>style.visibility</p:attrName>
                                        </p:attrNameLst>
                                      </p:cBhvr>
                                      <p:to>
                                        <p:strVal val="hidden"/>
                                      </p:to>
                                    </p:set>
                                  </p:childTnLst>
                                </p:cTn>
                              </p:par>
                              <p:par>
                                <p:cTn id="822" presetID="2" presetClass="exit" presetSubtype="4" fill="hold" grpId="3" nodeType="withEffect">
                                  <p:stCondLst>
                                    <p:cond delay="0"/>
                                  </p:stCondLst>
                                  <p:childTnLst>
                                    <p:anim calcmode="lin" valueType="num">
                                      <p:cBhvr additive="base">
                                        <p:cTn id="823" dur="5000"/>
                                        <p:tgtEl>
                                          <p:spTgt spid="62"/>
                                        </p:tgtEl>
                                        <p:attrNameLst>
                                          <p:attrName>ppt_x</p:attrName>
                                        </p:attrNameLst>
                                      </p:cBhvr>
                                      <p:tavLst>
                                        <p:tav tm="0">
                                          <p:val>
                                            <p:strVal val="ppt_x"/>
                                          </p:val>
                                        </p:tav>
                                        <p:tav tm="100000">
                                          <p:val>
                                            <p:strVal val="ppt_x"/>
                                          </p:val>
                                        </p:tav>
                                      </p:tavLst>
                                    </p:anim>
                                    <p:anim calcmode="lin" valueType="num">
                                      <p:cBhvr additive="base">
                                        <p:cTn id="824" dur="5000"/>
                                        <p:tgtEl>
                                          <p:spTgt spid="62"/>
                                        </p:tgtEl>
                                        <p:attrNameLst>
                                          <p:attrName>ppt_y</p:attrName>
                                        </p:attrNameLst>
                                      </p:cBhvr>
                                      <p:tavLst>
                                        <p:tav tm="0">
                                          <p:val>
                                            <p:strVal val="ppt_y"/>
                                          </p:val>
                                        </p:tav>
                                        <p:tav tm="100000">
                                          <p:val>
                                            <p:strVal val="1+ppt_h/2"/>
                                          </p:val>
                                        </p:tav>
                                      </p:tavLst>
                                    </p:anim>
                                    <p:set>
                                      <p:cBhvr>
                                        <p:cTn id="825" dur="1" fill="hold">
                                          <p:stCondLst>
                                            <p:cond delay="4999"/>
                                          </p:stCondLst>
                                        </p:cTn>
                                        <p:tgtEl>
                                          <p:spTgt spid="62"/>
                                        </p:tgtEl>
                                        <p:attrNameLst>
                                          <p:attrName>style.visibility</p:attrName>
                                        </p:attrNameLst>
                                      </p:cBhvr>
                                      <p:to>
                                        <p:strVal val="hidden"/>
                                      </p:to>
                                    </p:set>
                                  </p:childTnLst>
                                </p:cTn>
                              </p:par>
                              <p:par>
                                <p:cTn id="826" presetID="2" presetClass="exit" presetSubtype="4" fill="hold" grpId="3" nodeType="withEffect">
                                  <p:stCondLst>
                                    <p:cond delay="0"/>
                                  </p:stCondLst>
                                  <p:childTnLst>
                                    <p:anim calcmode="lin" valueType="num">
                                      <p:cBhvr additive="base">
                                        <p:cTn id="827" dur="5000"/>
                                        <p:tgtEl>
                                          <p:spTgt spid="63"/>
                                        </p:tgtEl>
                                        <p:attrNameLst>
                                          <p:attrName>ppt_x</p:attrName>
                                        </p:attrNameLst>
                                      </p:cBhvr>
                                      <p:tavLst>
                                        <p:tav tm="0">
                                          <p:val>
                                            <p:strVal val="ppt_x"/>
                                          </p:val>
                                        </p:tav>
                                        <p:tav tm="100000">
                                          <p:val>
                                            <p:strVal val="ppt_x"/>
                                          </p:val>
                                        </p:tav>
                                      </p:tavLst>
                                    </p:anim>
                                    <p:anim calcmode="lin" valueType="num">
                                      <p:cBhvr additive="base">
                                        <p:cTn id="828" dur="5000"/>
                                        <p:tgtEl>
                                          <p:spTgt spid="63"/>
                                        </p:tgtEl>
                                        <p:attrNameLst>
                                          <p:attrName>ppt_y</p:attrName>
                                        </p:attrNameLst>
                                      </p:cBhvr>
                                      <p:tavLst>
                                        <p:tav tm="0">
                                          <p:val>
                                            <p:strVal val="ppt_y"/>
                                          </p:val>
                                        </p:tav>
                                        <p:tav tm="100000">
                                          <p:val>
                                            <p:strVal val="1+ppt_h/2"/>
                                          </p:val>
                                        </p:tav>
                                      </p:tavLst>
                                    </p:anim>
                                    <p:set>
                                      <p:cBhvr>
                                        <p:cTn id="829" dur="1" fill="hold">
                                          <p:stCondLst>
                                            <p:cond delay="4999"/>
                                          </p:stCondLst>
                                        </p:cTn>
                                        <p:tgtEl>
                                          <p:spTgt spid="63"/>
                                        </p:tgtEl>
                                        <p:attrNameLst>
                                          <p:attrName>style.visibility</p:attrName>
                                        </p:attrNameLst>
                                      </p:cBhvr>
                                      <p:to>
                                        <p:strVal val="hidden"/>
                                      </p:to>
                                    </p:set>
                                  </p:childTnLst>
                                </p:cTn>
                              </p:par>
                              <p:par>
                                <p:cTn id="830" presetID="2" presetClass="exit" presetSubtype="4" fill="hold" grpId="3" nodeType="withEffect">
                                  <p:stCondLst>
                                    <p:cond delay="0"/>
                                  </p:stCondLst>
                                  <p:childTnLst>
                                    <p:anim calcmode="lin" valueType="num">
                                      <p:cBhvr additive="base">
                                        <p:cTn id="831" dur="5000"/>
                                        <p:tgtEl>
                                          <p:spTgt spid="64"/>
                                        </p:tgtEl>
                                        <p:attrNameLst>
                                          <p:attrName>ppt_x</p:attrName>
                                        </p:attrNameLst>
                                      </p:cBhvr>
                                      <p:tavLst>
                                        <p:tav tm="0">
                                          <p:val>
                                            <p:strVal val="ppt_x"/>
                                          </p:val>
                                        </p:tav>
                                        <p:tav tm="100000">
                                          <p:val>
                                            <p:strVal val="ppt_x"/>
                                          </p:val>
                                        </p:tav>
                                      </p:tavLst>
                                    </p:anim>
                                    <p:anim calcmode="lin" valueType="num">
                                      <p:cBhvr additive="base">
                                        <p:cTn id="832" dur="5000"/>
                                        <p:tgtEl>
                                          <p:spTgt spid="64"/>
                                        </p:tgtEl>
                                        <p:attrNameLst>
                                          <p:attrName>ppt_y</p:attrName>
                                        </p:attrNameLst>
                                      </p:cBhvr>
                                      <p:tavLst>
                                        <p:tav tm="0">
                                          <p:val>
                                            <p:strVal val="ppt_y"/>
                                          </p:val>
                                        </p:tav>
                                        <p:tav tm="100000">
                                          <p:val>
                                            <p:strVal val="1+ppt_h/2"/>
                                          </p:val>
                                        </p:tav>
                                      </p:tavLst>
                                    </p:anim>
                                    <p:set>
                                      <p:cBhvr>
                                        <p:cTn id="833" dur="1" fill="hold">
                                          <p:stCondLst>
                                            <p:cond delay="4999"/>
                                          </p:stCondLst>
                                        </p:cTn>
                                        <p:tgtEl>
                                          <p:spTgt spid="64"/>
                                        </p:tgtEl>
                                        <p:attrNameLst>
                                          <p:attrName>style.visibility</p:attrName>
                                        </p:attrNameLst>
                                      </p:cBhvr>
                                      <p:to>
                                        <p:strVal val="hidden"/>
                                      </p:to>
                                    </p:set>
                                  </p:childTnLst>
                                </p:cTn>
                              </p:par>
                              <p:par>
                                <p:cTn id="834" presetID="2" presetClass="exit" presetSubtype="4" fill="hold" grpId="3" nodeType="withEffect">
                                  <p:stCondLst>
                                    <p:cond delay="0"/>
                                  </p:stCondLst>
                                  <p:childTnLst>
                                    <p:anim calcmode="lin" valueType="num">
                                      <p:cBhvr additive="base">
                                        <p:cTn id="835" dur="5000"/>
                                        <p:tgtEl>
                                          <p:spTgt spid="65"/>
                                        </p:tgtEl>
                                        <p:attrNameLst>
                                          <p:attrName>ppt_x</p:attrName>
                                        </p:attrNameLst>
                                      </p:cBhvr>
                                      <p:tavLst>
                                        <p:tav tm="0">
                                          <p:val>
                                            <p:strVal val="ppt_x"/>
                                          </p:val>
                                        </p:tav>
                                        <p:tav tm="100000">
                                          <p:val>
                                            <p:strVal val="ppt_x"/>
                                          </p:val>
                                        </p:tav>
                                      </p:tavLst>
                                    </p:anim>
                                    <p:anim calcmode="lin" valueType="num">
                                      <p:cBhvr additive="base">
                                        <p:cTn id="836" dur="5000"/>
                                        <p:tgtEl>
                                          <p:spTgt spid="65"/>
                                        </p:tgtEl>
                                        <p:attrNameLst>
                                          <p:attrName>ppt_y</p:attrName>
                                        </p:attrNameLst>
                                      </p:cBhvr>
                                      <p:tavLst>
                                        <p:tav tm="0">
                                          <p:val>
                                            <p:strVal val="ppt_y"/>
                                          </p:val>
                                        </p:tav>
                                        <p:tav tm="100000">
                                          <p:val>
                                            <p:strVal val="1+ppt_h/2"/>
                                          </p:val>
                                        </p:tav>
                                      </p:tavLst>
                                    </p:anim>
                                    <p:set>
                                      <p:cBhvr>
                                        <p:cTn id="837" dur="1" fill="hold">
                                          <p:stCondLst>
                                            <p:cond delay="4999"/>
                                          </p:stCondLst>
                                        </p:cTn>
                                        <p:tgtEl>
                                          <p:spTgt spid="65"/>
                                        </p:tgtEl>
                                        <p:attrNameLst>
                                          <p:attrName>style.visibility</p:attrName>
                                        </p:attrNameLst>
                                      </p:cBhvr>
                                      <p:to>
                                        <p:strVal val="hidden"/>
                                      </p:to>
                                    </p:set>
                                  </p:childTnLst>
                                </p:cTn>
                              </p:par>
                              <p:par>
                                <p:cTn id="838" presetID="2" presetClass="exit" presetSubtype="4" fill="hold" grpId="3" nodeType="withEffect">
                                  <p:stCondLst>
                                    <p:cond delay="0"/>
                                  </p:stCondLst>
                                  <p:childTnLst>
                                    <p:anim calcmode="lin" valueType="num">
                                      <p:cBhvr additive="base">
                                        <p:cTn id="839" dur="5000"/>
                                        <p:tgtEl>
                                          <p:spTgt spid="66"/>
                                        </p:tgtEl>
                                        <p:attrNameLst>
                                          <p:attrName>ppt_x</p:attrName>
                                        </p:attrNameLst>
                                      </p:cBhvr>
                                      <p:tavLst>
                                        <p:tav tm="0">
                                          <p:val>
                                            <p:strVal val="ppt_x"/>
                                          </p:val>
                                        </p:tav>
                                        <p:tav tm="100000">
                                          <p:val>
                                            <p:strVal val="ppt_x"/>
                                          </p:val>
                                        </p:tav>
                                      </p:tavLst>
                                    </p:anim>
                                    <p:anim calcmode="lin" valueType="num">
                                      <p:cBhvr additive="base">
                                        <p:cTn id="840" dur="5000"/>
                                        <p:tgtEl>
                                          <p:spTgt spid="66"/>
                                        </p:tgtEl>
                                        <p:attrNameLst>
                                          <p:attrName>ppt_y</p:attrName>
                                        </p:attrNameLst>
                                      </p:cBhvr>
                                      <p:tavLst>
                                        <p:tav tm="0">
                                          <p:val>
                                            <p:strVal val="ppt_y"/>
                                          </p:val>
                                        </p:tav>
                                        <p:tav tm="100000">
                                          <p:val>
                                            <p:strVal val="1+ppt_h/2"/>
                                          </p:val>
                                        </p:tav>
                                      </p:tavLst>
                                    </p:anim>
                                    <p:set>
                                      <p:cBhvr>
                                        <p:cTn id="841" dur="1" fill="hold">
                                          <p:stCondLst>
                                            <p:cond delay="4999"/>
                                          </p:stCondLst>
                                        </p:cTn>
                                        <p:tgtEl>
                                          <p:spTgt spid="66"/>
                                        </p:tgtEl>
                                        <p:attrNameLst>
                                          <p:attrName>style.visibility</p:attrName>
                                        </p:attrNameLst>
                                      </p:cBhvr>
                                      <p:to>
                                        <p:strVal val="hidden"/>
                                      </p:to>
                                    </p:set>
                                  </p:childTnLst>
                                </p:cTn>
                              </p:par>
                              <p:par>
                                <p:cTn id="842" presetID="2" presetClass="exit" presetSubtype="4" fill="hold" grpId="3" nodeType="withEffect">
                                  <p:stCondLst>
                                    <p:cond delay="0"/>
                                  </p:stCondLst>
                                  <p:childTnLst>
                                    <p:anim calcmode="lin" valueType="num">
                                      <p:cBhvr additive="base">
                                        <p:cTn id="843" dur="5000"/>
                                        <p:tgtEl>
                                          <p:spTgt spid="67"/>
                                        </p:tgtEl>
                                        <p:attrNameLst>
                                          <p:attrName>ppt_x</p:attrName>
                                        </p:attrNameLst>
                                      </p:cBhvr>
                                      <p:tavLst>
                                        <p:tav tm="0">
                                          <p:val>
                                            <p:strVal val="ppt_x"/>
                                          </p:val>
                                        </p:tav>
                                        <p:tav tm="100000">
                                          <p:val>
                                            <p:strVal val="ppt_x"/>
                                          </p:val>
                                        </p:tav>
                                      </p:tavLst>
                                    </p:anim>
                                    <p:anim calcmode="lin" valueType="num">
                                      <p:cBhvr additive="base">
                                        <p:cTn id="844" dur="5000"/>
                                        <p:tgtEl>
                                          <p:spTgt spid="67"/>
                                        </p:tgtEl>
                                        <p:attrNameLst>
                                          <p:attrName>ppt_y</p:attrName>
                                        </p:attrNameLst>
                                      </p:cBhvr>
                                      <p:tavLst>
                                        <p:tav tm="0">
                                          <p:val>
                                            <p:strVal val="ppt_y"/>
                                          </p:val>
                                        </p:tav>
                                        <p:tav tm="100000">
                                          <p:val>
                                            <p:strVal val="1+ppt_h/2"/>
                                          </p:val>
                                        </p:tav>
                                      </p:tavLst>
                                    </p:anim>
                                    <p:set>
                                      <p:cBhvr>
                                        <p:cTn id="845" dur="1" fill="hold">
                                          <p:stCondLst>
                                            <p:cond delay="4999"/>
                                          </p:stCondLst>
                                        </p:cTn>
                                        <p:tgtEl>
                                          <p:spTgt spid="67"/>
                                        </p:tgtEl>
                                        <p:attrNameLst>
                                          <p:attrName>style.visibility</p:attrName>
                                        </p:attrNameLst>
                                      </p:cBhvr>
                                      <p:to>
                                        <p:strVal val="hidden"/>
                                      </p:to>
                                    </p:set>
                                  </p:childTnLst>
                                </p:cTn>
                              </p:par>
                              <p:par>
                                <p:cTn id="846" presetID="2" presetClass="exit" presetSubtype="4" fill="hold" grpId="3" nodeType="withEffect">
                                  <p:stCondLst>
                                    <p:cond delay="0"/>
                                  </p:stCondLst>
                                  <p:childTnLst>
                                    <p:anim calcmode="lin" valueType="num">
                                      <p:cBhvr additive="base">
                                        <p:cTn id="847" dur="5000"/>
                                        <p:tgtEl>
                                          <p:spTgt spid="68"/>
                                        </p:tgtEl>
                                        <p:attrNameLst>
                                          <p:attrName>ppt_x</p:attrName>
                                        </p:attrNameLst>
                                      </p:cBhvr>
                                      <p:tavLst>
                                        <p:tav tm="0">
                                          <p:val>
                                            <p:strVal val="ppt_x"/>
                                          </p:val>
                                        </p:tav>
                                        <p:tav tm="100000">
                                          <p:val>
                                            <p:strVal val="ppt_x"/>
                                          </p:val>
                                        </p:tav>
                                      </p:tavLst>
                                    </p:anim>
                                    <p:anim calcmode="lin" valueType="num">
                                      <p:cBhvr additive="base">
                                        <p:cTn id="848" dur="5000"/>
                                        <p:tgtEl>
                                          <p:spTgt spid="68"/>
                                        </p:tgtEl>
                                        <p:attrNameLst>
                                          <p:attrName>ppt_y</p:attrName>
                                        </p:attrNameLst>
                                      </p:cBhvr>
                                      <p:tavLst>
                                        <p:tav tm="0">
                                          <p:val>
                                            <p:strVal val="ppt_y"/>
                                          </p:val>
                                        </p:tav>
                                        <p:tav tm="100000">
                                          <p:val>
                                            <p:strVal val="1+ppt_h/2"/>
                                          </p:val>
                                        </p:tav>
                                      </p:tavLst>
                                    </p:anim>
                                    <p:set>
                                      <p:cBhvr>
                                        <p:cTn id="849" dur="1" fill="hold">
                                          <p:stCondLst>
                                            <p:cond delay="4999"/>
                                          </p:stCondLst>
                                        </p:cTn>
                                        <p:tgtEl>
                                          <p:spTgt spid="68"/>
                                        </p:tgtEl>
                                        <p:attrNameLst>
                                          <p:attrName>style.visibility</p:attrName>
                                        </p:attrNameLst>
                                      </p:cBhvr>
                                      <p:to>
                                        <p:strVal val="hidden"/>
                                      </p:to>
                                    </p:set>
                                  </p:childTnLst>
                                </p:cTn>
                              </p:par>
                              <p:par>
                                <p:cTn id="850" presetID="2" presetClass="exit" presetSubtype="4" fill="hold" grpId="3" nodeType="withEffect">
                                  <p:stCondLst>
                                    <p:cond delay="0"/>
                                  </p:stCondLst>
                                  <p:childTnLst>
                                    <p:anim calcmode="lin" valueType="num">
                                      <p:cBhvr additive="base">
                                        <p:cTn id="851" dur="5000"/>
                                        <p:tgtEl>
                                          <p:spTgt spid="69"/>
                                        </p:tgtEl>
                                        <p:attrNameLst>
                                          <p:attrName>ppt_x</p:attrName>
                                        </p:attrNameLst>
                                      </p:cBhvr>
                                      <p:tavLst>
                                        <p:tav tm="0">
                                          <p:val>
                                            <p:strVal val="ppt_x"/>
                                          </p:val>
                                        </p:tav>
                                        <p:tav tm="100000">
                                          <p:val>
                                            <p:strVal val="ppt_x"/>
                                          </p:val>
                                        </p:tav>
                                      </p:tavLst>
                                    </p:anim>
                                    <p:anim calcmode="lin" valueType="num">
                                      <p:cBhvr additive="base">
                                        <p:cTn id="852" dur="5000"/>
                                        <p:tgtEl>
                                          <p:spTgt spid="69"/>
                                        </p:tgtEl>
                                        <p:attrNameLst>
                                          <p:attrName>ppt_y</p:attrName>
                                        </p:attrNameLst>
                                      </p:cBhvr>
                                      <p:tavLst>
                                        <p:tav tm="0">
                                          <p:val>
                                            <p:strVal val="ppt_y"/>
                                          </p:val>
                                        </p:tav>
                                        <p:tav tm="100000">
                                          <p:val>
                                            <p:strVal val="1+ppt_h/2"/>
                                          </p:val>
                                        </p:tav>
                                      </p:tavLst>
                                    </p:anim>
                                    <p:set>
                                      <p:cBhvr>
                                        <p:cTn id="853" dur="1" fill="hold">
                                          <p:stCondLst>
                                            <p:cond delay="4999"/>
                                          </p:stCondLst>
                                        </p:cTn>
                                        <p:tgtEl>
                                          <p:spTgt spid="69"/>
                                        </p:tgtEl>
                                        <p:attrNameLst>
                                          <p:attrName>style.visibility</p:attrName>
                                        </p:attrNameLst>
                                      </p:cBhvr>
                                      <p:to>
                                        <p:strVal val="hidden"/>
                                      </p:to>
                                    </p:set>
                                  </p:childTnLst>
                                </p:cTn>
                              </p:par>
                              <p:par>
                                <p:cTn id="854" presetID="19" presetClass="exit" presetSubtype="10" fill="hold" grpId="4" nodeType="withEffect">
                                  <p:stCondLst>
                                    <p:cond delay="0"/>
                                  </p:stCondLst>
                                  <p:childTnLst>
                                    <p:anim calcmode="lin" valueType="num">
                                      <p:cBhvr>
                                        <p:cTn id="855" dur="5000"/>
                                        <p:tgtEl>
                                          <p:spTgt spid="5"/>
                                        </p:tgtEl>
                                        <p:attrNameLst>
                                          <p:attrName>ppt_h</p:attrName>
                                        </p:attrNameLst>
                                      </p:cBhvr>
                                      <p:tavLst>
                                        <p:tav tm="0">
                                          <p:val>
                                            <p:strVal val="ppt_h"/>
                                          </p:val>
                                        </p:tav>
                                        <p:tav tm="100000">
                                          <p:val>
                                            <p:strVal val="ppt_h"/>
                                          </p:val>
                                        </p:tav>
                                      </p:tavLst>
                                    </p:anim>
                                    <p:anim calcmode="lin" valueType="num">
                                      <p:cBhvr>
                                        <p:cTn id="856"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57" dur="1" fill="hold">
                                          <p:stCondLst>
                                            <p:cond delay="4999"/>
                                          </p:stCondLst>
                                        </p:cTn>
                                        <p:tgtEl>
                                          <p:spTgt spid="5"/>
                                        </p:tgtEl>
                                        <p:attrNameLst>
                                          <p:attrName>style.visibility</p:attrName>
                                        </p:attrNameLst>
                                      </p:cBhvr>
                                      <p:to>
                                        <p:strVal val="hidden"/>
                                      </p:to>
                                    </p:set>
                                  </p:childTnLst>
                                </p:cTn>
                              </p:par>
                              <p:par>
                                <p:cTn id="858" presetID="19" presetClass="exit" presetSubtype="10" fill="hold" grpId="4" nodeType="withEffect">
                                  <p:stCondLst>
                                    <p:cond delay="0"/>
                                  </p:stCondLst>
                                  <p:childTnLst>
                                    <p:anim calcmode="lin" valueType="num">
                                      <p:cBhvr>
                                        <p:cTn id="859" dur="5000"/>
                                        <p:tgtEl>
                                          <p:spTgt spid="6"/>
                                        </p:tgtEl>
                                        <p:attrNameLst>
                                          <p:attrName>ppt_h</p:attrName>
                                        </p:attrNameLst>
                                      </p:cBhvr>
                                      <p:tavLst>
                                        <p:tav tm="0">
                                          <p:val>
                                            <p:strVal val="ppt_h"/>
                                          </p:val>
                                        </p:tav>
                                        <p:tav tm="100000">
                                          <p:val>
                                            <p:strVal val="ppt_h"/>
                                          </p:val>
                                        </p:tav>
                                      </p:tavLst>
                                    </p:anim>
                                    <p:anim calcmode="lin" valueType="num">
                                      <p:cBhvr>
                                        <p:cTn id="860"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1" dur="1" fill="hold">
                                          <p:stCondLst>
                                            <p:cond delay="4999"/>
                                          </p:stCondLst>
                                        </p:cTn>
                                        <p:tgtEl>
                                          <p:spTgt spid="6"/>
                                        </p:tgtEl>
                                        <p:attrNameLst>
                                          <p:attrName>style.visibility</p:attrName>
                                        </p:attrNameLst>
                                      </p:cBhvr>
                                      <p:to>
                                        <p:strVal val="hidden"/>
                                      </p:to>
                                    </p:set>
                                  </p:childTnLst>
                                </p:cTn>
                              </p:par>
                              <p:par>
                                <p:cTn id="862" presetID="19" presetClass="exit" presetSubtype="10" fill="hold" grpId="4" nodeType="withEffect">
                                  <p:stCondLst>
                                    <p:cond delay="0"/>
                                  </p:stCondLst>
                                  <p:childTnLst>
                                    <p:anim calcmode="lin" valueType="num">
                                      <p:cBhvr>
                                        <p:cTn id="863" dur="5000"/>
                                        <p:tgtEl>
                                          <p:spTgt spid="7"/>
                                        </p:tgtEl>
                                        <p:attrNameLst>
                                          <p:attrName>ppt_h</p:attrName>
                                        </p:attrNameLst>
                                      </p:cBhvr>
                                      <p:tavLst>
                                        <p:tav tm="0">
                                          <p:val>
                                            <p:strVal val="ppt_h"/>
                                          </p:val>
                                        </p:tav>
                                        <p:tav tm="100000">
                                          <p:val>
                                            <p:strVal val="ppt_h"/>
                                          </p:val>
                                        </p:tav>
                                      </p:tavLst>
                                    </p:anim>
                                    <p:anim calcmode="lin" valueType="num">
                                      <p:cBhvr>
                                        <p:cTn id="864"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5" dur="1" fill="hold">
                                          <p:stCondLst>
                                            <p:cond delay="4999"/>
                                          </p:stCondLst>
                                        </p:cTn>
                                        <p:tgtEl>
                                          <p:spTgt spid="7"/>
                                        </p:tgtEl>
                                        <p:attrNameLst>
                                          <p:attrName>style.visibility</p:attrName>
                                        </p:attrNameLst>
                                      </p:cBhvr>
                                      <p:to>
                                        <p:strVal val="hidden"/>
                                      </p:to>
                                    </p:set>
                                  </p:childTnLst>
                                </p:cTn>
                              </p:par>
                              <p:par>
                                <p:cTn id="866" presetID="19" presetClass="exit" presetSubtype="10" fill="hold" grpId="4" nodeType="withEffect">
                                  <p:stCondLst>
                                    <p:cond delay="0"/>
                                  </p:stCondLst>
                                  <p:childTnLst>
                                    <p:anim calcmode="lin" valueType="num">
                                      <p:cBhvr>
                                        <p:cTn id="867" dur="5000"/>
                                        <p:tgtEl>
                                          <p:spTgt spid="8"/>
                                        </p:tgtEl>
                                        <p:attrNameLst>
                                          <p:attrName>ppt_h</p:attrName>
                                        </p:attrNameLst>
                                      </p:cBhvr>
                                      <p:tavLst>
                                        <p:tav tm="0">
                                          <p:val>
                                            <p:strVal val="ppt_h"/>
                                          </p:val>
                                        </p:tav>
                                        <p:tav tm="100000">
                                          <p:val>
                                            <p:strVal val="ppt_h"/>
                                          </p:val>
                                        </p:tav>
                                      </p:tavLst>
                                    </p:anim>
                                    <p:anim calcmode="lin" valueType="num">
                                      <p:cBhvr>
                                        <p:cTn id="868"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69" dur="1" fill="hold">
                                          <p:stCondLst>
                                            <p:cond delay="4999"/>
                                          </p:stCondLst>
                                        </p:cTn>
                                        <p:tgtEl>
                                          <p:spTgt spid="8"/>
                                        </p:tgtEl>
                                        <p:attrNameLst>
                                          <p:attrName>style.visibility</p:attrName>
                                        </p:attrNameLst>
                                      </p:cBhvr>
                                      <p:to>
                                        <p:strVal val="hidden"/>
                                      </p:to>
                                    </p:set>
                                  </p:childTnLst>
                                </p:cTn>
                              </p:par>
                              <p:par>
                                <p:cTn id="870" presetID="19" presetClass="exit" presetSubtype="10" fill="hold" grpId="4" nodeType="withEffect">
                                  <p:stCondLst>
                                    <p:cond delay="0"/>
                                  </p:stCondLst>
                                  <p:childTnLst>
                                    <p:anim calcmode="lin" valueType="num">
                                      <p:cBhvr>
                                        <p:cTn id="871" dur="5000"/>
                                        <p:tgtEl>
                                          <p:spTgt spid="9"/>
                                        </p:tgtEl>
                                        <p:attrNameLst>
                                          <p:attrName>ppt_h</p:attrName>
                                        </p:attrNameLst>
                                      </p:cBhvr>
                                      <p:tavLst>
                                        <p:tav tm="0">
                                          <p:val>
                                            <p:strVal val="ppt_h"/>
                                          </p:val>
                                        </p:tav>
                                        <p:tav tm="100000">
                                          <p:val>
                                            <p:strVal val="ppt_h"/>
                                          </p:val>
                                        </p:tav>
                                      </p:tavLst>
                                    </p:anim>
                                    <p:anim calcmode="lin" valueType="num">
                                      <p:cBhvr>
                                        <p:cTn id="872"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3" dur="1" fill="hold">
                                          <p:stCondLst>
                                            <p:cond delay="4999"/>
                                          </p:stCondLst>
                                        </p:cTn>
                                        <p:tgtEl>
                                          <p:spTgt spid="9"/>
                                        </p:tgtEl>
                                        <p:attrNameLst>
                                          <p:attrName>style.visibility</p:attrName>
                                        </p:attrNameLst>
                                      </p:cBhvr>
                                      <p:to>
                                        <p:strVal val="hidden"/>
                                      </p:to>
                                    </p:set>
                                  </p:childTnLst>
                                </p:cTn>
                              </p:par>
                              <p:par>
                                <p:cTn id="874" presetID="19" presetClass="exit" presetSubtype="10" fill="hold" grpId="4" nodeType="withEffect">
                                  <p:stCondLst>
                                    <p:cond delay="0"/>
                                  </p:stCondLst>
                                  <p:childTnLst>
                                    <p:anim calcmode="lin" valueType="num">
                                      <p:cBhvr>
                                        <p:cTn id="875" dur="5000"/>
                                        <p:tgtEl>
                                          <p:spTgt spid="10"/>
                                        </p:tgtEl>
                                        <p:attrNameLst>
                                          <p:attrName>ppt_h</p:attrName>
                                        </p:attrNameLst>
                                      </p:cBhvr>
                                      <p:tavLst>
                                        <p:tav tm="0">
                                          <p:val>
                                            <p:strVal val="ppt_h"/>
                                          </p:val>
                                        </p:tav>
                                        <p:tav tm="100000">
                                          <p:val>
                                            <p:strVal val="ppt_h"/>
                                          </p:val>
                                        </p:tav>
                                      </p:tavLst>
                                    </p:anim>
                                    <p:anim calcmode="lin" valueType="num">
                                      <p:cBhvr>
                                        <p:cTn id="876"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77" dur="1" fill="hold">
                                          <p:stCondLst>
                                            <p:cond delay="4999"/>
                                          </p:stCondLst>
                                        </p:cTn>
                                        <p:tgtEl>
                                          <p:spTgt spid="10"/>
                                        </p:tgtEl>
                                        <p:attrNameLst>
                                          <p:attrName>style.visibility</p:attrName>
                                        </p:attrNameLst>
                                      </p:cBhvr>
                                      <p:to>
                                        <p:strVal val="hidden"/>
                                      </p:to>
                                    </p:set>
                                  </p:childTnLst>
                                </p:cTn>
                              </p:par>
                              <p:par>
                                <p:cTn id="878" presetID="19" presetClass="exit" presetSubtype="10" fill="hold" grpId="4" nodeType="withEffect">
                                  <p:stCondLst>
                                    <p:cond delay="0"/>
                                  </p:stCondLst>
                                  <p:childTnLst>
                                    <p:anim calcmode="lin" valueType="num">
                                      <p:cBhvr>
                                        <p:cTn id="879" dur="5000"/>
                                        <p:tgtEl>
                                          <p:spTgt spid="11"/>
                                        </p:tgtEl>
                                        <p:attrNameLst>
                                          <p:attrName>ppt_h</p:attrName>
                                        </p:attrNameLst>
                                      </p:cBhvr>
                                      <p:tavLst>
                                        <p:tav tm="0">
                                          <p:val>
                                            <p:strVal val="ppt_h"/>
                                          </p:val>
                                        </p:tav>
                                        <p:tav tm="100000">
                                          <p:val>
                                            <p:strVal val="ppt_h"/>
                                          </p:val>
                                        </p:tav>
                                      </p:tavLst>
                                    </p:anim>
                                    <p:anim calcmode="lin" valueType="num">
                                      <p:cBhvr>
                                        <p:cTn id="880"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1" dur="1" fill="hold">
                                          <p:stCondLst>
                                            <p:cond delay="4999"/>
                                          </p:stCondLst>
                                        </p:cTn>
                                        <p:tgtEl>
                                          <p:spTgt spid="11"/>
                                        </p:tgtEl>
                                        <p:attrNameLst>
                                          <p:attrName>style.visibility</p:attrName>
                                        </p:attrNameLst>
                                      </p:cBhvr>
                                      <p:to>
                                        <p:strVal val="hidden"/>
                                      </p:to>
                                    </p:set>
                                  </p:childTnLst>
                                </p:cTn>
                              </p:par>
                              <p:par>
                                <p:cTn id="882" presetID="19" presetClass="exit" presetSubtype="10" fill="hold" grpId="4" nodeType="withEffect">
                                  <p:stCondLst>
                                    <p:cond delay="0"/>
                                  </p:stCondLst>
                                  <p:childTnLst>
                                    <p:anim calcmode="lin" valueType="num">
                                      <p:cBhvr>
                                        <p:cTn id="883" dur="5000"/>
                                        <p:tgtEl>
                                          <p:spTgt spid="12"/>
                                        </p:tgtEl>
                                        <p:attrNameLst>
                                          <p:attrName>ppt_h</p:attrName>
                                        </p:attrNameLst>
                                      </p:cBhvr>
                                      <p:tavLst>
                                        <p:tav tm="0">
                                          <p:val>
                                            <p:strVal val="ppt_h"/>
                                          </p:val>
                                        </p:tav>
                                        <p:tav tm="100000">
                                          <p:val>
                                            <p:strVal val="ppt_h"/>
                                          </p:val>
                                        </p:tav>
                                      </p:tavLst>
                                    </p:anim>
                                    <p:anim calcmode="lin" valueType="num">
                                      <p:cBhvr>
                                        <p:cTn id="884"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5" dur="1" fill="hold">
                                          <p:stCondLst>
                                            <p:cond delay="4999"/>
                                          </p:stCondLst>
                                        </p:cTn>
                                        <p:tgtEl>
                                          <p:spTgt spid="12"/>
                                        </p:tgtEl>
                                        <p:attrNameLst>
                                          <p:attrName>style.visibility</p:attrName>
                                        </p:attrNameLst>
                                      </p:cBhvr>
                                      <p:to>
                                        <p:strVal val="hidden"/>
                                      </p:to>
                                    </p:set>
                                  </p:childTnLst>
                                </p:cTn>
                              </p:par>
                              <p:par>
                                <p:cTn id="886" presetID="19" presetClass="exit" presetSubtype="10" fill="hold" grpId="4" nodeType="withEffect">
                                  <p:stCondLst>
                                    <p:cond delay="0"/>
                                  </p:stCondLst>
                                  <p:childTnLst>
                                    <p:anim calcmode="lin" valueType="num">
                                      <p:cBhvr>
                                        <p:cTn id="887" dur="5000"/>
                                        <p:tgtEl>
                                          <p:spTgt spid="13"/>
                                        </p:tgtEl>
                                        <p:attrNameLst>
                                          <p:attrName>ppt_h</p:attrName>
                                        </p:attrNameLst>
                                      </p:cBhvr>
                                      <p:tavLst>
                                        <p:tav tm="0">
                                          <p:val>
                                            <p:strVal val="ppt_h"/>
                                          </p:val>
                                        </p:tav>
                                        <p:tav tm="100000">
                                          <p:val>
                                            <p:strVal val="ppt_h"/>
                                          </p:val>
                                        </p:tav>
                                      </p:tavLst>
                                    </p:anim>
                                    <p:anim calcmode="lin" valueType="num">
                                      <p:cBhvr>
                                        <p:cTn id="888"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89" dur="1" fill="hold">
                                          <p:stCondLst>
                                            <p:cond delay="4999"/>
                                          </p:stCondLst>
                                        </p:cTn>
                                        <p:tgtEl>
                                          <p:spTgt spid="13"/>
                                        </p:tgtEl>
                                        <p:attrNameLst>
                                          <p:attrName>style.visibility</p:attrName>
                                        </p:attrNameLst>
                                      </p:cBhvr>
                                      <p:to>
                                        <p:strVal val="hidden"/>
                                      </p:to>
                                    </p:set>
                                  </p:childTnLst>
                                </p:cTn>
                              </p:par>
                              <p:par>
                                <p:cTn id="890" presetID="19" presetClass="exit" presetSubtype="10" fill="hold" grpId="4" nodeType="withEffect">
                                  <p:stCondLst>
                                    <p:cond delay="0"/>
                                  </p:stCondLst>
                                  <p:childTnLst>
                                    <p:anim calcmode="lin" valueType="num">
                                      <p:cBhvr>
                                        <p:cTn id="891" dur="5000"/>
                                        <p:tgtEl>
                                          <p:spTgt spid="14"/>
                                        </p:tgtEl>
                                        <p:attrNameLst>
                                          <p:attrName>ppt_h</p:attrName>
                                        </p:attrNameLst>
                                      </p:cBhvr>
                                      <p:tavLst>
                                        <p:tav tm="0">
                                          <p:val>
                                            <p:strVal val="ppt_h"/>
                                          </p:val>
                                        </p:tav>
                                        <p:tav tm="100000">
                                          <p:val>
                                            <p:strVal val="ppt_h"/>
                                          </p:val>
                                        </p:tav>
                                      </p:tavLst>
                                    </p:anim>
                                    <p:anim calcmode="lin" valueType="num">
                                      <p:cBhvr>
                                        <p:cTn id="892"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3" dur="1" fill="hold">
                                          <p:stCondLst>
                                            <p:cond delay="4999"/>
                                          </p:stCondLst>
                                        </p:cTn>
                                        <p:tgtEl>
                                          <p:spTgt spid="14"/>
                                        </p:tgtEl>
                                        <p:attrNameLst>
                                          <p:attrName>style.visibility</p:attrName>
                                        </p:attrNameLst>
                                      </p:cBhvr>
                                      <p:to>
                                        <p:strVal val="hidden"/>
                                      </p:to>
                                    </p:set>
                                  </p:childTnLst>
                                </p:cTn>
                              </p:par>
                              <p:par>
                                <p:cTn id="894" presetID="19" presetClass="exit" presetSubtype="10" fill="hold" grpId="4" nodeType="withEffect">
                                  <p:stCondLst>
                                    <p:cond delay="0"/>
                                  </p:stCondLst>
                                  <p:childTnLst>
                                    <p:anim calcmode="lin" valueType="num">
                                      <p:cBhvr>
                                        <p:cTn id="895" dur="5000"/>
                                        <p:tgtEl>
                                          <p:spTgt spid="15"/>
                                        </p:tgtEl>
                                        <p:attrNameLst>
                                          <p:attrName>ppt_h</p:attrName>
                                        </p:attrNameLst>
                                      </p:cBhvr>
                                      <p:tavLst>
                                        <p:tav tm="0">
                                          <p:val>
                                            <p:strVal val="ppt_h"/>
                                          </p:val>
                                        </p:tav>
                                        <p:tav tm="100000">
                                          <p:val>
                                            <p:strVal val="ppt_h"/>
                                          </p:val>
                                        </p:tav>
                                      </p:tavLst>
                                    </p:anim>
                                    <p:anim calcmode="lin" valueType="num">
                                      <p:cBhvr>
                                        <p:cTn id="896"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7" dur="1" fill="hold">
                                          <p:stCondLst>
                                            <p:cond delay="4999"/>
                                          </p:stCondLst>
                                        </p:cTn>
                                        <p:tgtEl>
                                          <p:spTgt spid="15"/>
                                        </p:tgtEl>
                                        <p:attrNameLst>
                                          <p:attrName>style.visibility</p:attrName>
                                        </p:attrNameLst>
                                      </p:cBhvr>
                                      <p:to>
                                        <p:strVal val="hidden"/>
                                      </p:to>
                                    </p:set>
                                  </p:childTnLst>
                                </p:cTn>
                              </p:par>
                              <p:par>
                                <p:cTn id="898" presetID="19" presetClass="exit" presetSubtype="10" fill="hold" grpId="4" nodeType="withEffect">
                                  <p:stCondLst>
                                    <p:cond delay="0"/>
                                  </p:stCondLst>
                                  <p:childTnLst>
                                    <p:anim calcmode="lin" valueType="num">
                                      <p:cBhvr>
                                        <p:cTn id="899" dur="5000"/>
                                        <p:tgtEl>
                                          <p:spTgt spid="16"/>
                                        </p:tgtEl>
                                        <p:attrNameLst>
                                          <p:attrName>ppt_h</p:attrName>
                                        </p:attrNameLst>
                                      </p:cBhvr>
                                      <p:tavLst>
                                        <p:tav tm="0">
                                          <p:val>
                                            <p:strVal val="ppt_h"/>
                                          </p:val>
                                        </p:tav>
                                        <p:tav tm="100000">
                                          <p:val>
                                            <p:strVal val="ppt_h"/>
                                          </p:val>
                                        </p:tav>
                                      </p:tavLst>
                                    </p:anim>
                                    <p:anim calcmode="lin" valueType="num">
                                      <p:cBhvr>
                                        <p:cTn id="900"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1" dur="1" fill="hold">
                                          <p:stCondLst>
                                            <p:cond delay="4999"/>
                                          </p:stCondLst>
                                        </p:cTn>
                                        <p:tgtEl>
                                          <p:spTgt spid="16"/>
                                        </p:tgtEl>
                                        <p:attrNameLst>
                                          <p:attrName>style.visibility</p:attrName>
                                        </p:attrNameLst>
                                      </p:cBhvr>
                                      <p:to>
                                        <p:strVal val="hidden"/>
                                      </p:to>
                                    </p:set>
                                  </p:childTnLst>
                                </p:cTn>
                              </p:par>
                              <p:par>
                                <p:cTn id="902" presetID="19" presetClass="exit" presetSubtype="10" fill="hold" grpId="4" nodeType="withEffect">
                                  <p:stCondLst>
                                    <p:cond delay="0"/>
                                  </p:stCondLst>
                                  <p:childTnLst>
                                    <p:anim calcmode="lin" valueType="num">
                                      <p:cBhvr>
                                        <p:cTn id="903" dur="5000"/>
                                        <p:tgtEl>
                                          <p:spTgt spid="17"/>
                                        </p:tgtEl>
                                        <p:attrNameLst>
                                          <p:attrName>ppt_h</p:attrName>
                                        </p:attrNameLst>
                                      </p:cBhvr>
                                      <p:tavLst>
                                        <p:tav tm="0">
                                          <p:val>
                                            <p:strVal val="ppt_h"/>
                                          </p:val>
                                        </p:tav>
                                        <p:tav tm="100000">
                                          <p:val>
                                            <p:strVal val="ppt_h"/>
                                          </p:val>
                                        </p:tav>
                                      </p:tavLst>
                                    </p:anim>
                                    <p:anim calcmode="lin" valueType="num">
                                      <p:cBhvr>
                                        <p:cTn id="904"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5" dur="1" fill="hold">
                                          <p:stCondLst>
                                            <p:cond delay="4999"/>
                                          </p:stCondLst>
                                        </p:cTn>
                                        <p:tgtEl>
                                          <p:spTgt spid="17"/>
                                        </p:tgtEl>
                                        <p:attrNameLst>
                                          <p:attrName>style.visibility</p:attrName>
                                        </p:attrNameLst>
                                      </p:cBhvr>
                                      <p:to>
                                        <p:strVal val="hidden"/>
                                      </p:to>
                                    </p:set>
                                  </p:childTnLst>
                                </p:cTn>
                              </p:par>
                              <p:par>
                                <p:cTn id="906" presetID="19" presetClass="exit" presetSubtype="10" fill="hold" grpId="4" nodeType="withEffect">
                                  <p:stCondLst>
                                    <p:cond delay="0"/>
                                  </p:stCondLst>
                                  <p:childTnLst>
                                    <p:anim calcmode="lin" valueType="num">
                                      <p:cBhvr>
                                        <p:cTn id="907" dur="5000"/>
                                        <p:tgtEl>
                                          <p:spTgt spid="18"/>
                                        </p:tgtEl>
                                        <p:attrNameLst>
                                          <p:attrName>ppt_h</p:attrName>
                                        </p:attrNameLst>
                                      </p:cBhvr>
                                      <p:tavLst>
                                        <p:tav tm="0">
                                          <p:val>
                                            <p:strVal val="ppt_h"/>
                                          </p:val>
                                        </p:tav>
                                        <p:tav tm="100000">
                                          <p:val>
                                            <p:strVal val="ppt_h"/>
                                          </p:val>
                                        </p:tav>
                                      </p:tavLst>
                                    </p:anim>
                                    <p:anim calcmode="lin" valueType="num">
                                      <p:cBhvr>
                                        <p:cTn id="908"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9" dur="1" fill="hold">
                                          <p:stCondLst>
                                            <p:cond delay="4999"/>
                                          </p:stCondLst>
                                        </p:cTn>
                                        <p:tgtEl>
                                          <p:spTgt spid="18"/>
                                        </p:tgtEl>
                                        <p:attrNameLst>
                                          <p:attrName>style.visibility</p:attrName>
                                        </p:attrNameLst>
                                      </p:cBhvr>
                                      <p:to>
                                        <p:strVal val="hidden"/>
                                      </p:to>
                                    </p:set>
                                  </p:childTnLst>
                                </p:cTn>
                              </p:par>
                              <p:par>
                                <p:cTn id="910" presetID="19" presetClass="exit" presetSubtype="10" fill="hold" grpId="4" nodeType="withEffect">
                                  <p:stCondLst>
                                    <p:cond delay="0"/>
                                  </p:stCondLst>
                                  <p:childTnLst>
                                    <p:anim calcmode="lin" valueType="num">
                                      <p:cBhvr>
                                        <p:cTn id="911" dur="5000"/>
                                        <p:tgtEl>
                                          <p:spTgt spid="19"/>
                                        </p:tgtEl>
                                        <p:attrNameLst>
                                          <p:attrName>ppt_h</p:attrName>
                                        </p:attrNameLst>
                                      </p:cBhvr>
                                      <p:tavLst>
                                        <p:tav tm="0">
                                          <p:val>
                                            <p:strVal val="ppt_h"/>
                                          </p:val>
                                        </p:tav>
                                        <p:tav tm="100000">
                                          <p:val>
                                            <p:strVal val="ppt_h"/>
                                          </p:val>
                                        </p:tav>
                                      </p:tavLst>
                                    </p:anim>
                                    <p:anim calcmode="lin" valueType="num">
                                      <p:cBhvr>
                                        <p:cTn id="912"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3" dur="1" fill="hold">
                                          <p:stCondLst>
                                            <p:cond delay="4999"/>
                                          </p:stCondLst>
                                        </p:cTn>
                                        <p:tgtEl>
                                          <p:spTgt spid="19"/>
                                        </p:tgtEl>
                                        <p:attrNameLst>
                                          <p:attrName>style.visibility</p:attrName>
                                        </p:attrNameLst>
                                      </p:cBhvr>
                                      <p:to>
                                        <p:strVal val="hidden"/>
                                      </p:to>
                                    </p:set>
                                  </p:childTnLst>
                                </p:cTn>
                              </p:par>
                              <p:par>
                                <p:cTn id="914" presetID="19" presetClass="exit" presetSubtype="10" fill="hold" grpId="4" nodeType="withEffect">
                                  <p:stCondLst>
                                    <p:cond delay="0"/>
                                  </p:stCondLst>
                                  <p:childTnLst>
                                    <p:anim calcmode="lin" valueType="num">
                                      <p:cBhvr>
                                        <p:cTn id="915" dur="5000"/>
                                        <p:tgtEl>
                                          <p:spTgt spid="20"/>
                                        </p:tgtEl>
                                        <p:attrNameLst>
                                          <p:attrName>ppt_h</p:attrName>
                                        </p:attrNameLst>
                                      </p:cBhvr>
                                      <p:tavLst>
                                        <p:tav tm="0">
                                          <p:val>
                                            <p:strVal val="ppt_h"/>
                                          </p:val>
                                        </p:tav>
                                        <p:tav tm="100000">
                                          <p:val>
                                            <p:strVal val="ppt_h"/>
                                          </p:val>
                                        </p:tav>
                                      </p:tavLst>
                                    </p:anim>
                                    <p:anim calcmode="lin" valueType="num">
                                      <p:cBhvr>
                                        <p:cTn id="916"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7" dur="1" fill="hold">
                                          <p:stCondLst>
                                            <p:cond delay="4999"/>
                                          </p:stCondLst>
                                        </p:cTn>
                                        <p:tgtEl>
                                          <p:spTgt spid="20"/>
                                        </p:tgtEl>
                                        <p:attrNameLst>
                                          <p:attrName>style.visibility</p:attrName>
                                        </p:attrNameLst>
                                      </p:cBhvr>
                                      <p:to>
                                        <p:strVal val="hidden"/>
                                      </p:to>
                                    </p:set>
                                  </p:childTnLst>
                                </p:cTn>
                              </p:par>
                              <p:par>
                                <p:cTn id="918" presetID="19" presetClass="exit" presetSubtype="10" fill="hold" grpId="4" nodeType="withEffect">
                                  <p:stCondLst>
                                    <p:cond delay="0"/>
                                  </p:stCondLst>
                                  <p:childTnLst>
                                    <p:anim calcmode="lin" valueType="num">
                                      <p:cBhvr>
                                        <p:cTn id="919" dur="5000"/>
                                        <p:tgtEl>
                                          <p:spTgt spid="21"/>
                                        </p:tgtEl>
                                        <p:attrNameLst>
                                          <p:attrName>ppt_h</p:attrName>
                                        </p:attrNameLst>
                                      </p:cBhvr>
                                      <p:tavLst>
                                        <p:tav tm="0">
                                          <p:val>
                                            <p:strVal val="ppt_h"/>
                                          </p:val>
                                        </p:tav>
                                        <p:tav tm="100000">
                                          <p:val>
                                            <p:strVal val="ppt_h"/>
                                          </p:val>
                                        </p:tav>
                                      </p:tavLst>
                                    </p:anim>
                                    <p:anim calcmode="lin" valueType="num">
                                      <p:cBhvr>
                                        <p:cTn id="920"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1" dur="1" fill="hold">
                                          <p:stCondLst>
                                            <p:cond delay="4999"/>
                                          </p:stCondLst>
                                        </p:cTn>
                                        <p:tgtEl>
                                          <p:spTgt spid="21"/>
                                        </p:tgtEl>
                                        <p:attrNameLst>
                                          <p:attrName>style.visibility</p:attrName>
                                        </p:attrNameLst>
                                      </p:cBhvr>
                                      <p:to>
                                        <p:strVal val="hidden"/>
                                      </p:to>
                                    </p:set>
                                  </p:childTnLst>
                                </p:cTn>
                              </p:par>
                              <p:par>
                                <p:cTn id="922" presetID="19" presetClass="exit" presetSubtype="10" fill="hold" grpId="4" nodeType="withEffect">
                                  <p:stCondLst>
                                    <p:cond delay="0"/>
                                  </p:stCondLst>
                                  <p:childTnLst>
                                    <p:anim calcmode="lin" valueType="num">
                                      <p:cBhvr>
                                        <p:cTn id="923" dur="5000"/>
                                        <p:tgtEl>
                                          <p:spTgt spid="22"/>
                                        </p:tgtEl>
                                        <p:attrNameLst>
                                          <p:attrName>ppt_h</p:attrName>
                                        </p:attrNameLst>
                                      </p:cBhvr>
                                      <p:tavLst>
                                        <p:tav tm="0">
                                          <p:val>
                                            <p:strVal val="ppt_h"/>
                                          </p:val>
                                        </p:tav>
                                        <p:tav tm="100000">
                                          <p:val>
                                            <p:strVal val="ppt_h"/>
                                          </p:val>
                                        </p:tav>
                                      </p:tavLst>
                                    </p:anim>
                                    <p:anim calcmode="lin" valueType="num">
                                      <p:cBhvr>
                                        <p:cTn id="924"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5" dur="1" fill="hold">
                                          <p:stCondLst>
                                            <p:cond delay="4999"/>
                                          </p:stCondLst>
                                        </p:cTn>
                                        <p:tgtEl>
                                          <p:spTgt spid="22"/>
                                        </p:tgtEl>
                                        <p:attrNameLst>
                                          <p:attrName>style.visibility</p:attrName>
                                        </p:attrNameLst>
                                      </p:cBhvr>
                                      <p:to>
                                        <p:strVal val="hidden"/>
                                      </p:to>
                                    </p:set>
                                  </p:childTnLst>
                                </p:cTn>
                              </p:par>
                              <p:par>
                                <p:cTn id="926" presetID="19" presetClass="exit" presetSubtype="10" fill="hold" grpId="4" nodeType="withEffect">
                                  <p:stCondLst>
                                    <p:cond delay="0"/>
                                  </p:stCondLst>
                                  <p:childTnLst>
                                    <p:anim calcmode="lin" valueType="num">
                                      <p:cBhvr>
                                        <p:cTn id="927" dur="5000"/>
                                        <p:tgtEl>
                                          <p:spTgt spid="23"/>
                                        </p:tgtEl>
                                        <p:attrNameLst>
                                          <p:attrName>ppt_h</p:attrName>
                                        </p:attrNameLst>
                                      </p:cBhvr>
                                      <p:tavLst>
                                        <p:tav tm="0">
                                          <p:val>
                                            <p:strVal val="ppt_h"/>
                                          </p:val>
                                        </p:tav>
                                        <p:tav tm="100000">
                                          <p:val>
                                            <p:strVal val="ppt_h"/>
                                          </p:val>
                                        </p:tav>
                                      </p:tavLst>
                                    </p:anim>
                                    <p:anim calcmode="lin" valueType="num">
                                      <p:cBhvr>
                                        <p:cTn id="928"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9" dur="1" fill="hold">
                                          <p:stCondLst>
                                            <p:cond delay="4999"/>
                                          </p:stCondLst>
                                        </p:cTn>
                                        <p:tgtEl>
                                          <p:spTgt spid="23"/>
                                        </p:tgtEl>
                                        <p:attrNameLst>
                                          <p:attrName>style.visibility</p:attrName>
                                        </p:attrNameLst>
                                      </p:cBhvr>
                                      <p:to>
                                        <p:strVal val="hidden"/>
                                      </p:to>
                                    </p:set>
                                  </p:childTnLst>
                                </p:cTn>
                              </p:par>
                              <p:par>
                                <p:cTn id="930" presetID="19" presetClass="exit" presetSubtype="10" fill="hold" grpId="4" nodeType="withEffect">
                                  <p:stCondLst>
                                    <p:cond delay="0"/>
                                  </p:stCondLst>
                                  <p:childTnLst>
                                    <p:anim calcmode="lin" valueType="num">
                                      <p:cBhvr>
                                        <p:cTn id="931" dur="5000"/>
                                        <p:tgtEl>
                                          <p:spTgt spid="24"/>
                                        </p:tgtEl>
                                        <p:attrNameLst>
                                          <p:attrName>ppt_h</p:attrName>
                                        </p:attrNameLst>
                                      </p:cBhvr>
                                      <p:tavLst>
                                        <p:tav tm="0">
                                          <p:val>
                                            <p:strVal val="ppt_h"/>
                                          </p:val>
                                        </p:tav>
                                        <p:tav tm="100000">
                                          <p:val>
                                            <p:strVal val="ppt_h"/>
                                          </p:val>
                                        </p:tav>
                                      </p:tavLst>
                                    </p:anim>
                                    <p:anim calcmode="lin" valueType="num">
                                      <p:cBhvr>
                                        <p:cTn id="932"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3" dur="1" fill="hold">
                                          <p:stCondLst>
                                            <p:cond delay="4999"/>
                                          </p:stCondLst>
                                        </p:cTn>
                                        <p:tgtEl>
                                          <p:spTgt spid="24"/>
                                        </p:tgtEl>
                                        <p:attrNameLst>
                                          <p:attrName>style.visibility</p:attrName>
                                        </p:attrNameLst>
                                      </p:cBhvr>
                                      <p:to>
                                        <p:strVal val="hidden"/>
                                      </p:to>
                                    </p:set>
                                  </p:childTnLst>
                                </p:cTn>
                              </p:par>
                              <p:par>
                                <p:cTn id="934" presetID="19" presetClass="exit" presetSubtype="10" fill="hold" grpId="4" nodeType="withEffect">
                                  <p:stCondLst>
                                    <p:cond delay="0"/>
                                  </p:stCondLst>
                                  <p:childTnLst>
                                    <p:anim calcmode="lin" valueType="num">
                                      <p:cBhvr>
                                        <p:cTn id="935" dur="5000"/>
                                        <p:tgtEl>
                                          <p:spTgt spid="25"/>
                                        </p:tgtEl>
                                        <p:attrNameLst>
                                          <p:attrName>ppt_h</p:attrName>
                                        </p:attrNameLst>
                                      </p:cBhvr>
                                      <p:tavLst>
                                        <p:tav tm="0">
                                          <p:val>
                                            <p:strVal val="ppt_h"/>
                                          </p:val>
                                        </p:tav>
                                        <p:tav tm="100000">
                                          <p:val>
                                            <p:strVal val="ppt_h"/>
                                          </p:val>
                                        </p:tav>
                                      </p:tavLst>
                                    </p:anim>
                                    <p:anim calcmode="lin" valueType="num">
                                      <p:cBhvr>
                                        <p:cTn id="936"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7" dur="1" fill="hold">
                                          <p:stCondLst>
                                            <p:cond delay="4999"/>
                                          </p:stCondLst>
                                        </p:cTn>
                                        <p:tgtEl>
                                          <p:spTgt spid="25"/>
                                        </p:tgtEl>
                                        <p:attrNameLst>
                                          <p:attrName>style.visibility</p:attrName>
                                        </p:attrNameLst>
                                      </p:cBhvr>
                                      <p:to>
                                        <p:strVal val="hidden"/>
                                      </p:to>
                                    </p:set>
                                  </p:childTnLst>
                                </p:cTn>
                              </p:par>
                              <p:par>
                                <p:cTn id="938" presetID="19" presetClass="exit" presetSubtype="10" fill="hold" grpId="4" nodeType="withEffect">
                                  <p:stCondLst>
                                    <p:cond delay="0"/>
                                  </p:stCondLst>
                                  <p:childTnLst>
                                    <p:anim calcmode="lin" valueType="num">
                                      <p:cBhvr>
                                        <p:cTn id="939" dur="5000"/>
                                        <p:tgtEl>
                                          <p:spTgt spid="26"/>
                                        </p:tgtEl>
                                        <p:attrNameLst>
                                          <p:attrName>ppt_h</p:attrName>
                                        </p:attrNameLst>
                                      </p:cBhvr>
                                      <p:tavLst>
                                        <p:tav tm="0">
                                          <p:val>
                                            <p:strVal val="ppt_h"/>
                                          </p:val>
                                        </p:tav>
                                        <p:tav tm="100000">
                                          <p:val>
                                            <p:strVal val="ppt_h"/>
                                          </p:val>
                                        </p:tav>
                                      </p:tavLst>
                                    </p:anim>
                                    <p:anim calcmode="lin" valueType="num">
                                      <p:cBhvr>
                                        <p:cTn id="940"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1" dur="1" fill="hold">
                                          <p:stCondLst>
                                            <p:cond delay="4999"/>
                                          </p:stCondLst>
                                        </p:cTn>
                                        <p:tgtEl>
                                          <p:spTgt spid="26"/>
                                        </p:tgtEl>
                                        <p:attrNameLst>
                                          <p:attrName>style.visibility</p:attrName>
                                        </p:attrNameLst>
                                      </p:cBhvr>
                                      <p:to>
                                        <p:strVal val="hidden"/>
                                      </p:to>
                                    </p:set>
                                  </p:childTnLst>
                                </p:cTn>
                              </p:par>
                              <p:par>
                                <p:cTn id="942" presetID="19" presetClass="exit" presetSubtype="10" fill="hold" grpId="4" nodeType="withEffect">
                                  <p:stCondLst>
                                    <p:cond delay="0"/>
                                  </p:stCondLst>
                                  <p:childTnLst>
                                    <p:anim calcmode="lin" valueType="num">
                                      <p:cBhvr>
                                        <p:cTn id="943" dur="5000"/>
                                        <p:tgtEl>
                                          <p:spTgt spid="27"/>
                                        </p:tgtEl>
                                        <p:attrNameLst>
                                          <p:attrName>ppt_h</p:attrName>
                                        </p:attrNameLst>
                                      </p:cBhvr>
                                      <p:tavLst>
                                        <p:tav tm="0">
                                          <p:val>
                                            <p:strVal val="ppt_h"/>
                                          </p:val>
                                        </p:tav>
                                        <p:tav tm="100000">
                                          <p:val>
                                            <p:strVal val="ppt_h"/>
                                          </p:val>
                                        </p:tav>
                                      </p:tavLst>
                                    </p:anim>
                                    <p:anim calcmode="lin" valueType="num">
                                      <p:cBhvr>
                                        <p:cTn id="944"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5" dur="1" fill="hold">
                                          <p:stCondLst>
                                            <p:cond delay="4999"/>
                                          </p:stCondLst>
                                        </p:cTn>
                                        <p:tgtEl>
                                          <p:spTgt spid="27"/>
                                        </p:tgtEl>
                                        <p:attrNameLst>
                                          <p:attrName>style.visibility</p:attrName>
                                        </p:attrNameLst>
                                      </p:cBhvr>
                                      <p:to>
                                        <p:strVal val="hidden"/>
                                      </p:to>
                                    </p:set>
                                  </p:childTnLst>
                                </p:cTn>
                              </p:par>
                              <p:par>
                                <p:cTn id="946" presetID="19" presetClass="exit" presetSubtype="10" fill="hold" grpId="4" nodeType="withEffect">
                                  <p:stCondLst>
                                    <p:cond delay="0"/>
                                  </p:stCondLst>
                                  <p:childTnLst>
                                    <p:anim calcmode="lin" valueType="num">
                                      <p:cBhvr>
                                        <p:cTn id="947" dur="5000"/>
                                        <p:tgtEl>
                                          <p:spTgt spid="28"/>
                                        </p:tgtEl>
                                        <p:attrNameLst>
                                          <p:attrName>ppt_h</p:attrName>
                                        </p:attrNameLst>
                                      </p:cBhvr>
                                      <p:tavLst>
                                        <p:tav tm="0">
                                          <p:val>
                                            <p:strVal val="ppt_h"/>
                                          </p:val>
                                        </p:tav>
                                        <p:tav tm="100000">
                                          <p:val>
                                            <p:strVal val="ppt_h"/>
                                          </p:val>
                                        </p:tav>
                                      </p:tavLst>
                                    </p:anim>
                                    <p:anim calcmode="lin" valueType="num">
                                      <p:cBhvr>
                                        <p:cTn id="948"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9" dur="1" fill="hold">
                                          <p:stCondLst>
                                            <p:cond delay="4999"/>
                                          </p:stCondLst>
                                        </p:cTn>
                                        <p:tgtEl>
                                          <p:spTgt spid="28"/>
                                        </p:tgtEl>
                                        <p:attrNameLst>
                                          <p:attrName>style.visibility</p:attrName>
                                        </p:attrNameLst>
                                      </p:cBhvr>
                                      <p:to>
                                        <p:strVal val="hidden"/>
                                      </p:to>
                                    </p:set>
                                  </p:childTnLst>
                                </p:cTn>
                              </p:par>
                              <p:par>
                                <p:cTn id="950" presetID="19" presetClass="exit" presetSubtype="10" fill="hold" grpId="4" nodeType="withEffect">
                                  <p:stCondLst>
                                    <p:cond delay="0"/>
                                  </p:stCondLst>
                                  <p:childTnLst>
                                    <p:anim calcmode="lin" valueType="num">
                                      <p:cBhvr>
                                        <p:cTn id="951" dur="5000"/>
                                        <p:tgtEl>
                                          <p:spTgt spid="29"/>
                                        </p:tgtEl>
                                        <p:attrNameLst>
                                          <p:attrName>ppt_h</p:attrName>
                                        </p:attrNameLst>
                                      </p:cBhvr>
                                      <p:tavLst>
                                        <p:tav tm="0">
                                          <p:val>
                                            <p:strVal val="ppt_h"/>
                                          </p:val>
                                        </p:tav>
                                        <p:tav tm="100000">
                                          <p:val>
                                            <p:strVal val="ppt_h"/>
                                          </p:val>
                                        </p:tav>
                                      </p:tavLst>
                                    </p:anim>
                                    <p:anim calcmode="lin" valueType="num">
                                      <p:cBhvr>
                                        <p:cTn id="952"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3" dur="1" fill="hold">
                                          <p:stCondLst>
                                            <p:cond delay="4999"/>
                                          </p:stCondLst>
                                        </p:cTn>
                                        <p:tgtEl>
                                          <p:spTgt spid="29"/>
                                        </p:tgtEl>
                                        <p:attrNameLst>
                                          <p:attrName>style.visibility</p:attrName>
                                        </p:attrNameLst>
                                      </p:cBhvr>
                                      <p:to>
                                        <p:strVal val="hidden"/>
                                      </p:to>
                                    </p:set>
                                  </p:childTnLst>
                                </p:cTn>
                              </p:par>
                              <p:par>
                                <p:cTn id="954" presetID="19" presetClass="exit" presetSubtype="10" fill="hold" grpId="4" nodeType="withEffect">
                                  <p:stCondLst>
                                    <p:cond delay="0"/>
                                  </p:stCondLst>
                                  <p:childTnLst>
                                    <p:anim calcmode="lin" valueType="num">
                                      <p:cBhvr>
                                        <p:cTn id="955" dur="5000"/>
                                        <p:tgtEl>
                                          <p:spTgt spid="30"/>
                                        </p:tgtEl>
                                        <p:attrNameLst>
                                          <p:attrName>ppt_h</p:attrName>
                                        </p:attrNameLst>
                                      </p:cBhvr>
                                      <p:tavLst>
                                        <p:tav tm="0">
                                          <p:val>
                                            <p:strVal val="ppt_h"/>
                                          </p:val>
                                        </p:tav>
                                        <p:tav tm="100000">
                                          <p:val>
                                            <p:strVal val="ppt_h"/>
                                          </p:val>
                                        </p:tav>
                                      </p:tavLst>
                                    </p:anim>
                                    <p:anim calcmode="lin" valueType="num">
                                      <p:cBhvr>
                                        <p:cTn id="956"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7" dur="1" fill="hold">
                                          <p:stCondLst>
                                            <p:cond delay="4999"/>
                                          </p:stCondLst>
                                        </p:cTn>
                                        <p:tgtEl>
                                          <p:spTgt spid="30"/>
                                        </p:tgtEl>
                                        <p:attrNameLst>
                                          <p:attrName>style.visibility</p:attrName>
                                        </p:attrNameLst>
                                      </p:cBhvr>
                                      <p:to>
                                        <p:strVal val="hidden"/>
                                      </p:to>
                                    </p:set>
                                  </p:childTnLst>
                                </p:cTn>
                              </p:par>
                              <p:par>
                                <p:cTn id="958" presetID="19" presetClass="exit" presetSubtype="10" fill="hold" grpId="4" nodeType="withEffect">
                                  <p:stCondLst>
                                    <p:cond delay="0"/>
                                  </p:stCondLst>
                                  <p:childTnLst>
                                    <p:anim calcmode="lin" valueType="num">
                                      <p:cBhvr>
                                        <p:cTn id="959" dur="5000"/>
                                        <p:tgtEl>
                                          <p:spTgt spid="31"/>
                                        </p:tgtEl>
                                        <p:attrNameLst>
                                          <p:attrName>ppt_h</p:attrName>
                                        </p:attrNameLst>
                                      </p:cBhvr>
                                      <p:tavLst>
                                        <p:tav tm="0">
                                          <p:val>
                                            <p:strVal val="ppt_h"/>
                                          </p:val>
                                        </p:tav>
                                        <p:tav tm="100000">
                                          <p:val>
                                            <p:strVal val="ppt_h"/>
                                          </p:val>
                                        </p:tav>
                                      </p:tavLst>
                                    </p:anim>
                                    <p:anim calcmode="lin" valueType="num">
                                      <p:cBhvr>
                                        <p:cTn id="960"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1" dur="1" fill="hold">
                                          <p:stCondLst>
                                            <p:cond delay="4999"/>
                                          </p:stCondLst>
                                        </p:cTn>
                                        <p:tgtEl>
                                          <p:spTgt spid="31"/>
                                        </p:tgtEl>
                                        <p:attrNameLst>
                                          <p:attrName>style.visibility</p:attrName>
                                        </p:attrNameLst>
                                      </p:cBhvr>
                                      <p:to>
                                        <p:strVal val="hidden"/>
                                      </p:to>
                                    </p:set>
                                  </p:childTnLst>
                                </p:cTn>
                              </p:par>
                              <p:par>
                                <p:cTn id="962" presetID="19" presetClass="exit" presetSubtype="10" fill="hold" grpId="4" nodeType="withEffect">
                                  <p:stCondLst>
                                    <p:cond delay="0"/>
                                  </p:stCondLst>
                                  <p:childTnLst>
                                    <p:anim calcmode="lin" valueType="num">
                                      <p:cBhvr>
                                        <p:cTn id="963" dur="5000"/>
                                        <p:tgtEl>
                                          <p:spTgt spid="32"/>
                                        </p:tgtEl>
                                        <p:attrNameLst>
                                          <p:attrName>ppt_h</p:attrName>
                                        </p:attrNameLst>
                                      </p:cBhvr>
                                      <p:tavLst>
                                        <p:tav tm="0">
                                          <p:val>
                                            <p:strVal val="ppt_h"/>
                                          </p:val>
                                        </p:tav>
                                        <p:tav tm="100000">
                                          <p:val>
                                            <p:strVal val="ppt_h"/>
                                          </p:val>
                                        </p:tav>
                                      </p:tavLst>
                                    </p:anim>
                                    <p:anim calcmode="lin" valueType="num">
                                      <p:cBhvr>
                                        <p:cTn id="964"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5" dur="1" fill="hold">
                                          <p:stCondLst>
                                            <p:cond delay="4999"/>
                                          </p:stCondLst>
                                        </p:cTn>
                                        <p:tgtEl>
                                          <p:spTgt spid="32"/>
                                        </p:tgtEl>
                                        <p:attrNameLst>
                                          <p:attrName>style.visibility</p:attrName>
                                        </p:attrNameLst>
                                      </p:cBhvr>
                                      <p:to>
                                        <p:strVal val="hidden"/>
                                      </p:to>
                                    </p:set>
                                  </p:childTnLst>
                                </p:cTn>
                              </p:par>
                              <p:par>
                                <p:cTn id="966" presetID="19" presetClass="exit" presetSubtype="10" fill="hold" grpId="4" nodeType="withEffect">
                                  <p:stCondLst>
                                    <p:cond delay="0"/>
                                  </p:stCondLst>
                                  <p:childTnLst>
                                    <p:anim calcmode="lin" valueType="num">
                                      <p:cBhvr>
                                        <p:cTn id="967" dur="5000"/>
                                        <p:tgtEl>
                                          <p:spTgt spid="33"/>
                                        </p:tgtEl>
                                        <p:attrNameLst>
                                          <p:attrName>ppt_h</p:attrName>
                                        </p:attrNameLst>
                                      </p:cBhvr>
                                      <p:tavLst>
                                        <p:tav tm="0">
                                          <p:val>
                                            <p:strVal val="ppt_h"/>
                                          </p:val>
                                        </p:tav>
                                        <p:tav tm="100000">
                                          <p:val>
                                            <p:strVal val="ppt_h"/>
                                          </p:val>
                                        </p:tav>
                                      </p:tavLst>
                                    </p:anim>
                                    <p:anim calcmode="lin" valueType="num">
                                      <p:cBhvr>
                                        <p:cTn id="968"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9" dur="1" fill="hold">
                                          <p:stCondLst>
                                            <p:cond delay="4999"/>
                                          </p:stCondLst>
                                        </p:cTn>
                                        <p:tgtEl>
                                          <p:spTgt spid="33"/>
                                        </p:tgtEl>
                                        <p:attrNameLst>
                                          <p:attrName>style.visibility</p:attrName>
                                        </p:attrNameLst>
                                      </p:cBhvr>
                                      <p:to>
                                        <p:strVal val="hidden"/>
                                      </p:to>
                                    </p:set>
                                  </p:childTnLst>
                                </p:cTn>
                              </p:par>
                              <p:par>
                                <p:cTn id="970" presetID="19" presetClass="exit" presetSubtype="10" fill="hold" grpId="4" nodeType="withEffect">
                                  <p:stCondLst>
                                    <p:cond delay="0"/>
                                  </p:stCondLst>
                                  <p:childTnLst>
                                    <p:anim calcmode="lin" valueType="num">
                                      <p:cBhvr>
                                        <p:cTn id="971" dur="5000"/>
                                        <p:tgtEl>
                                          <p:spTgt spid="34"/>
                                        </p:tgtEl>
                                        <p:attrNameLst>
                                          <p:attrName>ppt_h</p:attrName>
                                        </p:attrNameLst>
                                      </p:cBhvr>
                                      <p:tavLst>
                                        <p:tav tm="0">
                                          <p:val>
                                            <p:strVal val="ppt_h"/>
                                          </p:val>
                                        </p:tav>
                                        <p:tav tm="100000">
                                          <p:val>
                                            <p:strVal val="ppt_h"/>
                                          </p:val>
                                        </p:tav>
                                      </p:tavLst>
                                    </p:anim>
                                    <p:anim calcmode="lin" valueType="num">
                                      <p:cBhvr>
                                        <p:cTn id="972"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3" dur="1" fill="hold">
                                          <p:stCondLst>
                                            <p:cond delay="4999"/>
                                          </p:stCondLst>
                                        </p:cTn>
                                        <p:tgtEl>
                                          <p:spTgt spid="34"/>
                                        </p:tgtEl>
                                        <p:attrNameLst>
                                          <p:attrName>style.visibility</p:attrName>
                                        </p:attrNameLst>
                                      </p:cBhvr>
                                      <p:to>
                                        <p:strVal val="hidden"/>
                                      </p:to>
                                    </p:set>
                                  </p:childTnLst>
                                </p:cTn>
                              </p:par>
                              <p:par>
                                <p:cTn id="974" presetID="19" presetClass="exit" presetSubtype="10" fill="hold" grpId="4" nodeType="withEffect">
                                  <p:stCondLst>
                                    <p:cond delay="0"/>
                                  </p:stCondLst>
                                  <p:childTnLst>
                                    <p:anim calcmode="lin" valueType="num">
                                      <p:cBhvr>
                                        <p:cTn id="975" dur="5000"/>
                                        <p:tgtEl>
                                          <p:spTgt spid="35"/>
                                        </p:tgtEl>
                                        <p:attrNameLst>
                                          <p:attrName>ppt_h</p:attrName>
                                        </p:attrNameLst>
                                      </p:cBhvr>
                                      <p:tavLst>
                                        <p:tav tm="0">
                                          <p:val>
                                            <p:strVal val="ppt_h"/>
                                          </p:val>
                                        </p:tav>
                                        <p:tav tm="100000">
                                          <p:val>
                                            <p:strVal val="ppt_h"/>
                                          </p:val>
                                        </p:tav>
                                      </p:tavLst>
                                    </p:anim>
                                    <p:anim calcmode="lin" valueType="num">
                                      <p:cBhvr>
                                        <p:cTn id="976"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7" dur="1" fill="hold">
                                          <p:stCondLst>
                                            <p:cond delay="4999"/>
                                          </p:stCondLst>
                                        </p:cTn>
                                        <p:tgtEl>
                                          <p:spTgt spid="35"/>
                                        </p:tgtEl>
                                        <p:attrNameLst>
                                          <p:attrName>style.visibility</p:attrName>
                                        </p:attrNameLst>
                                      </p:cBhvr>
                                      <p:to>
                                        <p:strVal val="hidden"/>
                                      </p:to>
                                    </p:set>
                                  </p:childTnLst>
                                </p:cTn>
                              </p:par>
                              <p:par>
                                <p:cTn id="978" presetID="19" presetClass="exit" presetSubtype="10" fill="hold" grpId="4" nodeType="withEffect">
                                  <p:stCondLst>
                                    <p:cond delay="0"/>
                                  </p:stCondLst>
                                  <p:childTnLst>
                                    <p:anim calcmode="lin" valueType="num">
                                      <p:cBhvr>
                                        <p:cTn id="979" dur="5000"/>
                                        <p:tgtEl>
                                          <p:spTgt spid="36"/>
                                        </p:tgtEl>
                                        <p:attrNameLst>
                                          <p:attrName>ppt_h</p:attrName>
                                        </p:attrNameLst>
                                      </p:cBhvr>
                                      <p:tavLst>
                                        <p:tav tm="0">
                                          <p:val>
                                            <p:strVal val="ppt_h"/>
                                          </p:val>
                                        </p:tav>
                                        <p:tav tm="100000">
                                          <p:val>
                                            <p:strVal val="ppt_h"/>
                                          </p:val>
                                        </p:tav>
                                      </p:tavLst>
                                    </p:anim>
                                    <p:anim calcmode="lin" valueType="num">
                                      <p:cBhvr>
                                        <p:cTn id="980"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1" dur="1" fill="hold">
                                          <p:stCondLst>
                                            <p:cond delay="4999"/>
                                          </p:stCondLst>
                                        </p:cTn>
                                        <p:tgtEl>
                                          <p:spTgt spid="36"/>
                                        </p:tgtEl>
                                        <p:attrNameLst>
                                          <p:attrName>style.visibility</p:attrName>
                                        </p:attrNameLst>
                                      </p:cBhvr>
                                      <p:to>
                                        <p:strVal val="hidden"/>
                                      </p:to>
                                    </p:set>
                                  </p:childTnLst>
                                </p:cTn>
                              </p:par>
                              <p:par>
                                <p:cTn id="982" presetID="19" presetClass="exit" presetSubtype="10" fill="hold" grpId="4" nodeType="withEffect">
                                  <p:stCondLst>
                                    <p:cond delay="0"/>
                                  </p:stCondLst>
                                  <p:childTnLst>
                                    <p:anim calcmode="lin" valueType="num">
                                      <p:cBhvr>
                                        <p:cTn id="983" dur="5000"/>
                                        <p:tgtEl>
                                          <p:spTgt spid="37"/>
                                        </p:tgtEl>
                                        <p:attrNameLst>
                                          <p:attrName>ppt_h</p:attrName>
                                        </p:attrNameLst>
                                      </p:cBhvr>
                                      <p:tavLst>
                                        <p:tav tm="0">
                                          <p:val>
                                            <p:strVal val="ppt_h"/>
                                          </p:val>
                                        </p:tav>
                                        <p:tav tm="100000">
                                          <p:val>
                                            <p:strVal val="ppt_h"/>
                                          </p:val>
                                        </p:tav>
                                      </p:tavLst>
                                    </p:anim>
                                    <p:anim calcmode="lin" valueType="num">
                                      <p:cBhvr>
                                        <p:cTn id="984"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5" dur="1" fill="hold">
                                          <p:stCondLst>
                                            <p:cond delay="4999"/>
                                          </p:stCondLst>
                                        </p:cTn>
                                        <p:tgtEl>
                                          <p:spTgt spid="37"/>
                                        </p:tgtEl>
                                        <p:attrNameLst>
                                          <p:attrName>style.visibility</p:attrName>
                                        </p:attrNameLst>
                                      </p:cBhvr>
                                      <p:to>
                                        <p:strVal val="hidden"/>
                                      </p:to>
                                    </p:set>
                                  </p:childTnLst>
                                </p:cTn>
                              </p:par>
                              <p:par>
                                <p:cTn id="986" presetID="19" presetClass="exit" presetSubtype="10" fill="hold" grpId="4" nodeType="withEffect">
                                  <p:stCondLst>
                                    <p:cond delay="0"/>
                                  </p:stCondLst>
                                  <p:childTnLst>
                                    <p:anim calcmode="lin" valueType="num">
                                      <p:cBhvr>
                                        <p:cTn id="987" dur="5000"/>
                                        <p:tgtEl>
                                          <p:spTgt spid="38"/>
                                        </p:tgtEl>
                                        <p:attrNameLst>
                                          <p:attrName>ppt_h</p:attrName>
                                        </p:attrNameLst>
                                      </p:cBhvr>
                                      <p:tavLst>
                                        <p:tav tm="0">
                                          <p:val>
                                            <p:strVal val="ppt_h"/>
                                          </p:val>
                                        </p:tav>
                                        <p:tav tm="100000">
                                          <p:val>
                                            <p:strVal val="ppt_h"/>
                                          </p:val>
                                        </p:tav>
                                      </p:tavLst>
                                    </p:anim>
                                    <p:anim calcmode="lin" valueType="num">
                                      <p:cBhvr>
                                        <p:cTn id="988"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9" dur="1" fill="hold">
                                          <p:stCondLst>
                                            <p:cond delay="4999"/>
                                          </p:stCondLst>
                                        </p:cTn>
                                        <p:tgtEl>
                                          <p:spTgt spid="38"/>
                                        </p:tgtEl>
                                        <p:attrNameLst>
                                          <p:attrName>style.visibility</p:attrName>
                                        </p:attrNameLst>
                                      </p:cBhvr>
                                      <p:to>
                                        <p:strVal val="hidden"/>
                                      </p:to>
                                    </p:set>
                                  </p:childTnLst>
                                </p:cTn>
                              </p:par>
                              <p:par>
                                <p:cTn id="990" presetID="19" presetClass="exit" presetSubtype="10" fill="hold" grpId="4" nodeType="withEffect">
                                  <p:stCondLst>
                                    <p:cond delay="0"/>
                                  </p:stCondLst>
                                  <p:childTnLst>
                                    <p:anim calcmode="lin" valueType="num">
                                      <p:cBhvr>
                                        <p:cTn id="991" dur="5000"/>
                                        <p:tgtEl>
                                          <p:spTgt spid="39"/>
                                        </p:tgtEl>
                                        <p:attrNameLst>
                                          <p:attrName>ppt_h</p:attrName>
                                        </p:attrNameLst>
                                      </p:cBhvr>
                                      <p:tavLst>
                                        <p:tav tm="0">
                                          <p:val>
                                            <p:strVal val="ppt_h"/>
                                          </p:val>
                                        </p:tav>
                                        <p:tav tm="100000">
                                          <p:val>
                                            <p:strVal val="ppt_h"/>
                                          </p:val>
                                        </p:tav>
                                      </p:tavLst>
                                    </p:anim>
                                    <p:anim calcmode="lin" valueType="num">
                                      <p:cBhvr>
                                        <p:cTn id="992"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3" dur="1" fill="hold">
                                          <p:stCondLst>
                                            <p:cond delay="4999"/>
                                          </p:stCondLst>
                                        </p:cTn>
                                        <p:tgtEl>
                                          <p:spTgt spid="39"/>
                                        </p:tgtEl>
                                        <p:attrNameLst>
                                          <p:attrName>style.visibility</p:attrName>
                                        </p:attrNameLst>
                                      </p:cBhvr>
                                      <p:to>
                                        <p:strVal val="hidden"/>
                                      </p:to>
                                    </p:set>
                                  </p:childTnLst>
                                </p:cTn>
                              </p:par>
                              <p:par>
                                <p:cTn id="994" presetID="19" presetClass="exit" presetSubtype="10" fill="hold" grpId="4" nodeType="withEffect">
                                  <p:stCondLst>
                                    <p:cond delay="0"/>
                                  </p:stCondLst>
                                  <p:childTnLst>
                                    <p:anim calcmode="lin" valueType="num">
                                      <p:cBhvr>
                                        <p:cTn id="995" dur="5000"/>
                                        <p:tgtEl>
                                          <p:spTgt spid="40"/>
                                        </p:tgtEl>
                                        <p:attrNameLst>
                                          <p:attrName>ppt_h</p:attrName>
                                        </p:attrNameLst>
                                      </p:cBhvr>
                                      <p:tavLst>
                                        <p:tav tm="0">
                                          <p:val>
                                            <p:strVal val="ppt_h"/>
                                          </p:val>
                                        </p:tav>
                                        <p:tav tm="100000">
                                          <p:val>
                                            <p:strVal val="ppt_h"/>
                                          </p:val>
                                        </p:tav>
                                      </p:tavLst>
                                    </p:anim>
                                    <p:anim calcmode="lin" valueType="num">
                                      <p:cBhvr>
                                        <p:cTn id="996"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7" dur="1" fill="hold">
                                          <p:stCondLst>
                                            <p:cond delay="4999"/>
                                          </p:stCondLst>
                                        </p:cTn>
                                        <p:tgtEl>
                                          <p:spTgt spid="40"/>
                                        </p:tgtEl>
                                        <p:attrNameLst>
                                          <p:attrName>style.visibility</p:attrName>
                                        </p:attrNameLst>
                                      </p:cBhvr>
                                      <p:to>
                                        <p:strVal val="hidden"/>
                                      </p:to>
                                    </p:set>
                                  </p:childTnLst>
                                </p:cTn>
                              </p:par>
                              <p:par>
                                <p:cTn id="998" presetID="19" presetClass="exit" presetSubtype="10" fill="hold" grpId="4" nodeType="withEffect">
                                  <p:stCondLst>
                                    <p:cond delay="0"/>
                                  </p:stCondLst>
                                  <p:childTnLst>
                                    <p:anim calcmode="lin" valueType="num">
                                      <p:cBhvr>
                                        <p:cTn id="999" dur="5000"/>
                                        <p:tgtEl>
                                          <p:spTgt spid="41"/>
                                        </p:tgtEl>
                                        <p:attrNameLst>
                                          <p:attrName>ppt_h</p:attrName>
                                        </p:attrNameLst>
                                      </p:cBhvr>
                                      <p:tavLst>
                                        <p:tav tm="0">
                                          <p:val>
                                            <p:strVal val="ppt_h"/>
                                          </p:val>
                                        </p:tav>
                                        <p:tav tm="100000">
                                          <p:val>
                                            <p:strVal val="ppt_h"/>
                                          </p:val>
                                        </p:tav>
                                      </p:tavLst>
                                    </p:anim>
                                    <p:anim calcmode="lin" valueType="num">
                                      <p:cBhvr>
                                        <p:cTn id="1000"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1" dur="1" fill="hold">
                                          <p:stCondLst>
                                            <p:cond delay="4999"/>
                                          </p:stCondLst>
                                        </p:cTn>
                                        <p:tgtEl>
                                          <p:spTgt spid="41"/>
                                        </p:tgtEl>
                                        <p:attrNameLst>
                                          <p:attrName>style.visibility</p:attrName>
                                        </p:attrNameLst>
                                      </p:cBhvr>
                                      <p:to>
                                        <p:strVal val="hidden"/>
                                      </p:to>
                                    </p:set>
                                  </p:childTnLst>
                                </p:cTn>
                              </p:par>
                              <p:par>
                                <p:cTn id="1002" presetID="19" presetClass="exit" presetSubtype="10" fill="hold" grpId="4" nodeType="withEffect">
                                  <p:stCondLst>
                                    <p:cond delay="0"/>
                                  </p:stCondLst>
                                  <p:childTnLst>
                                    <p:anim calcmode="lin" valueType="num">
                                      <p:cBhvr>
                                        <p:cTn id="1003" dur="5000"/>
                                        <p:tgtEl>
                                          <p:spTgt spid="42"/>
                                        </p:tgtEl>
                                        <p:attrNameLst>
                                          <p:attrName>ppt_h</p:attrName>
                                        </p:attrNameLst>
                                      </p:cBhvr>
                                      <p:tavLst>
                                        <p:tav tm="0">
                                          <p:val>
                                            <p:strVal val="ppt_h"/>
                                          </p:val>
                                        </p:tav>
                                        <p:tav tm="100000">
                                          <p:val>
                                            <p:strVal val="ppt_h"/>
                                          </p:val>
                                        </p:tav>
                                      </p:tavLst>
                                    </p:anim>
                                    <p:anim calcmode="lin" valueType="num">
                                      <p:cBhvr>
                                        <p:cTn id="1004"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5" dur="1" fill="hold">
                                          <p:stCondLst>
                                            <p:cond delay="4999"/>
                                          </p:stCondLst>
                                        </p:cTn>
                                        <p:tgtEl>
                                          <p:spTgt spid="42"/>
                                        </p:tgtEl>
                                        <p:attrNameLst>
                                          <p:attrName>style.visibility</p:attrName>
                                        </p:attrNameLst>
                                      </p:cBhvr>
                                      <p:to>
                                        <p:strVal val="hidden"/>
                                      </p:to>
                                    </p:set>
                                  </p:childTnLst>
                                </p:cTn>
                              </p:par>
                              <p:par>
                                <p:cTn id="1006" presetID="19" presetClass="exit" presetSubtype="10" fill="hold" grpId="4" nodeType="withEffect">
                                  <p:stCondLst>
                                    <p:cond delay="0"/>
                                  </p:stCondLst>
                                  <p:childTnLst>
                                    <p:anim calcmode="lin" valueType="num">
                                      <p:cBhvr>
                                        <p:cTn id="1007" dur="5000"/>
                                        <p:tgtEl>
                                          <p:spTgt spid="43"/>
                                        </p:tgtEl>
                                        <p:attrNameLst>
                                          <p:attrName>ppt_h</p:attrName>
                                        </p:attrNameLst>
                                      </p:cBhvr>
                                      <p:tavLst>
                                        <p:tav tm="0">
                                          <p:val>
                                            <p:strVal val="ppt_h"/>
                                          </p:val>
                                        </p:tav>
                                        <p:tav tm="100000">
                                          <p:val>
                                            <p:strVal val="ppt_h"/>
                                          </p:val>
                                        </p:tav>
                                      </p:tavLst>
                                    </p:anim>
                                    <p:anim calcmode="lin" valueType="num">
                                      <p:cBhvr>
                                        <p:cTn id="1008"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9" dur="1" fill="hold">
                                          <p:stCondLst>
                                            <p:cond delay="4999"/>
                                          </p:stCondLst>
                                        </p:cTn>
                                        <p:tgtEl>
                                          <p:spTgt spid="43"/>
                                        </p:tgtEl>
                                        <p:attrNameLst>
                                          <p:attrName>style.visibility</p:attrName>
                                        </p:attrNameLst>
                                      </p:cBhvr>
                                      <p:to>
                                        <p:strVal val="hidden"/>
                                      </p:to>
                                    </p:set>
                                  </p:childTnLst>
                                </p:cTn>
                              </p:par>
                              <p:par>
                                <p:cTn id="1010" presetID="19" presetClass="exit" presetSubtype="10" fill="hold" grpId="4" nodeType="withEffect">
                                  <p:stCondLst>
                                    <p:cond delay="0"/>
                                  </p:stCondLst>
                                  <p:childTnLst>
                                    <p:anim calcmode="lin" valueType="num">
                                      <p:cBhvr>
                                        <p:cTn id="1011" dur="5000"/>
                                        <p:tgtEl>
                                          <p:spTgt spid="44"/>
                                        </p:tgtEl>
                                        <p:attrNameLst>
                                          <p:attrName>ppt_h</p:attrName>
                                        </p:attrNameLst>
                                      </p:cBhvr>
                                      <p:tavLst>
                                        <p:tav tm="0">
                                          <p:val>
                                            <p:strVal val="ppt_h"/>
                                          </p:val>
                                        </p:tav>
                                        <p:tav tm="100000">
                                          <p:val>
                                            <p:strVal val="ppt_h"/>
                                          </p:val>
                                        </p:tav>
                                      </p:tavLst>
                                    </p:anim>
                                    <p:anim calcmode="lin" valueType="num">
                                      <p:cBhvr>
                                        <p:cTn id="1012"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3" dur="1" fill="hold">
                                          <p:stCondLst>
                                            <p:cond delay="4999"/>
                                          </p:stCondLst>
                                        </p:cTn>
                                        <p:tgtEl>
                                          <p:spTgt spid="44"/>
                                        </p:tgtEl>
                                        <p:attrNameLst>
                                          <p:attrName>style.visibility</p:attrName>
                                        </p:attrNameLst>
                                      </p:cBhvr>
                                      <p:to>
                                        <p:strVal val="hidden"/>
                                      </p:to>
                                    </p:set>
                                  </p:childTnLst>
                                </p:cTn>
                              </p:par>
                              <p:par>
                                <p:cTn id="1014" presetID="19" presetClass="exit" presetSubtype="10" fill="hold" grpId="4" nodeType="withEffect">
                                  <p:stCondLst>
                                    <p:cond delay="0"/>
                                  </p:stCondLst>
                                  <p:childTnLst>
                                    <p:anim calcmode="lin" valueType="num">
                                      <p:cBhvr>
                                        <p:cTn id="1015" dur="5000"/>
                                        <p:tgtEl>
                                          <p:spTgt spid="45"/>
                                        </p:tgtEl>
                                        <p:attrNameLst>
                                          <p:attrName>ppt_h</p:attrName>
                                        </p:attrNameLst>
                                      </p:cBhvr>
                                      <p:tavLst>
                                        <p:tav tm="0">
                                          <p:val>
                                            <p:strVal val="ppt_h"/>
                                          </p:val>
                                        </p:tav>
                                        <p:tav tm="100000">
                                          <p:val>
                                            <p:strVal val="ppt_h"/>
                                          </p:val>
                                        </p:tav>
                                      </p:tavLst>
                                    </p:anim>
                                    <p:anim calcmode="lin" valueType="num">
                                      <p:cBhvr>
                                        <p:cTn id="1016"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7" dur="1" fill="hold">
                                          <p:stCondLst>
                                            <p:cond delay="4999"/>
                                          </p:stCondLst>
                                        </p:cTn>
                                        <p:tgtEl>
                                          <p:spTgt spid="45"/>
                                        </p:tgtEl>
                                        <p:attrNameLst>
                                          <p:attrName>style.visibility</p:attrName>
                                        </p:attrNameLst>
                                      </p:cBhvr>
                                      <p:to>
                                        <p:strVal val="hidden"/>
                                      </p:to>
                                    </p:set>
                                  </p:childTnLst>
                                </p:cTn>
                              </p:par>
                              <p:par>
                                <p:cTn id="1018" presetID="19" presetClass="exit" presetSubtype="10" fill="hold" grpId="4" nodeType="withEffect">
                                  <p:stCondLst>
                                    <p:cond delay="0"/>
                                  </p:stCondLst>
                                  <p:childTnLst>
                                    <p:anim calcmode="lin" valueType="num">
                                      <p:cBhvr>
                                        <p:cTn id="1019" dur="5000"/>
                                        <p:tgtEl>
                                          <p:spTgt spid="46"/>
                                        </p:tgtEl>
                                        <p:attrNameLst>
                                          <p:attrName>ppt_h</p:attrName>
                                        </p:attrNameLst>
                                      </p:cBhvr>
                                      <p:tavLst>
                                        <p:tav tm="0">
                                          <p:val>
                                            <p:strVal val="ppt_h"/>
                                          </p:val>
                                        </p:tav>
                                        <p:tav tm="100000">
                                          <p:val>
                                            <p:strVal val="ppt_h"/>
                                          </p:val>
                                        </p:tav>
                                      </p:tavLst>
                                    </p:anim>
                                    <p:anim calcmode="lin" valueType="num">
                                      <p:cBhvr>
                                        <p:cTn id="1020"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1" dur="1" fill="hold">
                                          <p:stCondLst>
                                            <p:cond delay="4999"/>
                                          </p:stCondLst>
                                        </p:cTn>
                                        <p:tgtEl>
                                          <p:spTgt spid="46"/>
                                        </p:tgtEl>
                                        <p:attrNameLst>
                                          <p:attrName>style.visibility</p:attrName>
                                        </p:attrNameLst>
                                      </p:cBhvr>
                                      <p:to>
                                        <p:strVal val="hidden"/>
                                      </p:to>
                                    </p:set>
                                  </p:childTnLst>
                                </p:cTn>
                              </p:par>
                              <p:par>
                                <p:cTn id="1022" presetID="19" presetClass="exit" presetSubtype="10" fill="hold" grpId="4" nodeType="withEffect">
                                  <p:stCondLst>
                                    <p:cond delay="0"/>
                                  </p:stCondLst>
                                  <p:childTnLst>
                                    <p:anim calcmode="lin" valueType="num">
                                      <p:cBhvr>
                                        <p:cTn id="1023" dur="5000"/>
                                        <p:tgtEl>
                                          <p:spTgt spid="47"/>
                                        </p:tgtEl>
                                        <p:attrNameLst>
                                          <p:attrName>ppt_h</p:attrName>
                                        </p:attrNameLst>
                                      </p:cBhvr>
                                      <p:tavLst>
                                        <p:tav tm="0">
                                          <p:val>
                                            <p:strVal val="ppt_h"/>
                                          </p:val>
                                        </p:tav>
                                        <p:tav tm="100000">
                                          <p:val>
                                            <p:strVal val="ppt_h"/>
                                          </p:val>
                                        </p:tav>
                                      </p:tavLst>
                                    </p:anim>
                                    <p:anim calcmode="lin" valueType="num">
                                      <p:cBhvr>
                                        <p:cTn id="1024"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5" dur="1" fill="hold">
                                          <p:stCondLst>
                                            <p:cond delay="4999"/>
                                          </p:stCondLst>
                                        </p:cTn>
                                        <p:tgtEl>
                                          <p:spTgt spid="47"/>
                                        </p:tgtEl>
                                        <p:attrNameLst>
                                          <p:attrName>style.visibility</p:attrName>
                                        </p:attrNameLst>
                                      </p:cBhvr>
                                      <p:to>
                                        <p:strVal val="hidden"/>
                                      </p:to>
                                    </p:set>
                                  </p:childTnLst>
                                </p:cTn>
                              </p:par>
                              <p:par>
                                <p:cTn id="1026" presetID="19" presetClass="exit" presetSubtype="10" fill="hold" grpId="4" nodeType="withEffect">
                                  <p:stCondLst>
                                    <p:cond delay="0"/>
                                  </p:stCondLst>
                                  <p:childTnLst>
                                    <p:anim calcmode="lin" valueType="num">
                                      <p:cBhvr>
                                        <p:cTn id="1027" dur="5000"/>
                                        <p:tgtEl>
                                          <p:spTgt spid="48"/>
                                        </p:tgtEl>
                                        <p:attrNameLst>
                                          <p:attrName>ppt_h</p:attrName>
                                        </p:attrNameLst>
                                      </p:cBhvr>
                                      <p:tavLst>
                                        <p:tav tm="0">
                                          <p:val>
                                            <p:strVal val="ppt_h"/>
                                          </p:val>
                                        </p:tav>
                                        <p:tav tm="100000">
                                          <p:val>
                                            <p:strVal val="ppt_h"/>
                                          </p:val>
                                        </p:tav>
                                      </p:tavLst>
                                    </p:anim>
                                    <p:anim calcmode="lin" valueType="num">
                                      <p:cBhvr>
                                        <p:cTn id="1028" dur="5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9" dur="1" fill="hold">
                                          <p:stCondLst>
                                            <p:cond delay="4999"/>
                                          </p:stCondLst>
                                        </p:cTn>
                                        <p:tgtEl>
                                          <p:spTgt spid="48"/>
                                        </p:tgtEl>
                                        <p:attrNameLst>
                                          <p:attrName>style.visibility</p:attrName>
                                        </p:attrNameLst>
                                      </p:cBhvr>
                                      <p:to>
                                        <p:strVal val="hidden"/>
                                      </p:to>
                                    </p:set>
                                  </p:childTnLst>
                                </p:cTn>
                              </p:par>
                              <p:par>
                                <p:cTn id="1030" presetID="19" presetClass="exit" presetSubtype="10" fill="hold" grpId="4" nodeType="withEffect">
                                  <p:stCondLst>
                                    <p:cond delay="0"/>
                                  </p:stCondLst>
                                  <p:childTnLst>
                                    <p:anim calcmode="lin" valueType="num">
                                      <p:cBhvr>
                                        <p:cTn id="1031" dur="5000"/>
                                        <p:tgtEl>
                                          <p:spTgt spid="49"/>
                                        </p:tgtEl>
                                        <p:attrNameLst>
                                          <p:attrName>ppt_h</p:attrName>
                                        </p:attrNameLst>
                                      </p:cBhvr>
                                      <p:tavLst>
                                        <p:tav tm="0">
                                          <p:val>
                                            <p:strVal val="ppt_h"/>
                                          </p:val>
                                        </p:tav>
                                        <p:tav tm="100000">
                                          <p:val>
                                            <p:strVal val="ppt_h"/>
                                          </p:val>
                                        </p:tav>
                                      </p:tavLst>
                                    </p:anim>
                                    <p:anim calcmode="lin" valueType="num">
                                      <p:cBhvr>
                                        <p:cTn id="1032"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3" dur="1" fill="hold">
                                          <p:stCondLst>
                                            <p:cond delay="4999"/>
                                          </p:stCondLst>
                                        </p:cTn>
                                        <p:tgtEl>
                                          <p:spTgt spid="49"/>
                                        </p:tgtEl>
                                        <p:attrNameLst>
                                          <p:attrName>style.visibility</p:attrName>
                                        </p:attrNameLst>
                                      </p:cBhvr>
                                      <p:to>
                                        <p:strVal val="hidden"/>
                                      </p:to>
                                    </p:set>
                                  </p:childTnLst>
                                </p:cTn>
                              </p:par>
                              <p:par>
                                <p:cTn id="1034" presetID="19" presetClass="exit" presetSubtype="10" fill="hold" grpId="4" nodeType="withEffect">
                                  <p:stCondLst>
                                    <p:cond delay="0"/>
                                  </p:stCondLst>
                                  <p:childTnLst>
                                    <p:anim calcmode="lin" valueType="num">
                                      <p:cBhvr>
                                        <p:cTn id="1035" dur="5000"/>
                                        <p:tgtEl>
                                          <p:spTgt spid="50"/>
                                        </p:tgtEl>
                                        <p:attrNameLst>
                                          <p:attrName>ppt_h</p:attrName>
                                        </p:attrNameLst>
                                      </p:cBhvr>
                                      <p:tavLst>
                                        <p:tav tm="0">
                                          <p:val>
                                            <p:strVal val="ppt_h"/>
                                          </p:val>
                                        </p:tav>
                                        <p:tav tm="100000">
                                          <p:val>
                                            <p:strVal val="ppt_h"/>
                                          </p:val>
                                        </p:tav>
                                      </p:tavLst>
                                    </p:anim>
                                    <p:anim calcmode="lin" valueType="num">
                                      <p:cBhvr>
                                        <p:cTn id="1036"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7" dur="1" fill="hold">
                                          <p:stCondLst>
                                            <p:cond delay="4999"/>
                                          </p:stCondLst>
                                        </p:cTn>
                                        <p:tgtEl>
                                          <p:spTgt spid="50"/>
                                        </p:tgtEl>
                                        <p:attrNameLst>
                                          <p:attrName>style.visibility</p:attrName>
                                        </p:attrNameLst>
                                      </p:cBhvr>
                                      <p:to>
                                        <p:strVal val="hidden"/>
                                      </p:to>
                                    </p:set>
                                  </p:childTnLst>
                                </p:cTn>
                              </p:par>
                              <p:par>
                                <p:cTn id="1038" presetID="19" presetClass="exit" presetSubtype="10" fill="hold" grpId="4" nodeType="withEffect">
                                  <p:stCondLst>
                                    <p:cond delay="0"/>
                                  </p:stCondLst>
                                  <p:childTnLst>
                                    <p:anim calcmode="lin" valueType="num">
                                      <p:cBhvr>
                                        <p:cTn id="1039" dur="5000"/>
                                        <p:tgtEl>
                                          <p:spTgt spid="51"/>
                                        </p:tgtEl>
                                        <p:attrNameLst>
                                          <p:attrName>ppt_h</p:attrName>
                                        </p:attrNameLst>
                                      </p:cBhvr>
                                      <p:tavLst>
                                        <p:tav tm="0">
                                          <p:val>
                                            <p:strVal val="ppt_h"/>
                                          </p:val>
                                        </p:tav>
                                        <p:tav tm="100000">
                                          <p:val>
                                            <p:strVal val="ppt_h"/>
                                          </p:val>
                                        </p:tav>
                                      </p:tavLst>
                                    </p:anim>
                                    <p:anim calcmode="lin" valueType="num">
                                      <p:cBhvr>
                                        <p:cTn id="1040"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1" dur="1" fill="hold">
                                          <p:stCondLst>
                                            <p:cond delay="4999"/>
                                          </p:stCondLst>
                                        </p:cTn>
                                        <p:tgtEl>
                                          <p:spTgt spid="51"/>
                                        </p:tgtEl>
                                        <p:attrNameLst>
                                          <p:attrName>style.visibility</p:attrName>
                                        </p:attrNameLst>
                                      </p:cBhvr>
                                      <p:to>
                                        <p:strVal val="hidden"/>
                                      </p:to>
                                    </p:set>
                                  </p:childTnLst>
                                </p:cTn>
                              </p:par>
                              <p:par>
                                <p:cTn id="1042" presetID="19" presetClass="exit" presetSubtype="10" fill="hold" grpId="4" nodeType="withEffect">
                                  <p:stCondLst>
                                    <p:cond delay="0"/>
                                  </p:stCondLst>
                                  <p:childTnLst>
                                    <p:anim calcmode="lin" valueType="num">
                                      <p:cBhvr>
                                        <p:cTn id="1043" dur="5000"/>
                                        <p:tgtEl>
                                          <p:spTgt spid="52"/>
                                        </p:tgtEl>
                                        <p:attrNameLst>
                                          <p:attrName>ppt_h</p:attrName>
                                        </p:attrNameLst>
                                      </p:cBhvr>
                                      <p:tavLst>
                                        <p:tav tm="0">
                                          <p:val>
                                            <p:strVal val="ppt_h"/>
                                          </p:val>
                                        </p:tav>
                                        <p:tav tm="100000">
                                          <p:val>
                                            <p:strVal val="ppt_h"/>
                                          </p:val>
                                        </p:tav>
                                      </p:tavLst>
                                    </p:anim>
                                    <p:anim calcmode="lin" valueType="num">
                                      <p:cBhvr>
                                        <p:cTn id="1044"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5" dur="1" fill="hold">
                                          <p:stCondLst>
                                            <p:cond delay="4999"/>
                                          </p:stCondLst>
                                        </p:cTn>
                                        <p:tgtEl>
                                          <p:spTgt spid="52"/>
                                        </p:tgtEl>
                                        <p:attrNameLst>
                                          <p:attrName>style.visibility</p:attrName>
                                        </p:attrNameLst>
                                      </p:cBhvr>
                                      <p:to>
                                        <p:strVal val="hidden"/>
                                      </p:to>
                                    </p:set>
                                  </p:childTnLst>
                                </p:cTn>
                              </p:par>
                              <p:par>
                                <p:cTn id="1046" presetID="19" presetClass="exit" presetSubtype="10" fill="hold" grpId="4" nodeType="withEffect">
                                  <p:stCondLst>
                                    <p:cond delay="0"/>
                                  </p:stCondLst>
                                  <p:childTnLst>
                                    <p:anim calcmode="lin" valueType="num">
                                      <p:cBhvr>
                                        <p:cTn id="1047" dur="5000"/>
                                        <p:tgtEl>
                                          <p:spTgt spid="53"/>
                                        </p:tgtEl>
                                        <p:attrNameLst>
                                          <p:attrName>ppt_h</p:attrName>
                                        </p:attrNameLst>
                                      </p:cBhvr>
                                      <p:tavLst>
                                        <p:tav tm="0">
                                          <p:val>
                                            <p:strVal val="ppt_h"/>
                                          </p:val>
                                        </p:tav>
                                        <p:tav tm="100000">
                                          <p:val>
                                            <p:strVal val="ppt_h"/>
                                          </p:val>
                                        </p:tav>
                                      </p:tavLst>
                                    </p:anim>
                                    <p:anim calcmode="lin" valueType="num">
                                      <p:cBhvr>
                                        <p:cTn id="1048"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9" dur="1" fill="hold">
                                          <p:stCondLst>
                                            <p:cond delay="4999"/>
                                          </p:stCondLst>
                                        </p:cTn>
                                        <p:tgtEl>
                                          <p:spTgt spid="53"/>
                                        </p:tgtEl>
                                        <p:attrNameLst>
                                          <p:attrName>style.visibility</p:attrName>
                                        </p:attrNameLst>
                                      </p:cBhvr>
                                      <p:to>
                                        <p:strVal val="hidden"/>
                                      </p:to>
                                    </p:set>
                                  </p:childTnLst>
                                </p:cTn>
                              </p:par>
                              <p:par>
                                <p:cTn id="1050" presetID="19" presetClass="exit" presetSubtype="10" fill="hold" grpId="4" nodeType="withEffect">
                                  <p:stCondLst>
                                    <p:cond delay="0"/>
                                  </p:stCondLst>
                                  <p:childTnLst>
                                    <p:anim calcmode="lin" valueType="num">
                                      <p:cBhvr>
                                        <p:cTn id="1051" dur="5000"/>
                                        <p:tgtEl>
                                          <p:spTgt spid="54"/>
                                        </p:tgtEl>
                                        <p:attrNameLst>
                                          <p:attrName>ppt_h</p:attrName>
                                        </p:attrNameLst>
                                      </p:cBhvr>
                                      <p:tavLst>
                                        <p:tav tm="0">
                                          <p:val>
                                            <p:strVal val="ppt_h"/>
                                          </p:val>
                                        </p:tav>
                                        <p:tav tm="100000">
                                          <p:val>
                                            <p:strVal val="ppt_h"/>
                                          </p:val>
                                        </p:tav>
                                      </p:tavLst>
                                    </p:anim>
                                    <p:anim calcmode="lin" valueType="num">
                                      <p:cBhvr>
                                        <p:cTn id="1052"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3" dur="1" fill="hold">
                                          <p:stCondLst>
                                            <p:cond delay="4999"/>
                                          </p:stCondLst>
                                        </p:cTn>
                                        <p:tgtEl>
                                          <p:spTgt spid="54"/>
                                        </p:tgtEl>
                                        <p:attrNameLst>
                                          <p:attrName>style.visibility</p:attrName>
                                        </p:attrNameLst>
                                      </p:cBhvr>
                                      <p:to>
                                        <p:strVal val="hidden"/>
                                      </p:to>
                                    </p:set>
                                  </p:childTnLst>
                                </p:cTn>
                              </p:par>
                              <p:par>
                                <p:cTn id="1054" presetID="19" presetClass="exit" presetSubtype="10" fill="hold" grpId="4" nodeType="withEffect">
                                  <p:stCondLst>
                                    <p:cond delay="0"/>
                                  </p:stCondLst>
                                  <p:childTnLst>
                                    <p:anim calcmode="lin" valueType="num">
                                      <p:cBhvr>
                                        <p:cTn id="1055" dur="5000"/>
                                        <p:tgtEl>
                                          <p:spTgt spid="55"/>
                                        </p:tgtEl>
                                        <p:attrNameLst>
                                          <p:attrName>ppt_h</p:attrName>
                                        </p:attrNameLst>
                                      </p:cBhvr>
                                      <p:tavLst>
                                        <p:tav tm="0">
                                          <p:val>
                                            <p:strVal val="ppt_h"/>
                                          </p:val>
                                        </p:tav>
                                        <p:tav tm="100000">
                                          <p:val>
                                            <p:strVal val="ppt_h"/>
                                          </p:val>
                                        </p:tav>
                                      </p:tavLst>
                                    </p:anim>
                                    <p:anim calcmode="lin" valueType="num">
                                      <p:cBhvr>
                                        <p:cTn id="1056" dur="5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7" dur="1" fill="hold">
                                          <p:stCondLst>
                                            <p:cond delay="4999"/>
                                          </p:stCondLst>
                                        </p:cTn>
                                        <p:tgtEl>
                                          <p:spTgt spid="55"/>
                                        </p:tgtEl>
                                        <p:attrNameLst>
                                          <p:attrName>style.visibility</p:attrName>
                                        </p:attrNameLst>
                                      </p:cBhvr>
                                      <p:to>
                                        <p:strVal val="hidden"/>
                                      </p:to>
                                    </p:set>
                                  </p:childTnLst>
                                </p:cTn>
                              </p:par>
                              <p:par>
                                <p:cTn id="1058" presetID="19" presetClass="exit" presetSubtype="10" fill="hold" grpId="4" nodeType="withEffect">
                                  <p:stCondLst>
                                    <p:cond delay="0"/>
                                  </p:stCondLst>
                                  <p:childTnLst>
                                    <p:anim calcmode="lin" valueType="num">
                                      <p:cBhvr>
                                        <p:cTn id="1059" dur="5000"/>
                                        <p:tgtEl>
                                          <p:spTgt spid="56"/>
                                        </p:tgtEl>
                                        <p:attrNameLst>
                                          <p:attrName>ppt_h</p:attrName>
                                        </p:attrNameLst>
                                      </p:cBhvr>
                                      <p:tavLst>
                                        <p:tav tm="0">
                                          <p:val>
                                            <p:strVal val="ppt_h"/>
                                          </p:val>
                                        </p:tav>
                                        <p:tav tm="100000">
                                          <p:val>
                                            <p:strVal val="ppt_h"/>
                                          </p:val>
                                        </p:tav>
                                      </p:tavLst>
                                    </p:anim>
                                    <p:anim calcmode="lin" valueType="num">
                                      <p:cBhvr>
                                        <p:cTn id="1060"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1" dur="1" fill="hold">
                                          <p:stCondLst>
                                            <p:cond delay="4999"/>
                                          </p:stCondLst>
                                        </p:cTn>
                                        <p:tgtEl>
                                          <p:spTgt spid="56"/>
                                        </p:tgtEl>
                                        <p:attrNameLst>
                                          <p:attrName>style.visibility</p:attrName>
                                        </p:attrNameLst>
                                      </p:cBhvr>
                                      <p:to>
                                        <p:strVal val="hidden"/>
                                      </p:to>
                                    </p:set>
                                  </p:childTnLst>
                                </p:cTn>
                              </p:par>
                              <p:par>
                                <p:cTn id="1062" presetID="19" presetClass="exit" presetSubtype="10" fill="hold" grpId="4" nodeType="withEffect">
                                  <p:stCondLst>
                                    <p:cond delay="0"/>
                                  </p:stCondLst>
                                  <p:childTnLst>
                                    <p:anim calcmode="lin" valueType="num">
                                      <p:cBhvr>
                                        <p:cTn id="1063" dur="5000"/>
                                        <p:tgtEl>
                                          <p:spTgt spid="57"/>
                                        </p:tgtEl>
                                        <p:attrNameLst>
                                          <p:attrName>ppt_h</p:attrName>
                                        </p:attrNameLst>
                                      </p:cBhvr>
                                      <p:tavLst>
                                        <p:tav tm="0">
                                          <p:val>
                                            <p:strVal val="ppt_h"/>
                                          </p:val>
                                        </p:tav>
                                        <p:tav tm="100000">
                                          <p:val>
                                            <p:strVal val="ppt_h"/>
                                          </p:val>
                                        </p:tav>
                                      </p:tavLst>
                                    </p:anim>
                                    <p:anim calcmode="lin" valueType="num">
                                      <p:cBhvr>
                                        <p:cTn id="1064"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5" dur="1" fill="hold">
                                          <p:stCondLst>
                                            <p:cond delay="4999"/>
                                          </p:stCondLst>
                                        </p:cTn>
                                        <p:tgtEl>
                                          <p:spTgt spid="57"/>
                                        </p:tgtEl>
                                        <p:attrNameLst>
                                          <p:attrName>style.visibility</p:attrName>
                                        </p:attrNameLst>
                                      </p:cBhvr>
                                      <p:to>
                                        <p:strVal val="hidden"/>
                                      </p:to>
                                    </p:set>
                                  </p:childTnLst>
                                </p:cTn>
                              </p:par>
                              <p:par>
                                <p:cTn id="1066" presetID="19" presetClass="exit" presetSubtype="10" fill="hold" grpId="4" nodeType="withEffect">
                                  <p:stCondLst>
                                    <p:cond delay="0"/>
                                  </p:stCondLst>
                                  <p:childTnLst>
                                    <p:anim calcmode="lin" valueType="num">
                                      <p:cBhvr>
                                        <p:cTn id="1067" dur="5000"/>
                                        <p:tgtEl>
                                          <p:spTgt spid="58"/>
                                        </p:tgtEl>
                                        <p:attrNameLst>
                                          <p:attrName>ppt_h</p:attrName>
                                        </p:attrNameLst>
                                      </p:cBhvr>
                                      <p:tavLst>
                                        <p:tav tm="0">
                                          <p:val>
                                            <p:strVal val="ppt_h"/>
                                          </p:val>
                                        </p:tav>
                                        <p:tav tm="100000">
                                          <p:val>
                                            <p:strVal val="ppt_h"/>
                                          </p:val>
                                        </p:tav>
                                      </p:tavLst>
                                    </p:anim>
                                    <p:anim calcmode="lin" valueType="num">
                                      <p:cBhvr>
                                        <p:cTn id="1068"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9" dur="1" fill="hold">
                                          <p:stCondLst>
                                            <p:cond delay="4999"/>
                                          </p:stCondLst>
                                        </p:cTn>
                                        <p:tgtEl>
                                          <p:spTgt spid="58"/>
                                        </p:tgtEl>
                                        <p:attrNameLst>
                                          <p:attrName>style.visibility</p:attrName>
                                        </p:attrNameLst>
                                      </p:cBhvr>
                                      <p:to>
                                        <p:strVal val="hidden"/>
                                      </p:to>
                                    </p:set>
                                  </p:childTnLst>
                                </p:cTn>
                              </p:par>
                              <p:par>
                                <p:cTn id="1070" presetID="19" presetClass="exit" presetSubtype="10" fill="hold" grpId="4" nodeType="withEffect">
                                  <p:stCondLst>
                                    <p:cond delay="0"/>
                                  </p:stCondLst>
                                  <p:childTnLst>
                                    <p:anim calcmode="lin" valueType="num">
                                      <p:cBhvr>
                                        <p:cTn id="1071" dur="5000"/>
                                        <p:tgtEl>
                                          <p:spTgt spid="59"/>
                                        </p:tgtEl>
                                        <p:attrNameLst>
                                          <p:attrName>ppt_h</p:attrName>
                                        </p:attrNameLst>
                                      </p:cBhvr>
                                      <p:tavLst>
                                        <p:tav tm="0">
                                          <p:val>
                                            <p:strVal val="ppt_h"/>
                                          </p:val>
                                        </p:tav>
                                        <p:tav tm="100000">
                                          <p:val>
                                            <p:strVal val="ppt_h"/>
                                          </p:val>
                                        </p:tav>
                                      </p:tavLst>
                                    </p:anim>
                                    <p:anim calcmode="lin" valueType="num">
                                      <p:cBhvr>
                                        <p:cTn id="1072"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3" dur="1" fill="hold">
                                          <p:stCondLst>
                                            <p:cond delay="4999"/>
                                          </p:stCondLst>
                                        </p:cTn>
                                        <p:tgtEl>
                                          <p:spTgt spid="59"/>
                                        </p:tgtEl>
                                        <p:attrNameLst>
                                          <p:attrName>style.visibility</p:attrName>
                                        </p:attrNameLst>
                                      </p:cBhvr>
                                      <p:to>
                                        <p:strVal val="hidden"/>
                                      </p:to>
                                    </p:set>
                                  </p:childTnLst>
                                </p:cTn>
                              </p:par>
                              <p:par>
                                <p:cTn id="1074" presetID="19" presetClass="exit" presetSubtype="10" fill="hold" grpId="4" nodeType="withEffect">
                                  <p:stCondLst>
                                    <p:cond delay="0"/>
                                  </p:stCondLst>
                                  <p:childTnLst>
                                    <p:anim calcmode="lin" valueType="num">
                                      <p:cBhvr>
                                        <p:cTn id="1075" dur="5000"/>
                                        <p:tgtEl>
                                          <p:spTgt spid="60"/>
                                        </p:tgtEl>
                                        <p:attrNameLst>
                                          <p:attrName>ppt_h</p:attrName>
                                        </p:attrNameLst>
                                      </p:cBhvr>
                                      <p:tavLst>
                                        <p:tav tm="0">
                                          <p:val>
                                            <p:strVal val="ppt_h"/>
                                          </p:val>
                                        </p:tav>
                                        <p:tav tm="100000">
                                          <p:val>
                                            <p:strVal val="ppt_h"/>
                                          </p:val>
                                        </p:tav>
                                      </p:tavLst>
                                    </p:anim>
                                    <p:anim calcmode="lin" valueType="num">
                                      <p:cBhvr>
                                        <p:cTn id="1076"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7" dur="1" fill="hold">
                                          <p:stCondLst>
                                            <p:cond delay="4999"/>
                                          </p:stCondLst>
                                        </p:cTn>
                                        <p:tgtEl>
                                          <p:spTgt spid="60"/>
                                        </p:tgtEl>
                                        <p:attrNameLst>
                                          <p:attrName>style.visibility</p:attrName>
                                        </p:attrNameLst>
                                      </p:cBhvr>
                                      <p:to>
                                        <p:strVal val="hidden"/>
                                      </p:to>
                                    </p:set>
                                  </p:childTnLst>
                                </p:cTn>
                              </p:par>
                              <p:par>
                                <p:cTn id="1078" presetID="19" presetClass="exit" presetSubtype="10" fill="hold" grpId="4" nodeType="withEffect">
                                  <p:stCondLst>
                                    <p:cond delay="0"/>
                                  </p:stCondLst>
                                  <p:childTnLst>
                                    <p:anim calcmode="lin" valueType="num">
                                      <p:cBhvr>
                                        <p:cTn id="1079" dur="5000"/>
                                        <p:tgtEl>
                                          <p:spTgt spid="61"/>
                                        </p:tgtEl>
                                        <p:attrNameLst>
                                          <p:attrName>ppt_h</p:attrName>
                                        </p:attrNameLst>
                                      </p:cBhvr>
                                      <p:tavLst>
                                        <p:tav tm="0">
                                          <p:val>
                                            <p:strVal val="ppt_h"/>
                                          </p:val>
                                        </p:tav>
                                        <p:tav tm="100000">
                                          <p:val>
                                            <p:strVal val="ppt_h"/>
                                          </p:val>
                                        </p:tav>
                                      </p:tavLst>
                                    </p:anim>
                                    <p:anim calcmode="lin" valueType="num">
                                      <p:cBhvr>
                                        <p:cTn id="1080"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1" dur="1" fill="hold">
                                          <p:stCondLst>
                                            <p:cond delay="4999"/>
                                          </p:stCondLst>
                                        </p:cTn>
                                        <p:tgtEl>
                                          <p:spTgt spid="61"/>
                                        </p:tgtEl>
                                        <p:attrNameLst>
                                          <p:attrName>style.visibility</p:attrName>
                                        </p:attrNameLst>
                                      </p:cBhvr>
                                      <p:to>
                                        <p:strVal val="hidden"/>
                                      </p:to>
                                    </p:set>
                                  </p:childTnLst>
                                </p:cTn>
                              </p:par>
                              <p:par>
                                <p:cTn id="1082" presetID="19" presetClass="exit" presetSubtype="10" fill="hold" grpId="4" nodeType="withEffect">
                                  <p:stCondLst>
                                    <p:cond delay="0"/>
                                  </p:stCondLst>
                                  <p:childTnLst>
                                    <p:anim calcmode="lin" valueType="num">
                                      <p:cBhvr>
                                        <p:cTn id="1083" dur="5000"/>
                                        <p:tgtEl>
                                          <p:spTgt spid="62"/>
                                        </p:tgtEl>
                                        <p:attrNameLst>
                                          <p:attrName>ppt_h</p:attrName>
                                        </p:attrNameLst>
                                      </p:cBhvr>
                                      <p:tavLst>
                                        <p:tav tm="0">
                                          <p:val>
                                            <p:strVal val="ppt_h"/>
                                          </p:val>
                                        </p:tav>
                                        <p:tav tm="100000">
                                          <p:val>
                                            <p:strVal val="ppt_h"/>
                                          </p:val>
                                        </p:tav>
                                      </p:tavLst>
                                    </p:anim>
                                    <p:anim calcmode="lin" valueType="num">
                                      <p:cBhvr>
                                        <p:cTn id="1084" dur="50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5" dur="1" fill="hold">
                                          <p:stCondLst>
                                            <p:cond delay="4999"/>
                                          </p:stCondLst>
                                        </p:cTn>
                                        <p:tgtEl>
                                          <p:spTgt spid="62"/>
                                        </p:tgtEl>
                                        <p:attrNameLst>
                                          <p:attrName>style.visibility</p:attrName>
                                        </p:attrNameLst>
                                      </p:cBhvr>
                                      <p:to>
                                        <p:strVal val="hidden"/>
                                      </p:to>
                                    </p:set>
                                  </p:childTnLst>
                                </p:cTn>
                              </p:par>
                              <p:par>
                                <p:cTn id="1086" presetID="19" presetClass="exit" presetSubtype="10" fill="hold" grpId="4" nodeType="withEffect">
                                  <p:stCondLst>
                                    <p:cond delay="0"/>
                                  </p:stCondLst>
                                  <p:childTnLst>
                                    <p:anim calcmode="lin" valueType="num">
                                      <p:cBhvr>
                                        <p:cTn id="1087" dur="5000"/>
                                        <p:tgtEl>
                                          <p:spTgt spid="63"/>
                                        </p:tgtEl>
                                        <p:attrNameLst>
                                          <p:attrName>ppt_h</p:attrName>
                                        </p:attrNameLst>
                                      </p:cBhvr>
                                      <p:tavLst>
                                        <p:tav tm="0">
                                          <p:val>
                                            <p:strVal val="ppt_h"/>
                                          </p:val>
                                        </p:tav>
                                        <p:tav tm="100000">
                                          <p:val>
                                            <p:strVal val="ppt_h"/>
                                          </p:val>
                                        </p:tav>
                                      </p:tavLst>
                                    </p:anim>
                                    <p:anim calcmode="lin" valueType="num">
                                      <p:cBhvr>
                                        <p:cTn id="1088"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9" dur="1" fill="hold">
                                          <p:stCondLst>
                                            <p:cond delay="4999"/>
                                          </p:stCondLst>
                                        </p:cTn>
                                        <p:tgtEl>
                                          <p:spTgt spid="63"/>
                                        </p:tgtEl>
                                        <p:attrNameLst>
                                          <p:attrName>style.visibility</p:attrName>
                                        </p:attrNameLst>
                                      </p:cBhvr>
                                      <p:to>
                                        <p:strVal val="hidden"/>
                                      </p:to>
                                    </p:set>
                                  </p:childTnLst>
                                </p:cTn>
                              </p:par>
                              <p:par>
                                <p:cTn id="1090" presetID="19" presetClass="exit" presetSubtype="10" fill="hold" grpId="4" nodeType="withEffect">
                                  <p:stCondLst>
                                    <p:cond delay="0"/>
                                  </p:stCondLst>
                                  <p:childTnLst>
                                    <p:anim calcmode="lin" valueType="num">
                                      <p:cBhvr>
                                        <p:cTn id="1091" dur="5000"/>
                                        <p:tgtEl>
                                          <p:spTgt spid="64"/>
                                        </p:tgtEl>
                                        <p:attrNameLst>
                                          <p:attrName>ppt_h</p:attrName>
                                        </p:attrNameLst>
                                      </p:cBhvr>
                                      <p:tavLst>
                                        <p:tav tm="0">
                                          <p:val>
                                            <p:strVal val="ppt_h"/>
                                          </p:val>
                                        </p:tav>
                                        <p:tav tm="100000">
                                          <p:val>
                                            <p:strVal val="ppt_h"/>
                                          </p:val>
                                        </p:tav>
                                      </p:tavLst>
                                    </p:anim>
                                    <p:anim calcmode="lin" valueType="num">
                                      <p:cBhvr>
                                        <p:cTn id="1092"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3" dur="1" fill="hold">
                                          <p:stCondLst>
                                            <p:cond delay="4999"/>
                                          </p:stCondLst>
                                        </p:cTn>
                                        <p:tgtEl>
                                          <p:spTgt spid="64"/>
                                        </p:tgtEl>
                                        <p:attrNameLst>
                                          <p:attrName>style.visibility</p:attrName>
                                        </p:attrNameLst>
                                      </p:cBhvr>
                                      <p:to>
                                        <p:strVal val="hidden"/>
                                      </p:to>
                                    </p:set>
                                  </p:childTnLst>
                                </p:cTn>
                              </p:par>
                              <p:par>
                                <p:cTn id="1094" presetID="19" presetClass="exit" presetSubtype="10" fill="hold" grpId="4" nodeType="withEffect">
                                  <p:stCondLst>
                                    <p:cond delay="0"/>
                                  </p:stCondLst>
                                  <p:childTnLst>
                                    <p:anim calcmode="lin" valueType="num">
                                      <p:cBhvr>
                                        <p:cTn id="1095" dur="5000"/>
                                        <p:tgtEl>
                                          <p:spTgt spid="65"/>
                                        </p:tgtEl>
                                        <p:attrNameLst>
                                          <p:attrName>ppt_h</p:attrName>
                                        </p:attrNameLst>
                                      </p:cBhvr>
                                      <p:tavLst>
                                        <p:tav tm="0">
                                          <p:val>
                                            <p:strVal val="ppt_h"/>
                                          </p:val>
                                        </p:tav>
                                        <p:tav tm="100000">
                                          <p:val>
                                            <p:strVal val="ppt_h"/>
                                          </p:val>
                                        </p:tav>
                                      </p:tavLst>
                                    </p:anim>
                                    <p:anim calcmode="lin" valueType="num">
                                      <p:cBhvr>
                                        <p:cTn id="1096" dur="5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7" dur="1" fill="hold">
                                          <p:stCondLst>
                                            <p:cond delay="4999"/>
                                          </p:stCondLst>
                                        </p:cTn>
                                        <p:tgtEl>
                                          <p:spTgt spid="65"/>
                                        </p:tgtEl>
                                        <p:attrNameLst>
                                          <p:attrName>style.visibility</p:attrName>
                                        </p:attrNameLst>
                                      </p:cBhvr>
                                      <p:to>
                                        <p:strVal val="hidden"/>
                                      </p:to>
                                    </p:set>
                                  </p:childTnLst>
                                </p:cTn>
                              </p:par>
                              <p:par>
                                <p:cTn id="1098" presetID="19" presetClass="exit" presetSubtype="10" fill="hold" grpId="4" nodeType="withEffect">
                                  <p:stCondLst>
                                    <p:cond delay="0"/>
                                  </p:stCondLst>
                                  <p:childTnLst>
                                    <p:anim calcmode="lin" valueType="num">
                                      <p:cBhvr>
                                        <p:cTn id="1099" dur="5000"/>
                                        <p:tgtEl>
                                          <p:spTgt spid="66"/>
                                        </p:tgtEl>
                                        <p:attrNameLst>
                                          <p:attrName>ppt_h</p:attrName>
                                        </p:attrNameLst>
                                      </p:cBhvr>
                                      <p:tavLst>
                                        <p:tav tm="0">
                                          <p:val>
                                            <p:strVal val="ppt_h"/>
                                          </p:val>
                                        </p:tav>
                                        <p:tav tm="100000">
                                          <p:val>
                                            <p:strVal val="ppt_h"/>
                                          </p:val>
                                        </p:tav>
                                      </p:tavLst>
                                    </p:anim>
                                    <p:anim calcmode="lin" valueType="num">
                                      <p:cBhvr>
                                        <p:cTn id="1100" dur="5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1" dur="1" fill="hold">
                                          <p:stCondLst>
                                            <p:cond delay="4999"/>
                                          </p:stCondLst>
                                        </p:cTn>
                                        <p:tgtEl>
                                          <p:spTgt spid="66"/>
                                        </p:tgtEl>
                                        <p:attrNameLst>
                                          <p:attrName>style.visibility</p:attrName>
                                        </p:attrNameLst>
                                      </p:cBhvr>
                                      <p:to>
                                        <p:strVal val="hidden"/>
                                      </p:to>
                                    </p:set>
                                  </p:childTnLst>
                                </p:cTn>
                              </p:par>
                              <p:par>
                                <p:cTn id="1102" presetID="19" presetClass="exit" presetSubtype="10" fill="hold" grpId="4" nodeType="withEffect">
                                  <p:stCondLst>
                                    <p:cond delay="0"/>
                                  </p:stCondLst>
                                  <p:childTnLst>
                                    <p:anim calcmode="lin" valueType="num">
                                      <p:cBhvr>
                                        <p:cTn id="1103" dur="5000"/>
                                        <p:tgtEl>
                                          <p:spTgt spid="67"/>
                                        </p:tgtEl>
                                        <p:attrNameLst>
                                          <p:attrName>ppt_h</p:attrName>
                                        </p:attrNameLst>
                                      </p:cBhvr>
                                      <p:tavLst>
                                        <p:tav tm="0">
                                          <p:val>
                                            <p:strVal val="ppt_h"/>
                                          </p:val>
                                        </p:tav>
                                        <p:tav tm="100000">
                                          <p:val>
                                            <p:strVal val="ppt_h"/>
                                          </p:val>
                                        </p:tav>
                                      </p:tavLst>
                                    </p:anim>
                                    <p:anim calcmode="lin" valueType="num">
                                      <p:cBhvr>
                                        <p:cTn id="1104" dur="5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5" dur="1" fill="hold">
                                          <p:stCondLst>
                                            <p:cond delay="4999"/>
                                          </p:stCondLst>
                                        </p:cTn>
                                        <p:tgtEl>
                                          <p:spTgt spid="67"/>
                                        </p:tgtEl>
                                        <p:attrNameLst>
                                          <p:attrName>style.visibility</p:attrName>
                                        </p:attrNameLst>
                                      </p:cBhvr>
                                      <p:to>
                                        <p:strVal val="hidden"/>
                                      </p:to>
                                    </p:set>
                                  </p:childTnLst>
                                </p:cTn>
                              </p:par>
                              <p:par>
                                <p:cTn id="1106" presetID="19" presetClass="exit" presetSubtype="10" fill="hold" grpId="4" nodeType="withEffect">
                                  <p:stCondLst>
                                    <p:cond delay="0"/>
                                  </p:stCondLst>
                                  <p:childTnLst>
                                    <p:anim calcmode="lin" valueType="num">
                                      <p:cBhvr>
                                        <p:cTn id="1107" dur="5000"/>
                                        <p:tgtEl>
                                          <p:spTgt spid="68"/>
                                        </p:tgtEl>
                                        <p:attrNameLst>
                                          <p:attrName>ppt_h</p:attrName>
                                        </p:attrNameLst>
                                      </p:cBhvr>
                                      <p:tavLst>
                                        <p:tav tm="0">
                                          <p:val>
                                            <p:strVal val="ppt_h"/>
                                          </p:val>
                                        </p:tav>
                                        <p:tav tm="100000">
                                          <p:val>
                                            <p:strVal val="ppt_h"/>
                                          </p:val>
                                        </p:tav>
                                      </p:tavLst>
                                    </p:anim>
                                    <p:anim calcmode="lin" valueType="num">
                                      <p:cBhvr>
                                        <p:cTn id="1108" dur="5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9" dur="1" fill="hold">
                                          <p:stCondLst>
                                            <p:cond delay="4999"/>
                                          </p:stCondLst>
                                        </p:cTn>
                                        <p:tgtEl>
                                          <p:spTgt spid="68"/>
                                        </p:tgtEl>
                                        <p:attrNameLst>
                                          <p:attrName>style.visibility</p:attrName>
                                        </p:attrNameLst>
                                      </p:cBhvr>
                                      <p:to>
                                        <p:strVal val="hidden"/>
                                      </p:to>
                                    </p:set>
                                  </p:childTnLst>
                                </p:cTn>
                              </p:par>
                              <p:par>
                                <p:cTn id="1110" presetID="19" presetClass="exit" presetSubtype="10" fill="hold" grpId="4" nodeType="withEffect">
                                  <p:stCondLst>
                                    <p:cond delay="0"/>
                                  </p:stCondLst>
                                  <p:childTnLst>
                                    <p:anim calcmode="lin" valueType="num">
                                      <p:cBhvr>
                                        <p:cTn id="1111" dur="5000"/>
                                        <p:tgtEl>
                                          <p:spTgt spid="69"/>
                                        </p:tgtEl>
                                        <p:attrNameLst>
                                          <p:attrName>ppt_h</p:attrName>
                                        </p:attrNameLst>
                                      </p:cBhvr>
                                      <p:tavLst>
                                        <p:tav tm="0">
                                          <p:val>
                                            <p:strVal val="ppt_h"/>
                                          </p:val>
                                        </p:tav>
                                        <p:tav tm="100000">
                                          <p:val>
                                            <p:strVal val="ppt_h"/>
                                          </p:val>
                                        </p:tav>
                                      </p:tavLst>
                                    </p:anim>
                                    <p:anim calcmode="lin" valueType="num">
                                      <p:cBhvr>
                                        <p:cTn id="1112" dur="5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13" dur="1" fill="hold">
                                          <p:stCondLst>
                                            <p:cond delay="4999"/>
                                          </p:stCondLst>
                                        </p:cTn>
                                        <p:tgtEl>
                                          <p:spTgt spid="69"/>
                                        </p:tgtEl>
                                        <p:attrNameLst>
                                          <p:attrName>style.visibility</p:attrName>
                                        </p:attrNameLst>
                                      </p:cBhvr>
                                      <p:to>
                                        <p:strVal val="hidden"/>
                                      </p:to>
                                    </p:set>
                                  </p:childTnLst>
                                </p:cTn>
                              </p:par>
                              <p:par>
                                <p:cTn id="1114" presetID="17" presetClass="entr" presetSubtype="1" fill="hold" nodeType="withEffect">
                                  <p:stCondLst>
                                    <p:cond delay="0"/>
                                  </p:stCondLst>
                                  <p:childTnLst>
                                    <p:set>
                                      <p:cBhvr>
                                        <p:cTn id="1115" dur="1" fill="hold">
                                          <p:stCondLst>
                                            <p:cond delay="0"/>
                                          </p:stCondLst>
                                        </p:cTn>
                                        <p:tgtEl>
                                          <p:spTgt spid="4"/>
                                        </p:tgtEl>
                                        <p:attrNameLst>
                                          <p:attrName>style.visibility</p:attrName>
                                        </p:attrNameLst>
                                      </p:cBhvr>
                                      <p:to>
                                        <p:strVal val="visible"/>
                                      </p:to>
                                    </p:set>
                                    <p:anim calcmode="lin" valueType="num">
                                      <p:cBhvr>
                                        <p:cTn id="1116" dur="5000" fill="hold"/>
                                        <p:tgtEl>
                                          <p:spTgt spid="4"/>
                                        </p:tgtEl>
                                        <p:attrNameLst>
                                          <p:attrName>ppt_x</p:attrName>
                                        </p:attrNameLst>
                                      </p:cBhvr>
                                      <p:tavLst>
                                        <p:tav tm="0">
                                          <p:val>
                                            <p:strVal val="#ppt_x"/>
                                          </p:val>
                                        </p:tav>
                                        <p:tav tm="100000">
                                          <p:val>
                                            <p:strVal val="#ppt_x"/>
                                          </p:val>
                                        </p:tav>
                                      </p:tavLst>
                                    </p:anim>
                                    <p:anim calcmode="lin" valueType="num">
                                      <p:cBhvr>
                                        <p:cTn id="1117" dur="5000" fill="hold"/>
                                        <p:tgtEl>
                                          <p:spTgt spid="4"/>
                                        </p:tgtEl>
                                        <p:attrNameLst>
                                          <p:attrName>ppt_y</p:attrName>
                                        </p:attrNameLst>
                                      </p:cBhvr>
                                      <p:tavLst>
                                        <p:tav tm="0">
                                          <p:val>
                                            <p:strVal val="#ppt_y-#ppt_h/2"/>
                                          </p:val>
                                        </p:tav>
                                        <p:tav tm="100000">
                                          <p:val>
                                            <p:strVal val="#ppt_y"/>
                                          </p:val>
                                        </p:tav>
                                      </p:tavLst>
                                    </p:anim>
                                    <p:anim calcmode="lin" valueType="num">
                                      <p:cBhvr>
                                        <p:cTn id="1118" dur="5000" fill="hold"/>
                                        <p:tgtEl>
                                          <p:spTgt spid="4"/>
                                        </p:tgtEl>
                                        <p:attrNameLst>
                                          <p:attrName>ppt_w</p:attrName>
                                        </p:attrNameLst>
                                      </p:cBhvr>
                                      <p:tavLst>
                                        <p:tav tm="0">
                                          <p:val>
                                            <p:strVal val="#ppt_w"/>
                                          </p:val>
                                        </p:tav>
                                        <p:tav tm="100000">
                                          <p:val>
                                            <p:strVal val="#ppt_w"/>
                                          </p:val>
                                        </p:tav>
                                      </p:tavLst>
                                    </p:anim>
                                    <p:anim calcmode="lin" valueType="num">
                                      <p:cBhvr>
                                        <p:cTn id="1119" dur="5000" fill="hold"/>
                                        <p:tgtEl>
                                          <p:spTgt spid="4"/>
                                        </p:tgtEl>
                                        <p:attrNameLst>
                                          <p:attrName>ppt_h</p:attrName>
                                        </p:attrNameLst>
                                      </p:cBhvr>
                                      <p:tavLst>
                                        <p:tav tm="0">
                                          <p:val>
                                            <p:fltVal val="0"/>
                                          </p:val>
                                        </p:tav>
                                        <p:tav tm="100000">
                                          <p:val>
                                            <p:strVal val="#ppt_h"/>
                                          </p:val>
                                        </p:tav>
                                      </p:tavLst>
                                    </p:anim>
                                  </p:childTnLst>
                                </p:cTn>
                              </p:par>
                            </p:childTnLst>
                          </p:cTn>
                        </p:par>
                        <p:par>
                          <p:cTn id="1120" fill="hold">
                            <p:stCondLst>
                              <p:cond delay="10000"/>
                            </p:stCondLst>
                            <p:childTnLst>
                              <p:par>
                                <p:cTn id="1121" presetID="15" presetClass="entr" presetSubtype="0" fill="hold" nodeType="afterEffect">
                                  <p:stCondLst>
                                    <p:cond delay="0"/>
                                  </p:stCondLst>
                                  <p:childTnLst>
                                    <p:set>
                                      <p:cBhvr>
                                        <p:cTn id="1122" dur="1" fill="hold">
                                          <p:stCondLst>
                                            <p:cond delay="0"/>
                                          </p:stCondLst>
                                        </p:cTn>
                                        <p:tgtEl>
                                          <p:spTgt spid="33794"/>
                                        </p:tgtEl>
                                        <p:attrNameLst>
                                          <p:attrName>style.visibility</p:attrName>
                                        </p:attrNameLst>
                                      </p:cBhvr>
                                      <p:to>
                                        <p:strVal val="visible"/>
                                      </p:to>
                                    </p:set>
                                    <p:anim calcmode="lin" valueType="num">
                                      <p:cBhvr>
                                        <p:cTn id="1123" dur="2000" fill="hold"/>
                                        <p:tgtEl>
                                          <p:spTgt spid="33794"/>
                                        </p:tgtEl>
                                        <p:attrNameLst>
                                          <p:attrName>ppt_w</p:attrName>
                                        </p:attrNameLst>
                                      </p:cBhvr>
                                      <p:tavLst>
                                        <p:tav tm="0">
                                          <p:val>
                                            <p:fltVal val="0"/>
                                          </p:val>
                                        </p:tav>
                                        <p:tav tm="100000">
                                          <p:val>
                                            <p:strVal val="#ppt_w"/>
                                          </p:val>
                                        </p:tav>
                                      </p:tavLst>
                                    </p:anim>
                                    <p:anim calcmode="lin" valueType="num">
                                      <p:cBhvr>
                                        <p:cTn id="1124" dur="2000" fill="hold"/>
                                        <p:tgtEl>
                                          <p:spTgt spid="33794"/>
                                        </p:tgtEl>
                                        <p:attrNameLst>
                                          <p:attrName>ppt_h</p:attrName>
                                        </p:attrNameLst>
                                      </p:cBhvr>
                                      <p:tavLst>
                                        <p:tav tm="0">
                                          <p:val>
                                            <p:fltVal val="0"/>
                                          </p:val>
                                        </p:tav>
                                        <p:tav tm="100000">
                                          <p:val>
                                            <p:strVal val="#ppt_h"/>
                                          </p:val>
                                        </p:tav>
                                      </p:tavLst>
                                    </p:anim>
                                    <p:anim calcmode="lin" valueType="num">
                                      <p:cBhvr>
                                        <p:cTn id="1125" dur="2000" fill="hold"/>
                                        <p:tgtEl>
                                          <p:spTgt spid="33794"/>
                                        </p:tgtEl>
                                        <p:attrNameLst>
                                          <p:attrName>ppt_x</p:attrName>
                                        </p:attrNameLst>
                                      </p:cBhvr>
                                      <p:tavLst>
                                        <p:tav tm="0" fmla="#ppt_x+(cos(-2*pi*(1-$))*-#ppt_x-sin(-2*pi*(1-$))*(1-#ppt_y))*(1-$)">
                                          <p:val>
                                            <p:fltVal val="0"/>
                                          </p:val>
                                        </p:tav>
                                        <p:tav tm="100000">
                                          <p:val>
                                            <p:fltVal val="1"/>
                                          </p:val>
                                        </p:tav>
                                      </p:tavLst>
                                    </p:anim>
                                    <p:anim calcmode="lin" valueType="num">
                                      <p:cBhvr>
                                        <p:cTn id="1126" dur="2000" fill="hold"/>
                                        <p:tgtEl>
                                          <p:spTgt spid="33794"/>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67" grpId="0" animBg="1"/>
      <p:bldP spid="67" grpId="1" animBg="1"/>
      <p:bldP spid="67" grpId="2" animBg="1"/>
      <p:bldP spid="67" grpId="3" animBg="1"/>
      <p:bldP spid="67" grpId="4" animBg="1"/>
      <p:bldP spid="68" grpId="0" animBg="1"/>
      <p:bldP spid="68" grpId="1" animBg="1"/>
      <p:bldP spid="68" grpId="2" animBg="1"/>
      <p:bldP spid="68" grpId="3" animBg="1"/>
      <p:bldP spid="68" grpId="4" animBg="1"/>
      <p:bldP spid="69" grpId="0" animBg="1"/>
      <p:bldP spid="69" grpId="1" animBg="1"/>
      <p:bldP spid="69" grpId="2" animBg="1"/>
      <p:bldP spid="69" grpId="3" animBg="1"/>
      <p:bldP spid="69" grpId="4" animBg="1"/>
      <p:bldP spid="71"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srcRect/>
          <a:stretch>
            <a:fillRect/>
          </a:stretch>
        </p:blipFill>
        <p:spPr bwMode="auto">
          <a:xfrm>
            <a:off x="4419600" y="2457450"/>
            <a:ext cx="304800" cy="228600"/>
          </a:xfrm>
          <a:prstGeom prst="rect">
            <a:avLst/>
          </a:prstGeom>
          <a:noFill/>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p:spPr>
        <p:txBody>
          <a:bodyPr wrap="none" anchor="ctr"/>
          <a:lstStyle/>
          <a:p>
            <a:endParaRPr lang="es-ES"/>
          </a:p>
        </p:txBody>
      </p:sp>
      <p:sp>
        <p:nvSpPr>
          <p:cNvPr id="4101" name="Rectangle 5"/>
          <p:cNvSpPr>
            <a:spLocks noChangeArrowheads="1"/>
          </p:cNvSpPr>
          <p:nvPr/>
        </p:nvSpPr>
        <p:spPr bwMode="auto">
          <a:xfrm>
            <a:off x="0" y="1371600"/>
            <a:ext cx="9144000" cy="3771900"/>
          </a:xfrm>
          <a:prstGeom prst="rect">
            <a:avLst/>
          </a:prstGeom>
          <a:solidFill>
            <a:srgbClr val="B6E8FC"/>
          </a:solidFill>
          <a:ln w="9525">
            <a:noFill/>
            <a:miter lim="800000"/>
            <a:headEnd/>
            <a:tailEnd/>
          </a:ln>
          <a:effectLst/>
        </p:spPr>
        <p:txBody>
          <a:bodyPr wrap="none" anchor="ctr"/>
          <a:lstStyle/>
          <a:p>
            <a:pPr algn="ctr"/>
            <a:endParaRPr lang="es-ES"/>
          </a:p>
        </p:txBody>
      </p:sp>
      <p:pic>
        <p:nvPicPr>
          <p:cNvPr id="4103" name="Picture 7" descr="logo_grande">
            <a:hlinkClick r:id="rId5"/>
          </p:cNvPr>
          <p:cNvPicPr>
            <a:picLocks noChangeAspect="1" noChangeArrowheads="1"/>
          </p:cNvPicPr>
          <p:nvPr/>
        </p:nvPicPr>
        <p:blipFill>
          <a:blip r:embed="rId6"/>
          <a:srcRect/>
          <a:stretch>
            <a:fillRect/>
          </a:stretch>
        </p:blipFill>
        <p:spPr bwMode="auto">
          <a:xfrm>
            <a:off x="1981200" y="1"/>
            <a:ext cx="4876800" cy="1171575"/>
          </a:xfrm>
          <a:prstGeom prst="rect">
            <a:avLst/>
          </a:prstGeom>
          <a:noFill/>
        </p:spPr>
      </p:pic>
      <p:sp>
        <p:nvSpPr>
          <p:cNvPr id="4104" name="Text Box 8"/>
          <p:cNvSpPr txBox="1">
            <a:spLocks noChangeArrowheads="1"/>
          </p:cNvSpPr>
          <p:nvPr/>
        </p:nvSpPr>
        <p:spPr bwMode="auto">
          <a:xfrm>
            <a:off x="0" y="1428750"/>
            <a:ext cx="9144000" cy="2369880"/>
          </a:xfrm>
          <a:prstGeom prst="rect">
            <a:avLst/>
          </a:prstGeom>
          <a:noFill/>
          <a:ln w="9525">
            <a:noFill/>
            <a:miter lim="800000"/>
            <a:headEnd/>
            <a:tailEnd/>
          </a:ln>
          <a:effectLst/>
        </p:spPr>
        <p:txBody>
          <a:bodyPr>
            <a:spAutoFit/>
          </a:bodyPr>
          <a:lstStyle/>
          <a:p>
            <a:pPr algn="ctr">
              <a:spcBef>
                <a:spcPct val="50000"/>
              </a:spcBef>
            </a:pPr>
            <a:r>
              <a:rPr lang="es-ES" sz="6000" b="1">
                <a:latin typeface="Kristen ITC" pitchFamily="66" charset="0"/>
              </a:rPr>
              <a:t>¿Te ha gustado?</a:t>
            </a:r>
            <a:r>
              <a:rPr lang="es-ES" sz="4800">
                <a:latin typeface="Kristen ITC" pitchFamily="66" charset="0"/>
              </a:rPr>
              <a:t> </a:t>
            </a:r>
            <a:br>
              <a:rPr lang="es-ES" sz="4800">
                <a:latin typeface="Kristen ITC" pitchFamily="66" charset="0"/>
              </a:rPr>
            </a:br>
            <a:r>
              <a:rPr lang="es-ES" sz="4400">
                <a:latin typeface="Kristen ITC" pitchFamily="66" charset="0"/>
              </a:rPr>
              <a:t>Puedes ver más entrando </a:t>
            </a:r>
            <a:br>
              <a:rPr lang="es-ES" sz="4400">
                <a:latin typeface="Kristen ITC" pitchFamily="66" charset="0"/>
              </a:rPr>
            </a:br>
            <a:r>
              <a:rPr lang="es-ES" sz="4400" b="1">
                <a:solidFill>
                  <a:srgbClr val="40F903"/>
                </a:solidFill>
                <a:latin typeface="Kristen ITC" pitchFamily="66" charset="0"/>
                <a:hlinkClick r:id="rId5"/>
              </a:rPr>
              <a:t>Aquí</a:t>
            </a:r>
            <a:endParaRPr lang="es-ES" sz="4400" b="1">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w="19050">
            <a:noFill/>
            <a:prstDash val="sysDot"/>
            <a:miter lim="800000"/>
            <a:headEnd/>
            <a:tailEnd/>
          </a:ln>
          <a:effectLst/>
        </p:spPr>
        <p:txBody>
          <a:bodyPr>
            <a:spAutoFit/>
          </a:bodyPr>
          <a:lstStyle/>
          <a:p>
            <a:pPr algn="ctr">
              <a:spcBef>
                <a:spcPct val="50000"/>
              </a:spcBef>
            </a:pPr>
            <a:r>
              <a:rPr lang="es-ES_tradnl" b="1">
                <a:latin typeface="Kristen ITC" pitchFamily="66" charset="0"/>
              </a:rPr>
              <a:t>Además puedes recibir powerpoints en tu correo electrónico suscribiéndote aquí:</a:t>
            </a:r>
            <a:r>
              <a:rPr lang="es-ES_tradnl" b="1">
                <a:solidFill>
                  <a:srgbClr val="0066FF"/>
                </a:solidFill>
              </a:rPr>
              <a:t> </a:t>
            </a:r>
          </a:p>
          <a:p>
            <a:pPr>
              <a:spcBef>
                <a:spcPct val="50000"/>
              </a:spcBef>
            </a:pPr>
            <a:endParaRPr lang="es-ES" b="1">
              <a:solidFill>
                <a:srgbClr val="0066FF"/>
              </a:solidFill>
            </a:endParaRPr>
          </a:p>
        </p:txBody>
      </p:sp>
      <p:pic>
        <p:nvPicPr>
          <p:cNvPr id="4106" name="Picture 10" descr="email">
            <a:hlinkClick r:id="rId7"/>
          </p:cNvPr>
          <p:cNvPicPr>
            <a:picLocks noChangeAspect="1" noChangeArrowheads="1"/>
          </p:cNvPicPr>
          <p:nvPr/>
        </p:nvPicPr>
        <p:blipFill>
          <a:blip r:embed="rId8"/>
          <a:srcRect/>
          <a:stretch>
            <a:fillRect/>
          </a:stretch>
        </p:blipFill>
        <p:spPr bwMode="auto">
          <a:xfrm>
            <a:off x="5638800" y="3143250"/>
            <a:ext cx="2362200" cy="1771650"/>
          </a:xfrm>
          <a:prstGeom prst="rect">
            <a:avLst/>
          </a:prstGeom>
          <a:noFill/>
        </p:spPr>
      </p:pic>
      <p:pic>
        <p:nvPicPr>
          <p:cNvPr id="4113" name="Picture 17" descr="flechas-8"/>
          <p:cNvPicPr>
            <a:picLocks noChangeAspect="1" noChangeArrowheads="1"/>
          </p:cNvPicPr>
          <p:nvPr/>
        </p:nvPicPr>
        <p:blipFill>
          <a:blip r:embed="rId9"/>
          <a:srcRect/>
          <a:stretch>
            <a:fillRect/>
          </a:stretch>
        </p:blipFill>
        <p:spPr bwMode="auto">
          <a:xfrm>
            <a:off x="4038600" y="3657600"/>
            <a:ext cx="1219200" cy="742950"/>
          </a:xfrm>
          <a:prstGeom prst="rect">
            <a:avLst/>
          </a:prstGeom>
          <a:noFill/>
        </p:spPr>
      </p:pic>
      <p:pic>
        <p:nvPicPr>
          <p:cNvPr id="4117" name="Picture 21" descr="facebook-icon">
            <a:hlinkClick r:id="rId10"/>
          </p:cNvPr>
          <p:cNvPicPr>
            <a:picLocks noChangeAspect="1" noChangeArrowheads="1"/>
          </p:cNvPicPr>
          <p:nvPr/>
        </p:nvPicPr>
        <p:blipFill>
          <a:blip r:embed="rId11" cstate="print"/>
          <a:srcRect/>
          <a:stretch>
            <a:fillRect/>
          </a:stretch>
        </p:blipFill>
        <p:spPr bwMode="auto">
          <a:xfrm>
            <a:off x="0" y="2228850"/>
            <a:ext cx="533400" cy="400050"/>
          </a:xfrm>
          <a:prstGeom prst="rect">
            <a:avLst/>
          </a:prstGeom>
          <a:noFill/>
        </p:spPr>
      </p:pic>
      <p:pic>
        <p:nvPicPr>
          <p:cNvPr id="4118" name="Picture 22" descr="twitter-icon">
            <a:hlinkClick r:id="rId12"/>
          </p:cNvPr>
          <p:cNvPicPr>
            <a:picLocks noChangeAspect="1" noChangeArrowheads="1"/>
          </p:cNvPicPr>
          <p:nvPr/>
        </p:nvPicPr>
        <p:blipFill>
          <a:blip r:embed="rId13" cstate="print"/>
          <a:srcRect/>
          <a:stretch>
            <a:fillRect/>
          </a:stretch>
        </p:blipFill>
        <p:spPr bwMode="auto">
          <a:xfrm>
            <a:off x="0" y="2628900"/>
            <a:ext cx="533400" cy="400050"/>
          </a:xfrm>
          <a:prstGeom prst="rect">
            <a:avLst/>
          </a:prstGeom>
          <a:noFill/>
        </p:spPr>
      </p:pic>
      <p:pic>
        <p:nvPicPr>
          <p:cNvPr id="4119" name="Picture 23" descr="Web-Google-plus-Metro-icon">
            <a:hlinkClick r:id="rId14"/>
          </p:cNvPr>
          <p:cNvPicPr>
            <a:picLocks noChangeAspect="1" noChangeArrowheads="1"/>
          </p:cNvPicPr>
          <p:nvPr/>
        </p:nvPicPr>
        <p:blipFill>
          <a:blip r:embed="rId15" cstate="print"/>
          <a:srcRect/>
          <a:stretch>
            <a:fillRect/>
          </a:stretch>
        </p:blipFill>
        <p:spPr bwMode="auto">
          <a:xfrm>
            <a:off x="0" y="3028950"/>
            <a:ext cx="533400" cy="400050"/>
          </a:xfrm>
          <a:prstGeom prst="rect">
            <a:avLst/>
          </a:prstGeom>
          <a:noFill/>
        </p:spPr>
      </p:pic>
      <p:pic>
        <p:nvPicPr>
          <p:cNvPr id="4120" name="Picture 24" descr="vkontakte-256">
            <a:hlinkClick r:id="rId16"/>
          </p:cNvPr>
          <p:cNvPicPr>
            <a:picLocks noChangeAspect="1" noChangeArrowheads="1"/>
          </p:cNvPicPr>
          <p:nvPr/>
        </p:nvPicPr>
        <p:blipFill>
          <a:blip r:embed="rId17" cstate="print"/>
          <a:srcRect/>
          <a:stretch>
            <a:fillRect/>
          </a:stretch>
        </p:blipFill>
        <p:spPr bwMode="auto">
          <a:xfrm>
            <a:off x="0" y="3429000"/>
            <a:ext cx="533400" cy="400050"/>
          </a:xfrm>
          <a:prstGeom prst="rect">
            <a:avLst/>
          </a:prstGeom>
          <a:noFill/>
        </p:spPr>
      </p:pic>
      <p:sp>
        <p:nvSpPr>
          <p:cNvPr id="4122" name="Text Box 26"/>
          <p:cNvSpPr txBox="1">
            <a:spLocks noChangeArrowheads="1"/>
          </p:cNvSpPr>
          <p:nvPr/>
        </p:nvSpPr>
        <p:spPr bwMode="auto">
          <a:xfrm>
            <a:off x="0" y="4914901"/>
            <a:ext cx="9144000" cy="307777"/>
          </a:xfrm>
          <a:prstGeom prst="rect">
            <a:avLst/>
          </a:prstGeom>
          <a:solidFill>
            <a:srgbClr val="34495E"/>
          </a:solidFill>
          <a:ln w="9525">
            <a:noFill/>
            <a:miter lim="800000"/>
            <a:headEnd/>
            <a:tailEnd/>
          </a:ln>
          <a:effectLst/>
        </p:spPr>
        <p:txBody>
          <a:bodyPr>
            <a:spAutoFit/>
          </a:bodyPr>
          <a:lstStyle/>
          <a:p>
            <a:pPr algn="ctr">
              <a:spcBef>
                <a:spcPct val="50000"/>
              </a:spcBef>
            </a:pPr>
            <a:r>
              <a:rPr lang="es-ES" sz="140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srcRect/>
          <a:stretch>
            <a:fillRect/>
          </a:stretch>
        </p:blipFill>
        <p:spPr bwMode="auto">
          <a:xfrm rot="20093988">
            <a:off x="4114800" y="628650"/>
            <a:ext cx="4826000" cy="1581150"/>
          </a:xfrm>
          <a:prstGeom prst="rect">
            <a:avLst/>
          </a:prstGeom>
          <a:noFill/>
        </p:spPr>
      </p:pic>
    </p:spTree>
  </p:cSld>
  <p:clrMapOvr>
    <a:masterClrMapping/>
  </p:clrMapOvr>
  <p:transition spd="slow" advTm="14000">
    <p:fade thruBlk="1"/>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 EL JACARANDÁ -">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EL JACARANDÁ -</Template>
  <TotalTime>0</TotalTime>
  <Words>460</Words>
  <Application>Microsoft Office PowerPoint</Application>
  <PresentationFormat>Presentación en pantalla (16:9)</PresentationFormat>
  <Paragraphs>25</Paragraphs>
  <Slides>60</Slides>
  <Notes>4</Notes>
  <HiddenSlides>0</HiddenSlides>
  <MMClips>1</MMClips>
  <ScaleCrop>false</ScaleCrop>
  <HeadingPairs>
    <vt:vector size="4" baseType="variant">
      <vt:variant>
        <vt:lpstr>Tema</vt:lpstr>
      </vt:variant>
      <vt:variant>
        <vt:i4>2</vt:i4>
      </vt:variant>
      <vt:variant>
        <vt:lpstr>Títulos de diapositiva</vt:lpstr>
      </vt:variant>
      <vt:variant>
        <vt:i4>60</vt:i4>
      </vt:variant>
    </vt:vector>
  </HeadingPairs>
  <TitlesOfParts>
    <vt:vector size="62" baseType="lpstr">
      <vt:lpstr>- EL JACARANDÁ -</vt:lpstr>
      <vt:lpstr>Diseño predeterminado</vt:lpstr>
      <vt:lpstr>Diapositiva 1</vt:lpstr>
      <vt:lpstr>Diapositiva 2</vt:lpstr>
      <vt:lpstr>Diapositiva 3</vt:lpstr>
      <vt:lpstr>Diapositiva 4</vt:lpstr>
      <vt:lpstr>Diapositiva 5</vt:lpstr>
      <vt:lpstr>Diapositiva 6</vt:lpstr>
      <vt:lpstr>Diapositiva 7</vt:lpstr>
      <vt:lpstr>Diapositiva 8</vt:lpstr>
      <vt:lpstr>Diapositiva 9</vt:lpstr>
      <vt:lpstr>Diapositiva 10</vt:lpstr>
      <vt:lpstr>Diapositiva 11</vt:lpstr>
      <vt:lpstr>Diapositiva 12</vt:lpstr>
      <vt:lpstr>Diapositiva 13</vt:lpstr>
      <vt:lpstr>Diapositiva 14</vt:lpstr>
      <vt:lpstr>Diapositiva 15</vt:lpstr>
      <vt:lpstr>Diapositiva 16</vt:lpstr>
      <vt:lpstr>Diapositiva 17</vt:lpstr>
      <vt:lpstr>Diapositiva 18</vt:lpstr>
      <vt:lpstr>Diapositiva 19</vt:lpstr>
      <vt:lpstr>Diapositiva 20</vt:lpstr>
      <vt:lpstr>Diapositiva 21</vt:lpstr>
      <vt:lpstr>Diapositiva 22</vt:lpstr>
      <vt:lpstr>Diapositiva 23</vt:lpstr>
      <vt:lpstr>Diapositiva 24</vt:lpstr>
      <vt:lpstr>Diapositiva 25</vt:lpstr>
      <vt:lpstr>Diapositiva 26</vt:lpstr>
      <vt:lpstr>Diapositiva 27</vt:lpstr>
      <vt:lpstr>Diapositiva 28</vt:lpstr>
      <vt:lpstr>Diapositiva 29</vt:lpstr>
      <vt:lpstr>Diapositiva 30</vt:lpstr>
      <vt:lpstr>Diapositiva 31</vt:lpstr>
      <vt:lpstr>Diapositiva 32</vt:lpstr>
      <vt:lpstr>Diapositiva 33</vt:lpstr>
      <vt:lpstr>Diapositiva 34</vt:lpstr>
      <vt:lpstr>Diapositiva 35</vt:lpstr>
      <vt:lpstr>Diapositiva 36</vt:lpstr>
      <vt:lpstr>Diapositiva 37</vt:lpstr>
      <vt:lpstr>Diapositiva 38</vt:lpstr>
      <vt:lpstr>Diapositiva 39</vt:lpstr>
      <vt:lpstr>Diapositiva 40</vt:lpstr>
      <vt:lpstr>Diapositiva 41</vt:lpstr>
      <vt:lpstr>Diapositiva 42</vt:lpstr>
      <vt:lpstr>Diapositiva 43</vt:lpstr>
      <vt:lpstr>Diapositiva 44</vt:lpstr>
      <vt:lpstr>Diapositiva 45</vt:lpstr>
      <vt:lpstr>Diapositiva 46</vt:lpstr>
      <vt:lpstr>Diapositiva 47</vt:lpstr>
      <vt:lpstr>Diapositiva 48</vt:lpstr>
      <vt:lpstr>Diapositiva 49</vt:lpstr>
      <vt:lpstr>Diapositiva 50</vt:lpstr>
      <vt:lpstr>Diapositiva 51</vt:lpstr>
      <vt:lpstr>Diapositiva 52</vt:lpstr>
      <vt:lpstr>Diapositiva 53</vt:lpstr>
      <vt:lpstr>Diapositiva 54</vt:lpstr>
      <vt:lpstr>Diapositiva 55</vt:lpstr>
      <vt:lpstr>Diapositiva 56</vt:lpstr>
      <vt:lpstr>Diapositiva 57</vt:lpstr>
      <vt:lpstr>Diapositiva 58</vt:lpstr>
      <vt:lpstr>Diapositiva 59</vt:lpstr>
      <vt:lpstr>Diapositiva 60</vt:lpstr>
    </vt:vector>
  </TitlesOfParts>
  <Manager/>
  <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
  <cp:revision>1</cp:revision>
  <dcterms:created xsi:type="dcterms:W3CDTF">2015-07-27T19:48:30Z</dcterms:created>
  <dcterms:modified xsi:type="dcterms:W3CDTF">2015-07-27T19:51:09Z</dcterms:modified>
</cp:coreProperties>
</file>